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1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61 3072,'-2'-2'554,"0"0"0,1 0 0,-1 0 0,1 0 1,-1 0-1,1-1 0,0 1 0,0 0 0,0-1 0,0 1 0,0-1 0,0-3 1,-6-15 3206,6 15-822,2 22-2214,-6 74 236,2-20-253,2 72 336,2-64-771,-1-70-237,5 137 355,-4-82 55,-2-38-60,1-24-349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02.3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1 1728,'1'6'13603,"1"35"-13217,-2-14-266,-4 178 1333,3-28-861,3-81-181,-2-70 1781,0-32-1750,0-68-281,-6-193 260,6 227-353,1 33-62,-1 0 0,0 0 0,0 0 0,0 0 0,-1 0 0,0 0 0,0 0 0,-1 0 0,-4-10 0,6 12-13,1 4 9,-1 3 8,0-1 203,0-1-218,0 0 0,0 0-1,-1 0 1,1 0 0,0 0-1,0 0 1,0 0 0,0 0-1,-1 0 1,1 0-1,0 0 1,0 0 0,0 0-1,0 0 1,0 0 0,-1 0-1,1 0 1,0 0 0,0 0-1,0 0 1,0 0 0,0 0-1,-1 0 1,1 0 0,0 0-1,0 0 1,0 0-1,0 0 1,0-1 0,0 1-1,-1 0 1,1 0 0,0 0-1,0 0 1,0 0 0,0 0-1,0-1 1,0 1 0,0 0-1,0 0 1,0 0 0,0 0-1,-1 0 1,1 0 0,0-1-1,-12 315-2564,1-227 3114,1-19-346,8-57-266,2-7 32,-1 0-1,1-1 1,-1 1 0,1 0-1,0 0 1,0 0-1,1 0 1,-1-1-1,2 7 1,-2-10-77,0 0 0,0 1 0,0-1-1,1 0 1,-1 1 0,0-1 0,0 0 0,0 0 0,0 1 0,4 1-1244,-4-2 1244,0 0 0,1 0 0,-1 0 0,0 0 0,1 0 0,-1 1 0,0-1-1,1 0 1,-1 0 0,0-1 0,0 1 0,1 0 0,-1 0 0,0 0 0,1 0 0,-1 0 0,0 0 0,1 0 0,-1 0 0,0-1-1,1 1 1,-1 0 0,0 0 0,1-2-339,9-10-4726,-1-4 1269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8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94 242 7232,'-3'-18'4650,"3"17"-4047,0 0 0,1 0 0,-1 0 0,0 0 0,-1 0 0,1 0-1,0 0 1,0 0 0,0 0 0,-1 0 0,1 1 0,0-1 0,-1 0 0,1 0 0,-1 0 0,1 0 0,-1 0 0,0 0 0,0 0-465,1 1 0,-1 0 0,0 0 0,1 0 0,-1 0 0,0 0 0,1 0-1,-1 0 1,0 0 0,1 0 0,-1 0 0,0 0 0,1 1 0,-1-1 0,1 0 0,-1 0 0,0 1 0,1-1 0,-1 0 0,1 1 0,-1-1 0,1 0-1,-2 2 1,-2 0 248,-3 1-95,1-2 0,0 1 0,-13 1 0,-8 1 587,26-6-80,5-7-354,10-17-162,-5 9-163,3-9-234,-2 0 1,8-30-1,-4 14-1760,-10 30-1250,1 4 917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18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3552,'2'1'3267,"4"1"-1638,1 0 0,0 0 0,1 0 1,12 1-1,79 2 3517,7-5-4401,-59 0-8236,-39 1 4462,1 4-2539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19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5984,'15'3'17337,"-8"-3"-18003,-3-2 2077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19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9376,'0'0'15002,"6"-7"-14714,-5 4-925,-1-1 0,1 0 0,0 1 0,-1-1 0,0 1 0,0-1 0,-1-7 0,-7-13-7216,3 12 1544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54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211 597 2720,'-5'2'15382,"4"-1"-14259,-10-1-3356,2 0 2415,1 0 0,-1 1 0,0 0 0,1 1 0,-1 0 0,1 0 0,-14 6-1,14-5-89,-3 1-34,0 1 0,1 0 0,0 0-1,0 1 1,0 1 0,-12 10-1,11-7 58,10-10-83,1 0-1,-1 0 1,1 1 0,-1-1 0,1 0-1,-1 1 1,1-1 0,0 0-1,-1 1 1,1-1 0,-1 0 0,1 1-1,0-1 1,0 1 0,-1-1 0,1 1-1,0-1 1,0 1 0,-1-1-1,1 2 1,1-2 8,0 1 0,0 0-1,0 0 1,0 0 0,0 0-1,0-1 1,0 1 0,0 0-1,0-1 1,0 1 0,0-1-1,0 0 1,1 1 0,0-1-1,15 5 32,0-1 0,1-1 0,-1 0 0,1-1 0,-1-1 0,23-2 0,-23 1-152,-10 0 48,1 0 0,0 1-1,-1-1 1,1 2 0,-1-1-1,0 1 1,8 3 0,-13-4 198,15 7-448,-8 2 335,-8-9-46,0-1 0,-1 1 0,1 0 0,0-1 0,-1 1 0,1 0 0,0 0 0,-1-1 0,1 1 0,-1 0 0,1 0 0,-1 0 0,1 0 0,-1 0 0,0 0 0,1 0 0,-1 0 0,0 0 0,0 0 0,0 0 0,0 0 0,0 0 0,0 0 0,0 0 0,0 0 0,0 1 0,-4 5 88,0 0 1,0 0 0,-1 0 0,0-1-1,0 0 1,0 0 0,-10 8-1,11-9 13,-3 0-28,-1 1 0,1-1-1,-1-1 1,-14 7 0,14-8-31,0-1 0,-1 0 0,0-1 0,1 0 0,-1 0 0,0-1 0,-13-1 0,-1 0-133,55-1 339,0-1 0,32-9 1,21-5-133,72-17 86,40-23-32,-189 54-194,-1 0 1,1-1-1,-1 0 0,0 0 0,0 0 0,11-10 0,-13 10 27,-1 1-1,-1-1 0,1 0 0,0 0 0,-1-1 1,0 1-1,0-1 0,0 0 0,-1 0 0,0 0 0,3-6 1,-3 5-108,1-6 144,-3 12-62,-1 0-1,1 0 0,0 0 1,-1 0-1,1 0 1,0 0-1,-1 0 0,1 0 1,0 0-1,-1 0 0,1 1 1,0-1-1,-1 0 1,1 0-1,0 0 0,-1 1 1,1-1-1,0 0 0,0 0 1,-1 1-1,1-1 1,-1 1-1,-3 9-18,-2-1 0,1 0 0,-2 0 0,-11 14 0,8-11 110,-14 22 0,22-30-51,-2 4-8,-1 0 1,2 0-1,-4 9 1,6-15 42,0 1 0,0 0 1,1-1-1,0 1 1,-1 0-1,1 0 0,0-1 1,0 1-1,1 0 0,-1 0 1,1-1-1,-1 1 0,1 0 1,1 2-1,-2-4-28,0-1 1,1 0-1,-1 1 0,0-1 1,1 0-1,-1 1 1,1-1-1,-1 0 0,1 1 1,-1-1-1,0 0 1,1 0-1,-1 0 0,1 0 1,-1 1-1,1-1 0,-1 0 1,1 0-1,-1 0 1,1 0-1,-1 0 0,1 0 1,-1 0-1,2 0 0,15-3 102,-12 2-68,4 0-71,-3 1 7,-1-1 0,0 1 0,1-1 0,-1 0 1,0-1-1,0 1 0,0-1 0,0 0 0,0 0 0,0-1 0,5-3 0,64-52-208,-69 54 199,-1-1-1,1 0 0,-1 0 0,-1 0 1,1 0-1,3-7 0,-4 6 9,-1 4-432,-2 6 136,-3 13 43,-3 14 518,6-21-197,1-1-1,0 1 1,3 12 0,-4-21-43,0 0 1,1-1-1,-1 1 1,0 0-1,1-1 1,-1 1-1,0 0 1,1-1-1,-1 1 1,1-1-1,-1 1 1,1-1 0,-1 1-1,1-1 1,-1 1-1,1-1 1,0 1-1,-1-1 1,1 0-1,0 1 1,-1-1-1,1 0 1,1 1-1,0-1 11,0 0 1,0 0-1,0 1 0,0-1 0,0-1 0,1 1 0,-1 0 0,2-1 0,5-1 44,0-1 0,17-8 0,115-63-254,-94 49 46,-41 21 26,9-3-477,-19 31 84,-42 82 582,-96 346 378,137-437-317,0 0 1,-12 26-1,16-40-80,0 0 131,-2-6-25,2 3-201,1-1 1,-1 1 0,1 0 0,0-1 0,0 1-1,0 0 1,0-1 0,1 1 0,-1 0 0,0-1-1,1 1 1,0 0 0,1-4 0,1-4-8,18-87 54,11-39 32,-23 107-49,1 0-1,21-43 0,-20 51-27,1 2 0,1 0 0,0 0 0,2 1-1,0 1 1,1 0 0,1 1 0,0 1 0,1 1-1,38-24 1,-55 37 34,80-41-124,-72 38 71,1 0 0,-1 1 0,1 1 0,-1-1-1,1 1 1,0 1 0,12 0 0,-20 1 48,0 0 1,0 0-1,-1 0 0,1 1 1,0-1-1,0 1 0,-1-1 1,1 1-1,0 0 0,0 0 1,-1-1-1,1 1 0,-1 0 1,1 1-1,-1-1 0,1 0 1,-1 0-1,0 1 0,0-1 1,0 0-1,1 1 0,0 3 1,0-3 33,-1 1 0,0-1 0,0 1 1,0 0-1,-1 0 0,1-1 0,0 1 0,-1 0 0,0 0 1,0 0-1,0-1 0,0 1 0,0 0 0,-2 5 1,2-5-28,-1-1 1,0 1-1,0-1 1,0 0 0,0 0-1,0 1 1,-1-1 0,1 0-1,-1 0 1,1 0 0,-1 0-1,0-1 1,0 1-1,0 0 1,0-1 0,0 1-1,0-1 1,0 0 0,0 1-1,-1-1 1,1 0 0,0-1-1,-5 2 1,-3 0-90,0 0-1,0-1 1,0 0 0,-14-1-1,16 0 46,-9-3-82,16 2 113,0 1 0,1 0 0,-1 0-1,0-1 1,0 1 0,1 0 0,-1 0 0,0 0 0,0 0-1,1 0 1,-1 0 0,0 0 0,0 0 0,0 0-1,1 0 1,-1 0 0,0 0 0,-1 1 0,39 8 365,-22-7-297,-1 0 1,1-1-1,0 0 0,0-1 0,-1-1 0,1 0 1,0-1-1,16-5 0,-9 1-145,0-1 0,0-2 0,-1 0 0,35-20 0,-48 24 65,1-1-45,0 1 1,0-2-1,-1 1 0,0-1 0,8-8 1,-14 13 35,-1 0 1,1 0-1,-1 0 1,0 0-1,0 0 1,1 0-1,-1 0 1,-1 0-1,1 0 1,0 0-1,0 0 1,-1-1 0,1 1-1,-1 0 1,0-1-1,0 1 1,0 0-1,0 0 1,0-1-1,0 1 1,-1 0-1,1-1 1,-1 1-1,0 0 1,1 0-1,-1 0 1,0 0 0,0-1-1,-3-2 1,4 4 18,0 1 1,-1-1 0,1 0 0,-1 0-1,1 1 1,-1-1 0,1 0 0,-1 1 0,0-1-1,1 1 1,-1-1 0,0 1 0,0-1-1,1 1 1,-1-1 0,0 1 0,0 0 0,0-1-1,1 1 1,-1 0 0,0 0 0,0-1-1,0 1 1,-1 0 0,1 1-8,0-1-1,-1 0 1,1 1 0,0-1 0,0 1-1,-1-1 1,1 1 0,0 0-1,0-1 1,0 1 0,0 0-1,0 0 1,-2 2 0,-2 2 52,1 1 1,-1-1 0,1 1-1,-4 9 1,6-11-3,0 1 0,0 0 0,0 0 1,1 0-1,-1-1 0,1 1 0,0 1 0,1-1 0,-1 0 1,1 0-1,0 0 0,0 0 0,2 9 0,-1-11-3,0 0 0,0 0 0,0 0 0,0 0-1,0 0 1,1 0 0,-1 0 0,1 0 0,0-1 0,0 1 0,0-1-1,0 1 1,0-1 0,1 0 0,-1 0 0,1 0 0,-1 0-1,1 0 1,0 0 0,0-1 0,0 0 0,0 1 0,4 0 0,0-1 73,0 0 1,0-1-1,0 1 1,0-1 0,1-1-1,-1 0 1,8-1-1,1-1-288,9-1 58,0-2 1,0-1 0,31-12 0,-17 4 46,-12 5 21,-1-2 1,-1 0 0,45-31-1,-69 43 52,-1 0 1,0 0-1,1 0 0,-1 0 0,1 1 0,-1-1 0,0 0 1,1 0-1,-1 0 0,0 0 0,1 1 0,-1-1 0,0 0 0,1 1 1,-1-1-1,0 0 0,1 0 0,-1 1 0,0-1 0,0 0 1,1 1-1,-1-1 0,0 1 0,0-1 0,0 0 0,0 1 1,0-1-1,1 1 0,-1-1 0,0 0 0,0 1 0,0-1 1,0 1-1,0 0 0,4 19 40,-4-20-38,2 12 40,0 0 1,-1 16 0,-1-26-35,0 0 0,0 0 0,1 0 0,-1 0 0,1 0 0,0 0-1,-1 0 1,1 0 0,0 0 0,0 0 0,2 1 0,-2-1 1,0 0-1,0 0 1,0 1 0,0-1-1,0 0 1,1 5 0,-2-6 22,0 1 1,1-1 0,-1 0-1,0 1 1,0-1 0,1 0 0,-1 1-1,1-1 1,-1 0 0,1 1-1,-1-1 1,1 0 0,0 0 0,0 0-1,-1 0 1,1 1 0,0-1 0,0 0-1,0-1 1,0 1 0,1 0-1,-1 0 1,0 0 0,0-1 0,0 1-1,1 0 1,-1-1 0,0 1-1,1-1 1,-1 0 0,0 1 0,1-1-1,-1 0 1,0 0 0,1 0 0,-1 0-1,1 0 1,-1 0 0,0 0-1,1 0 1,-1-1 0,0 1 0,1-1-1,-1 1 1,2-1 0,5-3 46,-1 1 0,1-1 0,-1 0-1,0 0 1,0-1 0,8-7 0,76-72-380,-84 78 155,4-2-681,-9 11 506,-3 8 299,-21 75-151,1-9 86,-18 169 288,13-78 78,4-55 167,23-88 74,15-128-723,-9 66 364,11-80-280,21-102 52,-34 201 30,0 0-1,1 1 0,1 0 1,0 0-1,19-29 0,-20 37-14,0 1 1,1-1-1,0 1 0,0 0 0,1 1 1,-1 0-1,2 0 0,-1 1 0,1 0 0,0 0 1,15-6-1,-9 6 60,0 1 1,0 0-1,0 1 0,0 1 1,1 0-1,-1 1 0,1 1 1,-1 1-1,1 0 0,0 0 1,-1 2-1,1 0 0,18 5 1,-32-6-15,0 0 1,0 0 0,-1-1 0,1 1 0,0 0 0,0 1 0,-1-1 0,1 0 0,0 0 0,-1 1 0,1-1 0,-1 1 0,0-1 0,0 1 0,1 0-1,-1-1 1,0 1 0,0 0 0,0 0 0,-1 0 0,1 0 0,0 0 0,-1 0 0,0 0 0,1 0 0,-1 0 0,0 0 0,0 0 0,0 0 0,0 0-1,0 0 1,0 0 0,-1 0 0,1 0 0,-1 0 0,1 0 0,-1 0 0,-2 4 0,1-3 25,0 1 0,-1 0 0,0-1 0,1 0 0,-1 0 0,-1 0 0,1 0 0,0 0 0,-1 0 0,1-1 0,-1 0 0,0 1-1,0-1 1,0-1 0,0 1 0,0-1 0,0 1 0,0-1 0,0 0 0,-1-1 0,-5 1 0,-10 1-102,-1 1 74,0-1 1,-1-1-1,1-1 0,0-1 1,-26-5-1,26 5-44,9 2 265,159-9 289,-42 1-801,-75 5 213,-1-2 0,1-1 0,-1-1 0,0-2 0,28-11 1,-53 17 72,1 0 1,-1 1 0,0-2-1,0 1 1,0 0 0,0-1-1,5-4 1,-7 10-53,0 0 0,0 0 0,0 1 0,0-1 1,-1 0-1,1 1 0,-1-1 0,1 5 0,6 11 71,-8-19-2,2 5 35,1 0 0,-1 0-1,1-1 1,0 1-1,5 5 1,-6-9-5,-1 0-1,0 0 1,0 0 0,1 0-1,-1 0 1,1 0 0,-1-1 0,1 1-1,-1 0 1,1-1 0,-1 1-1,1-1 1,0 0 0,-1 1 0,1-1-1,0 0 1,-1 0 0,1 0-1,0 0 1,-1 0 0,4-1 0,0 0 35,0 0 0,0-1 1,0 1-1,0-1 1,-1 0-1,1 0 1,0 0-1,5-5 1,-9 6-85,1 0 0,-1 0 1,0 0-1,0-1 0,1 1 1,-1 0-1,0-1 0,0 1 1,-1-1-1,1 1 0,0-1 1,0 0-1,-1 1 0,1-1 1,-1 0-1,1 1 0,-1-1 1,0 0-1,0 0 0,0 1 1,0-1-1,0 0 0,0 0 1,0 1-1,-1-4 0,-1-4-45,2 6 56,-1 0 1,0 0 0,1-1 0,-1 1-1,-1 0 1,1 0 0,0 0 0,-1 0-1,1 0 1,-1 0 0,-4-4 0,4 5-1,-17-19-4,19 20-5,-1 0 1,0 0-1,0 0 0,0 1 1,1-1-1,-1 1 0,0-1 0,0 0 1,0 1-1,0-1 0,0 1 1,0 0-1,-1-1 0,1 1 1,0 0-1,0 0 0,0 0 0,0 0 1,0 0-1,0 0 0,0 0 1,-2 0-1,1 2 8,0-1 0,1 0 0,-1 1 0,1 0 1,-1-1-1,1 1 0,0 0 0,-1 0 0,1-1 0,-1 4 0,2-5 23,-1 1 0,1 0 0,-1 0 0,1 0 0,-1 0 0,1 0 0,0 0 0,-1 0 0,1 0 0,0 0 0,0 0 0,0 0 0,0 0-1,0 0 1,0 0 0,0 0 0,0 0 0,0 0 0,0 0 0,1 0 0,-1 0 0,0-1 0,1 1 0,-1 0 0,1 0 0,-1 0 0,1 0 0,0 1 0,4 2 117,-3-2-80,0 0 0,0-1 0,0 1 1,0-1-1,0 0 0,0 1 0,0-1 0,0 0 0,1 0 1,-1 0-1,0-1 0,4 2 0,4-1-5,0 0 0,0-1-1,0 0 1,0 0 0,1-1-1,-1 0 1,13-4 0,31-8 45,39-11-184,-76 18 92,1-1 0,-2-1 0,1 0 0,-1-1 0,-1-1 0,1 0 0,-2-2 0,1 1 0,-2-2 0,19-20 0,-7 2-44,-13 16-220,0 0-1,17-14 0,-29 28 249,1 1 1,-1 0-1,0 0 0,0 0 0,0-1 1,1 1-1,-1 0 0,0 0 0,0 0 0,1 0 1,-1 0-1,0-1 0,0 1 0,1 0 1,-1 0-1,0 0 0,0 0 0,1 0 0,-1 0 1,0 0-1,1 0 0,-1 0 0,0 0 0,0 0 1,1 0-1,-1 0 0,0 0 0,0 1 1,1-1-1,-1 0 0,0 0 0,0 0 0,1 0 1,-1 1-1,6 9-212,-1 17 91,-1 1 212,-2 1-1,-1 0 1,-1-1 0,-1 1-1,-8 41 1,-8-28 202,17-41-280,0 0 0,0-1-1,0 1 1,-1-1 0,1 1 0,0-1-1,0 1 1,-1-1 0,1 1-1,0-1 1,-1 1 0,1-1 0,0 1-1,-1-1 1,1 0 0,-1 1-1,1-1 1,-1 1 0,1-1 0,-1 0-1,1 0 1,-1 1 0,1-1-1,-1 0 1,1 0 0,-1 0 0,0 1-1,1-1 1,-1 0 0,1 0 0,-1 0-1,0 0 1,1 0 0,-1 0-1,1 0 1,-1 0 0,0-1 0,1 1-1,-1 0 1,0-1 0,-1 1 0,0-1 1,0 0 0,0 0-1,0-1 1,0 1 0,0 0-1,1-1 1,-1 1 0,0-1 0,-1-1-1,-1-3 23,1 3-47,1 0 0,-1-1 0,0 1-1,0 0 1,0 1 0,-1-1 0,-4-3 0,-9-8-117,11 12 154,6 2-15,0 0-1,0 0 1,0 0 0,0 0-1,0 0 1,0 0 0,0 0-1,0 0 1,1 0 0,-1 0 0,0 0-1,0 0 1,0 0 0,0 0-1,0 0 1,0 0 0,0 0-1,0 0 1,0 0 0,0 0-1,0 0 1,0 0 0,0 0-1,0 0 1,0 0 0,0 0-1,0 0 1,0 0 0,0 0-1,0 0 1,0 1 0,0-1-1,0 0 1,0 0 0,0 0 0,0 0-1,0 0 1,0 0 0,1 0-43,-1 1 61,1 1 0,-1 0 0,1-1 0,-1 1 0,1-1 0,0 0 0,-1 1 0,1-1 0,0 1 0,0-1 0,0 0 0,2 2 0,15 15 292,-16-16-257,2 1 26,-1 0 1,1 0-1,-1 0 0,1-1 0,0 1 0,0-1 0,0 0 1,1 0-1,-1 0 0,0-1 0,1 1 0,-1-1 1,1 0-1,-1-1 0,1 1 0,0-1 0,-1 0 0,1 0 1,0 0-1,-1-1 0,6 0 0,-10 1-72,8-1-2,1-1-1,-1 0 1,0 0 0,1-1 0,-1 0 0,-1 0-1,11-6 1,77-50 239,-30 20-467,-51 30 109,-5 4-60,-1 0 0,12-11 0,-24 22 159,0-1 1,0 1-1,1 0 0,-1-1 1,1 2-1,1-1 0,-1 0 1,1 1-1,0-1 0,0 1 1,1-1-1,0 1 0,0 0 1,1 0-1,-1-1 0,2 1 1,-1 0-1,2 8 1,-1-13 36,1 1 1,-1 0-1,1 0 1,0 0 0,0-1-1,0 1 1,0-1 0,0 1-1,1-1 1,-1 0-1,1 0 1,-1 0 0,1 0-1,0-1 1,0 1 0,0-1-1,4 2 1,2 1 23,-1-1 0,0-1 1,1 0-1,0 0 1,12 1-1,0-2-133,0-1-1,42-5 1,-51 3 31,-1 0 1,0-1-1,0 0 0,0-1 0,0 0 1,0 0-1,11-8 0,-12 6 3,0 0 0,-1 0 0,0-1-1,0 0 1,-1-1 0,0 0 0,0 0 0,-1-1 0,0 0-1,7-12 1,6-20 18,-2-1 0,22-73 0,-18 48-53,35-88-158,-44 128 173,0 0 0,25-37 0,-20 36 230,27-56 0,-38 65-835,-7 16 193,-4 11 265,0-1 272,0-1 0,0-1 0,-1 1 0,1-1 0,-11 10 0,7-9 32,1 1-1,-9 13 1,0 4 30,2 1 1,1 0-1,1 1 1,2 1-1,-9 31 1,-27 140 193,19-38-165,26-148-97,1 1 1,1 16-1,0 2 102,-1-30-121,0 1-1,0-1 1,0 1 0,0 0-1,1-1 1,-1 1 0,0-1 0,1 1-1,-1-1 1,1 1 0,0-1-1,0 1 1,-1-1 0,1 1 0,0-1-1,0 0 1,0 0 0,0 1-1,0-1 1,1 0 0,-1 0-1,0 0 1,1 0 0,-1 0 0,0-1-1,1 1 1,-1 0 0,1-1-1,-1 1 1,1-1 0,-1 1 0,1-1-1,-1 0 1,1 1 0,0-1-1,-1 0 1,1 0 0,2-1 0,3 1 76,0 0 1,0-1 0,0-1 0,0 1 0,0-1 0,0 0-1,10-5 1,3-4-113,0-1 0,0-1 0,-1-1-1,-1-1 1,23-23 0,4-10-461,-41 45-198,-5 7 392,-8 13 310,3-7-106,5-6 80,0 0 1,0-1-1,1 1 1,-1 0-1,1 0 1,0-1-1,0 1 1,0 0-1,0 0 1,1-1-1,0 1 1,-1 0-1,1-1 1,1 1-1,1 5 1,-1-6 39,-1-1 1,1 1-1,-1 0 0,1-1 0,0 1 1,0-1-1,0 0 0,0 0 1,0 0-1,1 0 0,-1 0 1,1 0-1,-1 0 0,1-1 1,0 1-1,0-1 0,-1 0 1,1 0-1,6 1 0,5 0 15,0 0-1,0-2 1,0 1-1,0-2 1,0 0-1,0-1 1,0 0-1,0-1 1,24-9 0,-20 6-146,0-2 0,0 0 1,-1-1-1,-1-1 1,0 0-1,25-21 1,-40 30 20,0 0 0,0 0 0,0 0 0,0 0 0,0 0 0,0 0 0,0-1 0,0 1 0,-1 0 0,1 0 0,1-2 0,-5 3-220,-6 8 354,5-4-57,1 0 1,-1 0-1,1 1 0,0-1 0,0 1 1,1 0-1,-1 0 0,1 0 1,0 0-1,0 0 0,1 0 1,0 1-1,0-1 0,-1 7 1,8 17 451,-4-19-268,-2-9-176,1 0 0,-1-1 1,0 1-1,1-1 0,-1 1 1,1 0-1,-1-1 0,1 1 1,-1-1-1,1 1 1,-1-1-1,1 1 0,0-1 1,-1 0-1,1 1 0,-1-1 1,1 0-1,0 1 1,-1-1-1,1 0 0,0 0 1,0 0-1,-1 0 0,1 1 1,0-1-1,-1 0 1,1 0-1,0 0 0,1-1 1,20-1 314,-21 2-348,2-1-15,0 1 1,0-1-1,1 0 1,-1 0 0,0 0-1,0 0 1,0-1-1,-1 1 1,1-1-1,0 0 1,-1 0-1,1 0 1,-1 0-1,1 0 1,-1-1-1,0 1 1,0-1 0,0 1-1,0-1 1,2-3-1,-4 3 10,1 1 1,0-1-1,-1 1 0,0 0 1,0-1-1,0 1 0,0-1 0,0 1 1,0 0-1,0-1 0,-1 1 0,1 0 1,-1-1-1,0 1 0,1 0 0,-1-1 1,0 1-1,-3-4 0,2 1-63,0 0-1,0 0 0,-3-10 1,4 7-3,-1 1 0,1 0 0,-7-13 0,8 18 77,-1 1 1,0-1-1,1 1 0,-1 0 1,0-1-1,0 1 1,0 0-1,0 0 0,0-1 1,0 1-1,0 0 0,0 0 1,0 0-1,-1 0 0,1 1 1,0-1-1,-1 0 0,1 0 1,-1 1-1,1-1 0,0 1 1,-1-1-1,1 1 1,-3-1-1,-12 8 196,16-7-173,0 0 1,0 0 0,0 1-1,0-1 1,0 0 0,0 0-1,0 1 1,0-1 0,0 0-1,0 0 1,0 1 0,0-1-1,0 0 1,0 0 0,0 1-1,0-1 1,0 0 0,0 0-1,0 1 1,1-1 0,-1 0-1,0 0 1,0 1 0,0-1-1,0 0 1,1 0 0,-1 0-1,0 0 1,0 1 0,0-1-1,1 0 1,-1 0 0,0 0-1,0 0 1,1 0 0,-1 1-1,0-1 1,0 0 0,1 0-1,0 0 317,17 3-38,-16-2-308,0-1 1,0 1 0,0-1-1,0 0 1,-1 1 0,1-1-1,0 0 1,0 0 0,0-1-1,0 1 1,0 0 0,2-1 0,41-14-41,-17 5-28,34-7 0,-53 15 72,1 0-1,0 1 0,0 0 0,0 1 0,0 0 1,0 1-1,14 2 0,-21-2 16,-1 0 0,1 0 1,-1 0-1,1 0 0,-1 0 0,0 0 1,0 0-1,1 1 0,-1-1 1,0 1-1,0 0 0,0 0 0,-1-1 1,1 1-1,0 0 0,-1 1 0,1-1 1,-1 0-1,2 4 0,-1-2 6,-1 0 0,1 0 0,-1 0-1,0 0 1,0 0 0,-1 0 0,1 0-1,-1 0 1,0 0 0,0 1 0,-1 4 0,-2 6 49,-1 0 1,-6 18 0,5-20-186,5-13 134,0 0 0,0 0 0,0 0 0,0 1 0,-1-1 0,1 0 1,0 0-1,0 0 0,0 0 0,0 1 0,0-1 0,0 0 0,0 0 0,0 1 0,-1-1 0,1 0 1,0 0-1,0 1 0,0-1 0,0 0 0,0 0 0,0 0 0,0 1 0,0-1 0,0 0 0,0 0 1,1 1-1,-1-1 0,0 0 0,0 0 0,0 1 0,0-1 0,0 0 0,0 0 0,0 0 0,1 1 1,-1-1-1,0 0 0,0 0 0,0 0 0,0 0 0,1 0 0,-1 1 0,0-1 0,0 0 0,0 0 1,1 0-1,-1 0 0,0 0 0,0 0 0,1 0 0,-1 0 0,0 0 0,0 0 0,1 0 0,-1 0 1,0 0-1,0 0 0,0 0 0,1 0 0,-1 0 0,0 0 0,1 0 0,7 2 109,-2-1-116,1 0 0,-1-1 0,1 1 0,-1-1 1,1-1-1,-1 1 0,11-3 0,46-15-605,-28 7 527,-17 6 47,1 0 0,-1-2 0,0 0 0,26-15 0,-43 74 537,-1-41-392,0-7-27,-1 0 1,1 0-1,1 0 0,-1 0 0,1 0 1,1 7-1,-1-10-77,-1 1 0,1-1 0,0 0 0,0 0 0,0 0 0,0 0 0,0 0 0,0 0 0,0 0 0,0 0 0,0 0 0,0 0 0,0 0 0,0-1 0,1 1 0,-1-1 0,0 1 0,1-1 0,-1 1 0,0-1 0,1 0 0,-1 1 0,3-1 0,3 1-26,-1-1-1,1 1 1,-1-2-1,1 1 1,-1 0-1,1-1 0,-1-1 1,0 1-1,1-1 1,10-4-1,-10 2-605,0 1-1,0-1 0,0-1 0,12-9 0,-15 10-179,0 0 0,1 0-1,-1 0 1,-1 0 0,1-1-1,-1 0 1,0 0 0,4-6-1,-6 7-12,1 1-1,-1-1 0,0 0 1,-1 0-1,1 0 0,0 0 1,-1 0-1,0 1 1,0-1-1,0 0 0,-1 0 1,-1-6-1,-2-7-2022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55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29 6048,'-9'-8'2752,"14"4"-2400,-5-1 2080,0 10 416,9-5-2112,-4-5-64,3 5-384,-3-3-544,3-2 128,-3 2-1536,0 3 928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55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7296,'6'-2'5633,"17"1"-2678,28 1-557,89 15-362,-70-7-1773,168 23-857,-175-22-274,-16 0-1709,-7 0-1710,-14-7-2059,-20-2 3733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55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4 9984,'-8'-4'4512,"16"4"-3936,2 0-32,8 0-416,14 0-1376,3 0 672,10 4-3584,-1 7 2304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57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95 443 2912,'-1'0'757,"-1"-1"0,1 0 0,0 1 1,-1-1-1,1 0 0,0 1 0,-1 0 0,1-1 0,-1 1 1,1 0-1,-1 0 0,1 0 0,-2 0 0,1 0-360,-1 0 1,1 1-1,0-1 0,-1 1 0,1 0 1,0 0-1,-3 1 0,1 0-275,0 1 1,0-1-1,0 1 0,0 0 1,1 0-1,-1 1 0,-3 4 1,5-6-22,0 1-1,0 0 1,0 0 0,0 0-1,1 0 1,-1 1 0,1-1 0,0 0-1,0 0 1,0 1 0,0 4 0,1-6-50,0 0 0,0 0 1,0-1-1,0 1 0,0 0 1,1-1-1,-1 1 0,0 0 1,1 0-1,0-1 0,-1 1 1,1-1-1,0 1 0,0-1 1,0 1-1,0-1 1,0 1-1,0-1 0,0 0 1,0 0-1,1 1 0,-1-1 1,1 0-1,-1 0 0,2 1 1,1 0 6,0 0 0,1 0 0,-1 0 1,0 0-1,10 2 0,-12-4-39,-1 1-1,1-1 1,0 0 0,-1 0-1,1 0 1,0 0 0,0 0-1,-1-1 1,1 1 0,0 0-1,-1-1 1,1 1 0,-1-1-1,1 0 1,0 0 0,-1 1-1,0-1 1,3-2 0,-2 2-1,0-1 0,0 0 1,0 0-1,0 0 1,0 0-1,0 0 0,0 0 1,-1-1-1,1 1 1,-1-1-1,0 1 0,2-4 1,-3 3 11,1-1-1,0 0 1,-1 0 0,0 0-1,0 0 1,0 1 0,-1-1 0,0-6-1,0 8-47,1 0 0,0 0-1,-1 0 1,1 0 0,-1 0-1,0 0 1,1 1 0,-1-1-1,0 0 1,0 1 0,0-1-1,-1 0 1,1 1 0,0-1-1,0 1 1,-1 0 0,1-1-1,-1 1 1,1 0 0,-1 0-1,0 0 1,0 0-1,1 0 1,-1 0 0,0 1-1,0-1 1,0 0 0,0 1-1,0 0 1,1-1 0,-1 1-1,0 0 1,0 0 0,0 0-1,0 0 1,0 0 0,0 1-1,0-1 1,0 0 0,-2 2-1,3-2 19,0 1 0,0-1 0,0 0 0,0 1 0,0 0 0,0-1 0,0 1 0,0-1 0,0 1 0,0 0 0,0 0 0,1 0 0,-2 0 0,2 0 10,0-1-1,0 0 1,0 0 0,0 0 0,0 0-1,0 0 1,0 1 0,0-1 0,0 0-1,0 0 1,0 0 0,0 0 0,0 0-1,0 1 1,0-1 0,0 0 0,0 0-1,0 0 1,0 0 0,0 0-1,0 0 1,0 1 0,0-1 0,1 0-1,-1 0 1,0 0 0,0 0 0,0 0-1,0 0 1,0 0 0,0 0 0,0 0-1,1 1 1,-1-1 0,0 0 0,0 0-1,0 0 1,13 2 858,-10-3-810,0 1-1,-1 0 1,1-1 0,-1 1 0,1-1 0,-1 0 0,1 0 0,-1 0-1,1 0 1,-1 0 0,0-1 0,0 1 0,0-1 0,0 1 0,3-4-1,2-2 8,0-1-1,9-13 1,-11 14-27,56-90 229,-41 62-113,38-48 1,-18 38-283,1 2 0,49-40 0,-66 64-272,-24 19 399,1 0-1,-1 0 1,0 0 0,0 1-1,0-1 1,0 0 0,0 0 0,1 0-1,-1 0 1,0 0 0,0 0-1,0 0 1,0 0 0,0 0-1,0 0 1,1 1 0,-1-1-1,0 0 1,0 0 0,0 0 0,0 0-1,0 0 1,0 1 0,0-1-1,0 0 1,0 0 0,0 0-1,0 0 1,0 0 0,0 1 0,0-1-1,0 0 1,0 0 0,0 0-1,0 0 1,0 1 0,0-1-1,0 0 1,0 0 0,0 0-1,0 0 1,0 1 0,0-1 0,0 0-1,0 0 1,0 0 0,-1 12-13,-3 20 106,-2-1-1,-20 58 1,21-72-63,-15 45 175,-4-1 0,-1-1 0,-48 80 0,34-73 196,3 2 0,-36 95 0,59-132-125,-24 43 0,37-74-271,0-1-1,0 0 1,0 0 0,0 0 0,0 0 0,0 0 0,0 0 0,0 1 0,0-1 0,0 0 0,0 0 0,0 0 0,0 0 0,0 0 0,0 1 0,-1-1 0,1 0 0,0 0 0,0 0 0,0 0 0,0 0 0,0 0 0,0 0 0,0 0 0,0 0 0,-1 1 0,1-1 0,0 0 0,0 0 0,0 0 0,0 0-1,0 0 1,0 0 0,-1 0 0,1 0 0,0 0 0,0 0 0,0 0 0,0 0 0,0 0 0,-1 0 0,1 0 0,0 0 0,0 0 0,0 0 0,0 0 0,0 0 0,0 0 0,-1 0 0,1 0 0,0 0 0,0-1 0,0 1 0,0 0 0,0 0 0,0 0 0,0 0 0,-1 0 0,-2-13 282,4-19 58,1 23-333,0 0 1,1 0 0,0 0 0,0 0-1,1 1 1,1-1 0,-1 1 0,1 0 0,0 1-1,1-1 1,0 1 0,0 0 0,1 0-1,-1 1 1,1 0 0,1 0 0,-1 1 0,1-1-1,0 2 1,1-1 0,-1 1 0,1 0-1,14-3 1,22-4-5,85-9 1,-99 18-1216,1 1 0,-1 2 1,56 7-1,-83-7 608,0 0 0,0-1 0,0 2 0,0-1 0,0 0 0,0 1 0,0-1 0,-1 1 0,1 0 1,0 1-1,3 2 0,11 13-2536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0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0 453 3232,'0'-2'6865,"4"4"-4036,11 1 602,-10-3-3181,-1 0 0,0-1 0,0 1-1,1-1 1,-1 0 0,0-1 0,0 1 0,0-1 0,6-3 0,2-3 270,18-13 1,-26 17-429,4-2 99,0-1 1,11-14-1,5-4 104,85-101 198,-48 52-170,-41 51-191,-2-1 0,0 0 0,21-41 0,-38 64-114,-1 0 0,0 0 0,1 0-1,-1 1 1,1-1 0,-1 0 0,0 0 0,0 0 0,1 0 0,-1 1-1,0-1 1,0 0 0,0-2 0,0 3-16,0 0 1,-1 0-1,1 0 0,0 0 1,0-1-1,0 1 1,-1 0-1,1 0 0,0 0 1,0 0-1,-1 0 1,1 0-1,0 0 0,0 0 1,0 0-1,-1 0 0,1 0 1,0 0-1,0 0 1,-1 0-1,1 0 0,0 0 1,0 0-1,0 0 0,-1 1 1,1-1-1,0 0 1,0 0-1,0 0 0,-1 0 1,1 0-1,0 1 0,-22 15-105,20-15 86,-6 7 5,0 0-1,0 0 1,1 1 0,0 0 0,0 1-1,1 0 1,-7 15 0,-1 5-43,-13 43 0,18-45 209,-6 35 0,13-53-105,1 0 0,0 1 0,1-1-1,-1 0 1,2 0 0,0 1 0,2 10 0,-3-19-26,1 0 1,0 0 0,0 0 0,0 0 0,0 0 0,0 0-1,0 0 1,0 0 0,1 0 0,-1 0 0,1 0 0,-1-1-1,1 1 1,0-1 0,-1 1 0,1-1 0,0 0-1,0 0 1,0 0 0,0 0 0,0 0 0,0 0 0,0 0-1,1-1 1,-1 1 0,0-1 0,0 1 0,1-1 0,-1 0-1,0 0 1,4 0 0,1-1 74,0 1 0,0-1-1,1-1 1,-1 1 0,0-1 0,0 0 0,0-1-1,12-6 1,-2-1-113,0-1 0,-1-1 0,0-1 0,-1 0 0,-1 0 0,0-2 0,-1 0 0,-1 0 0,0-1 0,14-25 0,22-43-326,-48 84 332,0 0 1,0-1 0,0 1 0,0 0 0,0 0-1,0 0 1,0 0 0,0 0 0,0 0 0,0 0-1,0-1 1,0 1 0,0 0 0,0 0 0,0 0-1,0 0 1,0 0 0,1 0 0,-1 0 0,0 0-1,0-1 1,0 1 0,0 0 0,0 0 0,0 0-1,0 0 1,0 0 0,0 0 0,0 0 0,1 0-1,-1 0 1,0 0 0,0 0 0,0 0 0,0 0 0,0 0-1,0 0 1,0 0 0,1 0 0,-1 0 0,0 0-1,0 0 1,0 0 0,0 0 0,0 0 0,0 0-1,1 0 1,-1 0 0,0 0 0,0 0 0,0 0-1,0 0 1,0 0 0,0 0 0,0 0 0,0 0-1,0 0 1,1 0 0,-1 0 0,0 1 0,0-1-1,0 0 1,0 0 0,0 0 0,0 0 0,0 0-1,0 0 1,0 0 0,0 1 0,2 13-108,-4 20 262,0-14-91,0 5 109,-9 33 1,2-17-43,6-22-31,-9 23 0,8-26 22,4-14-120,-1 0-1,1 1 0,-1-1 1,0 0-1,0 0 0,1 0 0,-1 0 1,0 0-1,-1 0 0,1 0 1,-2 2-1,3-7 71,0 0 0,1-1-1,-1 1 1,1 0 0,-1 0 0,1 0 0,0 0-1,2-4 1,22-56-250,53-109-127,-68 158 245,0 0-1,1 0 1,0 0 0,27-22-1,-36 34 32,0 0-1,0 0 1,0 0 0,0 1-1,0-1 1,1 1-1,-1 0 1,1-1 0,3 0-1,-5 2 40,-1 1 0,1 0 0,0-1 0,-1 1 0,1 0 0,-1-1 0,0 1 0,1 0 0,-1 0 0,0 0 0,1-1 0,-1 1 0,0 0 0,0 0 0,0 0 0,0 0 0,0-1 0,0 1 0,0 0 0,0 0 0,0 1 0,-1 16 200,-5 25 1,0 2 13,-4 19-30,2-20-108,7-37-37,1-5-49,-1 0 0,1 0-1,0 0 1,-1 0 0,1 0 0,0 0 0,0 0-1,1 0 1,-1 0 0,0 0 0,1 0 0,-1-1-1,1 1 1,-1 0 0,2 2 0,0 3 113,-2-7-94,0 0 0,-1 0-1,1 0 1,1 1 0,-1-1-1,0 0 1,0 0-1,0 1 1,0-1 0,0 0-1,0 0 1,0 1 0,0-1-1,0 0 1,0 0-1,0 0 1,1 1 0,-1-1-1,0 0 1,0 0 0,0 0-1,0 0 1,0 1 0,1-1-1,-1 0 1,0 0-1,0 0 1,0 0 0,1 0-1,-1 0 1,0 0 0,0 1-1,1-1 1,1 0 10,0 1 0,1 0 0,-1-1 0,0 1 0,0-1-1,1 0 1,-1 1 0,1-1 0,-1 0 0,0-1 0,1 1 0,-1 0 0,0-1 0,0 1 0,3-2 0,38-16-108,-21 8-63,23-11 307,64-40 1,-93 52-166,14-10-27,-14 9-11,0 0-1,0 1 1,1 1 0,23-8 0,32-2-92,-66 17 258,1-2 13,-5 2 67,3-4 77,-5 4-291,0 0 0,1 0-1,-1 0 1,0 1-1,0-1 1,0 0 0,-1 0-1,1 0 1,0 1 0,0-1-1,0 0 1,0 0-1,-1 0 1,1 1 0,-1-2-1,0-1-6,0 1 0,-1-1-1,1 0 1,-1 1 0,1-1-1,-1 1 1,0 0 0,0-1-1,0 1 1,0 0 0,0 0-1,-1 0 1,1 1 0,-1-1-1,1 0 1,-1 1 0,0 0-1,1 0 1,-1 0 0,0 0-1,0 0 1,0 0 0,0 1-1,0-1 1,0 1 0,0 0-1,1 0 1,-1 0 0,0 0-1,0 0 1,-4 1 0,-1 2 39,1 0 0,-1 0 0,1 1 1,-1 0-1,1 0 0,0 1 0,0 0 1,1 0-1,0 0 0,-9 10 1,-1 3 133,1 1 1,-17 26 0,26-35-139,1-1 0,-1 1-1,1 1 1,-6 20 0,10-27 40,-1 0 1,2 0-1,-1 0 0,0 1 1,1-1-1,0 0 0,0 0 1,0 0-1,0 1 0,1-1 1,0 0-1,-1 0 0,2 0 1,-1 0-1,0 0 0,3 4 1,-2-3 41,1 0 0,0-1 0,0 1 0,5 5 0,-5-9-50,-1 1-1,0 0 1,1 0-1,-1-1 1,1 1-1,-1-1 1,1 0-1,0 0 1,0 0-1,3 1 1,3 0 32,1-1 0,-1 0-1,0 0 1,1-1 0,-1 0 0,16-3 0,-9 0 19,1 0 0,29-10 0,-22 1-24,-21 10-65,1-1 1,0 1 0,0 1-1,1-1 1,5-1 0,-9 3-27,0-1 1,0 1-1,1-1 1,-1 1-1,0-1 1,0 1-1,0-1 0,0 0 1,0 1-1,0-1 1,0 0-1,0 0 1,1-1-1,2-3-3060,-5 3 2256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1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1 5152,'-14'9'12142,"-5"11"-7212,-1-1-3277,20-19-1636,0 0 0,0 0 0,0 0 0,0 0 0,0 0 0,0 0-1,0 0 1,0 0 0,0-1 0,0 1 0,0 0 0,0 0 0,0 0 0,0 0 0,0 0 0,0 0 0,0 0 0,0 0 0,0 0 0,0 0 0,-1 0 0,1 0 0,0 0 0,0 0 0,0-1 0,0 1 0,0 0 0,0 0 0,0 0 0,0 0 0,0 0 0,0 0 0,0 0 0,0 0 0,0 0 0,0 0 0,-1 0 0,1 0 0,0 0 0,0 0 0,0 0 0,0 0 0,0 0 0,0 0 0,0 0 0,0 0 0,0 0 0,0 0 0,0 0 0,0 0 0,-1 0 0,1 0 0,0 0 0,0 0 0,0 0 0,0 1 0,0-1 0,0 0 0,0 0 0,0 0 0,0 0 0,0 0 0,0 0 0,0 0 0,0 0 0,0 0-1,3-9 311,6-8 214,-5 15 381,-10 3 230,6-1-1179,0 0-1,-1 0 0,1 0 1,-1 0-1,1 1 0,-1-1 1,1 0-1,0 0 0,-1 0 1,1 1-1,0-1 0,-1 0 1,1 0-1,0 1 0,-1-1 1,1 0-1,0 1 0,-1-1 0,1 0 1,0 1-1,0-1 0,0 1 1,-1-1-1,1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8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9 8224,'-5'-4'17205,"-2"9"-12790,-7 6-3497,-2 8-438,41-35-5323,-7 4-1749,3 0 1953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1.8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36 7456,'-4'-24'14223,"-17"35"-11113,18-11-2545,3-1-551,-1 1 0,1 0 0,0 0 0,-1-1 0,1 1 0,0 0 0,-1-1 1,1 1-1,0 0 0,-1-1 0,1 1 0,0-1 0,-1 1 0,1 0 0,0-1 0,0 1 0,0-1 0,-1 1 0,1-1 0,0 1 1,0-1-1,0 1 0,0-1 0,0 1 0,0 0 0,0-1 0,0 1 0,0-1 0,0 1 0,0-1 0,0 1 0,0-1 1,1 1-1,-1-1 0,0 1 0,0-1 0,0 1 0,1 0 0,-1-1 0,0 1 0,1-1 0,-1 1 0,0 0 0,1-1 0,-1 1 1,0 0-1,1 0 0,-1-1 0,1 1 0,1-3 289,-3 11-57,16-8-8976,-3 0 5637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4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218 746 3648,'14'3'11179,"-13"-3"-10825,6-8-90,-6 6-106,5-8 432,-1 0 0,0 0 0,0 0 0,-1 0 0,-1-1 0,4-18 0,6-88 581,-7 45-577,-3 32-162,-2-1-1,-8-71 1,4 75-154,2 26-97,-2-1 0,1 1 0,-1 0 0,-7-15 1,-6-23 208,15 43-329,1 0 0,-1 0 0,1-1 0,2-8-1,-1-9 170,-1 22-235,0 0 0,0 1 1,0-1-1,0 0 0,1 0 1,-1 1-1,0-1 0,1 0 1,-1 1-1,1-1 1,0 0-1,0 1 0,0-1 1,0 1-1,0-1 0,0 1 1,0 0-1,0-1 0,0 1 1,0 0-1,1 0 1,-1 0-1,1 0 0,-1 0 1,2-1-1,1 1-15,-1 0 0,1 0 1,-1 0-1,1 0 0,-1 0 1,1 1-1,0 0 0,-1-1 0,1 1 1,0 1-1,6 0 0,44 3-25,-36-4-33,26 5-1,-33-2 66,1 0 1,-1 1 0,0 0-1,0 0 1,-1 2 0,1-1-1,-1 1 1,-1 1 0,1 0 0,-1 0-1,0 1 1,14 15 0,-21-21 71,-1-1 1,0 1-1,0-1 1,0 1-1,-1-1 1,1 1-1,0 0 0,-1-1 1,1 1-1,-1 0 1,1-1-1,-1 4 1,0-4 116,-5 6 181,4-6-350,1 0-1,-1 0 0,1-1 1,-1 1-1,0 0 1,1 0-1,-1-1 0,0 1 1,0 0-1,0-1 1,1 1-1,-1-1 0,0 1 1,0-1-1,0 1 1,0-1-1,0 0 0,0 1 1,0-1-1,0 0 1,0 0-1,0 0 0,0 0 1,-1 0-1,-35 1-156,23-2 290,-46 0-193,26 0 92,0 1-1,1 1 0,-56 9 1,51-2-199,14-3 105,-1 1-1,-44 16 0,63-20 60,0 1 0,1 0 0,-1 0 0,1 0-1,-1 1 1,1 0 0,0 0 0,0 0 0,1 0 0,0 1-1,-1 0 1,1 0 0,1 0 0,-1 1 0,1-1 0,-4 8 0,-1 8 153,-10 39 0,16-50-151,0 0 0,1 0 1,0 0-1,1 1 0,0-1 0,2 13 0,-1-15 86,0-1 1,1 1-1,0-1 1,0 0 0,0 0-1,1 0 1,0 0-1,8 13 1,-8-16-92,1 0 1,-1 0-1,1-1 1,0 1-1,0-1 0,0 1 1,0-1-1,0-1 1,1 1-1,0 0 1,-1-1-1,1 0 1,10 3-1,20 3 12,0-1 0,0-1 0,1-3-1,59 0 1,-68-3-17,-12-1 0,0 1 1,-1 0-1,1 1 0,0 1 0,16 4 1,17 5-157,-39-7 77,-2-2 440,-5-10-77,-2 2-291,-1 0 0,0 0 0,0 1 1,0-1-1,-3-6 0,-3-11-30,-1-11 17,-2 1 1,-20-47 0,30 78-3,0 2 18,0 1 1,-1-1 0,1 0 0,0 0 0,0 0 0,0 0 0,0 0 0,0 0 0,0 0 0,0 0 0,0 0 0,0 1 0,0-1 0,0 0 0,0 0 0,-1 0 0,1 0 0,0 0 0,0 0 0,0 0 0,0 0 0,0 0 0,0 0-1,0 0 1,-1 0 0,1 0 0,0 0 0,0 0 0,0 0 0,0 0 0,0 0 0,0 0 0,-1 0 0,1 0 0,0 0 0,0 0 0,0 0 0,0 0 0,0 0 0,0 0 0,0 0 0,-1 0 0,1 0 0,0 0 0,0 0 0,0 0 0,0-1-1,0 1 1,0 0 0,0 0 0,0 0 0,0 0 0,0 0 0,0 0 0,0 0 0,-1 0 0,1-1 0,0 1 0,0 0 0,0 0 0,0 0 0,0 0 0,0 0 0,0 0 0,0 0 0,0-1 0,-2 12-71,4 19 184,1 0 0,2 0 0,9 29 0,-12-50-82,18 83 344,-20-92-356,0 0-1,-1 0 1,1 0 0,0 0-1,0 0 1,0 0-1,0 0 1,0 0 0,0 1-1,0-1 1,1 0-1,-1 0 1,0 0 0,0 0-1,0 0 1,0 0-1,0 0 1,0 0 0,0 0-1,0 0 1,0 0-1,0 1 1,0-1 0,0 0-1,0 0 1,0 0-1,0 0 1,0 0 0,0 0-1,0 0 1,0 0-1,1 0 1,-1 0 0,0 0-1,0 0 1,0 0-1,0 0 1,0 0 0,0 0-1,0 0 1,0 0 0,0 0-1,0 0 1,1 0-1,-1 0 1,0 0 0,0 0-1,0 0 1,0 0-1,0 0 1,0 0 0,0 0-1,0 0 1,0 0-1,0 0 1,0 0 0,1 0-1,-1 0 1,0 0-1,0 0 1,0 0 0,0 0-1,0-1 1,0 1-1,0 0 1,0 0 0,0 0-1,0 0 1,0 0-1,5-11 292,3-22-181,-5-5-326,-2 12-19,5-29 0,-5 53 11,0 8 99,1 22 90,-1-5 109,2-6-72,0 0 0,1 0 0,8 22 0,2-2-3072,-11-33 1399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9.1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4 677 2240,'-4'3'7541,"11"-1"-2844,-1-2-5709,1-2 1379,-1 0 0,1-1-1,-1 0 1,1 0 0,-1 0-1,0-1 1,0 0 0,0 0-1,0 0 1,-1-1 0,0 1 0,7-9-1,3-6-42,-1-1-1,16-27 1,-5 6-89,32-62 617,-45 77-553,1 1 0,1 1 0,1 0 0,20-23 0,-31 43-249,-3 3-64,0 0 0,-1 0-1,1 1 1,0-1 0,0 0 0,-1 0 0,1 0 0,-1 0 0,1 0 0,0 0 0,-1 0 0,1-1 0,-1 1 67,9 19 240,-6-10-238,-1 1 0,1-1-1,-1 1 1,-1 0 0,0-1-1,0 1 1,0 0 0,-2 17-1,0-9 46,-7 188 631,4-175-646,-2 1 1,-12 41-1,17-70-80,1-1-1,-1 1 1,0-1 0,0 1 0,0-1-1,0 0 1,0 0 0,0 1-1,0-1 1,0 0 0,-1 0 0,1 0-1,0 0 1,-1 0 0,1 0 0,-1 0-1,1-1 1,-1 1 0,1 0-1,-1-1 1,1 0 0,-1 1 0,0-1-1,1 0 1,-1 1 0,0-1 0,1 0-1,-1 0 1,0-1 0,1 1-1,-1 0 1,0 0 0,1-1 0,-1 1-1,1-1 1,-1 1 0,1-1 0,-1 0-1,1 0 1,-1 0 0,1 0-1,0 0 1,-2-1 0,-1-2-44,-10-8-60,-16-20 1,28 29 58,-1 0-1,1 0 1,0 0 0,0-1-1,0 1 1,0-1 0,0 1 0,1-1-1,0 1 1,0-1 0,0 0 0,0 0-1,0-3 1,1 6 24,0 0 0,0 1 0,0-1 1,0 0-1,0 1 0,0-1 0,0 0 0,0 1 0,0-1 0,0 1 1,0-1-1,0 0 0,1 1 0,-1-1 0,0 0 0,0 1 1,1-1-1,-1 1 0,1-1 0,-1 1 0,0-1 0,1 1 0,-1-1 1,1 1-1,-1-1 0,1 1 0,-1 0 0,1-1 0,-1 1 0,1 0 1,0-1-1,0 1 0,0 0-1,0 0 1,1 0-1,-1 0 1,0 0-1,0 1 0,0-1 1,0 0-1,0 1 1,0-1-1,1 1 1,-1-1-1,0 1 1,0-1-1,0 1 0,-1 0 1,1-1-1,2 3 1,13 12 121,1 0 1,0 0-1,2-2 1,33 20 0,-49-32-68,-1 0 0,1 0 1,0 0-1,0 0 0,0 0 1,-1-1-1,1 1 0,0-1 0,0 0 1,0 1-1,0-1 0,0-1 1,0 1-1,0 0 0,0-1 1,0 0-1,0 1 0,-1-1 1,1 0-1,0-1 0,0 1 1,3-3-1,3-2 53,-1-1-1,0 0 1,-1 0-1,0-1 1,7-8 0,-5 5-60,10-14 45,0-1 0,25-51-1,-15 25-153,-20 39 80,0-1-1,1 2 1,0-1 0,1 1 0,16-13 0,-25 23-37,1 0 1,0 0 0,0 1 0,0-1 0,0 1 0,0-1 0,0 1 0,0 0-1,1 0 1,-1 1 0,0-1 0,1 1 0,-1-1 0,0 1 0,1 0-1,-1 0 1,0 1 0,1-1 0,-1 1 0,7 1 0,2 2 30,1 1 1,-1 0 0,20 12-1,-31-16-7,6 3 27,0 1-1,-1 0 1,12 11-1,-12-10 41,1 0 0,12 9 0,-18-15-17,0 1 1,-1-1-1,1 1 1,0-1 0,0 0-1,-1 1 1,1-1-1,0 0 1,0 1 0,0-1-1,-1 0 1,1 0-1,0 0 1,1 0 0,-2 0-26,1 0 1,-1 0-1,0 0 0,0 0 1,0-1-1,0 1 1,0 0-1,1 0 1,-1 0-1,0-1 1,0 1-1,0 0 1,0 0-1,0-1 1,0 1-1,0 0 0,0 0 1,0 0-1,0-1 1,0 1-1,0 0 1,0 0-1,0-1 1,0 1-1,0 0 1,0 0-1,0 0 0,0-1 1,0 1-1,0 0 1,0 0-1,-1-1 1,0-3 18,-1 0 0,0 1 0,0-1 0,-1 0 0,-3-4 0,2 5-51,0 0-1,-1-1 1,0 1 0,1 1-1,-9-5 1,5 3 21,1 1-44,0 0-1,0 1 1,-1-1 0,1 1-1,-1 1 1,1-1-1,-1 1 1,0 1 0,0-1-1,-11 2 1,8 0-11,0 1-1,1 0 1,-1 0 0,1 1-1,0 0 1,-19 9 0,23-9 57,0 1 1,0 0-1,0 1 1,1-1-1,-1 1 1,1 0-1,0 1 0,1-1 1,-1 1-1,1 0 1,0 0-1,0 0 1,1 1-1,0-1 1,0 1-1,1 0 0,-3 10 1,1-3 45,2 1 0,-1 0 0,2 0 0,0-1 0,1 1 0,0 0 0,4 24 1,-3-34-8,0 1 0,0 0 0,1-1 0,0 0 0,0 1 1,0-1-1,0 0 0,1 0 0,0 0 0,0 0 0,0-1 1,1 1-1,-1-1 0,1 0 0,0 0 0,0 0 0,1 0 1,-1-1-1,1 1 0,0-1 0,0-1 0,0 1 0,0-1 1,0 1-1,0-2 0,1 1 0,-1 0 0,1-1 0,-1 0 1,1 0-1,10-1 0,4 0-30,0-1 0,1-1 0,-1 0 0,0-2 0,-1 0 0,1-2 0,-1 0 0,0-1 0,0-1 0,29-17 1,-17 5-197,0-1 1,29-29 0,-43 34 160,0 1 1,1 1-1,1 1 1,1 0-1,24-11 1,72-22-508,-114 45 549,-1 0-28,0 1 0,0 0 0,0-1 0,0 1 0,0 0 0,-1-1 0,1 1 0,0-1 0,0 0 0,-1 1 0,1-1 0,0 1 0,1-2 0,-3 1-8,1 0-1,0 0 1,0 1-1,-1-1 1,1 0-1,0 1 1,-1-1 0,1 0-1,0 1 1,-1-1-1,1 1 1,-1-1 0,1 0-1,-1 1 1,0-1-1,1 1 1,-1 0 0,1-1-1,-1 1 1,0-1-1,0 1 1,-3-2 4,1 0 0,-1 1 0,1-1 1,-1 1-1,0 0 0,1 0 0,-1 1 0,-7-1 1,4 0-2,0 1 1,0 0-1,0 0 1,-8 2-1,7 0 23,0 1 0,1-1-1,-1 1 1,1 1 0,-1 0-1,1 0 1,1 0 0,-1 1-1,0 0 1,1 0 0,0 0-1,0 1 1,1 0 0,0 0-1,0 1 1,0-1 0,1 1-1,-5 9 1,1 1 22,0 0 1,1 1-1,1 0 1,1 0 0,0 1-1,-3 31 1,8-46 13,-1 0-1,1-1 1,0 1 0,0 0 0,1-1 0,-1 1 0,1 0 0,0-1 0,0 1 0,0-1 0,0 1 0,2 3 0,-2-6-17,0 0 1,-1 0-1,1 0 0,0-1 1,-1 1-1,1 0 0,0 0 1,0-1-1,0 1 0,-1 0 0,1-1 1,0 1-1,0-1 0,0 1 1,0-1-1,0 0 0,0 1 1,1-1-1,0 0-20,0 0-1,0 0 0,0 0 1,-1 0-1,1 0 1,0-1-1,0 1 1,-1-1-1,1 1 0,0-1 1,-1 0-1,1 0 1,0 0-1,1-1 1,10-7-76,-1-1 1,1 0 0,-2-1-1,0 0 1,0-1 0,14-20 0,49-88-457,-61 98 503,-9 16 14,-1 0 1,1 0-1,-1-1 0,0 1 0,-1-1 0,0 0 1,0 1-1,0-1 0,0-8 0,-2 15-1,0-1 0,1 1 0,-1 0 0,0 0-1,0-1 1,0 1 0,0 0 0,0 0 0,0-1-1,-1 1 1,1 0 0,0-1 0,0 1 0,0 0 0,0 0-1,0-1 1,0 1 0,0 0 0,0 0 0,-1-1-1,1 1 1,0 0 0,0 0 0,0 0 0,0-1 0,-1 1-1,1 0 1,0 0 0,0 0 0,-1 0 0,1 0-1,0-1 1,0 1 0,-1 0 0,1 0 0,0 0 0,0 0-1,-1 0 1,1 0 0,0 0 0,0 0 0,-1 0-1,1 0 1,0 0 0,-1 0 0,1 0 0,0 0 0,0 0-1,-1 0 1,1 0 0,0 0 0,0 0 0,-1 1-1,1-1 1,0 0 0,0 0 0,-1 0 0,1 0 0,0 1-1,0-1 1,0 0 0,-1 0 0,1 1 0,-16 14-63,10-5 76,0 0 0,1 1-1,0-1 1,0 1 0,1 1-1,1-1 1,0 0 0,1 1-1,0 0 1,0-1 0,1 22-1,1-28 5,0 1 0,1 0-1,-1-1 1,1 1 0,1-1-1,-1 1 1,1-1 0,0 0-1,0 1 1,0-1 0,1 0-1,5 7 1,-6-10 1,-1 0-1,1 1 0,0-1 1,0 0-1,1-1 1,-1 1-1,0 0 1,1-1-1,-1 1 1,1-1-1,-1 0 1,1 0-1,0 0 0,-1 0 1,1 0-1,0 0 1,0-1-1,0 1 1,-1-1-1,1 0 1,0 0-1,0 0 0,0 0 1,0-1-1,0 1 1,2-2-1,8-1-11,0-2 1,-1 0-1,0-1 0,0 0 0,0 0 0,-1-1 0,0-1 0,0 0 1,-1-1-1,0 1 0,9-12 0,6-8-111,-2-2 0,35-54 1,-20 23 110,-3-2 0,49-122 0,-80 169 1,1 0 0,2-25 1,-1 7-81,-5 12-79,-3 14-55,2 8 204,0 0 0,-1 0 0,1 0 0,0 0 0,0 0 0,0 0 0,0 0 0,-1 0 0,1 0 0,0 0 0,0 0 0,0 0 0,0 1 0,-1-1 0,1 0 0,0 0 0,0 0 0,0 0 0,0 0 0,-1 0 0,1 0 0,0 1 0,0-1 0,0 0 0,0 0 0,0 0 0,0 0 0,0 0 0,0 1 0,-1-1 0,1 0 0,0 0 0,0 0 0,0 1 0,0-1 0,0 0 0,0 0 0,0 0 0,0 1 0,-14 31 43,-13 44-1,2-5 375,15-44-328,2 1 0,1 0-1,-4 35 1,-4 90 295,11-104-338,4 11-133,1-26 96,-1-32 43,0 0 0,1 1 0,-1-1 0,0 0 0,1 0 0,-1 0 0,1 1 1,0-1-1,0 0 0,0 0 0,0 0 0,0 0 0,2 3 0,-2-5-23,0 1 1,-1 0-1,1 0 0,0-1 0,0 1 1,0 0-1,-1-1 0,1 1 0,0-1 1,0 1-1,0-1 0,0 0 0,0 1 0,0-1 1,0 0-1,0 0 0,0 1 0,0-1 1,0 0-1,0 0 0,0 0 0,0 0 1,0-1-1,0 1 0,0 0 0,0 0 1,0 0-1,0-1 0,1 0 0,2-1-31,0 0 0,-1 0-1,0 0 1,1-1 0,-1 1-1,0-1 1,0 0 0,0 0-1,4-6 1,0-1-120,10-21 1,-10 17 8,24-45-117,-14 24 171,2 1 0,31-43 1,103-117-253,-138 175 310,0 0 1,16-32-1,-26 43-12,-1-1-1,0 1 0,0-1 0,-1 0 0,-1 0 1,1 0-1,-2 0 0,1-1 0,0-10 1,-2 20 18,0 0 0,0 0 1,0 0-1,0-1 0,0 1 1,0 0-1,0 0 0,0 0 1,0-1-1,0 1 0,0 0 1,0 0-1,0 0 0,0-1 1,0 1-1,0 0 0,0 0 1,0 0-1,0-1 0,0 1 1,0 0-1,-1 0 0,1 0 1,0 0-1,0-1 0,0 1 1,0 0-1,0 0 1,-1 0-1,1 0 0,0 0 1,0 0-1,0-1 0,0 1 1,-1 0-1,1 0 0,0 0 1,0 0-1,0 0 0,-1 0 1,1 0-1,0 0 0,0 0 1,0 0-1,-1 0 0,1 0 1,0 0-1,0 0 0,0 0 1,-1 0-1,1 0 0,0 0 1,0 0-1,-1 0 0,-13 11-86,-14 20 56,28-31 34,-38 50 142,-61 101-1,84-121-16,0 2 0,3 0-1,0 0 1,2 1 0,1 1 0,2 0-1,2 0 1,1 0 0,0 41 0,4-72-100,0 1 1,0-1-1,0 0 1,1 1-1,-1-1 1,1 1-1,0-1 1,0 0-1,0 0 1,0 0-1,4 5 1,-4-6-30,0-1 0,0 1 0,1-1 0,-1 0 0,0 1 0,1-1 0,0 0 0,-1 0 0,1 0 0,0 0 0,-1 0 0,1-1 0,0 1 0,0 0 0,0-1 0,0 1 0,-1-1 0,1 0 0,0 0 0,0 0 0,3 0 1,6 0-301,1-1 1,-1-1 0,0 0 0,0 0 0,0-1-1,0-1 1,14-5 0,2-4-2551,39-26 0,-55 32 1186,-1-1 0,0 0 0,-1 0 0,13-15-1,-6 6-629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9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48 7136,'-1'0'364,"-6"-1"1629,7 1-1962,0 0 0,0 0 0,0 0 1,0 0-1,0 0 0,0 0 0,0 0 1,0 0-1,-1 0 0,1 0 0,0 0 1,0 0-1,0 0 0,0 0 1,0 0-1,0 0 0,0-1 0,0 1 1,0 0-1,0 0 0,0 0 0,0 0 1,0 0-1,0 0 0,-1 0 0,1 0 1,0-1-1,0 1 0,0 0 0,0 0 1,0 0-1,0 0 0,0 0 0,0 0 1,0 0-1,0-1 0,0 1 1,1 0-1,-1 0 0,0 0 0,0 0 1,0 0-1,0 0 0,0 0 0,0 0 1,0-1-1,0 1 0,0 0 0,0 0 1,2-1 269,0 1 0,0-1 0,0 1 0,0 0 0,0 0 0,0 0 0,1 0 0,-1 0 0,0 0 0,0 0 1,3 1-1,4 0 486,220-6 3903,113-14-2506,-170 10-1845,-25 1-3793,-138 8 2151,18-1-1576,-26 1 2452,1 0 0,-1 1 0,0-1 0,0 0 0,0 1 0,1-1 0,-1 1 0,0 0 0,0-1 0,0 1 0,0 0 0,1 1 0,4 5-2367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09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15 8320,'-5'29'5442,"-7"-11"2731,12-22-7936,0 0-1,0 0 1,1 1-1,-1-1 1,1 0-1,0 1 0,0-1 1,3-5-1,3-7 58,-4 10 454,-5 17 168,-14 38-730,9-37-3443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0:14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55 1824,'16'-10'12340,"-24"12"-10654,2 2-1532,-1-1 0,0 1 1,1 0-1,0 0 0,0 1 0,0 0 0,1 0 0,-1 0 1,1 1-1,0-1 0,1 1 0,-1 1 0,1-1 0,1 0 1,-1 1-1,1 0 0,0 0 0,-2 8 0,2-5-71,0 0 0,1 1 0,0-1-1,1 1 1,0 0 0,1-1 0,0 1-1,0 0 1,1 0 0,1-1 0,-1 1 0,5 10-1,-4-13 40,1 0-1,0-1 1,1 1-1,7 12 1,-10-18-82,0 0 0,0-1 1,0 0-1,0 1 0,1-1 1,-1 0-1,0 1 1,1-1-1,-1 0 0,1 0 1,-1 0-1,1 0 1,-1 0-1,1-1 0,0 1 1,-1 0-1,1-1 0,0 1 1,0-1-1,-1 0 1,1 1-1,0-1 0,0 0 1,0 0-1,0 0 0,-1 0 1,1-1-1,0 1 1,2-1-1,2-2-7,0 1-1,-1-1 1,1 0 0,-1-1-1,0 1 1,1-1 0,-2 0-1,1 0 1,0-1 0,-1 1-1,0-1 1,0 0 0,5-9-1,4-8-160,-1-1 0,9-24 0,-11 24 151,21-49-236,-32 79 164,-1 1 0,1-1 0,0 0 0,0 0 0,1 12 1,3 45 442,-1-38-228,1-1 0,6 28-1,-8-46-97,1-1-1,0 0 1,0 0-1,1 0 1,-1 0-1,1 0 1,0-1-1,1 1 1,-1-1-1,1 1 0,0-1 1,1-1-1,-1 1 1,6 4-1,-9-8-44,0-1-1,1 1 1,-1 0-1,0 0 1,1-1-1,-1 1 1,0-1 0,1 1-1,-1-1 1,1 0-1,-1 1 1,1-1-1,-1 0 1,0 0-1,1 0 1,-1 0-1,1 0 1,-1 0-1,2-1 1,0 0 8,-1 0 1,0 0-1,1 0 0,-1 0 1,0-1-1,0 1 0,0-1 1,0 1-1,0-1 0,2-2 1,3-5-15,0 0 0,-1 0-1,11-20 1,-15 23-90,9-13 5,-1-1 1,-1 0 0,-1 0 0,-1-1 0,-1-1-1,0 1 1,-2-1 0,-1 1 0,2-27 0,-6 42 43,1 1 0,-1 0 0,0 0 1,0 0-1,-1 0 0,1 0 0,-1 0 0,0 0 1,0 0-1,-1 1 0,-3-6 0,5 7 0,0 2-8,0 0 0,1-1 1,-1 1-1,1 0 0,0-1 0,-1 1 0,1-1 0,0 1 0,0 0 0,0-1 0,0-1 0,0 1-102,0 1-42,2 1-144,28 1 398,43 8 0,10 2-42,112-10-51,-108-2 243,-76-1-139,-2 1 238,-9 1-320,0 0-1,0 0 1,0 0-1,0 0 1,0 0 0,0 0-1,-1 0 1,1 0-1,0 0 1,0 0 0,0 0-1,0 0 1,0 0-1,0 0 1,0 0-1,0 0 1,0 0 0,0 0-1,0 0 1,0 0-1,0 0 1,0 0 0,0 1-1,0-1 1,0 0-1,-1 0 1,1 0 0,0 0-1,0 0 1,0 0-1,0 0 1,0 0-1,0 0 1,0 0 0,0 0-1,0 1 1,0-1-1,0 0 1,0 0 0,0 0-1,1 0 1,-1 0-1,0 0 1,0 0-1,0 0 1,0 0 0,0 0-1,0 0 1,0 0-1,0 1 1,0-1 0,0 0-1,0 0 1,0 0-1,0 0 1,0 0 0,0 0-1,0 0 1,0 0-1,1 0 1,-1 0-1,0 0 1,0 0 0,-26 18 317,10-8-387,-4 4 134,0 2-1,1 0 1,0 1 0,2 1-1,0 1 1,1 0 0,-26 42-1,39-56-16,0 1 0,0 0 0,1 0-1,-1 1 1,1-1 0,1 0 0,-1 1-1,1-1 1,0 1 0,1-1 0,0 13 0,0-18-37,0 0 1,0 0-1,0-1 1,1 1-1,-1 0 1,0 0-1,1-1 1,-1 1 0,0 0-1,1-1 1,-1 1-1,1 0 1,-1-1-1,1 1 1,0-1-1,-1 1 1,1-1 0,-1 1-1,1-1 1,0 1-1,-1-1 1,1 0-1,0 1 1,0-1-1,-1 0 1,1 0-1,0 1 1,0-1 0,0 0-1,-1 0 1,1 0-1,0 0 1,0 0-1,0 0 1,2 0 26,-1-1 0,1 1 0,-1-1 1,1 1-1,-1-1 0,0 0 0,1 0 0,-1 0 0,4-2 1,0-2-112,-1 1 0,0-1 1,0 1-1,0-1 1,0-1-1,6-9 0,19-38-331,-22 39 329,50-96-171,-53 96 221,2-5-410,-4 18 159,-2 11 28,-1 8 421,3 99 398,-2-98-449,2-1-1,0 0 0,1 0 0,9 24 0,-13-41-100,0 0 0,1 1 0,-1-1-1,1 0 1,-1 0 0,1 0 0,0 0 0,0 0-1,-1 1 1,1-1 0,0-1 0,0 1 0,0 0-1,0 0 1,0 0 0,0 0 0,0-1-1,0 1 1,2 1 0,-2-2-2,1 0-1,-1 0 1,0 0 0,0 0-1,0 0 1,0 0-1,1 0 1,-1-1 0,0 1-1,0 0 1,0-1 0,0 1-1,0 0 1,0-1-1,0 1 1,0-1 0,2-1-1,2-2 25,1-1 1,-1 0-1,0 0 0,0-1 1,6-9-1,-5 6-25,176-228-256,-175 230 167,12-14 130,-18 19-89,0 1 0,0 0 1,0-1-1,0 1 1,0-1-1,0 1 1,-1-1-1,1 1 1,-1-1-1,1 1 1,0-4-1,-1 5 20,0 0 0,0 0 0,0 0 0,0 0-1,0 0 1,0 0 0,0 0 0,0 0 0,0 0-1,0 0 1,0 0 0,0-1 0,0 1 0,0 0 0,0 0-1,0 0 1,0 0 0,0 0 0,0 0 0,0 0-1,0 0 1,0 0 0,0 0 0,0 0 0,0 0 0,0 0-1,0-1 1,-1 1 0,1 0 0,0 0 0,0 0 0,0 0-1,0 0 1,0 0 0,0 0 0,0 0 0,0 0-1,0 0 1,0 0 0,0 0 0,0 0 0,0 0 0,-1 0-1,1 0 1,0 0 0,0 0 0,0 0 0,0 0 0,0 0-1,0 0 1,0 0 0,0 0 0,0 0 0,0 0-1,-6 4-32,-4 8 129,10-12-93,-4 8 23,0 0 1,0 0-1,1 0 0,0 0 0,1 1 1,0-1-1,0 1 0,-1 9 0,3-15-19,-3 21 140,0 0 0,2 0 0,1 0 0,3 26 0,-3-48-125,0 1 0,1 0 1,0-1-1,-1 1 0,1 0 1,0-1-1,0 1 1,0-1-1,3 4 0,-4-5-6,1-1-1,-1 1 0,1-1 0,-1 1 0,1-1 1,0 1-1,-1-1 0,1 1 0,0-1 1,0 1-1,-1-1 0,1 0 0,0 0 0,0 1 1,0-1-1,-1 0 0,1 0 0,0 0 1,0 0-1,0 0 0,0 0 0,-1 0 0,1 0 1,0 0-1,0 0 0,0 0 0,0-1 1,-1 1-1,1 0 0,0-1 0,0 1 0,-1 0 1,2-2-1,9-6-6,0 0 0,-1 0 0,0-2-1,0 1 1,-1-1 0,10-15 0,-5 8-87,46-47-43,14-19-278,-65 75 394,-8 7-43,0 0 1,0 0-1,1 0 1,-1 0-1,0 0 1,0-1-1,0 1 1,0 0-1,-1 0 0,1-1 1,0 1-1,0 0 1,-1-1-1,1 1 1,-1-1-1,1-1 1,-1 5 95,1 1 1,-1 0 0,1-1-1,0 1 1,0-1 0,0 1-1,0-1 1,0 1 0,2 2-1,17 24 121,-10-15-88,-8-11-64,3 5 37,0 0 0,1-1 0,0 0 0,0 0 0,7 6 0,-11-12-34,-1 0 0,1 0 0,-1 0 0,1 0 0,-1 0-1,1 0 1,0 0 0,0 0 0,-1-1 0,1 1 0,0-1 0,0 1-1,0-1 1,-1 0 0,1 0 0,0 0 0,0 0 0,0 0 0,0 0-1,0 0 1,0-1 0,-1 1 0,1-1 0,0 1 0,0-1 0,-1 0-1,1 1 1,0-1 0,-1 0 0,3-2 0,4-4-34,0 0 0,0 0 0,-1-1 1,-1 0-1,1 0 0,-1-1 0,-1 1 1,1-1-1,-1-1 0,-1 1 0,6-17 1,-9 21-78,1 0 1,-1-1 0,-1 1-1,1 0 1,-1-1 0,0-5-1,0 9 59,0 1 1,0 0-1,0 0 0,-1-1 0,1 1 0,0 0 0,-1 0 0,1-1 0,-1 1 0,1 0 0,-1 0 0,1 0 1,-3-2-1,3 2 18,-1 1 0,0 0 0,1-1 1,-1 1-1,0 0 0,1-1 0,-1 1 0,0 0 1,1 0-1,-1 0 0,0 0 0,1-1 1,-1 1-1,0 0 0,0 0 0,1 0 1,-1 0-1,0 1 0,0-1 0,1 0 1,-1 0-1,0 0 0,1 1 0,-1-1 0,0 0 1,-1 1-1,0 1 20,0 0 0,-1 0 0,1 0 0,0 0 0,0 0 0,0 1 0,0-1 0,1 1 0,-4 4 1,-2 5 109,3-6-32,0 0 0,1 1 0,0 0 0,0-1 0,1 1 0,-1 0 0,2 0 0,-1 0 0,1 0 0,0 0 0,0 15 0,1-7 22,1 1 1,1-1-1,0 0 1,7 24-1,-5-20 73,8 21 234,-11-37-344,0 1 1,0-1-1,1 0 1,0 0-1,0 0 1,0 0-1,0 0 1,4 4-1,-5-6-53,-1-1 0,1 1 0,0-1 0,-1 0 0,1 1 0,0-1 0,0 0 0,0 1 0,-1-1 0,1 0 0,0 0 0,0 0-1,0 0 1,-1 0 0,1 1 0,0-2 0,0 1 0,0 0 0,-1 0 0,1 0 0,0 0 0,0 0 0,0-1 0,-1 1 0,1 0-1,0-1 1,0 1 0,-1 0 0,1-1 0,0 1 0,0-2 0,4-2 28,0 0 0,-1 0 0,6-7 0,-3 3-6,202-191-34,-133 136-480,-71 59 266,-6 4 1,-7 12 11,-38 123 387,30-81 82,-30 67 1,46-121-268,-21 40 346,19-38-319,1 1-1,-1-1 1,0 0 0,0 0 0,0 0-1,0 0 1,0 0 0,0 0 0,-1 0-1,1 0 1,0-1 0,-6 3-1,7-4-38,-1 0 0,1 1 0,-1-1 0,1 0 0,-1 0 0,1 0 0,0 0 0,-1-1 0,1 1 0,-1 0 0,1-1 0,0 1 0,-1-1 0,1 1 0,0-1 0,-1 1-1,1-1 1,0 0 0,0 0 0,0 0 0,0 1 0,0-1 0,0 0 0,0-1 0,0 1 0,0 0 0,0 0 0,0 0 0,1 0 0,-2-3 0,-2-4-72,0 1 0,1-2 0,-4-12 0,5 16 52,-2-9-42,0 5 58,1 0 0,1-1 0,0 1 0,-2-16-1,14 29 380,27 25-120,2-2 1,1-2-1,1-2 0,67 28 0,-104-49-306,61 21-991,-57-21-137,0-1 0,1 1-1,-1-1 1,0-1 0,1 1 0,10-2-1,-18 1 911,0 0 0,-1 0 0,1 0-1,0 0 1,-1 0 0,1 0 0,0 0-1,-1-1 1,1 1 0,0 0 0,-1 0-1,1 0 1,0-1 0,-1 1 0,1 0-1,-1-1 1,1 1 0,-1-1 0,1 1-1,-1-1 1,1 1 0,-1-1 0,1 1-1,-1-1 1,0 1 0,1-1 0,-1 1-1,0-1 1,1 0 0,-1 1-1,0-1 1,0 0 0,0 1 0,1-1-1,-1 0 1,0 1 0,0-2 0,-4-16-5175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19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1 1408,'0'0'12213,"9"1"-7056,-37 39-4762,-34 51 171,26-34-306,-139 222 636,163-258-728,1 0 0,-11 32 0,19-44-144,0 0-1,1 0 1,0 0-1,0 1 0,1-1 1,0 1-1,1-1 1,1 18-1,-1-24 5,1 0 0,0 1 1,-1-1-1,1 0 0,1 1 0,-1-1 0,0 0 1,1 0-1,0 0 0,-1 0 0,1 0 0,0-1 1,5 5-1,-6-5-214,1-1 1,0 0-1,-1 0 0,1 0 1,0 0-1,-1 0 1,1 0-1,0-1 0,0 1 1,0-1-1,0 1 1,0-1-1,0 1 0,0-1 1,0 0-1,0 0 1,0 0-1,0 0 0,0-1 1,0 1-1,0 0 1,0-1-1,-1 0 0,3 0 1,33-15-6727,-11 4 1259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20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 47 3136,'-12'-8'17267,"11"8"-16463,-3 0 584,-1 0-4170,-2 1 2877,1 0 0,-1 1 0,1-1 1,-1 2-1,1-1 0,0 0 0,0 1 0,-6 4 1,-15 6 140,-71 33 508,84-38-692,1 1-1,0 0 0,1 0 0,0 1 0,-11 12 0,-8 12-265,14-17 326,16-17 128,7-4 208,6-8-346,0-1 0,18-24-1,-20 22-9,2 1 1,19-19-1,85-59-140,-112 89 23,-3 1 34,0 1 0,0 1-1,0-1 1,0 0 0,0 0-1,0 0 1,0 0 0,0 1-1,0-1 1,0 0-1,0 1 1,0-1 0,0 1-1,1-1 1,-1 1 0,2-1-1,-3 1-34,0 0 29,0 0 0,0-1 0,1 1 0,-1 0 0,0 0 0,0 0 0,0 0 0,1 0 1,-1 0-1,0 0 0,0 0 0,1 0 0,-1 0 0,0 0 0,0 0 0,1 0 0,-1 0 1,0 0-1,0 0 0,0 0 0,1 0 0,-1 0 0,0 0 0,0 0 0,1 0 0,-1 1 1,0-1-1,0 0 0,0 0 0,1 0 0,-1 0 0,0 0 0,0 1 0,0-1 0,0 0 0,0 0 1,1 0-1,-1 1 0,9 6 57,-2 0-25,0 1 0,0 0 0,-1 0 0,0 0 0,0 1 0,4 11 0,25 61 90,-20-43-191,-2-4 53,6 15 399,-19-48-371,0-1 0,1 1-1,-1-1 1,0 1 0,1 0-1,-1 0 1,0-1 0,0 1-1,0 0 1,1-1 0,-1 1-1,0 0 1,0 0 0,0-1-1,0 1 1,0 0 0,-1 1-1,1-2-6,0 0-1,0 0 0,-1 1 1,1-1-1,0 0 0,0 0 0,-1 1 1,1-1-1,0 0 0,0 0 1,-1 0-1,1 0 0,0 1 1,-1-1-1,1 0 0,0 0 1,-1 0-1,1 0 0,0 0 0,-1 0 1,1 0-1,0 0 0,-1 0 1,1 0-1,-1 0 0,-3-1 41,-1 0 1,1 0-1,-1 0 0,-5-3 0,7 3-23,-31-11 151,-39-8 0,55 17-454,1 0 1,0 1 0,-1 0 0,-24 2 0,37 1-319,0-1 0,0 1 0,0 0 0,-5 2 0,8-3 255,1 1 1,-1-1 0,1 1 0,0 0 0,-1-1-1,1 1 1,-1 0 0,1 0 0,0 0 0,0 0-1,0 0 1,0 0 0,0 1 0,0-1 0,0 0-1,0 0 1,-1 2 0,0 16-2657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22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26 503 2816,'-25'0'9354,"39"4"-7773,6 1 582,-13-5-1902,0-1 0,0 0 0,-1 0 0,1 0 0,0-1-1,-1 1 1,1-2 0,-1 1 0,1-1 0,-1 0 0,6-4 0,-3 0-93,0 1-1,0-1 1,-1-1 0,-1 1 0,1-1 0,8-12 0,1-7 46,-1 1 0,-1-2 0,20-54 1,54-134 974,-84 201-1192,-4 12 16,0 0-1,0 0 0,0 1 0,0-1 0,0 0 0,1 0 0,-1 0 1,4-3-1,-4 5-50,0 7-106,9 13 157,-2 1-1,0 0 1,-1 0-1,-1 0 1,0 1-1,-2 0 0,-1 0 1,2 40-1,-3-5-19,0-40 73,-1-1 1,-1 0 0,0 0-1,-1 1 1,0-1-1,-8 27 1,8-39-39,1 0 1,-2-1-1,1 1 0,0 0 1,-1-1-1,1 1 1,-1-1-1,1 0 0,-1 0 1,0 1-1,0-1 0,0 0 1,-1-1-1,1 1 0,0 0 1,-1-1-1,1 1 1,-1-1-1,1 0 0,-1 0 1,0 0-1,1 0 0,-1 0 1,0 0-1,0-1 1,-5 1-1,-3-1 42,-1 0 1,1-1 0,-1 0-1,1-1 1,-14-4-1,15 3-102,0 1 0,0-2 0,0 1 0,-17-10 0,27 13 22,-1 0 0,1 0-1,0 0 1,-1-1 0,1 1 0,-1 0-1,1 0 1,-1-1 0,1 1-1,0 0 1,-1-1 0,1 1-1,-1 0 1,1-1 0,0 1 0,0-1-1,-1 1 1,1 0 0,0-1-1,0 1 1,-1-1 0,1 1 0,0-1-1,0 1 1,0-1 0,0 1-1,0-1 1,0 1 0,0-2-1,0 2-13,1-1-1,-1 0 1,1 1-1,-1-1 1,1 1-1,0-1 1,0 1-1,-1-1 0,1 1 1,0 0-1,-1-1 1,1 1-1,0 0 1,0 0-1,1-1 0,5 0-121,1-1-1,14 1 1,22 2 125,44-2 43,-76 1-21,0-2 0,-1 0-1,1 0 1,0-1 0,13-5-1,-15 4 40,-1 0 0,1-1 0,0 0 1,-1 0-1,0-1 0,10-9 0,-15 11 8,-1 1-1,1-1 1,-1 0 0,0 0 0,0 0 0,0-1-1,-1 1 1,0 0 0,0-1 0,0 0 0,0 0-1,-1 1 1,1-1 0,-1 0 0,0-9 0,1 1-27,-1 0 1,-1 0 0,0-1 0,-1 1 0,-1 0 0,0 0 0,0 0 0,-2 0-1,-4-13 1,8 26-40,0-1 0,0 1 0,0-1 0,-1 0 0,1 1 0,0-1 0,0 1 0,0-1 0,-1 1 0,1-1 0,0 1 0,-1-1 0,1 1 0,-1 0 0,1-1 0,0 1 0,-1-1 0,1 1 0,-1 0 0,1-1 0,-1 1 0,1 0 0,-1 0 0,1-1 0,-1 1 0,1 0 0,-1 0 0,0 0-1,1 0 1,-1 0 0,1 0 0,-1 0 0,0 0 0,1 0 0,-1 0 0,1 0 0,-1 0 0,1 0 0,-1 0 0,1 0 0,-1 1 0,0-1 0,0 0 0,0 1-17,-1 0-1,1 1 0,0-1 1,-1 0-1,1 0 1,0 1-1,0-1 1,0 1-1,0-1 1,0 1-1,0-1 1,1 1-1,-2 3 1,-1 4 46,1 1-1,1 0 1,0-1 0,0 1 0,1 0 0,0 0 0,0 0 0,3 9 0,0-2 93,0 0 1,2 0 0,11 29 0,-14-41-75,0 0 0,1 1 0,0-1 1,0-1-1,0 1 0,1 0 0,0-1 0,0 1 0,0-1 1,0 0-1,0-1 0,1 1 0,0-1 0,0 0 0,0 0 1,0 0-1,0-1 0,0 1 0,1-1 0,-1-1 0,1 1 1,0-1-1,-1 0 0,1 0 0,0-1 0,0 1 0,-1-1 1,1-1-1,0 1 0,0-1 0,7-2 0,13-3 136,42-15-1,-63 20-138,-4 1 69,1-1-66,-1 0 0,1 1 0,-1-1 0,0 0 0,1 0 0,-1 0 0,0-1 0,1 1 0,-1 0 1,2-3-1,7-6-89,-4 6 61,-1 0 0,0 0 0,0-1 0,0 0 0,-1 0 0,1-1 0,-1 1 1,-1-1-1,1 0 0,-1 0 0,0 0 0,0 0 0,0 0 0,-1-1 0,2-7 1,-2 5-10,0 0 0,-1 0 0,0 0 0,0 0 0,-1-1 0,0 1 0,-1 0 0,0 0 0,0 0 0,-5-16 0,5 21-33,-1 1-1,1-1 1,-1 0 0,0 1 0,0 0-1,0-1 1,0 1 0,0 0-1,-1 0 1,1 1 0,-1-1 0,-4-3-1,6 5 15,-1 0-1,1 0 1,-1 1-1,1-1 1,-1 1 0,1-1-1,-1 1 1,0-1-1,1 1 1,-1 0-1,1-1 1,-1 1-1,0 0 1,1 0-1,-1 0 1,0 1-1,1-1 1,-1 0 0,0 1-1,1-1 1,-1 1-1,1-1 1,-1 1-1,1 0 1,-1-1-1,1 1 1,-1 0-1,1 0 1,0 0-1,-3 3 1,0 0 35,0 1 1,0 0-1,0 0 1,1 1-1,-1-1 1,1 1-1,1-1 1,-1 1-1,1 0 1,0 0-1,0 0 1,1 0-1,0 1 1,0-1-1,0 0 1,1 12-1,0-7 99,0 1-1,1 0 0,1 0 0,0 0 0,0-1 0,1 1 0,1-1 0,5 13 0,-7-19-85,1 0-1,0 0 0,0 0 0,1-1 1,-1 1-1,1-1 0,0 0 1,0 0-1,0 0 0,0 0 0,1-1 1,0 0-1,0 0 0,0 0 1,0 0-1,0-1 0,0 0 1,1 0-1,-1 0 0,1-1 0,-1 0 1,9 1-1,-5-1-236,-1-1 0,0 0 0,1 0 1,-1-1-1,0 0 0,12-4 0,-11 3-650,0-1 1,0-1-1,0 0 0,0 0 0,10-8 1,62-47-8853,-36 26 4741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25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234 20 2144,'-2'0'652,"14"5"8450,-7-4-7312,-3-1-685,-5-1-586,-2-2-269,-1 0 0,1 1 0,-1 0 0,0 0 0,0 0 0,0 1 0,-9-1 0,-46-1 571,60 3-816,-21-2 492,19 1-488,0 1 1,0-1-1,0 1 0,0 0 1,1 0-1,-1 0 1,0 0-1,0 0 0,0 1 1,0-1-1,1 1 0,-5 1 1,2 1 10,0-1-1,0 1 1,0 1 0,0-1 0,1 1 0,-1 0-1,1 0 1,0 0 0,1 0 0,-1 1 0,1-1-1,-1 1 1,-3 10 0,6-13-28,0 0 0,0 1 0,1-1 0,-1 1 0,1-1 0,0 1 0,0 3 0,0-6 8,0 1 91,4 6 74,-2-3-140,0-1 0,0 0 0,1 0 0,-1 0 0,1 0 0,0 0 1,0 0-1,0-1 0,5 4 0,35 11 146,-26-10-180,0 0 0,24 14 0,-33-15-5,1 0 0,-1 1 0,0 0 1,-1 1-1,1 0 0,-2 0 0,1 0 1,-1 1-1,0 0 0,-1 0 0,6 14 0,-1-5 75,-3-3 59,12 28 0,-17-39-97,-1 0-1,0 0 1,0 0 0,0 0 0,-1 0 0,1 0 0,-1 0-1,0 0 1,0 0 0,-1 1 0,1-1 0,-2 7 0,1-10 11,0 1 0,1-1 0,-1 0 0,0 1 0,0-1 0,1 0 0,-1 1 0,0-1 0,0 0 1,-1 0-1,1 0 0,0 0 0,0 0 0,0 0 0,-1 0 0,1-1 0,0 1 0,-1 0 0,1-1 0,-1 1 0,1-1 1,-1 1-1,1-1 0,-3 1 0,-3-1 59,0 1 0,0-1-1,-1 0 1,-6-2 0,6 2-49,-9-3 91,0 0 0,-33-11 0,-18-9-306,54 18-10,10 3-367,0 1-1,0-1 1,0 1-1,0 0 1,-6 0-1,26 4-10672,-13-4 10737,0 1-1,0-1 1,0 0-1,-1 0 1,1 0-1,4-2 1,15-12-1863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25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40 1248,'0'0'389,"5"0"1766,-1-3-2166,-3 2 398,0 1-1,0-1 1,0 1-1,0-1 1,1 1-1,-1-1 0,0 1 1,0 0-1,0-1 1,1 1-1,6-5 6365,-5 3-5468,-3 2-1268,0 0 1,0 0-1,0 0 1,0 0 0,0-1-1,0 1 1,0 0-1,0 0 1,0 0-1,0 0 1,0 0-1,0 0 1,0 0-1,0 0 1,0 0-1,0 0 1,0 0-1,0 0 1,0 0-1,0 0 1,0 0-1,0 0 1,0 0-1,0 0 1,0 0 0,0 0-1,0 0 1,0 0-1,0 0 1,0-1-1,0 1 1,0 0-1,0 0 1,0 0-1,0 0 1,0 0-1,0 0 1,0 0-1,0 0 1,0 0-1,0 0 1,0 0-1,0 0 1,0 0-1,0 0 1,0 0 0,0 0-1,0 0 1,0 0-1,0 0 1,0 0-1,0 0 1,0 0-1,0 0 1,0 0-1,0 0 1,1 0-1,-1 0 1,0 0-1,0 0 1,-1 0 25,1 0-1,0 0 1,0 0 0,-1-1-1,1 1 1,0 0 0,0 0-1,-1 0 1,1 0 0,0 0 0,0 0-1,-1 0 1,1-1 0,0 1-1,0 0 1,0 0 0,-1 0 0,1-1-1,0 1 1,0 0 0,0 0-1,0 0 1,-1-1 0,1 1 0,0 0-1,0 0 1,0-1 0,0 1-1,0 0 1,0 0 0,0-1-1,0 1 1,0 0 0,0 0 0,0-1-1,0 1 1,0 0 0,0-1-1,0 1 1,0 0 0,0-1-15,0 1 1,0-1 0,0 1-1,0-1 1,0 1 0,0 0 0,0-1-1,0 1 1,0-1 0,0 1-1,-1-1 1,1 1 0,0 0-1,0-1 1,0 1 0,-1-1-1,1 1 1,0 0 0,0-1-1,-1 1 1,1 0 0,0-1-1,-1 1 1,1 0 0,0 0-1,-1-1 1,1 1 0,0 0-1,-1 0 1,1 0 0,-1-1-1,-13 2 596,-3 2-417,17-3-187,9 0 261,1 0 1,-1-1-1,11-2 1,-19 3 20,-3-1 170,-7 2 429,1-1-969,7 1-672,3-1-654,12-4-6635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26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9 191 4224,'-9'0'7792,"31"17"-4176,-20-16-3527,1-1 0,-1 1 0,0 0-1,0-1 1,1 1 0,-1-1 0,0 0 0,1 1 0,-1-1 0,0 0 0,1 0 0,-1-1 0,0 1 0,0-1 0,1 1 0,-1-1 0,0 1 0,0-1 0,1 0 0,-1 0 0,0 0 0,0-1 0,0 1 0,0 0 0,-1-1 0,1 1 0,0-1 0,-1 0 0,3-1 0,3-6 26,0-1 0,-1 0-1,1 0 1,6-16 0,-11 22-31,2-3 9,-1-1 0,-1 1-1,1 0 1,-1-1 0,1-8-1,-2 12-61,-1 0 1,0 1-1,0-1 0,0 0 0,0 0 0,0 0 0,-1 1 0,1-1 0,-1 0 0,0 0 0,0 1 0,-3-7 0,3 9-34,1 1 0,-1-1 0,1 0-1,-1 0 1,0 0 0,1 0 0,-1 0-1,0 1 1,0-1 0,0 0 0,1 0-1,-1 1 1,0-1 0,0 1 0,0-1-1,0 1 1,0-1 0,0 1 0,0 0-1,0-1 1,0 1 0,0 0 0,0 0-1,0 0 1,0 0 0,-1 0 0,1 0-1,0 0 1,0 0 0,0 0 0,0 0-1,0 1 1,0-1 0,0 0 0,0 1-1,0-1 1,0 1 0,0-1 0,0 1-1,0 0 1,-1 0 0,-2 2 23,1 0 1,-1 0-1,1 0 1,0 1-1,0-1 1,0 1-1,0-1 1,-4 8-1,0 3 146,0 0 0,1 0 0,1 1 0,0-1 0,1 1 0,0 0-1,2 0 1,-1 1 0,1 23 0,2-30-143,0 11 187,3 24 1,-2-38-162,0 0 0,0 0 0,1 0 0,-1 0 0,2 0 0,-1-1 0,0 1 0,5 6 0,0 1 41,-5-10-66,-1-1-1,0 1 1,1-1-1,0 1 1,-1-1 0,1 1-1,0-1 1,0 0-1,3 2 1,21 17 333,-25-21-330,1 0 1,-1 0-1,1 1 1,-1-1-1,1 0 1,0 0-1,-1-1 1,1 1-1,-1 0 1,1 0-1,2-2 0,3 1 108,-2 0-101,0 0 0,0 0 0,-1-1 0,1 0-1,-1 0 1,1 0 0,-1 0 0,0 0 0,0-1 0,0 0 0,4-3 0,7-4 23,-11 6-112,0 1 0,0-1 0,-1 0 0,1 0 1,-1 0-1,0 0 0,5-9 0,-2 2-135,-1 4 140,-1-1 0,-1 0 0,1 0 1,2-9-1,-5 10 24,1 1 1,1 0-1,-1 0 1,1 0-1,0 1 0,0-1 1,8-9-1,-8 12 25,3-4-21,0 0 1,1 0-1,0 0 0,1 1 0,-1 0 0,1 1 0,17-10 0,-9 8 58,0 1 0,0 1 0,0 0 0,1 1 0,-1 0 0,1 2 0,21-1 0,-38 2-22,0 1 0,1 0 0,-1 0-1,1 0 1,-1 0 0,0 0 0,1 0 0,-1 0-1,0-1 1,1 1 0,-1 0 0,0 0 0,1 0-1,-1-1 1,0 1 0,0 0 0,1 0 0,-1-1-1,0 1 1,0 0 0,1-1 0,-1 1 0,0 0-1,0-1 1,0 1 0,0 0 0,1-1-1,-1 1 1,0 0 0,0-1 0,0 1 0,0-1-1,0 1 1,0 0 0,0-1 0,0 1 0,0 0-1,0-1 1,0 1 0,0-1 0,0 1 0,-1 0-1,1-1 1,0 1 0,0 0 0,0-1 0,0 1-1,-1 0 1,1-1 0,-10-16 406,9 15-443,0 1 1,-1 0 0,1 0-1,0 0 1,-1 0 0,1 0-1,-1 0 1,0 0 0,1 1-1,-1-1 1,0 1 0,1-1-1,-1 1 1,0-1 0,0 1 0,1 0-1,-1 0 1,-2 0 0,1 0-8,0 1 0,-1 0 0,1-1 0,0 1 0,0 0 0,0 1 1,0-1-1,0 1 0,-4 1 0,0 3 14,-1-1-1,1 1 1,0 1-1,1-1 1,-1 1 0,-5 9-1,2-3 68,1 1 1,1 0-1,0 1 0,-10 29 0,15-36-14,1-1 0,0 1 0,0 0 0,1 0 0,0 0 0,0-1 0,1 1 0,0 0 0,1 0-1,0 0 1,0 0 0,3 10 0,-3-14 7,0 0 0,1 0 0,0 0-1,0-1 1,0 1 0,0 0 0,1-1-1,-1 1 1,1-1 0,0 0 0,0 0 0,0 0-1,0 0 1,1-1 0,-1 1 0,1-1-1,-1 0 1,1 0 0,0 0 0,0-1 0,0 1-1,0-1 1,0 0 0,0 0 0,1 0-1,3 0 1,8 0 69,0-1-1,0-1 0,0 0 1,0-1-1,23-5 0,-28 3-635,1 1-1,-1-1 1,-1-1-1,1 0 1,17-12-1,20-9-10148,-34 19 5769,3-7 1748,2-1 579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29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9 1728,'-10'-8'14064,"10"16"-13083,-1 28 331,1 4-283,6 55 0,6 37-127,-11-65-630,0-62 761,4-20-13722,-4 14 12275,-1 0 0,1 0 1,-1-1-1,1 1 0,1-2 0,14-16-3532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30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26 2720,'0'6'7639,"4"16"-4388,-1-8-2499,-2-9-471,-1 0 0,0 0 0,0 0 0,-1 1 0,1-1 0,-1 0 0,0 0 0,-4 9 0,4-11-227,0 0 1,0 0 0,0 0 0,-1-1 0,1 1 0,-1 0 0,1-1 0,-1 1 0,0-1 0,0 1 0,-1-1 0,1 0 0,0 0 0,-1 0 0,-3 2 0,5-4-25,0 1 1,0-1-1,0 0 0,0 0 0,0 0 1,0 1-1,0-1 0,0 0 0,0 0 1,0 0-1,0-1 0,0 1 0,1 0 1,-1 0-1,0 0 0,0-1 0,0 1 1,0-1-1,-1 1 0,0-2-46,-1 1 1,1-1-1,-1 0 0,1 0 1,0 0-1,-3-3 1,2 1-69,0 1 1,1-1 0,-1 1 0,1-1 0,0 0 0,0 0 0,0 0-1,1 0 1,-2-5 0,2 4 28,0 0 30,0-1 1,0 1-1,0-1 0,1 0 1,-1 1-1,2-1 0,-1 1 1,0-1-1,1 0 1,0 1-1,1-1 0,-1 1 1,3-6-1,-4 10 40,1 0 0,-1 1 0,0-1 0,1 0 0,-1 0-1,1 0 1,0 0 0,-1 0 0,1 1 0,0-1 0,-1 0 0,1 0 0,0 1 0,0-1-1,0 1 1,-1-1 0,1 0 0,0 1 0,0 0 0,0-1 0,0 1 0,0 0 0,0-1-1,0 1 1,0 0 0,0 0 0,0 0 0,0 0 0,0 0 0,0 0 0,0 0 0,0 0-1,0 0 1,0 0 0,0 1 0,0-1 0,0 0 0,0 1 0,0-1 0,0 1 0,0-1-1,0 1 1,0 0 0,0-1 0,-1 1 0,1 0 0,1 0 0,20 19 699,-8-1-134,13 24-1,-6-8-111,-18-30-358,0 1 1,0 0-1,-1 0 0,0 1 1,0-1-1,1 8 0,5 41 190,-7-47-247,1 17 279,0-1 0,-2 0 0,-4 32 0,-11 13 330,15-65-655,-1 0 0,0 0 0,0 0 0,0 0 1,0-1-1,-1 1 0,1 0 0,-1-1 1,0 1-1,0-1 0,-1 1 0,1-1 0,-1 0 1,1 0-1,-1 0 0,-4 3 0,3-5 681,-5-1-5339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31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153 140 992,'0'0'7477,"1"8"-5882,0-4-1311,0 1 1,0-1 0,-1 1 0,1-1-1,-1 1 1,0-1 0,-1 1 0,1 0 0,-1-1-1,-1 6 1,2-8-234,0-1 0,-1 1 0,1-1 0,-1 0 0,0 1 0,1-1 0,-1 0 1,0 1-1,1-1 0,-1 0 0,0 0 0,0 0 0,0 0 0,0 0 0,0 0 0,-1 0 0,1 0 0,0 0 0,0 0 0,-1-1 0,1 1 0,0 0 0,-1-1 0,1 1 1,0-1-1,-1 1 0,1-1 0,-1 0 0,1 0 0,-1 0 0,1 0 0,-1 0 0,1 0 0,-1 0 0,-1-1 0,-2 0 38,-1-1 0,1 0 0,0 0 0,0 0 0,0-1 0,0 0 0,1 0 0,-1 0 0,1 0 0,0-1 0,0 0 0,0 0 0,0 0 0,-4-6 0,3 3-48,0 0 0,0-1 0,0 0 0,1 0 1,0 0-1,1-1 0,-5-16 0,8 22-33,-1 0 0,1 0 0,0 1 0,0-1 0,0 0 0,0 0 0,1 0 0,-1 1 0,1-1 0,0 0 0,0 0 0,0 1 0,0-1 0,0 1 0,0-1 0,1 1 0,-1-1 0,1 1 0,3-3 0,9-13 108,-13 16-116,0 0 0,0 1-1,0-1 1,0 0-1,0 1 1,0-1 0,1 1-1,-1 0 1,1-1-1,-1 1 1,1 0 0,-1 0-1,1 0 1,0 0-1,-1 0 1,1 0 0,0 1-1,0-1 1,0 1-1,0-1 1,-1 1 0,1-1-1,4 1 1,41 2-2378,0-1-9708,-28-1 10257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38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122 266 2304,'0'0'8229,"-1"0"-7924,0 0 0,0 0 0,0 0 0,0 0 0,0 0 0,0 0 0,0 0 0,0 0 0,0 0 0,-2 1 0,-7 9 86,1 0 0,0 0 1,0 1-1,2 0 0,-1 1 1,1 0-1,-10 25 0,10-19-227,1 0 0,1 1 0,0 0 0,2 0 0,0 0 0,1 1 0,1 22 0,1-39-146,0-1 1,0 1-1,1-1 0,-1 0 0,1 1 0,-1-1 1,1 0-1,0 1 0,0-1 0,0 0 1,2 3-1,-2-3 110,7-2 421,-6-1-526,0 1 1,-1-1-1,1 0 0,0 1 1,0-1-1,-1 0 0,1 0 1,-1 0-1,1 0 0,0 0 1,-1 0-1,0-1 0,1 1 1,-1 0-1,0-1 0,0 1 1,0-1-1,0 1 0,0-1 1,0 0-1,1-1 1,2-6 32,0 0 0,5-15 1,-4 3-73,0 0 0,-1-1 0,-2 1 0,1-38 0,1 26-699,-5 47 582,1-1 291,0-1-1,1 1 0,3 21 0,1-10-129,-4-17-12,0-1 1,0 1 0,0-1 0,4 7 0,4 14 500,-9-27-504,1 1-1,-1-1 1,1 0 0,0 1-1,-1-1 1,1 0-1,-1 0 1,1 1-1,-1-1 1,1 0-1,0 0 1,-1 0-1,1 0 1,-1 0-1,1 0 1,0 0 0,-1 0-1,1 0 1,-1 0-1,1-1 1,0 1-1,0 0 1,12-5 93,-4-2-30,0 0-1,-1-1 1,0 0 0,0 0-1,-1-1 1,9-13 0,14-16-19,25-18-145,-26 28 181,-28 27-34,0 1-219,2-2 165,-2 1 43,13-15 384,-4 2-370,0-1 0,0 0 0,-1 0 0,-1-1 0,-1 0 1,0 0-1,-1-1 0,0 1 0,-2-1 0,0-1 0,-1 1 0,-1-1 0,1-28 0,-3 8-463,0 29-334,0 28 213,-4 51 513,-3 0 0,-22 95 0,10-67 25,15-71 26,0 1 121,-2 0 0,0-1 0,-15 38-1,6-29-173,9-19 166,-1 0 0,0-1 0,-16 23-1,22-38-137,1 0 0,-1 0-1,0 0 1,0 0 0,0 0-1,0 0 1,0-1 0,0 1-1,0 0 1,0 0 0,0-1-1,0 1 1,0-1 0,-1 1-1,-1-1 1,3 0-81,10-20-144,26-47 149,24-30 200,27-42-42,-70 115-28,93-116 157,-99 127-193,0 0-1,-2-1 1,15-27 0,-8 14-89,-12 17 75,0 1-1,0-1 0,-1 1 1,2-13-1,1-2-36,-3 13-126,-3 11 142,0-1 0,0 0-1,0 1 1,0-1-1,0 0 1,1 1 0,-1-1-1,0 0 1,0 1-1,1-1 1,-1 0 0,0 1-1,1-1 1,-1 1-1,1-1 1,-1 1 0,1-1-1,-1 1 1,2-2-1,-2 2-4,0 0 0,0 0 0,0 0-1,0 0 1,0-1 0,0 1 0,0 0-1,0 0 1,0 0 0,0-1 0,0 1-1,0 0 1,0 0 0,0 0 0,0-1 0,0 1-1,0 0 1,0 0 0,0 0 0,0-1-1,0 1 1,0 0 0,0 0 0,0 0-1,0-1 1,0 1 0,0 0 0,0 0-1,-1 0 1,1-1 0,2 7-371,-2-5 376,1 0 0,-1 1 0,0-1 0,0 0 1,0 0-1,1 0 0,-1 0 0,0 0 0,-1 0 0,1 0 1,0 0-1,0 0 0,0 0 0,-1 0 0,1 0 0,0 0 1,-1 1-1,-3 15 178,4-7-137,0-1 1,-1 1-1,-3 16 0,1-10 24,1 0 0,0 0 0,1 0 0,1 23 0,0-18 26,3 74-48,2-42 78,0-1-61,0-13 159,-5-38-144,5 3 76,4 0 199,-9-4-347,1 0-1,-1 0 1,1 0 0,-1 0-1,0 0 1,1 0 0,-1 0-1,0 0 1,1 0 0,-1-1-1,0 1 1,1 0 0,-1 0-1,0 0 1,1-1 0,-1 1-1,0 0 1,0 0-1,1-1 1,-1 1 0,0 0-1,0 0 1,0-1 0,1 1-1,-1 0 1,0-1 0,0 1-1,0 0 1,0-1 0,1 0-1,-1 1 5,0-1 0,0 1-1,0 0 1,0-1 0,1 1-1,-1-1 1,0 1 0,0 0-1,1-1 1,-1 1 0,0 0 0,1-1-1,-1 1 1,0 0 0,1-1-1,-1 1 1,1-1 0,0 1 47,0 0-64,-1 0 0,0 0-1,0 0 1,1 0 0,-1 0 0,0 0 0,0-1 0,1 1-1,-1 0 1,0 0 0,0 0 0,1 0 0,-1-1 0,0 1-1,0 0 1,1 0 0,-1 0 0,0-1 0,0 1 0,0 0-1,0 0 1,1-1 0,-1 1 0,0 0 0,0 0 0,0-1-1,0 1 1,0 0 0,0-1 0,0 1 13,0-1-1,0 1 1,0 0 0,0 0 0,1-1-1,-1 1 1,0 0 0,0 0-1,0-1 1,0 1 0,0 0 0,1 0-1,-1 0 1,0-1 0,0 1-1,0 0 1,1 0 0,-1 0 0,0 0-1,0-1 1,0 1 0,1 0 0,-1 0-1,0 0 1,0 0 0,1 0-1,0-1 9,-1 1 0,1 0 0,-1 0-1,1-1 1,-1 1 0,1 0 0,-1-1-1,1 1 1,-1-1 0,0 1 0,1 0-1,-1-1 1,1 1 0,-1-1-1,0 1 1,1-2 0,1-3-5,-2 4-5,0 0 0,0 0 0,0 1 0,1-1-1,-1 0 1,0 1 0,0-1 0,1 0 0,-1 1 0,0-1-1,1 0 1,-1 1 0,1-1 0,-1 1 0,1-1 0,-1 0 0,1 1-1,-1-1 1,1 1 0,0 0 0,-1-1 0,1 1 0,0-1 0,1 1 201,-3 0-175,-1-3-38,2 3 15,0 0-1,-1-1 0,1 1 1,0 0-1,0-1 0,0 1 1,0-1-1,0 1 0,0 0 1,0-1-1,0 1 0,0-1 1,0 1-1,0 0 0,0-1 1,0 1-1,0 0 0,0-1 1,0 1-1,0-1 0,1 1 1,-1 0-1,0-1 0,0 1 1,0 0-1,1-1 0,-1 1 1,0 0-1,0 0 0,1-1 1,-1 1-1,1-1 40,0-13-283,-1 14 238,1 0 1,-1-1 0,1 1 0,-1 0-1,1-1 1,-1 1 0,1 0 0,-1-1-1,1 1 1,-1-1 0,1 1 0,-1-1-1,0 1 1,1-1 0,-1 1 0,0-1-1,1 1 1,-1-1 0,0 0 0,0 1-1,1-1 1,-1 0 0,0 1 0,0-1-1,0 1 1,0-1 0,0 0 0,0 1-1,0-2 1,0-1 17,0 3-15,0 0 0,0-1-1,0 1 1,0 0-1,0-1 1,0 1 0,0 0-1,1-1 1,-1 1 0,0 0-1,0 0 1,0-1-1,1 1 1,-1 0 0,0 0-1,0-1 1,1 1 0,-1 0-1,0 0 1,0 0-1,1-1 1,-1 1 0,0 0-1,1 0 1,-1 0 0,1 0-1,-1-1 5,0 1 0,1 0 0,-1 0 0,1 0 0,-1 0 0,0-1 0,1 1-1,-1 0 1,0 0 0,1-1 0,-1 1 0,0 0 0,1-1 0,-1 1 0,0 0 0,0-1 0,1 1 0,-1 0 0,0-1 0,0 1-1,0-1 1,1 1 0,-1 0 0,0-1 0,0 1 0,0-1 0,0 0 0,0-3-4,1 0 1,0 1-1,0-1 1,0 0-1,0 1 1,0-1-1,1 1 1,3-6-1,4-12 82,-2 7-76,-6 13-24,0-1 0,0 1 0,-1-1 0,1 1 0,0-1 0,0 0 0,-1 1 0,0-1 0,1 0 0,-1 0 0,1-2 0,-1-5-58,1 1 0,0-1 0,3-10 0,-2 11 6,0 0 0,-1 0 0,1-11 0,-2 18 50,0 1 0,0-1 0,-1 0 0,1 0-1,0 0 1,0 0 0,-1 1 0,1-1 0,-1 0 0,1 0 0,0 0 0,-1 1 0,0-1 0,1 0 0,-1 1 0,1-1 0,-2-1 0,-3-3-241,5 6 226,-1-1 0,1 1 0,-1-1 0,1 0 0,-1 1 0,1-1 0,0 1 1,-1-1-1,1 1 0,0 0 0,-1-1 0,1 1 0,0-1 0,0 1 0,-1 0 0,1-1 0,0 1 0,0 0 0,0 0 7,-3 8 67,0 0-1,1 0 1,0 0-1,1 1 1,0-1 0,0 13-1,1-12-1,0 6 77,0 0-1,1 1 1,0-1 0,2 0-1,5 22 1,-5-26-127,-2-8 71,0 0-1,0 0 0,0 0 0,1-1 0,-1 1 0,3 3 0,-3-6-41,-1-1 0,0 1 0,1-1-1,-1 1 1,1-1 0,0 1 0,-1-1 0,1 1-1,-1-1 1,1 0 0,0 1 0,-1-1 0,1 0-1,0 1 1,-1-1 0,1 0 0,0 0 0,0 0-1,-1 0 1,1 0 0,0 0 0,-1 0-1,1 0 1,0 0 0,0 0 0,-1 0 0,1 0-1,0 0 1,-1-1 0,1 1 0,0 0 0,-1 0-1,1-1 1,0 1 0,-1-1 0,1 1 0,0 0-1,0-2 1,16-14 162,-5 2-139,4 0 15,12-12-90,1 2 0,1 0 0,40-23 0,-57 41 16,-6 1-12,0 1 1,0 0-1,1 0 1,-1 1-1,1 0 1,0 1-1,0-1 1,13-1-1,-21 5 38,1-1 0,0 1 0,0 0 0,-1-1 0,1 1 0,0-1 0,-1 1 0,1 0 0,-1 0 0,1-1 0,-1 1 0,1 0 0,-1 0 0,0 0 0,1 0-1,-1-1 1,0 1 0,0 0 0,1 2 0,0 1 41,16 36 290,-9-21 132,18 33-1,-22-46-406,-1 0 1,1-1-1,0 0 0,1 0 1,-1 0-1,1-1 0,0 0 0,0 1 1,1-2-1,5 5 0,-8-7-60,-1 0 0,1 0 0,0 0 0,-1 0 0,1 0 0,0 0 0,0-1 0,0 1 0,-1-1 0,1 0 0,0 0 0,0 0 0,0 0 0,0 0 0,0-1 0,-1 1-1,1-1 1,0 0 0,0 0 0,-1 0 0,1 0 0,0 0 0,-1-1 0,5-2 0,2-4-652,0 0 0,0 0 0,-1 0-1,13-17 1,-16 18-115,-1 2-255,0 0 0,-1-1 0,0 1 0,0-1 0,3-9 0,-5 12 167,0-1-1,0 0 0,0 0 1,0 1-1,0-1 1,-1 0-1,0 0 0,0 0 1,0 0-1,-1-6 0,-3 1-2965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38.9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57 6048,'-18'0'2752,"23"0"1248,-2-3-2336,12 3-1024,-1-5 767,7 1-799,2-4-96,-1 0-320,10 4-128,9-1-32,-1-1-1088,5 1 577,0 1-3553,0-1 2240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1.1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 2080,'0'0'13,"0"0"0,0 0 0,0 0 0,0 0 0,0 0 0,0 0 0,0 0 0,0 0 0,0 0 0,0-1 0,0 1 0,0 0 0,0 0 0,0 0 0,0 0 0,0 0 0,0 0 0,0 0 0,0 0 0,0 0 0,0-1 1,0 1-1,0 0 0,0 0 0,0 0 0,0 0 0,0 0 0,0 0 0,0 0 0,1 0 0,-1 0 0,0 0 0,0 0 0,0 0 0,0 0 0,0 0 0,0 0 0,0 0 0,0 0 0,0 0 0,0 0 0,1 0 0,-1 0 0,0 0 0,0 0 0,0 0 0,0 0 0,0 0 0,0 0 0,0 0 0,0 0 0,0 0 0,1 0 0,-1 0 0,0 0 0,0 0 0,0 0 0,0 0 0,0 0 0,10 6 8683,-10-6-8523,-2 10 2569,-12 14-2308,7-13 596,3-1-794,-1 1 1,2-1 0,-1 1 0,2 0 0,-1 0 0,0 13 0,0 68 542,3-70-603,4 64 12,-3-76-197,1-1 1,0 1-1,0 0 1,1-1-1,1 1 0,6 13 1,-9-21-144,-1-1 0,1 1 0,0 0-1,1-1 1,-1 1 0,0-1 0,0 0 0,1 1 0,-1-1 0,0 0 0,1 0 0,0 0 0,-1 0 0,1 0-1,-1 0 1,1 0 0,0 0 0,3 0 0,-3-1-226,1 0-1,-1 1 1,1-2 0,0 1-1,-1 0 1,1 0 0,-1-1-1,1 1 1,-1-1 0,1 0-1,-1 0 1,1 0-1,-1 0 1,4-3 0,31-21-5094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1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8 2496,'-3'3'3816,"6"-4"-2547,10-4 254,-3 4-447,5-3 456,-14 4-1414,-1 0 0,1 0 0,0 0 1,-1 0-1,1 0 0,0 1 0,-1-1 1,1 0-1,-1 0 0,1 0 1,0 1-1,-1-1 0,1 0 0,-1 1 1,1-1-1,-1 0 0,1 1 0,-1-1 1,1 1-1,-1-1 0,1 1 0,-1-1 1,0 1-1,1-1 0,-1 1 0,0-1 1,1 1-1,-1-1 0,0 1 0,0 0 1,1 0-1,8 20 1527,-3 5-843,0 1-1,4 51 1,-5-31-563,3 78-686,-9-117-849,1 1-41,19-14-11336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27 2560,'-9'9'2992,"8"0"-1073,1-1 1,-4 17-1,3-19-1545,-1 1-1,0-1 1,0-1-1,-1 1 1,1 0-1,-1-1 1,0 1-1,-7 7 1,10-12-350,-1-1 0,1 1 0,-1 0 0,0-1 1,0 1-1,1 0 0,-1-1 0,0 1 1,0-1-1,0 1 0,0-1 0,1 0 0,-1 1 1,0-1-1,0 0 0,0 0 0,0 1 1,0-1-1,0 0 0,0 0 0,0 0 1,0 0-1,-2-1 0,1 1-3,-1-1 1,1 0-1,0 0 1,-1 0-1,1 0 0,0 0 1,-1 0-1,1-1 0,-2-1 1,0 0-45,0-1-1,0 0 1,0 1 0,1-1 0,0-1 0,0 1 0,0 0-1,-4-9 1,6 10 17,0 1 0,0 0 0,0-1 0,1 1 0,-1-1 0,1 1 0,0-1 0,-1 0 0,1 1 0,1-1 0,-1 1 0,0-1 0,0 1-1,1-1 1,0 1 0,-1-1 0,1 1 0,0-1 0,0 1 0,0 0 0,1 0 0,-1-1 0,1 1 0,-1 0 0,1 0 0,-1 0 0,1 1 0,0-1 0,0 0 0,0 1 0,0-1-1,0 1 1,0-1 0,1 1 0,-1 0 0,3-1 0,1 0 122,-1 0-1,0 1 0,1-1 1,-1 1-1,1 0 1,6 0-1,-9 1-38,-1 0 1,0 1-1,1-1 0,-1 1 1,1-1-1,-1 1 0,0 0 1,1 0-1,-1 0 0,0 0 1,0 0-1,0 0 0,0 1 1,0-1-1,0 1 0,3 2 1,6 8 340,-8-10-313,0 0 0,-1 0 0,1 1 1,-1-1-1,0 1 0,1-1 1,-1 1-1,0 0 0,-1 0 1,1 0-1,-1 0 0,1 0 1,-1 0-1,0 1 0,0-1 0,1 4 1,3 71 1088,-5-54-929,-1 0 0,-7 41 0,4-36-89,0-4-117,-2-1-1,0 1 1,-14 33 0,16-45-134,-10 19-1402,9-25 760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3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4224,'-13'-4'10928,"12"8"-10367,-1 1 0,1-1 0,-1 0 0,0-1 0,-1 1 1,1 0-1,-1-1 0,-4 6 1264,12 3-1292,7 11 81,-11-21-337,1-3-246,-1 1 0,0-1-1,1 1 1,-1-1 0,0 0 0,0 0 0,1 1-1,-1-1 1,0 0 0,0 0 0,0 0 0,0 0-1,0 0 1,0-1 0,0 1 0,0 0 0,-1 0-1,1 0 1,1-3 0,-1-7-5415,-1 11 5138,1 1 0,-1 0-1,0-1 1,1 1 0,-1-1 0,0 1 0,1-1-1,-1 1 1,1-1 0,-1 0 0,1 1 0,-1-1-1,1 1 1,-1-1 0,1 0 0,0 0-1,-1 1 1,1-1 0,-1 0 0,1 0 0,0 0-1,-1 1 1,1-1 0,0 0 0,-1 0 0,1 0-1,0 0 1,-1 0 0,2-1 0,15-4-5594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25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60 1728,'-7'-2'-831,"7"2"1112,-1 0-1,1 0 0,-1 0 1,1 0-1,-1 0 0,1-1 1,-1 1-1,1 0 1,-1 0-1,1 0 0,-1-1 1,1 1-1,-1 0 1,1-1-1,0 1 0,-1 0 1,1-1-1,-1 1 0,1 0 1,0-1-1,0 1 1,-1-1-1,1 1 0,0-1 1,-1 1-1,1-1 0,0 1 1,0-1-1,0 1 1,0-1-1,0 1 0,0-1 1,-1 1-1,1-1 1,0 1-1,0-1 0,1 0 1,-1 0-84,-1 0 0,1 1 0,0-1 0,0 0 0,-1 0 0,1 1-1,0-1 1,-1 0 0,1 1 0,-1-1 0,1 0 0,-1 1 0,1-1 0,-1 1 0,1-1 0,-1 1 0,1-1 0,-1 1 0,0-1 0,1 1 0,-1-1 0,0 1 0,0 0 0,1 0 0,-1-1 0,0 1 0,0 0 0,1 0 0,-1 0 0,0 0 0,0 0 0,-1 0 0,-29-1 1570,25 2-1533,-25-7-34,21 3-1951,36-17-12367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4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203 1 3136,'9'2'9017,"-13"2"-6813,2-1-1853,-1-1 1,1 0-1,-1 0 0,0-1 1,0 1-1,1 0 0,-1-1 1,0 0-1,0 0 0,-1 1 1,-4 0-1,-16 6 483,17-6-643,0 0 0,-1-1 0,1 0 0,0 0 0,-1 0 0,1-1 0,0 0 0,-11-2 0,-9 1 336,26 1-501,0-1 1,0 1 0,0 0 0,0 0 0,0 0-1,0 0 1,0 1 0,0-1 0,0 0 0,0 0-1,0 1 1,0-1 0,0 0 0,0 1 0,0-1-1,0 1 1,0-1 0,0 1 0,1 0 0,-2 0-1,1 0-2,1 1-1,-1-1 1,1 1-1,0-1 1,-1 1-1,1 0 1,0-1-1,0 1 1,0-1-1,0 4 1,1 4-40,-10 55 331,9-63-300,0 1 1,0-1 0,0 0 0,-1 0 0,1 1-1,-1-1 1,1 0 0,-1 0 0,1 1-1,-2 1 1,-3 8 131,5-9 29,73-11-406,-65 9 152,0 1 1,0-1-1,-1 1 0,11 3 0,-14-3 79,-1 0-1,0 0 0,0 1 1,0-1-1,0 1 1,0 0-1,0-1 0,0 1 1,-1 0-1,1 1 1,-1-1-1,4 4 0,-2-1 13,0 0-1,0 1 1,0 0-1,0-1 1,-1 1-1,0 0 0,-1 1 1,1-1-1,-1 0 1,0 1-1,-1-1 1,1 1-1,-2 0 1,1-1-1,0 1 0,-1 0 1,-1 0-1,1-1 1,-1 1-1,-2 8 1,1-6 12,0 0 0,-1 0 0,0 0 0,-1-1 0,0 1 0,-9 14 1,7-15-152,-2 3 319,1 0 0,-2 0 1,1-1-1,-14 11 0,20-19-315,0 0 0,0-1 0,-1 1-1,1 0 1,0-1 0,-1 0 0,1 0 0,-1 1-1,1-1 1,-1-1 0,0 1 0,1 0 0,-1-1-1,0 1 1,0-1 0,1 0 0,-1 0 0,0 0 0,0 0-1,1 0 1,-1-1 0,0 1 0,1-1 0,-1 0-1,0 0 1,-4-2 0,5 2-248,1 0 0,0 0 0,0 0 0,-1 0 0,1 0 0,0 0 1,0 0-1,0-1 0,0 1 0,1 0 0,-1-1 0,0 1 0,0 0 0,1-1 0,-1 1 0,1-1 0,-1 1 0,1-1 0,0 1 0,-1-1 1,1 0-1,0 1 0,0-1 0,0 1 0,0-1 0,1 1 0,-1-1 0,0 0 0,1 1 0,-1-1 0,1 1 0,0-3 0,9-19-4280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5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 3904,'-5'-1'2831,"16"2"1031,53 18-467,-44-14-2733,0 1 0,19 9 0,-4 0 28,-16-7-201,0 0 0,0 1 1,21 16-1,-35-22-379,0 2-1,1-1 1,-2 1 0,1-1 0,-1 1-1,1 1 1,-1-1 0,-1 0 0,1 1 0,-1 0-1,0 0 1,0 0 0,-1 0 0,3 10-1,-2-1 16,0 0 0,-1 0 0,-1 1 0,0 0-1,-2-1 1,1 1 0,-2-1 0,0 0 0,-6 23 0,3-20-203,-1 0-1,-1 0 1,0 0 0,-2-1 0,0-1 0,0 1 0,-18 21 0,12-22-1689,0 0 0,-1-2 0,0 0 0,-1 0 0,-24 13 0,19-14-3790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46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9 576,'-1'-7'170,"7"5"3361,-1 12-1030,-5-4-1863,1-4-444,-1 0 0,0-1 0,0 1 0,0 0 0,0 0 0,0-1 0,0 1 0,-1 0 0,1 0-1,-1-1 1,1 1 0,-1 0 0,0-1 0,-1 3 0,1-1 196,-1 0 0,1-1 0,-1 1-1,1 0 1,-2 6 0,-6 12 1100,2-8-1033,-1 1 1,2-1-1,0 2 0,0-1 0,1 1 0,1-1 0,1 1 0,-3 24 1,1 14 61,4 60 0,1-75 24,0-25-441,1-1 0,1 1 0,0-1-1,0 1 1,1-1 0,1 0 0,0 1 0,1-2-1,0 1 1,13 20 0,-17-31-201,-1 0-1,1 0 0,0 0 1,0 0-1,0 0 1,0 0-1,0-1 1,0 1-1,0 0 1,0-1-1,0 1 1,0-1-1,0 1 1,0-1-1,0 0 1,0 1-1,1-1 1,-1 0-1,2 0 1,-1 0-515,1 0 0,0 0 0,0 0 1,0 0-1,0-1 0,-1 0 0,1 0 0,5-1 1,25-16-6571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51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 4064,'1'2'1502,"-7"-9"2446,20 23-3023,0 0 0,-1 1-1,11 18 1,30 59 258,-14-23-449,1-9-84,58 67 0,-36-49-57,-52-66-502,0 1-1,-1 0 0,-1 1 0,-1 0 1,0 1-1,-1-1 0,0 2 0,-2-1 0,0 0 1,-1 1-1,3 32 0,-6-25 4,0 0-1,-2 0 1,-2 0-1,0 0 1,-1 0 0,-1-1-1,-2 0 1,0 0-1,-2 0 1,-11 23-1,-75 112 65,40-72-118,34-52-1,-110 187-1822,55-98-2694,67-108 3375,-25 39-1532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2:52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890 1 1056,'-2'1'194,"1"1"0,-1-1 0,0 1 0,1 0 0,0 0 0,-1-1 0,1 1 0,0 0 0,0 0-1,0 0 1,0 1 0,0-1 0,-1 4 0,-5 12 328,-4 4 298,9-17-630,0 0-1,-1 0 1,0 0-1,1-1 1,-7 7-1,-11 17 819,17-22-874,0-1 1,-1 0-1,0 0 0,0 0 0,0 0 0,-10 7 0,-24 21 630,24-20-266,-19 13 0,-4-1 9,-51 26-1,-88 34 220,149-71-595,2 2 1,0 0 0,0 2-1,2 0 1,0 2 0,1 1-1,1 0 1,1 1 0,1 2 0,1 0-1,1 1 1,-13 26 0,22-37-80,-5 8 137,0 1 1,2 0-1,1 1 1,0 0-1,-7 33 1,12-26-95,1 1 1,1-1-1,2 0 1,2 1-1,0-1 1,2 1-1,2-1 1,1 0-1,1-1 1,19 53 0,-25-81-205,0 3-373,1 0 0,0 0 1,0 0-1,0 0 0,1 0 0,0-1 1,0 1-1,0-1 0,0 0 0,7 6 1,-5-5-887,1-2 0,1 1 0,7 3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9 401 2912,'-1'1'89,"0"-1"1,0 1-1,1 0 1,-1-1-1,1 1 0,-1 0 1,1 0-1,-1 0 1,1-1-1,-1 1 0,1 0 1,-1 0-1,1 0 1,0 0-1,0 0 0,-1 1 1,1 0 262,7 5 1445,-5-6-1645,1 0 0,-1 0 1,1 0-1,-1-1 0,1 1 0,0-1 0,-1 1 1,1-1-1,0 0 0,-1 0 0,1 0 0,0-1 0,-1 1 1,1 0-1,-1-1 0,1 0 0,0 0 0,-1 0 1,1 0-1,-1 0 0,0 0 0,5-3 0,6-5 109,-1 0 0,21-19-1,-21 18-25,-2 0-110,0 0 0,0-1 0,-2 0 0,1 0 0,-1-1 0,8-15 0,-7 9 147,-1 0 0,0-1 0,8-32 0,-15 37-439,-1 11-388,0 9 125,-1 6 402,-1 0 1,1 0-1,-2 0 0,-5 17 1,-4 17 186,-15 194 739,13-98-585,5-17 142,4-34-222,5-51-135,1-34-15,0-1 0,-1 1 0,0 0 0,0-1 0,-1 1 0,1 0 0,-1-1 0,0 1 0,-1-1-1,1 1 1,-4 6 0,5-12-55,0 0 0,0 0 0,0 0 0,0 0 0,0 1 0,0-1 0,0 0-1,0 0 1,0 0 0,0 0 0,0 0 0,0 0 0,0 0 0,0 0 0,0 0 0,0 0 0,0 1 0,-1-1 0,1 0-1,0 0 1,0 0 0,0 0 0,0 0 0,0 0 0,0 0 0,0 0 0,0 0 0,0 0 0,-1 0 0,1 0-1,0 0 1,0 0 0,0 0 0,0 0 0,0 0 0,0 0 0,0 0 0,0 0 0,-1 0 0,1 0 0,0 0-1,0 0 1,0 0 0,0 0 0,0 0 0,0 0 0,0 0 0,0 0 0,0 0 0,-1 0 0,1 0 0,0 0 0,0-1-1,0 1 1,0 0 0,0 0 0,0 0 0,0 0 0,0 0 0,0 0 0,0 0 0,0 0 0,0-1 0,-3-10 599,2-19-588,2 23-41,11-120 255,-6 40-317,3 1 0,33-139 0,-28 171-45,-5 14 130,2 0-1,28-66 0,-28 83-139,1 1-1,25-38 1,-32 54 110,-1 0-1,2 0 1,-1 1-1,0 0 1,1 0-1,0 0 1,0 0-1,1 1 1,-1 0-1,1 0 1,0 1-1,0 0 1,13-4-1,-16 6 11,1 1-1,-1-1 1,0 1-1,0 0 1,1 0-1,-1 0 1,0 1-1,0 0 0,1-1 1,-1 1-1,0 1 1,0-1-1,0 1 1,0 0-1,-1-1 0,1 2 1,0-1-1,-1 0 1,1 1-1,2 2 1,2 2 7,-1 0 0,0 1 0,-1-1 0,0 1 1,0 1-1,-1-1 0,7 13 0,-9-13 13,1 1 1,-1 0-1,-1 0 0,1 0 1,-2 0-1,1 0 0,-1 0 1,0 1-1,-1-1 0,0 0 1,-1 1-1,0-1 0,0 0 1,-1 0-1,0 0 0,-1 0 0,0 0 1,0 0-1,-7 11 0,2-6 75,0 1 0,-1-2-1,-1 1 1,0-2-1,-1 1 1,0-1-1,-1-1 1,0 0-1,-1-1 1,-17 11-1,14-10 15,2-2 15,0 0 1,0-1-1,-25 9 1,34-15-99,0 0 0,0-1 0,0 0 0,-1 0 0,1 0 0,0-1 1,0 0-1,-1 0 0,1 0 0,0-1 0,0 1 0,-1-1 0,1 0 0,0-1 1,-9-3-1,9 3-39,1 0 0,0 0 1,-1-1-1,1 0 0,0 1 0,0-1 1,0-1-1,1 1 0,-6-7 0,8 9-209,1 0 0,0 0 0,-1 1 0,1-1-1,0 0 1,0 0 0,0 0 0,0 0 0,0 1 0,0-1-1,0 0 1,0 0 0,0 0 0,0 0 0,0 1-1,1-1 1,-1 0 0,0 0 0,1 0 0,-1 1-1,0-1 1,1 0 0,-1 0 0,1 1 0,-1-1 0,1 0-1,-1 1 1,1-1 0,0 1 0,-1-1 0,1 1-1,0-1 1,-1 1 0,1-1 0,0 1 0,0 0 0,1-1-1,11-1-1916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4 971 3552,'-3'1'3864,"16"-3"-2144,-3-3-1302,0-1 0,-1 1 1,0-1-1,0-1 0,0 0 0,-1 0 1,10-11-1,-10 10-207,28-27 140,-2-2 0,-2-1 0,-1-1 0,51-86 0,-75 110-295,3-5-251,-9 19 106,-1 4-14,-5 12-137,-10 24 371,4-13 146,2 1-1,0 1 1,-9 55-1,18-81-229,-1 1-1,1 0 0,0 0 1,0 0-1,0 0 1,0 0-1,1 0 1,-1 0-1,1-1 1,0 1-1,0 0 0,0 0 1,0-1-1,0 1 1,0 0-1,1-1 1,-1 1-1,1-1 0,0 0 1,0 1-1,0-1 1,0 0-1,0 0 1,0 0-1,0-1 0,1 1 1,-1 0-1,1-1 1,-1 0-1,1 1 1,0-1-1,-1 0 0,4 0 1,3 1 45,-1-1 1,1 0-1,0-1 1,0 0-1,0 0 1,0-1-1,-1-1 1,1 1-1,0-1 1,-1 0-1,1-1 0,-1 0 1,0-1-1,0 1 1,0-2-1,0 1 1,8-7-1,-2 0-59,-1 1 1,0-2-1,-1 1 0,0-2 0,-1 0 0,0 0 0,-1-1 0,10-18 0,-8 10-126,-5 7-60,14-18-1,-32 95-752,4-34 876,2-14 43,2 1-1,0-1 1,0 1 0,2 0-1,-1-1 1,3 27-1,-1-39 24,0 1-1,1-1 0,-1 0 0,1 1 0,0-1 0,0 0 0,0 0 1,0 0-1,0 1 0,0-1 0,1 0 0,-1 0 0,1-1 0,-1 1 1,1 0-1,3 2 0,-4-3 5,0 0 0,1 0 1,0-1-1,-1 1 0,1 0 0,-1-1 0,1 1 1,0-1-1,-1 0 0,1 1 0,0-1 0,-1 0 1,1 0-1,0 0 0,-1 0 0,1-1 1,0 1-1,-1 0 0,1-1 0,0 1 0,-1-1 1,1 1-1,2-2 0,1-1 10,1-1 1,-1 1-1,0-1 0,0 0 1,0 0-1,-1-1 0,0 1 1,0-1-1,0 0 0,0 0 1,-1-1-1,1 1 0,-1 0 0,-1-1 1,1 0-1,-1 0 0,0 0 1,0 0-1,-1 0 0,1-8 1,0 3-52,-1-1 1,-1 0-1,0 1 1,-1-1-1,0 1 0,0-1 1,-1 1-1,-1-1 1,0 1-1,-5-12 1,7 20-30,-1 1 0,1-1 0,-1 0 1,1 1-1,-1 0 0,0-1 0,0 1 1,0 0-1,0 0 0,0 0 0,0 0 1,-1 0-1,-3-2 0,5 4 12,0-1 0,0 1 0,-1-1 0,1 1 1,0-1-1,0 1 0,0 0 0,-1 0 0,1-1 0,0 1 0,0 0 0,-1 0 0,1 0 0,0 0 0,0 1 0,-1-1 1,1 0-1,0 0 0,0 1 0,-1-1 0,1 1 0,0-1 0,0 1 0,0 0 0,0-1 0,0 1 0,0 0 0,0 0 0,0-1 1,0 1-1,0 0 0,0 1 0,-3 3-21,0-1 21,1 0 0,0 1 1,-1 0-1,2-1 0,-5 9 0,7-11 13,-1-1 0,1 1-1,-1 0 1,1-1 0,0 1 0,0-1-1,0 1 1,0-1 0,0 1-1,0 0 1,0-1 0,0 1 0,1-1-1,-1 1 1,1-1 0,-1 1 0,1-1-1,0 1 1,-1-1 0,1 0-1,0 1 1,0-1 0,0 0 0,2 3-1,-1-2 12,0 0 0,0 0 0,1 0 0,-1 0 0,1-1 0,-1 1 0,1 0 0,-1-1 0,1 0 0,0 0 0,0 0 0,0 0 0,0 0 0,0 0 0,-1-1-1,1 0 1,0 1 0,0-1 0,0 0 0,0 0 0,0-1 0,0 1 0,0-1 0,0 1 0,0-1 0,0 0 0,5-2 0,3-2 48,0-1 0,-1 0 0,0-1 0,0 0 0,14-13 0,-6 3 51,0-1-1,27-37 0,25-48 189,-16 23-254,-24 38 19,35-68 0,-52 84-54,-2-1 1,0 0 0,-2-1-1,7-29 1,-10 33-62,-4 19 17,-1 1 0,1-1 0,-1 0 1,0 0-1,0 0 0,-1 0 0,0 0 0,0 0 0,0 0 0,-1-6 0,1 10 33,0 1 0,0 0 1,0 0-1,0 0 0,0-1 0,0 1 0,0 0 1,0 0-1,0 0 0,-1 0 0,1-1 0,0 1 0,0 0 1,0 0-1,0 0 0,0 0 0,0 0 0,-1-1 1,1 1-1,0 0 0,0 0 0,0 0 0,0 0 1,-1 0-1,1 0 0,0 0 0,0 0 0,0 0 0,0 0 1,-1 0-1,1 0 0,0 0 0,0 0 0,0 0 1,-1 0-1,1 0 0,0 0 0,0 0 0,-8 6-160,-5 10-82,12-15 232,-13 22-204,-11 26 0,1-2 157,8-17 13,1 1 0,1 0 1,1 1-1,3 1 0,0 0 1,2 0-1,-5 44 0,12-71 40,-4 40 132,2 0 0,4 75 0,1-110-50,0 1 0,6 21 0,-6-28-8,0 1 1,0-1-1,1 0 1,-1 1-1,1-1 0,0 0 1,6 7-1,-8-11-27,0 0 0,0 0-1,1 0 1,-1 0-1,0 0 1,0 0-1,0-1 1,1 1-1,-1 0 1,0-1-1,1 1 1,-1 0-1,1-1 1,-1 0 0,0 1-1,1-1 1,-1 0-1,1 0 1,-1 0-1,1 0 1,-1 0-1,4 0 1,-3-1 9,1 0 0,0 0 0,0 0-1,-1-1 1,1 1 0,-1-1 0,1 1 0,-1-1 0,0 0 0,4-4 0,2-3 35,0-1 0,-1 1 0,-1-1 0,8-15 0,1-7-66,-2 0 1,11-42-1,-21 65-9,0-2-94,0 0-1,0 0 1,-1 0-1,1-18 0,-3 29 79,-1 0 0,1 0 0,0 0 0,0 0 0,0 0 0,0 0 0,0 0 0,0 0 0,0 0 0,0 0 0,0 0 0,0 0 0,0 0 0,-1 0 0,1 0 0,0 0 0,0 0 0,0 0 0,0 0 0,0 0 0,0 0 0,0 0-1,0 0 1,0 0 0,0 0 0,0 0 0,0 0 0,0 0 0,-1 0 0,1 0 0,0 0 0,0 0 0,0 0 0,0 0 0,0-1 0,0 1 0,0 0 0,0 0 0,0 0 0,0 0 0,-3 9-198,2-1 155,0-1 0,1 0 0,0 1 0,0-1 0,0 0-1,3 13 1,1-4 44,10 30-1,-11-38 32,0-1 0,1 0 0,0-1-1,0 1 1,0-1 0,1 0 0,0 0 0,0 0 0,12 10 0,-15-14-12,1 0 0,0 0 0,-1 0 0,1 0 0,0-1 0,0 1 0,0-1 0,0 0 0,0 0 0,0 0 0,1 0 0,-1 0 0,0-1 0,0 1 0,1-1 0,-1 0 0,0 0 0,1 0 0,-1 0 0,0-1 0,0 0 0,1 1 0,-1-1 0,0 0 0,5-2 0,4-5 80,0 1 0,0-1 1,15-15-1,-17 13 13,-10 10-102,0 0 0,0 0 0,0 0 0,0 0 0,1-1 1,-1 1-1,0 0 0,0 0 0,0 0 0,0-1 0,0 1 0,0 0 1,0 0-1,0 0 0,0-1 0,0 1 0,0 0 0,0 0 0,0-1 1,0 1-1,0 0 0,0 0 0,0 0 0,0-1 0,0 1 0,0 0 1,0 0-1,0 0 0,0-1 0,-1 1 0,1 0 0,0 0 0,0 0 1,0-1-1,-1 2-19,0-1 1,0 1 0,1-1-1,-1 1 1,0-1 0,0 1-1,1 0 1,-1-1-1,0 1 1,1 0 0,-1-1-1,0 2 1,1-2 17,-15 23-217,1 1 1,-14 34-1,6-13 295,17-36-60,1 0 1,0 1-1,1-1 0,-3 12 1,5-18-8,1 1 0,-1-1 0,1 0 1,0 1-1,0-1 0,0 0 0,1 5 0,-1-7 14,1 1-1,-1-1 0,1 1 1,-1-1-1,1 0 0,0 1 1,-1-1-1,1 0 0,0 1 1,0-1-1,0 0 0,0 0 1,0 0-1,0 0 0,0 0 1,3 2-1,-3-3 4,0 0 0,0 0-1,0 1 1,0-1 0,0 0 0,0 0 0,0 0-1,0 0 1,0 0 0,0 0 0,1 0 0,-1-1 0,0 1-1,0 0 1,0 0 0,0-1 0,0 1 0,0-1-1,0 1 1,0-1 0,1 0 0,3-2 55,0 1-42,-1-1-1,1 0 1,-1 0 0,0-1-1,1 1 1,-1-1 0,-1 0-1,1 0 1,-1-1 0,1 1-1,-1-1 1,4-7 0,0 1-28,7-12-7,0 0 1,15-37-1,-26 45-131,-2 9-17,-4 9-276,0 4 362,-1 1 0,1 0 0,1 0 0,0 1 0,0-1 0,-1 12 0,2-15 62,1 0 1,0 0-1,0-1 0,0 1 0,1 0 1,0 0-1,0-1 0,0 1 0,0 0 1,1-1-1,0 1 0,-1-1 0,5 7 1,-5-10 12,1 0 0,-1 0 0,0 1 0,1-1 0,-1 0 0,0 0 1,1 0-1,-1-1 0,1 1 0,0 0 0,-1 0 0,1-1 0,0 1 0,-1-1 0,1 0 1,0 1-1,-1-1 0,1 0 0,0 0 0,0 0 0,-1 0 0,1 0 0,0 0 1,0-1-1,-1 1 0,4-2 0,4 0 65,-1-1 0,1 0 0,14-9 0,-11 5-41,-1 0 1,1-1-1,-1-1 0,-1 0 1,0 0-1,0-1 0,-1-1 0,0 1 1,-1-1-1,0-1 0,9-18 1,3-10-16,-3-1-1,15-50 1,-17 46-23,59-213 113,-69 231-195,-2 0-1,-1-1 0,-2-26 0,0 43 10,-2-12-372,-1 18 64,-2 13 166,-17 54-152,10-33 302,2 1 1,-13 58 0,9 13 81,-1 167 1,18-157 4,-3-100 41,1 0 0,0-1 0,0 1 0,1-1 0,0 1 0,1-1 0,0 0 0,7 14 0,-9-23-42,-1 0 0,1 0 0,-1-1 0,1 1 0,0 0 0,-1 0 0,1 0 0,0-1 0,0 1 0,-1 0 0,1-1 0,0 1 0,0-1 0,0 1 0,0-1 0,0 1 0,0-1 0,0 0 0,0 1 0,0-1 0,0 0 0,0 0 0,0 0 0,0 0 0,0 0 0,0 0 1,0 0-1,0 0 0,0 0 0,0 0 0,0-1 0,0 1 0,2-1 0,2-1 32,0 0 0,-1-1 0,1 1 0,7-6 0,-7 4-40,0-1 0,0 0 1,0 0-1,-1 0 0,0 0 0,0-1 0,4-7 1,19-43 164,-20 38-257,-1 0-1,4-21 1,-6 23 77,-4 15-12,1 0 0,-1 1 0,0-1-1,0 0 1,0 0 0,1 1 0,-1-1 0,0 0 0,0 1 0,1-1-1,-1 0 1,1 1 0,-1-1 0,1 0 0,-1 1 0,1-1-1,-1 1 1,1-1 0,-1 1 0,1-1 0,1 0 0,-1 1-22,0 0 0,1 0 0,-1 0 0,0 0 0,0 0 0,0 0 0,1 1 1,-1-1-1,0 0 0,2 1 0,18 3 126,51 4-57,-52-7-57,23-2 323,-35-11-335,-5 10 91,10-9-144,-13 11 75,0 0 0,1 0 1,-1-1-1,0 1 0,0 0 0,0 0 0,0 0 0,0 0 0,1-1 0,-1 1 0,0 0 0,0 0 0,0 0 0,0 0 0,1 0 0,-1 0 0,0-1 0,0 1 0,0 0 0,1 0 0,-1 0 0,0 0 0,0 0 0,1 0 1,-1 0-1,0 0 0,0 0 0,0 0 0,1 0 0,-1 0 0,0 0 0,0 0 0,0 0 0,1 0 0,-1 1 0,0 11-97,-1 19-26,-3 5 122,3-19 11,-7 29 0,6-38-12,0 1 1,1-1-1,0 0 0,0 9 0,1-14 29,0-1 1,0 1-1,0-1 1,0 1-1,1-1 1,-1 1 0,1-1-1,0 1 1,0-1-1,0 0 1,0 1-1,0-1 1,0 0-1,0 0 1,1 0-1,-1 1 1,3 1-1,-3-3-2,0-1-1,0 1 0,0-1 0,0 1 1,0-1-1,1 0 0,-1 1 0,0-1 1,0 0-1,0 0 0,0 0 1,0 0-1,0 0 0,1 0 0,-1 0 1,0 0-1,1-1 0,23-5 34,-16 3-65,13-6 81,0 0 1,0-1-1,-1-1 0,31-22 0,-39 25-11,0-2-31,0-1-1,-1-1 1,0 0 0,0 0 0,-1-1 0,12-20 0,-20 28-10,13-19-20,-2 0 0,20-44 0,-13 22 149,26-58-142,-18 38-142,-16 38 231,-8 20-69,0-1 0,-1 0 0,0-1 1,-1 1-1,5-21 0,5-34 56,-7 19-261,-3 21 148,1-29 0,1 23-330,-7 31-307,-2 6 334,-4 10-8,-16 54 38,-15 40 270,31-91 46,2 0 1,0 1-1,1 0 1,-2 24-1,-2 88-190,5-50 226,3-42-105,6 69 0,-4-100 127,0-1 0,1 0 1,0 0-1,1 0 0,5 15 0,-6-20-57,0 0 0,0 0-1,1 0 1,-1 0 0,1-1-1,0 1 1,0-1 0,0 1-1,0-1 1,1 0-1,-1 0 1,1-1 0,5 4-1,-8-6 23,0 1 0,0-1-1,0 0 1,-1 0 0,1 0-1,0 0 1,0 0 0,0 0-1,-1 0 1,1-1-1,0 1 1,0 0 0,0 0-1,-1 0 1,1-1 0,0 1-1,1-1 1,14-9 138,-11 6-131,0 1-4,-1-1 0,1 0 0,-1 0 0,1-1 0,-1 1 0,-1-1-1,1 0 1,-1 0 0,5-8 0,2-8 29,8-24 0,-14 36-116,53-138-24,-57 147 62,0 0-1,0 0 1,0 0-1,0 0 0,0 0 1,0 0-1,0 0 1,0 0-1,0 0 1,0 0-1,0 0 0,0 0 1,1 0-1,-1 0 1,0 0-1,0 0 1,0 0-1,0 0 0,0 0 1,0 0-1,0 0 1,0 0-1,0 0 1,0 0-1,0 0 0,1 0 1,-1 0-1,0 0 1,0 0-1,0 0 0,0 0 1,0 0-1,0 0 1,0 0-1,-1 12-253,-4 18 42,0 3 238,-4 58 0,9-86-5,0 1 0,1 0-1,-1-1 1,1 1-1,1-1 1,-1 0-1,1 1 1,3 7 0,-4-11 17,0-1 0,-1 1 0,1-1 1,0 1-1,0-1 0,1 0 1,-1 1-1,0-1 0,0 0 0,1 0 1,-1 0-1,1 0 0,-1 0 0,1 0 1,-1 0-1,1-1 0,-1 1 1,1 0-1,0-1 0,-1 1 0,1-1 1,0 0-1,-1 0 0,1 1 0,0-1 1,0 0-1,-1-1 0,1 1 1,0 0-1,0 0 0,1-1 0,9-2 31,-1-1-1,1 0 1,-1 0-1,0-1 1,0-1-1,19-13 1,-15 8-5,0-1 0,-1 0 0,23-28 0,-8 2 24,-2-1 0,38-72-1,35-124-32,-88 201-62,-1 1-1,-1-1 1,-2-1-1,5-50 0,-13 53-294,0 32 308,0 0-1,0 0 0,0-1 0,0 1 0,0 0 0,0 0 1,0 0-1,0-1 0,0 1 0,0 0 0,0 0 1,0 0-1,0-1 0,-1 1 0,1 0 0,0 0 0,0 0 1,0 0-1,0-1 0,0 1 0,-1 0 0,1 0 1,0 0-1,0 0 0,0 0 0,0 0 0,-1-1 0,1 1 1,0 0-1,0 0 0,0 0 0,-1 0 0,1 0 1,0 0-1,0 0 0,-1 0 0,1 0 0,0 0 0,0 0 1,0 0-1,-1 0 0,1 0 0,0 0 0,0 0 1,0 0-1,-1 0 0,1 0 0,0 1 0,0-1 0,0 0 1,-1 0-1,1 0 0,0 0 0,0 0 0,0 0 1,0 1-1,0-1 0,-1 0 0,1 0 0,0 0 0,0 0 1,0 1-1,0-1 0,0 0 0,0 1 0,-10 11-319,-3 15 250,0 1 0,2 0 0,-7 32 0,5-18-17,5-18 79,2 2-1,1-1 0,-2 32 1,2 79 100,4-74-78,0-22-3,1 1-1,2 0 1,12 64 0,-2-64 224,-11-38-154,1 1 1,-1-1-1,1 0 1,-1 0-1,1-1 0,0 1 1,0 0-1,0-1 1,1 1-1,3 3 0,-5-5-35,1 0 0,-1-1 0,0 1 0,0 0 0,1-1 0,-1 1 1,1-1-1,-1 0 0,0 1 0,1-1 0,-1 0 0,1 0 0,-1 0 0,0 0 0,1 0 0,-1 0 0,1 0 0,-1 0 0,0-1 0,2 0 0,0 0 5,1 0 1,-1-1-1,0 0 0,0 1 1,-1-1-1,1 0 1,0-1-1,2-2 1,3-4 6,0 0 0,-1 0 1,0 0-1,6-13 1,2-10-67,-1 0 1,19-65-1,-29 86-506,-5 21 106,-1 7 337,-5 134-168,3-126 250,1-1 383,3-19 190,3-7 379,11-19-411,-9 15-522,0-1 1,0 0-1,4-11 0,-3 5-36,-1 0-63,1 0 0,10-17 0,-16 30 69,0 0-1,0-1 1,0 1 0,1 0 0,-1-1-1,0 1 1,0-1 0,1 1 0,-1 0-1,0-1 1,0 1 0,1 0 0,-1 0-1,0-1 1,1 1 0,-1 0-1,0 0 1,1-1 0,-1 1 0,0 0-1,1 0 1,-1 0 0,1 0 0,-1 0-1,0-1 1,1 1 0,-1 0 0,1 0-1,-1 0 1,1 0 0,-1 0 0,0 0-1,1 1 1,0-1 0,0 0-12,-1 1 0,1 0 0,-1-1 0,0 1 0,1-1 0,-1 1 0,1 0 0,-1 0 0,0-1 0,0 1 0,1 0 0,-1 0 0,0-1 0,0 1 0,0 0 0,0 0 0,0-1 0,0 2 0,-1 21-59,0-1 0,-2 0 0,-6 25 0,-21 62 92,2-13 111,18-56-103,-17 64 138,22-89-30,0 0-1,-1 0 1,-1 0-1,-13 19 1,19-32-108,0 0 0,0-1 0,-1 1 1,1-1-1,0 0 0,-1 1 1,1-1-1,-1 0 0,1 0 0,-1 0 1,0 0-1,1 0 0,-1 0 1,0 0-1,-3 0 0,4 0-6,0-1 0,0 0 0,0 0 0,0 0 0,0 0 1,0 0-1,0-1 0,0 1 0,0 0 0,0 0 0,0-1 0,0 1 0,0-1 0,0 1 0,0-1 0,0 1 0,0-1 0,1 0 0,-1 1 0,0-1 0,0 0 1,0 1-1,1-1 0,-1 0 0,1 0 0,-1 0 0,0 0 0,0-1 0,-1-3 11,0 0-1,-1 0 1,2 0-1,-1 0 1,1 0-1,-1-1 1,1 1-1,0-9 1,1-5-11,2-22 1,-1 20 6,0 14-22,-1 1-1,1 0 1,0 0 0,0 0 0,1 0 0,-1 0 0,1 0 0,1 0 0,-1 1 0,1-1 0,0 1 0,0-1 0,1 1 0,0 0-1,-1 0 1,6-4 0,3-3-15,1 1 0,0 0 0,0 0 0,1 1 0,0 1 0,24-11 0,40-16 160,29-15-344,-41 13-2839,-61 34 2526,-2 2-288,0 0-1,0 0 0,0 0 1,0-1-1,3-2 0,-6 4 654,0 1 0,1 0-1,-1 0 1,0 0 0,0-1-1,0 1 1,0 0 0,1 0-1,-1-1 1,0 1 0,0 0-1,0-1 1,0 1 0,0 0-1,0 0 1,0-1 0,0 1-1,0 0 1,0-1 0,0 1-1,0 0 1,0 0 0,0-1-1,0 1 1,0 0 0,0-1-1,0 1 1,0 0 0,0 0-1,0-1 1,-1 1 0,1 0-1,0 0 1,0-1 0,0 1-1,0 0 1,-1 0 0,1 0 0,0-1-1,0 1 1,-1 0 0,1 0-1,0 0 1,0 0 0,-1-1-1,1 1 1,0 0 0,-1 0-1,0-1-742,-7-3-2711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0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445 125 8224,'-26'-28'3712,"26"20"-3200,0 4 1312,8 4-1088,10-8-288,6 0-288,2-1-384,6 6 128,-1-5 96,-4 8 32,-4-4-96,-6 4 32,-4 4-2592,2 4 1440</inkml:trace>
  <inkml:trace contextRef="#ctx0" brushRef="#br0" timeOffset="1">23 29 6304,'-13'-15'2848,"8"7"-2464,0 3-128,10 10-224,0-5-928,3 0 480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1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 6976,'-32'-12'3168,"27"16"-2752,2-4-448,6 0-64,2 0-736,9 5 448,4-2-2336,9 9 1472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1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214 445 2080,'0'0'10378,"-14"-4"-8495,8 3-1758,0 0 0,0 0 0,0 1 0,-1-1 0,1 1 0,0 1 0,0-1 0,0 1 0,0 0 0,0 1 0,1-1 0,-1 1 0,0 0 0,1 0-1,-1 1 1,-8 5 0,7-4-140,0 0-1,1 1 0,-1-1 0,1 2 1,0-1-1,0 1 0,1 0 1,0 0-1,0 0 0,0 1 0,1-1 1,-5 11-1,6-9 5,1-1-1,0 1 1,0 0 0,1 1 0,0-1 0,0 0-1,1 9 1,1 2 200,6 36 0,-6-50-116,1 1 0,0-1 0,0 0 1,0 0-1,1 0 0,0 0 0,0-1 1,0 1-1,0-1 0,1 1 0,-1-1 0,1 0 1,0-1-1,1 1 0,-1-1 0,0 1 1,1-1-1,0-1 0,6 4 0,-6-4 21,0 1-1,1-1 1,-1-1 0,1 1-1,-1-1 1,1 1-1,-1-2 1,1 1-1,0-1 1,-1 0 0,1 0-1,0 0 1,-1-1-1,1 0 1,0 0 0,-1 0-1,1-1 1,7-3-1,-5 1 7,0-2 0,0 1-1,0-1 1,0 0 0,-1-1-1,0 0 1,-1 0 0,10-13-1,-4 3 72,-1 0-1,17-38 0,-1-13-130,-24 58-41,0 1 0,-1-1-1,0 0 1,-1 0 0,0-12-1,-14 61-2030,9-22 2000,0-1 0,2 1 0,0 0 0,1-1 0,0 1 0,1 0 0,6 32 0,-5-43 132,0-1-1,0 1 1,1-1 0,0 0-1,0 1 1,1-1-1,0 0 1,5 8-1,-7-11-53,1 0 0,0 0 0,0 0 0,0 0 0,0 0-1,0-1 1,0 1 0,0-1 0,1 1 0,-1-1 0,0 0 0,1 1 0,-1-1-1,1-1 1,-1 1 0,1 0 0,0-1 0,-1 1 0,5 0 0,-1-2 51,1 0 1,-1 0 0,0 0 0,0 0-1,0-1 1,0 0 0,0 0-1,0-1 1,-1 0 0,7-3-1,6-6 102,25-21 0,-42 32-199,13-11 35,-1 0 0,-1-1 0,0 0 0,12-18 0,33-63 78,-50 82-90,-5 9-76,-1 1 1,1-1-1,-1 0 1,1 1-1,-1-1 1,0 0-1,0 0 1,0 0-1,0 0 1,0-6-1,-2 15-320,0 0 0,0 0 0,0 0 0,-3 8 0,2-8 349,0 1 1,0-1-1,1 0 0,-1 12 0,2-9 56,1 0-1,0-1 0,0 1 1,1 0-1,0 0 1,1-1-1,0 1 1,0-1-1,0 0 0,1 0 1,1 0-1,-1 0 1,1-1-1,1 0 1,-1 0-1,1 0 0,0-1 1,14 12-1,-18-17 23,0 1-1,1-1 0,-1 0 0,1 0 0,-1 0 1,1 0-1,-1 0 0,1 0 0,0-1 1,0 1-1,-1-1 0,1 0 0,0 0 0,-1 0 1,1 0-1,0 0 0,0 0 0,-1-1 0,1 0 1,0 1-1,3-3 0,-1 1-2,-1 0 1,0 0-1,1 0 0,-1-1 1,0 0-1,0 0 0,-1 0 1,1 0-1,0-1 0,-1 1 1,4-6-1,3-7 55,-1 0 0,0 0 0,-1-1 0,-1 0 0,0 0 0,6-28 0,-7 15-33,-1 1 0,-2 0 0,1-43 1,-5 60-148,1 9-4,0 1 0,0-1 1,0 0-1,0 0 1,0 1-1,0-1 0,1 0 1,-1 1-1,1-1 0,2-4 1,-1 9-42,0 0 0,0 0 0,0 0 0,0 0 0,0 1 0,0-1 0,-1 1 0,3 5 0,1-1 16,2 4 105,-2-4 21,0 1 0,-1 0 0,1 0-1,-1 0 1,5 17 0,1 13-205,26 88 407,-32-117-201,0 1 0,0-1 1,1 0-1,1 0 0,-1 0 0,10 10 1,-12-17 11,-1 1 0,0-1 0,1 1 0,-1-1 0,1 0 0,0 0 0,0 0-1,-1 0 1,2-1 0,-1 1 0,0-1 0,0 1 0,0-1 0,0 0 0,1-1 0,-1 1 0,1 0 0,-1-1 0,0 0 0,1 0 0,-1 0 0,6-1 0,7-2 18,0-2 1,0 0-1,0 0 0,-1-2 0,0 1 1,26-18-1,-31 17-14,0 0 0,-1-1 0,0 0 0,0-1 1,-1 0-1,0 0 0,-1-1 0,0 1 0,0-2 0,5-11 0,7-14 54,-8 16-2,-1 0-1,10-29 0,-7 19-283,-3 17-448,-6 18 551,-1 0-1,1 1 1,-1-1-1,4 7 0,5 18-24,13 51-1,-14-21-110,-6-34 300,15 53 0,-20-78-60,1 1 0,0-1-1,-1 0 1,1 1 0,0-1-1,0 0 1,0 0 0,0 1-1,0-1 1,0 0 0,0 0-1,0 0 1,1 0 0,-1 0-1,0-1 1,0 1 0,1 0-1,-1 0 1,1-1 0,-1 1-1,0-1 1,1 1 0,-1-1-1,1 0 1,0 0 0,-1 1 0,1-1-1,-1 0 1,1 0 0,-1-1-1,1 1 1,2-1 0,1 0 62,0 0 0,0-1 1,0 1-1,0-1 1,0-1-1,0 1 1,-1-1-1,1 1 1,3-5-1,11-7-111,-1 0 91,0-1 0,0 0 0,-2-1 0,20-24 0,-27 26 67,0 0 1,-1-1 0,12-29-1,-17 36-148,0 2 43,-1 0 0,-1 0 0,1 0-1,-1 0 1,0 0 0,-1 0 0,1 0-1,-2-12 1,1 17-28,4-12-66,-3 11 117,0-1 0,-1 1 0,1-1 0,0 1 0,-1-1 0,1-5 0,-1 2-87,-1 0 1,0 0 0,1 0-1,-2 0 1,-2-9-1,4 14 22,0 1 1,-1-1-1,1 1 0,0 0 0,0-1 0,-1 1 0,1 0 0,0-1 0,-1 1 0,1 0 1,0-1-1,-1 1 0,1 0 0,-1 0 0,1-1 0,0 1 0,-1 0 0,1 0 1,-1 0-1,1 0 0,0 0 0,-1 0 0,1-1 0,-1 1 0,1 0 0,-1 0 0,1 0 1,-1 0-1,1 1 0,0-1 0,-1 0 0,1 0 0,-1 0 0,1 0 0,-1 0 1,1 0-1,-1 1 0,-13 8-494,9-4 419,0 0 0,1 0 0,0 1 1,0 0-1,0 0 0,-4 11 0,0 0-18,-7 24-1,13-33 119,0 1-1,0 0 0,1 0 0,0 1 0,1-1 1,0 0-1,0 0 0,1 0 0,0 0 1,1 0-1,0 0 0,5 15 0,-5-19 55,0 1 0,0-1 0,1 0 0,0 0 0,0 0-1,0 0 1,1-1 0,0 1 0,0-1 0,0 0 0,0 0 0,0 0 0,1 0-1,0-1 1,0 0 0,0 0 0,0 0 0,0-1 0,1 1 0,9 2 0,-9-4-7,0-1 1,-1 1 0,1-1 0,-1 0 0,1 0-1,0-1 1,-1 0 0,1 0 0,-1 0 0,1 0-1,-1-1 1,0 0 0,0 0 0,1-1-1,-1 1 1,-1-1 0,7-5 0,7-5 46,-1-1 1,30-32-1,-39 37-92,10-10 16,33-31-163,-45 44 132,2 0-292,-7 6 297,-1 0 1,0 0 0,1 0 0,-1 0 0,0 1 0,1-1 0,-1 0-1,0 0 1,1 1 0,-1-1 0,0 0 0,0 0 0,1 1-1,-1-1 1,0 0 0,0 1 0,0-1 0,1 0 0,-1 1 0,0-1-1,0 0 1,0 1 0,0-1 0,0 0 0,0 1 0,0-1 0,0 1-1,0 0 1,2 9-13,-1 1-1,0 0 0,-1 0 1,-2 15-1,1 3 0,1 0 137,1-29-102,-1 0 1,1 0 0,-1 0 0,0 0-1,1 0 1,-1 0 0,1 0 0,-1 0 0,1 0-1,-1 0 1,1 0 0,-1 0 0,1 0-1,-1 0 1,1 0 0,-1-1 0,1 1 0,-1 0-1,1 0 1,-1-1 0,0 1 0,1 0-1,-1-1 1,1 1 0,-1 0 0,0-1 0,1 1-1,18-14 192,-8 4-187,-1-1 1,14-18-1,-20 23-106,9-8-118,-8 13 99,-1 11-11,-3 0 94,1 0 0,1 1-1,0-1 1,1 0 0,0-1-1,0 1 1,7 10 0,-11-20 34,1 1 1,0 0-1,-1-1 0,1 1 1,-1-1-1,1 1 1,0 0-1,-1-1 1,1 0-1,0 1 1,0-1-1,-1 1 1,1-1-1,0 0 1,0 0-1,0 1 1,-1-1-1,1 0 1,0 0-1,0 0 0,0 0 1,0 0-1,-1 0 1,1 0-1,0 0 1,0 0-1,0-1 1,0 1-1,-1 0 1,1 0-1,0-1 1,0 1-1,-1 0 1,1-1-1,0 1 0,0-1 1,0 0-1,3-2 26,0 0-1,0 0 0,-1 0 0,1-1 1,3-5-1,14-21 122,-1-1 0,19-43 0,-12 22 16,6-10 30,14-26 73,-25 51-245,-2-1 0,19-51 0,-31 68 45,-4 14-97,-1-1 0,0 0 0,-1 0 0,0 0 0,0-1 0,-1 1 1,1-10-1,-2 18 10,0 0 0,0 0 1,0 0-1,0 0 0,0 0 1,0 0-1,0 0 1,0 0-1,0 0 0,0-1 1,0 1-1,0 0 0,0 0 1,0 0-1,0 0 1,0 0-1,0 0 0,0 0 1,0 0-1,0 0 0,0 0 1,0 0-1,0 0 1,0-1-1,0 1 0,0 0 1,0 0-1,0 0 0,0 0 1,0 0-1,0 0 0,0 0 1,0 0-1,0 0 1,0 0-1,0 0 0,0 0 1,0 0-1,-1 0 0,1 0 1,0 0-1,0 0 1,0 0-1,0 0 0,0 0 1,0 0-1,0 0 0,0 0 1,0 0-1,0 0 1,0 0-1,-1 0 0,1 0 1,0 0-1,0 0 0,0 0 1,0 0-1,-5 5-149,-4 9 79,5-4 79,0 1 0,1 0 0,1-1 0,-1 1 0,2 0 0,0 0 0,0 1 0,1-1 0,1 20 0,4-4 10,0 0 0,17 48 0,-11-39-10,28 74 124,-32-93-84,1-1 0,0 0 0,1-1 0,16 21 0,-24-34-58,0-1 0,1 1 1,-1-1-1,0 0 0,1 1 1,-1-1-1,1 0 1,0 0-1,-1 0 0,1 0 1,0 0-1,0 0 0,-1 0 1,1-1-1,0 1 0,0-1 1,0 1-1,0-1 1,0 0-1,2 0 0,-1 0-226,0 0-1,0-1 0,-1 0 1,1 1-1,0-1 0,-1 0 1,1 0-1,-1-1 1,1 1-1,-1 0 0,1-1 1,3-3-1,-2 1-649,0 0 0,0 0 0,-1 0 0,1 0 0,-1 0 0,4-8 0,-5 8-174,0 1 0,-1-1 0,1 1 0,-1-1 0,0 1 0,0-1 0,0 0 0,0-7 0,-1-6-1935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3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85 979 3552,'0'0'63,"-1"0"-1,1 1 1,0-1-1,-1 0 1,1 1 0,-1-1-1,1 0 1,0 1 0,0-1-1,-1 1 1,1-1 0,0 0-1,0 1 1,-1-1 0,1 1-1,0-1 1,0 1 0,0-1-1,0 1 1,0-1-1,0 1 1,0-1 0,0 1-1,0-1 1,0 1 0,0-1-1,0 1 1,0-1 0,0 1-1,0-1 1,1 1 0,-1-1-1,0 1 1,1 0 0,2 14 1861,-3 0-41,0-13-1009,0-2-694,0 0 0,0 1 0,0-1 0,0 0 0,0 0 0,0 1 0,0-1 0,0 0-1,0 0 1,0 1 0,0-1 0,0 0 0,0 0 0,1 1 0,0 1 1619,-1-2-1619,1 0 0,-1 0 0,0 0 0,1 1 0,4-8 224,0 1 1,0-1 0,0 0-1,-1 0 1,0 0 0,3-10-1,18-50 491,-6 7-588,19-96 0,25-225 226,-56 330-197,0-94 0,-7 140-370,0 1 0,0-1 0,-1 1 0,1-1 0,-1 1 0,0 0 0,-2-5 0,1 7-190,1 7 127,0 12 81,0-13 6,-5 71 119,-4 52 22,-45 499 701,38-476-397,-37 149 0,49-277-210,-1 0 0,-1 0 0,-1-1 0,-11 24 0,18-44-202,1 0 1,0 0-1,-1 0 1,0 0-1,1 0 1,-1 0-1,0 0 1,1 0-1,-1 0 0,0 0 1,0-1-1,0 1 1,0 0-1,0 0 1,0-1-1,0 1 1,0-1-1,0 1 1,0-1-1,0 1 0,0-1 1,0 0-1,0 1 1,-1-1-1,1 0 1,0 0-1,0 0 1,0 0-1,0 0 1,-1 0-1,1 0 0,0 0 1,0-1-1,0 1 1,0 0-1,0-1 1,-2 0-1,0-1-3,1 1 0,0-1 0,-1 0-1,1 0 1,0 0 0,0 0 0,0-1-1,0 1 1,0 0 0,0-1 0,1 0-1,0 1 1,-2-4 0,0 0-36,0-1 1,0 1-1,1-1 1,0 0-1,1 1 1,-1-1-1,1 0 1,1 0-1,-1 0 1,1-11-1,6-9-93,1 0 0,1 0 0,1 1 0,23-47-1,-22 56 123,0 1 0,1 0 0,0 0 0,1 1 0,1 0 0,0 1 0,30-23 0,-16 18 52,0 1 1,31-14-1,63-24 115,35-19 281,-140 65-431,-1 0 1,0-1 0,0-1-1,-1 0 1,0-1-1,-1 0 1,17-23-1,-17 17 49,0-1-1,-1-1 0,-1 0 1,-1 0-1,10-32 1,-14 37-32,-3 7-25,1-1 1,-2 1-1,1-1 0,-1 1 1,1-15-1,-11 61-726,2 9 619,-6 37 21,7-60 121,2-1 1,0 0 0,2 1 0,0 0 0,2-1 0,6 43 0,-7-62-21,1 0 1,-1 0-1,1 0 0,0 0 1,0-1-1,0 1 0,1 0 1,-1-1-1,3 4 0,-3-5-17,-1 0-1,1-1 1,0 1-1,0 0 0,-1-1 1,1 1-1,0-1 1,0 1-1,0-1 0,-1 0 1,1 1-1,0-1 0,0 0 1,0 1-1,0-1 1,0 0-1,0 0 0,0 0 1,0 0-1,0 0 1,0 0-1,0 0 0,0 0 1,0 0-1,-1-1 0,1 1 1,0 0-1,0-1 1,0 1-1,0 0 0,0-1 1,1 0-1,24-15 120,-1-1 0,0-2-1,-1 0 1,41-44 0,-41 36-52,22-32 1,-4 5-295,-35 46 150,-4 8-107,-5 13-201,-1 3 321,-1 1-54,2 1 1,0-1-1,1 28 0,1-41 127,1 0 0,-1 0 1,1 0-1,-1 1 0,1-1 0,0 0 0,1 0 0,-1 0 1,1-1-1,0 1 0,0 0 0,0 0 0,0-1 0,0 1 1,1-1-1,0 0 0,0 0 0,0 0 0,0 0 1,0 0-1,5 2 0,-4-3 29,-1-1 1,1 1-1,0-1 1,0 0 0,0 0-1,0-1 1,1 1-1,-1-1 1,0 0-1,0 0 1,0 0-1,0 0 1,8-3-1,-3 1-31,0 0 0,0-1 0,0 0 0,-1-1 0,11-5 0,-6 0-15,0 0 1,-1-1-1,0-1 0,0 0 1,15-20-1,26-23-262,-52 52 233,1 1 0,-1-1 0,1 1 0,0 0 0,-1 0 0,1 0 0,0 0 0,0 0 0,-1 0-1,1 0 1,0 1 0,0-1 0,0 0 0,4 1 0,-5 0 8,-1 0 0,1 1 0,0-1 0,-1 0 0,1 1 0,-1-1-1,1 1 1,-1-1 0,1 1 0,-1-1 0,1 1 0,-1-1 0,1 1 0,-1 0 0,0-1 0,1 1-1,-1-1 1,0 1 0,0 0 0,1 0 0,-1 0-2,1 3 6,0 1 0,0-1 1,-1 1-1,0-1 1,0 1-1,0-1 0,-1 7 1,0 5 3,1 63 1,1-79 10,-1 0 0,0 0 0,0 1 0,0-1 1,0 0-1,1 0 0,-1 0 0,0 0 0,0 1 0,1-1 0,-1 0 0,0 0 0,0 0 0,0 0 0,1 0 0,-1 0 0,0 0 0,0 0 0,1 0 0,-1 0 1,0 0-1,0 0 0,1 0 0,-1 0 0,0 0 0,0 0 0,1 0 0,-1 0 0,0 0 0,0 0 0,1 0 0,-1 0 0,0 0 0,0 0 0,1-1 1,-1 1-1,10-4 220,-3-3-156,0 1 0,0-1 0,-1 0 0,9-13 0,1-1-114,-6 8 16,23-26-7,-30 36 0,0 1 0,0-1 1,1 0-1,-1 1 0,0 0 1,1 0-1,0 0 0,-1 0 1,9-2-1,-11 4 22,0-1 1,0 1-1,0 0 1,0 0-1,0 0 1,0 1-1,0-1 1,0 0-1,0 0 1,0 0-1,0 1 1,0-1-1,0 1 1,0-1-1,0 1 1,0-1-1,0 1 1,0-1-1,0 1 1,0 0-1,-1 0 1,1-1-1,0 1 1,-1 0-1,1 0 1,0 0-1,-1 0 1,1 0-1,-1 0 1,1 0-1,-1 0 1,0 0-1,1 1 1,2 6-21,-1-1-1,0 1 1,1 11 0,-1-11 56,-1 1-19,1-1 0,0 0 1,0-1-1,1 1 0,0 0 0,1-1 0,5 9 0,-7-12 5,1-1 1,-1 0-1,1 0 0,0 0 1,0 0-1,1 0 0,-1-1 0,0 1 1,1-1-1,0 0 0,-1 0 0,1 0 1,0-1-1,0 1 0,8 1 0,2-1 40,1 0-1,0-1 0,0 0 1,0-1-1,0-1 0,-1 0 1,1-1-1,26-7 0,-13 1-26,0-2 1,-1 0-1,40-23 0,36-33-42,-93 58 14,-10 8 1,0 0 0,0 0 0,1 0 0,-1 0 0,0 0 0,0-1-1,1 1 1,-1 0 0,0 0 0,0 0 0,0-1 0,1 1 0,-1 0 0,0 0 0,0 0 0,0-1 0,0 1-1,0 0 1,0 0 0,0-1 0,1 1 0,-1 0 0,0-1 0,0 1 0,0 0 0,0 0 0,0-1 0,0 1 0,0 0-1,0 0 1,0-1 0,0 1 0,-1 0 0,1-1 0,0 1 0,0 0 0,0 0-11,-1 0 1,1 0 0,-1 0-1,1 0 1,-1 0 0,1 0-1,-1 0 1,1 0 0,0 0-1,-1 0 1,1 0-1,-1 1 1,1-1 0,0 0-1,-1 0 1,1 1 0,-1-1-1,1 0 1,0 0 0,-1 1-1,1-1 1,0 0-1,0 1 1,-1 0 0,-10 11-151,9-9 90,-13 13 22,0-2 0,-1 1 0,-31 20 0,25-18-79,-32 28 0,52-42 127,0-1 0,0 1 1,0 0-1,0 0 0,0 0 0,0 0 1,-1 5-1,2-7 9,1-1-1,0 1 0,0 0 1,-1-1-1,1 1 1,0 0-1,0-1 1,0 1-1,0 0 1,0 0-1,0-1 1,0 1-1,0 0 1,0-1-1,0 1 1,0 0-1,0-1 1,1 1-1,-1 0 1,0-1-1,0 1 1,1 0-1,-1-1 1,0 1-1,1 0 1,-1-1-1,1 1 1,-1-1-1,1 1 1,-1-1-1,1 1 1,-1-1-1,1 1 1,0-1-1,-1 0 1,1 1-1,-1-1 1,1 0-1,0 0 1,0 1-1,-1-1 1,1 0-1,1 0 1,2 1 13,1-1 1,0 1 0,0-1-1,-1-1 1,1 1-1,0-1 1,0 0 0,-1 0-1,1 0 1,-1 0-1,1-1 1,-1 0-1,1 0 1,-1 0 0,0 0-1,6-5 1,0 0 27,-1-1 0,1 0 1,-2-1-1,1 0 0,9-13 1,-7 6-39,0-1 0,-2 0 1,0-1-1,0 0 0,6-25 0,22-96 27,-26 90-34,33-156 53,-43 197-53,3-9-32,-2 0 0,0-1 0,0 1 0,-2 0 0,0-1 0,-4-29 0,3 45-3,1 0 0,0 0 0,-1 1 0,1-1 0,-1 0 0,0 1 0,0-1 0,1 1 0,-1-1 0,0 1 0,0-1 0,-3-2-1,4 4 19,-1 0-1,1 0 0,-1-1 0,1 1 0,-1 0 0,0 0 0,1 0 0,-1 0 0,1 0 0,-1 0 0,0 0 0,1 0 0,-1 0 0,0 0 0,1 0 0,-1 0 0,1 0 0,-1 0 0,0 0 0,1 1 0,-1-1 0,1 0 0,-1 1 0,1-1 0,-1 0 0,1 1 0,-1-1 0,1 0 0,-1 1 0,1-1 0,-1 1 0,1-1 0,0 1 0,-1-1 0,1 1 0,-1 0 1,-4 6-12,0 0 0,1 1 1,0-1-1,0 1 1,0 0-1,1 0 1,-4 15-1,-9 63-61,14-75 85,-20 206 37,21-172-8,2-1 1,13 86 0,-14-125-2,1-1 1,1 1-1,-1-1 1,0 0-1,1 0 1,0 0-1,0 0 1,0 0-1,1 0 1,-1 0-1,1 0 1,0-1-1,0 0 1,0 1-1,0-1 1,1 0-1,-1-1 1,8 5-1,-4-3 6,-1-1 1,1-1-1,0 1 0,0-1 0,0-1 1,1 1-1,-1-1 0,0 0 0,0-1 1,1 0-1,7 0 0,23-3 27,1-2 1,-1-1-1,-1-1 0,1-3 0,-1-1 1,-1-2-1,0-1 0,60-33 0,-70 28-27,-25 18-90,-2 2 38,0-1 1,0 0 0,0 1-1,0-1 1,0 1-1,1 0 1,-1-1-1,0 1 1,0 0 0,1-1-1,-1 1 1,0 1-1,-2 1-21,-18 14 32,-23 15 0,26-20-17,0 2 1,0 0-1,-15 16 1,29-26 19,0 1 1,0 0 0,1-1-1,-1 2 1,1-1-1,0 0 1,1 0-1,-1 1 1,1 0-1,0-1 1,0 1-1,1 0 1,0 0-1,0 0 1,0 10-1,1-13 23,0 0-1,0-1 1,0 1-1,0 0 1,1 0-1,0 0 1,-1-1-1,1 1 1,0 0-1,0 0 1,1-1-1,-1 1 1,0-1-1,1 0 0,0 1 1,-1-1-1,1 0 1,0 0-1,0 0 1,0 0-1,1 0 1,-1 0-1,0-1 1,1 1-1,-1-1 1,1 1-1,-1-1 0,1 0 1,0 0-1,-1 0 1,1-1-1,0 1 1,0-1-1,-1 1 1,1-1-1,0 0 1,0 0-1,0 0 1,0 0-1,0-1 1,-1 1-1,1-1 0,0 0 1,0 0-1,3-1 1,3-3 14,-1-1 0,0 0-1,0 0 1,-1 0 0,0-1 0,0 0 0,0-1 0,-1 1 0,0-1 0,0-1-1,-1 1 1,5-12 0,0 0-86,-2 0-1,-1-1 0,0 0 0,5-32 0,-11 50 3,-1-1-1,1 0 0,-1 0 0,1-1 0,-1 1 0,-1 0 0,1 0 0,-2-6 0,2 10 46,0 0 0,0-1 0,0 1 0,0 0 0,-1 0 0,1 0 0,0 0 0,0 0 0,0 0 0,0 0 0,-1 0 0,1 0 0,0 0 0,0 0 0,0 0 0,-1 0 0,1 0 0,0 0 0,0 0 0,0 0 0,-1 0 0,1 0 0,0 0 0,0 0 0,0 0 0,0 0 0,-1 0 0,1 0 0,0 0 0,0 0 0,0 1 0,0-1 0,-1 0 0,1 0 0,0 0 0,0 0 0,0 0 0,0 1 0,0-1 0,0 0 0,0 0-1,-1 0 1,1 0 0,0 1 0,0-1 0,0 0 0,0 0 0,0 0 0,0 0 0,0 1 0,0-1 0,-5 11-140,2-2 127,0-1-13,0 0 1,1 0-1,-1-1 0,2 1 1,-1 0-1,1 12 1,1-6 158,0 0 0,4 23 0,-3-33-94,0-1-1,0 1 1,0-1-1,0 1 1,1-1-1,-1 1 1,1-1-1,0 0 1,0 0-1,0 0 1,0 0 0,1 0-1,-1 0 1,1 0-1,3 2 1,-5-4-9,0-1 1,0 1-1,1 0 0,-1-1 1,0 1-1,0-1 1,1 1-1,-1-1 0,0 0 1,0 1-1,1-1 1,-1 0-1,0 0 1,1 0-1,-1 0 0,1 0 1,-1 0-1,0 0 1,0-1-1,1 1 0,-1 0 1,0-1-1,1 1 1,-1-1-1,2-1 0,2-1 19,0 0-1,0-1 1,-1 0-1,7-7 1,-3 4-16,41-42-19,-26 24-17,2 1 0,0 1 1,40-27-1,-64 50-2,0-1-1,0 0 1,0 1 0,0-1-1,0 0 1,0 1 0,1-1-1,-1 1 1,0 0-1,0-1 1,0 1 0,0 0-1,1 0 1,-1 0 0,0 0-1,0 0 1,0 0-1,1 0 1,-1 0 0,0 0-1,0 1 1,0-1 0,1 0-1,-1 1 1,0-1 0,0 1-1,0-1 1,1 2-1,0-1 5,-1 1-1,0-1 0,1 1 0,-1 0 0,0-1 1,0 1-1,0 0 0,0 0 0,-1-1 0,1 1 0,0 0 1,-1 0-1,1 0 0,-1 0 0,0 0 0,1 2 0,-1 6 27,-1 1-1,0-1 0,0 0 0,-1 0 0,0-1 0,0 1 0,-5 11 0,-7 31 319,13-51-326,1-1-1,0 1 1,0 0-1,-1-1 0,1 1 1,0 0-1,0-1 1,0 1-1,0 0 0,0 0 1,0-1-1,0 1 1,0 0-1,0 0 0,1-1 1,-1 1-1,0 0 0,0-1 1,1 1-1,-1 0 1,0-1-1,1 1 0,-1-1 1,1 1-1,0 0 1,0 0 10,0-1 0,0 0 1,0 0-1,0 0 1,0-1-1,0 1 0,0 0 1,1 0-1,-1 0 1,0-1-1,0 1 0,0-1 1,0 1-1,0-1 1,0 1-1,0-1 0,-1 1 1,3-2-1,34-22 176,58-35-129,-36 22-62,-44 26-73,1 0 0,1 1 0,29-12 0,-44 21 58,-1 1-1,0-1 0,0 1 1,0 0-1,1-1 0,-1 1 1,0 0-1,1 0 0,-1-1 1,0 1-1,1 0 0,-1 1 1,0-1-1,1 0 0,-1 0 0,0 0 1,0 1-1,1-1 0,-1 1 1,0-1-1,0 1 0,0-1 1,1 1-1,-1 0 0,0 0 1,0-1-1,0 1 0,0 0 1,0 0-1,0 0 0,-1 0 0,1 0 1,0 0-1,0 0 0,-1 1 1,1-1-1,-1 0 0,1 0 1,-1 0-1,1 1 0,-1-1 1,0 0-1,0 1 0,1-1 1,-1 0-1,0 2 0,0 79 17,0-81 15,0 0-1,0-1 0,0 1 0,0 0 0,0 0 0,0 0 0,0-1 1,0 1-1,0 0 0,1 0 0,-1-1 0,0 1 0,0 0 0,1-1 1,-1 1-1,0 0 0,1-1 0,-1 1 0,1 0 0,-1-1 0,2 2 1,-2-2-13,1 0 0,-1 0 0,1 0 0,0 0 0,-1 0 0,1 0 1,-1 0-1,1 0 0,-1 0 0,1 0 0,0 0 0,-1 0 1,1 0-1,-1-1 0,1 1 0,-1 0 0,1 0 0,0-1 0,-1 1 1,1 0-1,0-1 0,4-3-20,0 0 1,0-1-1,8-8 1,-9 9 1,0 1 7,7-9-107,0 1 0,2 0 0,15-10 0,-27 20 96,0 1 1,0-1 0,0 1-1,0-1 1,0 1-1,0 0 1,0-1-1,0 1 1,0 0 0,0 0-1,0 0 1,0 0-1,0-1 1,0 2 0,0-1-1,0 0 1,0 0-1,0 0 1,0 0 0,0 1-1,0-1 1,0 0-1,0 1 1,0-1-1,0 1 1,0-1 0,0 1-1,0 0 1,0-1-1,0 1 1,-1 0 0,1-1-1,0 1 1,-1 0-1,2 1 1,2 4-21,-1-1 0,0 1 0,0 1-1,4 9 1,0 1 127,-4-11-76,0-1 0,0 1 0,1 0 0,-1-1 1,1 1-1,1-1 0,-1 0 0,8 6 0,-9-9 2,0 0-1,0 0 1,1-1 0,-1 1 0,0-1-1,1 1 1,-1-1 0,1 0 0,0-1-1,-1 1 1,1-1 0,0 1-1,-1-1 1,1 0 0,0 0 0,-1-1-1,5 0 1,11-3 50,-1-1 1,1-1-1,-1-1 0,26-13 0,-37 16-48,1 0 0,-1 0 0,0-1 0,-1 0 0,1-1 0,-1 1 0,0-1 0,0 0 0,6-9 0,-10 12-29,1 0 0,-1-1 0,0 1 0,0-1 0,0 0 0,0 1 0,-1-1 0,0 0 0,0 0 0,0 0 0,0 0 0,0 0 0,-1 0 0,0-1 0,0 1 0,0 0 0,0 0 0,-1 0 0,1 0 0,-3-6 0,3 9-1,0 0-1,0 0 1,-1 1 0,1-1-1,0 0 1,-1 1 0,1-1-1,0 0 1,-1 1 0,1-1 0,-1 0-1,1 1 1,-1-1 0,1 1-1,-1-1 1,0 1 0,1-1-1,-1 1 1,0-1 0,1 1-1,-1 0 1,0-1 0,1 1-1,-1 0 1,0 0 0,0-1-1,1 1 1,-1 0 0,0 0-1,0 0 1,0 0 0,1 0-1,-1 0 1,0 0 0,0 0-1,0 0 1,1 1 0,-1-1-1,0 0 1,-1 1 0,-3 1-54,0 1 0,0 0 0,0 0 0,-7 7 0,2-3-20,3-2 64,0 0 0,1 1 0,-1 1 0,1-1 0,-8 11 0,11-13 30,0 0 1,1 0-1,0 0 1,0 0-1,0 0 1,0 1-1,0-1 1,1 1-1,0-1 1,0 1-1,0-1 1,0 7-1,1-10-1,0 1-1,0 0 0,1-1 0,-1 1 1,0-1-1,1 1 0,-1-1 0,1 1 1,-1-1-1,1 1 0,-1-1 0,1 1 1,0-1-1,0 1 0,0-1 0,0 0 1,0 0-1,2 2 0,-1-1 16,0-1-1,1 1 1,-1-1 0,1 0-1,-1 0 1,1 0 0,-1 0-1,1 0 1,-1 0 0,5 0-1,2 0 33,0-1 0,0 0 0,0 0 0,0-1 0,14-2-1,-6-1-36,0-1-1,0 0 1,0-1-1,-1-1 0,0 0 1,-1-1-1,0-1 0,25-19 1,-36 25-18,64-53 3,-63 51-29,-1 1 1,1 0-1,0 1 0,7-5 1,-11 7 16,-1 1 1,1 0-1,0-1 1,-1 1-1,1 0 1,-1-1-1,1 1 1,0 0-1,-1 0 1,1-1-1,0 1 1,-1 0-1,1 0 0,0 0 1,-1 0-1,1 0 1,0 0-1,-1 0 1,1 0-1,0 0 1,0 0-1,-1 1 1,1-1-1,-1 0 1,1 0-1,0 1 1,-1-1-1,1 0 1,0 1-1,-1-1 1,1 0-1,-1 1 1,1-1-1,-1 1 1,1-1-1,-1 1 1,1-1-1,-1 1 1,0-1-1,1 1 1,-1 0-1,0-1 1,0 1-1,1 0 1,-1-1-1,0 1 1,0 0-1,0-1 1,0 1-1,1 1 0,0 9-18,-1 0 0,0 0-1,-1 0 1,-2 18 0,-1 5 115,3-29-82,0 3 52,1 0-1,0 0 0,0 0 1,0 0-1,1 0 0,2 9 1,8-24 229,-1 0-272,0-1 0,11-11 0,8-6-96,-13 10 31,-13 13 24,-1-1 1,1 1 0,-1-1 0,1 1-1,0 0 1,0 0 0,0 0-1,0 0 1,0 1 0,0-1-1,0 1 1,1 0 0,5-2-1,-7 4 3,-1-1 0,1 0 0,-1 1 0,1-1 0,-1 1 0,0-1-1,1 1 1,-1 0 0,0 0 0,1-1 0,-1 1 0,0 0 0,0 0-1,0 0 1,0 1 0,0-1 0,0 0 0,0 0 0,0 0 0,0 1 0,1 1-1,0 2 21,1 1-1,-1-1 0,1 1 0,0 5 0,-2-6 23,0-1 1,1 1-1,-1-1 0,1 0 1,0 1-1,0-1 0,1 0 0,-1 0 1,1-1-1,5 7 0,-6-8 4,0 0 0,1-1 0,-1 1 0,0-1 0,1 1 0,0-1 0,-1 0-1,1 0 1,0 0 0,-1-1 0,1 1 0,0 0 0,0-1 0,0 0 0,-1 0 0,1 0 0,0 0 0,6-1-1,9-3 28,1 0 0,-1-2 0,0 0 0,0-1 0,-1 0 0,0-2 0,0 0 0,-1-1 0,0 0 0,18-17-1,-23 16-40,0 1 0,-1-2 0,-1 1 0,0-2 0,-1 1 0,12-25 0,-3 0 22,15-48 0,43-164 10,-56 180-26,-1 5-26,14-94-1,-23 109-362,-10 45 82,-1 5 75,-6 13-40,-11 24 59,10-17 177,1 2-1,1-1 1,-5 25 0,-7 70 37,5-1 183,0 129 0,17-195-78,8 57 1,-10-107-123,-1 3 22,0-1 0,1 1 0,0-1 0,-1 1 0,1-1 0,0 1 0,0-1 0,2 3-1,-3-5-5,1 1 0,-1 0 0,1-1 0,-1 1 0,1-1 0,-1 1 0,1-1 0,-1 1 0,1-1 0,0 1 0,-1-1 0,1 1 0,0-1 0,-1 0 0,1 1 0,0-1 0,0 0 0,-1 0 0,1 0 0,0 0 0,0 1 0,-1-1 0,1 0 0,0 0 0,0 0 0,-1 0 0,1-1 0,1 1 0,4-1-10,-1-1 0,0 0 0,0 0-1,0 0 1,0-1 0,-1 1 0,1-1-1,-1 0 1,1 0 0,-1-1 0,0 0-1,5-6 1,1 2 14,-1-1-1,1 1 1,1 0 0,0 1 0,0 1-1,23-11 1,-4 1-158,-22 12 110,0 1-1,-1 0 0,2 0 1,-1 1-1,0 0 1,0 0-1,1 1 1,-1 0-1,12 0 0,4 2-46,0 1 0,23 5-1,7 4 71,-53-11 15,-1 0 0,1 0 0,-1 1 0,1-1 1,-1 0-1,1 0 0,-1 0 0,1 0 0,-1 0 1,1 0-1,-1 0 0,1 0 0,-1 0 0,1 0 0,-1-1 1,0 1-1,1 0 0,-1 0 0,1 0 0,-1-1 1,1 1-1,-1 0 0,0 0 0,1-1 0,-1 1 2,1-1 0,-1 1 0,0-1 0,0 1 0,0-1 0,0 1 0,0-1 0,0 1 0,0 0 0,0-1 0,0 1 0,0-1 0,-1 1 0,1-1 0,0 1 0,0-1 0,0 1 0,0 0 0,-1-1 0,-14-19 6,12 18-27,0-1 1,1 1 0,-1 0 0,0 0-1,0 1 1,0-1 0,0 1 0,0-1-1,-1 1 1,1 0 0,0 0 0,-1 0-1,1 1 1,0-1 0,-1 1 0,1 0-1,-1 0 1,1 0 0,-1 0 0,-5 2-1,3-1-13,0 1 0,1 0 0,-1 1 0,0-1 0,1 1 0,0 0 0,0 1 0,0-1 0,0 1 0,-6 6 0,-13 13-15,9-11 14,2 2 0,-1-1 1,-15 23-1,26-31 75,1-1 0,0 1 0,-4 9 1,1-2 127,5-12-176,0 0-1,0 1 1,0-1 0,0 0-1,0 0 1,0 0 0,0 0 0,0 0-1,0 1 1,0-1 0,0 0-1,0 0 1,0 0 0,0 0-1,0 0 1,0 1 0,0-1-1,0 0 1,0 0 0,0 0-1,1 0 1,-1 0 0,0 0-1,0 0 1,0 1 0,0-1-1,0 0 1,0 0 0,0 0 0,0 0-1,1 0 1,-1 0 0,0 0-1,0 0 1,0 0 0,0 0-1,0 0 1,0 0 0,1 0-1,-1 0 1,0 1 0,0-1-1,0 0 1,0 0 0,0 0-1,1-1 1,-1 1 0,0 0-1,0 0 1,0 0 0,0 0 0,1 0-1,7-1 85,12-5-14,0-2 1,-1 0 0,30-17-1,34-29-346,-28 17 118,-47 32 112,-7 4 15,1 0-1,-1 0 1,0 0 0,1 0-1,-1 1 1,0-1-1,1 0 1,-1 1-1,4-2 1,-5 3 16,1-1-1,0 0 1,-1 0 0,1 0-1,-1 1 1,1-1 0,-1 0-1,1 1 1,0-1 0,-1 0-1,0 1 1,1-1 0,-1 1 0,1-1-1,-1 1 1,1-1 0,-1 1-1,0-1 1,1 1 0,-1-1-1,0 1 1,0 0 0,1-1-1,-1 1 1,0-1 0,0 1-1,0 0 1,0-1 0,0 1-1,0 0 1,7 49-268,-6-38 297,0 0 0,1 0 0,0 0 0,1-1 0,4 13 1,-6-21 3,0-1 0,1 0 0,-1 1 0,0-1 0,1 0 0,0 1 0,-1-1 0,1 0 0,0 0 1,0 0-1,0-1 0,0 1 0,1 0 0,-1-1 0,0 0 0,1 1 0,-1-1 0,1 0 0,-1 0 0,1 0 0,-1-1 1,1 1-1,0 0 0,0-1 0,-1 0 0,1 0 0,3 0 0,-2 0 6,0 0 0,0-1 0,0 0 0,0 0 0,0 0 0,0 0 0,0-1 0,0 1 0,-1-1 0,1 0 0,0 0 0,-1-1 0,6-3 0,0-3 20,1 0-1,-1 0 0,8-12 0,-6 6-38,-1 0 0,-1 0-1,10-23 1,19-53 0,-7 14 11,2 11 79,4 2 0,52-71 0,-62 96-86,0-2-152,22-48 0,-48 87 121,1 0 0,-1 0-1,0-1 1,-1 1 0,1 0-1,0 0 1,-1-1 0,1 1-1,-1 0 1,0-1 0,1 1-1,-1 0 1,-1-1 0,1 1-1,-1-4 1,1 6 15,0-1-1,0 1 1,0 0-1,0 0 1,0-1-1,0 1 1,0 0-1,0 0 1,0-1 0,0 1-1,0 0 1,-1 0-1,1-1 1,0 1-1,0 0 1,0 0-1,0 0 1,-1-1-1,1 1 1,0 0 0,0 0-1,0 0 1,-1 0-1,1 0 1,0-1-1,0 1 1,-1 0-1,1 0 1,0 0-1,0 0 1,-1 0 0,1 0-1,0 0 1,0 0-1,-1 0 1,1 0-1,0 0 1,0 0-1,-1 0 1,1 0-1,-13 6-31,7-2 9,-5 1 38,-1 2 0,1 0 0,1 0-1,-1 1 1,1 0 0,1 1 0,-1 0-1,1 0 1,-7 12 0,0 2 31,2 1 1,1 1 0,1 1-1,1-1 1,-12 44-1,-24 142 256,46-204-313,-3 17-19,-2 25 0,6-43 38,0-1-1,0 0 0,0 0 1,0 1-1,1-1 1,0 0-1,0 0 0,0 0 1,1 0-1,0 0 1,2 6-1,-2-9-18,0 0 0,0 0 0,0 0-1,0 1 1,0-2 0,0 1 0,1 0 0,-1 0-1,1-1 1,-1 1 0,1-1 0,4 2 0,35 8-1482,-27-9 239,0 0 0,0-1 0,1 0 0,22-3 0,-15-1-2072,-1 0 0,31-10 1,-50 12 2908,-1 1 1,1-1 0,-1 0-1,1 0 1,-1 0 0,0 0 0,0 0-1,0 0 1,1-1 0,-1 1-1,0-1 1,0 1 0,-1-1 0,1 0-1,0 0 1,-1 0 0,1 0-1,-1 0 1,1 0 0,0-3 0,-2 4 168,1-1 0,-1 0 1,0 0-1,0 1 0,-1-1 1,1 0-1,0 0 0,0 1 1,-2-3-1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1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9056,'-25'4'4119,"25"-5"-4040,0 1 1,0 0 0,0 0 0,0 0-1,0 0 1,0 0 0,0 0-1,0 0 1,1-3 2073,-1 3-2073,0 0 0,1 0 0,-1 0-1,0 0 1,0 0 0,0 0 0,0 0-1,0 0 1,0 0 0,0 0 0,0 0-1,1 0 1,1 0 211,1 1 0,-1-1 0,1 1 0,0-1 0,-1 0 0,1 0 0,-1 0 0,1-1 0,0 1 0,3-2 0,7 1 156,322-7 828,-327 7-1421,66 0-1768,-64 2 420,1 0 0,-1 0 0,0 1 0,0 0 0,11 5 0,5 5-2191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2912,'-17'-5'19338,"27"2"-18333,17-2-1242,76-8 781,-1 0-373,-53 9-68,189-16 428,-229 19-455,-7 0-52,-1 1 0,1-1 0,-1 1 1,0 0-1,1 0 0,-1 0 0,1 0 0,-1 0 0,1 0 0,-1 0 0,1 1 0,1 0 1,-1-1 17,10-3 1027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1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2720,'3'-4'18528,"12"-2"-14295,25-7-7422,-34 12 4736,125-33-936,168-20 0,-274 51-655,46 2 0,-41 1-2215,-26 8-2984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3136,'4'5'13928,"21"22"-12817,-18-21-924,-1 1 0,1 1-1,-1-1 1,-1 1-1,1 0 1,-2 0 0,8 16-1,22 68 265,-31-83-448,58 196 722,-59-184-575,-2-19-111,0 1 1,0-1-1,0 0 1,0 1-1,1-1 0,-1 1 1,1-1-1,0 1 1,-1-1-1,1 0 1,0 1-1,0-1 1,1 0-1,2 4 1,-3-5 370,1-17 1526,24-177-1066,-16 139-993,28-88 0,-33 127-128,-1 1-165,11-23 0,-13 33-246,0 1 1,0-1 0,0 1 0,0 0-1,0 0 1,1 0 0,-1 0 0,1 0 0,0 1-1,0-1 1,6-3 0,3 2-1632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5568,'-1'107'9493,"-11"154"-5877,-2 48-1637,10-169-1606,8 121-341,-4-253 921,2 13-5710,2-34-5194,0-9 5685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287 326 4064,'0'0'1307,"9"-10"1684,-8 7-2640,1 0-1,-1 0 0,-1 0 0,1 0 0,0 0 0,-1 0 0,1 0 0,-1 0 0,0 0 0,0 0 0,0 0 1,-2-6-1,-10-40 1897,7 30-1360,1 0-231,-1 0 1,-2 1 0,1 0-1,-14-25 1,16 37-543,0 0 0,0 0 0,0 0 0,0 0 0,-1 1-1,0-1 1,0 1 0,-1 0 0,1 1 0,-1-1 0,0 1 0,0 0 0,-1 1-1,-11-5 1,12 6-117,1 0 0,-1 1 0,0 0-1,0 1 1,0-1 0,-1 1 0,1 0-1,0 1 1,0-1 0,0 1 0,0 0-1,-9 4 1,11-4-4,0 0-1,1 1 1,-1 0 0,1-1-1,-1 1 1,1 0-1,0 1 1,0-1 0,0 0-1,0 1 1,0 0-1,0 0 1,1 0 0,-1 0-1,1 0 1,0 0 0,0 0-1,0 1 1,0-1-1,-1 6 1,1-1 31,1 0 0,0 0 1,0 0-1,1 0 0,0 0 0,0 0 1,1 1-1,0-1 0,1 0 0,4 15 0,4 4 129,22 45-1,-26-60-120,55 93 400,-15-30 181,-41-63-439,0-1-1,-1 0 1,0 1-1,-1 0 1,0 0 0,0 0-1,0 20 1,-2-1 166,-4 55 0,1-69-631,0 1 0,-2-1 0,0-1-1,-10 29 1,12-40-899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7968,'1'-2'5824,"12"1"-3161,23 0-1197,-29 1-945,146 2 2885,6 0-3708,-99-6-6043,-34 1 1106,-4 3 1933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4576,'-1'-2'153,"0"1"73,0 0 1,0 0 0,0 0-1,1 0 1,-1 0-1,1 0 1,-1-1-1,1 1 1,-1 0 0,0-3-1,3 20 6012,1 2-4263,5 32-988,-12 296 4053,-2-182-3846,-9 176-356,14-211-1868,1-125 617,-1 7-66,3-5-3765,5-2 1541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3392,'-1'-1'126,"0"1"-13,0-1 1,1 1-1,-1-1 0,1 1 1,-1-1-1,1 0 1,-1 1-1,1-1 0,0 0 1,-1 1-1,1-1 0,0 0 1,-1 1-1,1-8 6099,0 7-5809,0 0 1,0 0-1,0 0 1,1 0-1,-1 0 1,1 0-1,-1 0 1,1 0-1,-1 0 1,1 0-1,-1 0 1,1 0-1,0 0 1,0 1-1,-1-1 1,1 0-1,0 0 1,0 1-1,0-1 1,1 0-1,2-2-104,1 1 0,-1 0-1,1 0 1,-1 0-1,7-1 1,-5 2-346,0-1 1,1 1 0,-1 0 0,1 1 0,-1-1-1,1 1 1,-1 1 0,1-1 0,8 3-1,-13-3 43,-1 0 1,0 1-1,1-1 0,-1 1 0,0 0 0,1 0 0,-1-1 0,0 1 0,0 0 0,1 0 1,-1 0-1,0 0 0,0 0 0,0 0 0,0 1 0,-1-1 0,1 0 0,0 0 0,0 1 1,-1-1-1,1 0 0,-1 1 0,1-1 0,-1 1 0,0-1 0,1 1 0,-1-1 0,0 1 1,0-1-1,0 3 0,-1 3 3,0 0 1,0 0-1,-1 0 0,0 0 1,-3 7-1,2-6 72,-96 238 2089,98-245-2124,1 1 0,-1-1 0,1 0 0,-1 0 0,1 1 1,0-1-1,-1 1 0,1-1 0,0 0 0,0 1 0,0-1 0,0 1 0,0-1 0,0 0 0,1 1 0,-1-1 1,0 0-1,1 1 0,-1-1 0,1 0 0,1 3 0,-1-2 18,1 0 0,0 0 0,-1 0 1,1 0-1,0-1 0,0 1 0,0 0 0,1-1 0,-1 0 0,5 3 1,1-1 37,1 0 1,0 0 0,0-1 0,-1 0 0,17 2 0,55-3-565,-26-4-2971,-32 1-989,1 5 1366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214 660 4160,'0'0'248,"0"-1"-1,-1 1 1,1 0 0,-1 0 0,1 0-1,0 0 1,-1-1 0,1 1-1,0 0 1,-1 0 0,1-1 0,0 1-1,-1 0 1,1-1 0,0 1 0,0 0-1,-1-1 1,1 1 0,0 0-1,0-1 1,-1 0 0,1 1-2,0-1 0,-1 0 0,1 0 0,-1 1 0,1-1 0,-1 0 0,1 1-1,-1-1 1,0 0 0,1 1 0,-1-1 0,0 1 0,1-1 0,-1 1 0,0 0 0,0-1 0,0 0 0,-6 0 142,1 0 0,-1 0-1,1 0 1,-1 1 0,1 0 0,-1 0 0,1 1 0,-1 0-1,1 0 1,-1 0 0,1 1 0,-7 3 0,6-3-324,1 1 0,0 0 0,0 0 0,1 1 1,-1 0-1,1 0 0,-1 1 0,1-1 0,1 1 0,-1 0 1,1 0-1,-1 1 0,1-1 0,1 1 0,-1 0 1,1 0-1,0 0 0,-3 11 0,3-7 39,0 0 0,1 0 0,1 0 0,-1 0 1,1 0-1,1 0 0,0 0 0,1 1 0,0-1 0,0 0 0,4 13 0,-4-18-32,3 9 189,-1-1 0,2 1 0,0-1 1,0 0-1,11 19 0,-15-31-219,0 1-1,0-1 0,0 0 0,1 1 0,-1-1 1,0 0-1,0 0 0,1 0 0,-1 0 1,1 0-1,-1 0 0,4 2 0,-4-3-20,-1 0 0,1 0 0,0 0-1,0 0 1,0 1 0,0-1 0,0 0-1,0-1 1,0 1 0,0 0 0,0 0-1,0 0 1,-1 0 0,1-1 0,0 1 0,0 0-1,1-2 1,2 0-9,-2-1 1,1 1-1,0-1 0,0 0 1,-1 0-1,1 0 0,-1 0 1,0 0-1,2-5 0,10-21-175,-1-1 0,16-60 0,-13 40 6,3-7 18,22-76-88,-28 76 112,-2-1 1,3-72-1,-11 77 113,-2 0 1,-3 0-1,-9-54 0,10 97-49,-2 1 0,1 0 0,-1 0-1,-5-11 1,8 19 41,-1 1 1,1-1 0,0 1-1,0-1 1,-1 1-1,1-1 1,0 1-1,-1-1 1,1 1-1,0-1 1,-1 1-1,1-1 1,-1 1-1,1-1 1,-1 1-1,1 0 1,-1-1-1,1 1 1,-2-1-1,2 1 2,-1 0-1,1 0 1,-1 1-1,1-1 1,-1 0-1,1 0 1,-1 0-1,1 0 1,-1 0-1,1 0 1,0 1-1,-1-1 1,1 0-1,-1 0 1,1 1 0,0-1-1,-1 0 1,1 1-1,0-1 1,-1 1-1,-2 3-20,1-1 0,-1 1 0,1 0 0,0 0 0,1 0 0,-2 4 0,-7 24 127,1 0 0,2 0 0,-4 49 0,4 105 358,15 3-1,-2-83-305,4 17-80,-3-54-1226,-7-62-76,3 8-1080,-3-14 2118,0-1 0,1 0 1,-1 1-1,0-1 0,0 0 0,1 0 1,-1 1-1,0-1 0,1 0 0,-1 0 1,1 0-1,-1 1 0,0-1 0,1 0 0,-1 0 1,0 0-1,1 0 0,-1 0 0,1 0 1,-1 0-1,1 0 0,-1 0 0,0 0 1,1 0-1,-1 0 0,1 0 0,-1 0 0,0 0 1,1 0-1,-1-1 0,0 1 0,1 0 1,16-4-3134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32.8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64 11040,'-26'-15'4096,"31"15"-3168,3 3-289,0-3 1345,11-3-1216,12-2 480,37-2-736,27-1-224,8-1-192,-5 6-2112,10-5 1088,18-1-5983,14 9 3871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3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23 4064,'-3'0'1631,"1"0"0,0 1 0,-1-1 0,1 1 0,-1-1 0,-3 3 0,1-1-1167,1 0 1,-1 1 0,1 0 0,0 0-1,-1 0 1,2 1 0,-1-1 0,-4 5-1,4-2-269,0 0 0,0 0 0,0 0 0,1 1 0,0-1 0,0 1 0,-2 7 0,1 0 53,0 0 0,-2 19 0,3-10 87,2-1-1,0 0 1,1 0-1,1 0 1,1 1-1,8 36 1,-9-57-278,0 1 0,0 0 0,0 0 1,0-1-1,1 1 0,-1-1 0,1 1 0,-1-1 1,1 0-1,0 1 0,0-1 0,0 0 1,0 0-1,3 2 0,-3-3-26,0 0-1,0 0 1,0 0-1,0 0 1,0-1-1,0 1 1,0 0-1,0-1 0,0 0 1,0 1-1,1-1 1,-1 0-1,0 0 1,0 0-1,0-1 1,0 1-1,0 0 1,1-1-1,-1 1 1,2-2-1,2-1 28,-1 1 1,0-1-1,0-1 0,0 1 1,0-1-1,0 0 0,-1 0 0,1 0 1,6-10-1,-2 2-27,0-1 1,12-22 0,-16 23 1,0 1 0,0 0 1,-1-1-1,0 0 1,-1 0-1,-1 0 1,0 0-1,0 0 1,-1-1-1,-1 1 1,0 0-1,-1-1 1,0 1-1,0 0 1,-2 0-1,0-1 1,-6-16-1,6 24-183,0 0 0,0 0 0,-1 0 1,1 0-1,-1 1 0,-1-1 0,1 1 0,0 0 0,-1 0 0,0 1 0,0-1 0,0 1 0,0 0 0,-7-2 0,8 3-689,0 1-1,-1-1 1,1 1-1,0 0 1,-1 0-1,1 1 1,-5-1-1,8 1 389,0 0 0,1 0-1,-1 1 1,0-1 0,0 0 0,1 0-1,-1 1 1,0-1 0,1 0 0,-1 1-1,0-1 1,1 1 0,-1-1 0,1 1-1,-1-1 1,1 1 0,-2 0 0,1 11-3117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 1568,'0'-1'227,"0"0"0,-1 0 0,1-1 0,0 1 0,-1 0 0,1 0 0,0-1 0,0 1 0,0 0 0,0 0 0,0-1 0,0 1 0,1-2 0,5-13 11976,-9 22-12071,1 0 1,1 0-1,-1 0 1,1 0-1,-1 8 1,1-10-70,-8 138 1380,3-26-726,-6 1 209,6 147-1,10-2-189,-4-245-730,0 0-191,-3 33 1,2-44-1452,1-13-954,1-14-1999,2 4 2093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6816,'-7'-13'5721,"10"19"-3346,0 4-1931,-1 1 0,0 0 0,0 0 0,-1 0 0,0 0 0,-1 0 1,-1 12-1,0 2 88,1 111 1014,2-131-747,1-10-358,7-19-71,-7 16-230,5-11-171,2-1 1,0 1 0,1 1 0,1 0 0,0 1-1,1 0 1,1 1 0,1 0 0,1 1-1,0 1 1,25-18 0,-38 30 43,1 0-1,-1 0 1,1 0-1,0 0 1,-1 1-1,1-1 1,0 1 0,0 0-1,0 0 1,4 0-1,-6 1 30,1 0-1,-1 1 0,0-1 1,0 0-1,0 1 0,0-1 1,0 1-1,0 0 0,0 0 1,0 0-1,0 0 0,0 0 1,0 0-1,0 0 1,-1 1-1,1-1 0,-1 1 1,1-1-1,2 4 0,-1 0 35,0 0 0,0 0-1,0 0 1,-1 0-1,0 0 1,0 0 0,0 1-1,-1-1 1,0 0 0,0 1-1,1 7 1,-1 11 87,-2 32 1,0-19-231,1-6 167,0-17-3634,14-15-4941,-1-2 3995,5 2 1542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 5216,'-8'-12'9891,"7"12"-9729,-2 0 213,1 1 0,-1-1 0,0 1 1,1-1-1,-1 1 0,1 0 0,-1 0 1,1 1-1,-1-1 0,1 0 0,0 1 0,-1-1 1,1 1-1,-2 2 0,-6 5-101,-13 17-1,10-11 474,5-6-558,0 0 0,2 0 0,-1 0 0,1 1-1,0 0 1,1 0 0,-7 19 0,10-23-110,1 0 0,-1 0 0,1 0 0,0 0 0,0 0-1,1 1 1,0-1 0,0 0 0,1 0 0,-1 1 0,1-1 0,0 0 0,1 0 0,0 0 0,4 11 0,-3-13-34,-1 0 0,1-1 0,0 1 1,0 0-1,0-1 0,1 0 1,-1 0-1,1 0 0,0 0 1,0 0-1,0-1 0,0 0 1,0 0-1,0 0 0,1 0 0,5 1 1,0 0-42,0 0 0,0-1 0,0-1 1,1 0-1,-1 0 0,15-1 1,24-5-2987,-27 4 1190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9792,'-5'0'4448,"10"9"-3872,-5-4 2527,0 1-1823,-5 8 608,5 1-1120,-8-4-192,8 6-352,-5-6-64,5 1-96,-5-7-192,5-2 64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6 972 4384,'-5'3'3195,"5"-3"-2942,1 0-1,-1 0 1,1 0 0,-1 0 0,1 0-1,-1 0 1,1 0 0,-1 0 0,1 0 0,-1 0-1,1 0 1,-1 0 0,0 0 0,1 0-1,-1 0 1,1 0 0,-1 0 0,1-1 0,0 1-1,37-34 2230,46-52 0,26-45-1575,-74 87-421,7-9-27,42-67 0,-69 94-362,-2 0 1,-1-2 0,-1 0 0,-1 0 0,8-32-1,39-149 805,-52 187-875,-2 11-39,-1-1 0,0 1 0,0-1 1,0-20-1,-12 80-543,-1 10 491,-1 6 64,-20 62 0,-45 99 39,71-211-51,-27 77 216,-5-1 0,-4-2 0,-89 140 0,82-161 756,44-58-658,4-10-292,0 1 0,0 0 0,1 0 0,-1 0 0,0 0 0,0 0 0,0 0 1,0 0-1,0 0 0,0 0 0,0 0 0,1 0 0,-1 0 0,0 0 0,0 0 1,0 0-1,0 0 0,0 0 0,0 0 0,1 0 0,-1 0 0,0 0 0,0 0 0,0 0 1,0 0-1,0 0 0,0 0 0,0 0 0,1 0 0,-1 0 0,0 0 0,0 0 0,0 0 1,0 0-1,0 0 0,0 1 0,0-1 0,0 0 0,1 0 0,-1 0 0,0 0 0,0 0 1,0 0-1,0 0 0,0 0 0,0 1 0,0-1 0,0 0 0,0 0 0,0 0 0,0 0 1,0 0-1,0 0 0,0 1 0,0-1 0,0 0 0,0 0 0,0 0 0,0 0 0,0 0 1,0 0-1,0 1 0,0-1 0,28-17-53,-1-1 0,0-1 0,36-34 0,64-78-260,-82 84 292,71-58-1,-109 99 14,38-29-27,98-56 1,-68 46 345,-56 37-297,-18 7-90,-4 2-28,-6 2-53,2 0 135,0 0 1,0 0-1,1 0 0,0 1 0,-1 0 0,1 1 0,1-1 0,-1 1 0,1 0 1,-1 0-1,1 1 0,1 0 0,-1 0 0,1 0 0,0 0 0,1 1 0,-1-1 0,1 1 1,1 0-1,-1 0 0,-2 12 0,5-16 36,-1 0 1,1-1-1,0 1 0,0-1 1,0 1-1,0 0 0,1-1 1,-1 1-1,1 0 1,-1-1-1,1 1 0,0-1 1,0 0-1,0 1 0,0-1 1,0 1-1,1-1 0,-1 0 1,1 0-1,0 0 0,-1 0 1,1 0-1,0 0 0,0-1 1,0 1-1,0 0 1,1-1-1,-1 0 0,4 2 1,-5-2-1,1-1 1,0 0 0,-1 0-1,1 1 1,-1-1 0,1 0-1,0-1 1,-1 1 0,1 0-1,-1 0 1,1-1-1,-1 1 1,1-1 0,-1 1-1,1-1 1,-1 1 0,1-1-1,1-2 1,25-17 451,-20 12-401,0-1 0,0 1 0,0-1 0,-2-1 0,10-14 0,-14 20-52,1-1 1,-1 0-1,0 1 1,0-1-1,0 0 0,-1-1 1,1 1-1,-1 0 1,-1 0-1,1 0 1,-1-1-1,0 1 1,-1-10-1,0 12-35,0 1 0,0-1 0,0 0-1,-1 0 1,1 1 0,-1-1 0,-2-3-1,-7-11-193,11 16 201,0 1-1,0 0 1,0-1 0,0 1 0,0-1 0,0 1 0,1-1-1,-1 1 1,0 0 0,0-1 0,0 1 0,0-1-1,0 1 1,1 0 0,-1-1 0,0 1 0,0 0 0,1-1-1,-1 1 1,0 0 0,0-1 0,1 1 0,-1 0-1,0-1 1,1 1 0,-1 0 0,1 0 0,-1 0 0,0-1-1,1 1 1,-1 0 0,1 0 0,-1 0 0,0 0-1,1 0 1,-1 0 0,1 0 0,29-8-96,1 1-1,53-5 1,-69 11 133,-6-1-11,1 2 1,-1-1-1,1 1 0,-1 1 1,1-1-1,-1 2 0,12 2 1,-19-3-3,1 0 0,-1 0 0,0 1 0,0-1 0,0 1 0,0-1 0,0 1 1,0 0-1,0 0 0,-1 0 0,1 0 0,-1 0 0,1 0 0,-1 0 0,0 0 1,0 1-1,0-1 0,0 0 0,0 1 0,0-1 0,0 6 0,1 4 87,-1 0-1,0 0 1,-2 17-1,0-9-46,1 1 113,2 46-6,-1-60-117,0 0 0,0 0 0,1-1 0,0 1 0,0-1 0,1 1 0,5 10 1,-7-16-98,-1 0 0,1 0 0,0 0 0,0 0 0,0 0 0,-1-1 0,1 1 0,0 0 0,0 0 0,1 0 0,-1-1 0,0 1 0,0-1 0,0 1 0,0-1 0,0 1 0,1-1 0,-1 0 0,0 1 0,0-1 0,1 0 0,-1 0 0,0 0 0,0 0 0,1 0 0,-1 0 0,0-1 0,0 1 0,1 0 0,-1 0 0,1-1 0,12-3-950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15 878 2816,'-1'1'140,"0"1"51,-1-1 1,1 1-1,0-1 0,0 1 0,0 0 0,0-1 1,0 1-1,0 0 0,0 0 0,1 0 1,-1 0-1,1-1 0,-1 1 0,1 0 1,0 4-1,1 14 3679,-1-13-652,1-14-989,75-97 1547,-33 47-2424,93-96 0,-91 111-1100,17-19 146,-34 24-97,-22 28-244,1 0 0,0 0-1,15-15 1,-21 24-60,-1 0 0,0 0-1,0 0 1,0 0 0,1-1-1,-1 1 1,0 0-1,0 0 1,0 0 0,1 0-1,-1 0 1,0 0 0,0 0-1,0 0 1,1 0 0,-1 0-1,0 0 1,0 0 0,1 0-1,-1 0 1,0 0 0,0 0-1,1 0 1,-1 0 0,0 0-1,0 0 1,0 0-1,1 0 1,-1 0 0,0 0-1,0 1 1,0-1 0,1 0-1,-1 0 1,0 0 0,6 11-47,0 18 101,-6-25-22,4 22 49,-2-1 1,-1 0-1,-3 31 0,-13 75 150,8-82-76,3-19-36,-1-1 0,-2 0 0,-12 34 0,19-60-75,-1 0 0,0 0 0,0-1 1,-1 1-1,1-1 0,0 1 0,-1-1 0,0 1 0,1-1 0,-1 0 0,0 0 1,0 0-1,-3 2 0,4-3-28,0-1-1,0 1 1,0 0-1,0-1 1,0 1 0,0-1-1,0 0 1,0 1 0,0-1-1,0 0 1,-1 0 0,1 0-1,0 0 1,0 0 0,0 0-1,0 0 1,-1 0-1,1 0 1,0 0 0,0-1-1,0 1 1,0 0 0,0-1-1,0 1 1,0-1 0,-1 1-1,1-1 1,-1-1-1,-3-1 56,0-1-1,1-1 0,-1 1 0,-4-7 0,2 3-38,-6-7-52,0-1 0,1-1 0,1 0 0,1-1 0,0 0 0,-11-31 1,13 34-167,7 13 159,0 0 0,0 0 0,0 0 1,0 0-1,0 0 0,0 0 0,1 0 0,-1 0 0,1-1 0,-1-1 0,2 3 17,-1 1 0,0 0 1,0-1-1,1 1 0,-1 0 0,0-1 0,1 1 0,-1 0 0,0 0 0,1-1 0,-1 1 1,1 0-1,-1 0 0,0 0 0,1-1 0,-1 1 0,1 0 0,-1 0 0,0 0 0,1 0 1,-1 0-1,1 0 0,-1 0 0,1 0 0,-1 0 0,1 0 0,-1 0 0,0 0 0,1 0 1,-1 0-1,1 1 0,0-1 0,17 4-207,-18-4 215,18 6-100,-1 0-1,-1 2 1,20 10 0,10 6 131,-21-13-33,-4-1 68,0 0 0,1-2 1,27 7-1,-44-14-30,0 0 0,1 0-1,-1 0 1,1-1 0,-1 1-1,1-1 1,-1-1 0,1 1-1,-1-1 1,1 0 0,-1 0-1,0-1 1,1 1 0,-1-1 0,0 0-1,0-1 1,0 1 0,8-7-1,56-53 75,-47 40-26,0 2 0,41-28 0,-60 46-80,8-5-166,21-10 1,-28 15 137,-1 1 1,1 0 0,-1 0-1,1 0 1,0 0 0,-1 0 0,1 1-1,0 0 1,0 0 0,6 0-1,9 1 20,-17-1 11,-1 0 0,1 0 0,0 0 0,0 0-1,0 0 1,-1 0 0,1 0 0,0 1-1,0-1 1,-1 0 0,1 1 0,0 0-1,-1-1 1,1 1 0,0 0 0,1 1 0,-2-1 232,-6-9 758,-1 5-1047,1 0-1,-1 0 0,0 0 0,0 1 1,0 0-1,0 0 0,-1 1 1,1-1-1,-1 1 0,1 1 1,0-1-1,-1 1 0,1 0 0,-1 1 1,1 0-1,-1 0 0,-9 3 1,12-3 30,0 1 1,1-1 0,-1 1 0,1 0-1,0 0 1,-1 0 0,1 1 0,0-1 0,0 1-1,1 0 1,-1 0 0,1 0 0,-1 0-1,1 0 1,0 1 0,0-1 0,0 1-1,0-1 1,-1 5 0,-1 4 12,1-1 1,0 0-1,0 1 0,1 0 1,-1 13-1,2-1 98,2 41 0,0-56-42,0 0 0,0 0 0,1 0-1,1 0 1,-1 0 0,2 0 0,4 10 0,-5-13-20,1 0 1,0 0 0,0 0 0,0 0 0,1 0 0,9 7 0,-11-10 8,1 0 0,0 0 0,1-1 0,-1 0 0,0 0 0,1 0 1,-1-1-1,1 1 0,-1-1 0,10 1 0,-1 0-10,1-1 0,0-1 0,0-1 0,-1 0 0,1 0 0,0-2 0,-1 1 0,0-2 0,1 0-1,-1 0 1,-1-1 0,16-9 0,-2 0 9,0-2 0,0-1 1,-2-2-1,31-28 0,43-54 76,-53 52-93,-36 39-104,1 1 0,17-15 0,-26 24 84,0 0 0,1 0 1,-1 0-1,0 0 0,0 0 1,0 0-1,0 0 0,0 0 0,0 1 1,0-1-1,0 0 0,0 1 1,0-1-1,0 0 0,0 1 0,0-1 1,0 1-1,0 0 0,0-1 1,0 1-1,-1 0 0,1 0 0,0-1 1,0 1-1,0 1 0,-1 0 28,-1-1 0,1 0 0,-1 0 0,1 0 0,-1 1-1,0-1 1,1 0 0,-1 0 0,0 0 0,0 0 0,0 0 0,0 0-1,0 0 1,0 0 0,-2 1 0,-21 15 55,15-12-116,-1 3 25,0 1 1,1 1 0,0-1 0,0 1 0,1 1-1,-10 16 1,9-14-19,1 1 0,1 0 0,0 0 0,-6 19-1,12-29 40,-1 0-1,1 1 0,0-1 1,0 1-1,0-1 0,1 1 0,0-1 1,-1 1-1,2-1 0,-1 1 0,0-1 1,1 1-1,0-1 0,0 1 0,0-1 1,1 0-1,0 1 0,-1-1 0,5 5 1,-6-8 5,1 0 0,-1 0 0,1 0 0,-1 0 0,1-1 0,0 1 0,0 0 0,-1-1 0,1 1 0,0 0 0,0-1 0,0 1 0,0-1 0,-1 1 0,1-1 0,0 0 0,0 1 0,0-1 0,0 0 0,0 0 0,0 0 0,0 1 0,0-1 0,0 0 0,0 0 0,0-1 0,0 1 0,0 0 0,0 0 0,0 0 0,0-1 0,0 1 1,0 0-1,0-1 0,0 1 0,0-1 0,0 1 0,-1-1 0,1 1 0,0-1 0,1-1 0,2-2 40,0 0-1,0-1 1,0 1 0,-1-1 0,5-7 0,12-26 242,21-56 0,12-23-677,-51 113-44,-3 6 36,-4 14 112,3-3 271,-5 79 98,7-78-80,0 0 0,1 0 0,1 0 0,5 23 0,-6-34 11,0 1 1,1 0-1,-1-1 1,1 1-1,-1-1 1,1 0-1,0 0 1,0 1-1,1-1 1,-1-1-1,1 1 0,4 4 1,-5-6-9,-1 0 0,1 0 0,0 0 0,0 0 1,1 0-1,-1 0 0,0 0 0,0-1 0,0 0 0,0 1 0,1-1 1,-1 0-1,0 0 0,0 0 0,1 0 0,-1 0 0,0-1 0,0 1 0,0-1 1,1 1-1,-1-1 0,0 0 0,0 0 0,2-1 0,15-8 32,0-1 0,0-1 0,-1-1 0,28-25 0,59-68 215,-85 84-207,3-1-13,-2-2 0,0 0 0,27-45 1,-23 20-93,-1 0 1,-4-2 0,-1 0 0,15-74 0,-22 57-723,-12 57 417,0 12 350,0 0 1,0 0-1,0 0 0,0 0 1,0-1-1,0 1 0,-1 0 1,1 0-1,0 0 1,0 0-1,0 0 0,0 0 1,0 0-1,0 0 0,0 0 1,0 0-1,0 0 0,0 0 1,0 0-1,0 0 0,-1 0 1,1 0-1,0 0 1,0 0-1,0 0 0,0 0 1,0 0-1,0 0 0,0 0 1,0 0-1,0 0 0,0 0 1,0 0-1,0 1 0,0-1 1,-1 0-1,1 0 1,0 0-1,0 0 0,0 0 1,0 0-1,0 0 0,0 0 1,0 0-1,0 0 0,0 0 1,0 0-1,0 0 0,0 0 1,0 1-1,0-1 1,0 0-1,0 0 0,0 0 1,0 0-1,0 0 0,0 0 1,0 0-1,0 0 0,0 0 1,0 0-1,-10 25-334,-16 72 133,-11 36-71,31-114 322,1-1 1,1 1-1,1-1 1,0 1-1,2 0 1,0 0-1,1 1 0,5 35 1,-5-51-13,1 0 0,1 0 1,-1 0-1,0-1 0,1 1 0,0 0 0,4 5 1,-6-8-8,0 0 1,1-1 0,0 1 0,-1 0 0,1 0 0,-1-1-1,1 1 1,0 0 0,0-1 0,-1 1 0,1-1 0,0 1-1,0-1 1,0 1 0,-1-1 0,1 0 0,0 1-1,0-1 1,0 0 0,0 0 0,0 1 0,0-1 0,0 0-1,0 0 1,0 0 0,0 0 0,0 0 0,0-1-1,-1 1 1,1 0 0,0 0 0,0-1 0,0 1 0,0 0-1,0-1 1,0 1 0,-1-1 0,1 1 0,1-1 0,6-6 63,-1 0 1,0 0 0,0-1-1,8-11 1,23-38-84,-26 40 14,-3 0-20,1 0 0,9-26 0,-11 24 0,64-181-113,-70 195 114,13-43 34,52-153-592,-57 164-9,-10 30 344,-3 6 53,-6 15-26,-10 38 141,-26 102 0,3 62 418,30-150-316,7-31 60,1 0 0,1 0 0,4 56 0,1 9 374,-3-58-292,1-40-168,0 0 0,0 0 0,0 0 0,0 0 0,1 0 0,-1 0 0,1 0 0,-1 0 0,1 0 0,0 0 1,0-1-1,-1 1 0,3 2 0,-3-3 15,14 2 97,-3-3-117,0 0 1,0-1 0,0 0 0,0-1-1,0-1 1,0 1 0,-1-2 0,11-4 0,88-52 163,-89 46-212,-1 0-1,-1-2 1,0 0 0,-1 0-1,-1-2 1,0 0 0,22-35-1,-35 48-15,-1 1 0,0 0 1,0-1-1,0 1 0,-1-1 0,2-6 0,-3 10 25,1 0 0,-1 1 0,0-1 0,0 0-1,0 1 1,0-1 0,0 0 0,0 0 0,0 1 0,0-1-1,0 0 1,0 1 0,0-1 0,0 0 0,0 0-1,0 1 1,-1-1 0,1 0 0,0 1 0,-1-1 0,1 0-1,0 1 1,-1-1 0,1 1 0,-1-1 0,1 0 0,-1 1-1,1-1 1,-1 1 0,1 0 0,-1-1 0,0 1 0,1-1-1,-1 1 1,1 0 0,-1-1 0,0 1 0,0 0 0,1 0-1,-1 0 1,0-1 0,1 1 0,-1 0 0,0 0-1,0 0 1,1 0 0,-1 0 0,0 0 0,1 1 0,-1-1-1,0 0 1,0 0 0,0 1 0,-7 1-14,-1 0 0,1 1 0,0 0 0,1 1 1,-1-1-1,1 2 0,-1-1 0,1 1 0,0 0 0,1 0 0,0 1 1,-1 0-1,2 0 0,-9 10 0,12-12 51,-1 0 0,0 1 0,1-1 0,0 0-1,0 1 1,0-1 0,1 1 0,-1 0 0,1 0 0,0-1 0,0 9 0,1-9 5,0 0 0,1 0 0,-1 0 0,1 0 0,0 0 0,0 0 1,0 0-1,1 0 0,0 0 0,-1-1 0,1 1 0,0-1 0,1 1 0,-1-1 0,5 5 1,-4-5 18,0 0 0,-1-1 0,1 1 0,0-1 0,0 0 0,0 0 0,1 0 0,-1 0 0,0-1 0,1 1 0,-1-1 0,1 0 1,-1 0-1,1 0 0,0-1 0,-1 1 0,1-1 0,7 0 0,-5-1 25,1 0 0,-1 0 0,1 0 0,-1-1-1,0 0 1,0 0 0,0-1 0,0 0 0,0 0 0,5-4 0,11-7 81,31-28 1,-46 35-131,0 1 0,0-1 0,-1-1 0,0 1 0,-1-1 0,1 0 0,6-14 0,-3 1-207,-8 13 133,-1-4-426,18 36-209,-11-5 655,4 23 0,-3-14 37,3 28-1,-9-38 26,7 23 0,-6-31 21,15 39 413,-17-46-420,0 0-1,1 0 0,0 0 1,-1 0-1,1 0 1,0 0-1,1-1 1,-1 1-1,0-1 1,1 1-1,5 3 1,-7-5-23,1-1 0,-1 1 0,1 0 0,0-1 1,-1 0-1,1 1 0,-1-1 0,1 0 0,0 0 1,-1 0-1,1 0 0,0 0 0,-1 0 0,1 0 1,-1-1-1,1 1 0,-1-1 0,1 1 0,0-1 1,-1 0-1,3-1 0,2-2 66,1 0 0,-1 0 1,8-8-1,-8 6-25,118-106 326,-51 44-256,-52 46-27,-15 16-69,-1 1 0,0-1 0,8-4-1,-14 12-55,0 0 0,0-1 0,1 1-1,-1 0 1,0 0 0,1 0-1,0 0 1,-1 0 0,1 2 0,-7 25 65,2-16 7,1 0 0,0 0 0,1 1 0,0-1 0,2 1 0,-2 20-1,3-34-33,0 1-1,0 0 0,0 0 0,0 0 0,0-1 1,0 1-1,0 0 0,0 0 0,1 0 1,-1-1-1,0 1 0,0 0 0,1 0 0,-1-1 1,0 1-1,1 0 0,-1-1 0,1 1 0,-1 0 1,1-1-1,-1 1 0,1 0 0,-1-1 0,2 1 1,-2-1 2,1 0 0,0 1 0,0-1 0,0 0 0,0 0 0,0 0 0,0 0 0,0 0 0,0 0 0,-1 0 0,1-1 0,0 1 0,0 0 0,0 0-1,0-1 1,0 1 0,1-1 0,4-3 33,-1 0-1,1 0 0,-1 0 0,9-8 0,74-71 206,-77 73-324,0 2 0,0 0 0,17-10 1,-21 14-16,-7 4 84,0 0 0,0 0 0,0 0 0,0 0 0,0 0 1,1 0-1,-1 0 0,0 0 0,0 0 0,0 0 0,0 0 0,1 0 0,-1 0 0,0 0 0,0 0 0,0 0 0,0 0 0,0 0 0,1 0 0,-1 0 0,0 0 0,0 0 1,0 0-1,0 0 0,0 0 0,0 1 0,1-1 0,-1 0 0,0 0 0,0 0 0,0 0 0,0 0 0,0 0 0,0 0 0,0 1 0,0-1 0,1 0 0,-1 0 1,0 0-1,0 0 0,0 0 0,0 1 0,0-1 0,0 0 0,0 0 0,0 0 0,0 0 0,0 0 0,0 1 0,0-1 0,0 0 0,0 0 0,0 0 0,0 0 0,0 0 1,0 1-1,0-1 0,0 0 0,-1 0 0,1 0 0,0 0 0,0 0 0,0 1 0,-3 14-71,2-10 98,-1 17-29,1-12-40,0-1 0,-5 16 0,4-15 62,-1 1 0,2-1 0,-1 13-1,-3 14 119,5-37-129,0 0 0,0 0 0,-1 0-1,1 0 1,0 1 0,0-1 0,0 0-1,0 0 1,0 0 0,0 0 0,0 1-1,0-1 1,0 0 0,0 0 0,0 0-1,0 1 1,0-1 0,0 0 0,0 0-1,0 0 1,0 0 0,0 1-1,0-1 1,0 0 0,0 0 0,0 0-1,0 1 1,0-1 0,1 0 0,-1 0-1,0 0 1,0 0 0,0 0 0,0 1-1,0-1 1,0 0 0,1 0 0,-1 0-1,0 0 1,0 0 0,0 0 0,0 0-1,1 1 1,-1-1 0,0 0 0,0 0-1,0 0 1,1 0 0,-1 0-1,0 0 1,0 0 0,0 0 0,0 0-1,1 0 1,13-9 90,-6 3-84,0-1 0,8-11 1,-6 5 2,1 0-95,0-1-1,0 2 0,1-1 0,26-20 0,-26 28-41,-12 5 116,0 0 0,0 0 0,1 0 0,-1 0 0,0 0 0,0 0 0,1 0 0,-1 0 0,0 0 0,0 0 0,0 0 0,1 0 0,-1 1 0,0-1 1,0 0-1,0 0 0,1 0 0,-1 0 0,0 0 0,0 0 0,0 1 0,1-1 0,-1 0 0,0 0 0,0 0 0,0 1 0,1 1-26,-1 0-1,1-1 1,-1 1-1,0 0 1,1 0 0,-1 0-1,0 0 1,-1 3-1,1 5 33,-1 14 21,0-16-3,1 1 0,0-1 0,0 0-1,0 0 1,1 0 0,1 0 0,2 10-1,-4-17 1,1 1 0,0-1 0,-1 0-1,1 1 1,0-1 0,0 0 0,0 0 0,0 0-1,0 0 1,0 0 0,0 0 0,0 0-1,0 0 1,1 0 0,-1 0 0,0-1-1,0 1 1,1 0 0,-1-1 0,1 1-1,-1-1 1,0 0 0,1 1 0,-1-1-1,1 0 1,-1 0 0,1 0 0,-1 0-1,4 0 1,1-2-14,0 1 1,0-1-1,1 0 1,-1 0-1,6-4 1,-8 5-16,32-18-86,-1-1 0,-1-2-1,33-27 1,-15 11 118,-21 18-431,-31 20 403,0 0 0,0 0-1,0 0 1,0 0-1,0 0 1,0 0-1,0 0 1,0 0-1,1 0 1,-1 0-1,0 0 1,0 0-1,0 0 1,0 0-1,0 0 1,0 0-1,0 0 1,0 0-1,0-1 1,0 1-1,0 0 1,0 0 0,1 0-1,-1 0 1,0 0-1,0 0 1,0 0-1,0 0 1,0 0-1,0 0 1,0 0-1,0-1 1,0 1-1,0 0 1,0 0-1,0 0 1,0 0-1,0 0 1,0 0-1,0 0 1,0 0-1,0 0 1,0 0 0,0-1-1,0 1 1,0 0-1,0 0 1,0 0-1,0 0 1,0 0-1,0 0 1,0 0-1,0 0 1,-1 0-1,1 0 1,0 0-1,0-1 1,0 1-1,-6 1-264,-1 1 214,1 1 0,0 0 0,0 1 0,0 0 0,0-1 0,0 2 0,1-1 0,-10 10 0,-2 4 90,-17 24 0,-15 33 108,37-52-202,11-12 216,1-11-144,0 0-1,0 0 1,0 1-1,0-1 1,0 0-1,1 0 1,-1 1-1,0-1 1,0 0-1,0 0 1,0 1-1,1-1 1,-1 0-1,0 0 1,0 0-1,1 0 1,-1 1-1,0-1 1,0 0-1,1 0 1,-1 0-1,0 0 1,0 0-1,1 0 1,-1 0-1,0 0 1,0 0-1,1 0 1,-1 0-1,0 0 1,1 0-1,3-1 107,0 0 1,0-1-1,0 1 0,7-5 0,8-6-11,30-25 0,-33 24-150,1 1 0,32-19-1,-49 30 50,10-1-190,-9 2 177,-1 0 1,0 1-1,1-1 1,-1 0-1,0 1 1,1-1-1,-1 0 1,0 1-1,1-1 1,-1 1-1,0-1 1,0 1-1,0-1 0,0 0 1,1 1-1,-1-1 1,0 1-1,0-1 1,0 1-1,0-1 1,0 1-1,0-1 1,0 1-1,0-1 1,0 1-1,0-1 1,0 1-1,-1-1 1,1 1-1,0 0 1,-4 19 28,0-1 0,-1 1 0,-1-1 0,-1 0 0,0 0 0,-2 0 1,-14 24-1,-91 117 256,22-36-58,6 33-70,55-94 42,17-38-72,-21 30 0,32-51-89,0 0 0,0 0 0,-1 0-1,1 0 1,-1-1 0,0 1 0,0-1-1,0 0 1,-9 5 0,11-7-16,1 0 0,-1 0 0,1 0-1,-1 0 1,0-1 0,1 1 0,-1 0 0,0-1 0,0 1 0,0-1 0,1 0 0,-1 0 0,0 1 0,0-1 0,0 0 0,0-1-1,0 1 1,1 0 0,-1 0 0,0-1 0,0 1 0,0-1 0,1 0 0,-1 1 0,0-1 0,1 0 0,-1 0 0,0 0 0,1 0-1,-1 0 1,1-1 0,0 1 0,-3-3 0,0-1 12,0-1 1,0 0-1,1 0 0,-1 0 0,-3-12 1,-11-34 133,14 39-155,1-1-1,0 0 1,1-1-1,0 1 1,1-18 0,1 26-26,1 1 1,-1-1 0,1 0-1,0 1 1,0 0 0,1-1 0,0 1-1,0 0 1,0 0 0,0 0-1,1 0 1,0 0 0,0 0-1,0 1 1,7-8 0,-2 5-23,-1 1 0,1 0 0,0 1 0,0 0 1,0 0-1,15-5 0,54-15-880,-52 18-2930,37-15 0,-43 13-497,-1 4 1403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10720,'-10'-17'4864,"15"14"-4256,-5 0 1247,0 6-1151,0-6-768,8 3-32,2-9-1024,-2 9 640,0-5-2751,2 10 1791,4-10-5056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85 135 7040,'-70'-3'3178,"60"1"-2213,6 1 480,8-2 583,184-55 3145,-130 43-4565,108-12 0,60 11-331,-155 13-218,277-4-3553,-233 14 1575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95 780 3328,'-12'5'408,"-17"9"672,2 5 472,23-15-618,0 0-1,0 0 0,0 0 0,1 0 0,-4 6 1,7-10-833,0 1 1,0-1 0,0 0-1,0 1 1,0-1 0,0 1-1,0-1 1,-1 0 0,1 1-1,1-1 1,-1 1 0,0-1-1,0 1 1,0-1 0,0 0 0,0 1-1,0-1 1,0 1 0,0-1-1,1 0 1,-1 1 0,0-1-1,0 1 1,1-1 0,-1 0-1,0 1 1,1-1 0,-1 0-1,0 0 1,0 1 0,1-1-1,-1 0 1,1 0 0,-1 1-1,0-1 1,1 0 0,-1 0 0,1 0-1,-1 0 1,1 1 0,1-1 82,0 1 1,-1 0-1,1-1 0,0 1 1,0-1-1,0 0 1,0 1-1,2-1 1,1-1 103,0 0 1,1-1-1,-1 1 1,0-1 0,0 0-1,0 0 1,-1-1-1,8-3 1,2-5 295,19-15 0,-6-1-250,-1-2 1,-2-1-1,28-42 1,-34 47-217,10-14-1,24-36 454,-46 60-291,-5 13-245,-1 0 0,1 0 0,0 0 0,0 1 0,0-1 0,0 0 0,2-2 0,-2-1-119,-2 5 82,1 1-1,0-1 1,0 0 0,-1 0 0,1 0 0,0 0-1,0 1 1,-1-1 0,1 0 0,0 0-1,0 0 1,0 1 0,-1-1 0,1 0 0,0 0-1,0 1 1,0-1 0,0 0 0,0 0-1,-1 1 1,1-1 0,0 0 0,0 1 0,0-1-1,0 0 1,0 1 0,-5 13 34,1 1 0,1-1 0,0 1 0,1 0 0,0 0 0,2 0 0,1 29 0,0-31-15,4 28 241,-5-40-241,1 1 0,-1-1 0,0 0 1,1 1-1,-1-1 0,0 0 0,1 0 1,0 0-1,-1 1 0,1-1 0,0 0 0,-1 0 1,1 0-1,0 0 0,0 0 0,0 0 0,0 0 1,0 0-1,0-1 0,0 1 0,0 0 0,1-1 1,1 2-1,-2-2 19,1 0 1,-1 0-1,0 0 0,0 0 0,1 0 1,-1-1-1,0 1 0,1 0 1,-1-1-1,0 1 0,0-1 1,0 1-1,1-1 0,-1 0 1,0 1-1,1-2 0,18-17 394,-12 12-368,19-19-13,44-33 0,-59 51-143,1 0 0,-1 1 0,1 0 0,0 1 0,1 1 0,27-9 0,-39 14 100,-1 0 0,1-1 0,-1 1 0,1 0 0,0 0 0,-1 0 0,1 0-1,-1 0 1,1 1 0,-1-1 0,1 0 0,2 1 0,-4 0 5,1-1-1,-1 0 1,1 1-1,-1-1 1,1 1 0,-1-1-1,1 1 1,-1-1-1,1 1 1,-1-1 0,1 1-1,-1-1 1,0 1-1,1-1 1,-1 1 0,0 0-1,0-1 1,1 1-1,-1 0 1,0-1 0,0 1-1,0 0 1,0-1-1,0 1 1,0 0 0,0-1-1,0 1 1,0 0-1,0 0 1,-1 0 0,-3 19 78,-2 0 0,-7 18 0,-7 23-20,20-52 319,5-9-123,10-12-9,-12 10-238,21-18-22,1 1 0,1 1 0,1 2-1,50-24 1,-48 31-400,-28 9 388,0-1 0,0 1 1,0 0-1,0 0 0,0 0 0,0 0 0,0 0 0,0 0 1,0 0-1,0 0 0,0 0 0,1 0 0,-1 1 1,0-1-1,0 0 0,0 1 0,0-1 0,0 1 0,-1-1 1,1 1-1,0-1 0,1 2 0,3 5 15,-2 0 0,1 0 0,4 13-1,-6-14 15,0-1-1,1 1 0,-1-1 0,1 1 0,0-1 1,0 0-1,1 0 0,-1 0 0,7 6 1,-9-11-3,0 1 0,0-1 1,0 1-1,0-1 1,1 1-1,-1-1 0,0 1 1,0-1-1,0 0 1,0 0-1,0 0 0,0 0 1,1 0-1,-1 0 1,0 0-1,0 0 1,0 0-1,0 0 0,0-1 1,0 1-1,1 0 1,-1-1-1,0 1 0,0-1 1,0 1-1,0-1 1,0 1-1,0-1 0,-1 0 1,1 0-1,0 1 1,1-3-1,5-3 73,-1-1 1,1 0-1,4-8 0,-6 8-29,30-39 211,20-25-130,-34 46-139,-1-1 0,-2 0 0,0-2 0,25-54 0,38-126-99,-76 195 23,-1 1-1,0-1 0,-1 0 0,-1 0 0,2-21 0,-6 23-98,2 11 170,0-1-1,0 1 0,0 0 1,0 0-1,0 0 0,-1-1 0,1 1 1,0 0-1,0 0 0,0 0 1,0 0-1,-1 0 0,1 0 1,0-1-1,0 1 0,0 0 1,-1 0-1,1 0 0,0 0 1,0 0-1,0 0 0,-1 0 1,1 0-1,0 0 0,0 0 1,0 0-1,-1 0 0,1 0 0,-2 1-18,1-1-1,0 1 0,-1 0 0,1 0 0,0 0 0,0 0 0,0 0 0,0 0 1,0 0-1,0 0 0,0 0 0,0 1 0,-1 1 0,-17 26-3,-27 64-1,-8 40 68,46-113-37,-12 37 95,3 1-1,-17 103 1,33-158-68,0 1 0,1 0 0,0-1 0,0 1 0,0 0 0,0-1 1,1 1-1,-1-1 0,1 1 0,0 0 0,1 3 0,-1-6-9,-1 0-1,1 0 0,-1 0 0,1 0 1,0-1-1,-1 1 0,1 0 1,0 0-1,0 0 0,-1-1 0,1 1 1,0 0-1,0-1 0,0 1 0,0-1 1,2 1-1,-2 0 3,1-1-1,0 0 1,0 0 0,-1 0 0,1 1 0,0-2 0,0 1-1,-1 0 1,1 0 0,0-1 0,0 1 0,-1-1-1,3 0 1,23-11 106,38-22 0,-6 2-52,3 0-408,-61 31 295,1 0 0,-1 0 1,0 0-1,0 0 0,1 0 0,-1 1 0,1-1 0,-1 1 0,1-1 0,-1 1 0,1-1 1,-1 1-1,1 0 0,-1 0 0,1 0 0,-1 0 0,3 0 0,-3 10-290,-1-2 268,2 0 74,1 0 1,-1-1 0,1 0-1,1 1 1,-1-1 0,1 0 0,7 8-1,38 45 92,-35-44-17,-12-14-36,-1 0 0,1 0 0,0-1 0,0 1 0,0 0 0,0-1 1,0 0-1,3 2 0,-5-3-33,0 0 1,1 0-1,-1 1 1,1-1 0,-1 0-1,1 0 1,-1 0-1,1 0 1,-1 0 0,1 0-1,-1 0 1,1 0-1,-1 0 1,1 0 0,-1-1-1,0 1 1,1 0 0,-1 0-1,1 0 1,-1 0-1,1-1 1,-1 1 0,0 0-1,1 0 1,-1-1-1,1 1 1,-1 0 0,0-1-1,0 1 1,1-1-1,-1 1 1,0 0 0,1-1-1,-1 1 1,0-1-1,0 1 1,0-1 0,0 1-1,1 0 1,-1-1-1,0 1 1,0-1 0,0 1-1,0-1 1,1-4-45,0 0-1,0 0 1,-1 0 0,0 0 0,0 0-1,0 0 1,0 0 0,-1 0 0,0 1-1,0-1 1,0 0 0,0 0 0,-1 1-1,0-1 1,0 1 0,0-1 0,-1 1 0,1 0-1,-1 0 1,0 0 0,0 0 0,0 0-1,-1 1 1,1-1 0,-1 1 0,0 0-1,-6-4 1,10 7 26,0 0 0,0 0 0,0 0 0,0 0 0,0 0 0,0 0 0,0 0 0,0 0-1,0 0 1,0 0 0,0 0 0,0 0 0,0 0 0,0 0 0,0 0 0,0 0 0,0 0 0,0 0 0,0 0 0,0-1-1,0 1 1,0 0 0,0 0 0,0 0 0,0 0 0,0 0 0,0 0 0,0 0 0,0 0 0,0 0 0,0 0 0,0 0 0,0 0-1,0 0 1,0 0 0,0 0 0,0 0 0,0 0 0,0 0 0,0 0 0,0 0 0,0 0 0,0-1 0,0 1 0,0 0-1,0 0 1,0 0 0,0 0 0,0 0 0,9 0-43,12 2-124,17 3 317,56-2 1,-79-3-1288,0-2-1,22-4 1,-29 4-772,-1 0 0,1-1 0,0 1 0,-1-2 0,13-6 0,-12 6-751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38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1044 3072,'-45'0'2725,"56"15"240,-9-11-2666,1-1-1,0 0 1,1-1-1,-1 1 1,0-1-1,1 1 1,0-1-1,-1 0 1,1 0-1,0-1 1,0 1-1,0-1 1,0 0-1,0 0 1,0 0-1,1 0 1,-1-1-1,0 1 1,6-2-1,-3 1 22,0 0 0,-1-1 0,1-1-1,0 1 1,0-1 0,0 0 0,-1 0 0,1-1-1,-1 0 1,11-7 0,-10 5-172,-1-1 1,1 0-1,-2 0 0,1 0 1,-1-1-1,0 0 0,0 0 1,0 0-1,6-15 0,-2 1 33,-2 0 1,9-33-1,3-28 741,-32 140-497,-10 34-300,-75 300 51,40-143 586,44-196 1500,26-100-1774,8-74 1,3-10-341,3 34-175,50-123 1,-34 95-99,-28 78 108,2 2 0,34-69 0,-47 106 3,1 0 0,1 1 0,0-1 0,0 1 1,0 0-1,1 1 0,0-1 0,0 1 1,1 0-1,-1 1 0,16-10 0,-21 14 12,1 0 1,0 1-1,-1-1 0,1 0 0,0 1 0,0-1 1,0 1-1,-1 0 0,1-1 0,0 1 0,0 0 1,0 0-1,0 0 0,0 0 0,-1 1 0,1-1 1,0 0-1,0 1 0,3 1 0,-3-1-11,0 0-1,0 1 0,0 0 1,0-1-1,0 1 1,0 0-1,0 0 0,0 0 1,-1 0-1,1 0 1,-1 0-1,2 4 1,1 3 16,0 1 0,-1-1-1,-1 1 1,1-1 0,-1 1 0,0 12 0,0-2 58,-2 0 0,0 0 0,-1 1 0,-1-1 0,-5 22-1,4-29-7,-1-1-1,0 1 1,0-1-1,-2 1 1,1-2-1,-2 1 1,0-1-1,-14 20 1,13-21 30,-1-1 1,0 1 0,-10 7-1,14-13-80,1-1-1,-1 0 0,0-1 0,1 1 1,-1-1-1,-1 0 0,1 0 0,0-1 1,-11 3-1,14-4 10,-1 0 1,1 0-1,-1 0 0,1-1 1,0 1-1,-1 0 0,1-1 1,-5-1-1,-11-2-75,12 3-136,5-1-11,12 1 70,11 4 152,-1-2 1,1 0 0,43-4 0,-34 0 10,1 1 26,216-23 466,-222 20-494,0-1 0,0-1 0,-1-1 0,0-1-1,0-1 1,-1-2 0,31-19 0,-40 20 37,-1 0-1,0-1 1,-1-1 0,0 0 0,18-26 0,-27 34-28,0-1 0,0-1 1,3-6-1,-7 12-30,1-1 0,0 0 0,0 0 0,-1 1 0,1-1 0,-1 0 1,0 0-1,0 0 0,1 0 0,-1 0 0,0 0 0,0 1 0,-1-1 0,1 0 0,0 0 0,-1-2 0,1 4-8,0 0 0,-1-1-1,1 1 1,0 0 0,0 0-1,0 0 1,0 0 0,0 0 0,0 0-1,0-1 1,0 1 0,-1 0-1,1 0 1,0 0 0,0 0 0,0 0-1,0 0 1,0 0 0,-1 0-1,1 0 1,0 0 0,0 0 0,0 0-1,0-1 1,0 1 0,-1 0-1,1 0 1,0 0 0,0 0 0,0 0-1,0 1 1,-1-1 0,1 0-1,0 0 1,0 0 0,0 0 0,-1 0-1,-6 5-125,-6 9 50,-11 19 73,2 1 1,2 1-1,1 1 0,-16 43 1,33-75 50,1 0 0,-1 0 0,1 0-1,0 0 1,0 0 0,1 0 0,-1 1 0,1-1 0,0 5 0,0-8-22,0 0 0,0 0 0,1 0 0,-1 0 0,0 0 0,0-1 0,1 1 0,-1 0-1,1 0 1,-1 0 0,1-1 0,-1 1 0,1 0 0,-1-1 0,1 1 0,-1 0-1,1-1 1,0 1 0,0 0 0,1-1 9,-1 1 0,0-1 0,1 1 0,-1-1 0,1 0 0,-1 1 0,0-1 0,1 0 0,-1 0 0,1 0 0,-1 0 0,1 0 0,-1-1 0,1 1 0,1-1 0,-1 0 3,1 0 0,-1 0 0,0 0 0,0 0-1,0 0 1,0 0 0,0-1 0,0 1 0,0-1 0,0 0 0,-1 1 0,1-1 0,1-3 0,18-28 99,-17 25-107,3-8 4,0 0-1,-1-1 1,7-31-1,-6 19-4,-5 22-77,-1-1-1,1 0 1,-2 0-1,1-12 0,-2 17-155,-2 9 69,-3 11-14,4-6 119,0 0 0,1 1 0,0-1-1,0 1 1,3 21 0,-1-26 72,0-1 0,0 1 1,1-1-1,-1 1 0,1-1 0,1 1 1,-1-1-1,1 0 0,0 0 0,1 0 1,5 8-1,-5-11 0,0 1 1,0-1-1,0 0 1,0-1-1,0 1 1,1-1 0,-1 1-1,1-1 1,0 0-1,0-1 1,-1 1-1,1-1 1,0 0-1,0-1 1,0 1-1,11-1 1,5-1 111,1 0-1,35-8 1,-46 6-93,15-2-3,-1-1 1,0-1-1,27-12 0,-37 12-47,-1 1 1,0-2-1,-1 0 0,0-1 1,0 0-1,19-19 0,-2-4-3,-1-1 0,33-49 0,-57 71-2,-2 5-223,-2 12 79,-6 37 47,1-15 59,0-2 49,2-10-24,-1 21 0,3-22 35,0-1 1,2 1 0,0 0-1,0-1 1,2 0-1,4 15 1,-7-26-14,1 0 0,-1 1 0,1-1 0,-1 0 0,1 0 0,0-1 0,0 1 0,0 0 0,1-1 0,-1 1 0,1-1 0,-1 0 0,1 0 1,0 0-1,0 0 0,0 0 0,0 0 0,0-1 0,0 0 0,1 1 0,-1-1 0,0-1 0,1 1 0,-1 0 0,1-1 0,-1 1 0,0-1 0,1 0 0,-1 0 0,7-2 0,31-5 98,-1-3-1,0-1 0,0-2 0,44-22 0,-63 24-65,0 0 0,-1-1 0,-1-1 0,0-1 1,0-1-1,-2-1 0,0 0 0,-1-1 0,14-19 0,4-13 53,51-99-1,12-62-28,-35 46-61,-56 144-64,0-1 1,-2-1-1,-1 1 0,0 0 0,-2-43 1,-1 63 42,0 0-1,0 0 1,0 0 0,0 0 0,0 0 0,0 0-1,0 0 1,-1 0 0,1 0 0,0 0 0,-1 0-1,1 0 1,0 0 0,-1 0 0,0 0 0,1 0-1,-1 1 1,1-1 0,-1 0 0,-1-1 0,1 2 9,1 0 0,0 0 1,-1 0-1,1 0 0,0 0 1,-1 0-1,1 0 0,-1 0 1,1 0-1,0 0 0,-1 0 1,1 0-1,0 0 0,-1 0 1,1 0-1,0 1 0,-1-1 1,1 0-1,0 0 0,-1 0 1,1 1-1,-11 12-153,-1 9 80,0 2 1,-14 41-1,-13 58 13,31-94 41,-20 80 76,5 1-1,-11 131 0,33-226-1,0 0 1,2 27-1,0-35 5,0 0-1,0-1 1,1 1-1,0-1 1,0 0-1,0 1 0,1-1 1,6 10-1,-9-15-38,1 0-1,0 0 0,-1 0 0,1 0 0,0 0 0,0-1 1,0 1-1,-1 0 0,1-1 0,0 1 0,0 0 0,0-1 0,0 1 1,0-1-1,1 1 0,-1-1 0,0 0 0,0 0 0,0 1 1,0-1-1,2 0 0,0 0 12,-1 0 0,1-1 0,-1 1 0,1-1 1,-1 1-1,1-1 0,-1 0 0,1 0 0,2-2 0,5-3 14,-1 0-1,0 0 1,12-12-1,24-23-66,40-33-98,-65 62-74,-18 24 33,-3 18 72,0-19 124,0 0 0,1 0 0,1 0 1,0 0-1,0 0 0,4 16 0,-4-25-37,0 1 0,1-1 0,-1 0 0,0 1 0,1-1 0,-1 0 0,1 0 0,0 0 0,0 0 0,0 0 0,0 0 0,0 0 0,0-1 0,3 3 0,0-2 30,-1 0 0,1 0-1,-1 0 1,1-1 0,0 0-1,0 1 1,5-1 0,6 0 46,0 0 0,0-2 0,26-3 0,-8-1-58,1-1 0,-2-2 0,1-2 0,-1 0 0,-1-3 0,51-25-1,-71 31-11,-8 6 3,-1-1-1,1 0 1,-1 0 0,0 0 0,0 0-1,4-4 1,-10 21-313,-1-6 269,-1 0 0,0-1 0,-6 8-1,6-9 45,0 0 0,0 1-1,1-1 1,-6 15-1,4-7-85,3-8 111,1 0 0,-1 0 0,-2 13 0,5-18-9,0-1 0,0 0-1,0 1 1,-1-1 0,2 1 0,-1-1 0,0 0-1,0 1 1,0-1 0,1 1 0,-1-1 0,0 0-1,1 1 1,-1-1 0,1 0 0,0 0 0,0 1-1,-1-1 1,1 0 0,0 0 0,0 0 0,0 0-1,0 0 1,0 0 0,2 1 0,-1-1-2,0 0 0,0-1 0,0 1 0,-1-1 0,1 1 1,0-1-1,0 0 0,0 0 0,0 0 0,0 0 0,0 0 0,0 0 0,0-1 1,2 0-1,29-9 3,3-6 29,-1-2 0,-1-1 0,0-2 1,-2-2-1,50-42 0,-29 14-65,-2-2 0,47-63 1,-52 54-92,61-107 0,-88 132 86,-2-1 1,19-60 0,11-80-225,-43 161 227,-1 8-26,-1 1 0,0-1 0,-1 0 0,0 0 0,0 0 0,-1 1 0,0-11-1,-3 14-104,0 6 65,-4 13-9,6-11 71,-29 68-208,12-24 203,-28 48 1,12-37 78,-40 75-68,44-58 91,2 0-1,-34 158 0,58-214-2,1 1-1,-1 23 1,4-38-45,0 1 0,0-1 1,1 1-1,-1-1 1,1 1-1,1-1 1,-1 0-1,1 1 0,0-1 1,0 0-1,0 0 1,5 7-1,-3-7 4,0 0 0,1 0 0,-1 0 0,1-1 0,0 0 0,0 0 0,1 0 1,-1 0-1,1-1 0,0 0 0,-1 0 0,1-1 0,1 1 0,-1-1 0,0-1 0,7 2 0,-5-2-14,-1 0 0,1-1 1,0 0-1,-1 0 0,1 0 0,0-1 0,-1 0 0,1-1 1,-1 0-1,1 0 0,-1-1 0,0 1 0,11-7 0,-8 3 15,-1 0-1,0 0 0,0-1 0,-1 0 0,0 0 1,0-1-1,-1 0 0,0-1 0,0 0 0,5-10 0,-3 7-2,-7 10-15,0-1 0,0 0 0,0 1-1,-1-1 1,1 0 0,0-4 0,-2 7-14,0 0 0,0 0 0,0 0 1,0 0-1,0 0 0,0 0 0,-1 0 0,1 0 1,0 0-1,0 0 0,0 0 0,0 1 1,0-1-1,0 0 0,0 0 0,-1 0 0,1-1 1,0 1-1,0 0 0,0 0 0,0 0 1,0 0-1,0 0 0,0 0 0,-1 0 0,1 0 1,0 0-1,0 0 0,0 0 0,0 0 0,0 0 1,0 0-1,0 0 0,0 0 0,0-1 1,0 1-1,-1 0 0,1 0 0,0 0 0,0 0 1,0 0-1,0 0 0,0 0 0,0 0 0,0-1 1,0 1-1,0 0 0,0 0 0,0 0 1,0 0-1,0 0 0,0 0 0,0-1 0,0 1 1,0 0-1,0 0 0,0 0 0,0 0 1,-7 7-141,-61 108-90,60-102 321,1-1-1,0 1 0,1 0 0,1 1 1,-8 25-1,11-31-51,1 0 0,0 0 1,0 0-1,0 1 0,1-1 0,1 0 1,-1 0-1,1 1 0,1-1 1,-1 0-1,6 13 0,-7-19-15,0-1 0,1 0 0,-1 1 1,1-1-1,-1 0 0,1 0 0,-1 0 0,1 0 0,0 0 0,0 1 0,0-1 1,-1 0-1,1-1 0,0 1 0,0 0 0,0 0 0,1 0 0,-1 0 0,0-1 0,0 1 1,0-1-1,0 1 0,1-1 0,-1 1 0,0-1 0,0 0 0,1 1 0,-1-1 1,0 0-1,1 0 0,-1 0 0,0 0 0,1 0 0,-1 0 0,0-1 0,1 1 1,-1 0-1,0-1 0,0 1 0,1-1 0,-1 1 0,2-2 0,5-3 37,1 0 1,-1-1-1,0 0 0,12-12 0,-6 6-2,217-154 195,-167 122-428,13-5-147,-83 62 220,-1-2 40,0-1 0,-1 0-1,0 0 1,-1-1 0,-19 17 0,-57 35 160,27-21-106,51-34 83,-10 6 181,14-9-138,9-2-55,47-8-18,0 3-1,60 2 1,-92 2-72,43 1-241,39 0-1509,-36-7-4785,-65 6 5785,0 0-1,1-1 0,-1 1 1,0-1-1,1 0 0,-1 1 1,0-1-1,0 0 0,0 0 1,0 0-1,4-3 1,-6 3 572,1 0 1,-1 0-1,1 1 1,-1-1 0,1 0-1,-1 0 1,1 0 0,-1 0-1,0 0 1,0 0-1,0 0 1,1 0 0,-1 0-1,0 0 1,0 0 0,0 0-1,-1 0 1,1 0 0,0 0-1,0 0 1,0 0-1,-1 0 1,1 0 0,0 0-1,-1 0 1,1 1 0,-1-1-1,1 0 1,-1 0 0,0 0-1,0 0 1,-26-33-3840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83 8640,'-24'-10'2784,"19"6"-909,7 1-484,9-1-63,-10 4-1309,54-11 2381,204-12-816,8 0-5008,-222 19-2837,-28 3 3605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10144,'-27'-32'4576,"27"27"-3968,0 2 32,10 3-480,3-5-512,6 5 192,21-4-1216,9 8 768,14 1-4960,4 6 3104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360 595 3232,'-1'0'46,"1"0"0,0-1-1,0 1 1,0 0 0,0 0 0,-1 0 0,1 0 0,0 0 0,0 0-1,0-1 1,0 1 0,0 0 0,-1 0 0,1 0 0,0 0-1,0-1 1,0 1 0,0 0 0,0 0 0,0 0 0,0-1 0,0 1-1,0 0 1,0 0 0,0 0 0,0-1 0,0 1 0,0 0-1,0 0 1,0 0 0,0-1 0,0 1 0,0 0 0,0 0-1,0 0 1,0 0 0,0-1 0,0 1 0,0 0 0,0 0 0,0 0-1,1-1 1,-1 1 0,1-4 3941,-1 3-3895,-7-6 1987,7 7-1990,-1-1 0,1 0 0,-1 1 0,1-1 0,-1 0 0,1 1-1,-1-1 1,0 1 0,1-1 0,-1 1 0,0-1 0,0 1 0,1 0 0,-1-1 0,0 1 0,0 0 0,0-1-1,1 1 1,-1 0 0,0 0 0,0 0 0,0 0 0,-1 0 0,-15-2 418,1 2-1,-1-1 1,1 2 0,-1 0-1,-21 5 1,18-1-391,0-2 108,1 2 0,-1 0-1,-23 11 1,37-13-174,0 0-1,1 0 1,-1 0-1,1 1 0,0 0 1,0 0-1,0 0 1,1 0-1,-1 1 1,1 0-1,0 0 1,0 0-1,1 0 1,0 1-1,-3 6 0,3-5 4,0 1-1,1-1 0,0 1 0,0-1 1,1 1-1,0 0 0,0 0 1,1 11-1,0-13 24,1-1 1,0 1 0,0-1-1,0 0 1,0 1 0,1-1-1,0 0 1,0 0 0,0 0-1,1 0 1,0 0-1,5 7 1,-7-10-36,1-1 0,-1 0 0,0 0 0,0 0 0,0 0 0,1 0 0,-1 0 1,1 0-1,-1 0 0,1 0 0,-1 0 0,1-1 0,-1 1 0,1-1 0,0 1 0,-1-1 0,1 0 0,0 0 0,-1 1 0,1-1 0,0 0 0,-1 0 0,1-1 1,0 1-1,-1 0 0,1-1 0,0 1 0,2-1 0,2-2 85,0 0 0,0-1 0,0 1 0,-1-1 0,9-7 0,9-10 158,30-31 0,-21 18-218,-5 7-40,-2-1 0,0-1-1,-2-1 1,29-50-1,-36 45-23,-2 0 1,-1-1-1,-2 0 0,7-39 0,-9 26-107,-1-1 0,2-79 0,-13 72-204,3 56 293,0 0 1,0 0-1,0 0 1,-1 0-1,1-1 0,0 1 1,-1 0-1,1 0 1,0 0-1,-1 0 0,0 0 1,0-1-1,0 2 11,1-1 0,0 1 0,-1 0 1,1 0-1,-1 0 0,1 0 0,-1 0 0,1-1 0,-1 1 0,1 0 0,0 0 0,-1 0 0,1 0 0,-1 0 0,1 0 0,-1 1 0,1-1 1,0 0-1,-1 0 0,1 0 0,-1 0 0,1 0 0,-1 1 0,1-1 0,0 0 0,-1 0 0,1 1 0,0-1 0,-1 0 0,1 1 0,0-1 0,-1 0 1,1 1-1,0-1 0,0 0 0,-1 1 0,1-1 0,0 0 0,0 1 0,-6 8 3,1-1 0,0 1 1,1 0-1,0 0 0,-4 12 0,-19 57 236,3 0 0,3 1-1,4 2 1,-9 103-1,25-140-15,1 1-1,2-1 1,2 0 0,13 56-1,-7-69-173,-10-30-61,0 0-1,1 0 0,-1 0 1,0 0-1,1-1 0,-1 1 1,1 0-1,-1 0 0,1 0 1,0-1-1,-1 1 1,1 0-1,0-1 0,-1 1 1,1 0-1,0-1 0,0 1 1,-1-1-1,1 1 0,0-1 1,0 0-1,0 1 0,0-1 1,0 0-1,0 0 1,0 1-1,0-1 0,0 0 1,1 0-1,3-2-529,0-1 0,0 1 0,-1-1-1,1 0 1,-1 0 0,0 0 0,6-6 0,-3 3-457,12-10-857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5824,'-2'0'231,"1"0"-123,1 0 0,0 0 0,-1 0 0,1 0 1,-1 0-1,1 0 0,-1 0 0,1 0 0,-1 0 0,1 0 0,-1 0 0,1 0 1,0-1-1,-1 1 0,1 0 0,-1 0 0,1 0 0,0-1 0,-1 1 0,1 0 1,-1 0-1,1-1 0,0 1 0,-1 0 0,1-1 0,0 1 0,-1-1 0,1 1 59,-1 0 0,1-1 0,-1 1 0,1 0 0,-1 0 0,1 0 0,-1 0 0,1 0 0,0 0 0,-1 0-1,1 0 1,-1 0 0,1 0 0,-1 0 0,1 0 0,-1 0 0,1 0 0,-1 1 0,1-1 0,-1 0 0,1 0-1,-1 0 1,1 1 0,0-1 0,-1 0 0,1 1 0,0-1 0,-1 0 0,1 1 0,-1-1 0,-14 14 1474,10-8-1390,1 1 0,0 0 0,0 0 0,1 0 0,0 0 0,0 1 0,0-1 0,1 1 0,0 0-1,0 10 1,0-2 86,0 1 0,2 0-1,2 30 1,0-37-150,-1 1 0,2-1 1,-1 1-1,9 18 0,-10-25-88,1-1-1,-1 1 0,1 0 1,0-1-1,1 0 0,-1 0 1,1 1-1,-1-1 0,1-1 1,0 1-1,0 0 0,0-1 0,0 1 1,1-1-1,-1 0 0,6 2 1,-6-3-46,-1 0 0,1 0 1,0-1-1,0 1 1,0-1-1,-1 0 0,1 0 1,0 0-1,0 0 1,0 0-1,0-1 0,0 0 1,-1 1-1,5-2 1,-2 0 4,0-1 1,-1 1-1,1-1 1,-1 0 0,1 0-1,-1 0 1,5-6 0,-1 1 14,0-1 0,-1 0 0,-1 0 0,1 0 0,-1-1 0,8-19 0,-11 21-41,0 1-1,0-1 1,-1-1-1,0 1 1,-1 0 0,1-1-1,-1 1 1,-1-14 0,0 17-75,-1 1 1,0 0-1,0 0 1,0 0-1,0 0 1,0 0-1,-1 0 1,0 0-1,0 0 1,0 1-1,0-1 1,-1 1-1,1-1 1,-1 1-1,0 0 1,0 0-1,0 0 1,-6-4-1,4 4-43,0 0 0,0 1 0,-1 0-1,1 0 1,0 0 0,-1 0-1,1 1 1,-1 0 0,1 0 0,-1 0-1,1 1 1,-1 0 0,0 0 0,1 1-1,-1-1 1,0 1 0,-10 3 0,12-2-210,-1-1 0,0 1 0,1 0 0,-1 0 0,1 1 0,-1 0 0,1-1 1,0 1-1,-4 4 0,6-4-305,-1-1 1,1 1 0,0 0-1,0 0 1,0 0-1,0 0 1,0 0 0,1 1-1,0-1 1,-1 0 0,1 1-1,0-1 1,0 6-1,0 10-1969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228 596 2912,'-6'-2'7401,"-7"6"-214,8-2-8048,-8 4 1190,0 0 0,1 1 0,0 0 0,1 1 0,0 1 0,0-1 0,0 2 0,1-1-1,1 1 1,-1 1 0,-11 18 0,13-17-224,1 0-1,0 0 0,0 1 1,2 0-1,-1 0 1,2 1-1,0 0 1,0-1-1,1 1 0,1 0 1,-1 22-1,3-30-15,1 0 0,0 0 0,0 0 0,0 0 0,0-1 0,1 1 0,3 8 0,-4-13-59,0 1 1,-1-1 0,1 1 0,0-1-1,0 1 1,0-1 0,0 1 0,0-1 0,0 0-1,0 0 1,0 1 0,0-1 0,1 0-1,-1 0 1,0 0 0,1 0 0,-1 0-1,1-1 1,-1 1 0,1 0 0,0-1 0,-1 1-1,1-1 1,-1 0 0,1 1 0,0-1-1,-1 0 1,1 0 0,0 0 0,0 0-1,2-1 1,0 0 2,1-1 0,-1 1-1,0-1 1,0 0 0,0-1-1,0 1 1,0-1 0,-1 1-1,1-1 1,-1 0 0,0-1-1,0 1 1,0 0 0,0-1-1,0 0 1,-1 0 0,4-6-1,2-8-20,0 0 0,9-35-1,-13 40 1,7-19-66,-7 20-17,1-1 0,-2 1 0,0-1 0,0 0 0,1-22 0,-7 16-337,-2 15 114,-3 10 244,6-1 90,-1 0-1,1 0 1,0 0-1,1 0 1,-1 0 0,1 0-1,-1 8 1,-2 40 235,4-38-199,0 0 0,1 0 0,1 0 0,0 0 0,1-1 0,0 1 0,7 15 0,-10-29-60,1 0 0,-1 0 0,1 0 0,-1-1 1,1 1-1,0 0 0,-1 0 0,1 0 0,0-1 0,-1 1 0,1 0 0,0-1 1,0 1-1,0 0 0,0-1 0,-1 1 0,1-1 0,0 0 0,0 1 0,0-1 1,0 0-1,1 1 0,0-1 3,0 0 0,0 0 1,1 0-1,-1-1 1,0 1-1,-1 0 0,1-1 1,0 0-1,0 1 0,3-2 1,4-3 45,-1 0 0,0-1 1,13-10-1,-19 15-46,31-30 203,43-50-1,-30 31-29,12-9-67,24-26 24,-66 66-77,0-1 0,22-39 0,-21 27-62,-3 0-1,0-1 1,-2-1-1,8-40 1,-7 17-21,7-105 1,-19 156-1,-1-1 6,1 1-1,-1-1 1,0 1 0,0 0-1,-2-9 1,2 15 5,0 0-1,0-1 1,0 1-1,0 0 1,0-1-1,0 1 1,-1 0-1,1 0 1,0-1-1,0 1 1,0 0-1,0 0 1,0-1-1,0 1 0,-1 0 1,1 0-1,0-1 1,0 1-1,0 0 1,-1 0-1,1 0 1,0 0-1,0-1 1,0 1-1,-1 0 1,1 0-1,0 0 1,0 0-1,-1 0 1,1 0-1,0 0 1,-1-1-1,1 1 1,0 0-1,0 0 1,-1 0-1,1 0 1,0 0-1,-1 0 1,1 0-1,0 0 1,0 1-1,-1-1 1,1 0-1,0 0 1,-1 0-1,-9 9-53,9-9 47,-5 7-25,0-1 0,1 1-1,0 0 1,0 1 0,-5 10 0,2-3-20,-71 134-112,61-112 259,3 1 1,-13 45-1,24-64-41,1-1 1,0 1-1,1 0 0,1 0 0,1 0 0,1 0 1,0 0-1,7 31 0,-1-21-13,1 0 0,2 0 0,1 0 0,23 43 1,-26-58 30,0 0 1,1-1 0,0 0 0,15 15 0,-19-23-112,-1-1-1,1 1 1,0-1 0,0 0-1,1-1 1,-1 1 0,1-1-1,0 0 1,-1 0-1,1-1 1,1 0 0,-1 0-1,9 2 1,-12-4-211,0 0 1,0 0-1,1 0 1,-1 0-1,0-1 1,0 1-1,0-1 1,0 0-1,-1 0 1,1 0 0,0 0-1,0 0 1,0 0-1,-1-1 1,1 0-1,-1 1 1,1-1-1,-1 0 1,4-4-1,-1 1-847,-1-1 0,0 1 0,0-1 1,0 0-1,-1 0 0,0 0 0,4-11 0,1-7-1660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9312,'-13'-11'4192,"23"11"-3616,-7 0 1855,12 8-1439,20-5 1216,7 2-1280,19-1 224,7 4-672,4-3-160,-4-2-192,-5 1-224,-5 1 32,-8-5 160,-5 3-32,-5-6-3200,0 3 1728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75 4160,'-9'-9'12628,"1"26"-11465,-18 19 464,5-6-959,0 0 0,-3-2 0,-32 33 0,-24 26 218,67-69-709,0-1 0,0 2 0,-13 28 1,14-22-5,1 1 1,2 0 0,-11 43 0,18-58-121,0 1 1,0-1 0,1 1-1,1-1 1,0 1-1,0-1 1,1 1 0,1-1-1,0 1 1,0-1 0,7 19-1,-6-25 3,0 1 1,0-1-1,1 0 0,0 0 1,0 0-1,0 0 0,0-1 0,0 0 1,1 1-1,0-2 0,0 1 0,0 0 1,1-1-1,-1 0 0,1-1 1,-1 1-1,1-1 0,0 0 0,0 0 1,0-1-1,8 2 0,-2-2 20,0 1 0,0-2 0,0 0 0,0 0 0,-1-1 1,1 0-1,0-1 0,0-1 0,-1 1 0,19-9 0,-16 5-27,-1-1 0,0-1 0,0 0 0,-1 0 0,0-2 0,0 1 0,-1-2 0,0 1 0,15-20 0,-5-1-39,0-1-1,-3-1 0,21-46 1,-25 49-92,-2-1 1,0 0 0,13-65-1,-20 67-18,-2 0-1,-1-1 1,-2 1-1,0 0 1,-2-1-1,-9-45 1,9 67 56,0 0 1,0 1 0,-1-1-1,0 1 1,0-1 0,-1 1-1,-8-12 1,11 16 21,-1 1-1,0 0 1,1 0 0,-1 0-1,0 0 1,0 1 0,0-1 0,-1 0-1,1 1 1,0 0 0,0-1-1,-1 1 1,1 0 0,-1 0 0,1 0-1,-1 1 1,1-1 0,-1 1 0,0-1-1,1 1 1,-1 0 0,-4 0-1,-1 1-34,1 0 0,-1 1 0,1 0 0,0 0 0,-1 1 0,-8 4 0,-4 4-253,0 0 0,0 2 0,1 0 0,0 1-1,1 1 1,-22 24 0,35-34-159,-1 1-1,1 0 0,0 1 1,1 0-1,0-1 1,0 1-1,0 0 0,1 1 1,-5 13-1,7-17-81,0 1-1,0-1 1,1 1-1,0-1 1,-1 1-1,2 0 1,-1-1-1,0 1 0,1 0 1,0-1-1,0 1 1,0-1-1,1 1 1,-1-1-1,1 0 1,0 0-1,5 7 1,10 13-1913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1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4480,'-49'2'2640,"35"7"8746,69-5-6413,0-1-3786,30-6-85,85-13 1,-1-10-7265,-147 24 3756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 1056,'13'3'13056,"-18"-6"-12617,0 1 1,-1 0 0,1 1-1,0-1 1,-1 1 0,1 0-1,-1 0 1,-5 1 0,5-1-88,-1 0-189,1 1 1,-1 0 0,1 0 0,-1 1-1,1 0 1,0 0 0,-1 0-1,1 1 1,-11 4 0,6-1-180,-1 1 0,1 0 0,-18 14 0,26-18 18,-1 1 0,1-1 0,0 1 0,0 0-1,0 0 1,1 1 0,-1-1 0,1 0 0,-1 1 0,1 0 0,0-1-1,0 1 1,1 0 0,-1 0 0,1 0 0,0 0 0,0 0 0,0 1 0,0 4-1,2 8 61,1-1 0,1 1 0,0-1 0,1 0 0,0 0 0,2 0 0,12 26 0,-14-34 39,0 0 0,1-1 0,9 13 0,-12-18-53,-1 0 0,0 0 0,1-1 0,0 1 0,-1-1 0,1 1 0,0-1 0,0 0 1,-1 1-1,1-1 0,0 0 0,0 0 0,1-1 0,-1 1 0,0 0 0,0-1 0,0 1 0,0-1 0,1 0 1,3 1-1,0-3 5,0 0 0,0 0 0,0-1 0,-1 0 0,1 0 0,0 0 1,-1-1-1,0 1 0,0-1 0,0-1 0,5-5 0,4-2 8,53-51 280,27-21 38,-13 18-421,-81 66 27,0 0 0,0-1 0,0 1 0,0 0 1,0 0-1,0 0 0,1 0 0,-1 0 0,0 0 1,0 0-1,0 0 0,0 0 0,0 0 0,0 0 1,0 0-1,0 0 0,0 0 0,0 0 0,0 0 1,1 0-1,-1 0 0,0 0 0,0 0 0,0 0 1,0 0-1,0 0 0,0 1 0,0-1 0,0 0 1,0 0-1,0 0 0,0 0 0,0 0 0,0 0 1,1 0-1,-1 0 0,0 0 0,0 0 0,0 0 1,0 0-1,0 0 0,0 0 0,0 0 0,0 1 1,0-1-1,0 0 0,0 0 0,0 0 1,0 0-1,0 0 0,0 0 0,0 0 0,1 9-312,0 20 370,0-9-110,-1-14 65,3 21 29,0 1 0,2-1 0,10 33 0,-12-52 17,0 0-1,0 0 0,1 0 1,7 9-1,-10-15-7,0 0-1,1 0 1,-1 0 0,1 0-1,0-1 1,0 1 0,-1-1-1,1 1 1,0-1 0,0 1-1,0-1 1,1 0 0,-1 0-1,0 0 1,0 0-1,1-1 1,-1 1 0,0-1-1,1 1 1,2-1 0,-2 0 9,0 0 1,-1-1-1,1 0 1,-1 1 0,1-1-1,-1 0 1,0 0-1,1 0 1,-1-1 0,0 1-1,0 0 1,0-1-1,0 0 1,0 1 0,0-1-1,0 0 1,1-2-1,5-6 107,0-1 0,7-13 0,-11 18-106,57-95 205,-15 9-176,-45 89-124,0 1 0,0-1 0,0 1 0,0-1 0,0 0 0,0 1 0,-1-1 0,1 0 0,-1 0 0,0-5 0,0 8-239,-2 16-27,1-4 311,0 1-1,1-1 0,0 0 1,1 0-1,1 0 1,3 15-1,2-1 125,19 45 0,-12-46-8,-14-25-97,1 1 0,-1 0 0,0-1 0,1 1 1,-1-1-1,1 1 0,-1-1 0,1 1 0,-1-1 0,1 1 0,-1-1 0,1 1 1,-1-1-1,1 0 0,0 1 0,-1-1 0,1 0 0,0 0 0,-1 1 0,1-1 0,0 0 1,-1 0-1,1 0 0,0 0 0,0 0 0,-1 0 0,1 0 0,0 0 0,-1 0 1,1 0-1,0 0 0,-1-1 0,1 1 0,0 0 0,0-1 0,6-5 86,-1 0 0,0-1 0,-1 0 0,1 0 0,-2 0 0,1-1 0,4-9 0,7-11-7,-4 10-106,19-38 0,-27 48 5,-1-1 1,-1 1 0,1-1-1,-1 0 1,-1 1 0,1-1-1,-1-15 1,-1 23-10,0 1-1,0-1 1,0 1-1,1-1 1,-1 1 0,0 0-1,0-1 1,0 1-1,1-1 1,-1 1 0,0 0-1,0-1 1,1 1-1,-1 0 1,0-1 0,1 1-1,-1 0 1,0-1-1,1 1 1,-1 0 0,1 0-1,-1 0 1,1-1-1,16-4-190,24 0 179,-33 4 76,1 1-76,-1-1 1,1 1 0,0 1-1,-1-1 1,1 1 0,16 5-1,-22-5 10,0 0 0,0 0 0,0 0 0,-1 0 0,1 1 0,0-1-1,-1 1 1,1 0 0,0 0 0,-1 0 0,0 0 0,0 0 0,1 1 0,-1-1 0,-1 1-1,1-1 1,0 1 0,-1 0 0,1-1 0,-1 1 0,0 0 0,1 3 0,2 12 18,-1 0 0,1 19 0,0 7-91,-2-31 116,1 0 0,0 0 0,1-1 0,0 1 1,0 0-1,13 20 0,-17-31-12,1-1 0,0 0 0,-1 0 0,1 1 0,0-1 1,0 0-1,0 0 0,0 0 0,0 0 0,0 0 0,0 0 0,1 0 0,-1 0 0,0-1 0,1 1 1,-1 0-1,0-1 0,1 1 0,-1-1 0,0 1 0,1-1 0,1 0 0,-1 0 5,0 0 1,0 0-1,0-1 0,0 1 0,0-1 0,-1 1 1,1-1-1,0 0 0,0 0 0,0 0 0,-1 0 0,1 0 1,-1 0-1,3-2 0,3-4 57,0-1 0,0 0 0,0 0 0,8-15 0,14-23-187,-2-2 0,38-97 0,-60 134 115,-5 10-65,1 0 0,0-1 0,-1 1-1,0 0 1,1-1 0,-1 1 0,0-1 0,1 1 0,-1-3 0,23 46-600,11 61 556,-25-81 104,-7-14-2,1-1 1,1 1-1,6 10 1,-9-16-1,3 4 45,0 1 0,1-1 0,-1 0 0,11 10 0,-13-15-13,0 0 1,0 1-1,0-1 1,0 0-1,0 0 1,0 0-1,0 0 1,0 0-1,0-1 1,0 1-1,1-1 1,-1 1-1,0-1 1,0 0 0,1 0-1,-1 0 1,0 0-1,0 0 1,1-1-1,2 0 1,4-1 8,-1-1 0,0 0 0,1-1 0,-1 0 0,0 0 0,-1 0 0,1-1 0,-1-1 0,11-9 0,0-3 135,33-40 0,-46 51-162,-1 1 1,0-1-1,0 0 0,5-11 0,-8 15-19,0 0 0,0 0 0,0 0-1,0 0 1,0 0 0,-1-1-1,1 1 1,-1 0 0,0-1 0,0 1-1,0 0 1,-2-7 0,2 10-4,0-1 1,0 0-1,0 0 1,-1 1-1,1-1 1,0 0-1,-1 1 1,1-1-1,0 0 1,-1 1-1,1-1 1,-1 0-1,1 1 1,-1-1-1,1 1 0,-1-1 1,0 1-1,1-1 1,-1 1-1,0 0 1,1-1-1,-1 1 1,0 0-1,1-1 1,-1 1-1,0 0 1,1 0-1,-1 0 1,0 0-1,0-1 1,1 1-1,-1 0 1,0 0-1,0 0 0,0 1 1,1-1-1,-1 0 1,0 0-1,1 0 1,-1 1-1,0-1 1,0 0-1,1 0 1,-1 1-1,-1 0 1,-1 1-19,-1 0 1,1 1-1,-1-1 1,1 1-1,0 0 1,-5 5 0,3-1 56,0 1 0,1-1 0,0 1 1,0 0-1,0 0 0,1 0 0,1 0 1,-1 0-1,1 1 0,1 0 0,0-1 0,0 1 1,0 0-1,1-1 0,0 1 0,1 0 1,0-1-1,1 1 0,-1-1 0,1 1 1,1-1-1,0 0 0,0 1 0,9 13 1,-11-20-11,0 0 1,0 0 0,0 0 0,0-1 0,1 1 0,-1 0 0,1-1-1,-1 1 1,1-1 0,0 0 0,-1 1 0,1-1 0,0 0 0,0 0 0,0 0-1,0 0 1,0-1 0,0 1 0,0-1 0,0 1 0,0-1 0,1 1-1,-1-1 1,0 0 0,0 0 0,0 0 0,0 0 0,1-1 0,-1 1-1,0 0 1,0-1 0,0 0 0,3-1 0,4-2 54,0 0 1,0-1 0,0 0-1,-1-1 1,13-11-1,109-83-124,-123 94 38,1 0 0,-1 0 0,2 1-1,-1 0 1,16-6 0,-23 11 20,-1 0 1,1 0-1,-1 0 0,0 0 0,1 1 1,-1-1-1,0 0 0,1 0 0,-1 0 1,0 1-1,1-1 0,-1 0 0,0 1 0,1-1 1,-1 0-1,0 1 0,0-1 0,1 0 1,-1 1-1,0-1 0,0 1 0,0-1 1,0 0-1,1 1 0,-1-1 0,0 1 1,0-1-1,0 1 0,0-1 0,0 0 0,0 1 1,0-1-1,0 1 0,0 0 0,1 18 95,-1-19-100,-1 13 66,-4 24 1,2-24 29,0 24 0,3-36-88,0 0 0,0-1-1,0 1 1,0-1 0,0 1-1,0 0 1,0-1 0,0 1-1,0 0 1,0-1 0,0 1-1,0-1 1,1 1 0,-1-1 0,0 1-1,0 0 1,1-1 0,-1 1-1,0-1 1,1 1 0,-1-1-1,0 0 1,1 1 0,0 0-1,0-1-1,-1 0 0,1 0 0,0 0 0,-1 0 0,1 0 0,0 0-1,-1 0 1,1-1 0,-1 1 0,1 0 0,0 0 0,-1-1-1,1 1 1,-1 0 0,1 0 0,-1-1 0,1 1 0,0-1 0,0 0-1,6-6 5,0 0 0,10-12-1,-8 8-80,53-43-228,-61 54 294,-1 0 1,0 0-1,0 0 0,0 0 0,1 0 1,-1 0-1,0 0 0,0 0 1,0 0-1,1 0 0,-1 0 0,0 0 1,0 0-1,0 0 0,0 1 0,1-1 1,-1 0-1,0 0 0,0 0 0,0 0 1,0 0-1,1 0 0,-1 1 0,0-1 1,0 0-1,0 0 0,0 0 0,0 0 1,0 0-1,0 1 0,0-1 1,1 0-1,-1 0 0,0 0 0,0 1 1,0-1-1,0 0 0,0 0 0,0 0 1,0 1-1,0-1 0,0 0 0,3 12-36,-2 23 245,-1-6-136,2 22 73,-2-38-148,0 0 1,1 0-1,0 0 0,1 0 1,5 21-1,-6-32 21,-1 0 0,1-1 0,0 1 0,-1-1 0,1 1-1,0-1 1,0 1 0,0-1 0,0 0 0,0 1 0,0-1 0,0 0 0,0 0-1,1 0 1,-1 0 0,0 0 0,3 2 0,-3-3-11,1 0 0,-1 0 0,1 0 0,-1 0 1,0 0-1,1 0 0,-1 0 0,0 0 0,1-1 0,-1 1 1,0 0-1,1-1 0,-1 1 0,0-1 0,0 1 0,1-1 0,-1 0 1,0 0-1,0 1 0,0-1 0,0 0 0,0 0 0,1-2 1,269-221-666,-216 180 609,-52 42 70,-3 2-21,1 0 1,-1 0 0,0 0 0,0 0-1,1 0 1,-1-1 0,0 1-1,0 0 1,0 0 0,1 0-1,-1 0 1,0 0 0,0-1-1,0 1 1,0 0 0,0 0-1,1 0 1,-1-1 0,0 1 0,0 0-1,0 0 1,0-1 0,0 1-1,0 0 1,0 0 0,0 0-1,0-1 1,0 1 0,0 0-1,0 0 1,0-1 0,0 1 0,0 0-1,0 0 1,0-1 0,0 1-1,0 0 1,0 0 0,0-1-1,0 1 1,0 0 0,0 0-1,0 0 1,-1-1 0,1 1-1,0 0 1,-1-1-11,1 1-1,-1 0 0,1 0 1,-1 0-1,0-1 1,1 1-1,-1 0 0,1 0 1,-1 0-1,0 0 1,1 0-1,-1 0 0,1 0 1,-1 0-1,0 0 0,1 0 1,-1 0-1,1 0 1,-1 1-1,1-1 0,-2 1 1,2-1-11,-9 3 0,0 1 1,0 0 0,0 1-1,1 0 1,0 0 0,0 1-1,0 0 1,-10 10 0,8-6 3,1 1 1,0-1 0,0 2-1,1-1 1,-9 19-1,13-22 22,0 0 0,1 1 0,0-1 1,0 1-1,1 0 0,0 0 0,1 0 0,0 0 0,0 11 0,1-17 2,0 1 0,1 0 0,-1 0 0,1 0 0,0 0 1,0 0-1,0-1 0,1 1 0,-1 0 0,1-1 0,0 1 0,0-1 0,0 0 0,0 0 1,1 1-1,-1-2 0,1 1 0,0 0 0,0 0 0,0-1 0,0 0 0,0 1 0,6 1 1,-6-2 40,1 0 0,-1-1 0,1 1 1,0-1-1,0 0 0,-1 0 1,1-1-1,0 1 0,0-1 1,0 0-1,0 0 0,0 0 1,0 0-1,0-1 0,0 0 1,6-1-1,-4-1-12,0 1 1,0-1-1,0 0 1,-1 0-1,1-1 1,-1 1-1,0-1 0,8-9 1,-9 7-152,-7-14-17209,4 11 15538,3-3-2055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35 664 2656,'-21'8'1579,"20"-8"-1393,0 0 1,1 0-1,-1 0 1,1 0-1,-1 0 1,1 0-1,-1-1 1,1 1-1,-1 0 1,1 0-1,-1-1 1,1 1-1,-1 0 1,1 0-1,-1-1 1,1 1-1,-1-1 1,1 1-1,0 0 1,-1-1-1,1 1 1,0-1-1,-1 1 1,1-1-1,0 1 1,0-1-1,-1 1 1,1-1 0,0 1-1,0-1 1,0 1-1,0-1 1,0 1-1,-1-1 1,1 0-1,0 0 1,1-6 124,0 0 1,0 1 0,0-1-1,1 0 1,-1 0 0,2 1-1,5-13 1,27-42 981,-25 45-909,11-15 366,1 2 0,37-38 1,22-28 438,-71 81-1008,3-3 197,0-1 1,-1-1 0,16-35 0,3-35 960,-30 82-1090,0 1 1,0-1 0,-1 0 0,-1-11 0,0-2 682,1 4-564,-6 19 285,6-3-635,-1 0-1,1 0 1,0 1 0,-1-1 0,1 0 0,-1 0 0,1 0-1,0 1 1,-1-1 0,1 0 0,0 0 0,-1 1 0,1-1 0,0 0-1,0 0 1,-1 1 0,1-1 0,0 0 0,0 1 0,0-1-1,-1 1 1,-47 104 592,-8 17-180,34-79-298,1 1 1,2 0-1,3 1 0,-22 94 1,31-105-322,-5 26-798,12-54 238,-1-1-1,1 1 1,0 0 0,1 0-1,-1-1 1,1 1 0,0-1-1,2 7 1,3-3-3523,6-3 1419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39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1273 208 7968,'-18'-17'2944,"23"17"-2272,-2 0 32,2-3-704,4-2-800,6-3 448,-2 4-1600,0 4 1088,5 0-3776</inkml:trace>
  <inkml:trace contextRef="#ctx0" brushRef="#br0" timeOffset="1">1 95 12480,'0'-12'4607,"18"9"-3583,40-10-288,-5 9 1024,37-4-1120,10 0 288,3 1-544,31-1-352,34 0-64,-15 4-2816,-15-1 1568,11 5-6111,4-8 4127,-23 1-1440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4:5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9312,'-18'0'9119,"23"0"-6591,8 0-1472,9 0 480,9 0-896,14 0 64,10 0-416,-2 0-384,-3 0 32,0 0 64,-5 3 32,-10-3-2336,1 3 1248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172 593 1056,'5'0'11594,"-15"1"-9375,-60 40-1051,61-36-1138,1 0 1,0 1-1,1-1 1,-1 2-1,1-1 1,1 1-1,-10 10 1,13-12-16,-1 0 0,1 0 1,0 1-1,1-1 0,0 0 1,-1 1-1,2 0 0,-1-1 0,1 1 1,-1 0-1,2 0 0,-1 11 0,1-14 17,0-1 0,0 1 0,0-1 0,1 0-1,0 1 1,-1-1 0,1 0 0,0 0-1,0 1 1,0-1 0,0 0 0,0 0 0,1 0-1,2 3 1,0-1 89,0 0 1,0 0-1,1 0 0,8 5 0,-12-9-76,1 1 0,-1-1-1,0 1 1,0-1 0,0 1 0,0-1-1,0 1 1,1-1 0,-1 0 0,0 0-1,0 0 1,1 0 0,-1 0 0,0 0-1,0 0 1,1 0 0,-1 0 0,0 0-1,2-1 1,-1 0 36,0 0-1,1 0 1,-1-1-1,0 1 1,0-1-1,0 1 1,0-1-1,-1 1 1,3-4-1,1-1 40,0 0-1,-1-1 0,0 0 0,0 0 1,4-9-1,7-25 53,-2-1 0,-2-1-1,-1 0 1,5-60 0,-4-173-290,-6 106-628,-5 169 679,1 0 1,-1 0-1,0 0 1,0 0-1,0 0 1,-1 0-1,1 0 1,0 0-1,0 0 1,0 0-1,-1 0 1,1 0-1,0 0 1,-1 0-1,1 1 1,-2-3-1,-3 16-840,0 12 852,1 0 0,2 0 0,1 35 0,0-17 121,1 195 589,2-201-485,3 0 0,1-1-1,1 0 1,18 51 0,-21-77-111,0 0 1,1 1 0,0-2-1,7 11 1,-10-17 9,1 1-1,-1-1 1,1 0 0,0 0-1,0 0 1,0 0-1,0-1 1,1 1-1,-1-1 1,1 0 0,-1 0-1,1 0 1,7 3-1,-4-4 17,-1 0-1,1 0 0,0-1 1,0 1-1,0-1 1,0-1-1,-1 1 0,1-1 1,0-1-1,13-3 0,2-3 213,39-20 0,-48 21-203,1-1-2,1-1-1,-1 0 0,-1-1 1,1 0-1,-2-1 0,1-1 1,12-16-1,-22 24-75,0 0 0,-1 0 1,0 0-1,0-1 0,0 1 0,0-1 1,-1 1-1,1-1 0,-1 0 0,0 0 1,-1 1-1,1-1 0,-1 0 0,0-5 1,0 8-60,0-1 1,-1 1-1,1-1 1,0 1 0,-1 0-1,0-1 1,1 1-1,-1 0 1,0-1-1,0 1 1,0 0 0,0 0-1,-1 0 1,1 0-1,-1 0 1,1 0-1,-1 0 1,0 0 0,1 1-1,-1-1 1,0 1-1,0-1 1,0 1-1,0 0 1,-1 0 0,1 0-1,0 0 1,-4-1-1,4 2-24,-1-1 0,0 1 0,0 0 0,0 0 0,0 0 0,0 0 0,0 1 0,0-1 0,0 1 0,0 0 0,0 0 0,0 0 0,1 0 0,-1 0 0,0 1 0,1-1 0,-1 1 0,1 0 0,-3 2 0,-2 1 39,1 1-1,0 1 1,0-1 0,1 1 0,-6 7 0,8-9 31,0 1-1,1-1 1,-1 1 0,1-1-1,0 1 1,1 0 0,-1 0-1,1 0 1,0 0 0,1 0-1,-1 0 1,1 0 0,0 0-1,1 0 1,0 0 0,0 0-1,2 8 1,1 1 80,1-1-1,1-1 1,0 1 0,0-1-1,17 24 1,-19-31 21,1 0 0,0 0 0,0-1 0,0 0-1,0 0 1,12 8 0,-14-11-67,-1 0-1,1-1 0,0 1 1,0-1-1,0 0 1,0 0-1,0 0 0,0 0 1,0 0-1,0-1 1,0 1-1,0-1 0,0 0 1,0 0-1,0 0 0,1 0 1,-1-1-1,5 0 1,3-5 59,0 1 1,0-2 0,0 0 0,-1 0 0,0-1-1,0 0 1,11-13 0,4-2-119,60-62 118,-83 83-124,0 1 0,0-1 0,0 0 0,0 1 0,0-1 1,0 1-1,1 0 0,4-2 0,-7 3 35,0 0 0,1 1 0,-1-1 0,0 0-1,0 0 1,0 1 0,1-1 0,-1 0 0,0 1 0,0-1 0,0 0 0,0 1 0,1-1 0,-1 0 0,0 1-1,0-1 1,0 1 0,0-1 0,0 0 0,0 1 0,0-1 0,0 0 0,0 1 0,0-1 0,0 1-1,0-1 1,-1 0 0,1 1 0,0 0 0,-3 12-70,-1-1 147,1 0-1,1 1 1,0 0-1,0-1 1,2 24-1,0-40 8,1 0 0,1 1 0,-1-1 0,0 1 0,1 0 0,0-1-1,-1 1 1,2 0 0,3-6 0,-1 3-50,-1 0-39,1-3-54,1 1 0,0 0 0,0 0-1,1 0 1,0 1 0,14-11 0,-21 18 41,1-1-1,-1 1 1,1-1 0,0 1-1,-1 0 1,1-1 0,-1 1-1,1 0 1,0 0 0,-1-1-1,1 1 1,0 0 0,-1 0-1,1 0 1,0 0 0,-1 0 0,1 0-1,0 0 1,0 0 0,-1 0-1,1 1 1,0-1 0,-1 0-1,1 0 1,0 0 0,-1 1-1,1-1 1,-1 0 0,1 1-1,0-1 1,-1 1 0,1-1-1,-1 0 1,1 1 0,-1-1-1,1 1 1,-1 0 0,0-1 0,1 1-1,0 1 1,1 2 6,0 1 0,0 0 1,0 1-1,1 7 0,2 3 104,-2-9-75,-2-2 7,1 0-1,1-1 1,-1 1 0,1 0-1,5 6 1,-7-10-3,-1 0 1,1 0-1,0 0 0,0 0 1,1-1-1,-1 1 0,0 0 0,0 0 1,0-1-1,0 1 0,1-1 1,-1 1-1,0-1 0,0 0 1,1 1-1,-1-1 0,0 0 1,1 0-1,-1 0 0,0 0 0,1 0 1,-1 0-1,0 0 0,0-1 1,1 1-1,-1 0 0,0-1 1,2 0-1,8-4 31,-1-1 0,1 0 0,-1-1 0,0 0 0,13-13 0,9-6 30,115-93-177,-114 90-11,-32 28 91,0 0 0,1 0 0,-1 0-1,0 0 1,0 0 0,1 0 0,-1 0 0,1 1 0,-1-1 0,1 0 0,2 0 0,-4 1 0,1 1 1,0-1 0,-1 0-1,1 0 1,0 0-1,-1 1 1,1-1 0,-1 0-1,1 1 1,0-1 0,-1 1-1,1-1 1,-1 0 0,1 1-1,-1-1 1,1 1 0,-1-1-1,1 1 1,-1 0-1,0-1 1,1 1 0,-1-1-1,0 1 1,0 0 0,1-1-1,-1 1 1,0 0 0,0-1-1,0 1 1,0 1 0,3 10 7,-1 1 0,-1-1 0,0 1 0,-1 0 0,-1 0 0,1-1 0,-6 22 0,5-26 38,0-1 0,-1 0 0,0 0 0,0 1 0,-1-1 0,0-1 1,0 1-1,0 0 0,-1-1 0,0 1 0,-1-1 0,-7 8 1,11-13-33,-1 0 0,1 0 1,-1 0-1,1 0 1,-1 0-1,1 0 0,-1-1 1,0 1-1,1 0 1,-1-1-1,0 0 0,1 1 1,-1-1-1,0 0 1,0 0-1,0 0 0,1 0 1,-1 0-1,0 0 1,0-1-1,1 1 0,-1 0 1,0-1-1,1 0 1,-1 1-1,0-1 0,1 0 1,-1 0-1,1 0 1,-1 0-1,1 0 0,0 0 1,-1 0-1,0-2 1,1 3-12,0-1 0,1 1 0,-1-1 0,0 1 1,1-1-1,-1 1 0,1-1 0,-1 0 1,1 1-1,-1-1 0,1 0 0,-1 1 0,1-1 1,0 0-1,-1 0 0,1 1 0,0-1 0,-1 0 1,1-1-1,0 2-3,0-1 1,1 1-1,-1 0 0,0-1 1,0 1-1,1 0 0,-1-1 1,0 1-1,0 0 1,1-1-1,-1 1 0,0 0 1,1-1-1,-1 1 0,1 0 1,-1 0-1,0 0 0,1-1 1,-1 1-1,1 0 1,-1 0-1,0 0 0,1 0 1,0 0-1,3-1-16,1 0 1,0 1-1,-1 0 0,9 0 0,-2 2 37,0-2 0,0 1 1,0-2-1,1 1 0,-1-2 0,0 1 0,0-1 0,0-1 0,0 0 1,-1-1-1,1 0 0,14-7 0,-13 3 43,1-1-1,-2 0 1,1 0-1,-1-1 1,0-1 0,15-19-1,-18 21-235,-8 9 176,0 0 0,0 0 0,0 0-1,0 0 1,0 0 0,1 0 0,-1 0-1,0 0 1,0 0 0,0 0 0,0 0-1,0-1 1,0 1 0,0 0 0,0 0-1,0 0 1,0 0 0,0 0 0,0 0 0,0 0-1,1 0 1,-1 0 0,0 0 0,0 0-1,0 0 1,0 0 0,0 0 0,0 0-1,0 0 1,0 0 0,0 0 0,1 0-1,-1 0 1,0 0 0,0 0 0,0 0-1,0 0 1,0 0 0,0 0 0,0 0 0,0 0-1,0 0 1,0 0 0,1 0 0,-1 0-1,0 0 1,0 0 0,0 1 0,0-1-1,0 0 1,0 0 0,0 0 0,0 0-1,0 0 1,0 0 0,0 0 0,0 0-1,0 0 1,0 0 0,0 0 0,0 1 0,3 13-103,-3-12 100,1 0 0,-1 0 0,1 0 0,-1 0 0,0 0 0,0 0 0,0 0 0,0 0 1,-1 2-1,0 7 11,0 0 1,1 0 0,2 19 0,-1 5 29,-1-34-24,0 0 0,0 0 1,0 0-1,0 1 0,0-1 1,0 0-1,1 0 0,-1 0 0,0 0 1,0 0-1,1 0 0,-1 0 0,1 0 1,-1 0-1,2 1 0,-2-2 15,1 1 0,0-1-1,-1 0 1,1 0 0,0 0 0,-1 0-1,1 0 1,0 0 0,-1 0 0,1 0-1,0 0 1,-1 0 0,1 0-1,0 0 1,-1-1 0,1 1 0,0 0-1,-1 0 1,1-1 0,0 1 0,-1 0-1,1-1 1,-1 1 0,1-1-1,-1 1 1,2-1 0,6-6 114,0 0 0,-1-1 0,12-14 0,7-6-44,-1 4-59,0-1 0,-2-1 0,-1-1 1,30-47-1,-31 34 31,-1-1 1,24-72 0,-40 100-65,20-60-96,19-103 1,-42 173 62,0-6-61,1 0 0,-1 0 0,0 0 0,-1 0 0,0 0 0,-1-10 1,0 19 77,1-1 0,0 1 0,0 0 0,0 0 0,0 0 0,-1 0 0,1-1 0,0 1 0,0 0 0,0 0 0,0 0 0,-1 0 0,1 0 0,0 0 0,0 0 0,0 0 0,-1-1 0,1 1 1,0 0-1,0 0 0,-1 0 0,1 0 0,0 0 0,0 0 0,0 0 0,-1 0 0,1 0 0,0 1 0,0-1 0,-1 0 0,1 0 0,0 0 0,0 0 0,0 0 0,-1 0 0,1 0 0,0 0 0,0 1 1,0-1-1,0 0 0,-1 0 0,1 0 0,0 0 0,0 0 0,0 1 0,0-1 0,0 0 0,-1 1 0,-9 9-78,8-8 54,-3 4 22,1 0 0,-1 1 0,1-1 1,0 1-1,0 1 0,1-1 0,-3 8 0,-15 58-47,15-49-8,-74 378 273,78-387-152,-1 25 0,3-37-24,0 1-1,0 0 1,1 0 0,-1-1-1,1 1 1,0 0-1,0-1 1,0 1-1,0 0 1,1-1 0,2 5-1,-3-7 7,0-1 0,0 0-1,0 1 1,1-1-1,-1 0 1,0 0 0,0 0-1,0 0 1,0 0 0,1 0-1,-1 0 1,2 0 0,-1-1 38,37 1 201,-38 0-384,5 13-197,9 18 576,-14-30-182,14-6 262,-8 3-265,0 1 0,0-1 0,0-1 0,-1 1 1,1-1-1,-1 0 0,7-5 0,43-31 51,-13 8-150,-10 4-170,-33 27 179,0 0-1,1-1 1,-1 1-1,0 0 0,0 0 1,0 0-1,0 0 1,0 0-1,0 0 1,0 0-1,1 0 1,-1 0-1,0 0 0,0 0 1,0 0-1,0 0 1,0 0-1,0 0 1,1 0-1,-1 0 1,0 0-1,0 0 1,0 0-1,0 0 0,0 0 1,0 0-1,1 0 1,-1 0-1,0 0 1,0 0-1,0 0 1,0 0-1,0 0 1,0 0-1,1 0 0,-1 0 1,0 0-1,0 0 1,0 0-1,0 1 1,0-1-1,0 0 1,0 0-1,0 0 0,3 9-94,-3 10 101,-4 10-65,2-21 73,0 1 0,1-1-1,0 1 1,1-1 0,0 1-1,1 11 1,0-20 12,-1 1 1,0-1 0,0 0-1,0 0 1,0 1-1,0-1 1,0 0 0,0 0-1,0 1 1,1-1-1,-1 0 1,0 0-1,0 1 1,0-1 0,1 0-1,-1 0 1,0 0-1,0 0 1,0 1-1,1-1 1,-1 0 0,0 0-1,1 0 1,-1 0-1,0 0 1,0 0 0,1 0-1,-1 1 1,0-1-1,0 0 1,1 0-1,-1 0 1,0 0 0,1 0-1,13-6 301,16-17-161,-23 17-101,25-22 35,-26 21-153,0 1 0,1 0 1,0 1-1,0-1 0,15-7 1,-22 13 54,1-1 1,-1 1-1,1 0 0,-1 0 1,1-1-1,-1 1 0,1 0 1,-1 0-1,1 0 0,-1 0 1,1-1-1,-1 1 0,1 0 1,0 0-1,-1 0 0,1 0 1,-1 1-1,1-1 1,-1 0-1,1 0 0,0 0 1,-1 0-1,1 0 0,-1 1 1,1-1-1,-1 0 0,1 1 1,-1-1-1,1 0 0,-1 1 1,0-1-1,1 0 0,-1 1 1,1-1-1,-1 1 1,0-1-1,1 1 0,-1-1 1,0 1-1,0-1 0,1 1 1,-1-1-1,0 1 0,0-1 1,0 1-1,0-1 0,0 1 1,0 0-1,1 0 0,-1 5 6,0-1 0,1 1 0,-2 0 0,0 8 0,-7 49-63,-3 0 1,-3-1-1,-35 98 1,40-136 111,-1-1 0,-2 0 1,0-1-1,-25 33 1,25-40 54,0 0 0,-2-1 0,0-1 0,0 0 0,-1-1 0,-26 16 0,34-24-77,1-1 0,-2 1 0,1-1 0,-10 3 0,14-5-7,0 0 1,-1-1-1,1 1 0,0-1 1,0 0-1,-1 1 0,1-1 1,0-1-1,0 1 0,-1-1 1,-4-1-1,7 2-15,1 0 0,-1 0 0,1 0 1,-1-1-1,1 1 0,-1 0 0,1-1 0,0 1 0,-1 0 0,1-1 0,-1 1 0,1-1 0,0 1 0,0-1 1,-1 1-1,1 0 0,0-1 0,0 1 0,-1-1 0,1 1 0,0-1 0,0 1 0,0-1 0,0 1 1,0-1-1,0 1 0,0-1 0,0 0 0,0 1 0,0-1 0,0 1 0,0-1 0,0 1 0,0-1 0,0 1 1,1-1-1,-1 1 0,0-1 0,0 1 0,1 0 0,-1-1 0,0 1 0,1-1 0,-1 1 0,1-1 1,15-18-70,4 5 0,1 0 0,34-16 0,9-6-43,81-74 78,-82 58-1548,2 4-3745,-62 47 4555,-1 0 0,0-1-1,0 1 1,0-1 0,0 1-1,-1-1 1,1 0 0,0 0-1,-1 1 1,1-1-1,-1-1 1,1 1 0,-1 0-1,0 0 1,0 0 0,1-5-1,-2 1-1786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31 8064,'-37'-20'2592,"37"20"-2561,-1 0 0,1 0 0,0 0 1,0 0-1,0 0 0,-1 0 0,1 0 1,0 0-1,0 0 0,0 0 0,-1 0 1,1 0-1,0 0 0,0 0 0,0 0 1,0-1-1,-1 1 0,1 0 1,0 0-1,0 0 0,0 0 0,0 0 1,-1-1-1,1 1 0,0 0 0,0 0 1,0 0-1,0 0 0,0-1 0,0 1 1,0 0-1,0 0 0,0 0 0,0-1 1,0 1-1,0 0 0,0 0 0,0 0 1,0-1-1,0 1 0,0 0 0,0 0 1,0 0-1,0-1 0,0 1 0,0 0 1,0 0-1,0 0 0,0-1 0,0 1 1,0 0-1,0 0 0,1 0 0,-1-1 1,7-2 1107,54 10 2477,188 20-1098,-186-16-2497,119 38 0,-162-42-369,-8-3-1152,24 10-1,-32-12 520,0 1-1,0-1 1,0 1 0,0 0-1,3 4 1,4 4-1824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9728,'-54'-32'4384,"41"32"-3808,8 0-192,13 4-1376,6-1 512,9 5 288,13 6-6080,-1 5 3424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3232,'-7'-11'18810,"30"15"-18465,0-1 0,0-1 0,0-1-1,31-3 1,-8 1 150,242-8 465,-213 9-950,-34 1 113,-40-1 197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6720,'-15'3'2170,"15"-3"-2144,0 0 0,0 0 1,-1 0-1,1 0 0,0 0 0,0 0 0,0 0 0,0 1 0,0-1 0,0 0 0,0 0 0,0 0 0,0 0 0,0 0 0,0 0 0,0 0 0,0 0 0,0 0 0,0 0 0,0 0 0,0 1 0,0-1 0,0 0 0,0 0 0,0 0 1,0 0-1,0 0 0,0 0 0,0 0 0,0 0 0,0 0 0,0 0 0,0 0 0,0 1 0,0-1 0,0 0 0,0 0 0,0 0 0,0 0 0,1 0 0,-1 0 0,0 0 0,0 0 0,0 0 0,0 0 0,0 0 0,0 0 1,0 0-1,0 0 0,0 0 0,0 0 0,0 0 0,0 0 0,1 0 0,-1 0 0,0 0 0,0 0 0,0 0 0,0 0 0,0 0 0,0 0 0,0 0 0,0 0 0,0 0 0,0 0 0,1 0 0,-1 0 0,0 0 0,0 0 0,9 3 2258,74-1 3252,4-8-2646,139-28 1,-174 24-2646,0 1 1,85-3-1,-128 13-246,-1-1-1,1 1 1,13 3 0,-20-4-242,1 1 0,-1 0 1,1 0-1,-1 0 0,0 0 0,0 0 1,3 2-1,-4-2-52,0-1-1,-1 1 1,1 0 0,0-1 0,-1 1 0,1 0 0,-1 0-1,1-1 1,-1 1 0,1 0 0,-1 0 0,0 0 0,1 0-1,-1-1 1,0 1 0,1 0 0,-1 0 0,0 0 0,0 2-1,0 8-1927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2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1824,'0'-1'121,"0"1"-1,0-1 1,0 1 0,1-1-1,-1 1 1,0-1 0,1 1 0,-1-1-1,0 1 1,1-1 0,-1 1-1,1 0 1,-1-1 0,0 1 0,1-1-1,-1 1 1,1 0 0,-1 0-1,1-1 1,-1 1 0,1 0 0,0 0-1,-1 0 1,1-1 0,0 1-1,20-4 2482,-12 2-310,13-2 13430,-8 21-15893,-4 0 309,1 0 0,-2 0 0,-1 1 0,0 0 0,-1 0 0,7 28 0,13 89 175,8 33 206,-18-105-205,-11-46-21,-6-16 107,8-7-101,-5 0-245,0 0 1,0 0-1,0-1 0,-1 1 0,0 0 0,0-1 1,1-8-1,0 0 8,13-41 77,27-68-1,-31 97-161,1 0-1,1 1 1,1 1 0,24-32-1,101-107-2029,-101 123-1339,-20 22-457,0-2-3544,-6 8 3169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4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10 621 2496,'-5'7'1243,"0"0"-779,5-6-215,1-1 1,-1 0 0,1 0 0,-1 0 0,0 0-1,1 0 1,-1 0 0,1 0 0,-1 0 0,1 0-1,-1 0 1,0 0 0,1 0 0,-1-1 0,1 1-1,-1 0 1,0 0 0,1 0 0,-1 0 0,0-1-1,1 1 1,-1 0 0,0 0 0,1-1 0,4-1-18,-1-1 0,1 0 0,-1 0 0,1 0 1,-1-1-1,0 1 0,-1-1 0,5-5 0,23-35 303,-23 31-285,32-47 121,17-29 540,84-99-1,-133 179-979,11-21 0,-19 30 60,0 0 1,0 0 0,0 0 0,0 0-1,0 0 1,0 0 0,0 1 0,-1-1-1,1 0 1,0 0 0,0 0 0,0 0-1,0 0 1,0 0 0,0 0 0,0 0 0,0 0-1,0 0 1,-1 0 0,1 0 0,0 0-1,0 0 1,0-1 0,0 1 0,0 0-1,0 0 1,0 0 0,0 0 0,0 0 0,0 0-1,0 0 1,-1 0 0,1 0 0,0 0-1,0 0 1,0 0 0,0 0 0,0 0-1,0 0 1,0-1 0,0 1 0,0 0-1,0 0 1,0 0 0,0 0 0,0 0 0,0 0-1,0 0 1,0 0 0,0 0 0,0 0-1,0-1 1,0 1 0,0 0 0,0 0-1,0 0 1,-12 24 0,1 1 0,1 0 0,1 1-1,-10 49 1,6-23-15,-33 151 56,37-157 57,-35 135 374,25-101-91,12-46-210,5-24-68,0 1 0,-8 18 0,8-22-94,0-1 0,1 1 1,-1 0-1,1 8 0,-5 15-1,3-19 58,0 1 1,-2 18-1,-4 9 508,0-74 1455,6 4-1901,0 1 1,3-1-1,0 1 1,2-1-1,1 1 0,11-46 1,8-20-187,37-99 1,-44 156 46,2 0 0,1 2 0,2 0 0,1 1 0,31-39-1,1 10-76,2 2 0,75-64 0,-117 115 9,0 2 0,15-10 0,-26 19 72,-1 1 0,0-1 1,1 1-1,-1-1 0,1 1 0,-1 0 0,1 0 1,-1-1-1,1 1 0,-1 0 0,1 0 0,-1 0 0,1 0 1,-1 1-1,1-1 0,-1 0 0,1 1 0,-1-1 1,0 1-1,1-1 0,-1 1 0,0 0 0,1 0 0,-1-1 1,0 1-1,2 2 0,0-1-7,0 1 0,0-1 0,-1 1 1,1-1-1,-1 1 0,0 0 0,0 0 0,0 1 0,3 4 0,0 9-12,0-1 1,-1 0-1,-1 1 0,0 0 0,-1 0 0,-1 0 0,-1 22 0,-4 13 95,-12 53 0,11-71 51,-2 8 21,-15 47 1,16-71-60,-1 1 1,0-1 0,-2-1-1,-18 31 1,23-43-47,0 1-1,-1-1 1,1 0-1,-1 0 1,0 0 0,-1-1-1,1 0 1,-1 0-1,0 0 1,0-1 0,-7 3-1,-2 0 18,-1 0 1,0-2-1,-23 4 0,34-7-15,-1-1-1,1 0 1,-1 0-1,0-1 1,1 0-1,-1 0 1,1 0-1,-8-3 1,6 2-57,1 1 1,-1-1-1,0 1 1,-6 0-1,12 1 11,1 0-1,-1 0 0,1 0 0,-1 0 1,1 0-1,-1 0 0,1 0 0,-1 0 1,1 1-1,-1-1 0,1 0 0,-1 0 0,1 0 1,0 1-1,-1-1 0,1 0 0,-1 1 1,1-1-1,0 0 0,-1 1 0,1-1 1,0 0-1,-1 1 0,1-1 0,0 1 1,0-1-1,-1 0 0,1 1 0,0-1 1,0 1-1,0-1 0,0 1 0,0-1 0,-1 2 1,2 20-77,1-8 4,-2-3 38,1 0-1,1 1 0,0-1 0,1 0 1,0 0-1,7 17 0,1-4 44,23 39 0,-30-57 65,0 1 1,1-2-1,0 1 1,0 0-1,0-1 1,0 0-1,1 0 1,0-1-1,0 1 1,12 5-1,-13-7-8,0-1 1,0 0-1,1 0 0,-1-1 0,1 0 0,-1 0 1,1 0-1,-1 0 0,1-1 0,0 0 1,-1 0-1,1 0 0,-1-1 0,8-2 0,4-2 52,0-1 0,-1-1 0,25-13 0,17-8 13,157-65 168,-173 73-257,-1-3 0,38-26 0,-68 39-49,-18 10-10,-25 13-88,29-12 99,-33 15-84,0 1-1,1 2 1,-32 23-1,51-30 100,-1 1 0,2 1 0,0 0-1,1 0 1,0 2 0,1 0 0,-18 29-1,22-30 53,-13 30-1,20-39-28,0 0 1,0 0-1,1 0 0,0 1 0,0-1 1,0 0-1,1 1 0,0 7 0,0-12-1,0-1-1,0 0 1,0 0-1,1 1 1,-1-1-1,0 0 1,1 0-1,-1 1 1,1-1-1,-1 0 1,1 0-1,-1 0 1,1 0-1,0 0 1,0 0-1,0 1 1,0-1 4,0-1-1,0 1 1,0-1 0,0 0-1,0 1 1,0-1 0,0 0 0,0 0-1,0 1 1,0-1 0,-1 0-1,1 0 1,0 0 0,0 0-1,0-1 1,0 1 0,0 0-1,0 0 1,0 0 0,0-1 0,0 1-1,0 0 1,0-1 0,1 0-1,17-10 169,0 0 1,0-1-1,32-29 0,-22 18-83,8-7-39,-2-1 0,-1-2 0,-2-1 0,39-53 0,-61 71-139,-1 0-1,11-29 0,-18 39-17,0-3-220,-7 13 87,-9 14 8,8-9 192,1 0 1,1 1-1,0-1 1,0 1-1,0 0 1,2 0-1,-1 0 1,-1 12-1,4-14 22,-1-1 0,1 0 0,0 1 0,0-1 0,1 1 0,0-1 0,0 1 0,1-1 0,0 0 0,0 0 0,1 0-1,4 8 1,-3-6 16,1-1 0,0 0 0,1-1 0,-1 1 0,10 9 0,-13-16 11,0 1 0,0 0-1,0-1 1,0 1 0,1-1-1,-1 0 1,0 1 0,1-1 0,-1 0-1,0-1 1,1 1 0,-1 0 0,1-1-1,-1 1 1,1-1 0,0 0-1,-1 0 1,1 0 0,-1 0 0,1 0-1,0 0 1,-1-1 0,1 1 0,3-3-1,3 0 35,-1-1-1,1-1 1,-1 0 0,0 0-1,-1 0 1,1-1-1,7-8 1,5-6 61,18-26-1,-14 14-27,-2-1-1,34-68 1,21-75-151,6-51 65,-76 206 46,2-5-62,-2-1 0,-1 0 0,3-39 0,-8 63-48,-1 0 1,0-1 0,0 1-1,0 0 1,0 0 0,-1 0-1,-1-5 1,2 8 37,-1-1 0,1 1 0,0 0 0,-1 0-1,1 0 1,-1 0 0,1 0 0,0 0 0,-1 0 0,1 0 0,0 1 0,-1-1 0,1 0 0,-1 0-1,1 0 1,0 0 0,-1 0 0,1 1 0,0-1 0,-1 0 0,1 0 0,0 0 0,-1 1-1,1-1-27,-6 6-28,1-1 0,0 1 0,0 0 0,1 0 0,0 1 0,0-1 0,-5 13 0,-17 52 165,22-58-52,-26 99-221,-18 135 0,31-149 425,13-76-203,1 0 1,1 1-1,1-1 0,3 38 0,-2-59-16,0 0-1,0 0 0,0 0 0,0 0 1,0 0-1,1 0 0,-1 0 1,0 0-1,1 0 0,-1 0 0,0 0 1,1 0-1,-1-1 0,1 1 1,0 0-1,-1 0 0,1 0 0,-1-1 1,1 1-1,0 0 0,0-1 1,-1 1-1,1-1 0,0 1 0,0-1 1,0 1-1,0-1 0,0 1 1,0-1-1,0 0 0,0 0 0,0 1 1,0-1-1,0 0 0,0 0 0,-1 0 1,1 0-1,0 0 0,2-1 1,3 0 20,0 0 1,1-1 0,-1 0-1,0 0 1,6-4-1,1 1-9,12-4 131,-16 7-207,1-2 1,-1 1-1,16-10 1,-22 11 39,-3 2 3,0 0 1,0 0-1,0 0 0,0 0 0,0 0 1,0 0-1,0 0 0,0 0 0,0 0 1,0 0-1,0 0 0,0 0 0,0 0 1,0 0-1,0 0 0,0 0 0,0 1 1,0-1-1,0 0 0,0 0 0,0 0 1,0 0-1,0 0 0,1 0 0,-1 0 0,0 0 1,0 0-1,0 0 0,0 0 0,0 0 1,0 0-1,0 0 0,0 0 0,0 0 1,0 0-1,0 0 0,0 0 0,0 0 1,0 0-1,0 0 0,0 0 0,0 0 1,0 0-1,0 0 0,0 0 0,0 1 82,13-19 395,-4 4-507,23-23 85,-30 34-71,-1 3 4,-1-1-1,1 0 1,0 1 0,-1-1 0,1 0 0,-1 0 0,1 0 0,-1 1 0,1-1 0,-1 0 0,0 0 0,1 0 0,-1 0 0,0-1 0,0 26-683,-1-10 638,0-1 0,1 1 0,1-1 0,4 25 0,-4-34 74,0 0 0,1-1 0,0 1 0,-1 0 0,1 0 0,0-1 0,1 1 0,-1-1 0,1 0 1,-1 0-1,1 0 0,0 0 0,0 0 0,0-1 0,1 1 0,-1-1 0,0 0 0,1 0 0,0 0 0,-1 0 0,1 0 0,8 1 0,-6-2 37,1 0-1,-1 0 0,1 0 0,0-1 1,0 0-1,-1-1 0,1 0 1,0 0-1,-1 0 0,1-1 1,-1 1-1,12-6 0,5-5-48,-1 0 0,23-17 0,-42 27-1,38-24 195,-41 26-200,0 0 0,0 0 0,0 0 1,0 0-1,0 0 0,0 0 0,0 0 0,0-1 0,1 1 0,-1 0 0,0 0 0,0 0 0,0 0 0,0 0 0,0 0 0,0 0 0,0 0 0,0 0 0,0 0 0,0-1 0,0 1 0,0 0 1,0 0-1,0 0 0,0 0 0,0 0 0,0 0 0,0 0 0,0-1 0,0 1 0,0 0 0,0 0 0,0 0 0,0 0 0,0 0 0,0 0 0,0 0 0,0-1 0,0 1 0,0 0 0,0 0 1,0 0-1,0 0 0,0 0 0,0 0 0,0 0 0,0 0 0,0-1 0,0 1 0,-1 0 0,1 0 0,0 0 0,0 0 0,0 0 0,0 0 0,0 0 0,0 0 0,0 0 0,0 0 0,-1 0 1,1 0-17,0 0 0,-1 0 0,1 0 1,0 0-1,-1-1 0,1 1 0,-1 1 1,1-1-1,0 0 0,-1 0 0,1 0 1,0 0-1,-1 0 0,1 0 1,0 0-1,-1 0 0,1 1 0,0-1 1,-1 0-1,1 0 0,0 1 0,-4 2-27,0 1 0,1-1-1,0 1 1,0 0 0,0 1-1,-3 4 1,5-7 42,1 0 0,-1 0 0,0 1 1,1-1-1,-1 0 0,1 1 0,0-1 0,0 0 1,0 1-1,0-1 0,0 1 0,0-1 0,1 0 0,-1 1 1,1-1-1,1 4 0,-1-4 27,0 0 1,-1 0-1,1 0 0,1 0 1,-1 0-1,0 0 0,0 0 1,1 0-1,-1 0 0,1-1 0,0 1 1,-1-1-1,1 1 0,0-1 1,0 1-1,3 1 0,-4-3-2,0 0-1,0 0 0,1 1 0,-1-1 0,0 0 0,0 0 1,0 0-1,1 0 0,-1 0 0,0 0 0,0-1 1,0 1-1,0 0 0,0-1 0,1 1 0,-1 0 0,0-1 1,0 1-1,0-1 0,0 0 0,0 1 0,0-1 1,0 0-1,-1 0 0,1 0 0,0 1 0,0-1 1,0 0-1,-1 0 0,1 0 0,-1 0 0,1 0 0,0-2 1,2-3-1,0 1 1,-1-1 0,1 0 0,-1 0-1,-1 0 1,1 0 0,-1 0 0,0 0-1,0 0 1,-1 0 0,0-8 0,0 10-23,0 1 0,-1-1 0,0 1 0,1 0 0,-1 0 0,-1-1 0,1 1 0,0 0 0,-1 0 0,1 0 0,-1 0 0,0 0-1,0 0 1,0 1 0,-1-1 0,1 1 0,0-1 0,-1 1 0,0 0 0,1 0 0,-1 0 0,-5-2 0,-1-1-18,7 3 6,1 1 1,-1 0 0,0 0 0,1 0-1,-1 1 1,0-1 0,0 0 0,1 1 0,-1-1-1,0 1 1,0-1 0,0 1 0,0 0-1,0 0 1,0 0 0,0 0 0,0 0 0,-2 1-1,4-1 10,0 0 0,0 0-1,-1 0 1,1 0 0,0 0 0,0 0-1,0 0 1,0 0 0,-1 0-1,1 0 1,0 0 0,0 0-1,0 0 1,0 0 0,0 1-1,0-1 1,-1 0 0,1 0 0,0 0-1,0 0 1,0 0 0,0 1-1,0-1 1,0 0 0,0 0-1,0 0 1,0 0 0,0 0 0,0 1-1,0-1 1,0 0 0,0 0-1,0 0 1,0 0 0,0 1-1,0-1 1,0 0 0,0 0 0,0 0-1,0 1 1,6 4-60,15 5 86,-5-6 52,0 0 0,1-1 0,0-1 0,26 1 1,71-8 140,-52 2-177,-22 0-43,57-11 0,-41 2-2801,-55 12 2490,1-1 0,-1 1 0,1 0 0,-1-1 0,0 1 0,1-1 0,-1 0 0,0 1 0,1-1 0,-1 0 0,0 0 0,0 1 0,0-1 0,0 0 1,0 0-1,0 0 0,0 0 0,0-1 0,0 1 0,0 0 0,-1 0 0,1-1 0,0 1 0,-1 0 0,1-1 0,-1 1 0,0 0 0,1-3 0,3-6-2110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4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36 7040,'-13'-15'3200,"8"10"-2752,0 1 640,10 8-672,0-4-512,3 0 32,2-4 32,3 4 32,1-5 160,-1 5-96,-5-6-3136,2 6 1696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45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32 168 6304,'-31'-19'2848,"41"10"-2464,-7 1 928,12 0-800,7-7 928,4-2-832,34-6 384,7 6-544,32 1 224,-6 4-384,12 0-224,-15 7-64,-1-1 0,-7 6 0,-2 3-2752,-4 5 1504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41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 48 1728,'1'-1'220,"1"0"-1,-1 0 1,1 0-1,-1 0 1,1 0 0,-1 0-1,1 0 1,-1 1-1,1-1 1,0 0 0,-1 1-1,1 0 1,10-3 9337,-13 3-9483,1 0 1,0-1-1,0 1 0,0 0 1,0-1-1,0 1 0,-1 0 1,1-1-1,0 1 1,0 0-1,-1 0 0,1-1 1,0 1-1,0 0 0,-1 0 1,1-1-1,0 1 1,-1 0-1,1 0 0,0 0 1,-1 0-1,1-1 0,-1 1 1,-2 0 275,-1-1 0,1 1 1,-1 0-1,1-1 0,-1 2 1,1-1-1,-1 0 0,1 1 0,-1 0 1,1-1-1,-5 3 0,-36 16 806,34-14-739,-11 7-75,0 0 0,2 2 0,0 0 0,0 1 0,1 1 0,-22 25 0,37-38-312,1-1 0,0 1 1,0-1-1,0 1 0,1 0 0,-1 0 0,1 0 0,-1 0 0,1 0 0,0 0 0,0 0 0,1 0 1,-1 1-1,0 5 0,1-7 6,0 0 0,0-1 0,1 1 0,-1 0 1,1-1-1,-1 1 0,1-1 0,-1 1 0,1-1 1,0 1-1,0-1 0,0 1 0,0-1 0,0 0 1,0 1-1,0-1 0,0 0 0,0 0 0,1 0 0,-1 0 1,0 0-1,1 0 0,-1 0 0,1-1 0,-1 1 1,1 0-1,-1-1 0,1 1 0,-1-1 0,3 1 1,1 0 13,-1-1 0,0 0 0,0 0 0,0 0 0,0 0 1,0-1-1,0 1 0,0-1 0,0 0 0,0 0 0,6-3 0,4-2 137,22-13 0,-36 19-186,16-10-23,0-1 0,-1 0 0,-1 0 1,1-2-1,-2 0 0,0 0 0,0-1 1,-2-1-1,1 0 0,-2-1 0,0 0 1,10-24-1,-2 8-159,-17 26-159,-6 9 147,-8 9 118,4 1 142,-1 1 1,2 1 0,0 0 0,1 0 0,0 0-1,-7 28 1,12-38 23,1 1 0,0-1-1,0 1 1,0 0 0,1 0 0,-1-1-1,1 1 1,1 0 0,0 8-1,0-12-48,0 1-1,-1 0 0,1-1 0,1 1 0,-1-1 1,0 1-1,0-1 0,1 0 0,0 0 0,-1 1 0,1-1 1,0 0-1,0 0 0,0-1 0,0 1 0,0 0 1,0-1-1,1 1 0,-1-1 0,1 0 0,4 2 1,1 0 46,0-2 1,-1 1 0,1-1-1,0 0 1,0 0 0,0-1-1,0 0 1,0-1 0,0 0-1,0 0 1,0 0 0,7-4-1,14-4 12,49-22 0,-71 28-71,35-18-104,51-34 0,-86 51 59,-3 0-6,0 1 1,1 1 0,0-1 0,-1 1-1,1-1 1,0 1 0,0 1 0,5-2-1,-9 3 16,-1 0-1,1 0 0,-1 0 0,0 0 1,1 1-1,-1-1 0,1 0 0,-1 0 1,1 1-1,-1-1 0,0 0 0,1 1 1,-1-1-1,0 0 0,1 1 0,-1-1 1,0 0-1,1 1 0,-1-1 0,0 1 1,0-1-1,0 0 0,1 1 0,-1-1 1,0 1-1,0 0 0,4 16-160,-4-12 143,7 20 128,9 25 0,-14-46-68,-1 0 1,1-1-1,0 1 0,0 0 1,0-1-1,1 1 0,-1-1 1,1 1-1,0-1 0,0 0 1,0 0-1,0-1 0,0 1 1,1-1-1,-1 1 0,1-1 1,0 0-1,-1 0 0,1-1 1,0 1-1,0-1 0,0 0 1,1 0-1,-1 0 0,0 0 1,0-1-1,0 0 0,1 0 1,-1 0-1,0 0 0,8-2 1,145-33 404,-124 26-433,-1-2-1,53-25 1,-68 26-14,0-1 0,-1-1-1,-1 0 1,0-1 0,0-1 0,21-26 0,-34 38-20,1 0 0,-1-1-1,0 0 1,0 0 0,0 1 0,0-1 0,-1 0-1,1 0 1,-1-1 0,1 1 0,0-5-1,-2 8 19,0-1 0,0 1-1,0 0 1,1-1-1,-1 1 1,0 0-1,0-1 1,0 1 0,0-1-1,0 1 1,0 0-1,0-1 1,0 1-1,-1-1 1,1 1 0,0 0-1,0-1 1,0 1-1,0 0 1,0-1-1,-1 1 1,1 0-1,0-1 1,0 1 0,0 0-1,-1-1 1,1 1-1,0 0 1,-1 0-1,1-1 1,0 1 0,-1 0-1,1 0 1,-1-1-3,0 1-1,0 0 1,0 0 0,0 0 0,0 0-1,0 1 1,0-1 0,0 0 0,0 0-1,0 0 1,0 1 0,-2 0 0,-27 16-106,23-12 120,0 0 0,1 1 0,0-1 0,0 1-1,1 0 1,0 1 0,0-1 0,-8 14 0,12-18 31,0 1 0,0-1 0,-1 1 0,2 0 0,-1-1 0,0 1 0,0 0 0,1 0 0,0 0 0,-1-1 0,1 1 0,0 0 0,1 0 0,-1 0 0,0 0 0,1 0 0,-1-1 0,1 1 0,0 0 0,0-1 0,0 1 0,1 0 0,-1-1-1,0 1 1,1-1 0,0 0 0,-1 1 0,1-1 0,2 2 0,4 2 31,-1 1 0,1-2 0,0 1 0,0-1 0,1 0 0,-1-1 0,1 0 0,0 0 0,10 2 0,-4-1-267,1-2-1,0 0 1,1-1-1,28 1 1,79-11-5920,-86 2 1175,46-12 0,-7-10 89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46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3072,'0'0'8176,"7"16"-2625,-4-13-5430,1-1-1,0 0 1,-1 0-1,1-1 1,0 1-1,0-1 1,0 0-1,1 0 1,-1 0-1,0 0 1,0-1-1,8 0 1,8 0 265,26-4 0,-38 3-378,238-20 563,-50 17-401,-192 4-122,-1 0-1,0 0 0,1 1 0,-1-1 1,0 1-1,7 1 0,-9-1 129,0-1-227,-1 0 0,1 0 0,-1 0 0,1 0 0,-1 0 1,0-1-1,1 1 0,-1 0 0,1 0 0,-1 0 0,1-1 0,-1 1 0,0 0 0,1-1 0,-1 1 0,0 0 0,1-1 1,-1 1-1,0-1 0,0 1 0,1 0 0,-1-1 0,0 1 0,0-1 0,0 1 0,1-1 0,-1 1 0,0 0 0,0-1 0,0 1 1,0-1-1,0 1 0,0-1 0,0 1 0,0-1 0,0 1 0,0-1 0,0 0 0,-6-20-8427,6 16 6452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4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83 1888,'0'1'108,"-1"0"1,0-1-1,1 1 1,-1 0-1,0-1 0,1 1 1,-1-1-1,0 1 1,-6 1 5891,7-3-5675,1-1 1,-1 1 0,1 0 0,0 0-1,-1 0 1,1 0 0,0 0 0,0 0-1,0 0 1,0 0 0,0 0 0,0 0-1,0 0 1,0 0 0,0 0-1,0 1 1,0-1 0,2 0 0,29-14 1487,-27 13-1245,11-5-62,1 1-1,0 1 1,32-5 0,56-1 31,-74 9-292,268-9 214,-195 11-405,-59-2-3996,-22 1 1596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3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572 538 1824,'5'0'5392,"-13"0"-2523,6 0-1008,-11-1-642,1 0-1,-20-5 0,-8 0-313,-6 2-12,-58 3 1,85 2-715,0 1 1,0 1-1,1 1 1,-1 1 0,-31 11-1,34-9-69,1 0 1,-1 1-1,1 0 0,0 1 0,1 1 0,-15 13 1,24-18-55,0 0-1,0 0 1,0 1 0,1-1 0,0 1-1,0 0 1,1 1 0,-1-1 0,1 1 0,1-1-1,-1 1 1,1 0 0,0 0 0,1 0 0,0 0-1,0 1 1,0 10 0,2-3 73,1 0 0,0 0 1,1 0-1,0 0 0,2 0 0,-1-1 1,2 1-1,0-1 0,1 0 0,0-1 1,1 0-1,12 15 0,-17-24-72,0 0-1,0 0 1,1-1 0,-1 1-1,1-1 1,0 0 0,0 0-1,0 0 1,0-1 0,1 1-1,-1-1 1,1 0 0,-1 0-1,1-1 1,0 1 0,0-1-1,0 0 1,0-1 0,0 1-1,0-1 1,0 0 0,-1 0-1,9-1 1,-1-2 43,-1-1-1,0 0 1,0 0 0,0-1-1,-1 0 1,0-1-1,0 0 1,15-13 0,0-2 91,41-45 1,-49 47-183,65-76 60,-68 75-54,0 0 0,-2 0 0,15-31 1,-14 17-44,-1 0 0,-2 0 1,10-56-1,5-114-59,-23 184 60,-1 0-1,-1 0 1,-1-1-1,-1 1 0,-7-36 1,-3-2-448,12 57 440,0 1 0,0-1 0,0 0-1,0 1 1,0-1 0,0 0 0,-1 1 0,1-1-1,0 0 1,0 1 0,-1-1 0,1 1 0,0-1-1,-1 1 1,1-1 0,-1 1 0,1-1 0,-1 1-1,1-1 1,-1 1 0,1-1 0,-1 1 0,1 0-1,-1-1 1,0 1 0,1 0 0,-1-1 0,1 1-1,-1 0 1,-1 0 0,1 0 16,1 0 0,-1 0 0,0 1 0,0-1 0,0 1 0,1-1 0,-1 1 0,0-1 0,0 1 1,1-1-1,-1 1 0,0 0 0,1-1 0,-1 1 0,1 0 0,-1 0 0,1-1 0,-1 1 0,1 0 0,0 0 0,-1 0 0,1-1 0,0 1 0,0 0 0,-1 1 0,-7 32 42,2 1 0,1-1 0,2 1-1,1 44 1,1-25 29,0-12 196,1 0 0,2 0 0,15 80 0,-13-104-135,54 225 819,-25-126-244,-32-114-2372,0-5-27,0-13-1594,0 1 213,7-3 410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4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28 1984,'0'-1'119,"0"0"0,1 0 0,-1 0 0,1 0 0,-1 0 0,1 0 1,0 0-1,0 1 0,-1-1 0,1 0 0,8-17 14930,-11 28-11633,-15 57-2690,-40 338 1316,56-397-2006,-2 12 87,-9 31-1,11-46-80,-1 0 0,0 0 0,0 0 0,0 0 0,-1-1 0,1 1 0,-1-1 0,0 1 0,0-1-1,-1 0 1,-4 4 0,6-7-5,0 1 0,-1-1 0,1 0-1,0 1 1,-1-1 0,1 0 0,-1 0 0,1-1-1,-1 1 1,1-1 0,-1 1 0,0-1-1,1 0 1,-1 0 0,1 0 0,-1 0 0,-3-1-1,-1 0 21,0-1-1,0 0 0,0 0 1,-12-6-1,10 4-34,1-1-1,0 0 0,1 0 1,-1-1-1,1 0 0,0 0 0,-11-13 1,0-4 32,-16-27 0,28 41-39,-65-112-143,60 98 88,1-1 0,1 0 0,-9-35 0,17 55 43,1 1 0,-1-1 1,0 0-1,1 0 0,0 0 1,0 0-1,0 0 1,0 0-1,1 0 0,0 1 1,0-1-1,2-6 1,-1 6 6,0 1 0,0-1 0,0 0 0,1 1 0,-1 0 0,1 0 1,0 0-1,0 0 0,0 0 0,1 0 0,-1 1 0,5-3 1,3-1 56,0 0 1,1 1 0,0 1-1,-1 0 1,25-4 0,62-6 86,-58 12 60,-1 1 0,53 7 0,75 18 807,-77-10-813,-49-9-234,84 0 0,-54-10-2524,-66 4 1714,0 1 0,0-1 1,-1-1-1,1 1 0,0-1 0,-1 0 0,7-3 1,-7 3-759,0-1 0,-1 0 0,1 0 0,5-6 0,10-11-3296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 3488,'-18'-3'19861,"25"3"-19317,231-9 1020,1-1-1128,-209 12-228,10 1 20,-37-3-235,0 0 0,0 0 1,0 0-1,0-1 0,0 1 0,0-1 0,-1 0 0,1 0 0,4-2 1,-2-1-197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90 3904,'-3'-3'13182,"8"-3"-10258,9-4-2545,10-1 296,-1 2 0,2 0 0,-1 2 0,31-6 1,31 2-646,1 4 1,0 3 0,142 13-1,-209-6-2447,3 0-4077,-11-3 3422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3072,'8'-12'10266,"-7"14"-9902,0-1 0,-1 0 1,1 1-1,0-1 0,-1 0 0,0 1 0,1-1 0,-1 1 0,0-1 0,0 2 0,-6 117 2104,0-49-1986,4 179 728,4-18-8,6 123 162,-5-317-1242,3 93 278,-6-125-423,0-4-26,0 0 1,0 0 0,0 0 0,0 1-1,0-1 1,1 0 0,-1 0-1,1 0 1,-1 0 0,3 4 0,-3-6 20,0 0 0,0-1 0,0 1 0,0 0 0,0 0 0,0 0 0,0 0 0,0 0 1,0 0-1,0 0 0,0 0 0,0 0 0,0 0 0,0 0 0,0 0 0,0 0 0,1 0 1,-1 0-1,0 0 0,0 0 0,0-1 0,0 1 0,0 0 0,0 0 0,0 0 0,0 0 1,0 0-1,0 0 0,1 0 0,-1 0 0,0 0 0,0 0 0,0 0 0,0 1 0,0-1 1,0 0-1,0 0 0,0 0 0,0 0 0,0 0 0,1 0 0,-1 0 0,0 0 0,0 0 0,0 0 1,0 0-1,0 0 0,0 0 0,0 0 0,0 0 0,0 0 0,0 1 0,0-1 0,0 0 1,0 0-1,0 0 0,0 0 0,0 0 0,0 0 0,0 0 0,1-11-3569,0 2 816,3-3 456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284 275 4384,'0'0'74,"0"0"0,0 0 0,0 0 0,0 0 0,-1 0 0,1 0 0,0 0 0,0 0 0,0 0 0,0 0 0,0 0 0,0 0 0,0 0 0,0 0 0,-1 0 0,1 0 0,0-1 0,0 1 0,0 0 0,0 0 0,0 0 0,0 0 0,0 0 1,0 0-1,0 0 0,0-1 0,0 1 0,0 0 0,0 0 0,0 0 0,0 0 0,0 0 0,0 0 0,0 0 0,0-1 0,0 1 0,0 0 0,0 0 0,0 0 0,0 0 0,0 0 0,0 0 0,0-1 0,0 1 0,0 0 0,0 0 0,0 0 0,0 0 0,0 0 0,0 0 0,0 0 0,1 0 0,-1-1 0,0 1 0,0 0 0,0 0 0,0 0 0,0 0 0,0 0 1,0 0-1,0 0 0,1 0 0,-1 0 0,0 0 0,0 0 0,0 0 0,0-24 1871,-2 1 0,0-1 0,-6-25 0,4 35-1516,0-1 0,-1 1 0,0 0 0,-1 0 0,0 1 0,-12-17 0,17 27-383,-1 1-1,0-1 0,0 1 1,0-1-1,-1 1 0,1 0 1,0 0-1,-1 0 0,1 0 1,-1 0-1,0 1 0,0-1 1,0 1-1,0 0 0,0-1 0,0 1 1,0 1-1,0-1 0,0 0 1,0 1-1,0 0 0,-6-1 1,4 2-31,1 0 0,0 0 0,-1 0 1,1 0-1,0 0 0,0 1 0,0 0 1,0 0-1,0 0 0,1 0 0,-1 1 1,0-1-1,1 1 0,0 0 0,0 0 0,-3 4 1,-3 3 76,1 1 0,1 0 0,0 0 1,0 1-1,2 0 0,-8 20 0,3 0 36,-8 47 0,15-65-44,2 1 1,0 0-1,1-1 1,0 1-1,1 0 1,1-1-1,5 23 0,4 5 403,21 50-1,-22-66-319,-1 1 0,-2 0 1,0 1-1,-2 0 0,-1 0 1,-1 0-1,-2 0 0,0 1 0,-2-1 1,-5 29-1,5-53-170,0 0 1,0 0 0,0 0-1,0-1 1,-1 1-1,1 0 1,-1-1-1,0 0 1,-4 7 0,5-9-175,-1 0 1,1 0 0,0 0 0,0 0 0,0 0 0,0 0-1,-1 0 1,1-1 0,0 1 0,-1 0 0,-2 0 0,3-1-237,-1 1 1,1-1 0,-1 0 0,1 0 0,-1 0-1,1 0 1,-1 0 0,1-1 0,-1 1 0,1 0-1,0-1 1,-1 1 0,-2-2 0,-7-4-3433,0 2 1269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5:5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7456,'-4'-3'609,"-2"-1"1433,6 4-1990,0 0 0,0-1 0,0 1 0,0 0 0,0 0-1,0-1 1,0 1 0,0 0 0,0 0 0,1 0-1,-1-1 1,0 1 0,0 0 0,0 0 0,0 0 0,0-1-1,1 1 1,-1 0 0,0 0 0,0 0 0,0 0 0,1 0-1,-1-1 1,0 1 0,0 0 0,0 0 0,1 0-1,-1 0 1,1-1 83,-1 1 0,1 0 0,0-1 0,0 1-1,-1 0 1,1-1 0,0 1 0,0 0 0,0 0 0,-1 0-1,1 0 1,0 0 0,0 0 0,0 0 0,-1 0-1,1 0 1,0 0 0,1 0 0,6 1 514,120-9 5124,-32 1-4021,-80 6-1653,170-10-603,-121 8-9768,-39 2 6859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1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75 4064,'0'-6'12522,"-6"13"-10645,3 0-1546,-1 0 0,0 0 0,0-1 0,-8 12 0,-4 5 276,-70 152 1729,79-155-2204,0 0 0,2 0 0,0 1 1,-3 39-1,7-34-40,0 1 1,2-1-1,1 1 1,0-1-1,3 0 1,0 0-1,1 0 0,15 38 1,-17-56 3,-1 0 0,1 0 0,1-1 0,0 0 0,10 13 0,-14-18-40,1 0 0,0 0 0,0 0 0,0 0 0,0-1 0,0 1 0,0 0 0,0-1 0,1 0 0,-1 0 0,0 1 0,1-1 0,-1 0 0,1-1 0,-1 1 0,1 0 0,0-1 0,-1 0 0,1 1 0,0-1 0,-1 0 0,1 0 0,3-1 0,-3 0-27,0 0 1,0-1-1,0 1 0,0-1 1,0 1-1,0-1 1,-1 0-1,1 0 0,-1 0 1,1-1-1,2-3 1,22-31 151,-23 30-139,60-107 313,-25 41-273,-35 66-79,7-11 19,-1 0 0,-1-1 0,-1 0-1,11-34 1,-14 31-87,-1-1 1,-1 1-1,-1-1 0,-1 0 1,-1 0-1,-1 0 0,-1 0 0,-1 1 1,-1-1-1,0 1 0,-2 0 1,-1 0-1,-1 0 0,-14-27 1,21 45 16,-1 0 0,0 1 1,0-1-1,-1 0 1,1 1-1,-1-1 1,1 1-1,-1 0 1,0 0-1,-1 0 1,1 0-1,0 1 1,-1-1-1,1 1 1,-1 0-1,0 0 1,0 0-1,0 0 1,0 1-1,0-1 1,-6 0-1,8 2-119,1 0 0,-1 0 0,0 0 1,0 0-1,0 0 0,0 0 0,0 1 0,0-1 0,0 1 0,0-1 0,0 1 0,1 0 0,-3 1 0,2-2-250,1 1 0,-1 1 0,1-1 0,-1 0 0,1 0 0,0 0 0,-1 1 0,1-1 0,0 1 0,0-1 0,0 1 0,0-1 0,-1 3-1,0 9-1757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45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36 684 5408,'-2'-13'1921,"1"5"4776,0 16-2697,-1 31-1636,-11 67 0,6-66-1621,-2 67-1,9-101-709,-1 6 141,1 0 1,1 0 0,0 0 0,1-1 0,4 16 0,-6-25-128,1 0-1,0 0 1,0 1-1,0-1 1,0 0 0,0 0-1,0 0 1,1 0-1,-1 0 1,1-1 0,-1 1-1,1 0 1,0-1 0,0 1-1,-1-1 1,1 1-1,0-1 1,0 0 0,0 0-1,1 0 1,-1 0-1,0 0 1,0-1 0,0 1-1,1 0 1,-1-1 0,0 0-1,1 0 1,-1 0-1,0 0 1,1 0 0,-1 0-1,4-1 1,20-3 47,-1-2 1,0 0 0,0-2-1,0 0 1,-1-2-1,0-1 1,-1-1-1,0-1 1,-1-1 0,0 0-1,-2-2 1,1-1-1,-2 0 1,18-21-1,-15 11-107,-1-2-1,-2 0 0,-1-1 0,28-61 0,-41 69-391,-13 49 254,-16 36 0,12-35 329,-10 37-1,20-58-160,-3 11 87,1 0-1,1 0 1,-2 28-1,5-41-58,0 0 0,0 0 0,1 0 0,-1-1 0,1 1 0,0 0 0,1-1 0,-1 1 0,1-1 0,0 1 0,0-1 0,0 1 0,0-1 0,1 0 0,0 0 0,0-1 0,0 1-1,5 5 1,-5-8-5,-1 1-1,1 0 0,-1-1 1,1 0-1,-1 0 0,1 1 0,0-1 1,0-1-1,-1 1 0,1 0 1,0-1-1,0 0 0,0 1 0,0-1 1,0 0-1,0 0 0,0-1 1,-1 1-1,1-1 0,0 1 0,0-1 1,4-2-1,2 0-4,-1-1 0,0 0 1,0 0-1,0-1 0,13-11 0,10-12-20,50-58 1,-30 29 65,-38 46-116,-13 11 29,0 0 0,1 0-1,-1 0 1,0 0 0,0 0 0,1 0 0,-1 0-1,0 0 1,0 0 0,1 0 0,-1 0 0,0 0 0,0 0-1,1 0 1,-1 0 0,0 0 0,0 0 0,1 0-1,-1 0 1,0 0 0,0 0 0,1 0 0,-1 0 0,0 0-1,0 0 1,1 1 0,-1-1 0,0 0 0,0 0-1,0 0 1,1 0 0,-1 1 0,0-1 0,0 0-1,0 0 1,0 0 0,0 1 0,1-1 0,-1 0 0,0 0-1,0 1 1,0-1 0,0 0 0,0 0 0,0 1-1,0-1 1,0 0 0,0 0 0,0 1 0,0-1 0,0 0-1,0 1 1,0-1 0,0 0 0,0 0 0,0 1-1,0-1 1,-1 0 0,1 10-46,-2 0 0,1 0 1,-2 0-1,1-1 0,-1 1 0,0-1 0,-5 9 1,2-5 114,1-1 1,-6 27-1,11-38-43,0 0 0,-1 1 1,1-1-1,0 0 0,0 1 0,0-1 0,0 0 0,0 1 1,0-1-1,0 0 0,0 1 0,0-1 0,1 0 0,-1 1 1,1-1-1,-1 0 0,1 0 0,-1 1 0,2 1 0,-1-2-9,0-1 0,1 1 0,-1-1 0,0 0 0,0 1 0,0-1 0,0 0 0,0 0 0,0 0 0,1 1 0,-1-1 0,0 0 0,0-1 0,0 1 0,0 0 0,0 0 0,1 0 0,-1-1 0,0 1 0,0-1 0,0 1 0,2-2 0,32-14-46,55-35 0,-23 12-119,-42 24 66,25-12-47,-45 25 125,0 0 1,1 0 0,-1 1-1,0-1 1,1 1-1,-1 0 1,9 0-1,-13 1 1,1 0-1,0 0 0,0 1 0,-1-1 1,1 1-1,0-1 0,0 1 0,-1 0 0,1-1 1,-1 1-1,1 0 0,-1 0 0,1 0 1,-1 0-1,1 1 0,-1-1 0,0 0 0,0 1 1,1-1-1,-1 0 0,0 1 0,0-1 1,-1 1-1,1 0 0,0-1 0,0 4 0,3 5 20,-1 0 0,0 1 0,1 15 0,0-4 140,-3-18-130,0 0 1,0 0 0,0 0 0,1 0-1,-1 0 1,1-1 0,0 1-1,0-1 1,1 1 0,-1-1-1,1 0 1,-1 0 0,1 0-1,0 0 1,6 4 0,-6-5 5,0-1 0,1 1 0,-1-1 0,1 1 0,-1-1 0,1 0 0,0-1 0,-1 1 0,1 0 0,0-1 0,-1 0 0,1 0 0,0 0 1,0 0-1,-1-1 0,1 0 0,5-1 0,6-3-11,1-1 1,-1-1 0,0 0 0,0-1-1,20-15 1,30-16 28,158-60-449,-174 82 394,-49 17 5,0 0 0,0 0-1,0 0 1,0 0 0,0 1-1,0-1 1,0 0 0,0 0-1,0 0 1,0 0 0,0 0-1,0 0 1,0 0 0,0 0-1,0 0 1,0 0 0,0 0-1,0 0 1,0 0 0,0 0-1,0 0 1,0 0 0,0 0-1,1 0 1,-1 0 0,0 0-1,0 0 1,0 0 0,0 0-1,0 0 1,0 0-1,0 0 1,0 0 0,0 0-1,0 0 1,0 0 0,0 0-1,0 0 1,0 0 0,0 0-1,0 0 1,0 0 0,0 0-1,0 0 1,0 0 0,0 0-1,1 0 1,-1 0 0,0 0-1,0 0 1,0 0 0,0 0-1,0 0 1,0 0 0,0 0-1,-5 5-71,-9 6 74,-51 26-38,37-22 63,1 2 0,-32 25 0,37-26-60,8-5 140,-19 19 0,29-27-98,1 0 0,1 0 0,-1 1 0,0-1 0,1 1 0,0 0-1,0 0 1,0 0 0,0 0 0,0 0 0,0 6 0,1-9 5,1 0 0,0 0 0,0 0 0,-1 0 0,1 1 0,0-1 0,0 0 0,1 0 0,-1 0 0,0 0 0,0 1 0,0-1 0,1 0 0,-1 0 0,0 0 0,1 0 0,-1 0 0,1 0 0,0 0 0,-1 0 0,1 0 0,0 0 0,-1 0 0,1 0 0,0-1 0,0 1 0,0 0 0,0 0 0,0-1 0,0 1 0,0-1 0,0 1 0,0-1 0,0 1 0,0-1 0,2 1 0,2 0 10,1 0 1,-1-1 0,1 1-1,-1-1 1,1 0 0,7-2-1,55-6 140,83-23-1,-133 26-135,0-1-1,0-1 1,-1 0 0,0-2 0,0 1-1,-1-2 1,20-15 0,-17 9-35,0-1 0,-2 0 0,0-1 0,-1-1 0,15-23 0,15-25 50,83-114-111,-11 29-68,-86 104 96,36-68-1,27-96-272,-82 179 233,-12 31 74,1-2-22,0 0 0,-1 0-1,1 0 1,-1 0 0,0-1 0,0 1-1,0 0 1,0-8 0,-4 11 4,-2 6-15,-3 5-30,1 1-1,-6 12 1,-5 7 18,-50 69-1,38-59 117,2 1-1,-28 56 1,17-4 82,-40 147 0,64-191-50,-40 151 565,54-194-586,0 0 1,0 0-1,1 9 1,0-14-61,0 0 1,0 0 0,0 0 0,0-1-1,0 1 1,0 0 0,1 0 0,-1 0-1,0 0 1,1 0 0,-1-1 0,0 1-1,1 0 1,0 1 0,-1-2-5,1 0-1,-1 0 1,1 0 0,-1 0 0,0 1 0,1-1 0,-1 0-1,1 0 1,-1 0 0,0 0 0,1 0 0,-1 0 0,1 0-1,-1 0 1,1 0 0,-1 0 0,1 0 0,-1 0 0,0-1-1,1 1 1,-1 0 0,1 0 0,-1 0 0,0-1 0,1 1-1,-1 0 1,0 0 0,1-1 0,-1 1 0,0 0 0,1-1-1,18-15-20,-2 0 0,23-27 0,4-4-94,59-48 13,-100 92 85,1 1-1,-1-1 1,1 1 0,-1 0 0,8-4 0,-10 6 4,0 0 0,-1 0 0,1 0 1,-1 0-1,1-1 0,0 1 0,-1 0 0,1 0 0,0 0 1,-1 0-1,1 1 0,-1-1 0,1 0 0,0 0 1,-1 0-1,1 0 0,-1 1 0,1-1 0,0 0 1,-1 0-1,1 1 0,-1-1 0,1 0 0,-1 1 1,1-1-1,-1 1 0,0-1 0,1 1 0,-1-1 1,1 1-1,-1-1 0,0 1 0,1-1 0,-1 1 0,0-1 1,0 1-1,1 0 0,-1-1 0,0 1 0,0-1 1,0 1-1,0 0 0,0-1 0,0 2 0,1 5-45,0 0 0,-1 0 0,0 0 0,0 1 0,-1-1 0,-1 10-1,-14 43-50,11-46 177,1 0 1,1 1-1,0-1 1,-2 26-1,5-38-53,0 0-1,0 0 0,1 0 0,-1 0 0,0 0 0,1 1 0,-1-1 0,1 0 1,0 0-1,0 0 0,0 0 0,0-1 0,0 1 0,0 0 0,0 0 0,0-1 1,1 1-1,1 1 0,0-1-4,0 0 0,-1 0 0,1 0 0,0-1 0,0 1 0,1-1 0,-1 0 0,0 0 0,0 0 0,6 1 0,4-1 1,1 0-1,-1-1 0,1-1 0,21-2 0,-17 0 27,0-1-1,0-1 0,0 0 0,0-1 0,-1-1 0,31-17 1,-22 8-100,-1-1 1,0-1-1,30-29 1,-24 18 40,41-49 0,-87 96-388,-54 71 34,46-57 264,11-16 46,-13 23 1,23-34 106,-1 0 0,1 0 0,0 0 0,0 1 0,1-1 0,-1 0 1,1 1-1,0 0 0,0 6 0,1-11-40,0 1 1,0-1-1,0 0 1,0 0-1,0 0 1,1 0-1,-1 0 0,0 0 1,0 0-1,1 0 1,-1 0-1,1 0 1,-1 0-1,1-1 1,-1 1-1,1 0 1,-1 0-1,1 0 1,0 0-1,-1-1 1,1 1-1,0 0 0,0-1 1,0 1-1,0-1 1,-1 1-1,1-1 1,0 1-1,0-1 1,0 1-1,0-1 1,0 0-1,0 1 1,0-1-1,0 0 1,0 0-1,0 0 0,0 0 1,0 0-1,0 0 1,0 0-1,1 0 1,-1-1-1,0 1 1,0 0-1,-1-1 1,1 1-1,0 0 1,0-1-1,0 1 1,0-1-1,0 1 0,0-1 1,1-1-1,4-4-1,0-1-1,0 0 1,0 0-1,-1 0 0,-1 0 1,6-10-1,17-49-91,-9 20 225,-11 27-502,4-26 1,-14 63 379,0-1 0,1 1-1,1 0 1,1 0 0,3 32 0,-2-45 15,0-1 0,0 1 0,0 0 0,1-1 0,-1 1 0,1-1 1,0 1-1,1-1 0,-1 0 0,1 0 0,0 0 0,-1 0 0,2-1 0,-1 1 0,0-1 0,1 1 0,0-1 0,-1 0 0,6 2 0,-3-2-3,1 0-1,-1 0 0,1-1 0,0 0 0,0 0 1,0-1-1,0 0 0,0 0 0,0-1 0,0 1 1,0-1-1,9-2 0,8-1 27,-2-2 0,1 0 0,0-1 0,26-11 0,81-44-64,-97 44-76,-6 6 5,-26 11 73,-1 0 1,1 0 0,-1 0-1,0-1 1,1 1 0,-1 0 0,1 0-1,-1 0 1,1 0 0,-1 0 0,0 0-1,1 0 1,-1 0 0,1 0-1,-1 0 1,1 1 0,-1-1 0,0 0-1,1 0 1,-1 0 0,1 0 0,-1 1-1,0-1 1,1 0 0,-1 0-1,0 1 1,1-1 0,-1 0 0,0 1-1,0-1 1,1 0 0,-1 1 0,0-1-1,0 0 1,1 1 0,-1-1-1,0 0 1,0 1 0,0-1 0,0 1-1,0-1 1,1 1 0,-1-1 0,0 0-1,0 1 1,0-1 0,0 1 0,0-1-1,0 1 1,-1-1 0,1 0-1,0 1 1,0-1 0,0 1 0,0 0-1,-3 10 26,0-1 0,-1 1-1,0-1 1,-1 0 0,1 0-1,-2 0 1,-9 13 0,15-22-7,-1-1 0,0 1 0,1 0 0,0-1 0,-1 1 0,1 0 0,-1 0 0,1-1 0,0 1 0,0 0 0,-1 0 0,1-1 0,0 1 0,0 0 0,0 1 0,0-2-8,0 0 0,0 0 0,1 1 0,-1-1 0,0 0 0,0 0 0,1 0 0,-1 0 0,0 0 1,0 0-1,0 0 0,1 0 0,-1 0 0,0 0 0,0 0 0,1 1 0,-1-1 0,0-1 0,0 1 0,1 0 0,-1 0 0,0 0 0,0 0 1,1 0-1,-1 0 0,0 0 0,0 0 0,1 0 0,-1 0 0,0-1 0,25-12 8,44-40-478,-53 39 378,12-4 30,-27 17 49,0 1 0,0-1-1,0 1 1,1-1-1,-1 1 1,0-1 0,0 1-1,0 0 1,0 0-1,1-1 1,-1 1 0,0 0-1,0 0 1,0 0 0,1 0-1,-1 0 1,0 1-1,0-1 1,0 0 0,0 0-1,1 1 1,-1-1-1,2 2 1,-3-2-3,1 1 0,-1 0 1,1 0-1,-1 0 0,1 0 0,-1 0 0,1 1 1,-1-1-1,0 0 0,1 0 0,-1 0 0,0 0 0,0 0 1,0 0-1,0 0 0,0 3 0,0 3-27,2 37-105,-2-31 184,0-1 0,1 0 0,5 22 0,-5-31-24,0 0 0,0-1 0,0 1 0,0 0 0,1-1 0,-1 0-1,1 1 1,-1-1 0,1 0 0,0 0 0,0 0 0,0 0 0,0 0 0,0 0 0,1 0 0,-1-1 0,0 1 0,1-1 0,0 0-1,-1 0 1,1 0 0,-1 0 0,1 0 0,0 0 0,0-1 0,3 1 0,7 0 14,0-1 0,-1 0 1,1-1-1,19-3 0,-32 4-30,46-7 44,81-25 0,-105 25-89,-1-1 0,0-1 0,0-1 1,-1-1-1,32-23 0,-41 27 3,-9 6 29,0-1 0,0 1 0,0 0-1,0 0 1,0-1 0,-1 1 0,1-1 0,0 1-1,-1-1 1,1 0 0,-1 0 0,0 0-1,0 0 1,1-2 0,-1 4 5,-1 0 1,0 0-1,0-1 1,0 1-1,0 0 1,0 0-1,0 0 0,0-1 1,0 1-1,0 0 1,0 0-1,0 0 0,0-1 1,0 1-1,0 0 1,0 0-1,0-1 1,-1 1-1,1 0 0,0 0 1,0 0-1,0 0 1,0-1-1,0 1 0,0 0 1,-1 0-1,1 0 1,0 0-1,0-1 1,0 1-1,0 0 0,-1 0 1,1 0-1,0 0 1,0 0-1,0 0 0,-1 0 1,1 0-1,0 0 1,0-1-1,0 1 1,-1 0-1,1 0 0,0 0 1,0 0-1,0 0 1,-1 0-1,1 0 0,0 1 1,0-1-1,0 0 1,-1 0-1,1 0 1,0 0-1,0 0 0,0 0 1,-1 0-1,-17 6-153,15-5 127,-188 69-104,174-64 209,-10 4 162,35-10 65,125-53-116,-34 12-417,-98 40 224,0 1 1,0-1-1,0 1 0,0 0 0,0-1 1,0 1-1,0 0 0,0 0 0,0 0 1,0 0-1,0 0 0,0 0 0,1 0 1,-1 0-1,0 0 0,0 0 0,0 0 1,0 1-1,1 0 0,-1-1 4,-1 1-1,0-1 1,1 1-1,-1-1 1,1 1-1,-1-1 1,0 1-1,1 0 1,-1-1-1,0 1 1,0 0 0,0-1-1,0 1 1,1 0-1,-1-1 1,0 1-1,0 0 1,0-1-1,0 1 1,0 0-1,0-1 1,-1 2 0,0 4-18,-1-1 1,0 1 0,0 0 0,0-1 0,-1 1 0,-3 4 0,-203 301 56,-42-8 432,246-297-425,-34 33 203,36-36-206,0 0 0,-1-1 0,1 1 0,-1-1 0,1 0 0,-1 0 0,0-1 1,0 1-1,0-1 0,-6 2 0,10-3-46,-1 0 0,1 0 1,-1 0-1,1 0 0,-1 0 1,1 0-1,-1 0 0,1 0 1,-1 0-1,1 0 0,-1 0 1,1 0-1,-1-1 0,1 1 1,-1 0-1,1 0 0,-1 0 1,1-1-1,-1 1 0,1 0 1,0-1-1,-1 1 0,1 0 1,0-1-1,-1 1 0,1-1 1,0 1-1,-1-1 0,1 1 1,0 0-1,0-1 0,-1 1 1,1-1-1,0 1 0,0-1 1,0 1-1,0-1 0,0 1 1,0-1-1,0 1 0,0-1 0,0 0 1,0 1-1,0-1 0,0 1 1,0-1-1,0 0 1,8-28-131,-7 27 125,4-12-94,1 0 1,1 1-1,11-18 1,-8 15-77,0 1 188,0 1-1,1 0 1,1 1-1,0 0 0,0 1 1,2 0-1,-1 1 0,20-12 1,17-7 92,64-28 0,-1 1-179,43-41 57,-29 18 369,-100 64-255,79-50 263,-86 52-195,0-1 0,34-34-1,-53 48-160,0 0-1,-1 1 1,1-1-1,0 0 1,-1 0 0,1 0-1,-1 1 1,1-1-1,-1 0 1,1 0-1,-1 0 1,0 0-1,1 0 1,-1 0-1,0-2 1,0 3-1,0 0 0,0-1 0,0 1 0,0-1 0,0 1 0,0 0 0,0-1 0,-1 1 0,1-1 0,0 1 0,0 0 0,-1-1 0,1 1-1,0 0 1,0-1 0,-1 1 0,1 0 0,0 0 0,-1-1 0,1 1 0,0 0 0,-1 0 0,1-1 0,-1 1 0,1 0 0,-3-1-11,1 1 0,0-1-1,-1 1 1,1 0-1,0 0 1,-1 0 0,1 0-1,0 0 1,-1 0-1,1 1 1,-4 0 0,-6 3 25,0 0 0,0 1 1,1 0-1,0 1 0,0 0 0,0 1 1,1 0-1,0 0 0,0 1 0,-10 11 1,18-16 7,-4 2 22,1 0-1,0 1 0,1 0 0,0 0 0,-5 8 1,8-13-29,0 1 0,1-1 1,-1 1-1,1 0 1,-1-1-1,1 1 0,0 0 1,-1-1-1,1 1 1,0 0-1,0-1 1,0 1-1,0 0 0,1-1 1,-1 1-1,0 0 1,1-1-1,-1 1 0,1-1 1,-1 1-1,1-1 1,0 1-1,0-1 1,-1 1-1,1-1 0,0 0 1,0 1-1,1-1 1,1 2-1,1 0 25,-1 0 1,1-1-1,0 1 0,0-1 1,0 0-1,1 0 0,-1 0 1,0-1-1,9 2 0,44 5 106,-51-7-126,51 2 49,0-2-1,0-3 0,57-9 1,-91 7-31,0-1 1,0-1 0,40-16 0,58-36 43,-97 46-110,-15 8 9,0-1 0,-1 1 0,1-1 0,9-9 0,-12 6-7,-10 4-134,2 4 126,0 0-1,1 0 1,-1 0 0,0 0 0,0 0 0,0 1 0,0-1 0,-3 1-1,-17 9-45,0 0-1,0 1 1,1 1-1,-27 21 0,44-30 78,-14 9 33,2 0-1,-1 2 1,2 0-1,-25 28 0,37-39-5,1 0-1,1 0 1,-1 0-1,0 1 1,1-1-1,-1 0 1,1 1-1,0-1 1,0 1-1,1-1 1,-1 1-1,1-1 1,0 1-1,0 5 1,0-7-15,0 0 0,0 0 0,1 0 0,-1 1 0,1-1 1,0-1-1,0 1 0,-1 0 0,1 0 0,0 0 1,1 0-1,-1-1 0,0 1 0,0 0 0,1-1 1,-1 1-1,1-1 0,-1 1 0,1-1 0,0 0 0,0 0 1,-1 0-1,1 0 0,0 0 0,4 1 0,-4-1 7,0-1-1,1 0 0,-1 1 0,0-1 0,1 0 0,-1 0 0,0 0 1,1-1-1,-1 1 0,0-1 0,0 1 0,1-1 0,-1 0 0,0 1 1,0-1-1,3-2 0,4-2 63,0-1-1,11-8 1,-13 9-64,91-62 190,-58 42-180,-2-1 1,44-40 0,-55 39 0,-2-1 0,0-1-1,22-38 1,53-101-57,-75 122 23,59-117-341,-84 163 356,12-31-134,-11 29 124,-1 0 1,1 1-1,-1-1 1,0 0 0,1 0-1,-1 1 1,0-1-1,0 0 1,0 0-1,-1 1 1,1-1-1,0 0 1,-1-2-1,0 3 8,1 1-1,0-1 0,0 1 0,-1 0 0,1-1 0,0 1 0,-1 0 1,1 0-1,0-1 0,-1 1 0,1 0 0,-1 0 0,1-1 0,0 1 1,-1 0-1,1 0 0,-1 0 0,1 0 0,-1 0 0,1 0 0,0 0 1,-1 0-1,1 0 0,-1 0 0,1 0 0,-1 0 0,1 0 1,-1 0-1,1 0 0,-1 0 0,1 0 0,0 0 0,-1 1 0,1-1 1,-1 0-1,-4 3-14,0-1-1,0 0 1,0 1 0,1 0 0,-1 0 0,1 0 0,-7 7 0,-3 3-38,-13 19 1,-153 228 311,157-223-216,2 2-1,1 1 1,-20 60 0,28-62-1456,-13 77 1,20-57-688,5-46 849,0 0-1,1 0 1,0 0 0,1 0-1,0 0 1,1 0 0,0 0 0,9 18-1,-10-26 591,-1-1 0,1 0-1,0 0 1,0 0 0,1 0 0,-1 0-1,0 0 1,1 0 0,0-1-1,0 0 1,0 1 0,0-1 0,0 0-1,0 0 1,0-1 0,1 1 0,4 1-1,15 3-1916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7 4896,'-2'0'321,"2"0"-243,0 0-1,0 0 1,-1 0 0,1-1 0,0 1-1,-1 0 1,1 0 0,0 0 0,0 0-1,-1 0 1,1 0 0,0-1-1,0 1 1,-1 0 0,1 0 0,0 0-1,0-1 1,0 1 0,-1 0-1,1 0 1,0-1 0,0 1 0,0 0-1,0 0 1,0-1 0,-1 1 0,1 0-1,0-1 1,0 1 0,0 0-1,-9 2 6156,-21 11-4498,19-6-1435,0 0-1,0 1 1,1 0-1,0 1 1,0 0-1,1 1 1,1 0 0,-1 0-1,1 1 1,1-1-1,-9 19 1,-8 19 363,-26 75 1,44-109-535,-5 16 66,-43 121 749,42-111-546,-13 73 1,19-66-114,2 0 1,3 75 0,3-91-108,1-1 0,2-1 0,1 1 0,1-1 0,12 32 0,-13-47-129,0-1 0,1 1 0,0-1 0,1-1 0,1 1-1,0-1 1,0-1 0,1 0 0,1 0 0,12 10 0,-15-15-232,-1-1-1,1 0 1,0 0 0,1-1 0,-1 0-1,1-1 1,13 5 0,-15-7-355,1 1 1,0-1-1,-1-1 1,1 1-1,0-1 0,-1 0 1,1-1-1,0 0 1,13-4-1,23-11-4198,-2-2 1510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 3328,'-36'5'1984,"23"-4"675,-2 1 3194,10 1-3636,5-3-2180,0 0-1,0 0 0,0 0 1,0 0-1,0 0 0,0 0 1,0 0-1,0 0 1,0 0-1,0 0 0,0 0 1,0 0-1,1 0 0,-1 0 1,0 0-1,0 0 0,0 0 1,0 0-1,0 0 1,0 0-1,0 0 0,0 0 1,0 0-1,0 0 0,0 0 1,0 0-1,0 0 0,0 0 1,0 0-1,0 0 1,0 1-1,0-1 0,0 0 1,0 0-1,0 0 0,0 0 1,0 0-1,0 0 0,0 0 1,0 0-1,0 0 0,0 0 1,0 0-1,0 0 1,0 0-1,0 0 0,0 0 1,0 0-1,0 1 0,0-1 1,0 0-1,0 0 0,0 0 1,0 0-1,0 0 1,0 0-1,0 0 0,0 0 1,0 0-1,0 0 0,0 0 1,0 0-1,0 0 0,0 0 1,37 3 3500,-26-1-3265,0-1-1,16-1 1,31-6-1762,5-1-6391,-36 6 4927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 5152,'-10'-5'2433,"18"6"1977,11 3-493,-10-1-4405,19 9 2174,-16-8-1155,0 2 0,-1-1 0,1 2 0,14 9 0,-5 2-103,0 0 1,-1 1-1,-1 1 1,-1 1 0,-1 1-1,-1 1 1,26 47-1,-33-53-237,-1 1-1,-1 0 1,0 0-1,-2 0 0,0 1 1,-1 0-1,-1 0 1,0 0-1,-2 0 0,0 1 1,-1-1-1,-4 25 1,0-24-54,-1 0 1,0 0-1,-2 0 1,-11 23 0,-3 4-180,-3-2 1,-2 0 0,-1-1-1,-2-2 1,-2-1 0,-2-2-1,-51 49 1,41-50-3615,25-23-1125,11-7 1912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38 2816,'0'-2'259,"0"1"-1,0-1 1,-1 1-1,1-1 1,0 1 0,0-1-1,0 0 1,1 1-1,-1-1 1,0 1 0,1-1-1,-1 1 1,1-1-1,-1 1 1,1-1 0,-1 1-1,1-1 1,8-7 7287,-9 9-7469,1 13 2162,-2 20-554,-18 266 1733,-15 320-1247,33-351-1809,3-121-350,3-115-2615,-5-32 2508,0 0 0,0 0 0,-1 0-1,1 0 1,0 1 0,0-1 0,0 0 0,0 0 0,0 0-1,1 0 1,-1 0 0,0 0 0,0 1 0,0-1 0,0 0-1,8 1-5335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6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96 3808,'-2'-3'494,"1"3"-416,1-1-1,-20-9 16831,57-15-16348,-7 9-214,-7 3-119,31-12 0,-53 25-222,-1-1 1,1 1-1,0 0 1,0-1-1,0 1 1,0 0-1,-1 0 1,1-1 0,0 1-1,0 0 1,0 0-1,0 0 1,0 0-1,0 0 1,0 1-1,0-1 1,-1 0-1,1 0 1,0 0-1,0 1 1,0-1 0,0 0-1,-1 1 1,1-1-1,1 2 1,-1-1 0,0 0-1,-1 0 1,1 0 0,0 0 0,-1 1-1,1-1 1,-1 0 0,1 1 0,-1-1 0,0 0-1,0 1 1,1-1 0,-1 1 0,0 1-1,-1 8-2,0-1 0,0 0 0,-5 15 0,4-19-21,-1 6 70,-1 0 0,-1 0 0,0 0 1,0-1-1,-1 1 0,-1-1 0,0-1 0,-13 16 1,-7 5 251,-41 34 0,15-15 564,53-50-850,0 0 1,0 0-1,0 0 0,0 0 0,0 0 0,0 0 0,0 1 1,0-1-1,0 0 0,0 0 0,0 0 0,0 0 1,0 0-1,0 0 0,0 0 0,0 1 0,0-1 0,0 0 1,0 0-1,0 0 0,0 0 0,0 0 0,0 0 0,0 0 1,1 1-1,-1-1 0,0 0 0,0 0 0,0 0 1,0 0-1,0 0 0,0 0 0,0 0 0,0 0 0,1 0 1,-1 0-1,0 0 0,0 1 0,0-1 0,0 0 1,0 0-1,0 0 0,0 0 0,1 0 0,-1 0 0,0 0 1,0 0-1,0 0 0,0 0 0,10 2 356,-7-1-281,11 1 119,0 1 0,-1-2 0,17 0-1,-17-1-162,1 1-1,-1 1 0,19 3 0,-19-1-138,-1 0 0,1 0 0,18 11 0,-5 3-3411,-17-10 1618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399 725 4480,'0'0'100,"0"-1"1,0 1-1,0 0 1,1-1-1,-1 1 1,0 0-1,0-1 1,0 1-1,0 0 1,0-1-1,0 1 1,0 0-1,0-1 1,0 1-1,0 0 0,0-1 1,0 1-1,0 0 1,0-1-1,0 1 1,0 0-1,-1-1 1,1 1-1,0 0 1,0-1-1,0 1 1,-1 0-1,1-1 1,-2-1 588,5 6 1537,-15-4 3523,13-6-2576,-6 7-2903,8-1 287,-3-8-354,0 0-86,0 5 102,-7 1-211,0 0 0,0 1 0,-12-1 0,-5 4 124,1 1 0,0 2 0,-43 12 0,54-14-98,1 1 0,-1 0 1,1 1-1,0 1 1,0 0-1,0 0 0,1 1 1,0 0-1,0 0 1,0 1-1,1 1 0,1 0 1,0 0-1,0 1 1,0-1-1,1 2 0,1-1 1,0 1-1,-8 20 1,10-22 24,1 2 0,0-1 0,1 0 0,0 0 0,1 1 0,0-1 0,0 18 1,2-23-20,-1 0 1,1 1 0,0-1 0,1 0 0,-1 0 0,1 0 0,0 0 0,0 0 0,0 0-1,1-1 1,0 1 0,0-1 0,0 0 0,0 0 0,1 0 0,7 7 0,-6-7 30,1 0 1,0-1-1,0 1 1,0-1-1,0 0 1,1-1-1,-1 0 1,1 0-1,-1 0 1,1-1 0,0 1-1,0-2 1,0 1-1,-1-1 1,1 0-1,0 0 1,0-1-1,0 0 1,0 0-1,-1-1 1,1 0-1,-1 0 1,1-1 0,-1 1-1,0-1 1,0-1-1,0 1 1,10-9-1,-5 2-96,0-2 1,0 1-1,-2-1 0,1-1 0,-2 0 0,1 0 0,9-22 0,0-7-355,17-55-1,-25 59 73,9-52 1,-15 66 224,31-265-285,-31 224 398,9-176 228,-13 229-239,1 5-75,-1-1 0,-1 0 0,0 0-1,-2-11 1,3 19 53,0 1-1,0-1 0,0 0 1,0 0-1,0 0 1,-1 1-1,1-1 0,0 0 1,0 0-1,0 0 0,0 0 1,0 1-1,0-1 0,-1 0 1,1 0-1,0 0 1,0 0-1,0 0 0,-1 0 1,1 0-1,0 1 0,0-1 1,0 0-1,-1 0 1,1 0-1,0 0 0,0 0 1,0 0-1,-1 0 0,1 0 1,0 0-1,0 0 1,0 0-1,-1 0 0,1 0 1,0 0-1,0-1 0,0 1 1,-1 0-1,1 0 1,0 0-1,0 0 0,0 0 1,0 0-1,-1 0 0,1-1 1,0 1-1,0 0 0,0 0 1,0 0-1,0 0 1,-1-1-1,1 1 0,0 0 1,0 0-1,0 0 0,0 0 1,0-1-1,0 1 1,0 0-1,0 0 0,0-1 1,-9 20 50,0 14 147,2 0 0,1 1 1,-3 63-1,5-52 69,-10 152 857,13 212 0,2-218-1092,-1-156-3819,0-3-3635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6:09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0 8736,'-2'0'850,"-11"1"5013,3 7-3500,6-4-2149,-5 6 284,1-1-1,1 2 1,0-1-1,0 1 1,1-1 0,-9 22-1,7-10 180,0 1 0,-7 39 1,13-52-530,1 0 1,0 1 0,0-1 0,1 0 0,1 1 0,0-1 0,0 0 0,3 12 0,-2-16-49,0 1 1,0-1-1,1 0 1,-1 0-1,1-1 1,1 1-1,-1-1 1,1 1-1,0-1 1,0 0-1,0 0 1,1-1-1,0 1 1,6 3 0,-2-2 25,0 0 1,0-1 0,1 0 0,0-1 0,0 0-1,0 0 1,1-1 0,-1-1 0,1 0 0,0 0-1,-1-1 1,1 0 0,0-1 0,14-1 0,-17 0-87,1-1 0,0 1 0,0-1 0,-1-1 0,0 0 0,1 0 0,-1 0 0,0-1 0,0-1 1,-1 1-1,1-1 0,-1 0 0,0-1 0,-1 0 0,1 0 0,-1 0 0,10-14 0,-6 5-94,-2-1 0,1 0 0,-2 0 0,0 0-1,-1-1 1,-1 0 0,0 0 0,-1-1-1,-1 1 1,-1-1 0,0-18 0,-2 31-20,0 1 1,0-1 0,0 1-1,-1 0 1,1-1 0,-1 1-1,-1-1 1,1 1 0,0 0 0,-1 0-1,0 0 1,0 0 0,0 0-1,-1 0 1,-3-4 0,2 4 7,1 1 0,-1 0 1,0 0-1,-1 0 1,1 1-1,0-1 1,-1 1-1,0 0 1,1 0-1,-1 1 1,0-1-1,0 1 1,-8-1-1,-7 0-349,-1 1-1,0 0 1,1 2-1,-1 0 0,0 2 1,1 0-1,0 1 1,0 1-1,0 1 1,0 1-1,-21 10 1,33-13-601,0 0 0,0 1 0,1 0 0,-1 0 0,1 1 0,1 0 0,-12 12 0,6 2-1549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0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26 3552,'-27'3'14922,"92"-7"-13318,-12-1-1379,41 1 24,150-4 110,-131 1-177,-112 7-289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0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53 5824,'-12'0'9744,"20"0"-9148,-1-1 1,0-1 0,0 1 0,8-4-1,11-1 287,75-8 631,106-2 1,-79 9-1531,-47 7 114,-31 1-7315,-40-1 4977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1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10 5632,'0'0'216,"-1"-1"1,1 1-1,0 0 1,-1-1 0,1 1-1,0-1 1,-1 1-1,-1-6 5117,-3 10-2105,-44 41-18,33-33-2845,1 0 0,1 1 0,-1 1 0,2 1 0,0 0 0,-20 32 0,-1 11-914,32-55-1709,42-21-10561,-14 6 9699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12.9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3232,'0'0'9306,"0"19"-7727,5 151 218,3-58-974,-2-31-574,-2-46 238,1 0 0,11 42 0,-10-65 103,-6-11-558,0-1 0,0 0 0,1 0 0,-1 0 0,0 0 0,0 0 0,0 0 0,0 0 0,1 0 0,-1 0 1,0 0-1,0 0 0,0 0 0,0 0 0,1 0 0,-1 0 0,0 0 0,0 0 0,0 0 0,0 0 0,1 0 0,-1 0 0,0 0 0,0 0 0,0 0 0,0 0 0,1 0 0,-1 0 1,0-1-1,0 1 0,0 0 0,0 0 0,0 0 0,0 0 0,1 0 0,-1 0 0,0-1 0,1 0 42,0-1 0,0 0 0,0 0 0,0 0 1,0 0-1,-1 0 0,1 0 0,0-4 0,0 0-83,1 1-1,0-1 1,0 1-1,0 0 1,1 0-1,0 0 1,0 0-1,0 0 0,0 0 1,1 1-1,0 0 1,5-5-1,-3 3-45,1 0-1,-1 1 0,1 0 0,0 1 0,1-1 0,-1 1 0,15-5 0,-15 6 17,1 0-1,-1 1 1,0 0-1,1 1 1,-1-1-1,1 1 1,0 1-1,-1 0 0,1 0 1,0 0-1,13 3 1,-14-1 24,0 0 0,-1 0 1,1 1-1,-1 0 1,9 5-1,-12-6 19,0 0-1,0 0 1,-1 0-1,1 1 1,-1-1 0,0 1-1,1-1 1,-1 1-1,0 0 1,-1 0 0,1 0-1,0 0 1,1 4-1,-2-2 68,1-1 0,-1 1 0,1 0 0,-1-1 0,0 1 0,-1 0 0,1 0-1,-1 0 1,-1 7 0,1-9-29,-1-1 0,0 0 0,1 0 0,-1 0 0,0 0 0,0 0 0,0 0 0,-1 0 0,1 0 0,0-1 0,-1 1 0,1 0 0,-1-1 0,0 1 1,1-1-1,-1 0 0,0 1 0,0-1 0,0 0 0,0 0 0,0 0 0,0 0 0,-3 0 0,-5 2 75,1-1 0,-1 0 0,1 0 0,-1-1 0,0-1 0,0 0 0,1 0 0,-1-1 0,0 0 1,1 0-1,-11-4 0,-1 0-590,-21-9 0,-14-10-4226,42 19 2486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24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38 570 3648,'0'-3'462,"0"2"-423,0 1 1,0-1-1,0 1 1,0-1-1,0 0 1,0 1-1,0-1 0,0 1 1,0-1-1,0 1 1,0-1-1,1 1 1,-1-1-1,0 1 1,0-1-1,1 0 1,10-7 9387,-8 9-7604,3 1 1868,-22 35-2349,8-19-888,-9 25 1,16-39-387,-4 12 128,1 0 0,-3 26 0,6-38-170,1-1 0,-1 1 0,1-1 0,0 1 0,0-1 1,1 1-1,-1-1 0,1 1 0,0-1 0,0 1 0,0-1 0,0 0 0,0 0 0,1 1 0,0-1 0,-1 0 0,1 0 1,5 5-1,-6-7 2,0-1 0,0 1 1,0 0-1,1 0 1,-1-1-1,0 1 0,0-1 1,1 1-1,-1-1 1,1 0-1,-1 1 0,0-1 1,1 0-1,-1 0 1,1 0-1,-1 0 0,0 0 1,1 0-1,-1-1 1,1 1-1,-1 0 0,0-1 1,1 1-1,1-2 1,4-1 95,1-1 0,-1 0 0,8-6 0,-6 5-45,152-82 300,-59 35-342,-88 42-85,-3 2-197,-10 9 109,-4 4 21,-8 13 154,0 0 0,2 1 1,0-1-1,-7 23 0,12-30 39,1 0 0,0 0-1,1 1 1,1-1 0,-1 1 0,2-1-1,-1 1 1,4 20 0,-3-30-60,0 0 0,0 0 1,1 0-1,-1 0 0,1 0 1,0 0-1,-1 0 0,1 0 0,0-1 1,0 1-1,0 0 0,1 0 1,-1-1-1,0 1 0,0-1 1,1 1-1,-1-1 0,1 0 0,0 0 1,2 2-1,-1-1 17,0-2 1,0 1-1,-1 0 1,1 0 0,0-1-1,0 0 1,0 1-1,0-1 1,0 0-1,0 0 1,0-1-1,5 0 1,3-2 60,1-1 0,-1 0 1,0 0-1,0-1 0,19-12 1,25-21 156,95-86 1,-139 115-364,19-14 1,-30 23 109,1 0 0,-1 0-1,0 0 1,0 0 0,0-1 0,1 1 0,-1 0 0,0 0-1,0 0 1,1 0 0,-1 0 0,0 0 0,0 0 0,1 0-1,-1 0 1,0 0 0,0 0 0,1 0 0,-1 0 0,0 0-1,0 0 1,1 0 0,-1 0 0,0 0 0,0 0 0,1 0-1,-1 0 1,0 1 0,0-1 0,0 0 0,1 0 0,-1 0-1,0 0 1,0 0 0,0 1 0,1-1 0,-1 0 0,0 0-1,0 0 1,0 1 0,0-1 0,0 0 0,0 0 0,0 1-1,1-1 1,-1 0 0,0 0 0,0 1 0,0-1 0,0 0-1,0 0 1,0 1 0,0-1 0,0 0 0,0 0 0,0 1-1,0-1 1,0 0 0,0 0 0,-1 1 0,1-1 0,0 0 0,0 0-1,0 1 1,-8 96 545,3-55-365,5-40-174,-1 3 1,1 0-1,-1-1 0,1 1 0,0 0 1,0 0-1,1 0 0,0 0 0,-1 0 1,1 0-1,3 5 0,-4-10 5,0 1 0,0-1 0,0 1 0,1-1-1,-1 0 1,0 1 0,1-1 0,-1 1 0,0-1 0,1 1 0,-1-1-1,1 0 1,-1 1 0,1-1 0,-1 0 0,0 0 0,1 1 0,-1-1 0,1 0-1,-1 0 1,1 0 0,0 0 0,-1 1 0,1-1 0,-1 0 0,1 0-1,-1 0 1,1 0 0,-1 0 0,1 0 0,-1 0 0,1-1 0,-1 1-1,1 0 1,-1 0 0,1 0 0,-1 0 0,1-1 0,-1 1 0,1 0-1,-1-1 1,1 1 0,-1 0 0,1-1 0,-1 1 0,0 0 0,1-1-1,-1 0 1,4-2 52,-1-1 1,0 1-1,0-1 0,3-5 0,6-7-71,1-1 0,0 1 0,1 1-1,1 1 1,0 0 0,1 1 0,1 0 0,0 1 0,0 1-1,1 1 1,1 1 0,-1 0 0,2 1 0,34-9-1,-52 16 0,1 1-1,-1-1 1,1 1-1,-1 0 1,1 0-1,-1 0 1,1 0-1,-1 0 1,1 0-1,-1 1 1,1-1-1,-1 1 0,0 0 1,5 1-1,-6-1 14,0 0 0,0-1 0,0 1 0,-1 0 0,1 0 0,0 0 0,0 0 0,-1 0 1,1 0-1,0 0 0,-1 0 0,1 0 0,-1 0 0,1 0 0,-1 0 0,0 1 0,1-1 0,-1 0 0,0 0 0,0 0 0,0 0 0,0 1 0,0-1 0,0 0 0,0 0 0,0 0 0,-1 1 0,1-1 0,0 0 0,-1 0 0,1 0 0,-2 2 0,-9 27 168,-1 0 1,-18 31-1,30-59-119,19-6-15,52-20 58,-69 22-121,-1 1 12,0 1-1,0 0 0,0-1 0,0 1 0,-1 0 1,1 0-1,0-1 0,0 1 0,0 0 0,0 0 1,0 0-1,0 0 0,0 0 0,0 0 0,2 1 0,-2-1 20,0 1 0,0-1 0,0 1-1,0-1 1,0 1 0,0-1 0,0 1-1,0-1 1,0 1 0,0 0 0,0 0-1,0-1 1,-1 1 0,1 0 0,0 0-1,-1 0 1,1 0 0,-1 0-1,1 0 1,0 2 0,0-1-21,0-1 1,0 1-1,0 0 1,0-1 0,0 1-1,0-1 1,1 1-1,-1-1 1,0 0-1,1 1 1,2 0-1,0 0 42,1 0 0,-1 0 0,1 0 0,0-1 0,0 0 0,-1 0 0,1 0 0,0-1 0,0 1-1,0-1 1,0 0 0,0-1 0,0 1 0,0-1 0,0 0 0,-1 0 0,1-1 0,0 1 0,7-5 0,5-2 32,-1-1 0,-1-1 0,1-1 1,-2 0-1,26-25 0,3-2-25,-12 14-45,46-28 1,-68 47 0,1 1 0,0 0 0,1 1 1,-1 0-1,13-2 0,-21 4-16,0 1-1,1 0 1,-1 0 0,0 0-1,0 0 1,1 0 0,-1 0-1,0 0 1,0 1 0,1-1-1,-1 1 1,0 0 0,0 0-1,0 0 1,4 2 0,-5-2 218,4 2-24,-4-2-43,-7-3 3,-39-5-160,41 7 4,-1 0 0,1 0 0,0 0 0,-1 0 0,1 1 0,-1 0 1,-7 2-1,-30 12 86,33-11-92,-1 0-1,1 1 1,0 1 0,1-1 0,-1 1 0,1 1-1,0 0 1,-11 12 0,16-16 32,0 1-1,1 0 1,-1 0 0,1 0 0,0 0-1,0 0 1,0 0 0,0 1 0,1-1-1,-1 1 1,1-1 0,0 1 0,1-1-1,-1 1 1,1 0 0,0-1 0,0 1-1,0 0 1,1-1 0,0 1 0,1 5-1,1-1 35,-1 0 1,2 1-1,-1-2 0,8 13 0,-10-19-25,0 0 0,1 0 0,-1 0-1,1 0 1,0 0 0,-1 0 0,1 0 0,0-1 0,0 1 0,0-1 0,0 1 0,0-1 0,1 0 0,-1 0 0,0 0 0,0 0 0,1 0 0,-1-1 0,1 1 0,-1-1 0,1 1-1,3-1 1,6-1 50,1-1-1,-1 0 1,0 0-1,0-2 0,0 1 1,23-12-1,-9 5-19,66-23 84,35-14 87,-95 34-162,56-34 1,-71 36-46,-1-1 0,-1-1 0,0 0 0,-1-1 0,-1-1 1,0 0-1,-1-1 0,17-27 0,1-12 53,32-79 0,-36 73 9,59-118-116,-54 114-27,-29 63 77,0-2-28,0 0 0,0 0 0,-1-1-1,1 1 1,-1 0 0,0 0 0,0-1 0,1-7 0,-2 12 26,0-1 0,0 1 0,0 0 0,0 0 0,0 0 0,0-1 0,0 1 0,0 0 0,0 0 0,0-1 0,0 1 0,0 0 0,0 0 0,0-1 0,0 1 0,0 0 0,0 0 0,0-1 0,0 1 0,0 0 0,-1 0 0,1 0 0,0-1 0,0 1 0,0 0 0,0 0 0,-1 0 0,1 0 0,0-1 0,0 1 0,0 0 0,-1 0 0,1 0 0,0 0 0,0 0 0,0 0 0,-1 0 0,1 0 0,0-1 0,0 1 0,-1 0 0,1 0 0,0 0 0,0 0 0,-1 0 0,1 0 0,0 1 0,-12 4-13,11-4 9,-4 2-12,1 1-1,0 0 1,0 0-1,0 0 1,0 0-1,1 0 0,-1 1 1,1 0-1,0-1 1,-3 10-1,-3 7 2,-9 29-1,13-34 59,-45 152 62,-34 96 286,63-214-380,-12 33 238,33-83-234,-1 1-1,1-1 0,0 0 0,0 0 0,0 1 0,0-1 1,0 0-1,0 0 0,0 1 0,-1-1 0,1 0 1,0 1-1,0-1 0,0 0 0,0 0 0,0 1 1,0-1-1,0 0 0,1 0 0,-1 1 0,0-1 0,0 0 1,0 1-1,0-1 0,0 0 0,0 0 0,0 1 1,1-1-1,-1 0 0,7-3 181,8-11-42,-10 8-196,1 0 1,0 1-1,0-1 1,0 1 0,1 0-1,0 0 1,0 1-1,10-5 1,-8 7-60,-1 8 49,-3 2 16,-1 0 0,4 13 0,9 18 162,-15-36-112,-1-1 0,1 1 1,0-1-1,0 1 0,0-1 0,0 0 1,0 0-1,0 0 0,1 0 1,4 3-1,-1-2 10,1 0 0,0-1 1,0 0-1,0 0 0,0 0 0,1-1 0,-1 0 1,0 0-1,15-1 0,6-2 111,34-7 0,-48 6-121,198-43 77,-175 35-71,-1-2-1,-1-1 0,59-33 1,-80 40-48,16-11 87,-28 17-57,0-1 0,0 1-1,0-1 1,-1 1 0,1-1 0,0 0 0,-1 1 0,1-1-1,-1 0 1,2-3 0,-3 5 5,0-1 0,0 1 0,0 0 0,0 0 0,0 0-1,0 0 1,0-1 0,0 1 0,0 0 0,0 0 0,0 0 0,0 0 0,0-1 0,0 1 0,-1 0-1,1 0 1,0 0 0,0 0 0,0 0 0,0-1 0,0 1 0,0 0 0,0 0 0,-1 0 0,1 0 0,0 0-1,0 0 1,0 0 0,0 0 0,-1-1 0,1 1 0,0 0 0,0 0 0,0 0 0,0 0 0,-1 0-1,1 0 1,0 0 0,0 0 0,0 0 0,0 0 0,-1 0 0,1 0 0,0 0 0,0 0 0,-7 1-80,3 0 60,2 0 1,-1 0 0,0 0-1,0 1 1,0-1-1,0 1 1,1 0 0,-1 0-1,1 0 1,0 0-1,-1 0 1,-1 3 0,-11 9-42,9-9 47,-1 0-1,1 1 1,0 0 0,0 0-1,-10 13 1,12-13 3,-19 32-140,21-34 154,0-1 0,0 1 0,1 0 0,0-1 1,-1 1-1,1 0 0,1 0 0,-2 6 0,2-9 6,0-1 0,0 1-1,0 0 1,0 0 0,0 0-1,0-1 1,0 1 0,1 0-1,-1 0 1,0-1 0,0 1-1,1 0 1,-1 0 0,0-1-1,1 1 1,-1 0 0,1-1-1,-1 1 1,1 0 0,-1-1-1,1 2 1,0-2 2,0 0-1,-1 0 1,1 1-1,0-1 1,0 0-1,-1 0 1,1 0-1,0 0 1,-1 0-1,1 0 1,0 0-1,0 0 1,-1 0-1,1 0 1,0-1-1,-1 1 1,1 0 0,1-1-1,2-1 20,0 0 0,0-1 1,0 1-1,0-1 0,4-4 0,3-3-37,0 0 0,-1-1-1,-1 0 1,0 0 0,9-16 0,-18 27 6,12-21-144,11-25 0,-22 46 15,0 3 46,1 10 16,-1 18 47,-2-27 28,2 0 0,-1 0 0,0 0 0,1 0 0,0 0 0,0 0 0,0 0 0,1 0 0,-1 0 0,5 7 0,-5-9 10,0 0 0,1-1 1,-1 1-1,1 0 0,-1-1 0,1 1 1,0-1-1,0 0 0,0 1 1,0-1-1,-1 0 0,2 0 1,-1 0-1,0 0 0,0-1 1,0 1-1,0 0 0,0-1 1,1 0-1,-1 1 0,4-1 1,16-2-10,0 0 0,-1-2 0,42-11 0,-2 0 3,-51 13 11,34-6-5,-1-2 0,-1-2 0,48-20 1,-87 31-28,1 0 1,-1-1 0,1 1 0,-1 1 0,1-1-1,-1 0 1,1 1 0,0-1 0,-1 1-1,5 1 1,-8-1 4,1 0 0,0 0 0,0 0-1,0 1 1,-1-1 0,1 0 0,0 0 0,0 1 0,-1-1-1,1 1 1,0-1 0,-1 1 0,1-1 0,0 1 0,-1-1-1,1 1 1,-1 0 0,1-1 0,0 2 0,0 0 1,-1-1 1,1 0-1,-1 1 1,0-1-1,0 1 1,0-1 0,1 1-1,-1-1 1,0 1-1,-1-1 1,1 1-1,0-1 1,0 1-1,-1-1 1,0 2-1,-3 8 70,-1-1-1,0 0 1,-12 19-1,0-1 26,15-24-126,-2 3 172,4-7-135,0 0 0,0 1 0,0-1 1,0 0-1,0 0 0,0 0 1,0 0-1,0 0 0,0 0 0,0 0 1,0 1-1,0-1 0,0 0 1,1 0-1,-1 0 0,0 0 0,0 0 1,0 0-1,0 0 0,0 0 1,0 0-1,0 0 0,1 0 0,-1 0 1,0 0-1,0 1 0,0-1 1,0 0-1,0 0 0,0 0 1,0 0-1,1 0 0,-1 0 0,0 0 1,0 0-1,0 0 0,0 0 1,0-1-1,0 1 0,1 0 0,-1 0 1,0 0-1,0 0 0,0 0 1,0 0-1,0 0 0,0 0 0,0 0 1,1 0-1,-1 0 0,0 0 1,0-1-1,0 1 0,0 0 0,0 0 1,1 0 1,0-1 1,0 0 0,-1 1 0,1-1 0,0 1-1,0-1 1,-1 0 0,1 0 0,0 1-1,-1-1 1,1 0 0,-1 0 0,1 0-1,0-1 1,3-5 14,3 0-48,0 0 1,1 1-1,0 0 0,15-9 0,0 0-147,-22 14 166,0 0 0,0 0 0,0 1-1,1-1 1,-1 0 0,0 1 0,1-1 0,-1 1 0,0-1 0,1 1 0,-1-1 0,1 1 0,-1 0 0,1 0 0,1 0 0,-2 0-1,0 1 0,0-1-1,0 0 1,0 1 0,0-1 0,0 1 0,0 0 0,0-1 0,0 1 0,0 0 0,0-1-1,-1 1 1,1 0 0,0 0 0,0 0 0,-1 0 0,1 0 0,-1 0 0,1 0-1,0 1 1,6 17-227,-5-15 260,-1 1 0,1-1 0,0 0 0,0 0 0,4 6 0,-5-9-9,0 0 0,1 0 0,-1 0 1,0 0-1,0 0 0,0 0 0,1 0 1,-1 0-1,0-1 0,1 1 0,-1 0 0,0-1 1,1 0-1,-1 1 0,1-1 0,-1 0 1,1 1-1,-1-1 0,1 0 0,-1 0 1,4-1-1,48-6 14,54-14 0,-16 2-15,149-36-13,-73-2 59,-156 50 42,-9 5-100,-7 4-253,-24 19-126,18-12 342,0-2 1,-18 11-1,-153 82 89,167-90 50,14-7-37,8-4-11,9-4-55,-1-2 0,0 1 0,0-2 0,19-13 0,51-43-158,-65 48 183,11-4-169,-30 20 124,-1 1-1,1 0 1,-1-1 0,1 1-1,-1-1 1,1 1 0,-1 0-1,0-1 1,1 1 0,-1 0-1,0 0 1,0-1 0,1 1-1,-1 0 1,0 0 0,0 5 4,1-1 1,-1 0 0,0 0 0,-1 0-1,1 1 1,-1-1 0,0 0 0,0 0-1,-1 0 1,-1 5 0,-5 8 32,-13 23 0,17-32-27,-67 114-72,56-101 98,-1-1 1,0 0-1,-26 24 1,16-22 3,-43 32 0,55-45-49,-1-1-1,0 0 1,-1-1-1,-31 11 1,43-18-16,0 0-1,1 0 0,-1-1 1,0 1-1,0-1 1,0 0-1,0 0 1,0 0-1,-5-1 1,8 1 31,0 0 0,0-1 0,0 1 0,0 0 0,0-1 0,0 1 0,0 0 0,0-1 0,0 0 0,0 1 0,0-1 0,1 1 0,-1-1 0,0 0 0,0 0 0,1 1 0,-1-1 0,0 0 0,1 0 0,-1 0 0,1 0 0,-1 0 0,1 0 0,0 0 0,-1 0 0,1 0 0,0 0 0,-1 0 0,1 0 0,0 0 0,0 0 0,0 0 0,0 0 0,0 0 0,0 0 0,1 0 0,-1-1 0,1-3-12,0 1 0,1-1-1,-1 1 1,1 0 0,0-1 0,1 1-1,-1 0 1,1 0 0,-1 0-1,1 1 1,0-1 0,0 1-1,1-1 1,-1 1 0,1 0-1,4-2 1,8-6-5,1 1 0,28-12 1,-26 13 36,248-118 95,-200 98 66,127-35-1,-93 33-19,-71 21-114,82-30 165,-101 35-159,0-1 0,0 0 0,-1 0 1,0-1-1,0 0 0,0-1 0,12-13 0,-21 20-31,-1 0 0,1 0 0,0 0 0,0 0 0,0 0 0,-1 0 0,1 0 0,-1 0 0,1 0 0,-1 0 0,1 0 0,-1-1 0,0 1 0,1 0 0,-1 0 0,0-2 0,0 2-5,0 1 1,-1-1-1,1 1 0,0-1 0,-1 1 1,1-1-1,0 1 0,-1-1 0,1 1 0,-1 0 1,1-1-1,-1 1 0,1 0 0,-1-1 1,1 1-1,-1 0 0,1-1 0,-1 1 0,0 0 1,1 0-1,-1 0 0,1 0 0,-1 0 1,0 0-1,1 0 0,-1 0 0,1 0 0,-1 0 1,0 0-1,1 0 0,-1 0 0,1 0 1,-2 1-1,-28 4-21,1 1 1,-1 2 0,-48 20-1,60-21 56,1-1 6,-23 13 0,36-17-27,1 0 0,-1 0 0,1 0 0,0 1 0,0-1 0,0 1 0,0 0 0,0 0 0,0 0 0,1 0 0,0 0 0,-4 5 0,6-7-10,0 0 1,0 0-1,-1-1 0,1 1 1,0 0-1,0 0 0,0 0 1,0-1-1,0 1 0,0 0 0,0 0 1,0 0-1,0-1 0,0 1 1,0 0-1,0 0 0,1-1 1,-1 1-1,0 0 0,0 0 1,1-1-1,-1 1 0,1 0 1,-1-1-1,1 1 0,-1 0 0,1-1 1,-1 1-1,1-1 0,-1 1 1,1-1-1,0 1 0,-1-1 1,1 1-1,0-1 0,1 1 1,3 1 31,0 0 0,0 0 0,0-1 1,8 1-1,-11-1-31,23 2 88,0 0 1,0-2 0,0 0 0,49-7-1,103-26-108,-109 18 15,79-18 81,40-6-333,-227 57-124,0-3 319,1 1 1,-45 27-1,72-36 44,0 0 0,0 1 0,1 0 0,0 1 0,0 0 0,1 1-1,0 0 1,1 0 0,1 1 0,-11 19 0,13-21 30,0 3 80,-1 0 0,-5 19 0,12-32-98,-1 1 0,1 0 1,0-1-1,0 1 0,-1-1 1,1 1-1,0 0 0,0-1 1,0 1-1,0 0 0,0-1 1,0 1-1,0 0 0,0-1 1,0 1-1,0-1 0,1 1 0,-1 0 1,0-1-1,0 1 0,1 0 1,-1-1-1,1 2 0,-1-2 3,1 0-1,0 0 1,-1 1-1,1-1 0,-1 0 1,1 0-1,0 0 1,-1 0-1,1 0 0,-1 0 1,1 0-1,0 0 0,-1 0 1,1 0-1,0 0 1,-1 0-1,1 0 0,-1-1 1,2 1-1,4-3 27,0 1 0,-1-1 0,10-6-1,23-17 18,81-40 0,-118 65-49,135-66 17,-113 54-4,0-1 1,-1-2-1,35-30 0,-38 25-32,0 0 0,-1 0 0,-1-2 0,25-44 0,-18 20-34,30-80 0,-49 114 55,-2 6-5,0 0 0,-1 0-1,1 0 1,-1-1 0,-1 1-1,1-1 1,-1 0-1,-1 1 1,1-11 0,-1 18 1,0 0 1,0 0-1,0-1 0,0 1 1,0 0-1,0 0 1,0-1-1,-1 1 1,1 0-1,0-1 0,0 1 1,0 0-1,0 0 1,0-1-1,0 1 1,0 0-1,-1 0 0,1-1 1,0 1-1,0 0 1,0 0-1,0 0 1,-1-1-1,1 1 1,0 0-1,0 0 0,-1 0 1,1 0-1,0 0 1,0-1-1,-1 1 1,1 0-1,-1 0 0,1 0-1,-1 1-1,1-1 0,-1 1 0,0-1 0,1 1 0,-1-1 0,1 1 0,-1-1 1,1 1-1,-1 0 0,1-1 0,0 1 0,-1 0 0,1-1 0,-1 2 0,-15 38 89,-14 46 1,1 1-40,24-74-48,-11 28 40,-20 79 0,33-107-26,1 0 1,0 0-1,1 0 1,1 0-1,0 1 1,1-1-1,0 0 1,1 0-1,0 0 1,7 19-1,-6-23-391,0 0-1,1 0 0,0-1 1,1 1-1,0-1 1,0 0-1,8 9 1,-9-14-179,-1 1 0,1-1 0,0 1 0,0-1 0,0 0 0,1-1-1,-1 1 1,1-1 0,-1 0 0,1 0 0,0 0 0,0-1 0,0 1 0,0-1 0,5 0 0,14 1-2951,0-2 0,42-4 0,-12 0 302,7 3-152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10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 8896,'-5'5'4379,"-4"13"-2323,3-5-892,-8 9 416,-23 30 0,-7 9-484,-21 64-712,63-119-1062,0 0 0,0 0 0,0 1 0,1-1 1,0 0-1,-1 9 0,2-8-1350,-1 8-910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17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5 780 2976,'0'0'119,"0"1"1,0 0 0,0-1-1,0 1 1,0-1-1,0 1 1,0-1 0,0 1-1,0 0 1,0-1-1,-1 1 1,1-1 0,0 1-1,0-1 1,-1 1-1,0 0 1,-1 5 1777,3-3-1603,0 1 0,0-1-1,1 0 1,-1 0 0,0 0-1,1 0 1,0 0 0,0 0-1,0 0 1,0 0 0,0-1-1,1 1 1,-1-1 0,1 0-1,3 3 1,-2-3-94,1 0 1,-1 0-1,1 0 1,-1-1-1,1 0 1,0 0-1,0 0 1,0 0-1,0-1 1,-1 0-1,1 0 1,0 0-1,0 0 1,0-1-1,0 0 1,0 0-1,-1 0 1,6-2-1,-4 0-84,0 0 0,0 0-1,-1 0 1,1-1-1,-1 0 1,1 0-1,-1 0 1,0-1 0,-1 1-1,1-1 1,-1-1-1,7-10 1,3-10 188,-1-1 0,-1 0 0,13-46 0,-22 66-230,-1 0 1,-1-1 0,1 1-1,-1-1 1,-1 0 0,1 1-1,-1-1 1,-1 0 0,1 1-1,-1-1 1,-3-13 0,3 19-81,0 1 0,0-1 1,1 0-1,-1 1 1,0-1-1,0 0 0,-1 1 1,1 0-1,0-1 0,0 1 1,-1-1-1,1 1 0,-1 0 1,1 0-1,-1 0 0,1 0 1,-1 0-1,0 0 0,0 1 1,1-1-1,-1 0 0,0 1 1,0-1-1,0 1 0,0 0 1,1 0-1,-1-1 1,0 1-1,0 1 0,0-1 1,0 0-1,-2 1 0,-2 0-59,1 0-1,0 0 1,0 1-1,0 0 1,0 0-1,1 0 1,-1 1 0,1 0-1,-1-1 1,-6 8-1,1-1 84,1 1-1,0 1 1,1 0-1,0 0 1,1 1-1,0 0 1,1 0-1,0 1 1,1-1-1,1 1 1,0 0-1,0 1 1,1-1-1,1 0 1,1 1-1,-1 0 1,2-1 0,0 1-1,1 0 1,4 24-1,-3-28 89,1 0-1,0 0 1,0-1 0,1 1-1,1-1 1,0 0 0,0 0-1,0 0 1,1 0 0,0-1-1,1 0 1,0-1 0,0 1-1,1-1 1,15 11 0,-21-17-56,0 0-1,0 0 1,0 0 0,1 0 0,-1 0 0,0-1-1,0 1 1,1-1 0,-1 1 0,1-1 0,-1 0 0,0 0-1,1 0 1,-1 0 0,0 0 0,1-1 0,-1 1-1,0-1 1,1 1 0,3-3 0,0 0 43,-1 0 0,1 0 0,0-1 1,-1 0-1,9-8 0,28-30 107,-3-1 0,43-62-1,-21 26-126,15-8 43,10-14-125,-69 79 55,-2 0 0,24-46 0,-19 20-90,-1-1-1,11-52 1,-26 87-115,-1-2 1,0 1-1,0-26 0,-4 35-199,0 6-100,-3 10-96,-17 49 390,-2 0 0,-3-2 0,-52 87 0,-111 235 736,93-173 34,89-190-540,-6 10 59,-23 36-1,9-19 93,-13 18-7,35-54-140,5-6-42,-1 0 1,1 0-1,-1 0 1,1 0-1,-1 0 1,0 0-1,0 0 1,1 0-1,-1 0 1,0 0-1,0-1 1,0 1-1,0 0 1,0 0-1,0-1 1,0 1-1,0-1 1,0 1-1,-2 0 1,4-2-17,1 1 1,0-1-1,-1 0 1,1 1 0,-1-1-1,1 0 1,-1 0-1,1 0 1,-1 0 0,2-2-1,20-19 74,-9 9-28,18-11 40,56-35 1,-5 5 40,-53 30-50,-1-1 0,0-2 0,24-31 0,68-95 188,-110 138-259,52-77-79,54-108-1,16-86-236,-105 220 260,18-31-1322,-45 97 890,-2 6 177,-4 14 0,-81 247 144,-24 3 538,93-225-322,-40 93 208,42-105-193,-2-1-1,-24 34 1,24-40-39,-1-2-1,-1 0 1,-1-2 0,-2 0-1,-25 21 1,26-27-29,-1 2 148,0-1 0,-2-1 0,-26 13-1,27-21 268,17-8-157,15-7-386,23-12-168,64-25-1,7-4 357,-78 32-94,-1 0 1,-1-1-1,-1-1 0,-1-2 0,0 0 0,20-25 1,84-85-67,-101 109 91,1 2 0,0 0-1,41-21 1,19-13 24,-70 43 57,-6 3 35,1 1 0,-1-1 1,12-12-1,-19 17-110,0 0 0,-1 0 0,1 0 1,-1 0-1,1 0 0,-1 0 0,0 0 0,0 0 0,0-1 1,0 1-1,0-1 0,0 1 0,-1 0 0,1-1 1,-1 0-1,0 1 0,1-1 0,-1 1 0,-1-1 0,1-4 1,-1 5-35,0 0 1,0 0 0,0 1-1,0-1 1,0 0 0,-1 0-1,1 1 1,0-1 0,-1 1 0,1-1-1,-1 1 1,1 0 0,-1-1-1,0 1 1,0 0 0,0 0-1,1 0 1,-1 0 0,0 1-1,0-1 1,0 1 0,-4-2 0,0 1-73,1-1 28,-1 1 0,0 0 0,0 0 1,0 1-1,0-1 0,0 1 1,0 1-1,0-1 0,0 1 0,-11 3 1,5-1 21,1 1-1,-1 1 1,1-1 0,-11 8 0,14-7 64,1 0 1,0 0 0,0 1 0,1 0 0,0 0 0,0 0-1,0 1 1,1 0 0,0 0 0,1 0 0,-1 1 0,1 0-1,1 0 1,-1 0 0,1 0 0,-2 12 0,1-5 44,1-1-1,1 1 1,1 0 0,0 0 0,1 0 0,0 0 0,2 0 0,4 25 0,-3-28 37,0 0 1,9 22-1,-11-32-73,0 1 0,0 0-1,1-1 1,-1 1 0,1-1 0,-1 1-1,1-1 1,0 0 0,0 0 0,0 0-1,1 0 1,-1 0 0,0 0 0,1-1 0,-1 1-1,1-1 1,-1 1 0,5 0 0,-1-1 18,0 0 1,0 0 0,0-1 0,0 0 0,0 0 0,0-1-1,0 0 1,0 0 0,0 0 0,0 0 0,-1-1 0,1 0-1,5-3 1,10-5-8,-2-1-1,20-13 1,-34 20-10,129-98-104,-51 36 27,11 1-229,-92 63 240,1 0 1,0 1 0,-1 0 0,1-1 0,0 1-1,0 0 1,3-1 0,-5 2 29,0 0 1,0 0-1,0 0 1,0-1-1,0 1 1,0 0-1,0 0 1,0 0-1,0 1 1,-1-1-1,1 0 1,0 0-1,0 0 1,0 1-1,0-1 1,0 0-1,-1 1 1,1-1-1,0 1 0,1 0 1,-1 0-133,-6 14-37,1-7 165,0-1 0,0 0-1,-1 0 1,-11 12 0,12-14-11,-1 1 1,1-1-1,0 0 1,1 1-1,-1 0 0,1 0 1,0 0-1,0 0 1,-2 8-1,4-7-18,-2 7 123,0 1-1,0-1 1,1 16-1,2-26-55,0-1 0,0 1 0,0 0 0,1-1-1,-1 1 1,1 0 0,0-1 0,0 1 0,0-1 0,1 1 0,-1-1-1,1 0 1,0 0 0,0 1 0,0-1 0,0 0 0,5 4 0,-6-6-6,0 1 1,1-1-1,-1 0 1,1 0-1,0 0 1,-1 0 0,1 0-1,0-1 1,-1 1-1,1 0 1,0-1-1,0 1 1,0-1 0,-1 0-1,1 1 1,0-1-1,0 0 1,4 0-1,-3-1 6,0 0 0,-1 0 0,1 0 0,0 0 0,0 0 0,0-1 0,-1 1 0,1-1 0,-1 1 0,5-5 0,3-4 16,-1 0 1,0-1 0,0 0-1,7-13 1,-9 13-67,21-24-27,1 1-1,2 2 1,48-42-1,15-13-126,-73 64 95,0 0-1,-2-1 0,27-44 1,-27 32-23,-2-2 0,16-47 0,16-78-444,-47 149 344,-3 9-61,-2 8-213,-3 12 358,0 1 0,-7 29-1,-2 8 161,10-37-44,-16 42 125,-31 64 0,41-100-87,1 0 1,1 1 0,1 0 0,1 1 0,-7 39-1,10-35 98,2 0 0,1 1-1,1-1 1,2 0 0,0 1-1,2-1 1,12 45 0,-15-71-96,-1 0 1,1 0 0,0 0-1,0 0 1,0 0 0,1 0-1,-1 0 1,0 0 0,1 0-1,-1-1 1,1 1 0,0 0-1,-1-1 1,1 1 0,0-1 0,0 0-1,0 0 1,0 1 0,0-1-1,0-1 1,0 1 0,0 0-1,1 0 1,-1-1 0,0 1-1,0-1 1,1 0 0,-1 0-1,0 0 1,0 0 0,1 0-1,-1 0 1,0-1 0,1 1-1,-1-1 1,0 1 0,0-1-1,0 0 1,0 0 0,0 0 0,3-2-1,5-4 25,-1 0-1,1-1 1,-2 0-1,1 0 1,-1-1-1,-1 0 1,8-12-1,42-77-45,-26 41-237,-21 41 221,-6 9-15,1 1-1,-2-1 0,1-1 0,3-10 0,-5 7-580,-7 27 338,-1 56 254,4-31 166,0-22-97,1 1 0,1-1 1,1 0-1,0 0 0,8 36 0,-8-51-8,2 11 106,-3-15-152,0 1 0,0-1 0,0 0 0,0 0 0,0 1 0,0-1 0,0 0 0,0 1 1,0-1-1,0 0 0,1 0 0,-1 1 0,0-1 0,0 0 0,0 0 0,0 1 0,0-1 0,1 0 0,-1 0 1,0 0-1,0 1 0,0-1 0,1 0 0,-1 0 0,0 0 0,0 0 0,1 1 0,-1-1 0,0 0 0,0 0 1,1 0-1,2-2 58,-1 1 1,1-1 0,-1 0-1,1 0 1,-1 0 0,0-1-1,0 1 1,0-1 0,0 1-1,2-5 1,15-32 182,-11 21-178,100-165 82,-99 170-196,11-16 42,-19 29-5,-1 0-1,0 0 0,0 0 0,0 0 1,0 0-1,0 0 0,0-1 1,1 1-1,-1 0 0,0 0 1,0 0-1,0 0 0,0 0 1,0 0-1,0 0 0,0-1 1,1 1-1,-1 0 0,0 0 1,0 0-1,0 0 0,0 0 1,0-1-1,0 1 0,0 0 0,0 0 1,0 0-1,0 0 0,0-1 1,0 1-1,0 0 0,0 0 1,0 0-1,0 0 0,0 0 1,0-1-1,0 1 0,0 0 1,0 0-1,0 0 0,0 0 1,-1 0-1,1-1 0,0 1 1,0 0-1,0 0 0,0 0 0,0 0 1,0 0-1,0 0 0,-1-1 1,2 1-105,-10 28-525,0 4 700,0 0 0,2 1 0,2 0 0,-3 63 1,10-29 504,-2-66-558,0 0-1,0 1 0,0-1 1,0 0-1,0 0 0,0 0 0,1 0 1,-1 0-1,0 0 0,1 0 1,-1 0-1,1 0 0,-1 0 1,1 0-1,0 0 0,1 2 1,-2-3-3,1 0 0,0 1 1,-1-1-1,1 0 1,0 1-1,-1-1 0,1 0 1,0 0-1,-1 0 0,1 0 1,0 0-1,0 0 0,-1 0 1,1 0-1,0 0 0,-1 0 1,1 0-1,0 0 1,0 0-1,-1 0 0,1-1 1,0 1-1,-1 0 0,1-1 1,0 1-1,-1 0 0,1-1 1,0 0-1,9-7 70,-1 0 1,0-1-1,0 0 0,-1-1 0,0 1 0,8-15 0,1 0-35,148-180-535,-158 194 482,-6 8-58,1 0 1,-1 0 0,0 1 0,1-1 0,-1 0-1,1 1 1,1-2 0,-2 3 49,-1-1 0,1 1 0,-1 0 0,1 0-1,-1 0 1,1-1 0,-1 1 0,1 0 0,-1 0 0,1 0 0,0 0 0,-1 0-1,1 0 1,-1 0 0,1 0 0,-1 1 0,1-1 0,0 0 0,-1 0 0,1 0-1,-1 0 1,1 1 0,-1-1 0,1 0 0,-1 1 0,0-1 0,1 0 0,-1 1-1,1-1 1,-1 1 0,0-1 0,1 1 0,48 55-3,-7-6 136,-41-48-85,0-1-1,0 1 1,1-1 0,-1 0 0,0 0-1,1 0 1,-1 0 0,1 0 0,0 0-1,-1 0 1,1 0 0,0 0 0,-1-1-1,1 1 1,0-1 0,0 1 0,-1-1-1,1 0 1,0 0 0,0 0-1,0 0 1,0 0 0,-1 0 0,1 0-1,0 0 1,0-1 0,0 1 0,-1-1-1,1 1 1,0-1 0,-1 0 0,1 0-1,1-1 1,6-6 14,-1 0 0,0-1 0,0 0 0,-1 0 0,0-1 0,-1 0-1,0 0 1,0 0 0,-1-1 0,-1 0 0,6-19 0,-10 28-81,1 0 0,-1 0-1,1 0 1,-1 0 0,0 0 0,0 0 0,0 0 0,0 0-1,0 0 1,0 0 0,-1 0 0,1 0 0,-2-2 0,2 3 21,0 1 0,-1-1 0,1 0 1,0 1-1,-1-1 0,1 1 0,-1-1 1,1 1-1,-1-1 0,1 1 0,-1-1 1,0 1-1,1-1 0,-1 1 0,1 0 1,-1-1-1,0 1 0,1 0 0,-1 0 1,0-1-1,0 1 0,1 0 0,-1 0 1,0 0-1,1 0 0,-1 0 0,0 0 1,0 0-1,1 0 0,-1 0 0,0 0 1,1 1-1,-1-1 0,0 0 0,1 0 1,-1 1-1,-1 0 0,-1 0 26,0 1 0,0 0 1,0-1-1,0 2 0,0-1 0,0 0 0,1 0 0,-1 1 0,1 0 0,-1-1 1,1 1-1,0 0 0,0 0 0,0 0 0,0 1 0,-1 3 0,0 1 60,0 1 0,0 0-1,1 0 1,0 0 0,0 11 0,1-1-18,0-1 1,2 1 0,0-1 0,2 0 0,0 1-1,0-1 1,2-1 0,0 1 0,2 0 0,12 26-1,-18-43-93,-1 1-1,1-1 0,0 1 0,0-1 0,0 0 0,0 1 1,0-1-1,0 0 0,0 0 0,0 0 0,0 1 0,0-1 1,1-1-1,-1 1 0,0 0 0,1 0 0,-1 0 0,1-1 1,-1 1-1,1-1 0,2 2 0,-2-2-254,1-1 0,-1 1 0,0 0 0,0 0-1,0-1 1,0 1 0,0-1 0,0 0 0,0 0 0,0 1 0,0-1-1,0-1 1,0 1 0,2-2 0,2-1-1320,-1-2 0,1 1 0,-1-1 0,1 1 0,-2-1 1,1-1-1,6-11 0,2-2-1505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17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1210 128 6816,'-37'-12'3072,"32"12"-2656,2 0 1184,6 0-960,2 0-416,0 0-160,0 0-1024,4 4 544,-1-4-2016,2 5 1344</inkml:trace>
  <inkml:trace contextRef="#ctx0" brushRef="#br0" timeOffset="1">5 52 10208,'-5'-7'4640,"24"2"-4032,-3 2 1503,12-2-1279,44-2 800,9 7-960,27-8-512,0 8-128,17-9-128,-12 9 32,8-8-1152,-8 8 672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70 4160,'10'-7'3001,"-9"7"-2707,0 0-1,1-1 1,-1 1-1,0-1 0,0 0 1,0 1-1,1-1 1,-1 0-1,0 0 0,0 0 1,0 1-1,0-1 1,-1 0-1,3-2 0,-3 2-132,-1 0 0,1 0-1,0 0 1,0 1 0,-1-1-1,1 0 1,-1 0 0,1 1-1,0-1 1,-1 0 0,0 1-1,1-1 1,-1 0-1,1 1 1,-1-1 0,0 1-1,1-1 1,-1 1 0,0-1-1,1 1 1,-1 0 0,0-1-1,0 1 1,0 0 0,1-1-1,-1 1 1,-1 0 0,-22-4 833,14 5-674,-1-1-1,-13 4 1,9-2-79,6-1-177,1 1-1,0 0 0,0 1 1,0-1-1,1 1 0,-1 1 0,1 0 1,-1 0-1,1 0 0,1 1 0,-1 0 1,0 0-1,1 1 0,0-1 1,1 2-1,-1-1 0,1 0 0,0 1 1,1 0-1,-1 0 0,-5 15 0,6-11-11,0 1-1,1 0 1,0-1-1,1 1 1,0 0-1,1 0 1,0 1-1,1-1 1,1 0-1,2 18 1,-2-25 0,0 1 0,0-1 0,1 0 0,-1 1 0,1-1 0,0 0 0,1 0 0,-1 0 0,1-1 0,0 1 1,0-1-1,1 1 0,-1-1 0,1 0 0,0-1 0,0 1 0,0 0 0,1-1 0,-1 0 0,1 0 0,0-1 0,0 1 0,0-1 0,0 0 0,6 2 0,-2-2 19,1-1-1,0 1 0,0-1 0,0-1 0,0 0 0,0-1 1,0 0-1,0 0 0,-1-1 0,1 0 0,0 0 1,-1-2-1,15-5 0,-6 0 24,-1-1 0,1 0 0,-2-1 0,1-1 0,23-23 0,-22 19-82,-1-2-1,-1 0 1,-1 0-1,0-1 1,20-37-1,-25 41 24,-6 8-43,0 0 1,0 0-1,5-11 1,-9 16-17,1 1 0,-1-1 1,1 1-1,-1 0 1,0-1-1,0 1 0,1-1 1,-1 1-1,0-1 0,0 1 1,0-1-1,0 1 0,-1-1 1,1 1-1,0 0 0,-1-1 1,1 1-1,-1-1 0,1 1 1,-1 0-1,0-1 1,1 1-1,-1 0 0,-2-2 1,3 2 14,0 1 0,0 0 1,0 0-1,1 0 0,-1 0 1,0 0-1,0 0 1,0 0-1,0 0 0,0 0 1,0 0-1,0 0 0,0 0 1,0 0-1,0 0 0,0 0 1,0 0-1,0 0 0,0-1 1,1 1-1,-1 0 1,0 0-1,0 0 0,0 0 1,0 0-1,0 0 0,0 0 1,0 0-1,0 0 0,0-1 1,0 1-1,0 0 0,0 0 1,0 0-1,0 0 1,11 2-7,50-7-20,-48 2 26,1 2 0,0 0-1,-1 1 1,1 0 0,14 2 0,-26-2 13,-1 1-1,0-1 1,0 1 0,0-1 0,1 1 0,-1-1 0,0 1 0,0-1 0,0 1 0,0 0-1,0 0 1,0-1 0,0 1 0,0 0 0,-1 0 0,1 0 0,0 0 0,0 0-1,-1 0 1,1 0 0,-1 1 0,1-1 0,-1 0 0,1 0 0,-1 0 0,0 1 0,1-1-1,-1 0 1,0 0 0,0 3 0,0 3 51,0 1 0,-1-1-1,0 1 1,-2 7 0,1-6 4,-3 18 42,2-12-26,-3 28 0,5-29-38,0-1-18,1 0-1,0 0 1,0 0 0,3 13 0,-2-23 9,-1 0-1,1 0 1,0-1 0,0 1 0,0 0 0,0 0 0,0-1 0,1 1 0,-1-1-1,1 1 1,-1-1 0,1 0 0,0 1 0,0-1 0,0 0 0,1 0 0,-1 0-1,0-1 1,1 1 0,-1-1 0,1 1 0,-1-1 0,5 2 0,-4-2-6,1-1 0,-1 1 0,1-1 0,-1 0 0,1 0 0,-1 0 1,1 0-1,-1-1 0,1 1 0,-1-1 0,1 0 0,-1 0 0,6-3 1,4-2 148,24-14 1,-36 19-153,31-18 113,41-35 0,-58 41-108,0 0 0,-2 0 0,0-2 0,19-25 0,-32 40-45,0-1 0,1 1 0,-1-1 0,0 1 0,1-1 1,-1 1-1,0-1 0,0 1 0,1-1 0,-1 1 1,0-1-1,0 0 0,0 1 0,0-1 0,0 1 0,0-1 1,0 0-1,0 1 0,0-1 0,0 1 0,0-1 1,0 1-1,0-1 0,0 0 0,0 1 0,-1-1 0,1 0 0,-1 1-1,1 0 0,-1-1 1,1 1-1,-1 0 1,1 0-1,-1 0 0,1-1 1,-1 1-1,0 0 1,1 0-1,-1 0 0,1 0 1,-1 0-1,1 0 0,-1 0 1,0 0-1,1 0 1,-1 0-1,1 1 0,-1-1 1,1 0-1,-1 0 0,1 0 1,-1 1-1,1-1 1,-1 0-1,0 1 0,-3 2-18,-1 0 0,1 0 0,0 0 0,0 0 0,0 1 0,0 0 0,0 0 0,1 0 0,-4 5 0,-2 6-11,-11 21 1,16-28 67,1 1-1,0-1 1,1 1 0,0-1-1,0 1 1,1 0 0,0 0-1,1-1 1,-1 1 0,2 9-1,0-12 25,-1 0 0,1-1 0,0 1-1,0-1 1,1 0 0,-1 1 0,1-1-1,1 0 1,-1 0 0,1 0 0,-1 0 0,1 0-1,1-1 1,-1 1 0,1-1 0,0 0-1,4 4 1,-7-7-12,1 0-1,-1 0 1,1 1-1,-1-1 1,1-1-1,0 1 1,0 0-1,-1 0 1,1 0-1,0-1 0,0 1 1,0-1-1,0 0 1,0 1-1,-1-1 1,1 0-1,0 0 1,0 0-1,0-1 1,0 1-1,0 0 1,0-1-1,0 1 1,-1-1-1,1 1 1,0-1-1,0 0 1,-1 0-1,1 0 0,0 0 1,-1 0-1,1 0 1,-1 0-1,1-1 1,-1 1-1,2-3 1,2-2-17,-1 0 0,1-1 1,-1 0-1,0 0 0,-1 0 1,0 0-1,3-9 0,-2 3-53,-1 0 0,0 0 1,-1-1-1,0 1 0,-1-1 0,0 1 0,-1-1 0,-1 0 0,0 1 0,-1-1 0,-6-21 1,7 30-20,-1 1 0,1-1 0,-1 1 0,-1 0 0,1-1 0,-1 1 1,1 0-1,-1 0 0,0 1 0,0-1 0,-1 1 0,1-1 1,-1 1-1,0 0 0,0 1 0,0-1 0,-5-2 0,9 5 55,-1-1 0,1 1 0,-1 0 0,1-1 0,-1 1 0,1 0-1,0 0 1,-1 0 0,1 0 0,-1-1 0,1 1 0,-1 0 0,1 0 0,-1 0-1,0 0 1,1 0 0,-1 0 0,1 0 0,-1 0 0,1 1 0,-1-1 0,1 0-1,-1 0 1,1 0 0,0 0 0,-1 1 0,0-1 0,1 1-8,-1 0-1,1-1 1,0 1-1,-1 0 1,1-1 0,0 1-1,0 0 1,0 0 0,0-1-1,0 1 1,0 0 0,0-1-1,0 1 1,0 0 0,0 0-1,0-1 1,1 2 0,-1 1 10,1 0 0,0 0 0,1 0 0,-1 0 0,0 0 0,1 0 0,0 0 0,2 3 0,5 3 188,0 0 1,0-1 0,1 0 0,0 0 0,18 9-1,-26-16-152,1 1 0,0-1 0,0 0 0,0 0 0,0 0 0,0-1 0,0 1 0,0-1 0,0 1-1,0-1 1,0 0 0,0 0 0,0 0 0,1-1 0,-1 1 0,0-1 0,0 0 0,0 0 0,0 0 0,-1 0 0,1 0-1,0 0 1,0-1 0,-1 0 0,1 1 0,-1-1 0,1 0 0,1-2 0,11-12 267,-1-1 0,21-32 0,1 0-368,27-34-177,-58 77 13,-2 7 1,-2 12-137,-1-6 292,-8 85-9,-14 90 576,13-125-236,9-53-239,-7 31 261,6-34-268,1 0-1,0 0 1,0-1-1,-1 1 1,1 0-1,0 0 1,-1 0-1,1 0 1,-1 0-1,0 0 1,1-1-1,-1 1 1,1 0-1,-1-1 1,0 1-1,0 0 1,1-1-1,-1 1 1,0-1-1,0 1 1,0-1-1,0 1 1,0-1-1,1 0 1,-1 1-1,-2-1 1,2 0 6,0 0 0,0-1 0,0 1 1,0-1-1,0 1 0,0-1 0,0 1 1,1-1-1,-1 1 0,0-1 0,0 0 0,0 1 1,1-1-1,-1 0 0,1 0 0,-1 0 0,0 0 1,1 1-1,-1-1 0,1 0 0,0 0 0,-1 0 1,1 0-1,0 0 0,-1 0 0,1 0 0,0-1 1,-3-8 70,-8-17-109,2-1 1,1 0-1,-7-53 0,14 44-291,2 39 250,-1 0 1,1-1 0,-1 1-1,1-1 1,-1 0 0,1 1-1,0-1 1,0 1 0,1 1-1,3 6-49,2 6 78,31 59-152,-34-66 250,1-2 0,-1 1 0,1 0 0,1-1 0,0 0 0,0 0 0,12 9 1,-16-14-31,0 0 0,0 0 1,0 0-1,0 0 1,0 0-1,0-1 0,1 1 1,-1 0-1,0-1 0,0 0 1,0 0-1,1 0 1,-1 0-1,0 0 0,4 0 1,-2-1 7,1 0 0,-1-1 0,0 1 0,1-1 1,-1 0-1,0 0 0,4-3 0,4-3 54,0-1 0,-1 0-1,17-19 1,142-158 215,-157 172-401,0 0 0,1 1 1,24-18-1,-37 30 73,0 1 0,0-1 1,0 0-1,-1 1 0,2-1 0,-1 1 1,0 0-1,0-1 0,0 1 0,0 0 1,0-1-1,0 1 0,0 0 0,0 0 1,0 0-1,1 0 0,-1 0 0,0 0 1,0 0-1,0 1 0,2 0 0,-2-1 1,1 1 0,-1 0 0,1 0-1,-1 0 1,0 0 0,1 0 0,-1 1-1,0-1 1,0 0 0,0 0 0,0 1-1,0-1 1,0 1 0,0-1-1,0 3 1,3 6 5,0 0 0,-1 0 0,0 1 0,-1 0 0,-1-1-1,1 1 1,-1 14 0,-1 8 55,-6 35 1,5-54-4,-2 1 0,1 0 0,-2-1 0,0 0 0,-1 0 0,0 0 0,-10 17 0,13-26-15,-1-1 0,0 0 0,0 0 0,0 0 0,-1 0 0,1-1 0,-1 1 1,0-1-1,0 0 0,0 0 0,0-1 0,-1 1 0,1-1 0,-1 0 0,1 0 0,-1 0 1,0 0-1,-5 0 0,6-1 7,1-1-1,-1 0 1,0 1 0,1-1-1,-1-1 1,0 1 0,1 0-1,-1-1 1,1 0 0,-1 0-1,0 0 1,1 0 0,0-1 0,-1 1-1,1-1 1,0 0 0,0 0-1,0 0 1,0 0 0,0 0-1,0-1 1,1 1 0,-1-1-1,1 0 1,-4-5 0,0-1-66,0-1 1,1 0-1,0 0 0,1 0 1,0-1-1,0 1 1,1-1-1,1 0 0,-3-20 1,5 31 32,0-1 0,0 1 1,0-1-1,0 1 0,0-1 1,0 1-1,1-1 0,-1 1 0,0-1 1,0 1-1,0-1 0,1 1 0,-1-1 1,0 1-1,0-1 0,1 1 1,-1-1-1,0 1 0,1 0 0,-1-1 1,1 1-1,-1 0 0,0-1 1,1 1-1,-1 0 0,1-1 0,-1 1 1,1 0-1,-1 0 0,1 0 0,-1-1 1,1 1-1,-1 0 0,1 0 1,-1 0-1,1 0 0,0 0 0,-1 0 1,1 0-1,-1 0 0,1 0 1,-1 0-1,1 1 0,-1-1 0,1 0 1,-1 0-1,2 1 0,1 0-24,0 0-1,1 0 1,-1 1-1,0-1 1,0 1-1,4 2 1,29 25-5,25 17 113,-27-23-73,-21-14 14,0 0-1,1-1 1,0 0-1,16 6 1,-25-12-29,4 1 0,-1 0 1,17 3-1,-22-6-58,0 1-1,0-1 1,-1 0 0,1 0-1,0 0 1,0-1-1,0 1 1,0-1 0,0 1-1,-1-1 1,1 0 0,5-3-1,0-1-1385,1-1 0,-1-1 0,-1 0 1,1 0-1,-1 0 0,0-1 0,-1 0 0,8-12 0,2-2-2849,11-11-171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3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1 755 4640,'0'17'1504,"2"-10"-912,0-4-705,0 0 484,-1-1 1,0 0-1,1 0 0,-1 0 0,1 0 0,0 0 0,0 0 0,0 0 0,0-1 0,0 1 0,0-1 1,0 1-1,0-1 0,1 0 0,-1 0 0,0 0 0,1 0 0,4 1 0,-2-1-28,0-1 0,0 0 0,0 0 0,0 0 0,0 0 0,0-1 0,0 0 0,0 0-1,0-1 1,-1 1 0,9-5 0,0 0 28,-1-1-1,21-15 1,-15 7-126,0-1 1,-1 0-1,-1-1 0,-1-1 1,18-26-1,57-105 543,-77 127-691,88-129 1039,-72 110-1152,-24 37-393,-3 10 339,-1 0 197,1 5-56,0-1 0,-1 1 0,0 0 0,-1 21 0,-10 42 142,3-20 136,5-34-218,-9 71 63,8-78-142,0 0 1,-1-1-1,0 0 1,-11 23-1,14-35-50,1 1 0,0-1-1,0 1 1,-1 0 0,1-1 0,0 0 0,-1 1-1,1-1 1,0 1 0,-1-1 0,1 1 0,0-1 0,-1 0-1,1 1 1,-1-1 0,1 0 0,-1 1 0,1-1-1,-1 0 1,1 0 0,-1 1 0,0-1 0,1 0 0,-1 0-1,1 0 1,-1 0 0,1 0 0,-1 0 0,0 0 0,-1 0-2,1-1 1,0 1-1,0-1 1,-1 0-1,1 1 1,0-1-1,0 0 1,0 0-1,0 0 1,0 0-1,0 0 1,-1-1-1,-4-6-12,1 1 0,-9-17-1,12 19 10,-3-3-64,1-1-1,0-1 0,-3-11 1,5 13-32,-1-1 0,0 1 0,-7-12 0,9 17-438,5 9 227,8 12 106,1 5 168,0-1 177,19 27-1,-28-43-30,1-1-1,-1 0 0,1 0 1,0 0-1,0-1 0,1 1 1,0-1-1,-1-1 0,12 6 1,-14-8-54,0 0 1,0 0 0,1 0 0,-1-1-1,0 1 1,1-1 0,-1 0-1,0 0 1,1 0 0,-1-1 0,0 1-1,1-1 1,-1 0 0,0 1-1,0-1 1,0-1 0,1 1 0,-1-1-1,-1 1 1,1-1 0,0 0-1,3-2 1,5-5 52,0 0 0,-1-1-1,15-19 1,-22 26-104,29-32 55,16-20 29,-13 10-39,-16 22-17,-2 0 0,26-44 0,-42 65-54,0 0-1,0 0 0,0 0 1,0 0-1,-1 0 1,1-1-1,0 1 0,-1 0 1,0-4-1,0 5 14,0 0 0,0 0-1,0 1 1,-1-1 0,1 0 0,0 0-1,-1 1 1,1-1 0,-1 0 0,1 0-1,-1 1 1,1-1 0,-1 1 0,1-1-1,-1 0 1,1 1 0,-1-1 0,0 1-1,0 0 1,1-1 0,-1 1 0,0-1-1,1 1 1,-1 0 0,0 0 0,0-1-1,0 1 1,1 0 0,-1 0 0,0 0-1,-1 0 1,-7-2-14,-1 2 0,1-1-1,0 1 1,-1 0-1,1 1 1,-1 0 0,1 1-1,0-1 1,0 2 0,0-1-1,-13 7 1,16-6 40,-1 0 0,0 1 0,1 0 0,0 0 0,0 0 1,0 1-1,1 0 0,-1 0 0,1 1 0,0-1 0,1 1 0,-1 0 0,1 0 0,0 1 0,-4 8 1,1 4-36,0 0 0,-7 29 1,13-40 40,-1 1 1,1-1-1,1 0 1,0 1-1,0-1 1,0 0-1,1 1 1,3 13-1,-3-20 11,-1 0-1,1 0 0,0 0 1,0 0-1,0 0 0,0 0 1,0-1-1,0 1 0,0 0 1,1-1-1,-1 1 0,1-1 1,-1 1-1,1-1 0,0 0 1,1 2-1,1-1 18,-1-1 0,1 1-1,-1-1 1,1 0 0,0 0 0,0 0 0,0 0-1,4 0 1,7-1 32,1 0-1,-1-1 1,23-4-1,-29 3-123,43-6 85,-1-3 0,-1-2 0,0-3-1,61-27 1,-41 19-278,-20 7 173,-45 12 149,-4 4-24,-1 3-75,0-1-315,-2 0 311,1 1 0,-1 0 0,0-1 0,1 1 0,-1 0 0,1 0 0,0 0 0,-1 0 0,0 3 0,1-3 31,-31 66 111,26-55-172,0 0 0,1 0 1,0 1-1,-4 16 0,8-25 65,1-1-1,-1 1 1,1 0-1,0-1 0,0 1 1,0 0-1,1 0 1,-1-1-1,1 1 1,0-1-1,0 1 0,1-1 1,0 1-1,0-1 1,3 6-1,-4-8 11,0 0 0,0 0-1,1-1 1,-1 1 0,0-1 0,1 1-1,-1-1 1,1 1 0,0-1 0,-1 0 0,1 0-1,0 0 1,0 0 0,-1 0 0,1 0-1,0 0 1,0-1 0,0 1 0,0-1 0,0 1-1,0-1 1,1 0 0,-1 0 0,0 0-1,0 0 1,0 0 0,0 0 0,0-1-1,0 1 1,0-1 0,0 1 0,0-1 0,0 0-1,0 1 1,3-3 0,1-1-13,0 0 0,0 0 0,0-1 0,-1 1 1,1-1-1,5-7 0,25-36-51,-24 32 3,105-144-13,-39 60 72,28-39-171,-90 116 127,-2-1 0,0 0 1,-2-1-1,11-33 1,11-42-381,-33 96 341,0-1 0,0 1 0,0-1 0,-1 1 0,1-8 0,-1 12 46,0-1 1,0 1-1,0-1 1,0 1-1,0 0 1,0-1-1,0 1 1,-1-1-1,1 1 1,0 0-1,0-1 0,0 1 1,0-1-1,0 1 1,-1 0-1,1-1 1,0 1-1,0 0 1,-1-1-1,1 1 1,0 0-1,0-1 0,-1 1 1,1 0-1,0 0 1,-1-1-1,0 1 5,0 0 0,0 1 0,0-1 0,0 0 0,0 1 0,1-1-1,-1 0 1,0 1 0,0-1 0,0 1 0,1-1 0,-1 1 0,0-1 0,1 1 0,-1 0 0,0-1-1,1 1 1,-1 1 0,-7 7-16,0 1-1,1 1 0,-8 15 1,6-9 47,-13 16 1,18-28-19,-103 150 53,96-135-28,0 0 0,2 1 1,0 1-1,1-1 0,1 1 1,-4 27-1,9-37-18,-10 71 113,12-73-59,0 0 0,0 0 0,1 0 0,0 0 1,1-1-1,4 17 0,-6-25-56,1 1-1,-1-1 0,1 1 1,0-1-1,-1 0 0,1 1 1,0-1-1,0 0 1,0 0-1,0 1 0,0-1 1,0 0-1,0 0 0,0 0 1,1 0-1,-1 0 0,0 0 1,1-1-1,-1 1 1,0 0-1,1-1 0,-1 1 1,1-1-1,-1 1 0,1-1 1,-1 0-1,1 0 1,-1 0-1,1 0 0,0 0 1,-1 0-1,1 0 0,-1 0 1,1 0-1,1-1 0,8-3 15,0 1-1,-1-2 1,0 1-1,0-1 0,0-1 1,15-11-1,53-49-83,-48 39 7,44-44-650,-73 71 433,-1 5 144,-2 6 59,-8 16 56,-5 28 0,13-45 6,0 1 1,1-1-1,0 0 0,1 1 0,0-1 0,2 16 0,0-20 33,0-1 0,0 1 1,0-1-1,0 1 0,1-1 0,0 0 0,0 0 0,1 0 0,-1-1 1,1 1-1,0-1 0,1 0 0,8 8 0,-12-11-21,0 0-1,1 0 1,-1-1-1,0 1 0,0 0 1,1 0-1,-1-1 1,1 1-1,-1 0 1,1-1-1,-1 0 1,1 1-1,-1-1 1,1 0-1,-1 0 0,1 1 1,0-1-1,-1-1 1,3 1-1,-2-1-8,1 1 0,-1-1 0,1 0 0,-1 0 0,1 0 0,-1-1 0,1 1 0,-1-1 0,0 1 0,3-4-1,2-1-47,-1 0-1,0-1 0,-1 0 1,1-1-1,-1 1 0,4-9 1,20-51 247,-29 66-226,1 0-1,-1 1 1,0-1 0,0 0-1,1 1 1,-1-1-1,0 0 1,0 0 0,0 1-1,0-1 1,0 0-1,0 0 1,0 1 0,-1-1-1,1 0 1,0 0 14,0 1 1,0 0-1,0 0 1,0 0-1,-1 0 1,1-1 0,0 1-1,0 0 1,0 0-1,0 0 1,-1 0-1,1 0 1,0 0-1,0-1 1,0 1 0,-1 0-1,1 0 1,0 0-1,0 0 1,0 0-1,-1 0 1,1 0-1,0 0 1,0 0 0,0 0-1,-1 0 1,1 0-1,0 0 1,0 0-1,0 0 1,-1 0-1,1 0 1,0 1 0,0-1-1,0 0 1,-1 0-1,1 0 1,0 0-1,0 0 1,0 0-1,0 1 1,-1-1 0,1 0-1,0 0 1,0 0-1,0 0 1,0 1-1,0-1 1,-5 5-14,1 0-1,0 1 1,0 0 0,1-1 0,-1 1-1,1 0 1,1 1 0,-1-1 0,1 0-1,0 1 1,-1 8 0,-3 7-13,4-17-49,-13 51 2,14-50 144,0 0 0,0 1 1,1-1-1,-1 0 1,2 0-1,0 12 1,5-3-45,0-6 243,-6-8-252,0-1 1,0 0-1,0 0 1,0 0 0,0 0-1,0 1 1,0-1-1,0 0 1,1 0-1,-1 0 1,0 0-1,0 0 1,0 0-1,0 1 1,0-1 0,1 0-1,-1 0 1,0 0-1,0 0 1,0 0-1,0 0 1,1 0-1,-1 0 1,0 0-1,0 0 1,0 0-1,1 0 1,-1 0 0,0 0-1,0 0 1,0 0-1,0 0 1,1 0-1,-1 0 1,0 0-1,0 0 1,9-6 192,-7 4-172,0 1 0,0-1-1,-1 0 1,1 0 0,-1 0-1,1 0 1,1-4 0,-1-4-18,0-1 1,-1 0 0,0 0 0,0 0 0,-2 0 0,-1-13 0,2 22-15,-10-64-29,0 4-59,9 1 150,0 45-40,0 15-25,1 1 0,0-1 0,0 0 0,-1 0-1,1 0 1,0 0 0,0 0 0,0 1 0,0-1 0,0 0 0,0 0 0,0 0 0,0 0 0,0 1 0,1-1 0,-1 0 0,0 0 0,0 0 0,1 0 0,-1 1 0,1-1 0,-1 0 0,1 0 0,-1 1 0,1-1 0,-1 1-1,1-1 1,-1 0 0,1 1 0,0-1 0,-1 1 0,1-1 0,0 1 0,0-1 0,-1 1 0,1 0 0,0-1 0,0 1 0,0 0 0,-1 0 0,2-1 0,6 0-7,0-1 0,0 1 0,0 0 0,0 1 0,0 0 0,0 0 0,-1 1 0,1 0 0,0 0 0,0 1 0,0 0 0,-1 0 0,13 6 1,-17-6 21,-1 0 0,1 0 0,0 0 0,-1 0 0,1 1 0,-1-1 0,0 1 0,1 0 0,-2 0 1,1 0-1,0 0 0,0 0 0,-1 0 0,0 0 0,1 0 0,-1 1 0,0-1 0,-1 0 0,1 1 1,-1-1-1,1 0 0,-1 5 0,0 1 19,0 0-1,0 0 1,-1 0 0,0 1 0,0-1 0,-1 0 0,-5 12 0,-6 35 334,13-48-126,6-8-87,10-10-33,-15 9-116,78-63-42,-52 43-5,1 1 0,0 2 1,50-24-1,-72 40 10,-4 1 33,-1 0 1,0 1-1,1-1 0,-1 0 0,1 1 0,-1 0 0,1-1 0,0 1 1,-1 0-1,3 0 0,-4 0 7,1 0 0,-1 1 0,1-1 0,-1 0 0,1 1 0,-1-1 0,1 1 0,-1-1 1,1 1-1,-1-1 0,0 1 0,1-1 0,-1 1 0,0 0 0,0-1 0,1 1 0,-1-1 0,0 1 0,0 0 0,0-1 0,0 1 1,1 0-1,-1-1 0,0 1 0,0 0 0,0-1 0,-1 1 0,1 0 0,0-1 0,0 1 0,-1 9 69,0-1 1,0 0-1,-4 12 0,-2 16 103,4-11-427,-12 82 1017,-1-40-5203,16-68 4251,0 0-1,0 0 1,0-1 0,-1 1 0,1 0-1,0 0 1,0-1 0,0 1 0,0 0-1,0 0 1,-3-2-1685,3 2 1685,0 0-1,0 0 1,-1 0 0,1 0 0,0-1-1,0 1 1,-1 0 0,1 0 0,0 0-1,-1 0 1,1 0 0,0 0 0,0 0-1,-1 1 1,1-1 0,0 0 0,0 0-1,-1 0 1,1 0 0,0 0 0,0 0-1,-1 0 1,1 0 0,0 1 0,0-1 0,-2 2-1686,2-2 1686,0 1 0,0-1-1,0 0 1,0 0 0,-1 1 0,1-1-1,0 0 1,0 0 0,0 1 0,-8-21-5412,6 0 2085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3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12 8736,'-32'-8'3936,"41"8"127,-4 0-4319,8 5 129,-8-5-2337,3 3 1344,6 5-5184</inkml:trace>
  <inkml:trace contextRef="#ctx0" brushRef="#br0" timeOffset="1">14 15 9728,'-14'-11'4384,"38"16"-3808,-6-5 2079,4 0-1567,32 0 992,13 0-1216,19 0 0,-6 3-512,1-3-352,-9 3-32,-4-6-64,-10 3 32,-8-3-2624,-5 3 1472,-9-8-4223,-4 8 3039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3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4320,'0'-1'190,"1"0"0,0 0 0,0 0 0,0 0 0,0 0-1,0 0 1,0 0 0,1 1 0,-1-1 0,0 0 0,0 1 0,0-1 0,1 1 0,-1-1 0,0 1 0,1 0 0,-1-1 0,0 1 0,1 0 0,-1 0-1,0 0 1,1 0 0,-1 0 0,0 0 0,1 1 0,-1-1 0,0 0 0,1 1 0,-1-1 0,0 1 0,2 0 0,2 1 617,-1 0-1,1 0 1,-1 1 0,1-1 0,-1 1 0,0 0 0,6 7 0,-7-7-560,0 1-1,0 0 1,-1 0 0,1 0 0,-1 1-1,0-1 1,0 1 0,-1-1-1,0 1 1,1-1 0,-1 1 0,0 5-1,0 6 244,0 0 0,-2 21 0,-1 9-329,-8 120 807,-1-54-4673,10-92 2126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4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 7456,'0'-8'3392,"-3"16"-2944,-7-4 2592,7 7-1760,-7 21 1791,10 4-1759,-9 21 160,9 3-864,-10 8-448,10-13-128,-8 1-32,8-8 0,-5-4-800,5-8 448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21 3968,'1'-1'342,"1"-1"-1,-1 0 1,0 1 0,1-1-1,-1 1 1,1 0 0,0-1-1,-1 1 1,1 0 0,0 0-1,0 0 1,-1 0 0,1 1-1,0-1 1,0 0 0,0 1-1,0-1 1,0 1 0,0 0-1,0-1 1,0 1 0,0 0-1,0 0 1,4 1 0,-4-1 193,-8 22 3417,-2-2-3292,-2-2 0,0 1 0,-21 26 0,-45 48-518,51-63-124,7-9-749,4-1 192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0 10976,'-14'7'4960,"-4"29"-4321,5-16 1217,9 5-1152,-19 7 704,5-1-832,-4 1-160,4 1-256,-5-6 32,6-2-128,-1-5-96,8-1 0,2-7-1600,8 5 896,5-9-4415,8 4 2847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0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62 3136,'1'0'170,"-1"0"0,1 0 1,-1 0-1,1 1 0,-1-1 0,1 0 1,-1 0-1,1 0 0,-1 0 0,1 0 1,-1 0-1,1 0 0,-1 0 0,1 0 1,-1 0-1,1 0 0,-1 0 0,1 0 0,-1-1 1,1 1-1,-1 0 0,1 0 0,-1 0 1,1-1-1,-1 1-85,0 0 0,1 0 0,-1 0 0,0 0 0,0 0 0,1 0 0,-1 0 0,0 0 0,0-1 0,1 1 0,-1 0 0,0 0 0,0 0 0,0 0 0,1 0 0,-1-1 0,0 1 0,0 0 0,0 0 0,0 0 0,1-1 0,-1 1 0,0 0 0,0 0 0,0 0 0,0-1 0,0 1 0,0 0 0,0 0 0,0-1 0,0 1 0,0 0 0,1 0 0,-1-1 0,0 1 0,0 0 0,-1 0 0,1-1 0,0 1 0,0 0 0,0 0 0,0-1 0,0 1 0,0 0 0,0 0 0,0-1 0,0 1 0,0 0 0,-1 0 0,1 0 0,0-1 0,0 1 0,0 0 0,0 0 0,-1 0 0,1 0 0,0-1 0,0 1 0,-1 0 0,1 0 0,0 0 0,0 0 0,0 0 0,-1 0 0,-12-8 575,0 1 0,-1 1-1,1 0 1,-1 1 0,-1 1 0,1 0 0,-1 1 0,1 0-1,-19 0 1,23 3-584,0 0 0,0 0 1,0 1-1,0 0 0,0 1 0,-12 4 0,15-4 34,1 0 1,0 1-1,0 0 1,0 0-1,0 1 1,0 0-1,1-1 1,-1 2-1,1-1 1,-5 6-1,2-1 85,0 1 0,-12 19 0,17-24-157,0 0-1,1 0 1,-1 1-1,2-1 1,-1 1-1,0 0 1,1 0-1,-1 6 1,2-7 3,-1 0-1,1 0 1,0-1 0,0 1-1,1 0 1,-1-1 0,1 1-1,0 0 1,0-1 0,1 1-1,-1-1 1,1 1 0,0-1-1,0 0 1,0 0 0,1 0-1,0 0 1,0 0 0,0-1-1,0 1 1,0-1 0,1 0-1,-1 0 1,1 0 0,0 0-1,0 0 1,0-1 0,0 0-1,0 0 1,1 0 0,6 2-1,6-1 76,1 0 0,0 0 0,1-2-1,-1 0 1,0-2 0,0 0 0,19-3-1,11-4-207,64-20 0,-80 18 145,0-1 0,-1-1 1,0-2-1,-1-1 0,50-34 1,-68 42-52,7-5-34,-18 11 17,0 1-1,-1-1 1,1 1 0,0-1 0,0 1-1,-1-1 1,1 0 0,-1 1 0,1-1-1,-1 0 1,1 0 0,-1 1 0,1-1 0,-1 0-1,0 0 1,1 0 0,-1 0 0,-19 17-481,16-12 528,-1 0 1,1 0-1,0 1 0,0-1 1,0 1-1,1-1 1,-1 1-1,1 0 1,0 0-1,1 0 1,-1 1-1,1-1 1,0 0-1,0 1 1,1-1-1,0 0 0,0 1 1,0-1-1,0 0 1,3 11-1,-2-12 4,0 1-1,0-1 0,1 1 0,-1-1 1,1 0-1,0 0 0,0 1 1,1-1-1,-1-1 0,1 1 1,3 4-1,-3-6-4,-1 0 0,0 0 0,1 0 0,0 0 0,-1 0 0,1-1 0,0 1 0,0-1 0,0 0 0,0 1 0,0-1 0,0-1 0,1 1 0,-1 0 0,0-1 0,6 0 0,-1-1 31,0 0 1,0-1-1,-1 0 1,1 0-1,-1-1 1,1 0-1,-1 0 1,0-1-1,0 0 1,8-6 0,-13 8-66,1 0 1,-1 0-1,1 0 1,-1 0 0,0 0-1,0-1 1,0 1 0,0-1-1,0 1 1,0-1 0,-1 0-1,1 1 1,-1-1 0,0 0-1,0 0 1,0 0 0,0 0-1,0-7 1,-1 7-14,0-1-1,0 0 1,0 0 0,-1 0 0,1 0 0,-1 1-1,0-1 1,-1 0 0,1 1 0,-1-1-1,1 1 1,-1-1 0,0 1 0,-4-6 0,0 1-36,0 1 0,-1 0 0,1 0 1,-1 1-1,-1 0 0,1 0 1,-1 0-1,0 1 0,0 0 1,-1 1-1,0 0 0,-15-6 1,14 7 77,7 2-18,1 0 0,-1 1-1,0-1 1,1 0 0,-1 1 0,-5-1 0,8 1-8,-1 0 1,1 1 0,-1-1-1,1 0 1,-1 0 0,1 0-1,-1 0 1,1 1 0,-1-1-1,1 0 1,-1 1 0,1-1-1,-1 0 1,1 1 0,-1-1-1,1 1 1,-1-1 0,1 1-1,0-1 1,-1 0 0,1 1-1,0 0 1,0-1 0,-1 1-1,1-1 1,0 1 0,0-1-1,0 1 1,0-1 0,0 1-1,0 0 1,-1-1 0,1 1-1,0-1 1,1 1 0,-1-1 0,0 2-1,0-1 17,0 0-1,1 0 0,-1 1 1,0-1-1,1 0 0,-1 0 1,1 0-1,-1 0 0,1 0 1,0 0-1,-1 0 0,1 0 1,0 0-1,0 0 0,0 0 1,0 0-1,0 0 0,-1-1 1,2 1-1,-1 0 0,0-1 1,0 1-1,0-1 0,0 1 1,0-1-1,0 1 0,1-1 1,-1 0-1,0 0 1,2 1-1,3 0 117,1 0 1,-1-1-1,1 1 0,10-2 1,338-43 439,-336 41-608,2 0 57,32 0 1,-46 3-30,1 0 1,-1 1 0,0 0 0,0 0 0,1 1-1,-1 0 1,13 5 0,-18-6 13,0 0 1,-1 0-1,1 0 1,0 0-1,-1 0 1,1 1-1,0-1 1,-1 1-1,0-1 1,1 1-1,-1-1 1,0 1-1,0 0 1,0 0-1,0 0 1,1 2-1,-1 0 38,0 0-1,0-1 1,0 1-1,-1 0 1,0 0-1,0-1 1,0 1-1,-1 5 1,-1 5 115,-1-1 0,-1 0 0,-9 23 0,13-35-91,1-2 102,32-35 217,25-22-451,-58 57 58,0 1-1,1 0 1,-1-1 0,0 1-1,0 0 1,1-1-1,-1 1 1,0 0-1,0 0 1,1-1 0,-1 1-1,0 0 1,1 0-1,-1-1 1,0 1 0,1 0-1,-1 0 1,0 0-1,1 0 1,-1 0 0,0 0-1,1-1 1,-1 1-1,1 0 1,-1 0 0,0 0-1,1 0 1,-1 0-1,0 1 1,1-1 0,-1 0-1,0 0 1,1 0-1,-1 0 1,1 0 0,-1 0-1,0 0 1,1 1-1,-1-1 1,0 0 0,0 0-1,1 1 1,-1-1-1,0 0 1,1 0 0,-1 1-1,0-1 1,0 0-1,0 1 1,1-1 0,-1 0-1,0 1 1,0-1-1,0 0 1,0 1-1,1-1 1,1 23-247,-4 22 292,0-29 7,2 0 0,1 28 0,-1-43-37,0-1-1,0 0 0,0 1 0,0-1 0,0 0 0,0 1 0,0-1 1,0 0-1,0 1 0,0-1 0,0 0 0,1 1 0,-1-1 0,0 0 1,0 1-1,0-1 0,0 0 0,0 1 0,1-1 0,-1 0 0,0 0 1,0 1-1,1-1 0,-1 0 0,0 0 0,0 0 0,1 1 0,-1-1 1,0 0-1,1 0 0,-1 0 0,0 0 0,1 0 0,-1 1 0,0-1 1,1 0-1,-1 0 0,0 0 0,1 0 0,-1 0 0,0 0 0,1 0 1,-1 0-1,0 0 0,1 0 0,-1 0 0,0-1 0,1 1 0,-1 0 0,0 0 1,1 0-1,-1 0 0,0-1 0,18-13 214,-13 9-204,19-13 51,0 0-1,31-16 0,-53 33-81,0-1-1,0 1 0,0 0 1,1 0-1,-1 0 0,0 1 1,0-1-1,1 0 0,-1 1 1,1-1-1,-1 1 0,1 0 1,-1 0-1,0 0 0,1 0 1,-1 0-1,1 1 0,-1-1 1,1 1-1,3 1 0,-2 0 1,0 1 0,0 0-1,0 0 1,0 0 0,0 0-1,0 1 1,-1 0 0,0-1-1,4 7 1,0-1-52,-1-1 26,0 0 1,1 0-1,8 7 0,-13-13 57,0 0 0,1-1 0,-1 1 0,1 0 0,0-1 0,-1 1 0,1-1 0,0 0 0,0 0 0,0 0 0,0-1 0,0 1-1,0-1 1,5 1 0,0-1 11,0-1 0,0 0 0,0-1 0,0 1 0,-1-1 0,1-1 0,-1 0 0,1 0 0,6-4 0,10-7 156,29-22 0,1-1-63,-1 9-379,-52 28 59,-1 2 79,-2 65 173,-2-1-1,-3 0 1,-3 0-1,-30 106 0,34-156-66,-1 0 0,-1 0 0,0 0 0,-1-1-1,-1-1 1,-23 27 0,16-16 60,17-24 48,-1-1-53,-3 0-6,4 0 310,-19 11-683,19-11 339,0 0 1,-1 1 0,1-1 0,0 0-1,-1 0 1,1 0 0,0 0-1,-1 0 1,1 0 0,0 0-1,0 1 1,-1-1 0,1 0-1,0 0 1,0 0 0,-1 1-1,1-1 1,0 0 0,0 0 0,-1 1-1,1-1 1,0 0 0,0 1-1,0-1 1,0 0 0,0 1-1,-1-1 1,1 0-1,1 1 0,-1-1 0,0 0 0,0 0 0,0 0 0,0 1 0,0-1 0,0 0 0,1 0 0,-1 0 0,0 0-1,0 0 1,0 1 0,0-1 0,1 0 0,-1 0 0,0 0 0,0 0 0,0 0 0,1 0 0,-1 0 0,0 0 0,0 0 0,1 0 0,-1 0 0,0 0 0,0 0 0,0 0 0,1 0 0,0 0 13,14 0 176,-1-6-358,-3 0 81,-6 4 102,0-1 0,-1 1 0,1-1 1,-1 0-1,1-1 0,-1 1 0,0-1 0,0 1 0,0-1 0,-1 0 1,1-1-1,4-7 0,2-5 74,-1 0 1,8-22-1,-13 28-81,2-4-8,5-26 1,-5 17 18,-2 6 26,-1 0-1,2-24 1,-4 23-58,1 1 0,6-22 0,-5 26 20,-1 1 1,0-1-1,1-25 0,-3 34-8,1-1 0,0 0 0,0 0-1,1 1 1,2-6 0,3-15-59,-5 19-14,-1 6 75,-1 0-1,1 1 1,-1-1-1,0 0 1,1 0-1,-1 0 1,0 1-1,0-1 1,0 0 0,1 0-1,-1 0 1,0 0-1,0 1 1,0-1-1,-1 0 1,1 0-1,0 0 1,0 0-1,-1 0 1,1 0-2,0 0 1,0 0 0,0 1 0,0-1-1,0 0 1,0 0 0,0 0-1,0 0 1,0 0 0,1 1-1,-1-1 1,0 0 0,0 0 0,1 0-1,-1 1 1,0-1 0,1 0-1,0 0 1,0-1 0,0 0 0,-1 1-1,1-1 1,0 0 0,-1 0 0,1 1-1,-1-1 1,1-4 0,4-17-120,-4 19 106,1 1 1,0 0-1,0 0 0,0 0 0,0 0 0,3-4 0,-4 7 21,-1-1 8,2-2 7,0 0 1,1 0-1,-1 0 0,0 0 1,1 1-1,2-4 1,-1 3-32,4-3-94,-8 6 95,1 0 1,-1 0-1,1-1 1,-1 1-1,1 0 0,-1 0 1,0-1-1,1 1 1,-1 0-1,0-1 1,1 1-1,-1 0 1,0-1-1,0 1 0,1 0 1,-1-1-1,0 1 1,0-1-1,0 1 1,1-1-1,-1 1 1,0 0-1,0-2 0,0 1 15,0 0 0,0 0 0,1 0 0,-1 0 0,0 0 0,1 0 0,-1 0 0,1-1 0,-1 1 0,1 0 0,0 1 0,-1-1 0,1 0 0,0 0 0,-1 0 0,1 0 0,0 0 0,2-1 0,6 4-36,-8-2 8,0 0 14,-1 0 0,1 0 0,-1 0 0,1 0 0,-1 0 0,0 0-1,1 0 1,-1 0 0,1 0 0,-1 0 0,0 0 0,1 0 0,-1 0 0,1 0 0,-1-1 0,0 1 0,1 0 0,-1 0 0,0-1 0,1 1 0,-1 0 0,0 0 0,1-1 0,-1 1-1,0 0 1,1-1 0,-1 1 0,0 0 0,0-1 0,0 1 0,1-1 0,-1 0-64,13-3 26,-12 4 45,-1 0-1,1 0 0,0-1 1,-1 1-1,1 0 1,-1 0-1,1-1 0,0 1 1,-1 0-1,1-1 1,-1 1-1,1-1 0,-1 1 1,1-1-1,-1 1 1,1-1-1,-1 1 1,0-1-1,1 1 0,-1-1 1,0 1-1,1-1 1,-1 0-1,0 1 0,0-1 1,1 1-1,-1-1 1,0-1-1,0 1 17,1 0 3,14-6 80,-10 5-130,0 1-1,1-1 0,-1 1 1,1 0-1,0 1 0,8-1 0,-2-4 20,1 5-110,-9-1 115,1 1 0,0 0-1,-1 0 1,1 1 0,7 1 0,-10-1-13,0 0 1,0 0 0,0 0 0,1 0 0,-1 0-1,0 0 1,0 1 0,-1-1 0,1 1-1,0 0 1,0-1 0,-1 1 0,1 0 0,-1 0-1,2 3 1,1 1 12,-1 0-1,0 1 1,0-1-1,-1 1 0,4 12 1,-5-15 7,-1 0 0,1 0 0,-1 0-1,0 0 1,1 0 0,-2 0 0,1 0 0,0 0 0,-1 0 0,0 0 0,-2 5-1,1-5 1,-1 0 0,0 0 0,0 0 0,0 0-1,-1-1 1,1 0 0,-1 0 0,0 0-1,0 0 1,0 0 0,-7 3 0,2-2 23,1-1 1,0-1 0,-1 1 0,0-1-1,1-1 1,-1 1 0,0-2-1,0 1 1,0-1 0,-9-1-1,2-1-14,-1-1 0,1 0-1,0-1 1,-21-8 0,30 9 61,3 1-194,12-1-30,-6 2 151,29-6-14,0 2 0,1 0 1,49 1-1,-35 2 10,-20 0 8,189-17 53,-182 14-48,0-2 0,0 0 0,61-25 0,-93 32-174,-13 11-143,8-6 237,1-2 80,0 1 0,0-1 0,0 1 0,0 0 0,0 1 0,1-1 0,0 0 0,-1 1 0,2-1 0,-1 1 0,1 0 0,-1-1 0,1 1 0,0 8 0,1-11-5,0 1 0,0-1 0,1 1 0,0-1 0,-1 0 1,1 1-1,0-1 0,0 0 0,0 0 0,0 0 0,1 1 0,-1-1 0,1 0 0,-1-1 0,1 1 0,-1 0 0,1 0 0,0-1 0,0 1 0,0-1 1,0 1-1,0-1 0,0 0 0,1 0 0,-1 0 0,0 0 0,1 0 0,-1-1 0,0 1 0,1-1 0,-1 1 0,1-1 0,-1 0 0,0 0 0,1 0 0,-1 0 1,1-1-1,-1 1 0,4-1 0,-5 0 6,1 0 1,-1 0-1,1 0 1,-1-1 0,1 1-1,-1 0 1,0 0-1,1-1 1,-1 1-1,0-1 1,0 1-1,0-1 1,0 0 0,0 1-1,-1-1 1,1 0-1,-1 0 1,1 0-1,-1 1 1,1-1-1,-1 0 1,0 0 0,0-3-1,0 4 8,-3-5 49,3 6-66,0-1 0,1 1 0,-1 0 0,0-1 0,0 1 0,1 0 1,-1-1-1,0 1 0,1 0 0,-1 0 0,1 0 0,-1-1 0,0 1 0,1 0 0,-1 0 0,0 0 0,1 0 0,-1-1 1,1 1-1,-1 0 0,1 0 0,-1 0 0,0 0 0,1 0 0,-1 0 0,1 0 0,-1 0 0,1 1 0,0-1 0,0 0-42,1 0 79,5 0-10,-1 0-11,-4 0 197,-7 1-304,-7 1-5002,11-2 4621,0 0-1,1 0 0,-1 0 1,0-1-1,1 1 0,-1 0 1,0 0-1,0-1 0,1 1 1,-1 0-1,1-1 0,-1 1 1,0-1-1,1 1 0,-2-2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138 112 4384,'0'-1'495,"1"0"1,-1 0-1,0 1 0,0-1 1,0 0-1,0 1 1,1-1-1,-1 0 0,0 1 1,1-1-1,-1 0 0,0 1 1,1-1 495,1-1-496,-2 2-374,1-1 0,-1 1-1,1-1 1,-1 1 0,0-1 0,1 0 0,-1 1 0,0-1 0,1 1-1,-1-1 1,0 0 0,0 1 0,0-1 0,1 0 0,-1 1 0,0-1-1,0 0 1,0 0 0,0 1 0,0-1 0,0 0 0,0 1-1,0-1 1,-1 0 0,1 1 0,0-2 0,-1 0-9,0 1 1,1-1 0,-1 1-1,0-1 1,1 1 0,-1-1-1,0 1 1,0 0-1,0-1 1,0 1 0,-1 0-1,1 0 1,0 0 0,0 0-1,-1 0 1,1 0-1,-1 0 1,1 0 0,-1 1-1,1-1 1,-1 0 0,1 1-1,-1-1 1,0 1 0,1 0-1,-1 0 1,0-1-1,1 1 1,-1 0 0,0 0-1,1 1 1,-4-1 0,2 1-39,0 0 0,0 0 1,0 0-1,0 0 0,0 0 1,0 0-1,0 1 1,0-1-1,1 1 0,-1 0 1,1 0-1,-1 0 1,1 0-1,0 1 0,-1-1 1,-2 5-1,-3 7-42,1-1 0,0 1 0,1 1 0,1-1-1,0 1 1,1 0 0,-3 19 0,6-24 21,0 1-1,0-1 1,1 1-1,0-1 1,1 1-1,0-1 1,1 0-1,0 1 1,1-1-1,0 0 1,8 17-1,-9-22-7,0-1 0,0-1 0,1 1 0,-1 0 0,1-1 0,0 1 0,0-1 0,1 0 1,-1 0-1,0 0 0,1 0 0,0-1 0,0 1 0,0-1 0,0 0 0,0 0 0,0 0 0,1-1 0,-1 0 0,0 0 0,1 0 0,-1 0 0,1 0 0,-1-1 0,1 0 0,0 0 0,-1 0 0,1-1 0,-1 0 0,1 1 0,-1-2 0,0 1 0,6-2 0,26-13 170,-1-2 0,57-39 0,-44 23-167,-2-2 0,-1-2 0,45-50 0,-76 74-47,27-31 255,-37 39-248,0 1-1,0-1 1,-1 0-1,0 0 1,0 0-1,4-12 1,-9 8-452,2 10 433,0 0-1,0 0 1,0 0 0,0 0-1,0-1 1,0 1-1,0 0 1,0 0-1,-1 0 1,1 0 0,0 0-1,0 0 1,0 0-1,0-1 1,0 1-1,0 0 1,0 0 0,0 0-1,0 0 1,0 0-1,0 0 1,0-1-1,0 1 1,0 0 0,0 0-1,0 0 1,0 0-1,0 0 1,0-1-1,0 1 1,0 0 0,0 0-1,0 0 1,0 0-1,0 0 1,0 0-1,0 0 1,1-1 0,-1 1-1,0 0 1,0 0-1,0 0 1,0 0-1,0 0 1,0 0 0,0 0-1,0 0 1,1 0-1,-1 0 1,0-1-1,0 1 1,0 0 0,0 0-1,1 0 1,12 4 139,-7-4-123,-3-1-32,1 1 0,-1 0 0,0 0 0,0 1 0,1-1 0,-1 1 0,4 1 0,-6-2 28,0 1 0,0 0 0,0-1 0,0 1 0,0 0 0,-1-1-1,1 1 1,0 0 0,0 0 0,-1 0 0,1-1 0,-1 1 0,1 0 0,-1 0-1,1 0 1,-1 0 0,1 0 0,-1 0 0,0 0 0,0 0 0,1 1 0,-1-1-1,0 0 1,0 0 0,0 0 0,0 2 0,-6 82 64,-1 4-18,7-80-4,0 1-1,1-1 1,0 1 0,0-1-1,1 1 1,0-1 0,1 0-1,0 0 1,5 11 0,-8-19-31,1 0 0,-1 0 0,1 0 1,-1 0-1,1 0 0,-1 0 0,1 0 1,0 0-1,-1-1 0,1 1 1,0 0-1,0 0 0,0-1 0,0 1 1,0 0-1,0-1 0,0 1 0,0-1 1,0 1-1,0-1 0,0 1 0,0-1 1,0 0-1,0 0 0,0 1 1,0-1-1,0 0 0,0 0 0,0 0 1,1 0-1,-1-1 0,0 1 0,0 0 1,0 0-1,0 0 0,0-1 1,0 1-1,0-1 0,2 0 0,15-10-17,0 0-1,-1-2 1,29-26-1,-12 9-105,13-5 37,17-16 57,-57 43-50,-7 8 64,0 0 0,0 0 1,0 0-1,0 0 0,0 0 0,0 0 1,0 0-1,0 0 0,0 0 1,0 0-1,0 0 0,0 0 0,-1 0 1,1 0-1,0 0 0,0 0 0,0 0 1,0 0-1,0 0 0,0 0 0,0 0 1,0 0-1,0 0 0,0 0 0,0 0 1,0 0-1,0 0 0,0 0 1,0 0-1,0 0 0,0 0 0,0 0 1,0 0-1,0 0 0,0 0 0,0 0 1,0 0-1,0 0 0,0 0 0,0 0 1,0 0-1,0 0 0,0 0 1,0 0-1,0-1 0,0 1 0,0 0 1,0 0-1,0 0 0,0 0 0,0 0 1,0 0-1,0 0 0,0 0 0,0 0 1,0 0-1,0 0 0,0 0 1,0 0-1,0 0 0,0 0 0,0 0 1,-16 11-281,6-1 295,0 1 1,0 0 0,1 0-1,0 1 1,1 0 0,-9 20-1,5-6 126,1 0-1,-11 40 1,20-57-118,0 0 0,0 0-1,1 0 1,0 0 0,1 0 0,1 14 0,-1-21 5,0 1 0,1 0 1,-1 0-1,1-1 0,0 1 1,0 0-1,0-1 1,1 1-1,-1-1 0,0 1 1,3 2-1,-3-4 12,0 0 0,1 0 0,-1 1 0,0-1 0,1 0 0,-1 0 0,1 0 0,0-1 0,-1 1 0,1 0 0,0 0 0,-1-1 0,1 1 0,0-1 0,0 0 1,0 1-1,-1-1 0,4 0 0,-1-1-25,0 1 0,-1-1 1,0 1-1,1-1 0,-1 0 1,1 0-1,-1-1 0,0 1 1,0-1-1,0 1 1,0-1-1,0 0 0,0 0 1,0-1-1,-1 1 0,1 0 1,-1-1-1,1 0 0,2-4 1,3-4-48,-1-1 0,-1 1-1,9-21 1,-8 15 7,0 0-1,-1-1 0,-1 1 1,-1-1-1,-1 0 0,0 0 1,0-36-1,-3 49-27,0 0 0,-1 0 0,0 0 0,0 0-1,0 0 1,-1 0 0,-2-8 0,2 10-10,1 0 0,-1 1-1,1-1 1,-1 0 0,0 1 0,0-1 0,0 1-1,0 0 1,0 0 0,-1 0 0,1 0-1,-1 0 1,-3-2 0,6 4 60,0 0 1,0 0-1,-1 0 0,1 0 1,0 0-1,0 0 0,0 0 1,0 0-1,-1 0 0,1 0 1,0 0-1,0 0 1,0 0-1,0 0 0,0 0 1,-1 0-1,1 0 0,0 0 1,0 0-1,0 0 0,0 1 1,0-1-1,0 0 0,0 0 1,-1 0-1,1 0 0,0 0 1,0 0-1,0 1 1,0-1-1,0 0 0,0 0 1,0 0-1,0 0 0,0 0 1,0 1-1,0-1 0,0 0 1,0 0-1,0 0 0,0 0 1,0 0-1,0 1 0,-1 7 4,1-5 6,1 1 0,0 0 0,-1-1 0,1 1 0,1-1 0,-1 1 0,0-1 0,1 0 0,0 0 0,0 1-1,0-1 1,3 4 0,6 6 57,18 16-1,-26-26-50,5 5 68,1 1 1,1-2 0,0 1 0,0-2 0,0 1 0,15 6 0,-19-11-7,1 1 0,-1-1 0,0 0 0,1-1 1,0 0-1,-1 0 0,1 0 0,0-1 0,-1 0 0,1 0 1,0-1-1,0 0 0,7-2 0,-9 2-37,0-1-1,0 0 1,-1 0 0,1 0-1,-1-1 1,0 1 0,0-1-1,0 0 1,0-1-1,6-5 1,1-3 125,17-25-1,-25 33-107,51-87 424,-38 61-500,26-35-1,-47 132 84,-31 179 488,27-201-444,5-18-113,4-19 26,-2 0 0,1 0 0,-1 0 0,0 0 0,0 0 0,-7 13 0,9-20 0,0 0 1,-1-1 0,1 1 0,0-1 0,-1 1 0,1 0 0,-1-1 0,1 1 0,0-1-1,-1 1 1,1-1 0,-1 1 0,1-1 0,-1 0 0,0 1 0,1-1 0,-1 0 0,1 1-1,-1-1 1,0 0 0,1 0 0,-1 1 0,0-1 0,1 0 0,-1 0 0,0 0 0,1 0-1,-1 0 1,0 0 0,0 0 0,-1-1-18,1 1 0,-1-1 0,1 0 0,0 0 0,-1 0 0,1 0 0,0 0 0,0 0 0,-1 0 0,1 0 0,0 0 0,-1-3 0,-3-3-31,1 0 1,0-1-1,-6-12 0,6 9 27,1 0 0,-1 0 0,-2-19-1,5 24 38,1 6-58,0-1 1,0 0-1,0 0 1,-1 1-1,1-1 1,0 0-1,0 0 1,0 1-1,0-1 1,0 0-1,0 0 1,0 1-1,1-1 1,-1 0-1,0-1 1,1 2 6,0 0 0,0 1 0,0-1 0,0 0 0,0 0 0,0 0 0,0 1 0,-1-1 0,1 0 0,0 1 0,0-1 0,0 1 0,-1-1 0,1 1 0,0-1 0,0 2 1,6 2 46,0 0 1,-1-1 0,1 0 0,1 0 0,-1 0 0,0-1 0,9 2 0,-12-3-17,0-1 1,0 0-1,0 1 1,0-1-1,0-1 0,0 1 1,0 0-1,-1-1 1,1 0-1,0 0 1,0 0-1,-1-1 0,1 1 1,0-1-1,-1 0 1,4-2-1,21-18 128,-1-2 1,-1 0-1,30-39 0,10-8-167,-62 67 33,8-8 14,0 0 0,1 1-1,16-11 1,-11 5-96,-8 7 45,-10 10 30,0 0 1,1 0-1,-1 0 0,0 0 0,0 0 1,0 0-1,0-1 0,0 1 0,0 0 1,0 0-1,0 0 0,1 0 0,-1 0 1,0 0-1,0 0 0,0 0 0,0 0 0,0 0 1,0 0-1,1 0 0,-1 0 0,0 0 1,0 0-1,0 0 0,0 0 0,0 0 1,0 0-1,0 0 0,1 0 0,-1 0 1,0 0-1,0 0 0,0 0 0,0 1 1,0-1-1,0 0 0,0 0 0,0 0 1,1 0-1,-1 0 0,0 0 0,0 0 0,0 0 1,0 0-1,0 1 0,0-1 0,0 0 1,0 0-1,0 0 0,0 0 0,0 0 1,0 0-1,0 0 0,0 1 0,0-1 1,0 0-1,0 0 0,0 0 0,0 0 1,0 0-1,0 1 0,0 10-61,0-8 59,0 41 257,-13 85 0,8-105-153,0 0 0,-1-1 0,-2 1 1,0-2-1,-13 26 0,20-46-84,0 0 0,0 0-1,-1 0 1,1 1 0,-1-1 0,1 0 0,-1-1 0,0 1-1,1 0 1,-1 0 0,0-1 0,0 1 0,0-1 0,-1 0 0,1 1-1,0-1 1,0 0 0,-1 0 0,1 0 0,0-1 0,-1 1 0,1-1-1,-1 1 1,-2-1 0,1 1 3,0-1-1,0 1 1,0-1 0,0 0-1,0 0 1,1-1-1,-9-1 1,7 0-47,-1 0 0,1 0 0,0-1 0,0 0 0,0 0 0,-10-8 0,88 26-154,-69-14 152,147 24 350,-114-21-1236,0-2 0,42-2 0,-52-2-2173,-3 1 922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5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44 4800,'-2'-2'318,"1"1"1,0-1-1,0 0 0,0 1 1,-1-1-1,1 0 1,-1-3-1,1 3 207,0 0 0,0 0 0,0 0 0,0 1 0,0-1-1,0 0 1,-3-2 0,4 4-447,-1 0-1,1-1 1,-1 1-1,1 0 0,-1 0 1,1 0-1,-1 0 1,0-1-1,1 1 0,-1 0 1,1 0-1,-1 0 1,0 0-1,1 0 0,-1 1 1,1-1-1,-1 0 1,1 0-1,-1 0 0,1 0 1,-1 1-1,1-1 1,-1 0-1,1 0 1,-1 1-1,1-1 0,-1 0 1,1 1-1,-1-1 1,1 1-1,0-1 0,-1 1 1,-12 15 669,5-4-502,1 0 1,0 1 0,2 0 0,-1 0-1,1 0 1,1 1 0,1-1 0,0 1-1,0 0 1,1 0 0,1 19 0,1-29-123,0 0 1,0 0-1,1 0 0,0 0 1,0 0-1,0 0 0,0 0 1,1 0-1,-1-1 0,1 1 1,0 0-1,0-1 1,4 5-1,-5-7-55,0 0 0,0 1 1,0-1-1,1 0 0,-1 0 0,0 0 0,0-1 1,1 1-1,-1 0 0,1 0 0,-1-1 0,1 1 1,-1-1-1,1 1 0,-1-1 0,1 0 0,-1 1 1,1-1-1,0 0 0,-1 0 0,1 0 0,-1 0 1,1 0-1,-1-1 0,1 1 0,0 0 0,-1-1 1,1 1-1,-1-1 0,0 0 0,1 1 0,-1-1 1,1 0-1,-1 0 0,0 0 0,2-1 0,0-1-9,-1 1-1,1-1 1,-1 1 0,0-1-1,0 0 1,0 0-1,0 0 1,0 0-1,-1 0 1,0 0-1,1 0 1,-1 0-1,0-1 1,-1 1 0,2-7-1,-1-3 5,0-1-1,-2-21 1,1 31-41,-3-30-393,-9-42 0,7 49-759,4 15-1218,4 16-1327,6 9 1458,9 7-780,7 2 1040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26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3552,'4'4'943,"22"10"7792,-26-14-8600,-5-86 6174,2 54-5453,2-62 0,1 75-577,0 14-178,0 1 1,0-1 0,0 0 0,1 0-1,-1 1 1,1-1 0,2-4-1,-3 8-82,1 0-1,-1 0 0,1 1 0,-1-1 0,1 0 0,-1 0 0,1 1 0,-1-1 0,1 0 0,0 1 0,-1-1 0,1 1 0,0-1 0,0 1 1,0-1-1,-1 1 0,2-1 0,0 1-7,-1-1-1,1 1 1,0 0 0,-1 0-1,1 0 1,0 0 0,0 0 0,-1 0-1,1 0 1,0 1 0,-1-1 0,3 1-1,14 6-38,-14-5 21,1 0 0,1-1 1,-1 1-1,0-1 0,8 1 0,5-2-1102,1-1-1,-1-1 1,34-8 0,-3 2-1360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32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1050 2496,'-1'0'92,"0"-1"1,-1 1-1,1 0 0,0-1 1,-1 1-1,-9 8 9805,11-7-9654,1-1-85,0 0 0,-1 0-1,1 1 1,0-1 0,0 0 0,-1 0 0,1 0-1,0 0 1,0 0 0,0 0 0,-1 0 0,1 0 0,0 0-1,0 0 1,-1 0 0,1 0 0,0 0 0,0-1 0,-1 1-1,1 0 1,0-1 0,-1 1 0,1-1 0,0 0-1,4-2 68,-1 0-1,0 0 0,-1-1 1,1 0-1,-1 0 0,0 0 1,0 0-1,0 0 0,2-5 1,3-7 104,10-27 0,10-36 599,6-19 379,64-128-1,-89 209-1116,-4 6-169,1 0-1,0 0 1,1 0 0,14-16-1,-21 27-20,1-2-9,1 1 1,-1 0-1,1-1 1,-1 1-1,1 0 1,-1 0-1,1-1 1,3 0 0,-4 2 5,-1 0 0,1 0 0,0 0 0,0 0 1,-1 0-1,1 0 0,0 0 0,-1 1 1,1-1-1,0 0 0,-1 0 0,1 1 0,-1-1 1,1 1-1,0-1 0,-1 0 0,1 1 0,-1-1 1,1 1-1,-1-1 0,1 1 0,-1-1 1,0 1-1,1 0 0,-1-1 0,0 1 0,1 0 1,2 4 57,-1-1 1,0 0 0,0 1-1,0-1 1,-1 1-1,1 0 1,-1 0 0,0-1-1,0 1 1,-1 6 0,1 6 189,-5 28 0,3-24-222,-11 73 286,-4-1 1,-32 110-1,36-174-142,12-28-151,0-1-1,-1 1 1,1 0-1,0 0 1,-1 0-1,1 0 1,-1-1-1,0 1 1,1 0-1,-1 0 1,1-1-1,-1 1 1,0 0-1,0-1 1,1 1-1,-1-1 1,0 1-1,0-1 1,0 0-1,0 1 1,0-1-1,1 0 1,-1 1 0,0-1-1,-2 0 1,2 0-2,0-1 0,0 1 1,0-1-1,0 1 1,0-1-1,0 0 0,0 0 1,1 1-1,-1-1 1,0 0-1,0 0 0,0 0 1,1 0-1,-1 0 1,0 0-1,1 0 0,-1-1 1,-1-1 24,-2-4-36,1 1 1,0-1-1,0 0 0,1 1 1,0-1-1,-3-14 0,-2-46-339,6 46 249,0 17 73,0-17-98,1 21 87,0-1 0,0 0 0,0 1-1,0-1 1,0 0 0,0 1 0,1-1-1,-1 1 1,0-1 0,0 0-1,0 1 1,1-1 0,-1 0 0,0 1-1,1-1 1,-1 1 0,0-1 0,1 1-1,-1-1 1,1 1 0,-1-1 0,1 1-1,-1-1 1,1 1 0,1 0 7,0 1-1,0-1 1,-1 1 0,1-1 0,0 1 0,-1 0-1,1 0 1,-1 0 0,1 0 0,-1 0 0,0 0-1,1 1 1,1 1 0,0 0 6,4 2 14,-1 0-1,1-1 1,0 0 0,1 0-1,-1-1 1,1 1-1,-1-1 1,1-1-1,0 0 1,12 2 0,1-2 8,0 0 0,0-2 1,22-2-1,-18 0 71,0-1 1,-1-1-1,1-2 1,30-9-1,-40 9-29,1 0 0,-2-1 0,1-1-1,-1 0 1,0-1 0,-1 0-1,20-18 1,-21 16-18,-1 1 21,0-1 1,0 0 0,-1 0 0,0-1-1,14-23 1,-21 30-43,-1-2-1,1 1 1,-1 0 0,0 0-1,2-12 1,-3 16-25,-1 1 0,0-1 1,0 1-1,0-1 0,0 1 0,0-1 1,0 0-1,-1 1 0,1-1 0,0 1 0,-1 0 1,1-1-1,-1 1 0,1-1 0,-1 1 1,0 0-1,0-1 0,1 1 0,-1 0 1,0 0-1,0 0 0,0-1 0,-1 1 0,1 0 1,0 0-1,0 1 0,0-1 0,-1 0 1,-2-1-1,-1 0 1,0 1 0,0 0 1,0 0-1,-1 0 0,1 0 0,0 1 1,-1 0-1,1 0 0,0 0 0,-1 1 1,1-1-1,-7 3 0,-1 1 10,0 0 0,1 0 0,-21 11 0,29-13 5,0 0 1,0 1-1,0-1 1,1 1-1,-1 0 1,1 0-1,0 0 1,0 0-1,0 1 0,0-1 1,0 1-1,1 0 1,0-1-1,-1 1 1,-1 8-1,2-7 4,0 1 1,1 0-1,0 0 0,1-1 1,-1 1-1,1 0 0,0 0 1,0 0-1,1 0 0,0 0 1,1 5-1,1-2 17,-1 0 0,1-1 0,1 1 0,-1-1 0,2 0 0,-1 0 0,1 0 0,0 0 0,0-1 0,1 0 0,0 0 0,1-1 0,-1 0 0,1 0 0,11 7 0,-12-9 16,1-1 0,-1 0 0,1 0 0,-1-1 0,1 0 0,0 0 0,0 0 0,0-1 0,0 0 0,0-1 1,0 0-1,0 0 0,0 0 0,13-3 0,-3-1-34,0-1 0,0-1-1,-1 0 1,29-16 0,-9 3-18,45-23-34,104-39 0,-151 67-45,-19 8 130,-1 1 0,1 0-1,21-4 1,-22 8-98,-30 10-6,-10 4 108,1 1 0,1 2 1,1 0-1,0 2 1,1 0-1,1 2 1,1 0-1,1 1 1,0 1-1,2 1 0,-20 34 1,34-52-39,0 1 0,1-1 1,-1 1-1,1-1 0,-1 9 0,2-13 5,1 1-1,0 0 1,0-1-1,-1 1 0,1-1 1,1 1-1,-1 0 1,0-1-1,0 1 1,1 0-1,-1-1 1,0 1-1,1-1 1,0 1-1,-1-1 0,1 1 1,0-1-1,0 1 1,0-1-1,0 0 1,0 1-1,0-1 1,0 0-1,2 1 0,1 1 13,1 0 0,-1-1 0,1 1-1,0-1 1,0 0 0,0-1 0,0 1-1,0-1 1,0 0 0,0 0 0,1-1-1,5 1 1,7-2 53,0 1 0,23-5-1,-22 1-54,0 0-1,0-1 0,-1-1 1,0-1-1,0 0 1,-1-1-1,0-1 1,0-1-1,-1 0 1,0-1-1,18-18 0,-1-4 126,49-63-1,-45 51-68,65-67-52,-36 42-76,-17 13-83,76-115 1,-92 113 50,-1-1-1,25-73 0,-55 127 40,1 0 0,-1-1 0,0 1 0,-1-1 0,1 0 0,-1 1 0,0-9 0,-1 14 33,0 0-1,0 0 0,0 1 0,0-1 1,0 0-1,0 0 0,0 1 0,0-1 0,0 0 1,0 0-1,-1 1 0,1-1 0,0 0 0,0 0 1,-1 1-1,1-1 0,-1 0 0,1 1 1,0-1-1,-1 1 0,1-1 0,-1 0 0,1 1 1,-1-1-1,0 1 0,1-1 0,-1 1 1,0 0-1,1-1 0,-1 1 0,0-1 0,-1 1-11,0 0-1,0 0 1,1 1-1,-1-1 0,0 0 1,1 1-1,-1-1 0,1 1 1,-1-1-1,1 1 1,-1 0-1,1 0 0,-1 0 1,1-1-1,-1 1 0,-1 2 1,-6 5-22,-1 1 0,1 0 0,0 1 0,-10 14 0,-28 46 55,43-64-3,1-1-4,-122 206 54,109-179-25,2 0 1,1 0 0,2 1-1,1 1 1,-6 34 0,7-3 108,-1 103 0,10-162-109,0-1 0,0 1 0,0-1 0,1 1 0,0 0 0,0-1 0,1 1 0,3 8 0,-5-13-15,0 0-1,1 0 0,-1-1 1,1 1-1,-1 0 0,1 0 1,-1-1-1,1 1 0,-1 0 1,1-1-1,0 1 0,0 0 1,-1-1-1,1 1 0,0-1 1,0 1-1,-1-1 0,1 0 1,0 1-1,0-1 0,0 0 1,0 0-1,0 1 0,-1-1 1,1 0-1,0 0 0,0 0 1,0 0-1,0 0 0,0 0 1,2-1-1,0 0 14,0 0 0,0-1 1,0 1-1,0-1 0,0 1 0,4-4 0,-3 2 20,27-21-28,-1-2-1,35-36 0,19-18-277,-60 59 220,67-51-274,-82 66 136,-4 3-160,-11 13 122,-10 12 158,9-13 91,1-1 1,1 1-1,-1 0 1,-5 14-1,3-4 10,0 2 0,0-1 0,2 1 1,1 0-1,-3 23 0,8-42-40,0 1 1,-1-1-1,2 1 0,-1-1 1,0 1-1,0-1 0,1 1 1,0-1-1,-1 1 0,1-1 1,0 1-1,0-1 1,0 0-1,1 0 0,-1 0 1,2 3-1,-1-4 5,-1 1 0,1-1 0,0 1 0,-1-1-1,1 0 1,0 0 0,0 0 0,0 0 0,0 0 0,0-1 0,0 1 0,0 0-1,1-1 1,-1 0 0,0 1 0,0-1 0,0 0 0,1 0 0,1 0-1,3-1 9,1 0-1,-1-1 0,0 1 0,0-1 1,-1-1-1,1 1 0,0-1 0,-1 0 1,1-1-1,-1 0 0,0 0 0,10-9 1,4-5-43,-1-2 0,20-24 0,-9 8-116,61-67-5,-86 95-5,-5 7-233,-11 14 92,2 3 319,1 1-1,1 0 1,1 1 0,-8 33 0,-6 76 131,18-114-123,2 0 0,0 21 1,1-29 1,-1 0 0,1 0 0,0 0-1,0 0 1,1 0 0,-1 0 0,1 0 0,0 0 0,4 5 0,-6-9-27,0-1-1,1 1 1,-1-1 0,1 1-1,0-1 1,-1 1 0,1-1-1,-1 1 1,1-1 0,0 1-1,-1-1 1,1 0 0,0 1-1,0-1 1,-1 0-1,1 0 1,0 1 0,0-1-1,-1 0 1,1 0 0,0 0-1,0 0 1,-1 0 0,1 0-1,0 0 1,0 0 0,-1-1-1,1 1 1,0 0-1,0 0 1,-1-1 0,1 1-1,0 0 1,-1-1 0,1 1-1,0 0 1,-1-1 0,1 1-1,1-2 1,1-1-6,1 0 0,-1 0 0,1-1 0,4-6 0,0-2-34,-1 0 1,0-1-1,-1 0 0,0 0 0,-1 0 1,-1-1-1,0 0 0,-1 1 1,0-1-1,-1-1 0,-1 1 0,0 0 1,-1 0-1,-2-18 0,2 28 11,-1 0 0,0-1 0,0 1 0,-1 0 0,1 0 0,-1 0-1,0 0 1,0 1 0,0-1 0,0 0 0,-1 1 0,0-1 0,1 1 0,-1 0 0,0 0-1,-1 0 1,1 0 0,0 1 0,-1-1 0,0 1 0,1 0 0,-1 0 0,0 0 0,0 1 0,0-1-1,0 1 1,0 0 0,-8-1 0,18-1-7,13-2 101,75-12-98,-79 16 52,124-8 18,-124 9-101,1 1 1,0 0-1,0 2 0,-1 0 0,1 0 0,26 11 0,-40-13 81,1 0-1,-1 0 0,1 0 1,-1 0-1,0 1 0,1-1 0,-1 1 1,0 0-1,0-1 0,0 1 1,0 0-1,-1 0 0,1 1 0,0-1 1,-1 0-1,3 4 0,-3-1 24,0-1 0,0 1-1,0-1 1,0 1 0,-1 0-1,0-1 1,0 1-1,0 0 1,-1 5 0,-4 17 72,0 1 0,-2-1 0,-11 29-1,3-9 86,14-37-124,1-10-81,1 0 1,-1 0-1,0 0 0,1 0 0,-1 0 0,1 1 1,-1-1-1,0 0 0,1 0 0,-1 0 1,1 0-1,-1 0 0,0 0 0,1 0 1,-1 0-1,1 0 0,-1-1 0,0 1 0,1 0 1,-1 0-1,0 0 0,1 0 0,-1-1 1,1 1-1,-1 0 0,0 0 0,0-1 1,1 1-1,15-10 25,-2 0 0,1 0 1,-1-1-1,-1-1 0,0-1 1,18-21-1,24-23 11,-38 47-120,-17 10 78,0 0 0,1-1 0,-1 1-1,0 0 1,1 0 0,-1 0 0,0-1 0,0 1 0,1 0 0,-1 0-1,1 0 1,-1 0 0,0 0 0,1 0 0,-1 0 0,0 0-1,1 0 1,-1 0 0,0 0 0,1 0 0,-1 0 0,0 0 0,1 0-1,-1 0 1,0 0 0,1 0 0,-1 1 0,0-1 0,1 0-1,-1 0 1,0 0 0,1 0 0,-1 1 0,0-1 0,0 0 0,1 0-1,-1 1 1,0-1 0,0 0 0,1 1 0,-1-1 0,0 0-1,0 1 1,0-1 0,0 0 0,0 1 0,0-1 0,1 0 0,-1 1-1,0-1 1,0 1 0,0 9-11,4 97 330,-3-95-278,1 0-1,0 0 1,1 1 0,1-2 0,0 1 0,8 17 0,-11-27-70,0-1 1,0 1-1,-1-1 1,1 1-1,1-1 0,-1 0 1,0 1-1,0-1 0,0 0 1,1 0-1,-1 0 0,0 0 1,1 0-1,-1 0 1,1 0-1,-1-1 0,1 1 1,0 0-1,-1-1 0,1 1 1,0-1-1,-1 0 1,1 0-1,0 0 0,-1 1 1,1-1-1,0-1 0,1 1 1,0 0-350,-1-1 0,0 0 0,0 1 0,0-1 0,-1 0 0,1 0 0,0 0 0,0 0 1,0 0-1,-1-1 0,1 1 0,0 0 0,-1-1 0,1 0 0,-1 1 0,0-1 0,0 0 0,1 1 0,-1-1 0,0 0 1,-1 0-1,2-2 0,0-5-2194,0-1-1,-1 1 1,1-15 0,-2 14 604,3-14-1160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3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8480,'-5'-3'3840,"2"-2"-3360,3 2 1440,8 6-1152,-3-6 479,8 3-735,6-5-384,-1 5-96,4-7-608,1 7 320,-7-5-1791,3 5 1119,-6-3-2336,-3 3 1856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3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54 9984,'-21'0'4512,"47"-5"-3936,-7 2 2015,2 6-1535,29-6 768,8 3-1056,47-9-32,-2 9-416,18-8-352,-13 8 0,9-8 64,-18 4 0,-1-4-1440,-11 5 800,-16-2-3935,-8 5 2527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3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6656,'0'0'113,"0"0"1,0-1-1,0 1 1,0 0-1,0-1 0,0 1 1,0 0-1,0-1 1,0 1-1,0 0 1,0-1-1,0 1 0,0 0 1,0-1-1,0 1 1,1 0-1,-1 0 1,0-1-1,0 1 1,0 0-1,0-1 0,1 1 1,-1 0-1,0 0 1,0 0-1,1-1 1,-1 1-1,0 0 0,1 0 1,-1 0-1,0 0 1,0-1-1,1 1 1,-1 0-1,0 0 0,1 0 1,-1 0-1,0 0 1,1 0-1,-1 0 1,0 0-1,1 0 1,-1 0-1,0 0 0,1 0 1,-1 0-1,0 0 1,1 0-1,-1 0 1,0 0-1,1 1 0,-1-1 1,0 0-1,0 0 1,1 0-1,-1 1 1,2-1 249,-1 1 0,0 0 0,0 0 0,0 0 1,0 0-1,0 0 0,0 0 0,0 0 0,0 0 1,0 0-1,0 0 0,-1 0 0,1 1 0,0-1 1,0 2-1,3 15 447,-1 2 1,-1-1 0,-1 0 0,-1 0-1,0 1 1,-4 22 0,1 10-342,-1-5-298,-15 68 0,8-53-4775,10-55 3528,23-22-13127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8:3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8896,'0'0'4032,"5"11"-321,0 1-2367,-5 21 1504,0 2-1664,-10 18 512,6 2-992,-11 5-192,12-4-320,-7-4-64,7-7-64,-7-10-128,6-2 32,-6-10-2944,10-3 1632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09:58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94 108 3136,'0'-17'1444,"1"13"-903,-1 0-1,0 0 1,0 0 0,0 0 0,0 0 0,0 0-1,-1 1 1,0-1 0,0 0 0,0 0 0,0 0-1,-3-4 1,4 8-537,0-1 0,-1 1 0,1 0 0,0 0-1,0 0 1,0 0 0,-1-1 0,1 1 0,0 0-1,0 0 1,-1 0 0,1 0 0,0 0 0,0 0-1,-1 0 1,1 0 0,0 0 0,0 0 0,-1 0-1,1 0 1,0 0 0,0 0 0,-1 0 0,1 0-1,0 0 1,0 0 0,-1 0 0,1 0 0,0 0-1,0 0 1,0 0 0,-1 1 0,1-1 0,0 0-1,0 0 1,0 0 0,-1 0 0,1 1 0,0-1-1,-7 7-139,2 1 99,0 0-1,1 0 0,0 0 0,0 1 0,-3 10 1,-2 6 231,2-7-26,1 1 0,1-1 0,1 1-1,0 0 1,1 0 0,1 0 0,2 37 0,3-7 158,19 90 0,-18-117-227,2 0 1,0 0-1,1-1 0,2 0 1,0 0-1,17 27 0,-21-39-10,1-1 0,0-1-1,0 1 1,1-1 0,0 0-1,0-1 1,13 9-1,-14-11 15,0-1 0,0 0 0,1 0 0,-1 0 0,1-1 0,0 0 0,-1 0 0,1-1 0,0 0 0,0 0 0,10 0 0,-11-1-37,-1-1-1,0 1 1,0-1 0,0 0-1,0 0 1,0-1 0,0 0-1,0 0 1,0 0 0,0 0-1,-1-1 1,1 0 0,-1 0-1,0 0 1,0 0 0,0-1-1,0 1 1,5-8 0,2-4 142,0-1 1,-2 0 0,15-29 0,-24 43-196,90-233 1140,-81 206-1032,32-118 397,-37 126-488,-1-1 1,-1 1-1,-1 0 1,-1-1-1,0 1 1,-7-37-1,7 37-161,1 7-1247,0 41-8078,6-3 7131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01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1118 3648,'-5'1'9529,"5"-8"-10232,0 1 921,1 0 0,0 0 0,0 0 0,1 1 0,3-11 0,3-9 117,6-26 168,22-74 149,-27 100-395,1 0-1,24-43 1,-24 51-187,1 0 0,0 1 0,1 0 0,0 1 0,2 0 0,0 1 0,28-23 0,-41 37-70,0-1 0,0 0-1,0 1 1,0-1 0,0 1 0,0-1-1,0 1 1,1-1 0,-1 1 0,0 0-1,0-1 1,0 1 0,2 0 0,-2 0-2,0 0 0,-1 0 0,1 1 0,0-1 0,-1 0 0,1 0 0,0 1 0,-1-1 0,1 0 1,-1 1-1,1-1 0,0 1 0,-1-1 0,1 1 0,-1-1 0,0 1 0,1-1 0,-1 1 0,1-1 0,-1 1 0,0 0 0,1-1 1,-1 1-1,0 0 0,1 1 0,-1 1 28,1 0 0,0 0 0,-1 1 0,0-1 0,1 1 0,-2-1 0,1 0 0,0 1 0,-1 3 0,-9 34 33,5-24-53,-42 214 197,46-225-150,-2 16 60,3-22-87,0 1 0,0-1 0,0 0 0,0 1-1,0-1 1,0 1 0,0-1 0,0 0-1,0 1 1,0-1 0,0 1 0,0-1-1,0 1 1,1-1 0,-1 0 0,0 1 0,0-1-1,0 0 1,1 1 0,-1-1 0,0 0-1,0 1 1,1-1 0,-1 0 0,0 1-1,1-1 1,-1 0 0,0 0 0,1 0-1,-1 1 1,1-1 0,-1 0 0,0 0 0,1 0-1,-1 0 1,1 1 0,3-3 53,-1 1 0,0 0 0,0-1 1,-1 0-1,1 0 0,0 0 0,0 0 1,-1 0-1,1 0 0,-1-1 0,3-4 0,0 3-27,67-86 124,-13 14-165,37-38-11,-92 110-6,10-9-333,-9 14 143,-4 8 108,-6 80-189,0-24 346,3-31-39,2 0 0,9 63 0,-8-93 4,0 0 0,0 0 0,0-1 0,1 1-1,-1 0 1,1 0 0,0-1 0,4 5-1,-6-7-3,1 0 0,0 1 0,0-1 0,0 0 0,0 0 1,0 0-1,0 0 0,0 0 0,1-1 0,-1 1 0,0 0 0,0 0 0,1-1 0,-1 1 0,0-1 0,1 1 0,-1-1 0,1 0 0,-1 1 0,0-1 0,1 0 0,-1 0 0,1 0 0,-1 0 0,1 0 0,2-1 0,-1 0 15,-1 0 1,1-1-1,0 1 0,-1-1 1,1 1-1,-1-1 0,1 0 0,-1 0 1,0 0-1,0-1 0,0 1 1,0 0-1,0-1 0,1-3 0,4-6-7,10-24 0,-10 19 50,9-20-17,10-40 0,-1 0-160,-16 42 47,0 1-188,-8 91-143,2 140 101,-2-188 294,-1-1 1,1 1-1,4 13 1,-5-19 16,1 1 1,0-1 0,1 1 0,-1-1 0,1 0 0,-1 0-1,1 1 1,0-1 0,0 0 0,5 5 0,-6-8-28,-1 1 1,1-1-1,0 0 1,0 1-1,0-1 1,0 0 0,-1 1-1,1-1 1,0 0-1,0 0 1,0 0-1,0 0 1,0 0-1,0 0 1,0 0 0,-1 0-1,1 0 1,0 0-1,0-1 1,0 1-1,0 0 1,0 0-1,-1-1 1,1 1 0,0-1-1,0 1 1,0-1-1,0 0 1,21-18 119,-20 18-127,9-12 41,-1 0 0,0-1 0,-1 0 0,13-27 0,3-4 65,103-150 81,-99 152-112,-2-2-1,-2 0 1,28-73-1,-25 41-142,26-116 0,-44 154-14,-5 25 26,-2-1 1,0 1-1,0-1 0,0-20 1,-3 35 40,0 0 1,0 0-1,0 0 1,0 0 0,0 0-1,0 0 1,0 0-1,0-1 1,0 1-1,0 0 1,0 0 0,0 0-1,0 0 1,0 0-1,0 0 1,0 0-1,0 0 1,0 0 0,0-1-1,0 1 1,0 0-1,0 0 1,0 0 0,0 0-1,0 0 1,0 0-1,0 0 1,0 0-1,0 0 1,0 0 0,-1 0-1,1-1 1,0 1-1,0 0 1,0 0-1,0 0 1,0 0 0,0 0-1,0 0 1,0 0-1,0 0 1,-1 0-1,1 0 1,0 0 0,0 0-1,0 0 1,0 0-1,-6 4-286,-5 9 47,-4 21 191,0 0-1,2 0 0,-15 65 0,9-30-15,6-25 66,2 1-1,-9 82 1,18-107 37,2 0 1,0 0 0,1 0 0,1 0-1,1 0 1,1-1 0,0 1 0,2-1-1,8 21 1,-12-37 0,-1 0 0,1 1 0,-1-1 0,1 0 0,0 0-1,0 0 1,1 0 0,-1-1 0,1 1 0,-1 0 0,1-1 0,0 0 0,0 0 0,0 0 0,4 3 0,-5-5 0,0 1 1,0 0 0,0-1 0,0 0 0,0 1-1,1-1 1,-1 0 0,0 0 0,0 0 0,0 0 0,0 0-1,0-1 1,1 1 0,-1-1 0,0 1 0,0-1 0,0 0-1,0 0 1,0 0 0,0 0 0,-1 0 0,1 0 0,0 0-1,0-1 1,1-1 0,9-9 82,-1 1 1,-1-1-1,17-26 1,21-44 19,-44 73-227,0 1 1,1 1 0,0-1-1,1 1 1,10-11 0,-16 18 86,0 0-1,0 0 1,0-1 0,1 1 0,-1 0 0,0 0 0,0 0 0,0 0 0,1 0 0,-1-1 0,0 1-1,0 0 1,1 0 0,-1 0 0,0 0 0,0 0 0,0 0 0,1 0 0,-1 0 0,0 0-1,0 0 1,1 0 0,-1 0 0,0 0 0,0 0 0,1 0 0,-1 0 0,0 0 0,0 1-1,1-1 1,-1 0 0,0 0 0,7 8-67,1 13 73,-7-6 1,0 0 0,-1-1 0,-4 27 0,1-7 11,1 0 17,2-17 64,-1 0 1,0 1-1,-2-1 0,0 0 0,-8 26 0,0-22 86,10-20-162,1-1 0,-1 1 1,0 0-1,1-1 0,-1 1 1,0 0-1,1-1 1,-1 1-1,0-1 0,1 1 1,-1-1-1,0 1 0,0-1 1,0 0-1,0 1 1,1-1-1,-1 0 0,0 0 1,0 1-1,0-1 0,0 0 1,0 0-1,0 0 1,-1 0-1,-1-2-1,0 1 0,-1-1 0,1 1 1,1-1-1,-1 0 0,0 0 0,0 0 0,1 0 0,-1-1 0,1 1 0,0-1 1,0 1-1,0-1 0,0 0 0,0 0 0,0 0 0,1 0 0,-1 0 1,1 0-1,0 0 0,-1-4 0,0 0-23,1 1 1,-1-1-1,1 0 0,0 0 0,0 0 1,1 1-1,0-1 0,0 0 1,3-14-1,-3 20-1,1 0 0,-1 0-1,0 0 1,1 0 0,-1 0 0,1 0 0,-1 0-1,1 0 1,0 0 0,-1 1 0,1-1 0,0 0-1,0 0 1,0 0 0,-1 1 0,1-1 0,0 0-1,0 1 1,0-1 0,0 1 0,0-1 0,0 1-1,2-1 1,0 1 2,0-1-1,0 1 1,0-1 0,0 1 0,0 0-1,1 0 1,-1 1 0,4 0-1,2 1 9,-1 0 0,0 0-1,1 1 1,-1 1 0,14 7-1,-8-2-8,5 3 89,0 0 0,26 10 0,-41-21 181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2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21 709 3328,'-20'3'15006,"22"-2"-16642,7-2 2287,0 0-1,-1 0 1,1-1-1,0 0 1,-1-1-1,1 1 1,12-8-1,0 0-20,33-24 0,-35 21-479,-1-2 1,-1 0-1,0-1 0,15-19 0,53-77-137,-38 47-11,153-177 317,-170 206-218,27-40-1,-56 75-85,-1 0 0,1 0 1,0 0-1,-1 0 0,1 0 0,-1 0 0,1 0 1,-1 0-1,1 0 0,-1 0 0,0 0 1,1 0-1,-1-1 0,0 0 0,0 1-11,0 1 1,0 0-1,-1 0 0,1-1 1,0 1-1,0 0 0,0 0 0,-1-1 1,1 1-1,0 0 0,0 0 1,-1 0-1,1-1 0,0 1 0,0 0 1,-1 0-1,1 0 0,0 0 1,-1 0-1,1-1 0,0 1 0,-1 0 1,1 0-1,0 0 0,-1 0 1,1 0-1,0 0 0,0 0 0,-1 0 1,1 0-1,-1 1 0,-5 0 22,0 0-1,0 1 1,-11 4-1,16-6-27,-11 5 42,-1 1 0,1 0 0,1 1 0,-1 0 0,1 0 0,-18 18 0,14-11 3,1 1-1,1 0 1,-21 34 0,6 1 94,2 1 0,-23 67 1,44-105-98,-7 16 72,1 0 0,2 1 1,-10 59-1,16-71 61,1-4-71,0 0 0,1 21 1,1-32-77,0 1 1,1 0-1,0 0 1,-1-1-1,1 1 1,0-1-1,1 1 1,-1 0-1,0-1 0,1 0 1,0 1-1,0-1 1,0 0-1,3 3 1,-3-4 1,0-1 1,0 1 0,1-1-1,-1 0 1,1 1 0,-1-1-1,1 0 1,-1 0-1,1-1 1,-1 1 0,1-1-1,0 1 1,-1-1-1,1 0 1,5 0 0,3 0 82,-1-1 0,18-3 0,-16 1-128,0-1 0,22-9 0,-28 11 27,0-1 0,0 0-1,-1-1 1,1 1 0,-1-1-1,0 0 1,6-6 0,-11 9-22,1 1 0,0-1 1,-1 0-1,1 1 0,-1-1 1,0 0-1,1 0 0,-1 0 1,1 1-1,-1-1 0,0 0 1,0 0-1,1 0 0,-1 0 1,0 0-1,0 0 0,0 0 1,0 1-1,0-1 1,0 0-1,0 0 0,-1 0 1,1 0-1,0 0 0,0 0 1,-1 1-1,1-1 0,0 0 1,-1 0-1,1 0 0,-1 1 1,1-1-1,-1 0 0,1 0 1,-1 1-1,0-1 0,1 1 1,-1-1-1,0 0 0,1 1 1,-1-1-1,0 1 0,0 0 1,0-1-1,1 1 0,-1 0 1,0-1-1,0 1 0,0 0 1,0 0-1,0 0 0,0 0 1,0 0-1,1 0 0,-1 0 1,-2 0-1,-4 0 3,0 1 1,0-1-1,0 2 1,1-1-1,-1 1 0,0 0 1,-8 4-1,12-5 24,0 0 0,1 0 0,-1 1 0,0-1-1,1 1 1,-1 0 0,1 0 0,0 0 0,-1 0 0,1 0-1,0 0 1,0 1 0,1-1 0,-1 1 0,0-1 0,1 1-1,0 0 1,-1 0 0,0 4 0,2-6 0,-1 1 0,1 0 0,0 0 0,0-1-1,0 1 1,0 0 0,0 0 0,1 0 0,-1-1 0,1 1 0,-1 0 0,1-1 0,-1 1 0,1 0 0,0-1 0,0 1 0,0-1 0,0 1-1,0-1 1,0 0 0,0 1 0,0-1 0,1 0 0,-1 0 0,0 0 0,1 1 0,-1-2 0,1 1 0,-1 0 0,1 0 0,0 0-1,-1-1 1,4 2 0,4 0 32,-1 1-1,1-1 1,0-1-1,0 1 1,11-1-1,24-1 47,0-1-1,0-2 0,0-2 1,0-2-1,-1-2 0,-1-2 1,60-23-1,-90 29-57,22-4-1,-3 2-186,-29 6 147,-1 1 0,0 0 0,1-1 1,-1 1-1,1 0 0,-1 0 0,1 0 0,-1 0 0,1 0 0,-1 0 0,1 1 0,-1-1 1,1 0-1,-1 1 0,1-1 0,-1 1 0,0-1 0,1 1 0,-1 0 0,0 0 0,1-1 0,-1 1 1,0 0-1,0 0 0,0 0 0,0 1 0,0-1 0,0 0 0,0 0 0,0 0 0,0 1 1,-1-1-1,1 0 0,0 1 0,-1-1 0,1 2 0,2 7 83,0-1 1,1 0-1,0 0 0,0-1 0,1 1 1,0-1-1,1 0 0,0 0 1,0-1-1,11 11 0,-7-9 39,0-1 0,1-1 0,-1 0-1,2-1 1,-1 1 0,1-2 0,14 5 0,4-1-592,1-1 0,0-2 0,1-1 0,-1-2 0,53-1 0,-80-2-630,0 0 1,0-1 0,0 0-1,0 0 1,0 0 0,0 0-1,0-1 1,-1 0-1,1 1 1,-1-1 0,1-1-1,-1 1 1,0 0 0,0-1-1,0 0 1,0 1-1,5-7 1,5-6-3478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01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24 6304,'-1'1'108,"1"-1"0,-1 0 0,1 0 1,-1-1-1,1 1 0,-1 0 0,1 0 1,0 0-1,-1 0 0,1 0 0,-1 0 0,1 0 1,0-1-1,-1 1 0,1 0 0,-1 0 1,1-1-1,0 1 0,-1 0 0,1 0 0,0-1 1,-1 1-1,1 0 0,0-1 0,0 1 1,-1-1-1,11-4 1040,23 1-530,24 0 279,-14-1-458,81 4 1,-89 1-115,2 1-506,-14 3-2795,-19 1 1136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01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60 7232,'-32'-31'3264,"24"22"-2848,3 6 512,10 3-608,0-3-768,3-2 224,5-3 320,6 8-32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07.9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390 120 2144,'0'0'6560,"-3"-10"-3830,1 4-2550,0 1 0,-1-1-1,1 1 1,-1 0 0,-1-1-1,1 2 1,-1-1-1,0 0 1,0 1 0,0 0-1,0-1 1,-1 2 0,0-1-1,0 1 1,0-1 0,0 1-1,0 1 1,-1-1-1,-10-3 1,1 1-92,-1 1 1,-1 0-1,1 1 0,0 1 1,-34-1-1,43 3-80,-1 1 0,1 0-1,0 0 1,0 1 0,-1 0 0,1 0 0,0 1 0,1 0 0,-1 0 0,0 0-1,1 1 1,0 0 0,0 0 0,0 1 0,0 0 0,1 0 0,0 0 0,0 1-1,0-1 1,-6 11 0,6-6 85,1 0-1,0 0 1,1 1-1,0-1 0,0 0 1,1 1-1,1 0 1,0 0-1,0-1 1,1 1-1,0 0 0,1 0 1,1-1-1,3 18 1,-3-24-30,0 0-1,-1 0 1,1 0 0,1 0 0,-1-1 0,1 1 0,-1-1-1,1 1 1,0-1 0,0 0 0,0 0 0,1 0 0,-1-1-1,1 1 1,0-1 0,-1 0 0,1 0 0,8 3 0,5 1 74,1-1-1,-1-1 1,23 3 0,-14-3-273,-3 0 214,17 3 95,48 15-1,-78-18-147,0-1-1,1 2 0,-1-1 1,-1 1-1,1 1 0,-1 0 1,0 0-1,0 1 0,11 11 1,-18-16 12,0 0 0,-1 0 0,0 1 0,1-1 0,-1 0 0,0 1 0,0-1 0,0 0 0,-1 1 0,1-1 0,0 1 0,-1 0 0,0-1 0,0 1 0,0-1 0,0 1 0,0 0 0,0-1 0,0 1 0,-1-1 0,-1 5 0,1-3 4,0-1 0,-1 1-1,1-1 1,-1 0 0,0 1 0,1-1-1,-1 0 1,-1 0 0,1-1 0,0 1 0,-1 0-1,0-1 1,1 0 0,-1 1 0,-4 2-1,-2-1 76,0 0 0,0-1 0,-1 0-1,1 0 1,-1-1 0,0 0-1,-13 0 1,-72-1 145,52-2-280,24-1-130,16 0-42,8-1-50,15-1 96,20-2-1,-3 1 181,0-1 10,-13 2-13,-1 0-1,1-1 0,34-13 1,-30 6 70,0-1 1,-1-2 0,-1 0-1,-1-1 1,0-2 0,-1-1-1,22-22 1,-37 32-79,14-13 63,-1-1-1,20-29 0,-16 12 47,-40 66-358,2 1 0,0 1 0,1-1 0,-12 56 0,22-78 251,1-1 0,0 1 1,0-1-1,0 1 1,0-1-1,0 1 0,1-1 1,0 1-1,0-1 1,0 0-1,1 1 0,-1-1 1,5 7-1,-5-8 14,0-1 1,1 0-1,-1 0 0,1 0 0,0 0 1,-1 0-1,1 0 0,0 0 0,0-1 1,0 1-1,0-1 0,1 1 0,-1-1 1,0 0-1,1 0 0,-1 0 0,0 0 1,1 0-1,-1-1 0,1 1 0,0-1 0,-1 1 1,1-1-1,-1 0 0,1 0 0,2 0 1,9-3 86,-1 1 0,0-2 0,0 0 0,0 0 0,0-1 0,-1-1 0,0 0 1,21-14-1,3-6-179,44-43 1,-13 11-233,-66 56 259,1 1 0,-1 0-1,1 0 1,-1 0 0,1 0 0,0 0 0,0 0 0,-1 1 0,1-1-1,0 0 1,0 1 0,0 0 0,-1-1 0,1 1 0,0 0 0,0 0-1,4 0 1,-5 0 14,0 1 0,0-1 0,1 1 0,-1-1 0,0 1 0,0 0 0,0 0-1,1-1 1,-1 1 0,0 0 0,0 0 0,0 0 0,0 0 0,-1 0 0,1 0 0,0 0 0,0 1-1,-1-1 1,1 0 0,0 0 0,-1 1 0,0-1 0,1 0 0,-1 0 0,1 2 0,0 6 23,0 0 1,0 1-1,-1-1 1,0 0 0,-1 0-1,1 0 1,-2 1-1,-2 8 1,2-4 45,0 0 0,-1 17 1,5-12 250,1-21-239,0 1 1,-1-1-1,1 0 0,-1 0 0,0 0 1,0 0-1,1 0 0,-1 0 1,-1 0-1,3-4 0,18-21-242,24-32-45,-23 31-274,-23 28 488,0 0 0,0 0 0,0 0 0,0 0 0,0 0-1,1 0 1,-1 0 0,0 0 0,0 0 0,0 0 0,0 0-1,0 0 1,0 0 0,0 0 0,0 0 0,0 0 0,1-1 0,-1 1-1,0 0 1,0 0 0,0 0 0,0 0 0,0 0 0,0 0-1,0 0 1,0 0 0,1 1 0,-1-1 0,0 0 0,0 0 0,0 0-1,0 0 1,0 0 0,0 0 0,0 0 0,0 0 0,0 0 0,1 0-1,-1 0 1,0 0 0,0 0 0,0 0 0,0 0 0,2 3 1,0 0 1,0 0-1,-1 1 0,1-1 1,-1 0-1,1 1 1,-1-1-1,0 0 1,-1 1-1,1-1 1,0 1-1,-1 0 1,0 4-1,3 13 61,-2-10-79,4 19 32,-4-28 4,-1-1 1,0 1 0,1-1-1,-1 1 1,1-1 0,0 1-1,-1-1 1,1 1-1,0-1 1,0 0 0,0 1-1,1 1 1,-1-3-4,0 0 0,0 0 0,-1 1-1,1-1 1,0 0 0,0 0 0,-1 0 0,1 0 0,0 0 0,0 0-1,0 0 1,-1 0 0,1-1 0,0 1 0,0 0 0,1-1 0,4 0 88,5-2-57,-1 1 1,1-2-1,-1 1 1,0-1-1,13-8 0,9-2-70,-31 13 28,136-61 140,-91 39-3,-46 23-137,0 0-1,0 0 1,0 0 0,0 0 0,0 0 0,0 0 0,1 0 0,-1 0 0,0 0 0,0 0 0,0 0 0,0 0 0,0 0 0,0 0 0,0 0 0,1-1 0,-1 1 0,0 0 0,0 0-1,0 0 1,0 0 0,0 0 0,0 0 0,0 0 0,0 0 0,1 0 0,-1 0 0,0 0 0,0-1 0,0 1 0,0 0 0,0 0 0,0 0 0,0 0 0,0 0 0,0 0 0,0 0 0,0-1-1,0 1 1,0 0 0,0 0 0,0 0 0,0 0 0,0 0 0,0 0 0,0-1 0,0 1 0,0 0 0,0 0 0,0 0 0,0 0 0,0 0 0,0 0 0,0 0 0,0-1-1,-8 1-115,-13 9 0,-1 2-1,1 0 0,1 1 1,0 1-1,-23 19 0,40-29 126,0 0 0,-1-1 0,1 2-1,0-1 1,1 0 0,-1 1 0,1-1 0,-1 1-1,1 0 1,-2 5 0,3-8-6,1 1 0,0-1-1,-1 1 1,1-1 0,0 0 0,0 1 0,0-1 0,0 1 0,0-1-1,0 1 1,1-1 0,-1 0 0,0 1 0,1-1 0,-1 0 0,1 1-1,-1-1 1,1 0 0,0 0 0,0 1 0,-1-1 0,1 0 0,0 0-1,0 0 1,0 0 0,0 0 0,0 0 0,0 0 0,1-1-1,-1 1 1,0 0 0,0 0 0,1-1 0,-1 1 0,3 0 0,9 4 71,0 0 1,1-1-1,-1-1 1,1 0 0,0-1-1,25 1 1,87-8 272,-113 4-316,0-1 1,1-1-1,-1 0 1,0 0 0,0-1-1,0-1 1,-1 0-1,0-1 1,0 0-1,0-1 1,-1 0-1,0-1 1,0-1-1,-1 1 1,0-1-1,0-1 1,-1 0-1,0-1 1,-1 1-1,8-16 1,-8 13 53,-1-2 0,4-14 1,-9 25-113,0-1 0,-1 0 0,0 0 1,0 0-1,0 0 0,-1 0 0,0 0 0,0 0 1,0 0-1,-1-8 0,1 13 6,0 0 0,0-1-1,0 1 1,0-1 0,0 1-1,0 0 1,0-1 0,-1 1-1,1-1 1,0 1 0,0 0-1,0-1 1,0 1 0,-1 0 0,1-1-1,0 1 1,0 0 0,-1-1-1,1 1 1,0 0 0,-1-1-1,1 1 1,0 0 0,-1 0-1,1 0 1,0-1 0,-1 1 0,1 0-1,0 0 1,-1 0 0,1 0-1,-1-1 1,0 2-1,0-1 1,0 0-1,1 1 0,-1-1 1,0 1-1,0-1 1,1 1-1,-1-1 0,0 1 1,1 0-1,-1-1 0,1 1 1,-1 0-1,0 0 1,-14 28 54,10-18 14,2-1 0,-1 1-1,2 0 1,-1 0 0,1 0-1,1 0 1,0 19 0,1-25 2,0-1 1,0 1 0,1-1-1,0 0 1,0 0 0,0 1 0,1-1-1,-1 0 1,1 0 0,0 0-1,0 0 1,0 0 0,1-1 0,-1 1-1,1-1 1,0 0 0,0 1-1,0-1 1,1 0 0,-1-1-1,0 1 1,6 2 0,3 1-10,-1 0 1,1-1-1,1 0 0,-1-1 0,1 0 1,20 3-1,-24-6-473,1-1 0,-1 0 0,18-1 0,-18 0-665,-1-1 1,0 0-1,-1 0 0,16-6 0,-20 6 390,0 0 0,0 1-1,-1-1 1,1 0-1,0 0 1,-1-1 0,1 1-1,-1 0 1,0-1-1,3-4 1,9-9-2563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08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32 8320,'-73'-7'3744,"38"-1"-3232,21 3 64,10 10-416,8-10-1760,10 5 864,17-7-2560,4 2 1888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14.5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13 390 2560,'-13'0'6912,"18"-5"-4379,-1-2-1777,0 0-1,5-14 1,1-3-127,1 2-178,53-104 1026,-50 103-1299,1 1 0,0 0 0,26-26 0,-33 39-97,15-13-171,-22 21 102,0 0-1,0 0 0,1 0 0,-1 0 0,1 1 0,-1-1 0,1 1 0,-1-1 1,1 1-1,-1-1 0,1 1 0,-1 0 0,1 0 0,0 0 0,-1-1 1,1 2-1,1-1 0,-2 0 22,0 1 1,0-1 0,0 1-1,0-1 1,0 1-1,-1 0 1,1-1 0,0 1-1,0 0 1,-1-1 0,1 1-1,0 0 1,-1 0-1,1 0 1,-1 0 0,1 0-1,-1 0 1,1 0-1,0 1 1,6 23 408,3 73 176,-1-9-223,-6-76-326,0 0-1,0 0 0,1 0 1,11 22-1,-11-27 48,0-1 1,0 0-1,1 0 0,0 0 0,1 0 1,-1-1-1,1 0 0,0 0 0,1 0 1,0-1-1,8 6 0,-11-9-60,1 0-1,-1 0 1,1 0 0,-1 0-1,1-1 1,-1 0-1,1 0 1,0 0 0,0 0-1,-1-1 1,1 0 0,0 0-1,0 0 1,-1-1-1,1 1 1,0-1 0,0 0-1,-1-1 1,1 1-1,-1-1 1,9-4 0,-2-1 5,0 0 1,0 0-1,-1-1 1,0-1-1,-1 0 1,0 0-1,0-1 1,14-20-1,2-9-42,23-49 0,-27 48-8,60-103-283,-80 142 259,-1 0-1,1 0 0,-1 0 0,1 0 1,-1 0-1,1 0 0,0 1 0,0-1 1,-1 0-1,1 0 0,0 0 1,0 1-1,0-1 0,0 1 0,0-1 1,0 1-1,0-1 0,0 1 0,0-1 1,0 1-1,0 0 0,0-1 1,0 1-1,0 0 0,0 0 0,0 0 1,0 0-1,0 0 0,0 0 0,0 0 1,0 0-1,1 1 0,-1-1 0,0 0 1,0 1-1,0-1 0,0 1 1,0-1-1,0 1 0,-1-1 0,2 2 1,2 0 21,-2 1 0,1 0 0,0 0 0,0 0 0,-1 0 0,1 0 0,-1 1 0,0-1 0,2 7 0,17 46-229,21 90 0,-37-128-1582,-3-13 321,-1 0 1,1 0-1,-1 0 1,0 9-1,-8-13-4576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14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7 3232,'-15'-7'1035,"7"8"252,6 1-139,5-1 1158,-1 3-114,2 5-1432,0-1 0,-1 1 0,1 0 0,-2 0 0,3 12 1,4 51 732,-7-54-1185,9 135 1495,15 109-507,-18-220-1805,2-1 1,25 64-1,-25-80-451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18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25 204 2144,'-23'0'9557,"23"-1"-9410,0 1 1,0-1-1,-1 1 1,1-1-1,0 0 1,0 1-1,0-1 1,0 1-1,0-1 0,0 1 1,0-1-1,0 1 1,0-1-1,0 0 1,0 1-1,0-1 1,0 1-1,0-1 0,1 1 1,-1-1-1,0 1 1,0-1-1,1 0 1,7-21 161,-7 18-93,4-6-87,0 1 0,1-1 0,0 1 0,0 0 0,1 0 0,1 1 0,-1 0 0,1 0 0,0 1 0,19-13-1,-21 16 15,0 0 0,1 0-1,-1 1 1,14-5 0,-18 7-57,0 1 0,0-1 0,0 1 1,-1 0-1,1-1 0,0 1 1,0 0-1,0 0 0,0 0 0,0 0 1,0 1-1,0-1 0,0 0 1,-1 1-1,1 0 0,0-1 0,0 1 1,0 0-1,-1 0 0,1 0 1,-1 0-1,1 0 0,2 2 0,-2-1 44,1-1-1,-1 1 1,1 0-1,-1-1 0,1 0 1,0 1-1,0-1 1,0 0-1,0 0 1,0-1-1,0 1 0,0-1 1,0 1-1,0-1 1,0 0-1,0 0 0,6-1 1,6-2 135,-1 1 1,20-7-1,-32 8-244,95-33-341,-86 30-382,3 0-340,-9 4-2370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19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13 146 5216,'-13'0'3013,"17"-4"702,20-19-2113,83-49 1385,-97 65-2646,2 0 1,-1 1 0,1 1-1,0 0 1,0 0 0,18-3-1,-24 7-120,1 0 0,-1 0-1,1 1 1,-1 0 0,1 0-1,-1 0 1,1 1 0,-1 0-1,1 0 1,-1 1-1,0 0 1,1 0 0,-1 0-1,7 5 1,13 8 396,-20-11-505,1 1 1,0-1-1,1-1 0,-1 1 0,0-1 0,1-1 0,0 1 0,-1-1 0,1 0 0,0-1 0,12 1 1,-13-2-208,1-1 0,0 1 0,0-2 0,-1 1 0,1-1 0,0 0 1,-1 0-1,14-7 0,-9 2-2356,0 0-1,12-9 1,-7 6-66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1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85 218 2912,'-3'-1'328,"3"1"-277,0 0 0,-1 0-1,1 0 1,-1 0 0,1 0 0,-1 0 0,1 0 0,-1 0 0,1 0 0,0-1 0,-1 1 0,1 0 0,-1 0 0,1-1 0,0 1 0,-1 0 0,1-1 0,0 1 0,-1 0 0,1-1 0,0 1 0,-1 0 0,1-1 0,0 1 0,0 0 0,0-1 0,-1 0 0,-13 1 7954,28 3 1578,-11-2-9535,-1 0-1,1 0 1,0 0 0,0-1 0,-1 1-1,1-1 1,0 1 0,0-1 0,0 0-1,-1 0 1,1-1 0,0 1 0,0 0-1,0-1 1,-1 0 0,1 0 0,0 1-1,-1-2 1,5-1 0,1-3-82,-1-1 0,0 0 0,0 0 0,-1-1 0,0 1 0,0-2-1,-1 1 1,0 0 0,0-1 0,-1 0 0,0 0 0,0 0 0,-1-1 0,-1 1 0,0-1 0,0 0 0,1-14 0,-3 22 31,0 0 1,0 0 0,-1 1 0,1-1 0,0 0-1,-1 1 1,1-1 0,-1 0 0,1 1-1,-1-1 1,0 1 0,0-1 0,0 1 0,1-1-1,-2 1 1,1-1 0,0 1 0,0 0-1,0 0 1,0 0 0,-1-1 0,1 1-1,-1 1 1,1-1 0,-1 0 0,1 0 0,-1 0-1,1 1 1,-1-1 0,-2 0 0,1 0 25,-1 1-1,1-1 1,-1 1 0,1 0 0,-1 0 0,0 0-1,1 0 1,-1 0 0,1 1 0,-1 0 0,1 0 0,-1 0-1,-3 1 1,-2 3 103,0 1 0,0-1 0,1 2-1,-11 8 1,17-14-109,-5 7 72,0-1 0,0 1 0,1 0 0,0 1 0,0-1 0,1 1 0,0 0 0,1 1 0,0-1 0,0 1 0,1 0 0,0-1 0,1 2 0,0-1 0,-1 18 0,2-18 6,1 0-1,0 0 0,0-1 1,1 1-1,0 0 1,1 0-1,0-1 0,0 1 1,1-1-1,1 0 0,-1 0 1,1 0-1,1 0 1,0-1-1,0 1 0,12 13 1,-9-14-69,0 0 0,1 0-1,0-1 1,0 0 0,1-1 0,0 0 0,0 0 0,0-1-1,1 0 1,0-1 0,0 0 0,16 3 0,-9-5-1093,-1 0 0,1 0 0,24-3 0,-21 1-3585,34 3-1,-52-2 4092,-1-1 0,1 0-1,-1 0 1,1 0 0,-1 0 0,1 0-1,-1 0 1,0-1 0,1 1 0,-1-1 0,1 0-1,3-1 1,17-6-2292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1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33 4896,'0'-2'174,"0"1"90,0-1-1,0 0 1,0 0 0,0 0-1,0 1 1,-1-1 0,1 0-1,-1 0 1,0-3-1,1-4 5748,-4 22-812,-10 20-3971,8-18-541,-3 7-110,0 1 0,-6 29 0,13-44-452,1 0 1,0 0 0,0 1 0,1-1 0,0 0 0,0 0 0,1 1-1,0-1 1,0 0 0,4 11 0,-2-8 56,-1-5-211,0 1 1,1-1-1,0 0 0,0 0 0,0 0 0,0 0 1,6 6-1,-6-7 133,-1-3-537,1 1 1,-1 0 0,0 0-1,1-1 1,0 1 0,0-1-1,4 3 1,-6-5 156,0 1 1,0-1-1,0 0 1,0 0 0,0 1-1,0-1 1,0 0-1,0 0 1,0 0-1,0 0 1,0 0-1,0 0 1,0-1-1,-1 1 1,1 0-1,0 0 1,0-1-1,0 1 1,0 0-1,0-1 1,0 1-1,0-1 1,0 0-1,-1 1 1,1-1-1,0 1 1,0-1-1,-1 0 1,1 0-1,0 1 1,-1-1-1,1 0 1,-1 0-1,2-2 1,11-20-4888,4-1 1697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2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693 13 8544,'-4'-3'843,"-5"-6"478,8 9-1282,1 0 0,0 0 0,0 0 0,0 0 0,0 0-1,0 0 1,0 0 0,0 0 0,0 0 0,0-1 0,-1 1 0,1 0 0,0 0 0,0 0 0,0 0 0,0 0-1,0 0 1,0 0 0,-1 0 0,1 0 0,0 0 0,0 0 0,0 0 0,0 0 0,0 0 0,0 0 0,-1 0-1,1 0 1,0 0 0,0 0 0,0 0 0,0 1 0,0-1 0,0 0 0,0 0 0,-1 0 0,1 0-1,0 0 1,0 0 0,0 0 0,0 0 0,0 0 0,0 0 0,0 1 0,0-1 0,0 0 0,0 0 0,0 0-1,0 0 1,-1 0 0,1 0 0,0 0 0,0 1 0,0-1 0,0 0 0,0 0 0,0 0 0,0 0 0,0 0-1,0 0 1,0 1 0,0-1 0,0 0 0,1 0 0,-2 1 126,1-1 1,0 1 0,0-1-1,-1 1 1,1 0-1,-1-1 1,1 1-1,0-1 1,-1 0-1,1 1 1,-1-1-1,1 1 1,-1-1 0,1 0-1,-1 1 1,0-1-1,-1 2 311,-15 8 466,-1 0-1,0-1 0,0 0 0,0-2 0,-20 6 0,-11 4-246,1 3-68,0 2 0,1 3 0,-78 54 0,81-45-1345,-68 66 0,100-89-543,-17 23 0,26-29 569,0-1 0,1 1-1,-1 0 1,1-1 0,0 1 0,0 0-1,0 1 1,-2 8 0,3 11-7361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2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6048,'-5'-12'2752,"0"7"-2400,2 2 544,6 6-576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2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 5568,'0'-1'213,"-1"1"-145,1 0-1,0-1 1,0 1-1,0 0 1,0 0-1,0-1 1,0 1-1,0 0 1,0 0-1,0-1 1,-1 1-1,1 0 1,0 0-1,0 0 1,0-1-1,-1 1 1,1 0-1,0 0 1,0 0-1,0 0 1,-1 0-1,1 0 1,0-1-1,0 1 1,-1 0 0,1 0-1,0 0 1,0 0-1,-1 0 1,1 0-1,0 0 1,0 0-1,-1 0 1,1 0-1,0 0 1,0 0-1,-1 0 1,1 0-1,0 0 1,0 0-1,-1 0 1,1 1-1,0-1 1,4 17 6066,1 1-4690,-2 0-531,-1 0-1,0 0 0,-2 20 1,-6 57 503,2-48-909,-7 222 656,11-192-911,1-37 653,-1-40-908,0 0-1,0-1 1,0 1 0,0 0-1,0 0 1,0 0 0,0 0-1,0 0 1,0 0-1,0 0 1,0 0 0,0 0-1,0 0 1,0 0-1,0-1 1,0 1 0,1 0-1,-1 0 1,0 0 0,0 0-1,0 0 1,0 0-1,0 0 1,0 0 0,0 0-1,0 0 1,0 0-1,0 0 1,0 0 0,0 0-1,1 0 1,-1 0-1,0 0 1,0 0 0,0 0-1,0 0 1,0 0 0,0 0-1,0 0 1,0 0-1,0 0 1,0 0 0,0 0-1,1 0 1,-1 0-1,0 0 1,0 0 0,0 0-1,0 0 1,0 0 0,0 0-1,0 0 1,0 0-1,0 0 1,0 0 0,0 0-1,0 0 1,0 0-1,1 1 1,-1-1 0,0 0-1,0 0 1,27-43-356,1 2 233,-3 0 67,2 2 0,2 1 1,37-38-1,-64 74 63,4-5-5,2 0-1,9-8 1,-15 14 5,0-1 0,0 1-1,0 0 1,0 0 0,0 0 0,0 0-1,0 0 1,0 0 0,0 1 0,0-1-1,1 1 1,-1-1 0,0 1 0,0 0-1,1 0 1,2 0 0,-5 0-1,1 0 1,-1 1 0,1-1-1,0 0 1,-1 0-1,1 1 1,-1-1-1,1 0 1,-1 0-1,1 1 1,-1-1-1,0 1 1,1-1-1,-1 0 1,1 1-1,-1-1 1,0 1-1,1-1 1,-1 1-1,0-1 1,0 1-1,1-1 1,-1 1-1,0-1 1,0 2-1,1 0 16,-1 0-1,0 0 1,0 1-1,1-1 1,-2 0-1,1 0 0,0 3 1,-2 3 70,0-1 1,0 0 0,-5 11-1,3-8-16,-1 0-1,-1-1 0,1 0 1,-1 0-1,-1 0 1,-8 8-1,-24 27-797,39-43 746,-1 0 1,1 0 0,-1 0 0,1 0-1,-1 0 1,1 0 0,-1 0-1,1 0 1,0 0 0,-1 0 0,1 0-1,0 0 1,0 0 0,0 0-1,0 0 1,0 0 0,0 0 0,0 0-1,0 0 1,0 0 0,1 0 0,-1 0-1,0 0 1,1 0 0,-1 0-1,1 0 1,-1 0 0,2 1 0,1 3 86,1 0 0,-1-1 0,1 1-1,5 3 1,-2-1 40,0 1-226,0-1 0,1-1 0,-1 1 0,1-1 1,0-1-1,1 1 0,-1-1 0,1-1 0,15 6 0,-23-10 13,6 0-3782,-6 0 3050,8-1-1486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3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5152,'7'5'17986,"-4"-5"-15610,6-1-2159,-1 0 0,1 0 0,0-1 1,11-4-1,16-4-2,29-3 112,-33 5-310,1 2 0,64-5 1,-96 11-24,0 0 0,0 0-1,0 0 1,0 0 0,0 0 0,0 0 0,0 0 0,1 0 0,-1 0 0,0 0 0,0 1-1,0-1 1,0 0 0,0 1 0,0-1 0,0 1 0,0-1 0,0 1 0,1 1-1,-2-1 5,0 1-1,0-1 1,-1 0-1,1 1 1,-1-1-1,1 1 1,-1-1-1,1 0 1,-1 1-1,0-1 1,1 0-1,-1 0 1,0 0-1,0 0 1,0 0-1,-2 2 1,-81 96 204,-83 139 6,121-154 59,46-83-255,-1 0 1,0 0-1,0 1 1,1-1-1,-1 0 1,1 1-1,-1-1 1,1 0-1,0 1 1,-1-1-1,1 1 1,0-1-1,0 0 1,0 1-1,0-1 1,0 1-1,1-1 1,-1 0-1,0 1 1,1-1-1,-1 1 1,1 1-1,1-1 14,-1-1 0,0 1 0,1-1 0,-1 0-1,1 1 1,-1-1 0,1 0 0,-1 0 0,1 0-1,0 0 1,0-1 0,-1 1 0,1 0 0,3 0-1,7 1 64,1 0 0,-1 0 0,0-2-1,14 0 1,-18 0-125,141-7-524,-50-4-3466,-49 6-1382,-32 5 3125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3.5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93 7712,'-23'-8'8384,"23"3"-5409,10 5-1727,3-7 896,5 2-1248,14-6 160,8 6-640,13-10-288,7 6-128,6-7-160,-8 4 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5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58 1888,'-1'0'207,"0"0"0,0 0 0,0 1 0,0-1-1,0 0 1,0 0 0,0 1 0,0-1 0,0 1 0,1-1 0,-1 1 0,-2 0 0,2 0 128,0 0 1,0 0 0,0-1 0,0 1 0,-1-1 0,1 1 0,0-1 0,0 1-1,-1-1 1,1 0 0,0 0 0,-1 1 0,-1-1 0,-1 0 695,-6 1 3985,12-2-3655,13-3 1092,13-3-1359,38-9-110,81-7-1,-78 17-994,69-7-10,-129 13 349,-1-1-3702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 5984,'-11'-5'1994,"9"12"3637,1 4-4008,-8 73 2965,0-3-2793,3-41-1746,2 0 0,2 0 0,2 0-1,1 0 1,2 0 0,10 49 0,-12-87-392,-1 1 1,1-1 0,-1 0-1,1 1 1,0-1 0,0 0-1,2 4 1,-2-5 139,-1-1 0,1 1 0,0-1 0,-1 1 0,1-1 0,-1 1 0,1-1 0,0 1 0,0-1 0,-1 1 0,1-1 0,0 0 0,0 0 0,-1 1 0,1-1 0,0 0 0,0 0 0,-1 0 0,1 0 0,0 0 0,0 0 0,0 0 1,0 0-1,1 0 0,15-4-2357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7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418 172 3072,'4'3'12594,"-4"-2"-12254,1 0 1,0 0 0,0 0 0,0 0-1,0 0 1,0-1 0,0 1 0,0 0-1,0-1 1,0 1 0,0-1 0,2 1-1,-3-17 812,-1 7-982,0 1-1,-1-1 0,-3-11 1,4 16-186,-1-1 36,0 1 0,0 0 0,0 0 1,-1 0-1,1 0 0,-1 1 0,0-1 1,0 1-1,-1-1 0,1 1 0,-1 0 1,-5-3-1,-4-4 107,-30-14 0,29 18-53,0 0 0,-1 1 0,0 1 0,0 0 0,0 1 0,0 0 0,-1 2 0,1 0 0,-1 0 0,1 1 0,-1 1 0,1 1 0,0 0 0,0 1 0,-30 10 0,42-12-65,0 1 0,-1 0 0,1-1 0,0 1 0,0 0 1,0 1-1,0-1 0,0 0 0,1 1 0,-1 0 0,1 0 0,0-1 0,0 1 0,0 0 1,0 1-1,0-1 0,0 0 0,1 1 0,0-1 0,0 1 0,0-1 0,-1 4 0,0 5 7,1-1 0,0 1 0,1 0-1,0-1 1,4 23 0,6 26 245,3 0 1,2-2-1,3 0 0,25 56 1,-40-108-199,-1 0 0,0 0 0,0 1 0,0-1 0,-1 1 0,1-1 0,-2 1 0,1 0 0,-1-1 0,0 1 0,0 0 0,-1-1 0,0 1 0,0-1 0,-3 10 0,-5 7 80,-1 0 0,-19 33 0,0-16-2359,21-33-777,9-17-4938,0 8 6880,0 0 1,0 0 0,0 0-1,0 1 1,0-1-1,3-3 1,13-7-2811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7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3 6400,'-22'-2'2058,"11"3"1197,12-1-3213,-1 0-1,0 0 1,0 0-1,0 0 1,0 1 0,0-1-1,0 0 1,0 0 0,0 0-1,0 0 1,0 0 0,0 0-1,0 0 1,0 0-1,0 0 1,0 0 0,0 0-1,0 0 1,0 0 0,0 0-1,-1 0 1,4 17 4336,0-14-3971,-1 0-1,2 0 0,-1 0 1,0-1-1,1 1 0,-1-1 0,1 0 1,0 0-1,-1 0 0,1 0 0,7 2 1,-6-3-152,12 5 372,1-2-1,0 0 1,0-1-1,35 1 1,-22-2-437,147 3 290,-143-5-1328,6-4-3398,-23 3 2118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8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5 7136,'-1'-1'219,"0"0"0,0 1 0,0 0 1,0-1-1,1 1 0,-1-1 0,0 1 1,0 0-1,0 0 0,0 0 0,0-1 1,0 1-1,0 0 0,0 0 0,0 0 0,0 1 1,0-1-1,0 0 0,0 0 0,0 0 1,0 1-1,0-1 0,0 0 0,1 1 1,-1-1-1,0 1 0,-1 0 0,-2 2 173,1 0 0,0 1 0,0-1 0,0 1 0,-3 4 0,0 1-120,-5 7 276,0 1 1,1 0-1,1 1 0,-9 25 1,-20 78 1221,28-86-1138,-5 44 1,13-65-393,1 1 1,1-1 0,0 1 0,0-1 0,6 28-1,-5-37-142,0 0-1,1 0 1,-1-1-1,1 1 1,0 0-1,1-1 1,-1 0-1,1 1 1,0-1 0,0 0-1,0 0 1,1-1-1,-1 1 1,7 4-1,-4-4-9,0 0-1,0-1 1,0 0-1,0 0 1,0 0 0,1-1-1,-1 0 1,1-1-1,12 3 1,-6-3-32,-1-1 0,0 0 1,1 0-1,-1-2 0,0 1 0,1-1 0,-1-1 1,0 0-1,-1-1 0,1 0 0,18-10 1,-20 8-101,0-1 1,0-1-1,-1 1 1,1-1-1,-2-1 1,1 0 0,-1 0-1,-1 0 1,0-1-1,0 0 1,-1-1-1,0 1 1,6-18 0,-4 6-27,-2 0 0,0 0 0,5-44 0,-8 31 84,-3-68 1,0 96-36,-1-1 1,0 1-1,0-1 0,-1 1 1,1 0-1,-2 0 0,1 0 1,-7-12-1,7 15-9,-1 0 0,0 0 0,0 1 0,0-1 0,-1 0 0,1 1 1,-1 0-1,0 0 0,0 0 0,0 1 0,0-1 0,0 1 0,0 0 0,-10-3 0,-4-1-48,-1 1-1,0 1 0,-32-2 0,38 5 63,0 0 0,-1 1 0,1 1 1,-1 0-1,1 1 0,-20 6 0,26-6 43,0 1 0,0-1 1,0 2-1,0-1 1,1 1-1,-1 0 0,1 0 1,0 1-1,0-1 1,1 2-1,0-1 0,-1 0 1,2 1-1,-1 0 0,1 0 1,0 1-1,0-1 1,0 1-1,1 0 0,0 0 1,-3 13-1,3-10 78,0 1 0,1-1 0,1 1-1,0-1 1,0 1 0,1 0 0,1-1 0,-1 1-1,6 20 1,-4-25-15,0 1 1,0 0-1,1-1 0,0 0 0,0 1 0,1-1 1,-1-1-1,1 1 0,1 0 0,-1-1 0,1 0 1,0 0-1,0 0 0,1-1 0,-1 0 0,11 6 0,-3-3 62,1 0 0,1-2 0,-1 1 0,1-2 0,0 0-1,29 3 1,-18-4-155,-1-1 0,1-2 0,34-4 0,-54 4-783,0-2 0,1 1 1,-1-1-1,0 0 0,6-3 0,-9 4-648,0 0-1,0-1 1,0 0-1,-1 0 0,6-4 1,-5 5-1531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6 5216,'-22'-5'1696,"22"5"-1669,-1 0 0,1 0 1,0 0-1,-1 0 0,1 0 1,-1 0-1,1 0 0,0 0 1,-1 0-1,1 0 0,-1 0 1,1 0-1,0 0 0,-1 0 1,1 0-1,0 1 0,-1-1 1,1 0-1,0 0 0,-1 0 1,1 1-1,0-1 0,-1 0 1,-4 3-37,2-2 301,0 1 0,0 0-1,1-1 1,-1 1 0,0 0 0,1 0-1,0 1 1,-1-1 0,1 0 0,0 1 0,0 0-1,0-1 1,1 1 0,-4 6 0,-4 9 1112,0 1-141,-7 21 0,1 17 846,-14 103 1,22-108-1452,2-1 0,3 58 0,3-84-766,1-1 1,1 1-1,1-1 1,1 0-1,1 0 1,15 35-1,0-20-1689,1-6 495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6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24 964 6240,'-2'0'178,"1"0"0,-1 0-1,1 0 1,-1 0 0,1 0 0,-1 0 0,1 1 0,-1-1-1,1 1 1,-2 0 0,2-1-112,1 1-1,-1-1 1,1 1-1,-1-1 1,1 1-1,0 0 1,-1-1-1,1 1 1,0 0-1,-1-1 1,1 1-1,0 0 1,0-1-1,0 1 1,0 0-1,0 0 1,-1-1-1,1 1 1,0 0-1,1-1 1,-1 4 2543,8-3 1109,7-6-2341,-14 5-1027,9-4 2,0 0-1,-1-1 0,0 0 1,0-1-1,0 1 1,15-15-1,-1-1-37,22-27 0,150-221 1521,-132 175-1078,1 5 107,-59 84-664,-6 11 69,-8 15 14,-34 109-69,23-63-284,-9 19 107,-71 146 1,-12 24 961,103-232-750,6-18 178,4-9-50,7-13 61,35-49-19,-19 32-410,30-60 0,6-45-44,14-25 33,42-57 2,-108 206-37,0 0 1,1 1-1,1 0 0,0 1 0,1-1 1,0 2-1,1 0 0,22-17 0,-32 27 12,0-1 0,1 1 0,-1 0 0,1 0 0,0 0-1,-1 0 1,1 0 0,3 0 0,-5 1 20,0 0 1,0 0-1,0 0 0,0 0 1,0 0-1,0 0 1,-1 0-1,1 0 1,0 1-1,0-1 0,0 0 1,0 1-1,-1-1 1,1 0-1,0 1 0,0-1 1,-1 1-1,1 0 1,0-1-1,-1 1 1,1-1-1,0 1 0,-1 0 1,1-1-1,-1 1 1,1 0-1,-1 0 0,0 0 1,1-1-1,-1 1 1,1 1-1,0 3 13,0-1 0,0 1 0,0-1 0,-1 1 0,0 0 0,0 0 0,0-1 0,0 1 0,-2 7 0,-14 47 149,8-28-79,0-2 27,-2 15 86,-3 1 0,-1-1 0,-23 46 0,34-82-146,-2-1-1,1 1 1,-1-1-1,-8 9 1,12-14-37,0-1 0,-1 1 0,1-1 1,-1 0-1,1 0 0,-1 0 0,1 1 0,-1-1 0,0-1 0,1 1 1,-1 0-1,0 0 0,0-1 0,0 1 0,1-1 0,-1 1 1,0-1-1,0 0 0,0 0 0,0 0 0,0 0 0,0 0 0,0 0 1,-2-1-1,3 1 2,0 0 0,0-1 1,0 1-1,0 0 0,0-1 1,1 1-1,-1-1 0,0 1 0,0-1 1,1 1-1,-1-1 0,0 0 1,1 1-1,-1-1 0,0 0 0,1 0 1,-1 1-1,1-1 0,-1 0 1,1 0-1,0 0 0,-1 0 0,1 1 1,0-1-1,0 0 0,-1 0 1,1 0-1,0 0 0,0 0 0,0 0 1,0 0-1,0-2 0,1-1-61,0-1 0,0 1 1,1-1-1,-1 1 0,3-5 0,-2 5 6,4-9 21,0 1 0,1 0-1,1 1 1,-1 0 0,2 0 0,0 1-1,0 0 1,1 0 0,0 1 0,0 0-1,1 1 1,0 0 0,22-11-1,8 0 18,1 1-1,76-21 0,-71 25 19,55-16 197,40-13-5,-125 37-59,0-2 0,24-13 0,-39 20-208,-3 2 47,1 1 0,-1-1 0,0 0 0,1 0 0,-1 1 0,0-1 1,0 0-1,0 0 0,0 0 0,0 0 0,0 0 0,0 0 0,-2 1 0,-2 2-8,-14 16 88,0 1 0,2 0-1,1 1 1,0 1 0,2 0-1,0 1 1,-18 47 0,32-69-60,-3 5-8,1 0 0,0 0-1,-2 10 1,4-16 20,0 1-1,-1 0 1,1-1-1,0 1 1,0-1-1,0 1 1,1-1-1,-1 1 1,0-1-1,0 1 1,1-1-1,-1 1 1,1-1-1,0 1 1,-1-1-1,1 1 1,0-1-1,0 0 1,0 1-1,0-1 1,0 0-1,0 0 1,1 1-1,-1-1 0,1 0-1,-1-1 0,0 1 0,1-1 1,-1 1-1,0-1 0,1 0 0,-1 0 0,1 1 1,-1-1-1,1 0 0,-1 0 0,0 0 1,1-1-1,-1 1 0,1 0 0,-1-1 0,1 1 1,-1 0-1,0-1 0,1 1 0,-1-1 1,0 0-1,0 0 0,1 1 0,-1-1 0,0 0 1,0 0-1,0 0 0,2-2 0,2-2 13,0-1 0,0 1 0,-1-1 0,1 0 0,3-8 0,108-223 32,-109 226-377,-7 16 94,-6 25 49,5-26 182,-6 26 49,2 0 0,-2 58 0,6-68 39,2 0-1,1-1 0,0 1 1,1-1-1,10 33 0,-12-49-60,0-1 0,0 1-1,0 0 1,1-1 0,-1 1 0,1 0-1,-1-1 1,5 5 0,-5-7-27,-1 1 1,1 0 0,0-1-1,0 1 1,-1-1-1,1 0 1,0 1-1,0-1 1,0 0-1,0 1 1,0-1-1,-1 0 1,1 0 0,0 0-1,0 0 1,0 0-1,0 0 1,0 0-1,0 0 1,0 0-1,0 0 1,-1 0-1,1-1 1,0 1-1,0 0 1,0-1 0,0 1-1,0 0 1,-1-1-1,1 1 1,0-1-1,-1 1 1,2-2-1,5-4 20,1-1-1,-2 0 1,1 0-1,-1 0 1,9-14-1,6-7 30,72-77 0,-72 83-40,3-3-45,2 1 1,1 1 0,43-29-1,-42 28-263,-27 23 346,3 2-81,0-1 0,0 1 0,-1 0-1,1 0 1,0 0 0,0 0 0,-1 1-1,1-1 1,-1 1 0,1 0 0,5 4-1,4 4 2,17 17 0,-20-17 74,-1-2-60,-1 1 1,0 1-1,-1 0 0,0 0 1,0 0-1,-1 1 1,0-1-1,7 23 0,-4-5 23,-1 0-1,7 47 0,-11-56 4,6 21 0,-1-11 105,-9-28-110,0 1-1,1-1 0,-1 1 0,1-1 0,-1 0 0,1 1 0,0-1 1,-1 0-1,1 1 0,0-1 0,0 0 0,0 0 0,0 0 1,0 0-1,0 0 0,0 0 0,0 0 0,2 1 0,-2-2 2,1 0 0,-1 1-1,0-1 1,0 0 0,1 0-1,-1 0 1,0 0-1,0 0 1,0-1 0,1 1-1,-1 0 1,0 0 0,0-1-1,0 1 1,0-1 0,1 1-1,-1-1 1,0 1 0,0-1-1,0 0 1,0 0-1,0 1 1,0-1 0,1-2-1,10-10 46,0-1 0,-1 0 0,-1-1 0,0 0-1,7-18 1,6-6-3,9-7-79,1 2 1,68-68 0,-6 7-50,-73 79 55,-2-1 0,20-36 1,-16 21-11,-3-2 0,-1-1 0,28-93 0,-44 115-314,-4 23 341,0 0-1,0-1 1,0 1 0,0 0 0,0 0 0,0 0-1,0 0 1,-1 0 0,1-1 0,0 1 0,0 0-1,0 0 1,0 0 0,0 0 0,0 0 0,0 0-1,0 0 1,0 0 0,0-1 0,0 1 0,-1 0-1,1 0 1,0 0 0,0 0 0,0 0 0,0 0-1,0 0 1,0 0 0,-1 0 0,1 0 0,0 0-1,0 0 1,0 0 0,0 0 0,0 0 0,0 0-1,-1 0 1,1 0 0,0 0 0,0 0 0,0 0-1,0 0 1,0 0 0,0 0 0,-1 0-1,1 0 1,0 0 0,0 0 0,0 0 0,0 0-1,0 0 1,0 0 0,0 1 0,-1-1 0,1 0-1,0 0 1,0 0 0,0 0 0,0 0 0,0 0-1,0 1 1,-6 5-86,0 1-1,-9 13 0,14-19 97,-196 238-394,175-213 457,1 1-1,-32 53 1,42-60 3,1 1 1,1 1-1,0-1 0,-9 45 1,17-62-63,-4 19 30,1-1 1,-2 35-1,6-51-23,-1-1-1,2 1 0,-1 0 1,1 0-1,0-1 0,0 1 1,0 0-1,1-1 0,0 1 1,0-1-1,1 0 1,-1 0-1,1 0 0,0 0 1,5 6-1,-6-9 4,0 0 0,0 0 1,1 0-1,-1 0 0,1 0 0,-1 0 1,1-1-1,0 1 0,0-1 0,0 0 0,0 0 1,-1 0-1,1 0 0,5 0 0,-2 0-6,-1-1 0,1 0 0,0 0 0,-1-1 0,1 1 0,-1-1 0,9-3 0,3-2-7,0-1 0,0 0 0,27-18 0,-8 0 27,-1 0 0,46-46-1,-30 26-146,-47 41 54,0 0-1,1 1 1,0 0-1,-1-1 1,9-2-1,-12 5-141,-1 3 122,-2 39 296,-7 44 0,3-44-11,0 45 0,5-64-182,1-9 47,2 25-1,-2-35-45,1 0 1,-1 1-1,1-1 0,0 1 1,0-1-1,1 0 0,-1 0 1,1 0-1,-1 0 0,1 0 0,4 5 1,-5-7-11,0-1 0,0 1 0,0 0 0,0-1 0,0 1 1,0-1-1,0 0 0,0 1 0,0-1 0,0 0 0,0 1 1,0-1-1,0 0 0,0 0 0,0 0 0,1 0 0,-1 0 0,0 0 1,0-1-1,0 1 0,0 0 0,2-1 0,1 0-4,0-1 0,0 1-1,0-1 1,-1 0 0,4-2 0,0-2-10,0-1 1,0 0 0,-1 0 0,0 0-1,-1 0 1,1-1 0,4-10 0,5-5-2,10-17-125,-7 11-86,28-34 1,-41 57 295,-5 6-86,0 0-1,0 0 1,0 0-1,0 0 1,0 0 0,0 0-1,0 0 1,0 0 0,0 0-1,0 0 1,1 0-1,-1 0 1,0 0 0,0 0-1,0 0 1,0 0 0,0 0-1,0 0 1,0 0-1,0 0 1,0 0 0,0 0-1,0 0 1,0 0 0,0 0-1,0 0 1,0 0-1,-1 13-121,1 3 11,0-9 149,-1 1 0,2 0 0,-1-1 0,1 1-1,3 11 1,-4-17-32,1 0 1,0 0-1,0 0 0,0 0 0,0 0 1,0 0-1,1-1 0,-1 1 0,0 0 1,1-1-1,-1 1 0,1-1 0,0 1 0,0-1 1,-1 0-1,1 1 0,0-1 0,0 0 1,0 0-1,0-1 0,0 1 0,0 0 1,1-1-1,1 1 0,9 1 29,1 0 1,-1-1-1,1-1 1,-1 0-1,18-3 1,69-15-282,-84 14 252,-13 4 4,-1 0 0,1-1 0,-1 0 0,1 1 0,-1-1 0,1 0 0,-1 0 0,0-1 0,1 1 0,-1 0 0,0-1 0,0 1 0,2-3 0,-4 3-10,1 1-1,-1 0 0,0-1 0,0 1 1,0-1-1,-1 1 0,1-1 0,0 1 1,0-1-1,0 1 0,0-1 1,0 1-1,0 0 0,-1-1 0,1 1 1,0-1-1,0 1 0,-1 0 0,1-1 1,0 1-1,-1-1 0,1 1 0,0 0 1,-1 0-1,1-1 0,-1 1 0,1 0 1,0 0-1,-1-1 0,1 1 1,-1 0-1,1 0 0,-1 0 0,1 0 1,0 0-1,-1-1 0,1 1 0,-1 0 1,0 0-1,-19-2-224,5 2 216,-1 2 0,1-1 0,0 2 0,0 0 0,-17 7 0,3 0 17,-44 24 1,61-27 1,1 0 0,0 0 0,1 1 0,-1 1 0,2 0 0,-1 1 0,1-1 0,1 2 0,-8 11 0,12-17-31,2-2 22,-1 0 0,1 0 0,0 0 0,1 0 1,-1 1-1,1-1 0,-1 1 0,1-1 1,0 0-1,-1 7 0,2-8-15,0 1 61,0-3-39,0 1 0,0-1 0,-1 1 1,1-1-1,0 1 0,0 0 0,0-1 0,1 1 0,-1-1 0,0 1 1,0-1-1,0 1 0,0-1 0,0 1 0,1-1 0,-1 2 0,2-1-3,0 1 0,0 0 0,0-1 0,0 1 0,1-1-1,-1 0 1,0 0 0,1 0 0,-1 0 0,0 0 0,6 1 0,30 0 122,58 3-119,87-5 191,-80-5-186,1 5 10,-98 0 32,1-1-1,-1 1 1,1-2-1,-1 1 1,1-1-1,7-3 1,-2 3-97,-12 2 41,1 0 1,-1 0-1,1 0 1,-1 0-1,0 0 1,1-1-1,-1 1 1,1 0-1,-1 0 1,1 0-1,-1 0 1,1 0-1,-1-1 1,0 1-1,1 0 1,-1 0-1,1-1 1,-1 1-1,0 0 1,1-1-1,-1 1 1,0 0-1,1-1 1,-1 0-1,2-1 14,0 0 0,0 0-1,0 0 1,0 0 0,0 1-1,0-1 1,1 0 0,-1 1-1,4-2 1,15-11-123,12-18 208,-3-2 0,35-48 0,157-173-656,-196 227 506,-1-2-1,-2-1 0,0 0 1,-2-2-1,-2-1 1,-1 0-1,-2-1 1,19-58-1,-33 90 23,-1-1-1,-1 1 0,1-1 0,0 1 0,-1-1 1,0 0-1,0 1 0,0-6 0,0 8 20,0 1 0,-1-1-1,1 1 1,0-1-1,0 1 1,0-1 0,0 1-1,-1 0 1,1-1 0,0 1-1,0-1 1,-1 1-1,1 0 1,0-1 0,-1 1-1,1 0 1,0-1 0,-1 1-1,1 0 1,0 0-1,-1-1 1,1 1 0,-1 0-1,1 0 1,-2-1 0,1 1-10,0 0 0,-1 0 0,1 1 0,0-1 0,0 0 0,-1 0 0,1 1 0,0-1 0,-1 1 0,1-1 0,0 1 1,0 0-1,0-1 0,-2 2 0,-113 85-371,47-32 297,36-30 113,-48 47 0,66-56 16,0 1 0,1 1 0,0 1 0,-16 31 0,12-14-35,1 1 0,2 1 0,2 0 0,1 1 0,2 0 0,-7 66 0,15-94 72,1 0 0,1 0 0,0 0 0,1 0 0,3 19 0,-3-27-51,0 1 0,1 0 0,-1 0-1,1-1 1,0 1 0,0-1 0,0 1-1,0-1 1,1 0 0,-1 0 0,1 0-1,0 0 1,0 0 0,0-1 0,0 1-1,0-1 1,0 0 0,7 3 0,1 0 4,0-1 0,1 0 1,-1-1-1,1 0 0,0-1 0,-1 0 1,1-1-1,14 0 0,6-2 51,59-9 0,-75 8-38,0-1 0,0-1 0,-1-1-1,0 0 1,1-1 0,-2-1 0,17-9 0,-21 10-45,-1-1 1,1 0 0,-1-1-1,-1 0 1,1 0 0,-1-1 0,-1 0-1,0 0 1,0-1 0,8-16-1,18-45-75,-30 65 63,-1-1-1,0 0 1,0 0-1,-1 0 0,0 0 1,0 0-1,-1 0 1,0-14-1,0 20 17,0 0-1,0 0 0,0 0 1,0 0-1,0 0 0,-1 0 0,1 0 1,0-1-1,-1 1 0,1 0 1,-1 0-1,1 0 0,-1 0 0,0 1 1,1-1-1,-1 0 0,0 0 1,1 0-1,-1 0 0,-2-1 0,3 2 1,-1 0-1,0 0 0,0 0 0,0 0 0,0 0 0,1 0 1,-1 0-1,0 0 0,0 0 0,0 0 0,1 1 0,-1-1 1,0 0-1,0 0 0,0 1 0,1-1 0,-1 1 1,0-1-1,1 1 0,-1-1 0,0 1 0,-5 4-32,0 1 1,1 0-1,-1-1 0,-6 12 0,-15 20-49,5-8 97,1 1-1,2 1 1,-30 63 0,48-90 9,-1-1 0,1 1 1,0 1-1,0-1 0,0 0 1,1 0-1,-1 0 1,2 8-1,-1-10-2,0-1 1,0 1-1,1-1 1,-1 1-1,1 0 0,-1-1 1,1 1-1,0-1 1,0 0-1,-1 1 1,1-1-1,0 0 0,0 1 1,0-1-1,0 0 1,1 0-1,-1 0 1,0 0-1,0 0 1,1 0-1,-1 0 0,1 0 1,-1-1-1,3 2 1,2 0 33,1-1 0,-1 1 0,1-1 0,-1 0 1,1-1-1,0 0 0,-1 0 0,1 0 0,-1-1 0,1 0 1,-1 0-1,1 0 0,-1-1 0,0 0 0,1 0 0,-1-1 1,8-4-1,10-8-9,0 0-1,40-34 1,-25 18 22,6-3-175,83-46 0,-127 79 101,0 1 1,0-1 0,0 1-1,0-1 1,0 1 0,0 0-1,0-1 1,0 1-1,0 0 1,0 0 0,1 0-1,-1 0 1,1 0 0,-1 0 5,-1 0 0,0 0 0,0 0 0,1 0 0,-1 1 0,0-1 0,1 0 0,-1 0 0,0 0 0,1 1 0,-1-1 0,0 0 0,0 0 0,0 1 0,1-1 0,-1 0 0,0 0 0,0 1 0,0-1 0,1 0 0,-1 1 0,0-1 0,0 0 0,0 1 0,0-1 0,0 0 0,0 1 0,0 2 2,0-1-1,0 1 0,-1 0 0,1-1 0,-1 1 0,0-1 0,1 0 0,-1 1 1,0-1-1,-1 0 0,0 3 0,-9 11-7,-1-1 0,0 0 0,-18 17 0,7-7-30,-83 81-188,56-56 495,46-46-246,-1 1 1,1 0-1,0 0 0,-3 7 0,7-12-15,0 0 0,0 1 0,0-1 0,0 0 0,0 1 0,0-1 0,0 0-1,0 0 1,0 1 0,0-1 0,0 0 0,0 0 0,0 1 0,0-1 0,0 0 0,0 1 0,0-1-1,0 0 1,1 0 0,-1 1 0,0-1 0,0 0 0,0 0 0,0 0 0,1 1 0,-1-1-1,0 0 1,0 0 0,1 0 0,-1 1 0,0-1 0,0 0 0,0 0 0,1 0 0,9 5 15,7-3-830,0 0 0,0-1-1,1 0 1,31-4-1,6 0-3552,-51 3 3762,3 0-1062,-1 0-1,1 0 1,0-1 0,12-2 0,-4-5-5313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9.2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1 6880,'9'10'6610,"19"25"-3048,-1-3-1532,-17-18-1550,0 0-1,-1 1 0,0 0 1,-2 0-1,1 1 1,-2 0-1,0 1 1,-1-1-1,4 24 0,-4-10-50,-1 1 0,-2 0 0,-1-1 0,-4 43 0,0-49-250,0 1 0,-2-1 1,-1 0-1,-15 39 0,6-27-215,-2-1 1,-26 40-1,15-28-791,-27 40-4154,31-53 2442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29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12 178 4224,'-11'-3'11620,"17"2"-10494,12-4 226,30-2 1,11-3-730,256-46 1569,592-29 251,-861 83-2553,29-1-95,-25-2-2744,-41 4-444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0.3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56 4224,'-8'0'7418,"9"5"-3876,6 6-2345,0 0 1,-2 1 0,1-1 0,4 16 0,-4-3-441,-1 1 1,-2 0-1,1 42 1,-1-18-194,-2-13-273,-1-27-227,0 0-1,1 0 0,2 15 0,-2-66 743,2-4-866,1 0 0,3 1 0,24-86 0,-28 120 50,-1 2 119,0 1 0,1-1-1,0 1 1,1-1 0,6-10 0,-9 17-51,0 0 1,1 0-1,0 0 1,-1 0-1,1 0 1,0 1-1,0-1 1,0 1-1,0 0 1,0-1 0,0 1-1,0 0 1,0 0-1,1 0 1,-1 0-1,0 1 1,1-1-1,-1 1 1,1-1 0,-1 1-1,0 0 1,1 0-1,-1 0 1,1 0-1,3 1 1,80 6-609,-76-7-855,0 1-1,1-1 0,18-3 0,2 0-2672,5 1-1239,3 1 1771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1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17 149 3072,'-8'0'6533,"-1"0"-352,16 9-1505,12 12-2045,-14-17-2406,29 25 980,-31-27-1154,1 0 1,-1 0-1,0 0 0,1-1 1,-1 1-1,1-1 0,-1 0 0,1 0 1,0 0-1,4 1 0,1-2 8,1-1-1,0 1 0,-1-1 1,1-1-1,-1 0 0,1 0 1,-1-1-1,0 0 1,0 0-1,0-1 0,12-8 1,-15 9-109,-1 0 0,0 0 0,0-1 1,0 0-1,-1 0 0,1 0 0,-1-1 0,0 0 1,0 1-1,-1-1 0,1-1 0,-1 1 1,0 0-1,0-1 0,-1 0 0,0 1 0,0-1 1,2-12-1,-3 15 23,-1 0 0,0-1 0,0 1 1,0 0-1,0 0 0,-1 0 0,1-1 0,-1 1 0,0 0 1,1 0-1,-2 0 0,1 0 0,0 0 0,-1 0 0,-2-4 1,2 4 6,-1 0 1,0 0-1,0 1 1,0-1-1,0 1 1,0-1-1,-1 1 1,1 0-1,-1 0 1,1 1-1,-1-1 1,-6-1-1,3 1 99,-1 0-1,1 0 1,0 1-1,-1 0 1,1 0-1,0 1 1,-1 0-1,1 0 1,-1 1-1,1 0 1,0 0-1,-1 0 1,1 1-1,0 1 1,0-1 0,0 1-1,1 0 1,-1 0-1,1 1 1,-1 0-1,1 0 1,0 1-1,1 0 1,-1 0-1,1 0 1,0 0-1,0 1 1,0 0-1,1 0 1,0 0-1,0 1 1,1-1-1,0 1 1,0 0-1,-2 7 1,-1 11 195,0 0 1,2 0-1,0 1 0,1 35 1,3-48-148,0-1 1,1 1-1,1 0 1,0-1-1,1 0 0,0 1 1,1-1-1,0 0 1,1-1-1,0 1 1,7 10-1,-9-18-108,-1 0 0,1-1 1,0 1-1,0 0 0,0-1 0,1 0 0,-1 0 0,1 0 0,-1 0 0,1-1 1,0 1-1,0-1 0,0 0 0,1 0 0,-1-1 0,5 2 0,6 0-428,0-2 0,0 0 0,0 0 0,0-2-1,18-2 1,-14 0-1258,1 0-1,-1-2 1,28-10-1,-35 10 220,0 0 0,-1-1-1,1 0 1,-1-1 0,-1 0-1,12-10 1,18-18-2877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2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4 5152,'-1'-1'1629,"0"0"-1303,1 1 0,-1 0 0,1 0-1,0-1 1,-1 1 0,1 0 0,-1 0 0,1 0 0,-1 0-1,1 0 1,-1-1 0,1 1 0,-1 0 0,1 0 0,-1 0-1,1 0 1,-1 0 0,1 0 0,0 0 0,-1 1 0,1-1 0,-1 0-1,1 0 1,-1 0 0,0 1 0,-1 1 162,0 0-1,0 0 1,0 0 0,0 0-1,0 1 1,0-1 0,1 1-1,-3 4 1,-9 26 1025,11-28-1202,-8 20 518,2 1 0,1 0-1,1 1 1,-4 41 0,9-54-723,1 0-1,0 1 1,1-1 0,0 0 0,6 26 0,-6-39-166,-1 1 0,1-1 1,-1 1-1,1-1 0,0 0 1,0 1-1,-1-1 0,1 0 1,0 1-1,0-1 0,3 2 1,8 12-2100,-11-13 1974,-1-1-37,0 0 0,1 0 1,-1-1-1,0 1 0,1 0 0,-1 0 1,1-1-1,0 1 0,-1 0 0,1 0 1,0-1-1,-1 1 0,1-1 0,0 1 1,-1-1-1,1 1 0,0-1 1,0 1-1,0-1 0,0 0 0,-1 1 1,3-1-1,6 3-2215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2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12 6560,'-10'-3'2976,"15"-2"-2592,-5 1-128,0 8-224,10 4-2176,-2 0-992,11 1 1760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3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1 8320,'3'12'7072,"-2"13"-4147,-1-13-2263,-1 1 0,-2 12 0,-78 290 2992,66-267-3220,-37 76 1,45-115-808,7-9 341,0 0 1,-1 0-1,1-1 1,0 1-1,0 0 1,0-1-1,0 1 1,0 0-1,0-1 1,0 1 0,0 0-1,0-1 1,0 1-1,0 0 1,1-1-1,-1 1 1,0 0-1,0-1 1,0 1-1,0 0 1,0 0-1,1-1 1,-1 1-1,0 0 1,0 0-1,0-1 1,1 1 0,-1 0-1,1-1 1,24-45-667,21-35 249,-16 33 299,65-92 81,-92 136 91,-2 2-4,0 0 0,1 0-1,-1 0 1,0 1 0,1-1 0,0 0 0,-1 1 0,1-1 0,0 1-1,0 0 1,-1-1 0,1 1 0,0 0 0,0 0 0,1 0 0,-1 1-1,0-1 1,0 0 0,3 0 0,-5 1 7,1 0 0,-1 1 1,1-1-1,-1 0 0,0 0 0,1 0 1,-1 1-1,1-1 0,-1 0 0,1 0 0,-1 1 1,0-1-1,1 0 0,-1 1 0,0-1 0,1 0 1,-1 1-1,0-1 0,0 1 0,1-1 1,-1 1-1,0-1 0,0 0 0,0 1 0,1-1 1,-1 1-1,0-1 0,0 1 0,0-1 1,0 1-1,0-1 0,0 1 0,0-1 0,0 1 1,0-1-1,-1 2 0,-2 22 534,2-20-520,-3 11 74,-1 0 0,0 0 0,-1-1 0,-1 0 0,0 0 0,-17 23 0,13-19-4,0 0 1,-16 38 0,26-51 0,0 1 0,0-1 1,0 0-1,1 1 1,0-1-1,0 1 1,0-1-1,1 1 1,0-1-1,0 0 1,0 1-1,0-1 1,1 0-1,4 9 0,0-1 73,0-1 0,1 0 0,1 0-1,14 17 1,-13-16-65,-6-10-112,-1 1-1,0-1 0,1 0 0,0 1 1,-1-1-1,1-1 0,1 1 0,-1 0 1,0-1-1,1 0 0,4 3 0,-7-5-575,0 0-1,1 0 1,-1-1-1,0 1 0,1 0 1,-1-1-1,0 1 0,0-1 1,1 1-1,-1-1 0,0 1 1,0-1-1,0 0 0,0 0 1,0 0-1,0 0 0,0 0 1,0 0-1,0 0 1,0 0-1,0 0 0,0 0 1,0-2-1,8-9-2618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34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21 184 2912,'0'0'9269,"2"8"-6400,-6 40 1648,3-40-4106,0 0 0,0 0-1,-1-1 1,0 1 0,0 0-1,-7 13 1,9-15-230,1 0 518,-1-6-406,0-9 113,1-7-258,0 1 0,1-1 1,0 1-1,1-1 1,7-19-1,-2 8 124,-2 8 133,0 0 1,1 1-1,14-28 0,-18 41-271,0 1 0,0-1 0,0 1 0,1-1 0,-1 1 0,1 0 0,0 0 0,1 1 0,-1-1 0,1 1 0,-1 0-1,1 0 1,0 0 0,0 1 0,0 0 0,1 0 0,5-2 0,-3 3-23,0 0 0,0 0 0,1 0 0,-1 1 0,0 0 0,0 0 0,0 1 0,11 3 0,5 2 224,33 13-1,-42-13-685,0-1 0,0 0 0,1-1 0,0 0 0,0-1 0,17 0 0,-14-3-908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47.5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0 576,'19'1'13838,"16"7"-15153,-5-4 1844,-1-1 0,58-3 0,-44-1-421,580 6 484,-235 23-330,-143-6-209,-89-22 379,-121-1-219,236-25 507,-214 19-539,-6 0 678,-51 7-871,0 1 0,1-1 0,-1 0-1,0 1 1,1-1 0,-1 1 0,0-1 0,0 1 0,0 0-1,0-1 1,1 1 0,-1-1 0,0 1 0,0-1 0,0 1-1,0-1 1,0 1 0,0 0 0,-1-1 0,1 1 0,0-1-1,0 1 1,0-1 0,0 1 0,-1-1 0,1 1 0,0 1 36,-5 32 142,1 0-1,2 36 0,-3 29-128,-1-60 137,-17 57 0,13-56-113,-7 47 0,10-37 40,1-33-5,8-13 43,-7-1-146,3 0 168,-4 4-139,6-6-39,0 0 0,-1 0 1,1 0-1,-1-1 0,1 1 1,-1 0-1,1-1 0,-1 1 1,1 0-1,-1-1 0,1 1 1,-1-1-1,0 1 0,0 0 1,-1 0-1,-25 9-237,0-1 0,-38 8-1,41-12 210,-111 31-217,113-29 236,1 1 0,1 1 0,-1 1 0,-20 14 0,8-1-45,15-10 79,-1-1 1,0-1-1,-30 13 1,17-12 4,-1-2 0,0-2 0,0-1-1,-1-1 1,-34 0 0,0-3-41,-106-10 0,131 2 97,0-1 1,-64-20-1,-16-8-149,-2 4 117,-68-7-81,138 28-136,45 7 140,-9-1-32,0 0 0,-26 0 0,43 3 67,-1-1 0,1 1 0,-1-1 0,0 1 0,1-1 0,-1 0 0,1 0 0,-1-1 0,1 1 0,0 0 0,0-1 0,-1 1 0,1-1 0,0 0 0,0 0 0,1 0 0,-1 0 0,0 0 0,-2-4 0,-3-4 12,1-1 0,-9-19 0,12 23 19,-3-9-10,1 1 1,1-1-1,0 0 0,1 0 0,-2-22 1,3 18-50,-1 1 1,-8-30-1,-14-46 81,23 81-103,1 10 64,0-1 0,0 0 0,0 0 0,0 1 0,-1-1-1,1 1 1,-5-8 0,1 7-310,5 11 321,1 6 138,0-5-131,0 0 0,1 1-1,-1-1 1,1 0 0,1 0-1,-1 0 1,1-1 0,1 1-1,-1-1 1,1 1 0,0-1-1,0 0 1,1-1 0,6 8-1,-4-8-13,-1 0-1,1-1 1,0 0-1,0 0 1,0 0 0,1-1-1,-1 0 1,12 3-1,6-1 54,34 4-1,-45-8-74,150 9 113,-96-8-16,178-9-157,-164-6 38,-49 8 167,38-3-1,382-43-39,-447 49-117,36-5-72,0 1 1,44 0-1,-56 4 205,-23 1-101,1 0-1,0 1 1,14 1 0,-8 1 365,-33 0-854,-5 5 388,-1-2 0,-32 3 0,-49 0-39,96-8 59,-138 8-94,-130 8 264,208-9-170,-260 14-137,312-21 226,-334-14-278,350 13 244,-1 1-40,1-1 0,-1 1-1,0 0 1,0 0 0,1 0 0,-6 1 0,7-1 41,0 1 1,0-1-1,1 0 1,-1 1 0,0 0-1,0-1 1,0 1-1,1-1 1,-1 1 0,0 0-1,1 0 1,-1-1-1,0 1 1,1 0 0,-1 0-1,1 0 1,-1 0-1,1-1 1,0 1 0,-1 2-1,-6 20 205,0 0 0,-5 40 0,0 0 313,-8 11-376,2 0 342,-1-15-449,10-24 944,9-34-953,0 0 0,0 0 0,1 0-1,-1 0 1,0-1 0,1 1-1,-1 0 1,1 0 0,-1 0 0,1-1-1,-1 1 1,1 0 0,-1-1-1,1 1 1,0 0 0,1 0 0,15 10-5,-11-7-43,-2-2 42,1-1-1,-1 1 1,1-1-1,0 0 1,0 0-1,0 0 1,-1 0 0,1-1-1,7 0 1,23 2 7,203 36 142,-189-34-93,1-2 1,89-10-1,296-50-36,-124 7-143,-126 23 117,-154 27 22,0 2 0,-1 0 1,37 8-1,-14-2-58,56 13-4,-3 0 176,-101-19-86,-2-1-52,-1 0-1,0 0 1,0 1 0,1-1 0,-1 1-1,0-1 1,0 1 0,0 0-1,4 1 1,-5-1 50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0:50.49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97 71 2144,'1'6'3621,"4"7"-2508,-3-7-806,1 0 0,-1 1 0,0-1 0,-1 1 0,2 8 0,0 46 743,-3 0 1,-9 64 0,-16 90 117,13-126-592,-16 86 608,14-91-726,13-76-396,-1 0 0,1 0 0,-2 0 0,-5 15 0,-1 13-361,9-35 325,0 0-1,0 0 1,0 0 0,0 0-1,-1-1 1,1 1 0,0 0 0,0 0-1,-1-1 1,1 1 0,-1 0-1,1 0 1,0-1 0,-2 2-1,2-2-18,0 0 0,0 0-1,0 0 1,0 0-1,0 0 1,0 0 0,-1 1-1,1-1 1,0 0-1,0 0 1,0 0-1,0 0 1,0 0 0,0 1-1,0-1 1,3 5 760,-3-3-657,1 0-1,0 0 0,-1-1 1,1 1-1,0 0 0,0-1 1,2 3-1,2-3-1,1 0 0,0 0 0,-1-1 0,1 0-1,-1 0 1,7-1 0,7 0-68,196-5 1037,-1 1-986,57 16-17,-103-6 36,-45-3-1,102 15-184,-69-6 157,-50-6-36,184 3 495,-251-8-511,-36 0 3,-1 0 0,1 0 1,0-1-1,0 1 0,0 0 0,-1-1 0,1 0 0,4-2 1,-6 3-17,0-1 1,1 0 0,-1 1 0,0-1 0,0 0 0,0 0-1,0 0 1,-1 0 0,1 0 0,0 0 0,0 0-1,0 0 1,-1 0 0,2-3 0,-1-3-15,1 0 0,-1 0 0,-1 0 0,1 0 0,-1 0 0,-2-13 0,1-3-6,-11-143 11,3 83 42,-14-78-63,19 140-43,1-1 0,0 0 0,1 0 0,2-1 0,0 1 0,1 0 0,2 0 0,0 0 0,8-28 0,20-77 147,-25 103-120,0-1-1,-2 0 1,2-41 0,-6 62-2,0 1 1,0 0-1,0-1 1,-1 1 0,1 0-1,-1 0 1,0-1-1,0 1 1,0 0 0,0 0-1,-1 0 1,1 0-1,-1 0 1,0 1-1,0-1 1,0 0 0,0 1-1,0-1 1,-1 1-1,1 0 1,-1 0-1,1 0 1,-1 0 0,0 0-1,0 1 1,-4-3-1,-8 0 65,-1 0 0,1 2 0,-1-1 0,-25 1 0,-62 6 180,47 2-54,-55 13-1,1 2-14,-126 8 458,-28 2-294,30-11 38,-93-15-199,233-5-163,-13 3-358,106-3 359,1 0 0,-1 0 1,1 0-1,-1 0 0,0 0 0,1 0 1,-1 0-1,1 0 0,-1 1 0,0-1 1,1 0-1,-1 0 0,1 0 0,-1 1 1,0-1-1,0 1 0,1-1 14,0 0 0,0 0 0,0 1 0,0-1 0,0 0 0,0 0 0,0 1 0,0-1 0,0 0 1,0 0-1,1 0 0,-1 1 0,0-1 0,0 0 0,0 0 0,0 1 0,0-1 0,0 0 0,1 0 0,-1 0 0,0 0 0,0 1 0,0-1 0,0 0 0,1 0 0,-1 0 0,0 0 0,1 0 0,21 12 249,9 0-139,50 10-1,-23-8-77,36 11 6,-44-14-42,-1 3 0,-1 1-1,60 29 1,-99-40-20,-1 1-1,0 0 1,0 0-1,0 1 1,0 0 0,-1 0-1,7 8 1,-12-11 31,1 0 1,-1 1 0,0-1-1,0 0 1,0 1 0,0 0-1,-1-1 1,1 1-1,-1 0 1,0 0 0,0 0-1,-1 0 1,1 0 0,-1 0-1,0 0 1,0 0-1,0 0 1,0 0 0,-2 6-1,0-1 8,0 0 0,-1 0 0,-1 0 0,0 0 0,-8 15 0,-31 37 143,28-41-176,5-3 277,9-11-184,8-8-52,-3 0-27,0 0 1,0 0-1,0 1 0,0-1 1,1 1-1,-1 0 0,7 0 1,14-5-21,31-7-121,112-12 0,61 12-181,-155 10 387,111 3-185,-89 1 931,-168 2-1538,-291-15 469,173 4-25,152 5 212,23 2-59,0 0-1,-1 0 0,-18 3 0,24 1-350,18-2 86,7 2 430,21 4 221,0-3-1,50 1 0,-42-4-141,-28 0-47,100 5-4,119-10 0,-222 4-238,7-1-1500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6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52 11968,'-32'-40'4416,"27"37"-3425,5-2-287,10 5-2208,-2 0 1440,6 0 64,4-3-415,0 3 223,4 0-2528,-4 3 1472,-5 2-5440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15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11 161 3808,'-10'0'8965,"11"0"-8373,14-2 227,0 0 1,0 0-1,-1-1 1,18-7-1,15-2-239,466-93 1153,-474 95-1628,-28 6-44,0 1-1,0 1 1,16-2-1,-1 3-94,-1 1 0,0 1 0,0 1 0,46 10-1,-47-6 33,0 1-1,0 1 0,24 11 1,-24-8 45,27 13-84,-46-21 77,-1 0 1,1 0-1,-1 1 1,0-1-1,0 1 1,0 0-1,-1 0 1,5 5-1,-7-6 14,1-1-45,-1 0-1,1 0 1,-1 0-1,0 0 1,0 0-1,0 0 1,0 0-1,0 1 1,0-1-1,0 0 1,-1 1-1,1-1 1,-1 1-1,0 3 1,4 71-16,-5-16 262,-8 69-1,8-118-159,1 24 0,1-27-56,-1 1 0,-1-1 0,1 1 0,-4 12 1,0 15 198,-3-16-340,6-18 148,-1 0 0,1 0 0,0 1-1,1-1 1,-1 1 0,0 6 0,0-3-65,0-1 0,-1 1 0,0 0 0,0 0 0,-5 11 0,4-11 17,-5 10 497,1-12-250,6-4-190,0-1-1,1 0 1,-1 0-1,0 0 1,0 0 0,0 0-1,0 0 1,1 0-1,-1 0 1,0 0 0,0 0-1,0 0 1,1-1 0,-1 1-1,0 0 1,0 0-1,1-1 1,-1 1 0,0-1-1,0 1 1,1-1-1,-1 1 1,0-1 0,1 1-1,-2-2 1,-3-2 3,0-1 0,0 0 0,1-1 0,0 1 0,0-1-1,0 0 1,0 0 0,-5-12 0,-44-122 26,18 44 144,31 85-258,3 6-89,-1 1 0,0-1 0,0 0 0,0 0 0,-1 1 0,1-1 0,-1 1 0,-6-7 0,10 68-320,0-36 440,7 37 0,-2-25 84,0 0-60,16 50 0,-19-72 54,3 4 29,0 0 0,9 14 0,-7-12-85,-7-16 12,-1 1 1,1-1-1,0 0 1,-1 0-1,1 0 0,0 0 1,0 0-1,0 1 1,0-2-1,0 1 0,0 0 1,0 0-1,0 0 1,0 0-1,0-1 1,0 1-1,2 0 0,0 0 59,0-1-1,0 0 1,-1 1-1,1-1 0,0-1 1,-1 1-1,4-1 0,-4 1-126,20-4 147,0-1 1,38-14 0,-20 5-65,-12 4-102,-18 6-44,0 1 1,1 0 0,16-3 0,3 5-3320,-15 1-7268,-11 0 7503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1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1847 116 1408,'0'6'6992,"-1"-6"-6870,0 1 1,-1 0-1,1-1 1,-1 1-1,1-1 1,-1 0-1,1 1 1,-1-1-1,1 0 1,-1 0-1,1 0 1,-3 0-1,-24-2 568,-63-5 936,-55-6-62,81 4-1039,-110-1 0,-233-7 1555,293 4-1904,-21-15 840,13 2-1339,114 25 299,0 1-1,0 0 1,0 1-1,0 0 0,0 0 1,1 1-1,-1 0 1,-12 5-1,-3 0 86,-97 32 97,97-30-73,1 1-1,1 1 1,-23 15-1,38-20-55,0 0 0,0 0 0,0 1-1,1-1 1,0 2 0,0-1-1,0 1 1,-6 12 0,3-3 126,1 0 1,1 1-1,-6 20 0,7-18-83,2 1-1,0 0 1,1-1-1,0 27 1,7 44 413,-4-85-450,0-1 0,0 1 0,1 0 0,0-1 0,0 1 0,3 7 0,1 16-115,8 2 256,-12-30-192,0 19 822,2-16-780,-2-4-26,-1 1-1,0-1 1,0 0-1,1 1 1,-1-1-1,0 1 1,0-1-1,0 0 1,0 1-1,0-1 1,0 0-1,1 1 1,-1-1-1,0 1 1,0-1-1,0 1 1,0-1-1,0 0 1,-1 1-1,1 0 1,0-1 0,0 1 0,0-1 1,0 1-1,0 0 0,0-1 1,0 1-1,0-1 1,0 1-1,0-1 0,0 1 1,0 0-1,0-1 0,1 1 1,-1-1-1,0 1 1,0-1-1,1 1 0,-1-1 1,0 1-1,1-1 0,-1 1 1,0-1-1,1 0 0,-1 1 1,1-1-1,-1 1 1,0-1-1,2 1 0,-1-1 91,3 8 1194,-5-8-1256,0-1 0,0 1 1,0-1-1,0 1 0,0-1 0,0 0 0,0 1 0,1-1 0,-1 0 0,0 0 0,1 0 0,-1 0 0,0 0 0,1 0 0,-1 1 1,1-1-1,-1-1 0,1 1 0,-1-2 0,-7-12 435,2 5-505,0-1 0,1 1 0,-5-14 1,7 14 107,-33-97 127,23 61-314,11 42 97,1-1-1,-1 0 1,1 0-1,1 0 1,-1 0-1,1 0 1,-1 0 0,2 0-1,0-7 1,-1-1-321,-2 8 67,-1 6 66,2 3 148,1-1 1,-1 0-1,1 0 0,0 0 1,0 0-1,1 0 1,0 4-1,0 9 9,0 11 179,2 0-1,7 34 1,-1-17-99,12 51-21,-8-64-12,-11-27 44,0 1 0,0 0 0,0 0 0,-1 0 0,1 0 0,-1 0 0,0 0 0,0 6 0,-1-11-16,0 0 0,0 0 1,0 0-1,0 1 1,0-1-1,0 0 1,0 0-1,0 0 0,0 1 1,0-1-1,1 0 1,-1 0-1,0 0 0,0 0 1,0 1-1,0-1 1,0 0-1,0 0 0,0 0 1,1 0-1,-1 1 1,0-1-1,0 0 0,0 0 1,0 0-1,1 0 1,-1 0-1,0 0 1,0 0-1,0 0 0,1 0 1,-1 0-1,0 0 1,0 1-1,0-1 0,1 0 1,-1 0-1,0 0 1,0 0-1,0-1 0,1 1 1,-1 0-1,0 0 1,1 0-1,14-6 308,13-12-133,111-77-282,-31 28 22,-104 64 64,2 0 0,0 0 0,0 0 0,-1-1 0,0 1 0,1-1 0,-2 0 0,1-1 0,7-8 0,-12 13 2,0 0-1,0 0 0,0-1 1,0 1-1,0 0 0,0 0 1,0 0-1,0 0 0,0 0 1,0-1-1,0 1 0,0 0 1,0 0-1,0 0 1,0 0-1,0 0 0,0 0 1,0-1-1,0 1 0,0 0 1,-1 0-1,1 0 0,0 0 1,0 0-1,0 0 0,0 0 1,0 0-1,0-1 0,0 1 1,-1 0-1,1 0 0,0 0 1,0 0-1,0 0 1,0 0-1,0 0 0,-1 0 1,1 0-1,0 0 0,0 0 1,0 0-1,0 0 0,-1 0 1,-13-2-34,-22 3-65,-11 4 45,-62 15-1,39-6 51,5 0-1182,54-10 528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2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190 223 1152,'-1'0'85,"0"0"0,0 1-1,0-1 1,0 0 0,1 1 0,-1-1-1,0 1 1,0-1 0,1 1 0,-1-1 0,0 1-1,1 0 1,-1-1 0,0 1 0,1 0-1,-1-1 1,1 1 0,-1 0 0,1 0 0,-1 1-1,-7 8 1165,2-7-671,-2 1 1027,8-4-1577,0 0 0,0 0 1,0 0-1,0 0 0,0 0 0,0 1 1,0-1-1,0 0 0,-1 0 0,1 0 1,0 0-1,0 0 0,0 1 0,0-1 1,0 0-1,0 0 0,0 0 0,0 0 1,0 0-1,0 1 0,0-1 0,0 0 0,0 0 1,0 0-1,0 0 0,0 0 0,0 1 1,0-1-1,0 0 0,0 0 0,1 0 1,-1 0-1,0 0 0,0 1 0,0-1 1,0 0-1,0 0 0,0 0 0,0 0 1,0 0-1,1 0 0,-1 0 0,1 1 607,-2 1-489,0 0 0,1 0 1,-1 0-1,0 0 0,0 0 0,0 0 0,0 0 1,-1 0-1,1-1 0,0 1 0,-1 0 0,1-1 1,-1 1-1,0-1 0,0 0 0,-2 2 0,9-2 570,1-1 0,0-1-1,-1 1 1,11-3 0,-1-1-423,-1-2 0,1 0 0,-1 0 0,0-1 1,20-14-1,-4-1-42,31-29 0,-4-7-224,-30 42 197,-24 14-204,-1-1 1,1 1-1,-1-1 1,0 0-1,0 0 0,-1 0 1,1 0-1,0 0 1,-1 0-1,0 0 1,2-5-1,-66 9 1543,-49-9-443,78 7-1044,-22-1-85,0-2-1,-95-19 1,151 24-11,0-1 0,0 0 0,0 0 0,0 0 0,0 0 0,0 0 0,0 0 0,0 0 1,0 0-1,0 0 0,0 0 0,0 0 0,0 0 0,-1 0 0,1 0 0,0 0 0,0 0 0,0 0 0,0 0 1,0 0-1,0 0 0,0-1 0,0 1 0,0 0 0,0 0 0,0 0 0,0 0 0,0 0 0,0 0 0,0 0 0,0 0 1,0 0-1,-1 0 0,1 0 0,0 0 0,0 0 0,0 0 0,0 0 0,0 0 0,0 0 0,0 0 0,0-1 1,0 1-1,0 0 0,0 0 0,0 0 0,0 0 0,0 0 0,0 0 0,0 0 0,0 0 0,0 0 0,0 0 1,0 0-1,0 0 0,0 0 0,0 0 0,0 0 0,0-1 0,0 1 0,1 0 0,-1 0 0,0 0 0,0 0 0,0 0 1,6-3-1233,12-2-923,12 1 239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22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40 250 2656,'0'-6'17,"1"-17"7566,3 25-7345,-1-1 0,1 0 1,0 0-1,-1 0 0,1 0 0,0 0 1,0-1-1,-1 0 0,7 0 0,7 1 148,210 23 1928,-212-22-2210,-11-1 28,1-1 0,0 1 0,-1-1 0,1 0 0,0 0 0,0 0 0,-1-1 0,1 1 0,5-3 0,-9 3-109,-1 0 0,0 0-1,0 0 1,0 0 0,1 0-1,-1-1 1,0 1 0,0 0-1,0 0 1,0 0 0,1 0-1,-1 0 1,0-1 0,0 1-1,0 0 1,0 0 0,0 0-1,0-1 1,0 1 0,0 0-1,1 0 1,-1 0 0,0-1 0,0 1-1,0 0 1,0 0 0,0 0-1,0-1 1,0 1 0,0 0-1,0 0 1,0-1 0,0 1-1,-1 0 1,-4-11 490,-10-7-33,6 10-450,-1 0 1,0 0 0,0 1-1,-17-9 1,-48-19-171,43 21 137,4 1-5,0 1-148,1-1 1,-27-19 0,51 31-62,5 2 178,9 4 241,6 0 247,26 11-1,-1-1-374,1 0 36,-18-6-56,0-1 0,0-2 0,28 5-1,-44-10-23,-5 0 91,1-1 0,-1 1 1,1-1-1,0 0 0,-1 0 1,1 0-1,-1-1 0,1 0 1,7-2-1,-12 2-69,0 0 0,-1-1 0,1 1 0,0 0 0,-1 0-1,1-1 1,-1 1 0,1 0 0,-1 0 0,0-1 0,1 1 0,-1 0 0,0 0 0,-1-1 0,-2-2-37,0 0 0,0 1 1,-1 0-1,1 0 0,-1 0 0,0 0 1,0 1-1,-6-3 0,-43-11-84,37 11 11,-123-28-121,29 7 161,92 20 41,3 1-1176,17 7 545,9 6 229,28 18 411,3-2 0,52 24 0,-20-11 149,21 5-176,-89-40-399,-1-1-1,1 0 0,-1 0 1,1-1-1,-1 0 0,6 1 1,-1-1-1259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3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70 511 1728,'0'0'203,"0"0"0,-1-1 0,1 1-1,0 0 1,-1-1 0,1 1 0,0-1 0,-1 1 0,1 0 0,0-1 0,0 1-1,0-1 1,-1 1 0,1-1 0,0 1 0,0-1 0,0 1 0,0-1 0,0 1-1,0-1 1,0 1 0,0-1 0,0 1 0,0-1 0,0 1 0,0-1 0,0 0-1,9-10 717,-8 11-827,0-1 0,-1 0 0,1 1 0,0-1 0,-1 0 0,1 0 0,-1 1 0,1-1 0,-1 0 0,1 0 0,-1 0 0,1 0-1,-1 1 1,1-3 0,-1 3-66,0 0-1,0 0 1,0 0 0,0-1-1,0 1 1,0 0-1,0 0 1,0 0-1,0-1 1,0 1-1,0 0 1,0 0 0,0 0-1,-1-1 1,1 1-1,0 0 1,0 0-1,0 0 1,0 0-1,0 0 1,0-1 0,0 1-1,0 0 1,-1 0-1,1 0 1,0 0-1,0 0 1,0 0-1,0-1 1,-1 1 0,1 0-1,0 0 1,0 0-1,0 0 1,0 0-1,-1 0 1,1 0-1,0 0 1,0 0 0,0 0-1,0 0 1,-1 0-1,1 0 1,0 0-1,0 0 1,-1 0-1,1 0-13,0 0-1,0 0 1,0 0-1,0 0 1,1 0-1,-1 0 1,0 0-1,0 1 1,0-1-1,0 0 0,0 0 1,0 0-1,0 0 1,0 0-1,0 1 1363,-1-1-1345,0 0 1,1 0-1,-1 0 0,1 0 1,-1 1-1,1-1 0,-1 0 1,0 0-1,1 0 0,-1 0 1,1 0-1,-1 1 0,1-1 1,-1 0-1,0 1 0,-1 0-11,0 0 0,1 1 0,-1-1-1,1 0 1,0 1 0,-1-1 0,1 1 0,0-1-1,0 1 1,0 0 0,0-1 0,0 1 0,0 0-1,0 0 1,0 2 0,-11 18 81,7-15-58,0 0-1,1 1 0,0-1 1,0 1-1,1 0 0,0 0 0,-3 12 1,5-16-34,1 0 1,-1 1-1,1-1 0,-1 1 1,2-1-1,-1 1 0,0-1 1,1 1-1,0-1 1,0 0-1,0 1 0,0-1 1,1 0-1,-1 0 0,1 0 1,3 5-1,-2-4 80,0-1-1,0 1 1,1-1-1,-1 0 1,1 0-1,0 0 1,6 4-1,-8-7-34,0 0-1,0 0 0,0 0 1,0 0-1,0 0 1,1 0-1,-1-1 1,0 1-1,1-1 1,-1 0-1,0 1 0,1-1 1,-1 0-1,1 0 1,-1-1-1,0 1 1,1 0-1,3-2 1,19-1 169,-22 3-191,1 0-1,-1 0 0,1-1 0,-1 1 0,1-1 0,-1 0 0,1 0 0,-1 0 0,0 0 0,0-1 1,0 1-1,1-1 0,3-3 0,41-47 332,-24 25-290,-21 23-36,-1 0-1,1 0 1,-1 0 0,0 0-1,0-1 1,-1 1 0,1-1 0,-1 1-1,0-1 1,0 0 0,-1 1-1,1-1 1,-1-7 0,3-15 7,2 11 54,-3 14-94,-1-1-1,0 1 1,-1 0 0,1 0-1,0-1 1,-1 1-1,1 0 1,-1-1 0,1 1-1,-1 0 1,0-1 0,-1-3-1,-4 17-335,0 1 0,-4 14 0,-3 30 520,10-49-219,0 1 0,0 0-1,1 0 1,1 0 0,-1 0-1,1 0 1,2 12 0,-1 12 779,-1-31-713,1 0 0,0 0 0,-1 0 0,1 0 1,0 0-1,0-1 0,0 1 0,-1 0 0,1 0 0,0-1 0,0 1 0,0 0 0,0-1 0,0 1 0,0-1 0,1 0 0,-1 1 1,2-1-1,23 7 693,-22-8-670,0 0 1,0 0-1,0 0 0,0 0 1,0-1-1,0 0 1,0 0-1,3-2 0,9-4 87,1 0-87,-1-2-1,1 0 0,14-13 0,-14 11-20,0 0 0,25-12 0,-20 13-254,1 1 0,28-7 1,-50 17 193,-1-1 1,0 1 0,1 0-1,-1 0 1,1 0 0,-1 0-1,0 0 1,1 0-1,-1 0 1,1 0 0,-1 0-1,0 0 1,1 0 0,-1 0-1,1 1 1,-1-1-1,0 0 1,1 0 0,-1 0-1,0 0 1,1 1 0,-1-1-1,0 0 1,1 0-1,-1 1 1,0-1 0,1 1-1,3 12-192,-8 21 301,3-27-122,-1 1 80,0 0-1,-1 0 0,0 0 0,0 0 1,-5 8-1,-2 6 426,14-25-157,1 1 1,0-1-1,0 1 1,6-2-1,4-2-182,0-1-118,-1-2-1,1 0 1,13-11 0,0-1 90,39-31-298,-39 33-367,-23 17 266,-4 7 14,0 3 213,0-2 61,-1-1 0,0 1 0,0 0-1,-1-1 1,-1 7 0,1-7-15,1 0 0,-1 0 0,1 1-1,0-1 1,0 8 0,4 35 127,-4-37-79,1 5 143,-1-15-133,1-1-1,-1 1 1,0-1 0,0 1 0,0-1 0,1 1-1,-1-1 1,0 1 0,0-1 0,1 1 0,-1-1-1,0 0 1,1 1 0,-1-1 0,1 1 0,-1-1-1,0 0 1,1 0 0,-1 1 0,1-1 0,-1 0-1,1 0 1,-1 1 0,2-1 0,-2-1 7,1 0 1,0 0-1,-1 0 1,1 1-1,0-1 0,0 0 1,0 0-1,-1 1 1,1-1-1,0 1 1,0-1-1,0 0 1,0 1-1,2-1 0,9-6 20,-3 0-10,-1-1 0,0 1 0,0-2-1,-1 1 1,0-1 0,10-16 0,-15 21-51,0 1-1,0-1 1,1 1 0,-1 0 0,1 0 0,0 0 0,0 0 0,0 0 0,4-2-1,-5-3-354,-3 7 19,1 7 169,0 112 137,0-116 128,13 6 592,-8-9-657,-1 0 0,0 0 0,0-1-1,0 0 1,0 1 0,0-1 0,0-1 0,0 1-1,-1-1 1,5-3 0,7-4 116,14-10-28,-1-1 0,40-40 0,-46 39-132,-2-1 0,0-1 0,30-49 0,36-86 263,-46 79-256,-31 64-25,-1 0 0,0-1 0,-2 1 0,0-1-1,4-19 1,-10 35 22,1-8-6,1 0 0,0 0 0,4-13 0,-5 22-3,-1 0 0,0 0 0,0-1 0,1 1 0,-1 0 0,0 0 0,0-1 0,0 1 0,0 0 0,1-1 0,-1 1 0,0 0 0,0-1 0,0 1 0,0 0 0,0-1 0,0 1 0,0 0 0,0-1 0,0 1 0,0 0 0,0-1 0,0 1 0,0 0 0,0-1 0,0 1 1,0 0-1,0 0 0,-1-1 0,1 1 0,0 0 0,0-1 0,0 1 0,0 0 0,-1 0 0,1-1 0,0 1 0,0 0 0,-1 0 0,1-1 0,0 1 0,0 0 0,-1 0 0,1 0 0,0 0 0,-1-1 0,1 1 0,0 0 0,-1 0 0,1 0 0,0 0 0,-1 0 0,1 0 0,0 0 0,-1 0 0,1 0 0,0 0 0,-1 0 0,1 0 0,0 0 0,-1 0 0,1 0 0,0 0 0,-1 1 0,-2-1-46,0 1-1,1 0 0,-1 0 1,0 0-1,1 1 0,-5 1 1,-2 4 12,1 1-1,0-1 1,0 1 0,0 1 0,1-1-1,0 1 1,1 1 0,0-1 0,-7 17-1,-2 8 34,-16 56 0,11-27-44,-23 92 404,39-138-341,0-3-16,1 0 0,0 0 0,1 0 0,1 0 0,0 0 0,2 21 0,1-7 62,-2-25-30,0 0 1,0 0-1,0 1 0,0-1 0,1-1 0,-1 1 0,1 0 0,0 0 0,0 0 1,0 0-1,0 0 0,1-1 0,1 5 0,7 1 210,-7-5-175,-2-3-40,8 8 608,13-8-331,-21 0-379,13 0 128,1-2-228,-13 1 201,-1 1 1,1-1 0,0 1-1,-1 0 1,1 0 0,-1 0-1,1 0 1,-1 0-1,1 0 1,2 0 0,0 1-9,0-1 1,0 0-1,-1 0 1,1-1-1,0 1 1,0-1 0,-1 1-1,1-1 1,-1 0-1,6-3 1,12-2 6,-8 4 77,-8 2-71,0-1 0,0 0 0,0 0 0,0-1 0,7-2 0,10-4 189,-18 7-217,0 0 1,0-1-1,0 1 0,0-1 1,7-4-1,7-7 69,31-29 0,-42 35-38,1-2 1,-2 1-1,1-1 0,-1 0 0,0 0 1,5-13-1,5-15 117,-2 0 0,14-56 0,-18 53-152,25-91-67,-31 113 202,3-25 0,0 0-327,-6 27 37,3-4 2,-4 20 152,0-1-1,1 0 0,-1 1 0,0-1 0,0 1 0,1-1 1,-1 0-1,0 1 0,0-1 0,0 1 0,0-1 0,0 0 1,0 1-1,0-1 0,0 0 0,0 1 0,0-1 1,0 0-1,0 0 0,-1 1-12,1 0 1,0-1-1,-1 1 1,1 0-1,0 0 1,-1 0-1,1 0 0,0 0 1,-1 0-1,1 0 1,0 0-1,-1 0 1,1 0-1,-1 0 1,1 1-1,0-1 1,-1 0-1,1 0 0,0 0 1,-1 0-1,1 1 1,0-1-1,0 0 1,-1 0-1,-2 3-105,0-1 0,-1 0 0,1 1-1,1-1 1,-5 6 0,-2 6 95,0 0 0,1 1 0,1-1 0,0 2 0,1-1 0,1 1 0,-6 29 0,-9 121-111,13-85 184,2-10-11,4-53 78,1 28-1,1-13 47,4-9-231,-4-23 107,-1 1 0,0 0 0,0 0 0,1 0 0,-1 0 0,1-1-1,0 1 1,-1 0 0,1-1 0,0 1 0,0 0 0,0-1-1,0 1 1,0-1 0,1 0 0,-1 1 0,0-1 0,1 0 0,-1 0-1,0 0 1,1 0 0,0 0 0,-1 0 0,1 0 0,0 0-1,-1 0 1,1-1 0,0 1 0,0-1 0,-1 0 0,1 1 0,3-1-1,5 1 35,0 0 1,0 0-1,0-1 0,0-1 0,0 1 0,0-2 0,14-3 0,-2-1 74,-1 0-1,25-13 1,-23 8 44,30-21 0,-48 29-119,-1 0-20,0 0 0,0 0-1,-1 0 1,1 0 0,-1 0 0,0-1 0,0 1-1,0-1 1,-1 0 0,1 0 0,-1 0 0,0 0-1,0-1 1,2-6 0,-3 8-53,0-1 1,0 1 0,-1-1-1,0 1 1,0-1-1,0 0 1,0 1 0,0-1-1,0 1 1,-1-1-1,0 1 1,0-1 0,0 1-1,0-1 1,0 1-1,-1 0 1,0 0 0,1 0-1,-4-5 1,4 7-29,-1-1-1,1 0 1,0 1 0,0 0 0,0-1 0,-1 1 0,1 0 0,-1 0 0,1 0-1,-1 0 1,1 0 0,-1 0 0,0 0 0,0 0 0,1 1 0,-1-1 0,0 1-1,0-1 1,0 1 0,-2-1 0,1 2-7,1-1 1,0 0-1,0 1 0,-1 0 0,1-1 1,0 1-1,0 0 0,0 0 0,0 0 1,0 0-1,0 1 0,0-1 0,0 1 1,-2 2-1,-1 1 1,0 1 0,0 0 0,0 1 0,1-1 0,0 1 0,0 0 1,0 0-1,-4 14 0,8-17 71,-1 0 1,0 0 0,1 0-1,0 0 1,0 0-1,0 1 1,0-1-1,1 0 1,0 0 0,0 0-1,0 0 1,0 0-1,0 0 1,1 0-1,0-1 1,0 1 0,0 0-1,0-1 1,0 1-1,1-1 1,0 0 0,-1 0-1,1 0 1,0 0-1,1-1 1,-1 1-1,0-1 1,1 0 0,-1 1-1,9 2 1,-7-3 69,0 0 0,1-1 0,-1 0-1,1 0 1,0 0 0,-1 0 0,1-1 0,0 0 0,-1 0 0,1 0 0,0-1 0,-1 0 0,1 0 0,10-4 0,-1 0 10,0-2 0,-1 0 0,25-16 1,-34 20-75,-1-1 1,0 0 0,0 0 0,0 0-1,5-7 1,4-4-13,-6 7-8,0 1 0,0-1 0,-1-1 0,0 1 0,-1-1 0,1 0 0,6-19 0,-5 10-124,14-28 0,-20 46 102,-1 0 1,0 0-1,0 0 0,0 0 1,0 0-1,0 0 1,0 0-1,1 0 1,-1 0-1,0 0 1,0 0-1,0 0 0,0 0 1,0 0-1,1 0 1,-1 0-1,0 1 1,0-1-1,0 0 1,0 0-1,0 0 0,0 0 1,0 0-1,1 0 1,-1 0-1,0 0 1,0 0-1,0 1 1,0-1-1,0 0 0,0 0 1,0 0-1,0 0 1,0 0-1,0 0 1,0 0-1,0 1 1,0-1-1,0 0 0,0 0 1,0 0-1,0 0 1,0 1-1,6 12-154,3 15 183,-5 1-37,1 38-1,-6-52 100,0 0 1,-1 0-1,-3 14 0,5-27-33,-1-1 0,1 0 0,0 0 0,-1 0 0,1 0 0,0 0 0,-1 0 0,0 0 0,1 0 0,-1 0 0,1 0 0,-1 0 0,0 0-1,0-1 1,1 1 0,-3 1 0,2-2-6,1 1 1,-1-1-1,0 0 0,0 0 1,1 0-1,-1 1 0,0-1 0,1 0 1,-1 0-1,0 0 0,0 0 0,1-1 1,-1 1-1,0 0 0,0 0 0,1 0 1,-1-1-1,0 1 0,0-1 0,-5-2 65,1-1 0,0 0-1,0 0 1,0 0 0,-4-5-1,-3-3-459,9 9 360,-8-9-477,7 9 94,2 5-38,3-2 389,1 1 0,-1-1 0,0 0 0,1 1 0,-1-1 0,0 1 0,0 0 1,1-1-1,-1 1 0,0 0 0,2 1 0,0 1 63,0 0-1,0 0 1,0-1 0,0 1-1,1-1 1,-1 0-1,1 0 1,0-1 0,-1 1-1,1-1 1,0 1-1,0-1 1,0 0 0,0-1-1,0 1 1,0-1-1,0 0 1,0 0 0,1 0-1,-1 0 1,0-1 0,0 1-1,0-1 1,0 0-1,0-1 1,-1 1 0,1-1-1,0 1 1,-1-1-1,1 0 1,-1 0 0,1-1-1,-1 1 1,0-1-1,0 0 1,0 1 0,4-7-1,5-5 42,0-1-1,-2 0 1,0-1-1,-1 0 1,0 0-1,-1-1 1,-1 0-1,7-27 1,-9 20-300,-2 4 90,12-35 0,-14 55 130,-1 0 0,0-1-1,0 1 1,0 0-1,0 0 1,0 0 0,0 0-1,0 0 1,0 0 0,0 0-1,0 0 1,0 0-1,1-1 1,-1 1 0,0 0-1,0 0 1,0 0 0,0 0-1,0 0 1,0 0-1,0 0 1,1 0 0,-1 0-1,0 0 1,0 0 0,0 0-1,0 0 1,0 0-1,0 0 1,0 0 0,1 0-1,-1 0 1,0 0 0,0 0-1,0 0 1,0 0-1,0 0 1,0 0 0,0 0-1,1 0 1,-1 1 0,0-1-1,0 0 1,0 0-1,0 0 1,0 0 0,0 0-1,0 0 1,0 0 0,0 0-1,0 0 1,0 1-1,1-1 1,-1 0 0,0 0-1,0 0 1,0 0 0,0 0-1,0 0 1,0 0-1,0 1 1,0-1 0,0 0-1,0 0 1,0 0 0,0 0-1,0 0 1,0 1-1,3 8-196,3 26 274,-2-1 1,-1 0-1,-2 1 0,-5 54 0,3-86-10,1 0-1,-1 1 0,0-1 1,0 0-1,0 0 0,0 0 1,0 0-1,-1 0 0,1 0 1,-1 0-1,0 0 0,0 0 1,-4 4-1,5-6-30,0 0 1,0-1-1,0 1 0,-1 0 1,1 0-1,0-1 0,-1 1 1,1-1-1,0 1 0,-1-1 1,1 1-1,0-1 0,-1 0 1,1 0-1,-1 0 0,1 0 1,0 0-1,-1 0 0,1 0 1,-1 0-1,1 0 0,-1-1 1,1 1-1,0 0 0,-1-1 1,1 0-1,0 1 0,0-1 1,-1 0-1,1 1 0,0-1 1,0 0-1,0 0 0,0 0 1,-1-1-1,-12-7-224,6 2 165,3-1 10,11 10-9,-1 0-1,1 0 1,-1-1-1,1 0 1,0 0-1,9-1 1,4 2 70,34 6-487,1-3 0,-1-2 0,56-5 0,-103 2 503,13-3-4701,-35-8-7589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3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3072,'0'-8'12042,"5"8"-10735,209-15 1832,0 0-2326,-197 15-838,0 0 0,-1 2 0,1 0 0,-1 0 0,31 10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3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5984,'0'0'11461,"1"15"-7899,1-16-3515,0 1-1,0 0 1,0-1 0,0 0-1,0 1 1,0-1-1,0 0 1,-1 0-1,1 0 1,0 0-1,2-2 1,3-2-206,5-3-1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1:54.27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23 1 1824,'-8'3'12640,"8"14"-12214,-5 23 224,0-13-238,1 73-6,8 110 0,1-37 317,-5-150-608,17 512 1418,-3-180-695,-14-349-820,0 0 40,0-1-1,0 0 0,0 0 0,0 1 0,1-1 0,0 0 1,0 0-1,4 10 576,-9-187-1812,-5-102 907,2-9 388,6 262-98,-2-117-61,0-141-522,4 146 582,-1 80-77,-3 33-16,3 19 69,-1 0 0,1-1-1,0 1 1,0-1 0,-1 1-1,1 0 1,0-1 0,0 1-1,0-1 1,1 1 0,-1 0-1,0-1 1,0 1 0,1-1-1,-1 1 1,1 0-1,0-2 1,1-1-204,-2 3 203,0 1 1,1 0-1,-1 0 0,0-1 0,0 1 0,0 0 0,0 0 0,1-1 0,-1 1 0,0 0 0,0 0 1,1 0-1,-1-1 0,0 1 0,0 0 0,1 0 0,-1 0 0,0 0 0,0 0 0,1 0 0,-1-1 1,0 1-1,1 0 0,-1 0 0,0 0 0,1 0 0,-1 0 0,6-1 61,-1 0 0,0 1 0,1 0 0,4 0 0,10-1-14,190-1 374,-111 3-293,462 12 766,-274-18-166,-273 4-640,0-1 0,0 0 0,0-1 0,-1-1 0,1 0 0,22-10 0,-21 4 93,-14 9-198,-1 0 1,1 0 0,0 0-1,-1 1 1,1-1 0,0 1 0,0-1-1,0 0 1,0 1 0,0-1-1,0 1 1,0 0 0,-1-1 0,1 1-1,0 0 1,2-1 0,0 304 61,2-15 230,-5-178-259,1 131 256,1-210-272,-5 49 0,2-41 281,2-2-66,-1-36-31,0 23-315,-7 112-32,6-130 205,-1 1 0,0-1 0,0 1 0,0-1 0,-4 7 0,-7 22 114,12-33-150,1-1 22,0 0-1,0 0 1,0 0 0,-1 0 0,1 0 0,0 0-1,-1 0 1,1 0 0,-1 0 0,1-1-1,-1 1 1,1 0 0,-1 0 0,1 0 0,-1-1-1,0 1 1,0 0 0,0 0 0,-7 1 110,-1-1 0,1 0 0,0 0 0,-13-1 0,-97-8 211,63 5-244,-140 1-124,79 2-35,-84 5 108,143-1-192,-90 11 20,127-14-111,20-1 232,0 0 0,1-1 0,-1 1 1,0 0-1,0 0 0,0 0 0,0 0 0,1 0 1,-1-1-1,0 1 0,0 0 0,0 0 0,0 0 1,0 0-1,0-1 0,1 1 0,-1 0 0,0 0 1,0 0-1,0-1 0,0 1 0,0 0 0,0 0 1,0 0-1,0-1 0,0 1 0,0 0 0,0 0 1,0-1-1,0 1 0,0 0 0,0 0 0,0 0 1,0-1-1,0 1 0,-1 0 0,1 0 0,0 0 1,0 0-1,0-1 0,0 1 0,0 0 0,0 0 1,-1 0-1,1 0 0,0-1 0,0 1 0,0 0 1,0 0-1,-1 0 0,1 0 0,0 0 0,0 0 1,0 0-1,-1 0 0,1-1 0,0 1 0,0 0 1,0 0-1,-1 0 0,1 0 0,0 0 0,0 0 0,-1 0 1,31-24 109,-1-3-1,32-36 1,-39 36-70,-2-1 0,-1-1 0,25-53 0,33-101-79,-40 89-105,-21 57 208,16-42-491,-29 90-40,-2 13 474,-1-20-7,0 0-1,0 1 0,1-1 1,-1 0-1,1 0 1,0 0-1,1 0 0,-1 0 1,1-1-1,-1 1 1,1 0-1,0-1 0,0 1 1,4 3-1,-4-4 24,1-1-1,-1 0 1,1 1 0,-1-1-1,1-1 1,0 1 0,-1 0-1,1-1 1,0 1-1,0-1 1,0 0 0,1 0-1,-1 0 1,0 0-1,0-1 1,0 1 0,1-1-1,3 0 1,6 0 13,0-1 1,0-1-1,-1 0 1,24-7-1,-28 6 21,1 0 0,-1 0-1,0-1 1,0 0 0,-1 0-1,1-1 1,11-10 0,-17 13-38,0 1 18,-1 0 0,0 0 0,0 0 0,0 0 0,0-1 0,0 1 0,0 0 0,2-4 0,-3 5-19,0-1 0,0 0 0,0 0 0,0 1 0,0-1 0,0 0 0,0 1-1,0-1 1,0 0 0,0 0 0,-1 1 0,1-1 0,0 0 0,0 1 0,-1-1 0,1 0 0,0 1 0,-1-1 0,1 1 0,-1-1 0,1 0-1,-1 1 1,1-1 0,-1 1 0,1 0 0,-1-1 0,1 1 0,-2-1 0,-5-4-42,0 0 0,-1 0 0,0 1 0,0 0 0,-9-2 0,-50-15-172,46 15 160,-141-27 116,102 27-139,0 2 0,-65 5 0,110-1 19,0 0 8,-1 1 0,1 0 0,0 1 0,-22 6 0,36-8 25,0 0-1,1 1 1,-1-1 0,0 0-1,1 1 1,-1-1-1,0 0 1,1 1-1,-1-1 1,1 1-1,-1-1 1,0 1 0,1-1-1,-1 2 1,1-2 7,0 0 0,0 0 0,0 1 1,0-1-1,0 0 0,0 1 0,0-1 1,0 0-1,0 1 0,0-1 0,0 0 1,0 1-1,0-1 0,0 0 0,0 1 1,0-1-1,0 0 0,1 0 0,-1 1 1,0-1-1,0 0 0,0 0 0,1 1 0,-1-1 1,0 0-1,0 0 0,1 0 0,-1 1 1,0-1-1,0 0 0,1 0 0,-1 0 1,0 0-1,1 0 0,-1 1 0,1-1 1,12 6-10,1-1 1,1-1 0,-1 0-1,21 3 1,-8-2 37,12 2 7,0-2 0,0-1 0,1-2 0,44-4 0,157-26 300,-194 22-252,33-6 492,-61 8-261,-21 3-292,0 1 0,0-1 0,0 1 0,0-1 0,0 1-1,0 0 1,0 0 0,0 0 0,0 0 0,-3 1 0,-182 8-424,35 15 390,85-12 38,-155 36-668,216-45 420,13-2 195,15 0 150,20-3 95,-1-3 0,1-1 0,70-21 0,-19 4-185,93-21 270,-173 39-206,-11 1-87,-2 3-19,-1 1 1,0-1-1,0 1 0,0-1 1,1 1-1,-1 0 1,0-1-1,0 1 0,0 0 1,0 0-1,0 0 0,0-1 1,0 1-1,0 0 0,0 0 1,1 0-1,-2 1 1,-18-1-236,0 2 0,0 1 0,0 0 1,-29 10-1,-74 31-443,101-36 541,-46 24-2586,182-24-11322,-86 4 13154,61 65 5391,-91-76-4369,-4 1 306,1 1-1,-1-1 1,0 0 0,1 0 0,-11 1 0,-9 3 350,-414 116 4863,433-120-5569,-9 2 88,-29 12-1,40-14-176,0 0-1,1 0 1,-1 0 0,1 0-1,-1 0 1,1 1 0,0 0-1,0 0 1,0 0 0,1 0-1,-1 0 1,-4 6-1,7-6 44,-1-1 0,0 1 0,0-1 0,1 1-1,-1-1 1,1 1 0,0-1 0,-1 1 0,1 0-1,1-1 1,-1 1 0,0-1 0,1 1 0,-1-1-1,2 4 1,1 4 64,1 1 1,7 11-1,-7-13-54,4 7 48,0 0-1,1-1 0,1 0 0,1 0 0,14 15 0,-21-27-40,-1 0-1,1-1 0,-1 1 1,1-1-1,0 0 1,0 0-1,0 0 1,0 0-1,0-1 0,1 1 1,-1-1-1,0 0 1,1-1-1,6 1 0,6 0 133,-1-2-1,26-3 1,-32 3-128,30-6 97,52-15-1,-33 7-194,215-46 55,-42 10-3595,-187 43 1850,2-1-1600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0.71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622 41 224,'1'-1'37,"0"1"-1,0-1 1,0 1 0,0-1-1,0 1 1,0-1-1,0 1 1,0 0 0,1-1-1,-1 1 1,0 0 0,0 0-1,0 0 1,0 0 0,0 0-1,1 0 1,0 0-1,0 0 52,-1 1-1,1-1 1,-1 0-1,0 0 1,1 0-1,-1-1 1,1 1-1,-1 0 0,0 0 1,1-1-1,-1 1 1,0-1-1,1 1 1,-1-1-1,2-1 1,32-29 12023,-56 34-11124,-29 11-528,0 4 1,1 1-1,1 2 1,1 3-1,1 1 0,-44 32 1,-118 95 553,146-91-901,36-34 96,22-26-125,9 3-1,6 4-47,0-1-1,1 0 1,-1-1-1,1 0 1,20 7-1,-13-6 5,53 19 172,0-4 1,92 16-1,57 16-221,-191-45-122,88 33-243,-112-41-2212,-12-16-7879,4 11 9493,-4-8-2675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1.8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392 43 1728,'1'0'147,"0"0"-1,-1 0 1,1 0 0,0 1 0,0-2-1,0 1 1,-1 0 0,1 0-1,0 0 1,0 0 0,-1 0-1,1-1 1,0 1 0,0 0 0,-1 0-1,1-1 1,0 1 0,-1-1-1,1 1 1,0-1 0,-1 1 0,2-2-1,1-1 1120,-14-1 4368,-22-2-3871,1 3-1296,0 3-1,0 0 1,0 2 0,0 2-1,0 0 1,1 2-1,-47 16 1,67-19-337,1 0 0,-1-1 1,0 0-1,-14 0 0,52-10 1054,29-6-634,28-4-322,-22 7-79,-28 4-119,0 1 1,42 0-1,-73 6-13,-1 0 0,1 0-1,0 0 1,-1 0-1,1 0 1,0 1 0,-1-1-1,1 1 1,-1 0 0,1 0-1,-1 0 1,1 0-1,-1 0 1,0 1 0,0-1-1,4 3 1,-5-2 27,1 1-1,-1-1 1,1 0 0,-1 0-1,0 1 1,0-1 0,0 1-1,0-1 1,0 1 0,-1 0-1,1-1 1,-1 1 0,0-1-1,0 1 1,0 4 0,0 0 35,0-1 0,0 0 1,-1 0-1,0 0 1,0 0-1,-1 0 1,0 0-1,-3 9 0,3-13-48,1 0 0,-1-1 0,0 1 0,1-1 0,-1 0 0,0 1 0,0-1 0,0 0 0,0 0 0,0 0 0,0 0 0,0 0 0,0 0 0,0-1-1,-1 1 1,1-1 0,0 0 0,0 1 0,-3-1 0,-9 0 132,1 0 1,-14-2-1,14 1 40,-4 0-338,-1-1 0,0 0 0,1-1 0,-1-1 0,-26-10 0,19 4-1737,6 6 554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7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48 12704,'-10'-11'4703,"20"11"-3647,30-12-288,-14 12 352,24-5-768,40-3 832,41 5-672,4-1-224,9-1-192,22 5-1600,1 9 832,-28-1-5567,-18 0 3455,-9 7-3936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3.15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351 83 2816,'0'0'917,"5"-1"891,-5-1-1377,0 0 0,0 0 0,0 0 0,-1 0 0,1 0 0,-1 0 0,0 0 0,1 1 0,-1-1 0,0 0 0,0 0 0,0 1 0,0-1 0,0 0 0,-3-1 0,1-1 2,0 1 0,-1 1 0,1-1 0,-1 0 0,0 1 0,-6-3 0,-3 0 148,1 0 0,-1 1 0,-20-4-1,18 6-421,0 0 0,0 0-1,0 2 1,0 0-1,0 0 1,1 1-1,-1 1 1,0 1-1,0 0 1,-26 10-1,38-12-148,-1 0-1,1 1 0,0-1 0,0 1 1,1 0-1,-1 0 0,0 0 0,1 0 0,-1 0 1,1 0-1,-1 1 0,1 0 0,0-1 1,0 1-1,0 0 0,1 0 0,-1 0 0,1 0 1,-2 4-1,3-4 9,-1 0 0,1 0 1,-1 1-1,1-1 0,0 0 0,1 1 1,-1-1-1,0 0 0,1 1 0,0-1 1,0 0-1,0 0 0,0 0 0,0 0 1,1 0-1,-1 0 0,1 0 0,0 0 0,3 4 1,73 111 1022,-74-112-984,54 112 663,-54-109-640,2 6 105,0 0-1,-1 0 1,-1 0 0,3 22-1,-6-27-100,0 0 0,0 0 0,-1 0 0,0 0 0,-1 0 0,-1 0 0,-4 19 0,4-23-139,-1 1 0,0-1 0,0 0 0,0 0 0,-1 0 1,0-1-1,0 1 0,-1-1 0,0 0 0,0 0 0,0 0 0,0-1 0,0 0 0,-1 0 0,0 0 1,-9 4-1,-6-1-5319,5-2-3471,10-1 6467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3.5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 74 3808,'0'-1'243,"-1"0"0,-10-12 10700,13 13-10655,0-1 1,0 0-1,0 1 1,0-1-1,0 0 1,0 0-1,3-2 1,4-2 405,16-5-78,0 2-1,1 1 0,0 0 0,42-3 1,-22 6-517,81 4 0,-101 2-139,11 1-163,-13-7-3426,-14 4 1603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5.68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144 7 3232,'-7'-6'1215,"14"12"1954,-7 7 911,-2 6-3081,0 0 1,-2 0 0,-10 36-1,5-25-539,-26 113 506,-13 44 148,22-107-309,23-72-148,7-17-247,80-157-831,-66 129 335,27-43 1,-44 78 102,0 1-1,0 0 1,-1 0-1,1 0 1,0 0 0,0 0-1,0 0 1,0 1 0,0-1-1,2-1 1,-3 2-7,0 0 0,0 0 0,1 0 0,-1 0 0,0 0 0,1 0 0,-1 0 0,0 0 0,0 0 0,1 0 0,-1 0 0,0 0 0,0 0 0,1 1 0,-1-1 0,0 0 0,1 0 0,-1 0 0,0 0 0,0 0 0,0 1 0,1-1 0,-1 0 0,0 0 0,0 0 0,0 1 0,1-1 0,-1 0 0,0 0 0,0 1 0,0-1 0,0 0 0,0 0 0,0 1 0,0-1 0,1 0 0,-1 0 0,0 1 0,0-1 0,0 0 0,0 1 0,0-1 0,1 13 168,1 0-1,-1-1 0,-1 1 0,-1 0 0,1 0 0,-2-1 0,-3 14 1,-1 26-6,4-34-99,0 1 102,1 21 0,1-36-140,1 1 0,-1-1 0,1 0 1,0 1-1,0-1 0,0 1 0,0-1 1,1 0-1,0 0 0,2 5 0,-3-8-20,0 0 0,0 0 0,0 0 0,0 0 1,0 0-1,0 0 0,0-1 0,0 1 0,0 0 0,0-1 0,0 1 0,0-1 0,1 1 0,-1-1 0,0 0 0,0 1 0,1-1 0,-1 0 0,0 0 0,0 0 0,1 0 0,-1 0 0,0 0 0,1 0 0,-1 0 0,0 0 0,0-1 1,1 1-1,-1-1 0,0 1 0,0-1 0,0 1 0,0-1 0,2-1 0,5-2 6,0-1 1,-1-1 0,12-10-1,-18 16-20,37-41-37,-3 4-14,78-60 205,-13 12 448,-93 76-442,-7 9-162,0 0-1,0 0 1,0-1-1,0 1 1,0 0-1,0 0 1,0 0-1,0 0 1,0-1-1,0 1 1,0 0-1,0 0 1,0 0-1,0 0 1,0-1-1,0 1 1,0 0 0,0 0-1,0 0 1,0 0-1,0-1 1,0 1-1,0 0 1,0 0-1,0 0 1,-1 0-1,1 0 1,0 0-1,0-1 1,0 1-1,0 0 1,0 0-1,-1 0-14,0 0 1,0-1-1,0 1 0,0 0 0,0 0 1,0 0-1,0 0 0,1 1 0,-1-1 1,0 0-1,0 0 0,0 0 0,0 1 1,0-1-1,1 0 0,-1 1 0,0-1 0,0 1 1,0 0-1,-10 6 13,1 1-1,0 0 1,1 1 0,0 0-1,-15 20 1,-33 55 481,49-72-392,-3 7-1,0 1-1,-11 28 1,18-37-46,0-1 0,1 1 0,0 1 0,1-1 1,1 0-1,-1 15 0,1-26-25,1 1 0,0-1 0,0 1 0,0-1 0,0 1 0,0-1 0,0 1 0,0-1 0,0 1 0,0-1 0,0 1 0,1-1 0,-1 1 0,0-1 0,0 1 0,0-1 0,0 1 0,1-1 0,-1 1 0,0-1 0,1 0 0,-1 1 0,0-1-1,1 1 1,-1-1 0,0 0 0,1 1 0,-1-1 0,1 0 0,-1 0 0,1 1 0,-1-1 0,0 0 0,1 0 0,-1 0 0,1 1 0,-1-1 0,1 0 0,-1 0 0,1 0 0,0 0 0,-1 0 0,1 0 0,-1 0 0,1 0 0,-1 0 0,1 0 0,-1 0 0,1-1 0,-1 1 0,1 0 0,-1 0 0,1-1 0,3-1 59,1 0 0,-1 0 1,0 0-1,5-5 0,-7 6-74,7-6 2,0-1 0,-1 1 0,0-2 0,-1 1 0,1-1 0,10-19 0,32-65-95,-30 51 74,4-9-172,-24 51 187,0 0-1,0-1 0,0 1 0,0 0 1,0 0-1,0 0 0,0 0 1,0 0-1,0 0 0,0 0 0,0 0 1,0 0-1,0 0 0,0 0 1,0-1-1,0 1 0,0 0 0,0 0 1,0 0-1,0 0 0,0 0 1,1 0-1,-1 0 0,0 0 1,0 0-1,0 0 0,0 0 0,0 0 1,0 0-1,0 0 0,0 0 1,0 0-1,0 0 0,0 0 0,1 0 1,-1 0-1,0 0 0,0 0 1,0 0-1,0 0 0,0 0 0,0 0 1,0 0-1,0 0 0,0 0 1,0 0-1,0 0 0,1 0 0,-1 0 1,0 0-1,0 0 0,0 0 1,0 0-1,0 0 0,0 1 1,0-1-1,0 0 0,0 0 0,0 0 1,0 0-1,3 9-179,-1 17 108,-1-21 85,0 7-38,1 0 0,1 0 0,0 0 0,8 20 0,-9-26 71,1 1 0,1-1 0,-1 0 0,1 1 0,0-2 0,0 1 1,1 0-1,0-1 0,8 7 0,-10-9 13,0-1 0,0 0 0,0 0 0,0 0 0,0-1 0,1 1 0,-1-1 0,1 0 0,-1 0 0,1 0 0,-1 0 0,1 0 0,-1-1 0,1 0 0,0 0 0,-1 0 0,1 0 0,0 0 0,-1-1 0,1 1 0,-1-1 0,1 0 0,-1 0 0,1-1 0,-1 1 0,0-1 0,1 1 0,-1-1 0,0 0 1,3-3-1,6-6 13,-2-1 0,1 1 1,-2-2-1,17-26 0,27-62-126,-17 27 107,-13 41-443,-22 33 389,-1 0 1,0 0-1,0 0 0,1 0 0,-1 1 0,0-1 1,0 0-1,1 0 0,-1 0 0,0 0 1,0 0-1,0 1 0,1-1 0,-1 0 0,0 0 1,0 0-1,0 1 0,0-1 0,1 0 0,-1 0 1,0 1-1,0-1 0,0 0 0,0 0 0,0 1 1,0-1-1,0 0 0,0 0 0,0 1 1,0-1-1,0 0 0,0 1 0,0-1 0,0 0 1,0 1-1,4 16-58,-3 22 41,-1 0 0,-10 68 0,-8-6 181,15-89-71,2-8-18,0 1 0,0 0 0,-1 0 0,0 0 0,-3 6 0,4-10-66,1 0 0,0-1 0,-1 1 0,1 0 0,-1-1 0,1 1 0,-1-1 0,1 1 0,-1-1 0,1 1 0,-1-1 0,0 1 0,1-1 0,-1 1 0,0-1 0,1 0 0,-1 1 0,0-1 0,0 0 0,1 0 0,-1 1 0,0-1 0,0 0 0,0 0 0,1 0 0,-1 0 0,0 0 0,0 0 0,1 0 0,-1 0 0,0-1 0,0 1 0,1 0 0,-1 0 0,0-1 0,0 1 0,1 0 0,-1-1 0,0 1 0,1-1 0,-1 1 0,0-1 0,1 1 0,-1-1 0,1 1 0,-1-1 0,-29-34-664,30 34 659,0 1 0,-1 0 1,1-1-1,0 1 1,0-1-1,-1 1 1,1 0-1,0-1 0,0 1 1,0-1-1,0 1 1,0-1-1,-1 1 1,1-1-1,0 1 0,0 0 1,0-1-1,0 1 1,0-1-1,0 1 1,0-1-1,1 1 0,-1-1 1,0 1-1,0-1 1,0 1-1,0 0 1,1-1-1,-1 1 1,0-1-1,0 1 0,1 0 1,-1-1-1,0 1 1,1 0-1,-1-1 1,0 1-1,1 0 0,-1-1 1,1 1-1,0-1 26,1 0 0,-1 0 0,0 0 0,1 1 0,-1-1 0,1 1 0,-1-1 0,1 1 0,-1-1 0,1 1 0,2 0 1,3 1 48,0 0 1,1 0-1,-1 1 1,0 0 0,0 1-1,9 4 1,9 2 296,-9-3-308,1-1 0,28 4-1,-5-8-2483,-32-2-169,1 0 0,14-4-1,0 0-863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8.5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27 392 1984,'3'-7'12001,"-3"14"-9133,-25 186-570,23-172-2236,1-2 38,0 1 1,3 30-1,0-26-90,-2-15 65,1 0 0,3 15 0,-4-21-27,1-1-1,0 1 1,0-1-1,0 1 1,0-1 0,1 1-1,-1-1 1,1 0-1,-1 0 1,1 0 0,0 0-1,0 0 1,3 3-1,-4-5-26,0 1 0,0 0-1,0 0 1,0 0-1,0-1 1,1 1 0,-1-1-1,0 1 1,1-1 0,-1 1-1,0-1 1,1 0 0,-1 0-1,0 0 1,1 0-1,-1 0 1,1 0 0,-1 0-1,0 0 1,3-1 0,-2 0 13,0 0 1,1 0-1,-1 0 1,0 0 0,0 0-1,0-1 1,0 1 0,0-1-1,0 0 1,3-3 0,2-4 68,0-1 0,-1 0 1,10-20-1,-13 24-99,69-151 129,-30 60 241,-30 61-278,-29 135 389,15-75-340,1-1 0,1 1-1,1 0 1,1-1 0,1 1-1,1-1 1,14 44 0,-16-63-110,-1 0 0,1 0 1,0 0-1,0 0 0,0 0 1,1 0-1,-1 0 1,1-1-1,6 6 0,-8-7-3,1-1 1,0 0-1,0 0 0,0 0 0,0 0 0,0 0 0,0 0 1,0 0-1,0-1 0,0 1 0,0-1 0,1 1 0,-1-1 0,0 0 1,0 0-1,0 0 0,1 0 0,-1 0 0,0-1 0,0 1 1,0-1-1,2 0 0,4-2 26,-1 0-1,0 0 1,1-1 0,-2 0 0,1 0-1,0 0 1,-1-1 0,6-6 0,6-7-28,21-26 1,-18 15-121,32-57-1,12-17 598,-61 98-589,-4 3 59,1 1-1,0-1 0,0 1 1,0 0-1,0-1 1,0 1-1,0 0 0,1 0 1,-1 0-1,0-1 0,1 1 1,-1 1-1,1-1 0,-1 0 1,1 0-1,-1 0 1,3 0-1,-3 2 22,-1-1-1,1 1 1,-1-1 0,1 1-1,-1-1 1,1 1 0,-1 0-1,0-1 1,1 1 0,-1 0-1,0-1 1,0 1 0,1 0 0,-1 0-1,0-1 1,0 1 0,0 0-1,0 0 1,0 0 0,3 21 16,-3-21-14,1 43 104,-7 74 1,1-49-42,2-42 71,2-22-104,1 1 0,-1-1 0,1 1 0,0-1 0,0 1 0,0-1-1,2 7 1,-1-5 136,-1-7-82,4-5 72,3-4-121,-1 1 1,0-1 0,-1-1 0,9-17 0,-3 5-82,-5 10 28,11-20-120,36-51 1,-43 68 127,7-10 20,-16 24-15,0 0 0,0 0 0,0 0 0,0 0 0,0 1 0,0-1 0,0 0 0,1 0-1,-1 1 1,0-1 0,0 0 0,0 1 0,1 0 0,-1-1 0,0 1 0,1 0 0,1-1 0,-3 1-5,1 1 0,0-1 0,0 0-1,-1 1 1,1-1 0,0 1 0,0-1 0,-1 1 0,1-1 0,0 1 0,-1-1 0,1 1-1,-1 0 1,1-1 0,-1 1 0,1 0 0,-1-1 0,1 1 0,-1 0 0,0 0 0,1-1-1,-1 1 1,0 0 0,0 0 0,0 0 0,0 0 0,1 0 0,1 26-160,-4 25 101,0-32 309,2 37-1,0-29-78,0-24-133,-1 0 0,1 0 0,0 0 0,0 0 1,0 0-1,0 0 0,1 0 0,0-1 0,0 1 0,0 0 0,0 0 1,1 0-1,3 6 0,-5-9-14,1-1 0,0 1-1,-1-1 1,1 1 0,0-1 0,-1 1 0,1-1-1,0 0 1,0 1 0,-1-1 0,1 0 0,0 0 0,0 0-1,0 1 1,0-1 0,-1 0 0,1 0 0,0 0-1,0 0 1,0 0 0,0-1 0,0 1 0,-1 0 0,1 0-1,0 0 1,0-1 0,-1 1 0,1 0 0,0-1 0,0 1-1,-1-1 1,2 0 0,23-18 275,-23 17-277,23-22 45,24-31-1,-15 16-14,-12 15-22,-4 3-97,21-18 1,-38 39 62,-1-1 1,1 1-1,-1-1 1,1 1 0,-1-1-1,1 1 1,0 0 0,-1-1-1,1 1 1,-1 0 0,1 0-1,0-1 1,-1 1-1,1 0 1,0 0 0,-1 0-1,1 0 1,1 0 0,-2 0 6,1 0 0,-1 0 0,0 0 0,1 1 0,-1-1 0,0 0 0,1 0 0,-1 1 0,0-1 0,0 0 0,1 1 0,-1-1 0,0 0 1,0 1-1,1-1 0,-1 0 0,0 1 0,0-1 0,0 0 0,0 1 0,0-1 0,1 1 0,-1 4-20,1 0 0,-1-1 0,0 1 0,0 6 0,-1-4 10,0 33-72,0 28 122,2-59-25,0 0 1,0 0-1,1 0 1,0 0-1,3 9 1,-3-12 23,1 0 0,0 0 1,0-1-1,0 1 0,0-1 1,1 0-1,0 0 0,0 0 1,1-1-1,-1 1 0,1-1 1,0 0-1,0 0 0,0-1 1,0 0-1,8 4 0,-10-6-19,-1-1 0,1 1 0,-1-1 0,1 1 0,-1-1 0,0 0 0,1 0 0,-1 0 0,1-1 0,-1 1-1,1 0 1,-1-1 0,0 0 0,1 1 0,4-3 0,0-1 21,-1 0-1,1 0 1,10-8-1,-12 7-4,1 0-1,-1 0 1,0-1-1,-1 1 1,1-1-1,-1-1 1,0 1-1,4-11 1,3-7 65,6-26 1,-9 27-39,44-160-69,-2 11-204,-30 113 175,-3-2-1,-3 0 0,7-66 1,-21 126 25,1-3-37,-1 0 0,1 1 0,-1-1 0,-1 0 0,1 1 0,-1-5 0,-1 5-149,-2 8 63,-2 12-50,4-12 131,-41 146-63,32-108 26,-3 21 103,3 1 0,-4 100 0,13-118 268,8 86-1,-6-132-250,0 0-1,0 0 0,0 0 1,0 0-1,0 0 1,0 0-1,1 0 1,-1 0-1,0 0 1,1 0-1,-1 0 0,1-1 1,-1 1-1,1 0 1,-1 0-1,1 0 1,-1-1-1,1 1 1,0 0-1,0 0 0,-1-1 1,1 1-1,1 0 1,-1-1-7,0 0 0,0 0 0,0 0 0,0 0 0,0 0 0,0 0 0,0 0 0,0-1 0,0 1 0,0 0 0,0 0 0,0-1 0,-1 1 0,1-1 0,0 1 0,0-1 1,0 1-1,0-1 0,-1 0 0,1 1 0,0-1 0,0 0 0,9-10 15,-1 0 0,0 0 0,9-15 0,3-4 128,5-8-147,-18 25 38,1 0-1,12-13 1,-1 1-164,-15 17 129,1 1 1,14-13-1,5-4 72,-14 14-85,-1 0-1,19-12 1,-25 20 16,-1 0-46,0 0 0,0 0 0,0 0 0,0 1-1,5-2 1,-7 3 21,-1 0 0,1 0-1,0 1 1,0-1 0,0 0 0,-1 1-1,1-1 1,0 1 0,0-1 0,-1 1-1,1 0 1,0-1 0,-1 1 0,1 0-1,-1-1 1,1 1 0,-1 0 0,1 1-1,8 16 35,-6-5-7,-1 1-1,0-1 1,0 1 0,-2-1-1,1 1 1,-2 0-1,0-1 1,-1 1-1,0 0 1,-1-1-1,0 0 1,-10 23-1,10-26 24,-9 21 92,-24 42 0,32-65-117,-1 0 1,-1 0 0,1-1 0,-1 1 0,0-1-1,-1-1 1,0 1 0,0-1 0,0 0 0,-9 5-1,11-8 9,0-1 0,0 1-1,0-1 1,0 0 0,0 0-1,-1 0 1,1-1 0,-1 0-1,1 0 1,-7 0-1,27-10-21,-7 6 3,0 1 1,0 0-1,0 1 1,1 0-1,-1 0 1,17 1-1,17-2-49,81-7 122,4 0-4003,-126 9 3629,0 0 1,-1 0 0,1 0-1,0 0 1,0 0 0,0-1-1,0 1 1,0 0 0,-1 0-1,1-1 1,0 1 0,0 0 0,0-1-1,-1 1 1,1-1 0,0 1-1,0-1 1,-1 1 0,1-1-1,-1 1 1,1-1 0,0 0 0,-1 1-1,1-1 1,-1 0 0,1-1-1,-1 0-236,0 1-1,0-1 1,0 0 0,0 0-1,0 0 1,-1 1-1,1-1 1,-1 0 0,1 1-1,-1-1 1,0 0-1,0 1 1,1-1-1,-3-2 1,-13-20-3189,-3 3 1365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8.94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530 285 7552,'-19'-3'2448,"18"-3"-671,1 6-1731,-1 0 0,1 0-1,0 0 1,0 0 0,0 0 0,0-1 0,0 1 0,0 0 0,0 0-1,0 0 1,0 0 0,0 0 0,0 0 0,0 0 0,0 0-1,0-1 1,0 1 0,0 0 0,0 0 0,0 0 0,0 0-1,0 0 1,0 0 0,0 0 0,0 0 0,1-1 0,-1 1 0,0 0-1,0 0 1,0 0 0,0 0 0,0 0 0,0 0 0,0 0-1,0 0 1,0 0 0,0 0 0,0 0 0,1 0 0,-1 0 0,0 0-1,0-1 1,0 1 0,0 0 0,0 0 0,0 0 0,0 0-1,0 0 1,1 0 0,-1 0 0,0 0 0,0 0 0,0 0 0,0 0-1,0 0 1,0 1 0,0-1 0,0 0 0,1 0 0,1 0 232,1 1 0,-1-1 0,1 1 0,0-1 0,-1 0 0,1 0 0,0 0 0,-1 0 0,4-1 0,5 0 307,224-12 1077,-82 2-2002,-119 10-356,62-6-6287,-84 4 2796,-3 7 1382</inkml:trace>
  <inkml:trace contextRef="#ctx0" brushRef="#br0" timeOffset="1">45 14 9984,'-45'-5'4512,"48"10"-3936,7-5-288,4 0-288,21 0-96,11 0 64,21 0-1728,1 0 960,8-8-4704,1 3 3072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09.82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64 7 2656,'-2'-1'220,"0"0"8,1 0-1,-1 1 1,0-1-1,0 0 1,1 1 0,-1-1-1,0 1 1,0 0-1,1 0 1,-1-1-1,-3 1 1,-5 1 895,-2-2-428,-4 2 4158,17 3-2800,10 4-1664,49 36 648,-38-26-1084,26 15 1,-26-21-66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11.29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116 523 1568,'-1'0'71,"1"-1"1,0 1-1,0 0 1,0-1-1,-1 1 1,1-1-1,0 1 1,0-1-1,0 1 0,0-1 1,0 1-1,0-1 1,0 1-1,0-1 1,0 1-1,0-1 0,0 1 1,0-1-1,1 1 1,-1-1-1,0 1 1,0-1-1,0 1 1,1 0-1,-1-1 0,0 1 1,0-1-1,1 1 1,-1 0-1,0-1 1,1 1-1,-1 0 1,1-1-1,-1 1 0,1-1 1,0 1 164,-1-1 0,1 1 0,0-1 0,-1 0 0,1 1-1,0-1 1,-1 0 0,1 0 0,-1 1 0,1-1 0,-1 0 0,0 0 0,1 0 0,-1 0 0,0 0 0,0 0 0,1 1 0,-1-1-1,0-2 1,0 2 37,0 0-1,0-1 1,-1 1-1,1 0 1,0-1-1,-1 1 1,1 0 0,-1 0-1,1-1 1,-1 1-1,1 0 1,-1 0-1,0 0 1,0 0-1,0 0 1,1 0-1,-1 0 1,0 0-1,0 0 1,0 0-1,-1 0 1,1 0-1,0 1 1,0-1-1,0 1 1,0-1-1,-1 1 1,1-1-1,0 1 1,-1-1-1,1 1 1,-3 0-1,1-1-100,0 1 1,0 0-1,0 0 0,-1 0 0,1 0 0,0 1 0,0-1 0,0 1 0,0 0 0,-1 0 0,1 0 1,0 0-1,-4 2 0,3 0-142,1 0 1,-1-1-1,0 1 1,1 1-1,0-1 1,-1 0-1,1 1 1,1 0-1,-1 0 1,0-1 0,1 1-1,0 1 1,0-1-1,0 0 1,1 1-1,-1-1 1,1 1-1,0-1 1,0 1-1,1-1 1,-1 1-1,1 0 1,0-1-1,0 1 1,1 0-1,-1-1 1,1 1 0,2 6-1,0-2 27,0 1-1,0-1 1,1 0-1,0 0 1,1 0-1,0-1 1,0 1 0,1-1-1,0-1 1,8 8-1,-11-11-8,1-1-1,0 0 1,0 0-1,0 0 1,0 0-1,0-1 0,1 0 1,-1 0-1,9 3 1,-10-4-12,1-1 0,-1 1 1,1-1-1,-1 1 1,1-1-1,-1-1 0,1 1 1,0 0-1,-1-1 1,1 1-1,-1-1 0,1 0 1,-1-1-1,6-1 1,-4 0-8,0 0 1,0-1 0,0 1 0,-1-1 0,1 0-1,-1 0 1,0 0 0,0-1 0,0 1-1,0-1 1,-1 0 0,0 0 0,0 0 0,-1-1-1,1 1 1,-1-1 0,0 1 0,0-1-1,-1 0 1,0 0 0,0 0 0,0 0 0,-1-7-1,1 4-10,-2 0-1,1 0 1,-1 0-1,0 0 1,-1 0-1,0 0 1,0 0-1,-1 1 1,0-1-1,-1 1 1,0 0-1,0 0 1,-1 0-1,-9-12 1,8 14-50,0 0 0,0 1 0,-1 0 0,-11-8 0,-6-4-289,23 16 318,1 1-1,0 0 1,0 0 0,0-1 0,-1 1-1,1 0 1,0 0 0,0 0-1,-1-1 1,1 1 0,0 0 0,-1 0-1,1 0 1,0 0 0,0-1-1,-1 1 1,1 0 0,0 0-1,-1 0 1,1 0 0,0 0 0,-1 0-1,1 0 1,0 0 0,-1 0-1,1 0 1,0 0 0,-1 0 0,1 0-1,0 0 1,-1 1 0,0-1-1,-4 1-326,15-3 647,-1 0 1,1 0 0,-1-2 0,10-3-1,-3 1-29,145-55 746,-132 51-893,-1-1 1,-1-1-1,47-29 1,-57 29-111,0 0 0,-1-1 0,0-1 0,-1-1 0,-1 0 0,17-22 1,-9 4 129,28-56 1,-50 89-163,0 0 0,0 0 0,0 0 0,0 0 0,0 0 1,0 0-1,0 0 0,0 0 0,0-1 0,0 1 0,0 0 0,1 0 0,-1 0 1,0 0-1,0 0 0,0 0 0,0 0 0,0 0 0,0 0 0,0 0 0,0 0 1,0 0-1,0 0 0,0 0 0,0 0 0,0-1 0,0 1 0,0 0 0,0 0 0,0 0 1,1 0-1,-1 0 0,0 0 0,0 0 0,0 0 0,0 0 0,0 0 0,0 0 1,0 0-1,0 0 0,0 0 0,0 0 0,0 0 0,0 0 0,1 0 0,-1 0 1,0 0-1,0 0 0,0 0 0,0 0 0,0 0 0,0 0 0,0 1 0,0-1 1,0 0-1,0 0 0,0 0 0,0 0 0,0 0 0,0 0 0,0 0 0,1 0 0,-1 0 1,2 8-26,0 15-22,-3-2 11,-1 1-1,-7 36 1,-18 47-78,20-77 108,-93 283 86,71-249-22,-67 104 0,74-129-30,-148 226 302,169-261-316,-3 6 78,-2 0 0,1 0 0,-1 0 0,0-1 0,-10 11-1,15-18-80,0 1 0,0-1 0,1 1 0,-1-1-1,0 1 1,0-1 0,1 0 0,-1 1-1,0-1 1,0 0 0,0 0 0,0 1-1,0-1 1,0 0 0,1 0 0,-1 0 0,0 0-1,0 0 1,0 0 0,0-1 0,0 1-1,0 0 1,0 0 0,1-1 0,-1 1-1,0 0 1,0-1 0,0 1 0,1-1-1,-1 1 1,0-1 0,1 1 0,-1-1 0,0 1-1,1-1 1,-1 0 0,1 1 0,-1-1-1,1 0 1,-2-1 0,1-1-5,-1 0 0,1 0 0,-1 0 0,1-1 0,0 1 0,0 0 0,1-1 0,-1 1 0,0-7 0,1 4-14,1 1 0,-1 0 0,1 0 0,0-1 0,1 1 0,-1 0 0,1 0 0,0 0 0,0 0 0,1 0 0,-1 1 0,1-1 0,0 1 0,0 0 0,1-1-1,-1 2 1,1-1 0,0 0 0,0 1 0,0-1 0,0 1 0,1 0 0,7-3 0,6-3-65,1 1-1,0 0 1,1 2-1,36-8 1,180-18-1029,-138 21-3690,0-3-7122,-54 7 7648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14.24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 1066 2144,'0'0'41,"0"0"-1,0 0 1,0 0 0,0 1 0,0-1-1,0 0 1,1 0 0,-1 0 0,0 1-1,0-1 1,0 0 0,0 0 0,0 0-1,0 1 1,0-1 0,0 0 0,0 0-1,0 1 1,-1-1 0,1 0-1,0 0 1,0 0 0,0 0 0,0 1-1,0-1 1,0 0 0,0 0 0,0 0-1,-1 1 1,1-1 0,0 0 0,0 0-1,0 0 1,0 0 0,0 0 0,-1 1-1,1-1 1,0 0 0,0 0 0,0 0-1,-1 0 1,1 0 0,0 0 0,0 0-1,0 0 1,-1 0 0,1 0-1,0 0 1,4 5 2859,-2-4-2632,0 1 1,1 0-1,-1-1 1,0 1-1,1-1 1,-1 0-1,1 0 1,-1 0-1,1 0 1,0 0-1,-1-1 1,1 1-1,0-1 1,-1 1-1,1-1 1,0 0-1,0 0 1,-1 0-1,1-1 1,0 1-1,0-1 1,-1 1-1,4-2 1,-1 0-36,1 0 0,0-1 0,-1 1 0,1-1 0,-1 0 0,0-1 0,0 1 0,0-1 0,-1 0 0,6-5 1,49-67 1121,13-14-535,27-1 127,-59 58-740,36-42-1,-49 44-100,-2-2 0,-1-1-1,-2-1 1,23-46-1,-18 24 134,-3-1 0,-2-1-1,24-106 1,-45 160-186,0 1 0,0-1 0,0 1 0,-1-1 0,0 0 0,0 1 0,0-1 0,0 1 0,-1-1 0,1 1 0,-1-1 0,0 1 0,-1-1 1,1 1-1,-1 0 0,0 0 0,-2-5 0,3 8-41,0 0 1,0 0-1,0 0 1,0 0-1,0 0 1,-1 0-1,1 0 1,0 0-1,0 0 1,-1 1-1,1-1 1,-1 0-1,1 1 1,0-1 0,-1 1-1,1 0 1,-1-1-1,0 1 1,1 0-1,-1 0 1,1 0-1,-1 0 1,1 0-1,-1 0 1,1 0-1,-1 1 1,1-1-1,-1 1 1,-1 0-1,-3 1 7,1 0 0,-1 1-1,0-1 1,1 1 0,-1 1 0,-5 4-1,-3 4 39,1 0-1,0 1 1,0 1 0,2 0-1,0 1 1,-12 20-1,-1 8 58,-21 53 0,-54 162 745,92-234-798,1 0 1,1 1-1,1 0 0,1 0 1,1 0-1,2 1 0,0-1 1,1 0-1,6 28 0,-4-40-4,1-1 0,0 1 0,1-1 0,0 0 0,1-1 0,0 1 0,1-1 0,0 0 0,9 10 0,-11-15-9,0 0 1,1 0-1,0-1 1,0 1-1,0-1 0,0-1 1,1 1-1,0-1 0,0 0 1,0-1-1,1 1 1,-1-1-1,1-1 0,0 0 1,14 3-1,-12-5-27,1 0 0,0 0 0,0-1 0,0 0 0,-1-1 1,1 0-1,-1-1 0,1 0 0,-1-1 0,0 0 0,0 0 0,0-1 0,-1 0 0,0-1 0,14-11 0,-6 3 72,0-2 0,-1 0 0,0-1-1,-1-1 1,-1 0 0,14-26 0,-21 33-119,-1 0 0,0 0 0,-1-1 0,5-14 0,-9 20-2,0 1-1,1-1 0,-2 0 0,1 1 1,-1-1-1,0 0 0,0 0 0,0 0 1,-1 1-1,0-1 0,-1-5 0,1 9 5,1 1 0,-1 0 0,1-1 0,-1 1 0,1 0 0,-1 0 0,0 0 0,0-1 0,0 1 0,0 0 0,1 0 0,-1 0 0,-1 0-1,1 0 1,0 1 0,0-1 0,0 0 0,0 0 0,-3 0 0,2 0-26,-1 0-1,0 1 1,0-1-1,1 1 1,-1-1 0,0 1-1,0 0 1,0 0-1,-3 1 1,-2 0-11,0 1 1,0 0-1,1 0 0,-1 1 1,-11 5-1,14-5 69,0 0 0,-1 0 0,1 1 0,1-1 0,-1 1 0,1 0 0,-1 0 0,1 1 0,0-1 0,1 1 0,-1 0 0,1 0 0,0 0 0,0 1 0,0-1 0,1 1 0,0-1 0,0 1 0,1 0 0,-1 0 0,1 0 0,0 0 0,1 0 0,-1 0 0,1 0 0,1 0 0,-1 0 0,1 0 0,2 8 0,-1-3 53,1 1 0,1-1 0,0 0 1,1 0-1,8 15 0,-9-19-2,1 0 1,0 0-1,0 0 0,0-1 1,1 0-1,0 0 1,0-1-1,12 9 0,-15-12-34,1 0-1,-1 0 1,1-1 0,0 1-1,0-1 1,-1 0 0,1 0-1,0 0 1,0-1 0,0 1-1,0-1 1,0 0-1,0 0 1,0-1 0,0 1-1,0-1 1,0 0 0,6-2-1,6-3 30,-2 0-1,1-1 1,19-13 0,-16 9-43,306-163 500,-283 152-554,-28 15 20,0 0 0,20-7 0,-32 14 24,-1-1 0,0 1-1,0 0 1,0 0-1,0 0 1,1 0-1,-1 0 1,0 0-1,0 0 1,0 0-1,0 0 1,1 0-1,-1 0 1,0 0-1,0 0 1,0 0-1,0 0 1,1 0-1,-1 0 1,0 1 0,0-1-1,0 0 1,0 0-1,0 0 1,1 0-1,-1 0 1,0 0-1,0 0 1,0 0-1,0 1 1,0-1-1,0 0 1,0 0-1,1 0 1,-1 0-1,0 0 1,0 1-1,0-1 1,0 0-1,0 0 1,0 0 0,0 0-1,0 0 1,0 1-1,0-1 1,0 0-1,0 0 1,0 0-1,0 0 1,0 1-1,0-1 1,0 0-1,0 0 1,0 0-1,0 0 1,0 1-1,0-1 1,0 0-1,-1 0 1,1 0 0,0 0-1,0 0 1,0 1-1,0-1 1,0 0-1,-7 15 30,6-12-9,-10 22 45,6-11-35,-11 22 0,2-11-37,1 1 1,-9 29 0,18-32 157,4-23-149,0 0 0,0 0 0,0 1 0,0-1 0,0 0 0,0 0 0,0 0 0,0 1 0,0-1 1,0 0-1,0 0 0,0 1 0,0-1 0,1 0 0,-1 0 0,0 1 0,0-1 0,0 0 0,0 0 0,0 0 0,0 1 0,1-1 0,-1 0 0,0 0 0,0 0 0,0 0 0,1 1 0,-1-1 0,1 0 1,-1 0-1,1-1 1,-1 1-1,1 0 1,0 0-1,-1-1 1,1 1-1,-1 0 1,1-1 0,-1 1-1,1 0 1,-1-1-1,1 1 1,-1-1-1,1 1 1,-1-1-1,1 0 1,193-183-31,-193 183 48,12-8-92,-13 9 69,0-1-1,0 1 1,1 0-1,-1 0 1,0 0 0,0 0-1,1 0 1,-1 0-1,0 0 1,0 0 0,0 0-1,1 0 1,-1 0-1,0 0 1,0 0 0,1 0-1,-1 0 1,0 0-1,0 0 1,0 0 0,1 0-1,-1 1 1,0-1 0,0 0-1,0 0 1,1 0-1,-1 0 1,0 0 0,0 1-1,0-1 1,0 0-1,1 0 1,-1 0 0,0 0-1,0 1 1,0-1-1,0 0 1,0 0 0,0 0-1,0 1 1,0-1-1,0 0 1,0 0 0,1 1-1,-1-1 1,0 0-1,0 0 1,0 0 0,0 1-1,-1-1 1,1 0-1,0 0 1,0 1 0,0-1-1,0 0 1,0 0-1,0 42 146,-1-5-100,7 62 1,-6-94-24,1-1 0,0 1-1,1-1 1,-1 1 0,1-1 0,3 9 0,-4-12-11,0 0 0,0 0 0,0 1 0,0-1 0,0 0 0,0 0 0,0 0-1,0 0 1,0 0 0,0 0 0,1 0 0,-1-1 0,0 1 0,1 0 0,-1-1 0,1 1 0,-1-1 0,0 1 0,1-1 0,-1 0 0,1 1 0,-1-1 0,1 0 0,2 0-1,1-1 17,-1 0-1,0 0 1,0 0-1,1 0 1,-1-1-1,0 0 1,7-3-1,28-21 29,-16 10-35,189-111 65,-116 71-97,-86 50-4,2 0-40,0-1 0,-1-1-1,0 0 1,20-18 0,-31 25 45,0 1 0,1 0 0,-1 0-1,0-1 1,1 1 0,-1 0 0,0-1 0,1 1 0,-1 0-1,0-1 1,0 1 0,0-1 0,1 1 0,-1 0-1,0-1 1,0 1 0,0-1 0,0 1 0,0-1 0,1 1-1,-1 0 1,0-1 0,0 0 0,-1 1-28,0-1-1,0 1 1,-1 0 0,1 0 0,0 0-1,0 0 1,0 0 0,0 0 0,0 0 0,0 0-1,0 1 1,0-1 0,0 0 0,0 1-1,-1 0 1,-28 8-84,0 1 0,1 2 0,-37 21 0,51-25 159,1 2 0,-1-1 0,2 2 0,0 0-1,0 0 1,1 1 0,-21 27 0,29-33-56,1-1 0,0 1 1,0 1-1,0-1 0,1 0 1,0 1-1,-2 9 0,4-14 32,-1 0 0,1 1 0,-1-1-1,1 0 1,0 0 0,0 0 0,0 1-1,0-1 1,1 0 0,-1 0 0,0 0 0,1 1-1,0-1 1,-1 0 0,1 0 0,0 0 0,0 0-1,0 0 1,0 0 0,1-1 0,-1 1 0,0 0-1,1 0 1,-1-1 0,1 1 0,3 2 0,-3-4 15,0 1 0,0 0 0,0-1 1,0 1-1,0-1 0,1 1 1,-1-1-1,0 0 0,0 0 0,0 0 1,1 0-1,-1-1 0,0 1 1,0 0-1,0-1 0,0 0 0,0 1 1,0-1-1,0 0 0,0 0 1,0 0-1,0 0 0,3-3 0,5-4 127,0 1-1,16-19 0,-23 23-145,35-37 99,-1-3 0,40-60 0,-71 95-86,-3 4-49,-1 1-1,1 0 0,-1-1 1,0 0-1,0 1 1,0-1-1,-1 0 0,3-8 1,-4 12 24,0 0-1,0 0 1,0 0 0,0 0-1,0 0 1,0-1 0,0 1-1,0 0 1,0 0 0,0 0 0,0 0-1,0 0 1,0 0 0,0-1-1,0 1 1,0 0 0,0 0-1,0 0 1,0 0 0,0 0-1,-1 0 1,1-1 0,0 1 0,0 0-1,0 0 1,0 0 0,0 0-1,0 0 1,0 0 0,0 0-1,-1 0 1,1 0 0,0 0 0,0 0-1,0 0 1,0 0 0,0-1-1,0 1 1,-1 0 0,-5 3-174,-10 13-66,-13 25 41,2 1 0,-39 82 0,27-49 303,-114 173 254,109-176-249,32-49 9,-2-1-1,-23 29 0,35-48-130,-1 0 13,1-1 0,0 1 1,-1-1-1,1 1 0,-4 1 0,5-3-12,1-1 0,-1 0 0,1 1 0,-1-1 0,1 0 0,-1 0 0,1 0 0,-1 1 0,1-1 0,-1 0 0,0 0 0,1 0 0,-1 0 0,1 0 0,-1 0 0,1 0 0,-1 0 0,1 0 0,-1 0 0,0 0 0,1-1 0,-1 1 0,1 0 0,-1 0 0,1-1 0,-1 1 0,1 0-1,-1 0 1,1-1 0,0 1 0,-1 0 0,1-1 0,-1 1 0,1-1 0,0 1 0,-1-1 0,1 1 0,-1-1 0,-1-3-35,0-1 0,1 1 0,-1 0 0,1 0 0,0-1 0,0 1 0,0-1 0,1 1 0,0-1 0,-1 1 0,1-1 1,1 1-1,-1-1 0,3-8 0,1-7-80,13-35 0,-16 53 111,3-7-17,0 0 0,0 0 0,1 1 0,0 0 0,0 0 0,1 0 0,0 0 0,1 1 0,-1 0 0,1 1 0,15-12 0,4 1-45,1 1 0,38-16-1,-46 22 64,50-22 153,87-46 400,-130 62-408,0 0-1,-1-2 0,40-37 1,34-54 108,-37 36-315,-35 42 174,42-64 1,12-42 30,-14 23-59,-49 85-77,140-235 321,-156 259-313,12-20 107,-12 18-3,-11 12 18,3 1-156,0 1 0,0-1 0,1 1 0,-1 0 0,-5 12 1,-100 209 86,18 8-41,56-107 254,24-76-1601,-3-1-3594,14-42 1440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14.6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21 228 8384,'-11'-11'2704,"4"12"74,5 0-1491,5 0-57,-1-1-671,1 0 0,-1 1-1,0-1 1,1 1-1,-1-1 1,0 1-1,3 1 1,17 4 487,15-6-516,1-1 0,71-11-1,-77 6-878,-1-1 0,0-1-1,0-1 1,44-21 0,-55 20-900,0-1 0,0 0 0,-1-2 0,-1 0 0,0-1 0,-1-1 0,21-23 0,-6 6-900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15.0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182 8 6304,'-2'-8'3027,"-2"16"-659,-6 23 506,8-22-2391,-14 42 1449,-15 54 583,-28 180 287,27-126-1657,8-22-137,24-133-978,-1 0 0,0 0-1,1 0 1,0 0 0,0 0 0,1 4 0,-1-7-34,0 0-1,0-1 1,0 1 0,0-1 0,1 1-1,-1-1 1,0 0 0,0 1 0,1-1-1,-1 1 1,0-1 0,1 1 0,-1-1-1,0 0 1,1 1 0,-1-1 0,1 0-1,-1 1 1,0-1 0,1 0 0,0 1-1,0-1-13,0 0 1,0 0-1,0 0 0,0 0 0,0 0 0,1 0 0,-1 0 0,0 0 0,0 0 1,0 0-1,0-1 0,0 1 0,0 0 0,0-1 0,1 0 0,37-23-410,-29 18 325,-1-1-1,1 2 0,21-9 1,-25 11 164,0 1 1,0 1 0,1-1 0,-1 1 0,1 0 0,11 0-1,-17 1-20,1 0-1,0 1 0,0-1 1,0 0-1,0 1 0,0-1 1,-1 1-1,1 0 0,0-1 1,-1 1-1,1 0 0,0 0 1,-1 0-1,1 0 0,-1 1 1,1-1-1,-1 0 0,0 1 1,0-1-1,1 0 0,-1 1 1,0 0-1,0-1 0,0 1 1,-1-1-1,1 1 0,0 0 1,-1 0-1,1 2 0,1 6 75,-1 0-1,0 0 1,0 0-1,-1 0 1,-1 0-1,1 0 1,-5 18-1,2-6-43,-14 105-927,0 7-7504,15-101 5454</inkml:trace>
  <inkml:trace contextRef="#ctx0" brushRef="#br0" timeOffset="1">740 1015 11648,'-10'-12'5247,"10"52"-4543,0-20 2144,0 3-1696,-3 5 32,3 0-736,-5-4-448,5 1-32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54.2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377 58 3072,'-3'-19'1728,"4"17"-1532,-1 1 0,1 0 1,-1 0-1,1 0 0,-1 0 0,1 0 0,0 0 1,0 0-1,0 0 0,0 0 0,-1 0 1,1 1-1,0-1 0,0 0 0,0 1 0,1-1 1,-1 0-1,0 1 0,0-1 0,2 1 1,3-4 759,1 0-238,10-8 2004,-12 12 153,-7 7 1620,-51 89-2986,-37 62-772,-48 62 351,48-56-407,71-125-536,3 2-133,13-31 133,-1 0 1,-9 17-1,12-26 319,2-10-1056,3 0-646,-1 1 0,2-1 0,-1 1 0,1 0 0,0 1 0,1-1 0,6-7 1,3 3-3169,7 0 1420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2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387 543 3072,'0'0'4517,"-9"-7"-1050,-3 3-2532,0 1 1,0 1-1,0 0 0,-15-1 1,5 3-373,0 1-1,0 0 1,-24 6-1,27-2-355,0 0 0,1 2 0,0 0 0,-20 11 0,33-16-132,-2 2-46,0 0 0,1 0 1,0 0-1,0 1 0,0 0 1,0 0-1,1 1 0,0-1 1,-9 13-1,13-16-21,0-1-1,0 1 1,1 0-1,-1-1 0,1 1 1,-1 0-1,1-1 1,-1 1-1,1 0 1,0 0-1,0-1 1,0 1-1,0 0 1,0 0-1,0-1 1,1 1-1,-1 0 1,1 0-1,-1-1 1,1 1-1,-1-1 1,1 1-1,1 2 1,0-1 11,-1-1 0,1 1 0,0 0 1,0-1-1,0 1 0,0-1 0,1 0 1,-1 0-1,1 0 0,-1 0 0,6 3 1,-4-3 20,1-1 0,0 1 0,-1-1-1,1 0 1,0 0 0,0 0 0,0-1 0,0 1 0,-1-1 0,1-1 0,0 1 0,8-2 0,4-2 149,-1-1 1,21-8-1,-30 10-146,16-7 17,0-1-1,-1-1 1,0-1 0,-1 0-1,35-31 1,-42 31-71,-1-1 1,0-1 0,-2 0 0,0 0 0,0-1-1,-1-1 1,-1 1 0,-1-1 0,8-24 0,0-8-1,-2 0 1,9-63-1,-11 19 306,-12 79-245,1 1 0,-2-1 0,0 0-1,-5-25 1,6 39-65,0-1-1,0 1 0,0-1 0,0 1 0,0-1 1,0 1-1,-1-1 0,1 1 0,0-1 1,0 1-1,0-1 0,-1 1 0,1-1 0,0 1 1,-1-1-1,1 1 0,0 0 0,-1-1 1,1 1-1,-1 0 0,1-1 0,-1 1 0,1 0 1,0 0-1,-1-1 0,1 1 0,-2 0 0,1 0 13,0 0-1,1 1 0,-1-1 0,0 1 0,0-1 0,1 1 0,-1-1 0,0 1 0,0-1 0,1 1 0,-1 0 0,1-1 1,-1 1-1,1 0 0,-1 0 0,1-1 0,-1 1 0,1 0 0,-1 0 0,1 0 0,0 1 0,-5 8 84,2 1 0,0 0 0,0 0 0,-1 15 0,-8 62 594,4 0 0,7 165 0,3-222-582,1 1 0,2-1 0,15 54 0,-16-78-1542,3-11-1113,-4 1 1978,8-6-4972,15-20 0,-8 12 2432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2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0 7136,'-1'7'2448,"0"-1"1,0 0-1,-3 11 1,-19 51-960,17-51-538,-2 2-629,-1 0 0,0 0 0,-1-1 1,-1 0-1,-1-1 0,-1 0 0,0-1 0,-1 0 0,-1-1 0,0-1 0,-1-1 1,0 0-1,-1 0 0,-29 14 0,41-24-237,-1-1 0,1 0-1,-1 0 1,1-1 0,-1 1 0,0-1 0,-8 0 0,10 0-87,1-2 0,-1 1 1,0 0-1,1-1 0,-1 1 1,1-1-1,-1 0 1,1-1-1,-1 1 0,1 0 1,0-1-1,-1 0 1,-2-2-1,-3-2-21,0-1 0,1 1 0,0-2 0,1 1 1,-1-1-1,2 0 0,-1-1 0,1 1 0,0-1 0,1-1 0,0 1 1,0-1-1,-5-17 0,6 16 59,1-1-1,0 0 1,0 0 0,1 0-1,0-13 1,2 22-14,0 0 0,0 0 1,1 0-1,-1 1 0,0-1 0,1 0 0,0 1 1,0-1-1,0 0 0,0 1 0,0-1 1,0 1-1,1-1 0,-1 1 0,1 0 1,0-1-1,-1 1 0,1 0 0,0 0 0,0 0 1,0 1-1,1-1 0,-1 0 0,0 1 1,1-1-1,-1 1 0,1 0 0,4-2 1,6 0 112,0 0 1,-1 1-1,1 0 1,0 0-1,1 2 1,-1 0-1,26 3 1,89 22 670,-111-21-718,43 12 203,115 46-1,-108-37-1355,-39-16-5501,-19-5 3360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2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3808,'-1'0'74,"1"-1"0,-1 1 0,1-1 0,0 1 0,-1-1 0,1 1 0,-1 0 0,1-1 0,0 1 0,-1-1 0,1 1 0,0-1 0,0 0 0,-1 1 0,1-1 0,0 1 0,0-1 0,0 1 0,0-1 0,0 0 0,0 1 1,0-1-1,0 1 0,0-1 0,0 0 0,0 0 0,1-8 2257,4 1 424,-5 8-2708,0 0-1,0 0 0,0 0 0,0 1 1,0-1-1,0 0 0,0 0 1,0 0-1,0 0 0,0 0 0,0 0 1,0 0-1,0 1 0,0-1 1,0 0-1,0 0 0,0 0 0,0 0 1,0 0-1,1 0 0,-1 0 0,0 0 1,0 0-1,0 0 0,0 0 1,0 1-1,0-1 0,0 0 0,0 0 1,0 0-1,1 0 0,-1 0 1,0 0-1,0 0 0,0 0 0,0 0 1,0 0-1,0 0 0,0 0 1,1 0-1,-1 0 0,0 0 0,0 0 1,0 0-1,0 0 0,0 0 0,0 0 1,0 0-1,0 0 0,1 0 1,-1 0-1,0-1 0,0 1 0,0 0 1,0 0-1,0 0 0,0 0 1,0 0-1,0 0 0,0 0 0,0 0 1,1 0-1,-1 0 0,0 0 1,0-1-1,0 1 0,0 0 0,0 0 1,0 0-1,3 62 2519,-8 81-1062,-8 102-355,7-174-823,-13 106 512,16-134-688,3-33-66,0 0 1,-1 0-1,-1 0 0,-3 14 1,5-16 326,1-13 438,0-4-818,0 0 0,1-1 0,0 1-1,5-15 1,-6 22-24,9-28-64,0 0 0,3 1 1,0 0-1,2 1 0,26-36 0,-40 61 53,1 1-1,0-1 1,0 1-1,0 0 1,0-1-1,1 1 0,-1 1 1,0-1-1,1 0 1,-1 0-1,1 1 1,0 0-1,5-3 1,-6 4 23,-1 0 0,1 0 0,0 0 1,0 0-1,-1 0 0,1 1 1,0-1-1,-1 0 0,1 1 0,0-1 1,-1 1-1,1 0 0,-1-1 1,1 1-1,-1 0 0,1 0 0,-1 0 1,0 0-1,1 0 0,-1 0 1,0 1-1,0-1 0,0 0 0,0 1 1,0-1-1,2 3 0,1 4 78,0-1-1,0 1 0,0-1 1,-1 1-1,0 1 1,-1-1-1,2 11 0,-1-1 69,-1 0-1,0 27 1,-1-40-141,-1 1 0,1 0 0,0-1 0,0 1-1,1 0 1,-1-1 0,1 1 0,1-1 0,-1 0 0,1 0 0,0 0 0,5 7 0,-7-10 3,1-1 0,-1 1 0,1-1-1,-1 1 1,1-1 0,0 0 0,0 0-1,-1 0 1,1 0 0,0 0 0,0 0 0,0 0-1,0-1 1,0 1 0,1-1 0,-1 1-1,0-1 1,0 0 0,0 0 0,0 0 0,0 0-1,3 0 1,5-2 29,0 0 0,0 0 0,14-6-1,-12 4-50,20-7-11,0-2-1,-1-1 1,-1-1-1,47-31 1,-57 32 86,0-2 0,0 0 0,-2 0 0,0-2 0,18-23 1,-35 39-57,0 0 0,0-1 0,0 1 0,-1 0 0,1 0 0,0-1 0,-1 1 0,0-3 1,0 5-44,-1 0 0,1 0 0,-1 0 0,1 0 1,-1 0-1,1 1 0,0-1 0,-1 0 0,1 0 1,-1 1-1,1-1 0,-1 0 0,1 1 0,0-1 1,-1 0-1,1 1 0,0-1 0,-1 1 0,1 0 1,-1 0-33,-7 7-1,0 0 0,1 1 0,0 0 0,-7 12 0,-22 44 379,22-38-227,9-19-80,1 1 1,0-1-1,1 1 1,0 0-1,0 0 1,0 1-1,2-1 1,-3 17 0,4-25-3,0-1 1,0 1-1,0 0 0,0-1 1,0 1-1,0 0 1,1-1-1,-1 1 1,0 0-1,0-1 1,0 1-1,1 0 1,-1-1-1,0 1 1,0 0-1,1-1 1,-1 1-1,1-1 1,-1 1-1,1-1 1,0 2-1,-1-2 4,1 0 0,0 0 0,-1 0-1,1 1 1,0-1 0,-1 0 0,1 0 0,-1 0 0,1 0 0,0 0-1,-1 0 1,1 0 0,0 0 0,-1-1 0,1 1 0,-1 0 0,1 0-1,1-1 1,1-1 19,0 0 0,0 0 0,0 0 1,0 0-1,0 0 0,4-4 0,0-3-11,-1 0-1,0 0 1,0 0 0,-1-1 0,8-19-1,-7 16-71,0-1 0,8-11 0,-7 15 55,-4 7-39,-1 0 1,0-1 0,0 1 0,0-1 0,0 0 0,-1 1-1,3-8 1,-4 11 16,-1 0 1,1 0-1,0 0 0,0 0 1,0-1-1,0 1 0,0 0 1,0 0-1,0 0 0,0 0 0,0 0 1,0-1-1,0 1 0,0 0 1,0 0-1,0 0 0,1 0 1,-1 0-1,0 0 0,0-1 0,0 1 1,0 0-1,0 0 0,0 0 1,0 0-1,0 0 0,0 0 1,0-1-1,1 1 0,-1 0 0,0 0 1,0 0-1,0 0 0,0 0 1,0 0-1,0 0 0,1 0 0,-1 0 1,0 0-1,0 0 0,0 0 1,0 0-1,0 0 0,0 0 1,1 0-1,-1 0 0,0 0 0,0 0 1,0 0-1,0 0 0,1 0 1,4 10-182,3 22 232,-6-27-37,0 5 55,2 0 1,-1 0-1,1 0 1,1-1 0,-1 0-1,2 0 1,-1 0-1,1 0 1,11 11 0,-14-17-23,0 0 1,0 1-1,1-1 1,-1-1 0,1 1-1,0 0 1,0-1-1,0 0 1,0 0 0,0 0-1,1 0 1,-1-1-1,0 1 1,1-1 0,-1 0-1,1-1 1,0 1 0,-1-1-1,1 0 1,-1 0-1,1 0 1,0-1 0,6-1-1,5-3 50,-1-1 0,0 0-1,0-2 1,0 1 0,-1-2 0,25-19-1,73-71-169,-102 90 7,36-40 60,-46 48 15,1 1 0,-1-1 1,0 1-1,1 0 0,-1-1 0,1 1 0,-1 0 0,1 0 0,-1-1 0,1 1 0,-1 0 1,1 0-1,-1 0 0,1-1 0,0 1 0,-1 0 0,1 0 0,-1 0 0,1 0 0,-1 0 1,1 0-1,0 0 0,-1 0 0,1 1 0,-1-1 0,1 0 0,-1 0 0,1 1 0,1-1-3,-1 1-1,0 0 1,0 0-1,0 0 0,0 0 1,0 0-1,0 0 0,-1 0 1,1 1-1,0-1 0,0 2 1,2 3-14,0 0-1,-1 1 1,2 10 0,2 12 131,-1 0 0,-1 0 0,-2 0 1,-1 1-1,-1-1 0,-2 0 1,-5 30-1,7-59-107,0 1 1,0-1-1,0 1 1,0-1-1,-1 1 0,1-1 1,0 1-1,0-1 0,-1 1 1,1-1-1,0 1 0,0-1 1,-1 1-1,1-1 0,-1 0 1,1 1-1,0-1 1,-1 0-1,1 1 0,-1-1 1,1 0-1,-1 0 0,1 1 1,-1-1-1,1 0 0,-1 0 1,1 0-1,-1 0 0,1 0 1,-1 1-1,1-1 1,-1 0-1,1 0 0,-1 0 1,1 0-1,-1-1 0,1 1 1,-1 0-1,1 0 0,-1 0 1,1 0-1,-1 0 0,1-1 1,-1 1-1,1 0 0,-1-1 1,-25-15 122,23 14-104,-12-11-35,1 1-1,-21-24 0,34 34 28,-1 1 0,1-1 0,0 0 0,-1 0 0,1 0 0,0 0 0,0 0 0,0 0-1,1-1 1,-1 1 0,0-3 0,4 4-35,0 1 0,1 0 0,-1 0 0,0 1 0,1-1 0,-1 1 0,6 1 0,21 6-354,34 3 0,-51-9-1469,0-2 0,25 0 1,-12-1-518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3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55 451 2400,'-5'1'11436,"1"6"-7290,0 16-5329,2-13 2383,-14 47-128,9-36-734,1 1-1,-3 27 1,8-41-203,0-1 0,1 0 1,0 1-1,1-1 1,-1 0-1,2 1 0,-1-1 1,1 0-1,0 0 0,5 14 1,-6-20-102,-1 0 0,1-1 0,-1 1 0,1 0 0,-1 0 0,1 0 0,0 0 0,-1-1 0,1 1 0,0 0 0,-1-1 0,1 1 0,0 0 0,0-1 0,0 1 0,0-1 0,0 0 0,-1 1 0,1-1 0,0 1 0,0-1 0,0 0 0,0 0 0,0 0 0,0 0 0,0 0 0,0 0 0,0 0 0,0 0 0,0 0 0,0 0 0,0 0 0,0 0 0,0-1 0,0 1 0,0 0 0,0-1 0,0 1 0,0-1 0,0 1 0,0-2 0,5-1 65,0-1 1,0-1-1,-1 1 1,7-8-1,27-30 74,39-55 1,-62 76-161,-5 7-38,0 0 0,-1-1 1,14-27-1,-24 41 22,0 1 1,0 0-1,0 0 0,0 0 0,1 0 0,-1 0 0,0-1 0,0 1 1,0 0-1,0 0 0,0 0 0,0-1 0,0 1 0,0 0 0,0 0 1,0 0-1,0 0 0,0-1 0,0 1 0,0 0 0,0 0 0,0 0 1,0-1-1,0 1 0,0 0 0,0 0 0,0 0 0,-1 0 0,1-1 0,0 1 1,0 0-1,0 0 0,0 0 0,0 0 0,0-1 0,-1 2-1,1-1 0,0 0 1,-1 0-1,1 0 0,0 1 0,-1-1 0,1 0 0,0 0 0,0 1 0,0-1 0,-1 0 0,1 1 0,0-1 0,0 0 0,0 0 0,-1 1 0,1-1 1,0 1-1,0-1 0,0 0 0,0 1 0,0-1 0,0 1 0,-5 19 24,0 1 0,2-1 0,-2 22 0,5-38-1,0 1 1,1-1-1,-1 0 1,1 0-1,0 1 0,0-1 1,0 0-1,0 0 1,1 0-1,0 0 1,0-1-1,0 1 0,3 5 1,-2-7 22,-1 1 0,0-1 0,0 0 0,1 0 1,-1 0-1,1-1 0,-1 1 0,1-1 0,0 1 0,0-1 0,0 0 0,0 0 1,0 0-1,0 0 0,0-1 0,0 1 0,0-1 0,0 0 0,4 0 1,7-1 106,0-1 0,0-1 1,0-1-1,0 0 0,22-10 1,-13 3-128,-1-1 1,-1-1 0,28-21 0,-25 16-103,46-24-1,-69 41 72,1 0 0,-1 1-1,0-1 1,1 1 0,-1-1 0,1 1-1,-1 0 1,0 0 0,1-1 0,-1 1-1,1 0 1,-1 0 0,2 1 0,-2-1 5,0 0 0,0 0 1,-1 1-1,1-1 1,0 0-1,-1 1 0,1-1 1,-1 1-1,1-1 0,0 1 1,-1-1-1,1 1 1,-1-1-1,1 1 0,-1-1 1,0 1-1,1 0 0,-1-1 1,0 1-1,1 0 1,-1-1-1,0 1 0,0 0 1,1 0-1,-1-1 0,0 1 1,0 0-1,0 1 1,2 11 22,-1 0 0,0 0 0,-1 1 0,-3 19 1,2 12 7,1-26 148,0-19 209,13-12 229,-6 5-522,24-28-109,4-3 122,27-21-419,-59 56 358,-2 2-34,1 6-93,0 5 25,0 1 0,1 16 0,-2-17 88,0 0-1,1 0 0,5 18 0,-6-22-11,1-1 1,0 0-1,1 0 1,-1 0-1,4 5 0,-5-9 5,0 0 0,0 0 0,0 0 0,0 0 0,0 0-1,0 0 1,0 0 0,0 0 0,0-1 0,0 1 0,1-1-1,-1 1 1,0 0 0,1-1 0,-1 0 0,0 1-1,1-1 1,-1 0 0,0 0 0,1 0 0,-1 0 0,0 0-1,1 0 1,-1 0 0,2 0 0,11-4 20,0 1 1,0-2-1,-1 1 1,19-11-1,48-32 218,-17 10-167,-23 17-407,-40 20 307,1 0 1,-1 0 0,0 0 0,0 0 0,0 0 0,0 0 0,1 0 0,-1 0 0,0 0 0,0 0 0,0 0 0,0 0 0,1 0 0,-1 0 0,0 0-1,0 0 1,0 0 0,0 0 0,0 0 0,1 0 0,-1 1 0,0-1 0,0 0 0,0 0 0,0 0 0,0 0 0,0 0 0,0 0 0,0 1 0,1-1-1,-1 0 1,0 0 0,0 0 0,0 0 0,0 1 0,0-1 0,0 0 0,0 0 0,0 0 0,0 0 0,0 0 0,0 1 0,0-1 0,0 0 0,0 0-1,0 0 1,0 0 0,0 1 0,0-1 0,-1 0 0,2 14-81,-2-10 100,1 4-7,0-1 1,1 1-1,0-1 1,0 1-1,0-1 1,1 1 0,0-1-1,1 0 1,-1 0-1,1 0 1,1 0 0,-1-1-1,1 1 1,0-1-1,1 0 1,9 11 0,-12-16 21,-1 0 0,1 0 0,0 0 0,-1 1 0,1-2 0,0 1 0,0 0 0,0 0 0,0-1 0,0 1 0,0-1 0,0 1 0,0-1 0,0 0 0,0 0 0,0 0 0,0 0 0,0 0 0,0 0 0,0 0 0,0-1 0,0 1 0,0-1 0,0 0 0,0 1 0,3-3 0,4-2 20,-1 0 0,0 0 0,-1-1 1,10-8-1,-10 8-52,-1-1 0,0 0 0,0 0 0,-1-1 0,0 1-1,6-12 1,0-4 5,8-25 0,-5 4 74,11-54-1,-15 58-47,43-249-198,-52 240-239,-3 42 205,-1 11-46,-5 16-71,8-19 321,-5 19 26,0 1 0,2 0 0,-2 39 0,1-8 9,-14 170 216,17-192-233,0 65 45,2-83 23,0 1 0,1-1-1,0 0 1,1 0-1,8 19 1,-11-31-67,0 1 1,0-1-1,0 1 1,1-1-1,-1 0 1,0 1-1,1-1 1,-1 1-1,0-1 1,1 0-1,-1 1 1,0-1-1,1 0 1,-1 1-1,1-1 1,-1 0-1,0 0 1,1 1-1,-1-1 1,1 0-1,-1 0 1,1 0-1,-1 0 1,1 0-1,-1 0 1,1 1-1,-1-1 1,1 0-1,-1 0 1,1-1-1,-1 1 1,1 0-1,-1 0 1,1 0-1,-1 0 1,1 0-1,-1 0 1,1-1-1,-1 1 1,1 0-1,-1 0 1,1-1-1,-1 1 1,1-1-1,22-19 131,-16 13-96,-2 2-59,23-21-28,2 1-1,0 2 1,56-34-1,-84 56 18,0 0 0,-1 0 0,1 0 0,0 1 0,0-1 0,0 1 0,0-1 0,0 1 0,0-1 0,0 1-1,0 0 1,-1 0 0,1 0 0,0 0 0,0 1 0,0-1 0,0 0 0,0 1 0,0 0 0,0-1 0,0 1-1,-1 0 1,3 1 0,-2-1 10,-1 1-1,1-1 1,0 1 0,-1-1-1,1 1 1,-1 0 0,0 0-1,0-1 1,0 1-1,0 0 1,0 0 0,0 0-1,0 1 1,0-1-1,-1 0 1,1 0 0,-1 0-1,0 0 1,1 1 0,-1 3-1,-1-1 16,1 1 0,-1 0 0,0-1 0,-1 1 0,1-1 0,-1 1 0,0-1 0,-1 0 0,1 0 0,-1 0 0,0 0 0,-6 7 0,7-8 31,-1-1-1,1 0 1,-1 0 0,0-1-1,0 1 1,0-1-1,0 1 1,-1-1 0,1 0-1,-1 0 1,1 0-1,-1-1 1,0 1-1,1-1 1,-1 0 0,0 0-1,0 0 1,-5 0-1,7-1-26,-1 0 0,1 0 0,-1 0 0,1-1 0,0 1-1,-1-1 1,1 0 0,0 0 0,0 1 0,-4-3-1,6 3-10,0 0 0,0 0-1,-1-1 1,1 1 0,0 0-1,0 0 1,0 0 0,0 0-1,0 0 1,0 0-1,-1 0 1,1-1 0,0 1-1,0 0 1,0 0 0,0 0-1,0 0 1,0-1 0,0 1-1,0 0 1,0 0 0,0 0-1,0 0 1,0-1-1,0 1 1,0 0 0,0 0-1,0 0 1,0 0 0,0-1-1,0 1 1,0 0 0,0 0-1,0 0 1,0 0 0,0-1-1,0 1 1,0 0-1,0 0 1,0 0 0,0 0-1,1-1 1,-1 1 0,1-1-2,0 1 1,1-1 0,-1 0-1,0 1 1,1-1 0,-1 1-1,0-1 1,1 1 0,-1 0-1,2-1 1,145-14-78,-86 10 60,-26 3-54,13-2-947,-16-1-2716,-31 5 3492,12-1-3078,-9-1-112,-21-4-4087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3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8736,'-5'-7'1213,"-10"-16"3515,31 20-443,25-2-3061,88 15-993,-79-5-371,72 10-883,-42 2-3207,-46-9 1293,-11-4-2254,-8 0 1719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3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118 114 10816,'-55'-74'4864,"6"63"-4224,40 8-481,4-2-222,5-4 734,18 6-351,9-5-992,10 8 353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57 418 3072,'1'0'392,"1"0"0,-1-1-1,1 1 1,-1 0 0,1-1 0,-1 1 0,0-1 0,1 1-1,-1-1 1,0 0 0,0 0 0,1 0 0,-1 1 0,0-1-1,7-6 6276,-9 7-6461,0 1 0,1-1 0,-1 0 0,0 1 0,0-1 0,0 0 0,0 1 0,1 0 0,-1-1 0,0 1 0,0-1 0,1 1 0,-1 0 0,0-1 0,1 1 0,-2 1 0,-2 3 366,-5 4-176,0-1 0,0 1-1,1 1 1,-12 18 0,19-25-344,-1-1-1,1 1 1,-1 0 0,1 0 0,0-1 0,0 1 0,0 0 0,1 0-1,-1 0 1,1 1 0,-1-1 0,1 0 0,0 0 0,0 0 0,0 0-1,1 0 1,0 4 0,0-6-12,-1 1 0,1-1 0,0 1 0,-1-1-1,1 0 1,0 1 0,0-1 0,0 0 0,0 1 0,1-1-1,-1 0 1,0 0 0,0 0 0,1 0 0,-1 0 0,1 0-1,-1 0 1,0-1 0,1 1 0,0 0 0,-1-1 0,1 1-1,-1-1 1,1 0 0,0 0 0,-1 1 0,1-1 0,0 0-1,-1 0 1,1 0 0,0-1 0,-1 1 0,3-1 0,-1 1-11,0-1 0,-1 0 0,1 0 0,0 0 0,-1 0 0,1 0 0,-1 0 0,1-1 0,-1 1 0,0-1 0,0 0 0,1 1 0,-1-1 0,0 0 0,-1 0 0,1 0 0,0-1 0,0 1 0,-1 0 0,0-1 0,1 1 0,-1-1 0,0 1 0,0-1 0,0-3 0,1 2-52,-1-1 1,-1 1 0,1 0 0,-1 0 0,0-1 0,0 1 0,0-1 0,0 1-1,-1 0 1,1 0 0,-1-1 0,0 1 0,-1 0 0,1 0 0,-4-6 0,4 8-28,0 0 0,0 0 0,-1 0 0,1 0 0,-1 1 0,1-1 0,-1 1 1,1-1-1,-1 1 0,0 0 0,0-1 0,0 1 0,0 0 0,0 0 0,0 0 1,-2 0-1,-1 0-38,-1 0 0,1 0 0,0 0-1,-10 1 1,12 0-15,11 1 573,-5-1-373,1 0 1,0 0-1,0 0 0,0 0 0,-1 0 1,1-1-1,0 0 0,-1 1 0,1-1 0,0-1 1,3-1-1,1-2 33,0 0 0,0-1-1,-1 0 1,0-1 0,0 0 0,0 0-1,-1 0 1,0-1 0,0 0 0,6-12 0,5-12 282,19-49 1,-18 37-213,44-88 120,-60 127-357,1 0 0,0 0-1,6-8 1,-8 12-36,-1 4 13,-24 344-271,-10-64 502,21-174-84,-29 164 193,40-264-189,0-1-1,0 0 0,-1 0 0,0 0 0,-1 0 0,0 0 0,0-1 0,-7 11 0,10-17-78,1-1 0,-1 1 0,1-1 0,-1 1 0,1 0 0,-1-1 0,1 1 0,-1-1-1,0 0 1,1 1 0,-1-1 0,0 1 0,1-1 0,-1 0 0,0 0 0,0 1 0,1-1 0,-1 0 0,0 0 0,0 0 0,1 0 0,-1 0-1,0 0 1,0 0 0,0 0 0,1 0 0,-1 0 0,0 0 0,0 0 0,1-1 0,-1 1 0,0 0 0,1-1 0,-1 1 0,0 0-1,1-1 1,-1 1 0,0-1 0,1 1 0,-1-1 0,1 1 0,-1-1 0,1 0 0,-1 1 0,1-1 0,-1 1 0,0-2 0,-3-4 22,0-1 0,1 1 0,-6-13 0,8 17-28,-7-22 38,1 0 1,0-1 0,2 0-1,-3-42 1,7 60-66,-1-7-33,1-1-1,1 1 0,0-1 1,4-19-1,-4 29 41,1 1 0,0-1-1,0 1 1,1-1 0,-1 1 0,1-1 0,0 1 0,0 0 0,1 0 0,-1 0-1,1 0 1,0 0 0,0 1 0,0-1 0,0 1 0,0 0 0,5-3-1,5-1 1,1 0 0,-1 1-1,1 0 1,1 1 0,-1 1-1,1 0 1,0 1 0,0 0-1,0 2 1,0 0 0,0 0-1,21 3 1,-6-1 349,-20-1-2539,0 1 1,13 2-1,-19-2 819,0 0 0,0 0 0,0 1 0,0-1-1,-1 1 1,1 0 0,0 0 0,-1 0 0,4 4-1,6 6-2448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4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406 156 2912,'0'-1'123,"0"1"0,-1-1 0,1 1 0,0-1 0,0 1 0,0-1 0,-1 1 0,1-1 0,0 0 0,0 1 0,0-1 0,0 0 0,0 1 0,0-1 0,0 1 0,0-1 0,1 0 0,-1 1 0,0-1 0,0 1 0,0-1 0,1 1 0,-1-1 0,1 0 0,2-9 5143,-8 21 3395,-7 4-6560,-18 16-1711,-30 38 932,41-50-1153,8-6-72,-1-1-1,-1 0 0,-16 11 1,2-4 83,-61 45 52,71-50-109,1 0-1,1 1 0,-15 18 0,27-28-97,-1-1 0,1 1-1,0 0 1,0 1 0,1-1-1,0 0 1,-2 7 0,3-11-15,1-1 1,0 1-1,0-1 1,0 1-1,0 0 0,0-1 1,0 1-1,0-1 1,0 1-1,0 0 1,0-1-1,0 1 1,0-1-1,0 1 1,0 0-1,0-1 1,1 1-1,-1-1 1,0 1-1,0-1 1,1 1-1,-1-1 1,0 1-1,1-1 1,-1 1-1,1-1 1,-1 1-1,1-1 1,-1 1-1,1-1 1,-1 0-1,1 1 1,-1-1-1,1 0 1,-1 0-1,1 1 1,-1-1-1,1 0 1,1 0-1,1 1 74,1-1 1,0 0-1,-1 0 0,1 0 0,5-1 1,-2 0 62,6 1-71,0-1 0,0-1 0,0 0 0,-1-1 0,1 0 0,-1-1 0,1 0 0,-1-1 1,-1-1-1,21-12 0,-30 17-72,6-4 18,1-2 1,-1 1-1,0-1 1,-1 0-1,13-16 0,-9 6 33,0-1 0,-2 0-1,0-1 1,10-30-1,17-85-492,-40 145 229,1 0 0,1 0-1,-2 15 1,5-1 224,0 0 1,9 39-1,-8-50 22,2-1 0,0 0 0,0 0-1,1-1 1,1 1 0,10 17 0,-14-26 25,1-1 0,-1 0 0,1 1 0,0-1 1,0 0-1,0-1 0,0 1 0,0 0 0,1-1 0,5 3 0,-8-4-40,1 0 0,0-1 0,-1 1 0,1-1 1,0 0-1,-1 0 0,1 1 0,0-1 0,-1 0 0,1 0 0,0-1 0,0 1 0,-1 0 0,1-1 0,0 1 0,-1-1 0,1 1 0,-1-1 0,1 0 0,-1 1 0,1-1 0,-1 0 0,1 0 0,-1 0 0,0 0 0,1 0 0,-1-1 0,1-1 0,5-6 10,0 0 0,-1-1 0,0 0 0,-1 0 0,-1-1 0,7-18 0,5-24 138,12-64 0,-18 70-78,3-45-470,-12 79 335,-1 11 23,0 0 0,0 1 0,1-1 1,-1 1-1,0-1 0,0 1 0,1-1 0,-1 1 0,1-1 0,0-1 0,18 24-390,110 205 409,-115-198 28,1 3-16,-9-17-11,1-1 0,1 1 0,11 15 0,-10-14 26,-8-14-10,0 1 0,0 0 0,0-1 0,0 1 0,0-1 0,0 1 0,1-1 0,-1 0 0,0 1 0,1-1 0,-1 0 0,1 0 0,0 0 0,-1 0 0,1 0 1,0 0-1,-1-1 0,1 1 0,0 0 0,2 0 0,10 0 8,0 1 0,0-2 0,0 0 0,0 0 0,24-5 0,-13 2 61,-10 1-71,0-2 0,0 0-1,-1 0 1,17-8 0,-8 3-72,-16 6 71,0 1 0,0-1 0,0 0 0,-1-1 0,1 0 0,-1 0 0,0 0 0,0 0 0,0-1 0,-1 0 1,0-1-1,0 1 0,0-1 0,0 0 0,-1 0 0,0 0 0,0-1 0,-1 0 0,4-9 0,0-5-6,-1-1 0,-2 0 0,0 0 1,-1 0-1,-1-1 0,-1 1 0,-1-1 0,-4-34 0,2 39-20,0 5 16,-5-25 1,6 35-19,0 0 1,1 1-1,-1-1 1,-1 0-1,1 1 1,0-1-1,-1 1 1,1-1-1,-1 1 1,0 0-1,0 0 1,0-1-1,0 1 1,-3-2-1,4 4 10,0-1 1,0 1-1,1-1 0,-1 1 0,0 0 0,0-1 1,0 1-1,1 0 0,-1 0 0,0 0 1,0 0-1,0 0 0,0-1 0,1 2 0,-1-1 1,0 0-1,0 0 0,0 0 0,0 0 1,0 0-1,1 1 0,-1-1 0,0 0 0,0 1 1,1-1-1,-1 1 0,0-1 0,0 1 1,1-1-1,-1 1 0,0-1 0,1 1 0,-1 0 1,1-1-1,-1 1 0,1 0 0,-1-1 1,1 1-1,-1 1 0,-2 4-22,0 0 1,1 0-1,-1 1 0,0 6 0,2-11 21,-5 21-16,1-1 0,2 1 0,0 1 0,1 24 0,2-12 136,11 70 0,-7-86-36,0 1 1,2-1 0,15 38-1,-20-56-58,0 0 0,0 0 0,0 0 0,1 0 0,-1 0 0,0 0-1,1-1 1,-1 1 0,1 0 0,0-1 0,-1 1 0,1-1-1,0 0 1,0 0 0,0 1 0,0-1 0,0 0 0,0-1 0,0 1-1,0 0 1,0-1 0,1 1 0,-1-1 0,0 1 0,0-1-1,1 0 1,2 0 0,5-1 16,0-1 1,-1 0-1,1-1 0,-1 1 1,10-6-1,-3 2-90,17-5 44,23-8 1,-1-2 0,64-35 0,-91 41 41,-15 9-12,0-2 0,0 1 0,20-17 0,-16 12-125,-15 11 124,1 0 1,-1-1-1,0 1 0,0-1 0,0 1 1,0-1-1,0 0 0,-1 1 0,1-1 1,2-3-1,4-3 23,-7 8 33,-15-4-118,11 5 33,0 0 0,1 0 0,-1 0 0,0 0 0,0 1 0,0-1 0,1 1 0,-1-1 0,1 1 0,-1 0 0,-2 3 0,-6 3-8,-9 8 98,1 1 0,0 1 0,-26 32 0,28-30-121,-17 28 1,29-40 52,0 1 0,1-1 1,0 1-1,0 0 0,1 0 1,-5 18-1,8-25-3,0 1-1,0-1 1,0 0-1,1 1 1,-1-1-1,0 0 1,1 1 0,0-1-1,-1 0 1,1 1-1,0-1 1,0 0-1,0 0 1,1 0-1,-1 0 1,0 0 0,1 0-1,-1 0 1,1-1-1,0 1 1,0-1-1,-1 1 1,1-1 0,0 1-1,0-1 1,0 0-1,1 0 1,-1 0-1,0 0 1,0 0-1,1-1 1,-1 1 0,0-1-1,1 1 1,-1-1-1,0 0 1,5 0-1,2 0 41,0-1-1,-1-1 0,1 1 1,0-1-1,-1-1 1,1 0-1,-1 0 0,0 0 1,0-1-1,0 0 0,-1-1 1,1 0-1,-1 0 0,11-10 1,-7 1-69,1 0 1,-2-1 0,0-1 0,-1 1-1,0-1 1,-1-1 0,-1 1-1,-1-1 1,0-1 0,-2 1 0,1-1-1,1-20 1,-2 18-296,-5 29 303,-1-1 0,1 1 0,0 0-1,1 0 1,1 12 0,-1 13-53,-1-19 121,1 0 0,1 0 0,0 0 0,6 23 1,-6-31 5,1 1 1,1-1 0,0 1-1,0-1 1,0 0 0,1 0 0,0 0-1,0-1 1,0 1 0,9 7-1,-10-10-49,1-1 0,0 0-1,0-1 1,1 1-1,-1-1 1,0 0-1,1 0 1,-1 0 0,1 0-1,0-1 1,0 0-1,-1 0 1,11 1-1,5-2 117,-1 0 0,24-3 0,-26 2-30,31-3-743,0-1 1,56-15-1,-97 18-208,-1 1 1,0-2-1,0 1 0,0-1 0,0 0 0,10-7 1,-15 10 526,-1-1 0,1 1 1,0-1-1,-1 1 0,1-1 0,-1 1 1,1-1-1,-1 1 0,1-1 1,-1 1-1,0-1 0,1 0 0,-1 1 1,0-1-1,1 0 0,-1 1 1,0-1-1,0-1 0,0 1 21,0 1 0,0-1 0,0 0 0,-1 0 0,1 0 0,-1 1 0,1-1 0,0 0 0,-1 0 0,1 1 0,-1-1 0,0 0 0,1 1-1,-1-1 1,1 1 0,-2-1 0,-18-15-6666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2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15296,'-10'-13'6911,"20"9"513,-10 13-7232,5-1-96,-5-1-64,0 1-192,9-8-5056,22 5-8223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14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419 449 2656,'3'-1'11405,"-12"-4"-8699,0 1-2320,0 0-1,-11-8 1,13 7-169,-1 0 0,-16-6 0,9 7 21,1 0-1,-1 1 1,0 0-1,-1 1 0,1 1 1,-15 0-1,19 2-192,-1 0-1,1 0 1,1 1 0,-1 0 0,0 1-1,0 0 1,1 1 0,-17 8-1,21-8-47,0 0 0,0 0 0,1 1 0,0 0 0,-1 0 0,2 0 0,-1 1 0,1-1 0,-1 1 0,2 0 0,-1 0 0,1 1 0,-4 9 0,-2 8 163,1 1 0,-5 32 0,11-52-144,2-1-49,0 0 0,0 0 0,0 0 0,0 0 0,0 0 0,2 6 0,1 13-120,7-5 306,-7-13-61,-1-3-86,0 0-1,-1-1 1,1 1 0,0 0-1,0 0 1,0-1 0,4 3-1,8 5 83,-10-5-80,1-1 1,0 1-1,0-1 0,0-1 0,1 1 0,-1-1 0,11 4 0,44 6-85,-20-5-39,42 8 339,12 4-200,-91-18 31,1 0 0,-1 0 1,0 1-1,0 0 1,6 4-1,10 4 238,-19-10-271,1 0-1,-1 0 1,1 0 0,-1 1-1,1-1 1,-1 0-1,1 1 1,-1-1 0,1 1-1,-1-1 1,1 0-1,-1 1 1,0-1-1,1 1 1,-1-1 0,0 1-1,1-1 1,-1 1-1,0 0 1,0-1 0,1 1-1,-1-1 1,0 1-1,0 0 1,0-1-1,0 1 1,0-1 0,0 1-1,0 0 1,0-1-1,0 1 1,0-1 0,0 1-1,0 0 1,0-1-1,-1 1 1,1-1-1,0 1 1,0-1 0,-1 1-1,1-1 1,0 1-1,-1 0 1,-1 2 56,0 0 1,0 0-1,0 0 1,0 0-1,-5 4 1,-2 0 64,-1 0 1,0-1-1,-1 0 1,1 0-1,-18 6 1,-9 4 63,19-8-145,0-1 0,-1 0 0,0-2 0,0 0 0,0-1 0,-1 0 0,0-2 1,-36 0-1,56-2-88,0 0 0,0 0 1,1-1-1,-1 1 0,0 0 1,0 0-1,1 0 0,-1-1 1,0 1-1,0 0 0,0 0 1,1 0-1,-1-1 0,0 1 1,0 0-1,0 0 0,0-1 1,0 1-1,0 0 0,1-1 1,-1 1-1,0 0 0,0 0 1,0-1-1,0 1 0,0 0 1,0-1-1,0 1 0,0-1 1,2-1-35,0 1 1,1-1 0,-1 0 0,1 1 0,0-1-1,-1 1 1,1 0 0,0-1 0,6 0-1,36-10-97,-34 9 124,191-39-197,-187 39 222,33-5 253,-19 4-230,1-2 1,48-15 0,-72 18 18,0 0 0,-1 0-1,1-1 1,-1 0 0,1 0 0,-1 0 0,0 0 0,-1-1-1,8-9 1,-1 0 171,-1-1-1,11-20 1,4-16 4,-16 31-242,11-19-1,-16 32-49,0 1 0,1 0 0,0 0 0,0 1 0,0-1 1,11-8-1,-13 12 58,1 0 1,-1 1-1,1-1 1,-1 1 0,1 0-1,-1 0 1,1 0 0,0 0-1,0 0 1,-1 1-1,1 0 1,0 0 0,0 0-1,-1 0 1,1 0-1,0 1 1,0 0 0,-1 0-1,5 1 1,9 4 96,-1 0-1,28 15 1,-33-15-143,2-1 251,-12-5-120,1 1 1,0 0-1,0 0 1,0-1-1,0 1 0,-1 0 1,1 1-1,0-1 1,2 3 1055,-6-6-891,-12-10-237,0 0 0,-1 0 0,-1 2 0,0 0 0,0 1 0,-22-9 0,35 16 2,-1 1 1,0-1-1,0 1 0,0 0 0,-1 0 0,1 0 0,0 1 1,0 0-1,0-1 0,-1 1 0,1 1 0,0-1 0,0 1 1,0-1-1,0 1 0,-1 0 0,1 1 0,0-1 0,1 1 1,-1 0-1,0 0 0,0 0 0,1 0 0,-1 1 0,1-1 1,0 1-1,0 0 0,0 0 0,0 0 0,0 0 0,-4 7 1,3-1-5,0 0 1,0 1-1,1-1 1,0 0-1,1 1 1,0 0-1,1 0 1,-1 17-1,0-7 60,1 0-33,1 1 0,1-1 0,5 31 0,-6-48-12,1 0 1,-1-1-1,1 1 0,0-1 0,-1 0 0,1 1 1,0-1-1,1 1 0,-1-1 0,0 0 0,1 0 1,-1 0-1,1 0 0,0 0 0,-1 0 0,1 0 1,3 2-1,-1-2 10,-1 0 1,1-1-1,-1 1 1,1-1-1,0 1 1,-1-1-1,1 0 1,0-1 0,0 1-1,6 0 1,3-2 13,1 1 1,-1-2-1,0 0 1,0 0-1,24-9 1,2-2-8,0-2 1,-1-2-1,-1-1 1,0-2 0,-2-1-1,41-33 1,-45 25 93,-25 21-140,2 1-1,-1 0 0,1 0 0,13-8 0,-19 14 20,-1 0 1,1 0-1,0 1 0,-1-1 1,1 0-1,0 1 0,0-1 0,0 1 1,-1 0-1,1-1 0,0 1 0,0 0 1,0 0-1,0 0 0,0 1 0,-1-1 1,1 0-1,0 1 0,0-1 0,3 2 1,-2 0-1,1 0 0,-1 0 0,0 1 0,0-1 0,0 1 1,0 0-1,0 0 0,4 5 0,9 10 159,-15-16 267,-1-6-361,0 0-1,-1 1 0,1-1 1,-2-6-1,1 3-77,-1 0 0,0 0 0,-1 0 0,-3-9 0,-5-12 53,10 26-40,1 0 0,-1 0 0,0 0-1,0 0 1,1 0 0,-1 0 0,0 1 0,-1-1 0,1 0 0,0 1 0,0-1-1,-1 1 1,1-1 0,-1 1 0,1 0 0,-1 0 0,0-1 0,1 1 0,-1 0-1,0 1 1,-4-3 0,5 3 0,-1 0 1,1 0-1,-1 0 0,0 0 1,1 0-1,-1 1 0,0-1 0,1 0 1,-1 1-1,0-1 0,1 1 0,-1-1 1,1 1-1,-1 0 0,1 0 1,0 0-1,-1 0 0,1 0 0,0 0 1,0 0-1,-1 0 0,1 0 0,0 1 1,0-1-1,0 0 0,-1 3 1,-7 12 10,0-1 1,1 1 0,1 0 0,-9 30 0,13-36 3,1 0 0,-1 0 0,2 0 0,0 1 0,0-1 0,1 1-1,0-1 1,1 1 0,2 13 0,-2-19 32,1 0 0,0 0 0,0-1 0,0 1 0,0-1 0,1 1 0,6 7 0,-8-10-20,1 0-1,0 0 0,-1 0 1,1-1-1,0 1 1,0 0-1,0-1 1,0 0-1,0 1 0,0-1 1,1 0-1,-1 0 1,0 0-1,1 0 1,-1-1-1,1 1 0,-1-1 1,3 1-1,-3-1-4,0 0 0,0-1-1,0 1 1,0-1-1,0 1 1,0-1 0,0 1-1,-1-1 1,1 0 0,0 0-1,0 0 1,-1 0 0,1 0-1,-1-1 1,1 1 0,-1 0-1,1-1 1,-1 1 0,0-1-1,0 1 1,1-1 0,0-3-1,3-3-59,-1-1 1,0-1-1,3-12 0,-3 11 35,0-8-99,0 0 0,-2-1 0,1-31 0,-3 70 99,1 0 0,0 0-1,1 0 1,1 0 0,1 0-1,0-1 1,8 20 0,-11-36 20,0 0-1,0 0 1,1 0 0,-1 0 0,0 0 0,1-1 0,-1 1 0,1 0 0,0 0 0,-1-1 0,1 1 0,0-1 0,0 0 0,0 0 0,0 1 0,0-1 0,0 0 0,0-1-1,1 1 1,-1 0 0,0-1 0,0 1 0,1-1 0,-1 0 0,0 1 0,1-1 0,-1 0 0,4-1 0,3 0 43,0-1-1,-1 1 1,1-2 0,0 1-1,-1-1 1,9-4 0,-3-1-20,-1 1 0,1-2 0,-1 1 0,-1-2 0,0 0-1,-1 0 1,1-1 0,-2-1 0,0 1 0,0-2 0,-1 1 0,11-21 0,5-16-113,-3-1 0,21-62 0,-38 99 82,18-61 11,14-77 1,-34 135 32,0 0-1,-1-33 1,-2 49-65,0-1 1,0 1-1,0-1 0,0 1 1,0-1-1,0 1 0,0-1 1,0 1-1,0-1 0,-1 0 1,1 1-1,0-1 1,0 1-1,0-1 0,-1 1 1,1 0-1,-1-1 0,1 1 4,0 0-1,-1 0 1,1 0-1,0 0 1,0 0-1,0 0 1,-1 0-1,1 0 0,0 0 1,0 0-1,0 0 1,-1 0-1,1 0 1,0 0-1,0 1 1,0-1-1,0 0 1,-1 0-1,1 0 1,0 0-1,0 0 0,0 1 1,0-1-1,0 0 1,0 0-1,0 0 1,-1 1-1,1-1 1,0 0-1,0 0 1,0 0-1,0 1 1,0-1-1,0 0 0,0 0 1,0 0-1,0 1 1,0-1-1,0 0 1,0 0-1,0 0 1,0 1-1,0-1 1,-11 39-253,-1-3 280,2 30-23,2 1 1,1 73-1,4-59 50,2-59-18,0 1-1,2-1 1,1 1 0,0-1 0,10 39 0,-11-58-6,0-1-1,0 1 1,0 0 0,0 0 0,1-1 0,-1 1 0,1-1 0,-1 1 0,1-1 0,0 0 0,0 0 0,0 0 0,1 0 0,-1 0 0,0 0 0,1 0 0,-1-1 0,1 1 0,2 0 0,-2-1 11,-1 0 0,0-1 0,1 1 0,-1-1 1,0 1-1,1-1 0,-1 0 0,1 0 1,-1 0-1,1 0 0,-1-1 0,0 1 1,1-1-1,-1 1 0,0-1 0,1 0 0,-1 0 1,0 0-1,0 0 0,0 0 0,0-1 1,3-1-1,2-3-18,0-1 0,-1 1 0,0-1 0,0-1-1,-1 1 1,0-1 0,0 0 0,0 0 0,3-11 0,3-10-31,10-40 0,-20 64 45,21-88 123,-9 29-87,-2 20-128,9-43 216,14-115 1,-31 166 30,3-30-348,-8 81-57,0-1 1,-1 1-1,-5 18 1,-7 30 154,12-41 71,-25 216 128,28-218-159,-3 23 60,2 0-1,2 0 1,8 47-1,-4-51-67,-4-24 69,6 27 0,-2-17 115,2 11-222,-6-34 80,0 0-1,0 0 1,-1 0 0,1-1 0,0 1-1,0 0 1,1 0 0,-1-1 0,0 1-1,1-1 1,-1 1 0,1-1-1,2 3 1,0-2 73,1 1-1,-1-1 1,0 0-1,1-1 1,-1 1-1,1-1 1,0 0 0,-1 0-1,1 0 1,0-1-1,0 1 1,-1-1-1,7-1 1,-4 0-85,0 0 0,0-1 1,0 0-1,0 0 0,0-1 0,0 1 1,-1-1-1,9-6 0,1 0-93,-7 4 52,-1 0 0,1 0 0,-1 0 0,-1-1 0,1-1 0,-1 1 0,0-1 0,8-11 0,-7 6-28,-1-1 1,0 0 0,-1 0-1,-1-1 1,6-20 0,-4 7-23,6-54 0,-12 67 128,0 0 0,-1 0 1,0 0-1,-3-15 1,2 21-8,-1 0 0,0 0 0,-1 0 0,0 0 0,0 0 0,-1 1 0,-7-13 0,10 19-27,0-1 0,1 1 1,-1 0-1,0-1 0,0 1 0,0 0 1,0-1-1,-1 1 0,1 0 0,0 0 1,-1 0-1,1 0 0,0 0 0,-1 0 1,1 1-1,-1-1 0,1 0 0,-1 1 1,0-1-1,1 1 0,-1-1 0,1 1 1,-1 0-1,0 0 0,1 0 0,-1 0 1,0 0-1,1 0 0,-1 0 0,0 1 0,1-1 1,-1 0-1,0 1 0,1-1 0,-1 1 1,1 0-1,-1 0 0,1-1 0,-1 1 1,1 0-1,0 0 0,-2 2 0,-4 2-14,1 1 0,0 1-1,0-1 1,0 1 0,1 0-1,-6 10 1,2 2 84,0 0-1,1 0 1,0 1 0,-7 37-1,12-41-49,0 1 0,0-1 0,2 0 1,0 1-1,1-1 0,0 1 0,2-1 0,0 1 0,4 16 0,-4-28 8,0 0-1,0 1 1,0-1 0,0 0 0,1 0-1,0-1 1,0 1 0,0 0 0,1-1 0,-1 0-1,1 0 1,0 0 0,0 0 0,1-1-1,-1 1 1,1-1 0,-1 0 0,1-1-1,0 1 1,0-1 0,0 0 0,1 0-1,-1-1 1,7 2 0,3 0 69,0-2 0,1 1 1,-1-2-1,0 0 0,1-1 1,-1 0-1,23-6 0,-27 4-55,-1 0 0,0-1 0,1 0 0,-2 0 0,1-1 0,0-1 0,-1 0 0,0 0 0,-1 0 0,1-1 0,-1-1 0,-1 1 0,1-1 1,8-13-1,-5 6 45,-1 0 0,-1-1 0,0 0 1,-2 0-1,0-1 0,0 0 1,-2 0-1,5-18 0,-9 30-56,0 0-1,0 1 0,-1-1 1,1 0-1,-1 1 0,0-1 1,0 0-1,0 0 0,-1 1 1,0-1-1,0 0 1,0 1-1,0-1 0,-1 1 1,0-1-1,0 1 0,0 0 1,-3-5-1,-5-1-38,7 9-31,-1-1-41,4 2 87,0 0-1,0 0 0,0 0 1,0 0-1,0 0 1,0 0-1,0 0 1,0 0-1,0-1 1,0 1-1,-1 0 0,1 0 1,0 0-1,0 0 1,0 0-1,0 0 1,0 0-1,0 0 0,0 0 1,0 0-1,0 0 1,0 0-1,0 0 1,-1 0-1,1-1 1,0 1-1,0 0 0,0 0 1,0 0-1,0 0 1,0 0-1,0 0 1,0 0-1,-1 0 0,1 0 1,0 0-1,0 0 1,0 0-1,0 0 1,0 1-1,0-1 1,0 0-1,0 0 0,0 0 1,-1 0-1,1 0 1,0 0-1,0 0 1,0 0-1,0 0 0,0 0 1,0 0-1,-4 2-355,3-2 189,2 1 32,42 34-42,-38-31 195,-1 1 0,1 0 0,-1 0-1,-1 1 1,1-1 0,-1 1 0,1 0 0,2 8 0,15 52-20,-20-65-22,10 34-65,-7-25 132,-1 1 0,0-1-1,0 1 1,1 16 0,-4-20-21,0 0 0,1 0 1,0 0-1,1 0 0,-1 0 1,5 10-1,1 6 0,-6-20 11,0 0 0,-1 0 0,1-1 0,0 1 0,0 0 0,1 0-1,-1-1 1,0 1 0,1-1 0,3 5 0,-3-6 10,-1-1 1,0 0-1,1 0 0,-1 0 1,0 0-1,1 0 1,-1 0-1,0 0 1,1 0-1,-1-1 0,0 1 1,1 0-1,-1-1 1,0 1-1,2-1 0,23-10 72,-21 8-83,0 0-1,0-1 0,0 0 1,-1 1-1,0-2 1,1 1-1,4-7 1,0 1 19,2-3-24,-1-1 1,0 0-1,9-19 1,14-21-17,-19 31 2,-11 18-27,-1 0 1,1 1-1,0-1 0,1 0 0,-1 1 0,1 0 1,7-7-1,-10 10 21,-1 1 0,1 0 0,0 0 0,-1 0 0,1 0 1,0-1-1,-1 1 0,1 0 0,0 0 0,-1 0 0,1 1 0,-1-1 0,1 0 1,0 0-1,-1 0 0,1 0 0,-1 1 0,1-1 0,0 0 0,-1 0 1,1 1-1,-1-1 0,1 0 0,-1 1 0,1-1 0,-1 1 0,1-1 0,-1 1 1,1-1-1,-1 1 0,0-1 0,1 1 0,-1-1 0,0 1 0,0-1 0,1 1 1,-1 1-1,11 24 108,-10-24-91,6 21 36,4 11-31,29 62 1,-38-94-13,-1 1 0,1 0-1,0-1 1,0 1 0,4 4 0,-5-7-9,-1 1 0,1-1 1,-1 0-1,1 1 0,-1-1 0,1 1 1,-1-1-1,1 0 0,-1 1 0,1-1 1,-1 0-1,1 0 0,0 1 1,-1-1-1,1 0 0,-1 0 0,1 0 1,0 0-1,-1 0 0,1 0 0,0 0 1,-1 0-1,1 0 0,-1 0 1,1 0-1,1 0 0,14-8 34,-13 7-26,-1 0 0,1 0 1,0 0-1,0-1 0,-1 1 0,5-4 0,6-9-83,0 0-1,19-29 1,-3 5 2,33-34-123,-62 72 193,1-1-1,0 0 1,-1 0-1,1 0 0,0 1 1,-1-1-1,1 0 1,0 1-1,0-1 1,-1 1-1,1-1 1,0 1-1,0-1 1,0 1-1,0 0 1,0-1-1,0 1 1,2 0-1,-3 0 3,1 0 0,0 0-1,-1 0 1,1 1 0,-1-1 0,1 0-1,0 0 1,-1 1 0,1-1 0,-1 1-1,1-1 1,-1 0 0,1 1-1,-1-1 1,1 1 0,-1-1 0,0 1-1,1-1 1,-1 1 0,0 0 0,1 0-1,1 5 22,1 0 0,-1 0 0,-1 0 0,2 10 0,-2-11-21,0 6 3,0 0 0,-1-1 0,0 1 0,-1 0-1,0 0 1,-1 0 0,0-1 0,-1 1 0,-6 16 0,7-16-27,1-10-2,1 0-1,0 0 1,0 1 0,0-1 0,-1 0-1,1 0 1,-1 0 0,1 0-1,-1 1 1,1-1 0,-1 0 0,0 0-1,-1 1 1,4-4-35,0 0 1,0-1-1,0 1 0,0-1 0,-1 1 0,1-1 1,-1 0-1,0 1 0,2-6 0,13-39-184,-11 30 209,2-1 30,0 0 0,0 1 0,2 0 0,0 1 0,1 0 0,12-15 0,-21 30 9,-1 1 0,0 0 0,0-1 1,1 1-1,-1-1 0,0 1 1,1 0-1,-1 0 0,1-1 1,-1 1-1,0 0 0,1-1 1,-1 1-1,1 0 0,-1 0 1,0 0-1,1 0 0,-1-1 0,1 1 1,-1 0-1,1 0 0,-1 0 1,1 0-1,-1 0 0,1 0 1,-1 0-1,1 0 0,-1 0 1,0 0-1,1 1 0,0-1 1,0 1 2,0-1 1,0 1-1,0 0 1,0 0-1,0 0 1,0 0 0,0 0-1,-1 0 1,1 0-1,0 0 1,0 2 0,2 4 39,-1-1 1,0 0 0,0 0-1,1 8 1,12 93 264,-12-79-287,-2-19-55,0 1 0,0-1 0,6 17 0,-7-25 30,1 0 1,-1 0-1,1 0 0,-1-1 0,1 1 1,-1 0-1,1-1 0,0 1 0,-1 0 1,1-1-1,0 1 0,0-1 0,0 1 1,-1-1-1,1 1 0,0-1 0,0 0 0,0 1 1,0-1-1,0 0 0,-1 0 0,1 1 1,0-1-1,2 0 0,24-3-66,-24 2 61,10-2-22,0-1 0,-1-1 0,14-6 0,1-1-141,-1 1 82,0-1 0,-1-1 0,0-1 1,-1-1-1,-1-1 0,31-28 0,42-54 447,-85 86-241,-23 33-409,-62 121 169,71-135 134,-1 0 0,1 1 1,1-1-1,-1 1 0,1-1 0,0 1 0,1 0 0,0 0 0,0 13 1,1-18-14,0-1 1,0 1-1,0 0 1,0 0-1,1-1 1,-1 1-1,1 0 1,0-1-1,0 1 1,0-1-1,0 1 1,0-1-1,1 1 1,-1-1-1,1 0 1,0 0-1,-1 1 1,1-1-1,0 0 1,0-1-1,0 1 1,1 0-1,-1-1 1,0 1-1,1-1 1,-1 0-1,0 1 1,1-1-1,4 1 1,-4-2-4,-1 1 1,1-1-1,0 0 1,0 0-1,-1 0 1,1-1-1,0 1 1,0-1 0,-1 1-1,1-1 1,-1 0-1,1 0 1,0 0-1,-1 0 1,1-1-1,-1 1 1,0-1-1,0 1 1,1-1-1,1-2 1,1-1-20,1 0 1,-2-1 0,1 1-1,0-1 1,-1 0 0,5-9 0,4-12 92,19-53 1,-29 72 137,-3 8-70,-2 17-32,1 49-37,-3 0 1,-18 99-1,13-126 6,0-1 0,-3 0 0,-1-1-1,-2 0 1,-29 52 0,36-76-96,0 0 1,-1 0-1,-1-1 0,-21 21 1,24-27-11,-1 0 0,1 0 0,-1-1 0,-1 0 0,1 0 1,-1-1-1,1 0 0,-1 0 0,-13 3 0,12-5 20,1 0-1,-1-1 0,0 0 1,-1 0-1,1-1 1,0-1-1,0 1 0,0-2 1,0 1-1,1-2 1,-1 1-1,0-1 0,1 0 1,-1-1-1,1 0 1,0-1-1,0 0 1,1 0-1,0-1 0,0 0 1,0-1-1,0 1 1,1-1-1,0-1 0,-9-12 1,4-2-7,0 0 0,1 0 1,1-1-1,2-1 0,0 0 1,-7-35-1,14 54 22,0 0 0,1 0-1,-1 0 1,1 0 0,0 0 0,1 0 0,-1 0 0,1 0-1,0 0 1,0 0 0,0 1 0,0-1 0,5-8 0,-3 8 11,0 0 1,0 1 0,1-1 0,0 1-1,0-1 1,0 1 0,0 1 0,1-1-1,-1 0 1,1 1 0,8-4-1,10-5 133,0 2 0,34-11 0,53-9-2052,-52 15-3338,-52 12 1234,-20 0-4024,-8 5 4754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56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1097 5408,'-18'0'4661,"23"-7"-2058,22-45 381,-17 31-2346,1 0 1,1 1-1,1 0 0,19-23 0,-16 27-397,0 0 0,1 1 0,1 1-1,0 1 1,22-13 0,105-47 1160,-36 20-417,-95 46-781,-1 0 1,1 1-1,0 1 1,1 0-1,27-5 1,-41 10-183,0-1 0,0 1 0,0 0 0,0 0 0,-1 0 0,1 0 0,0 0 0,0 0 0,0 0 0,0 0 0,0 0 0,0 0 0,0 1 1,0-1-1,0 0 0,0 1 0,0-1 0,-1 0 0,1 1 0,0-1 0,0 1 0,0 0 0,-1-1 0,1 1 0,0 0 0,-1-1 0,1 1 0,-1 0 0,1 0 0,-1-1 0,1 1 0,-1 0 0,1 0 0,-1 0 0,0 0 0,1 0 0,-1-1 0,0 1 1,0 0-1,0 0 0,1 0 0,-1 0 0,0 0 0,0 0 0,-1 2 0,1 4 76,-1 0 1,-1 0 0,1-1-1,-5 13 1,-12 21 261,13-30-340,0 1 0,-5 19 0,9-30-13,1 1-1,0-1 1,0 1-1,0 0 1,-1-1 0,1 1-1,0 0 1,0-1 0,0 1-1,0 0 1,0-1 0,0 1-1,0 0 1,0-1-1,0 1 1,1-1 0,-1 1-1,0 0 1,1 0 0,-1-1 7,1 1 1,-1-1-1,0 0 1,1 0-1,-1 0 1,0 0 0,1 0-1,-1 0 1,1 0-1,-1 0 1,0 0-1,1 0 1,-1 0-1,0-1 1,1 1 0,-1 0-1,0 0 1,1 0-1,-1 0 1,1-1-1,-1 1 1,0 0-1,0 0 1,1-1-1,24-21 670,-20 17-633,29-26-218,58-41 0,-92 72 162,0 0 0,1-1 0,-1 1 0,0 0 1,1-1-1,-1 1 0,0 0 0,1-1 0,-1 1 0,1 0 1,-1 0-1,0 0 0,1-1 0,-1 1 0,1 0 0,-1 0 1,0 0-1,1 0 0,-1 0 0,1 0 0,-1 0 0,1 0 1,-1 0-1,1 0 0,-1 0 0,1 0 0,-1 0 0,0 0 1,1 0-1,-1 0 0,1 1 0,-1-1 0,0 0 0,1 0 0,-1 1 1,1-1-1,-1 0 0,0 0 0,1 1 0,-1-1 0,0 0 1,0 1-1,1-1 0,-1 0 0,0 1 0,0-1 0,1 1 1,-1-1-1,0 0 0,0 1 0,0-1 0,0 1 0,1-1 1,-1 1-1,0-1 0,0 0 0,0 2 0,0 3-25,1 1 1,-1 0-1,-1 11 1,0-7 48,1 14-65,-1-7 126,2 24-1,0-37-74,-1 0-1,1 0 0,0 0 1,0 0-1,0 0 0,1 0 0,-1 0 1,1 0-1,0-1 0,0 1 0,3 3 1,-3-5 16,0 0 1,0-1 0,0 1 0,0-1 0,1 1 0,-1-1 0,0 0 0,1 0-1,-1 0 1,1 0 0,-1 0 0,1-1 0,-1 1 0,1-1 0,-1 0 0,1 0-1,0 1 1,-1-2 0,1 1 0,2 0 0,6-2 51,0 0-1,0 0 1,15-6 0,40-17 165,78-41 0,-128 57-231,-1 0 0,-1-1-1,0-1 1,0 0-1,-1-1 1,0-1-1,-1 0 1,-1 0-1,0-1 1,13-24-1,3-11 141,40-102 0,-56 125-179,154-329-478,-154 330 450,-10 24 45,0 0-1,-1-1 1,1 1 0,-1-1 0,0 1-1,0-1 1,1 0 0,-1 1 0,0-1-1,0 1 1,0-1 0,-1-2 0,1 4 10,-1-1 0,1 1 0,0 0 0,0 0 0,-1-1 0,1 1 0,0 0 0,-1 0 0,1 0 0,0-1 0,-1 1 0,1 0 0,-1 0 0,1 0 1,0 0-1,-1 0 0,1 0 0,0 0 0,-1 0 0,1 0 0,-1 0 0,1 0 0,0 0 0,-1 0 0,1 0 0,0 0 0,-1 0 0,1 0 0,-1 0 1,1 1-1,0-1 0,-1 0 0,1 0 0,0 0 0,0 1 0,-1-1 0,1 0 0,0 0 0,-1 1 0,1-1 0,0 1 0,-14 10-70,4 0 48,1 1 0,0 0-1,1 1 1,0 0 0,1 0-1,1 0 1,-10 29 0,2 6 143,-8 51 1,16-66-78,-29 164 208,27-136-161,0 77 0,12-63 84,-3-65-126,1-1 0,-1 1 0,2-1 0,0 0 0,6 16-1,-8-23-34,0 0 0,0-1-1,0 1 1,0-1 0,1 1-1,-1-1 1,0 1 0,1-1-1,-1 0 1,1 0 0,-1 0-1,1 1 1,0-2 0,-1 1-1,1 0 1,0 0-1,0 0 1,-1-1 0,1 1-1,0-1 1,0 0 0,0 1-1,0-1 1,0 0 0,0 0-1,-1 0 1,1 0 0,0 0-1,0-1 1,3 0 0,5-2 48,0 0 1,1 0-1,-1-2 1,12-5-1,-11 4-10,167-89 92,-170 89-174,0 0-1,0 0 0,0-1 0,-1 0 0,0 0 1,0-1-1,-1 0 0,0 0 0,10-17 0,-15 24 16,0-1-1,-1 1 1,1-1-1,0 0 1,-1 0-1,1 1 1,-1-1-1,1 0 0,-1 0 1,0 0-1,0 1 1,0-1-1,0 0 1,0 0-1,0 0 1,0 0-1,-1 1 0,1-1 1,0 0-1,-1 0 1,0 1-1,1-1 1,-1 0-1,0 1 1,0-1-1,0 1 0,0-1 1,-3-2-1,3 3-9,-1-1-1,0 1 1,0 0-1,0 0 1,0 0-1,0 0 1,0 0-1,0 1 1,0-1-1,0 1 1,0-1-1,0 1 1,0 0-1,-1-1 1,1 1-1,0 0 1,0 1-1,0-1 1,0 0-1,-1 1 1,1-1-1,0 1 1,-3 1-1,2-1 31,-1 0-1,1 1 1,0-1 0,0 1-1,0 0 1,0 0-1,0 0 1,0 1-1,0-1 1,1 1 0,-1-1-1,1 1 1,-1 0-1,1 0 1,0 0 0,0 0-1,1 1 1,-1-1-1,-1 7 1,2-7 0,0 0 0,1 0 0,0 0 0,0 1-1,0-1 1,0 0 0,0 0 0,1 0 0,-1 1 0,1-1 0,0 0 0,0 0 0,0 0 0,0 0 0,0 0-1,1 0 1,0-1 0,-1 1 0,1 0 0,0-1 0,0 1 0,4 3 0,3 2 48,-1 0 1,2-1-1,-1 0 1,1-1-1,0 0 1,0 0-1,0-1 0,16 6 1,-18-8 16,1-1 1,0 0-1,0 0 1,1-1-1,-1 0 0,0 0 1,0-1-1,1 0 1,-1-1-1,0 0 0,10-2 1,-8 0-27,-1-1 0,0 1 0,0-2 0,-1 1 0,1-1 0,-1-1 0,0 1 1,0-2-1,0 1 0,-1-1 0,0-1 0,-1 1 0,8-11 0,-12 13-1,1-1 0,-2 0 0,1 0 0,-1 0-1,3-9 1,-2 3-71,0 4 189,-3 7-163,0 0-1,0 0 1,0 0 0,1-1-1,-1 1 1,0 0 0,1 0 0,-1 0-1,1 0 1,-1 1 0,1-1-1,0 0 1,-1 0 0,1 0 0,0 0-1,0 0 1,-1 1 0,1-1-1,0 0 1,0 1 0,0-1-1,0 1 1,0-1 0,0 1 0,0-1-1,0 1 1,0 0 0,1-1-1,1 1 9,0-1-1,0 1 0,0 0 0,0 0 0,0 0 0,0 1 0,-1-1 0,1 1 0,6 1 0,24 11-203,-30-11 208,0 0 0,0 0 1,0 1-1,0-1 0,0 1 0,0-1 0,-1 1 0,1 0 1,-1 0-1,0 0 0,0 0 0,0 0 0,0 1 0,2 5 0,1 5 74,-1 1-1,5 22 0,-7-26-36,0 1 1,1-1-1,8 21 0,-10-31-26,0 0-1,-1 0 1,1 0 0,0 0-1,0 0 1,0-1 0,0 1 0,0 0-1,0 0 1,0-1 0,0 1-1,0 0 1,0-1 0,0 1 0,0-1-1,0 0 1,1 1 0,-1-1-1,0 0 1,0 0 0,0 1 0,1-1-1,-1 0 1,0 0 0,0-1-1,1 1 1,-1 0 0,0 0 0,2-1-1,4-1 60,0 0-1,1 0 0,9-5 0,-12 5-50,200-93 286,-194 90-370,0 1-1,0-1 0,1 2 1,-1 0-1,1 0 0,12 0 0,-23 3 58,0 0 0,-1 0 0,1 0 0,0 1 0,-1-1 0,1 0 0,-1 0 0,1 1 0,0-1 0,-1 0 0,1 1-1,-1-1 1,1 1 0,-1-1 0,1 1 0,-1-1 0,1 1 0,-1-1 0,1 1 0,-1-1 0,0 1 0,1 0 0,-1-1-1,0 1 1,1-1 0,-1 1 0,0 0 0,0-1 0,0 1 0,0 0 0,0 0 0,1 19-47,-7 13 195,4-24-67,0 0 1,1 1-1,-1 11 0,2-20-73,0-1-1,0 0 1,0 0-1,0 1 0,0-1 1,0 0-1,0 0 0,0 1 1,0-1-1,0 0 1,1 0-1,-1 1 0,0-1 1,0 0-1,0 0 0,0 0 1,0 1-1,0-1 1,0 0-1,1 0 0,-1 0 1,0 1-1,0-1 0,0 0 1,1 0-1,-1 0 1,0 0-1,0 0 0,0 1 1,1-1-1,-1 0 0,9-2 5,14-12-79,-17 10 85,13-8 2,-10 5-22,-1 1-1,1 1 1,1 0-1,-1 0 1,1 1-1,0 0 1,0 0-1,17-3 0,-26 7-4,1 0 0,-1-1 0,0 1 0,0 0-1,0 0 1,1 0 0,-1 0 0,0 0-1,0 0 1,1 1 0,-1-1 0,0 0-1,0 1 1,0-1 0,0 0 0,1 1-1,-1 0 1,0-1 0,0 1 0,0 0 0,0-1-1,0 1 1,0 0 0,-1 0 0,1 0-1,2 2 1,-2 0 1,0 0-1,0 1 1,0-1-1,0 0 1,0 1 0,-1-1-1,1 6 1,-1-5 16,0 0 1,1-1-1,-1 1 0,1 0 1,0-1-1,0 1 1,2 4-1,-2-7-2,0 0 0,0 0-1,-1 0 1,1 0 0,0 0-1,0 0 1,0-1 0,0 1 0,0 0-1,0-1 1,1 1 0,-1 0 0,0-1-1,0 1 1,0-1 0,1 0-1,-1 1 1,0-1 0,0 0 0,1 0-1,-1 0 1,0 0 0,0 0 0,1 0-1,-1 0 1,2-1 0,35-4 65,71-21 0,-50 11-58,-12 4-11,66-18-16,-81 19-39,74-28 238,-93 34-112,-10 4-144,-5 0-234,-12 4 234,1 0 0,-1 2-1,1-1 1,0 2 0,-15 8 0,-14 7 128,-33 22 115,75-44-169,0 0 0,0 0 0,0 0-1,0 0 1,0 0 0,0 0-1,0 0 1,0 0 0,0 0-1,0 0 1,0 0 0,0 0-1,0 0 1,0 0 0,0 0 0,0 0-1,0 0 1,0 0 0,0 0-1,0 0 1,0 0 0,0 0-1,0 0 1,0 0 0,0 0 0,0 0-1,0 0 1,0 0 0,0 0-1,0 0 1,1 0 0,-1 1-1,-1-1 1,1 0 0,0 0-1,0 0 1,0 0 0,0 0 0,0 0-1,0 0 1,0 0 0,0 0-1,0 0 1,0 0 0,0 0-1,0 0 1,0 0 0,0 0 0,0 0-1,0 0 1,0 0 0,0 0-1,0 0 1,0 0 0,0 0-1,0 0 1,0 0 0,0 0-1,0 0 1,0 0 0,0 0 0,6 1 48,9-3 61,18-10-117,44-20 0,-45 17-144,-31 15 142,0-1 1,1 0 0,-1 0-1,0 1 1,1-1-1,-1 1 1,1-1 0,-1 1-1,0 0 1,1 0-1,-1-1 1,1 1 0,-1 0-1,1 0 1,-1 0-1,1 0 1,-1 1 0,2-1-1,-1 2-25,-1-1 0,0 1 0,0-1 0,0 1-1,0 0 1,0-1 0,0 1 0,0 0 0,0 0 0,0 0 0,-1-1-1,1 3 1,-1-3 30,1 1 3,18 46 29,-17-44-15,0 0 0,1 0 0,-1 0 0,1 0 0,0 0 0,0-1 0,0 1 0,7 5 0,-8-8-1,0 0 1,0 0-1,0 0 1,0-1-1,0 1 1,0 0-1,0-1 1,1 0-1,-1 1 1,0-1-1,0 0 1,1 0-1,-1 0 1,0-1-1,0 1 0,1 0 1,-1-1-1,0 0 1,3 0-1,6-4 37,0 0-1,16-8 1,-13 5-18,60-27 107,-40 20-78,-1-1 1,-1-2-1,31-22 0,-47 28-54,-1 0 0,-1-2 0,0 0 0,0 0 0,-2-2 0,0 1 0,0-2 0,17-34-1,-1-16 67,-3-2 0,18-82-1,-30 106-99,-12 40-11,0 3 12,0 0 0,-1 0 0,1 0 0,-1 0 0,1 0 0,-1 0 0,0 0 0,0 0 0,0 0 0,-1-4 0,1 6 28,0 0-1,0 0 1,0 0-1,0 0 0,0-1 1,0 1-1,0 0 1,0 0-1,0 0 1,0 0-1,0 0 1,0 0-1,-1 0 1,1 0-1,0 0 1,0 0-1,0 0 1,0 0-1,0 0 0,0 0 1,0 0-1,-1 0 1,1 0-1,0 0 1,0 0-1,0 0 1,0 0-1,0 0 1,0 0-1,0 0 1,0 0-1,-1 0 1,1 0-1,0 0 1,0 0-1,0 0 0,0 0 1,0 0-1,0 0 1,0 0-1,0 0 1,-1 0-1,1 0 1,0 1-1,0-1 1,0 0-1,0 0 1,0 0-1,0 0 1,0 0-1,0 0 0,0 0 1,0 0-1,0 0 1,0 1-1,0-1 1,-5 6 13,1 1 0,0 0 0,0 0 0,1 0 0,-5 14 0,-9 44 76,12-48-46,-17 103 209,20-101-249,1 0 0,0 0 0,2 0 0,3 28-1,-2-40 2,-1 0 0,1 0-1,0-1 1,1 1 0,0-1-1,0 0 1,0 1-1,1-1 1,0-1 0,0 1-1,0 0 1,1-1-1,7 7 1,-3-4-636,1 0-1,14 8 0,23 11-5959,-32-19 1791,-6 1 1569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1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57 6048,'-27'-15'2752,"22"1"-2400,5 11 1664,5 3-1184,0-5 1504,3 2-1344,2-6-512,7 9-288,1-3-1120,5 3 512,-9-5-1952,4 10 1344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14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85 7648,'-23'-12'3456,"31"12"-3008,7-5 1600,2 5-1216,33-8 2207,8 5-1727,23-9 864,1 7-1280,16-6-64,-3 2-512,12 3-128,-7 1-128,3-4-768,-13 9 416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17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105 897 4576,'28'-7'8064,"-21"3"-7728,0 0 1,-1 0 0,1 0 0,-1-1 0,0 0 0,0-1 0,-1 1 0,1-1 0,-1 0-1,-1 0 1,7-11 0,78-171 1466,-42 74-1192,63-176 794,-104 270-1143,-1-1 0,-1 0 0,-1 0 0,-1-1 0,-1 1 0,0 0 0,-5-33 0,5 53-267,-1 0 1,0 0 0,0 0 0,0 0 0,-1 0 0,1 0 0,0 0-1,0 0 1,-1 0 0,1 0 0,0 0 0,-1 0 0,1 0-1,-1 0 1,1 0 0,-1 0 0,1 0 0,-1 0 0,0 0-1,0 1 1,1-1 0,-1 0 0,0 1 0,0-1 0,-1 0 0,0 1-16,0 0 0,1 0 0,-1 1 0,0-1 1,1 0-1,-1 1 0,0 0 0,1-1 1,-1 1-1,0 0 0,1 0 0,0 0 1,-1 0-1,1 0 0,-1 0 0,1 1 0,-2 1 1,-20 20 28,0 1 0,2 1 0,1 1-1,1 1 1,1 0 0,1 2 0,-13 31 0,-79 222 382,93-235-293,-19 54 88,-36 102 396,62-177-233,-9 45 0,16-62-287,5-13 131,6-11-42,0 2-139,1 1 0,1 0 0,0 0 1,17-13-1,55-36-7,-26 21-55,83-65 44,-78 51 63,-45 37 325,35-25 1,-57 80-437,3-18 10,2 0 1,1 22-1,1 3-38,-2-36 85,0 0 0,1 0 0,0 1 0,0-1 0,1 0 0,1 0-1,-1-1 1,6 12 0,-6-17 26,0 1 0,-1-1 0,2 0-1,-1 0 1,0 0 0,1 0 0,-1 0-1,1 0 1,0-1 0,0 1 0,0-1-1,0 0 1,0 0 0,0 0 0,1 0 0,-1 0-1,1-1 1,-1 0 0,1 1 0,0-1-1,-1-1 1,6 2 0,-1-2 27,0-1 1,-1 1-1,1-1 0,-1 0 0,1-1 1,0 0-1,-1 0 0,0-1 1,0 0-1,0 0 0,8-5 1,11-7-67,35-28 0,-9 5-34,-1 1 143,64-60 1,-125 108-258,1 1 0,-10 17 0,-4 5 125,12-18 34,1 0 0,0 0 0,2 0-1,0 1 1,-8 22 0,16-38 8,-1 0 0,1 0 0,0 0 0,-1 0 0,1 0 0,0 0 0,0 0 0,0-1 0,-1 1 0,1 0 0,0 0 0,0 0 0,0 0 0,1 0-1,-1 0 1,0 0 0,0 0 0,0 0 0,1 0 0,-1 0 0,0 0 0,1 0 0,-1-1 0,1 1 0,-1 0 0,1 0 0,-1 0 0,1-1 0,0 1 0,-1 0 0,1-1 0,0 1 0,0-1 0,-1 1-1,1-1 1,0 1 0,0-1 0,0 1 0,0-1 0,0 0 0,0 1 0,-1-1 0,1 0 0,0 0 0,0 0 0,0 0 0,1 0 0,3 1 12,-1-1 0,0 0 0,0-1 0,0 1 0,0-1 0,0 1 0,0-1 0,0-1 0,0 1 0,7-4 1,-5 2-13,0-1 0,0 0 0,0 0 0,0 0 0,-1-1 0,0 0 0,0 0 0,0 0 0,0-1 0,-1 0 0,0 0 0,3-6 0,-2 1-15,0 0 1,-1-1-1,0 1 1,-1-1-1,2-18 1,-4 22 5,0 1 1,0 0-1,-1-1 1,0 1 0,-1-1-1,0 1 1,0 0-1,0-1 1,-1 1 0,-4-11-1,5 17-15,1-1 0,-1 1 0,0 0 0,1-1 1,-1 1-1,0 0 0,0 0 0,0 0 0,0 0 0,0 0 0,0 0 0,0 0 0,0 0 0,0 0 0,-1 0 0,1 0 0,0 1 0,-1-1 1,1 1-1,0-1 0,-1 1 0,1-1 0,0 1 0,-1 0 0,1 0 0,-1-1 0,1 1 0,-1 0 0,1 0 0,-1 1 0,1-1 1,-1 0-1,1 0 0,0 1 0,-1-1 0,1 1 0,-1-1 0,1 1 0,0-1 0,0 1 0,-1 0 0,1 0 0,0 0 0,0 0 0,-1 1 1,0-1 0,1 0 0,0 0 0,0 0 0,0 0 1,1 0-1,-1 0 0,0 0 0,0 0 0,1 0 0,-1 0 1,0 0-1,1 1 0,-1-1 0,1 0 0,-1 1 1,1-1-1,0 0 0,0 1 0,0-1 0,0 0 1,-1 1-1,2-1 0,-1 0 0,0 1 0,0-1 1,0 0-1,1 1 0,-1-1 0,0 0 0,1 1 1,0-1-1,-1 0 0,1 0 0,0 0 0,-1 1 1,1-1-1,0 0 0,0 0 0,0 0 0,0 0 1,0 0-1,0-1 0,0 1 0,0 0 0,0 0 1,1-1-1,1 2 0,1-1 19,0 1 1,0-1-1,0 0 0,0 0 1,0 0-1,0 0 0,0-1 1,8 0-1,36-3-35,-34 1-4,13-2 73,42-11 0,-51 10-5,0 0 0,0 1 0,0 2 0,0 0 0,28 0 1,-43 2-7,0 0 1,0 1-1,0 0 1,-1-1-1,1 1 1,0 0-1,0 0 1,0 1-1,0-1 1,-1 0-1,1 1 1,-1 0-1,1-1 1,-1 1-1,0 0 1,0 0-1,1 1 1,-1-1-1,-1 0 1,1 1-1,0-1 1,-1 1-1,1 0 1,-1-1-1,0 1 1,0 0-1,0 0 1,0 0-1,1 5 1,0 2 62,-1 1 0,0 0 0,-1 0 0,0 0 1,-1 0-1,-3 19 0,1-16 54,-9 25-1,5-17 36,2-16-8,6-6-89,0-1-39,3-4-98,1 0 0,-2 0 1,1 0-1,-1-1 0,1 1 0,-2-1 1,4-8-1,-2 5 105,5-10-53,1 1-1,22-32 0,-27 43 1,1 1-1,0-1 1,0 1 0,0 0-1,1 0 1,0 1-1,0 0 1,0 0 0,11-5-1,-16 9 2,0 0 0,-1 1 0,1-1 0,0 0 0,0 1 0,0 0 0,0-1-1,0 1 1,0 0 0,0 0 0,0 0 0,0 0 0,0 0 0,0 1 0,-1-1 0,1 1 0,0-1 0,3 2-1,-2 0-1,-1-1-1,1 1 0,-1 0 1,0 0-1,1 0 0,-1 0 0,0 0 1,0 0-1,0 1 0,-1-1 1,3 4-1,-1 0-2,0 1 0,0 0 1,0 0-1,-1 0 0,0 0 0,0 0 1,-1 1-1,0-1 0,0 8 1,-2 2 110,0-1 0,-2 0 0,-6 24 1,8-36-64,1-4-36,-1 0 0,1 0-1,0 0 1,0 1 0,0-1-1,0 0 1,0 0-1,0 0 1,0 0 0,0 0-1,0 0 1,0 0 0,0 1-1,0-1 1,0 0-1,0 0 1,0 0 0,0 0-1,0 0 1,0 0-1,0 0 1,0 1 0,0-1-1,0 0 1,0 0 0,0 0-1,0 0 1,0 0-1,0 0 1,0 0 0,0 1-1,0-1 1,0 0-1,0 0 1,0 0 0,1 0-1,-1 0 1,0 0 0,0 0-1,0 0 1,0 0-1,0 0 1,0 0 0,0 1-1,0-1 1,1 0-1,-1 0 1,0 0 0,0 0-1,0 0 1,0 0 0,0 0-1,9-5 168,14-16-126,-16 14-122,21-19 26,-16 14-3,0 1 0,1 0-1,0 0 1,25-14 0,-33 23 62,-1 0 0,1 0 0,-1 1 0,1-1 0,0 1 0,0 0 0,-1 0 0,1 0-1,0 1 1,0 0 0,0 0 0,0 0 0,0 1 0,0-1 0,-1 1 0,1 0 0,0 0 0,0 1 0,-1 0 0,9 4 0,1 2 139,0 1-1,20 18 1,-20-15-99,14 12 22,-21-16-174,1-1 0,0 0 0,1-1 0,17 10 0,-24-15-106,-1 0-1,1-1 1,0 1-1,0-1 1,0 0-1,0 0 0,0 1 1,0-1-1,0 0 1,0-1-1,0 1 0,0 0 1,0 0-1,0-1 1,-1 1-1,1-1 1,0 0-1,0 0 0,0 1 1,-1-1-1,1 0 1,2-2-1,4-3-1461,0 0 0,-1 0 0,8-9-1,-13 13 1262,34-34-3580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1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9 2144,'3'-8'14959,"-16"8"-14406,0 1-1,0 1 0,1 0 0,-1 0 0,0 1 0,-12 6 0,-73 35 142,87-39-522,-17 10 47,-53 35 0,70-41-188,0 0 0,0 0 1,1 1-1,1 0 0,-1 0 0,2 1 1,-10 15-1,17-25-29,-2 5 11,-1 1 0,1-1 0,0 1 0,0-1 0,-2 10 1,4-13-3,1-1 0,0 0 1,-1 1-1,1-1 1,1 1-1,-1-1 0,0 0 1,0 1-1,1-1 1,-1 0-1,1 1 0,0-1 1,0 0-1,0 0 1,0 0-1,0 0 0,0 0 1,1 0-1,-1 0 1,3 3-1,-2-4 45,-1 1 0,1-1 1,0 1-1,0-1 0,0 1 0,0-1 0,0 0 1,1 0-1,-1 0 0,0-1 0,0 1 1,1 0-1,-1-1 0,0 1 0,1-1 0,-1 0 1,0 0-1,5 0 0,4-1 185,0-1 0,19-5 0,-24 6-149,4-3-34,0 1 0,0-1 0,0-1 0,-1 0 1,1 0-1,-1-1 0,0 0 0,-1-1 0,0 0 1,0 0-1,0 0 0,-1-1 0,8-11 0,-4 4 13,-1 0 0,-1-1 1,0-1-1,-1 1 0,0-1 0,8-32 0,-13 34-42,-1 5-454,-1 10 408,-1 0 0,0 0 0,1 1 0,-1-1-1,1 0 1,-1 0 0,0 1 0,1-1 0,-1 0 0,1 1 0,-1-1 0,0 0-1,0 1 1,1-1 0,-1 0 0,0 1 0,1-1 0,-1 1 0,0-1 0,0 0-1,0 1 1,1 0 0,11 24 41,-7-15 53,0-1 0,1 1-1,8 10 1,-4-7 53,1-2 1,-1 0 0,2 0-1,15 11 1,-22-18-157,0-1 0,0 0-1,0 0 1,0-1 0,0 1 0,1-1 0,-1 0 0,1-1 0,-1 1 0,1-1 0,0 0 0,0-1-1,-1 1 1,11-2 0,-3-1-1456,0-1-1,-1 0 0,1-1 1,18-9-1,3 0-1231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21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0 628 3328,'5'9'5296,"-3"-7"-4845,-1 0 1,1-1 0,0 0 0,0 1 0,0-1 0,0 0-1,3 2 1,-2-2-172,-1 0 0,0-1-1,0 1 1,1 0 0,-1-1-1,1 1 1,-1-1 0,1 0 0,-1 1-1,0-1 1,1 0 0,-1-1-1,4 1 1,-1-3-32,-1 1 0,1-1 0,0 0 0,-1 0 0,1 0 0,-1 0 0,0-1 0,0 0 0,-1 0 0,1 0 0,-1 0 0,6-9 0,3-8 88,15-37 0,-14 31-19,-5 7 137,-10 63-848,2-14 388,-20 192 313,8-108 79,-26 210 1299,38-305-1165,1-14-181,-1-12 418,5-155-463,0 99-327,36-275 34,-33 297-82,2 1-1,2 0 1,2 0 0,31-64 0,-39 94-28,1-1-1,0 1 0,1 1 0,0-1 1,18-17-1,-22 25 68,0 0 1,0 0-1,0 0 1,0 0-1,0 1 0,0 0 1,1 0-1,7-3 1,-9 5 24,0-1 0,0 1-1,0-1 1,-1 1 0,1 0 0,0 0 0,0 0 0,0 1 0,0-1-1,0 1 1,-1 0 0,1-1 0,0 1 0,-1 0 0,6 3 0,-2 0 33,1 1 0,-1-1 0,0 1-1,-1 0 1,1 1 0,-1-1 0,0 1 0,0 0 0,-1 1 0,5 7 0,-2-1 21,0 0-1,-1 1 0,-1 0 1,5 19-1,-7-21 19,-1 0 0,0 0 0,1 22 1,-3-28-9,0-1 1,-1 0 0,1 0 0,-1 0 0,0 0 0,0 0 0,-1-1-1,0 1 1,0 0 0,0-1 0,0 1 0,-4 5 0,3-6 48,-1 1 1,1-1-1,-1 0 1,0-1-1,0 1 1,0-1-1,-1 1 1,1-1 0,-1 0-1,0-1 1,-8 4-1,6-4-38,0 0-1,0 0 0,0-1 1,0 0-1,0 0 0,-1-1 1,1 0-1,-12-1 0,-1-1 42,12 2-78,-1 0 1,0-1 0,0-1 0,1 1 0,-15-6 0,12 3-142,9 3 55,0 1 0,0-1 1,0 0-1,0 0 1,0 0-1,0 0 1,0 0-1,0 0 0,1-1 1,-1 1-1,0 0 1,1-1-1,-3-1 1,5 2 50,-1 1 1,0 0 0,1-1 0,-1 1 0,0 0 0,1-1 0,-1 1 0,0 0 0,1 0 0,-1-1 0,1 1-1,-1 0 1,0 0 0,1 0 0,-1 0 0,1 0 0,-1-1 0,1 1 0,-1 0 0,1 0 0,0 0 0,149-7-574,-5 0 496,-114 4 110,-1-2 0,1-1-1,-1-1 1,0-1 0,55-25-1,-77 29 76,0-1 1,-1 1-1,1-2 0,-1 1 0,7-7 1,-19 19-107,1 1 1,0 0 0,1 1 0,0-1 0,1 1 0,-1-1 0,1 1 0,1 0 0,0 0-1,0-1 1,1 15 0,1-8-25,-1-12 51,0 0 0,1 0-1,-1 0 1,0 0 0,1 0 0,0 0 0,1 5 0,-1-8-8,-1 1 1,1 0 0,0-1 0,-1 1 0,1 0 0,0-1 0,-1 1 0,1-1 0,0 1 0,0-1 0,-1 1 0,1-1 0,0 0 0,0 1-1,0-1 1,0 0 0,0 0 0,-1 0 0,1 1 0,0-1 0,0 0 0,0 0 0,0 0 0,0 0 0,0-1 0,0 1 0,-1 0 0,1 0-1,0 0 1,0-1 0,1 1 0,1-1 22,0 0 1,0 0-1,0 0 0,0-1 0,0 1 1,0-1-1,-1 0 0,1 1 0,0-1 1,-1 0-1,0-1 0,1 1 0,-1 0 0,0-1 1,0 1-1,0-1 0,0 0 0,-1 1 1,1-1-1,-1 0 0,0 0 0,1 0 0,-1 0 1,-1 0-1,1 0 0,0-1 0,-1 1 1,1 0-1,-1-4 0,0-5 20,-1 0-1,0 0 1,0 0-1,-1 1 1,-1-1-1,-5-17 1,6 24-107,0 0 0,0 0 1,0 1-1,0-1 1,-1 1-1,0-1 1,0 1-1,0 0 1,-7-7-1,9 10 30,0 0 0,0 1 0,0-1 0,0 0 0,0 1 0,0-1 0,0 1 1,0-1-1,0 1 0,-1-1 0,1 1 0,0 0 0,0 0 0,0 0 0,-1-1 0,1 1 0,0 0 0,0 1 0,-1-1 0,1 0 0,0 0 0,0 0 0,0 1 0,-1-1 0,1 1 0,0-1 0,0 1 0,0-1 0,0 1 0,0-1 0,0 1 0,0 0 0,0 0 0,0 0 0,-1 1 1,1-1 6,0 0 0,0 0 1,1 0-1,-1 1 1,0-1-1,1 0 0,-1 0 1,1 1-1,-1-1 0,1 0 1,-1 1-1,1-1 1,0 1-1,0-1 0,0 0 1,0 1-1,0-1 1,0 1-1,0-1 0,0 0 1,1 1-1,-1-1 1,0 1-1,1-1 0,-1 0 1,1 0-1,-1 1 1,1-1-1,0 0 0,0 0 1,0 0-1,-1 1 1,2 0-1,2 1 37,-1 0 0,1 0 0,0-1 0,0 1 1,0-1-1,0 0 0,0 0 0,0 0 0,1 0 0,-1-1 0,1 0 0,-1 0 0,1 0 1,-1 0-1,1-1 0,0 1 0,-1-1 0,7-1 0,9-1 85,0-1 1,36-10-1,-51 12-99,58-17 128,-2-2 1,111-52-1,-172 71-128,0 1 0,0 0 0,1 0-1,-1 0 1,0 0 0,1 0 0,-1-1-1,0 1 1,1 0 0,-1 0 0,0 0-1,0 0 1,1 0 0,-1 0 0,0 0-1,1 0 1,-1 0 0,0 0 0,1 0 0,-1 0-1,0 1 1,1-1 0,-1 0 0,0 0-1,0 0 1,1 0 0,-1 0 0,0 1-1,0-1 1,1 0 0,-1 0 0,0 0-1,0 1 1,0-1 0,1 0 0,-1 0 0,0 1-1,0-1 1,0 0 0,1 1 0,2 18 154,-7 22-92,-8 47 111,11-74-140,0 0 1,1 1-1,1-1 0,3 16 1,-4-28-14,0 0 0,1-1 1,-1 1-1,0-1 0,1 1 0,0 0 1,-1-1-1,1 1 0,0-1 1,-1 0-1,1 1 0,0-1 1,0 1-1,0-1 0,0 0 1,1 0-1,-1 0 0,0 0 1,0 0-1,1 0 0,-1 0 1,1 0-1,-1 0 0,1 0 0,-1-1 1,1 1-1,-1-1 0,1 1 1,-1-1-1,1 0 0,0 1 1,-1-1-1,1 0 0,0 0 1,-1 0-1,1 0 0,0-1 1,-1 1-1,1 0 0,0-1 0,2 0 1,3-1 9,-1-1-1,1 0 1,0 0 0,-1 0 0,0-1 0,0 0 0,0 0-1,7-6 1,14-15-55,-10 8-13,1 2-1,26-19 1,-43 33 36,1 0 0,-1 0 0,0 0-1,1 1 1,-1-1 0,1 0 0,-1 1 0,1-1-1,-1 1 1,1 0 0,0-1 0,-1 1 0,1 0-1,-1 0 1,1 0 0,0 0 0,-1 1 0,1-1-1,-1 0 1,1 0 0,0 1 0,-1-1 0,1 1-1,1 1 1,-1-1 0,0 0 1,-1 1-1,0-1 0,1 0 1,-1 1-1,0-1 0,0 1 0,0-1 1,0 1-1,0 0 0,0 0 0,0-1 1,-1 1-1,1 0 0,-1 0 1,1 0-1,-1 0 0,0-1 0,1 1 1,-1 0-1,0 3 0,-1 7 28,-1 1-1,0-1 0,-1 0 1,0 0-1,-8 19 1,4-11 62,-2 1 147,5-14-37,11-17-107,2-3-124,0 0 1,1 0-1,0 1 1,1 1-1,1-1 0,0 2 1,0 0-1,1 0 1,1 1-1,17-9 1,-13 9 12,-13 5 21,0 1 0,0 1 0,1-1 0,0 1 0,7-2 0,-12 3-9,0 1 0,1 0 0,-1 0 0,0 0 0,0 0 0,1 0 0,-1 0 0,0 0 0,1 0 0,-1 1 0,0-1 0,0 0-1,0 1 1,1-1 0,-1 1 0,0 0 0,0-1 0,0 1 0,0 0 0,0-1 0,0 1 0,0 0 0,0 0 0,0 0 0,0 0 0,-1 0-1,1 0 1,0 0 0,-1 0 0,2 2 0,0 3-27,1 0 1,-1 0-1,-1 1 0,1-1 1,1 14-1,-3-14 37,1 0 0,0 0 0,1 0 0,-1 0 1,1 0-1,0 0 0,1-1 0,2 6 0,-1-6-2,-1-1 0,0 1 0,1-1 0,0 0-1,0 0 1,1-1 0,-1 1 0,1-1 0,-1 0 0,1 0-1,0-1 1,0 1 0,0-1 0,1 0 0,-1-1 0,0 1 0,1-1-1,-1 0 1,11 1 0,-9-2 16,1 0-1,0-1 0,0 1 1,0-1-1,0-1 1,-1 0-1,1 0 0,0 0 1,-1-1-1,0 0 1,0 0-1,0-1 0,11-8 1,-12 8-1,1-1 16,0 0 0,0 0-1,-1-1 1,10-11 0,-8 6 16,-2-1 1,1 1 0,7-23 0,11-40-52,49-268 145,-71 315-78,0 0 0,-2-29-1,-1 54-91,1 0-1,-1 0 0,0 0 1,-1 0-1,1 0 0,0 0 1,-1 0-1,1 0 0,-1 0 1,1 0-1,-1 0 0,-1-3 1,-10 29-609,7-8 655,1 1-1,0-1 1,1 1-1,-1 31 1,3-30-22,-8 159 121,9-147-62,2 1 0,1-1 0,12 53 0,-12-73-45,0 0-1,1 0 1,0 0 0,0 0-1,1-1 1,0 0 0,9 12-1,-10-16-16,0-1-1,1 0 1,-1 1-1,1-1 1,-1-1-1,1 1 1,0-1-1,1 0 0,-1 0 1,0 0-1,1-1 1,0 1-1,10 1 1,-5-2-900,-1 0 0,1-1 0,21 0 1,-22-2-806,-1 0 1,0 0 0,0-1 0,15-4 0,-17 2-1252,-11 0-313,3 3 2576,-5-3-2070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2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9 142 8960,'-1'0'104,"1"0"0,0 0 0,-1 0 0,1 0 0,-1-1 0,1 1 0,0 0 0,-1 0 0,1 0 0,0 0 0,0-1 0,-1 1 0,1 0 0,0 0 0,-1 0 0,1-1 0,0 1 0,0 0 0,-1-1 0,1 1 0,0 0 0,0 0 0,0-1 0,0 1 1,-1 0-1,1-1 0,0 1 0,0 0 0,0-1 0,0 0 0,10-4 1977,8-3 308,-2-2-770,29-11-1,57-16-886,-90 34-669,34-12-143,62-10-1,-81 21-3233,51-2 0,-59 8 1224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22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57 10048,'-37'-11'4544,"34"6"-3936,6 1-1024,7 4 96,4-8-736,4 5 608,17-11-3712,6 3 2272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31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14 755 3328,'-1'0'56,"1"0"-1,0 0 1,-1 0 0,1 1 0,0-1-1,-1 0 1,1 0 0,-1 0 0,1 0-1,0 0 1,-1 0 0,1 0 0,-1 0-1,-7-5 6754,8 5-6784,0 0 1,0 0-1,0 0 1,0 0-1,0 0 1,0 0-1,0 0 1,0-1-1,0 1 1,0 0-1,0 0 1,0 0-1,0 0 1,0 0-1,0 0 1,0 0-1,0 0 1,0-1-1,0 1 1,0 0-1,0 0 1,0 0-1,0 0 1,0 0-1,0 0 1,0 0-1,0 0 0,1 0 1,-1-1-1,0 1 1,0 0-1,0 0 1,0 0-1,0 0 1,0 0-1,0 0 1,0 0-1,0 0 1,0 0-1,1 0 1,-1 0-1,0 0 1,0 0-1,0 0 1,0 0-1,0 0 1,0 0-1,0 0 1,0 0-1,1 0 1,-1 0-1,0 0 1,0 0-1,0 0 0,0 0 1,0 0-1,0 0 1,7-3 221,-7 3-228,7-3 256,-1-1 0,1 1 0,-1-2 0,0 1 0,0 0 0,5-7 0,7-4 35,13-10 153,-1-1 1,28-32 0,-41 38-334,0 0 1,-2-2-1,0 0 0,14-29 0,8-30 494,-2-1 0,31-119 0,-56 173-525,2-9-176,-11 36 41,0-1 0,-1 1 0,1-1 1,-1 1-1,0-1 0,1 1 1,-1-1-1,0 1 0,0-1 1,0 0-1,0 1 0,-1-3 0,3 6 38,-1 1-1,1 0 0,-1 0 0,0 0 0,0-1 0,0 1 0,0 0 0,-1 1 0,1 4 1,0 33 48,-1-22-10,-1 89 408,-22 147 0,18-225-295,-2-1 0,-1 0 0,-1-1 0,-1 0 0,-24 46 0,14-39 138,-1-1 1,-1-1 0,-47 51 0,64-78-190,-1 0-1,0 0 1,0 0 0,0-1 0,-1 0-1,0 0 1,-11 6 0,15-10-74,0 0 0,0 0 0,0 0 0,0-1 0,0 1 0,0-1 0,0 1 0,0-1 1,0 0-1,-1 0 0,1-1 0,0 1 0,0-1 0,0 1 0,0-1 0,0 0 0,0 0 0,0 0 0,1 0 1,-1-1-1,0 1 0,1-1 0,-5-3 0,3 2-82,1 0 1,-1 0 0,1-1-1,0 0 1,0 0-1,0 0 1,0 0-1,0 0 1,1 0-1,0-1 1,0 1-1,0-1 1,1 1-1,-1-1 1,0-7-1,1 7-8,0 1-1,1 0 1,0-1 0,0 1-1,0 0 1,1-1 0,-1 1-1,1 0 1,0 0-1,0-1 1,1 1 0,-1 0-1,1 0 1,0 0 0,0 1-1,0-1 1,6-7-1,-1 4 13,1-1 0,0 1 0,0 1-1,0 0 1,1 0 0,12-6 0,59-24-68,-33 17 117,106-48-137,-92 38 140,-35 17-16,27-17 0,91-67 8,-77 57-288,-16 12 412,-51 26-102,0 1-1,0 0 0,1 0 1,-1 0-1,0-1 0,0 1 0,0 0 1,0 0-1,1 0 0,-1 0 1,0 0-1,0-1 0,1 1 1,-1 0-1,0 0 0,0 0 0,1 0 1,-1 0-1,0 0 0,0 0 1,1 0-1,-1 0 0,0 0 1,0 0-1,1 0 0,-1 0 0,0 0 1,0 0-1,1 0 0,-1 0 1,0 0-1,0 0 0,1 1 1,-3 8 403,-15 18-122,14-22-392,-23 35-16,15-25 69,1 0 0,1 0 0,0 1 0,2 0 0,-7 18 0,8-16-42,-5 21-159,10-36 236,1-1-1,0 1 1,0 0 0,0-1 0,0 1-1,0 0 1,0-1 0,1 1 0,-1-1-1,1 1 1,0 0 0,1 3 0,-1-5 36,-1 0 0,1 0 0,0 1 0,0-1 0,0 0 0,0 0 0,0 0 0,0 0 0,0 0 0,0 0 0,0 0 1,0 0-1,1 0 0,-1-1 0,0 1 0,0 0 0,1-1 0,-1 1 0,1-1 0,-1 0 0,0 1 0,1-1 0,-1 0 0,1 0 0,-1 0 0,1 0 1,-1 0-1,1 0 0,-1 0 0,0-1 0,1 1 0,-1 0 0,1-1 0,2 0 0,-2 0 21,1-1-1,0 1 1,-1 0 0,1-1-1,-1 0 1,1 1 0,-1-1-1,0 0 1,0 0-1,0-1 1,0 1 0,0 0-1,0 0 1,-1-1 0,1 1-1,1-4 1,-2 1 14,0 0 0,0 0 0,0 0 0,-1 0 0,0-1 0,0 1 0,0-5 0,-7-37 191,6 42-254,-2-9 57,-1-1 0,0 1 0,-10-19 0,-2-8-594,13 27-451,11 16 416,2 3 492,3-2 102,0 1 1,0-2 0,1 0-1,19 0 1,-6 0-52,46 4 122,104-6-1,-92-11 627,-84 11-685,0 0 0,0 0 0,-1 0-1,1-1 1,0 1 0,0 0 0,-1 0 0,1-1 0,0 1 0,0-1-1,-1 1 1,1 0 0,-1-1 0,1 1 0,0-1 0,-1 0 0,1 1 0,-1-1-1,1 1 1,-1-1 0,1 0 0,-1 1 0,0-1 0,1 0 0,-1 0-1,0 1 1,1-1 0,-1 0 0,0 0 0,0 1 0,0-1 0,0 0-1,0 0 1,0 0 0,0 1 0,0-1 0,0-1 0,0-1-33,0 1 1,-1 0-1,1 0 1,0 0-1,-1-1 1,0 1-1,1 0 1,-1 0-1,0 0 1,0 0-1,0 0 1,0 0-1,-3-3 1,3 5-11,1-1-1,0 1 1,0 0 0,0 0 0,0 0 0,0 0-1,0 0 1,0 0 0,0-1 0,-1 1-1,1 0 1,0 0 0,0 0 0,0 0-1,0 0 1,0-1 0,0 1 0,0 0-1,0 0 1,0 0 0,0 0 0,0-1-1,0 1 1,0 0 0,0 0 0,0 0-1,0 0 1,0-1 0,0 1 0,0 0 0,0 0-1,1 0 1,-1 0 0,0-1 0,0 1-1,0 0 1,0 0 0,0 0 0,0 0-1,0 0 1,0 0 0,1 0 0,-1-1-1,0 1 1,0 0 0,12-5-293,-7 5 272,-1-1-1,0 0 1,1 1 0,7 0-1,-8 0 15,-1 1-1,1 0 1,0 0 0,0 0-1,-1 0 1,1 1-1,-1-1 1,1 1-1,-1 0 1,0 0 0,1 0-1,-1 1 1,0-1-1,-1 1 1,1 0-1,0-1 1,-1 1-1,1 1 1,-1-1 0,0 0-1,0 0 1,2 6-1,-2-3 23,0 0 1,0 0-1,0 0 0,-1 1 0,0-1 1,0 1-1,0-1 0,-1 1 0,0-1 0,-1 0 1,1 1-1,-3 9 0,-2 1 126,0-1 0,-12 25 0,9-22-121,3-9-121,3-6 97,0 1-1,0 0 0,0-1 0,1 1 0,-1 0 0,1 0 0,0-1 1,0 7-1,1-10 2,1-1 1,-1 1-1,0 0 0,0-1 1,0 1-1,1 0 1,-1-1-1,0 1 1,1-1-1,-1 1 1,1 0-1,-1-1 1,1 1-1,-1-1 0,1 1 1,-1-1-1,1 0 1,-1 1-1,1-1 1,-1 1-1,2-1 1,15 8 25,-12-7 15,-2 0 2,0 0 0,0-1 0,0 1 0,0-1 0,0 0 0,0 0 0,0 0 0,0 0 0,0-1-1,-1 1 1,1-1 0,5-1 0,39-17 3,-28 11-32,85-34-3,160-87 0,-251 120-12,1 1 0,1 0 0,-1 1 0,1 1-1,1 0 1,26-6 0,-15 11 65,-25 1 822,-18 8-1072,2 0 420,9-5-313,0 0-1,1 0 0,-1 0 1,-6 6-1,2-5-104,9-4 190,0 0 0,0 0 0,-1 0 0,1 0 0,0 0 0,0 0 0,0 0 0,-1 0 0,1 0 0,0 0 0,0 1 0,-1-1 0,1 0 0,0 0 0,0 0 0,0 0 0,0 0 0,-1 1 0,1-1 0,0 0 0,0 0 0,0 0 0,0 1 0,0-1 0,-1 0 0,1 0 0,0 0 0,0 1 0,0-1 0,0 0 0,0 0 0,0 1 0,0-1 0,0 0-1,0 0 1,0 1 0,0-1 0,0 0 0,0 0 0,0 1 0,0-1 0,0 0 0,0 1 0,0 3 20,-1 0 0,0 1 1,0-1-1,0 0 0,0 0 0,-1 1 0,-4 6 0,-3 11-98,-4 3-20,10-22 103,1 0 0,0 0-1,1 0 1,-1 1 0,1-1-1,-1 0 1,1 1-1,0-1 1,0 1 0,0-1-1,0 5 1,-1 5 78,1-12-82,1 0 0,0 0 0,-1 0 0,1 0-1,-1 1 1,1-1 0,0 0 0,0 0 0,0 0-1,0 1 1,0-1 0,0 0 0,0 0-1,0 1 1,0-1 0,1 0 0,-1 0 0,0 0-1,1 0 1,-1 1 0,1-1 0,-1 0 0,1 0-1,0 0 1,-1 0 0,1 0 0,0 0-1,0 0 1,1 0 0,14 10-11,-12-7 34,0-1-1,1 0 1,0 0-1,0-1 1,-1 1-1,1-1 1,10 3-1,-8-4 21,0 0-1,0-1 1,0 1 0,1-1-1,-1-1 1,0 1-1,0-1 1,0-1 0,12-3-1,7-3 73,30-16 0,-15 6 71,-24 10-237,22-12 0,-18 8 90,-11 6 32,0 0 1,0-1-1,13-11 1,-20 16-30,0-1 1,0 0-1,-1 1 1,0-1-1,1 0 1,-1 0-1,0 0 1,0-1-1,-1 1 0,1 0 1,-1-1-1,1 1 1,-1-1-1,0 1 1,0-5-1,-1 2-22,1 0 0,-1 1 0,-1-1 0,1 0 0,-1 0 0,0 1 0,0-1 0,-1 1 0,1-1 0,-4-6 0,4 10-23,0 0-1,-1 0 1,1 0-1,0 0 0,0 1 1,-1-1-1,1 1 1,-1-1-1,0 1 1,1-1-1,-1 1 0,0 0 1,0 0-1,1 0 1,-1 0-1,0 0 1,0 0-1,0 1 0,0-1 1,-1 1-1,1-1 1,0 1-1,0 0 1,0 0-1,0-1 0,0 2 1,0-1-1,-1 0 1,1 0-1,-4 2 1,1-1-35,0 1 0,1 0 0,-1 1 0,1-1 0,-1 1 0,1-1 1,0 1-1,0 0 0,0 1 0,0-1 0,1 1 0,-5 5 0,0 1 20,0 1-1,1 0 1,-9 19-1,12-23 58,1-1 0,1 1 0,-1 0 0,1 0 0,1 1 0,-1-1 0,1 0 0,1 1 0,-1-1 0,1 0 1,0 1-1,2 11 0,-1-15-10,0 0 0,1 0 1,-1 0-1,0 0 1,1-1-1,0 1 0,0 0 1,0-1-1,0 1 1,1-1-1,0 0 0,-1 1 1,1-1-1,0-1 1,0 1-1,1 0 1,-1-1-1,1 1 0,-1-1 1,1 0-1,0 0 1,7 2-1,4 0 12,0 0 0,0-1 0,0-1 0,0 0 0,0-1 0,20-1 0,91-15-221,-109 13-987,-1-2 1,0 0 0,0 0 0,30-14 0,-43 16 705,0 1-1,0-1 1,0 0 0,0 0-1,0 0 1,-1-1 0,1 1 0,-1 0-1,1-1 1,-1 0 0,0 0-1,0 1 1,0-1 0,-1 0-1,1-1 1,0 1 0,-1 0-1,0 0 1,1-4 0,9-39-5039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3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103 457 2304,'1'-2'264,"0"0"-1,-1 1 1,1-1 0,0 1-1,0-1 1,0 0 0,0 1 0,0 0-1,0-1 1,0 1 0,0 0-1,2-2 1,6-8 2436,-8 5-231,-1 5-2275,-1 0 0,1 1-1,0-1 1,0 1 0,0-1 0,-1 1-1,1-1 1,0 1 0,-1-1 0,1 1 0,0-1-1,-1 1 1,1 0 0,0-1 0,-1 1-1,1 0 1,-1-1 0,1 1 0,-1 0 0,1-1-1,-1 1 1,1 0 0,-1 0 0,1 0-1,-1-1 1,1 1 0,-1 0 0,-1 0 0,1 0-145,0 0 0,-1 0 0,1 0 0,0 0 0,-1 0 0,1 0 1,0 0-1,0 1 0,-1-1 0,1 1 0,0-1 0,0 1 0,-1-1 1,1 1-1,0 0 0,0-1 0,0 1 0,0 0 0,-1 1 0,-8 7 232,1 1 0,0 0 0,0 1-1,1 0 1,-8 15 0,12-18-271,0-1 0,0 1 0,1 0 1,0 1-1,1-1 0,-1 0 0,2 1 1,-1-1-1,0 13 0,3-15-7,-1 0-1,0 0 0,1 0 1,0 0-1,1 0 1,-1 0-1,1 0 0,0-1 1,1 1-1,-1-1 1,1 1-1,5 6 0,-6-9 29,1 0 0,0 0 0,0 0 0,0 0 0,0 0 0,0 0-1,0-1 1,1 0 0,-1 0 0,1 0 0,0 0 0,0 0-1,0-1 1,0 1 0,0-1 0,0 0 0,8 1 0,12-2 141,1-1 0,0-1 1,-1-2-1,45-11 1,-34 7-177,34-7 127,75-29 0,-133 40-46,0 0 0,-1-1 0,13-8 0,-20 11-35,0 0 1,-1 0 0,1 0 0,0 0-1,-1 0 1,0-1 0,1 1 0,-1-1-1,0 0 1,0 1 0,-1-1 0,1 0-1,0 0 1,-1 0 0,2-6 0,-2 3 5,0 0 0,0 0 0,-1 1 1,0-1-1,0 0 0,0 0 0,-1 0 1,-2-9-1,3 13-61,-1 0 1,1 1-1,-1-1 0,1 0 1,-1 0-1,0 1 0,0-1 1,0 0-1,0 1 1,0-1-1,0 1 0,0-1 1,0 1-1,-1 0 0,1 0 1,-1-1-1,1 1 1,-1 0-1,1 0 0,-1 0 1,0 0-1,1 1 0,-1-1 1,0 0-1,0 1 0,1-1 1,-1 1-1,0 0 1,0-1-1,-2 1 0,-2 0-59,1 1-1,0 0 0,-1-1 1,1 2-1,0-1 0,-1 1 0,1-1 1,-6 5-1,-4 2 20,-19 13 1,23-14 75,-8 6-95,2 0 0,0 1 0,-18 18 0,32-29 68,0 0-1,1 0 1,-1 1-1,1-1 1,0 1-1,0-1 1,0 1-1,0 0 1,1 0-1,-1 0 0,0 5 1,2-7 20,-1-1 0,1 1 0,0-1 0,0 1 0,0-1 0,1 1 0,-1 0 0,0-1 0,0 1 0,1-1 0,-1 0 0,1 1 0,-1-1 0,1 1 0,0-1 0,0 0 0,-1 1 1,1-1-1,0 0 0,0 0 0,0 0 0,0 0 0,1 0 0,-1 0 0,0 0 0,0 0 0,1 0 0,-1 0 0,0 0 0,1-1 0,-1 1 0,3 0 0,5 2 44,1-1-1,0 0 1,0-1-1,-1 0 1,1 0-1,0-1 1,0 0-1,0-1 1,0 0-1,0 0 1,14-5-1,12-5 277,57-24 0,-83 30-330,12-5-97,24-16 0,-5 3-20,14-9 249,-55 32-142,1 0-1,-1-1 1,1 1-1,-1 0 1,1 0 0,-1 0-1,1 0 1,0-1-1,-1 1 1,1 0-1,-1 0 1,1 0-1,0 0 1,-1 0-1,1 1 1,0-1-1,-1 0 1,1 0-1,-1 0 1,1 0 0,-1 1-1,1-1 1,-1 0-1,1 0 1,0 1-1,-1-1 1,0 1-1,1-1 1,-1 0-1,1 1 1,1 1 1,-1 0 0,0 0 0,0 0 0,0 0 0,0 0 0,0 0-1,-1 0 1,2 5 0,-1 4 94,1 0 0,-1 18 0,-1-24-58,0 4-44,0 1 0,-1-1 0,-2 17 0,2-15 128,1-10-110,1-1 0,-1 0 0,0 0 0,0 0 0,0 0 0,0 1 0,0-1 0,1 0 0,-1 0 0,0 0 0,0 0 1,0 0-1,1 0 0,-1 0 0,0 0 0,0 0 0,0 1 0,1-1 0,-1 0 0,0 0 0,0 0 0,1 0 0,-1 0 1,0 0-1,0 0 0,0-1 0,1 1 0,-1 0 0,0 0 0,0 0 0,22-12 347,-13 6-425,33-19 83,-21 11 25,32-14-1,41-19-201,-81 40 106,-12 6 50,1 1 0,-1-1 0,0 0 0,0 1 1,0-1-1,0 1 0,1-1 0,-1 1 0,0 0 0,0 0 0,1 0 0,-1-1 0,0 1 0,0 0 0,1 0 0,-1 1 0,0-1 0,0 0 0,1 0 0,-1 1 0,0-1 0,0 0 0,0 1 0,1-1 0,-1 1 0,0 0 1,0-1-1,0 1 0,0 0 0,0 0 0,0 0 0,0-1 0,0 1 0,-1 0 0,1 0 0,0 0 0,0 0 0,-1 1 0,1-1 0,-1 0 0,1 0 0,-1 0 0,1 3 0,2 3-6,-1 0 0,-1 1-1,1 0 1,-1-1 0,-1 1-1,0 8 1,0-13 12,1 1 0,-1 0 0,0 0 0,1-1-1,0 1 1,0 0 0,0-1 0,0 1 0,0-1 0,1 1 0,-1-1 0,5 6 0,-4-7 1,-1 0 0,1 0 0,0-1 0,0 1 0,0 0 0,0-1 0,0 0 0,0 1 0,0-1 0,1 0 0,-1 0 0,0 0 0,1 0 0,-1 0 0,1-1 0,-1 1 0,1-1 0,-1 0 0,5 0 0,1 1 48,-1-2-1,0 1 1,1-1 0,-1 0 0,0 0-1,0-1 1,0 0 0,0 0-1,0-1 1,0 0 0,-1 0 0,1-1-1,8-6 1,-11 7-57,11-9 35,19-20 0,-28 26 5,-1-1 0,0 0 0,0 0 0,-1 0 0,0 0 0,4-10 0,6-19 21,15-68 1,-1-42 46,-9 43 30,-15 74-159,-1-1-1,-2-44 0,-1 59-98,-2 6-255,-2 10-262,-4 17 29,-2 9 653,7-20-23,0 1 0,1-1 1,-1 1-1,0 10 0,-12 224-48,16-213 68,6 51 0,-5-66 10,1 1 0,1-1 1,0 0-1,1 0 0,9 18 0,-12-29-7,0 0 0,0-1 1,0 1-1,0 0 0,0-1 0,1 1 0,-1-1 0,1 0 0,0 0 0,-1 0 0,1 0 0,0 0 0,0-1 0,0 1 0,0-1 0,1 0 0,-1 0 0,0 0 0,0 0 1,1-1-1,-1 1 0,0-1 0,4 0 0,8 0 52,0-1 0,-1-1 1,29-6-1,-37 7-81,7-2 73,1-1 0,-1-1 0,1 0 0,-1-1 0,-1-1 0,1 0 0,15-11 0,-25 16-51,-1 0-1,1 0 1,-1 0-1,1-1 1,-1 1-1,0 0 1,0-1-1,0 0 1,-1 1-1,1-1 1,-1 0-1,1 0 1,0-3-1,-1 4-23,-1 1 1,0-1-1,0 0 0,0 0 0,0 0 0,0 1 0,0-1 0,0 0 0,0 0 0,-1 1 0,1-1 0,-1 0 0,1 1 0,-1-1 1,0 0-1,0 1 0,0-1 0,0 1 0,0-1 0,0 1 0,0-1 0,0 1 0,0 0 0,-3-2 0,2 1-27,-1 1 0,1-1 0,-1 1 0,0-1 0,1 1 0,-1 0 0,0 0 0,0 1 0,0-1 0,0 1 0,0-1 0,0 1 0,0 0 0,0 0 0,0 0 0,1 0-1,-1 1 1,0-1 0,0 1 0,0 0 0,-4 1 0,-3 2 18,1-1 0,0 1 0,0 1 0,0-1 0,-9 8 0,13-8 22,-1 1 1,1 0-1,0 0 1,1 0-1,-1 1 1,1 0-1,0-1 1,0 2-1,1-1 0,-3 7 1,4-10-20,1 0 1,-1 1-1,1-1 0,0 0 1,0 1-1,1-1 0,-1 1 1,1-1-1,0 1 0,0-1 1,0 1-1,0 0 0,0-1 1,1 1-1,-1-1 0,1 0 1,0 1-1,0-1 1,1 1-1,-1-1 0,4 5 1,-2-4 28,1 1 0,0-1 0,0-1 0,0 1 0,1-1 0,-1 1 0,1-1 0,0 0 0,0-1 0,0 1 0,0-1 0,0 0 0,1-1 0,-1 1 0,0-1 0,1 0 0,0 0 0,-1-1 0,1 1 0,5-2 0,13 0 53,-1-1 0,0-1 0,33-10 0,-49 12-61,47-15 84,71-29 0,-57 19-178,-66 25 79,0 0 0,0 1 0,0-1 0,0 1 0,0-1 0,0 1 0,0 0 1,1 0-1,-1 0 0,0 0 0,0 0 0,0 0 0,0 0 0,0 1 1,0-1-1,0 1 0,0 0 0,0-1 0,0 1 0,0 0 0,0 0 0,-1 0 1,3 2-1,2 2 9,-2 0 1,1 1-1,-1-1 1,1 1 0,4 9-1,-5-8 149,0-1 0,1 1 0,-1-2-1,8 9 1,-5-9-116,-1 0 0,0-1 1,1 1-1,0-2 0,0 1 0,0-1 0,1 0 0,-1 0 0,1-1 0,-1 0 0,1 0 1,0-1-1,0 0 0,13 0 0,-5-2-526,-1 0-1,1-1 1,-1-1-1,0 0 1,0-1-1,25-10 1,-37 12-23,1 1-1,-1 0 1,1-1 0,-1 0-1,1 0 1,-1 0 0,0 0-1,0-1 1,0 1 0,0-1-1,0 0 1,0 0 0,-1 0-1,0 0 1,1 0 0,-1 0-1,0-1 1,-1 1 0,1-1-1,-1 1 1,1-1 0,0-5-1,-1-11-4561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34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6 279 9056,'-5'-3'3360,"36"-5"-2624,37-12-192,-31 3 1184,11-3-1056,7-8 223,16-4-543,29-4-224,21 1-64,-9 7-352,-13 4 160,-14 8-4543,-12 4 2591,-1 12-3904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57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93 10304,'-63'-25'3808,"50"25"-2944,9 5-256,18 4 1279,17-3-1151,27 2 1760,14 4-1440,14-7-64,31-10-608,57-7-128,-6-2-160,-7-6-2368,32 0 1216,-9 3-6111,-13 0 3967,-13 9-2592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35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4 277 3072,'-4'2'3506,"18"1"3505,4-4-6242,-1-1 1,0 0-1,0-1 1,0-1-1,-1-1 1,21-8-1,-1-2-137,58-35 0,-75 37-459,0 0 0,-1-2 0,-1 0 0,30-35-1,-4-1 580,-36 39-384,-9 13-453,0 2 24,0-1 0,0 1 0,0 0 0,1 0 0,-1 0 0,0 3 0,0 1 41,1 1-1,0-1 0,0 9 1,0 4 65,0-13-15,0-1 1,1 1-1,-1 0 0,2 0 1,-1 0-1,1 0 0,0 0 0,0 0 1,1-1-1,0 1 0,0 0 1,1-1-1,0 0 0,0 1 1,0-1-1,1 0 0,0-1 0,0 1 1,0-1-1,1 1 0,5 3 1,-1 0 52,0-1 0,1 0 0,1-1 0,-1 0 0,13 5 0,-19-10-9,0 0-1,-1-1 1,1 0 0,0 0 0,0 0-1,0 0 1,0-1 0,0 1 0,0-1-1,0 0 1,0 0 0,0-1 0,0 1-1,0-1 1,0 0 0,0 0 0,-1 0-1,1 0 1,7-4 0,5-5 48,-1 0-1,0-1 1,0 0 0,-1-1-1,13-15 1,58-74-35,-57 66-115,26-40 178,-54 75-155,0 0 0,0 0 0,0 0 0,0-1 0,0 1 0,0 0 0,0 0 0,1 0 0,-1 0 0,0 0 0,0 0-1,0 0 1,0 0 0,0 0 0,0 0 0,0 0 0,0 0 0,0-1 0,1 1 0,-1 0 0,0 0 0,0 0 0,0 0 0,0 0 0,0 0 0,0 0 0,0 0 0,1 0 0,-1 0 0,0 0 0,0 0 0,0 0 0,0 0 0,0 0 0,0 0 0,0 1 0,0-1 0,1 0 0,-1 0 0,0 0 0,0 0 0,0 0 0,0 0 0,0 0 0,0 0 0,0 0 0,0 0 0,0 0 0,0 0 0,1 1 0,-1-1 0,0 0 0,0 0 0,4 9-97,-1 13 0,-1-1 72,-2 0 0,0 0 0,-2 0 1,-4 24-1,5-37 49,-1 0 1,0 0-1,-1 0 0,1 0 1,-2-1-1,1 1 1,-1-1-1,0 0 0,0 0 1,-1 0-1,0-1 1,0 0-1,-10 10 1,12-15 25,1 1 1,0-1 0,0 1-1,-1-1 1,1 0 0,-1 0 0,1 0-1,-1-1 1,0 1 0,1 0-1,-1-1 1,0 0 0,1 1-1,-1-1 1,0 0 0,1-1 0,-1 1-1,-4-1 1,3 0-12,1 0 0,-1 0 0,1 0 0,0-1 1,-1 1-1,1-1 0,0 0 0,0 0 0,0 0 0,0 0 0,0-1 0,-3-3 1,5 6-38,1-1 0,0 1 1,-1 0-1,1-1 1,0 1-1,0 0 0,0-1 1,-1 1-1,1-1 1,0 1-1,0 0 0,0-1 1,0 1-1,0 0 1,0-1-1,-1 1 1,1-1-1,0 1 0,0-1 1,0 1-1,0 0 1,1-1-1,-1 1 0,0-1 1,0 1-1,0 0 1,0-1-1,1 0 0,9-7-132,19-1-102,194-10-196,-220 19 423,175-2-2961,-100 3-5546,-73-1 7403,-1 0 1,1 0-1,-1 1 0,0-1 0,1 1 0,4 2 0,5 3-2395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36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41 6464,'-18'-17'2944,"26"6"-2560,2 2-896,-2 9 192,14-3-1152,6 3 832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56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390 483 1888,'14'-3'8458,"-12"0"-6951,-2 3-1430,0 0 0,0 0 0,1 0 0,-1 0 0,0 0 0,0 0 0,0-1 0,0 1 0,0 0 0,0 0 0,1 0 0,-1 0 0,0 0 0,0 0 0,0 0-1,0-1 1,0 1 0,0 0 0,0 0 0,0 0 0,0 0 0,0 0 0,0-1 0,0 1 0,1 0 0,-1 0 0,0 0 0,0 0 0,0-1 0,0 1 0,0 0 0,-1 0 0,1 0 0,0 0 0,0 0 0,0-1-1,0 1 1,0 0 0,0 0 0,0 0 0,0 0 0,0-1 0,-1 1 16,0-1-1,1 0 1,-1 0-1,0 0 0,0 1 1,0-1-1,0 0 1,0 1-1,0-1 1,0 1-1,0-1 1,0 1-1,0-1 0,0 1 1,0 0-1,0 0 1,0-1-1,-1 1 1,1 0-1,0 0 1,0 0-1,0 0 1,0 1-1,0-1 0,-1 0 1,1 0-1,-2 1 1,-5 2 229,-1 0 0,-13 6 1,11-4-204,5-2-63,-32 12 601,-61 35 0,62-27-638,18-13 39,2 1-1,0 0 0,0 1 0,1 1 1,-23 23-1,37-33-61,0 0 0,-1 0 0,1 0 0,0 0 0,0 0 0,1 0 0,-1 0 0,1 0 1,-1 1-1,0 4 0,2-7 12,0 0 0,0 1 1,0-1-1,0 1 0,0-1 0,0 1 1,1-1-1,-1 0 0,0 1 1,1-1-1,-1 0 0,1 1 1,0-1-1,-1 0 0,1 0 0,0 1 1,0-1-1,0 0 0,0 0 1,0 0-1,0 0 0,0 0 1,0 0-1,0-1 0,0 1 0,1 0 1,-1 0-1,2 0 0,3 1 60,0 1-1,-1-2 1,1 1-1,0 0 1,0-1 0,0 0-1,0-1 1,1 1-1,-1-1 1,12-2-1,1 0 52,-1-1-1,24-7 1,-26 5-101,0 0 1,0-1-1,17-10 0,-25 11 8,0 1 0,-1-1-1,0 0 1,0-1-1,-1 0 1,1 0 0,-1 0-1,5-9 1,-4 7-12,-1-1 1,0-1-1,0 1 1,-1-1-1,-1 0 1,7-20-1,0-1 92,-9 27-118,0-1 0,0 1 0,0-1 0,-1 1 0,0-1 1,0 0-1,0-9 0,-1 14 1,0 0 0,0 1 0,0-1 0,0 0 0,0 0 0,0 0 1,0 0-1,0 0 0,0 0 0,0 0 0,-1 0 0,1 0 0,0 0 0,0 0 0,0 0 0,0 0 0,0 0 0,0 0 0,0 0 1,0 0-1,0 0 0,-1 0 0,1 0 0,0 0 0,0 0 0,0 0 0,0 0 0,0 0 0,0 0 0,0 0 0,0 0 0,0 0 1,-1 0-1,1 0 0,0 0 0,0 0 0,0 0 0,0 0 0,0 0 0,0 0 0,0-1 0,0 1 0,0 0 0,0 0 1,0 0-1,0 0 0,0 0 0,0 0 0,0 0 0,-5 8-297,5-7 357,-13 32-451,-12 41 437,23-65 7,0-1 0,0 1-1,1 0 1,1-1 0,-1 1-1,3 16 1,-2-22-12,1 1 0,0-1 0,0 1 1,0-1-1,0 1 0,1-1 0,-1 0 0,1 1 0,0-1 0,0 0 1,0 0-1,0-1 0,1 1 0,-1 0 0,1-1 0,0 1 0,-1-1 1,1 0-1,0 0 0,0 0 0,1 0 0,4 2 0,-2 0 59,-5-3-82,0 0 1,0 0-1,1 0 1,-1 0-1,0-1 0,0 1 1,0 0-1,1-1 1,-1 1-1,0-1 1,0 0-1,1 1 1,-1-1-1,0 0 1,2 0-1,15 6 225,-14-4-232,0-1-1,0 1 1,0-1 0,0 0 0,0-1-1,0 1 1,1-1 0,6 1 0,-8-1 47,1-1-1,-1 1 1,1-1 0,-1 0 0,1 0 0,-1 0 0,0 0 0,1 0 0,5-4-1,26-20 346,-10 6-68,-17 14-261,-1-1 1,11-11 0,-11 11-167,0-1 0,13-8 0,0 2 130,-13 7-10,0 1 0,1 1 0,-1 0 0,1 0-1,12-4 1,18-3-49,68-9 0,-95 18-37,0 1 0,0 1 1,14 1-1,-22-1 62,0 0 0,0 1 0,0-1 1,0 1-1,0-1 0,0 1 0,0 0 0,0 1 1,-1-1-1,1 0 0,0 1 0,-1-1 1,1 1-1,-1 0 0,5 4 0,-6-5 8,0 1-1,0 0 0,0-1 0,0 1 1,0 0-1,-1-1 0,1 1 1,-1 0-1,1 0 0,-1-1 0,0 1 1,1 0-1,-1 0 0,0 0 1,0 0-1,0 0 0,-1-1 0,1 1 1,0 0-1,-1 0 0,1 0 1,-1-1-1,1 1 0,-1 0 0,0-1 1,0 1-1,-1 2 0,-3 3 22,0 0 0,-1 0 0,0 0 0,-7 6 0,8-8-6,1 0 3,-2 1 21,0-1-1,0 1 1,0-1-1,0 0 1,-1-1 0,1 1-1,-12 4 1,2-1-4,-136 57 701,161-67-789,2 0 0,-1 1 1,0 0-1,17 1 0,-8 0-39,-1 1-1,25 5 1,-35-4 97,0 0 1,0 0-1,-1 1 1,1 0-1,0 0 1,-1 0-1,0 1 1,9 7-1,-13-9-2,-1 0 0,1 1-1,-1-1 1,0 1 0,1-1-1,-1 1 1,0 0 0,-1 0 0,1 0-1,0 0 1,-1 1 0,0-1-1,0 0 1,0 1 0,0-1 0,0 0-1,-1 1 1,1-1 0,-1 1-1,0-1 1,0 1 0,-1 3 0,-1 7 21,-1-1 1,0 0 0,-1 1 0,0-1 0,-1-1-1,-1 1 1,0-1 0,0 0 0,-1 0 0,-1 0-1,0-1 1,-1-1 0,0 1 0,0-1 0,-1-1-1,-19 15 1,15-14 10,0 0-1,-1-1 1,-1 0 0,1-1-1,-1-1 1,-1 0-1,1-2 1,-1 0 0,0 0-1,0-2 1,-1 0-1,-29 1 1,39-4-69,0 0 1,0-1-1,0 0 1,0-1-1,0 1 0,0-1 1,0-1-1,-12-5 1,18 7 23,0 0 0,-1-1 0,1 1 0,0 0 0,0-1 0,1 1 0,-1-1 0,0 0 1,0 0-1,1 0 0,-1 1 0,1-1 0,0-1 0,0 1 0,-1 0 0,1 0 0,0 0 1,1-1-1,-1 1 0,0 0 0,1-1 0,-1 1 0,1 0 0,0-1 0,0 1 0,0-1 1,0 1-1,0-1 0,0 1 0,1 0 0,-1-1 0,2-3 0,1 0 6,-1-1 1,1 1-1,0 0 0,1 1 0,-1-1 1,1 0-1,0 1 0,1 0 0,-1 0 0,1 0 1,0 1-1,0-1 0,6-3 0,11-6-27,0 1 0,25-11 0,-35 18 15,185-76-4,-9 6-58,-157 61 179,55-35-1,-32 15-70,14-10-14,-45 28 41,-12 10-55,-1-1-1,1-1 0,-2 1 0,15-18 0,-2 3-44,-18 20 66,0 0 0,-1 0 0,0-1 0,0 1 0,0-1 0,0 0 0,2-5 0,-27 45-1342,14-23 1260,-27 44 213,31-49-156,0 0 0,0 0 0,1 0 0,0 1 0,-2 11 0,5-19 16,-1 1 0,1 0 0,0-1 0,0 1 0,-1 0 0,2 0 0,-1-1 0,0 1 0,0 0-1,0 0 1,1-1 0,-1 1 0,1 0 0,-1-1 0,1 1 0,0-1 0,0 1 0,0-1 0,-1 1 0,1-1 0,1 1 0,-1-1 0,0 0 0,0 1 0,0-1 0,1 0 0,-1 0 0,1 0 0,-1 0-1,1 0 1,2 1 0,4 0 23,0 0 0,-1 0 0,1 0 0,0-1 0,13 0 0,-8 0 8,9 0 87,0-2 1,-1-1-1,1 0 0,36-10 1,-40 8-123,0-1 0,-1 0 0,0-1 1,0-1-1,0-1 0,-1-1 0,0 0 1,22-17-1,42-30 16,-69 44-70,-10 11 37,0 0 0,-1 0 0,1 0 1,-1 0-1,1 1 0,0-1 0,0 0 0,0 0 0,-1 1 0,1-1 0,0 0 0,0 1 0,0-1 0,0 1 0,0-1 0,0 1 0,2-1 0,-2 1 7,-1 0-1,0 0-1,0-1 1,0 1-1,1 0 1,-1 0 0,0 0-1,0 0 1,0 0-1,1 0 1,-1 0-1,0-1 1,0 1 0,0 0-1,1 0 1,-1 0-1,0 0 1,0 0-1,1 0 1,-1 0 0,0 0-1,0 0 1,0 0-1,1 1 1,-1-1-1,0 0 1,1 0 0,1 2-1,0 0 1,0 0 0,-1 0-1,1 0 1,0 0 0,-1 0-1,0 0 1,1 1 0,-1-1 0,0 1-1,0-1 1,0 1 0,-1-1-1,1 1 1,0 3 0,0 1-1,0-3 2,0 0 0,-1 0 0,1 0 0,-1 1 0,0-1 0,0 0 0,-1 0 0,1 1 0,-1-1 0,0 0 0,0 0 0,0 0 0,-1 0 0,0 0 0,-2 5 0,3-8 22,0 1-1,0-1 1,1 0-1,-1 0 1,1 1-1,-1-1 1,1 0 0,0 1-1,-1 2 1,4-3 126,4-7-81,10-19-104,-14 20 29,0-1 0,0 1 0,8-8 0,8-4 16,31-21 0,-34 26-32,-9 7-14,1 0 0,0 1 1,0 0-1,0 1 0,0-1 1,0 2-1,18-5 0,-24 7 34,0 0 1,0 0-1,0 0 0,0 0 0,0 1 1,0-1-1,0 0 0,0 1 0,0-1 1,0 1-1,0 0 0,0 0 0,-1 0 1,3 1-1,-3-2 1,0 1 0,0-1 0,0 1 0,0 0 0,-1 0 1,1-1-1,0 1 0,0 0 0,-1 0 0,1 0 0,0 0 0,-1 0 0,1 0 0,-1 0 0,1 0 1,-1 0-1,0 0 0,1 0 0,-1 0 0,0 0 0,0 0 0,0 0 0,1 0 0,-1 0 0,-1 2 1,0 5-22,-1-1 0,0 0 1,-1 0-1,0 0 0,0 0 1,0 0-1,-8 10 1,2-4 69,-1 0 1,-19 17 0,24-25 157,8-8-99,14-11-65,4 2-178,-1-2-1,23-18 1,12-10-43,-19 17 73,-21 14 92,2-1 1,-1 2-1,1 0 0,25-10 0,-41 20 2,-1 0 0,1 0 0,0-1 0,0 1 0,-1 0 0,1 0 0,0 0 0,0 0 0,0 0 0,-1 0 0,1 0 0,0 0 0,0 0 0,0 0 0,-1 1 0,1-1 0,0 0 0,0 1 1,-1-1-1,1 0 0,0 1 0,0-1 0,-1 1 0,1-1 0,-1 1 0,1-1 0,0 1 0,-1-1 0,1 1 0,-1 0 0,1-1 0,-1 1 0,0 0 0,1-1 0,-1 1 0,0 0 0,1 0 0,-1-1 0,0 1 0,0 0 0,0 0 0,1 0 0,-1 1 0,1 6 32,0 0 0,-1 0 1,0 13-1,0-11-5,0 89 306,1-94-294,0 0-1,0 1 1,1-1-1,0 0 1,0 0 0,0 0-1,1 0 1,0-1-1,5 9 1,-7-12-11,0 0 1,0 0-1,0-1 1,0 1-1,0 0 1,1-1-1,-1 1 1,0-1-1,0 0 1,0 1-1,0-1 1,1 0-1,-1 1 0,0-1 1,0 0-1,0 0 1,1 0-1,-1 0 1,0 0-1,2-1 1,21-5 123,-12-1-114,-1-1 0,0 0 1,0-1-1,-1 0 0,0-1 0,0 0 0,-1 0 1,-1-1-1,1 0 0,7-15 0,2-5 18,-17 27-128,-1 4 79,0 2-68,-5 38-408,0 6 420,5 19 227,0-64-26,10-2-100,1 0 1,0-1 0,-1-1-1,1 0 1,-1 0 0,0-1-1,0-1 1,18-10 0,27-11 35,-52 25-80,6-2 59,-1 0 0,1 0-1,-1-1 1,0 0 0,0-1 0,0 0 0,7-6 0,-15 10 138,-3 19-880,-2-7 697,-8 23 64,13-33-68,-1 1-1,1 0 1,0 0-1,-1 0 1,1 0-1,0 0 1,1 0 0,-1 0-1,0-1 1,0 1-1,1 0 1,-1 0-1,1 0 1,0-1-1,1 4 1,-1-3 86,14 3-64,-13-4-27,-1 0-1,1 0 0,0 0 1,-1-1-1,1 1 0,0-1 1,0 1-1,-1-1 1,4 0-1,95-5 404,-86 4-400,-1-2 0,0 1 0,0-2 0,-1 0 0,21-9 0,-17 5 48,-6 4-127,0-1 1,0 0-1,-1 0 1,0-1-1,0-1 1,0 1 0,0-2-1,-1 1 1,14-17-1,-9 4 0,-2 1-1,0-1 1,-1-1-1,11-30 0,21-91 73,-33 110 77,4-12-32,-6 23-99,8-42 0,-15 52-360,-5 16-35,-7 21-18,12-25 485,-8 23-61,1 0-1,1 0 1,-3 31 0,-5 23 49,-41 189 217,53-255-135,0 0 0,0 0-1,2 0 1,-1 0 0,1 0 0,3 16 0,-3-27-73,0 0 0,1 0 1,-1-1-1,0 1 0,0 0 0,1 0 1,-1 0-1,1-1 0,-1 1 1,1 0-1,-1 0 0,1-1 1,-1 1-1,1-1 0,-1 1 0,1 0 1,0-1-1,0 1 0,-1-1 1,1 1-1,0-1 0,0 0 1,-1 1-1,2-1 0,0 1 4,0-1 0,-1 0 0,1 0 0,0 0 0,0 0-1,-1 0 1,1-1 0,0 1 0,0 0 0,-1-1 0,3 0 0,4-3-41,-1 0 0,1 0-1,-1 0 1,7-6 0,112-91-400,-101 78 469,-1 0-1,38-48 1,-37 35-11,-1 0 1,-1-1 0,-2-2 0,-2 0 0,26-78 0,-37 94-28,17-73 209,-20 67-412,-16 30-196,4 5 438,1 0 0,0 0 0,0 0 0,1 1 0,-7 10 0,6-8-26,-17 27 117,1 1-1,-24 58 1,25-49 0,-1 1-71,-100 201 160,109-221-143,2 0 1,1 1-1,-9 42 0,17-60 495,5-15 102,4-4-934,10-10 42,0 1 0,1 1 1,22-16-1,-24 20 173,9-6-59,42-24 0,-26 19 33,-37 21 65,0 1 0,0 0 1,-1 0-1,2 0 0,-1 1 0,0-1 0,8-1 1,-11 3 1,0 0 1,0 0 0,0 0 0,0 0 0,0 0 0,0 0 0,0 0 0,0 1 0,0-1 0,0 0 0,0 0 0,0 1 0,0-1 0,0 1 0,0-1 0,0 1 0,0-1 0,0 1 0,-1 0 0,1-1 0,0 1 0,0 0 0,-1 0 0,1 0 0,0-1 0,-1 1 0,1 0 0,-1 0 0,1 0 0,-1 0-1,0 0 1,1 0 0,-1 0 0,0 0 0,1 0 0,-1 2 0,2 10 215,0 25 1,-2-27-29,1 1 0,4 21 1,-5-32-191,0 0 1,1 0 0,-1 0 0,1 0 0,-1 0 0,1 0 0,-1 0 0,1 0 0,-1 0 0,1 0 0,0 0 0,0 0 0,-1-1 0,1 1 0,0 0-1,0 0 1,0-1 0,0 1 0,0-1 0,1 1 0,0 0 20,1 0 0,-1-1 0,0 1 0,1-1-1,-1 1 1,0-1 0,1 0 0,4-1 0,0 0-3,1 0 1,-1 0-1,0-1 0,12-5 1,-2-1-187,0-1 0,-1-1 0,0 0 0,0-1 0,-1-1 0,24-24 1,-32 30 136,0 0 0,1 0 0,16-9 1,-20 12 19,0 1 1,0 0-1,1 0 1,0 1-1,-1-1 1,1 1-1,0 0 1,-1 0-1,7 0 1,-7 2-13,0 0 0,0 0 0,0 0 1,-1 1-1,1-1 0,0 1 1,5 4-1,-3-3 25,20 17 59,-21-14-22,-4-5 235,-6-1-163,0 0-1,0-1 1,0 1-1,0-1 1,0-1-1,0 1 1,-6-3-1,7 2-170,0 1 0,1-1 1,-1 1-1,0 0 0,0 0 0,0 1 1,1-1-1,-1 1 0,0 0 0,0 0 1,0 0-1,0 0 0,0 1 0,-4 0 1,1 2 49,0 0 0,1 0 0,0 0 1,-1 1-1,1 0 0,1 0 0,-1 0 1,0 1-1,1 0 0,0 0 1,0 0-1,1 0 0,-1 1 0,-5 10 1,6-9 13,0-2 8,0 0 0,1 1 0,-4 9 0,6-14 1,1 0 0,-1-1 0,1 1 0,0 0 1,0 0-1,-1-1 0,1 1 0,0 0 0,0 0 0,0 0 0,0-1 0,0 1 0,0 0 0,0 0 1,0 0-1,0-1 0,0 1 0,1 0 0,-1 0 0,0-1 0,1 1 0,-1 0 0,0 0 1,1-1-1,-1 1 0,1 0 0,-1-1 0,1 1 0,-1 0 0,1-1 0,-1 1 0,1-1 0,0 1 1,-1-1-1,1 1 0,1-1 0,0 1 18,-1-1 0,1 1 0,0-1 1,0 0-1,0 0 0,0 0 0,0 0 0,0 0 1,0 0-1,-1 0 0,1-1 0,0 1 0,0-1 1,0 1-1,0-1 0,-1 0 0,1 0 0,0 0 1,1-1-1,6-3-167,-1-1 0,9-8 0,-16 13 117,13-11-131,1 0 0,0 2 0,25-14 0,-35 21 152,12-3-149,-17 6 135,1 1 0,-1 0 0,0 0 0,0 0 0,1 0 0,-1 0-1,0 0 1,0-1 0,0 1 0,0 0 0,0 0 0,-1 2 0,1-3 10,0 8 28,1 1-1,0 0 0,0-1 1,0 1-1,5 12 1,-5-18-8,-1-1 0,1 1 0,0-1 0,0 0 0,1 1 0,-1-1 1,0 0-1,1 0 0,0 0 0,-1 0 0,1 0 0,0 0 1,0-1-1,0 1 0,0 0 0,0-1 0,0 0 0,0 1 1,1-1-1,-1 0 0,0 0 0,6 1 0,-1-2-5,1 0 0,0-1 0,0 0 0,-1 0 0,1 0 0,0-1 0,-1-1 0,10-3 0,-13 5-19,22-9-133,0 0 1,-1-2 0,0 0-1,-1-2 1,40-29-1,-54 34 58,-1 1-1,-1-2 0,0 1 1,0-1-1,-1 0 0,11-19 1,25-70-348,-40 91 423,65-190-87,-33 92 105,-20 61 209,15-76-1,-31 111-195,-4 14-265,-6 15-173,-4 20 515,1 0 1,3 1 0,-11 65 0,13-58-14,1-12 32,-17 103 100,21-108-37,1 0 1,3 48 0,0-74-152,0 0 1,0 0-1,1 0 1,-1 0-1,1 0 1,0 0-1,1-1 1,-1 1-1,1 0 1,3 6-1,-4-9-28,1 1-1,-1-1 1,1 1-1,-1-1 1,1 0-1,-1 0 0,1 0 1,0 0-1,0 0 1,-1 0-1,1-1 1,0 1-1,0 0 1,0-1-1,0 0 0,0 1 1,0-1-1,0 0 1,0 0-1,0 0 1,0 0-1,0 0 0,2-1 1,1 0-39,-1 0 1,1 0-1,-1-1 1,0 0-1,1 1 0,-1-2 1,0 1-1,0 0 1,0-1-1,0 0 1,-1 0-1,1 0 0,-1 0 1,1 0-1,-1-1 1,0 1-1,2-6 1,6-6-150,-2-1 0,15-33 0,39-93-167,80-177 171,-136 305 266,0-1 1,-1 0-1,-1 0 0,5-26 1,-9 40-86,-1-1 1,0 1 0,0 0-1,0-1 1,0 1 0,0-1 0,0 1-1,0 0 1,-1-1 0,1 1-1,0-1 1,-1 1 0,1 0-1,-1-1 1,0 1 0,1 0 0,-1 0-1,-1-2 1,1 3-16,1-1-1,-1 1 1,0-1 0,0 1-1,1-1 1,-1 1-1,0 0 1,0 0 0,0-1-1,0 1 1,1 0 0,-1 0-1,0 0 1,0 0 0,0 0-1,0 0 1,0 0 0,0 0-1,1 0 1,-1 0-1,0 0 1,0 1 0,0-1-1,0 0 1,1 1 0,-1-1-1,0 1 1,-1 0 0,-8 5 54,-1 0 0,1 1 1,0 0-1,1 1 0,0 0 1,0 1-1,1 0 0,-14 18 1,12-13 43,1 2 0,1-1 0,0 1 1,1 0-1,-8 28 0,-6 43 233,4 0 1,-10 149-1,26-225-306,0-3 52,0-1 0,1 1 0,0-1 0,0 1 0,1-1 0,-1 1 0,2 0 0,-1-1 0,4 10 0,-5-17-40,1 1 1,-1 0-1,1 0 1,0-1 0,-1 1-1,1 0 1,0-1 0,0 1-1,-1-1 1,1 1 0,0-1-1,0 1 1,0-1 0,-1 0-1,1 1 1,0-1-1,0 0 1,0 0 0,0 1-1,0-1 1,0 0 0,0 0-1,0 0 1,0 0 0,0 0-1,-1 0 1,1-1-1,2 1 1,31-10-99,-26 8 34,15-6 25,0-1-1,-1-1 1,0-1-1,-1 0 1,0-2-1,35-28 1,-32 23 14,36-21 0,-60 39 0,0-1-1,0 1 0,1 0 1,-1 0-1,0 0 0,0 0 1,0 0-1,0 0 0,0 0 1,0 0-1,0 0 1,0 0-1,0 0 0,0 0 1,0 0-1,0 0 0,0 0 1,0 0-1,1 0 0,-1 0 1,0 0-1,0 0 1,0 0-1,0 0 0,0 0 1,0 0-1,0 0 0,0 0 1,0 0-1,0 0 0,0 0 1,0 0-1,0 1 1,0-1-1,0 0 0,0 0 1,1 0-1,-1 0 0,0 0 1,0 0-1,0 0 0,0 0 1,0 0-1,0 0 1,0 0-1,0 0 0,0 0 1,0 0-1,0 0 0,0 0 1,0 1-1,0-1 0,0 0 1,0 0-1,0 0 1,0 0-1,0 0 0,0 0 1,0 0-1,0 0 0,0 0 1,0 0-1,0 0 0,0 0 1,0 1-1,1 3 11,0 1 0,-1-1-1,1 1 1,-1-1 0,0 1-1,0 0 1,0-1 0,-1 1-1,0 6 1,-3 5 201,-8 21 0,6-23-42,-5 27 1,11-39-148,-1 0 0,1-1 1,0 1-1,0 0 0,0 0 0,0-1 0,0 1 0,0 0 1,0 0-1,1-1 0,-1 1 0,0 0 0,1-1 0,1 3 0,-2-3 1,1 0 0,0-1 0,-1 1 0,1-1 0,-1 1 0,1-1 0,0 1 0,0-1 0,-1 0 0,1 1 0,0-1 0,0 0 0,-1 0 0,1 1 0,0-1 0,0 0 0,0 0 0,0 0 0,-1 0 0,1 0 0,0 0 0,0 0 0,0 0 0,0 0 0,-1-1 0,1 1 0,0 0 0,0 0 0,-1-1 0,2 0 0,24-10 64,0-2-1,41-27 1,-62 37-95,9-5-32,0 0 0,21-7 1,-35 15 48,1 0-1,-1 0 1,1 0 0,-1 0 0,1 1-1,-1-1 1,1 0 0,-1 0 0,1 1-1,-1-1 1,1 0 0,-1 1 0,0-1-1,1 1 1,-1-1 0,1 0 0,-1 1-1,0-1 1,0 1 0,1-1 0,-1 1-1,0 0 1,0-1-5,1 1 11,-1 1 1,1-1-1,-1 1 0,0 0 0,0-1 0,0 1 1,0-1-1,0 1 0,0-1 0,0 1 1,0 0-1,-1-1 0,1 1 0,0-1 0,-1 1 1,0-1-1,0 2 0,-16 25 61,-60 64-51,-139 192-449,-23 4 304,232-280 120,0 0-1,-1 0 1,0-1-1,0 0 1,-12 7-1,20-14 2,0 0 1,0 1-1,0-1 0,-1 0 1,1 0-1,0 0 0,0 0 1,0 1-1,-1-1 0,1 0 1,0 0-1,0 0 0,-1 0 1,1 0-1,0 0 0,0 0 1,-1 0-1,1 0 0,0 0 1,0 0-1,-1 0 0,1 0 1,0 0-1,0 0 0,0 0 1,-1 0-1,1 0 0,0 0 1,0 0-1,-1 0 0,1 0 1,0-1-1,0 1 0,-1 0 1,1 0-1,0 0 0,0 0 1,0 0-1,0-1 0,-1 1 1,1 0-1,0 0 0,0 0 1,0-1-1,0 1 0,0 0 1,-1 0-1,1 0 0,0-1 1,0 1-1,0 0 0,0 0 1,0-1-1,0 1 0,0 0 1,0 0-1,0-1 0,0 1 1,0 0-1,0 0 0,0-1 1,0 1-1,0 0 0,0 0 0,1-1 1,3-18 39,-4 17-35,7-16 4,1 0 0,0 0 0,2 1 0,15-22 0,-11 17-15,1 0-1,0 2 0,1 0 1,2 1-1,0 1 0,0 0 1,2 2-1,0 0 0,29-17 1,24-9-1111,92-37 1,-122 59-157,-11 7-945,-24 11 471,0-1 0,0-1 0,0 1 0,9-7 0,-11 4-821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57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8640,'9'-12'3200,"4"4"-2496,10-4-192,-10 7 96,1 2-448,-1-1 0,5-1-96,1 2-672,2 3 320,7 0-3488,4 3 2080,0 9-2720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3:5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49 3488,'-5'-2'389,"-12"-9"3467,27 11-304,141-1 5242,76-13-9012,-151 5-2342,0-2 683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0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0 729 4480,'1'1'175,"-1"0"1,1-1 0,-1 1-1,1-1 1,0 1 0,-1-1-1,1 1 1,0-1-1,-1 1 1,1-1 0,0 1-1,0-1 1,-1 0 0,1 0-1,0 1 1,1-1-1,17 5 1069,-9-4-177,-1 0 0,1 0 0,0-1 0,18-2 0,-11-1-177,0 0 0,0-1 1,30-12-1,-20 4-183,0-2 1,32-23-1,-40 23-501,-1 0-1,-1-1 0,-1-1 0,0-1 1,-1 0-1,0-1 0,-2 0 0,16-28 1,7-20 276,31-82 1,-63 138-474,12-27 145,22-38 1,-34 68-87,0-1 0,0 0 0,4-13 0,-6 54-649,-9 26 541,-21 89 0,21-118 58,-18 47 0,20-65 78,0 0 0,-1-1 1,0 1-1,-1-1 0,0-1 0,-14 17 0,15-21-103,0-1-1,0 0 1,-1 0-1,1-1 1,-1 1-1,0-1 1,-11 4 0,-3 0-306,-28 6 0,7-2-186,34-10 339,0 0 0,0-1 0,-1 0-1,1-1 1,-9 0 0,9 0 108,-4-2-190,9 0 13,7 1-271,147 5 145,102-4 1259,-231-1-670,0-1 0,37-9 0,-53 9-152,1 0-1,-1 0 1,1 0 0,-1-1-1,0 0 1,0-1 0,-1 1-1,1-1 1,-1 0 0,1 0 0,-1-1-1,0 0 1,4-6 0,1-3 65,-1-1 0,0 0 0,-2 0 0,12-33 1,-15 27-54,-4 18-99,1 0 1,-1 1 0,1-1 0,-1 0-1,1 1 1,2-5 0,0-7 1,-2 10-151,0 11-132,-2 9 48,-6 32 0,1-14 223,0 8 48,-5 45 104,11-75-12,0 0 1,0 0-1,1 0 1,1 0-1,3 14 1,-5-25-84,0 1-1,1 0 1,-1-1 0,1 1-1,0 0 1,0-1 0,-1 1 0,1-1-1,0 1 1,0-1 0,0 1-1,1-1 1,-1 0 0,2 2-1,-2-3-7,0 1 0,0-1-1,-1 1 1,1-1-1,1 1 1,-1-1-1,0 0 1,0 0 0,0 0-1,0 1 1,0-1-1,0 0 1,0 0-1,0 0 1,0-1 0,0 1-1,2 0 1,3-3 64,-1 1 0,1-1 0,-1 0 1,1 0-1,-1 0 0,7-6 0,-1 1-132,14-10 47,-1 0 1,-1-2 0,0-1 0,21-25 0,81-114-201,-107 137-15,-18 40-444,-8 12 478,-2 0-1,0 0 1,-2-1-1,-29 50 1,-15 28 381,-80 217 0,113-266 131,-30 52 0,50-104-259,0 0-1,0 0 0,-1 0 0,1 0 0,-1-1 1,-8 9-1,11-12-111,0-1 0,0 1 0,0 0 0,0 0 1,0-1-1,0 1 0,0-1 0,0 1 0,0-1 0,0 1 0,-1-1 1,1 0-1,0 1 0,0-1 0,-1 0 0,1 0 0,0 0 0,0 0 0,-1 0 1,1 0-1,0 0 0,0 0 0,0-1 0,-1 1 0,1-1 0,0 1 0,0 0 1,0-1-1,0 0 0,0 1 0,-1-1 0,1 0 0,0 1 0,1-1 0,-1 0 1,0 0-1,0 0 0,0 0 0,0 0 0,0-1 0,-3-4-35,1 1 0,0-1 0,0 1 0,1-1 0,0 0-1,0 0 1,0 0 0,1 0 0,-1-1 0,2 1 0,-1 0-1,1-1 1,0-9 0,1-5-78,2 0 0,8-38 0,-6 41 74,0 1 1,1 0 0,11-23 0,-13 32 57,0 1 1,1-1-1,0 1 1,0 1-1,0-1 1,1 1-1,0-1 1,1 2-1,10-9 1,-1 4-37,0 1 1,1 1-1,27-10 0,57-13 67,-72 23-10,61-14 43,30-10 533,-101 25-469,0-2-1,27-17 1,-31 17-20,-6 3-61,0 0-1,-1-1 1,0 0 0,0-1-1,-1 1 1,0-1 0,0-1-1,11-17 1,1-7 16,16-40 0,-25 52-49,-3 4-12,7-13 182,29-47 1,-43 77-176,0-1 0,0 1 0,0 0 1,0-1-1,0 1 0,1 0 1,-1 0-1,0-1 0,0 1 1,0 0-1,1 0 0,-1-1 0,0 1 1,1 0-1,-1 0 0,0 0 1,0 0-1,1-1 0,-1 1 0,0 0 1,1 0-1,-1 0 0,0 0 1,1 0-1,-1 0 0,0 0 1,1 0-1,-1 0 0,0 0 0,1 0 1,-1 0-1,8 9 139,1 21 78,-8-27-223,4 30 25,0 1-1,-2-1 1,-3 48-1,0-68-38,1 2 48,-2-1 0,0 1-1,-1-1 1,-4 16 0,5-26-88,-2 6 349,4-9-104,4-5-86,103-115-137,-90 98 0,0 1-1,2 1 1,1 1 0,0 1-1,28-18 1,-44 32 14,-1 0 0,1 1 0,0-1 0,0 1 0,0 0 0,8-1 0,-11 2 11,0 1 0,0 0-1,0 0 1,0 0 0,0 0 0,0 0 0,0 0-1,0 0 1,0 1 0,0-1 0,0 1-1,0-1 1,0 1 0,0 0 0,0 0-1,0 0 1,0 0 0,-1 0 0,4 3 0,0 1 33,0 0 0,-1 1 0,0-1 0,0 1 0,0 1 0,-1-1 0,0 0 0,0 1 0,0-1 0,-1 1 0,2 11 0,0-1 1,-1 1 1,-1-1-1,1 26 0,-4-33 25,0 0 0,-3 13 1,0 15 183,4-36-172,1-2-42,0-1 0,1 1 0,-1 0 0,1-1 1,-1 1-1,0-1 0,1 1 0,-1-1 0,0 0 0,1 0 0,-1 1 1,0-1-1,0 0 0,0 0 0,1-1 0,17-20-160,-13 14 97,6-8-24,16-30-1,-20 31 16,1 1-1,0 0 1,14-15 0,-22 28 41,0 0 1,0 0 0,0 0 0,0 0 0,0 0 0,0 0 0,0 1 0,0-1-1,0 0 1,0 1 0,1-1 0,-1 1 0,0-1 0,2 1 0,-2 0 9,-1 0 1,1 0 0,-1 0 0,1 0 0,-1 0 0,0 1 0,1-1-1,-1 0 1,1 0 0,-1 1 0,1-1 0,-1 0 0,0 0-1,1 1 1,-1-1 0,0 1 0,1-1 0,-1 0 0,0 1 0,0-1-1,1 1 1,-1-1 0,0 0 0,0 1 0,0-1 0,1 1-1,-1-1 1,0 1 0,0-1 0,0 1 0,0-1 0,0 1-1,0-1 1,0 1 0,0-1 0,0 1 0,0-1 0,-1 1 0,10 82 301,-9-71-249,0 1 0,1-1 0,4 13-1,-5-22-28,1 0 0,-1 0 0,1 0 0,0 0 0,0-1 0,0 1 0,1 0 0,-1-1 0,1 1 0,-1-1 0,1 1 0,0-1 0,0 1 0,0-1 0,0 0 0,1 0 0,3 3 0,-4-5 7,1 1 0,-1 0 1,0-1-1,1 0 0,-1 1 0,0-1 0,0 0 1,1 0-1,-1 0 0,0 0 0,5-2 0,24-7 276,8-6-257,39-22-1,-62 28 15,-1-1 1,0 0 0,0-2-1,22-21 1,45-60-75,-52 58 2,-24 28 0,-4 3-3,1 1 1,0-1-1,1 1 0,-1-1 1,1 1-1,-1 0 0,1 1 1,7-5-1,-11 7 7,0 0-1,1 0 1,-1-1-1,0 1 1,1 0 0,-1 0-1,0 0 1,1 0-1,-1 0 1,1 0-1,-1 0 1,0 0-1,1 0 1,-1 0-1,0 1 1,1-1 0,-1 0-1,0 0 1,1 0-1,-1 0 1,0 0-1,1 1 1,-1-1-1,0 0 1,0 0 0,1 1-1,-1-1 1,0 0-1,0 0 1,1 1-1,-1-1 1,0 0-1,0 1 1,0-1-1,0 0 1,1 1 0,-1-1-1,0 0 1,0 1-1,0-1 1,0 0-1,0 1 1,0-1-1,1 19-228,-1-17 244,0 20-18,-1 0 0,-1 0 1,-9 39-1,7-46 45,-1-1-1,0 0 1,-1 0-1,-1 0 1,0-1-1,-12 19 1,18-30 436,7-4-376,7-7-125,90-101-854,-100 106 852,1 0 0,0 0 0,1 1 1,-1-1-1,10-4 0,-13 7 22,0 1 0,-1 0 0,1-1 0,0 1 0,0-1 0,0 1 0,0 0-1,0 0 1,0 0 0,1-1 0,-1 1 0,0 0 0,0 0 0,0 0 0,2 1 0,-3-1 3,1 1 1,-1-1-1,1 1 1,0-1-1,-1 1 1,1-1-1,-1 1 1,0-1-1,1 1 1,-1-1-1,1 1 1,-1 0-1,0-1 1,1 1-1,-1 0 1,0-1-1,0 1 1,0 0-1,1-1 1,-1 1-1,0 0 1,0-1 0,0 1-1,0 0 1,0 0-1,-1 0 1,-4 133 481,4-127-317,1-3 191,8-10-314,1-4-204,1-1-1,-2 1 1,14-23 0,-14 20 115,1 1 0,-1 0 0,19-18 0,-17 24-9,-10 6 60,0-1 0,1 1 0,-1 0 0,0 0 0,0 0 0,1 0 0,-1 0 0,0 0-1,0 0 1,1 0 0,-1 0 0,0 0 0,0 0 0,1 1 0,-1-1 0,0 0 0,0 0 0,0 0-1,1 0 1,-1 0 0,0 0 0,0 0 0,0 1 0,1-1 0,-1 0 0,0 0 0,1 2 12,0 0 0,0 0 1,-1-1-1,1 1 0,-1 0 1,1 0-1,-1 0 0,0 0 1,0 3-1,1 40 144,-2-29-108,3 24 0,-2-36 12,1 1 0,0-1 1,0 0-1,0 0 0,0 0 0,1 1 1,-1-1-1,1 0 0,0-1 0,3 5 1,-4-7-46,0 0 0,-1-1 0,1 1 1,0-1-1,0 1 0,0-1 1,0 1-1,0-1 0,-1 1 1,1-1-1,0 0 0,0 0 1,0 1-1,0-1 0,0 0 0,0 0 1,0 0-1,0 0 0,0 0 1,0 0-1,2-1 0,25-5 249,-18 3-219,13-4-98,0-1 1,-1 0-1,0-2 0,0 0 1,-1-2-1,-1 0 0,36-29 1,-49 36-10,0-1 1,-1 0 0,9-11 0,-14 15 51,1 0 0,0 0-1,-1 0 1,0-1 0,1 1 0,-1 0 0,0-1 0,0 1-1,-1-1 1,1 1 0,0-1 0,-1 1 0,1-1 0,-1 0 0,0 1-1,0-5 1,0 7 5,0-1-1,-1 1 0,1-1 1,0 0-1,0 1 1,0-1-1,0 1 0,-1-1 1,1 1-1,0-1 1,-1 1-1,1-1 0,0 1 1,-1 0-1,1-1 1,0 1-1,-1-1 0,1 1 1,-1 0-1,1-1 1,-1 1-1,1 0 0,-1 0 1,1-1-1,-1 1 1,1 0-1,-1 0 0,1 0 1,-1 0-1,0-1 1,1 1-1,-1 0 1,1 0-1,-1 0 0,1 0 1,-1 0-1,0 1 1,1-1-1,-1 0 0,1 0 1,-1 0-1,1 0 1,-1 1-1,0-1 0,-3 2-30,0 0-1,0-1 1,0 2-1,-5 3 1,-6 5 30,0 1 1,1 0 0,0 1-1,1 1 1,1 0 0,0 0-1,-19 31 1,30-43 13,0 0-1,0-1 1,1 1-1,-1 0 1,0 0 0,0 0-1,1-1 1,-1 1-1,1 0 1,0 0 0,-1 0-1,1 0 1,0 0 0,0 0-1,0 0 1,1 0-1,-1 0 1,0 0 0,1 0-1,-1 0 1,1 0-1,0-1 1,-1 1 0,1 0-1,2 3 1,0-3 23,-1 0 1,0 1-1,0-1 1,1-1-1,0 1 0,-1 0 1,1-1-1,0 1 1,0-1-1,-1 0 0,1 0 1,0 0-1,0 0 1,1 0-1,-1-1 1,4 1-1,9-1 2,1 0 0,-1-1 0,0 0 0,0-2 0,0 0 0,21-6 0,-24 5-64,0 0 1,0-1 0,-1-1 0,1 0 0,-1 0 0,0-1 0,-1-1 0,0 0-1,0 0 1,-1-1 0,0-1 0,0 0 0,-1 0 0,15-22 0,-8 3-3,25-58 0,3-38 83,-15 41 30,-20 61-32,41-126 333,-44 130-473,-3 10 103,0 0-1,-1-1 0,0 1 0,-1-1 0,1-12 0,-2 22-11,0 0-1,0 0 1,0 0-1,0 0 1,0-1-1,0 1 1,0 0-1,0 0 1,0-1-1,0 1 1,0 0-1,0 0 1,0 0-1,0-1 1,0 1-1,0 0 1,0 0 0,0 0-1,0-1 1,0 1-1,0 0 1,-1 0-1,1 0 1,0 0-1,0-1 1,0 1-1,0 0 1,0 0-1,0 0 1,-1 0-1,1 0 1,0-1-1,0 1 1,0 0-1,0 0 1,-1 0-1,1 0 1,0 0-1,0 0 1,0 0-1,-1 0 1,-7 6-153,-7 14-8,5-3 176,1 0 0,1 0 0,1 0 0,0 1 0,1 0 0,-3 20 0,-14 115 109,17-103-106,-13 136-2,17-164 48,1-1-1,1 1 1,3 24 0,-2-42-23,-1 0 1,1-1 0,0 1 0,0 0 0,0-1 0,1 1 0,-1-1 0,1 1 0,2 3 0,-3-6-15,0 0 1,0 0-1,0-1 1,-1 1-1,1 0 1,0 0-1,0 0 1,0-1-1,0 1 1,0 0-1,1-1 1,-1 1-1,0-1 1,0 1-1,0-1 1,0 0-1,1 0 1,-1 1-1,0-1 1,0 0-1,0 0 1,1 0-1,-1 0 1,0 0-1,0-1 1,1 1-1,-1 0 1,0 0-1,0-1 1,2 0-1,11-6-76,-1 0 0,1-2 0,-2 1-1,1-1 1,18-19 0,-17 16 38,53-55 197,-58 54-366,-8 12 167,-1 0 0,1 0 0,-1 0 0,1 0 0,-1 1 0,1-1 0,0 0-1,-1 0 1,1 0 0,0 0 0,0 1 0,0-1 0,0 0 0,0 1 0,0-1-1,0 0 1,0 1 0,0 0 0,0-1 0,0 1 0,0-1 0,0 1 0,0 0-1,0 0 1,2 0 0,17-1-129,-12 1 151,0-1 0,-1 1 0,1 1 0,0-1 0,0 1 0,0 1-1,0-1 1,8 4 0,-15-4-10,0-1-1,0 1 1,0 0-1,0-1 1,0 1-1,-1 0 1,1 0-1,0-1 1,0 1-1,0 0 1,-1 0-1,1 0 1,0 0-1,-1 0 1,1 0-1,-1 0 1,0 1-1,1-1 1,-1 0-1,0 0 1,1 0-1,-1 0 1,0 0-1,0 1 1,0-1-1,0 0 1,0 0-1,0 0 0,0 0 1,-1 1-1,1-1 1,0 0-1,-1 0 1,1 0-1,-1 0 1,1 0-1,-1 0 1,0 2-1,-1 0 11,-1 5 38,-1 0 1,-1 0 0,-6 9 0,6-8 17,-1 0 0,-4 12 0,8-19-79,1 1 0,1-1 0,-1 1 0,0 0 1,1-1-1,-1 1 0,1 0 0,0 0 0,0-1 1,0 1-1,0 0 0,1 5 0,0-7 27,-1 1-1,1-1 1,0 0-1,0 0 1,0 1 0,-1-1-1,1 0 1,0 0-1,1 0 1,-1 0-1,0 0 1,0 0 0,0 0-1,0-1 1,1 1-1,-1 0 1,0-1-1,1 1 1,-1-1 0,1 1-1,-1-1 1,0 0-1,3 1 1,3 0 126,-1 0 1,1-1 0,12 0-1,-2-2-116,-1-1-1,1 0 1,-1-2-1,0 1 0,0-2 1,0 0-1,-1-1 1,0-1-1,0 0 1,14-12-1,-9 6-56,-2-2 0,24-24 0,-45 60 130,-2-4-56,1 0 0,1 0 0,0 0 0,0 27 1,3-42-27,0-1 0,0 1 0,0 0 0,0 0 0,0 0 1,0 0-1,0 0 0,1 0 0,-1 0 0,0 0 0,1 0 0,-1 0 1,1-1-1,-1 1 0,0 0 0,1 0 0,0 0 0,-1-1 1,1 1-1,-1 0 0,1-1 0,0 1 0,0 0 0,-1-1 1,1 1-1,0-1 0,0 1 0,0-1 0,0 0 0,0 1 1,-1-1-1,1 0 0,0 0 0,0 1 0,0-1 0,0 0 1,0 0-1,0 0 0,0 0 0,1 0 0,5-1-8,-1 0-1,1 0 0,0-1 1,10-3-1,-9 2 76,135-41-87,184-43-357,-322 85 427,12 0 272,-34 11-168,4-1-113,-11 4 122,0 1-1,1 2 1,1 0 0,-28 24-1,49-38-161,0 0 0,0 0 0,0 0 0,0 0-1,0 0 1,1 0 0,-1 0 0,0 0 0,0 0-1,1 1 1,-1-1 0,1 0 0,-1 0 0,1 1-1,-1 1 1,1-2-4,0 0-1,0-1 0,0 1 1,0 0-1,1 0 1,-1-1-1,0 1 1,0 0-1,1 0 0,-1-1 1,0 1-1,1 0 1,-1-1-1,1 1 1,-1 0-1,1-1 0,-1 1 1,1-1-1,-1 1 1,2 0-1,1 1 14,0-1-1,0 1 1,0-1-1,0 1 1,1-1-1,-1 0 1,0 0 0,1 0-1,-1-1 1,6 1-1,110 1-908,-100-3-761,1-1-1,19-4 0,-36 5 914,0 0 0,-1 0 0,1 0 0,0 0 0,0 0 1,4-3-1,-6 4 451,0-1 0,-1 0 0,1 1 1,0-1-1,0 0 0,-1 1 1,1-1-1,-1 0 0,1 0 1,-1 0-1,1 0 0,-1 0 1,1 0-1,-1 1 0,0-1 0,1 0 1,-1 0-1,0 0 0,0 0 1,0 0-1,0 0 0,0 0 1,0 0-1,0 0 0,0 0 0,-1-2 1,-6-23-4978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0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1404 68 9056,'-58'-39'3360,"40"30"-2624,-1 1-192,14 5 1536,0-1-1249,2 4 1153,-2-5-1024,10 14-4639,-2-1 2431,-3 4-4384,-3 4 3168,-2-1-1440</inkml:trace>
  <inkml:trace contextRef="#ctx0" brushRef="#br0" timeOffset="1">28 261 13536,'-28'-5'5023,"33"-3"-3903,22 0-320,14 4-768,17-4-192,9 0 1248,6-4-576,-2-3 32,24 2-352,21-2-832,11 6 352,-19 6-4992,-14-2 2913,-9 2-5697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211 535 1472,'-9'-3'12986,"5"0"-12724,0 0-1,0 1 1,0 0-1,0-1 1,0 2-1,0-1 1,0 0-1,0 1 0,-1 0 1,1 0-1,-1 0 1,1 0-1,-1 1 1,1 0-1,-1 0 1,1 0-1,-1 1 1,1-1-1,-1 1 1,-5 2-1,4-2-244,1 1-1,0 0 0,0 0 1,0 1-1,0 0 1,0 0-1,0 0 1,1 0-1,-1 1 1,1-1-1,0 1 1,0 0-1,1 1 0,-1-1 1,1 0-1,-4 7 1,4-6 13,-1 3-45,0 1-1,0-1 1,1 1 0,-3 8 0,5-14 10,1-1 1,-1 1 0,1 0-1,0-1 1,0 1-1,0-1 1,0 1 0,0-1-1,1 1 1,-1-1 0,1 1-1,0-1 1,-1 1 0,1-1-1,0 0 1,0 1-1,1-1 1,-1 0 0,3 3-1,-2-1 48,1-1-1,0 1 1,1-1-1,-1 0 1,1 0-1,-1 0 0,1-1 1,0 1-1,0-1 1,0 0-1,0 0 1,1 0-1,-1 0 1,1-1-1,-1 0 0,1 0 1,-1 0-1,1 0 1,7-1-1,-5 0 51,0-1 0,0 0 0,0 0 0,-1-1 1,1 0-1,0 0 0,-1-1 0,1 0 0,-1 0 0,0 0 0,0-1 0,9-6 0,-6 3-30,0 0 0,-1-1 0,0 0 0,0 0 0,-1 0 0,0-1 0,0 0 0,-1-1 0,0 1 0,8-21 0,-4 2 17,-2-1 0,0 1 0,-2-2 0,-1 1-1,-2 0 1,1-51 0,-5 44-26,-2 0-1,-1 1 1,-2 0-1,-1 0 1,-16-44-1,-8 11-506,31 68 443,0 0 0,0 0 0,0 0 0,0 0 0,0 0 1,0 0-1,0 0 0,0 0 0,0 1 0,0-1 0,0 0 0,0 0 0,0 0 0,0 0 0,0 0 0,0 0 1,0 0-1,0 0 0,0 0 0,0 0 0,0 0 0,0 1 0,0-1 0,0 0 0,0 0 0,0 0 0,0 0 1,0 0-1,0 0 0,0 0 0,0 0 0,0 0 0,0 0 0,-1 0 0,1 0 0,0 0 0,0 0 0,0 0 1,0 0-1,0 0 0,0 0 0,0 0 0,0 0 0,0 0 0,0 0 0,0 0 0,-1 0 0,1 0 0,0 0 1,0 0-1,0 0 0,0 0 0,0 0 0,0 0 0,0 0 0,0 0 0,0 0 0,0 0 0,0 0 0,-1 0 1,1 0-1,0 0 0,0 0 0,0 0 0,0 0 0,0 0 0,0 0 0,0 0 0,0-1 0,-4 14-170,-2 16 254,4 9 59,1 0-1,5 41 1,0-21 13,0 3 62,2 1 0,20 80 0,-22-125-161,2 0 0,8 21-1,1-10-2527,-2-19-5698,-11-9 6993,10 4-1662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3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62 6560,'-1'1'195,"1"-1"0,-1 0-1,1 1 1,-1-1 0,0 0 0,1 0 0,-1 1 0,1-1 0,-1 0 0,0 0-1,1 0 1,-1 0 0,0 0 0,1 0 0,-1 0 0,0 0 0,0 0 0,1 0-27,-1 0 0,1 0 1,0 0-1,-1 0 0,1 0 0,0 0 1,-1 0-1,1 0 0,0 0 1,-1 0-1,1 0 0,0 0 1,-1 0-1,1 0 0,0 1 0,-1-1 1,1 0-1,0 0 0,-1 0 1,1 1-1,0-1 0,0 0 0,-1 0 1,1 0-1,0 1 0,0-1 1,-1 0-1,1 1 0,0-1 1,0 1-1,-10 9 3272,9-9-3341,0-1 0,0 1 0,1 0-1,-1 0 1,0-1 0,0 1 0,1 0 0,-1 0 0,1 0-1,-1 0 1,1-1 0,-1 1 0,1 0 0,-1 2-1,0-1 10,1 1 0,-1-1 0,1 1-1,0-1 1,0 0 0,-1 1 0,2-1-1,-1 1 1,0-1 0,0 1 0,1-1-1,1 5 1,1 5 38,-3-11-127,0 0-1,0 1 1,0-1 0,0 0 0,0 0-1,0 0 1,1 0 0,-1 0 0,0 0-1,1 1 1,-1-1 0,1 0 0,-1 0-1,1 0 1,0 0 0,-1-1 0,1 1-1,0 0 1,0 0 0,-1 0 0,1 0-1,0-1 1,0 1 0,0 0 0,0-1-1,0 1 1,0-1 0,0 1 0,0-1-1,1 0 1,-1 1 0,2-1 0,1 2 68,1-2 1,0 1 0,0 0 0,0-1 0,0 0 0,0 0-1,0 0 1,0-1 0,0 1 0,0-1 0,7-3-1,1 0 104,-1-1 0,24-12 0,-33 15-159,0 0 0,0 0-1,0 0 1,-1 0 0,1 0-1,-1-1 1,1 1-1,-1-1 1,0 1 0,0-1-1,0 0 1,0 0 0,0 0-1,0 0 1,-1 0 0,0 0-1,0-1 1,1-3 0,-1 5-7,-1-1 0,0 0 1,0 0-1,0 0 0,0 0 1,0 1-1,-1-1 0,1 0 1,-1 0-1,0 1 0,0-1 1,0 0-1,0 1 0,0-1 1,0 1-1,-1-1 0,1 1 1,-1-1-1,0 1 0,0 0 1,0 0-1,-3-3 0,2 2-122,-1 1 0,1-1 0,0 1-1,-1 0 1,0 0 0,1 0 0,-1 0-1,0 0 1,0 1 0,0 0 0,0 0 0,0 0-1,0 0 1,0 1 0,0-1 0,0 1-1,-1 0 1,1 1 0,0-1 0,0 1-1,0-1 1,0 1 0,0 0 0,0 1 0,-6 2-1,5-2-557,1 0-1,0 0 0,0 1 1,1-1-1,-1 1 0,-3 3 1,6-5 378,1 0 1,-1-1 0,1 1-1,-1 0 1,0 0 0,1 0-1,-1 0 1,1-1 0,0 1-1,-1 0 1,1 0 0,0 0-1,0 0 1,-1 0 0,1 0-1,0 0 1,0 0 0,0 0 0,0 0-1,0 0 1,0 0 0,1 0-1,-1 0 1,0 0 0,0 0-1,1 0 1,-1-1 0,1 1-1,-1 0 1,0 0 0,1 0-1,0 0 1,-1-1 0,2 2-1,11 9-2539,7-2-394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42 5408,'-23'-8'11802,"25"9"-11437,0-1 1,0 1-1,0-1 0,0 1 0,0-1 0,0 0 1,1 0-1,-1 0 0,2 0 0,-4 0-385,12-1 444,1 0 1,13-3-1,9-2 122,465-13 659,-499 19-1288,-1 0 1,0 0-1,1 0 0,-1 0 1,0 0-1,1-1 1,-1 1-1,0 0 0,0 0 1,1 0-1,-1 0 0,0 0 1,0 0-1,1 0 1,-1 0-1,0-1 0,0 1 1,1 0-1,-1 0 0,0 0 1,0-1-1,1 1 1,-1 0-1,0 0 0,0-1 1,0 1-1,0 0 0,1 0 1,-1-1-1,0 1 1,0 0-1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55 124 2496,'-16'3'4992,"3"0"-2960,-5 13-608,11-7 6266,34-5-6650,264-4 1029,-232 2-1883,-32 0-82,31-2 1,130-19 284,-160 14-388,-24 4-3,0 0 0,1 0 0,-1 0 0,0 0 1,1 1-1,-1 0 0,0 0 0,6 0 0,18 2-205,-23-2 207,0 0-1,0 0 1,0 0 0,6 2 0,-2-1 395,-14-14 64,-3 6-470,0 1 1,0-1 0,0 1 0,-1 1 0,0 0-1,0 0 1,-13-4 0,-28-17 81,38 19-28,0 1 1,-20-6-1,1-1 94,16 8 70,5 0-270,6 4 59,6 3-19,10 4 94,1 0 0,-1-1 0,1-1 0,19 4 0,19 7-106,12 6 142,96 18-1,-142-34-157,-13-3 32,0-1 0,0 0 0,0 0 0,0 0 0,7 0 0,-10-2 22,-1 1-3,0 0 1,0 0-1,1 0 1,-1 0-1,0 0 0,1 0 1,-1 0-1,0 0 0,0 0 1,1 0-1,-1 0 1,0 0-1,1 1 0,-1-1 1,0 0-1,0 0 0,1 0 1,-1 0-1,0 0 1,0 1-1,1-1 0,-1 0 1,0 0-1,0 0 1,0 1-1,1-1 0,-1 0 1,0 0-1,0 1 0,0-1 1,0 0-1,1 0 1,-1 1-1,1 0-64,-3-1 66,0 1 0,0-1-1,0 1 1,1 0 0,-1-1 0,0 1 0,1 0 0,-1 0-1,0 0 1,-2 3 0,-8 4-134,-39 16 150,37-18 11,1 0 0,0 0-1,-19 14 1,-19 15-145,-44 36 296,92-69-169,-1 1-1,1-1 0,0 1 0,-1-1 1,-3 2-1,6-4 4,1 1 0,-1-1 1,1 0-1,0 0 0,-1 0 0,1 0 1,-1 0-1,1 0 0,0 0 0,-1 0 0,1 1 1,-1-1-1,1-1 0,0 1 0,-1 0 1,1 0-1,-1 0 0,1 0 0,0 0 1,-1 0-1,1 0 0,-1-1 0,1 1 1,0 0-1,-1 0 0,1 0 0,0-1 0,-1 1 1,1 0-1,0-1 0,-1 1 0,1 0 1,0-1-1,0 1 0,0 0 0,-1-1 1,1 1-1,0 0 0,0-1 0,0 1 0,0-1 1,-1 1-1,1 0 0,0-1 0,0 1 1,0-1-1,0 1 0,0 0 0,0-1 1,0 1-1,0-1 0,0 1 0,1 0 0,-1-1 1,0 0-1,-2-38 516,1 22-267,1-29 0,1 28-178,-4-28 0,1 28-179,1 0 0,2-25 0,-1 5-506,0 26-2101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59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1063 4064,'-1'1'134,"0"-1"1,1 1 0,-1-1-1,0 1 1,0-1-1,1 1 1,-1-1-1,0 1 1,1 0-1,-1-1 1,0 1-1,1 0 1,-1 0 0,1 0-1,0-1 1,-1 1-1,0 2 1,1-2 160,0 0 0,0 0 0,1 0 0,-1 1 0,0-1 0,1 0-1,-1 0 1,0 0 0,1 0 0,-1 0 0,1 0 0,0 0 0,-1 0 0,1 0 0,1 1 0,3 5 692,0 0-1,0-1 1,1 0-1,0 0 1,0 0 0,9 6-1,-13-11-824,0 0 0,0 0-1,0 0 1,0 0 0,0-1 0,0 1-1,0 0 1,0-1 0,0 1-1,0-1 1,1 0 0,-1 0 0,0 0-1,0 0 1,0 0 0,0 0 0,1-1-1,-1 1 1,0-1 0,0 1-1,0-1 1,0 0 0,0 0 0,0 0-1,0 0 1,0 0 0,-1 0 0,1 0-1,0-1 1,1-1 0,6-6 173,0-1 1,-1-1 0,0 1 0,-1-1-1,12-24 1,7-10 87,13-8 87,3 1-1,58-55 1,-85 92-418,72-65 249,-87 80-341,0-1 0,0 1 0,0 0 0,0 0 0,0 0 0,0 0 0,1 0-1,-1 0 1,0 0 0,0 0 0,0 0 0,0 0 0,0 0 0,0 0 0,1 0-1,-1 0 1,0-1 0,0 1 0,0 0 0,0 0 0,0 0 0,1 1 0,-1-1-1,0 0 1,0 0 0,0 0 0,0 0 0,0 0 0,1 0 0,-1 0 0,0 0-1,0 0 1,0 0 0,0 0 0,0 0 0,0 0 0,0 0 0,1 1 0,-1-1-1,0 0 1,0 0 0,0 0 0,0 0 0,0 0 0,0 0 0,0 1 0,0-1-1,0 0 1,0 0 0,0 0 0,0 0 0,0 1 0,2 5 1,-2-5-1,2 14 20,-2 1 0,0 0 1,0 0-1,-2 0 0,-3 18 0,2-15-34,-6 38-44,-21 71 0,23-103 90,-2 0 1,0-1 0,-2 0-1,-1 0 1,-18 26 0,22-39 12,0 0 0,-1-1 0,-13 14 0,19-22-36,0 1 0,0 0 0,0-1 0,0 0-1,-1 0 1,1 0 0,0 0 0,-1-1 0,0 1 0,1-1-1,-1 0 1,0 0 0,1 0 0,-1 0 0,0-1 0,-5 1-1,6-2-8,1 1-1,-1-1 1,0 0-1,1 0 1,-1 0-1,1 0 1,-1-1-1,1 1 1,0-1-1,-1 1 1,1-1-1,0 0 1,0 0-1,0 0 1,0 0-1,-2-4 1,-1 0-56,0-1 0,1 0 0,0-1 0,-4-10 0,3 4-16,1-1 0,1 1 0,0-1-1,0 0 1,2-1 0,0 1-1,0 0 1,4-29 0,-3 42 63,0 0 0,0 1 1,1-1-1,-1 0 0,1 0 1,-1 1-1,1-1 0,-1 1 0,1-1 1,0 0-1,0 1 0,0-1 1,0 1-1,0-1 0,0 1 0,0 0 1,0 0-1,1-1 0,-1 1 1,0 0-1,1 0 0,-1 0 0,1 0 1,-1 1-1,4-3 0,-1 3 8,1-1 1,-1 0-1,1 1 0,-1 0 0,1 0 0,-1 0 1,1 1-1,-1 0 0,5 1 0,68 16-80,38 7 222,-101-23-98,0-1-1,-1-1 1,1 0-1,0 0 1,-1-2-1,23-4 1,-17 1-3,0-1 1,0-1-1,-1-1 1,0 0-1,-1-1 1,0-1-1,0-1 1,-1 0-1,22-21 1,47-38 229,1-1-36,-69 56-197,-1-2-1,-1 0 1,14-20-1,-6 2 70,33-69 0,9-46 43,-52 117-147,-3 10-5,44-119-175,-47 121 176,-2 0 0,0 0-1,-1 0 1,1-42 0,-5 57-11,0 0-1,-1 0 0,1 0 1,-1 0-1,-1 0 1,1 0-1,-3-5 1,3 9 1,1 1 1,-1 0-1,0-1 1,1 1-1,-1 0 1,0-1 0,0 1-1,0 0 1,0 0-1,0 0 1,0 0 0,0 0-1,0 0 1,-1 0-1,1 0 1,0 0-1,0 0 1,-1 1 0,1-1-1,-1 1 1,1-1-1,-1 1 1,1-1 0,-1 1-1,1 0 1,-1 0-1,1-1 1,-1 1-1,1 0 1,-1 1 0,1-1-1,-3 0 1,-2 2-2,0 0 1,0 1 0,0 0-1,0 0 1,0 0-1,0 0 1,1 1 0,0 0-1,-9 7 1,-1 4 63,-24 29 0,29-31-70,1 1 0,0 0 0,1 0-1,-12 29 1,-13 63 51,27-87-10,-14 56 43,-14 100 0,29-132 21,2 1 0,1 0 0,9 80 0,-6-110-41,2 0 0,0 0 0,0 0-1,2-1 1,-1 1 0,2-1 0,6 13-1,-9-22-24,-1 0 1,1 0-1,0 0 0,0 0 0,0 0 0,0-1 0,0 1 0,1-1 0,0 0 0,0 0 0,0 0 0,0 0 0,0-1 0,0 0 0,1 0 0,-1 0 0,1 0 0,-1-1 0,1 0 0,0 0 0,0 0 0,-1 0 0,1-1 0,5 0 0,3-1 12,-1-1 0,0 0-1,0-1 1,0 0 0,0-1 0,0-1 0,-1 0-1,15-8 1,85-61 110,-103 69-117,4-4 2,91-69-48,-95 71-15,0 0-1,1 1 1,-1 0 0,1 1-1,0 0 1,1 0 0,-1 1 0,1 0-1,13-3 1,-19 6 14,-1 1 1,0 0-1,0 0 0,1 0 1,-1 0-1,0 0 0,0 0 1,1 1-1,-1 0 0,0 0 0,0 0 1,0 0-1,0 0 0,0 0 1,4 3-1,-2 0 26,0-1 1,-1 1-1,1-1 0,-1 1 1,0 1-1,0-1 0,0 0 0,-1 1 1,4 6-1,-6-10 204,-6-1 21,-2-2-216,1-1-1,0 1 0,0-1 0,-8-5 0,10 6-41,1 0-1,0 0 0,-1 0 0,0 0 1,1 0-1,-1 1 0,0 0 0,0 0 1,1 0-1,-1 0 0,0 0 0,0 1 1,0 0-1,0 0 0,0 0 0,0 0 1,-4 1-1,3 1 10,0-1 1,1 1-1,-1 0 1,1 1-1,-1-1 0,1 1 1,0-1-1,0 1 1,0 1-1,0-1 1,-5 7-1,3-3 7,0 1 0,1-1-1,0 1 1,0 0-1,-4 12 1,7-16 14,0 1 0,1 0 0,0-1 1,0 1-1,0 0 0,1 0 0,0 0 0,-1 0 0,2 0 0,-1 0 0,1 0 1,-1 0-1,1-1 0,1 1 0,-1 0 0,1 0 0,0-1 0,4 9 0,-5-12 11,0 0-1,-1-1 1,1 1-1,0 0 1,0 0-1,0-1 1,0 1-1,0 0 1,1-1-1,-1 1 1,0-1-1,0 0 1,0 1-1,0-1 0,1 0 1,-1 0-1,0 1 1,0-1-1,0 0 1,1 0-1,-1 0 1,0-1-1,0 1 1,1 0-1,-1 0 1,0-1-1,0 1 1,0-1-1,0 1 1,0-1-1,2 0 0,4-3 55,0 0-1,0-1 0,10-9 0,-10 9-53,16-14 48,5-4-7,55-35 0,-74 52-50,-8 5-35,0 0 1,0 0 0,0 0-1,0 0 1,1 1 0,-1-1-1,0 0 1,0 1-1,1-1 1,-1 1 0,2-1-1,-3 1 16,1 0 0,-1 1 0,0-1-1,1 0 1,-1 0 0,0 1 0,1-1-1,-1 0 1,0 1 0,1-1 0,-1 0-1,0 1 1,0-1 0,1 1 0,-1-1-1,0 1 1,0-1 0,0 0 0,0 1-1,1 0 1,-1 0-21,11 35-1,-9-27 88,0 0 0,7 16 0,-5-17-40,1 0 0,-1 0 0,2 0 0,-1 0 1,1-1-1,0 0 0,1 0 0,-1 0 0,9 5 0,-10-9 11,0 1 0,0-1-1,0 0 1,0-1 0,0 0-1,1 1 1,-1-2 0,1 1-1,0-1 1,-1 1-1,1-2 1,0 1 0,0-1-1,0 0 1,9 0 0,-4-2 6,1-1 1,0 0-1,-1-1 1,0 0-1,1 0 1,-2-1 0,1-1-1,0 0 1,15-12-1,-8 4 10,0-2-1,0 0 1,-2 0 0,16-21-1,-16 15-22,0-1-1,-2 0 0,13-28 0,28-78-41,-17 38-66,65-121 49,-73 152 47,14-39-139,-38 83 63,-1-1 1,0 0-1,4-35 0,-9 49 56,0 1-1,0-1 1,0 0 0,0 1-1,0-1 1,0 0-1,-1 1 1,0-4-1,0 6 13,1-1 0,0 0 0,-1 1 0,1-1 0,0 1 0,-1-1 0,1 1 0,-1-1 0,1 1 0,0-1 0,-1 1 0,1 0 0,-1-1 0,0 1 0,1-1 0,-1 1 0,1 0 0,-1 0 0,0-1 0,1 1 0,-1 0 0,1 0 0,-1 0 0,0 0 0,1 0 0,-1 0 0,0 0 0,1 0 0,-1 0 0,0 0 0,1 0 0,-1 0 0,0 0 0,1 0 0,-1 1 0,1-1 0,-2 1 0,-3 1-17,0 0-1,0 1 1,0-1 0,0 1 0,1 1-1,-1-1 1,1 1 0,0-1 0,0 1-1,0 1 1,1-1 0,-5 6 0,-1 4 15,1 0 1,0 0 0,-8 20 0,5-3 35,0 1 0,2 0 0,-5 38 0,-7 103 25,18-133-6,2 0 0,6 67-1,-3-91-5,0 1-1,2-1 1,0 0-1,0-1 0,2 1 1,0-1-1,1 0 1,0 0-1,12 17 0,-15-27-6,0-1-1,0 0 1,0 0-1,0-1 1,0 1 0,1-1-1,0 0 1,-1 0-1,1 0 1,0-1-1,1 1 1,-1-1-1,0-1 1,1 1-1,-1-1 1,1 0-1,-1 0 1,1 0-1,7-1 1,4 0-14,-1-1-1,0 0 1,0-1 0,0-1 0,23-7 0,-25 6 20,0-1 1,-1 0-1,1-1 1,-1 0-1,0-1 1,0-1-1,-1 0 1,0-1 0,18-16-1,-24 19-45,1 0-8,1-1 0,-1 0 1,-1-1-1,1 0 0,-1 0 1,-1 0-1,10-17 0,-15 24-11,1 0-1,-1 0 0,0 0 0,1 0 0,-1 0 1,0-1-1,0 1 0,0 0 0,0 0 1,0 0-1,0 0 0,0 0 0,0 0 0,-1-2 1,1 3 15,0-1 1,0 1 0,0 0-1,-1 0 1,1-1 0,0 1 0,-1 0-1,1 0 1,0-1 0,0 1-1,-1 0 1,1 0 0,0 0 0,-1 0-1,1 0 1,0-1 0,-1 1-1,1 0 1,0 0 0,-1 0-1,1 0 1,-1 0 0,1 0 0,0 0-1,-1 0 1,1 0 0,-1 0-1,-2 1 4,0 0-1,-1 0 0,1 1 0,0-1 0,0 0 0,0 1 1,-3 2-1,-9 6 35,1 0 1,1 1 0,0 1 0,-12 13-1,21-21 1,1 0-1,-1 1 1,1-1-1,0 0 0,1 1 1,-1-1-1,1 1 0,0 0 1,0 0-1,1 0 0,-1 0 1,1 0-1,0 1 1,0-1-1,1 0 0,-1 0 1,2 9-1,1-4 6,0-1-1,1 1 1,1-1 0,-1 0-1,1 0 1,1-1 0,0 1-1,0-1 1,0 0 0,1 0-1,1-1 1,-1 0 0,1 0-1,0 0 1,1-1 0,-1 0-1,1 0 1,0-1 0,13 6-1,-17-9-169,1-1 0,-1 0 0,1 1 0,-1-2 0,1 1 0,0 0 0,0-1 0,-1 0 0,1 0 0,0-1 0,0 1 0,-1-1 0,1 0 0,0 0 0,-1 0 0,1-1 0,-1 0 0,1 0 0,-1 0 0,8-5 0,-3 0-1174,1 0-1,-1-1 0,-1 0 1,1-1-1,-2 1 1,1-1-1,8-13 1,-13 16 490,0 1-1,0-1 1,-1 0 0,0 1-1,1-1 1,-2 0 0,1 0 0,-1-1-1,0 1 1,0-8 0,0 2-784,-3-25-1,-10-25-1654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7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5 129 5568,'-4'-9'4663,"10"7"-102,6-1-3711,27-10 1182,0 2 1,44-7-1,82-5-1341,-11 2-1927,-104 14-1844,31-7-9066,-53 7 8642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7 354 3072,'-7'5'4124,"9"-13"2524,0-6-5228,-1-6-374,2-1 0,0 1 0,5-20 0,-5 29-836,2-6-15,0 0 0,2 0 0,0 1 0,0 0 0,2 0 0,14-19 0,-16 26-115,1 2 1,-1-1-1,2 1 0,-1 0 0,1 1 0,0 0 0,10-5 0,-11 6 10,1 1-60,0 0-1,-1 1 1,1 0 0,0 0-1,0 1 1,1 0-1,-1 1 1,0-1 0,1 2-1,-1 0 1,1 0 0,-1 0-1,0 1 1,1 1-1,-1-1 1,0 2 0,10 3-1,-13-4-2,-1 0-1,1 1 0,-1 0 1,0 0-1,0 1 0,0-1 1,-1 1-1,1 0 0,-1 0 1,0 1-1,5 5 0,-5-4 5,-1 1 0,1 0-1,-1 0 1,0 0 0,-1 0-1,1 0 1,-1 1 0,1 10-1,1 6 41,-2 1 0,0 0 0,-2 0 0,0 0 0,-2-1 0,0 1 0,-10 35-1,8-45-10,0 1 0,-2-1 0,0-1-1,0 1 1,-2-1 0,0 0 0,0 0-1,-1-1 1,-1 0 0,0-1 0,-1 0 0,-20 18-1,0-5 208,-1 0 0,-1-2-1,-61 32 1,90-53-261,0 0 0,-1 0 0,0 0 1,1-1-1,-1 0 0,0 0 0,0 0 0,0-1 0,0 1 0,0-1 1,1 0-1,-11-2 0,15 2-5,0 0 0,-1 0 0,1 0 0,0 0 0,0 0 0,0 0 0,-1 0 0,1 0 0,0-1 0,0 1 0,0 0 0,0 0 0,-1 0 0,1 0 0,0 0 0,0 0 0,0-1 0,0 1 0,0 0 0,0 0 0,0 0 0,-1 0 0,1-1 0,0 1 0,0 0 0,0 0 0,0 0 0,0-1 0,0 1 0,0 0 0,0 0 0,0 0 0,0-1 0,0 1 0,0 0 0,0-1 0,6-7 37,12-5-12,-6 7-35,1 1 0,0 0 0,0 1 0,0 0 0,25-2 0,71-3 163,-93 8-158,20 0 62,0 1-1,0 1 1,0 3 0,62 12-1,-53-3 87,-32-12-2688,-11-1 1446,-1 0 0,0 0 0,21-16-14460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6656,'-6'-7'1809,"10"3"-932,-4 4-734,1-1 1,-1 1-1,1 0 1,-1-1-1,1 1 1,-1 0-1,0-1 1,1 1-1,-1-1 1,1 1-1,-1-1 1,0 1-1,0-1 1,1 1-1,-1-1 1,0 1-1,1-2 1,7 4 6666,-4 0-6015,-1 2-386,0-1-1,-1 1 1,0 0 0,0 0 0,0 0-1,2 7 1,1 0 202,0 3-204,0 1 1,-1-1-1,-1 1 1,2 22-1,-4-22-380,-1-13 3,0 1 1,0-1-1,0 0 1,0 0-1,1 0 0,-1 0 1,0 0-1,1 0 1,1 3-1,-1-3 34,21-7-15461,-8-2 10416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9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6816,'0'-2'257,"0"1"0,0-1 0,0 1 0,0-1 0,1 1 0,-1-1-1,0 0 1,1 1 0,-1-1 0,1 1 0,-1 0 0,1-1 0,0 1 0,0 0 0,0-1 0,0 1 0,0 0 0,0 0 0,0-1 0,0 1 0,0 0 0,2-1 0,4-4 2366,-7 6-2474,0 0 1,1 0-1,-1 0 1,0 0-1,1 0 1,-1 0-1,0 0 0,1 0 1,-1 0-1,0 0 1,1 0-1,-1 0 1,0 0-1,0 1 0,1-1 1,-1 0-1,0 0 1,1 0-1,-1 0 1,0 1-1,0-1 1,1 0-1,-1 1 0,11 9 1113,-7-2-916,0-1 1,-1 1 0,0 0 0,0 0-1,-1 0 1,0 0 0,0 0 0,0 10-1,0-5 38,11 87 1568,-12-80-1722,-1-16-198,0 1-1,0-1 1,1 1 0,0-1 0,1 7 0,-1-8-37,0 0-1,0 1 1,-1-1 0,1 1-1,-1 4 1,0-7-704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1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0 284 3552,'11'-6'15431,"-3"-2"-15647,8-12 1819,4-8-470,-6 1-615,2 2-1,1 0 1,31-37 0,-41 54-419,1 1 1,-1-1 0,1 1 0,1 1-1,-1 0 1,1 0 0,1 0 0,-1 1-1,1 1 1,-1 0 0,1 0-1,1 1 1,17-4 0,-20 6 7,1 1 1,0-1-1,-1 2 0,1-1 1,0 2-1,0-1 0,-1 1 1,14 5-1,7 3 470,30 18-1,-18-8 25,-26-14-510,-1 1 207,1-1-1,27 8 1,-38-13-255,-1 0 1,1 0-1,0-1 1,0 1-1,0-1 1,0 0-1,-1 0 1,1-1-1,0 1 0,0-1 1,-1 0-1,1 0 1,0 0-1,-1 0 1,1-1-1,6-3 0,26-22-50,-20 10-1675,-7-2-4698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23 2656,'0'0'15919,"-9"-7"-13903,8 5-1946,-1 1 0,0 0 0,1-1 0,-1 1 0,0 0 0,0 0 0,0 0-1,0 0 1,0 0 0,0 0 0,0 1 0,0-1 0,0 1 0,-1-1 0,1 1 0,0 0 0,0 0-1,0 0 1,-1 0 0,1 0 0,0 1 0,0-1 0,0 1 0,0-1 0,-1 1 0,1 0-1,0 0 1,0 0 0,0 0 0,-3 2 0,-5 4-75,0 0 0,0 1 0,0 1 0,-10 11 0,7-7 114,1-1-133,1 0 0,0 1 0,0 1 0,2-1 0,-11 19 0,20-31 12,-1 0 0,0 1 0,0-1 0,0 0 0,1 1 1,-1-1-1,1 1 0,-1-1 0,1 1 0,-1-1 0,1 1 0,0-1 0,0 1 0,0-1 0,0 1 0,0-1 1,0 1-1,0-1 0,0 1 0,1-1 0,-1 1 0,1-1 0,-1 0 0,1 1 0,-1-1 0,1 1 0,0-1 1,0 0-1,1 3 0,16 12 170,-11-9-187,0 0-1,1 0 0,0-1 1,17 10-1,13 6 9,49 37 0,-29-18 613,-56-40 485,-4 1-890,0 0-1,1 0 1,-1-1 0,0 1-1,0-1 1,0 1 0,0-1-1,-3 2 1,-36 2 704,24-1-1007,-1 0 1,0-1 0,0 0 0,-22-1 0,16 0-3395,55-15-13918,-6 7 14505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2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6976,'42'-20'10869,"-35"28"-8384,-5-5-2274,-1 0 0,0 0 0,0 1 0,0-1 0,0 0 0,0 1 0,-1-1 1,0 1-1,0-1 0,0 5 0,0-3-109,0 1 0,-1-1-1,0 1 1,0-1 0,-3 10 0,-2 9 68,6-22-462,0 1 1,0-1-1,-1 0 0,1 1 1,-1-1-1,0 0 1,0 1-1,0-1 0,0 0 1,0 0-1,0 0 1,-2 3-1,-7-32-16310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2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7872,'-9'-15'2944,"9"10"-2304,0 2-96,5-2-608,4 13-3904,1 9 992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3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5632,'0'0'65,"0"0"1,0 0-1,0 1 1,0-1-1,-1 0 1,1 0-1,0 0 0,0 1 1,0-1-1,0 0 1,0 0-1,0 0 1,0 1-1,0-1 1,0 0-1,0 0 1,0 0-1,0 1 0,0-1 1,0 0-1,0 0 1,0 0-1,0 1 1,1-1-1,-1 0 1,0 0-1,0 0 0,0 0 1,0 1-1,0-1 1,0 0-1,0 0 1,1 0-1,-1 0 1,0 0-1,0 1 1,1-1-1,9 8 1374,2 2 1147,-5-3-1747,-1 0 0,0 1 0,-1-1 0,1 2 0,-1-1 0,-1 0 0,0 1 0,6 15 0,-8-16-444,0 1 0,0-1-1,-1 1 1,2 17 0,-4-26-358,1 1 1,0-1 0,0 1 0,0 0 0,0-1-1,0 1 1,0 0 0,0-1 0,1 1 0,-1-1 0,0 1-1,0 0 1,0-1 0,1 1 0,-1-1 0,0 1-1,1-1 1,-1 1 0,0-1 0,1 1 0,0 0-1,-1-1-24,1 0-1,-1 0 1,1 0 0,-1 0-1,1 0 1,-1 0-1,1 0 1,-1 0-1,1 0 1,-1 0 0,1 0-1,-1 0 1,1 0-1,-1 0 1,1 0-1,-1-1 1,0 1 0,1 0-1,-1 0 1,1-1-1,0 1 1,4-4-49,0-1-1,-1 1 1,7-7 0,-6 5 43,20-18-186,2 2 0,0 1 0,1 2 0,43-23-1,-62 36 373,1 1 0,0 1 0,0-1 0,0 2-1,14-4 1,-19 6-82,-1 1 0,0-1 0,0 1 0,0 0-1,0 1 1,0-1 0,0 1 0,1-1 0,-1 1 0,0 0-1,0 1 1,-1-1 0,1 1 0,0 0 0,0 0 0,-1 0-1,4 2 1,-2 1 12,0-1 1,0 1-1,0-1 0,-1 1 0,1 1 0,-1-1 0,-1 0 1,1 1-1,-1 0 0,0 0 0,4 10 0,0 6-7,-1 0 0,3 23 0,-7-35-118,0 3-153,0 1-1,-1 16 0,-1-6-3262,0-10-931,9-41-7416,0 3 7829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21 5824,'-1'-1'232,"1"1"0,-1 0 0,1-1 0,0 1-1,-1-1 1,1 1 0,-1 0 0,1 0 0,-1-1 0,1 1 0,-1 0 0,1 0 0,-1-1 0,1 1 0,-1 0 0,0 0 0,1 0 0,-1 0 0,1 0-1,-1 0 1,1 0 0,-1 0 0,1 0 0,-1 0 0,0 0 0,1 1 0,-1-1 0,1 0 0,-1 0 0,1 0 0,-1 1 0,1-1 0,-1 0 0,1 1-1,-1-1 1,1 0 0,0 1 0,-1-1 0,1 0 0,-1 1 0,1-1 0,0 1 0,-1-1 0,1 2 0,-14 11 1416,5-7-1338,1 1 1,0-1-1,0 2 1,1-1-1,0 1 0,0 0 1,1 0-1,0 1 1,0 0-1,-6 15 1,-3 10 215,-16 60 0,26-78-332,-7 25 130,-12 73 0,22-95-184,0 0-1,1 0 1,1 0 0,1 1 0,1-1 0,5 26 0,-5-37-81,1 0 0,0 0 1,0-1-1,1 1 1,0-1-1,0 1 1,1-1-1,-1-1 0,2 1 1,-1-1-1,1 0 1,0 0-1,0 0 1,0-1-1,1 0 0,0 0 1,0-1-1,0 0 1,1 0-1,0 0 1,-1-1-1,1 0 0,0-1 1,0 0-1,0 0 1,1-1-1,13 1 1,-9-2 2,0 0 1,1-1 0,-1 0-1,0-2 1,0 1 0,0-1-1,16-7 1,-14 4 4,0-1 1,-1 0 0,1-1-1,-2-1 1,25-18-1,-30 19-64,0 1-1,-1-1 0,0 0 0,0-1 0,0 0 0,-1 0 0,-1 0 0,1-1 0,6-18 1,0-14 123,-1-1 1,-2 0 0,3-51-1,-8 66-47,-2 0-1,-1 0 1,-1 1-1,-1-1 1,-2 0-1,-9-42 0,11 66-61,-1-1-1,1 0 1,-1 0-1,-1 1 0,1 0 1,0-1-1,-1 1 0,0 0 1,0 0-1,0 0 0,-1 0 1,1 1-1,-1-1 0,0 1 1,0 0-1,0 0 0,-7-3 1,3 2-30,1 1 0,0 1 1,-1 0-1,0 0 0,0 0 1,0 1-1,1 0 0,-1 1 0,0-1 1,-12 2-1,1 1-186,1-1-42,0 0 0,0 2 0,-27 6 1,41-8-145,0 1-524,0-1 0,-1 0 0,1 1 0,0 0 0,-6 4 1,9-5 377,0 0-1,0 0 1,-1 0 0,1 0 0,0 0 0,0 1 0,1-1 0,-1 0 0,0 0-1,0 1 1,1-1 0,-1 1 0,0-1 0,1 1 0,0-1 0,-1 1 0,1-1-1,0 1 1,0-1 0,0 4 0,0 18-4898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00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38 10208,'-3'-3'317,"-1"-2"259,-1 0-1,0 1 1,-1-1-1,-8-5 1,13 10-492,-1-1 1,1 0 0,-1 0-1,1 1 1,-1-1 0,0 1-1,1 0 1,-1-1 0,1 1-1,-1 0 1,0 0 0,1 0-1,-1 0 1,0 0 0,1 0-1,-1 0 1,0 1 0,1-1-1,-1 1 1,0-1 0,1 1 0,-1-1-1,1 1 1,-2 1 0,3-2-67,0 0 1,-1 0-1,1 0 1,0 1 0,0-1-1,0 0 1,0 0-1,-1 0 1,1 0-1,0 0 1,0 1 0,0-1-1,0 0 1,0 0-1,0 0 1,0 1 0,0-1-1,0 0 1,0 0-1,-1 0 1,1 1 0,0-1-1,0 0 1,0 0-1,0 0 1,0 1 0,0-1-1,0 0 1,1 0-1,-1 0 1,0 1 0,0-1-1,0 0 1,0 0-1,0 0 1,0 1 0,0-1-1,0 0 1,0 0-1,1 0 1,-1 0 0,0 0-1,0 1 1,0-1-1,0 0 1,0 0 0,1 0-1,-1 0 1,0 0-1,11 8 511,-9-8-366,126 60 4883,-102-49-4706,19 7-176,1-2-1,84 17 0,99 3-3176,-135-23-682,-91-12 3533,12 1-2206,0 0 1,26 0 0,-36-4 644,-6 0 257,-12-5-1958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52 5408,'-21'-5'15731,"25"6"-17201,2 1 1909,1-1 0,0 0 0,0 0 0,0 0 0,0-1 0,0 0 0,0-1 1,7-1-1,13 0 190,122 0 491,31-2-1333,-117-3-2208,-26 2-3995,-35 5 5660,0 0 1,-1-1 0,1 1 0,0-1 0,0 0 0,0 1 0,0-1 0,-1 0 0,1 0 0,0 0 0,-1-1 0,1 1 0,-1 0-1,3-3 1,-4 4 743,17-16-3241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171 529 3488,'1'0'310,"0"0"0,1-1 0,-1 1 0,0 0 0,0 0 0,19 1 16171,-24 0-16333,-1-1 0,1 1 0,0 0 0,-1 0 0,1 0 0,0 1 0,-6 3 0,-31 17 99,24-12-46,13-8-181,-6 3 40,-1 1 1,1 0-1,0 1 0,0 0 1,1 1-1,-16 16 0,24-23-65,0 0 0,0 1 1,0-1-1,0 0 0,0 1 0,0-1 0,0 0 0,1 1 0,-1-1 0,1 1 0,-1-1 0,1 1 0,0-1 1,-1 1-1,1 0 0,0-1 0,0 1 0,0-1 0,0 1 0,0-1 0,1 1 0,0 2 0,0-1 8,0-1 0,0 0 0,1 0 0,-1 1 0,1-1 0,0 0 0,-1 0 0,1-1 0,0 1 0,0 0 0,0-1-1,4 3 1,1 0 30,1 0 0,-1 0-1,1-1 1,0 0 0,0-1 0,0 0-1,15 2 1,-11-3 1,0 0-1,-1-1 1,1-1 0,13-2-1,-19 2 37,0-1 0,0 0 1,0 0-1,0 0 0,0-1 0,-1 0 0,1 0 0,-1 0 0,6-5 0,-4 2-43,-1-1 0,0 1 0,0-1 0,0 0 0,-1-1 1,0 1-1,-1-1 0,0 0 0,0 0 0,0 0 0,-1-1 0,2-9 0,3-15 54,7-61 0,-13 75-56,6-60 410,-3-148-1,-13 119 46,8 106-480,0 0 1,0-1-1,-1 1 0,1 0 1,-1-1-1,1 1 0,-1 0 1,0-1-1,-1-2 0,2 5-11,0-1-1,0 1 0,-1 0 1,1 0-1,0-1 1,0 1-1,0 0 1,-1 0-1,1 0 0,0-1 1,0 1-1,-1 0 1,1 0-1,0 0 1,0 0-1,-1 0 0,1-1 1,0 1-1,0 0 1,-1 0-1,1 0 1,0 0-1,-1 0 0,1 0 1,0 0-1,-1 0 1,1 0-1,-1 1 1,0-1-1,0 0 0,0 1 1,1-1-1,-1 1 0,0-1 1,1 1-1,-1 0 0,0-1 1,1 1-1,-1 0 0,0 0 1,1-1-1,-1 2 0,-2 5-8,-1 0-1,2 0 0,-1 0 1,1 1-1,0-1 1,1 1-1,-1-1 1,2 1-1,-1 12 0,0-4 46,-12 360 700,15-345-645,2 0 0,1 0 0,10 37 0,-6-48-61,-8-17-265,1 0-1,-1 0 0,0 0 0,0 0 0,0 0 0,0 0 0,0 0 0,0 5 1,0-8-672,1-1 0,-1 1 0,1 0 0,0 0 0,-1-1 1,1 1-1,-1-1 0,1 1 0,2-2 0,6-9-2820,6-5-2822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2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130 117 7136,'0'-1'247,"0"0"-1,0 1 1,0-1 0,0 0-1,0 0 1,0 0 0,0 0 0,0 0-1,0 0 1,-1 1 0,1-1 0,0 0-1,-1 0 1,1 0 0,0 1 0,-1-1-1,0-1 1,1 2-27,-1 0-1,1 0 1,0 0 0,-1 0-1,1 0 1,0 0 0,-1 0-1,1 1 1,0-1 0,-1 0-1,1 0 1,0 0 0,-1 0-1,1 0 1,0 1-1,-1-1 1,1 0 0,0 0-1,-1 1 1,1-1 0,0 0-1,0 0 1,-1 1 0,1-1-1,0 0 1,0 1 0,-13 20 5289,5-7-4840,5-7-2078,-10 20 1731,1 1 1,-10 34 0,-11 62 549,29-107-697,1 1 1,0 0-1,1 0 1,1 27-1,1-38-148,0-1 0,1 0 0,0 0 0,0 0-1,1 0 1,0 0 0,0 0 0,0 0 0,0 0-1,1-1 1,0 0 0,1 1 0,-1-1 0,1 0-1,0 0 1,7 6 0,-3-3 44,1-1 0,0-1-1,0 0 1,1 0 0,-1-1 0,14 6 0,-19-10-37,1 1 1,0-1 0,-1 0 0,1 0 0,0 0 0,0 0-1,0-1 1,0 0 0,0 0 0,-1 0 0,1-1 0,0 1 0,0-1-1,0 0 1,-1-1 0,8-2 0,0-2-11,-1 0 0,0-1-1,0 0 1,-1-1 0,0 0 0,0-1 0,0 0 0,11-14 0,-11 8-32,0 1 0,0-1 1,-1-1-1,-1 0 1,10-26-1,-9 13 92,-1-1 0,-2 1 0,0-1 0,-2-1 0,-1 1 0,-3-58 0,0 76-68,-1 0-1,-1 0 1,0 1 0,-1-1-1,0 1 1,0-1-1,-1 1 1,-1 0-1,0 1 1,0-1 0,-1 1-1,-9-12 1,12 18-43,0 2-1,-1-1 1,0 0 0,1 1-1,-1-1 1,0 1 0,0 0 0,0 0-1,0 1 1,0-1 0,-1 1-1,1 0 1,0 0 0,-1 0 0,1 1-1,-1 0 1,1-1 0,0 2 0,-1-1-1,1 0 1,-1 1 0,1 0-1,0 0 1,-1 0 0,-5 3 0,-16 7-13,13-5 23,-24 13-1,27-11-14,0 0 0,0 1 0,1 0 0,0 1 0,-13 17-1,2-1 103,11-15-92,0 0-1,0 1 1,1 0 0,1 1-1,0 0 1,1 0-1,1 0 1,-1 1 0,-4 22-1,10-33 30,0 0-1,0 0 1,0 0-1,1 1 0,-1-1 1,1 0-1,0 0 1,0 0-1,0 0 1,0 0-1,0 0 1,1 0-1,-1-1 0,1 1 1,0 0-1,-1-1 1,1 1-1,3 2 1,3 3 105,-1-1 0,1 0 0,1-1 0,10 7 0,-2-3 56,1-1 0,0-1 0,0-1 0,1 0 0,20 3 0,-31-8-178,-1 0 0,1-1 0,-1 0 0,1-1 0,-1 1 1,13-2-1,-16 0-583,0 0 0,1 0 1,-1 0-1,0 0 1,6-4-1,-7 4-609,0-1-1,0 0 0,0 0 1,-1 0-1,1 0 1,-1 0-1,1-1 1,1-2-1,14-20-3607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32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7 112 3328,'-7'1'1271,"14"-7"3938,-12 15-665,5-8-4149,0 0 1,0 0-1,0 0 1,0 0 0,0 0-1,0 0 1,0 0-1,1 0 1,-1-1 0,0 1-1,1 0 1,-1 0 0,0 0-1,1 0 1,-1 0-1,1 0 1,0 0 0,1 0-312,-1 0 0,0 0 1,1-1-1,-1 1 0,0 0 1,1-1-1,-1 1 0,1-1 1,-1 0-1,1 0 0,1 1 1,12 0 95,0 0 0,1-1 0,23-3 1,-1 0-118,272-4 308,-64 3-49,65 8-180,-186 0-225,-28 1 332,15 1-34,118-1 169,-176-5 21,-55-1-378,1 0-1,0 0 1,-1 0 0,1 0-1,-1 0 1,1 0 0,-1 0-1,0 1 1,1-1 0,-1 0-1,0 0 1,0 1 0,-1-2-1,-37-18 417,-61-43-747,90 56 258,0 1 0,-11-4 1,10 4 1,10 6 39,0-1-1,0 1 1,0-1 0,0 1 0,0-1 0,0 0 0,0 0 0,0 1 0,0-1 0,1 0 0,-1 0 0,0 0 0,0 0 0,1 0 0,-1 0 0,1 0 0,-1-1 0,2 0-26,1 1-1,0 1 1,0-1 0,0 0-1,0 0 1,0 1 0,4-1-1,5 0 9,0 1-1,0 0 0,1 1 0,-1 0 1,13 3-1,9 1-4,-23-3-2,36 3 44,0 2-1,70 20 0,-67-5 9,-49-22-22,0 1 0,0-1 1,0 0-1,1 1 0,-1-1 1,0 0-1,0 0 1,0 1-1,0-1 0,0 0 1,0 1-1,1-1 1,-1 0-1,0 1 0,0-1 1,0 0-1,0 0 0,0 1 1,0-1-1,0 0 1,0 1-1,-1-1 0,1 0 1,0 1-1,0-1 1,0 0-1,0 1 0,0-1 1,0 0-1,-1 0 0,1 1 1,0-1-1,0 0 1,0 0-1,-1 1 0,1-1 1,-7 10 123,3-6-87,-1 0-1,1-1 0,-1 1 0,0-1 1,0 0-1,-10 4 0,-38 13 24,28-12-59,0 1 22,0 1 1,0 1-1,1 1 1,-39 26-1,61-36-34,-12 10-2180,14-12 1899,-1 1 0,1-1 0,-1 1 0,1-1 0,0 1 0,-1-1 0,1 1 0,0-1 0,-1 1 0,1 0 0,0-1 0,0 1 0,-1-1 0,1 1 0,0 0 0,0-1 0,0 1 0,0 0 0,0-1 0,0 1 0,0-1 0,0 1 0,0 1 0,7 9-2369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247 581 3072,'-2'-13'17607,"-5"10"-19481,3 2 2191,1 1 1,-1-1-1,0 1 1,0-1-1,-7 2 1,-12-2 651,18 0-839,0 0-1,0 1 0,0 0 1,0 0-1,-1 0 1,1 1-1,0 0 0,0 0 1,-9 3-1,1 1-135,0 1 0,-14 8 0,10-5-11,13-7 40,1 0-1,-1 0 1,1 1 0,-1-1-1,1 1 1,0 0 0,0 0 0,0 0-1,0 0 1,1 1 0,-1-1-1,1 1 1,0-1 0,-3 9 0,3-7-3,0 0 0,1 1 1,0 0-1,0-1 1,1 1-1,-1 0 1,1-1-1,0 1 1,1 0-1,0 5 1,2 1 21,0 0 0,0-1 0,1 1 0,1-1 0,0 0 0,0-1 0,1 1 0,1-1 1,13 18-1,-16-24-5,0 0 0,-1 0 0,1-1 0,0 1 1,1-1-1,-1 0 0,1 0 0,-1-1 0,1 0 1,0 1-1,0-1 0,0-1 0,0 1 0,0-1 0,0 0 1,1 0-1,-1 0 0,0-1 0,0 0 0,1 0 1,-1 0-1,0-1 0,1 1 0,-1-1 0,0-1 1,0 1-1,0-1 0,0 0 0,0 0 0,0 0 1,-1-1-1,1 1 0,0-1 0,-1 0 0,0-1 1,0 1-1,4-5 0,3-3-16,-1 0 0,-1-1 0,0 1 0,0-2 0,-2 1 0,1-1 0,-1-1 0,-1 1 0,-1-1 0,0 0 0,0-1 0,-2 1 0,0-1 0,0 1 0,0-23 0,-7-43 30,-19-113-1,-26-43-567,27 174 268,9 27 82,13 34 163,-1 0 0,1 0 0,0 1 0,0-1 0,-1 0 0,1 0 0,0 1 0,-1-1 0,1 0 0,0 1 0,-1-1 0,1 0 0,-1 1 0,0-1 0,1 1 0,-1-1 0,1 1 0,-2-1 0,2 1-1,-1 0-1,1 0 1,0 0 0,-1 0-1,1 0 1,0 1-1,-1-1 1,1 0 0,0 0-1,0 0 1,-1 1 0,1-1-1,0 0 1,-1 0-1,1 1 1,0-1 0,0 0-1,0 0 1,-1 1-1,1-1 1,0 0 0,0 1-1,0-1 1,0 0-1,0 1 1,-1 0 0,-6 31-201,0 44 364,6 149-1,2-195-60,2 0 0,1 0 0,1 0 1,1-1-1,2 1 0,1-1 0,1-1 0,25 48 1,-18-44 135,-11-19-203,1 0 1,0-1 0,1 1 0,0-2 0,1 1 0,0-1 0,14 13 0,-10-16-1527,-11-7 893,0-1 0,0 1 0,-1-1 0,1 0 1,0 0-1,0 1 0,0-1 0,0-1 0,0 1 1,0 0-1,-1 0 0,1-1 0,0 1 0,0-1 1,0 1-1,1-2 0,18-4-2725,2-3-2597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28 4320,'-18'3'12218,"17"-2"-11587,-6 10 7797,3-2-8634,2-5-1895,-24 74 3382,2-4-925,9-31-259,10-27-12,-11 24 0,10-28-77,4-6 89,0-1 0,-1 0 1,0 0-1,0-1 0,-6 9 0,8-12-70,0 0 0,0 0-1,0 0 1,0 0 0,-1-1 0,1 1-1,0 0 1,0-1 0,0 1-1,-1-1 1,1 1 0,0-1-1,-1 0 1,1 1 0,0-1-1,-1 0 1,1 0 0,-1 0-1,1 0 1,0 0 0,-1 0-1,1 0 1,0-1 0,-1 1-1,1-1 1,0 1 0,-1-1-1,1 1 1,-1-2 0,-5-1 37,1 0 0,1-1-1,-1 0 1,1 0 0,-1-1 0,-7-8 0,-27-37 102,10 10-214,23 32 56,0-1-1,0 0 1,1 0-1,0-1 1,0 1-1,1-1 0,1-1 1,0 1-1,-5-16 1,9 24-9,0 0 1,0 1 0,0-1-1,0 1 1,0-1-1,1 1 1,-1-1 0,0 1-1,1-1 1,-1 1-1,1-1 1,0 1 0,-1-1-1,1 1 1,0 0-1,0-1 1,0 1 0,0 0-1,0 0 1,0-1-1,0 1 1,0 0 0,0 0-1,1 0 1,-1 1-1,0-1 1,1 0 0,1-1-1,6-2 34,1 0-1,-1 0 0,14-3 1,-11 4 89,32-8 115,1 2 1,0 3 0,50-2-1,-84 7-211,350-22 214,-342 22-570,6 1-1426,-12-4-2286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 2496,'-8'-4'10800,"1"0"-5718,4 4-5178,3 0 209,0 0-1,0 0 0,-1 0 1,1 0-1,0 0 1,0 0-1,0 0 0,-1 0 1,1 0-1,0 0 1,0 0-1,0-1 0,-1 1 1,1 0-1,0 0 1,0 0-1,0 0 0,0 0 1,-1 0-1,1 0 1,0 0-1,0-1 0,0 1 1,0 0-1,0 0 0,-1 0 1,1 0-1,0 0 1,0-1-1,0 1 0,0 0 1,0 0-1,0 0 1,0-1-1,0 1 0,0 0 1,0 0-1,-1 0 1,1-1-1,0 0 581,7-1 1,73-11 319,42 1 174,-69 8-1083,66 2 157,-75 2-101,56-6 0,-54 6 75,-45 0-187,-33 9-21803,14 1 18481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4160,'-20'6'13242,"29"-3"-12441,0 0 0,0-1 0,0 0 0,0-1 0,1 0-1,-1 0 1,14-2 0,71-9 558,-44 3-656,305-17-260,-257 18-1927,-33-4-6861,-51 10 5428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3552,'9'-4'14592,"3"-5"-9608,13-16-6891,-15 14 3293,93-85-180,-67 62-1204,80-56 1,-100 78 209,-11 8-199,0 0 0,1 0 0,0 1 0,9-5 0,-8 5-22,-6 3 9,-1-1 0,0 1 0,1 0 0,-1-1 0,1 1 0,-1 0 0,1-1 0,-1 1 0,1 0 0,-1 0 0,1 0 0,-1 0 0,1 0 0,-1 0 0,1-1 0,-1 1 0,1 0 0,-1 0 0,1 0 0,-1 1 0,1-1 0,-1 0 0,1 0 0,0 0-1,-1 0 1,1 0 0,-1 1 0,0-1 0,1 0 0,-1 0 0,1 1 0,-1-1 0,1 0 0,-1 1 0,0-1 0,1 0 0,-1 1 0,0-1 0,1 1 0,-1-1 0,0 1 0,1-1 0,-1 1 0,0-1 0,0 1 0,0-1 0,1 1 0,-1 0 0,4 13 43,-1 0 1,0 0 0,-1 0 0,-1 0-1,0 0 1,-2 23 0,1-19-25,-1 44 96,-4 1 1,-20 104 0,20-150-82,0 0 0,-1-1 0,-1 1 0,-1-2 0,0 1 0,-1-1 0,0 0 0,-1-1 0,-1 0 0,-22 22 0,-8 3-26,-90 65-1,106-85 56,-27 18 370,51-36-430,1-1 0,0 0 0,0 0 0,0 0 1,0 0-1,0 0 0,0 0 0,0 1 0,0-1 0,-1 0 0,1 0 1,0 0-1,0 0 0,0 0 0,0 0 0,0 0 0,0 0 0,-1 0 1,1 0-1,0 0 0,0 0 0,0 1 0,0-1 0,-1 0 0,1 0 1,0 0-1,0 0 0,0 0 0,0-1 0,0 1 0,-1 0 0,1 0 1,0 0-1,0 0 0,0 0 0,0 0 0,0 0 0,-1 0 0,1 0 1,0 0-1,0 0 0,6-6-44,46-23 38,-36 19-22,1 1 0,0 0 0,1 1 0,19-6 0,-23 11 30,-1 0 1,1 0 0,0 1 0,0 1-1,26 1 1,-33 1 13,0-1 0,-1 1 0,1 1 0,0-1 0,0 1-1,-1 0 1,1 1 0,-1 0 0,0 0 0,0 0 0,0 0 0,0 1-1,8 8 1,1 2 176,0 1 1,15 23-1,-10-6-5111,-15-42-1660,2-9 2965,5-6-2591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5888,'6'0'5721,"23"-8"1571,-14 17-3538,-13-6-3637,0-1 0,0 0 0,0 1 0,0 0 0,-1-1 0,1 1 0,-1 0 0,0 0 0,0-1 0,0 1 0,0 0 0,0 0 0,-1 0 0,1 5 0,1 9 306,-2 24 0,0-26-245,0 208 308,0-127-3303,-5-141-5305,5 27 4407,5-26 1,0 11-510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00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100 188 12224,'-55'-23'4511,"24"20"-3487,17-2-320,23 5-448,27 0-288,22-4 1216,15-9-640,35-10 128,62 0-384,-4-6-352,42 1 32,13 8-4576,-20 9 2529,6 6-6209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7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7232,'-2'-1'-16,"-6"-5"3348,20 4 2733,-11 3-5863,1-1 1,-1 1-1,1-1 1,-1 1 0,0-1-1,1 1 1,-1 0-1,0 0 1,1 0-1,-1-1 1,0 1 0,0 0-1,0 1 1,0-1-1,0 0 1,0 0-1,0 0 1,0 1-1,0-1 1,0 0 0,0 3-1,2 1 163,-1 0 0,0 0 0,0 0-1,-1 0 1,2 8 0,3 56 1186,-4 96 0,-3-94-1874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 3136,'-18'-4'6448,"26"5"-4921,-1-1-1,1 0 1,0 0 0,8-2 0,7-2 665,25-9 1,-10 3-938,78-28 553,-30 9-1035,-82 27-659,0 1 0,0 0 0,0 1 0,0-1 0,1 0-1,-1 1 1,0 0 0,0 0 0,0 1 0,1-1 0,-1 1 0,0-1-1,0 1 1,0 1 0,0-1 0,0 1 0,0-1 0,-1 1 0,7 4-1,-8-4-5,1-1-1,-1 1 1,1-1-1,0 1 0,5 1 1,11 6 362,-16-7-425,-1-1 0,1 0-1,0 1 1,0-1 0,0-1-1,0 1 1,0 0 0,0-1-1,0 0 1,0 1 0,0-1 0,5-1-1,40-5 138,-31 3-236,65-16-2097,-11 2-8183,-50 13 6911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34 3136,'9'-1'13658,"-12"-1"-13386,1 0 0,-1 0 0,0 0 0,0 1 0,1-1 0,-1 1 0,-1-1 0,1 1 0,0 0 0,0 0 0,-4 0 0,2-1-53,-45-10 1285,47 12-1452,0 0 1,0 0-1,1 0 0,-1 0 1,0 1-1,-5 0 1,-7 1 33,12-1-70,0-1 0,0 1 0,0 0-1,0 0 1,0 0 0,0 0 0,0 0 0,0 0 0,1 1-1,-1 0 1,1-1 0,-1 1 0,1 0 0,-1 0 0,-1 3-1,-12 8 116,12-10-89,0 0 0,0 0 0,1 0-1,0 1 1,-1-1 0,1 1 0,0 0 0,1 0 0,-1 0-1,1 0 1,0 1 0,-3 6 0,6-4-5,4-3-23,1 0 0,-1 0 0,1-1 0,12 6 0,-5-4 109,23 4 0,5 2 31,-8 1-168,-16-6 14,0 0 1,0 1-1,0 1 1,-1 0-1,19 13 1,-30-17 20,-1 0 0,1 0 0,-1 0 0,0 0 0,0 1 0,0 0 0,0 0 0,-1 0 0,0 0 0,0 0 0,0 1 0,1 6 0,-3-10 4,0 1 0,-1-1 0,1 1 0,-1-1 0,0 1 0,1-1 0,-1 1 0,-1 0 0,1-1 1,0 1-1,-1-1 0,1 1 0,-1-1 0,0 1 0,0-1 0,0 1 0,0-1 0,0 0 0,0 1 1,-1-1-1,1 0 0,-1 0 0,1 0 0,-1 0 0,0 0 0,0-1 0,0 1 0,0 0 0,0-1 0,-4 2 1,2 0 29,-1 0 0,-1-1 0,1 0 0,0 0 0,-1 0 0,1-1 0,0 1 0,-1-1 0,0-1 0,1 1 0,-1-1 0,-5 0 0,-9-2 67,0-1 0,-22-6 0,25 5-225,0 1 1,-33-2-1,46 5-91,1 0-1,0 0 1,0 1 0,-1 0 0,1-1 0,0 1-1,0 0 1,0 1 0,0-1 0,-5 3-1,6-3-260,1 0 0,-1 0 0,1 1-1,-1-1 1,1 0 0,-1 1-1,1-1 1,0 1 0,0 0 0,0-1-1,-2 4 1,3-5 308,0 0 0,0 1 0,0-1 1,0 0-1,0 0 0,0 0 0,0 1 0,0-1 0,0 0 0,0 0 0,0 0 1,0 1-1,0-1 0,0 0 0,0 0 0,0 1 0,0-1 0,0 0 0,0 0 0,0 0 1,0 1-1,0-1 0,0 0 0,0 0 0,1 0 0,-1 0 0,0 1 0,1 0-1175,0-1 1176,-1 0-1,0 0 0,0 0 0,0 0 0,1 0 0,-1 0 0,0 0 0,0 0 0,0 0 1,1 0-1,7-2-5693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3328,'10'-3'17855,"-9"3"-17714,-1 1 0,1 0 0,-1 0-1,1-1 1,-1 1 0,1 0 0,-1 0-1,0 0 1,0-1 0,1 1-1,-1 0 1,0 0 0,0 0 0,0 0-1,0 0 1,0-1 0,0 2 0,-9 154 1165,8-114-274,1-26-3779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7968,'-13'-15'2944,"4"10"-2272,9 1-192,-5 4-608,0 0 64,10 0 128,4 0-928,1 0 480,-2 4-2048,2 4 1344,-2-3-2944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6304,'0'0'82,"-1"0"1,1 0 0,0 0-1,-1 0 1,1 0-1,0 0 1,-1 0-1,1 0 1,0 0 0,-1 0-1,1 0 1,0 1-1,-1-1 1,1 0 0,0 0-1,-1 0 1,1 0-1,0 0 1,-1 1-1,1-1 1,0 0 0,0 0-1,-1 0 1,1 1-1,0-1 1,0 0 0,0 0-1,-1 1 1,1-1-1,2 10 2135,0 2-245,6 75 2983,-11 135-1094,12-235-4010,15-36-313,-11 22 250,30-45 0,-29 52 194,1 2 0,27-29-1,-36 42 130,1-1 0,-1 1 0,1 0 0,0 0-1,0 1 1,1 0 0,-1 1 0,1-1 0,0 1-1,0 1 1,8-3 0,-11 5-7,-1-1-1,1 1 1,-1-1 0,1 1-1,-1 0 1,1 1-1,-1-1 1,1 1 0,-1 0-1,1 0 1,-1 0 0,0 1-1,0 0 1,0 0-1,0 0 1,0 0 0,0 0-1,0 1 1,-1 0 0,1-1-1,4 6 1,-3-2 19,0 1 1,0-1-1,0 1 0,-1 0 1,0 0-1,0 0 1,-1 1-1,0-1 0,-1 1 1,4 14-1,-2 5 39,0 0-1,-1 38 1,-3-14-2406,0-19-1927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82 3808,'4'-15'15707,"-3"22"-12508,-2 0-3031,0-1 1,-1 1-1,0-1 0,0 1 1,-1-1-1,0 0 0,0 0 0,0 0 1,-5 6-1,0 3-48,-2 2-10,-10 19 267,-22 54 0,35-71-361,1-1 0,1 1 0,1 0 0,0 1 0,2-1 0,-1 35 0,3-39 83,6 141 217,-4-138-305,1 0 0,1 1-1,1-2 1,0 1 0,1 0-1,12 22 1,-16-36 28,0-1 0,0 0 1,0 0-1,0 0 0,1-1 0,-1 1 0,1-1 0,0 1 0,-1-1 0,1 0 0,0 0 0,0 0 1,6 3-1,-4-3 4,1 0 1,0-1 0,0 1-1,-1-1 1,1 0 0,0 0-1,11-1 1,-4-1 18,0 0 1,0-1-1,0 0 0,0-1 1,-1 0-1,24-11 1,-17 5-75,-1-1 1,0 0-1,-1-2 1,0 0 0,-1-1-1,0-1 1,-1 0 0,-1-1-1,0 0 1,12-19 0,-11 12 4,0-1 0,-2-1 0,-1 0-1,-1 0 1,-1-1 0,-1-1 0,8-33 0,-15 49-13,-1 0-1,0 0 1,0 0-1,-1-1 1,-2-13-1,-11-50-17,5 34 290,5 23-272,-2 0 0,1 0-1,-2 1 1,0 0 0,-14-25 0,15 32-17,-1 0 0,0 0 0,0 1 0,-1 0 0,0 0 0,0 0 0,-1 1 0,1 0 0,-2 1 0,-14-10 0,16 13 29,0 0 0,0 1 0,-1-1 0,1 1 0,-1 1 1,1 0-1,-1 0 0,1 0 0,-1 1 0,0 0 0,0 0 0,1 1 0,-1 0 1,-10 3-1,5-1-75,1 1 1,0 0-1,0 1 0,0 1 1,1-1-1,0 2 1,-20 14-1,25-17-434,0 1 1,1 0-1,-1 0 0,1 1 0,1 0 0,-1 0 1,-6 12-1,9-16 113,1 1 1,0-1-1,0 1 1,0 0-1,1 0 1,-1-1-1,1 1 1,-1 0-1,1 0 1,0 0-1,0 0 1,0 0-1,1-1 1,-1 1-1,0 0 1,1 0-1,0 0 1,0-1-1,0 1 1,0 0-1,0-1 1,1 1-1,1 2 1,-1-1-328,1-1 1,0 1-1,0-1 0,1 1 1,-1-1-1,1 0 0,0 0 1,0-1-1,5 4 1,13 3-2113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9216,'-10'4'8351,"20"-4"-6239,3-4-1216,14-1 832,10 2-992,7 0 192,15-2-544,-1 1-352,0-1-64,-3 5-480,-2-3 256,-8 0-4032,-4-2 2368,-6 5-7103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2240,'0'-17'16522,"1"26"-15018,1 4-1102,0 1 0,-1-1 0,0 0 0,-2 15 0,1 18 249,15 208 1100,6 179 226,-13-193-1135,-4-149-697,-2 138 381,-3-129-1996,-4-126-6786,5 0 4918,0-1-2486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259 237 2304,'8'-2'1029,"-7"2"-981,-1 0 1,0 0-1,1 0 1,-1-1-1,0 1 0,1 0 1,-1 0-1,0 0 1,1 0-1,-1 0 1,0 0-1,1 0 1,-1 0-1,0 0 0,1 0 1,-1 0-1,1 0 1,-1 1-1,0-1 1,1 0-1,-1 0 1,0 0-1,1 0 0,-1 1 1,4 0 465,-1-1 0,0 1 0,1-1 0,-1 0 0,1 0 1,-1 0-1,0 0 0,1-1 0,2 0 0,-4 0-354,-1 1 0,0-1-1,0 0 1,0 0 0,0 0 0,-1 0-1,1 1 1,0-1 0,0 0 0,0 0 0,-1-1-1,1 1 1,0 0 0,-1 0 0,1 0-1,-1 0 1,0-1 0,1 1 0,-1 0 0,0 0-1,0-1 1,1 1 0,-1 0 0,0 0-1,0-1 1,-1-1 0,1-3 291,-1 0 1,1 1-1,-1-1 0,-3-7 1,-1-2 305,-1 1 1,0 0-1,-1 0 1,-11-14-1,13 20-500,-1 0-1,-1 0 1,1 0-1,-1 1 1,-1 0-1,1 1 1,-12-8-1,15 11-237,0 1 0,0 0 0,-1 0-1,1 0 1,0 1 0,-1-1 0,1 1-1,-1 0 1,0 0 0,1 1 0,-1-1-1,0 1 1,1 0 0,-1 0 0,0 1-1,1 0 1,-1-1 0,0 1 0,1 1-1,-9 2 1,7-1 8,0 0 0,1 1 0,-1 0 0,1 0 1,-1 0-1,1 0 0,0 1 0,1-1 0,-1 2 0,1-1 0,0 0 0,0 1 0,1-1 0,-4 8 0,1 0 26,0-1-1,1 1 1,0 1-1,1-1 1,1 1-1,0-1 1,1 1-1,1 0 1,0 0-1,0 0 1,2 0-1,2 17 1,8 27 395,23 72 0,-25-95-179,-1 0 0,-2 1 0,2 41-1,-3 110 867,-5-179-1116,-1 14-7,-1 1 0,0 0-1,-2-1 1,-9 33 0,11-51-251,-10-20-12725,10 12 11843,1 0 0,1 0 0,-2-7 0,3-22-2002,7-4-333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01.6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92 589 4064,'1'-2'196,"0"1"1,0 0-1,0 0 1,0 0-1,0 0 1,0 0-1,0 1 1,0-1-1,0 0 0,0 0 1,1 1-1,-1-1 1,2 0-1,10-6 3896,-12 6-3925,-1 1 0,1 0 0,-1 0 1,1-1-1,-1 1 0,1-1 0,-1 1 0,0 0 0,1-1 0,-1 1 0,0-1 0,1 1 0,-1-1 0,0 1 0,1 0 0,-1-1 0,0 0 0,0 1 0,0-1 0,0 1 0,1-1 0,-1 1 0,0-1 0,0 1 0,0-1 1,0 1-1,0-1 0,0 1 0,0-1 0,-1 0 0,1 1 0,0-1 0,0 1 0,0-1 0,0 1 0,-1-1 0,1 1 0,0-1 0,-1 1 0,1-1 0,0 1 0,-1 0 0,1-1 0,0 1 0,-1-1 0,1 1 0,-1 0 1,1-1-1,-1 1 0,1 0 0,-1 0 0,1-1 0,-1 1 0,1 0 0,-1 0 0,1 0 0,-1 0 0,0 0 0,-1-1-51,1 1 0,-1 0 0,0 0 1,1-1-1,-1 1 0,1 1 0,-1-1 0,0 0 0,1 0 0,-1 1 1,1-1-1,-1 0 0,1 1 0,-1 0 0,1-1 0,-1 1 0,1 0 1,-3 1-1,-25 22 522,23-18-507,1-2-48,1 0-1,0 1 1,0 0 0,0 0-1,1 0 1,0 0 0,0 1-1,0-1 1,0 1-1,1 0 1,0 0 0,-2 7-1,2-1 24,0 0-1,1 0 0,0 0 1,0 0-1,3 16 1,-2-24-50,0 0 0,1 0 0,0 0 0,0 0 0,0 0 0,0 0 0,1-1 0,-1 1 0,1 0 0,0-1 1,0 1-1,1-1 0,-1 0 0,1 0 0,2 4 0,-3-6-29,1 1 1,-1 0-1,0-1 0,1 1 0,-1-1 1,1 0-1,-1 0 0,1 0 1,0 0-1,-1 0 0,1-1 1,0 1-1,0-1 0,-1 1 0,1-1 1,0 0-1,0 0 0,0-1 1,-1 1-1,1 0 0,0-1 1,3-1-1,4-1-26,1-1 0,-1-1 0,0 0 0,0-1 0,0 1 0,-1-2 0,0 0 0,0 0 0,0 0 0,-1-1 0,0 0-1,-1-1 1,0 0 0,0 0 0,-1 0 0,0-1 0,0 0 0,-1 0 0,-1 0 0,0-1 0,4-15 0,-7 22-60,0-1-1,-1 1 1,1 0-1,-1 0 1,0-1 0,0 1-1,-1 0 1,1-1-1,-1 1 1,0 0-1,0 0 1,0 0 0,-1 0-1,1 0 1,-1 0-1,0 0 1,0 0 0,-1 1-1,1-1 1,-1 1-1,0-1 1,1 1-1,-2 0 1,1 0 0,0 0-1,0 1 1,-1-1-1,0 1 1,1 0-1,-1 0 1,0 0 0,0 0-1,0 1 1,-7-2-1,10 3 46,0 0 0,0-1 0,-1 1 0,1 0 0,0 0 0,0 0 0,0 1 0,-1-1 1,1 0-1,0 0 0,0 1 0,0-1 0,0 0 0,0 1 0,0-1 0,0 1 0,0-1 0,0 1 0,0 0 0,0 0 0,0-1 0,0 1 0,-1 1 0,2-1 19,-1-1 0,1 1 0,-1 0 0,1 0 0,-1-1 0,1 1 0,0 0 0,-1 0 0,1-1 0,0 1 0,0 0 0,0 0 0,0 0 0,-1-1 0,1 1 0,0 0 0,0 0 0,1 0 0,-1 0 0,0-1 0,0 1 0,0 0 0,0 0 0,1-1 0,-1 1 0,0 0 0,1 0 0,-1-1 0,1 1 0,-1 0 0,1-1 0,0 2 0,1 0 61,1 0 1,-1 0 0,0 0 0,1-1 0,0 1 0,-1-1 0,1 1-1,0-1 1,0 0 0,0 0 0,-1 0 0,1-1 0,0 1-1,0-1 1,0 1 0,5-1 0,5-1 311,1 0 1,19-3-1,-23 2-153,6-1-148,0 0 1,0-2 0,-1 1 0,0-2 0,0 0 0,0-1 0,-1 0 0,0-1 0,0-1 0,-1 0 0,0-1-1,0 0 1,-2-1 0,1-1 0,-1 1 0,-1-2 0,0 0 0,-1 0 0,0 0 0,-1-1 0,0-1 0,6-16-1,53-177-137,-40 115-237,-23 68 112,-7 47-179,-103 602 161,42-401 483,47-179-199,-2 0 0,-45 76 0,45-88 4,8-14 33,1 0 1,-2-1-1,-1-1 1,-25 28-1,36-42-83,-1 0 0,0 0 0,0 0 0,0-1 0,0 1-1,0-1 1,0 1 0,-5 0 0,7-1-27,1-1 1,-1 0-1,0 0 0,1 0 1,-1 0-1,0 0 0,0 0 1,1 0-1,-1 0 0,0 0 1,0 0-1,1 0 0,-1 0 1,0-1-1,1 1 0,-1 0 0,0 0 1,1-1-1,-1 1 0,0 0 1,1-1-1,-1 1 0,0-1 1,1 1-1,-1-1 0,1 1 1,-1-1-1,1 1 0,0-1 0,-1 0 1,1 1-1,-1-1 0,1 0 1,0 1-1,0-1 0,-1 0 1,1 1-1,0-1 0,0 0 1,0 0-1,0 1 0,0-1 1,0 0-1,0 0 0,-1-3 27,1 0 0,0 0 0,1 0 0,-1 0 0,1 0 0,-1 1 0,1-1 0,0 0 0,0 1 0,1-1 0,-1 0 0,3-3 0,0 2-29,-1-1 0,1 1 0,0 0 1,1 0-1,-1 1 0,9-8 0,3 1 4,0 1 0,1 0 1,33-13-1,-24 11 78,0 2 0,1 1 1,1 1-1,-1 1 1,1 1-1,39-2 0,67 4-93,-126 4-918,0 0 0,15-3 0,-4-4-4340,-17 6 4410,-1 0 0,1 0-1,-1 0 1,0 0 0,0 0-1,0-1 1,1 1 0,-1 0-1,0 0 1,1-2 0,7-18-6672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4896,'-3'-3'759,"-10"-5"-182,3 5 5415,90 3 761,43-7-2675,175-6-2707,-218 12-890,-41 0-2296,0 0-6877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4736,'-5'1'8133,"-4"6"-5954,-7 10-1765,15-17-90,-34 34 1620,20-21-1294,1 1 0,-12 16-1,12-11-208,1 0-1,1 0 1,1 2-1,-12 26 0,18-33-322,0 0-1,1 0 1,1 1-1,0 0 0,1-1 1,0 1-1,2 27 1,0-26 22,1-1 0,1 0 0,1 0 1,0 0-1,8 24 0,-8-33-103,-1 0 0,1 0 0,1 0 0,-1 0 0,1-1 0,0 1 1,0-1-1,1 0 0,0 0 0,-1-1 0,2 1 0,-1-1 0,0 0 0,1-1 0,9 6 0,-8-6 4,1-1 0,0 1 0,-1-1-1,1-1 1,0 1 0,0-1 0,0-1 0,0 0-1,0 0 1,0 0 0,0-1 0,0 0-1,0 0 1,0-1 0,9-4 0,1 0-28,0-1 0,-1-1 0,0-1 0,-1 0 0,22-16 0,-15 6 3,-1-1 0,-1-1 0,0 0 0,-2-2 0,23-33 0,-32 41-54,0-1 0,-1 0 1,0 0-1,-2-1 0,0-1 0,6-22 1,-10 31 40,-2 0 0,1 0 1,-1 0-1,-1 0 1,1 0-1,-2 0 0,1 0 1,-1 0-1,-1 0 1,1 0-1,-1 0 0,-1 0 1,0 1-1,-7-15 1,8 19-7,-1 0 0,0 0 1,0 0-1,0 0 0,0 1 1,0-1-1,-1 1 1,0 0-1,1 0 0,-1 0 1,-1 0-1,1 1 1,0 0-1,0 0 0,-1 0 1,1 0-1,-10-1 0,4 1-50,-1 0 0,1 1-1,-1 0 1,0 1-1,1 0 1,-22 3-1,30-2 29,-1-1 0,1 1 0,-1 0 0,1 0 1,0 0-1,-1 0 0,1 1 0,0-1 0,0 1 0,0-1 0,0 1 0,0 0 0,0 0 0,0 0 0,1 0 0,-1 0 0,1 0 0,-2 3 0,1-2 16,-1 1 0,0-1 0,0 0-1,0 0 1,0 0 0,-5 4 0,-37 20-76,-70 31 1,108-55 82,-1 1 114,0-1 0,0 2 0,1-1 0,0 1 0,0 0 0,0 1 0,-10 9 0,17-14-90,0-1 0,0 0 0,-1 0 0,1 0 0,0 0 0,0 1 0,0-1 0,0 0 0,0 0 0,0 0 0,0 1 0,0-1 0,0 0 0,0 0 0,0 0 0,0 1 0,0-1 0,0 0 0,0 0 0,0 0 0,0 1 0,0-1 0,0 0 0,0 0 0,0 0 0,0 1 0,0-1 0,0 0 0,0 0 0,1 0 0,-1 0 0,0 1 0,0-1 0,0 0 0,0 0 0,0 0 0,1 0 0,-1 1 1,12 5 439,16 1 180,155 16 413,-69-15-530,-66-7-2937,-46-1 1905,-1-1 0,1 1 1,-1 0-1,0 0 1,1-1-1,-1 1 1,1-1-1,-1 1 0,2-2 1,7-2-5745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6976,'-1'-4'626,"1"4"-533,0-1 0,0 1 1,0-1-1,0 0 0,0 1 0,0-1 0,0 1 0,0-1 0,0 1 1,-1-1-1,1 1 0,0-1 0,0 1 0,-1-1 0,1 1 0,0-1 1,-1 1-1,1-1 0,0 1 0,-1-1 0,1 1 0,0 0 0,-1-1 1,1 1-1,-1 0 0,0-1 0,-4 6 2126,4-3-1798,-23 35 2547,-24 52-1,27-40-1758,1 0 0,-15 61 0,29-82-918,1 0-1,1 0 1,1 1-1,2 55 0,4-49-230,1 0 0,1 0-1,16 52 1,-15-63-235,2-1-1,1-1 1,14 28-1,-18-43-269,-1 1-1,1-1 0,0 0 1,0-1-1,1 1 0,0-1 0,0-1 1,1 1-1,-1-1 0,1 0 1,0 0-1,14 6 0,-8-6-515,1 0-1,-1-1 1,1-1-1,0-1 1,0 0 0,0 0-1,0-1 1,0-1-1,0 0 1,20-4-1,21-6-3000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8128,'7'5'3499,"1"11"-3090,-4-9 179,47 75 3742,32 44-1637,-41-74-1902,41 58 1009,-74-97-1625,-2 1 1,1 0-1,-2 0 1,0 0-1,-1 1 1,6 28-1,-7-22-90,-2 0 0,0 0 1,-2 0-1,0 0 0,-2 1 1,0-1-1,-1 0 0,-1-1 0,-1 1 1,-1-1-1,-1 0 0,0 0 0,-2 0 1,0-1-1,-1-1 0,-18 26 0,14-27-916,1 0-1,-2-1 0,0 0 0,-1-1 1,-31 22-1,35-28-274,8-6-160,0 0 0,-1 0 1,1 0-1,-5 2 0,9-5 1198,-1 0 0,1 0 0,0 0 0,0 0 0,0 0-1,0 0 1,0 0 0,-1 0 0,1 0 0,0 0 0,0 0 0,0 0 0,0-1-1,0 1 1,0 0 0,-1 0 0,1 0 0,0 0 0,0 0 0,0 0-1,0 0 1,0 0 0,0 0 0,0-1 0,0 1 0,0 0 0,-1 0 0,1 0-1,0 0 1,0 0 0,0 0 0,0-1 0,0 1 0,0 0 0,0 0-1,0 0 1,0 0 0,0 0 0,0 0 0,0-1 0,0 1 0,0 0 0,0 0-1,0 0 1,0 0 0,0 0 0,0-1 0,1 1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4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 6400,'8'-2'9114,"-8"3"-8964,7 7 4205,-5-1-4663,0 8 1169,-1 0-1,-2 30 0,0-6-406,-36 539 1892,16-338-1748,3 21-123,18-202-402,1-36-1750,-3 31 1,0-43 440,-27-49-18557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0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66 1888,'1'8'19930,"10"-13"-19217,-8 5-637,0-1 0,-1 0 1,1 0-1,-1-1 0,1 1 0,-1 0 0,4-3 1,0-1 28,1 0 0,0 1 0,0 0 0,9-4 0,4-2 26,-14 6-116,-1 2 0,1-1 1,-1 0-1,1 1 1,0 0-1,0 1 0,0-1 1,6 0-1,-11 2-14,-1 0 0,1 0 0,0 0 0,-1 0 0,1 0 0,0 0 0,-1 0 0,1 0 0,0 0 0,-1 0 0,1 0 0,0 0 0,-1 1 0,1-1 0,-1 0 0,1 1 0,0-1 0,-1 0 0,1 1 0,-1-1 0,1 0 0,-1 1 0,1-1 0,-1 1 0,1-1 0,-1 1 0,0-1 0,1 1 0,-1-1 0,0 1 0,1 0 0,-1-1 0,0 1 0,0-1 0,1 1 0,-1 0 0,0-1 0,0 1 0,0 0 0,0-1 0,0 1 0,0 0 0,0-1-1,0 1 1,0 1 0,0 0 13,-1 8 15,0-1 1,0 1-1,-1-1 1,0 0-1,-1 0 1,0 1-1,0-1 1,-1-1-1,-10 17 1,-5 6 249,-32 37 0,5-7-177,-11 14-220,56-75 129,1 1-1,-1 0 0,1-1 1,-1 1-1,1 0 0,0-1 0,-1 1 1,1 0-1,0 0 0,-1-1 1,1 1-1,0 0 0,0 0 1,0 0-1,0-1 0,0 1 1,0 0-1,0 0 0,0 0 1,0 0-1,0-1 0,0 1 1,0 0-1,1 1 0,0-1 33,0 0 0,0 0 0,0 1 0,0-1 0,0 0 0,0 0-1,0 0 1,0 0 0,0 0 0,1 0 0,-1 0 0,2 0 0,5 3 168,0-1 0,0 0 0,14 3 0,-18-5-223,10 2 137,-1 0 0,0-2 0,1 0 0,-1 0-1,15-2 1,66-10 332,-45 4-532,-37 7-66,4-1-390,-8-2-3325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0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372 651 3232,'7'-14'12457,"-10"11"-11507,-1-2 1361,3 5-2240,1 0 0,0-1 1,-1 1-1,1-1 1,-1 1-1,1 0 1,0-1-1,-1 1 0,1 0 1,-1-1-1,1 1 1,-1 0-1,1 0 1,-1-1-1,1 1 0,-1 0 1,1 0-1,-1 0 1,0 0-1,-16-2 430,1 1-1,0 1 1,-1 0-1,1 1 1,-25 6 0,11-1-244,1 2 1,-31 13-1,48-17-193,1 1 0,1 0 0,-1 1-1,1 0 1,-16 13 0,22-16-51,1-1 1,0 2-1,-1-1 0,2 0 0,-1 1 1,0-1-1,1 1 0,-1 0 0,1 0 1,0 0-1,1 0 0,-1 0 0,1 0 0,-1 1 1,1-1-1,0 0 0,1 1 0,-1 5 1,2-1-8,-1 0 1,2-1-1,-1 1 0,1-1 1,1 0-1,0 1 1,0-1-1,0 0 1,1-1-1,0 1 1,1-1-1,-1 1 1,11 10-1,-8-9 48,1-1 1,0 0-1,1-1 0,-1 1 1,1-2-1,1 1 0,-1-1 1,1-1-1,0 0 0,11 4 1,-16-7-36,1 0 1,-1-1 0,1 0 0,-1 0 0,1 0 0,-1-1-1,1 0 1,0 0 0,-1 0 0,1-1 0,-1 1 0,1-1-1,-1-1 1,7-1 0,-6 0-21,-1 1 1,1-1-1,0-1 0,-1 1 0,1-1 1,-1 0-1,0 0 0,-1-1 0,1 1 1,-1-1-1,1 0 0,2-6 1,25-39 207,31-71 1,-32 61-175,-17 33-41,-1-1 1,-1 0 0,-2-1 0,0-1 0,7-45 0,-9 17-9,-3-1 0,-2 0 0,-3 0 0,-2 0 0,-11-63 0,11 111 4,1 2-41,0 0 0,-1 1 0,-6-15 0,8 23 46,0-1 0,0 1 1,0-1-1,0 1 0,0 0 0,0-1 1,0 1-1,0-1 0,-1 1 0,1 0 0,0-1 1,0 1-1,-1 0 0,1-1 0,0 1 1,0 0-1,-1 0 0,1-1 0,0 1 1,-1 0-1,1 0 0,0-1 0,-1 1 0,1 0 1,0 0-1,-1 0 0,1 0 0,-1-1 1,1 1-1,0 0 0,-1 0 0,1 0 1,-1 0-1,1 0 0,0 0 0,-1 0 0,1 0 1,-1 0-1,1 0 0,0 0 0,-1 1 1,1-1-1,-1 0 0,1 0 0,0 0 1,-1 0-1,1 1 0,0-1 0,-1 0 1,1 0-1,0 1 0,-1-1 0,1 0 0,0 0 1,0 1-1,-1-1 0,1 0 0,0 1 1,-2 2 19,-1 0 1,2 0-1,-1 0 1,0 0 0,1 1-1,-2 3 1,-4 17 47,2 0 0,0 0 0,0 27 1,0-14-14,-22 271 507,30-13-32,2-199-667,0-51-2406,0-51-2911,7-11 395,7-16 1610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3808,'0'0'3866,"-13"13"102,4-6-2938,1 1 0,0-1 0,1 1 0,0 1 0,0-1 0,1 1 0,0 0-1,-8 18 1,-8 27-157,2 1 0,-15 67 0,15-42-359,-9 43 65,20-84-426,5-26-167,1 1 0,1-1-1,-2 25 1,4-19 56,-1-1 76,2 1 1,0-1-1,0 1 1,2-1-1,5 22 0,-7-38-88,0 1 0,0-1 0,0 0 0,0 0 0,0 0 0,0 0 0,0 0 0,1 0 0,-1-1 0,1 1 0,0 0 0,-1-1 0,1 1-1,0-1 1,0 1 0,0-1 0,0 0 0,0 0 0,0 0 0,0 0 0,0 0 0,1-1 0,-1 1 0,0-1 0,0 1 0,1-1 0,-1 0 0,0 0 0,1 0 0,-1 0 0,0 0 0,1 0 0,-1-1-1,0 1 1,1-1 0,-1 1 0,0-1 0,4-2 0,5-3 39,0 0-1,-1-1 1,0 0-1,15-14 1,-2 2-65,17-10 66,2 2 0,48-23 0,-25 14 109,-56 31-153,0-1-1,0 0 1,0-1-1,-1 0 1,0 0-1,0-1 1,13-17-1,-16 18-5,-1 0 1,0 0-1,0-1 0,0 0 0,-1 1 1,0-1-1,-1-1 0,1 1 0,-2 0 1,2-15-1,-2 5-36,-1 1 0,0-1 0,-2 1 1,0-1-1,-1 1 0,0 0 0,-2 0 0,0 0 1,-1 1-1,0-1 0,-1 2 0,-1-1 0,-1 1 1,0 0-1,-1 0 0,-1 1 0,0 1 1,-1 0-1,0 0 0,-1 1 0,0 1 0,-1 0 1,0 1-1,-1 1 0,-29-15 0,42 23-33,-11-5-42,0 1-1,0 0 0,-1 0 1,-26-4-1,37 9-70,-1 0-1,0 0 1,0 0-1,0 0 1,0 0 0,0 1-1,0 0 1,1 0-1,-8 2 1,8-1-207,0-1-1,1 1 1,-1 0 0,0-1 0,1 1-1,-1 1 1,1-1 0,0 0-1,0 1 1,0-1 0,0 1 0,0-1-1,-2 5 1,1-1-638,1 0-1,0 0 1,0 0-1,1 0 1,-1 1-1,0 9 1,2-9 257,-5 32-5874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6880,'0'0'7712,"9"0"-4545,9-4-1855,0 4 1184,9-4-1440,4 0-352,9-4-448,10 5-320,8-2 0,0-2-1024,5 2 608,-4 2-5535,-1-6 3327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25.87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203 9 1312,'-5'-8'359,"10"7"202,-3 2-409,-1-1 1,0 1 0,1-1-1,-1 1 1,8 6 1222,-7-5-1222,3 7 198,-1 0 0,0 0 0,-1 0 0,0 0 0,0 1 0,2 14 0,3 62 18,-7-61-236,18 589 614,-46 212-251,8-634-349,-16-3-86,9-82-45,-43 160-192,55-225 109,-1-1-1,-28 53 0,36-80 136,-13 28-200,20-41 98,0 0 0,0 1 0,0-1 0,0 0 0,0 0 0,0 0 0,0 0 0,0 0 0,0 0 0,1 0 0,-1 0 0,0 0 0,1 1-1,-1-1 1,1 0 0,-1-1 0,1 1 0,0 0 0,-1 0 0,1 0 0,0 0 0,1 0 0,0 1-75,-1 0 1,1 0-1,1 0 1,-1-1-1,0 1 1,0-1-1,0 0 1,5 2-1,11 1-53,0 0-1,0-1 1,20 0-1,21 3 120,-17 1-13,3 2-142,90 4-1,-72-14 205,332 14 196,-106 2-369,-173-11 142,102 4-196,403 24-305,-379-15 481,73 6 240,289 22-204,-373-30-302,123 1 179,-176-9 210,153 2-187,-136-5 133,627 16-216,-151-5 80,452-26-1931,225-13 1750,-1276 24 296,621 15 122,-428 3-35,527 29 433,224-38-147,-696-10-309,213-6-246,-435 5 107,107-3 32,180-2 597,0 21 206,256 44-299,-406-49 1955,-232-9-2321,-3 0-82,1 0 0,0 0-1,-1-1 1,1 1-1,-1 0 1,1 0-1,0-1 1,-1 1-1,1-1 1,-1 1 0,1 0-1,-1-1 1,1 1-1,-1-1 1,0 1-1,1-1 1,-1 1-1,1-1 1,-1 1 0,0-1-1,0 0 1,1 1-1,-1-1 1,0 1-1,0-1 1,0 0-1,1 1 1,-1-1 0,0-1-1,2-27-91,-2 19 59,8-51-604,23-96 0,-6 42-201,51-303 203,-18-1 545,-21 136 100,1-86 101,-31 298-174,11-321-34,-17 1-127,-2 193 332,1 177 57,-3-24 1,2 37-204,-1 1 0,1-1 0,-1 0-1,-1 1 1,1 0 0,-7-11 0,9 17 9,-1 0 0,1 0 0,-1 0 1,1 0-1,-1 1 0,0-1 0,0 0 1,1 0-1,-1 1 0,0-1 0,0 0 0,0 1 1,0-1-1,0 1 0,0-1 0,0 1 1,0-1-1,0 1 0,0 0 0,0 0 0,-2-1 1,1 1 15,0 0 0,0 0 0,0 1 0,0-1 0,0 1 0,-1-1 0,1 1 0,0 0 1,0-1-1,-2 3 0,-2 0-104,-1 1 0,2 0 0,-1 1 0,0-1 0,-8 10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8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0 532 4896,'4'-2'6632,"10"2"-4260,18 3-587,-20-1-1198,1-1 0,-1 0 0,1 0 0,-1-2 0,1 1 0,-1-2 1,1 1-1,-1-2 0,0 0 0,0 0 0,22-10 0,9-7 634,72-45 0,-97 54-1098,170-112 794,-151 95-810,-1-1 0,57-62 0,25-49 831,-113 135-869,-4 5-17,-5 11-7,1-3-56,-23 60-76,-18 41 126,38-97-52,1 0 1,1 1 0,0-1-1,0 1 1,1 0-1,1 0 1,0 0 0,1 24-1,1-31 38,0-1-1,1 1 0,-1-1 0,1 1 0,1-1 1,-1 0-1,1 0 0,0 0 0,0 0 0,0 0 1,1 0-1,0 0 0,0-1 0,0 1 0,0-1 1,1 0-1,0 0 0,0 0 0,0-1 0,0 1 1,0-1-1,1 0 0,9 5 0,-9-6 12,1 0 0,0 0 0,1 0 0,-1-1 0,0 0-1,0 0 1,1 0 0,-1-1 0,0 0 0,1 0 0,-1-1 0,0 0 0,1 0 0,-1 0-1,0-1 1,9-4 0,-3 2 35,-1-1-1,0-1 0,0 0 1,0-1-1,-1 0 1,0-1-1,15-14 0,-13 10-48,17-16 27,-1-2 1,43-58 0,-46 51-317,-19 45 198,-1 5 62,-1 1-1,0-1 1,-1 0-1,3 27 1,-5-30 33,-1 1 0,-1 0 0,0-1 1,0 1-1,-1 0 0,0-1 0,-1 0 0,0 1 0,0-1 1,-2-1-1,1 1 0,-1 0 0,0-1 0,-1 0 0,0 0 1,0-1-1,-1 0 0,-1 0 0,1 0 0,-1-1 1,-9 7-1,16-13-14,-1 0 0,0 0 0,0-1 0,1 1 0,-1 0 0,0-1 0,0 1 0,0-1 0,0 0 0,0 1 0,0-1 1,0 0-1,0 0 0,0 0 0,0-1 0,1 1 0,-1 0 0,0-1 0,0 1 0,0-1 0,0 0 0,0 0 0,1 1 0,-1-1 0,0 0 0,1 0 0,-1-1 1,1 1-1,-1 0 0,1 0 0,-1-1 0,1 1 0,0-1 0,0 1 0,0-1 0,0 0 0,0 1 0,0-1 0,0 0 0,0 0 0,0-2 0,1 3-12,0 0-1,0 0 0,0 0 0,0 0 0,0 0 1,0-1-1,1 1 0,-1 0 0,0 0 0,1 0 0,-1 0 1,1 0-1,-1 0 0,1 0 0,-1 0 0,1 0 1,0 0-1,-1 0 0,1 0 0,0 0 0,0 1 0,0-1 1,0 0-1,0 1 0,2-2 0,27-16-20,-29 17 15,16-6-51,-1 0 0,1 1 0,29-6 0,54-5-220,-54 11-114,-23 2-76,115-16-8159,-111 16 3880,-4-4 1589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28.08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10 1248,'1'0'49,"0"-1"-1,0 1 1,0-1 0,-1 1 0,1 0-1,0-1 1,0 1 0,0 0 0,0 0-1,0 0 1,0-1 0,0 1-1,0 0 1,0 0 0,0 1 0,0-1-1,0 0 1,0 0 0,0 0-1,2 1 1,26 9 863,-8-2-554,0-3-198,0-1-1,0-1 1,22 1-1,65-3 84,-55-2-105,186-10 263,-96 2-269,717-11-105,-538 18 75,541 13 340,-276 28-405,6 10 128,-474-35-93,59 2-128,7-10 264,57 5-389,148-13 229,30 0-43,-239 6-101,23 0 16,146 1 337,40 2-114,-52 7-685,77 5 908,-15 6-770,-336-22 504,187 16-112,78 2-50,115 19 168,49 0 2,-351-32-173,278-9-87,-256-4 37,114-6 109,65 0-83,16 10 217,593 4 53,-650-4-107,332-46 1,-506 31 150,184-18 825,-65 18-181,-60 12-176,6 7-1727,-121-3 394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5:4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22 720 1728,'0'0'21,"0"0"-1,0 0 1,0 0-1,-1 0 1,1 0-1,0 0 1,0 0 0,0 0-1,-1 1 1,1-1-1,0 0 1,0 0 0,0 0-1,0 0 1,0 0-1,-1 0 1,1 0-1,0 1 1,0-1 0,0 0-1,0 0 1,0 0-1,0 0 1,0 0 0,-1 1-1,1-1 1,0 0-1,0 0 1,0 0 0,0 1-1,0-1 1,0 0-1,0 0 1,0 0-1,0 0 1,0 1 0,0-1-1,0 0 1,0 0-1,0 0 1,0 1 0,0-1-1,0 0 1,0 0-1,0 0 1,1 0-1,-1 1 1,0-1 0,0 0-1,0 1 471,0 5 440,1 12 9951,3-18-10778,-1-1 0,1 1 1,-1-1-1,1 1 0,-1-1 1,0 0-1,1 0 0,-1-1 1,0 1-1,0-1 0,0 1 0,0-1 1,0 0-1,0 0 0,0-1 1,-1 1-1,5-5 0,6-7 53,0-2 0,-1 1 0,0-1 0,9-20 0,34-74 187,-42 82-396,46-110 29,-24 54 308,-33 79-262,16-36 122,-1-1 0,15-62 0,-31 93-49,0 1-1,0-1 0,-1-14 0,0 10-97,0 14-169,-3 6-399,-13 24 705,4-7-73,1 1-1,-13 42 1,-17 97 304,-5 19-135,-21 50-6,-35 113 707,91-314-396,-27 57 0,37-87-517,1 1-1,0-1 1,0 1-1,0-1 1,0 0-1,0 1 1,0-1-1,-1 0 1,1 1-1,0-1 0,0 0 1,0 1-1,-1-1 1,1 0-1,0 0 1,-1 1-1,1-1 1,0 0-1,-1 0 1,1 1-1,0-1 1,-1 0-1,1 0 0,0 0 1,-1 0-1,1 0 1,0 1-1,-2-1 1,-2-10 316,3-24-183,1 32-167,1-21 5,2-1 0,0 1-1,2 0 1,0 0 0,2 0 0,0 1-1,2 0 1,0 0 0,1 1-1,2 0 1,0 1 0,1 0 0,16-18-1,-19 27 17,0 0 0,1 0 0,1 2 0,0-1 0,0 1 0,1 1 0,26-13 0,-1 5-22,65-18 0,-85 27 20,-13 5 5,0 0-1,0 1 0,0-1 1,1 1-1,-1 0 1,1 0-1,-1 1 0,0-1 1,1 1-1,10 1 0,-16 2 34,0-1 1,0 1-1,-1-1 0,1 1 0,0-1 0,-1 1 0,1-1 0,-1 1 1,-1 3-1,-24 53 304,23-53-317,1-1 0,0 1-1,0 0 1,0 0-1,1-1 1,0 1 0,0 0-1,1 0 1,0 0-1,0 0 1,0 0 0,1 0-1,-1 0 1,1 0-1,1 0 1,-1 0 0,1-1-1,0 1 1,1 0-1,-1-1 1,1 0 0,0 0-1,0 0 1,1 0-1,-1 0 1,1 0 0,0-1-1,1 0 1,-1 0-1,1 0 1,-1 0 0,7 3-1,-8-6 2,-1 0-1,1-1 1,0 1-1,0 0 1,0-1-1,-1 0 1,1 0 0,0 1-1,0-2 1,0 1-1,0 0 1,-1-1-1,1 1 1,0-1-1,0 0 1,-1 0-1,1 0 1,0 0-1,-1 0 1,1-1-1,4-2 1,0-1-14,1-1 0,-1 1 0,0-1 1,-1-1-1,10-11 0,-12 13 9,0 0 1,0-1 0,0 0-1,-1 0 1,0 0-1,-1 0 1,1 0-1,1-7 1,-3 10-15,-1-1-1,1 1 1,-1 0 0,0 0-1,0-1 1,0 1-1,0 0 1,-1-1 0,1 1-1,-1 0 1,0 0 0,0 0-1,0 0 1,0-1-1,0 1 1,-1 1 0,1-1-1,-4-4 1,2 2-44,0 1 1,-1-1 0,1 1-1,-1-1 1,0 1-1,-1 0 1,1 1-1,0-1 1,-1 1-1,0 0 1,-8-4 0,11 6 19,1 1 0,-1 0 0,1-1 0,0 1 0,0-1 0,-1 0 0,1 1 0,0-1 0,0 0 0,-1 0 1,1 1-1,0-1 0,0 0 0,0 0 0,0 0 0,0-1 0,1 1 0,-2-1 0,1 1 29,10 0 41,-1 0-1,1 0 0,14-6 1,19-3 27,-5 4-2,-13 2 10,44-2 0,-64 6-64,-1 0 1,1 1-1,0-1 0,0 1 0,-1 0 0,1 0 1,-1 1-1,1-1 0,-1 1 0,1-1 0,-1 1 1,0 0-1,0 0 0,0 1 0,0-1 0,0 1 1,-1-1-1,1 1 0,4 6 0,-2-1 63,1 1 0,-1-1 0,-1 1 0,0 1-1,0-1 1,3 12 0,-6-18-51,0 0-1,0 0 0,0 0 0,1 0 1,-1 0-1,1 0 0,0-1 1,0 1-1,0-1 0,0 1 1,1-1-1,-1 0 0,0 0 1,1 0-1,0 0 0,-1 0 1,1 0-1,0-1 0,0 1 0,0-1 1,0 0-1,0 0 0,0 0 1,0 0-1,6 0 0,6 0 61,-1 0-1,1-1 0,-1-1 0,22-3 1,-16 1-163,137-21-4510,-93 12-2011,-15 2 1800,0-8-1994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06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1152 4736,'-6'0'2707,"11"2"689,12-1-193,-13-1-2795,1-1 1,0 0-1,-1 0 0,1-1 1,-1 1-1,0-1 0,1 0 0,-1 0 1,0 0-1,7-6 0,0 0-40,-2 1 0,18-19 0,-1-3-18,-1-1 1,-2-1 0,-1-1-1,-1-1 1,-2-1 0,-1-1-1,25-72 1,15-65 28,-56 168-379,5-16-90,-7 19 91,0 1-1,0 0 1,0 0 0,0-1-1,0 1 1,0 0 0,0 0-1,0-1 1,0 1 0,1 0-1,-1 0 1,0 0-1,0-1 1,0 1 0,0 0-1,0 0 1,1 0 0,-1-1-1,0 1 1,0 0 0,0 0-1,1 0 1,-1 0-1,0 0 1,0 0 0,0-1-1,1 1 1,-1 0 0,0 0-1,0 0 1,1 0 0,-1 0-1,0 0 1,0 0-1,0 0 1,1 0 0,-1 0-1,0 0 1,0 0 0,1 0-1,-1 0 1,0 0 0,0 0-1,1 1 1,-1-1 0,0 0-1,0 0 1,0 0-1,1 0 1,-1 0 0,0 0-1,0 1 1,0-1 0,1 0-1,-1 0 1,0 0 0,0 0-1,0 1 1,0-1-1,0 0 1,0 0 0,1 1-1,-1-1 1,0 0 0,8 17 75,-1 0 0,-1 0 0,6 24 0,0 1-140,39 89 111,0 2 178,-48-124-190,-1 1 0,1 0 1,-2 0-1,1 0 0,-1 1 1,-1-1-1,0 0 0,-2 16 0,2-24-12,0 1-1,-1-1 1,1 1-1,-1-1 0,0 1 1,0-1-1,0 0 0,0 1 1,0-1-1,0 0 0,-1 0 1,1 0-1,-1 1 0,0-2 1,1 1-1,-1 0 0,0 0 1,0-1-1,0 1 0,0-1 1,0 1-1,-1-1 0,1 0 1,0 0-1,-1 0 0,1 0 1,-1 0-1,1 0 1,-1-1-1,1 0 0,-1 1 1,1-1-1,-1 0 0,1 0 1,-1 0-1,1 0 0,-1-1 1,-3 0-1,-16-4 36,0-1 0,0-1-1,0-1 1,1-1 0,-33-19 0,8 5-64,40 20-88,0 0 0,0 0 0,1-1-1,-1 0 1,-6-7 0,12 11 86,0 0 0,0 0 0,0 0 0,0 0 0,-1 0 1,1 0-1,0 0 0,0 0 0,0 0 0,0 0 0,0 0 0,0 0 0,0 0 0,0-1 0,0 1 0,0 0 1,0 0-1,0 0 0,0 0 0,0 0 0,0 0 0,0 0 0,0 0 0,0 0 0,0 0 0,0-1 1,0 1-1,0 0 0,0 0 0,0 0 0,0 0 0,0 0 0,1 0 0,-1 0 0,0 0 0,0 0 0,0 0 1,0 0-1,0 0 0,0 0 0,0 0 0,0-1 0,0 1 0,0 0 0,0 0 0,0 0 0,0 0 1,1 0-1,-1 0 0,0 0 0,0 0 0,0 0 0,0 0 0,0 0 0,0 0 0,0 0 0,0 0 0,0 0 1,11-1-155,14 2 102,80 17-55,14 2-31,-99-18 143,21 3 173,0-2 0,59-3 0,-87-1-119,-1 0 0,1-1 1,0-1-1,-1 0 0,0-1 0,1 0 1,-1-1-1,-1 0 0,1-1 0,-1-1 0,0 1 1,10-10-1,86-62 34,-99 72-117,-1 1 0,1 0 0,-1 0 0,2 1 0,-1 0 0,0 0 0,15-3 0,-17 7 21,0 0 0,0 0 0,0 1 0,1 0 0,-1 0-1,0 0 1,0 1 0,-1 0 0,8 3 0,5 2-16,-3-2-71,-10-3 114,0 0-1,1 0 0,-1-1 1,1 0-1,9 1 0,-14-2 321,-17-8 107,-3 0-468,-1 1 0,0 1-1,-1 0 1,1 2 0,-1 1 0,-26-2 0,40 6 6,0-1 1,-1 1 0,1 0-1,0 1 1,-1 0-1,1 0 1,0 0-1,0 1 1,1 0-1,-1 1 1,1-1-1,-1 1 1,1 0-1,0 1 1,0 0 0,1 0-1,0 0 1,0 0-1,0 1 1,0 0-1,1 0 1,0 0-1,0 0 1,0 1-1,-3 10 1,6-13 38,0-1 0,0 1 0,0 0 0,0-1 0,1 1-1,-1 0 1,1 0 0,0-1 0,1 1 0,-1 0 0,0-1 0,1 1 0,0 0 0,0-1 0,0 1 0,0-1 0,1 1 0,-1-1 0,1 0-1,2 4 1,-1-2 10,1-1-1,-1 0 0,1 0 1,-1-1-1,1 1 0,0-1 1,0 0-1,1 0 1,-1 0-1,1 0 0,-1-1 1,1 0-1,0 0 0,6 2 1,4-1 2,0 0 1,0-1-1,1 0 1,-1-1-1,31-3 1,78-15 190,-100 12-140,22-4-67,0-2 0,-1-2 0,0-2 0,-1-3 0,67-35 0,27-14 53,-120 59-108,-15 7 45,1-1 1,0 1 0,0-1 0,-1 1-1,1-1 1,-1-1 0,1 1 0,-1 0-1,0-1 1,0 1 0,0-1-1,5-6 1,-9 8 7,0 1 1,0-1-1,0 0 0,0 1 0,0-1 1,0 1-1,0-1 0,0 1 0,-1 0 0,1-1 1,0 1-1,0 0 0,0 0 0,-3 0 1,1 0-71,-1 1 1,1 0-1,0 0 1,-1 0 0,1 0-1,0 0 1,-1 1 0,-4 2-1,-25 19-205,31-22 253,-8 7 20,1 0 0,0 1 1,-13 17-1,9-11 35,7-7-61,0 0 0,0 0 0,0 0 0,1 1 0,0 0 0,1 0 0,0 0 0,0 0 0,1 1 0,0-1 0,1 1 0,-2 15 0,4-23 41,0 0 0,0 0 0,0 0-1,0 0 1,0 0 0,0 0 0,1 0-1,-1 0 1,1 0 0,-1 0 0,1 0-1,2 4 1,-3-6-14,1 1-1,-1 0 1,1-1-1,-1 1 1,1 0-1,-1-1 0,1 1 1,0-1-1,-1 1 1,1-1-1,0 1 1,0-1-1,-1 0 1,1 1-1,0-1 1,0 0-1,0 1 0,-1-1 1,1 0-1,0 0 1,0 0-1,0 0 1,0 0-1,-1 0 1,1 0-1,0 0 1,0 0-1,0 0 0,0 0 1,-1-1-1,1 1 1,0 0-1,0-1 1,1 1-1,9-7 100,1 0 0,-1-1 0,0 0 0,13-12 0,-5 5-58,-5 1-136,0-1 1,0 0 0,-2-1 0,0 0-1,0-1 1,10-22 0,-2 5 20,-15 25-124,-14 31-680,7-13 869,1-1-1,0 1 1,0-1 0,1 1 0,0-1 0,0 1 0,1-1 0,1 1 0,2 10 0,-3-15 8,1 1-1,-1-1 1,1 0 0,1 1-1,-1-1 1,0 0 0,1 0-1,0-1 1,0 1 0,0 0-1,0-1 1,1 0 0,-1 0 0,1 0-1,0 0 1,0-1 0,0 1-1,6 2 1,-2-2 40,0-1 0,0 0 0,0 0 0,0-1 0,0 0 0,0 0 0,0-1 0,1 0 0,-1 0 0,0-1 0,0 0 1,13-4-1,-9 2-12,0 0 1,0-1 0,-1-1 0,0 0-1,0 0 1,0-2 0,17-11 0,-18 9-57,-1 0 1,0 0-1,0-1 1,-1 0 0,0-1-1,0 0 1,-2 0 0,9-17-1,1-10-152,15-51 0,-30 89 168,17-58-92,98-286-77,-110 328 124,0-1 1,-1 0 0,0-1 0,-2 1 0,0-1-1,1-22 1,-4 40 25,0-1-1,0 0 0,0 1 1,0-1-1,0 1 1,0-1-1,0 1 0,0-1 1,0 0-1,0 1 0,0-1 1,0 1-1,-1-1 1,1 1-1,0-1 0,0 0 1,-1 1-1,1-1 0,0 1 1,-1-1-1,1 1 1,-1-1-1,1 1 4,-1 0 1,1 0 0,-1 0-1,1 1 1,-1-1-1,1 0 1,-1 0 0,1 0-1,0 1 1,-1-1-1,1 0 1,-1 0-1,1 1 1,0-1 0,-1 0-1,1 1 1,0-1-1,-1 1 1,1-1-1,-1 1 1,-17 31-120,16-30 176,-4 11-52,1 0 1,0 0-1,1 0 0,1 1 1,0-1-1,-1 17 0,-27 221-221,17-118 251,8-70 232,2 1-1,10 113 1,-6-174-207,0 0 0,0 1 0,1-1 0,0 0 0,0 0 0,0 0-1,0 0 1,2 4 0,-3-6-24,1 0 0,0-1 0,-1 1 0,1-1 0,-1 1 0,1 0-1,0-1 1,-1 0 0,1 1 0,0-1 0,0 1 0,-1-1 0,1 0 0,0 1-1,0-1 1,-1 0 0,1 0 0,0 0 0,0 0 0,0 0 0,0 0-1,-1 0 1,1 0 0,0 0 0,0 0 0,0 0 0,0 0 0,-1 0 0,1-1-1,0 1 1,0 0 0,-1-1 0,1 1 0,0-1 0,0 1 0,0-1 0,17-10 76,0-1 1,0 0-1,26-25 1,41-52-206,-65 63 52,-1-1-1,28-51 1,21-66 12,-24 51 129,-18 37-113,-2-1 0,25-93 0,-38 103 9,-2 1 1,-2-1-1,2-89 0,-6 105-238,-3 28 158,0 4 8,-3 16-23,-9 43 70,-3-1 1,-34 86 0,35-105 89,1 0 1,-11 66-1,-1 85 277,20-144-247,2 0 0,3 1-1,7 78 1,-5-115-63,1 0 0,0-1 0,0 1 1,1-1-1,1 0 0,5 11 0,-7-16 3,-1 0 1,1-1-1,0 1 0,1-1 1,-1 0-1,1 0 0,0 0 0,0-1 1,0 1-1,0-1 0,0 0 1,1 0-1,0 0 0,9 3 1,-9-4 22,1-1 0,0-1 1,-1 1-1,1-1 1,0 0-1,0 0 1,-1 0-1,1-1 1,0 0-1,-1 0 1,1-1-1,0 1 1,-1-1-1,0 0 1,1-1-1,-1 1 1,0-1-1,5-4 1,4-2-109,-1-2 1,0 0-1,0 0 1,21-26 0,-30 31-21,0 0 0,-1 0 1,1 0-1,-1-1 1,0 1-1,-1-1 1,1 0-1,-1 0 1,-1 0-1,1 0 1,0-13-1,-1 3-16,-1 0 0,-1 0 0,-5-32 0,5 40 64,-6-24-58,7 31 86,-1 0 0,1 0 1,-1 0-1,0 0 0,0 0 1,0 1-1,0-1 0,0 0 1,0 1-1,0-1 0,-1 0 1,-2-1-1,4 2-3,-1 1 0,0-1 1,0 1-1,1 0 0,-1 0 0,0-1 1,0 1-1,0 0 0,0 0 0,1 0 1,-1 0-1,0 0 0,0 0 0,0 0 1,0 0-1,1 0 0,-1 0 1,0 1-1,0-1 0,0 0 0,1 1 1,-1-1-1,0 0 0,0 1 0,1-1 1,-1 1-1,0-1 0,1 1 0,-1-1 1,0 1-1,1 0 0,-1-1 0,1 1 1,-1 0-1,1-1 0,-1 1 0,1 0 1,-1 1-1,-2 4-19,-1 0 0,1 0 0,-3 9 0,6-14 44,-7 16 11,1-1 0,1 1 0,1 1 0,-4 34 0,7-45 10,1-1-1,0 1 1,1 0 0,-1 0-1,1 0 1,1-1 0,-1 1 0,1 0-1,0-1 1,1 1 0,-1-1-1,1 0 1,1 0 0,-1 0 0,9 10-1,-9-13-14,0 0 0,0-1-1,0 1 1,1-1 0,-1 1-1,1-1 1,0 0 0,0-1-1,0 1 1,0-1-1,0 0 1,0 0 0,0 0-1,0 0 1,7 0 0,0-1 80,0 1 0,0-2-1,0 0 1,19-3 0,-6-2-58,0 0 1,0-2-1,0-1 0,-1 0 1,-1-2-1,0-1 0,0 0 0,-1-2 1,26-21-1,-41 30-19,-1 0-1,0 0 1,-1 0 0,1 0-1,-1-1 1,0 1 0,-1-1-1,1 0 1,-1 0 0,0-1-1,-1 1 1,1 0 0,-1-1-1,0 0 1,-1 0 0,0 1-1,0-1 1,0 0 0,-1 0-1,0 0 1,0 0 0,-1 0-1,-2-7 1,0-4-229,1 1 1,-1-33-1,5 50 187,0 0 0,0 1 1,-1-1-1,1 1 0,0-1 0,0 1 0,0-1 0,2 2 0,0 2 29,1-1-1,-1 1 1,0 0 0,0 0-1,0 0 1,-1 0 0,1 1-1,-1-1 1,0 1-1,0 0 1,-1 0 0,1 0-1,-1 1 1,2 7 0,1 5 3,-1 0 1,0 0 0,1 21 0,-5 2 110,-1-34-113,1 1 0,0 0 0,0 0 1,0-1-1,1 1 0,1 0 0,-1-1 1,4 11-1,-2-12-8,-1-2 77,0 1 1,0-1 0,1 1-1,0-1 1,6 8 0,-8-11-50,0 0 0,0 0 1,0 0-1,0-1 1,0 1-1,0 0 0,1-1 1,-1 1-1,0 0 1,1-1-1,-1 1 0,0-1 1,1 0-1,-1 0 1,1 1-1,-1-1 0,1 0 1,-1 0-1,0 0 1,1 0-1,-1-1 0,1 1 1,-1 0-1,0-1 1,1 1-1,1-1 1,3-2 37,0 0 1,0 0 0,0-1-1,0 0 1,-1 0 0,0 0 0,0 0-1,0-1 1,0 0 0,-1 0 0,7-10-1,3-7-134,20-41-1,-14 24 112,-5 14-4,5-10-88,-20 87-513,-20 74 1135,20-102-580,0-22 319,2-3-273,0 0 0,0 1 0,1-1 1,-1 0-1,0 0 0,0 0 0,0 0 1,0 0-1,3-3 0,3-1 18,93-62-122,-24 15-19,-68 46 84,0 1 1,19-7-1,-25 11-4,0 0 1,0 0-1,1 0 0,-1 0 0,1 1 1,-1-1-1,1 1 0,-1 0 0,0 0 0,1 0 1,-1 0-1,5 2 0,-7-2-4,-1 0 0,1 1 0,0-1 0,0 1 0,0-1 1,0 1-1,0 0 0,-1-1 0,1 1 0,0 0 0,-1-1 0,1 1 0,0 0 0,-1 0 0,1 0 0,-1 0 0,1 0 0,-1-1 0,0 1 0,1 0 0,-1 0 0,0 0 1,0 0-1,0 0 0,1 0 0,-1 0 0,0 0 0,-1 2 0,1 2 16,0-1-1,-1 1 1,0 0 0,-2 7 0,0-3 13,-1-1-1,0 1 1,0-1 0,0 0-1,-12 14 1,2-4 217,-21 19 0,57-49-337,61-46-60,-53 35 108,1 2-1,45-24 1,-74 44 42,0 0 1,0 1-1,0-1 0,0 0 0,0 1 0,0-1 0,1 1 1,-1 0-1,0-1 0,0 1 0,1 0 0,-1 1 1,0-1-1,0 0 0,1 1 0,-1-1 0,0 1 0,0 0 1,0-1-1,0 1 0,0 0 0,0 0 0,0 1 0,0-1 1,0 0-1,0 1 0,-1-1 0,1 1 0,0-1 1,-1 1-1,1 0 0,-1 0 0,0-1 0,0 1 0,0 0 1,2 4-1,-1-2 29,-1 1 0,1 0 0,-1-1 0,0 1 0,0 0 0,-1 0 0,1 0 0,-1-1 0,0 1 0,-2 9 0,2-7 32,-1-1-1,1 1 1,1-1 0,-1 1 0,2 6 0,-2-12-50,0-1 0,0 1 0,1 0 0,-1 0 1,0-1-1,1 1 0,-1 0 0,0 0 0,1-1 0,-1 1 0,1-1 0,-1 1 1,1 0-1,-1-1 0,1 1 0,0-1 0,-1 1 0,1-1 0,0 1 1,-1-1-1,1 0 0,0 1 0,1-1 0,-1 1 8,1-1 0,0 0 0,-1 0 0,1 0 0,0 0 0,-1 0 0,1 0 0,0-1 0,-1 1 0,1 0 1,1-1-1,5-3 48,0 0 0,0 0 0,11-7 1,-15 8-43,26-18 2,-1-2 0,0-1 0,-2-1 0,36-44 0,-51 51-81,-10 11-163,-2 7 219,-1 0-1,1 0 1,0 0 0,-1 0-1,1 0 1,0 0-1,-1 0 1,1 0 0,0 0-1,-1 0 1,1 0-1,0 0 1,-1 0 0,1 0-1,0 0 1,-1 0-1,1 0 1,0 0 0,-1 1-1,1-1 1,0 0-1,0 0 1,-1 0 0,1 1-1,-1-1 1,-4 4-67,-1 1-1,1-1 1,0 1 0,0 0 0,1 1-1,-7 8 1,0 1 31,-20 26 9,-46 82 0,76-121 30,0 0 0,1 1 0,-1-1 0,0 0 1,1 0-1,-1 1 0,1-1 0,0 0 0,0 0 1,0 3-1,0-4 82,7-1-27,-1-1 1,1 0-1,0-1 0,-1 1 1,1-1-1,10-5 1,-9 3-88,1 1 1,15-4 0,-17 6 11,-1 0 0,1 0 0,-1 1 0,1-1 0,-1 1 0,1 1 1,8 1-1,-13-2 30,0 1 0,0 0 1,1 0-1,-1 0 0,0 0 0,0 0 1,0 1-1,-1-1 0,1 1 0,0-1 1,0 1-1,-1 0 0,1-1 0,-1 1 1,0 0-1,1 0 0,-1 0 0,0 0 1,0 0-1,0 0 0,0 1 0,-1-1 1,1 0-1,0 3 0,1 9 11,0 1-1,0-1 0,-2 1 1,0-1-1,0 0 1,-4 20-1,2-17-11,-2 21 62,-3 0-1,-19 70 1,19-87-22,-1-1 0,0 0 0,-1 0 0,-2-1 0,0-1 0,-23 31 1,30-44-46,0-1 0,0 0 0,0 0 1,0 0-1,0-1 0,-1 1 0,1-1 0,-1 0 1,0-1-1,0 1 0,0-1 0,-1 0 1,1 0-1,0-1 0,-1 1 0,1-1 1,-1 0-1,1-1 0,-1 1 0,0-1 1,1 0-1,-1-1 0,0 1 0,1-1 1,-1 0-1,1-1 0,0 1 0,-1-1 1,1 0-1,-5-3 0,0 0-27,0-1 0,1-1-1,0 1 1,0-1-1,1-1 1,0 0 0,0 0-1,1 0 1,0-1 0,1 0-1,0-1 1,-7-13 0,6 10 16,1-1 0,0 0 1,1 0-1,1 0 0,0-1 1,1 1-1,0-1 1,0-27-1,3 34 17,0 0 0,0 1 0,1-1 0,0 0 0,1 0 0,0 0 0,0 1 0,1-1 1,0 1-1,0-1 0,0 1 0,1 0 0,0 1 0,1-1 0,-1 1 0,1-1 0,0 1 0,1 1 0,0-1 0,0 1 0,0 0 1,0 0-1,1 1 0,0 0 0,14-7 0,-3 4-251,0 0 1,1 1 0,36-7-1,21 1-4181,-72 12 4189,1-1-530,-1 0 0,1 1 1,0 0-1,-1 0 0,1 0 1,0 0-1,-1 1 0,9 1 1,2 6-2127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0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140 125 10048,'-71'-48'3712,"43"31"-2880,11 2-224,12 7-2080,0 0 672,0-4-320,2 4 672,-2-1-2976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0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 9312,'-31'-12'3424,"41"17"-2656,21-1-192,-1-1 1568,25 5-1281,13 1 1569,4-6-1408,26-3 416,46-3-864,4-1-384,-8-1-160,-1-6-32,22 2 0,2 6-3680,-23-2 2016,-6 5-6943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08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348 802 4736,'-1'0'131,"1"0"0,0 0 1,-1 0-1,1 0 0,0 0 0,-1 0 0,1 0 1,-1 0-1,1 0 0,0 0 0,-1 0 1,1 0-1,0-1 0,-1 1 0,1 0 0,0 0 1,-1 0-1,1 0 0,0-1 0,-1 1 1,1 0-1,0 0 0,0-1 0,-1 1 0,1 0 1,0 0-1,0-1 0,-1 1 0,1 0 1,0-1-1,0 1 0,0 0 0,0-1 0,-1 1 1,1 0-1,0-1 0,0 1 0,0-1 1,0 1-1,0 0 0,0-1 0,0 1 0,0 0 1,0-1-1,0 1 0,0-1 0,1 0 54,-1 0-1,0 1 1,0-1-1,0 0 1,-1 1-1,1-1 1,0 0-1,0 0 1,0 1 0,0-1-1,-1 0 1,1 1-1,0-1 1,-1 0-1,1 1 1,0-1-1,-1 1 1,1-1-1,-1 0 1,1 1-1,-1-1 1,1 1-1,-1-1 1,1 1-1,-2-1 1,-4-2 173,-1 0 0,1 1 0,0 0 0,-1 0 0,1 1 1,-1 0-1,0 0 0,0 0 0,1 1 0,-1 0 0,0 0 0,1 1 0,-1-1 0,-7 3 1,-4 2-164,0 0-1,1 0 1,0 2 0,-17 9 0,24-11-168,-1 1-1,1 0 0,0 1 0,1 0 1,0 1-1,0 0 0,-8 9 0,13-13 4,1 1 0,0-1 1,0 0-1,0 1 0,0 0 0,1 0 0,0-1 0,0 1 0,0 1 0,0-1 1,1 0-1,0 0 0,0 1 0,0-1 0,1 0 0,0 1 0,0 8 0,1-12-3,-1 0 0,0 0 0,1 0 0,-1 0 0,1 0 0,0 0 0,-1 0 0,1 0 0,0 0 0,0 0 0,0 0 0,1-1-1,-1 1 1,0 0 0,1-1 0,-1 1 0,1-1 0,1 2 0,0-2 9,-1 1 0,1-1-1,-1 0 1,1-1 0,-1 1-1,1 0 1,-1-1 0,1 1 0,0-1-1,-1 0 1,1 0 0,4 0 0,6-2 122,-1 0 0,1-1 0,-1-1 0,21-8 0,-30 11-127,11-4-40,-1-2 1,-1 1-1,1-1 1,-1-1 0,17-14-1,-22 16-5,1-1 0,-1 0 0,-1 0 0,1-1 0,-1 0 1,0 0-1,-1 0 0,8-17 0,-10 13-345,-4 11 43,-2 5 228,2-1 110,-1 1 1,1-1 0,0 1-1,0-1 1,0 1-1,1-1 1,-1 1-1,1-1 1,0 1-1,0-1 1,0 1-1,1 0 1,-1-1-1,1 1 1,0-1 0,0 1-1,0-1 1,0 0-1,0 1 1,1-1-1,0 0 1,-1 0-1,1 0 1,0 0-1,1 0 1,-1 0-1,0-1 1,1 1 0,0-1-1,4 3 1,-3-1 31,2 0 0,-1-1 0,0 0 0,1 0 0,-1 0 0,1-1 0,0 1 0,0-2 0,0 1 0,0-1 0,0 1 0,0-2 0,0 1 0,0-1 0,1 0 0,-1 0 0,0 0 0,0-1 0,0 0 0,0 0 1,0-1-1,0 0 0,0 0 0,0 0 0,0-1 0,-1 0 0,1 0 0,-1 0 0,6-6 0,1-1-7,0-1-1,-1-1 1,-1 0 0,0-1-1,-1 0 1,12-21 0,37-88-12,-57 118-34,24-54 13,57-140 244,-15-5 35,-60 167-270,-2 0-1,-1 0 1,-1-62 0,-3 92-2,1 4-28,-1-1-1,0 1 1,0 0-1,0-1 1,0 1 0,-1 0-1,1-1 1,-1 1-1,1 0 1,-1-1 0,0 1-1,-1-3 1,2 5 4,-1 0 0,1-1 1,0 1-1,0 0 0,0 0 0,-1 0 1,1 0-1,0 0 0,0 0 1,0-1-1,-1 1 0,1 0 0,0 0 1,0 0-1,-1 0 0,1 0 0,0 0 1,0 0-1,0 0 0,-1 0 0,1 0 1,0 0-1,0 0 0,-1 0 1,1 0-1,0 0 0,0 0 0,0 1 1,-1-1-1,1 0 0,0 0 0,0 0 1,0 0-1,-1 0 0,1 0 0,0 1 1,0-1-1,0 0 0,0 0 1,-1 1-1,-5 5-25,1 0 1,-1 1-1,1 0 1,1 0-1,-1 1 0,1-1 1,-4 11-1,-19 61-44,14-30 120,3 0 0,2 0 0,2 1 0,2 0 0,5 88 0,1-109 19,1 0 0,2-1 0,1 1 0,1-1 0,1-1 0,18 42 0,-20-59-128,0 0 0,0 0 0,1-1 0,0 0 1,1 0-1,0 0 0,0-1 0,1 0 0,0-1 0,0 0 0,15 8 1,-14-9-1203,1-1 0,0 0 0,17 5 1,-22-8-2,0-1 0,0 0 0,0 0 0,7 0 0,-12-1 919,1 0 0,-1 0-1,0 0 1,1-1-1,-1 1 1,0 0 0,1 0-1,-1-1 1,0 1-1,1-1 1,0 0-1,-1 0 135,-1 1-1,1 0 1,-1-1-1,0 1 1,1-1-1,-1 1 0,0-1 1,1 1-1,-1-1 1,0 1-1,1-1 0,-1 1 1,0-1-1,0 1 1,0-1-1,0 1 0,0-1 1,1 0-1,-1 1 1,0-1-1,0 1 0,0-1 1,-1 1-1,1-1 1,0 0-1,0 1 0,0-2 1,-11-23-2909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0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 11392,'-14'-11'4224,"23"11"-3297,4 0-255,0 0 1248,10 0-1184,12 0 640,25 0-832,25 0-64,15 5-320,-29-2-384,5 5 128,6 0-2944,-2-1 1664,6 1-4767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1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254 640 1824,'4'-12'9632,"-5"11"-9397,0 0 1,-1 1-1,1-1 1,0 1 0,0-1-1,-1 1 1,1-1-1,0 1 1,-1 0-1,1 0 1,0 0 0,-1 0-1,1 0 1,0 0-1,-1 0 1,1 0-1,-1 0 1,1 1 0,0-1-1,0 0 1,-3 2-1,-2 0 102,1 0-1,-1 1 0,-9 5 0,-133 99 2070,144-103-2342,-1 0-1,1 0 1,0 0 0,0 0 0,1 1 0,-1-1 0,1 1 0,0 0 0,-5 10-1,7-12-28,0-1-1,1 0 0,-1 1 0,1-1 0,-1 1 1,1-1-1,0 1 0,0-1 0,0 0 0,0 1 0,0-1 1,0 1-1,1-1 0,0 1 0,-1-1 0,1 0 1,0 1-1,0-1 0,0 0 0,0 0 0,0 1 0,1-1 1,-1 0-1,4 3 0,-2-1 20,1-1 0,0 1 0,0-1-1,1 1 1,-1-1 0,1-1 0,-1 1 0,1-1 0,0 1 0,0-1-1,0-1 1,0 1 0,1-1 0,-1 0 0,0 0 0,1 0-1,-1-1 1,0 0 0,1 0 0,-1 0 0,0-1 0,1 0 0,-1 0-1,0 0 1,8-3 0,-7 2-57,1-1 1,-1 0-1,1 0 0,-1 0 1,0-1-1,0 0 0,-1 0 1,1-1-1,-1 0 0,0 0 1,0 0-1,-1 0 0,1-1 1,-1 0-1,0 0 0,-1 0 1,1 0-1,4-13 0,-4 6 2,-1 1-1,-1-1 1,0 1-1,1-16 0,-3 21-21,0 0 0,0 0 0,-1 0 0,1 0-1,-2 0 1,1 1 0,-1-1 0,0 0 0,-4-8-1,6 14 16,0 1-1,0 0 1,0 0-1,0-1 1,0 1 0,0 0-1,-1 0 1,1-1-1,0 1 1,0 0-1,0-1 1,0 1-1,0 0 1,-1 0 0,1 0-1,0-1 1,0 1-1,0 0 1,-1 0-1,1 0 1,0-1-1,0 1 1,-1 0-1,1 0 1,0 0 0,0 0-1,-1 0 1,1 0-1,0 0 1,-1-1-1,1 1 1,0 0-1,0 0 1,-1 0-1,-3 10-25,2 18 348,1-18-199,2 1 0,-1 0 0,1-1 0,1 1 0,0-1 0,1 1 0,0-1 0,7 19 0,-7-24-19,-1 1 1,1-1-1,0 0 0,0 0 0,1 0 1,6 8-1,-8-11-67,0-1 1,-1 0-1,1 0 0,0 1 1,0-1-1,0 0 1,0-1-1,0 1 0,0 0 1,0 0-1,0-1 0,1 0 1,-1 1-1,0-1 0,0 0 1,0 0-1,1 0 0,-1 0 1,0 0-1,0-1 1,0 1-1,4-2 0,26-7 165,1-2-1,-1-2 0,42-23 1,84-58-12,-122 71-66,-32 20-147,0 1 0,0 0 0,0 0 0,1 0 1,4-1-1,-9 2 21,1 1 0,0 0 0,0 0 0,0 0 0,-1-1 0,1 1 0,0 0 0,0 0 0,0 0 0,-1 0 0,1 0 0,0 1 0,0-1 0,0 0 0,-1 0 0,1 0 0,0 1 0,0-1 0,-1 0 0,1 1 0,0-1 0,0 1 0,-1-1 0,1 1 0,-1-1 0,1 1 0,0-1 0,-1 1 0,1 0 0,-1-1 0,1 1 0,-1 0 0,0-1 1,1 1-1,-1 0 0,1 0 0,0 4 38,0-1 0,-1 0 1,1 0-1,-1 1 1,0-1-1,0 0 1,0 0-1,0 1 0,-1-1 1,0 0-1,0 0 1,0 0-1,-3 8 1,-3 4 106,-18 30 1,22-41-117,-32 49 567,35-52-399,14-10-38,5-5-288,-1-2 0,27-27 0,-28 26 90,-1 1-1,34-23 1,-46 35 25,1 0 0,0 0 1,-1 1-1,1 0 0,0 0 1,0 1-1,9-3 0,-12 4 17,-1 0 0,0 0 0,1 0 0,-1 0 0,1 0 0,-1 0 0,1 0 0,-1 0 0,0 1 0,1-1 0,-1 1 0,0-1 0,1 1 0,-1-1 0,0 1 0,0 0 0,1 0 0,-1-1 0,0 1 0,0 0 0,0 0 0,0 0 0,0 0 0,0 1 0,0-1 0,-1 0 0,1 0 0,0 0 0,-1 1 0,1-1 0,0 0 0,-1 2 0,4 10 81,-1-1 1,0 1 0,-1 0-1,-1 0 1,0 25 0,2-8 154,-3-29-217,0 0 1,0 0 0,0-1-1,0 1 1,0 0-1,1-1 1,-1 1-1,0 0 1,0 0-1,1-1 1,-1 1-1,0 0 1,1-1 0,-1 1-1,1 0 1,-1-1-1,0 1 1,1-1-1,-1 1 1,1-1-1,0 1 1,-1-1-1,1 1 1,-1-1 0,1 0-1,0 1 1,-1-1-1,1 0 1,0 1-1,0-1 1,-1 0-1,1 0 1,1 0-1,5-1 34,0-2-1,0 1 0,-1-1 0,12-5 1,11-6-6,185-66-88,-116 37 60,-67 27-45,-15 10 108,-12 5-75,-1 0 0,1-1 0,-1 1 0,0-1 0,4-2-1,-24 15-197,0-1-1,-29 11 0,16-6 182,7-5-2,1 1 0,0 2-1,1 0 1,1 1 0,0 1-1,1 1 1,-18 19 0,35-32 15,-1 0 0,1 0 0,0 0 0,0 1 0,0-1 1,1 0-1,-3 7 0,4-9 9,0-1 0,0 1 0,-1-1 0,1 1 0,0 0 0,0-1 0,0 1 0,0-1 0,0 1 0,0 0 0,0-1 0,0 1 0,0-1 0,0 1 0,0 0 0,0-1 0,0 1 0,1-1 0,-1 1 0,0 0 0,0-1 0,1 1 0,-1-1 0,0 1 0,1-1 0,-1 1 0,0-1 0,1 1 0,-1-1 0,1 0 0,-1 1 0,1-1 0,-1 0 0,1 1 0,-1-1 0,1 0 0,-1 1 0,1-1 0,0 0 0,-1 0 0,1 0 0,-1 0 0,1 1 0,0-1 0,-1 0 0,1 0 0,-1 0 0,1 0 0,0-1 0,-1 1 1,1 0-1,0 0 0,0 0 0,8-2 42,-1-1 0,0 0 0,1 0 0,-1 0 0,0-1 0,-1 0 0,1 0 0,7-7 0,8-3-7,2-3-145,-1 0 0,-1-2 0,25-26-1,3-1 208,-42 38-366,20-12 0,-28 40-216,-3-10 478,0 0 0,1 1 0,0 0 0,1-1 1,0 1-1,1-1 0,0 1 0,1-1 1,0 1-1,1-1 0,5 14 0,-6-21 37,-1 0-1,1 0 0,0 0 0,0-1 1,0 1-1,1-1 0,-1 1 1,1-1-1,-1 0 0,1 0 1,0 0-1,0 0 0,0-1 1,0 1-1,0-1 0,0 1 0,0-1 1,0 0-1,0 0 0,1-1 1,-1 1-1,0-1 0,1 0 1,-1 1-1,1-1 0,-1-1 1,0 1-1,1 0 0,3-2 0,-3 0-9,-3 1-11,-1 1 0,0 0 0,0 0 0,1 0 0,-1-1 0,0 1 1,0 0-1,1 0 0,-1 0 0,0-1 0,0 1 0,1 0 0,-1 0 0,0 0 1,1 0-1,-1 0 0,0 0 0,1 0 0,-1 0 0,0 0 0,1 0 0,-1 0 1,0 0-1,0 0 0,1 0 0,-1 0 0,0 0 0,1 0 0,-1 0 0,0 1-35,0 0 27,0 0 0,0 0 0,0 0 1,0 0-1,0 1 0,0-1 0,-1 0 0,1 0 0,-1 0 0,1 0 0,-1 0 0,1 0 0,-2 1 0,2-2-4,0 1 0,-1-1-1,1 0 1,-1 0 0,1 1-1,0-1 1,-1 0-1,1 1 1,0-1 0,-1 0-1,1 1 1,0-1 0,0 0-1,-1 1 1,1-1-1,0 1 1,0-1 0,0 0-1,0 1 1,-1-1 0,1 1-1,0 0 1,0 0-2,0-1 0,0 1 0,0-1 0,0 1 0,0-1 0,-1 1 0,1 0 0,0-1 0,0 1 0,-1-1 0,1 1 0,0-1 0,-1 1 0,1-1 0,0 0 0,-1 1 0,1-1 0,-1 1 0,0 0 0,0-1 48,1 1-50,0-1 1,0 0 0,0 1-1,0-1 1,0 0 0,0 0-1,0 1 1,0-1-1,0 0 1,0 0 0,0 1-1,0-1 1,0 0 0,-1 1-1,1-1 1,0 0-1,0 0 1,0 0 0,0 1-1,-1-1 1,1 0 0,0 0-1,0 0 1,0 1-1,-1-1 1,1 0 0,-5 4 75,5-3-63,-11 11-1,9-10-4,-1 1 0,0 0-1,0-1 1,0 0-1,0 0 1,-4 3 0,-9 5-56,-36 28-1,-74 38 1,-62 21 44,184-96 7,-16 9 64,-37 13 1,52-22-56,0 1-1,0-1 1,0 0-1,0 0 1,-1 0-1,1-1 1,0 0 0,-1 0-1,1 0 1,0-1-1,-1 0 1,-9-2-1,14 2-7,0 1-1,0-1 1,0 1 0,0-1-1,0 0 1,0 1 0,0-1-1,0 0 1,0 0 0,0 0-1,0 1 1,1-1 0,-1 0-1,0 0 1,1 0 0,-1 0-1,1 0 1,-1-1-1,0 0 1,1 0 6,-1-1-1,1 1 0,-1-1 1,1 1-1,0-1 1,0 0-1,0 1 1,1-5-1,1 0 0,-1-1 1,2 1-1,-1 0 0,1 0 1,5-10-1,-1 5 13,0 1-1,1 0 0,0 0 1,1 1-1,0 0 1,21-17-1,-15 15-38,1 1 0,1 1 1,0 0-1,21-8 0,15-2-42,0 3 0,78-14-1,-93 22 108,15-2-22,91-26 300,-129 32-308,0-1 0,0-1 0,0 0 0,-1-1-1,0-1 1,-1 0 0,15-12 0,-1-4 55,29-34 1,-45 46-47,0-2-1,-1 0 1,0 0 0,12-28-1,52-149-161,-12 30-67,-55 144 181,0-1-1,6-30 1,-11 41 27,-1-1 0,0 1 1,0 0-1,-1 0 0,0-1 0,-1 1 1,1 0-1,-5-16 0,4 20-120,-1-1-1,1 1 1,-1-1 0,-4-5-1,6 9 94,0 0 0,-1 0 0,1 1 0,-1-1 0,0 0 0,1 0 1,-1 1-1,1-1 0,-1 1 0,0-1 0,1 1 0,-1-1 0,0 1 0,0-1 0,0 1 0,1-1 0,-1 1 0,0 0 0,0 0 0,0-1 0,0 1 0,1 0 0,-1 0 0,0 0 0,0 0 0,0 0 0,0 0 0,0 0 0,0 0 0,0 0 0,-1 1 0,-4 2-15,0 0 0,-1 1 0,1-1 1,1 1-1,-1 0 0,-8 9 0,-29 32 52,28-29-59,2 1 0,0 0 0,1 1 0,0 0 0,2 1 0,-9 21 1,-10 47 182,4 1 1,-15 99 0,35-162-78,1 0 1,1 0 0,1 1 0,3 41 0,0-63-34,0 1 0,0-1 0,0 1 1,1-1-1,0 0 0,2 6 0,-2-8-7,-1 0 0,1 0 0,-1 0 0,1 0 0,0 0 0,0 0 0,0 0 0,0-1 0,0 1 0,0-1 0,1 1 0,-1-1 0,0 0 0,4 1 0,8 4 21,0-1 0,1-1 0,0-1-1,-1 0 1,1 0 0,23 0 0,6-4 156,72-9-1,-92 6-156,-1-1 1,1-2 0,-1 0-1,37-16 1,-57 20-31,0 1 0,1 0 0,-1-1 1,0 1-1,0-1 0,-1 0 0,1 0 1,0 0-1,-1 0 0,0-1 0,0 1 1,0-1-1,0 1 0,0-1 0,-1 0 1,0 0-1,0 0 0,0 1 0,1-8 0,-1 6-34,0-1-1,-1 1 0,0-1 0,0 1 0,0 0 0,0-1 0,-1 1 1,0 0-1,0-1 0,-1 1 0,1 0 0,-1 0 0,0 0 0,-3-5 0,4 9-1,0-1 0,0 1 0,0 0 0,1 0 0,-1 0 0,0 0 0,0 0-1,-1 0 1,1 0 0,0 0 0,0 1 0,0-1 0,-1 0 0,1 1 0,0-1-1,0 1 1,-1-1 0,1 1 0,-1-1 0,-1 1 0,1 0 13,-1 0 1,1 0 0,0 1-1,-1-1 1,1 1-1,0-1 1,0 1 0,-1 0-1,1 0 1,0 0-1,-3 2 1,-3 2-17,1 1 0,-1 0 0,1 1-1,-11 12 1,12-12-12,0 0 1,0 0-1,1 1 0,1-1 0,-8 15 0,11-19 57,0 0 0,0 0-1,0 0 1,1 0 0,-1 0 0,1 0-1,-1 0 1,1 1 0,0-1 0,0 0-1,1 0 1,-1 0 0,1 0 0,-1 0-1,1 0 1,0 0 0,0 0 0,0 0-1,3 4 1,0 0 19,0-1-1,1 1 1,0-2 0,0 1 0,1 0-1,0-1 1,-1 0 0,2 0-1,-1-1 1,11 6 0,-12-7 7,-1-1 1,1 0 0,0 0-1,0 0 1,0-1 0,0 0-1,0 0 1,0 0 0,0-1-1,0 1 1,0-1 0,0 0-1,0-1 1,0 1 0,0-1-1,0 0 1,6-2 0,-1-1-4,0-1 1,0 0 0,-1 0-1,1-1 1,-2-1 0,15-11-1,41-50 375,-11 11-250,-41 45-288,14-20 0,-5 5-21,-21 27 136,1 0-1,-1-1 0,0 1 1,0 0-1,0 0 0,1-1 1,-1 1-1,0 0 0,0 0 1,1 0-1,-1 0 0,0-1 1,0 1-1,1 0 0,-1 0 1,0 0-1,1 0 0,-1 0 1,0 0-1,0 0 0,1 0 1,-1 0-1,0 0 0,1 0 1,-1 0-1,0 0 0,1 0 1,-1 0-1,0 0 0,0 0 1,1 0-1,6 8-193,0 15 25,-5-14 209,0 0 0,-1 0 0,0 0-1,-1 0 1,0 0 0,-1 9-1,0-12-19,0 0 0,0 0 0,-1-1 0,1 1 0,-1-1-1,-1 1 1,1-1 0,-1 0 0,0 0 0,-5 7-1,4-7 36,0 0 0,0-1 0,0 1-1,0-1 1,-7 5 0,9-8-40,1 0 1,-1 0-1,0 0 1,0-1-1,0 1 0,0 0 1,0-1-1,0 1 1,0-1-1,-1 0 0,1 0 1,0 0-1,0 0 1,0 0-1,0 0 1,0 0-1,0-1 0,-3 0 1,-2 1 67,7 0-65,0 0-1,0 0 1,-1 0 0,1 0-1,0 0 1,0 0 0,0 0 0,-1 0-1,1 0 1,0 0 0,0 0-1,0 0 1,-1 0 0,1 0 0,0 0-1,0 0 1,0 0 0,-1 0-1,1 0 1,0 0 0,0-1-1,0 1 1,0 0 0,-1 0 0,1 0-1,0 0 1,0 0 0,0 0-1,0-1 1,0 1 0,-1 0 0,1 0-1,0 0 1,0 0 0,0-1-1,0 1 1,0 0 0,0 0 0,0 0-1,0 0 1,0-1 0,0 1-1,0 0 1,0-1 0,9 1 96,133-4 529,52-17-1551,-136 13-813,17-4-4778,-29 4-426,-33 5 5353,-1 1-1,14-6 1,32-18-4313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17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24 3232,'-3'-9'-843,"1"-5"11185,2 22-7932,0-5-2490,-2 28 1904,-9 55 0,2-29-1008,-32 295 1701,20-217-1716,7-46-455,-4 7 358,17-75-11,3-34-74,7-22-1,-9 33-604,8-25 98,20-44-1,-24 64-154,0 0-1,0-1 1,1 1 0,0 1-1,0-1 1,0 1 0,1 0-1,0 0 1,0 0 0,11-7-1,-15 12 32,1 0 0,-1-1-1,0 1 1,1 0-1,-1 1 1,1-1 0,-1 0-1,1 1 1,-1-1 0,1 1-1,0 0 1,-1 0 0,1 0-1,-1 0 1,1 0 0,0 1-1,-1-1 1,1 1 0,-1 0-1,1-1 1,-1 1-1,0 0 1,1 0 0,2 3-1,1 0 31,0 0 0,-1 0 0,0 1-1,0-1 1,0 1 0,-1 0-1,1 1 1,4 8 0,-7-11-2,-1 0 0,1 0-1,-1 0 1,0 1 0,0-1 0,-1 0 0,1 1 0,-1-1 0,1 1-1,-1-1 1,0 0 0,0 1 0,-1-1 0,1 1 0,-1-1 0,1 1-1,-1-1 1,0 0 0,0 0 0,-1 1 0,1-1 0,-3 4 0,-4 6 119,0 0 1,0-1-1,-19 20 1,23-26-100,-1-1 1,0 0 0,-1 0 0,1 0 0,-1-1 0,-8 5-1,11-7-36,0-1-1,0 0 0,0 1 0,0-1 1,-1-1-1,1 1 0,0 0 0,0-1 1,-1 0-1,1 0 0,0 0 1,0 0-1,-1 0 0,1-1 0,0 1 1,-5-2-1,1 0 38,-17-6 43,23 8-72,0-1 0,-1 1 0,1-1 0,0 0 0,0 1 0,0-1 0,0 0 0,0 0 0,0 0 0,0 0 0,0 0 0,0 0 0,0 0 0,1 0 0,-2-1 0,2 1-14,0 1 0,0 0 0,0-1 0,0 1 0,0 0 0,0 0 0,0-1 0,0 1 0,0 0 1,0-1-1,0 1 0,0 0 0,0 0 0,1-1 0,-1 1 0,0 0 0,0 0 0,0-1 0,0 1 0,0 0 0,1 0 0,-1 0 0,0-1 0,0 1 0,0 0 0,1 0 0,-1 0 0,0-1 0,0 1 0,1 0 0,-1 0 0,0 0 0,1 0 0,8-4-89,71-5 137,-49 3-73,38-6 62,105-33 1,-136 33 106,-21 7-75,0-1 1,0 0-1,-1-1 0,1 0 0,26-19 1,-41 24-54,1 0 0,-1 0 0,0-1 0,1 1 0,-1-1 0,-1 0 0,1 1 0,0-1 0,-1 0 0,2-4 0,-2 5-17,0 0 0,0 0 0,-1 0 0,0 0-1,1 0 1,-1 0 0,0 0 0,0 0 0,0 0 0,0 0 0,0 0 0,0 0-1,-1 0 1,1 0 0,-1 0 0,-1-3 0,2 4-8,-1 0 1,0 0 0,1 0-1,-1 1 1,0-1 0,0 0-1,0 1 1,0-1 0,0 0-1,1 1 1,-1-1-1,0 1 1,-1 0 0,1-1-1,0 1 1,0 0 0,0-1-1,0 1 1,0 0 0,0 0-1,0 0 1,0 0-1,0 0 1,-2 1 0,-1-1-40,0 0 0,-1 1 0,1 0 0,-7 2 0,1 1-7,-1 1 0,2 0 0,-1 0 0,1 1 1,-1 0-1,2 0 0,-1 1 0,1 1 0,-15 15 1,21-19 69,0-1 1,0 1 0,0 0 0,1 0-1,-1 0 1,1 0 0,0 0 0,0 0-1,0 0 1,1 0 0,-1 1 0,1-1-1,0 0 1,0 0 0,0 1 0,1-1-1,0 0 1,0 0 0,0 0 0,0 0-1,0 0 1,4 6 0,-1-2 41,1 1 0,0-1 0,0 0 0,1 0 0,0 0-1,0-1 1,1 0 0,11 10 0,-13-13-7,-1-1 0,1 0-1,-1 0 1,1 0-1,0 0 1,0-1 0,0 0-1,1 0 1,-1 0 0,0-1-1,12 2 1,-13-3-31,1 0 0,0 0 0,-1 0 0,1-1 0,-1 0 0,1 0 0,-1 0-1,0-1 1,1 1 0,-1-1 0,0 0 0,0 0 0,0 0 0,0-1 0,4-3 0,50-46 251,-22 18-54,-11 12-175,0 0 0,-2-2-1,-1-1 1,0 0 0,19-32-1,-9-2-99,-3-1 0,-2-2 0,-3 0 0,21-85 0,-39 122-63,-1 1-1,3-28 1,-7 41 65,-1 1-1,0 0 1,0-1 0,-1 1 0,0-1 0,-1 1 0,-5-17 0,7 26 40,0 1 1,0 0 0,-1-1 0,1 1 0,0-1-1,0 1 1,-1-1 0,1 1 0,0 0 0,0-1 0,-1 1-1,1-1 1,0 1 0,-1 0 0,1 0 0,-1-1 0,1 1-1,0 0 1,-1 0 0,1-1 0,-1 1 0,1 0-1,-1 0 1,1 0 0,-1 0 0,0-1 0,0 1-6,-1 1 0,1-1 0,0 0-1,0 0 1,0 1 0,-1-1 0,1 0 0,0 1 0,0-1 0,-2 2 0,-1 0-12,0 1-1,0 0 1,0 0 0,-6 7-1,3-1 34,0 1-1,0 0 1,1 0-1,0 1 1,0 0-1,-7 21 1,-15 74 15,24-88-12,-33 168 12,30-134 289,-2 85 1,9-119-193,1 0 1,3 19-1,-4-33-67,1 1 0,0-1 0,0 1 0,1-1 0,-1 0 0,1 1 0,0-1 0,0 0 0,0 0 0,1 0 0,0-1 0,-1 1 0,7 5 0,-6-7-7,-1 0 1,1-1-1,0 1 1,0-1 0,1 0-1,-1 0 1,0 0-1,0 0 1,0 0-1,1-1 1,-1 0-1,0 1 1,1-1-1,-1-1 1,0 1 0,1 0-1,-1-1 1,4 0-1,7-3 88,0 0-1,25-11 0,-13 3-94,0-1 0,-1-1 0,0-2 0,-2 0 0,0-2 0,0 0 0,21-24 0,0 0-413,-44 48 202,-5 16-8,-12 61 40,16-73 194,1-1 1,-1 1-1,1-1 1,1 1-1,0 0 0,4 16 1,-3-18 0,-1-4 9,0 0-1,0 0 1,0 0-1,1 0 0,3 6 1,-5-9-38,1 0 0,-1 0 0,1-1 0,-1 1 0,1-1-1,0 1 1,-1-1 0,1 1 0,0-1 0,-1 1 0,1-1 0,0 1 0,0-1 0,0 0 0,-1 1 0,1-1 0,0 0 0,0 0 0,0 0 0,-1 0 0,1 1 0,0-1 0,0 0 0,0-1 0,0 1 0,0 0 0,-1 0 0,1 0 0,0 0 0,0-1 0,0 1 0,-1 0 0,3-1 0,5-4 47,1 0 0,0 0 1,-1 0-1,0-1 0,0 0 0,-1-1 1,0 0-1,0 0 0,7-10 1,5-8-144,22-43 1,-39 65 75,6-8-145,-8 12 144,1-1 0,-1 0 0,0 0 0,0 0 0,0 1 0,0-1 0,1 0 0,-1 0 0,0 0 1,0 1-1,0-1 0,0 0 0,0 0 0,0 1 0,0-1 0,0 0 0,0 0 0,0 1 0,0-1 1,0 0-1,0 0 0,0 1 0,0-1 0,0 0 0,0 0 0,0 1 0,0-1 0,-5 27-177,1-11 200,1 0-1,0 1 0,1-1 1,0 1-1,1-1 0,2 1 0,-1 0 1,2-1-1,6 30 0,-8-45-2,0-1 0,0 0-1,0 1 1,0-1 0,0 1-1,0-1 1,0 1 0,0-1 0,0 1-1,1-1 1,-1 1 0,0-1-1,0 0 1,1 1 0,-1-1 0,0 0-1,0 1 1,1-1 0,-1 1-1,0-1 1,1 0 0,-1 0 0,0 1-1,1-1 1,-1 0 0,1 0-1,-1 1 1,1-1 0,-1 0 0,0 0-1,1 0 1,-1 0 0,1 0-1,-1 0 1,1 0 0,-1 1 0,1-1-1,-1-1 1,1 1 0,-1 0-1,1 0 1,-1 0 0,0 0 0,1 0-1,-1 0 1,1 0 0,-1-1-1,1 1 1,-1 0 0,0 0 0,1-1-1,-1 1 1,1 0 0,-1 0-1,1-1 1,4-2 5,-1 0 0,1-1 0,0 1-1,-1-1 1,0 0 0,0 0 0,5-7-1,9-8-41,143-140-608,-112 111 448,-47 47-74,6 22 101,-5-14 150,0 0 0,1 0 1,-1 0-1,2-1 0,-1 1 0,1-1 0,0 0 0,0 0 0,0-1 0,1 1 0,11 7 1,-9-8 57,0 1 0,0-2 0,1 1 0,0-1 0,-1-1 0,1 0 0,0 0 1,0-1-1,15 3 0,-16-5-20,-1 0 0,0 0 0,1 0 0,-1-1 0,0 0 0,1 0 0,-1-1 0,0 0 0,0 0 0,0-1 0,0 0 0,11-6 0,-15 6-29,1 1 0,0-1 1,-1 1-1,1-1 1,-1 0-1,0-1 1,0 1-1,0 0 1,0-1-1,0 0 1,-1 1-1,0-1 1,0 0-1,0 0 1,0-1-1,-1 1 0,1 0 1,-1-1-1,0 1 1,0 0-1,0-9 1,-1 9-30,0 0 0,-1 0 0,1 0 0,-1 0 0,1 0 0,-3-5 0,3 8 20,-1 0 1,1 0-1,0 1 1,-1-1 0,1 0-1,-1 0 1,1 1-1,-1-1 1,1 0-1,-1 1 1,0-1-1,1 0 1,-1 1-1,0-1 1,1 1 0,-1-1-1,0 1 1,0-1-1,1 1 1,-1 0-1,0-1 1,0 1-1,0 0 1,0 0-1,1 0 1,-1 0-1,0 0 1,0-1 0,0 1-1,0 1 1,0-1-1,0 0 1,1 0-1,-1 0 1,0 0-1,-2 1 1,-6 4-31,0-1 1,1 2 0,-1-1-1,1 1 1,0 0 0,0 1-1,-7 8 1,12-12 38,0 1 1,1-1-1,-1 0 0,1 1 1,0 0-1,0-1 0,0 1 1,1 0-1,-1 0 0,1 0 1,0 0-1,0 0 0,0 1 1,1-1-1,0 0 0,-1 0 1,1 0-1,1 1 0,-1-1 0,1 0 1,-1 0-1,1 0 0,0 0 1,1 0-1,-1 0 0,1 0 1,0 0-1,0 0 0,0-1 1,0 1-1,1-1 0,-1 0 1,1 1-1,0-1 0,0 0 1,0 0-1,0-1 0,4 3 1,-2-1 33,0-1 0,0 1 0,0-1 0,1-1 0,-1 1 0,1-1 0,0 0 0,7 2 0,-9-3 1,0-1 0,0 0 0,0 0 0,0 0 0,0 0 0,0-1 0,0 1 0,0-1 0,0 0 0,0 0 0,0-1 0,0 1 0,5-4 0,-8 5-33,88-51 146,-79 44-149,0 0 0,-1 0 0,-1-1-1,1 0 1,-1 0 0,13-18 0,-19 23-3,-1 1 0,1-1-1,-1 0 1,0 1 0,0-1-1,0 0 1,0 0 0,0 0 0,0 0-1,-1 0 1,0 0 0,1 0-1,-1 0 1,-1-4 0,1 5-18,0 1-1,-1-1 1,1 0 0,-1 1 0,1-1 0,-1 1-1,0-1 1,0 1 0,0-1 0,1 1 0,-1 0-1,-1-1 1,1 1 0,0 0 0,0 0 0,0-1-1,-1 1 1,1 0 0,-1 0 0,1 1 0,0-1-1,-1 0 1,0 0 0,1 1 0,-3-2 0,1 2 11,1 0 0,0 0 1,0 0-1,0 0 0,0 0 1,0 0-1,0 0 0,0 1 1,0-1-1,0 1 0,0 0 1,0-1-1,0 1 0,0 0 1,0 0-1,0 0 0,0 0 1,1 1-1,-2 0 1,-2 2-31,0 0 1,1 0 0,-1 1 0,1 0 0,-3 5 0,3-5 65,0 1 0,1 0 1,-1 0-1,2 0 0,-1 1 1,1-1-1,-1 1 0,2-1 1,-1 1-1,0 9 0,2-12 11,0 1 0,0-1-1,0 1 1,1-1-1,0 0 1,0 0 0,0 1-1,0-1 1,1 0-1,0 0 1,-1 0 0,1 0-1,1-1 1,-1 1-1,1 0 1,-1-1 0,5 4-1,-5-5-6,0 0 0,1 0 1,-1 0-1,0 0 0,1-1 0,0 1 0,-1-1 0,1 0 0,0 0 0,0 0 1,0 0-1,0 0 0,0-1 0,0 1 0,-1-1 0,1 1 0,1-1 0,-1 0 1,3-1-1,7-1 40,-1 0 0,0-1 0,17-6 0,-17 5-39,288-106 168,-277 100-199,-13 5-27,0 0 0,1 1 1,16-4-1,-27 8 30,1 0 0,-1 0 0,1-1 1,-1 1-1,1 0 0,-1 0 0,1 0 0,-1 0 0,1 0 0,0 0 0,-1 0 0,1 0 1,-1 0-1,1 0 0,-1 1 0,1-1 0,-1 0 0,1 0 0,-1 0 0,1 1 0,-1-1 1,1 0-1,-1 0 0,0 1 0,1-1 0,-1 0 0,1 1 0,-1-1 0,0 1 1,1-1-1,-1 1 0,0-1 0,1 0 0,-1 1 0,0-1 0,0 1 0,0-1 0,1 1 1,-1-1-1,0 1 0,0-1 0,0 1 0,0 0 0,0-1 0,0 1 0,0-1 0,0 1 1,0 0-1,-1 4 10,1-1 0,-1 1 0,-1 0 1,-1 6-1,1-7-10,-29 66 196,17-43-99,11-23-79,0 0 0,1 1 0,-1-1 0,1 1 0,0-1 0,0 1 0,1 0 0,0 0 0,-2 7 0,14-21 243,32-39-117,-26 28-281,24-22 0,-35 36 134,1 0 0,0 1 0,0 0 0,1 1-1,-1-1 1,1 1 0,15-5 0,-20 8 10,1 0 1,0 1-1,-1-1 1,1 1-1,0-1 1,-1 1 0,1 0-1,0 1 1,-1-1-1,1 1 1,0-1-1,-1 1 1,7 3-1,1 1 118,0 0 1,19 14-1,-4-3 106,1 0 86,-11-6-241,0 0 1,1-1-1,0-1 0,1-1 1,0 0-1,20 4 0,-15-7-132,1 0-1,37-1 0,-48-3-537,1-1-1,14-3 0,-19 2-461,-1 0 1,0 0-1,0-1 0,10-5 1,-16 7 593,0 1 1,0-1-1,0 0 1,0 0-1,0-1 1,-1 1-1,1 0 0,0-1 1,0 1-1,-1-1 1,1 1-1,-1-1 1,0 0-1,1 0 1,-1 1-1,0-1 0,0 0 1,0 0-1,0 0 1,-1 0-1,1 0 1,0 0-1,-1-1 1,0 1-1,1 0 0,-1 0 1,0-3-1,-10-25-5709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1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13 149 6560,'-11'-15'2117,"11"15"-2039,0-1-1,-1 1 1,1-1-1,0 1 1,0-1-1,0 1 1,0-1-1,0 1 1,0-1-1,0 1 1,0-1 0,0 1-1,0-1 1,0 1-1,0-1 1,0 0-1,0 1 1,1-1-1,-1 1 1,0-1-1,0 1 1,1-1 0,-1 1-1,0 0 1,0-1-1,1 1 1,-1-1-1,1 1 1,-1 0-1,0-1 1,1 1-1,0-1 1,17-11 2813,-15 10-2085,2-1-311,1 0-1,-1 1 1,1 0 0,-1 0-1,1 0 1,0 1 0,-1 0 0,8-1-1,51 0 1724,-48 2-1758,513-20 1594,-495 16-2075,244-33-8438,-174 15 118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18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52 9984,'-42'-23'3680,"39"15"-2848,-2 4-256,0-1-224,5 2-320,5 0-736,8-2 416,1 5-480,9 0 448,9 11-2848,16 6 1728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20 1984,'6'-5'527,"7"-10"7314,-33 15-1628,16 2-5904,-1 0 0,1-1 0,-1 1 0,1 1 0,0-1 0,0 1 0,-7 5 1,-26 27 671,12-10-297,-39 39 488,34-32-781,22-22-303,-1 0-1,2 1 1,-1-1-1,1 1 1,1 1 0,0-1-1,1 1 1,0 0 0,1 1-1,0-1 1,1 1-1,0-1 1,1 1 0,1 0-1,0 0 1,0 0 0,3 24-1,0-23-19,0-1 0,1 1 1,0 0-1,1-1 0,0 0 0,1 0 0,1 0 0,0-1 1,1 1-1,0-2 0,1 1 0,0-1 0,1 0 0,0 0 1,0-1-1,18 14 0,-21-20-29,-1 0 0,1-1-1,0 1 1,0-1 0,0 0 0,0-1 0,0 1 0,1-1-1,-1 0 1,1-1 0,0 0 0,-1 0 0,1 0 0,0-1-1,0 0 1,-1 0 0,1-1 0,0 0 0,0 0 0,-1 0-1,1-1 1,-1 0 0,0 0 0,1-1 0,-1 0 0,0 0-1,0 0 1,-1-1 0,1 0 0,-1 0 0,7-6 0,6-8 42,-1-1 0,0-1 1,-2-1-1,0 0 0,-1-1 1,-2 0-1,19-43 0,2-41 174,-30 91-261,-1 0 0,0 0 0,-1 0 0,0-1 0,-2-15 0,0 16-86,-1 0 0,-1 1 0,0-1 0,0 1 0,-2 0 0,-10-24 0,13 33 54,0 1 1,-1-1-1,0 1 1,1 0 0,-2-1-1,1 2 1,0-1 0,-1 0-1,0 1 1,0-1-1,0 1 1,0 0 0,0 0-1,0 1 1,-1-1 0,0 1-1,1 0 1,-1 0-1,0 1 1,0-1 0,0 1-1,-10-1 1,-55 0 14,61 3-392,1-1 0,-1 1 0,1 1 0,-1 0 0,1 0 0,-10 4 0,16-5 20,1-1-1,-1 1 1,1 0-1,-1-1 1,1 1 0,0 0-1,-1 0 1,1 0 0,0 0-1,0 1 1,-1-1-1,1 0 1,0 0 0,0 1-1,1-1 1,-1 0-1,0 1 1,0-1 0,1 1-1,-1-1 1,0 3 0,4 8-5941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6144,'-4'2'9581,"15"0"-4470,-3-1-6225,104-1 4408,242-4-2855,-260 2-5267,-30 4-1373,-5 2 2255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3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323 321 2560,'7'-2'568,"-7"2"-523,0 0 0,0 0 0,-1 0 0,1 0 0,0 0 0,0 0 0,0 0 0,0 0 0,0 0 0,0 0 0,0-1 0,0 1-1,0 0 1,0 0 0,0 0 0,0 0 0,0 0 0,0 0 0,0 0 0,0 0 0,0 0 0,0 0 0,0-1 0,0 1 0,0 0 0,0 0 0,0 0 0,0 0 0,0 0-1,0 0 1,0 0 0,0 0 0,0 0 0,0 0 0,0-1 0,0 1 0,0 0 0,0 0 0,0 0 0,0 0 0,0 0 0,0 0 0,0 0 0,0 0 0,1 0 0,-1 0-1,0 0 1,0 0 0,0 0 0,0 0 0,0 0 0,0 0 0,0 0 0,0 0 0,0-1 0,0 1 0,0 0 0,1 0 0,-1 0 0,0 0 0,0 0 0,0 0 0,0 0-1,0 1 1,0-1 0,0 0 0,0 0 0,1 0 0,-14-4 4871,-10 2-2011,0 0-1446,14 0-1104,0 1 0,0 0 0,0 0-1,0 1 1,0 0 0,0 1 0,0 0 0,-11 3 0,3 0 126,-1 2 1,1 0-1,-18 10 1,16-8-190,11-5-134,1 0 0,0 1 0,-13 8 0,18-10-136,-1 0 0,1 0 0,0 0 0,0 0-1,1 1 1,-1-1 0,0 0 0,1 1 0,-1-1 0,1 1 0,0 0 0,0-1 0,0 1 0,-1 5 0,-1 5 94,1-1 1,1 1-1,0 20 1,1-27-43,1 0 1,-1 0-1,1 1 1,1-1-1,-1 0 1,1 0-1,0 0 1,1 0-1,3 6 1,-5-11-49,-1 1 1,1-1 0,0 0-1,-1 0 1,1 0-1,0 0 1,0 0 0,0 0-1,0 0 1,0 0-1,0 0 1,0 0 0,0 0-1,1-1 1,-1 1 0,0 0-1,0-1 1,1 1-1,-1-1 1,0 0 0,1 1-1,-1-1 1,0 0 0,1 0-1,-1 0 1,1 0-1,-1 0 1,0 0 0,1 0-1,-1 0 1,0 0 0,1-1-1,-1 1 1,0-1-1,1 1 1,-1-1 0,0 1-1,2-2 1,5-3 57,-1 0 0,0 0 0,0-1 0,11-12 0,-10 9-33,11-9-47,-1-1 0,-1-1-1,0-1 1,-2 0 0,-1-1 0,15-28 0,-16 17-244,-16 40 269,1 0 0,0 0 0,0 0 0,1 0 0,0 0 0,0 0 0,1 1 0,0 12 0,1-9 69,1 0 0,0 1 1,1-1-1,5 14 0,-6-20-29,0 0 0,0-1 0,0 1 0,1-1-1,0 0 1,-1 0 0,2 0 0,-1 0 0,0-1 0,1 1 0,0-1 0,5 5 0,-7-7-34,1 0 0,-1 0 0,0 0 0,1 0 0,-1 0 1,1-1-1,-1 1 0,1-1 0,-1 1 0,1-1 1,-1 0-1,1 0 0,-1 0 0,1 0 0,-1-1 1,5 0-1,3-2 28,-1 0 0,0-1 1,10-5-1,-12 6-34,38-22-45,48-33 1,-13 6-88,-56 37 224,-11 6-99,1 1-1,0 1 1,16-7 0,-30 14-19,0 0-1,0 0 0,1 0 1,-1-1-1,0 1 0,1 0 1,-1 0-1,0 0 0,0 0 1,1 0-1,-1 0 0,0 0 1,1 0-1,-1 0 0,0 0 1,1 0-1,-1 0 0,0 1 1,1-1-1,-1 0 0,0 0 1,0 0-1,1 0 1,-1 0-1,0 1 0,0-1 1,1 0-1,-1 0 0,0 0 1,0 1-1,1-1 0,-1 0 1,0 0-1,0 1 0,0-1 1,1 0-1,1 16 74,-9 24 72,6-36-117,-3 19 69,3-13-19,-1 0 0,-1 1 0,1-1 0,-1-1 0,-9 18 0,11-26 281,2-3-147,2-6-87,8-15-129,-2 9-36,1 1 0,0 1 0,13-13 0,-20 22 24,0 0 0,0 1 0,0-1 0,0 1 0,1 0 0,-1-1 0,1 2 0,-1-1 0,1 0 0,0 1 0,0-1 0,0 1 0,0 0 0,0 1 0,0-1 0,0 1 0,0-1 0,5 1 0,-8 1 5,0-1-1,0 0 0,0 1 0,1-1 1,-1 1-1,0-1 0,0 1 0,0-1 1,0 1-1,0 0 0,-1-1 0,1 1 1,0 0-1,0 0 0,0 0 0,0 0 1,-1-1-1,1 1 0,-1 0 0,1 0 1,0 1-1,-1-1 0,0 0 0,1 0 1,-1 0-1,0 0 0,1 0 0,-1 0 1,0 2-1,1 5-3,-1 0-1,0 1 1,-1 10 0,1-2 62,0 58 249,-1-73-290,1-1 0,0 0 0,0 1 1,0-1-1,0 0 0,0 1 0,1-1 0,-1 0 0,0 1 1,1-1-1,-1 0 0,1 1 0,-1-1 0,1 0 0,0 0 1,-1 0-1,1 1 0,0-1 0,0 0 0,0 0 1,0 0-1,0 0 0,0 0 0,0-1 0,0 1 0,0 0 1,0 0-1,1-1 0,-1 1 0,0-1 0,0 1 0,1-1 1,-1 1-1,0-1 0,1 0 0,-1 0 0,0 1 1,1-1-1,-1 0 0,1 0 0,-1-1 0,2 1 0,13-4-20,-1 0-1,1-2 1,23-11-1,-9 4-11,172-77 98,-45 13-17,-175 89-161,0 1-1,0 1 0,2 0 0,0 1 0,-15 18 1,-74 97-37,91-111 190,-14 25-1,25-38-48,0-1 0,0 1 0,1 1 0,-1-1-1,1 0 1,1 0 0,-1 1 0,0 12-1,2-17 8,0-1-1,0 0 0,0 0 0,0 0 0,0 1 0,0-1 0,1 0 1,-1 0-1,0 0 0,1 1 0,-1-1 0,1 0 0,0 0 0,-1 0 1,1 0-1,0 0 0,0 0 0,-1 0 0,1 0 0,0-1 0,0 1 1,0 0-1,0 0 0,0-1 0,0 1 0,0 0 0,0-1 0,1 1 1,-1-1-1,0 0 0,0 1 0,0-1 0,3 0 0,-1 1-3,1-1 0,-1 0 1,1 0-1,-1 0 0,1-1 0,0 1 0,-1-1 0,1 0 0,-1 0 0,7-3 0,-2-1 12,1 0-1,-1 0 0,0-1 1,0-1-1,-1 1 0,0-1 0,0 0 1,11-16-1,-1-1 55,24-46 0,-11 9-89,-2-1 0,-3-2 1,-3 0-1,-2-2 0,16-102 1,-26 108-148,-10 50 36,-4 20-129,-5 33 250,1 0-1,3 0 1,0 61 0,5-83 63,2 0 1,0-1-1,5 22 1,-5-32-149,1 1 1,0-1 0,1 0 0,0 0-1,1 0 1,0-1 0,10 15 0,-12-20-276,1 0 0,-1 0 0,1 0 0,0-1 1,0 0-1,0 0 0,1 0 0,-1 0 0,1-1 0,-1 0 1,1 0-1,6 2 0,2 0-1268,0-2 0,0 1-1,23 0 1,38-1-2133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7040,'5'-1'13316,"-2"5"-11833,-3 3-1166,1 1-1,-1-1 1,-1 0-1,1 0 0,-1 0 1,0 0-1,-1 0 1,-3 10-1,-2 10 207,-6 49 40,-5 122-1,13-106-183,4-35-1568,25-119-15211,-9 29 13141,-4 5-175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96 7968,'0'0'154,"0"0"1,-1-1 0,1 1-1,0-1 1,-1 1-1,1-1 1,0 1 0,-1-1-1,1 1 1,0-1-1,0 1 1,0-1 0,-1 1-1,1-1 1,0 1-1,0-1 1,0 1 0,0-1-1,0 0 1,0 1 0,0-1-1,0 1 1,0-1-1,1 0 1,11-8 5245,-5 6-4479,7-3-154,0 0 1,0 1-1,0 0 0,1 1 0,-1 1 0,24-3 1,280-26 91,-181 28-7580,-109 4 3650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7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419 499 4640,'-77'5'11918,"53"-2"-10283,-28 9 1,34-7-1396,0 1 0,0 1 0,1 1 0,0 0 0,0 1 0,-16 12 0,23-13-84,1 0 0,0 1-1,0-1 1,1 2 0,0-1 0,-12 21 0,11-15-26,1 0-1,1 1 0,1 0 1,-7 23-1,9-28 24,2 0-1,0 0 1,-1 18 0,3-27-110,-1 1 0,1-1 0,1 1 1,-1-1-1,0 1 0,0-1 0,1 0 1,0 1-1,-1-1 0,1 0 0,0 1 1,0-1-1,0 0 0,0 0 1,1 0-1,-1 0 0,1 0 0,-1 0 1,1 0-1,0 0 0,-1 0 0,3 1 1,-2-2-26,0 0 1,0-1-1,0 1 1,0-1-1,0 1 1,0-1 0,0 0-1,0 1 1,0-1-1,0 0 1,0 0 0,0-1-1,0 1 1,0 0-1,0-1 1,0 1-1,0-1 1,0 0 0,0 1-1,0-1 1,-1 0-1,1 0 1,3-3-1,5-2 89,-1-1 0,16-16-1,-22 21-103,218-222 93,-198 201-176,-2 0 1,0-1 0,20-33 0,-30 40 19,-1 0 0,-1-1 0,0 0 0,-1-1 0,-2 0 1,6-21-1,-1-21 4,-3 0 0,-2 0 0,-3-69 0,-3 128 39,0 0 1,0 1 0,0-1 0,0 0-1,0 1 1,-1-1 0,1 0 0,-1 1 0,1-1-1,-1 1 1,-1-3 0,2 4 14,0 0 0,0 0-1,0 0 1,0 0 0,0 0 0,0 0 0,0-1 0,-1 1 0,1 0 0,0 0-1,0 0 1,0 0 0,0 0 0,-1 0 0,1 0 0,0 0 0,0 0-1,0 0 1,0 0 0,0 0 0,-1 0 0,1 0 0,0 0 0,0 0-1,0 0 1,0 0 0,-1 0 0,1 0 0,0 0 0,0 0 0,0 0-1,0 0 1,-1 0 0,1 0 0,0 0 0,0 1 0,0-1 0,-8 11-32,-1 12 61,-10 39 1,7-21 83,-3 6 103,-48 173 992,55-183-1029,1 0-1,2 1 1,2 0 0,2 40 0,4-25-39,16 85 1,-15-123-267,1 1 0,9 20 0,-10-28-331,-4-7 293,0 0 0,0-1 0,0 1 0,1 0 0,-1-1 0,0 1 0,1-1 0,-1 1 0,1-1-1,-1 1 1,0-1 0,1 1 0,-1-1 0,1 1 0,0-1 0,-1 0 0,1 1 0,-1-1 0,1 0 0,-1 1 0,1-1 0,0 0 0,-1 0 0,1 0-1,0 1 1,-1-1 0,1 0 0,0 0 0,-1 0 0,1 0 0,0 0 0,-1 0 0,1 0 0,0-1 0,-1 1 0,1 0 0,0 0 0,-1 0-1,1-1 1,-1 1 0,1 0 0,0-1 0,-1 1 0,1 0 0,-1-1 0,1 1 0,-1-1 0,1 1 0,0-2 0,4-2-1205,-1 0 0,0-1 1,1 0-1,3-6 0,10-19-4767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99 4576,'0'0'36,"0"-1"47,0 1 0,-1-1 0,1 1-1,0-1 1,-8-15 13684,3 19-11403,-13 7-957,-33 13 0,-1 0-669,23-8-448,0 2 0,1 1 1,-30 25-1,48-35-280,1 0-1,0 1 0,1 1 1,0-1-1,1 1 1,-1 1-1,2-1 0,0 1 1,0 0-1,1 1 1,-7 19-1,7-8 174,1 1-1,-2 40 1,3-32 59,2-16-148,0 0 0,1 0 1,1 1-1,0-1 1,6 27-1,-6-37-63,1-1 0,0 1-1,0-1 1,0 1-1,1-1 1,0 0-1,0 0 1,0 0 0,0 0-1,1 0 1,0-1-1,0 1 1,0-1 0,0 0-1,1 0 1,0-1-1,-1 0 1,1 1 0,7 2-1,-2-3 1,0 1 0,0-1 0,0-1 0,1 0 0,-1 0 0,1-1 0,-1-1 0,1 0 0,-1 0 0,1-1 0,-1 0 0,1 0 0,10-4-1,-4 0 16,-1 0-1,0-1 0,0-1 0,-1 0 0,0-1 0,0-1 1,18-14-1,-8 2-63,-2-1 0,-1-1 1,30-42-1,-34 43 14,22-30 92,55-93 0,-89 134-115,-1 0 0,0-1 0,0 1-1,-1-1 1,0 0 0,-1-1 0,-1 1 0,0 0 0,-1-1-1,0-14 1,-1 17-38,-1 1 1,0-1-1,0 1 0,-1 0 1,0 0-1,-1-1 0,0 2 0,-1-1 1,0 0-1,0 1 0,-1-1 0,0 1 1,-12-15-1,14 20 43,-1-1 0,1 1 0,-1 0 0,0 0 0,-1 0 0,1 1 0,0-1 0,-1 1 0,1 0 0,-1 0 0,0 1 0,1-1 0,-1 1 0,0 0 0,0 0 0,0 1 1,0-1-1,0 1 0,0 0 0,0 1 0,-6 0 0,-10 3-10,0 1 1,0 0-1,-32 14 1,41-15 5,-1 1-86,-88 35 178,84-32-660,1 0 1,0 2-1,-27 19 0,41-27 206,-1 0 0,1 0 0,-1 1-1,1-1 1,0 1 0,0 0 0,0-1 0,0 1 0,0 0 0,-1 4 0,3-6 15,-1 1 1,1-1 0,0 1 0,-1-1 0,1 1 0,0-1 0,0 0-1,0 1 1,0-1 0,0 1 0,1-1 0,-1 1 0,0-1 0,1 1-1,-1-1 1,1 0 0,-1 1 0,1-1 0,0 0 0,-1 1 0,1-1-1,0 0 1,0 0 0,2 2 0,17 14-3340,3 3-517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2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44 4160,'-21'1'15765,"32"3"-13677,-5-1-1591,0-1-1,0 0 0,0 0 0,0 0 1,0-1-1,0 0 0,9 0 0,46 0 338,69-8 0,61-18-2096,-10 2-4530,-62 15-4853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5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1 992,'-6'4'-128,"7"-1"1085,9-2 4582,4-1 5898,-20 8-10187,-12 15-236,12-16-791,1 0 0,0 0-1,-8 13 1,8-12-38,0 0-1,-9 11 1,12-17-178,1 0 0,0 0 0,-1 0 0,1 0 0,0 1 0,0-1 0,-1 5 0,-6 12-106,-14 25 803,15-25-569,7-17-106,-1-1 0,1 1 0,-1 0 0,0 0 0,0 0 0,1-1 0,-1 1 0,0 0 0,0-1 0,-2 3 0,-3 20 403,1 31 112,-3-15-694,8 176 230,1-207-60,0 0-1,0 1 1,1-1-1,6 17 1,-5-17 13,0 0 1,-1 1 0,0-1 0,2 19 0,-4-23-23,1 0 0,0 0 0,1 0 0,-1 0 0,1 0 0,0-1 0,1 1 0,-1-1 0,1 1 0,-1-1 0,1 0 0,1 1 1,6 5-1,21 23 47,-22-23-23,-9-9-6,1 1 0,0-1-1,0 0 1,0 0 0,0 0 0,1 0-1,-1 0 1,0-1 0,0 1 0,1 0-1,-1 0 1,0-1 0,3 2 0,-2-2 34,0 1 0,1-1 0,-1 0 0,0 1 1,0-1-1,0 0 0,1 0 0,-1 0 1,0 0-1,0-1 0,0 1 0,0-1 0,1 1 1,-1-1-1,0 0 0,0 0 0,0 0 1,0 0-1,2-1 0,5-5 58,0 1 0,13-13 0,-7 6-170,15-15 89,-1-1-1,50-65 0,-20 21 46,-20 24 25,41-69-1,-43 61-190,-33 52 111,-1-1-1,1 0 0,-2 0 0,1 0 0,-1 0 1,1 0-1,-2-1 0,1 1 0,-1-1 0,0 1 0,0-1 1,-1 0-1,0 1 0,0-9 0,-1 9-28,0 1 1,-1-1-1,1 1 0,-1-1 0,0 1 0,0 0 0,0 0 0,-1 0 1,0 0-1,0 0 0,0 1 0,-1-1 0,0 1 0,1 0 1,-1 0-1,-1 0 0,-4-3 0,-9-5-103,0 1-1,-39-18 1,-45-11 502,82 33-461,-5-2 66,0 1 1,0 1-1,-39-5 0,59 12-61,0 0 0,0 0 0,0 1 0,0-1 0,0 1 0,0 1-1,0-1 1,0 1 0,0-1 0,0 1 0,1 1 0,-6 2 0,6-3-443,1 1 1,0-1 0,0 1 0,0-1 0,0 1-1,0 0 1,0 0 0,1 0 0,-5 7 0,7-9 142,-1 0 1,1 0 0,-1 0-1,1 0 1,0 1 0,-1-1-1,1 0 1,0 0 0,0 1-1,-1-1 1,1 0 0,0 0-1,1 1 1,-1-1 0,0 0-1,0 1 1,0-1 0,1 0 0,-1 0-1,1 0 1,-1 1 0,1-1-1,0 1 1,11 7-3458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16:51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3392,'7'-10'25193,"-1"7"-23260,11 0-2742,-10 3 1414,65-9-275,110-8-265,-87 10-55,-46 3-681,69-7-5180,-104 11-1467,-14 0 7181,0 0-1,0 0 0,0 0 0,0 1 0,0-1 0,0 0 0,0 0 0,0 0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38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17 2144,'4'-2'732,"0"1"0,0-1 0,0 1 0,1 0 0,-1 1 0,0-1 0,7 0 1226,-3-6 4752,-10 8-6602,0 0 0,1 0 0,-1 0 0,0 0 0,0 0 1,0 0-1,0 0 0,0-1 0,-2 1 0,-7 2 58,-6 5 8,-96 44 955,99-45-992,1 1 1,1 1 0,-1 0 0,1 1 0,1 1-1,-12 12 1,9-5 7,1 0 1,0 1-1,2 0 0,-12 25 0,-30 87 397,41-98-445,3-8 35,-22 64 373,27-74-384,1 0 1,0 0-1,1 0 0,0 20 0,3-16 49,0 0-1,1 0 1,2 0 0,0 0 0,1 0-1,10 26 1,-4-20 51,0-1 0,2 0 0,0-1 0,20 24 0,-18-28-126,1-1 0,0-1 0,2-1 0,19 14 0,-36-29-144,0 0 1,0 0-1,-1-1 1,1 1-1,0-1 1,0 1 0,0-1-1,0 1 1,0-1-1,0 0 1,1 0-1,-1 1 1,0-1-1,0 0 1,0 0-1,0 0 1,0 0-1,0 0 1,0 0-1,0 0 1,0-1-1,1 1 1,-1 0-1,0 0 1,0-1-1,0 1 1,0-1-1,0 1 1,0-1-1,-1 1 1,3-2-1,1-3-1322,1 1-1,-1-1 0,0 0 0,6-9 0,8-9-4606,2 5 2623,3 3-687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1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29 2912,'8'-29'5002,"-9"35"-1917,-7 26-2623,-14 41 275,-23 131-1,19-72-566,-15 23 596,20-83-331,-14 93 1,28-133-321,5-23 114,0 1-1,1-1 1,-1 11-1,3-14 357,1-9 435,1-14-257,0 2-739,0 0 0,1 0 0,6-16 0,1 5-141,28-47 0,-30 59 0,0 1-1,1 0 1,1 0-1,21-19 1,-20 21 103,27-21-317,-36 30 290,0 0 1,0 0-1,0 0 1,0 1-1,0-1 0,1 1 1,-1 0-1,0 0 1,1 0-1,-1 1 0,5-1 1,-6 1 45,-1 0 0,0 1 1,1-1-1,-1 1 0,0 0 1,0-1-1,1 1 0,-1 0 1,0 0-1,0 0 0,0 0 1,0 0-1,0 0 0,0 0 1,0 0-1,0 0 0,-1 0 1,1 0-1,0 2 0,13 26 289,-12-17-242,0 0 1,0 0-1,-1 0 1,0 14 0,1 15 100,4-10-106,-4-24-24,-1 0 0,1 0 0,0 13-1,-2-16 23,0 0-1,1 0 0,0 0 1,0-1-1,0 1 0,1 0 0,2 5 1,-2-5-24,0 0 1,-1 0 0,1 0 0,-1 0-1,0 0 1,0 0 0,0 8-1,0-9 12,-1-1 0,1 0 0,0 1-1,0-1 1,0 1 0,0-1 0,0 0-1,2 3 1,2 3 8,-4-6-22,0-1-1,0 1 0,0-1 0,0 1 0,0-1 0,0 0 0,0 0 0,1 1 0,-1-1 0,0 0 1,1 0-1,-1 0 0,1 0 0,0 0 0,-1-1 0,1 1 0,0 0 0,-1-1 0,1 1 1,0-1-1,0 0 0,-1 1 0,1-1 0,0 0 0,0 0 0,2 0 0,-1-1 32,0 1 0,0-1 0,0 1-1,1-1 1,-1 0 0,0 0 0,0-1-1,0 1 1,0 0 0,-1-1 0,1 0 0,5-4-1,9-12 197,-1-1-1,0-1 0,20-35 0,-20 30 81,-9 15-195,-1-1 1,0-1-1,-1 1 0,8-23 1,-11 26-74,0 0 1,-1 0 0,0-1-1,0 1 1,-1 0-1,1 0 1,-2 0-1,-1-15 1,2 22-88,-1 0 0,1-1 0,0 1 0,0 0 0,0 0 0,-1 0 0,1 0 0,0 0 0,-1 0 0,1 1 0,-1-1 0,1 0 0,-1 0 0,0 0 0,1 0 0,-1 0 0,0 1 0,1-1 0,-1 0 0,0 1 0,0-1 0,0 0 0,0 1 0,0-1 0,1 1 0,-3-1 0,2 1-15,-1 0 0,1 0 0,-1 0 0,0 0 1,1 1-1,-1-1 0,1 1 0,-1-1 0,1 1 1,-1-1-1,1 1 0,0 0 0,-1-1 0,1 1 1,-2 2-1,-3 1-80,0 1 0,1 0 0,0 0 0,0 1 0,0 0 0,-6 8 0,7-6 148,1 0 0,-1-1 0,2 1 0,-1 1-1,1-1 1,0 0 0,0 1 0,1-1 0,0 1 0,1-1 0,0 1 0,0-1-1,1 1 1,0-1 0,1 1 0,-1-1 0,2 1 0,-1-1 0,1 0 0,7 13-1,-6-14 94,0-1 0,0 0 0,1 0 0,7 8 0,-10-11-83,1-1 0,-1-1 0,1 1 0,0 0 0,-1 0 0,1-1 0,0 0 0,0 0 0,0 1 1,0-1-1,0-1 0,0 1 0,5 0 0,1 0 101,1-1 0,-1-1-1,1 0 1,-1 0 0,0 0 0,18-6 0,54-24 38,-48 17-80,-9 4-14,-10 4-855,-1 0 1,1 1 0,0 1 0,19-4 0,-15 9-2590,1 6 1072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1 578 3232,'4'5'9261,"-4"-5"-9035,12-4 2091,12-15-1876,-14 8-315,-1 0 1,0-1-1,-1 0 0,-1 0 1,0-1-1,0 0 1,6-20-1,27-101 513,-32 106-481,12-44 17,-7 29 164,11-69 0,-18 66-78,-8 38-578,-2 12 119,-4 16 109,7-19 96,-10 34 151,-8 38 0,8-28-26,-78 334 1025,85-364-1103,-18 94 358,21-96-225,0 0 1,0 0-1,1-1 0,1 1 0,0 0 0,4 17 0,-5-29-158,0-1-1,0 0 1,0 1-1,0-1 1,0 0-1,0 1 1,0-1-1,1 0 1,-1 1-1,0-1 1,0 0 0,0 1-1,1-1 1,-1 0-1,0 1 1,0-1-1,1 0 1,-1 0-1,0 1 1,0-1-1,1 0 1,-1 0-1,0 0 1,1 0-1,-1 1 1,0-1-1,1 0 1,-1 0-1,0 0 1,1 0-1,-1 0 1,0 0-1,1 0 1,0 0-1,0 0 30,0 0 0,1-1-1,-1 1 1,0-1 0,0 1-1,1-1 1,-1 0-1,0 0 1,2-1 0,20-21 389,-6 3-435,-1-1 1,-1 0 0,-1-2 0,21-46 0,-33 65-165,0 0 0,0 0 0,-1-1 0,0 1 0,1-8 0,-2 11-232,9 14-736,-4-5 1143,0 0-1,0-1 1,1 1 0,0-1 0,13 11 0,-15-15 19,0 0 0,0 0 0,0 0 0,1-1 0,-1 1 0,1-1 0,0 0 0,0-1 0,0 1-1,-1-1 1,1 0 0,8 1 0,12-2 146,-1 0 0,0-2 0,0 0 0,0-2 0,0 0-1,0-2 1,-1-1 0,26-11 0,-40 15-134,0-2 1,-1 1-1,0-1 0,0 0 1,0-1-1,-1 0 0,14-13 1,-16 14-75,-1 0-1,0-1 1,0 1 0,-1-1 0,1 0-1,-1 0 1,0 0 0,-1-1 0,0 1-1,0 0 1,2-14 0,-3 19 4,-1-18-274,0 18 273,-1 0 1,1 1 0,0-1 0,-1 1-1,1-1 1,0 0 0,-1 1 0,1-1-1,0 1 1,-1-1 0,1 1-1,-1 0 1,1-1 0,-1 1 0,1-1-1,-1 1 1,0 0 0,1-1 0,-1 1-1,1 0 1,-1 0 0,0 0-1,1-1 1,-1 1 0,0 0 0,1 0-1,-1 0 1,0 0 0,1 0 0,-2 0-1,-3 1-49,0-1 0,0 1-1,0 0 1,1 1 0,-1-1 0,0 1-1,1 0 1,-1 0 0,1 0-1,0 1 1,-5 3 0,-8 7-22,-19 17 1,36-30 87,-13 11-18,1 1 1,1 0 0,-17 24 0,25-32 36,0 1 0,0-1 0,1 1 0,-1 0 0,1 0 0,0 0 0,1 0 0,-1 0 0,1 0 0,0 0-1,1 1 1,-1-1 0,1 0 0,0 1 0,1 8 0,0-10 22,0 1 0,0-1-1,1 1 1,0-1 0,0 0 0,0 0-1,0 1 1,0-2 0,1 1-1,0 0 1,0 0 0,0-1 0,0 0-1,1 1 1,-1-1 0,1-1-1,0 1 1,-1 0 0,1-1 0,1 0-1,-1 0 1,0 0 0,0 0-1,1-1 1,-1 0 0,1 0-1,-1 0 1,1 0 0,6 0 0,7-1 71,-1-1 1,0 0 0,0-1 0,0-1 0,0 0 0,0-1-1,-1-1 1,0-1 0,0 0 0,0-1 0,-1-1-1,24-16 1,17-15-166,46-30 90,-84 58-362,21-10 0,-38 20 297,1 1-1,-1 0 1,0-1 0,0 1 0,1 0 0,-1-1 0,0 1 0,0 0 0,1 0 0,-1 0 0,0 0-1,1 0 1,-1 0 0,0 1 0,1-1 0,-1 0 0,0 1 0,0-1 0,0 1 0,1-1 0,-1 1-1,0-1 1,0 1 0,0 0 0,0 0 0,0-1 0,0 1 0,0 0 0,0 0 0,0 0 0,1 2 0,2 4 28,0 0 0,0-1 0,-1 1 0,4 11 0,1 2-24,-4-9 455,-8-18 797,-1-7-808,4 11-418,0 0 0,0 0 1,-1 0-1,1 0 0,-1 0 1,0 0-1,0 1 0,0-1 1,0 0-1,0 1 0,-3-3 1,3 3-19,-2-1-142,0-1 0,0 1 0,-1 0 0,-7-4-1,11 6 98,-1 1-1,0-1 1,0 0-1,1 1 0,-1 0 1,0-1-1,0 1 1,0 0-1,1 0 1,-1 0-1,0 0 0,0 1 1,0-1-1,1 0 1,-1 1-1,0-1 1,-2 2-1,-3 1 3,0 1-1,0 0 1,1 0 0,0 0 0,0 1 0,0 0-1,0 0 1,1 1 0,0-1 0,0 1-1,1 0 1,-7 11 0,8-11 105,0-1 0,0 1 0,0 0 0,1 0 1,0 0-1,1 0 0,-1 0 0,1 0 0,0 1 0,1-1 0,-1 0 0,1 0 1,1 1-1,-1-1 0,2 8 0,-1-13-20,-1 0 1,0 0-1,1 0 1,-1 0-1,0 0 0,1 0 1,-1 0-1,1 0 1,0-1-1,-1 1 0,1 0 1,0 0-1,-1-1 1,1 1-1,0 0 1,0-1-1,0 1 0,-1-1 1,1 1-1,0-1 1,0 1-1,0-1 0,0 0 1,0 1-1,0-1 1,0 0-1,0 0 0,0 0 1,0 0-1,0 0 1,0 0-1,0 0 1,0 0-1,0 0 0,0 0 1,0-1-1,0 1 1,2-1-1,4-1 103,1-1-1,0-1 1,13-6 0,-13 5-90,90-51 207,-44 24-177,-33 20-188,-8 6 68,-1-1 0,0-1 0,0 0 0,11-11 0,-23 20-543,-12 33-219,11-31 828,0 1 0,0-1 0,0 1 0,1-1 0,0 1 0,-1 0 0,1-1 0,0 1 0,1 0 0,0 5 0,0-6 23,0 0 1,1 0 0,-1 0-1,1 0 1,0 0 0,-1 0-1,1-1 1,0 1 0,1-1 0,-1 1-1,0-1 1,1 0 0,-1 0-1,1 0 1,0 0 0,-1-1-1,1 1 1,0-1 0,0 1 0,4 0-1,-1-1 63,-1 1 0,1-2-1,0 1 1,-1 0 0,1-1-1,0 0 1,0-1 0,-1 1-1,1-1 1,8-3 0,-1 1-46,-1-1 0,0-1 1,0 0-1,20-13 1,39-32-101,-42 28-6,-23 18-48,1-1 0,0 1-1,0 1 1,10-5 0,-17 8 94,0 0 0,0 0 0,0 0 1,1 0-1,-1 0 0,0 0 0,0 0 0,0 0 1,0 0-1,1 1 0,-1-1 0,0 0 0,0 0 0,0 0 1,0 0-1,0 0 0,1 0 0,-1 0 0,0 1 0,0-1 1,0 0-1,0 0 0,0 0 0,0 0 0,0 0 1,0 1-1,0-1 0,1 0 0,-1 0 0,0 0 0,0 1 1,0-1-1,0 0 0,0 0 0,0 1 0,1 11-24,-2 13 56,-6 6 53,4-21-25,1 0-1,0 0 1,0 14 0,2-23-37,0-1 0,0 0 0,0 0 0,0 0 0,0 0 0,0 0 0,0 1 0,0-1 0,0 0 0,0 0 0,0 0 0,0 0 0,0 1 0,0-1 0,0 0 0,1 0 0,-1 0 0,0 0 0,0 0 0,0 0 0,0 0 0,0 1 0,0-1 0,1 0 0,-1 0 0,0 0 0,0 0 0,0 0 0,0 0 0,0 0 1,1 0-1,-1 0 0,0 0 0,0 0 0,0 0 0,0 0 0,1 0 0,-1 0 0,0 0 0,0 0 0,0 0 0,0 0 0,1 0 0,-1 0 0,0 0 0,0 0 0,0 0 0,0 0 0,1-1 0,13-6 366,13-13-256,-4 4-190,0 1 0,1 1 0,43-18 1,-35 17 15,-29 14-17,0 0 0,-1-1 0,1 1 0,0 1 0,-1-1 0,1 0 0,5 0 0,-7 1 49,-1 0 0,1 0 0,0 0 0,0 1 1,-1-1-1,1 0 0,0 0 0,-1 0 0,1 1 0,0-1 0,-1 0 0,1 1 0,0-1 0,-1 1 0,1-1 0,-1 0 0,1 1 0,-1-1 0,1 1 0,-1 0 0,1-1 0,-1 1 0,1-1 0,-1 1 0,0 0 0,1-1 0,-1 1 0,0 0 0,0-1 0,0 1 0,1 0 0,-1 0 1,0-1-1,0 2 0,1 27-18,1 9 106,-1-37-56,-1 1 1,0 0-1,1 0 0,-1-1 1,1 1-1,0-1 1,0 1-1,-1-1 0,1 1 1,0-1-1,0 1 1,0-1-1,1 0 0,-1 1 1,0-1-1,0 0 1,2 1-1,0-1 72,-1 0 1,0 0 0,0 0-1,1 0 1,-1-1-1,0 1 1,1-1-1,-1 1 1,0-1 0,1 0-1,2 0 1,28-5 113,-27 4-172,16-4 56,0-1 0,39-16 1,-56 20-88,8-4 3,0 0 0,-1-1 1,1 0-1,-1-1 0,-1-1 0,0 0 0,0 0 0,10-11 1,-14 4-37,-7 16 26,0 0 1,0 0-1,0 0 1,0 0 0,0-1-1,0 1 1,0 0 0,0 0-1,0 0 1,0 0 0,0 0-1,0 0 1,0 0 0,0 0-1,0 0 1,0 0 0,0-1-1,1 1 1,-1 0 0,0 0-1,0 0 1,0 0 0,0 0-1,0 0 1,0 0 0,0 0-1,0 0 1,0 0 0,0 0-1,1 0 1,-1 0 0,0 0-1,0 0 1,0 0-1,0 0 1,0 0 0,0 0-1,0 0 1,0 0 0,1 0-1,-1 0 1,0 0 0,0 0-1,0 0 1,0 0 0,0 0-1,0 0 1,0 0 0,0 0-1,0 0 1,1 0 0,-1 0-1,0 0 1,0 0 0,0 0-1,0 1 1,0-1 0,5 8-423,2 13 149,-7-20 304,4 15 72,-1 1 1,2 30 0,-4-30-31,1 0 1,7 33 0,-8-49-62,0 1 1,0 0-1,0 0 1,0-1 0,0 1-1,1-1 1,-1 1-1,0-1 1,1 1 0,-1-1-1,1 0 1,0 1 0,-1-1-1,1 0 1,2 0-1,-1 1 29,0 0 1,0-1-1,0 0 0,1 0 0,-1 0 0,0 0 0,1-1 0,4 1 0,20-2-58,-1-2-1,51-12 1,-18 3-531,71-15-4510,-56 12-2506,-48 10 4610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306 584 2400,'0'3'6800,"-23"-3"-3174,5-1-3267,-1 2 0,0 0 1,1 1-1,-1 0 0,-32 10 0,37-7-331,0 0 0,0 1 0,1 0 1,-25 16-1,35-19-28,-1 0 1,1 0 0,-1 0-1,1 0 1,0 0 0,0 1-1,0-1 1,1 1 0,-1 0-1,1 0 1,0 0 0,0 0-1,0 0 1,1 0 0,-1 1-1,1-1 1,0 1 0,0-1-1,1 0 1,-1 7 0,1-9 35,0 0 1,0 0 0,0 0 0,1 0 0,-1 0 0,0 0 0,1 0 0,0 0 0,-1 0-1,1 0 1,0 0 0,0 0 0,0-1 0,0 1 0,0 0 0,0-1 0,0 1 0,1-1 0,-1 1-1,1-1 1,-1 0 0,1 1 0,-1-1 0,1 0 0,2 1 0,-1-1 42,0 0 0,0 0 0,0 0 0,1 0 0,-1-1 0,0 0 0,1 1 0,-1-1 0,1 0 0,-1 0 0,0-1 0,1 1 0,-1-1 0,0 0 0,4-1 0,10-4 22,1 0 0,-1-2 0,0 0 0,-1-1 0,0-1 0,-1 0 0,0-1 0,0-1 0,-1 0 0,0-1 0,-2 0 0,1-1 0,-1-1 0,13-22 0,-11 12-52,-2-1 0,-1-1 0,-1 1 0,11-45 0,-17 55-38,16-62 7,-3 0 0,9-104-1,-20 121-449,-6 61 422,0 0 0,0 0-1,0-1 1,0 1-1,0 0 1,0 0 0,0 0-1,0 0 1,0-1-1,0 1 1,0 0 0,0 0-1,0 0 1,0-1-1,0 1 1,0 0 0,0 0-1,0 0 1,0 0 0,0-1-1,0 1 1,-1 0-1,1 0 1,0 0 0,0 0-1,0 0 1,0 0-1,0-1 1,0 1 0,-1 0-1,1 0 1,0 0-1,0 0 1,0 0 0,0 0-1,0 0 1,-1 0-1,1 0 1,0-1 0,0 1-1,0 0 1,0 0-1,-1 0 1,1 0 0,-7 6-221,5-2 241,0 0-1,0 0 1,1 1 0,-1-1 0,0 5 0,-1 1 27,-5 24 221,-9 68 1,8 38 98,7-107-184,2 0-1,1 0 1,2 0-1,1 0 1,13 51-1,-15-77-37,0-1 1,1 0-1,-1 0 0,1 0 0,1-1 1,-1 1-1,1-1 0,0 1 0,0-1 1,9 8-1,-12-13-103,0 0 0,0 1 1,0-1-1,0 0 0,0 1 0,1-1 1,-1 0-1,0 0 0,0 0 0,0 0 1,0 0-1,0 0 0,0 0 0,1-1 1,-1 1-1,0 0 0,0 0 0,0-1 1,0 1-1,0-1 0,0 1 0,0-1 1,0 1-1,1-2 0,23-18 145,-23 18-152,82-82 119,-77 74-346,-1 4-444,-6 30 203,-1-17 459,0 1 0,1 0 0,0 0 0,0 0 0,1 0 0,-1 0 0,2 0 0,-1-1 0,1 1 0,4 8 0,-6-14 36,1-1 0,0 1 0,0 0 0,0 0 0,0-1 0,0 1 0,0-1 0,0 1 0,0-1 0,1 1 0,-1-1 0,1 0 0,-1 0 0,1 1 0,-1-1 0,1 0 0,0 0 0,-1-1 0,1 1 0,0 0 0,0-1-1,0 1 1,0-1 0,0 1 0,-1-1 0,1 0 0,0 0 0,0 0 0,3 0 0,5-1 83,0 0-1,0-1 0,0 0 1,13-5-1,-21 6-114,53-18 167,88-46-1,-128 57-131,-12 6-122,0 0 0,1 0-1,0 0 1,-1 0 0,1 0 0,4 0-1,-7 18-166,-1-10 248,0 0-37,0 1 0,0 0-1,2 10 1,-1-15 29,0 1-1,0-1 1,0 1 0,0-1-1,0 0 1,0 0 0,1 1-1,-1-1 1,1 0-1,-1 0 1,1 0 0,3 2-1,-3-2 35,0 0 0,1-1-1,-1 0 1,0 1 0,1-1 0,-1 0-1,1 0 1,0 0 0,-1-1 0,1 1-1,0-1 1,-1 1 0,1-1 0,0 0-1,-1 0 1,1 0 0,0 0-1,0 0 1,3-2 0,2 1 3,-1 0-1,0-1 1,1 0-1,-1-1 1,0 1 0,0-1-1,0-1 1,0 1 0,7-6-1,-1-1-23,-1 0 0,1-1 0,13-16-1,-18 20 15,7-12-44,-14 17 6,0 0 1,1 0 0,-1 0 0,1 0-1,0 0 1,0 0 0,0 1 0,0-1 0,0 0-1,2 0 1,-3 1-3,0-4-174,-1 5 181,0 0 0,0 0 0,0-1 0,0 1 0,0 0 0,0 0 0,0-1 0,0 1 0,0 0 0,0-1 0,0 1 0,1 0 0,-1 0 0,0-1 0,0 1 0,0 0 0,0 0 0,0 0 0,0-1 0,1 1 0,-1 0 0,0 0 0,0 0 0,0-1 0,0 1 0,1 0 0,-1 0 0,0 0 0,1-1 0,2-15 176,-1 9-106,3-27-188,-4 32 82,-1-1 0,0 1 0,0-1 0,-1 1 0,1-1 0,0 1 0,-1 0 0,1-1 0,-1 1 0,0 0 0,-2-5 0,3 7 22,0-1 0,0 1 0,0 0 0,-1 0 0,1-1 0,0 1 0,0 0 0,0-1 0,-1 1 0,1 0 0,0 0 0,0-1 0,-1 1 1,1 0-1,0 0 0,-1 0 0,1-1 0,0 1 0,-1 0 0,1 0 0,0 0 0,-1 0 0,1 0 0,0 0 0,-1 0 0,1 0 0,0 0 0,-1 0 0,1 0 0,0 0 0,-1 0 0,1 0 0,-1 0 0,1 0 0,0 0 0,-1 0 1,1 0-1,0 0 0,0 1 0,-1-1 0,1 0 0,0 0 0,-1 0 0,1 1 0,0-1 0,0 0 0,-1 0 0,1 1 0,0-1 0,0 0 0,-1 1 0,1-1 0,0 0 0,0 1 0,0-1 0,0 0 0,0 1 0,-11 23-243,10-21 279,-3 9-27,0 0 0,1 0 0,1 0 0,0 1 0,0-1 0,1 0 0,1 1 0,0-1 0,1 1 0,0-1 0,1 0 0,0 1 0,6 17 0,-7-27 31,0-1 0,0 0 0,1 0 0,-1 0 0,0 0 0,1 0 0,-1 0 0,1-1 0,-1 1 0,1 0 0,0-1 0,0 1 0,0-1 0,0 1 0,0-1 0,0 0 0,0 0 0,0 0 0,1 0 0,-1-1 0,0 1 0,1 0 0,-1-1 0,0 0 0,1 1 0,-1-1 0,3 0 0,8-1 97,0 0 0,-1 0 0,1-1 0,11-4 0,-5 2 44,38-9-151,1-3 0,59-25 0,-80 27-23,39-17-77,-75 30 72,0 1 1,0 0-1,0-1 1,0 1-1,0 0 0,0-1 1,0 1-1,0 0 1,0 0-1,0 0 0,0 0 1,0 0-1,0 0 1,2 1-1,11-1 85,-13 0 1,-19 1-383,-5 7 302,0 0 1,1 1-1,-38 23 0,55-30 30,1 1 0,0 0 0,0 1 0,0-1-1,1 1 1,-1-1 0,-5 9 0,8-11-18,1 0 1,-1 0 0,0 0-1,1 0 1,-1 0-1,1 0 1,-1 0-1,1 0 1,-1 0-1,1 0 1,0 0 0,-1 0-1,1 0 1,0 0-1,0 0 1,0 0-1,0 0 1,0 0-1,0 0 1,0 0-1,0 0 1,1 0 0,-1 0-1,0 1 1,1-1-1,-1 0 1,0 0-1,1-1 1,-1 1-1,1 0 1,0 0 0,-1 0-1,1 0 1,0 0-1,-1-1 1,1 1-1,0 0 1,0 0-1,0-1 1,0 1-1,0-1 1,1 2 0,6 1 34,0 0 0,0-1 1,1 1-1,-1-1 0,1-1 1,-1 0-1,1 0 0,13-1 0,-5 0 47,-1-2 0,1 0-1,24-6 1,-28 4-22,1 0 0,-1-1 0,0 0 0,0-1 0,-1 0 0,0-1 0,0-1 0,-1 0 0,0 0 0,14-14 0,-3-1-21,0-1 0,28-41 1,-19 17-8,40-78 1,-49 81-93,-2-2 0,-2 0 1,16-65-1,-34 109-28,1 0 0,-1 0 0,0-1 0,0 1 0,0 0 0,0 0 0,-1-6-1,1 8 66,0 0 0,-1 1 0,1-1 0,0 0-1,0 0 1,-1 1 0,1-1 0,0 0-1,-1 1 1,1-1 0,-1 0 0,1 1-1,-1-1 1,1 1 0,-1-1 0,0 1-1,1-1 1,-1 1 0,0-1 0,1 1-1,-1-1 1,0 1 0,1 0 0,-1 0-1,0-1 1,0 1 0,1 0 0,-1 0-1,0 0 1,0 0 0,0 0 0,1 0-1,-1 0 1,0 0 0,0 0 0,1 0-1,-1 0 1,-1 1 0,-3 0-2,1 1-1,-1-1 1,1 1-1,0 0 1,-1 1 0,1-1-1,0 1 1,1 0-1,-1 0 1,0 0 0,1 0-1,-1 1 1,-2 3 0,-4 6-38,0 1 0,-13 25 0,9-10 104,1 1 1,-17 59-1,-7 69 98,35-148-144,-4 14 33,2 0-1,-2 48 1,7-62 14,-1 1 1,1-1-1,0 0 0,1 0 0,1 0 1,-1 0-1,1 0 0,1 0 0,7 13 1,-9-20-12,-1-1 0,1 0 0,0 0 0,0 0 0,0 0 0,0 0 0,0 0 0,0-1 0,0 1 1,1-1-1,-1 0 0,1 1 0,-1-1 0,1 0 0,-1 0 0,1-1 0,0 1 0,0 0 1,-1-1-1,1 0 0,0 1 0,0-1 0,5-1 0,6 0 62,0-1 0,-1 0 0,20-6 0,-26 6-18,11-2-105,-1 0 51,0-1 0,0-1 1,26-12-1,-26 11-273,-14 6 124,0 0 0,0 0-1,0-1 1,0 1 0,-1-1 0,4-2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7712,'-48'-31'4234,"39"25"296,16 15-2569,-1-4-1584,0 0 0,1 0 0,-1-1 1,1 0-1,0 0 0,0-1 0,13 6 1,54 11-116,-43-14-546,34 2 0,-4-1-3495,-24 1 1545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5728,'-36'33'3248,"26"-23"-1774,1 0 0,0 0-1,-13 22 1,-11 12 822,-10 16-616,43-60-1728,0 0 0,-1 0 0,1 1-1,0-1 1,0 0 0,0 0-1,0 0 1,0 0 0,0 0-1,0 1 1,0-1 0,0 0-1,0 0 1,0 0 0,0 0-1,0 0 1,0 1 0,0-1 0,0 0-1,0 0 1,0 0 0,0 0-1,0 0 1,0 0 0,1 1-1,-1-1 1,0 0 0,0 0-1,0 0 1,0 0 0,0 0 0,0 0-1,0 0 1,0 1 0,1-1-1,-1 0 1,0 0 0,0 0-1,0 0 1,0 0 0,0 0-1,0 0 1,1 0 0,-1 0 0,0 0-1,0 0 1,0 0 0,7 2-871,-4-3 246,1 0-1,0 0 1,-1 0 0,1 0-1,0 0 1,-1-1 0,1 0-1,2-2 1,4-1-621,16-6-498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11 100 4992,'0'-14'598,"-1"-30"1604,-4 27 550,4 16-2610,0 0 0,1 0-1,-1-1 1,1 1 0,0 0 0,-1-1 0,1 1-1,0-1 1,-1 1 0,1 0 0,0-1-1,0 1 1,0-1 0,1 1 0,-1 0-1,1-3 1,-1 58-4526,0-31 3195,0 25 437,7 60 0,-1-55 1416,-5-30 846,2 1 0,7 26 1,-8-43-908,-1-1 1,2 1 0,-1-1 0,1 0 0,4 7-1,-7-11-467,1-1 0,0 0 0,-1 0 0,1 0-1,0-1 1,0 1 0,0 0 0,0 0 0,0 0-1,0 0 1,0-1 0,0 1 0,0-1 0,0 1-1,0-1 1,0 1 0,1-1 0,-1 1 0,0-1-1,0 0 1,0 0 0,1 0 0,-1 0 0,0 0 0,0 0-1,1 0 1,-1 0 0,0 0 0,0 0 0,1-1-1,-1 1 1,0 0 0,0-1 0,0 1 0,2-2-1,0 0 26,0 0 0,-1 0 0,1 0 0,-1 0-1,0-1 1,1 1 0,-1-1 0,0 0 0,-1 1-1,1-1 1,0 0 0,-1 0 0,1 0 0,-1 0-1,0 0 1,1-5 0,-1 5-126,0-1 1,-1 1-1,1 0 1,-1 0-1,0-1 0,0 1 1,0 0-1,0-1 0,0 1 1,-1 0-1,1 0 1,-1-1-1,0 1 0,0 0 1,0 0-1,-1 0 1,-1-4-1,2 6-137,1 1 0,-1-1 0,0 0 0,0 0 0,0 1 0,0-1 0,0 0 0,1 1 0,-1-1 0,0 1 0,0-1 0,0 1 0,-1-1 0,1 1 0,0 0 0,0 0 0,0-1 0,0 1 0,0 0 0,0 0 0,0 0 0,0 0 0,0 0 0,-1 1 0,1-1-1,0 0 1,0 0 0,0 1 0,0-1 0,-1 1 0,0 3-2282,4 3 721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8128,'-1'-1'259,"0"1"1,0 0-1,0 0 1,0 0-1,0 0 1,0 1-1,0-1 1,0 0 0,0 0-1,0 1 1,1-1-1,-1 0 1,0 1-1,0-1 1,0 1-1,0-1 1,1 1-1,-1-1 1,0 1-1,0 0 1,1-1-1,-1 1 1,0 0 0,1-1-1,-1 1 1,1 0-1,-1 0 1,1 0-1,-1 0 1,-8 13 732,-4-1 219,6-6-404,1 0 0,-12 17 0,69-43 916,-7 3-1681,90-23 1,-133 39-2,1-1 0,0 1 1,0 0-1,-1-1 0,1 1 0,0 0 1,0 0-1,-1 0 0,1 0 0,0 0 1,0 1-1,-1-1 0,1 1 0,0-1 1,-1 1-1,3 0 0,-3 0 14,0 1-1,0-1 1,0 0-1,0 0 1,0 0-1,-1 1 1,1-1-1,0 1 1,-1-1-1,0 0 1,1 1 0,-1-1-1,0 1 1,1-1-1,-1 1 1,0-1-1,0 1 1,0-1-1,-1 2 1,1 9-114,0 23 377,0-34-378,0 1 0,0-1-1,1 0 1,-1 0 0,0 1 0,1-1-1,-1 0 1,0 0 0,1 1 0,0-1-1,-1 0 1,1 0 0,0 0-1,-1 0 1,1 0 0,0 0 0,0 0-1,0 0 1,0 0 0,0 0 0,1 0-1,7 3-2595,0 1 736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4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33 8896,'-45'-32'4032,"27"32"-3520,13 0-704,18 0-320,5 0 384,27 0-768,5 3 480,18 2-5440,-7 7 3232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4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3136,'0'0'17418,"20"0"-14171,20 0-5878,-28 0 4180,190-8-846,-130 3-579,-18-1-87,-38 4-19,0 0 1,0 1 0,25 1 0,-9 0 34,-31 0 6,-2 0-217,1 0 164,-1 0 1,1 0 0,-1 0 0,1 0 0,-1 0 0,1 0 0,-1 0 0,1 0 0,-1 0 0,1 0-1,-1 1 1,1-1 0,-1 0 0,1 0 0,-1 1 0,-7 9-75,0 0 1,-1-1-1,1 1 1,-2-2-1,-12 10 1,-2 3 104,-15 11 35,-1-2 0,-1-2 0,-74 38 0,83-46 26,-44 34 0,53-37 47,20-14-131,0-1 1,1 0-1,-1 1 0,0 0 0,1-1 1,0 1-1,0 0 0,-3 5 0,-3 2 210,6-8-64,11 0-62,-4-1-89,52 4 458,98-4 1,-77-2-368,58 1 134,-132 0-496,0 0-1,-1-1 1,1 1-1,0-1 1,-1 0-1,1 0 1,-1 0-1,5-2 1,-4 1-1248,-1 0 0,1 0 0,-1 0 0,0-1 0,0 1 0,0-1 0,4-4 0,-2 2-1151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4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3488,'-1'0'201,"0"0"0,0-1 0,0 1 0,0 0 0,0 0 0,0-1 0,-1 1 0,1 0 0,0 0 0,0 0 0,-2 2 2351,14-2 1090,122-1 3538,65-6-4526,-26-16-2299,-73 8-4406,-68 13 2116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39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24 234 5472,'-6'-4'963,"5"3"-759,0 0 1,-1 0-1,1 0 1,0 0-1,-1 0 1,1 0-1,-1 1 1,-4-2 4870,7 2-4211,6 4-318,0-1 1,0-1-1,0 0 0,0 0 0,0 0 1,1 0-1,-1-1 0,10 0 0,-11-1-420,1-1 0,-1 1 0,1-1-1,0 0 1,-1-1 0,0 1 0,1-1-1,-1-1 1,0 1 0,0-1-1,0 0 1,0 0 0,-1-1 0,1 0-1,6-6 1,-9 7-95,1-1-1,-1 0 1,0 0-1,-1 0 1,1 0-1,-1 0 1,0 0 0,0-1-1,0 1 1,0-1-1,-1 0 1,0 0 0,0 1-1,0-1 1,0 0-1,-1-5 1,0-2-50,0 1 0,-1-1 0,0 1 0,-1-1-1,-5-17 1,6 27 3,1 0-1,-1 0 1,1 1-1,-1-1 1,0 0-1,0 1 1,0-1-1,0 0 1,0 1-1,0 0 1,0-1-1,0 1 1,0 0-1,-1-1 1,1 1-1,-1 0 1,1 0-1,-1 0 1,1 0-1,-1 0 1,0 0-1,1 1 1,-1-1-1,-3 0 1,2 1 20,1-1 0,-1 1 0,0 1 0,0-1 0,1 0 0,-1 1 1,0-1-1,1 1 0,-1 0 0,0 0 0,1 0 0,-1 0 0,1 0 0,0 0 1,-5 4-1,-3 2 123,1 0 1,0 0 0,0 1-1,1 1 1,0-1 0,0 2 0,1-1-1,0 1 1,1 0 0,0 0-1,1 0 1,0 1 0,0 0-1,1 0 1,0 1 0,1-1 0,-2 14-1,5-21-67,0 0-1,1 0 1,-1 0 0,1 0-1,0-1 1,-1 1-1,2 0 1,-1 0-1,0-1 1,1 1 0,0-1-1,-1 1 1,1-1-1,1 0 1,-1 1-1,0-1 1,5 3-1,-1 1 84,0-1-1,0-1 1,1 1-1,0-1 1,0-1-1,15 9 1,-15-11-62,1 1 1,-1-1-1,0 0 1,1 0-1,-1-1 1,1 0-1,-1 0 1,1-1-1,0 0 1,7-1-1,10-2-1258,42-13-1,-4 1-10462,-37 11 8558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6560,'0'-1'159,"0"1"1,0-1-1,0 0 1,0 0 0,0 0-1,0 1 1,1-1-1,-1 0 1,0 0-1,1 1 1,-1-1 0,0 0-1,1 1 1,-1-1-1,1 0 1,-1 1-1,1-1 1,-1 0 0,1 1-1,-1-1 1,2 0-1,0 0 127,-1 0-1,1 1 1,0-1-1,-1 0 0,1 1 1,0-1-1,0 1 1,-1 0-1,4-1 1,3 1 431,1 0 1,-1 1-1,11 1 1,-18-1-705,10 0 374,-1 1 0,1 1 0,0 0 0,-1 0 0,0 1 0,0 0 0,0 1 0,0 0 0,-1 1 1,0 0-1,9 7 0,-8-2-143,0 1 1,-1 0-1,0 1 1,-1-1-1,0 1 0,-1 1 1,-1 0-1,0 0 1,5 19-1,3 19 598,10 66 0,-16-60-543,-3 1 0,-2 0 0,-3-1 1,-2 1-1,-3 0 0,-2-1 0,-3 0 1,-24 78-1,24-108-274,0 0 0,-2 0 0,-1-1 0,-1-1 0,-27 37 0,27-44-1316,-1-2 0,-18 18 0,-26 25-9220,34-31 5695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1:46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170 167 4064,'0'0'4266,"0"-7"-2170,0 15-1514,-1 28-205,-1 0 1,-10 50 0,8-63-129,-2 0 0,-1 0 0,-1-1 0,-17 35 0,23-54-136,0 1-1,0-1 0,0 0 0,0 0 1,-1 0-1,1 0 0,-1-1 0,0 1 1,0-1-1,-7 5 0,9-7-62,0 1 0,0-1 0,0 1 1,0-1-1,-1 1 0,1-1 0,0 0 0,0 1 0,-1-1 0,1 0 0,0 0 0,-1 0 0,1 0 0,0 0 0,0-1 0,-1 1 1,1 0-1,0 0 0,0-1 0,-1 1 0,1-1 0,0 1 0,0-1 0,0 0 0,0 1 0,0-1 0,0 0 0,0 0 1,0 1-1,0-1 0,0 0 0,0 0 0,0 0 0,1 0 0,-1-1 0,-1 0 0,-1-5-43,-1-1-1,1 1 1,0-1-1,0 1 1,1-1 0,0 0-1,1 0 1,-1 0-1,1 0 1,1-15 0,-2-9 5,0 13-170,2-1 0,0 0 0,1 0 0,1 0-1,6-28 1,-7 43 65,1-1-1,0 1 1,0-1-1,1 1 1,-1 0 0,1 0-1,0 1 1,5-7-1,-6 8 98,1 1-1,0 0 1,0-1-1,-1 1 1,1 0-1,0 0 0,1 1 1,-1-1-1,0 0 1,1 1-1,-1 0 1,0 0-1,1 0 0,4 0 1,12-1 294,0 1 0,25 2 0,-4 0 109,73 9 53,1 0 141,19-16 521,-118 4-972,-1-1 1,1 0 0,-1-1-1,0-1 1,0 0 0,20-11-1,-15 5 8,13-6 70,0-1 1,29-24-1,-61 41-305,0 0 0,0 0 1,0 1-1,0-1 0,-1 0 0,1 0 0,-1 0 1,1 0-1,0 0 0,-1 0 0,1-2 0,-1 2-58,0 1 0,0-1-1,0 1 1,0-1-1,0 1 1,0-1 0,0 1-1,0-1 1,0 1 0,0-1-1,0 1 1,0 0 0,0-1-1,0 1 1,-1-1 0,1 1-1,0-1 1,0 1 0,-1 0-1,1-1 1,0 1 0,0 0-1,-1-1 1,1 1-1,0 0 1,-1-1 0,1 1-1,-1 0 1,1 0 0,0-1-1,-1 1 1,1 0 0,-1 0-1,1 0 1,-1-1 0,1 1-1,0 0 1,-1 0 0,0 0-1,-7 0-3394,-2 3 1162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1:4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315 125 3904,'3'-8'445,"-3"7"-352,1-1-1,-1 1 1,1-1 0,-1 1 0,0-1 0,1 1-1,-1-1 1,0 0 0,0 1 0,0-1-1,-1 0 1,1 1 0,-1-3 0,1-2 385,-1 1-1,1-1 1,0 1 0,0 0-1,1-1 1,1-9 0,-2 14-394,2-7 830,0 1-1,-1-1 1,2-13-1,2 95-555,7 405 1311,-9-437-1521,0-5 251,-1 0-1,-5 57 1,2-77-80,1-12-147,0-1-1,0 0 1,-1 0 0,0 0-1,1 0 1,-4 8 0,4-11-123,-1 0 0,1-1 0,-1 1 0,0 0 1,1 0-1,-1 0 0,0-1 0,0 1 1,1-1-1,-1 1 0,0 0 0,0-1 1,0 1-1,0-1 0,0 0 0,0 1 0,0-1 1,0 0-1,0 1 0,0-1 0,0 0 1,0 0-1,0 0 0,0 0 0,0 0 1,0 0-1,0 0 0,0 0 0,0-1 0,0 1 1,0 0-1,1 0 0,-3-1 0,-21-7 57,0-2 0,1 0 0,-23-13 0,-28-14-103,-19-8-78,91 44 54,1 0-1,-1 1 0,1-1 0,-1 1 0,1-1 0,-1 1 0,0 0 0,1 0 0,-1-1 0,1 1 1,-1 0-1,-2 1 0,3-1-12,1 0 0,0 0 0,0 0 1,-1 0-1,1 0 0,0 0 0,0 0 1,0 0-1,-1 1 0,1-1 0,0 0 1,0 0-1,0 0 0,-1 0 0,1 0 0,0 1 1,0-1-1,0 0 0,0 0 0,0 0 1,-1 0-1,1 1 0,0-1 0,0 0 1,0 0-1,0 1 0,0-1 0,0 0 0,0 0 1,0 1-1,0-1-118,0 1 0,0 0 1,1 0-1,-1-1 0,0 1 0,1 0 0,-1-1 1,0 1-1,1-1 0,-1 1 0,1-1 1,-1 1-1,1 0 0,-1-1 0,2 1 1,4 5-907,1-1 1,0 0 0,1 0 0,-1-1 0,1 0 0,0 0 0,0 0 0,0-1 0,17 4 0,11 1-1508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1:5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1035 3968,'-1'1'1985,"4"0"-750,9 0-231,-7-2-760,0 0 0,0-1 0,-1 1 1,1-1-1,0 0 0,-1 0 0,0-1 1,1 1-1,4-5 0,4-4 348,17-18-1,-19 18-302,58-65 824,-43 46-818,5-9 265,-2-1 0,42-78 0,-44 72 16,-24 40-500,-1-1 1,0 1-1,0 0 0,0-1 0,0 0 0,0-13 1,-2 19-301,0 22-1184,1-6 1448,0 0 0,1 0 1,0 0-1,2 0 0,-1 0 1,2-1-1,0 0 1,1 0-1,0 0 0,1 0 1,0-1-1,1 0 0,19 23 1,-25-34 17,0 0 0,0 0 1,0-1-1,0 1 0,0 0 0,1-1 1,-1 1-1,0-1 0,1 0 0,-1 0 1,1 0-1,-1 0 0,1 0 0,0 0 1,-1-1-1,1 1 0,0-1 0,3 0 1,-2 0 64,1-1 0,-1 0 1,1 0-1,-1 0 1,0 0-1,1-1 0,-1 0 1,0 0-1,0 0 0,5-4 1,18-11 467,35-31 1,-51 38-479,1-1 0,-2 0 0,0-1 0,0 0 0,10-16 0,-18 24-68,0 0 1,-1 0-1,1 0 1,-1 0-1,1 0 1,-1 0-1,0-5 0,-1 7-43,1 1 0,-1-1-1,0 1 1,0-1 0,0 1-1,0-1 1,0 1 0,-1-1-1,1 1 1,0 0 0,-1-1 0,1 1-1,-1-1 1,1 1 0,-1 0-1,0-1 1,0 1 0,1 0-1,-1 0 1,0-1 0,0 1-1,0 0 1,0 0 0,-2-1-1,1 1-25,1 1-1,-1-1 0,0 0 0,1 1 0,-1-1 0,0 1 0,0 0 1,1-1-1,-1 1 0,0 0 0,0 0 0,0 0 0,0 0 0,-2 1 1,-24 8-345,25-8 340,-1 1 0,1 1 1,-1-1-1,1 0 0,0 1 0,0-1 0,0 1 0,0 0 1,-3 5-1,-6 6-110,6-8 20,1 0-1,-1 0 0,2 0 0,-1 1 1,1 0-1,-1 0 0,2 0 0,-1 1 1,1-1-1,-3 14 0,5-17 118,0 1 0,0-1 0,1 0-1,0 1 1,0-1 0,0 1 0,0-1 0,1 1 0,-1-1-1,1 0 1,0 1 0,1-1 0,-1 0 0,1 0-1,0 0 1,0 0 0,0 0 0,0 0 0,1-1 0,-1 1-1,5 4 1,-2-4 57,-1 0-1,1 0 1,0-1 0,1 1-1,-1-1 1,0 0 0,1-1-1,0 1 1,-1-1-1,1 0 1,0-1 0,0 1-1,0-1 1,0 0 0,1-1-1,-1 1 1,0-1 0,7-1-1,13-2 82,-1 0 0,0-2 0,26-8 0,-26 6-43,12-2 49,-1-1 1,1-3 0,67-33-1,-91 39-9,-2 2-82,0-1 1,0 0-1,-1-1 1,0-1-1,0 1 1,-1-1-1,15-16 0,-12 11 212,6-9 289,-18 22-545,1-1 1,-1 0-1,1 0 0,-1 1 1,0-1-1,1 0 0,-1 0 1,0 0-1,0 1 0,1-1 0,-1 0 1,0 0-1,0 0 0,0 0 1,0 0-1,0 0 0,0 1 1,0-1-1,-1 0 0,1 0 1,0 0-1,0 0 0,-1 0 0,1 0 1,-1 1-54,1 0 1,-1 0-1,1 0 1,-1 0 0,0 0-1,1 0 1,-1 0-1,1 0 1,-1 0 0,1 0-1,-1 1 1,1-1-1,-1 0 1,1 0-1,-1 1 1,1-1 0,-1 0-1,1 1 1,0-1-1,-1 0 1,0 1-1,-9 7-346,3-1 291,0 0 0,0 0-1,1 0 1,0 1 0,0 0 0,1 0 0,0 0 0,0 1 0,1 0 0,0 0 0,1 0 0,0 0 0,0 0-1,1 1 1,1-1 0,-1 1 0,1 0 0,1-1 0,0 1 0,0 0 0,3 18 0,-2-26 148,0 0 0,0 1 0,0-1 1,0 0-1,0 1 0,0-1 0,0 0 0,1 0 0,-1 0 1,1 0-1,0 0 0,2 2 0,-3-3 1,0-1 0,-1 1 0,1-1 0,-1 1 0,1-1 0,0 1 0,-1-1 0,1 0 0,0 0 0,-1 1 0,1-1 0,0 0 0,-1 0 0,1 1 0,0-1 0,0 0 0,-1 0 0,1 0 0,0 0 0,0 0 0,-1 0 0,1 0 0,0-1 0,0 1 0,-1 0 0,1 0 0,0-1 0,-1 1 0,1 0 0,0-1 0,-1 1 0,1 0 0,0-1 0,-1 1 0,1-1 0,-1 1 0,1-1 0,-1 1 0,1-1 0,-1 0 0,1 0 0,11-17 79,-2 0-1,0 0 0,0-1 1,-2 0-1,-1 0 1,8-31-1,-8 23-88,-20 46-1116,-5 25 923,3 0-1,2 1 0,-10 61 1,-3 9 127,11-59 281,-3-1 0,-2-1 1,-35 68-1,49-107 8,5-13-203,1 0 0,-1 0 1,0 0-1,0 0 0,0 0 0,0 0 0,0 0 0,0-1 1,-2 3-1,8-7-287,5-3 204,0-1 1,0 0-1,-1-1 0,14-14 1,-4-1 18,0 0 1,-2-2 0,14-28-1,41-98 140,-9 32-79,-48 93-34,2 1-1,27-32 1,78-81 363,-84 87-447,3-3-151,-35 49 251,-6 4-63,1 1 0,-1 0 0,0 0 0,1-1 0,-1 1 0,0 0 0,0-1 0,1 1 0,-1 0 0,0 0 0,0-1 0,1 1 0,-1-1 0,0 1 0,0 0 0,0-1 0,0 1 0,0-1 0,1 1 0,-1 0 0,0-1 0,0 1 0,0-1 0,-10 28-801,-4 10 522,7-20 308,-6 24 1,10-28 3,1-1 0,0 1 1,1-1-1,0 19 0,1-27 19,0 0 1,1-1-1,-1 1 0,1 0 0,-1-1 0,1 1 1,0-1-1,1 0 0,-1 1 0,0-1 0,1 0 1,0 1-1,0-1 0,0 0 0,0-1 0,0 1 1,1 0-1,-1 0 0,1-1 0,3 3 0,-5-4 34,1-1 0,-1 1 0,1-1 0,0 1-1,-1-1 1,1 0 0,-1 0 0,1 0 0,0 0 0,-1 0-1,1 0 1,-1 0 0,1 0 0,0-1 0,-1 1-1,1-1 1,-1 1 0,1-1 0,-1 1 0,1-1 0,1-1-1,5-3 160,-1 1 0,10-9-1,-17 13-216,22-19 80,-1-1 0,0 0 0,-2-2 0,33-46 0,-42 49-80,-8 16-55,-1-1 1,1 1 0,-1 0-1,1 0 1,0 0 0,1 0 0,-1 1-1,4-4 1,-5 46-1100,2 19 1189,-2-49-44,-1-1 0,2 1 0,0-1 0,0 0 0,7 18 0,-9-27 35,0 1 0,1-1 1,0 0-1,-1 1 1,1-1-1,-1 0 0,1 1 1,-1-1-1,1 0 1,0 0-1,-1 1 0,1-1 1,0 0-1,-1 0 0,1 0 1,0 0-1,-1 0 1,1 0-1,0 0 0,-1 0 1,1 0-1,0 0 0,0-1 1,18-3 431,-11-1-391,0 0 0,-1-1 0,0 1 0,0-2 1,0 1-1,-1 0 0,0-1 0,0 0 0,8-15 0,10-9 77,29-37-55,-43 51-182,-7 105-1285,-3-83 1376,0 0-1,1 0 0,0 0 0,0-1 1,2 8-1,-3-11 5,0 1-1,1-1 1,-1 0 0,1 0-1,0 1 1,-1-1 0,1 0-1,0 0 1,0 0 0,0 1-1,0-1 1,0 0 0,0 0-1,0-1 1,0 1 0,0 0-1,0 0 1,0 0 0,1-1-1,-1 1 1,0-1 0,2 1-1,3 0 67,0 0-1,0-1 1,1 1-1,-1-2 0,0 1 1,0-1-1,0 0 0,11-3 1,-1-1 194,28-14 1,-22 9-117,0-2-147,-1 0 1,0-1-1,0-2 1,-1 0-1,-1-1 1,19-21-1,-37 37-17,-1-1 0,0 1-1,1-1 1,-1 1 0,0-1 0,1 1-1,-1 0 1,0-1 0,1 1-1,-1 0 1,1-1 0,-1 1-1,1 0 1,-1 0 0,1-1 0,-1 1-1,1 0 1,-1 0 0,1 0-1,-1 0 1,1 0 0,-1 0 0,1 0-1,-1 0 1,1 0 0,0 0-1,-1 0 1,1 0 0,-1 0-1,1 0 1,-1 0 0,1 0 0,-1 1-1,1-1 1,-1 0 0,1 0-1,0 1 1,0 1-40,1 0 1,-1 0-1,1 1 1,-1-1-1,0 0 0,0 1 1,0-1-1,1 3 0,3 11 37,1 0-1,1-1 0,0 0 0,1 0 0,1 0 0,17 21 1,1-12 13,-25-23 30,0 1-1,0-1 0,0 0 1,0 1-1,0-1 0,0 0 1,0 0-1,0 0 0,1 0 1,-1-1-1,0 1 0,1-1 1,-1 1-1,0-1 0,1 0 1,-1 0-1,1 0 0,-1 0 1,4-1-1,1 0 15,-1 0 1,0-1-1,0 1 1,0-1-1,0-1 1,9-4-1,-3-1 100,0-1 0,0 0 0,-1-1 0,0-1 0,-1 1 0,15-20 0,-21 24-115,0 0 0,-1 0-1,1 0 1,3-10 0,-5 12-25,-1 1 0,0 0 0,0-1 0,-1 1-1,1-1 1,-1 1 0,1-1 0,-1 1 0,0-1-1,-1-5 1,1 8-23,0 1 0,0-1 0,0 0 0,0 1 0,-1-1 0,1 0-1,0 1 1,0-1 0,-1 0 0,1 1 0,0-1 0,-1 0 0,1 1 0,-1-1 0,1 1-1,-1-1 1,1 1 0,-1-1 0,1 1 0,-1-1 0,1 1 0,-1-1 0,0 1 0,1 0-1,-2-1 1,1 1-24,0 0-1,0 0 0,0 0 1,0 0-1,0 0 1,-1 0-1,1 1 0,0-1 1,0 0-1,0 1 0,0-1 1,0 0-1,0 1 0,-1 0 1,-3 2-93,1 0-1,0 1 1,0-1 0,0 1 0,-4 5 0,4-3 88,0 0 0,0 1 0,1-1 0,0 1 0,0 0 1,0 0-1,1 0 0,0 0 0,0 9 0,1-15 55,1 1 0,0-1 0,-1 1 1,1 0-1,0-1 0,0 1 0,0-1 0,1 1 0,-1 0 0,0-1 0,0 1 1,1-1-1,-1 1 0,1-1 0,0 1 0,-1-1 0,1 1 0,0-1 0,0 0 1,0 1-1,2 1 0,-1-2 30,0 1 1,1-1-1,-1 0 0,1 0 1,-1-1-1,1 1 0,-1 0 1,1-1-1,-1 1 1,1-1-1,0 0 0,-1 0 1,4 0-1,111-11 420,-74 5-470,109-23 402,-121 22-254,2-3-204,-29 8 68,-4 3-180,-4 4 3,0 0 74,0 0 1,-1-1-1,0 1 0,0-1 1,-8 5-1,8-6 99,0 1 1,0 0-1,0 0 0,0 0 1,1 0-1,-4 6 0,6-8 4,1 0 0,0 0 0,0 0 1,1 0-1,-1 0 0,0 0 0,1 0 0,-1 0 0,1 0 0,0 0 0,0 0 1,0 0-1,0 1 0,0-1 0,0 0 0,0 0 0,1 0 0,-1 0 1,1 0-1,-1 0 0,1 0 0,1 3 0,-1-4 22,0 1 0,0-1 1,0 1-1,0-1 0,0 1 0,1-1 1,-1 0-1,1 0 0,-1 1 0,0-1 1,1 0-1,0 0 0,-1-1 0,1 1 0,0 0 1,-1 0-1,1-1 0,0 1 0,0-1 1,-1 0-1,1 1 0,0-1 0,0 0 0,0 0 1,0 0-1,0 0 0,1-1 0,3 1 101,0-1 0,0 0 0,-1 0 1,1-1-1,0 0 0,-1 0 0,8-4 0,-4 1-23,-1-2 0,0 1 1,-1-1-1,1 0 0,7-10 1,-8 9-50,-1-1 0,0 0 0,-1 0 0,0 0 0,5-12 0,15-49 140,19-122 62,-17 2-396,-14 34-96,-13 149 166,0 1 0,-1 0 0,-2-12 0,3 17 61,0 1 0,0 0 0,0 0 0,0 0 0,0-1 0,0 1 0,0 0-1,0 0 1,0 0 0,-1-1 0,1 1 0,0 0 0,0 0 0,0 0 0,0 0 0,0 0-1,0-1 1,0 1 0,-1 0 0,1 0 0,0 0 0,0 0 0,0 0 0,0 0 0,-1-1-1,1 1 1,0 0 0,0 0 0,0 0 0,0 0 0,-1 0 0,1 0 0,0 0 0,0 0-1,0 0 1,-1 0 0,1 0 0,0 0 0,0 0 0,-1 0 0,-7 6-405,-5 11 95,9-8 295,-1-1 0,2 1 0,-1 0 0,1 0 0,0 1-1,1-1 1,-1 11 0,-4 13-2,-10 50 84,3 0 0,-5 169 0,19-235-23,1-1 1,5 30-1,-5-39 13,1-1 0,0 1 1,0-1-1,0 0 0,1 1 1,0-1-1,0 0 0,1-1 0,6 9 1,-8-12-99,0 0 0,-1-1 1,1 1-1,0-1 0,0 1 0,0-1 1,0 0-1,0 0 0,0 0 1,0 0-1,0 0 0,0 0 1,0-1-1,1 1 0,-1-1 0,0 1 1,1-1-1,-1 0 0,0 0 1,1 0-1,-1 0 0,0 0 0,0-1 1,4 0-1,3-2-1409,1 0-1,0-1 1,0 0-1,10-7 1,0 0-1814,2 3 905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1:5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7456,'-27'-15'3392,"14"10"-2944,8 2 32,5 6-352,5-3-928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67 1824,'1'-1'259,"-1"0"0,1 0 1,0 0-1,-1 0 0,1 0 0,-1 0 0,0 0 0,1-1 1,-1 1-1,0 0 0,0 0 0,0 0 0,0 0 1,0 0-1,0-1 0,0 1 0,0 0 0,0 0 1,0 0-1,-1 0 0,1 0 0,0 0 0,-1 0 0,1 0 1,-1 0-1,1 0 0,-1 0 0,0 0 0,1 0 1,-1 0-1,0 0 0,0 0 0,0 0 0,-1 0 1,1 0-198,0 0-1,-1 0 1,1 1 0,-1-1 0,1 1 0,-1-1 0,1 1 0,-1-1 0,1 1 0,-1 0 0,0 0 0,-2-1 0,-7 2-73,0 1 0,0 0 1,0 0-1,0 1 0,0 0 0,-16 8 0,-2 2 134,-30 19 1,52-28-104,1 0 1,0 1 0,0-1 0,1 1-1,-9 10 1,12-13-6,0-1-1,1 1 0,0 0 1,-1 0-1,1 0 1,0 0-1,0 0 1,0 0-1,0 0 1,0 1-1,1-1 1,-1 0-1,1 1 1,-1-1-1,1 0 1,0 0-1,0 1 0,0-1 1,0 1-1,0-1 1,1 3-1,1-2 33,-1-1 1,0 0-1,0 0 0,1 0 0,0-1 0,-1 1 0,1 0 1,0 0-1,0-1 0,-1 1 0,1-1 0,0 0 0,1 1 0,-1-1 1,0 0-1,0 0 0,3 0 0,0 1 124,1 0-1,0 0 1,-1-1-1,1 0 1,11 1-1,-10-2-2,0 0 1,0-1-1,0 1 0,-1-1 0,1-1 0,0 1 1,-1-1-1,1 0 0,-1-1 0,0 0 0,1 0 1,6-4-1,-4 0-65,-1 1-1,0-2 1,0 1 0,-1-1-1,1 0 1,-2 0 0,8-11-1,-10 12-55,-1 0 0,1 0 0,-1 0 0,0 0 0,-1 0 0,0-1 0,0 1 0,0-1 0,-1 0 0,0-13 0,-1 17 96,0-15-768,-1 15-67,-1 10-16,1 3 766,1-1 0,0 0-1,0 1 1,0-1 0,1 0 0,0 1 0,1-1 0,-1 0-1,2 0 1,-1 0 0,1 0 0,7 12 0,-7-16 35,0 0 1,0 0-1,0 0 1,1-1 0,-1 0-1,1 1 1,0-1-1,8 4 1,-10-5-7,1-1 0,0 0 1,0 0-1,0 1 1,-1-1-1,1-1 0,0 1 1,0 0-1,0-1 1,0 0-1,1 0 0,-1 1 1,0-2-1,0 1 0,4-1 1,17-7 201,-1-1 0,0-1 0,35-21-1,2-1-297,-49 27-87,0 0 0,0 0 0,0 1 0,21-4-1,-27 7 94,0 0-1,0 1 0,0 0 0,0 0 1,1 1-1,-1-1 0,0 1 0,0 0 1,0 1-1,0-1 0,-1 1 1,1 0-1,7 4 0,64 46-55,-19-13 153,-39-26 152,37 22 1,-51-33-352,-1 0 1,1 0-1,0-1 0,0 1 1,0-1-1,0 0 0,6 1 1,-10-7-3379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16 2976,'3'-15'1835,"-16"38"4688,5-12-6173,0 0 1,0-1 0,-1 0 0,-11 9 0,-23 14 652,-1-2 0,-78 41 0,-35 23-226,100-56-494,75-47-5432,50-15-1041,-24 11 3764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2912,'1'0'158,"0"-1"0,0 1 0,0 0 0,-1 0 1,1-1-1,0 1 0,0-1 0,-1 1 0,1-1 0,0 1 0,-1-1 1,1 1-1,0-1 0,-1 0 0,1 1 0,-1-1 0,3-2 1714,-3 3-1745,0 0-1,0-1 1,0 1 0,0 0 0,1 0-1,-1 0 1,0 0 0,0 0 0,0 0-1,1 0 1,-1 0 0,0 0 0,0 0-1,0 0 1,1 0 0,-1 0 0,0 0-1,0 0 1,0 0 0,1 0 0,-1 0-1,0 0 1,0 1 0,0-1 0,0 0 0,1 0-1,-1 0 1,0 0 0,0 0 0,0 1-1,1-1-13,-1 1 0,1-1 0,-1 1 1,0 0-1,1-1 0,-1 1 0,0-1 0,0 1 0,0 0 0,0-1 0,1 1 0,-1 0 0,0-1 0,0 1 0,0 1 0,-1 3 88,0 0 1,0 1-1,0-1 0,-1 0 0,1 0 0,-1 0 1,0 0-1,-1 0 0,1-1 0,-7 9 0,6-8-137,-1 1 0,1 0 0,0 0 0,0 0 0,1 0 0,0 0 1,-2 9-1,0 1 159,0 13 343,4-24-1108,1-11-3119,1-2 1309,2-4 438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5 120 3328,'-5'-36'1504,"10"8"-1312,-5 16 1152,5 4-768,-5-7 192,3 7-448,-3-1-416,5 6 32,0 6-928,-1 6-800,6 7 992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234 587 4064,'-5'3'5904,"-5"6"-4102,-74 40-95,73-42-1551,-1 0 44,0 2 0,0-1-1,0 2 1,1-1 0,1 2 0,0-1 0,-16 22 0,22-25-101,-9 14 675,13-21-755,0 1-1,-1-1 0,1 0 0,0 0 1,0 0-1,0 0 0,0 0 0,0 1 1,0-1-1,0 0 0,0 0 0,0 0 1,0 0-1,0 1 0,0-1 0,0 0 1,0 0-1,0 0 0,0 0 1,0 0-1,0 1 0,0-1 0,0 0 1,0 0-1,0 0 0,0 0 0,0 0 1,1 1-1,-1-1 0,0 0 0,0 0 1,0 0-1,0 0 0,0 0 1,0 0-1,0 1 0,1-1 0,11-4 900,2-5-659,0-1 1,0-1-1,0 0 1,-2-1 0,17-18-1,-15 8-358,-9 13-111,4 61-1700,-7-45 1982,-1-1-1,2 1 1,-1-1-1,1 0 1,0 0-1,0 0 1,0 0-1,6 6 0,-8-11-11,0 1-1,1 0 0,-1-1 0,1 1 0,0-1 0,-1 1 0,1-1 0,0 0 1,0 0-1,0 0 0,0 0 0,0 0 0,0 0 0,0-1 0,0 1 1,0 0-1,0-1 0,0 0 0,1 1 0,-1-1 0,0 0 0,0 0 0,0-1 1,1 1-1,-1 0 0,0-1 0,3 0 0,2-2 54,1-1 0,-1 0-1,0 0 1,0-1 0,-1 0 0,1 0-1,-1-1 1,0 1 0,-1-1 0,8-10-1,-6 8-13,14-19 5,-1 0 1,-1-2-1,-1 0 1,20-47-1,134-316-642,-160 363 463,0 3-90,3-10-545,-15 35 649,1 0-1,-1-1 0,0 1 0,0-1 0,0 1 0,1-1 0,-1 1 1,-1 0-1,1-1 0,0-1 0,0 2 48,0 1 1,0 0-1,0 0 0,0 0 1,0 0-1,-1 0 0,1 0 0,0 0 1,0 0-1,0-1 0,0 1 1,0 0-1,0 0 0,0 0 1,0 0-1,0 0 0,0 0 1,-1 0-1,1 0 0,0 0 0,0 0 1,0 0-1,0 0 0,0 0 1,0 0-1,0 0 0,0 0 1,-1 0-1,1 0 0,0 0 0,0 0 1,0 0-1,0 0 0,0 0 1,0 0-1,-1 0 0,1 0 1,0 0-1,0 0 0,0 0 0,0 0 1,0 0-1,0 0 0,-9 10-500,-4 11 329,1 1 0,1 1 0,-13 37-1,-18 77-14,36-114 202,-44 206-98,49-220 159,0 0 0,0 1-1,1 0 1,0-1-1,3 17 1,-2-23 1,-1 1 0,1-1 0,0 0 0,0 0 0,0 0 1,0 0-1,1 0 0,-1 0 0,1-1 0,0 1 0,0 0 1,0-1-1,0 0 0,0 1 0,0-1 0,1 0 0,-1 0 1,1 0-1,0 0 0,4 2 0,-2-2 31,1 0 0,0-1 0,-1 0 0,1 0 0,0 0-1,-1 0 1,1-1 0,0 0 0,0 0 0,0-1 0,-1 0 0,11-2 0,3-2 73,-1-1 0,26-13 1,-29 13-104,0 0 1,-1-2-1,0 0 1,-1 0-1,1-1 1,18-17-1,-18 11-42,-1-1-1,-1 0 0,0-1 0,-1 0 1,-1-1-1,15-35 0,-5-1-84,16-68 0,-34 113 56,24-99-164,-21 82 71,-2 1-1,1-36 1,-4 56-135,0 0 0,-1 0 0,0 0 0,-1-5 0,2 9 197,0 1-1,0-1 1,-1 1-1,1 0 0,0-1 1,0 1-1,0 0 1,0-1-1,0 1 0,-1 0 1,1-1-1,0 1 1,0 0-1,-1-1 1,1 1-1,0 0 0,0 0 1,-1-1-1,1 1 1,0 0-1,-1 0 1,1 0-1,0-1 0,-1 1 1,0 0 1,0 1 0,1-1 0,-1 0 0,1 1 0,-1-1 0,1 1 1,-1-1-1,1 1 0,-1-1 0,1 1 0,-1 0 0,1-1 0,0 1 0,-1-1 1,1 1-1,0 0 0,-1-1 0,1 1 0,0 1 0,-12 22-457,8-18 458,1 0-1,0 0 1,-4 12-1,-5 43 240,2-1-1,-2 108 0,9-111-23,1-29-47,2 0 0,3 36-1,-2-56-4,1 1-1,-1-1 0,1 1 0,1-1 1,-1 0-1,2 0 0,-1 0 0,1-1 0,0 1 1,0-1-1,9 12 0,-12-19-79,0 1 0,-1-1 0,1 1-1,0 0 1,-1-1 0,1 1 0,0-1 0,0 0 0,-1 1-1,1-1 1,0 0 0,0 1 0,0-1 0,0 0 0,-1 0 0,1 0-1,0 1 1,0-1 0,0 0 0,1-1 0,1 1 27,-1 0-1,0-1 1,0 0 0,0 1 0,0-1-1,0 0 1,0 0 0,2-2 0,2 0 8,-1-1 1,0 0 0,0-1-1,8-8 1,18-32-33,-23 32-104,1 1 1,11-13-1,-14 15-81,-1 4-354,-5 6 470,0 0 0,0 1-1,1-1 1,-1 0-1,0 0 1,0 0-1,0 0 1,1 1-1,-1-1 1,0 0-1,0 0 1,0 1-1,0-1 1,1 0 0,-1 0-1,0 1 1,0-1-1,0 0 1,0 1-1,0-1 1,0 0-1,0 0 1,0 1-1,0-1 1,0 0-1,0 1 1,0-1-1,0 1 1,5 45-173,-2 71 0,-3-94 237,0-22-1,-1 0 0,1 0 0,1 0 0,-1 0 0,0 0 0,0 0 0,0 0 0,0 0 0,1 0 0,-1 0 0,0 0-1,1-1 1,0 3 0,-1-3-16,0 0 0,1 0-1,-1 0 1,0 1-1,0-1 1,1 0 0,-1 0-1,0 0 1,0 0-1,1 0 1,-1 0 0,0 0-1,0 0 1,1 0-1,-1 0 1,0 0 0,1 0-1,-1 0 1,0 0-1,0 0 1,1 0 0,-1 0-1,0 0 1,1 0-1,-1 0 1,0 0 0,0 0-1,1-1 1,2-1 91,0 0 1,0 0-1,-1 0 0,1 0 1,3-5-1,57-53 340,-35 36-626,-26 22 108,0 0-1,0 1 1,0-1 0,1 1 0,-1-1 0,5 0 0,-7 2 37,0-1 1,1 1-1,-1 0 1,0 0-1,1 0 0,-1 0 1,1 0-1,-1 0 1,0 0-1,1 0 1,-1 0-1,1 0 1,-1 0-1,0 0 0,1 0 1,-1 0-1,1 0 1,-1 1-1,0-1 1,1 0-1,-1 0 0,1 1-3,-1-1-1,0 1 0,0-1 1,1 1-1,-1-1 0,0 1 1,0-1-1,0 1 0,0-1 0,0 1 1,1-1-1,-1 1 0,0-1 1,0 1-1,0-1 0,-1 1 1,1-1-1,0 1 0,0-1 0,0 1 1,0 0-1,-38 141-536,19-74 594,10-36 18,-48 166 163,40-151 9,-1-1 0,-28 51-1,43-93-135,1 1 0,-1-1 0,0 0 0,0 0 0,-1 0 0,1 0 0,-8 6-1,9-10-60,1 1 0,0 0 0,0 0 0,0-1 0,0 1 0,-1-1-1,1 1 1,0-1 0,-1 1 0,1-1 0,0 0 0,-1 0 0,1 0-1,-1 0 1,1 0 0,0 0 0,-1 0 0,1 0 0,0 0 0,-1 0-1,1-1 1,0 1 0,-1-1 0,1 1 0,0-1 0,0 1-1,-1-1 1,1 0 0,0 0 0,0 0 0,0 1 0,0-1 0,0 0-1,-1-2 1,-2-2-17,0 0 0,0 0 0,1-1 0,0 1-1,0-1 1,0 1 0,1-1 0,0 0 0,0 0 0,0 0-1,1 0 1,0 0 0,0 0 0,1-1 0,0 1 0,0 0-1,0 0 1,0-1 0,1 1 0,3-10 0,-1 3 15,1 1 1,0-1 0,1 1-1,1 0 1,0 1 0,0-1-1,1 1 1,0 0 0,10-10-1,-7 10-30,1 1-1,0 1 1,0 0 0,1 0-1,25-12 1,68-28 146,24 0-471,-101 38-933,-4 6 341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39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8224,'-8'0'7808,"8"6"-5313,0 3-1919,-5-1-352,5 0 224,5 1-2112,3-9-3199,1-5 3039,1 1-4672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0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3 852 3712,'-2'-2'1529,"4"3"-513,17 5 1063,-11-7-1662,1 1 1,-1-2-1,0 1 0,0-1 1,0 0-1,0-1 0,0 1 1,0-2-1,-1 1 1,10-6-1,-4 0-39,1 0-1,-1-1 1,0-1 0,12-14 0,-12 10-145,0-1 1,0 0 0,-2-1 0,0-1 0,-1 0 0,12-28 0,33-121 411,-37 106-720,-4 33-447,-14 27 510,0 1 0,0 0 0,0 0 0,0 0 0,0 0 0,0-1 0,0 1 0,0 0 0,0 0 0,0 0 0,0 0 0,0-1 0,1 1 0,-1 0 0,0 0 0,0 0 0,0 0 0,0 0 0,0 0 1,1 0-1,-1-1 0,0 1 0,0 0 0,0 0 0,0 0 0,1 0 0,-1 0 0,0 0 0,0 0 0,0 0 0,0 0 0,1 0 0,-1 0 0,0 0 0,0 0 0,0 0 0,0 0 0,1 0 0,-1 0 0,0 0 0,0 0 0,0 0 0,1 0 0,-1 0 0,0 1 0,0-1 0,0 0 0,0 0 0,0 0 1,1 0-1,-1 0 0,0 0 0,0 0 0,0 1 0,0-1 0,0 0 0,0 0 0,0 0 0,0 0 0,1 1 0,-1-1 0,0 0 0,0 0 0,5 14-232,-4-14 241,8 34-77,-1-1 0,-1 1 0,-2 0 0,2 50 0,-12 140 443,5-219-348,0 6 87,-3 27 300,2-36-278,1 1 0,-1-1 0,1 0 0,-1 0 0,0 0 0,0 1 0,0-1 0,0 0 0,0 0 0,0 0 0,0 0 0,-1-1 0,-1 3 0,2-4-76,1 0 0,-1 1 0,1-1 0,-1 0 0,1 0 0,-1 0 0,0 0 0,1 0 0,-1 0 0,1 0 0,-1 0 0,1 0 0,-1 0 0,0 0 0,1-1 0,-1 1 0,1 0 0,-1 0 0,1 0 0,-1-1 0,1 1 0,-1 0 0,1-1 0,-1 1 0,1 0 0,0-1 0,-1 1 0,1-1 0,-1 1 0,1-1 0,0 1 1,-1 0-1,1-2 0,-14-18 250,-2-15-292,14 28-66,0 1 0,-1 0 0,0 0 0,0 0 0,-1 0 0,1 0 0,-1 1 0,-8-9 0,0 0-205,8 7-388,4 5-797,6 5 1267,50 22-210,-51-23 445,0 0 0,0-1 1,1 0-1,-1 1 0,0-2 1,1 1-1,-1-1 0,1 0 1,5 0-1,35-6 305,25-4 214,-62 8-417,-1-1 0,1 0 0,0 0-1,-1-1 1,16-8 0,69-50 251,-80 52-373,-1-1-1,0 0 1,0 0-1,-1-1 1,0-1-1,-1 0 1,-1 0-1,0-1 1,-1 0-1,7-16 1,-9 19-203,-5 9 92,0 1 1,0-1 0,0 1-1,-1-1 1,1 0 0,0 0-1,-1 0 1,1 1-1,0-4 1,-1 3-426,1 5 188,1 5 64,-4 29-201,0 16 319,2-21 294,0-19-185,0 0 1,0 0 0,2 0-1,2 15 1,-3-25 84,0-1-1,-1 1 1,1-1 0,0 1-1,0-1 1,0 0-1,1 1 1,-1-1 0,1 0-1,-1 0 1,1 0 0,-1 0-1,1 0 1,0 0 0,0 0-1,0-1 1,0 1 0,0-1-1,1 0 1,-1 1 0,0-1-1,1 0 1,-1 0 0,1 0-1,-1-1 1,4 1-1,-3 0 36,1-1-1,-1-1 0,0 1 0,0 0 0,0-1 0,0 0 1,0 0-1,0 0 0,0 0 0,0 0 0,0 0 1,0-1-1,0 1 0,-1-1 0,1 0 0,-1 0 0,1 0 1,2-3-1,3-3-40,0-1-1,-1 1 1,0-1 0,7-11 0,5-16-125,-1 0 1,-2-1-1,21-68 0,-29 82-342,-4 15 156,-3 14-198,-10 66-15,-17 97 316,-19 22 229,-23 51-33,54-204 72,-1 0 0,-3 0 0,-1-2 1,-26 37-1,38-62 73,-2 0-1,1-1 1,-17 15 0,22-23-115,1 1 1,-1-1-1,1 0 1,-1 0-1,0-1 0,0 1 1,0 0-1,0-1 1,0 0-1,0 0 1,-6 1-1,7-1-52,1-1 1,0 0-1,0 0 1,-1 1-1,1-1 1,0 0-1,0 0 1,-1 0-1,1-1 0,0 1 1,0 0-1,0 0 1,-1-1-1,1 1 1,0-1-1,0 1 1,0-1-1,0 1 0,0-1 1,0 0-1,0 0 1,-2-1-1,1 0 0,1 0 1,-1 0-1,1 0 0,0-1 1,-1 1-1,1 0 0,0-1 0,0 1 1,1-1-1,-2-3 0,0-3 2,1 0-1,0 0 0,1-1 1,0 1-1,1-12 0,6-27-34,2 0 0,23-71 1,-23 90-66,3 1 0,0 0 0,1 1 0,2 0 0,19-27 0,-16 32 22,1 1 0,1 0 1,0 1-1,2 2 0,0 0 1,1 1-1,31-17 0,16-4 28,97-37 0,-165 74 24,122-45-370,-121 45 335,0 1 1,0-1 0,0 0-1,0 1 1,0 0 0,0 0-1,0 0 1,-1 0-1,1 0 1,0 1 0,0-1-1,0 1 1,0 0 0,0 0-1,0 0 1,4 2-1,-5-1 35,0-1-1,0 0 1,-1 1-1,1-1 1,-1 1-1,1 0 0,-1 0 1,1-1-1,-1 1 1,0 0-1,0 0 1,0 0-1,0 0 1,0 0-1,-1 1 0,1-1 1,0 0-1,-1 0 1,0 0-1,1 1 1,-1-1-1,0 3 0,-1 8 37,-1-1 0,0 1 0,-1 0 0,0-1 1,-6 15-1,1-3 138,5-17 393,8-14 207,18-19-689,2 1 0,1 2 1,1 0-1,31-19 0,-53 38-187,0 1 0,0-1 0,0 1 1,1 1-1,-1-1 0,9-2 0,-13 5 87,0-1 0,1 1-1,-1 0 1,0 0-1,0 0 1,1 0-1,-1 0 1,0 0-1,0 0 1,0 0 0,1 1-1,-1-1 1,0 0-1,0 1 1,0-1-1,0 1 1,0-1-1,1 1 1,-1 0 0,0-1-1,0 1 1,-1 0-1,1 0 1,0 0-1,0 0 1,0-1-1,0 1 1,-1 0 0,1 0-1,0 1 1,-1-1-1,1 0 1,-1 0-1,1 0 1,-1 0-1,0 0 1,1 1 0,-1 0-1,1 7-2,1-1 0,-2 1 0,1 0 1,-1-1-1,0 1 0,-1-1 0,0 1 0,-3 11 0,1-7 246,0 23 0,3-35-212,-1-1 0,1 0 1,0 0-1,0 0 0,0 0 1,0 0-1,0 0 0,0 1 1,0-1-1,0 0 0,0 0 0,0 0 1,0 0-1,0 0 0,0 0 1,0 1-1,0-1 0,0 0 1,0 0-1,0 0 0,0 0 1,1 0-1,-1 0 0,0 0 0,0 1 1,0-1-1,0 0 0,0 0 1,0 0-1,0 0 0,0 0 1,0 0-1,0 0 0,1 0 1,-1 0-1,0 0 0,0 1 1,0-1-1,0 0 0,0 0 0,0 0 1,0 0-1,1 0 0,-1 0 1,0 0-1,0 0 0,0 0 1,0 0-1,0 0 0,0 0 1,1 0-1,-1 0 0,0 0 0,0 0 1,0 0-1,0 0 0,0 0 1,0-1-1,0 1 0,1 0 1,-1 0-1,0 0 0,0 0 1,0 0-1,0 0 0,0 0 1,0 0-1,0-1 0,6-4 241,-6 5-241,81-107 266,-76 101-346,0 0 1,1 0 0,9-8-1,-13 13 31,-1-1 0,1 1 1,0 0-1,0 0 0,0 0 0,0 0 0,0 0 0,1 0 1,-1 1-1,0-1 0,0 1 0,0-1 0,1 1 0,-1 0 0,0 0 1,5 0-1,-6 0 16,0 1 1,0-1 0,0 0-1,0 1 1,0-1 0,0 1-1,0-1 1,0 1 0,0 0-1,0-1 1,0 1-1,-1 0 1,1 0 0,0 0-1,0-1 1,-1 1 0,1 0-1,0 0 1,-1 0 0,1 2-1,8 26-106,-3-10 100,-3-11 33,1 3 23,0 0 0,9 14 0,-11-21-31,0-1 0,0 0-1,0 0 1,1 0 0,-1-1 0,1 1 0,0-1-1,0 1 1,-1-1 0,2 0 0,-1 0 0,4 2-1,-2-2 81,-1 0 0,1-1-1,0 1 1,0-1 0,0 0-1,-1 0 1,1-1 0,0 1-1,0-1 1,0 0 0,0-1-1,0 1 1,0-1 0,0 0-1,7-2 1,16-6-28,0-1 1,0-2-1,-1 0 0,-1-2 0,0-1 1,35-26-1,-40 25-115,-6 5-47,30-18 1,-44 29 96,0 0 0,0-1 0,-1 1-1,1 0 1,0 0 0,0 0 0,0 0 0,0 0 0,0 0 0,0 0-1,0 0 1,-1 0 0,1 0 0,0 0 0,0 1 0,0-1 0,0 0 0,0 1-1,-1-1 1,1 0 0,0 1 0,0-1 0,-1 1 0,1-1 0,0 1-1,0 0 1,-1-1 0,1 1 0,-1 0 0,1-1 0,-1 1 0,1 0-1,-1 0 1,1 0 0,-1-1 0,0 1 0,1 0 0,-1 1 0,2 2-10,-1 0 0,1 0 0,-1 0 0,0 0 0,0 1 0,-1-1 1,1 5-1,-8 85 35,7-91-21,0 1-1,-1-1 0,1 1 0,-1-1 1,-2 6-1,-2 10 360,5-19-335,1 0 0,-1 0 0,0 0 0,0 0 0,0 0 0,0 0 0,0 0 0,0 0 0,0 0 0,0 1 1,0-1-1,0 0 0,0 0 0,0 0 0,0 0 0,0 0 0,0 0 0,0 0 0,1 0 0,-1 0 0,0 0 0,0 0 1,0 0-1,0 0 0,0 0 0,0 0 0,0 0 0,0 0 0,1 0 0,-1 0 0,0 0 0,0 0 0,0 0 0,0 0 0,0 0 1,0 0-1,0 0 0,0 0 0,1 0 0,-1 0 0,0 0 0,0 0 0,0 0 0,0 0 0,8-4 442,-5 3-396,-1 0 0,0-1 0,0 0 0,0 1 0,0-1 0,3-3 0,7-12-164,2 1 1,-1 0-1,2 1 1,22-18-1,-36 32 90,0 0 0,-1 1 0,1-1 0,0 1-1,0-1 1,0 1 0,0-1 0,0 1 0,0-1 0,0 1 0,0 0 0,2-1-1,-3 1 4,0 0-1,1 1 0,-1-1 1,1 0-1,-1 0 0,0 0 1,1 0-1,-1 0 0,0 0 1,1 0-1,-1 1 1,1-1-1,-1 0 0,0 0 1,1 1-1,-1-1 0,0 0 1,0 0-1,1 1 0,-1-1 1,0 0-1,1 1 0,0 2-37,0 0-1,0-1 1,0 1-1,0 0 1,-1 0-1,1 6 1,1 0 134,-1 26 2,-1-21 9,63-66 1516,-47 39-1714,1 2 0,-1 0 0,2 1 0,0 1 0,0 0 1,26-8-1,-43 17 82,0-1 0,0 1 0,0 0 0,1-1 1,-1 1-1,0 0 0,0 0 0,0 0 0,0 0 1,1 0-1,-1 0 0,0 0 0,0 0 1,0 1-1,1-1 0,-1 0 0,0 1 0,0-1 1,0 1-1,0-1 0,0 1 0,0-1 0,0 1 1,0 0-1,0 0 0,0-1 0,0 1 0,-1 0 1,1 0-1,0 0 0,0 0 0,-1 0 0,1 0 1,-1 0-1,2 2 0,0 4-35,-1-1 0,1 1-1,-1 0 1,0 0 0,0 10 0,-1-11 56,0 0 1,1 0 0,0 0-1,2 11 1,-1-13 32,-1-1 0,1-1 0,-1 1-1,1 0 1,0 0 0,0-1 0,0 1 0,0-1 0,0 1 0,1-1-1,-1 0 1,1 0 0,0 0 0,-1 0 0,1 0 0,0-1 0,0 1-1,0-1 1,0 0 0,0 0 0,1 0 0,-1 0 0,0-1 0,0 1-1,1-1 1,-1 0 0,0 0 0,0 0 0,1 0 0,3-1 0,9-1 61,1-1-1,-1 0 1,28-10 0,-37 11-65,0-2 0,0 1 0,0-1 0,-1 0 0,1 0 0,-1-1-1,0 0 1,0 0 0,-1-1 0,8-8 0,-5 3-14,0 0-1,0 0 1,-1-1 0,7-18-1,-11 23-52,0 0 0,-1 0 0,0-1 0,-1 1-1,0 0 1,0-1 0,0 1 0,-1 0 0,0-1-1,-1-7 1,1 14 19,0 1 0,0-1 0,0 1 0,0-1 0,0 1 0,0-1 0,0 1 0,0-1 0,-1 1 0,1-1 1,0 0-1,0 1 0,-1-1 0,1 1 0,0 0 0,0-1 0,-1 1 0,1-1 0,-1 1 0,1-1 0,0 1 0,-1 0 0,1-1 0,-1 1 0,1 0 0,-1-1 0,1 1 0,-1 0 0,1 0 0,-1 0 0,1-1 0,-1 1 0,1 0 0,-1 0 0,1 0 0,-1 0 0,1 0 0,-1 0 0,0 0 0,1 0 0,-1 0 0,1 0 0,-1 0 0,1 0 0,-1 0 0,1 1 0,-1-1 0,1 0 0,-1 0 0,1 1 0,-1-1 0,0 1 0,-3 1-35,1 0-1,-1 1 1,0 0-1,1-1 1,-5 6-1,-12 14 8,1 0 1,1 2-1,-16 27 0,32-48 45,1-1-1,-1 1 0,1 0 0,0 1 1,0-1-1,0 0 0,0 0 0,0 0 0,1 1 1,-1-1-1,1 0 0,0 1 0,0-1 1,0 0-1,2 7 0,-1-6 17,1 0 0,-1 0 1,1 0-1,0 0 0,0 0 0,0-1 0,1 1 1,-1-1-1,1 1 0,0-1 0,3 3 0,1 0 54,1 0 0,-1 0 1,1-1-1,0-1 0,0 1 0,1-1 0,-1 0 0,1-1 0,0 0 0,18 3 0,-19-5-17,1-1 1,-1 1-1,0-2 1,1 1-1,-1-1 1,0-1-1,1 1 1,8-4-1,66-28 163,-48 18-102,-8 4-28,0-2 0,40-26 0,-53 30-29,0-1 1,-2-1-1,1 0 1,-1-1-1,-1 0 1,15-20-1,1-11-71,-2-1 0,26-66 0,-15 23-176,36-127 0,-69 205 100,0 0-1,-1 0 0,-1 0 1,1-1-1,-1 1 0,-1 0 1,-1-18-1,1 26 82,0 1 0,0 0 0,0-1 0,-1 1 0,1 0 1,0 0-1,0-1 0,0 1 0,-1 0 0,1-1 0,0 1 0,0 0 0,0 0 0,-1 0 0,1-1 0,0 1 1,-1 0-1,1 0 0,0 0 0,0 0 0,-1-1 0,1 1 0,0 0 0,-1 0 0,1 0 0,0 0 0,-1 0 1,1 0-1,-1 0 0,-13 2-180,-8 9-6,4 4 93,0 1 0,1 0 0,-25 33 0,32-36 111,0 1-1,1 1 1,1 0-1,0 0 1,1 0-1,-8 27 1,-18 98 86,26-102-119,1 0 1,3 1-1,0-1 1,6 61-1,-2-92 63,0 0 1,0 0-1,1 0 1,0 0-1,1 0 1,-1 0-1,1-1 1,1 1-1,-1-1 1,1 0-1,0 0 0,0 0 1,10 9-1,-10-12 18,0 1-1,0-1 0,0 0 0,0-1 1,0 1-1,1-1 0,-1 0 1,1 0-1,0 0 0,-1 0 0,1-1 1,0 0-1,0 0 0,0 0 0,0-1 1,0 0-1,0 0 0,0 0 0,0 0 1,6-2-1,3-1-11,0 0-1,0-2 1,0 0 0,-1 0-1,1-1 1,-1-1 0,-1 0-1,18-13 1,-24 15-30,0-1 1,0 1-1,-1-1 0,0 0 0,0-1 1,4-7-1,-6 8-42,1 1-1,-1 0 1,1-1 0,0 2-1,1-1 1,-1 0 0,1 1 0,7-5-1,-7 5-12,-4 4 43,0-1 0,-1 1 0,1-1 0,0 1 0,-1-1 0,1 1 0,0 0 0,0 0 0,-1-1 0,1 1 0,0 0 0,0 0 0,-1 0 0,1 0 0,0 0 0,0 0 0,0 0 0,-1 0 0,1 0 0,1 0 0,9 2-161,10 2 5,-20-4 140,1 1 0,-1-1-1,1 1 1,-1 0 0,1 0 0,-1 0-1,0 0 1,0 0 0,1 0 0,-1 0-1,0 0 1,0 0 0,1 3-1,-1-2-22,0 0-1,-1 0 1,1 0 0,-1 1-1,1-1 1,-1 0-1,0 1 1,0 3-1,-1 3 24,0 1 0,-3 17 0,2-18 64,0 0 0,0 15 0,2-22-44,0-1 1,0 0-1,0 0 1,0 0 0,0 0-1,0 0 1,1 0-1,-1 0 1,0 0 0,1 0-1,-1 0 1,1 0-1,0 0 1,-1 0 0,1 0-1,-1 0 1,1 0-1,0 0 1,0 0 0,0-1-1,-1 1 1,1 0-1,0-1 1,0 1 0,0-1-1,0 1 1,0-1-1,0 1 1,0-1 0,0 0-1,0 1 1,1-1-1,-1 0 1,0 0 0,1 0-1,6 1 99,0-1 0,0 0 0,-1-1 0,11-2 0,-7 2-143,42-10 181,103-33-1,-124 33-97,0-2 0,-1-2 0,55-33 0,-80 43-168,0 0 0,1 0 0,6-8 0,-22 37-255,4-12 367,0 0 1,1 1-1,0-1 0,-3 25 0,5-27 7,2-8 15,-1 0-1,1-1 1,0 1-1,0 0 1,-1 0-1,1 0 1,0 0-1,1-1 1,-1 1 0,0 0-1,1 0 1,-1 0-1,1-1 1,-1 1-1,1 0 1,0 0-1,-1-1 1,1 1-1,0-1 1,0 1-1,2 2 1,-1-3 19,0 0 0,0 0 0,0 0 0,0 0 0,0 0 0,0 0-1,0 0 1,0-1 0,0 1 0,0-1 0,0 1 0,0-1 0,1 0 0,-1 0 0,0 0 0,0 0 0,4-1 0,17-3 63,0-1-1,0-1 1,34-13 0,5-3 10,47-12-109,78-22-178,-240 83-359,32-16 616,2-1-115,-32 20 0,47-27 32,-1 0-1,1 1 1,0-1 0,0 1 0,1 0-1,-1 0 1,1 1 0,0-1 0,0 1-1,0-1 1,-4 10 0,7-13 20,-1 0 0,1 0 0,0 0 0,0-1 0,0 1 1,0 0-1,-1 0 0,1 0 0,0 0 0,1 0 0,-1-1 0,0 1 0,0 0 0,0 0 0,0 0 1,1 0-1,-1-1 0,0 1 0,1 0 0,-1 0 0,0-1 0,2 2 0,-1-1 13,0 1 0,1-1 1,-1 0-1,1 0 0,-1 0 0,1 0 0,-1 0 0,1 0 0,3 1 0,1 0 52,0 0-1,-1-1 0,1 0 0,0 0 0,9 0 0,7-1-1420,0-1-1,42-9 1,-37 5-435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 7040,'-41'-7'3200,"24"14"-2752,12-7 448,5 5-576,-5-5 288,10 0-32,0 3-448,-2-3-1120,7 5 544,4-2-4064,-1 1 2496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1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8896,'-24'-28'4032,"79"8"-3520,3 5-256,10 7-256,44-12 1600,1 8-864,48-9 63,-3 9-479,8 1-96,-18 7-128,-4-1-1311,-22 5 639,-9 9-7584,-24 7 4480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8 5632,'0'0'101,"0"-1"1,0 1-1,0-1 0,0 1 1,0 0-1,0-1 1,-1 1-1,1 0 0,0-1 1,0 1-1,0 0 1,-1-1-1,1 1 0,0 0 1,0 0-1,-1-1 1,1 1-1,0 0 0,0 0 1,-1-1-1,1 1 1,0 0-1,-1 0 0,1 0 1,0 0-1,-1 0 1,1-1-1,-1 1 0,1 0 1,0 0-1,-1 0 0,1 0 1,0 0-1,-1 0 1,1 0-1,-1 0 0,1 0 1,0 0-1,-1 0 1,1 1-1,0-1 0,-1 0 1,1 0-1,0 0 1,-1 1-1,-26 9 1039,14-5-800,-4 2 50,-1 1 1,2 1 0,-1 1 0,1 0 0,0 1 0,1 1 0,-19 19-1,13-10-154,1 1-1,1 1 1,1 1-1,-15 27 1,-121 219 665,140-242-840,1 0 0,-14 43 0,23-57-10,1-1 1,0 1-1,1 0 0,0-1 0,1 1 0,1 0 0,2 25 0,2-13 233,1 0 0,1 0 0,1-1 0,19 46 1,-18-55-141,0 0 0,1-1 1,1 0-1,0-1 0,1 0 1,0-1-1,1 0 0,17 14 1,-26-25-90,-1 0 1,1 0 0,0 0 0,0 0 0,0 0-1,0-1 1,0 0 0,0 1 0,0-1-1,0 0 1,1 0 0,-1-1 0,0 1-1,1-1 1,4 0 0,-5 0-110,-1 0 1,1-1 0,-1 1-1,0-1 1,1 0-1,-1 0 1,0 0 0,1 0-1,-1 0 1,0-1-1,0 1 1,0 0 0,0-1-1,0 0 1,-1 1-1,1-1 1,0 0 0,-1 0-1,1 0 1,-1 0-1,1-2 1,8-11-822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1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280 575 5888,'-3'-5'3434,"3"5"-3310,0-1 0,-1 1 0,1-1 0,0 1 0,-1 0 0,1-1-1,0 1 1,-1-1 0,1 1 0,-1 0 0,1-1 0,-1 1 0,1 0 0,-1 0 0,1 0 0,-1-1 0,1 1 0,-1 0-1,1 0 1,-1 0 0,1 0 0,-1 0 0,1 0 0,-1 0 0,1 0 0,-1 0 0,1 0 0,-1 0 0,0 0 0,-8 0-18,0 1 0,1 0 1,-1 1-1,0 0 1,1 0-1,-9 4 1,-49 23 610,29-11-302,29-14-291,-4 1-41,1 0 0,0 1 0,-13 9 0,22-14-45,-1 1 0,1 0 1,0 0-1,0 1 0,0-1 1,0 0-1,0 1 0,-1 2 0,2-4 5,0 1 0,1-1-1,-1 0 1,1 1 0,0-1-1,-1 0 1,1 1-1,0-1 1,0 1 0,0-1-1,0 1 1,0-1 0,0 0-1,0 1 1,0-1 0,1 1-1,0 1 1,0-1 3,0-1 0,0 1 0,0 0 0,1-1 0,-1 0 0,0 1 0,1-1 0,0 0 0,-1 0 0,1 0 0,-1 0 0,1 0 0,0 0 0,0 0 0,2 0 0,1 1 52,1 0 1,0-1 0,0 0-1,0 0 1,0-1 0,0 1-1,0-1 1,0-1 0,0 1-1,-1-1 1,1 0 0,0 0-1,0 0 1,7-4 0,-2 1 19,-1 0 1,0-1-1,0-1 1,0 0-1,-1 0 1,14-12-1,-18 14-59,0-1 1,0-1-1,0 1 0,-1-1 1,0 0-1,0 0 0,3-7 1,-5 10-115,-1 0 0,0 0 0,0 0 0,0 0 0,0 0 0,0 0 0,-1-1 1,1 1-1,-1 0 0,0 0 0,0-1 0,0 1 0,0 0 0,-1-1 0,1 1 0,-2-5 0,1 8 30,1-1-1,0 1 1,0 0-1,-1 0 1,1 0-1,0 0 1,0 0-1,-1 0 1,1 0-1,0 0 1,0 0-1,-1 0 1,1 0-1,0 0 1,0 0-1,-1 0 1,1 0-1,0 0 1,0 0-1,-1 0 1,1 1-1,0-1 1,0 0-1,-1 0 1,1 0-1,0 0 0,0 0 1,0 1-1,-1-1 1,1 0-1,0 0 1,0 0-1,0 1 1,0-1-1,-1 0 1,1 0-1,0 1 1,-7 7-302,3 1 264,2 0 0,-1-1 0,1 1-1,0 0 1,1 0 0,0 0-1,0 12 1,1-18 131,0 1 0,1 0-1,-1-1 1,1 1 0,-1 0 0,1-1 0,0 1-1,1-1 1,-1 1 0,1-1 0,-1 0 0,1 0-1,0 1 1,0-1 0,0 0 0,1-1 0,-1 1-1,1 0 1,0-1 0,5 5 0,-5-6-9,-1 0 0,0 0 0,1 0 0,-1 0 0,1-1 0,-1 1 0,1-1 0,-1 1-1,1-1 1,0 0 0,-1 0 0,1 0 0,-1-1 0,1 1 0,2-1 0,7-2 104,-1-1 0,11-4-1,-19 7-132,29-13 95,0-2 0,-1-2-1,-1 0 1,29-23 0,-38 23-96,0-1 0,-1 0 0,-1-2 1,-1 0-1,0-1 0,-2-1 0,-1 0 0,13-27 0,11-29-176,33-100 0,-66 164 119,7-22-150,-12 35 140,-1 1 0,1-1 0,-1 1 0,1-1 0,-1 1 0,0-1 0,0 1 0,0-1 0,0 0 0,0 1-1,0-1 1,-1 1 0,1-1 0,0 1 0,-1-1 0,1 1 0,-2-3 0,2 4 32,0 0-1,0 0 0,0 0 1,0 0-1,-1-1 0,1 1 1,0 0-1,0 0 0,0 0 0,0 0 1,0 0-1,-1 0 0,1 0 1,0 0-1,0 0 0,0 0 1,0 0-1,-1 0 0,1 0 0,0 0 1,0-1-1,0 1 0,0 1 1,-1-1-1,1 0 0,0 0 1,0 0-1,0 0 0,0 0 0,-1 0 1,1 0-1,0 0 0,0 0 1,0 0-1,0 0 0,0 0 1,-1 0-1,1 0 0,0 1 1,0-1-1,0 0 0,0 0 0,-4 3-42,1 0 0,0 0 0,1 0-1,-1 0 1,0 1 0,1-1 0,0 1-1,-2 3 1,-14 33-82,15-33 97,-14 39 8,1 1-1,3 0 0,1 1 1,3 0-1,-5 65 0,14-103 53,0 0-1,0 0 1,1 0 0,0 0-1,1 0 1,0 0-1,1-1 1,6 17-1,-8-22 25,1 0 1,0 0-1,0-1 0,0 1 0,1-1 0,-1 1 1,1-1-1,0 0 0,0 0 0,0 0 0,0-1 1,0 1-1,1-1 0,-1 1 0,1-1 0,0 0 1,0-1-1,-1 1 0,1-1 0,0 1 0,0-1 1,1 0-1,4 0 0,-5-1 4,0 0 0,0 0 1,0-1-1,0 1 0,0-1 0,-1 0 1,1 0-1,0 0 0,0 0 0,-1-1 0,1 0 1,-1 0-1,1 0 0,3-3 0,-2 2-47,0-1 1,-1 0-1,0 0 0,0 0 0,0-1 0,0 1 1,-1-1-1,0 0 0,4-8 0,-4 7-57,-1 3-7,0 0 0,-1-1 0,0 1 0,1 0 1,-1-1-1,-1 1 0,1-1 0,0 0 0,-1-5 1,0 8-72,2 1 102,0 1 1,0-1 0,0 1 0,-1-1-1,1 1 1,0 0 0,-1 0-1,1 0 1,-1 0 0,3 1 0,8 5 25,1-3 13,0 0-1,1-1 1,0-1-1,-1 0 1,17 0-1,71-4 56,-62 0-24,-16 1-5,129-10 237,-152 11-277,1 0 1,-1 1 0,0-1 0,1 0-1,-1 0 1,1 0 0,-1 0-1,0 0 1,1 0 0,-1-1-1,1 1 1,-1 0 0,0 0 0,1 0-1,-1 0 1,1 0 0,-1-1-1,0 1 1,1 0 0,-1 0-1,0 0 1,0-1 0,1 1 0,-1 0-1,0-1 1,1 1 0,-1 0-1,0 0 1,0-1 0,1 0 0,-2 1-19,-1 0 0,1-1 0,0 1 0,0 0 0,0 0 0,-1-1 0,1 1 0,0 0 0,0 0 0,-1 0 0,1 1 0,-2-1 0,-7 2-63,0 0 0,0 0 0,0 1 0,1 0 0,-18 9 0,-46 30 110,70-40-39,1-1 0,0 1 0,-1 0 0,1 0 0,0 0 0,0 0 0,0 1 0,1-1 0,-3 4 0,3-5 11,1-1-1,0 1 0,-1 0 1,1 0-1,0-1 1,-1 1-1,1 0 0,0-1 1,0 1-1,0 0 1,0 0-1,0 0 1,0-1-1,0 1 0,0 0 1,0 0-1,0-1 1,1 1-1,-1 0 0,0 0 1,0-1-1,1 1 1,-1 0-1,0-1 0,1 1 1,-1 0-1,1-1 1,-1 1-1,1-1 0,-1 1 1,1 0-1,-1-1 1,1 1-1,0-1 0,-1 0 1,1 1-1,0-1 1,-1 0-1,2 1 0,8 3 107,-1-1 0,1 0 0,0-1 0,0 0 0,0-1 0,0 0 0,0 0 0,0-1 0,0 0 0,0-1 0,0 0 0,0-1 0,0 0 0,12-4 0,-18 5-72,0 0 0,0-1 1,-1 1-1,1-1 0,0 0 0,-1 0 1,1 0-1,-1 0 0,0 0 1,0-1-1,0 0 0,0 1 0,5-7 1,-6 5-48,0 0 1,0 0-1,0 0 1,-1-1-1,0 1 1,0 0 0,0-1-1,0 1 1,-1-1-1,1 1 1,-1-1-1,0 1 1,-1-1-1,1 1 1,-1-1 0,0 1-1,0-1 1,0 1-1,0 0 1,-1 0-1,0-1 1,0 1-1,0 0 1,0 1 0,-1-1-1,-5-6 1,-3-9-474,11 16 58,5 5 238,15 8 216,-1 0 17,-5-6-21,-1 0-1,1-1 1,0 0-1,0-1 1,0-1-1,0 0 1,25-2-1,-21-1 57,-1 0 0,1-2 0,0 0 0,-1 0 0,28-13 0,-33 12-85,-9 4-40,1 0 0,-1 0 0,0 0 0,0-1 0,0 0 0,3-2 0,-5 14-207,-3 5 177,-22 67-8,21-74 74,2-6 57,1 0-1,-1 1 1,0-1 0,1 1 0,-1-1 0,1 1-1,-1 2 1,1-5-32,0 0 1,1 1-1,-1-1 0,0 0 0,0 0 0,0 1 0,0-1 1,0 0-1,0 0 0,0 1 0,0-1 0,1 0 0,-1 0 0,0 0 1,0 1-1,0-1 0,0 0 0,1 0 0,-1 0 0,0 1 0,0-1 1,1 0-1,-1 0 0,0 0 0,0 0 0,1 0 0,13-1 486,38-20-134,38-11-481,-87 31 78,-1 0 1,1 1-1,0-1 0,-1 1 1,1-1-1,0 1 1,-1 0-1,1 0 0,0 0 1,3 1-1,-4 0 14,-1 0 0,0-1-1,0 1 1,0 0 0,0-1 0,0 1-1,0 0 1,0 0 0,0 0 0,0 0 0,0 0-1,0 0 1,0 0 0,-1 0 0,1 1-1,0-1 1,-1 0 0,1 0 0,-1 1 0,1 1-1,0 2 35,1 0 0,0 0 0,0 0 0,1 0 0,-1 0 0,4 4 0,-5-8-8,1 1 0,-1-1 1,1 1-1,-1-1 0,1 0 0,0 1 0,0-1 0,-1 0 0,1 0 0,0-1 0,0 1 0,0 0 0,0-1 1,0 1-1,0-1 0,0 1 0,0-1 0,0 0 0,4 0 0,8 0 49,-1-1 1,1-1-1,0 0 0,-1-1 1,1 0-1,-1-1 0,0-1 1,0 0-1,-1-1 0,1 0 1,-1-1-1,-1 0 0,1-1 0,-1 0 1,-1-1-1,1 0 0,-1-1 1,-1 0-1,0 0 0,10-16 1,4-12 1,-2 0 1,-2-2-1,18-54 1,29-58-55,-12 45-112,-53 104 54,1 1 0,-1-1 0,0 0 0,0 0 0,0 0 0,0 0 0,-1 0 0,1-6 0,-1 9 49,0 0 1,0 0 0,0 0 0,0 0-1,0 0 1,0-1 0,0 1 0,0 0 0,0 0-1,0 0 1,0 0 0,0 0 0,0 0-1,0-1 1,0 1 0,0 0 0,0 0-1,0 0 1,0 0 0,0 0 0,0 0-1,0 0 1,0 0 0,0-1 0,0 1 0,0 0-1,0 0 1,-1 0 0,1 0 0,0 0-1,0 0 1,0 0 0,0 0 0,0 0-1,0 0 1,0 0 0,-1 0 0,1 0-1,0 0 1,0 0 0,-6 3-113,-5 10 68,4-4 22,1 0 0,0 0 0,1 1 0,0 0 0,1 0 0,-6 19 0,-11 69-148,15-68 143,-1 15 84,1 1 0,3-1 0,4 82 0,1-105 54,5 25 0,-6-41-149,0 0 1,1-1-1,-1 1 1,2 0-1,-1-1 0,0 0 1,1 1-1,0-1 1,6 7-1,-9-12-157,0 1 0,1 0-1,0-1 1,-1 1-1,1-1 1,-1 1 0,1-1-1,-1 1 1,1-1 0,0 0-1,0 1 1,-1-1-1,1 0 1,0 1 0,-1-1-1,1 0 1,0 0-1,0 0 1,-1 1 0,1-1-1,0 0 1,0 0-1,0 0 1,-1 0 0,1-1-1,0 1 1,0 0 0,-1 0-1,1 0 1,0-1-1,0 1 1,-1 0 0,2-1-1,11-3-1901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1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32 102 6816,'-23'-20'3072,"19"20"-2656,-1 0 1664,10 0-1216,-1-5 640,11 5-896,1-8 320,13 5-577,10-9-95,1 4-160,23-9 0,1 5-64,17 1-1983,-5 6 1055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1 751 3328,'4'1'8411,"-3"-1"-8285,0 0-1,1 0 1,-1 0-1,0 0 1,1 0-1,-1 0 1,0 0-1,1-1 1,-1 1-1,0 0 1,1-1-1,-1 1 1,0-1 0,0 0-1,0 1 1,1-1-1,-1 0 1,0 0-1,0 1 1,0-1-1,1-1 1,16-23 423,-1 0 1,-1-1-1,-2-1 0,0 0 0,14-42 1,-23 56-481,0 0 44,0 0 1,-1-1-1,3-18 0,-4 5-65,0-29 0,-5 56-222,-1 5-265,-3 15-228,3-2 331,-8 30 0,6-31 261,0 1 1,-1 20 0,4-20 102,1 0 0,1 0 0,3 27 0,-2-38 63,1 0 0,-1 0-1,1 0 1,1-1-1,-1 1 1,1 0 0,0-1-1,0 0 1,1 1-1,0-1 1,9 11-1,-11-16-19,0 1-1,0 0 0,0 0 0,1-1 0,-1 1 0,0-1 0,1 0 0,-1 0 0,0 0 0,1 0 0,-1 0 0,1 0 0,0-1 0,-1 1 0,1-1 0,0 0 0,-1 0 0,1 0 0,0 0 0,-1 0 0,1 0 0,0-1 0,-1 1 0,1-1 0,-1 0 0,1 0 0,3-1 1,7-5 166,0 1 1,-1-2 0,23-17-1,-14 11-210,-2 1 33,0-1-1,-1 0 1,-1-1-1,0-1 1,22-27-1,-36 39-109,1 0 0,-1 0-1,1 0 1,5-3 0,3-4-659,-12 11 685,0 0 0,1 0 0,-1-1-1,0 1 1,0 0 0,0 0-1,0 0 1,1 0 0,-1 0-1,0 0 1,0 0 0,0 0 0,1 0-1,-1 0 1,0-1 0,0 1-1,0 0 1,0 0 0,1 0-1,-1 0 1,0 0 0,0 0 0,0 0-1,1 1 1,-1-1 0,0 0-1,0 0 1,0 0 0,1 0-1,-1 0 1,0 0 0,0 0 0,0 0-1,0 0 1,1 1 0,-1-1-1,0 0 1,0 0 0,0 0-1,0 0 1,0 0 0,0 1 0,1-1-1,-1 0 1,0 0 0,0 1-1,6 14-164,-1 21 315,-10 20 343,6-56-372,-1 1-1,1-1 1,0 0-1,-1 0 1,1 0-1,-1 0 1,1 0-1,0 0 1,-1 0-1,1 0 1,-1 0-1,1 0 1,-1-1-1,1 1 1,0 0-1,-1 0 1,1 0-1,-1-1 1,1 1-1,0-1 1,14-6-86,17-16 31,-20 16-42,-2 2 0,-2 0 0,1-1 0,9-8 0,32-24 21,-34 27-189,26-25 1,-41 35 145,0 0 1,0 0 0,0 0-1,0 1 1,0-1 0,0 0-1,0 0 1,0 0 0,1 1-1,-1-1 1,0 1 0,0-1-1,2 0 1,-1 3 9,-1-1 1,0 0-1,0 1 1,0-1-1,0 1 0,0-1 1,0 1-1,0 2 0,0-3 21,2 8 24,1-1 0,-1 1-1,-1-1 1,0 1 0,0 0 0,1 10-1,-1 54 723,-2-69-672,24-5 930,-9-8-757,0 0 0,18-15-1,17-12-366,-38 29 62,1 0 1,0 1-1,0 1 1,0 0-1,1 1 0,-1 0 1,1 1-1,0 0 1,0 1-1,0 1 0,0 0 1,0 1-1,0 1 1,1 0-1,-1 1 0,-1 0 1,20 6-1,-25-6 49,14 4 22,-21-6 559,-14-3 262,-3 1-996,-1 0 0,1 1 1,-1 0-1,0 2 0,1 0 1,-1 1-1,-29 7 0,39-8 82,-1 1-1,1 1 0,0-1 0,1 1 1,-1 1-1,-8 4 0,11-5 78,0-1 0,1 1 0,-1 0 0,1 0-1,-1 1 1,1-1 0,0 1 0,0-1 0,1 1 0,-1 0-1,-2 5 1,5-8 4,0 0-1,-1 0 0,1 0 1,0-1-1,0 1 0,0 0 1,0 0-1,0 0 0,0-1 1,0 1-1,0 0 0,0 0 1,1 0-1,-1-1 0,0 1 1,0 0-1,1 0 0,-1-1 1,0 1-1,1 0 0,-1-1 1,1 1-1,-1 0 0,1-1 1,-1 1-1,1 0 0,-1-1 1,1 1-1,0-1 0,-1 1 1,1-1-1,0 0 0,0 1 1,-1-1-1,1 0 0,0 1 1,0-1-1,1 0 0,3 2 58,1 0 0,-1-1 0,1 1 0,7-1 0,7 1 79,11 2 161,0-1 1,0-2-1,44-4 1,-24 2-146,-39 1-119,-1 0 1,1 0-1,-1-1 0,22-5 1,-22 2 38,-9 3-81,0 0 0,0 1 0,0-1 0,0 0 0,0 1 0,0-1-1,0 1 1,0 0 0,0 0 0,0-1 0,0 1 0,1 1 0,-1-1 0,2 1 0,-2-1 14,-1 0 0,1 0 0,-1 0 1,1 0-1,-1 0 0,1 0 0,-1 0 0,0 0 1,1-1-1,-1 1 0,1-1 0,-1 1 1,0-1-1,1 1 0,-1-1 0,0 0 1,0 1-1,1-1 0,1-2 0,18-18 187,-16 15-121,5-6-97,0-1 0,0 0-1,12-26 1,-19 34-4,-2 4 6,-1 1 0,0-1 0,1 1-1,-1-1 1,0 0 0,0 1 0,1-1 0,-1 0 0,0 0-1,0 1 1,0-1 0,0 0 0,0 1 0,0-1-1,0 0 1,0-1 0,-9 34-1037,-1 38 795,9-67 276,1 0 0,0 0 0,0 0 0,0 0 0,1 5 0,0 6 52,-1-14-51,0 0-1,0 1 0,0-1 0,0 0 0,0 1 1,0-1-1,0 0 0,0 0 0,0 1 0,0-1 1,0 0-1,0 0 0,1 1 0,-1-1 1,0 0-1,0 0 0,0 1 0,0-1 0,1 0 1,-1 0-1,0 0 0,0 1 0,1-1 1,-1 0-1,0 0 0,0 0 0,1 0 0,-1 0 1,0 0-1,0 1 0,1-1 0,11-1 222,11-6-101,26-17 51,-25 11-251,1 2 0,39-13 1,9 5 7,105-16 0,-169 34 52,-8 1 0,1-1-1,-1 1 1,1 0 0,-1-1-1,0 1 1,1 0 0,-1 0 0,1 0-1,-1 0 1,1 1 0,-1-1-1,1 0 1,0 1 0,0 0 68,-26 1-362,0 1 42,1 1 1,-45 15-1,-52 24-197,116-41 397,0 0 0,0 0 0,0 0 0,0 1-1,-4 3 1,6-5 63,1 0 0,0 0-1,0 0 1,0 0 0,0 0-1,0 1 1,0-1-1,1 0 1,-1 0 0,0 1-1,1-1 1,-1 1 0,1-1-1,-1 1 1,1-1 0,0 1-1,-1-1 1,1 2 0,0-2-1,1-1-1,-1 1 1,0 0 0,1-1 0,-1 1 0,0-1 0,1 1 0,-1-1 0,1 1 0,-1-1 0,1 1 0,-1-1 0,1 0 0,-1 1-1,1-1 1,0 0 0,-1 1 0,1-1 0,-1 0 0,1 0 0,0 0 0,-1 1 0,1-1 0,0 0 0,1 0 0,18 2 179,-6-2-57,-1-2 0,0 1 1,0-2-1,0 0 0,15-5 0,-2-1-28,35-18-1,-53 23-85,1 0 0,-1 0 0,0-1 0,-1 0 0,1-1 0,-1 1 0,0-2 0,-1 1-1,1-1 1,7-10 0,-2-1-38,0-2 1,-1 0-1,-2 0 0,12-33 0,19-89 16,-16 48-118,-20 78-88,0-1-1,-1 0 1,-1 1 0,0-21 0,-2 37 189,0-1-1,0 1 1,0 0-1,0 0 1,0-1 0,0 1-1,0 0 1,0 0-1,0 0 1,0-1-1,0 1 1,0 0-1,0 0 1,0-1 0,0 1-1,-1 0 1,1 0-1,0 0 1,0-1-1,0 1 1,0 0-1,0 0 1,0 0 0,-1 0-1,1-1 1,0 1-1,0 0 1,0 0-1,0 0 1,-1 0-1,1 0 1,0 0 0,0-1-1,0 1 1,-1 0-1,1 0 1,0 0-1,0 0 1,-10 5-338,-8 13 100,13-10 245,0-1-1,1 1 1,0 0-1,1 0 1,-5 15 0,-8 47 18,10-35-5,1 0 0,1 1 0,2 0 0,4 56 0,1-79 42,0 0-1,0 0 1,2 0-1,0 0 1,0-1-1,1 0 1,0 0-1,14 18 1,-19-27 5,1-1 0,-1 0 0,1 0 0,0-1 1,0 1-1,0 0 0,0-1 0,0 1 0,0-1 0,0 1 1,0-1-1,1 0 0,-1 0 0,1 0 0,-1 0 1,0 0-1,1-1 0,-1 1 0,1-1 0,0 0 0,2 1 1,-2-1 17,1-1 1,-1 1-1,1 0 1,-1-1-1,1 0 1,-1 0 0,1 0-1,-1 0 1,0-1-1,0 1 1,1-1-1,-1 0 1,0 0-1,4-3 1,-2 0-20,0 1-1,0-1 1,-1 1-1,1-1 1,-1 0 0,0-1-1,-1 1 1,7-12 0,-6 7-19,0 1 1,-1-1 0,0 0-1,2-12 1,-4 11-72,0 8-21,0-1 0,-1 1 0,0 0 1,0-1-1,0 1 0,0 0 0,0-1 0,0 1 1,-1 0-1,-1-6 0,2 9 52,0 0 0,0 0 0,0 0 0,-1-1 0,1 1 0,0 0 0,0 0 0,0 0 0,0 0 1,0 0-1,0-1 0,0 1 0,0 0 0,0 0 0,-1 0 0,1 0 0,0 0 0,0 0 0,0 0 0,0 0 0,0 0 0,0 0 0,-1-1 0,1 1 0,0 0 0,0 0 1,0 0-1,0 0 0,0 0 0,-1 0 0,1 0 0,0 0 0,0 0 0,0 0 0,0 0 0,-1 0 0,1 0 0,0 0 0,0 1 0,0-1 0,0 0 0,0 0 0,-1 0 1,-7 7-347,-4 11 103,6-7 275,0 1-1,2-1 1,-1 1 0,1 0-1,1 0 1,0 0 0,1 1-1,0-1 1,0 18 0,2-30-17,0 4 70,0-1 0,0 0 1,0 1-1,0-1 0,1 1 0,0-1 0,-1 0 1,1 1-1,0-1 0,0 0 0,1 0 1,-1 0-1,4 5 0,-4-7-48,0-1 0,-1 0 1,1 0-1,0 1 0,0-1 1,0 0-1,0 0 0,-1 0 0,1 0 1,0 0-1,0 0 0,0 0 1,0 0-1,0-1 0,0 1 0,0-1 1,20-5 312,-18 5-324,60-21 91,36-11 69,-61 20-252,-28 9 69,0 0 0,1 1 0,-1 0 0,0 1 0,1 0 0,10 0 0,-20 2 14,0 0 0,-1 0 0,1 1 0,-1-1 1,1 0-1,-1 1 0,1-1 0,-1 0 0,1 1 1,-1-1-1,0 0 0,1 1 0,-1-1 1,1 1-1,-1-1 0,0 1 0,1-1 0,-1 1 1,0-1-1,0 1 0,1-1 0,-1 1 0,0 0 1,0-1-1,0 1 0,0-1 0,0 1 1,0 0-1,0-1 0,0 1 0,0-1 0,0 1 1,0-1-1,0 1 0,0 0 0,-1 0 0,-4 23 54,3-17-27,-2-1-1,1 0 1,-8 11 0,8-13-14,0 1-1,0-1 1,1 1 0,0 0-1,-1 0 1,-1 7 0,-1-3 116,5-8 89,3-1 60,1 0-108,1-1-81,1 0 0,0-1 0,-1 1 0,1-1-1,-1-1 1,0 1 0,10-6 0,0 0-132,-9 5 50,33-15-18,0-3-1,45-31 1,-77 46 24,-6 5-61,1 0 1,-1-1-1,1 1 1,-1 0-1,1 0 1,0 0-1,-1 0 1,1 0-1,0 0 1,0 1-1,0-1 1,0 0-1,2 1 1,-3 0 20,-1 0 1,1 0-1,0 1 0,-1-1 1,1 1-1,-1-1 0,1 1 1,0-1-1,-1 1 0,1-1 1,-1 1-1,0-1 0,1 1 1,-1-1-1,1 1 0,-1 0 1,0-1-1,1 1 1,-1 0-1,0-1 0,0 1 1,0 0-1,0 0 0,1 1 1,2 20 28,-3-15 3,1 0 0,0 1 1,0-1-1,0 0 0,1 0 0,1 0 0,-1-1 1,1 1-1,0 0 0,6 9 0,-8-15 16,0 0-1,0 0 0,0-1 0,0 1 1,0 0-1,0 0 0,1-1 1,-1 1-1,0-1 0,0 1 1,0-1-1,1 1 0,-1-1 1,0 0-1,1 1 0,-1-1 1,0 0-1,1 0 0,-1 0 1,0 0-1,1 0 0,-1-1 1,0 1-1,1 0 0,-1 0 1,0-1-1,0 1 0,1-1 0,0 0 1,3-1 21,1-1 1,-1 1-1,-1-1 0,1 0 1,9-7-1,-8 4-3,-1 0-1,1-1 0,-1 0 0,6-9 1,1-2 12,8-12-61,-2-1-1,-2-1 1,16-39 0,-24 51 79,28-60 55,-7 15-197,27-85-1,-53 141 82,5-21-291,-8 29 245,0 0 0,1 0 0,-1 0 0,0 0 0,0 0 0,0-1 0,0 1 0,0 0 0,-1 0 0,1 0 0,0 0 0,0 0 0,-1 0 0,1 0 0,0 0 0,-1 0 0,1 0 0,-1 0 0,0 0 0,0-1 0,0 2 22,1-1 0,-1 1 0,0 0 0,1-1 1,-1 1-1,0 0 0,1-1 0,-1 1 0,0 0 0,1 0 0,-1 0 1,0 0-1,0-1 0,1 1 0,-1 0 0,0 0 0,0 0 0,1 1 1,-1-1-1,0 0 0,1 0 0,-1 0 0,0 0 0,0 1 1,1-1-1,-2 1 0,-17 13-52,9-4 46,2 0 1,-1 0-1,1 1 0,1 0 1,0 1-1,1-1 0,-7 17 1,-28 91-77,30-82 174,2 0-1,-6 45 1,14-68-49,0 0 0,0 0 0,1 0 0,1 0 0,1 0 0,0-1 0,0 1 0,1 0 0,7 16 1,-8-24-4,1-1 1,-1 1 0,1-1-1,1 0 1,-1 0 0,1 0-1,-1 0 1,2 0 0,-1-1-1,0 0 1,1 0 0,0 0 0,6 4-1,-4-5 2,0 1-1,0-1 1,0-1-1,0 0 0,1 0 1,-1 0-1,1-1 1,-1 0-1,1 0 0,9-1 1,15-2-849,0-1 0,40-9 0,-48 7-484,-14 3 171,0 0 0,0-1 0,15-6 0,-3 0-815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8896,'-24'-5'4032,"16"10"-3520,3-5 1504,10 0-193,3 7-1407,2-2 384,4 3-480,7-8 64,2 0-224,4-5-32,0 2-64,-1-5-3008,2 4 1601,-19-1-3617,1 5 2816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64 8896,'-30'-20'4544,"30"17"-3936,4-1-448,6-4-416,6 3 128,13-7-320,5 4 256,26 5-5056,2 3 2880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7392,'-5'-25'3360,"10"5"-2944,0 9-416,3 7-96,5-9-384,5 6 256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0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412 29 6048,'-10'-10'2338,"9"8"-2017,0 1-1,0 0 1,0-1-1,0 1 0,0 0 1,0 0-1,-1 0 1,1 0-1,0 0 0,-1 0 1,1 0-1,-1 1 0,1-1 1,-1 0-1,1 1 1,-1-1-1,1 1 0,-1 0 1,-1-1-1,-7 1 7,0 0 0,0 1 0,1 0-1,-1 0 1,0 1 0,1 0 0,-13 5 0,1 1-29,1 1 0,-22 12 0,29-14-72,1 0 0,0 1 0,0 0 0,1 0 0,0 2 0,0-1 0,1 2 0,1-1 0,-1 1 0,-14 23 0,23-30-152,-1-1 1,1 1 0,0-1-1,0 1 1,0-1 0,0 1-1,0 0 1,1 0-1,0-1 1,0 1 0,0 5-1,0-8-32,0 1-1,0-1 0,1 0 0,-1 1 0,0-1 0,1 0 0,-1 0 1,1 1-1,-1-1 0,1 0 0,-1 0 0,1 0 0,0 0 0,0 1 1,0-1-1,0 0 0,-1-1 0,1 1 0,1 0 0,-1 0 1,0 0-1,0 0 0,0-1 0,0 1 0,0-1 0,1 1 0,-1-1 1,0 1-1,0-1 0,1 0 0,-1 1 0,0-1 0,1 0 0,1 0 1,4-1 83,0 1 0,-1-1 1,1-1-1,-1 1 1,1-1-1,-1 0 0,12-6 1,41-26 281,-58 33-404,14-9-10,0-2 1,0 1-1,-1-2 0,17-19 1,-9 6-23,28-44 0,-43 55-44,-7 15 30,-2 8 31,-19 114 310,11-53-52,-4 14-30,5-21-23,-18 63 1,16-88 119,-15 37-1,21-63-234,0 0 0,-1-1 0,0 1 0,0-2-1,-1 1 1,-1-1 0,-15 17 0,20-24-50,1 0 0,0 0 0,-1 0-1,1 0 1,-1 0 0,0-1 0,0 1 0,0-1 0,1 0 0,-1 1 0,0-1 0,-1-1 0,1 1-1,0 0 1,0-1 0,0 0 0,0 1 0,0-1 0,-1 0 0,1-1 0,0 1 0,0-1-1,0 1 1,0-1 0,0 0 0,0 0 0,0 0 0,0-1 0,0 1 0,0-1 0,0 1 0,1-1-1,-1 0 1,1 0 0,-1 0 0,1 0 0,0-1 0,-3-3 0,-2-3 37,1 0 1,0-1-1,0 0 1,1 0-1,0 0 1,-5-16-1,-14-68 69,22 85-161,-1-6 1,0 0 0,1 0 1,-1-21-1,3 32 14,0 0 1,0 0-1,1 0 1,-1 0-1,1 0 1,0 0 0,0 1-1,1-1 1,-1 0-1,1 0 1,-1 1-1,1-1 1,0 1 0,1-1-1,-1 1 1,1 0-1,4-5 1,1 1-358,0 0 1,16-8-1,-18 11-317,1 1 0,0 0 0,0 0 0,0 1 0,0 0 0,0 0 0,0 0 0,11 0 0,9 2-2076,-1 1 1,1 2-1,-1 0 0,1 2 1,27 8-1,-4 1 90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71 819 3648,'2'-1'1017,"-2"1"-509,1 0 0,-1-1 1,1 1-1,0 0 0,-1 0 1,1 0-1,0 0 1,-1 0-1,1 0 0,0 0 1,-1 0-1,1 0 0,0 0 1,0 0-1,12 4 1976,-11-3-2385,0 0-1,0 0 0,0 0 0,0-1 1,0 1-1,0-1 0,0 0 1,0 1-1,0-1 0,4 0 1,-3-1 4,0 0 0,0-1 0,1 1 0,-1-1 0,0 1 0,0-1 0,0 0 0,0 0 0,-1 0 0,1-1 0,-1 1 0,1 0 0,-1-1 0,0 0 0,0 0 0,0 1 0,0-1 0,0 0 0,-1-1 0,2-3 1,-1 3-22,-1 1 1,1-1-1,-1 0 1,0 1-1,0-1 1,-1 0 0,1 0-1,-1 0 1,0 1-1,0-1 1,0 0 0,-1 0-1,1 0 1,-1 1-1,0-1 1,0 0 0,0 0-1,-2-3 1,2 5-100,0 0 1,0 1-1,0-1 1,0 1-1,0-1 0,0 1 1,-1-1-1,1 1 1,0 0-1,-1-1 1,1 1-1,-1 0 1,1 0-1,-1 0 0,0 0 1,1 0-1,-1 1 1,0-1-1,0 0 1,1 1-1,-1 0 1,0-1-1,0 1 0,0 0 1,0 0-1,0 0 1,1 0-1,-1 0 1,0 0-1,0 0 1,0 1-1,0-1 1,0 1-1,1-1 0,-1 1 1,0 0-1,1 0 1,-1 0-1,-3 2 1,-1 1-6,0 1 1,0-1 0,0 2 0,0-1-1,1 0 1,0 1 0,0 0 0,-5 8-1,2 1 44,1 0-1,0 0 1,0 0-1,2 1 1,0 0-1,1 0 0,0 0 1,-1 20-1,3-14 65,1 0 0,1 0 0,1-1 1,1 1-1,9 37 0,-11-55-33,1-1 0,0 1 1,0-1-1,1 0 0,-1 1 1,1-1-1,-1 0 0,1 0 1,0 0-1,0 0 0,6 5 0,-7-7-27,1 0-1,0 1 0,-1-1 0,1 0 1,0-1-1,0 1 0,0 0 0,0 0 0,0-1 1,0 1-1,0-1 0,0 0 0,0 1 1,0-1-1,0 0 0,0 0 0,0 0 0,0-1 1,0 1-1,0 0 0,3-2 0,12-4 85,0 0-1,-1-1 1,21-13-1,-17 9-99,98-51 23,146-80-34,-156 78 1,-74 40 0,-26 18 0,-1 0 0,15-7 0,-13 8 0,-1 0 0,0 0 0,8-6 0,-15 10 27,-1 1-1,1-1 1,-1 1-1,1-1 0,-1 1 1,1-1-1,-1 0 0,1 1 1,-1-1-1,0 1 1,1-1-1,-1 0 0,0 1 1,0-1-1,1 0 1,-1 1-1,0-1 0,0 0 1,0 0-1,0 1 0,0-1 1,0 0-1,0 0 1,0 1-1,0-1 0,0 0 1,0 1-1,-1-1 1,1 0-1,0 1 0,0-1 1,-1 0-1,1 1 0,0-1 1,-1 0-1,1 1 1,-1-1-1,1 1 0,-1-1 1,1 1-1,-1-1 1,1 1-1,-1-1 0,1 1 1,-1 0-1,0-1 0,1 1 1,-1 0-1,0-1 1,1 1-1,-1 0 0,0 0 1,0 0-1,1-1 1,-1 1-1,-1 0 0,-2 0-69,0-1-1,0 1 0,0 0 1,0 0-1,0 0 1,0 0-1,0 1 0,0-1 1,0 1-1,-6 2 0,1 1-68,-1 1 0,-16 11 0,9-6 42,1 1-1,1 0 0,0 1 0,1 1 1,-16 17-1,26-26 77,1 0 1,0 1-1,-1-1 0,2 1 1,-1 0-1,1-1 0,-1 1 1,1 1-1,1-1 0,-1 0 1,1 0-1,0 1 1,0-1-1,0 0 0,1 1 1,0-1-1,0 1 0,0-1 1,1 1-1,-1-1 0,1 0 1,1 1-1,1 5 0,-2-8 22,0 0 0,0-1 0,1 1 0,-1 0 0,1-1 0,-1 1 0,1-1 0,0 0 0,0 1 0,0-1 0,0 0 0,0 0 0,1 0 0,-1-1 0,0 1 0,1-1 0,-1 1 0,4 1 0,-3-3-7,-1 1 0,1-1-1,-1 1 1,1-1 0,-1 0-1,1 0 1,-1 0 0,1 0-1,-1 0 1,1-1 0,-1 1-1,1-1 1,-1 0 0,1 1-1,-1-1 1,0 0 0,1 0-1,-1-1 1,0 1 0,0 0-1,3-3 1,6-7 67,-1 0 1,-1 0-1,1-1 1,-2 0-1,1-1 1,6-15-1,-6 13-35,3-5 6,-1-1-1,-1 1 1,10-32 0,-20 50-68,1 0 0,-1 0 1,1-1-1,-1 1 0,0 0 1,0 0-1,0-3 0,0 5 6,0 0-1,0 0 1,0-1-1,0 1 1,0 0-1,0 0 1,0 0-1,0 0 1,0 0-1,0 0 1,0 0-1,0 0 1,0 0-1,0 0 1,0 0-1,0 0 1,0 0-1,0 0 1,0-1-1,0 1 1,0 0-1,0 0 1,0 0-1,0 0 1,0 0-1,0 0 1,0 0-1,-1 0 1,1 0-1,0 0 0,0 0 1,0 0-1,0 0 1,0 0-1,0 0 1,0 0-1,0 0 1,0 0-1,0 0 1,0 0-1,0 0 1,0 0-1,0 0 1,0 0-1,-1 0 1,1 0-1,0 0 1,0 0-1,0 0 1,0 0-1,0 0 1,0 0-1,0 0 1,0 0-1,0 0 1,0 0-1,0 0 1,0 0-1,0 0 1,0 0-1,0 0 1,0 0-1,0 0 1,-1 0-1,1 1 1,-5 10-134,-4 17-54,-7 50-1,3-15 149,-1-8 36,-2-1 1,-2-1 0,-3 0 0,-2-2 0,-42 70-1,-34 39 253,69-126 252,28-33-319,6-4-43,7-8-75,53-46 132,34-35-395,-75 68 335,-1-1 0,21-31 0,55-88-107,2-10-223,-81 126 188,0 0 0,2 2 0,1 0 0,1 1 0,29-24 1,-25 27-8,81-62 74,-96 77-31,8-6 133,-42 41-693,-34 61-1,44-63 576,1 0 0,2 1 0,1-1 0,0 2 0,2-1 0,2 1 0,-3 43 0,7-67 4,0 0 0,0 0 0,1 0 0,1 7 0,-2-10-35,0-1 0,1 1 0,-1-1 0,0 1 0,0-1 0,0 0 0,1 1 0,-1-1 0,0 1 0,0-1 0,1 0 0,-1 1 0,0-1 0,1 1 0,-1-1 0,0 0 0,1 0 0,-1 1 0,1-1 0,-1 0 0,0 0 0,1 1 0,-1-1 0,1 0 0,-1 0-1,1 0 1,-1 0 0,1 0 0,-1 1 0,1-1 0,-1 0 0,1 0 0,-1 0 0,1-1 0,-1 1 0,1 0 0,-1 0 0,1 0 0,-1 0 0,1 0 0,-1 0 0,0-1 0,1 1 0,-1 0 0,1 0 0,-1-1 0,0 1 0,1 0 0,0-1 0,10-8 94,0-1 1,-1 0-1,0 0 1,0-1-1,-1 0 0,13-20 1,-7 9-60,177-252-254,-192 290-494,0 16 673,2 8 28,-2-29 40,1 0 1,-1-1-1,2 1 0,-1-1 1,5 13-1,-5-20-2,0 1-28,1 1-1,-1-1 0,1 0 0,0 0 0,0 0 1,3 4-1,-4-8-5,-1 1 1,1 0-1,0 0 1,0 0-1,0-1 1,-1 1-1,1-1 1,0 1 0,0 0-1,0-1 1,0 0-1,0 1 1,0-1-1,0 1 1,0-1-1,1 0 1,-1 0-1,0 0 1,0 0-1,0 0 1,0 0 0,0 0-1,0 0 1,0 0-1,0 0 1,0-1-1,0 1 1,1 0-1,-1-1 1,0 1-1,1-1 1,83-42 104,26-12 152,109-37-281,-146 64 250,-100 39-292,1 1-1,1 0 1,0 2 0,1 1 0,0 1-1,-25 23 1,27-20 53,0 1 0,2 0 0,0 2 0,1 0 0,1 1 0,2 1 0,-26 50 0,35-51 31,6-22-10,0 0-1,-1-1 1,1 1 0,0 0 0,0-1-1,0 1 1,0 0 0,0-1-1,0 1 1,0 0 0,0-1-1,0 1 1,1 0 0,-1-1-1,0 1 1,0 0 0,1-1-1,-1 1 1,0-1 0,0 1-1,1 0 1,-1-1 0,1 1 0,-1-1-1,1 1 1,-1-1 0,1 1-1,0 0 1,2-2 43,0 0 1,0 0-1,0 0 0,0 0 0,0 0 1,0 0-1,0-1 0,0 0 1,-1 1-1,6-5 0,20-21 175,27-32-1,-32 35-167,20-24-86,93-91-142,-117 124-68,-10 12 24,-9 3 203,1 0 0,-1 0 0,0 0 0,0 0 0,0 0 0,0 0 0,1 0 0,-1 0-1,0 0 1,0 0 0,0 0 0,0 1 0,1-1 0,-1 0 0,0 0 0,0 0 0,0 0 0,0 0 0,0 0 0,0 1 0,1-1 0,-1 0 0,0 0 0,0 0-1,0 0 1,0 0 0,0 1 0,0-1 0,0 0 0,0 0 0,0 0 0,0 1 0,0-1 0,0 0 0,0 0 0,0 0 0,0 0 0,0 1 0,0-1 0,0 3-9,3 108-203,-1-94 243,0-1 0,1 0-1,1 0 1,9 27 0,-11-38-16,0-1 0,0 0-1,0 0 1,1 0 0,5 6 0,-8-9 0,1 0 0,0 0 0,0 0 0,0-1 0,0 1 0,0 0-1,0 0 1,0-1 0,0 1 0,0 0 0,0-1 0,0 1 0,0-1 0,0 0 0,0 1 0,0-1 0,1 0-1,-1 0 1,0 1 0,0-1 0,0 0 0,1 0 0,-1-1 0,0 1 0,0 0 0,0 0 0,2-1 0,2-1 16,-1-1 1,0 1 0,0-1-1,-1 0 1,1 0 0,0 0-1,-1-1 1,6-6 0,24-38 195,-24 34-193,133-167-44,-115 150 212,-4 2-140,-1 0 0,-1-1 1,-2-1-1,-1-1 0,-1-1 0,15-43 0,-29 68-54,20-53-86,-3-1 1,19-100 0,-38 154 28,0 0 0,0 0 0,-2-14 0,1 20 34,0 1 0,0-1 0,0 1 0,0-1 0,-1 1 0,1 0 1,-1-1-1,1 1 0,-1-1 0,1 1 0,-1 0 0,0-1 0,1 1 0,-1 0 0,0 0 0,0 0 1,0 0-1,0-1 0,0 1 0,0 0 0,0 1 0,-1-1 0,1 0 0,0 0 0,0 0 0,-1 1 0,-1-1 1,2 0 10,0 1 1,-1 0-1,1 0 1,0 0-1,-1 0 1,1 1 0,0-1-1,-1 0 1,1 0-1,0 1 1,0-1-1,-1 1 1,1-1-1,0 1 1,0 0 0,0-1-1,0 1 1,-1 0-1,1 0 1,-1 1-1,-2 1-35,-4 3 25,1 1 0,0 0 1,1 0-1,-1 0 0,1 1 0,1-1 1,-1 2-1,-4 10 0,-30 69-100,40-85 114,-33 86-22,4 1-1,4 2 0,-16 116 1,35-158 108,2 1 1,3 0 0,4 52-1,-3-103-79,5 29 223,-5-28-206,0 0 0,0 0 0,1 0 0,-1 0 0,0 0 0,1 0 0,-1-1 0,0 1 0,1 0 0,-1 0-1,1 0 1,0-1 0,-1 1 0,1 0 0,-1-1 0,1 1 0,0 0 0,0-1 0,-1 1 0,1-1 0,0 1-1,0-1 1,0 0 0,0 1 0,-1-1 0,1 0 0,2 1 0,1-2 52,-1 0 0,1-1 0,-1 1-1,1-1 1,-1 0 0,1 0 0,-1 0 0,0 0 0,0-1 0,4-3 0,52-54 211,-7 7-174,-9 12-239,1 3 1,61-41 0,-93 71-13,-12 7 117,0 1 0,0 0 1,1-1-1,-1 1 0,0 0 0,1 0 0,-1-1 1,0 1-1,1 0 0,-1 0 0,0-1 0,1 1 0,-1 0 1,0 0-1,1 0 0,-1 0 0,1-1 0,-1 1 1,1 0-1,-1 0 0,0 0 0,1 0 0,0 1 2,-1 1 0,1-1-1,-1 0 1,0 0 0,1 1-1,-1-1 1,0 0 0,0 1 0,0-1-1,0 0 1,0 3 0,0 10 43,2 58 113,-1-64-122,0-1 0,1 0 0,0 1 1,0-1-1,0 0 0,1 0 0,5 10 0,-7-16 1,-1 1 0,1-1 0,0 0 1,0 1-1,0-1 0,-1 0 0,1 0 0,1 0 0,-1 0 0,0 1 0,0-2 0,0 1 0,0 0 0,1 0 1,-1 0-1,1 0 0,-1-1 0,0 1 0,1-1 0,-1 1 0,1-1 0,-1 0 0,1 1 0,-1-1 0,1 0 0,-1 0 1,1 0-1,0 0 0,-1 0 0,1 0 0,-1-1 0,1 1 0,-1-1 0,1 1 0,-1-1 0,0 1 0,1-1 0,-1 0 1,2 0-1,5-5 31,1 0 0,-2 0 1,1-1-1,-1 0 0,7-8 0,1-1-16,-7 9-44,51-53 175,-56 58-641,-5 10 294,-3 10 89,-8 38 208,9-43-119,1 1 0,0-1 0,1 1 1,0 0-1,1 0 0,2 25 0,-1-38 19,0 0 4,0 1 0,0-1 0,1 1 0,-1-1 0,0 1 0,1-1 0,-1 1 1,1-1-1,-1 1 0,1-1 0,0 1 0,-1-1 0,1 0 0,0 1 0,0-1 0,0 0 0,0 0 0,0 0 0,2 1 0,-3-2 5,1 1 0,-1-1 0,0 0 0,1 0-1,-1 0 1,1 0 0,-1 0 0,0-1 0,1 1-1,-1 0 1,1 0 0,-1 0 0,0 0 0,1 0 0,-1-1-1,1 1 1,-1 0 0,0 0 0,1 0 0,-1-1-1,0 1 1,1 0 0,-1-1 0,0 1 0,0 0 0,1-1-1,-1 1 1,0 0 0,0-1 0,0 1 0,1 0-1,-1-1 1,0 1 0,0-1 0,0 1 0,9-20 192,-7 16-184,7-17 91,-1 0 0,8-37 0,-13 44-49,0 0 0,-1-1 0,-1 1 0,0 0 1,-2-18-1,1 30-95,0 0-1,-1 0 1,1 0 0,0 1 0,-1-1-1,1 0 1,-1 0 0,1 1 0,-1-1-1,0 0 1,0 1 0,0-1 0,0 0-1,0 1 1,0-1 0,0 1 0,-1 0-1,1-1 1,0 1 0,-1 0 0,1 0-1,-1 0 1,1 0 0,-1 0 0,0 0-1,1 0 1,-1 1 0,0-1 0,0 1-1,1-1 1,-1 1 0,0-1 0,0 1-1,0 0 1,0 0 0,1 0 0,-1 0-1,0 0 1,0 1 0,0-1 0,0 0-1,-3 2 1,-10 9-194,15-11 227,0 0 0,0 0 0,-1 0 0,1 1 0,0-1 0,0 0-1,-1 0 1,1 0 0,0 0 0,0 1 0,0-1 0,0 0 0,-1 0 0,1 0-1,0 1 1,0-1 0,0 0 0,0 0 0,0 1 0,0-1 0,0 0-1,0 0 1,0 0 0,0 1 0,0-1 0,-1 0 0,1 0 0,0 1 0,1-1-1,-1 0 1,0 0 0,0 1 0,0-1 0,0 0 0,0 0 0,0 1-1,0-1 1,0 0 0,4 2-8,-1-1 5,-1 0 0,1 0 1,-1 0-1,1-1 0,0 1 0,-1-1 1,1 0-1,-1 1 0,1-1 0,3-1 1,82-8 203,92-6-426,-172 15 234,1 0-1,-1 0 1,1 1-1,-1 1 0,1-1 1,-1 1-1,11 4 1,-17-5 10,0 0 0,0 0 0,0 0 0,0 0 0,-1 1 0,1-1 0,0 1 0,0-1 0,-1 1 0,1-1 0,-1 1-1,0 0 1,1 0 0,-1 0 0,0 0 0,0 0 0,0 0 0,0 0 0,0 0 0,-1 0 0,1 0 0,-1 0 0,1 1 0,-1-1 0,0 0 0,0 0 0,0 0 0,0 1 0,0-1 0,0 0 0,-1 3 0,-10 27 430,9-27-419,1-1 0,-1 0 0,1 1 0,0-1 0,0 1 0,-1 7 0,2-11-27,0-1 1,0 0 0,0 0-1,0 0 1,0 0 0,0 0-1,0 0 1,0 0 0,0 0-1,0 0 1,0 1 0,0-1-1,0 0 1,0 0 0,0 0-1,0 0 1,0 0 0,0 0-1,0 0 1,0 0 0,0 0-1,0 0 1,0 0 0,0 1-1,0-1 1,0 0 0,0 0-1,1 0 1,-1 0 0,0 0-1,0 0 1,0 0 0,0 0-1,0 0 1,0 0 0,0 0-1,0 0 1,0 0 0,0 0-1,1 0 1,-1 0 0,0 0-1,0 0 1,0 0 0,0 0-1,0 0 1,0 0 0,0 0-1,0 0 1,0 0 0,0 0-1,1 0 1,-1 0 0,0 0-1,7-5 177,15-17 31,-10 9-115,15-15 84,-6 8-215,30-25-1,-26 25-135,-25 20 172,0 0 0,1 0 0,-1 0 0,0 0 0,0 0 0,1 0 0,-1 0 0,0 0 0,0 0 0,0 0 0,1 0 1,-1 1-1,0-1 0,0 0 0,0 0 0,0 0 0,1 0 0,-1 0 0,0 1 0,0-1 0,0 0 0,0 0 0,0 0 1,1 0-1,-1 1 0,0-1 0,0 0 0,0 0 0,0 0 0,0 1 0,0-1 0,0 0 0,0 0 0,0 1 1,0-1-1,0 0 0,0 0 0,0 1 0,1 8 135,-1 8-58,0-4-37,0 0 0,0-1 0,1 1 0,1 0 0,4 18 0,-4-28 1620,-13-39-25398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2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738 122 9728,'-18'-5'4384,"18"10"-1697,8-5-2847,2 0-351,3 0 255,1-5-608,4 5 448,-5-9-2528,0 9 1632</inkml:trace>
  <inkml:trace contextRef="#ctx0" brushRef="#br0" timeOffset="1">40 85 9568,'-40'4'4320,"49"1"-3776,-4-10 352,8 5-608,23-9 1951,9 6-1279,35-5 96,6-1-640,12-2-224,-8 2-96,5-6 0,-9 7-64,12-4-1792,-16 7 992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2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1001 4224,'-1'5'4387,"11"-8"-2374,-7 1-1639,1 0 0,-1 0 1,0 0-1,-1 0 1,1 0-1,0-1 0,-1 1 1,1-1-1,2-3 1,17-30 1113,-11 17-881,17-24 117,53-91 833,-64 103-1270,-2-1 0,18-53 0,23-136 486,0-50 262,-42 183-486,-13 75-652,-1 9-63,-1 7-322,-10 41 389,2-1 1,-3 52-1,-3 15 80,-31 124 173,33-170-175,-74 269 207,70-285-67,-2 0-1,-2 0 1,-3-2-1,-46 69 1,28-49 1044,35-58-706,3-8-136,4-1-305,0 0-1,0 0 0,0 1 1,0-1-1,0 0 1,0 0-1,0 1 0,0-1 1,1 0-1,-1 1 0,0-1 1,0 0-1,1 1 0,-1-1 1,0 0-1,1 0 1,7-11-20,0 0 0,9-10 1,13-17-104,90-142-53,-91 136 40,51-59-1,-57 78 79,2 1-1,0 1 1,35-24 0,114-68 42,-166 112-493,-12 9 363,-4 5 97,-7 16 51,5-10-24,0 0-1,1 1 1,0 0-1,2 1 1,0 0-1,-5 21 1,10-27 66,0 0 0,1 1 1,1-1-1,0 1 0,0-1 0,4 17 0,-4-28-38,0-1-1,0 1 1,0 0 0,0-1-1,0 1 1,0 0-1,1-1 1,-1 1 0,0 0-1,0-1 1,1 1-1,-1 0 1,0-1-1,1 1 1,-1-1 0,1 1-1,-1-1 1,1 1-1,-1-1 1,1 1 0,-1-1-1,1 1 1,0-1-1,0 0 0,0 0-1,-1 0 1,1 0-1,0 0 1,-1 0-1,1 0 1,0 0-1,-1 0 1,1 0-1,-1-1 1,1 1-1,0 0 1,-1-1-1,1 1 1,-1 0-1,1-1 1,-1 1-1,1-1 1,0 0-1,4-3 103,-1-1 0,0 0 0,6-9 0,-8 11-87,8-11 85,-2 0 0,1 0-1,-2-1 1,10-27 0,-14 34-89,-1 0 1,0 0-1,0-1 0,-1 1 1,0 0-1,-1-1 1,1 1-1,-2-1 0,1 1 1,-4-17-1,2 19-82,0 0 0,0 0-1,-1 0 1,0 0-1,0 1 1,-1-1 0,1 1-1,-9-9 1,3 7-48,9 6 122,9 0-9,6-2-32,-1 1-1,1 0 1,18 1-1,24-3 115,-26-1-77,-14 1 12,0 2 1,21-1-1,-26 3-73,0 0 0,0-1-1,22-5 1,-23 6 252,-11 0-196,1 0 0,0 0 0,-1 0 0,1 0 0,-1 0 0,1 0 0,0 0 0,-1 0 0,1 0 0,-1 0 1,1-1-1,0 1 0,-1 0 0,1 0 0,-1 0 0,1-1 0,-1 1 0,1 0 0,0-1 0,1-1 82,2 4-71,2-5-83,-2 1-38,0 12 76,0 7 228,-1 0 0,-1 0 0,0 22-1,-1-25-165,-1 1 0,2-1 0,0 0 0,1 1 0,9 27 0,-12-42-48,0 1 0,0 0 0,1 0 0,-1 0 1,0 0-1,1-1 0,-1 1 0,1 0 0,-1 0 0,1-1 0,-1 1 0,1 0 0,0-1 0,-1 1 0,1-1 0,0 1 0,-1-1 0,1 1 1,0-1-1,0 1 0,0-1 0,-1 0 0,1 1 0,0-1 0,0 0 0,0 0 0,0 0 0,0 1 0,-1-1 0,1 0 0,0 0 1,1-1-1,2 0-478,-1 0 1,1 0 0,-1-1 0,0 1 0,1-1-1,4-3 1,-5 3-316,14-7-1170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1143 2496,'-2'3'374,"1"0"0,-1 0 0,1 0 0,0 1 0,0-1 0,1 0 0,-1 0 0,0 7 0,1 32 4658,1-18-3249,-1 28 4755,1-60-4538,0 5-1781,1-1 0,-1 0 0,0 0 0,-1 0 0,1 1 0,-1-8 0,2-12 120,19-81 436,-6 35-440,12-35-18,-14 56-208,33-93 67,-43 130-211,1 0-1,7-16 1,-11 27 27,1 0 0,-1 0 1,0 0-1,0 0 0,1 0 0,-1 0 1,0 0-1,0 0 0,1 1 1,-1-1-1,0 0 0,1 0 1,-1 0-1,0 0 0,0 0 1,1 0-1,-1 0 0,0 1 1,0-1-1,0 0 0,1 0 1,-1 0-1,0 0 0,0 1 0,0-1 1,1 0-1,-1 0 0,0 1 1,0-1-1,0 0 0,0 0 1,0 1-1,0-1 0,0 0 1,1 1-1,8 13-85,-8-11 52,0-2 25,10 16-54,0 1 0,-1 0-1,-1 0 1,-1 1 0,9 31 0,-10-16 108,-3 1 0,0 0 0,-3 0 0,0 0 0,-3 0 0,-8 54 0,7-70 146,-11 37 0,13-53-156,0 0-1,0 0 1,0-1-1,0 1 0,0 0 1,-1-1-1,1 1 1,-1-1-1,1 1 1,-1-1-1,0 0 0,0 0 1,-2 2-1,3-3-8,0 0-1,0 0 0,0-1 0,0 1 1,0 0-1,0-1 0,-1 1 0,1-1 1,0 1-1,0-1 0,0 0 1,0 1-1,-1-1 0,1 0 0,0 0 1,0 0-1,-1 0 0,1 0 0,0 0 1,0 0-1,-1 0 0,1-1 1,0 1-1,0 0 0,0-1 0,0 1 1,-1-1-1,1 1 0,0-1 0,-1-1 1,-3-1 17,1 0 1,0-1-1,0 1 0,0-1 1,1 0-1,-4-5 1,-4-7-56,1-1 1,1 1-1,1-2 1,0 1 0,-8-30-1,-9-22 92,23 64-180,1 0-1,-1 0 1,1 0-1,0 0 0,-1-10 1,2 16 75,1-1 0,-1 1 0,1-1 0,-1 1-1,0-1 1,1 1 0,-1 0 0,0-1 0,1 1 0,-1-1 0,0 1 0,0 0 0,0-1 0,0 1 0,0 0 0,0-1-1,0 2 1,2 4-30,3 5 72,1-1 0,0 1 1,0-1-1,1-1 0,1 1 1,0-1-1,0 0 0,1-1 0,-1 0 1,2-1-1,-1 1 0,1-2 0,0 1 1,1-2-1,0 1 0,0-1 1,0-1-1,0 0 0,0-1 0,1 0 1,0 0-1,0-1 0,-1-1 0,1 0 1,0-1-1,19-1 0,-16-1 39,1-1-1,-1-1 1,0 0-1,0-1 0,0-1 1,-1 0-1,0-1 1,0 0-1,18-14 1,2-4 20,-2-3 1,36-37 0,-53 50-8,18-18-53,51-40 0,-81 71-29,0 1 0,-1-1 0,1 1 0,0 0 0,0-1 0,0 1 0,0 1 1,0-1-1,0 0 0,0 1 0,0-1 0,0 1 0,0 0 0,0 0 1,0 0-1,1 1 0,-1-1 0,0 1 0,0-1 0,0 1 0,0 0 0,0 0 1,-1 1-1,1-1 0,0 0 0,3 4 0,7 3-19,0 1 0,-1 1 0,21 22 0,-29-28 22,56 55 209,-58-58 123,-8-14 597,-4 2-904,0 0 1,-1 1-1,0 0 1,-1 1 0,0 0-1,-1 1 1,1 0-1,-2 1 1,-24-10-1,34 16-66,-1-1-1,1 1 0,-1 0 1,1 0-1,-1 1 1,0-1-1,1 1 1,-1 0-1,0 0 0,1 1 1,-1-1-1,0 1 1,1 0-1,-1 0 0,1 1 1,-1-1-1,1 1 1,0 0-1,0 0 1,-7 5-1,5-3 48,0 1 0,1 0-1,-1 0 1,1 1 0,0-1 0,0 1-1,1 0 1,0 1 0,0-1 0,1 1 0,-1 0-1,-2 8 1,0 4 1,0 2 0,2-1 0,0 1 1,1 0-1,0 24 0,3-18 33,1 1-1,1 0 1,8 36 0,-8-53 6,0 0 0,1-1 0,1 1 0,-1-1 0,2 1 0,0-1 0,0-1 0,12 19 0,-13-24 18,0 0 1,0 0-1,1 0 1,-1 0-1,1-1 1,-1 0-1,1 0 1,0 0-1,1 0 1,-1-1-1,0 0 1,1 0-1,-1 0 1,1-1-1,0 0 1,-1 0-1,1 0 1,0-1-1,7 1 1,12-2-3,0-1 1,0-1 0,0-1-1,0-1 1,-1-1 0,0-1-1,0-1 1,35-18 0,-30 9-7,-2-1 0,0-2 0,-1 0 0,-1-2 0,28-31 0,-11 8 37,70-72-125,-89 96 23,1 0 1,1 2 0,30-18 0,-26 20-139,0 2 0,61-22 1,-87 36 161,0 0 0,1 0 0,-1 0 0,1 0 0,0 1 0,-1-1 0,1 1 0,-1 0 0,1 0 0,6 1 1,-6 1 112,-1-1 8,-6 1-57,-2 2-56,-3 2-54,0-1 1,-1 1-1,0-2 0,-10 5 0,-19 10-22,19-7 78,0 1 0,2 0 0,-1 1 0,2 1 0,-16 17 0,3 4-29,2 2 1,1 1 0,2 0-1,2 2 1,-21 53-1,39-83 17,-1 0 0,2 0 0,-3 12 0,5-19 5,1 1 0,-1-1 0,1 1 0,0 0 0,0-1 0,0 1 0,1 0 0,0-1 0,0 1 0,1 4 0,-1-7 13,-1-1 0,1 0 0,-1 0 0,1 0 0,-1 1 0,1-1-1,0 0 1,0 0 0,0 0 0,-1 0 0,1 0 0,0 0 0,0-1 0,0 1 0,0 0 0,0 0 0,1-1 0,-1 1 0,0 0 0,0-1 0,0 0 0,1 1 0,-1-1 0,0 0-1,0 1 1,1-1 0,-1 0 0,2 0 0,0 0 45,0 0-1,0-1 0,0 0 0,1 1 1,-1-1-1,0 0 0,-1 0 0,1-1 1,0 1-1,4-3 0,4-4 25,0 0 0,0-1 0,-1 0 0,0-1 0,10-13 0,38-57 55,-49 67-102,47-71 31,101-139-326,-139 200 195,20-35 0,-33 47-169,-5 11 222,0 0 0,0 0 0,0 0 0,0-1 0,0 1-1,0 0 1,0 0 0,0 0 0,0 0 0,0 0 0,-1 0 0,1 0 0,0 0 0,0 0 0,0 0 0,0-1 0,0 1 0,0 0 0,0 0 0,0 0-1,0 0 1,0 0 0,-1 0 0,1 0 0,0 0 0,0 0 0,0 0 0,0 0 0,0 0 0,0 0 0,0 0 0,0 0 0,-1 0 0,1 0-1,0 0 1,0 0 0,0 0 0,0 0 0,0 0 0,0 0 0,0 0 0,0 0 0,-1 0 0,1 0 0,0 0 0,0 0 0,0 1 0,-18 11-494,13-7 466,0 1 0,0 0 0,0 0 0,1 1 0,-1-1 0,-4 12 0,-15 44 56,18-46 42,2 1 1,0 0 0,1-1-1,-1 31 1,4-39-74,0 0 1,0 0-1,1 0 1,0 0-1,1 0 1,-1 0-1,1 0 1,1-1-1,0 1 1,0-1-1,0 0 1,6 10 0,-7-15 25,0 1 1,0-1 0,0 0-1,1 0 1,-1 1 0,0-2 0,1 1-1,0 0 1,-1 0 0,1-1 0,0 0-1,0 1 1,-1-1 0,1 0-1,0 0 1,0-1 0,1 1 0,-1-1-1,0 1 1,0-1 0,6 0 0,-4-1 24,1 0 1,-1 1 0,0-2 0,0 1 0,1-1 0,-1 0 0,0 0 0,-1 0 0,1-1 0,0 1 0,-1-1 0,6-5 0,8-8 60,-1-1 0,0-1 1,13-21-1,42-63-27,-46 63-23,19-31-70,46-93 1,102-239 7,-190 395 12,8-14-128,10-35-1,-19 50 93,-2 6 13,1-1 0,-1 0 0,1 0 0,-1 0 0,0 0 0,1 0 0,-1 0 0,0 0 1,0 0-1,0 0 0,1 0 0,-1 0 0,0 1 0,-1-1 0,1 0 0,0 0 0,0 0 0,0 0 0,0 0 0,-1 0 0,1 0 0,0 0 1,-1 0-1,1 0 0,-1 1 0,1-1 0,-2-1 0,2 1 13,-1 1 0,1 0 0,0 0 0,-1-1 0,1 1 0,0 0 0,-1 0 0,1 0-1,0-1 1,-1 1 0,1 0 0,0 0 0,-1 0 0,1 0 0,-1 0 0,1 0 0,0 0 0,-1 0 0,1 0 0,-1 0 0,1 0 0,0 0 0,-1 0 0,1 0 0,-1 1 0,1-1 0,0 0 0,-1 0 0,1 0 0,-1 1 0,-4 2-44,0 1 1,-1-1-1,1 1 1,1 1-1,-1-1 1,0 1-1,1 0 1,0 0-1,-6 10 1,-15 26 35,1 1 1,3 1-1,-17 46 1,15-23-11,-24 107-1,29-50-59,16-103 133,2-1 1,0 1 0,2-1 0,4 27-1,-6-43-5,1 0-1,0 0 0,0 0 0,0 0 1,0 0-1,0 0 0,1 0 0,-1 0 1,1 0-1,0-1 0,0 1 1,0-1-1,3 4 0,-4-5-4,1 0 1,0 0-1,-1 0 0,1 0 0,0-1 0,-1 1 0,1 0 1,0-1-1,0 1 0,0-1 0,0 0 0,0 1 1,-1-1-1,1 0 0,0 0 0,0 0 0,0 0 1,0-1-1,0 1 0,0-1 0,0 1 0,2-2 1,21-8 74,-1-2 0,-1-1 0,0-1 0,35-26 0,-30 19-152,-12 10 41,-2-1 1,1 0 0,-1-1-1,19-24 1,-16 14 34,-2 0 1,21-41-1,66-186 37,-83 199-69,11-31-82,-4 0-1,-3-2 0,14-107 1,-36 184-48,-1 1 0,0-1 0,0-8 1,0 15 116,0-1-1,0 1 1,0 0 0,0 0 0,0-1 0,0 1 0,0 0 0,0 0-1,0 0 1,0-1 0,0 1 0,0 0 0,0 0 0,-1 0 0,1-1 0,0 1-1,0 0 1,0 0 0,0 0 0,0-1 0,0 1 0,0 0 0,-1 0 0,1 0-1,0 0 1,0-1 0,0 1 0,0 0 0,-1 0 0,1 0 0,0 0-1,0 0 1,0 0 0,0 0 0,-1 0 0,1 0 0,0-1 0,-1 1 0,0 1-40,0 0 0,0 1 0,0-1 1,1 0-1,-1 0 0,0 0 1,0 1-1,1-1 0,-1 0 1,0 3-1,-35 90-91,3 1 0,-25 131 0,55-212 154,-39 232 254,35-191-144,3 1 0,5 82 1,0-123-53,0 1 0,2-1 0,0 1 0,0-1 0,2 0 0,0 0 0,9 20 0,-13-34-47,0 1 0,0 0 0,0-1 0,-1 1 0,2-1 0,-1 0 0,0 1 0,0-1 0,0 0 0,1 0 0,-1 0 0,0 1 0,1-2 1,-1 1-1,1 0 0,-1 0 0,1 0 0,0-1 0,-1 1 0,1-1 0,0 1 0,0-1 0,-1 0 0,1 1 0,0-1 0,0 0 1,-1 0-1,1 0 0,0-1 0,0 1 0,-1 0 0,1-1 0,0 1 0,-1-1 0,1 1 0,3-2 0,1-2 14,1 1 1,-1-1-1,0-1 0,0 1 0,-1-1 0,1 0 1,7-9-1,99-103 152,-97 104-81,-2-2 1,15-18-1,-24 28-114,-1 1 1,0-1-1,0 0 0,-1 0 0,1-1 0,-1 1 1,0-1-1,0 1 0,-1-1 0,0 1 1,0-1-1,0-7 0,-1 13-11,0-1-1,1 1 0,-1-1 1,0 1-1,0-1 1,-1 0-1,1 1 0,0-1 1,0 1-1,0-1 0,0 1 1,0-1-1,0 1 1,-1-1-1,1 1 0,0 0 1,0-1-1,-1 1 1,1-1-1,0 1 0,-1-1 1,1 1-1,-1 0 1,1-1-1,0 1 0,-1 0 1,1 0-1,-1-1 1,1 1-1,-1 0 0,1 0 1,-1-1-1,1 1 0,-1 0 1,1 0-1,-1 0 1,1 0-1,-1 0 0,1 0 1,-1 0-1,1 0 1,-1 0-1,0 0 0,-2 1-32,-1-1-1,1 1 0,0 0 0,0 1 1,0-1-1,-5 3 0,0 1 20,0 1 0,1 0 1,-1 0-1,1 0 0,0 1 0,1 0 0,0 1 0,0-1 0,0 1 0,1 0 1,0 0-1,1 1 0,-4 11 0,-2 5 65,2 1 1,1 0-1,-5 41 1,11-57-16,0 0 0,0 0 1,2 13-1,-1-19 17,1 1 0,-1-1 0,1 0 0,0 0 0,0 0 0,1 0 0,-1 0 0,1 0-1,0 0 1,3 5 0,-4-8-9,0 0 0,0 0-1,0 0 1,0 0 0,0 0-1,0-1 1,1 1 0,-1 0 0,0-1-1,0 1 1,1 0 0,-1-1 0,0 0-1,1 1 1,-1-1 0,1 0-1,-1 0 1,0 1 0,1-1 0,-1 0-1,1-1 1,-1 1 0,1 0-1,-1 0 1,2-1 0,4-1 93,0 0 0,0-1 0,11-5 0,-11 4-76,16-8 6,-1-2 0,-1 0 0,0-2-1,20-20 1,-3 4 124,56-52 185,-92 82-359,0 0-1,0-1 0,0 1 0,0-1 1,-1 0-1,1 0 0,-1 0 0,0 1 1,1-1-1,0-7 0,-1 2-100,0-1 0,0-15 0,-1 23 101,0 1-15,1-1 0,0 1-1,-1 0 1,1-1 0,-1 1-1,1-1 1,0 1 0,-1 0-1,1 0 1,-1-1 0,1 1-1,0 0 1,0 0 0,-1 0-1,1 0 1,0 0 0,-1 0-1,1 0 1,0 0 0,-1 0-1,2 0 1,29 1-53,-14 0-39,-9-1 97,0 1-1,-1 0 1,1 0-1,0 1 1,-1 0-1,1 1 1,-1-1 0,9 6-1,-11-6 8,-1 1-1,0 0 0,1 1 1,-1-1-1,-1 0 0,1 1 1,0 0-1,-1 0 0,0 0 1,0 0-1,3 7 0,2 4 8,-2 1 0,7 18-1,-7-16-1,12 25-1,-12-31-18,-5-7 40,1-1 0,0 0 0,0 1 0,5 4 0,-7-8 1,1 0 1,0 0 0,0 0-1,0-1 1,-1 1 0,1 0 0,0 0-1,0-1 1,0 1 0,0-1 0,0 1-1,0-1 1,1 1 0,-1-1-1,0 0 1,0 1 0,0-1 0,0 0-1,0 0 1,1 0 0,-1 0-1,2 0 1,3-2 9,-1 0 0,1 0-1,-1-1 1,0 0 0,0 0-1,0 0 1,0 0 0,0-1-1,-1 0 1,6-5 0,6-5 14,243-162 268,-257 175-314,-2 1-7,0 0 0,0 0-1,0 0 1,0 0 0,0 0 0,0 0-1,0 1 1,0-1 0,0 0-1,0 0 1,0 0 0,0 0-1,0 0 1,0 0 0,0 0-1,0 0 1,0 0 0,0 0-1,0 0 1,0 0 0,0 0-1,0 0 1,0 0 0,0 1-1,0-1 1,0 0 0,0 0-1,0 0 1,1 0 0,-1 0-1,0 0 1,0 0 0,0 0-1,0 0 1,0 0 0,0 0-1,0 0 1,0 0 0,0 0-1,0 0 1,0 0 0,0 0-1,0 0 1,1 0 0,-1 0-1,0 0 1,0 0 0,0 0-1,0 0 1,0 0 0,0 0 0,0 0-1,0 0 1,0 0 0,0 0-1,0 0 1,0 0 0,0 0-1,0 0 1,1 0 0,-1-1-1,0 1 1,0 0 0,0 0-1,0 0 1,-4 10-174,-14 23 268,6-13-86,9-12 3,0 1 0,0 0 0,1 0 0,0 0 0,0 0 0,1 0 0,0 0 0,1 0 0,0 0 0,1 0 0,1 11 0,-2-19 11,0 0-1,0 0 0,0 0 1,1 0-1,-1 0 0,0 0 0,1 0 1,-1 0-1,0 0 0,1 0 0,-1 0 1,1-1-1,-1 1 0,1 0 0,0 0 1,-1-1-1,1 1 0,0 0 1,-1 0-1,1-1 0,0 1 0,0-1 1,0 1-1,0-1 0,-1 1 0,1-1 1,0 0-1,0 1 0,0-1 0,0 0 1,0 0-1,0 1 0,0-1 0,0 0 1,0 0-1,0 0 0,0 0 1,0-1-1,0 1 0,0 0 0,0 0 1,1-1-1,5-1 40,0 0-1,0 0 1,0-1 0,9-5 0,-12 6-41,162-92 217,-127 70-227,21-15-337,-56 36 296,-1 0 4,1 1 1,-1 0-1,1-1 0,-1 1 1,9-3-1,-12 6 29,0-1-1,0 0 1,1 0-1,-1 0 0,0 0 1,1 0-1,-1 0 1,0 0-1,0 1 1,1-1-1,-1 0 1,0 0-1,0 0 1,0 1-1,1-1 1,-1 0-1,0 0 0,0 1 1,0-1-1,0 0 1,0 0-1,1 1 1,-1-1-1,0 0 1,0 1-1,0-1 1,0 0-1,0 0 1,0 1-1,0-1 0,0 0 1,0 1-1,0-1 1,0 0-1,0 0 1,0 1-1,0 17 10,0-13 26,-1 5-10,0 0-1,-4 17 1,3-18-8,0 1 1,-1 17-1,7-9 314,16-33-140,4-4-59,-5 4-132,30-18 1,-7 12-176,0 1 1,63-19-1,-104 38 169,1 1 1,0-1-1,-1 1 0,1-1 0,0 1 1,-1 0-1,1 0 0,0-1 0,0 1 1,-1 1-1,4-1 0,-5 0 5,1 1 0,-1-1 0,1 0 0,-1 1 0,0-1 0,1 0 0,-1 1 0,1-1 0,-1 1 0,0-1 0,1 1 0,-1-1 0,0 1 0,0-1 0,1 1 0,-1-1 0,0 1 0,0-1 0,0 1 0,0-1 0,0 1 0,1-1 0,-1 1-1,0 0 1,0-1 0,0 1 0,-1-1 0,1 1 0,0-1 0,0 1 0,0-1 0,0 1 0,0 0 0,-1-1 0,1 1 0,-1 0 0,-10 31-37,7-22 33,0 0 1,1 0-1,-2 13 1,5-20 8,-1 1 1,1-1-1,0 0 0,0 1 1,0-1-1,1 1 0,-1-1 1,1 1-1,0-1 0,0 0 1,0 0-1,0 1 0,4 4 0,-2-3 15,1 0-1,-1 0 0,1-1 0,0 0 0,0 1 0,1-2 0,-1 1 1,1 0-1,0-1 0,0 0 0,0 0 0,1-1 0,-1 1 0,0-1 1,1 0-1,0 0 0,-1-1 0,1 0 0,0 0 0,11 0 0,-2 0 27,0-2-1,0 1 1,0-2-1,0 0 1,0-1-1,0-1 1,14-5-1,17-10 36,-1-2-1,46-28 0,-24 12-137,-29 16-6,41-29 0,-68 39 29,-11 11 32,0-1 1,0 1 0,1 0-1,-1 0 1,0 0 0,0-1-1,0 1 1,0 0 0,0 0 0,0-1-1,0 1 1,0 0 0,0-1-1,0 1 1,0 0 0,0 0 0,0-1-1,0 1 1,0 0 0,0 0-1,0-1 1,0 1 0,0 0 0,0 0-1,0-1 1,-1 1 0,1 0-1,0-1 1,-1 1-20,0-1 0,-1 1 0,1 0 1,0-1-1,0 1 0,-1 0 0,1-1 0,0 1 0,-1 0 0,1 0 0,0 0 1,-1 0-1,1 1 0,0-1 0,0 0 0,-1 0 0,1 1 0,0-1 0,-2 1 0,-8 3-62,0 1-1,0-1 0,0 2 0,0-1 0,1 2 0,0-1 0,-18 16 0,15-9 59,0 0-1,2 0 1,-1 1-1,-17 30 1,16-21 48,1 0 1,1 2 0,1-1-1,2 1 1,0 1-1,1-1 1,-3 37 0,7-45 12,2-12-12,0 1 1,0 0-1,1-1 1,0 1 0,0 0-1,0-1 1,0 1-1,1 0 1,0-1 0,3 11-1,-4-16-12,0 0 0,0 1-1,1-1 1,-1 1 0,0-1-1,0 0 1,0 1 0,1-1-1,-1 0 1,0 0 0,0 1-1,1-1 1,-1 0 0,0 0 0,1 1-1,-1-1 1,0 0 0,1 0-1,-1 0 1,0 1 0,1-1-1,-1 0 1,0 0 0,1 0-1,-1 0 1,1 0 0,-1 0 0,12-5 196,-8 2-140,0 0 0,0-1 0,-1 0 0,6-7 0,8-16 138,17-39 1,-3 5-85,-11 29-56,2 1-1,28-32 0,-27 36-50,84-90-329,-90 94 109,-15 18 105,-10 15 199,-6 17-34,-35 78-259,-46 139 1,-10 124 454,92-311-236,-39 148 77,39-167-61,-1 0 0,-1-1 1,-26 44-1,34-69-13,-1 0-1,-1-1 1,0 0 0,0 0-1,-1 0 1,-14 10 0,17-15-5,1-1 1,-1-1-1,0 0 1,0 0 0,-1 0-1,1 0 1,-1-1-1,0-1 1,1 1-1,-1-1 1,-16 2-1,18-4-26,1-1 0,0 1-1,0-1 1,0 1 0,0-1-1,0-1 1,0 1 0,0-1-1,0 0 1,1 0 0,-1 0-1,1-1 1,-1 1 0,1-1-1,-8-7 1,3 2-10,1-1 1,0 0-1,0-1 0,0 0 1,-7-13-1,2-1-46,1 0 1,-17-46-1,-8-53 32,24 74 116,10 40-102,-14-58 40,16 58-43,-1 0 1,1 0-1,1 1 0,0-1 1,1-15-1,0 22-1,-1 1 0,1-1 0,-1 0 0,1 0 0,-1 1 0,1-1 0,0 0 0,0 1 0,0-1 0,0 1 0,0-1 0,0 1 0,1-1 0,-1 1 0,0 0 0,1 0 0,-1-1 0,1 1 0,-1 0 0,1 0 0,-1 1 0,1-1 0,0 0 0,0 1 0,-1-1 0,1 0 0,0 1 0,2 0 0,5-2-36,1 1 0,-1 1 0,1 0 0,12 1 0,-7 0 24,64 3-694,65 2-4974,-116-9 2316,-5 3 1100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3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85 9792,'-40'-40'4448,"27"24"-3872,8 8-160,10 8-352,-5-9 96,0 3-992,8 6 448,2-5-2528,4 5 1632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76 9312,'-17'-4'4192,"34"13"-3616,-4-9 1791,10 3-1407,54-3 1216,7 0-1248,43-8-256,-6 4-448,37-12-32,-14 4-96,13-3-256,-23 2 64,-13 1-5311,-16 9 2943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6 436 4224,'0'0'65,"-1"0"1,1 0-1,0 0 0,-1 0 1,1 0-1,0 1 1,0-1-1,-1 0 0,1 0 1,0 0-1,0 0 1,0 1-1,-1-1 0,1 0 1,0 0-1,0 0 1,0 1-1,-1-1 0,1 0 1,0 0-1,0 1 1,0-1-1,0 0 0,0 0 1,0 1-1,0-1 1,0 0-1,0 0 0,0 1 1,0-1-1,0 0 1,0 1-1,0-1 0,0 0 1,0 0-1,0 1 1,0-1-1,0 0 0,0 1 1,10 11 2860,20 9 1021,-29-20-3868,3 1 184,0-1 0,-1 1-1,1-1 1,0 0 0,0 0 0,0-1 0,0 1 0,0-1 0,0 0 0,0 0 0,0 0 0,0-1 0,0 1 0,0-1 0,0 0 0,0 0 0,-1 0 0,7-3 0,4-2 264,0 0 0,-1-1 0,19-14-1,1-4 7,0-1 1,30-33-1,50-65 577,-78 80-614,30-52 0,-40 59-166,-16 17-394,-8 13-9,-4 8 49,2-1 4,-2 6-5,-1 0 0,1 0 1,1 0-1,-1 1 0,1-1 0,-3 14 0,-2 7 12,2-7-31,0 0 0,1 0 0,-1 38 0,3-17 42,0 66 211,3-92-140,0-1-1,2 1 1,-1 0 0,2-1-1,5 17 1,-9-31-76,12 24 292,-12-23-264,0-1-1,1 1 1,-1 0 0,1 0 0,-1-1-1,1 1 1,-1 0 0,1-1-1,0 1 1,-1-1 0,1 1 0,0-1-1,-1 1 1,1-1 0,0 1 0,0-1-1,0 0 1,-1 1 0,1-1 0,0 0-1,0 0 1,0 1 0,0-1 0,0 0-1,-1 0 1,1 0 0,1 0 0,3-3 63,0 0 0,0 0 0,0 0 0,-1 0 0,1-1 0,-1 0 0,5-5 0,93-109 401,-77 92-514,1 1 0,1 2 0,1 0 0,1 2 0,1 1 0,38-19 0,-55 34 161,24-7 0,-24 8-38,-13 3-85,1 1 0,0 0 0,0 0 0,0-1 0,-1 1 1,1 0-1,0 0 0,0 0 0,0 0 0,0 0 0,-1 0 1,1 0-1,0 0 0,0 0 0,0 0 0,0 1 1,-1-1-1,1 0 0,0 0 0,0 1 0,0-1 0,-1 1 1,1-1-1,0 1 0,0 0 6,0 0 1,0 0-1,-1 0 1,1 1-1,-1-1 1,1 0-1,-1 0 0,0 0 1,1 0-1,-1 1 1,0-1-1,0 0 1,0 0-1,0 3 1,0 5 56,-1 0 1,-1 0-1,-3 15 0,3-20-65,-29 92 40,-3 12-4,33-92 67,1-15-101,0-1-1,0 0 1,0 1-1,0-1 1,0 0-1,0 0 1,0 1-1,1-1 0,-1 0 1,0 1-1,0-1 1,0 0-1,0 0 1,1 1-1,-1-1 1,0 0-1,0 0 1,1 1-1,-1-1 0,0 0 1,0 0-1,1 0 1,-1 1-1,1-1 1,0 0 9,1 0 0,-1-1 0,1 1 0,-1 0 0,0-1 0,1 1 0,-1-1 0,1 1 0,-1-1 0,0 0 0,0 1 0,1-1 0,-1 0 0,0 0 0,0 0 0,0 0 0,1-2 0,80-82 169,-8 8-204,-64 67 7,2-1-75,0 0-1,20-14 1,-31 24 80,0 1 1,0-1-1,0 1 1,0-1 0,0 1-1,0-1 1,1 1-1,-1 0 1,0-1-1,0 1 1,0 0-1,0 0 1,0 0-1,0 0 1,1 0-1,-1 0 1,0 0 0,0 0-1,0 0 1,0 1-1,0-1 1,2 1-1,-1 0 3,0 1 1,0-1-1,0 0 0,-1 1 0,1 0 1,0-1-1,-1 1 0,1 0 0,-1-1 0,0 1 1,1 2-1,3 5-22,-1 1-1,0-1 1,-1 1 0,3 10-1,9 63-23,2 9-513,-3-48-3174,-10-35 1128,1 1 0,7 11 1,-11-19 2327,-1-1 58,1-1-1,-1 1 0,0 0 0,0-1 0,1 1 1,-1-1-1,0 1 0,1-1 0,-1 1 1,1-1-1,-1 1 0,1-1 0,-1 1 0,1-1 1,-1 1-1,1-1 0,-1 0 0,1 1 0,0-1 1,-1 0-1,1 1 0,0-1 0,-1 0 1,1 0-1,0 0 0,-1 0 0,1 1 0,0-1 1,-1 0-1,1 0 0,0 0 0,-1-1 1,1 1-1,0 0 0,-1 0 0,1 0 0,0 0 1,0-1-1,12-6-3426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45 9792,'-105'-25'4448,"60"13"-3872,32 9 64,10 3-480,-7-5-224,5 5 32,10 5-1120,8 2 608,28 6-2368,4-1 1632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1051 2080,'-1'0'118,"0"0"1,0 0-1,0 0 0,0 0 1,0 0-1,0 0 0,0 1 1,0-1-1,0 0 0,0 1 1,0-1-1,0 1 0,0-1 1,0 1-1,0 0 0,-1 0 1,2-1-45,0 1 0,-1-1 0,1 0 1,0 1-1,-1-1 0,1 0 1,0 1-1,0-1 0,0 1 0,0-1 1,-1 1-1,1-1 0,0 1 0,0-1 1,0 0-1,0 1 0,0-1 1,0 1-1,0-1 0,0 1 0,0-1 1,0 1-1,0-1 0,1 1 0,-1-1 1,0 0-1,0 1 0,0-1 1,1 1-1,6 10 7572,0-10-7500,-4-1 69,0 0 1,0-1 0,0 0 0,0 1 0,0-1 0,0 0-1,0-1 1,0 1 0,4-4 0,24-17 582,-24 17-661,0-2-39,1-1 0,-1-1-1,0 1 1,-1-1 0,1 0 0,-2-1 0,7-13 0,-3 6 52,17-37 386,30-87 1,-17 39-405,0 30-510,-39 71 364,0 1 0,0 0 0,0-1-1,1 1 1,-1 0 0,0-1 0,0 1 0,0 0 0,1-1 0,-1 1 0,0 0 0,0 0 0,1-1 0,-1 1 0,0 0-1,0 0 1,1-1 0,-1 1 0,0 0 0,1 0 0,-1 0 0,0 0 0,1 0 0,-1-1 0,1 1 0,-1 0 0,0 0-1,1 0 1,-1 0 0,0 0 0,1 0 0,-1 0 0,1 0 0,-1 0 0,2 1 1,-1 0 1,0-1-1,1 1 0,-1 0 1,0-1-1,0 1 1,0 0-1,0 0 1,2 2-1,1 1 7,-1 0 0,0 0-1,0 1 1,0-1 0,3 7 0,8 30 58,-2 0 0,-1 1 0,9 83 0,-13-80 139,-2-20 40,-2 0 1,-1 0 0,0 0-1,-5 46 1,3-70-185,0 0 0,0 0 0,-1 1 0,1-1-1,-1 0 1,1 0 0,-1 0 0,1 0 0,-1 0 0,1 0 0,-1 0-1,0 0 1,0-1 0,1 1 0,-1 0 0,0 0 0,0 0 0,0-1-1,0 1 1,0-1 0,0 1 0,0-1 0,0 1 0,0-1 0,0 1 0,0-1-1,0 0 1,-1 1 0,1-1 0,0 0 0,0 0 0,0 0 0,0 0-1,0 0 1,-1 0 0,1-1 0,-1 1 0,-3-1 13,-1 0 0,1 0 0,0-1-1,0 1 1,0-1 0,0-1 0,0 1 0,-4-4 0,-103-69-359,107 71 90,-1 0-1,1-1 0,0 1 0,0-1 0,-8-11 1,13 15-143,2 1 287,1 1-1,-1-1 1,1 1 0,-1 0 0,1 0-1,-1 0 1,1 0 0,-1 1 0,0-1 0,3 2-1,6 4 5,-1-2 71,1-1-1,-1 0 1,1-1-1,-1 0 1,1-1-1,0 0 1,0-1-1,21 0 1,-17-1 42,0-2 0,0 0 0,0-1 0,-1 0 0,25-10 0,0-4 106,0-2 0,-2-2-1,53-38 1,-52 30 86,-1-2 0,42-45 0,-74 71-208,-2 3 16,-3 2-52,0 0 0,0 0 0,0 0 0,1 0 0,-1 0 0,0 0 0,0 0 0,0 0 0,0 0 0,0-1 0,0 1 0,0 0-1,1 0 1,-1 0 0,0 0 0,0 0 0,0 0 0,0 0 0,0 0 0,0 0 0,0 0 0,0-1 0,0 1 0,1 0 0,-1 0 0,0 0 0,0 0-1,0 0 1,0 0 0,0-1 0,0 1 0,0 0 0,0 0 0,0 0 0,0 0 0,0 0 0,0 0 0,0-1 0,0 1 0,0 0 0,0 0 0,0 0-1,0 0 1,0 0 0,0-1 0,0 1 0,-1 0 0,1 0 0,0 0 0,0 0 0,0 0 0,0 0 0,0 0 0,0 0 0,0-1 0,0 1 0,0 0-1,-1 0 1,1 0-11,0 0 0,-1 0-1,1 1 1,0-1-1,-1 0 1,1 0-1,0 0 1,-1 0 0,1 1-1,0-1 1,-1 0-1,1 0 1,0 1-1,0-1 1,-1 0-1,1 0 1,0 1 0,0-1-1,0 0 1,-1 1-1,1-1 1,0 0-1,0 1 1,0-1 0,0 0-1,0 1 1,0-1-1,0 0 1,0 1-1,0-1 1,0 1 0,0-1-1,0 1 1,-1 2-43,-9 25-80,2 1-1,1 0 1,-6 50 0,12-70 155,0 1 0,1-1 0,0 0 0,1 1 0,0-1 0,0 0-1,1 0 1,1 0 0,-1 0 0,1 0 0,1 0 0,0 0 0,0-1 0,0 0 0,1 0-1,8 10 1,-7-12 87,-1-1 0,1 1 0,0-1 0,11 7 0,-15-11-44,0 1-1,0-1 1,0 0 0,0 0 0,0 0-1,1 0 1,-1 0 0,0-1-1,0 1 1,1-1 0,-1 1-1,0-1 1,0 0 0,1 0-1,-1 0 1,0 0 0,1 0-1,-1-1 1,4 0 0,-5 0-33,1 0 1,0 0-1,-1-1 0,1 1 1,-1 0-1,0-1 1,1 1-1,-1-1 1,0 0-1,0 1 1,0-1-1,0 0 0,0 0 1,-1 1-1,1-1 1,0 0-1,-1 0 1,1 0-1,-1-2 0,2-5 43,-1 1-1,-1-15 0,0 6-46,-1 0 1,-1 0 0,-1 0 0,0 0 0,-2 1 0,0-1 0,-11-26 0,6 23-90,-1 1-1,0 0 1,-1 0 0,-1 1 0,-22-23 0,8 17-361,26 23 399,0 1 0,0-1-1,-1 0 1,1 1 0,0-1 0,0 1-1,0-1 1,0 1 0,-1 0 0,1-1-1,-1 1 1,1 0 8,1 0-1,0 0 1,-1 0 0,1 0 0,0 1-1,-1-1 1,1 0 0,0 0-1,0 0 1,-1 0 0,1 1 0,0-1-1,-1 0 1,1 0 0,0 1-1,0-1 1,0 0 0,-1 0 0,1 1-1,0-1 1,0 0 0,0 1-1,0-1 1,-1 0 0,1 1 0,0-1-1,0 0 1,0 1 0,0-1-1,0 0 1,0 1 0,0-1-1,0 0 1,0 1 0,0-1 0,0 1-1,0-1 1,1 2 7,-1 0 1,1 1-1,-1-1 0,1 0 0,0 0 1,-1 0-1,1-1 0,0 1 0,0 0 1,1 0-1,-1 0 0,0-1 0,1 1 1,-1-1-1,0 1 0,4 2 0,30 20 26,-31-21-24,4 2 8,0-1 0,0 1-1,0-1 1,1-1-1,0 0 1,-1 0 0,1-1-1,0 0 1,0 0-1,14 0 1,-15-2 38,-1 0 0,1-1-1,-1 0 1,0-1 0,0 1 0,1-1-1,-1 0 1,0-1 0,0 0 0,-1 0-1,1-1 1,-1 1 0,9-8 0,2-3 17,0 0 0,-2-1 0,15-18 0,38-55 216,-43 54-80,-10 15-167,-1-1-1,-1 0 1,-1 0 0,-1-2 0,9-24 0,-14 31-25,-1 0 1,0-1 0,-1 0-1,-1 0 1,0 0-1,-1 0 1,-1 0-1,-1 0 1,-1-18-1,1 33-18,0 0 0,0 0 0,0 1 0,0-1 0,0 0-1,0 0 1,0 0 0,-1 1 0,1-1 0,0 0 0,-1 0-1,1 1 1,0-1 0,-1 0 0,1 1 0,-1-1 0,1 0 0,-1 1-1,1-1 1,-2 0 0,2 1 4,0 0 1,-1 0-1,1 0 0,-1 0 1,1 0-1,-1 0 0,1 0 0,-1 0 1,1 0-1,-1 0 0,1 1 1,-1-1-1,1 0 0,0 0 0,-1 0 1,1 1-1,-1-1 0,1 0 1,0 0-1,-1 1 0,1-1 0,0 0 1,-1 1-1,-2 3-57,0 0 0,0 0 0,0 0 0,0 0 0,-1 4 0,-21 52-17,-28 95 0,40-107 59,3 0 0,2 1-1,-3 75 1,16 148 392,-4-262-315,0 1 22,0 1 1,3 12 0,-4-22-45,1 1 0,-1-1 0,1 0 0,0 1 0,0-1 0,0 0 1,0 0-1,1 1 0,-1-1 0,1 0 0,-1 0 0,1-1 0,0 1 0,-1 0 0,3 1 0,-3-2 374,17-1-208,-8-1-120,0-1 0,0 0 1,0-1-1,-1 0 0,19-9 1,-28 12-70,15-6 54,-1-2 0,0 0 0,-1 0-1,0-1 1,21-19 0,-17 11-41,0-1 0,29-39 1,-20 17 85,25-53 0,-11 17-157,-36 70 47,-1 1-1,0-1 1,-1-1 0,1 1-1,-1 0 1,0-1 0,-1 1 0,1-9-1,-2 22-131,-1 0-1,0 1 0,-5 13 0,0 0 112,-17 118-8,21-114 23,1-1-1,1 1 0,5 40 0,-4-58 44,0 0-1,1 0 0,0 0 1,0 0-1,0 0 0,1-1 0,0 1 1,0-1-1,1 1 0,-1-1 1,1-1-1,6 7 0,-10-12-2,1 1-1,0-1 0,0 0 1,-1 1-1,1-1 1,0 0-1,0 0 0,0 0 1,-1 0-1,1 0 0,0 0 1,0 0-1,0 0 1,-1 0-1,1 0 0,0 0 1,0 0-1,-1 0 0,1-1 1,0 1-1,0 0 1,-1-1-1,1 1 0,1-1 1,15-11 187,-11 6-188,-1-1 0,0 1 0,0-1 0,0 0-1,-1 0 1,7-14 0,16-50-28,-18 43 8,6-17-5,12-31-16,-21 54-199,-6 22 97,-1 16-45,1 18-58,-1 6 180,2 1 1,2-1-1,9 50 0,-10-82 17,-2-3 57,1-1 0,0 0 0,0 0-1,0 0 1,3 6 0,-3-9-26,-1-1 1,0 1-1,1 0 1,-1-1 0,1 1-1,-1-1 1,0 1-1,1-1 1,-1 1-1,1-1 1,0 0-1,-1 1 1,1-1-1,-1 0 1,1 1-1,0-1 1,-1 0-1,1 0 1,-1 1-1,1-1 1,0 0-1,-1 0 1,1 0-1,0 0 1,0 0-1,-1 0 1,1 0-1,0 0 1,-1 0-1,1 0 1,0 0 0,-1-1-1,1 1 1,-1 0-1,1 0 1,0-1-1,-1 1 1,1 0-1,-1-1 1,1 1-1,0-1 1,0 0-1,6-5 47,-1 0-1,1-1 0,-1 0 1,0 0-1,-1-1 0,7-12 1,61-121 55,-20 32-64,1 17-3,-26 47 30,42-95 1,-45 75-69,-3-1 0,-3 0 1,-3-2-1,10-99 0,-25 159-104,-1 0-1,0 1 1,0-1-1,-1 0 1,-2-8 0,3 16 88,0-1 1,0 1 0,0 0 0,0 0 0,0 0 0,0-1-1,0 1 1,0 0 0,0 0 0,0 0 0,0 0-1,0-1 1,-1 1 0,1 0 0,0 0 0,0 0 0,0 0-1,0-1 1,0 1 0,0 0 0,-1 0 0,1 0 0,0 0-1,0 0 1,0 0 0,0 0 0,-1-1 0,1 1-1,0 0 1,0 0 0,0 0 0,0 0 0,-1 0 0,1 0-1,0 0 1,0 0 0,0 0 0,-1 0 0,1 0-1,0 0 1,0 0 0,-1 0 0,-7 7-165,-5 11 59,1 8 95,0-1 0,2 2-1,1-1 1,-7 32 0,5-18-5,-41 153-181,39-139 243,2 0 1,-3 56 0,12-73 34,1 0 1,2 0-1,11 71 1,-10-98-49,0 6 56,1 0 0,0-1 0,2 0 0,0 1 1,12 24-1,-17-39-63,0-1 1,1 1 0,-1 0-1,0-1 1,1 1 0,-1-1-1,1 1 1,-1 0 0,1-1-1,-1 1 1,1-1-1,0 1 1,-1-1 0,1 0-1,-1 1 1,1-1 0,0 0-1,-1 1 1,1-1 0,0 0-1,0 0 1,-1 1 0,1-1-1,0 0 1,0 0 0,-1 0-1,1 0 1,0 0 0,0 0-1,-1 0 1,1 0 0,0-1-1,0 1 1,-1 0 0,1 0-1,0-1 1,-1 1 0,2-1-1,1-1 34,0 0 1,0 0-1,0-1 0,0 0 0,4-5 0,-4 6-26,17-24 25,0 0 1,-2-2-1,20-38 1,23-35-115,-57 95 43,0 1 1,1 0 0,6-5 0,0 0-92,-11 9 107,0 1 0,0 0 0,0 0 0,0 0 0,0-1 0,1 1 0,-1 0 0,0 0 0,0 0 0,0 0 0,0-1 0,1 1 1,-1 0-1,0 0 0,0 0 0,0 0 0,1 0 0,-1 0 0,0 0 0,0 0 0,0 0 0,1 0 0,-1-1 0,0 1 0,0 0 0,1 0 0,-1 0 0,0 1 0,0-1 0,1 0 0,-1 0 0,0 0 0,0 0 1,0 0-1,1 0 0,-1 0 0,0 0 0,0 0 0,0 0 0,1 1 0,-1-1 0,0 0 0,0 0 0,0 0 0,0 0 0,1 0 0,-1 1 0,0-1 0,0 0 0,0 0 0,0 0 0,0 1 0,0-1 0,4 15-108,-3-11 83,11 114-142,-6-41 231,-5-63-46,2 13-3,7 28 0,-8-48 6,0 0 0,1 0 0,-1 0 0,1 0 1,1 0-1,-1 0 0,1-1 0,8 10 1,-11-14-3,0-1-1,0 0 1,0 0 0,0 0 0,1 0 0,-1 0 0,0 0 0,1 0 0,-1 0 0,1 0 0,-1 0 0,1-1 0,-1 1 0,1-1 0,0 1 0,-1-1 0,1 0 0,0 0-1,-1 1 1,1-1 0,0 0 0,-1-1 0,1 1 0,-1 0 0,1 0 0,0-1 0,-1 1 0,1-1 0,-1 1 0,1-1 0,-1 0 0,1 1 0,-1-1 0,1 0 0,1-1-1,4-4 27,0 1 0,-1-1 0,0-1 0,12-13-1,-18 19-37,28-37 178,-1-1 0,39-76 0,-66 114-190,0 1 0,1-1 0,-1 1 0,0 0 0,0-1 0,0 1 0,1-1 0,-1 1 0,0-1 0,0 1 0,0-1 0,0 1 0,0-1 0,0 1 0,0-1 0,0 1 0,0-1 0,0 1 0,-1 0 0,1-2 0,0 2 4,0 0 1,-1 0-1,1 0 1,0 0-1,0 0 1,-1 0-1,1 1 1,0-1 0,0 0-1,-1 0 1,1 0-1,0 0 1,0 0-1,0 0 1,-1 0-1,1 1 1,0-1-1,0 0 1,0 0-1,0 0 1,0 1-1,-1-1 1,1 0 0,0 0-1,0 0 1,0 1-1,0-1 1,0 0-1,0 0 1,0 0-1,0 1 1,0-1-1,0 0 1,0 0-1,0 1 1,0-1 0,0 0-1,0 0 1,0 1-1,0-1 1,0 0-1,-16 56-359,-5 18 220,19-63 137,0-1 1,1 1 0,1-1-1,-1 0 1,3 15 0,-2-23 19,0 1 0,1 0 0,-1-1 0,1 1 0,0-1 0,-1 1 0,1-1 0,1 1 0,-1-1 0,0 0 0,0 0 0,1 1 0,0-1 0,-1 0 0,1 0 1,0 0-1,0-1 0,0 1 0,0 0 0,0-1 0,0 1 0,1-1 0,-1 0 0,0 0 0,1 0 0,2 1 0,-2-1 22,1 0 1,-1-1-1,1 0 0,-1 1 1,0-1-1,1-1 0,-1 1 0,1 0 1,-1-1-1,0 1 0,1-1 1,-1 0-1,0 0 0,0-1 0,0 1 1,0-1-1,0 1 0,0-1 1,4-3-1,-1 0-11,-1 1 1,0-1-1,0 0 1,-1-1 0,1 1-1,-1-1 1,0 0-1,-1 0 1,1-1-1,-1 1 1,0 0-1,-1-1 1,0 0-1,0 0 1,0 0-1,-1 0 1,0 0-1,0 0 1,-1 0-1,0 0 1,0 0 0,-1 0-1,0 0 1,0 0-1,0 0 1,-6-13-1,6 17-45,0 0 1,0 0-1,-1 1 0,1-1 0,-1 1 1,0-1-1,0 1 0,0 0 0,0-1 0,0 1 1,0 0-1,0 1 0,-1-1 0,1 0 0,-1 0 1,0 1-1,1 0 0,-1-1 0,0 1 1,0 0-1,0 1 0,0-1 0,0 0 0,0 1 1,0-1-1,0 1 0,0 0 0,0 0 1,0 0-1,0 1 0,0-1 0,0 1 0,0 0 1,1-1-1,-1 1 0,-5 3 0,7-4 18,-6 3-34,1-1 0,-1 1-1,1 0 1,0 1 0,0 0 0,1 0 0,-1 0-1,-5 6 1,4-2 49,7-8-9,0 0 1,0 0-1,0 0 0,0 0 1,0 0-1,0 0 1,0 0-1,0 0 1,0 0-1,0 0 0,0 0 1,0 0-1,0 0 1,0 0-1,0 0 1,1 0-1,-1 0 0,0 0 1,0 0-1,0 0 1,0 0-1,0 0 1,0 0-1,0 0 0,0 0 1,0 1-1,0-1 1,0 0-1,0 0 1,0 0-1,0 0 1,0 0-1,0 0 0,0 0 1,0 0-1,0 0 1,0 0-1,0 0 1,0 0-1,0 0 0,0 0 1,0 0-1,0 0 1,0 0-1,0 0 1,0 0-1,0 0 0,0 0 1,15-10 56,4-3-21,203-101-111,-206 107 74,-1 0-1,1 1 1,0 1-1,1 1 1,-1 0-1,33-2 1,-47 6-3,0 0 1,1 1 0,-1-1 0,0 1 0,1-1 0,-1 1 0,0 0 0,0 0-1,1 0 1,-1 0 0,0 0 0,0 0 0,0 1 0,0-1 0,-1 1 0,1-1-1,0 1 1,-1 0 0,1 0 0,-1-1 0,1 1 0,-1 0 0,0 0-1,0 1 1,0-1 0,0 0 0,0 0 0,-1 0 0,2 3 0,0 4 29,0 0 0,-1-1 1,0 1-1,0 0 1,-1 0-1,-1 12 0,-1 0 18,-2-1-1,-9 29 1,1 0 124,11-41-80,4-6 73,-2-3-138,0 0 1,1 1-1,-1-1 0,0 0 1,0 0-1,0-1 1,0 1-1,0 0 1,0 0-1,1-2 1,17-27 95,-2-1 1,18-42-1,9-19-317,-36 77 133,-6 10 0,0 1 1,0 0-1,1 0 0,-1 0 0,5-4 0,-7 8 67,0 0-1,0 0 1,0 0 0,1 0-1,-1 0 1,0 0 0,0 0-1,0 0 1,1 0 0,-1 0-1,0 0 1,0 0 0,0 0-1,1 0 1,-1 0-1,0 1 1,0-1 0,0 0-1,0 0 1,1 0 0,-1 0-1,0 0 1,0 1 0,0-1-1,0 0 1,0 0 0,1 0-1,-1 1 1,0-1-1,0 0 1,0 0 0,0 0-1,0 1 1,0-1 0,0 0-1,0 0 1,0 0 0,0 1-1,6 29 126,2 32 0,-3-16 105,1-7-176,1 0 1,20 61 0,-18-82-322,-9-18 112,0 0-1,0 1 0,0-1 1,0 0-1,1 1 1,-1-1-1,0 0 0,0 0 1,0 0-1,0 1 0,1-1 1,-1 0-1,0 0 0,0 1 1,1-1-1,-1 0 0,0 0 1,0 0-1,1 0 1,-1 0-1,0 1 0,1-1 1,-1 0-1,0 0 0,0 0 1,1 0-1,-1 0 0,0 0 1,1 0-1,-1 0 0,0 0 1,1 0-1,-1 0 1,0 0-1,0 0 0,1 0 1,-1-1-1,0 1 0,1 0 1,3-1-2061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 7136,'-63'0'3232,"50"3"-2816,3 2 1632,10-2-1216,-5-3-128,5 5-448,5-5-320,5 0 0,3-5 160,5 5-32,-1-3-384,6 3 192,-10-5-2656,6 5 1536,-14-12-3840,3 4 2848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3488,'2'3'11848,"1"-2"-12811,-1 0 1634,2 0-436,0 1 0,0-1-1,0 0 1,0 0 0,1-1 0,-1 1-1,5-1 1,36 9-336,-31-7 249,24 7 0,9 2-183,11 0 432,64 18 1,-68-16-354,-27-6-95,30 10-1,-25-5 248,-1 3 0,-1 0 0,44 31 0,-38-24-129,47 21 0,1 0-57,-48-20 50,26 13 40,85 46 155,-91-49-105,-49-29-130,125 69 538,-100-58-356,1-1 0,43 12 0,81 12-126,65 20 328,-185-43-405,63 33-1,30 30 552,4 2-217,8-5-136,136 77 284,-224-123-472,72 29 1,61 11 159,-89-33-53,-64-23-86,-1 1 0,-1 2 0,-1 1 0,0 2 0,-1 1 0,-1 1 0,41 39 0,151 123 578,-171-149-383,76 37 0,37 25-259,-146-84 185,7 6-90,1-2-1,0 0 0,1-1 1,28 11-1,-46-23-27,3 1 21,0 0 1,0-1-1,22 4 1,57 10-39,-79-16-11,0 1 0,1 0 1,16 6-1,-19-6 60,-9-2-68,1 0-1,-1 0 1,0 0 0,1 0 0,-1 0 0,0 0 0,1 0 0,-1 0 0,0 0 0,1 0-1,-1 0 1,0 0 0,0 0 0,1 0 0,-1 0 0,0 1 0,1-1 0,-1 0 0,0 0 0,0 0-1,1 1 1,-1-1 0,0 0 0,0 0 0,1 1 0,-1 0-24,0-2 54,-2-1-34,1 0 1,-1 1-1,0-1 1,1 1-1,-1-1 1,0 1-1,0 0 0,0-1 1,0 1-1,0 0 1,-1 0-1,1 0 1,0 1-1,0-1 1,-3 0-1,-11-4-107,-14-11 236,-40-26 0,54 30-124,0 0 0,1-2 0,1 1 1,-14-18-1,8 8 58,-18-21-144,26 28-24,7 10 140,0-1-1,0 1 1,1-1-1,0-1 1,-5-10-1,5 8 25,0-1-99,0 1 1,0-1-1,2 0 0,-4-17 1,6 28 50,0-1 0,0 1 0,0-1 1,0 1-1,0 0 0,0-1 0,0 1 0,-1 0 1,1-1-1,0 1 0,0 0 0,-1-1 0,1 1 1,0 0-1,0-1 0,-1 1 0,1 0 0,0-1 1,-1 1-1,1 0 0,0 0 0,-1 0 0,0-1 1,1 1-8,0 0 0,0 0 0,0 0 0,0 0 0,0 1 0,0-1 0,0 0 1,0 0-1,0 0 0,0 0 0,0 0 0,0 0 0,0 0 0,0 0 0,0 0 0,0 0 1,0 0-1,0 0 0,0 0 0,0 1 0,0-1 0,0 0 0,0 0 0,0 0 1,0 0-1,0 0 0,0 0 0,0 0 0,0 0 0,-1 0 0,1 0 0,0 0 0,0 0 1,0 0-1,0 0 0,0 0 0,0 0 0,0 0 0,0 0 0,0 0 0,0 0 0,0 0 1,0 0-1,0 0 0,-1 0 0,12 20 174,-3-3-262,5 4-14,-7-11 152,0-1 0,0 1 0,1-1 0,0 0 0,1-1 0,11 11 0,-4-7-47,76 57 99,-73-57-119,1-1 1,0-1 0,24 11-1,30 13 63,-50-22 85,40 15 0,-63-27-121,0 0 0,0 0-1,0 0 1,0 0 0,0 0 0,0 1 0,0-1 0,0 0-1,0 0 1,1 0 0,-1 0 0,0 0 0,0 0-1,0 0 1,0 0 0,0 0 0,0 0 0,0 0 0,0 0-1,0 0 1,0 1 0,0-1 0,0 0 0,0 0 0,0 0-1,0 0 1,0 0 0,0 0 0,0 0 0,0 0 0,0 0-1,0 0 1,0 1 0,0-1 0,0 0 0,0 0-1,0 0 1,0 0 0,0 0 0,0 0 0,0 0 0,0 0-1,0 0 1,0 0 0,0 0 0,0 1 0,0-1 0,0 0-1,0 0 1,-1 0 0,1 0 0,0 0 0,0 0-1,0 0 1,0 0 0,0 0 0,0 0 0,-9 6 128,6-4-118,0-1-1,-1 1 0,1-1 1,-1 0-1,-4 1 0,-284 47 432,143-21 320,138-26-748,1 0 0,0-1 0,-20 1 0,27-2-564,7 0 128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0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49 11648,'1'-6'1366,"-3"-6"3725,2 12-4853,0 0-1,-1-1 1,1 1-1,0 0 1,-1 0-1,1-1 0,-1 1 1,1 0-1,-1 0 1,1 0-1,0-1 1,-1 1-1,1 0 1,-1 0-1,1 0 0,-1 0 1,1 0-1,-1 0 1,1 0-1,0 0 1,-1 0-1,1 0 1,-1 0-1,1 0 0,-1 0 1,1 1-1,-1-1 1,1 0-1,-27 0 1406,27-1-2442,0 1 665,0-1 1,0 1 0,0 0 0,0 0 0,0 0-1,0 0 1,0-1 0,0 1 0,0 0 0,0 0-1,0 0 1,0-1 0,0 1 0,0 0-1,0 0 1,0 0 0,0 0 0,0-1 0,0 1-1,0 0 1,0 0 0,0 0 0,3-2-1865,3-5-1426,-3 6 2075,-1-1 449,1 0-1,-1 1 0,1-1 0,-1 1 1,1 0-1,0 0 0,4-1 0,20 0-4021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2:5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22 117 8320,'-22'-8'3744,"40"8"-3232,-1-4 1600,11 4-1248,30-8 1215,6 0-1215,20-4 256,-2 4-640,2-9-288,3 6-128,2-4 0,-9 6-32,7 1-96,-11 5 32,-10-2-4351,-11 10 2399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0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27 720 1472,'-2'1'81,"1"1"0,0-1 0,-1 1 1,1 0-1,0-1 0,0 1 0,0 0 0,0 0 0,0 0 0,0 0 1,1 0-1,-1 0 0,1 0 0,-1 2 0,-1 35 1523,0-5-265,0-24-779,-3 13 620,5-23-1093,0 1 0,0 0 0,0-1 0,0 1-1,0-1 1,0 1 0,0 0 0,0-1-1,0 1 1,0-1 0,0 1 0,1 0 0,-1-1-1,0 1 1,0-1 0,1 1 0,-1-1 0,0 1-1,1-1 1,-1 1 0,1-1 0,-1 1-1,1-1 1,-1 1 0,0-1 0,1 0 0,0 1-1,0-1 2,0 1 1,-1-1-1,1 0 0,0 0 0,-1 0 0,1 0 0,-1 0 0,1-1 0,0 1 1,-1 0-1,1 0 0,-1 0 0,1 0 0,0-1 0,-1 1 0,1 0 0,-1-1 1,1 1-1,-1 0 0,1-1 0,-1 1 0,1-1 0,-1 1 0,1-1 0,-1 1 1,0-1-1,1 0 0,2-2 292,4-3-119,-1-1-1,0 1 0,0-1 0,-1 0 1,8-14-1,5-7 13,16-20-76,71-77 1,111-106-6,-194 204 42,-1-2 1,-1 0 0,-2-1-1,27-60 1,-30 52 135,16-68 1,-27 85-712,-4 18-199,-4 13 243,-65 193-76,23-74 522,40-108-128,0-1 0,2 1 0,0-1 0,-1 34 0,4-43 107,1 0 1,1 0 0,0 1-1,0-1 1,1 0-1,1 0 1,0 0 0,0-1-1,1 1 1,6 12-1,-9-22-121,10 15 431,-11-15-409,1 0-1,-1-1 1,1 1-1,0-1 1,-1 1 0,1 0-1,0-1 1,-1 1 0,1-1-1,0 0 1,0 1-1,-1-1 1,1 0 0,0 1-1,0-1 1,0 0-1,0 0 1,-1 1 0,1-1-1,2 0 1,0-1 11,1 0 1,-1 0 0,1 0-1,-1-1 1,0 1-1,0-1 1,0 0 0,0 0-1,0 0 1,5-4-1,26-30 138,-20 21-66,10-12 28,-2-1 1,36-58-1,-51 72-374,-10 28-652,-3 17 754,2-10 141,0-1-1,2 1 0,0-1 0,2 33 0,0-25-34,-1-18 70,1-1 0,1 0 0,1 12 0,-2-19-16,1 0 1,-1 0 0,0-1 0,1 1-1,0 0 1,-1-1 0,1 1 0,0-1 0,0 1-1,0-1 1,0 1 0,0-1 0,0 1-1,0-1 1,1 0 0,-1 0 0,0 1-1,1-1 1,-1 0 0,1 0 0,-1-1-1,3 2 1,-4-2-4,1 0 0,-1 0-1,0 0 1,1 0 0,-1 0 0,1 0 0,-1 0-1,0 0 1,1 0 0,-1-1 0,1 1 0,-1 0-1,0 0 1,1 0 0,-1 0 0,0-1 0,1 1-1,-1 0 1,0-1 0,1 1 0,-1 0-1,0 0 1,0-1 0,1 0 0,7-10 267,-6 6-148,3-2-71,0 0 0,-1 0 0,0-1 0,-1 0 0,1 0 0,-2 0-1,1 0 1,-1 0 0,1-10 0,1-7-45,0-47-1,-4 66-69,0 0-1,0 1 1,-1-1 0,0 0-1,0 1 1,0-1 0,0 1-1,-1-1 1,0 1 0,0-1-1,-1 1 1,0 0-1,0 0 1,0 1 0,0-1-1,-5-5 1,7 9-75,21 7 106,36-1 127,71-2 1,56-13 237,-163 9-306,22-5 1,-36 4-471,0 1 1,0-1-1,0 0 1,0 0-1,0-1 1,0 0 0,7-4-1,-13 6 290,1 1 0,-1 0 0,1 0 1,-1-1-1,1 1 0,-1 0 0,1-1 0,-1 1 0,0-1 0,1 1 0,-1 0 0,1-1 0,-1 1 1,0-1-1,0 1 0,1-1 0,-1 1 0,0-1 0,0 1 0,1-1 0,-1 1 0,0-1 0,0 1 1,0-1-1,0 0 0,0 1 0,0-1 0,0 1 0,0-1 0,0 1 0,0-1 0,0 1 0,0-1 1,-1 0-1,1 1 0,0-1 0,0 1 0,-1-1 0,1 1 0,-1-1 0,-4-9-2166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32 169 6400,'-32'0'2880,"37"-9"-2496,9 6 704,4 3-672,32-12 544,8 4-544,18-12-160,1 9-160,12-14 128,-4 10-128,20-10 320,-7 5-224,5 3-2496,-8 14 1248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1231 3232,'17'0'6155,"-7"0"-5280,-1 1-1,18-3 0,-24 1-682,0 0-1,0 0 0,-1-1 1,1 1-1,0-1 0,0 0 0,-1 1 1,1-1-1,-1 0 0,0 0 1,1-1-1,-1 1 0,0 0 1,0-1-1,3-5 0,0-1 108,-1-1 0,0 0 0,4-13-1,-3 7-69,124-294 1688,-124 298-1866,15-36 209,-2-1-1,18-80 1,3-106-260,-38 218 51,1 0-50,0 0 0,5-17-1,-6 31-127,1 0-314,0 8 157,0-2 299,33 78-357,-18-36 396,-13-37-49,78 196-101,-63-148 118,21 99-1,-32-113 87,-2 1 0,-2-1-1,-2 1 1,-5 63 0,3-103-19,0 1 1,-1 0-1,1 0 1,-1-1 0,0 1-1,0-1 1,0 1-1,-1-1 1,-1 4 0,3-6-49,-1-1 0,0 1 1,1 0-1,-1-1 1,1 1-1,-1-1 1,0 1-1,1-1 1,-1 1-1,0-1 1,0 1-1,0-1 1,1 0-1,-1 1 1,0-1-1,0 0 1,-1 0-1,0 1 1,0-1 1,1-1-1,-1 1 0,0 0 0,0 0 1,0-1-1,0 1 0,1-1 0,-1 1 1,0-1-1,-1-1 0,-37-19 145,-64-47-1,-27-35-522,98 77-1098,41 32 1420,1 0 1,-1-1 0,1-1 0,0 1-1,0-1 1,1-1 0,14 4-1,4-1-23,39 4-1,-47-8 120,-1-1-1,1-1 0,-1 0 0,1-2 0,-1 0 0,0-1 0,0-1 1,0-1-1,0 0 0,-1-2 0,0 0 0,0-1 0,17-10 0,-18 7-17,145-80 50,-137 79-156,1 1 0,0 1 0,1 1 0,45-8 0,-42 14 29,0 1-1,34 2 1,-23 1-43,-39-1 67,1-1-1,-1 1-1,0 0 0,0 0 0,0 0 1,0 0-1,0 1 0,0-1 0,1 1 0,-1-1 1,0 1-1,0-1 0,0 1 0,0 0 0,3 2 1,-4-2 187,-3-1-155,0 0 0,1 0 0,-1 0 0,1 0 0,-1 0-1,0-1 1,1 1 0,-1 0 0,1-1 0,-1 0 0,-2-1 0,-8-2-6,-12-1-86,-1 2-1,1 0 1,-1 2 0,-40 3 0,56-2 5,-1 0-1,1 1 1,-1 1 0,1-1-1,0 1 1,-1 1 0,-16 7-1,16-6 23,1 1-1,-1 0 0,1 0 1,1 1-1,-1 0 0,1 0 1,-8 9-1,13-13 15,1 1 0,-1 0 0,1 0 0,0 0 0,0 0 0,0 0 0,0 1 0,1-1 0,-1 0 0,1 1 0,0-1 0,0 1 0,0 0 0,1-1 0,-1 1 0,1 0 0,0-1 0,0 1 0,0 0 0,0 0 0,1-1 0,-1 1 0,3 5 0,-1-2 28,1-1 0,0 1 0,0-1 1,1 0-1,0 0 0,0 0 0,0-1 0,0 1 0,1-1 0,0 0 0,0 0 1,1-1-1,-1 1 0,1-1 0,0 0 0,10 4 0,-8-4 20,1-1 0,-1 1 0,1-2 0,-1 1 0,1-1 0,0 0 0,0-1 0,0 0 0,0-1 0,0 0 0,0 0 0,16-3 0,-6-1 73,0-2-1,-1 0 1,1-1 0,-1-1 0,-1 0-1,1-1 1,15-12 0,-4 0-48,-1 0 1,-1-2-1,23-27 1,-26 24-25,-2-1 0,-1-2 0,-2 0 0,-1-1 0,23-50 0,44-134 196,-73 180-205,56-151 6,-62 169-58,-1 0-1,0 0 1,-1-1 0,-1 1-1,2-32 1,-5 42-76,0 1 0,-1 0 0,0 0 0,-1-5 0,2 9 77,0 1 0,0 0 0,0-1 0,0 1 0,0 0 0,-1 0 0,1-1 0,0 1 0,0 0 0,0 0 0,0 0 0,-1-1 0,1 1 0,0 0 0,0 0 0,0 0 0,-1-1 0,1 1 0,0 0 0,0 0 0,-1 0 0,1 0 0,0 0 0,0-1 0,-1 1 0,1 0 0,0 0 0,-1 0 0,1 0 0,0 0 0,0 0 0,-1 0 0,-12 4-242,-5 8 112,13-6 129,1-1 0,0 1 0,-5 10 0,3-5 19,-7 16-12,1 0-1,1 1 1,1 0 0,-7 39-1,17-66 18,-45 201 28,17-71-105,7-31 186,-12 155 0,31-224 23,-2 6 224,4-29 219,1-15 441,5-22-878,1-1 0,1 2 0,13-30 1,41-80-456,-59 132 303,-3 6 10,16-29-15,-15 27-6,0 0 1,0 0-1,0 0 0,1 1 0,-1-1 1,1 0-1,0 1 0,-1-1 1,1 1-1,0-1 0,2-1 1,-3 3 7,0 0 0,-1 0 0,1 0 0,0 0 0,-1 1 0,1-1 0,0 0 0,-1 0 0,1 0 1,-1 0-1,1 1 0,0-1 0,-1 0 0,1 0 0,-1 1 0,1-1 0,-1 0 0,1 1 0,-1-1 1,1 1-1,-1-1 0,1 1 0,-1-1 0,0 1 0,1-1 0,-1 1 0,0-1 0,1 1 0,-1 0 1,0-1-1,0 1 0,0-1 0,1 1 0,-1 0 0,0-1 0,0 2 0,5 24-101,15 127 14,-14-123 128,2 0-1,1 0 1,13 28 0,-17-46 11,1-1 0,12 19 1,-15-27 5,0 1 1,0 0-1,0 0 1,0-1-1,1 0 1,0 1-1,0-1 1,-1-1-1,10 5 1,-12-6-14,1 0 1,0-1 0,-1 1 0,1-1-1,0 0 1,0 1 0,-1-1-1,1 0 1,0 0 0,0 0 0,-1-1-1,1 1 1,0 0 0,0-1 0,-1 1-1,4-2 1,0 0 32,0-1 0,0 0-1,7-6 1,-7 6-10,7-8-22,0 0 1,-1-1 0,0 0 0,-1 0 0,0-2 0,12-22 0,13-17-2,-18 31-32,-1-2 0,-1 0 0,-1-1 0,14-32 0,-22 41 8,-4 12-14,0 0 0,0-1 1,0 1-1,-1 0 0,0-1 0,0 1 1,0-1-1,0-4 0,-1 9-4,-1 0 0,1-1 0,0 1 0,0 0 0,0 0 0,0 0 0,0-1 0,0 1 0,0 0 0,0 0 0,0 0 0,1-1 0,-1 1 0,0 0 0,0 0 0,0 0 0,0 0 0,0-1 0,0 1 0,0 0 0,0 0 0,0 0 0,1 0 0,-1-1 0,0 1 0,0 0 0,0 0 0,0 0 0,0 0 0,1 0 0,-1 0 0,0 0 0,0 0 0,0-1 0,1 1 0,-1 0 0,0 0 0,0 0 0,0 0 0,1 0 0,-1 0 0,0 0 0,0 0 0,0 0 0,0 0 0,1 0 0,-1 0 0,0 0 0,0 1 0,14 6-130,12 17 112,-24-21 0,1 0-1,-1 1 1,0-1-1,0 1 1,0 0-1,0-1 1,0 1-1,-1 0 1,0 0-1,0 0 1,0 0-1,0 0 1,0 8-1,-1 3 39,0 1 0,-4 21 0,-1 14-33,9 51-67,-5-93 110,2-1 1,-1 0-1,1 0 0,0 1 1,1-1-1,0 0 0,5 15 1,-7-23-11,0 0 0,1 1 0,-1-1 0,0 0 1,0 1-1,0-1 0,1 0 0,-1 1 1,0-1-1,0 0 0,1 1 0,-1-1 0,0 0 1,0 0-1,1 1 0,-1-1 0,0 0 0,1 0 1,-1 0-1,0 0 0,1 1 0,-1-1 0,1 0 1,-1 0-1,0 0 0,1 0 0,-1 0 1,0 0-1,1 0 0,-1 0 0,1 0 0,-1 0 1,0 0-1,1 0 0,-1 0 0,1 0 0,11-9 99,-8 5-66,57-43 30,191-134 278,-245 177-348,5-3 31,-1 0 0,0 0-1,16-15 1,-27 21-343,-4 4 123,-14 12 59,9-8 77,0 2 0,-11 12-1,9-5 20,1-1 0,0 2 0,-10 24 0,17-34 26,0 1 0,1-1 0,0 0 1,0 1-1,0-1 0,1 1 0,1 0 1,-1-1-1,1 1 0,2 15 0,-1-20 11,-1 1-1,2-1 0,-1 0 1,0 0-1,0 0 0,1 0 1,0 0-1,0-1 0,0 1 1,0 0-1,0-1 0,0 1 1,0-1-1,1 0 1,0 0-1,-1 0 0,1 0 1,0 0-1,0-1 0,0 1 1,4 1-1,-3-2 24,-1 0 0,1 1-1,0-2 1,0 1 0,0 0 0,0-1 0,-1 0-1,1 0 1,0 0 0,0 0 0,0-1 0,0 1-1,0-1 1,-1 0 0,1 0 0,0-1 0,-1 1-1,5-3 1,-1-1 26,1 0 1,-2-1-1,1 1 0,-1-1 0,0-1 1,0 1-1,-1-1 0,1 0 0,-2-1 0,1 1 1,-1-1-1,0 0 0,4-13 0,-3 8-24,-2 1 0,1-1 0,-2-1 0,1 1 0,-2 0 0,0 0 0,-1-1 1,-1-15-1,1 25-31,-1-1 1,0 1 0,0 0 0,0-1-1,-1 1 1,1 0 0,-1 0 0,0 0 0,0 0-1,-1 0 1,1 0 0,-1 1 0,-4-5-1,3 3-18,-1 1 0,0 0 0,0 1 0,0-1 0,0 1-1,-1 0 1,0 0 0,-10-4 0,7 5-29,-1-1-1,1 1 1,0 1-1,0-1 1,-1 2-1,1-1 1,-1 1-1,1 1 1,-1 0 0,1 0-1,0 1 1,-14 4-1,13-2-95,10 0 11,16 2-43,-8-4 160,9 3 16,0-1 0,0 0 1,0-2-1,22 1 0,70-4 87,-107 1-79,45-4 48,80-18 1,-13 2-79,119-16 299,-227 35-201,-12 2-119,-19 5-43,1 4-3,1 1 0,0 1 0,1 2 1,-33 24-1,44-29 98,0 0 0,1 1 1,1 1-1,-1-1 0,2 2 0,-1-1 0,2 1 0,-1 0 0,-10 26 1,16-33-19,-4 12-42,-8 27 1,13-39 62,0 1-1,0-1 1,0 1-1,1-1 0,0 1 1,0-1-1,1 0 0,-1 1 1,1-1-1,2 6 1,-3-10-6,0 0 0,0 0 0,1 1 0,-1-1 0,1 0 0,-1 0 1,1 0-1,0 0 0,-1 0 0,1 0 0,0 0 0,0 0 0,-1 0 1,1 0-1,0-1 0,0 1 0,0 0 0,0 0 0,0-1 0,0 1 0,0-1 1,0 1-1,1-1 0,-1 1 0,0-1 0,0 0 0,0 0 0,1 1 1,-1-1-1,0 0 0,0 0 0,0 0 0,1 0 0,-1 0 0,0-1 0,0 1 1,0 0-1,1-1 0,-1 1 0,0 0 0,0-1 0,1 0 0,5-3 49,0 1 0,-1-1 0,1 0-1,-1-1 1,10-8 0,125-141 311,-104 109-242,-19 25-99,-1 0-1,-1-1 1,-2-1-1,18-33 1,-17 20-68,-2 0 1,-2 0-1,11-58 0,-14 50 21,-2 0-1,-2-1 1,-2 1 0,-6-81-1,3 116-6,0 0 0,-1 0 0,0 0-1,0 0 1,-6-11 0,8 17-7,-1 0 1,0 0 0,0 0-1,0 0 1,-1 1-1,1-1 1,0 0-1,-1 1 1,1-1 0,-1 0-1,0 1 1,1 0-1,-1-1 1,0 1-1,0 0 1,0 0-1,0 0 1,0 0 0,0 1-1,0-1 1,0 0-1,0 1 1,0-1-1,-4 1 1,4 0 21,0 0 0,0 1 0,0-1 0,0 1 0,0-1 0,1 1 0,-1 0 0,0 0 0,0 0 0,1 0 0,-1 0 0,1 0 0,-1 1 0,1-1 1,-1 0-1,1 1 0,0-1 0,-2 3 0,0-1-4,-4 6-28,0 0 0,0 0 1,1 1-1,1 0 0,0 0 0,-7 19 0,-15 64-65,15-43 82,2 1 0,-3 66 0,12-88 58,1 0-1,1 0 1,1 0 0,2 0 0,11 43 0,-8-46-10,0 3 28,2 0 0,1-1 1,0 0-1,23 40 1,-26-57-41,-3-3-4,0 0 1,1-1-1,8 10 0,-11-16 17,-1 0-1,0 0 1,0 1 0,0-1-1,1 0 1,-1 0-1,0 0 1,1 0 0,-1-1-1,1 1 1,-1 0-1,1-1 1,0 1-1,-1-1 1,1 1 0,0-1-1,-1 0 1,1 1-1,0-1 1,-1 0 0,1 0-1,0 0 1,2-1-1,2-1 38,-1 0-1,0 0 0,0 0 1,0-1-1,0 0 0,0 0 1,-1 0-1,1 0 1,7-9-1,1-2 20,19-25 0,-4 3-56,-11 16-48,0-1-1,17-29 1,-12 17-41,-23 99-692,1 51 780,2-98-20,-2-7 54,1 1-1,0-1 1,1 0 0,0 0 0,1 0 0,1 0 0,5 13 0,-9-25-40,0 1 0,1 0 0,-1 0 0,1 0 0,-1 0 0,1 0 0,-1 0 0,1 0 0,-1 0 0,1-1 0,0 1 0,-1 0 0,1-1 0,0 1 0,0 0 0,0-1 0,0 1 0,-1-1 0,1 1 0,0-1 0,0 1 0,2-1 0,-1 0 16,-1 0 0,1 0 0,-1-1 0,1 1 0,-1-1 0,0 1 0,1-1 0,-1 0 0,0 0 0,1 1 0,-1-1 0,0 0-1,0 0 1,0 0 0,2-2 0,22-21 182,26-34 0,9-9-265,32-16 49,-77 71-4,1 1-1,0 0 0,1 1 1,26-11-1,-30 15 75,18-8-305,-30 14 222,-1-1 0,1 1 1,0 0-1,0-1 0,0 1 1,0 0-1,0 0 0,0 0 1,0 0-1,0 0 0,0 0 0,-1 0 1,1 0-1,0 1 0,0-1 1,0 0-1,0 0 0,0 1 1,0-1-1,-1 1 0,1-1 1,0 1-1,0-1 0,0 1 1,-1-1-1,1 1 0,0-1 1,0 2-1,0-1 12,-1 0 0,0 1 0,1-1 0,-1 0 0,0 0 0,0 0 0,1 0 0,-1 1-1,0-1 1,0 0 0,0 0 0,-1 0 0,1 1 0,0 0 0,-7 23-53,2-8 44,-44 164 20,33-130 50,11-39 27,1 0-1,0 0 1,1 0-1,0 1 0,-1 16 1,13-37 393,77-119-225,-28 37-266,-42 66-60,2 0 0,1 1 0,35-32 0,-53 54 60,0 0-1,0 0 0,0 0 1,0 1-1,0-1 0,0 0 1,1 1-1,-1-1 1,0 1-1,1-1 0,-1 1 1,2-1-1,-2 1 10,-1 0 0,1 0 0,-1 0 0,1 1 0,-1-1 0,1 0 0,-1 0 0,0 0 0,1 0 0,-1 0 1,1 1-1,-1-1 0,0 0 0,1 0 0,-1 1 0,0-1 0,1 0 0,-1 1 0,0-1 0,1 0 0,-1 1 0,0-1 0,0 1 0,1-1 0,-1 0 0,0 1 0,0-1 0,0 1 0,1-1 0,-1 0 0,0 1 0,0-1 1,0 1-1,0-1 0,0 1 0,0-1 0,0 1 0,0-1 0,0 1 0,0 0 0,-2 70-270,3 63 367,-1-110 7,-1-16-73,1 0-1,0 0 1,2 8-1,-2-15-17,0 1-1,1-1 0,-1 1 1,0-1-1,1 1 1,0-1-1,-1 1 0,1-1 1,0 1-1,0-1 1,0 0-1,-1 0 0,2 1 1,-1-1-1,0 0 0,0 0 1,0 0-1,0 0 1,3 2-1,-2-3 8,-1 1-1,1-1 1,-1 0 0,1 1 0,-1-1-1,1 0 1,-1 0 0,1 0 0,-1 0-1,1 0 1,-1-1 0,1 1 0,-1 0 0,1-1-1,-1 1 1,0-1 0,1 1 0,-1-1-1,0 1 1,3-3 0,27-21 133,-23 17-144,282-207 9,-245 184 109,63-53 0,-107 82-142,0 0 1,0 0-1,0 0 0,0 0 1,0-1-1,0 1 1,0 0-1,-1 0 1,1-1-1,0 1 1,-1 0-1,1-1 1,0-1-1,-1 2 14,0 1 0,0 0 0,0-1-1,0 1 1,0 0 0,0 0-1,0-1 1,-1 1 0,1 0 0,0-1-1,0 1 1,0 0 0,0 0-1,0-1 1,0 1 0,-1 0 0,1-1-1,0 1 1,0 0 0,0 0 0,-1 0-1,1-1 1,0 1 0,0 0-1,-1 0 1,1 0 0,-1-1-12,0 1 0,0-1 0,-1 1 1,1 0-1,0 0 0,0 0 0,0 0 0,0 0 0,0 0 1,-1 0-1,0 0 0,-10 3-16,0 0 0,0 0 0,1 1 0,-1 0 1,1 1-1,0 1 0,0 0 0,1 0 0,0 1 0,0 0 0,-12 12 1,6-5 13,1 2 0,0 0 1,1 1-1,1 0 1,-17 30-1,20-29-7,1 0 0,1 1 0,-6 20 0,11-30 14,0 1-1,1 0 1,1-1-1,0 1 0,0 0 1,1-1-1,0 1 1,2 12-1,-2-19 44,1 1 0,0-1 0,0 1 0,0-1 0,0 0 0,1 0 0,0 1 0,-1-1 0,4 3 0,-4-5-8,-1 0 0,1 0 0,0 0 0,0 0 0,0 0 0,0 0-1,0-1 1,0 1 0,0 0 0,0-1 0,0 1 0,0-1 0,0 1-1,0-1 1,0 0 0,0 1 0,1-1 0,-1 0 0,0 0 0,0 0-1,0 1 1,1-1 0,-1-1 0,0 1 0,0 0 0,0 0 0,1 0-1,-1-1 1,0 1 0,1-1 0,3-2 39,1 0 0,-1 0 0,-1 0 0,1-1 0,0 0 0,-1 0 0,0 0 0,0-1-1,0 1 1,6-10 0,4-10 15,13-26 0,-21 37-43,24-49-58,-4-1 0,-2-1 1,16-72-1,-39 131-20,0 0 1,0 0-1,-1 0 1,0 0 0,0-1-1,-1-6 1,1 12 40,0 0 1,0 0-1,0 0 1,0 0-1,0 1 1,0-1-1,0 0 1,0 0-1,0 0 1,0 0 0,0 0-1,0 0 1,0 0-1,0 0 1,0 0-1,-1 0 1,1 0-1,0 1 1,0-1-1,0 0 1,0 0-1,0 0 1,0 0 0,0 0-1,0 0 1,-1 0-1,1 0 1,0 0-1,0 0 1,0 0-1,0 0 1,0 0-1,0 0 1,0 0-1,-1 0 1,1 0 0,0 0-1,0 0 1,0 0-1,0 0 1,0 0-1,0-1 1,0 1-1,0 0 1,-1 0-1,1 0 1,0 0-1,0 0 1,0 0 0,0 0-1,0 0 1,0 0-1,0 0 1,0 0-1,0-1 1,0 1-1,0 0 1,0 0-1,0 0 1,0 0-1,0 0 1,0 0 0,0-1-1,-6 12-125,5-9 110,-7 17-24,1 0-1,1 0 1,1 0 0,0 1-1,-2 25 1,-2 103 53,8-98 27,-2 8-13,1 122-204,3-145 267,-1 0 1,-10 68-1,10-98-47,-1-1 0,0 0-1,0 1 1,-1-1 0,1 0 0,-1 0 0,0 0 0,0 0 0,0 0-1,0 0 1,-1 0 0,1-1 0,-6 6 0,5-7-17,1 0 0,-1-1 1,0 1-1,0 0 0,0-1 0,0 0 0,0 0 1,0 0-1,0 0 0,0 0 0,0-1 1,0 0-1,-1 1 0,1-1 0,0 0 1,0 0-1,0-1 0,-7 0 0,-9-2 18,0 0 0,0-2 0,1 0 0,-1-1 0,1 0-1,-34-19 1,28 14-56,19 8 21,-1 1 1,1-1 0,-1 0 0,1 0 0,0 0-1,-5-5 1,10 8-7,-1 0 0,1-1-1,0 1 1,-1 0 0,1-1 0,-1 1-1,1-1 1,0 1 0,-1-1-1,1 1 1,0-1 0,0 1 0,0-1-1,-1 1 1,1-1 0,0 1 0,0-1-1,0 1 1,0-1 0,0 0-1,0 0 1,2-2-33,1 0 39,0 0 0,0 0-1,0 0 1,1 0 0,-1 1 0,1-1 0,0 1 0,0 0 0,-1 0 0,1 1-1,6-3 1,9-2-29,22-3-1,-34 7-49,25-6 13,41-16 0,-16 4 69,-40 15 3,0-2 0,-1 0 0,0-1 0,0 0 0,0-1 0,-1-1 0,-1 0 0,1-2 0,-2 1 0,0-2 0,0 1 0,-1-2 0,-1 0 0,0 0 0,17-31 0,76-181 454,-88 187-443,-12 28-37,4-7-127,8-26-1,-15 39 126,0 1 0,0-1-1,0 0 1,-1 1 0,1-1-1,-1 0 1,0 0 0,-1 1-1,1-1 1,-1 0 0,-1-5-1,2 10 14,0-1 0,0 0 0,-1 1-1,1-1 1,0 0 0,0 1 0,0-1 0,-1 0-1,1 1 1,0-1 0,-1 1 0,1-1 0,-1 1 0,1-1-1,0 1 1,-1-1 0,1 1 0,-1-1 0,0 1-1,1-1 1,-1 1 0,1 0 0,-1-1 0,1 1-1,-1 0 1,0 0 0,1-1 0,-1 1 0,0 0-1,1 0 1,-1 0 0,0 0 0,1 0 0,-1 0-1,0 0 1,1 0 0,-1 0 0,0 0 0,1 0 0,-1 1-1,0-1 1,1 0 0,-1 0 0,0 1 0,0-1-1,-3 3-49,0-1 1,0 1-1,0 0 0,1 1 0,-5 3 0,3-2 26,-1 1 30,0 1 1,0-1-1,0 1 1,1 0-1,0 0 1,0 1-1,1-1 1,0 1-1,1 0 1,-1 1-1,1-1 1,1 0-1,0 1 1,0-1-1,1 1 1,0 0-1,0 16 1,1-13-14,0 0-1,1 0 1,1 0 0,4 17 0,-4-24 32,-1 0 1,1 0-1,0 0 0,1 0 0,-1 0 1,1 0-1,0-1 0,0 1 0,1-1 1,-1 0-1,1 0 0,5 5 0,-7-8-4,0 1 0,0-1 1,0 0-1,0 0 0,0 0 0,0-1 0,0 1 0,0 0 0,0-1 0,0 1 0,1-1 0,-1 0 1,0 0-1,0 0 0,0 0 0,0 0 0,1 0 0,-1 0 0,0-1 0,0 1 0,0-1 1,3-1-1,4-2 54,0 0 0,-1-1 1,15-10-1,-11 7-44,205-156 749,-201 150-750,-3 4-11,-1 1-1,-1 0 0,0-1 0,10-12 0,-18 19-14,-1 0-1,0 0 0,0 0 1,0 0-1,0 0 0,-1 0 1,1-1-1,-1 1 1,0 0-1,0-1 0,0 1 1,0-1-1,-1 1 0,1-1 1,-1 0-1,0 1 0,-1-8 1,1 10-21,-1-1 1,1 1-1,-1-1 1,1 1-1,-1-1 1,0 1-1,0-1 1,0 1-1,0 0 1,0 0-1,0-1 1,0 1-1,0 0 1,-2-1-1,-3-4-140,6 6 154,0 0 0,0 0 0,0 0 1,0 0-1,0 0 0,0 0 0,0-1 1,0 1-1,1 0 0,-1 0 0,0 0 1,0 0-1,0 0 0,0 0 0,0 0 1,0 0-1,0-1 0,0 1 0,0 0 1,1 0-1,-1 0 0,0 0 0,0 0 1,0 0-1,0 0 0,0 0 0,0 0 1,0 0-1,1 0 0,-1 0 0,0 0 1,0 0-1,0 0 0,0 0 0,0 0 1,1 0-1,-1 0 0,0 0 0,0 0 1,0 0-1,0 0 0,0 0 0,0 0 1,1 0-1,-1 0 0,0 0 0,0 0 1,0 0-1,0 1 0,8-1-52,9 4 92,0 1 0,0 0 0,18 10 1,-14-7-109,-14-5 44,1 1-1,-1-1 1,0 1-1,0 1 1,0 0 0,7 6-1,-10-8 37,-1 0-1,0 0 1,-1 1 0,1-1-1,0 1 1,-1-1 0,0 1-1,0 0 1,0 0-1,0 0 1,-1 0 0,0 0-1,1 5 1,22 119 172,-23-122-145,1 0-1,-1 0 1,1-1 0,0 1-1,1 0 1,3 6 0,-5-11-21,0 1 1,0-1-1,0 0 0,0 0 1,0 0-1,0 0 1,1 0-1,-1 0 1,0 0-1,1 0 0,-1-1 1,0 1-1,1 0 1,-1-1-1,1 1 1,-1-1-1,1 0 0,-1 1 1,1-1-1,-1 0 1,1 0-1,-1 0 1,1 0-1,0 0 0,-1 0 1,1-1-1,-1 1 1,4-1-1,6-4 57,0 0-1,0 0 0,0-1 1,-1 0-1,1-1 0,13-11 1,-7 5 2,122-87 229,-99 64-714,-40 36 414,0 0 0,0 0 0,0 0 1,0 0-1,0 0 0,0 0 0,0 0 0,0 1 0,0-1 0,0 0 0,0 0 0,0 0 1,0 0-1,0 0 0,0 0 0,0 0 0,0 0 0,0 0 0,0 0 0,0 0 0,0 0 0,0 0 1,0 0-1,0 0 0,0 0 0,0 0 0,0 1 0,0-1 0,0 0 0,0 0 0,0 0 0,0 0 1,0 0-1,0 0 0,0 0 0,0 0 0,0 0 0,0 0 0,0 0 0,0 0 0,0 0 0,1 0 1,-1 0-1,0 0 0,0 0 0,0 0 0,0 0 0,0 0 0,0 0 0,0 0 0,0 0 0,0 0 1,0 0-1,0 0 0,0 0 0,0 0 0,0 0 0,0 0 0,0 0 0,1 0 0,-1 0 0,0 0 1,0 0-1,0 0 0,0 0 0,0 0 0,0 0 0,0 0 0,0 0 0,0 9-1207,-1 1-4291,-3 3-2591,3 2 4705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 9216,'-8'-5'3061,"5"11"1001,0 6-1660,-4 8-1987,1 1 0,1-1 0,0 1 0,2 0 0,-2 38 0,5-56-431,0-1-1,0 1 0,0-1 1,1 1-1,-1 0 1,1-1-1,-1 1 0,1-1 1,0 1-1,0-1 1,0 1-1,0-1 0,1 0 1,-1 1-1,1-1 0,-1 0 1,1 0-1,0 0 1,0 0-1,0 0 0,0-1 1,0 1-1,3 2 0,1-2-933,1 1-1,-1 0 0,0-1 0,1-1 1,-1 1-1,1-1 0,13 1 0,10 2-1907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1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0 433 5056,'0'12'8679,"8"-16"-7689,-1 1-233,7-7 113,0 0-1,-1-1 1,0-1-1,-1 0 1,0-1-1,10-15 0,57-92 866,-20 29-943,-28 49-531,28-44 444,-59 85-708,0 1 0,0 0 1,0 0-1,0 0 0,1 0 1,-1 0-1,0 0 0,0 0 1,0 0-1,0-1 0,0 1 1,0 0-1,0 0 0,0 0 1,0 0-1,0 0 0,0 0 1,0 0-1,0 0 0,0 0 0,0 0 1,0 0-1,0-1 0,1 1 1,-1 0-1,0 0 0,0 0 1,0 0-1,0 0 0,0 0 1,0 0-1,0 0 0,0 0 1,1 0-1,-1 0 0,0 0 1,0 0-1,0 0 0,0 0 1,0 0-1,0 0 0,0 0 1,0 0-1,1 0 0,-1 0 1,0 0-1,0 0 0,0 0 1,0 0-1,0 0 0,0 0 1,0 0-1,0 1 0,0-1 1,0 0-1,1 0 0,-1 0 1,0 0-1,0 0 0,0 0 1,0 0-1,0 0 0,0 0 1,0 0-1,0 1 0,0-1 1,2 12-91,-2 19 2,-7 54 49,-4 65 212,9-112-88,-2 0-1,-14 62 1,17-90-24,-4 15 215,5-25-264,0 0 0,0 1-1,0-1 1,0 0 0,0 0-1,-1 1 1,1-1 0,0 0-1,0 0 1,0 1 0,-1-1-1,1 0 1,0 0 0,0 1-1,-1-1 1,1 0-1,0 0 1,-1 0 0,1 0-1,0 1 1,0-1 0,-1 0-1,0 0 5,1 0 0,-1 0-1,1 0 1,-1-1-1,1 1 1,-1 0 0,0 0-1,1 0 1,-1-1 0,1 1-1,-1 0 1,1-1-1,0 1 1,-1 0 0,1-1-1,-1 1 1,0-1 0,-3-5 42,-1 0 1,1 0-1,0-1 1,0 1 0,1-1-1,-4-11 1,2 8-95,0-1 0,-7-11 0,8 16 100,3 4-73,0 0 0,-1-1 0,0 1-1,1 0 1,-1 0 0,0 0 0,0 0 0,-3-1 0,4 2-58,2 2 55,0 0 0,0 0 0,0 1 0,0-1 0,0 0 0,0 1-1,-1-1 1,1 0 0,-1 1 0,2 2 0,-1-1-11,3 4 68,0 0 0,0 0-1,1 0 1,0-1-1,0 0 1,0 0 0,1 0-1,0 0 1,0-1 0,1 0-1,-1-1 1,1 1 0,9 3-1,-2-1 40,1-1 0,1 0-1,-1-2 1,1 1-1,25 2 1,-16-4 2,1-1 0,-1-1 0,28-3 0,-38 1-759,-1-1 1,1 0-1,-1-1 1,0-1-1,-1 0 1,1-1-1,13-7 1,4-4-1784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1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10048,'-28'-11'4544,"14"6"1087,14 10-8895,5-2 2049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1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3072,'0'-1'87,"0"1"0,-1-1 0,1 1 0,0 0 0,0-1 1,-1 1-1,1-1 0,0 1 0,0-1 0,0 1 0,0 0 0,0-1 0,0 1 0,0-1 0,0 1 1,0-1-1,0 1 0,0-1 0,0 1 0,0-1 0,0 1 0,0-1 0,0 1 0,1-1 0,-1 1 1,0 0-1,0-1 0,1 0 0,11-7 3856,-1 1-556,-11 9-2985,1 1 0,-1-1 0,1 1 0,-1 0 1,0-1-1,0 1 0,0-1 0,-1 1 0,1 0 1,0-1-1,-2 6 0,-24 41 2841,30-52-2459,10-14-248,-6 7-556,-1 0-1,8-15 0,-13 22-459,8-18 1413,-5 12-2460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1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4992,'-1'-14'10699,"-3"22"-7051,-10 17-2492,10-19 146,-1 0-660,5-6-635,0 0 0,1 0 1,-1 0-1,0 0 0,0 0 0,0 0 0,0 0 0,0 0 0,0 0 1,0 0-1,0 0 0,0 1 0,0-1 0,0 0 0,0 0 0,0 0 0,0 0 1,0 0-1,0 0 0,0 0 0,0 0 0,0 0 0,0 0 0,0 0 0,0 0 1,0 0-1,0 0 0,0 0 0,0 0 0,0 0 0,0 1 0,0-1 0,0 0 1,0 0-1,0 0 0,0 0 0,0 0 0,0 0 0,0 0 0,0 0 0,0 0 1,0 0-1,0 0 0,0 0 0,0 0 0,0 0 0,0 0 0,0 0 1,0 0-1,0 0 0,0 0 0,0 1 0,-1-1 0,1 0 0,1 0 153,3-8 16,-1 5-202,-3 3 24,0 0-1,0 0 0,0 0 1,0 0-1,0 0 0,0 0 1,0 1-1,0-1 0,0 0 1,0 0-1,0 0 0,0 0 1,0 0-1,0 0 0,0 0 0,0 0 1,0 0-1,1 0 0,-1 0 1,0 0-1,0 0 0,0 0 1,0 0-1,0 0 0,0 0 1,0 0-1,0 0 0,0 0 1,0 0-1,0 0 0,0 0 1,0 0-1,0 0 0,0 0 0,0 0 1,0 0-1,0 0 0,0 0 1,0 0-1,0 0 0,0 0 1,0 0-1,0 0 0,0 0 1,0 0-1,0 1 94,0 15-289,0 27 481,0-42 37,-7-12 261,5-10-1806,-1 6-2643,2 11 1505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399 100 1984,'0'0'640,"3"-2"-389,9-4 159,10-7 3616,-21 12-3656,0 0 0,0 0 0,0 0 0,0 0 0,0 0 0,0 0 0,-1 0 0,1 0 0,0-1 0,-1 1 0,1 0 0,-1 0 0,0-1 0,1 1 0,-1 0 0,0 0 0,0-1 0,1-1 0,-1 1-86,0-1 0,0 1 0,-1 0 1,1-1-1,-1 1 0,1 0 0,-1 0 0,0-1 1,1 1-1,-1 0 0,0 0 0,-1 0 0,1 0 1,0 0-1,0 0 0,-1 0 0,-2-2 0,2 2-200,0 1 0,0-1 1,-1 1-1,1 0 0,0 0 0,-1 0 0,1 0 0,-1 0 0,1 0 0,-1 0 0,0 1 0,1 0 0,-1-1 0,0 1 0,1 0 0,-6 1 0,-2 0 7,0 2 0,0-1-1,1 1 1,0 1 0,-1-1 0,-15 10 0,-51 34 190,28-16-87,-36 25-21,72-47-166,0 1-1,0 1 1,1 0-1,-13 16 1,22-23-19,-1-1 1,1 1-1,0-1 0,0 1 0,0 0 1,0 0-1,1 0 0,0 0 1,-1 0-1,1 0 0,0 7 1,1-9 12,0 1 1,0-1 0,0 0 0,1 0 0,-1 0 0,1 1 0,-1-1-1,1 0 1,0 0 0,0 0 0,0 0 0,0 0 0,0 0-1,0 0 1,0-1 0,1 1 0,-1 0 0,1-1 0,0 1 0,-1-1-1,1 1 1,0-1 0,2 2 0,4 1 66,1 1-1,-1-1 1,1-1-1,0 0 1,0 0 0,0-1-1,0 0 1,0 0-1,1-1 1,-1 0 0,0-1-1,1 0 1,-1 0 0,12-3-1,-12 2 9,0-1 0,0 0 0,-1-1 0,1 0 0,-1 0 0,0 0 0,0-2 0,0 1 0,0-1 0,0 0 0,-1 0 0,0-1 1,0 0-1,10-12 0,-8 6-49,-1-1 0,-1 0 1,0-1-1,-1 0 0,0 0 1,-1 0-1,6-29 1,-6 22-82,1-1 119,-2 0 1,0 0-1,0-28 0,-4 85 14,2 0 0,9 51 0,-9-73-51,1 0 0,1 0 0,0-1 0,1 1 0,0-1 0,0 0 0,2 0 0,-1-1 0,16 20 1,-18-27-95,0 0 0,0 0 0,1-1 0,-1 0 0,1 1 0,0-2 0,-1 1 0,1-1 0,0 1 0,1-2 0,-1 1 0,0 0 0,1-1 0,-1 0 0,0 0 0,9 0 0,6-1-1958,-1-1 1,1 0-1,23-6 1,7-1-1614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1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43 4992,'-1'-2'256,"-1"-1"0,1 1 0,0-1 0,0 1 0,0-1 0,-1-3 0,2 5-82,0 0 0,0 1 0,0-1 0,0 0 0,0 0 0,0 1 0,0-1 0,0 0 0,0 1 0,0-1 0,1 0 0,-1 0 0,0 1 0,1-1 0,-1 0 0,0 1 0,1-1 0,-1 1 0,1-1 0,-1 0 0,1 1 0,3-4 4030,-3 7-3755,-1 0 1,0 0-1,1 0 1,0 0 0,0 0-1,1 4 1,5 17 274,-7-5-262,0 0 0,-2 0 0,-4 23 0,1-8 21,4-23-322,-22 139 1369,23-150-1487,0 0 0,0 0 0,0 0 0,0 1 0,0-1 0,-1 0 0,1 0-1,0 1 1,0-1 0,0 0 0,0 0 0,0 0 0,0 1 0,0-1 0,0 0 0,0 0 0,0 1 0,0-1 0,0 0 0,0 0 0,0 1 0,0-1 0,0 0 0,0 0 0,0 0 0,0 1 0,1-1 0,-1 0 0,0 0 0,0 0 0,0 1 0,0-1 0,1 0 0,5-8 547,11-24-523,-13 24 23,87-159-496,-83 153 394,1 1 0,0 0-1,1 0 1,0 1 0,1 0 0,1 1-1,0 1 1,0-1 0,19-10 0,-30 20 6,1 0 0,-1 0 0,0 1 0,1-1 0,-1 0 0,1 1 0,-1-1 1,1 1-1,-1-1 0,1 1 0,-1 0 0,1 0 0,-1-1 0,1 1 1,-1 0-1,1 1 0,-1-1 0,1 0 0,-1 0 0,1 1 0,1 0 0,-1 0 33,-1 0 0,1 0 0,-1 0 0,0 0 0,1 0 0,-1 0 0,0 1 0,0-1 1,0 1-1,0-1 0,0 1 0,0-1 0,0 1 0,0-1 0,0 1 0,-1 0 0,1 0 0,-1 1 0,3 10 146,0-1-1,-2 1 1,1-1 0,-2 1 0,0 0 0,-1 14 0,-16 76 835,14-87-938,1-3-43,-1-2-11,1 1 0,-1 21-1,1-23-1423,10-16-4154,6-1 1157,8-1 1413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395 603 1728,'4'-5'13221,"-8"0"-12856,0 0-1,0 0 1,0 0 0,-1 0 0,1 1-1,-1 0 1,0 0 0,-1 0-1,1 0 1,-1 1 0,-8-4 0,9 5-288,0-1 0,-1 1 0,1 1 0,-1-1 0,1 1 0,-1 0 0,0 0 0,0 1 0,1-1 0,-1 1 0,0 1 1,0-1-1,-6 2 0,1 2-21,-1 0 1,1 0-1,-1 1 1,1 1-1,0 0 1,1 0-1,0 1 1,-11 9-1,2 1 11,1 1 0,-30 36 0,40-44-59,1 0 0,0 1 0,0-1-1,1 1 1,-4 12 0,8-19-2,0 1-1,1-1 1,0 0 0,0 1-1,0-1 1,1 1 0,-1-1 0,1 1-1,0-1 1,0 1 0,1-1-1,-1 0 1,1 1 0,0-1-1,0 1 1,1-1 0,2 6-1,0-3 50,1 1 0,-1-1 0,1 0 1,1 0-1,0-1 0,0 1 0,0-2 0,0 1 0,1 0 0,0-1 0,0-1 0,1 1 0,-1-1 0,1 0 0,0-1 0,0 1 0,0-2 0,1 1 0,-1-1 0,1-1 0,-1 1 0,1-1 0,0-1 0,12 0 0,22-6 59,1-1-1,56-19 0,-42 11-26,-16 5 37,78-32 0,-105 36-61,-1-1 0,1-1 1,-1-1-1,-1 0 0,1-1 0,-2 0 0,1 0 0,12-16 0,-19 18-22,0 0-1,-1-1 1,0 0 0,-1 0 0,0 0 0,0 0-1,-1-1 1,0 1 0,0-1 0,-1 0 0,-1 1-1,0-1 1,0 0 0,-1 0 0,0 0-1,-2-16 1,0 17-59,1 1 0,-2 0 0,1 0 0,-1 1 0,0-1 0,-1 0 0,-5-8 0,8 14-9,0 0-1,-1-1 1,1 1 0,-1 0 0,0 0 0,0 0 0,0 1 0,0-1 0,0 0 0,0 1 0,0-1 0,0 1 0,-1 0 0,1 0 0,0 0 0,-1 0-1,1 0 1,-1 0 0,1 0 0,-1 1 0,1 0 0,-1-1 0,0 1 0,-4 0 0,4 1-2,0 0-1,0 0 1,0 1-1,1-1 1,-1 0 0,0 1-1,1 0 1,-1-1-1,1 1 1,0 0 0,-1 0-1,1 1 1,-2 2-1,2-3 10,-7 9-4,0 0-1,1 0 1,0 0 0,1 1-1,0 1 1,1-1 0,1 1-1,-6 16 1,8-18 27,0 0-1,1 0 0,0 1 1,0 0-1,2-1 1,-1 1-1,1 0 1,1-1-1,0 1 1,3 11-1,-2-16 23,0 1 0,1-1 0,0 0 0,1 0-1,-1-1 1,1 1 0,0-1 0,1 0 0,0 0 0,0 0 0,0-1 0,0 1 0,1-1 0,0-1-1,0 1 1,1-1 0,6 4 0,-7-5 32,0 0 0,0 0 0,0-1-1,0 1 1,1-2 0,-1 1 0,1-1-1,-1 0 1,1 0 0,0 0 0,-1-1 0,1 0-1,0-1 1,-1 1 0,1-1 0,0 0 0,-1-1-1,1 0 1,6-3 0,5-4-37,-2-2 1,1 0 0,-1 0-1,20-20 1,1 0 41,151-121-302,-180 146 216,-5 2 39,1 1 1,1-1 0,-1 1 0,0 0 0,1 0-1,0 1 1,-1-1 0,1 1 0,6-2 0,-10 4-12,-1 0 0,1 0 1,-1 0-1,1 0 1,0 0-1,-1 0 0,1 0 1,0 0-1,-1 0 0,1 0 1,0 0-1,-1 1 1,1-1-1,0 0 0,-1 0 1,1 1-1,-1-1 1,1 0-1,-1 1 0,1-1 1,-1 0-1,1 1 1,-1-1-1,1 1 0,0 0 1,-1 0-5,1 0-1,0 1 1,-1-1 0,1 0 0,-1 1 0,0-1 0,1 1-1,-1-1 1,0 0 0,0 1 0,0 1 0,-1 6 1,0 0 0,0-1 0,-3 11 0,2-12 59,-10 34 103,-25 64 1,18-57 138,19-48-298,0 0 1,0 0-1,0 0 1,0 0-1,0 0 1,0 1-1,0-1 1,0 0-1,0 0 1,0 0-1,0 0 1,0 0-1,0 0 1,1 0-1,-1 0 1,0 0-1,0 0 1,0 1-1,0-1 1,0 0-1,0 0 1,0 0-1,0 0 1,0 0-1,0 0 1,0 0-1,0 0 1,1 0-1,-1 0 1,0 0-1,0 0 1,0 0-1,0 0 1,0 0-1,0 0 1,0 0-1,0 0 1,0 0-1,1 0 1,-1 0-1,0 0 1,0 0-1,0 0 1,0 0-1,0 0 1,0 0-1,0 0 0,0 0 1,0 0-1,0 0 1,1 0-1,-1 0 1,0 0-1,10-4 112,13-5 38,5-6-122,0-2 0,-1 0 0,-1-2 0,32-30 0,-35 26 19,-14 13-120,1 1 0,0 0 0,0 0 0,20-12 1,-30 20 63,1 1 1,0-1 0,-1 1 0,1 0 0,0-1 0,-1 1 0,1 0 0,0-1 0,-1 1 0,1 0 0,0 0 0,-1 0 0,1 0 0,0 0 0,0 0 0,-1 0 0,1 0 0,0 0 0,0 0 0,-1 0 0,1 0-1,0 0 1,-1 0 0,1 1 0,0-1 0,-1 0 0,1 1 0,0-1 0,-1 0 0,1 1 0,-1-1 0,1 1 0,0-1 0,-1 1 0,1-1 0,-1 1 0,0-1 0,1 1 0,-1 0 0,1-1 0,-1 1-1,0 0 1,1 0 0,0 4-5,0-1-1,1 1 0,-2 0 0,1-1 0,0 8 1,-1-8 16,9 81-156,-7-76 180,0 0 0,1 0 1,0 0-1,0 0 1,1-1-1,0 1 0,6 7 1,-10-16-29,0 1 1,0-1-1,1 1 1,-1-1-1,0 0 0,1 1 1,-1-1-1,0 0 1,1 1-1,-1-1 1,0 0-1,1 0 1,-1 1-1,1-1 1,-1 0-1,0 0 1,1 0-1,-1 1 1,1-1-1,-1 0 1,1 0-1,-1 0 1,1 0-1,-1 0 1,1 0-1,-1 0 1,0 0-1,1 0 1,-1 0-1,1 0 1,-1 0-1,1 0 1,-1-1-1,1 1 1,0 0-1,16-14 241,-9 6-176,-1 2-41,0-1 0,-1 0 0,1-1 0,-2 0 1,1 0-1,8-15 0,20-57 155,-17 38-90,81-163 23,-36 80-193,-50 100 104,-1-1 0,-1 0 0,-2 0 0,-1-1 0,0 0 0,-2 0 0,2-52 0,-7 74-56,0 0-1,-1 0 0,1 0 1,-3-9-1,3 14 16,-1-1-1,1 0 1,0 0-1,0 0 1,-1 1 0,1-1-1,0 0 1,-1 0 0,1 1-1,-1-1 1,1 0-1,-1 0 1,1 1 0,-1-1-1,1 1 1,-1-1-1,0 0 1,1 1 0,-1-1-1,0 1 1,1 0 0,-1-1-1,0 1 1,0 0-1,0-1 1,1 1 0,-1 0-1,0 0 1,0 0-1,0-1 1,0 1 0,1 0-1,-1 0 1,0 0-1,0 0 1,0 1 0,0-1-1,1 0 1,-1 0 0,-1 1-1,-2 1-40,0 0-1,1 0 0,-1 0 1,1 1-1,-1-1 1,1 1-1,0 0 1,0 0-1,0 0 0,-3 5 1,-27 42-137,26-38 160,-8 14 45,2 0-1,1 1 1,1 1 0,1 0-1,2 0 1,1 0-1,-4 35 1,5-21 66,3 0 1,2 0-1,1 1 1,9 59 0,-8-92-36,1 0 0,0-1 1,0 1-1,1 0 1,1-1-1,-1 0 1,2 1-1,9 14 1,-12-20-23,1-1 0,-1 0 1,1 0-1,0 0 0,0 0 0,1 0 1,-1-1-1,1 1 0,-1-1 0,1 0 1,0 0-1,0 0 0,0-1 0,0 1 1,0-1-1,0 0 0,0 0 0,0 0 1,0-1-1,1 1 0,-1-1 0,0 0 1,8-1-1,-3-1 29,1 0 0,-1-1 0,1 0 0,-1 0 0,0-1 0,0 0 0,0-1 0,-1 0 0,0 0 0,1-1 0,-2 0 0,1-1 0,13-14 1,-2-1-91,0-1 1,-2-1 0,20-35 0,-22 36 136,-2-1 0,-1 0 1,15-43-1,-25 57-206,-1 0-1,0 0 1,0-20 0,-1 32 82,0-1 0,0 1 0,1-1 0,-1 0 0,1 0 0,-1 1-1,1-1 1,0 0 0,0 0 0,1 3 0,5 8-75,8 50 49,13 112 0,-22-129 143,-4-27-50,1 0 0,1 0 0,11 29 0,-15-45-38,1 0 1,0 0 0,0-1-1,-1 1 1,1 0-1,1-1 1,-1 1 0,0-1-1,0 1 1,1-1-1,-1 1 1,0-1 0,1 0-1,-1 0 1,1 0-1,0 0 1,-1 0 0,1 0-1,0 0 1,0-1-1,0 1 1,-1 0 0,1-1-1,0 0 1,0 1-1,0-1 1,0 0 0,0 0-1,0 0 1,0 0-1,0 0 1,0-1 0,-1 1-1,1-1 1,0 1-1,0-1 1,0 0 0,-1 1-1,1-1 1,3-2 0,214-143 201,-206 136-115,36-29-132,68-70 1,-115 107 48,-2 2 1,1-1 0,0 1 0,-1-1 0,1 0 0,0 1 0,-1-1 0,1 0 0,-1 0 0,1 1 0,-1-1 0,1 0 0,-1 0 1,1 0-1,-1 0 0,0 0 0,0 1 0,1-3 0,-15 15-114,-44 52-23,-85 122-1,140-180 113,0-1 1,0 1-1,0-1 1,1 1-1,-3 9 0,5-13 19,0-1 0,-1 1 0,1-1 0,0 1 0,0-1 1,0 1-1,0 0 0,0-1 0,0 1 0,1-1 0,-1 1 0,1 1 0,0-2 7,-1 0 0,1-1 0,-1 1 1,1 0-1,-1-1 0,1 1 1,-1-1-1,1 1 0,0-1 0,-1 1 1,1-1-1,0 1 0,-1-1 0,1 0 1,0 1-1,0-1 0,-1 0 0,1 1 1,0-1-1,0 0 0,0 0 0,-1 0 1,1 0-1,0 0 0,1 0 1,5-1 30,0 0 0,0 0 1,0 0-1,0-1 1,0 0-1,0-1 1,0 1-1,-1-1 1,1-1-1,9-6 1,-3 1 38,0 0 0,-1-1 0,20-22 0,-18 15-70,0-1 1,-2 0-1,14-24 0,24-62 49,-23 46 61,-25 54-125,0 0-1,-1 0 0,1 0 1,-1 0-1,0 0 0,1-5 1,-2 2-74,-3 7-106,-6 15-105,4-3 242,-13 27-70,-18 56 0,32-83 151,1 0 0,0 1 0,1-1 0,1 1 0,0-1 1,0 1-1,1-1 0,1 1 0,3 18 0,-3-25-23,1 0 1,0 0-1,1 0 0,-1 0 0,1 0 0,1-1 1,-1 0-1,1 1 0,-1-1 0,2-1 0,-1 1 1,0 0-1,7 4 0,-8-7 15,0 1-1,0-1 1,0-1 0,0 1-1,0 0 1,0-1 0,0 0-1,1 1 1,-1-1 0,0 0-1,1-1 1,-1 1 0,1-1-1,-1 1 1,1-1 0,-1 0-1,1-1 1,-1 1 0,1 0-1,-1-1 1,0 0 0,1 0-1,-1 0 1,0 0-1,6-3 1,-2 0 16,-1 0 0,1 0 0,-1 0 0,0-1-1,0 0 1,6-7 0,-1-3 21,-1 1 1,0-2-1,-1 1 0,7-19 1,27-74-54,-30 73-1,68-179 250,-67 176-171,-3 0 0,0-1 1,7-64-1,-16 94-96,-2 0-1,1 0 0,-1-1 1,0 1-1,-3-12 1,3 20-9,0-1 1,-1 1-1,1-1 1,-1 1-1,1-1 1,-1 1 0,1-1-1,-1 1 1,0 0-1,0-1 1,-1-1-1,1 3 2,1-1 0,-1 1-1,1 0 1,-1-1 0,1 1 0,-1 0-1,1-1 1,-1 1 0,0 0 0,1 0-1,-1 0 1,1-1 0,-1 1-1,0 0 1,1 0 0,-1 0 0,0 0-1,1 0 1,-2 0 0,0 1-10,0 0 0,0-1 0,0 1 1,0 0-1,0 1 0,0-1 0,0 0 1,0 0-1,0 1 0,0-1 0,1 1 1,-3 2-1,-2 4 16,0 0 0,1 0 0,0 0 0,0 1 1,1 0-1,0 0 0,1 0 0,-4 15 0,6-19 12,-9 31 34,2 0 0,2 0 0,1 1 0,2-1 0,1 1 0,2 0 0,8 56 0,-5-65 30,14 54 0,-12-67-103,0-1 0,0 0 0,1 0 0,1-1 0,12 19-1,-17-28-200,0-2-1,1 1 0,-1 0 0,0 0 0,1-1 0,-1 1 0,1-1 0,0 0 1,0 0-1,0 0 0,0 0 0,0 0 0,0-1 0,0 1 0,1-1 0,-1 0 0,4 1 1,-4-2-218,0 0 0,0 1 1,-1-1-1,1-1 1,0 1-1,0 0 1,-1-1-1,1 0 0,0 1 1,0-1-1,-1 0 1,1 0-1,-1-1 0,1 1 1,-1 0-1,1-1 1,-1 0-1,0 1 0,0-1 1,0 0-1,0 0 1,0 0-1,0 0 1,1-3-1,18-20-2811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7648,'-24'0'3456,"11"0"-480,21 0-1920,-3 0 767,9 4-1055,17-4 480,6 5-736,34-5-192,11 3-192,16 2-32,-9-2-64,1 1-384,-13 1 224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1089 5472,'-22'12'1760,"21"-12"-1723,1 0 0,-1 0 1,1 0-1,0 0 0,-1 1 1,1-1-1,-1 0 0,1 0 1,0 1-1,-1-1 0,1 0 1,0 1-1,0-1 0,-1 0 1,1 1-1,0-1 0,0 1 1,-1 0-1,-1 1 80,0 2 42,0-1 0,1 0 0,-1 1 0,0-1 0,0 4 0,2-6-60,0 0 1,-1-1 0,1 1-1,0 0 1,0 0 0,0-1 0,0 1-1,0 0 1,0-1 0,0 1 0,0 0-1,0 0 1,0-1 0,1 1 0,-1 0-1,0 0 1,0-1 0,1 1 0,-1 0-1,0-1 1,1 1 0,-1-1 0,1 1-1,-1 0 1,1-1 0,-1 1 0,1-1-1,-1 1 1,1-1 0,-1 1 0,1-1-1,0 0 1,-1 1 0,1-1 0,1 1-1,1-1 188,-1 0 0,1 0 0,0 0 0,-1-1 0,1 1-1,0-1 1,-1 1 0,1-1 0,-1 0 0,1 0 0,-1 0 0,5-3-1,-1 1 278,-1 1-326,0-1-1,0 1 0,-1-1 0,1-1 0,-1 1 1,0 0-1,0-1 0,5-6 0,-3 4-20,4-6 9,0 0 0,-1 0 0,0-1 0,-1-1 0,-1 0 0,0 0 0,7-20 0,1 0-28,14-33 120,-4-1 0,23-90 0,-40 125-195,8-36 177,-2-1 1,6-90-1,-14 85 111,-7 66-399,0 8-172,-4 17-193,3-4 247,-36 163-274,-9 16 380,-74 169 118,-53 63 196,75-209 801,96-207-999,-3 4 95,6-11-202,-1 0 0,1 1 0,0-1 0,-1 0 0,1 0 1,0 1-1,-1-1 0,1 0 0,0 0 0,-1 0 1,1 0-1,-1 1 0,1-1 0,0 0 0,-1 0 0,1 0 1,0 0-1,-1 0 0,1 0 0,-1 0 0,1 0 1,0 0-1,-1 0 0,1-1 0,-1 1 0,0 0-3,1 0 1,0 0-1,-1 0 0,1-1 0,0 1 0,-1 0 0,1 0 0,0 0 0,0-1 0,-1 1 1,1 0-1,0 0 0,0-1 0,-1 1 0,1 0 0,0-1 0,0 1 0,0 0 1,-1-1-1,1 1 0,0 0 0,0-1 0,0 1 0,0-1 0,0 1 0,0-1 1,-2-9 47,1 1 0,0-1 1,0 0-1,1 0 0,1 0 1,3-18-1,-1 11-77,0 1 0,2 0 0,8-21 0,-6 23-8,0 1 0,0 0 1,2 1-1,-1 0 0,1 0 1,1 1-1,18-17 0,3 3-102,58-38-1,-85 61 135,37-23-67,1 2 0,45-18 0,-53 24 124,-1-1 0,-1-2 0,0-1-1,-2-1 1,45-43 0,79-93 101,-48 45-89,-66 68 30,-28 30-29,0 2 1,27-24 0,-35 34-28,10-6-100,-10 12-42,-4 7 21,-4 43 79,3-1 0,7 77 0,-4-110 39,1 0 1,1-1 0,0 1 0,2-1-1,11 28 1,-15-42 32,0-1 0,0 1 0,0-1-1,0 0 1,0 0 0,1 0 0,4 4-1,-6-6-59,0 0-1,-1 0 0,1-1 1,0 1-1,0 0 0,0-1 1,1 1-1,-1-1 0,0 1 0,0-1 1,0 0-1,0 1 0,0-1 1,0 0-1,1 0 0,-1 0 1,0 0-1,0 0 0,0 0 0,0 0 1,1 0-1,-1 0 0,0-1 1,0 1-1,0 0 0,0-1 1,0 1-1,2-1 0,1-3 17,1 1 0,-1-1 0,0 1 0,0-1 0,0 0 0,0-1 0,-1 1 0,4-6 0,24-45 79,-25 44-82,98-198 410,-98 198-450,-1 1 0,-1-2 0,0 1 0,0-1 0,-2 1 0,4-21 0,-6 31 10,0 0 0,0 0-1,0 0 1,0 0 0,0 0-1,0 0 1,0 0 0,0 1-1,-1-1 1,1 0 0,0 0-1,0 0 1,-1 0 0,1 0-1,-1 0 1,1 0 0,-1 1 0,1-1-1,-1 0 1,0 0 0,1 1-1,-1-1 1,0 0 0,1 1-1,-1-1 1,0 1 0,0-1-1,0 1 1,0-1 0,1 1-1,-1 0 1,0-1 0,0 1-1,0 0 1,0 0 0,0-1 0,0 1-1,0 0 1,0 0 0,-1 0-1,-1 1-29,1-1 1,0 0-1,0 1 0,-1-1 0,1 1 0,0 0 0,0 0 1,0 0-1,0 0 0,0 0 0,0 0 0,0 1 0,0-1 1,1 1-1,-4 2 0,-3 7-13,1 0 0,1 0 0,0 1 0,0 0 0,1 0 0,0 1 0,1-1 0,1 1 1,0 0-1,-1 14 0,1 1 39,1 0 0,1 0 0,6 50 0,-4-70 30,0 1 1,1 0 0,0-1 0,1 1 0,-1-1 0,2 1 0,-1-1-1,6 10 1,-7-15-8,1 0-1,-1 1 1,1-1-1,0 0 0,-1-1 1,1 1-1,1 0 1,-1-1-1,0 1 1,0-1-1,1 0 0,0 0 1,-1-1-1,1 1 1,0-1-1,0 0 0,-1 0 1,1 0-1,0 0 1,7 0-1,0-1 21,-1 0 0,0-1 0,0-1 0,0 1 0,0-2 0,18-5 0,-4-2 59,35-17 1,-39 15-34,1 0-1,-2-2 1,1 0 0,24-25 0,56-73 61,-67 70-85,-2-1 0,36-65 0,-51 78 2,-2 0 0,-2-1 0,0-1 0,13-64 0,-1-48 194,-21 109-212,0-1-1,-4-40 1,1 56-52,-3-19-94,3 37 80,-1 0 0,1 0 0,-1 0 0,1 0 0,-1 0-1,0 0 1,0 0 0,0 0 0,0 0 0,0 1 0,0-1 0,-1 0-1,1 1 1,-2-3 0,2 4 28,1 0 0,-1-1 0,1 1 0,-1 0 0,1-1-1,-1 1 1,1 0 0,-1 0 0,1-1 0,-1 1 0,1 0 0,-1 0 0,1 0 0,-1 0-1,0 0 1,1 0 0,-1 0 0,1 0 0,-1 0 0,1 0 0,-1 0 0,0 0-1,1 0 1,-1 0 0,1 1 0,-1-1 0,1 0 0,-1 0 0,1 1 0,-1-1 0,1 0-1,-1 1 1,1-1 0,0 0 0,-1 2 0,-14 19-177,2 4 156,2 1 1,0 1 0,-6 27-1,-17 88-20,20-71 105,3 0 0,-1 74-1,12-103 22,1 0-1,2 0 1,1 0-1,20 74 1,-22-105-33,1-1 0,0 0 0,1 0 0,0 0 0,0 0 0,1-1 1,1 1-1,11 15 0,-16-24-25,1 1 0,-1-1 0,1 0 0,-1 1 1,1-1-1,-1 0 0,1 0 0,0 0 0,0-1 0,-1 1 0,1 0 1,0-1-1,0 1 0,0-1 0,0 1 0,0-1 0,-1 0 1,1 0-1,0 0 0,0 0 0,0 0 0,0 0 0,0 0 0,0-1 1,0 1-1,0-1 0,-1 0 0,1 1 0,2-2 0,5-3 34,0 0 0,-1 0-1,1-1 1,9-9 0,-12 11-27,80-65 221,144-122-14,-210 173-151,10-10-289,-30 28 205,0 0 0,0 0 0,0 0-1,0 0 1,0 0 0,-1 0 0,1 0-1,0-1 1,0 1 0,0 0 0,0 0-1,0 0 1,0 0 0,0 0 0,0 0-1,0 0 1,0 0 0,0 0-1,0 0 1,-20 15-220,4-2 122,1 1-1,0 1 1,1 0 0,-13 20 0,-43 71-82,69-103 196,-37 65 102,33-59-123,1 0 1,1 0-1,0 1 1,0-1-1,-2 18 1,5-26 21,-1 1-1,1 0 1,0 0 0,0-1-1,0 1 1,0 0 0,1 0 0,-1-1-1,0 1 1,1 0 0,-1 0 0,1-1-1,-1 1 1,1-1 0,0 1-1,0-1 1,1 3 0,-1-4 3,0 1-1,0 0 1,0 0 0,0 0 0,0 0-1,1-1 1,-1 1 0,0-1 0,0 1 0,1-1-1,-1 1 1,0-1 0,1 0 0,-1 1-1,0-1 1,1 0 0,1 0 0,2 0 32,1-1 0,0 0 1,0 0-1,-1-1 0,1 1 0,0-1 1,-1 0-1,8-5 0,-1 0 6,-1 0-1,0-1 1,0 0-1,-1-1 0,0 0 1,-1-1-1,10-12 1,52-81 125,-61 88-155,12-20 56,-1 0 1,-1-2 0,24-66-1,-22 28 105,20-116 0,-15-24-115,-27 214-69,2-10-43,-2 0 0,1 0 0,-1 1 0,-3-21-1,3 29 27,-1 1 0,1 0 0,-1-1-1,1 1 1,-1 0 0,1 0-1,-1 0 1,0-1 0,1 1-1,-2-1 1,1 2 19,1 0-1,0 0 1,0-1-1,0 1 1,0 0-1,0 0 1,-1 0-1,1 0 1,0 0 0,0 0-1,0 0 1,0 0-1,0 0 1,-1 0-1,1 0 1,0-1-1,0 1 1,0 0-1,-1 0 1,1 0-1,0 0 1,0 0-1,0 0 1,0 1 0,-1-1-1,1 0 1,0 0-1,0 0 1,0 0-1,0 0 1,-1 0-1,1 0 1,0 0-1,0 0 1,0 0-1,0 0 1,0 1 0,-1-1-1,1 0 1,0 0-1,0 0 1,0 0-1,0 0 1,0 1-1,0-1 1,0 0-1,0 0 1,0 0-1,-1 0 1,1 1 0,0-1-1,0 0 1,0 0-1,0 0 1,0 0-1,0 1 1,-5 11-108,0 1 0,0 0 1,-3 15-1,5-15 79,-52 220-75,38-141 171,5 0 0,4 1 0,3 93 0,14-49-1775,-2-51-2423,-2-42-2004,-3-37 1957,2-7 1413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9056,'-91'6'4096,"74"11"-3552,7-9-640,10 0-64,0 4-864,10 0 576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49 330 2976,'-1'-1'191,"1"0"0,-1 0 0,0 0 0,1-1 0,-1 1 0,1 0 0,0 0 0,-1-1 0,1 1 0,0 0 0,0-1 0,0 1-1,0 0 1,0-1 0,0 1 0,0 0 0,0-1 0,0 1 0,1 0 0,-1-1 0,0 1 0,1 0 0,-1 0 0,1-1 0,0 0 0,-1-9 8853,-2 18-8766,-12 45 1617,8-32-1306,-4 26-1,-4 75 956,13-98-1311,1 0-1,1-1 1,6 34 0,1-14-11,2 0 0,20 52 0,-22-74-80,1 0 0,1 0-1,1-1 1,0 0 0,1 0 0,22 24 0,-27-36-17,0 0 1,1 0 0,-1-1 0,1 0 0,10 5 0,-15-9-67,0 0 0,0 0 0,0-1 0,0 0 0,1 1 0,-1-1 0,0-1 0,1 1 0,-1 0 0,1-1 0,-1 0 0,1 1 1,-1-2-1,1 1 0,-1 0 0,1-1 0,-1 1 0,5-2 0,-3 0-2,0-1 1,0 0-1,0 0 0,0 0 1,-1-1-1,1 1 1,-1-1-1,0 0 0,0 0 1,0-1-1,0 1 0,3-7 1,4-8 182,17-37-1,-21 40-232,115-239 382,-111 232-353,-1 0 0,-1-1 0,-2 0-1,0 0 1,-1 0 0,4-47 0,-9-261-15,-1 301-237,0-14-1382,-1 41 531,1 0 1,-1 0 0,0 0-1,-3-7 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5408,'0'3'8598,"1"6"-3969,3 49-2001,-4 4-1089,14 117 0,-10-162-494,-3-35-447,5-27 0,0-3-407,3-19-181,19-70 1,-26 125-67,2 1 0,0 0 0,5-11 1,-8 19 61,1-1 1,0 1 0,-1 0-1,1 0 1,0 0 0,1 1 0,-1-1-1,1 0 1,-1 1 0,1 0-1,0-1 1,-1 1 0,1 0-1,4-1 1,2-1 40,0 1-1,1 1 0,-1 0 0,1 0 1,-1 1-1,1 0 0,17 1 1,4 2-94,33 8 1,8 0-712,-37-5-4394,-20-2 539,-1 1 1627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8736,'-26'13'2810,"14"-4"-1716,0 3-968,-4 3 1203,0 2-1,-22 30 0,18-18-629,2 2 0,1 0-1,2 1 1,-17 49 0,24-56-554,1 0 0,1 1 0,2 0 0,0 1 0,2-1 0,1 0 0,4 48 0,-1-56-123,1 0 0,1-1 0,1 0 0,0 0 0,1 0 0,0-1 0,2 1 0,0-2-1,1 1 1,0-1 0,1-1 0,19 22 0,-20-27-570,0 1-1,0-1 1,1-1 0,0 0 0,1 0 0,0-1-1,0 0 1,0-1 0,18 7 0,12 0-1708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3:4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7456,'0'0'89,"-1"0"-1,1 0 1,0-1 0,0 1 0,0 0 0,-1 0 0,1-1 0,0 1 0,0 0-1,0-1 1,0 1 0,0 0 0,0 0 0,0-1 0,-1 1 0,1 0-1,0-1 1,0 1 0,0 0 0,0-1 0,0 1 0,0 0 0,1-1-1,-1 1 1,0 0 0,0-1 0,0 1 0,0 0 0,0-1 0,0 1-1,0 0 1,1 0 0,-1-1 0,0 1 0,11 7 1540,15 22 1114,19 36 658,-10-12-1506,53 58 964,3 5-587,-75-93-1998,-1 0 1,-1 2 0,-2-1-1,0 2 1,-2 0 0,0 0-1,-2 1 1,-1 0-1,6 52 1,-11-66-253,-1-1 0,-1 1 0,0-1 1,-1 1-1,0-1 0,-1 0 0,-1 1 0,1-1 0,-2 0 0,0 0 0,0-1 0,-1 1 0,-9 14 0,0-6-603,0 0 0,-1-2 0,-1 1-1,-29 24 1,16-14-1222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35 2816,'-2'-6'14043,"-4"4"-15569,-4-1 2027,1 0-259,0 0 0,0 1 0,0 0-1,0 0 1,-1 1 0,1 0 0,0 1-1,-10 1 1,-23 0 1,31-1-169,-1 1 0,-19 3 0,26-3-82,1 0 0,-1 0 0,1 1 1,0 0-1,0 0 0,0 0 0,0 0 0,0 1 0,0-1 1,-5 6-1,3-1 22,0 0 1,1-1-1,0 2 1,1-1-1,-1 0 1,1 1-1,1 0 1,-1 0-1,2 0 1,-1 0-1,1 1 1,0-1-1,-1 10 1,2-3-9,-1 1 0,2-1 0,0 0 0,1 1 0,0-1 0,7 27 0,-5-32 53,0 0 0,0 0 0,1 0 0,0 0-1,1-1 1,0 0 0,7 10 0,-9-15-17,0-1 0,0 1 0,1-1 0,-1 1 0,1-1 0,0 0 0,-1-1 0,1 1 0,0-1 0,1 0 0,-1 1 0,0-2 0,1 1 0,-1 0 0,1-1 0,-1 0 0,1 0 0,5 0 0,-2-1-5,0 0 0,0-1 0,0 0-1,0 0 1,0-1 0,0 0 0,0 0-1,0-1 1,9-4 0,0-2 114,0 0 0,27-21 1,-15 6-18,-1-1 1,49-58 0,-50 52-86,29-35 2,45-46-465,-100 111 367,1-1 0,0 0-1,0 1 1,-1 0 0,1-1-1,0 1 1,0 0 0,1 0-1,-1 0 1,0 0 0,0 0-1,0 1 1,1-1 0,-1 1-1,0-1 1,1 1 0,-1 0-1,0 0 1,1 0 0,-1 0-1,0 0 1,1 1 0,-1-1-1,0 1 1,1-1 0,-1 1-1,2 1 1,5 3 61,-1 0 0,0 0-1,0 1 1,-1 0 0,10 9 0,-10-8 103,4 0 52,-6-5 524,-8-5 1517,-4-3-2096,-1 0 0,0 0 0,-1 1 0,1 0 0,-1 1 0,-13-6 1,19 9-167,-1 0 0,1 0 0,0 0 0,0 1 0,-1-1 0,1 1 0,0 0 0,-1 0 1,1 0-1,-1 0 0,1 0 0,0 1 0,0 0 0,-1 0 0,1 0 0,0 0 1,0 0-1,0 0 0,0 1 0,0 0 0,0-1 0,-5 5 0,2 0-2,1 0 0,-1 0 0,1 0 0,0 1 0,1 0 0,0 0 0,0 0 0,0 0 0,1 1 0,0-1-1,1 1 1,-4 16 0,3-4 106,0 1 0,2 0 0,1 37-1,1-49-19,0 0 0,0 1 0,4 13 0,-4-20 8,0 0-1,0 0 1,0 0 0,1 0 0,-1 0 0,1 0 0,0 0-1,0 0 1,0 0 0,0-1 0,1 1 0,4 3 0,-6-6-20,-1 1 0,1 0 1,0-1-1,0 1 1,0-1-1,0 1 0,0-1 1,0 0-1,0 1 0,0-1 1,0 0-1,0 0 1,0 1-1,0-1 0,0 0 1,0 0-1,0 0 0,0 0 1,0-1-1,0 1 1,0 0-1,0 0 0,0-1 1,0 1-1,0 0 0,0-1 1,0 1-1,0-1 1,0 1-1,0-1 0,0 0 1,0 1-1,-1-1 0,1 0 1,0 0-1,0 1 1,-1-1-1,2-2 0,2-3 55,-1 0 0,1 0-1,-1 0 1,4-13 0,38-130 15,-16 46-100,-25 111-1233,3 18 1065,8 31 415,-12-43-186,1-1 1,0 1-1,0-1 1,2 0-1,10 19 1,-16-30-21,1-1 0,0 0 0,0 0 0,0 1 0,0-1 0,0 0 0,0 0 0,0 0 0,0 0 0,0 0 0,1 0 0,-1 0 0,0 0 0,1 0 0,-1-1 0,0 1 0,1-1 0,-1 1 1,1-1-1,-1 1 0,1-1 0,-1 0 0,1 0 0,-1 1 0,1-1 0,0 0 0,-1-1 0,1 1 0,-1 0 0,1 0 0,-1-1 0,1 1 0,-1-1 0,2 0 0,4-3 61,-1 1-1,0-2 1,0 1 0,0-1-1,9-10 1,-10 10-91,86-78 85,-74 69-116,1 1 1,0 1 0,31-16-1,-47 27 22,-1 0 0,1 0 0,0 1 0,0-1 0,-1 0-1,1 1 1,0 0 0,0-1 0,-1 1 0,1 0 0,0 0 0,0 0-1,0 0 1,0 0 0,-1 0 0,1 0 0,0 1 0,2 0 0,-2 0 11,-1 0 0,1 0 0,-1 0 0,0 0 0,0 0 1,1 0-1,-1 0 0,0 1 0,0-1 0,0 0 1,0 1-1,-1-1 0,1 1 0,0-1 0,0 1 0,0 2 1,1 4 37,-1 0 1,0 0 0,0 0 0,0 0 0,-1 0-1,-2 15 1,2 52 92,45-153 810,-36 63-870,-3 2-166,1 1 1,1-1-1,0 2 0,19-22 1,-27 32 82,0 1 0,1-1 0,-1 1 1,1-1-1,-1 1 0,1-1 1,0 1-1,-1 0 0,1-1 1,-1 1-1,1 0 0,0 0 1,-1-1-1,1 1 0,0 0 0,-1 0 1,1 0-1,-1 0 0,1 0 1,0 0-1,-1 0 0,1 0 1,0 0-1,-1 0 0,1 0 0,0 0 1,-1 1-1,1-1 0,0 0 1,-1 0-1,1 1 0,-1-1 1,1 0-1,0 1 0,-1-1 0,1 1 1,-1-1-1,1 0 0,-1 1 1,0-1-1,1 1 0,-1 0 1,1-1-1,-1 1 0,0-1 1,1 1-1,-1-1 0,0 2 0,3 5 38,0 0 0,0 0 0,2 12 0,-3-11-33,13 74 171,-11-55 24,12 45 0,-15-67-191,1 0 0,0 0 0,1 0 0,3 6 0,-6-10-16,1-1 1,-1 1-1,0-1 0,0 0 0,1 1 1,-1-1-1,0 0 0,1 1 0,-1-1 0,0 0 1,1 1-1,-1-1 0,0 0 0,1 0 1,-1 0-1,1 1 0,-1-1 0,0 0 1,1 0-1,-1 0 0,1 0 0,-1 0 0,1 0 1,-1 1-1,0-1 0,1 0 0,-1 0 1,1-1-1,0 1-184,0 0 0,0-1 1,0 1-1,0-1 0,0 1 0,-1-1 1,1 0-1,0 1 0,0-1 1,-1 0-1,1 1 0,0-2 0,13-25-5806,-14 27 5920,10-20-2943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10 964 4480,'-10'5'6064,"24"-5"-2342,-12-1-3441,1 0-1,-1-1 1,0 1-1,0-1 1,1 1-1,-1-1 1,0 0-1,0 0 1,-1 0-1,4-5 1,16-28 376,-13 21-288,76-125 1135,-52 95-1283,3-3 13,55-99-1,-66 94-249,33-104-1,-2-58 1175,-45 178-722,-7 28-288,-1 0-1,1-1 1,-2 1-1,3-18 1,-5 26-152,1 0 1,0 0 0,0 0 0,0 0 0,0 0-1,0 0 1,0 0 0,0 0 0,0 1 0,0-1-1,-1 0 1,1 0 0,0 0 0,0 0-1,0 0 1,0 0 0,0 0 0,0 0 0,0 0-1,-1 0 1,1 0 0,0 0 0,0 0 0,0 0-1,0 0 1,0 0 0,0 0 0,-1 0 0,1 0-1,0 0 1,0 0 0,0 0 0,0 0-1,0 0 1,0 0 0,0-1 0,-1 1 0,1 0-1,0 0 1,0 0 0,0 0 0,0 0 0,0 0-1,0 0 1,0 0 0,0 0 0,0-1 0,0 1-1,0 0 1,-1 0 0,1 0 0,0 0-1,0 0 1,0 0 0,0 0 0,0-1 0,0 1-1,0 0 1,0 0 0,0 0 0,0 0 0,0 0-1,0 0 1,0-1 0,0 1 0,0 0 0,1 0-1,-1 0 1,0 0 0,-10 13-231,2 0 200,2 0-1,-1 1 1,-6 27 0,-11 51 39,13-45-1,-25 86 97,-17 68 70,47-168-66,1 0-1,2 0 1,0 0-1,4 38 1,-1-66-85,1 2 58,-1 1 1,1 0-1,1 0 1,2 9-1,-4-16-64,0 0 1,1-1-1,-1 1 1,0-1-1,0 1 1,1 0-1,-1-1 1,0 1-1,1-1 0,-1 1 1,0-1-1,1 0 1,-1 1-1,1-1 1,-1 1-1,1-1 0,-1 0 1,1 1-1,-1-1 1,1 0-1,-1 1 1,1-1-1,0 0 0,-1 0 1,2 0-1,-1 0 16,0 0-1,0-1 1,1 1-1,-1-1 0,0 1 1,0-1-1,1 0 1,-1 1-1,0-1 1,0 0-1,0 0 0,0 0 1,0 0-1,0 0 1,-1 0-1,1 0 0,1-2 1,65-93 230,-44 59-246,43-51 0,-51 68-103,-13 16 40,0 1 0,0 0 1,0 0-1,0 1 0,1-1 0,-1 0 0,1 1 0,0-1 0,0 1 0,-1 0 0,1 0 0,1 0 1,3-2-1,-6 4 34,0 0-1,0 0 1,-1 0 0,1 0 0,0 0 0,0 0 0,-1 0 0,1 0 0,0 0 0,-1 1 0,1-1 0,0 0 0,0 0-1,-1 1 1,1-1 0,-1 0 0,1 1 0,0-1 0,-1 1 0,1-1 0,-1 1 0,1-1 0,-1 1 0,1-1-1,-1 1 1,1 0 0,-1-1 0,0 1 0,1 0 0,-1-1 0,0 1 0,1 0 0,-1 0 0,9 32-74,-6-20 77,3 5 25,1-1 0,14 26 0,-18-36 19,1-1 0,0 0 1,0-1-1,1 1 1,0-1-1,0 0 1,0 0-1,0 0 1,11 6-1,-13-9 6,0-1 1,1 0-1,-1 0 1,1 0-1,-1 0 0,1 0 1,-1-1-1,1 0 1,-1 1-1,1-1 0,0-1 1,-1 1-1,1 0 1,-1-1-1,1 0 1,-1 0-1,1 0 0,-1 0 1,7-3-1,3-3 106,0-1 0,0 0 0,15-12 0,-11 8 63,0 0-84,-1-1-1,24-24 0,-36 34-120,-1-1-1,1-1 1,-1 1-1,0 0 0,0-1 1,-1 0-1,1 1 1,-1-1-1,0 0 1,-1 0-1,1-1 0,-1 1 1,0 0-1,0 0 1,0-7-1,-1 10-10,0 1-1,0 0 0,0-1 0,0 1 1,0-1-1,0 1 0,-1 0 1,1-1-1,0 1 0,-1 0 0,1-1 1,-1 1-1,0 0 0,1 0 1,-1 0-1,0-1 0,0 1 1,0 0-1,0 0 0,1 0 0,-3-1 1,1 1-17,1 0-1,-1 1 1,1-1 0,-1 1 0,0-1-1,0 1 1,1-1 0,-1 1 0,0 0 0,0 0-1,1 0 1,-1 0 0,0 0 0,-3 1-1,-1 0-26,0 1 0,0 0-1,0 0 1,0 1-1,0-1 1,0 1-1,0 1 1,-6 4-1,5-2 98,0 0 0,0 0-1,0 1 1,1 0 0,0 0-1,1 1 1,-1-1 0,1 1-1,-4 11 1,6-13-11,1 1 1,0-1-1,0 1 1,0-1-1,1 1 1,0 0-1,0-1 1,1 1-1,0 0 1,0-1-1,1 1 1,0 0-1,0-1 0,2 8 1,-2-9 6,1 0 0,0 0-1,0-1 1,1 1 0,0 0 0,-1-1 0,1 0-1,1 0 1,-1 0 0,0 0 0,1 0 0,0 0 0,0-1-1,0 0 1,8 5 0,-6-5 2,0 0-1,0-1 1,0 1 0,0-1-1,0 0 1,0-1 0,0 0-1,1 0 1,-1 0 0,1-1-1,-1 0 1,13-1 0,-4-2-44,0 0 1,1-1 0,-2-1 0,1 0 0,22-12-1,-7 0-2215,42-29-1,-56 34-1835,26-24 0,-20 15 437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2.1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 6656,'-1'-1'119,"1"1"0,0 0 1,0 0-1,0 0 0,0-1 1,0 1-1,0 0 0,0 0 0,0-1 1,0 1-1,0 0 0,0 0 1,0 0-1,0-1 0,0 1 0,0 0 1,1 0-1,-1 0 0,0-1 1,0 1-1,0 0 0,0 0 0,0 0 1,0-1-1,0 1 0,1 0 1,-1 0-1,0 0 0,0 0 1,0 0-1,0-1 0,1 1 0,-1 0 1,0 0-1,0 0 0,0 0 1,1 0-1,-1 0 0,0 0 0,0 0 1,0 0-1,1 0 0,-1 0 1,0 0-1,0 0 0,0 0 0,1 0 1,-1 0-1,0 0 0,0 0 1,1 0-1,-1 0 0,0 0 0,0 0 1,0 0-1,1 0 0,-1 0 1,0 0-1,0 1 0,0-1 1,1 0-1,-1 1 169,1-1 1,0 1-1,0-1 1,0 1-1,-1 0 0,1-1 1,0 1-1,-1 0 1,1 0-1,-1 0 1,1-1-1,-1 1 1,1 1-1,1 10 312,-1 0-1,0 1 1,-1-1-1,0 0 1,-1 0-1,0 0 1,-6 22-1,4-20-400,1 0 0,0 0 0,1 0 0,0-1-1,3 26 1,0-23-108,7 31 413,-8-43-415,0 0 0,0-1 0,1 1 1,0 0-1,-1 0 0,1-1 0,1 1 0,4 5 1,-6-8-60,-1 0 1,1-1-1,0 1 1,-1-1-1,1 1 1,0-1-1,-1 1 1,1-1-1,0 0 1,0 1-1,0-1 1,-1 0-1,1 0 1,0 0 0,0 1-1,0-1 1,0 0-1,-1 0 1,1 0-1,0 0 1,0 0-1,0 0 1,0-1-1,-1 1 1,1 0-1,0 0 1,0-1-1,0 1 1,-1 0-1,1-1 1,0 1 0,0-1-1,-1 1 1,1-1-1,0 1 1,-1-1-1,1 1 1,-1-1-1,1 0 1,0 0-1,4-5 35,-1 1-1,1-1 1,5-11-1,-6 10-16,111-199-421,-114 204 369,0 1 0,-1-1 0,1 0 1,0 0-1,-1 1 0,1-1 0,-1 0 1,0 0-1,1-3 0,-14 58 154,10-30 20,2 1 0,0-1 0,1 1-1,2 0 1,0-1 0,2 1 0,11 41 0,-14-60-139,1-1 0,-1 0 0,1 1 0,0-1 0,1 0-1,-1 0 1,1 0 0,-1 0 0,1 0 0,0-1 0,0 1-1,1-1 1,-1 0 0,1 0 0,0 0 0,0 0 0,0-1-1,0 0 1,0 1 0,0-2 0,1 1 0,-1 0 0,0-1-1,1 0 1,0 0 0,-1 0 0,1 0 0,0-1 0,-1 0-1,1 0 1,8-1 0,2-2-417,-1 0 1,1-1-1,-1 0 0,0-1 0,-1-1 0,15-8 1,74-50-11149,-80 49 8649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2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1004 2720,'-11'9'891,"10"-8"-774,1 0 1,-1 0 0,1-1 0,-1 1-1,1 0 1,-1 0 0,1 0 0,-1 0-1,1 0 1,0 0 0,-1 0 0,1 1 0,-2 4 1262,2-6-1309,0 0 0,-1 0-1,1 1 1,0-1 0,0 0-1,0 1 1,0-1 0,-1 0-1,1 1 1,0-1 0,0 0-1,0 1 1,3 6 6808,-2-8-6511,40-76 1610,30-64-313,-50 100-1047,15-31 934,-36 72-1554,0 0 0,0 0 0,0 0 0,0 0 0,0-1 0,0 1 0,0 0 0,0 0 0,0 0 0,0 0 0,0-1 0,1 1 0,-1 0 0,0 0 0,0 0 0,0 0 0,0-1 0,0 1 0,0 0 0,0 0 0,0 0 0,1 0 0,-1 0 0,0 0 0,0 0 0,0-1 0,0 1 0,0 0 0,1 0 0,-1 0 0,0 0 0,0 0 0,0 0 1,1 0-1,-1 0 0,0 0 0,0 0 0,0 0 0,0 0 0,1 0 0,-1 0 0,0 0 0,0 0 0,0 0 0,0 0 0,1 0 0,-1 0 0,0 0 0,0 0 0,0 0 0,0 1 0,1-1 0,-1 0 0,0 0 0,4 13 84,0 3 9,14 34-147,-13-34 62,1 0 0,0-1 0,1 1-1,13 21 1,-19-36-5,8 12 142,0-1 0,16 17 0,-22-25-93,1-1 0,-1-1 0,0 1 0,1 0 0,0-1 0,0 0 0,-1 0 1,1 0-1,0 0 0,1 0 0,-1-1 0,0 0 0,8 1 0,-3-1 24,0-2 0,0 1 1,0-1-1,0-1 1,0 0-1,0 0 0,-1 0 1,1-1-1,-1-1 1,0 1-1,0-1 0,0-1 1,0 1-1,9-8 0,5-5 58,-1-1 0,-1-1 0,25-29-1,-34 34-18,16-22-1,-24 32-75,-1 0-1,1 0 0,-1-1 0,0 1 1,-1-1-1,1 0 0,-1 1 0,1-1 1,-1 0-1,0-8 0,-1 13-52,0 0 0,0 0 0,0-1 0,0 1 0,0 0 0,0-1 0,0 1 0,0 0 0,0-1 0,0 1 0,0 0 0,0 0 0,0-1 0,0 1 0,-1 0 0,1-1 0,0 1 0,0 0 0,0 0 0,0-1 0,-1 1 0,1 0 0,0 0 0,0 0 0,0-1 0,-1 1 0,1 0 0,0 0 0,0 0 0,-1 0 0,1-1 0,0 1 0,-1 0 0,1 0 0,0 0 0,-1 0 0,-12 4-406,-11 13-185,19-11 566,1-1 0,0 0 0,0 1-1,0 0 1,1 0 0,-1 0 0,2 0 0,-1 1 0,1-1-1,-1 1 1,2 0 0,-1-1 0,1 1 0,-1 13 0,2-16 56,0 1 0,0-1 1,0 0-1,1 1 0,0-1 1,0 0-1,0 0 0,0 0 0,0 0 1,1 0-1,0 0 0,0 0 1,0 0-1,0 0 0,1-1 1,-1 1-1,1-1 0,0 0 1,0 0-1,0 0 0,0 0 0,1-1 1,-1 1-1,8 3 0,-7-4 22,0 0 0,0-1-1,1 0 1,-1 0 0,1 0-1,-1 0 1,1-1 0,-1 0 0,1 0-1,-1 0 1,1 0 0,-1-1-1,1 1 1,-1-1 0,0 0-1,1-1 1,-1 1 0,0-1-1,0 0 1,6-3 0,6-5 56,0 0 0,-1-1 0,21-20 0,-26 22-78,-5 4-57,-3 3 23,0 0-1,0 0 0,1 0 0,-1 1 0,0-1 0,4-1 0,-5 3 16,-1-1 1,1 1-1,-1 0 1,1 0-1,-1 0 0,1 0 1,-1 0-1,1 0 0,-1 0 1,1 0-1,0 0 1,-1 0-1,1 0 0,-1 0 1,1 1-1,-1-1 1,1 0-1,-1 0 0,1 0 1,-1 1-1,1-1 0,-1 0 1,1 1-1,-1-1 1,0 0-1,1 1 0,-1-1 1,1 0-1,-1 1 0,0-1 1,1 1-1,-1-1 1,0 1-1,0-1 0,1 1 1,-1-1-1,0 1 1,0-1-1,0 2 0,3 6 3,-1 1 0,0-1-1,-1 1 1,0 0 0,0 0 0,-1-1-1,0 1 1,-2 12 0,1-2 60,-53 427 256,35-364 480,17-71-398,3-12-131,4-21-65,9-45-84,1-13-79,36-160-78,-38 195 18,1 0 0,2 2-1,29-55 1,-34 78-40,0-1-1,1 2 1,1-1-1,1 2 1,1 0-1,20-19 1,-33 35 33,1-1 0,-1 2 0,1-1 1,-1 0-1,1 0 0,0 1 0,0 0 0,0-1 0,-1 1 0,1 0 1,0 1-1,1-1 0,-1 0 0,0 1 0,4-1 0,-5 2 9,1-1-1,-1 0 0,0 1 1,0-1-1,0 1 0,1 0 0,-1 0 1,0 0-1,0 0 0,0 0 0,0 0 1,-1 0-1,1 1 0,0-1 1,0 1-1,-1-1 0,1 1 0,-1 0 1,1-1-1,-1 1 0,2 4 1,-1-2 29,0 0 0,0 1 0,-1-1 0,0 1 0,0-1 1,0 1-1,-1-1 0,1 1 0,-1-1 0,0 9 0,-2 0 54,1 0-1,-6 19 1,1-13 49,-1 0 0,-11 23 1,7-19 72,8-15-97,-1-1-1,0 1 0,-7 9 0,9-15-65,1 0-1,-1 0 1,0 0-1,1 0 1,-1-1-1,0 1 1,0 0-1,0-1 1,-1 0 0,1 1-1,0-1 1,0 0-1,-1 0 1,1-1-1,-5 2 1,5-2-29,0 0 0,0 0 0,0 0 0,0-1 0,0 1 0,0 0 0,0-1 0,0 0 1,0 1-1,1-1 0,-1 0 0,0 0 0,0 0 0,1 0 0,-1 0 0,0-1 0,1 1 0,-3-3 1,-2-2-81,1 0 1,-9-12 0,9 12 57,1 0 0,1 0-1,-1-1 1,1 1 0,0-1-1,0 0 1,1 0 0,0 0-1,-2-12 1,4 19 5,0 0 0,0 0 1,0 0-1,0-1 0,0 1 0,0 0 0,0 0 1,0 0-1,0 0 0,0-1 0,0 1 1,0 0-1,0 0 0,0 0 0,0 0 0,0-1 1,0 1-1,0 0 0,0 0 0,0 0 1,1 0-1,-1-1 0,0 1 0,0 0 0,0 0 1,0 0-1,0 0 0,1 0 0,-1 0 1,0 0-1,0 0 0,0-1 0,7 4-440,13 13 115,-8-5 203,5 0 178,1-1 0,0-1 0,0-1 0,1 0 0,33 9 0,-42-15-11,-1-1 0,1 1-1,-1-2 1,1 1 0,0-1 0,-1-1 0,1 0 0,-1 0-1,1-1 1,-1 0 0,1-1 0,-1 0 0,13-6 0,-9 3 52,-1-1 1,1-1 0,-1-1-1,-1 1 1,1-2 0,-2 1-1,1-2 1,11-14 0,-13 14-34,8-8-46,-2-1 0,0-1 0,12-24 0,-24 39 37,9-17 81,0-2 1,12-40-1,-24 63-112,1 0 1,-1-1 0,1 1 0,-1 0 0,1 0 0,0 0-1,0 0 1,0 0 0,0 0 0,1 0 0,-1 0-1,2-1 1,16 20-187,-4 1 239,-1 1 0,0 0 1,-2 1-1,19 40 0,-8 8 200,-16-46-232,1 0-1,13 29 1,-16-43-16,0-1 0,1 1 0,0-1 0,0-1 0,0 1 1,1-1-1,0 0 0,0-1 0,0 0 0,1 0 0,0 0 0,0-1 0,0 0 0,0 0 1,1-1-1,0-1 0,-1 1 0,1-1 0,0-1 0,0 1 0,0-2 0,0 1 0,11-2 1,-9 1 14,-1-1 0,1-1 1,-1 0-1,0 0 0,1-1 1,-1 0-1,-1-1 0,1 0 1,0-1-1,16-11 1,-20 12-15,5-3 50,-1-1 0,0 0 0,0 0-1,-1-1 1,0 0 0,0 0 0,12-20 0,-12 13 10,-1 0 1,-1 0-1,0-1 1,-1 0-1,-1-1 0,0 1 1,-1-1-1,-1 0 1,-1 0-1,0-27 1,-2 24-55,-1 0 0,-1 1 0,-6-30 0,8 49-43,-1 0-1,1 0 1,0 0 0,0 0 0,-1 0 0,1 0 0,-1 0 0,1 0 0,0 0 0,-1 0 0,0 1 0,1-1 0,-1 0 0,0 0 0,1 0 0,-1 1 0,0-1 0,0 0 0,-1 0 0,1 1 2,1 0 0,-1 0 0,0 0 1,1 0-1,-1 0 0,0 0 0,1 0 0,-1 0 0,0 0 1,1 1-1,-1-1 0,0 0 0,1 0 0,-1 1 0,1-1 0,-1 0 1,0 1-1,1-1 0,-1 1 0,1-1 0,-1 1 0,0 0 1,-4 5-142,0 0 0,1 1 1,-8 13-1,10-16 207,-9 15-42,1 0 0,2 0-1,0 0 1,0 1 0,2 1-1,1-1 1,0 1 0,2 0-1,0 0 1,1 0 0,1 0-1,1 0 1,3 22 0,1-17 62,1 1 1,8 26-1,-10-44 5,0 1 0,1-1 0,-1 0 0,2 0 0,0-1 0,0 1 0,0-1 0,12 13 0,-17-21-38,1 1-1,0 0 0,0 0 1,0 0-1,0 0 0,0-1 1,0 1-1,0 0 0,0-1 1,0 1-1,0-1 0,0 1 1,0-1-1,1 0 0,-1 1 1,0-1-1,0 0 0,0 0 1,1 0-1,-1 0 0,0 0 1,0 0-1,1 0 0,-1 0 1,0-1-1,0 1 0,0 0 1,0-1-1,1 1 0,-1-1 1,0 1-1,0-1 0,0 1 1,0-1-1,0 0 0,1-1 1,4-3 42,-1 0 1,0-1 0,-1 0 0,1 0-1,3-7 1,-5 7-19,166-229 267,-16 34-363,-140 180 82,-8 12-56,2-1 0,9-12 0,-15 22 12,-1-1 0,0 1 0,0 0 0,0 0 0,1-1 0,-1 1 0,0 0 0,0 0 0,1-1 0,-1 1 0,0 0 0,1 0 0,-1 0 0,0-1 0,1 1 0,-1 0 0,0 0 0,1 0 0,-1 0 0,0 0 0,1 0 0,-1 0 0,0 0 0,1 0 0,-1 0 0,1 0 0,-1 0 0,0 0 0,1 0 0,-1 0 0,1 0-4,-1 1-1,1-1 1,-1 1 0,1 0 0,-1-1 0,1 1 0,-1-1 0,0 1-1,1 0 1,-1-1 0,0 1 0,0-1 0,1 1 0,-1 1-1,3 28-163,-2-27 175,1 82 10,-4 1-1,-3-1 1,-22 113 0,24-184 174,-7 25 0,9-35-136,-1 0 1,1-1-1,-1 1 0,0 0 0,0-1 0,0 0 0,0 0 0,-1 1 0,1-1 0,-6 5 0,7-8-41,-1 1 0,1 0 0,0-1 0,0 1 0,0-1 0,0 1 0,0-1 0,0 0 0,-1 1 0,1-1 0,0 0 0,0 0 0,0 0 0,-1 0 0,1 0 0,0 0 0,0 0 0,-1-1 0,1 1 0,0 0 0,0-1 0,0 1 0,0 0 0,0-1 0,0 0 0,-1 1 0,1-1 0,0 0 0,0 0 0,-5-3-49,1-1 1,1 1-1,-1-1 1,-4-6-1,5 6-17,-12-16-75,1 0 1,1-1 0,-15-32-1,2 5-117,21 40 123,5 7 71,-1 1 1,1-1-1,0 0 1,0 0 0,0 0-1,0 0 1,0 0-1,0 0 1,-1-3 0,3 6-10,1 0 0,-1 0 1,0 0-1,0 0 0,0-1 1,1 1-1,-1 0 0,0 0 1,3 0-1,1 1-39,11 7 129,1-1 0,0 0-1,1-1 1,0-2 0,0 0 0,0 0 0,1-2-1,-1 0 1,29 0 0,-31-3-6,0-1 0,0-1 0,0 0 0,0-1 0,0 0 0,-1-2-1,1 0 1,-1 0 0,0-2 0,-1 0 0,0 0 0,0-1 0,0-1 0,15-14 0,-16 12 59,49-42 285,-55 45-290,1 0 0,-1-1 0,-1 0 0,0 0 1,7-12-1,-11 16 1,0 0-1,0 0 1,-1 1 0,1-1-1,-1 0 1,0-7 0,0 11-72,-1 0 1,0-1-1,0 1 1,0 0-1,0 0 1,0 0-1,0-1 1,0 1-1,0 0 1,-1 0-1,1 0 1,0-1-1,-1 1 1,1 0-1,-1 0 1,1 0-1,-1 0 1,1 0-1,-1 0 1,0 0-1,0 0 1,0 0-1,1 0 1,-1 0-1,0 0 1,0 1-1,0-1 1,0 0-1,-2 0 1,2 1-28,-1 0 0,1-1 1,0 1-1,-1 1 1,1-1-1,0 0 0,-1 0 1,1 0-1,0 1 1,0-1-1,-1 1 0,1-1 1,0 1-1,0-1 1,0 1-1,-1 0 0,1-1 1,0 1-1,0 0 1,0 0-1,0 0 0,0 0 1,1 0-1,-2 2 1,-19 26-86,21-28 111,-6 8 5,1 0 0,0 1 0,1-1 0,0 1 0,1 0 0,0 0 0,0 0 0,1 1 0,1-1 0,-1 1 0,2-1 0,-1 1 0,2-1 0,-1 1 0,3 12 0,-3-21 15,1-1 1,-1 1 0,0 0 0,1-1 0,-1 1-1,1-1 1,-1 1 0,1-1 0,0 0 0,0 1 0,-1-1-1,1 0 1,0 1 0,0-1 0,0 0 0,1 0 0,-1 0-1,0 0 1,0 0 0,1 0 0,-1 0 0,0 0-1,1 0 1,-1-1 0,1 1 0,-1-1 0,1 1 0,-1-1-1,1 1 1,-1-1 0,1 0 0,-1 0 0,1 0-1,0 0 1,-1 0 0,1 0 0,-1 0 0,1-1 0,2 0-1,7-2 129,-1 0 0,1-1 0,-1-1 0,17-10-1,-3 3-162,50-15 98,-33 13-88,-38 13-21,7-3 9,0 1 1,0 0-1,0 0 1,14-1-1,-22 4 21,1-1 0,-1 1 1,0 0-1,0 0 0,0 0 0,0 1 1,0-1-1,1 0 0,-1 1 0,0 0 1,0-1-1,0 1 0,0 0 0,0 0 1,-1 0-1,1 0 0,0 0 0,0 1 0,-1-1 1,1 0-1,0 1 0,-1-1 0,0 1 1,1 0-1,-1-1 0,0 1 0,2 4 1,-1-1 27,0 0 1,0 0 0,-1 1 0,0-1 0,0 0 0,0 1 0,-1-1-1,0 1 1,0 5 0,-2 8 90,-5 24 0,0-2-37,8-31-46,5-11 121,8-15 30,-13 15-201,22-29 148,38-45 14,-50 64-225,0 0-1,0 0 1,1 1-1,15-9 1,-25 17 48,1 1 1,-1 0 0,0 0-1,1-1 1,-1 1-1,1 1 1,4-2 0,-6 2 16,0 0 0,0 0 0,-1 0 0,1 0 0,0 0 0,0 0 0,0 0 0,0 0 0,-1 0 0,1 1 0,0-1 0,0 0 0,0 1 0,-1-1 0,1 0 0,0 1 0,-1-1 0,1 1 0,0-1 0,-1 1 0,1 0 0,0-1 0,-1 1 0,1-1 0,-1 1 0,0 0 0,1 0 0,0 0 0,3 10 2,0 0 0,0 1 0,-1-1 0,-1 0 0,1 1 0,0 22 0,-3-22 34,1 0 0,1 0 0,0 0 1,1-1-1,0 1 0,8 20 1,-10-31-37,0 1 1,0 0 0,0-1 0,0 1-1,0-1 1,0 0 0,0 1 0,1-1-1,-1 0 1,0 0 0,1 1 0,1 0-1,-2-2 12,0 1 1,0-1-1,-1 0 0,1 0 0,0 0 0,0 1 0,-1-1 0,1 0 0,0 0 1,0 0-1,-1 0 0,1-1 0,0 1 0,0 0 0,-1 0 0,1 0 1,0 0-1,0-1 0,-1 1 0,2-1 0,2-2 18,-1 0 0,1 0 1,-1 0-1,0-1 0,0 1 0,0-1 0,3-5 0,-5 8-20,40-60 307,21-28 15,-27 46-264,-11 15-74,-2-1 0,23-39 1,-10 5 63,-2-2 0,-3-1 0,-4-1 0,-2-2 0,23-109 0,-43 157-23,-1 0 1,-2 0 0,0 0-1,-3-34 1,2 53-50,0-1 1,-1 0-1,1 0 1,-1 1-1,0-1 1,0 0-1,0 1 1,0-1-1,-1 1 1,1-1-1,-1 1 0,1 0 1,-1 0-1,0-1 1,0 1-1,-2-2 1,3 3-7,-1 0 0,1 0 1,-1 0-1,0 0 0,1 1 1,-1-1-1,0 0 0,1 1 1,-1-1-1,0 1 0,0-1 1,0 1-1,1 0 0,-1 0 1,0 0-1,0 0 0,0 0 1,0 0-1,1 1 0,-4 0 1,-1 1-24,0-1 1,1 2-1,-1-1 0,1 1 1,-7 4-1,0 1 23,1 1 0,0 0 1,0 1-1,1 1 0,0-1 0,1 1 0,0 1 0,1 0 0,0 0 0,-9 21 0,-1 8 32,1 0-1,-12 51 0,12-33-12,-10 72 0,23-102 40,1 0 0,2 1 0,1-1 0,5 47 0,-3-64-19,0 0 0,1-1 0,0 0 0,1 1 0,0-1 1,1 0-1,0-1 0,0 1 0,1-1 0,9 11 1,-12-18 17,1 0 0,-1 0 0,1 0 0,-1 0 0,1-1 1,0 1-1,0-1 0,0 0 0,0 0 0,1 0 0,-1-1 1,0 0-1,1 0 0,-1 0 0,1 0 0,-1-1 0,1 1 1,-1-1-1,10-1 0,6-1 53,0-1-1,0-1 1,22-7-1,-38 10-80,115-37 16,-98 30 12,-1-2 0,0 0 0,29-19 0,-42 24 41,-1-1 0,0 1 0,0-1 0,9-10 1,-13 13-46,0 0 1,0 0 0,0-1-1,0 1 1,0 0 0,-1 0-1,1-1 1,-1 1 0,0-1-1,0 0 1,-1 1 0,2-6-1,-2 8-28,0 0 0,0 1 0,0-1 0,0 0 0,-1 0 0,1 1-1,0-1 1,0 0 0,0 0 0,-1 1 0,1-1 0,0 0-1,-1 1 1,1-1 0,0 0 0,-1 1 0,1-1 0,-1 0 0,1 1-1,-1-1 1,0 1 0,1-1 0,-2 0 0,0 0-20,1 1 0,0-1 0,-1 1 0,0 0 0,1-1 0,-1 1 0,1 0 0,-1 0 0,1 0 0,-1 0 0,-1 0 0,-3 1-55,0 0 1,0 1-1,0-1 1,0 1-1,-6 3 1,-3 2 44,1 1-1,0 0 1,0 0 0,1 2 0,0 0-1,1 0 1,0 1 0,1 1 0,0 0 0,0 0-1,-16 27 1,24-33 40,1-1-1,-1 0 0,1 1 1,1-1-1,-1 1 0,1 0 1,0 0-1,0-1 0,0 1 1,1 0-1,0 0 0,1 11 1,0-13 1,0 0 0,0 0-1,0 0 1,0-1 0,1 1 0,-1 0 0,1-1 0,0 1 0,0-1 0,0 1 0,1-1 0,-1 0 0,1 0 0,0 0 0,0 0-1,0-1 1,0 1 0,0-1 0,6 4 0,-2-3 1,1 0-1,-1 0 1,1-1 0,-1 1-1,1-2 1,0 1-1,-1-1 1,1 0 0,0-1-1,0 0 1,0 0-1,0-1 1,-1 0 0,1 0-1,8-3 1,13-5 79,-2 0 1,48-24 0,-58 24 12,226-86-84,-113 51 358,-119 39-285,-10 5-88,-1 0-1,0 0 1,0 0-1,0 0 1,0 0 0,0 0-1,0 0 1,0 0-1,0-1 1,0 1 0,0 0-1,0 0 1,0 0-1,0 0 1,0 0 0,0 0-1,0 0 1,0 0-1,0 0 1,0 0 0,0 0-1,0 0 1,0 0-1,0 0 1,0-1 0,0 1-1,0 0 1,0 0-1,-1 0 1,1 0 0,0 0-1,0 0 1,0 0-1,0 0 1,0 0 0,0 0-1,0 0 1,0 0 0,0 0-1,0 0 1,0 0-1,0 0 1,0 0 0,0 0-1,0 0 1,0 0-1,-1 0 1,1 0 0,0 0-1,0 0 1,0 0-1,0 0 1,0 0 0,0 0-1,0 0 1,0 0-1,0 0 1,0 0 0,0 0-1,0 0 1,0 0-1,0 0 1,-1 0 0,1 0-1,0 0 1,0 0-1,0 0 1,0 0 0,-27 5-26,12 0-17,-1 0-1,1 2 0,1-1 0,-1 2 0,1 0 0,1 1 0,-1 0 0,2 1 0,-1 1 0,1 0 0,1 0 0,0 1 0,0 1 0,2 0 0,-1 0 1,2 1-1,0 0 0,0 1 0,-6 16 0,13-28 46,1-1 0,-1 0 0,0 0 0,1 1 0,0-1-1,-1 0 1,1 1 0,0-1 0,0 1 0,0-1 0,0 0 0,1 1 0,-1-1 0,1 0 0,-1 1 0,1-1 0,0 0 0,0 0 0,0 0 0,0 0 0,0 1-1,0-1 1,1-1 0,-1 1 0,1 0 0,-1 0 0,1 0 0,0-1 0,0 1 0,0-1 0,0 0 0,0 1 0,0-1 0,0 0 0,0 0 0,0 0 0,0 0 0,1-1-1,-1 1 1,0-1 0,1 1 0,-1-1 0,0 0 0,1 0 0,-1 0 0,0 0 0,1 0 0,3-1 0,7-2 43,0 1-1,0-2 1,0 0 0,-1-1-1,1 0 1,-1 0 0,16-12-1,-2 0 52,-1-1 0,25-23 0,-27 20-32,-1 0 0,0-1 0,-2-2 0,24-33 0,-26 25-17,-1 0 0,-1-1 0,-2 0 0,19-70 0,41-231 165,-69 301-39,1-65-1,-6 95-177,0-1 0,0 1 0,0 0-1,-1-1 1,0 1 0,0 0 0,0-1 0,-2-4-1,3 8-1,0-1-1,-1 1 1,1-1 0,-1 1-1,1-1 1,0 1-1,-1-1 1,1 1-1,-1-1 1,1 1-1,-1-1 1,1 1-1,-1 0 1,1-1 0,-1 1-1,0 0 1,1 0-1,-1-1 1,1 1-1,-2 0 1,1 0-3,0 0-1,0 0 1,0 1 0,-1-1 0,1 0-1,0 0 1,0 1 0,0-1 0,0 1-1,0-1 1,0 1 0,0 0-1,1-1 1,-1 1 0,0 0 0,-1 1-1,-5 4 4,1 1-1,0 1 0,0-1 0,1 1 0,0 0 0,0 0 1,-5 13-1,0 7-1,-10 34 1,8-11-2,2 0 0,-7 104 0,16-134 22,1 1 0,1-1 0,1 0-1,4 24 1,-4-38-222,-1-1 0,1 1-1,0 0 1,1-1 0,0 1 0,0-1 0,0 0-1,1 0 1,0 0 0,0 0 0,0-1-1,1 1 1,-1-1 0,2 0 0,-1-1-1,8 6 1,-10-8-308,0 0 0,0-1-1,0 0 1,0 1 0,0-1-1,1 0 1,-1-1 0,0 1-1,1-1 1,-1 1 0,4-1 0,-3 0-526,0-1 0,0 1-1,-1-1 1,1 1 0,0-1 0,3-2 0,5-2-1415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2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9632,'-37'-3'3120,"36"3"-3048,1 0 1,-1 0 0,0 0-1,1 0 1,-1-1 0,0 1-1,0 0 1,1 0 0,-1 0-1,0 0 1,0 1-1,1-1 1,-1 0 0,0 0-1,1 0 1,-1 1 0,0-1-1,1 0 1,-1 1 0,0-1-1,1 0 1,-1 1 0,0 0-1,0-1-26,1 1-1,0-1 0,0 0 1,0 0-1,-1 0 0,1 0 1,0 1-1,0-1 0,0 0 1,-1 0-1,1 0 0,0 0 1,0 0-1,-1 0 0,1 0 1,0 1-1,0-1 0,-1 0 1,1 0-1,0 0 0,-1 0 1,1 0-1,0 0 1,0 0-1,-1-1 0,2 2 156,1-1-1,-1 0 0,0 1 0,0-1 1,0 1-1,1 0 0,-1-1 1,0 1-1,0 0 0,0-1 1,2 3-1,11 6 548,-6-4-391,72 38 1366,112 29-958,-118-46-714,-5-2-222,123 25 0,-61-32-3065,2-14-5383,-63-4 4054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2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91 5888,'8'-5'3015,"-8"5"-2937,0 0 0,0 0 0,1 0 0,-1 0 0,0 0 0,0 0 0,1 0 0,-1 0 0,0-1 0,0 1 0,1 0 0,-1 0 0,0 0 0,0 0 0,0-1 0,1 1 0,-1 0 0,0 0 0,0 0 0,0-1 0,0 1 0,0 0 0,0 0 0,1-1 0,-1 1 0,0 0 0,0 0 0,0 0 0,0-1 0,0 1 0,0 0 0,0-1 0,0 1 143,0-1 0,0 1 0,0-1 0,0 1 1,-1-1-1,1 1 0,0-1 0,0 1 0,0 0 0,-1-1 0,1 1 0,0-1 1,0 1-1,-1 0 0,1-1 0,0 1 0,-1 0 0,1-1 0,0 1 0,-1 0 1,1-1-1,-1 1 0,1 0 0,0 0 0,-1 0 0,1-1 0,-1 1 0,1 0 1,-1 0-1,-21-2 1811,7 2-1548,-1 2-1,-23 5 1,-155 44 1004,172-44-1377,1 2-1,0 0 1,0 2-1,1 0 1,-22 17 0,33-21-88,0 0 1,0 1-1,1 0 1,0 1 0,0-1-1,1 1 1,1 1 0,-1 0-1,1 0 1,1 0-1,0 0 1,-4 13 0,8-19-4,0 1 0,0 1 0,0-1 0,0 0 0,1 0 0,0 0 0,0 7 0,1-9-7,-1-1-1,0 1 1,1-1 0,0 1-1,-1 0 1,1-1 0,0 0-1,0 1 1,0-1-1,1 0 1,-1 1 0,0-1-1,1 0 1,0 0 0,2 3-1,-1-3 8,0 0-1,0-1 0,0 1 0,0 0 1,0-1-1,0 0 0,0 0 1,0 0-1,1 0 0,-1 0 0,0-1 1,1 1-1,-1-1 0,0 0 1,1 0-1,3-1 0,2 0 42,0-1 1,0 0-1,1 0 1,11-6-1,6-4 75,0 0-1,-1-2 1,-1-1-1,47-37 1,-41 26-11,-2-1 0,0-2 0,26-35 1,-52 61-117,-1 1-16,0 0 0,0 0 0,-1-1 1,1 1-1,0-1 0,-1 0 0,0 1 0,1-1 0,-1 0 0,0 0 0,0 1 0,0-5 1,-12 47-1221,9-26 1268,1 0-1,0 0 1,1 0-1,1 1 1,0-1 0,1 0-1,1 0 1,0-1-1,1 1 1,0 0 0,1-1-1,7 13 1,-10-21 11,1-1 0,-1 0 0,1 1 1,0-1-1,0 0 0,0 0 0,4 3 0,-6-6-23,0 0-1,0 0 1,0 0 0,1-1-1,-1 1 1,0 0-1,1-1 1,-1 1-1,0-1 1,1 1 0,-1-1-1,1 1 1,-1-1-1,0 0 1,1 0-1,-1 0 1,1 0 0,-1 0-1,1 0 1,-1 0-1,1 0 1,-1-1-1,0 1 1,1 0 0,-1-1-1,1 1 1,-1-1-1,0 0 1,2 0 0,5-6 89,0 1 1,0-2-1,-1 1 1,0-1-1,8-11 1,8-8-20,172-163 370,-185 182-442,86-87 69,-71 68-309,-25 33 219,-1 0-1,-1 0 1,-2 9 0,0-1-61,-12 41 26,-33 77 0,34-96 12,6-11 120,-2 0-1,0 0 0,-2-2 1,-19 30-1,29-50-65,1-1 0,0 1 0,0 0 0,-1-1 0,1 1-1,-1-1 1,0 0 0,0 0 0,0 0 0,0 0 0,-5 1 0,7-2-14,-1 0 0,1-1-1,0 0 1,-1 1 0,1-1 0,-1 0 0,1 0 0,-1 1 0,1-1-1,0 0 1,-1-1 0,1 1 0,-1 0 0,1 0 0,-1-1 0,1 1 0,-3-1-1,2-1-12,-1 1-1,0-1 0,1 0 0,-1 1 0,1-1 1,-1 0-1,-3-5 0,-1-2-40,1 1 1,0-1-1,-8-17 0,12 23 23,1-1 0,0 1-1,-1 0 1,1 0 0,0 0-1,1-1 1,-1 1 0,1-1-1,-1 1 1,1 0-1,0-1 1,0 1 0,1-7-1,0 9 12,-1-1-1,1 1 0,0 0 0,-1-1 1,1 1-1,0 0 0,0-1 0,0 1 1,0 0-1,0 0 0,0 0 0,0 0 1,0 0-1,0 0 0,0 0 0,1 0 1,-1 1-1,0-1 0,1 0 1,-1 1-1,0-1 0,1 1 0,-1-1 1,1 1-1,-1 0 0,1-1 0,-1 1 1,1 0-1,-1 0 0,1 0 0,-1 0 1,3 1-1,17 1 46,-1 2 1,0 0-1,1 1 1,-2 1-1,27 11 1,93 51-241,-100-47 274,77 35-1499,-77-39-2806,0-1-4456,-20-8 4359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3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92 2304,'0'0'49,"0"0"1,0 0-1,1-1 1,-1 1-1,0 0 1,1 0-1,-1-1 1,0 1-1,1 0 1,-1 0-1,0 0 1,1 0-1,-1 0 1,1 0-1,-1-1 1,0 1-1,1 0 1,-1 0-1,0 0 1,1 0-1,-1 0 1,1 0-1,-1 1 1,0-1-1,1 0 1,-1 0-1,0 0 1,1 0-1,-1 0 1,0 0-1,1 1 1,-1-1-1,0 0 1,1 0-1,-1 1 0,0-1 1,1 0-1,-1 0 1,0 1-1,13 5 11289,-23-6-8981,-49 6-670,35-3-1385,-19 2-77,1 3 1,-1 1-1,2 3 0,-56 22 0,89-31-224,0 1 1,0 0 0,1 0 0,-1 1 0,1-1-1,1 2 1,-1-1 0,1 1 0,0 0-1,0 0 1,0 1 0,1-1 0,0 1 0,0 1-1,1-1 1,0 1 0,-3 8 0,0 1 5,1 0 1,1 0-1,1 1 1,1-1-1,0 1 0,0 29 1,2-40 23,2 1-1,-1-1 1,1 0 0,0 0-1,0 0 1,1 0 0,0 0 0,0 0-1,1 0 1,0 0 0,0-1 0,1 1-1,-1-1 1,1 0 0,1 0-1,-1-1 1,1 1 0,0-1 0,7 6-1,-8-8 16,0-1-1,0 1 0,0-1 0,0 0 0,1 0 1,-1 0-1,1-1 0,-1 0 0,1 1 1,-1-2-1,1 1 0,0 0 0,0-1 1,-1 0-1,1 0 0,0-1 0,8-1 0,-4 0 37,0 0 0,0-1 0,-1 0 0,1-1 0,-1 0 0,0 0 0,0-1 0,9-7 0,2-4-4,-1 0 0,0-1 0,-1-1 0,-1-1 0,-1-1 0,23-39-1,-11 10-24,39-98 0,-29 38 138,-12 32 141,-22 70-242,-3 15-86,-2 9-13,3 5 70,1-1 0,1 1 0,8 33 1,26 62 104,-35-108-205,2-1 0,-1 0 1,1 1-1,0-1 1,1-1-1,10 15 1,-13-20-203,1 1 1,-1-1-1,1 0 0,0 0 1,-1 0-1,1 0 1,0 0-1,0 0 1,0-1-1,1 1 0,-1-1 1,0 0-1,0 0 1,1 0-1,-1-1 1,1 1-1,-1-1 0,1 0 1,-1 1-1,0-2 1,5 1-1,32-9-5465,5 0 1754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35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1237 4480,'-6'3'6433,"7"-3"-6232,-1 1 1,1-1-1,-1 0 0,1 0 0,0 0 0,-1 0 0,1 1 1,-1-1-1,1 0 0,-1 0 0,1 0 0,-1 0 1,1 0-1,0 0 0,-1 0 0,1-1 0,-1 1 0,1 0 1,2-2 47,0 1 0,0-1 1,0 1-1,-1-1 1,1 0-1,-1 0 1,1-1-1,-1 1 1,3-4-1,18-25 641,-17 21-664,139-213 2311,-115 175-2263,61-116 723,-75 125-876,-13 29-53,1-1 0,1 1 0,0 0-1,1 1 1,12-18 0,-18 26-74,0 1 1,0 0-1,1-1 1,-1 1-1,0-1 1,1 1-1,-1 0 1,0-1-1,1 1 0,-1 0 1,1-1-1,-1 1 1,0 0-1,1 0 1,-1-1-1,1 1 1,-1 0-1,1 0 1,-1 0-1,1 0 0,-1 0 1,1 0-1,-1 0 1,1 0-1,-1 0 1,1 0-1,-1 0 1,1 0-1,-1 0 1,1 0-1,-1 0 0,1 0 1,-1 0-1,1 1 1,-1-1-1,1 0 1,-1 0-1,0 1 1,1-1-1,-1 0 0,1 0 1,-1 1-1,0-1 1,1 1-1,-1-1 1,0 0-1,1 1 1,1 3 2,1 1 0,-1-1 1,0 0-1,2 8 0,0 0 0,8 18 99,-2 0 0,0 1 0,-2 0 0,-2 1 0,-1-1 0,-1 1 0,-2 0 0,-1 1 0,-6 62 0,5-92 8,-1-1-1,1 1 1,-1 0-1,1-1 1,-1 1-1,-2 4 1,2-6-79,1-1 0,0 1-1,-1-1 1,1 1 0,-1-1 0,1 1 0,-1-1 0,1 1 0,-1-1-1,1 0 1,-1 1 0,1-1 0,-1 0 0,0 0 0,1 1 0,-1-1-1,1 0 1,-1 0 0,0 0 0,1 0 0,-1 0 0,0 0 0,1 0 0,-1 0-1,0 0 1,1 0 0,-1 0 0,1 0 0,-1 0 0,0-1 0,1 1-1,-1 0 1,1 0 0,-1-1 0,1 1 0,-1 0 0,0-2 0,-62-41 250,57 38-246,-84-58-205,44 31-390,40 29 121,9 8 170,10 9 115,-2-5 148,-1-1 0,1 0 0,1-1 0,-1 0 0,1-1 0,0 0 0,1-1 0,16 5 0,-20-8 34,0 0 0,-1 0 1,1-1-1,0 0 0,0-1 0,0 0 1,0 0-1,0-1 0,0 0 0,0-1 0,0 0 1,-1 0-1,11-5 0,50-27 333,-34 15-273,40-21 124,115-83-1,-176 112-159,-1-1-82,-12 15-60,-9 9-74,0 2 159,0-1 1,0 1-1,2 1 0,0-1 1,0 1-1,1 0 0,1 0 1,1 1-1,0-1 0,1 1 1,-1 17-1,4-28 35,-1 1 1,0 0-1,1-1 1,0 1-1,1-1 1,-1 0-1,1 1 0,0-1 1,3 6-1,-5-10-8,1 0 0,0 1 0,0-1 0,0 0 0,-1 0 0,1 0 0,0 1-1,1-1 1,-1 0 0,0 0 0,0-1 0,0 1 0,0 0 0,1 0 0,-1 0-1,0-1 1,1 1 0,-1-1 0,1 1 0,-1-1 0,1 0 0,-1 1 0,1-1 0,-1 0-1,1 0 1,-1 0 0,1 0 0,-1 0 0,1 0 0,-1-1 0,1 1 0,-1 0 0,0-1-1,1 1 1,-1-1 0,1 1 0,-1-1 0,2-1 0,8-4 77,0-2 0,-1 1-1,1-1 1,17-19 0,34-43 77,-53 59-137,32-40 69,16-19-44,-57 70-66,2-2-31,-1 0 0,1 1 0,0-1 0,-1 1 0,1-1 0,0 1 0,3-2 0,-5 3 22,1 0 1,-1 0-1,0 0 1,1 1 0,-1-1-1,0 0 1,0 0-1,1 1 1,-1-1 0,0 0-1,0 0 1,1 1-1,-1-1 1,0 0 0,0 1-1,0-1 1,0 0-1,0 1 1,1-1 0,-1 0-1,0 1 1,0-1-1,0 0 1,0 1 0,0-1-1,0 1 1,-1 3-8,1 0 0,-1 0 0,0 1 0,0-1 0,0 0 0,-2 4 0,-4 14-27,4-9 32,1 1 0,0-1 0,1 1-1,1-1 1,0 1 0,1-1 0,0 1 0,1-1-1,6 21 1,-8-33 30,0 1 0,1-1 0,-1 0-1,1 1 1,-1-1 0,1 0 0,0 0 0,0 0-1,-1 1 1,1-1 0,0 0 0,0 0-1,0 0 1,0 0 0,0-1 0,0 1 0,0 0-1,1 0 1,-1 0 0,0-1 0,2 1 0,-1-1 13,-1 0 0,1 0 0,-1 0 0,1 0 0,-1 0 0,1-1 0,-1 1 1,1-1-1,-1 1 0,1-1 0,-1 1 0,0-1 0,1 0 0,-1 0 1,0 0-1,1 0 0,-1 0 0,0 0 0,2-2 0,44-50 320,-38 41-374,1 1 0,0 0-1,0 1 1,1 0 0,0 0-1,0 1 1,17-9 0,-28 18 31,0-1 0,1 1 0,-1 0 1,0 0-1,0 0 0,1 0 0,-1 0 1,0 0-1,0 0 0,1 0 0,-1 0 1,0 0-1,0 0 0,1 0 0,-1 0 1,0 0-1,1 0 0,-1 0 0,0 0 1,0 0-1,1 0 0,-1 1 0,0-1 1,0 0-1,0 0 0,1 0 0,-1 0 1,0 0-1,0 1 0,0-1 0,1 0 1,-1 0-1,0 0 0,0 1 1,0-1-1,0 0 0,0 0 0,1 1 1,-1-1-1,0 0 0,0 0 0,0 1 1,2 18-67,-4 31-50,-15 73 1,6-47 119,3-17 21,-54 434 167,47-379 175,17-226 554,32-104-831,-21 142-182,-2 16 16,3 0 0,29-78 0,-28 97 58,2 2 0,2-1 0,1 2 1,30-40-1,3 9-50,-45 58-33,1 0 0,0 0 1,0 1-1,16-11 1,-23 18 75,1-1 0,-1 1 0,0 0 0,1 0 0,-1 0 0,1 1 0,-1-1 0,1 0 0,0 1 0,-1 0 0,1 0 0,0-1 0,-1 2 0,1-1 0,-1 0 0,1 0 0,0 1 0,-1-1 0,1 1 0,-1 0 0,1 0 0,-1 0 0,0 0 0,1 0 0,-1 1 0,0-1 1,0 1-1,0-1 0,3 4 0,-2-2 24,1 0 1,-1 0 0,-1 1 0,1 0 0,0-1 0,-1 1 0,0 0 0,0 0 0,0 0-1,0 1 1,0-1 0,-1 0 0,0 1 0,0-1 0,0 1 0,0 5 0,-2 3 41,1 0 1,-2 0-1,0-1 1,0 1 0,-1 0-1,-1-1 1,-5 13-1,7-20-7,-1 0 0,1 0 0,-1 0 0,0-1 0,-1 1 0,1-1 0,-1 0 0,-4 5 0,5-7-1,0 0 1,1 0 0,-1 0 0,0-1 0,0 1 0,0-1 0,0 1 0,0-1 0,0 0 0,-1 0 0,1-1-1,0 1 1,-1-1 0,-4 1 0,4-1-10,0-1 1,1 1-1,-1-1 0,1 0 1,-1 0-1,1 0 0,-1 0 0,1 0 1,-7-4-1,-25-20-171,21 14-35,11 9 61,0-1 0,-1 1 0,2-1 0,-1 0 0,0 1 0,0-1 0,-3-6 0,17 14-190,46 41 150,-42-34 174,0-2-1,1 0 1,0-1-1,1-1 1,24 9 0,-35-15-9,0 0 0,0-1 0,-1 1 0,1-1 0,0-1 0,0 1 0,0-1 0,0 0 0,0-1 0,0 0 0,0 1 0,0-2 0,0 1 0,0-1 0,-1 0 0,1 0 0,0 0 0,-1-1 0,0 0 0,7-4 0,1-4 47,0 0 0,-1 0 0,0-1 0,0 0 1,-2-1-1,0-1 0,0 0 0,14-26 0,-18 26-55,5-7 107,-1 0 0,-1-1 0,-1 0 0,6-25 1,-14 46-113,2-22-166,-2 23 163,0-1 1,0 1-1,0-1 0,0 1 1,0 0-1,0-1 0,0 1 1,0 0-1,0-1 0,0 1 1,-1 0-1,1-1 1,0 1-1,0 0 0,0-1 1,-1 1-1,1 0 0,0 0 1,0-1-1,-1 1 0,1-1 1,-1 1-10,0 0 1,1 0 0,-1 0-1,1 0 1,-1 0-1,1 1 1,-1-1 0,1 0-1,-1 0 1,1 0-1,-1 0 1,1 1 0,-1-1-1,1 0 1,0 0-1,-1 1 1,1-1 0,-1 0-1,1 1 1,0-1-1,-1 1 1,-4 5-51,1-1 0,0 1 1,0 0-1,0 0 0,1 1 0,-6 12 0,6-10 36,-3 3 40,1 0 0,1 1 0,1 0 0,-1 0-1,2 0 1,0 0 0,1 0 0,0 0 0,0 0-1,4 22 1,-3-32-1,1 0-1,-1 1 0,1-1 1,0 0-1,0 1 0,1-1 1,-1 0-1,1 0 0,-1 0 1,1 0-1,0 0 0,4 4 1,-5-6 12,1 0 1,-1 0-1,1 0 1,0 0-1,-1 0 1,1 0-1,0 0 1,-1-1-1,1 1 1,0-1-1,0 1 1,0-1-1,-1 0 1,1 0 0,0 0-1,0 0 1,0 0-1,0 0 1,0 0-1,-1 0 1,1-1-1,0 1 1,0-1-1,0 0 1,2-1-1,110-51 325,-46 20-273,97-49-202,-63 33 201,-31 14-158,-70 34 86,1 0-3,0 0 0,0 0 0,0 0 0,0 1 0,0-1 0,0 0 0,0 1 0,4-1 0,-5 1 6,0 1 0,0-1 0,0 0 0,0 1 0,0-1 0,-1 0 0,1 1 0,0-1 1,0 1-1,-1 0 0,1-1 0,0 1 0,-1-1 0,1 1 0,0 0 0,-1 0 0,1-1 0,-1 1 0,1 0 0,-1 0 0,1 0 0,-1 0 0,0-1 1,1 3-1,0 1 25,0 0 0,0 1 0,0-1 0,0 1 0,-1-1 0,0 9 0,3 22 224,3-5-126,6 21-280,-11-46 176,1-1-1,0 1 1,0-1 0,0 1 0,1-1 0,-1 1-1,7 6 1,-8-10-8,0 0 0,0 0 0,0 0 0,0-1-1,0 1 1,1 0 0,-1-1 0,0 1 0,0-1 0,0 0 0,1 1-1,-1-1 1,0 0 0,0 0 0,1 1 0,-1-1 0,0 0 0,0 0-1,1-1 1,-1 1 0,0 0 0,0 0 0,1-1 0,-1 1 0,0 0-1,0-1 1,0 1 0,1-1 0,-1 0 0,1 0 0,6-5 59,0 1 0,0-1 0,8-8 0,-3 3 21,83-56 45,-19 14-190,-59 42-108,-9 8 84,-9 3 76,1 0 1,-1 0 0,0 1-1,0-1 1,0 0 0,1 0 0,-1 0-1,0 0 1,0 0 0,0 0-1,0 0 1,1 0 0,-1 1-1,0-1 1,0 0 0,0 0 0,0 0-1,0 0 1,1 1 0,-1-1-1,0 0 1,0 0 0,0 0-1,0 1 1,0-1 0,0 0 0,0 0-1,0 0 1,0 1 0,0-1-1,0 0 1,0 0 0,0 0-1,0 1 1,0-1 0,-1 16-73,0 0 0,-4 17 0,0-6 103,-55 360-254,37-245 430,-11 212-113,35-287 629,1-98-613,1 0-1,1 0 1,18-58 0,-17 69-107,68-276-374,-66 268 363,43-161 40,13 7-217,35-30-186,-94 205 286,0 0 0,0 0 0,9-11 0,-11 17 44,-1-1 1,0 1-1,1 0 1,-1-1-1,1 1 1,-1 0-1,1 0 1,0 0-1,2-1 1,-3 2 20,0 0-1,0-1 1,0 1 0,0 0 0,0 0 0,0 0 0,0 0 0,-1 0 0,1 0 0,0 0-1,0 1 1,0-1 0,0 0 0,0 0 0,0 1 0,0-1 0,-1 0 0,1 1 0,0-1-1,0 1 1,0 0 0,3 2 15,-1 1 0,0-1 0,0 1 0,0 0 0,0 0 1,-1 0-1,1 0 0,-1 0 0,0 0 0,0 1 0,1 5 0,0-1 105,-1 0 0,0 0 0,0 1 0,0 17 0,-2-16-22,0 0 0,-1 0 0,0 0 0,0-1 0,-1 1 0,-1 0 0,0-1 0,0 0 0,-1 1 0,-1-1 0,1-1 0,-1 1 0,-1-1 0,0 0 0,-11 13 0,15-20-56,0 0 1,0 0 0,0 0 0,0-1 0,0 1 0,0-1 0,-1 0 0,1 0 0,0 0 0,-1 0 0,1 0 0,-1 0 0,1 0-1,-1-1 1,1 1 0,-6-1 0,5 0-10,-1 0-1,1-1 0,-1 1 0,1-1 0,0 0 1,-1 0-1,1 0 0,0-1 0,-1 1 1,1-1-1,0 0 0,-5-3 0,4 2-53,1 0-1,-1 0 0,0-1 1,1 1-1,-5-7 1,7 9 26,0 0 1,0 0 0,1-1 0,-1 1 0,1 0-1,-1 0 1,1-1 0,-1 1 0,1 0 0,0-1-1,-1 1 1,1 0 0,0-1 0,0 1 0,0-1-1,0 1 1,0 0 0,0-1 0,1 1 0,-1 0-1,0-1 1,1 1 0,-1 0 0,1-1 0,0-1 0,2 0-33,0-1 1,-1 1 0,1 0 0,0 0 0,1 0 0,-1 0 0,1 0 0,-1 1 0,5-3 0,36-17-68,-39 20 117,134-51-6,-99 39 6,-3 6 22,-11 3 15,-25 5-44,-1 0 0,1 0-1,-1 0 1,1-1 0,-1 1 0,1 0 0,-1 0-1,0 0 1,1 0 0,-1 0 0,1 0 0,-1 0 0,1 0-1,-1 0 1,1 0 0,-1 0 0,1 1 0,-1-1 0,1 0-1,-1 0 1,1 0 0,-1 1 0,0-1 0,1 0 0,-1 0-1,1 1 1,-1 0-4,1-1 1,-1 1-1,0 0 0,0 0 0,1-1 0,-1 1 1,0 0-1,0 0 0,0-1 0,0 1 0,0 0 1,0 0-1,0-1 0,0 1 0,-1 1 0,-1 7-52,-1-1-1,-7 14 1,3-4 108,3-5-77,1 1 1,1-1-1,0 1 1,0 0 0,2 0-1,0 0 1,0 0-1,2 0 1,4 24-1,-5-35 72,0-1-1,0 1 0,0-1 1,0 1-1,0-1 0,3 4 1,-4-6-28,0 1 1,0-1-1,1 1 1,-1-1-1,1 1 1,-1-1-1,0 1 1,1-1-1,-1 0 1,1 1-1,-1-1 1,1 0-1,-1 1 1,1-1-1,-1 0 1,1 0-1,-1 1 1,1-1-1,0 0 1,-1 0-1,1 0 1,-1 0-1,1 0 1,-1 0-1,1 0 1,0 0-1,-1 0 1,1 0-1,-1 0 1,1 0-1,0 0 1,0-1-1,2-1 25,-1 0 1,1 0-1,-1 0 0,0 0 1,1-1-1,-1 1 0,0-1 0,0 1 1,-1-1-1,1 0 0,0 0 0,1-5 1,2-3 69,-1 0 0,3-15 0,-5 17-53,0 0 0,-1 0 0,0-1 0,-1 1 1,0-12-1,0 17-60,-1 1 1,1-1-1,-1 1 0,0-1 1,0 1-1,0-1 0,-1 1 1,1-1-1,-1 1 0,0 0 1,0 0-1,0 0 0,0 0 1,0 0-1,-5-4 0,6 6-32,-1 0 1,1 0-1,0 0 0,0 0 0,0 1 1,-1-1-1,1 0 0,0 1 0,-1-1 0,1 1 1,0-1-1,-1 1 0,1 0 0,-1 0 1,1-1-1,-1 1 0,-1 0 0,2 1 20,1-1 1,0 0-1,-1 0 0,1 0 1,0 0-1,-1 0 0,1 0 1,0 1-1,-1-1 0,1 0 0,0 0 1,0 0-1,-1 1 0,1-1 1,0 0-1,0 0 0,-1 1 1,1-1-1,0 0 0,0 0 0,0 1 1,0-1-1,-1 0 0,1 1 1,0-1-1,0 1 0,0 0 3,0 0-1,0 0 0,0 0 1,0 0-1,0 0 1,1 0-1,-1 0 1,0 0-1,1 0 0,-1 0 1,0 0-1,1 0 1,0 1-1,0-1 20,0 1 0,1-1 0,-1 1 0,0-1 0,1 0 0,-1 1 0,0-1 0,1 0 0,0 0 0,-1 0-1,1 0 1,0-1 0,-1 1 0,1 0 0,0-1 0,3 1 0,34 4 91,-37-5-91,43 0 116,0-1 0,0-3 0,52-10 0,-80 10-65,0-1 0,0 0 0,-1-1 0,1-1 0,-2-1 0,1 0 0,-1-1 0,0 0 1,-1-1-1,0-1 0,23-23 0,-36 33-54,5-6 0,1 1 0,-1 1 0,10-8 0,-15 13-1,-1 0 0,0 0 0,1-1 0,-1 1 0,0 0 0,1-1 0,-1 1 0,0 0 0,1 0 0,-1-1-1,0 1 1,1 0 0,-1 0 0,1 0 0,-1 0 0,0 0 0,1 0 0,-1 0 0,1-1 0,-1 1 0,1 0 0,-1 0 0,1 1 0,-1-1 0,0 0 0,1 0-1,-1 0 1,1 0 0,-1 0 0,1 1 0,-1 1-14,-9 62-316,6-40 376,-9 29-1,3-15 50,1-8-44,7-28-25,1 0 0,-1 0 0,0-1 0,0 1 0,0 0 0,0-1 0,0 1 0,0 0 0,0-1 0,-1 1 0,1-1 0,-3 2 0,3-2 0,0-1-1,0 0 1,-1 1-1,1-1 1,0 0-1,0 1 1,-1-1-1,1 0 1,0 0-1,-1 0 1,1 0-1,0 0 1,-1-1-1,1 1 1,0 0-1,-1 0 1,1-1-1,0 1 1,0-1-1,0 1 1,-1-1-1,1 0 1,0 1-1,-2-3 1,-1 0 0,0 0 0,0-1 0,0 0 0,-4-4 0,-32-40-628,38 47 458,12 14-347,2-2 503,1-1 1,0 0-1,0-1 0,1 0 0,0-1 0,26 10 1,-35-17 3,-1 0 1,1 0 0,-1-1-1,1 1 1,-1-1 0,1 0 0,-1 0-1,1-1 1,-1 1 0,1-1 0,-1 0-1,1 0 1,4-3 0,8-3 77,-1 0 0,17-11 1,-12 6-47,60-28-35,17-8-42,-18 4 226,-78 43-203,-1 0-1,0 0 1,0 0-1,1 1 1,-1-1-1,0 1 0,0-1 1,0 1-1,0-1 1,0 1-1,1 0 0,0-1 1,-1 1 4,-1 0-1,0 0 1,0 0 0,0 0 0,0 0 0,0 1-1,0-1 1,0 0 0,0 0 0,0 0 0,0 0-1,0 0 1,0 0 0,0 0 0,1 0 0,-1 0 0,0 0-1,0 1 1,0-1 0,0 0 0,0 0 0,0 0-1,0 0 1,0 0 0,0 0 0,0 0 0,0 0-1,0 0 1,0 1 0,0-1 0,0 0 0,0 0-1,0 0 1,0 0 0,0 0 0,0 0 0,-1 0-1,1 0 1,0 0 0,0 1 0,0-1 0,0 0-1,0 0 1,0 0 0,0 0 0,0 0 0,0 0-1,0 0 1,0 0 0,-1 0 0,-5 10-3,0 0 0,0 0 1,1 0-1,0 1 0,0 0 1,2 0-1,-6 21 0,8-27 7,1-1-1,-1 1 1,1 0 0,0-1-1,0 1 1,1 0 0,0-1-1,-1 1 1,4 8 0,-3-10 17,1 0 0,-1 0 0,1 0 0,0 0 0,0 0 0,0-1 0,0 1 0,0-1 0,0 1 0,1-1 0,-1 0 0,1 0 0,0 0 0,0 0 0,4 2-1,-2-2 1,0 0 0,1-1 0,-1 1 0,0-1 0,1 0 0,-1-1 0,1 1 0,-1-1 0,1 0 0,-1 0 0,1-1 0,-1 0 0,1 0 0,-1 0 0,0 0 0,1-1 0,-1 0 0,0 0 0,6-4-1,8-4 30,-1-1 0,-1 0 0,27-24 0,-32 24-23,0 0-1,-1-1 1,0-1 0,-1 0-1,0 0 1,9-18 0,-4 1-16,23-60 1,97-358-218,-111 342 141,-21 86 28,-1 0 0,0 1-1,-2-30 1,0 47 25,0-1 0,-1 1 0,1 0 0,0 0 0,-1 0 0,1 0 0,-1 0 0,0 0 0,1 0 0,-1 0 1,0 1-1,0-1 0,-1 0 0,1 0 0,0 1 0,-3-4 0,3 5 3,1 0 1,-1-1-1,0 1 1,1 0-1,-1-1 1,0 1-1,1 0 0,-1 0 1,0 0-1,1 0 1,-1 0-1,0 0 1,1 0-1,-1 0 1,0 0-1,1 0 1,-1 0-1,0 0 1,0 0-1,0 1 1,-1 0-14,0 0 1,0 0-1,0 0 1,0 0-1,1 0 1,-1 1-1,1-1 1,-1 1-1,-2 3 1,-4 6-26,0 0-1,1 1 1,0 0-1,0 1 1,2-1 0,-6 19 0,-20 90-177,-14 171 244,36-203 2,6 124 1,4-184 84,1-1 0,12 53 0,-13-79-75,-1 0 0,1 1 1,0-1-1,0 0 1,0 0-1,0 0 1,0 0-1,0 0 1,1 0-1,-1 0 1,3 2-1,-4-3-13,1-1-1,0 1 1,0-1-1,0 1 1,-1-1-1,1 1 1,0-1-1,0 0 1,0 1-1,0-1 1,0 0-1,0 0 1,0 0-1,0 1 1,0-1-1,0 0 1,0 0-1,2-1 1,2 0 28,0-1 0,0 0 0,-1 0 0,1-1 0,0 1 1,-1-1-1,8-6 0,0 1-30,212-139-660,-237 178 272,11-26 376,-4 10 0,-6 25 0,11-36 2,0 0 0,1 0 0,-1 0 0,1 0 0,0 0 0,0 0 0,0-1 0,1 1 0,-1 0 0,1 0 0,0 0 0,2 5 0,-2-7 2,0-1-1,0 1 1,0-1-1,0 1 0,0-1 1,0 0-1,0 0 0,1 0 1,-1 0-1,0 0 0,1 0 1,-1 0-1,1 0 1,0 0-1,-1-1 0,1 1 1,-1 0-1,1-1 0,0 0 1,0 1-1,-1-1 0,1 0 1,0 0-1,-1 0 0,3 0 1,4-1 22,0 1-1,0-2 1,0 1 0,10-4 0,5-3 67,-1 0 1,0-2-1,31-18 1,57-45-102,-85 56-56,-24 17 51,0-1-12,0 0 0,0 0 0,0 0-1,0 1 1,0-1 0,0 1 0,0-1-1,0 1 1,1-1 0,-1 1 0,0 0-1,2-1 1,-2 1 13,-1 0-1,0 1 0,0-1 1,0 0-1,0 0 0,1 1 1,-1-1-1,0 0 1,0 1-1,0-1 0,0 0 1,0 0-1,0 1 0,0-1 1,0 0-1,0 1 1,0-1-1,0 0 0,0 1 1,0-1-1,0 0 0,0 0 1,0 1-1,0-1 0,0 0 1,0 1-1,0-1 1,-1 0-1,1 0 0,0 1 1,-4 10-38,4-10 30,-5 15 19,1 0 1,0 0 0,1 1-1,1 0 1,0 0 0,2 0-1,1 28 1,0-40 17,-1 1-1,1-1 1,0 0 0,0 0-1,1 0 1,0 0 0,0 0-1,3 5 1,-5-9-10,0-1 0,1 1 1,-1 0-1,1 0 0,0-1 0,-1 1 0,1 0 1,0-1-1,-1 1 0,1-1 0,0 1 1,0-1-1,-1 1 0,1-1 0,0 1 0,0-1 1,0 0-1,0 0 0,1 1 0,-1-1-2,0 0 1,1-1-1,-1 1 0,0 0 1,0-1-1,0 1 0,1-1 0,-1 1 1,0-1-1,0 1 0,0-1 1,0 0-1,0 0 0,0 1 0,0-1 1,0 0-1,-1 0 0,2-2 0,5-5 77,-1-1 0,0 0 0,0-1 0,-1 1 0,0-1 0,-1 0 0,4-14 0,-4 10-46,0-1 0,-1 0 0,-1 0 0,1-26 0,-4 36-54,1 1-1,-1 0 0,1-1 1,-1 1-1,-1 0 1,1 0-1,-1-1 0,1 1 1,-1 0-1,0 1 1,-5-7-1,6 7-17,-1 1 0,0 0 0,1 0 0,-1 0 0,0 0 0,0 0 0,0 1 0,0-1 0,0 1 0,-1-1-1,1 1 1,0 0 0,-1 0 0,1 0 0,-1 0 0,1 0 0,-1 0 0,1 1 0,-5-1 0,5 1 19,1 1-1,-1-1 1,0 1-1,0 0 1,1-1 0,-1 1-1,0 0 1,-1 1-1,2-1 5,0-1 0,1 0-1,-1 1 1,1-1 0,-1 0-1,0 1 1,1-1 0,-1 1-1,1-1 1,-1 1 0,1-1-1,0 1 1,-1-1 0,1 1-1,-1-1 1,1 1 0,0 0-1,0-1 1,-1 1 0,1 0-1,1 0 18,0 0 0,0-1 0,0 1 0,0 0-1,0-1 1,0 1 0,0-1 0,0 0 0,0 1-1,0-1 1,0 0 0,0 0 0,1 1-1,-1-1 1,0 0 0,0 0 0,2-1 0,24-1 57,-25 2-69,46-7-73,33-2-58,-59 8 138,26-1-22,89 7 1,-129-4 20,-1 0-1,1 1 0,-1 0 1,0 1-1,8 3 0,-13-6 30,0 1 0,0 0 0,0 0-1,-1 0 1,1 0 0,0 0 0,-1 1 0,1-1-1,-1 0 1,1 1 0,-1-1 0,0 1-1,1-1 1,-1 1 0,0 0 0,0 0 0,0-1-1,0 1 1,-1 0 0,1 0 0,0 0-1,-1 0 1,1 0 0,-1 2 0,-2 18 221,1-19-217,1 0 0,-1 0 1,1 0-1,0 1 0,0-1 0,0 3 0,1-5-26,-1 0-1,0-1 0,1 1 0,-1-1 0,1 1 1,-1-1-1,1 1 0,-1-1 0,1 1 0,-1-1 0,1 0 1,-1 1-1,1-1 0,-1 0 0,1 1 0,0-1 0,-1 0 1,1 0-1,0 1 0,-1-1 0,1 0 0,0 0 0,-1 0 1,1 0-1,0 0 0,-1 0 0,1 0 0,0 0 1,-1 0-1,1-1 0,0 1 0,-1 0 0,1 0 0,0-1 1,30-8 97,-28 7-88,16-6-13,27-16 1,-28 14-52,25-10-1,-42 19 47,0 1-1,0-1 0,0 1 0,0 0 0,0-1 0,0 1 0,0 0 0,0 0 0,0 0 0,0 0 0,0 0 0,0 0 0,0 0 0,1 0 1,-1 0-1,0 0 0,0 0 0,0 1 0,0-1 0,0 0 0,0 1 0,0-1 0,0 1 0,-1-1 0,3 2 0,-2 0 39,1 0-1,0 1 1,-1-1-1,0 0 1,0 0-1,1 1 1,-1-1-1,-1 1 1,2 2-1,29 102-4,-29-97 1201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3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49 9216,'-71'-14'4192,"53"14"-3648,9 0 2559,-1 0-447,7 0-2368,-2-3-736,10 0 224,-5-6-2144,8 4 1313,-3-6-3425,4 7 2528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3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546 263 10208,'-26'-23'3290,"25"23"-3226,1 0-1,0 0 1,0 0-1,0 0 1,0 0-1,-1 0 1,1 0-1,0 0 1,0 0-1,0 0 1,0-1-1,0 1 0,-1 0 1,1 0-1,0 0 1,0 0-1,0 0 1,0-1-1,0 1 1,0 0-1,0 0 1,0 0-1,-1 0 1,1-1-1,0 1 1,0 0-1,0 0 1,0 0-1,0 0 1,0-1-1,0 1 1,0 0-1,0 0 1,0 0-1,0-1 1,0 1-1,0 0 1,1 0-1,-1 0 0,0 0 1,0-1-1,0 1 1,0 0-1,0 0 1,0 0-1,0 0 1,0 0-1,0-1 1,1 1-1,-1 0 1,10-3 745,-8 3-424,60-12 3231,183-11-1146,9 15-2288,-60 3-3042,-157 4-388,-9 3 998</inkml:trace>
  <inkml:trace contextRef="#ctx0" brushRef="#br0" timeOffset="1">41 63 12544,'-40'0'5695,"50"-3"-4959,-2-2-192,6 5-448,17-8-384,9 1 160,15-13-4831,3 0 2719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42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239 580 3072,'0'-1'129,"0"1"-1,0-1 1,0 1-1,0-1 1,0 1 0,0-1-1,0 1 1,1 0-1,-1-1 1,0 1 0,0-1-1,1 1 1,-1 0-1,0-1 1,0 1 0,1 0-1,-1-1 1,0 1 0,1 0-1,-1-1 1,0 1-1,1 0 1,-1 0 0,1 0-1,-1-1 1,0 1-1,1 0 1,-1 0 0,1 0-1,-1 0 1,1 0-1,-1 0 1,1 0 0,-1 0-1,0 0 1,1 0-1,-1 0 1,1 0 0,0 0-1,8-1 2493,-9 1-2541,0 0 0,0-1 0,0 1 0,1 0 0,-1 0 0,0 0 0,0 0 0,0 0 0,1 0 0,-1 0 0,0 0 0,0 0 0,0 0 0,1 0 0,-1 0 0,0-1 0,0 1 0,0 0 0,0 0 0,0 0 0,1 0 0,-1-1-1,0 1 1,0 0 0,0 0 0,0 0 0,0 0 0,0-1 0,0 1 0,0 0 0,0 0 0,0 0 0,0-1 0,0 1 0,0 0 0,0 0 0,0 0 0,0-1 0,0 1 0,0 0 0,0 0 0,0-1 0,-9-5 1682,-12-1-542,-1 5-596,0 1 0,-32 4 0,37-2-461,0 1 0,-18 5 0,29-6-204,0 1-1,1 0 1,-1 0 0,0 1 0,1 0-1,0-1 1,-1 2 0,-8 6-1,13-9 26,1-1-1,-1 1 0,0 0 0,0 0 0,1 0 1,-1 0-1,0 0 0,1 0 0,-1 0 0,1 0 1,-1 0-1,1 0 0,0 0 0,-1 2 0,1-2 16,0-1 0,0 1 0,0 0 0,0-1 0,0 1-1,1-1 1,-1 1 0,0 0 0,0-1 0,1 1 0,-1-1 0,0 1 0,0 0-1,1-1 1,-1 1 0,1-1 0,-1 1 0,1-1 0,-1 1 0,0-1 0,1 0-1,0 1 1,-1-1 0,1 1 0,-1-1 0,2 1 0,5 2 109,0-1 1,1 1 0,-1-1-1,0-1 1,1 1 0,-1-1-1,1 0 1,0-1 0,-1 0-1,1 0 1,0-1 0,10-1 0,-5-1 81,0 0 1,-1-1-1,1 0 1,-1-1-1,0 0 1,15-9-1,-24 12-144,0 0 0,0 0 0,0-1 0,0 1 0,-1-1 0,1 1 0,-1-1 0,1 0 0,-1 0 0,0 0 0,0 0 0,0 0 0,-1-1 0,1 1 0,-1-1 0,2-3 1,-3 6-41,0-1 1,0 1 0,1-1-1,-1 1 1,0-1-1,-1 1 1,1-1 0,0 1-1,0 0 1,0-1 0,-1 1-1,1-1 1,-1 1 0,1-1-1,-1 1 1,-1-2 0,0 1-37,1 0 1,-1 1-1,1-1 1,-1 1-1,0-1 1,0 1-1,1 0 1,-1 0-1,0 0 1,0 0 0,0 0-1,0 0 1,-1 0-1,-1 0 1,-2 0-86,1 0 1,-1 0 0,0 1 0,1-1-1,-1 1 1,1 0 0,-1 1-1,0-1 1,1 1 0,-1 0 0,1 1-1,-1-1 1,-7 4 0,13-4 98,0-1 0,-1 0 0,1 0 0,-1 0 1,1 0-1,0 1 0,-1-1 0,1 0 0,0 0 0,-1 0 1,1 1-1,0-1 0,-1 0 0,1 1 0,0-1 0,-1 0 1,1 1-1,0-1 0,0 0 0,0 1 0,-1-1 0,1 1 1,0-1-1,0 0 0,0 1 0,0-1 0,0 1 1,0-1-1,0 0 0,0 1 0,0-1 0,0 1 0,0 0 19,1 0-1,-1-1 1,0 1-1,1-1 1,-1 1-1,1-1 0,-1 1 1,1-1-1,-1 0 1,1 1-1,-1-1 1,1 1-1,0-1 0,-1 0 1,1 0-1,-1 1 1,1-1-1,0 0 1,-1 0-1,1 0 0,0 0 1,-1 1-1,2-1 1,13 2 367,1-1 1,0 0 0,-1-1 0,27-3-1,-36 2-253,0 0-1,0-1 1,0 0-1,0 0 1,0 0-1,0-1 1,-1 0-1,1 0 1,-1 0-1,0-1 1,0 1-1,0-1 1,0-1-1,-1 1 0,5-6 1,5-8 39,-2 0 0,0-1 0,-1-1 0,16-38 0,20-86 1,-25 71-91,-9 30 69,13-35 12,-27 84-252,0 1 0,0 0 1,0 0-1,1 13 0,-1 13 32,-48 281-104,29-206 226,-47 200 111,50-249-53,-48 109-1,57-148 35,-20 30 0,23-43-60,1-1 1,-1 1-1,-1-1 1,1-1-1,-1 1 1,0-1-1,-10 8 1,15-12-51,-1 0 0,1 0 1,-1-1-1,1 1 0,-1 0 1,1-1-1,-1 1 0,0-1 1,1 1-1,-1-1 0,-2 1 1,4-1-19,0 0 1,-1-1 0,1 1 0,-1 0 0,1 0 0,0 0 0,-1 0-1,1 0 1,-1 0 0,1-1 0,0 1 0,-1 0 0,1 0 0,0-1-1,-1 1 1,1 0 0,0 0 0,0-1 0,-1 1 0,1-1 0,-3-14 220,3 8-203,1 0 0,0-1 0,1 1 0,0 0 0,0 0 0,0 0 0,1 0 0,0 0 0,4-6 0,40-59 22,-19 33-98,34-35 1,-48 59 46,1 1 1,1 0-1,0 1 0,1 1 1,18-11-1,-4 7-177,0 1 1,43-15-1,-13 14-4522,-32 12 865,-25 4 2520,0 0-1,0 0 1,0 1-1,0-1 1,5 3-1,13 7-3897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44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131 129 2400,'14'-4'14573,"-21"8"-12619,-3 1-1876,1 1 0,-1 0-1,1 1 1,1-1 0,-1 2-1,1-1 1,0 1 0,1 1-1,0-1 1,1 1 0,-1 1-1,2-1 1,-1 1 0,1 0-1,1 0 1,0 0-1,0 1 1,1-1 0,0 1-1,1 0 1,0 0 0,1 0-1,0 0 1,2 18 0,-1-25-41,1 0 1,-1 0 0,1 0 0,1 0-1,-1 0 1,1 0 0,-1-1-1,1 1 1,3 5 0,-3-7 6,-1-1 1,1 1-1,-1 0 1,1-1-1,0 1 0,-1-1 1,1 1-1,0-1 1,0 0-1,0 1 1,0-1-1,0 0 0,0-1 1,0 1-1,1 0 1,-1-1-1,0 1 1,4 0-1,2-1 65,0-1 0,-1 1 0,1-1 0,0-1 0,-1 1 0,1-1 0,11-5 0,53-26 182,-53 23-227,6-2 70,-1-1 0,-1-2 1,-1 0-1,31-27 1,-46 36-113,-1-1 0,1 0 0,-1 0 0,-1 0 1,6-9-1,-11 16-21,0-1-1,0 1 1,0 0 0,0 0 0,0 0-1,1 0 1,-1 0 0,0 0 0,0 0-1,0 0 1,0 0 0,0 0 0,0 0-1,0 0 1,0 0 0,0 0 0,0 0-1,0 0 1,0 0 0,0 0 0,1 0-1,-1 0 1,0 0 0,0 0 0,0 0-1,0 0 1,0 0 0,0 0 0,0 0-1,0 0 1,0 0 0,0 0 0,1 0-1,-1 0 1,0 0 0,0 0 0,0 0-1,0 0 1,0 0 0,0 0 0,0 0-1,0 0 1,0 0 0,0 0 0,0 0-1,0 0 1,0 0 0,0 0-1,1 1 1,-1 1-29,1 0 1,-1 1-1,1-1 0,-1 0 0,0 1 0,0-1 0,0 1 0,0-1 1,0 3-1,0 16-99,4-5 168,1-1 0,0 0 0,1 0 1,1 0-1,1 0 0,14 21 0,-20-34-10,-1 0-1,0 0 1,1 0 0,-1-1 0,1 1-1,0 0 1,0-1 0,-1 1-1,1-1 1,0 0 0,0 1 0,4 0-1,-5-2-5,0 1-1,1-1 1,-1 0-1,0 0 1,1 0-1,-1 0 1,0 0-1,1 0 1,-1 0-1,0 0 0,1-1 1,-1 1-1,0 0 1,1-1-1,-1 1 1,0-1-1,0 0 1,1 1-1,-1-1 1,0 0-1,0 0 1,0 1-1,1-2 1,2-2 35,-1 1 1,0-1 0,0 0 0,0 0 0,0 0 0,0 0 0,-1 0 0,4-10-1,10-40 15,-7 23-132,-5 14-44,-1 0-1,0 1 1,-1-1 0,0-33-1,27 51-223,115 4 369,3 1-52,-107-7 75,67-8 1,-86 5-1,1-1 0,-1-1 0,-1 0 0,27-13 1,-35 12 77,-8 3-45,-8 2-36,-9 12-228,5-4 77,-161 110 29,159-109 41,0 1 0,1-1 0,-10 13 1,17-18 18,0 0 1,0 0-1,0 0 1,0 1-1,1-1 1,-1 1-1,1-1 1,0 1 0,-1 0-1,1-1 1,0 1-1,1 0 1,-1 0-1,1 0 1,-1 0-1,1 0 1,0 0-1,0-1 1,0 5 0,1-6 27,-1 1 1,1-1 0,-1 0 0,1 0 0,0 0 0,-1 1 0,1-1 0,0 0 0,0 0 0,0 0 0,0 0-1,0 0 1,0-1 0,0 1 0,0 0 0,1 0 0,-1-1 0,0 1 0,0 0 0,1-1 0,-1 0 0,0 1-1,1-1 1,1 1 0,1-1 23,0 1 1,0 0-1,1-1 0,-1 0 0,1 0 0,4-1 1,-2 0 13,0-1 0,0 0 0,0 0 0,-1 0 0,1-1 0,-1 0 0,0 0 0,0-1 0,10-7 1,-7 3-24,-1 1 0,0-1 0,0-1 0,-1 0 0,10-13 0,-3-4-43,0 0 0,-1-1 0,16-51 1,-16 48-217,-12 83-202,0-1 496,7 55 0,-7-98-12,0-1-1,1 1 0,0-1 1,1 0-1,0 0 1,0 0-1,0 0 0,1 0 1,0-1-1,7 9 0,-10-15-43,0 0 0,-1-1 0,1 1 0,0 0 0,0-1 0,0 1 0,0-1 0,0 0 0,0 1 0,0-1 0,0 0 0,0 0 0,1 1 0,-1-1 0,0 0 0,0 0 0,0 0 0,0 0 0,0 0-1,0-1 1,0 1 0,0 0 0,0 0 0,0-1 0,0 1 0,0-1 0,0 1 0,0-1 0,0 1 0,0-1 0,1-1 0,7-3 47,-1-1 1,12-10-1,-14 10-44,56-42 70,24-20-167,-53 40 71,-21 18-17,0 1 0,15-18-1,-27 27 12,0 0 0,0 0 0,1 0 0,-1 0 0,0 0 0,0-1 0,0 1 0,0 0 0,0 0 0,0 0 0,0 0 0,0 0 0,0 0 0,0 0 0,0 0 0,0 0 0,1 0 0,-1 0 0,0 0 0,0 0 1,0 0-1,0 0 0,0 0 0,0 0 0,0 0 0,0 0 0,0 0 0,0 0 0,1 0 0,-1 0 0,0 0 0,0 0 0,0 1 0,0-1 0,0 0 0,0 0 0,0 0 0,0 0 0,0 0 0,0 0 0,0 0 0,0 0 0,0 0 0,0 0 0,0 0 0,1 0 0,-1 0 0,0 0 0,0 1 0,0-1 0,0 0 0,0 0 0,0 0 0,0 0 0,0 0 0,0 0 0,0 0 0,0 0 0,0 0 0,0 0 0,0 1 0,0-1 0,0 0 0,0 0 0,-1 0 0,1 0 0,0 0 0,0 0 0,1 13-77,-4 16 49,-2 0 27,3-21 7,0 1-1,1-1 0,0 0 0,0 0 0,1 14 0,1-19 4,2 23 104,-3-24-97,1-1 0,-1 1 0,0 0 1,1-1-1,-1 1 0,1-1 0,0 1 0,0-1 0,-1 1 0,1-1 0,2 3 0,-2-4 13,1 1 0,0-1-1,-1 0 1,1 0 0,0 0-1,-1 0 1,1 0-1,0 0 1,-1 0 0,1 0-1,0-1 1,-1 1 0,1-1-1,0 1 1,-1-1-1,3-1 1,1 0 65,5-2-60,1 0-1,-1-1 1,0 0-1,-1-1 1,1 0 0,8-8-1,48-46 60,16-31-488,-81 90 395,0 1-1,-1-1 0,1 1 1,-1 0-1,1 0 1,0-1-1,-1 1 0,1 0 1,0 0-1,-1 0 1,1 0-1,0-1 0,0 1 1,-1 0-1,1 0 1,0 0-1,-1 1 0,1-1 1,0 0-1,-1 0 1,1 0-1,0 0 0,-1 1 1,1-1-1,0 0 1,-1 1-1,1-1 0,-1 0 1,1 1-1,0-1 1,-1 1-1,1-1 0,-1 1 1,1-1-1,-1 1 1,1 1-1,21 26-92,-16-19 3,-3-5 110,1 1 21,1 0 0,-1 0 0,1 0 1,0 0-1,7 5 0,-10-9-19,1 0-1,-1 1 0,0-2 1,1 1-1,-1 0 1,1 0-1,-1-1 1,1 1-1,-1-1 1,1 0-1,-1 0 0,1 0 1,-1 0-1,1 0 1,0 0-1,-1-1 1,4 0-1,4-3 39,1 0 0,-1 0 0,0-1 0,-1 0-1,1-1 1,11-9 0,-14 9-41,0 0 0,0 0 0,-1 0-1,0 0 1,0-1 0,-1 0 0,0-1 0,0 1-1,-1-1 1,6-13 0,-7 15-20,-1 0 0,0 0 1,0 0-1,-1 0 0,0 0 0,0 0 0,0 0 0,-1 0 1,0 0-1,0-1 0,0 1 0,-1 0 0,0 0 0,0 0 1,-4-11-1,4 16-7,1 0 1,0 0 0,-1 1-1,1-1 1,0 0 0,-1 1-1,1-1 1,-1 0 0,1 1-1,-1-1 1,1 1 0,-1-1-1,0 1 1,1-1 0,-1 1-1,0-1 1,1 1 0,-1 0-1,0-1 1,1 1 0,-1 0-1,0-1 1,0 1-1,1 0 1,-1 0 0,0 0-1,0 0 1,0 0 0,1 0-1,-1 0 1,0 0 0,0 0-1,0 0 1,1 0 0,-1 1-1,0-1 1,0 0 0,1 0-1,-1 1 1,0-1 0,1 1-1,-2 0 1,-3 2-38,1 0 0,0 0-1,0 0 1,1 0 0,-7 7 0,-2 6 19,1 1 1,0 0-1,1 0 1,1 1-1,0 0 1,-10 34-1,17-45 70,0-1 0,1 1 0,-1 0 0,1 0 0,0 0-1,1 0 1,0 0 0,1 11 0,0-15-15,-1 0 0,1 0 0,0-1-1,0 1 1,0 0 0,0-1 0,0 1 0,1 0 0,-1-1 0,1 1 0,-1-1 0,1 0-1,0 0 1,0 0 0,0 0 0,1 0 0,-1 0 0,0 0 0,1 0 0,-1-1-1,1 0 1,-1 1 0,5 0 0,5 2 44,1 0 0,-1-2 0,1 1 0,0-2 0,-1 0 0,26-1 1,0-3 34,39-7 0,-52 5-299,1-1 1,40-15 0,-52 15-719,0 0 1,0-1-1,15-11 1,-1-2-1018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4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1177 5216,'3'-5'9490,"10"-9"-5569,-2 3-3370,-1 0 1,13-19 0,-16 16-333,-1 0 0,-1 0 0,5-17 0,-2 8-50,47-178 776,-53 192-919,61-217 955,-47 171-936,6-20 86,-22 70-162,-5 17-21,-6 28-19,-53 245 252,4-46-89,43-173-56,-3 7 0,-109 346 355,126-411-370,0 2 110,-1-1 1,0 1-1,-1-1 1,0 0 0,-12 17-1,17-26-124,0 0 0,-1 1 0,1-1 0,0 0 0,0 0-1,0 1 1,0-1 0,-1 0 0,1 0 0,0 1 0,0-1-1,-1 0 1,1 0 0,0 0 0,0 0 0,-1 0 0,1 1 0,0-1-1,-1 0 1,1 0 0,0 0 0,0 0 0,-1 0 0,1 0 0,0 0-1,-1 0 1,1 0 0,0 0 0,-1 0 0,1 0 0,0 0 0,-1 0-1,1 0 1,0 0 0,0 0 0,-1 0 0,1-1 0,0 1 0,-1 0-1,1 0 1,0 0 0,0 0 0,-1-1 0,1 1 0,0 0-1,0 0 1,0-1 0,-1 1 0,1 0 0,0 0 0,0-1 0,0 1-1,0 0 1,0-1 0,0 1 0,-1 0 0,1 0 0,0-1 0,-3-17 106,3 11-123,1 0 0,0 0 0,0 0 0,0 0 0,4-10 0,-1 5-32,4-15-5,1 1-1,2 1 0,0 0 0,2 0 1,0 1-1,2 1 0,20-25 1,-15 24 59,1 0 0,1 2 0,1 0 0,1 2 0,53-34 0,66-30-8,29-16 19,-94 44 409,-68 51-347,-10 4-82,1 1 0,-1 0 0,0 0 0,1-1 0,-1 1 0,0 0 0,1 0 0,-1 0 0,1 0 0,-1 0 0,0 0 0,1 0 0,-1 0 0,1 0 0,-1 0 0,0 0 0,1 0 0,-1 0 0,1 0 0,-1 0 0,0 0 0,1 0 0,-1 0 0,0 1 0,1-1 0,-1 0 0,0 0 0,1 0-1,0 1 1,-1 2 4,-1 3-6,-1 0 0,1 0 0,-1-1 0,-1 1 0,1-1 0,-1 1 0,-6 8 0,0 3 28,-1 3 110,-25 51-148,31-61 70,0 1-1,0 1 0,1-1 1,-2 21-1,4-29-56,1 1-1,0 0 1,0-1-1,1 1 1,-1-1-1,1 1 1,0-1-1,0 1 1,0-1-1,0 1 1,0-1-1,1 0 1,2 5-1,-3-6 34,1-1 0,-1 1 0,0 0 0,1-1-1,-1 0 1,1 1 0,-1-1 0,1 0 0,0 0 0,0 1 0,-1-1 0,1-1-1,0 1 1,0 0 0,0 0 0,0-1 0,0 1 0,0-1 0,0 1-1,0-1 1,0 0 0,0 0 0,0 0 0,3-1 0,0 0 11,0 0 0,0 0 0,0-1 0,0 0 0,0 0 0,-1 0 0,1-1 0,-1 1 0,0-1 0,1 0 0,-1 0 0,6-7 1,3-4 4,-1 0 0,11-16 0,-20 27-43,14-23-1,-1 0 0,-1 0 0,-2-1 0,0-1 0,14-47 0,-23 65-73,-2 14-14,-3 19-15,-1-1 108,-2 5 84,1 1 0,2-1 0,3 50 0,-2-75-73,0-1 0,0 1 0,0 0 0,1 0 0,-1-1 0,1 1 0,-1 0 0,1-1 0,-1 1 0,1 0 0,0-1 0,0 1 0,0-1 0,0 1 0,0-1 0,0 1 0,0-1 0,1 0 0,-1 0 0,0 0 0,1 0 0,-1 0 0,1 0 0,-1 0 0,1 0 0,1 1 0,0-2 3,-1 0 0,1 0-1,0 0 1,0 0-1,-1 0 1,1 0 0,0-1-1,-1 1 1,1-1 0,0 0-1,-1 0 1,1 0 0,-1 0-1,0 0 1,1 0-1,2-3 1,112-83 325,-74 53-415,-15 12-3,-8 5-16,1 2 0,23-14 0,-43 29 74,0-1 0,0 0 0,-1 1 0,1-1 0,0 1 0,0 0 0,0-1 0,0 1 0,0 0 0,0-1 0,0 1 0,0 0 0,0 0 0,0 0 0,0 0 0,0 0 0,0 0 0,0 0 0,0 0 0,0 0 0,0 1 0,0-1 0,0 0 0,0 0 0,0 1 0,1 0 0,-2 0 4,1 0 0,0 0 0,0 0 0,0 1 0,-1-1 0,1 0 0,-1 0 0,1 1 0,-1-1 0,1 0 0,-1 1 0,0-1 0,0 1 0,1-1 0,-1 3 0,0 5 16,-1 0 1,0-1-1,0 1 0,-4 13 1,-2-3 74,-10 21 1,10-23-22,0-1 0,-4 19 1,11-35-65,0 0 1,0 1-1,0-1 1,0 0-1,-1 0 1,1 0-1,0 0 1,0 0-1,0 1 1,0-1-1,0 0 1,0 0-1,0 0 1,0 0-1,1 0 1,-1 1-1,0-1 1,0 0-1,0 0 1,0 0-1,0 0 1,0 0-1,0 0 1,0 1-1,0-1 1,0 0-1,0 0 1,0 0-1,1 0 1,-1 0-1,0 0 1,0 0-1,0 1 1,0-1-1,0 0 1,0 0-1,1 0 1,-1 0-1,0 0 1,0 0-1,0 0 1,1 0-1,9-1 103,15-9-93,-21 8-35,21-8 31,0-2 0,-1-1-1,0-1 1,-2-1 0,30-24 0,-35 23-62,-5 5-30,0 1-1,15-11 1,-26 21 78,0-1-1,-1 1 1,1-1 0,0 1-1,0-1 1,0 1 0,-1 0-1,1 0 1,0-1 0,0 1-1,0 0 1,0 0 0,-1 0-1,1 0 1,0 0 0,0 0-1,0 0 1,0 0 0,0 0-1,0 0 1,-1 1 0,1-1-1,1 1 1,0 0 3,-1 0 0,0 0 0,0 0 1,1 0-1,-1 0 0,0 0 0,0 0 0,0 1 0,-1-1 0,1 0 0,0 1 0,0 1 1,2 3-14,-1 1 0,0-1 1,-1 1-1,1-1 0,-1 9 1,0-7 19,0 0 1,0 0 0,1 0-1,0 0 1,0-1 0,1 1-1,3 7 1,-6-14 6,1-1 1,-1 1-1,1-1 0,-1 1 1,1 0-1,-1-1 0,1 1 1,-1-1-1,1 0 0,0 1 0,-1-1 1,1 1-1,0-1 0,-1 0 1,1 0-1,0 1 0,0-1 1,-1 0-1,1 0 0,0 0 0,0 0 1,-1 0-1,1 0 0,0 0 1,0 0-1,-1 0 0,1 0 1,0 0-1,0 0 0,-1-1 1,1 1-1,0 0 0,28-13 28,-21 8-68,138-70-209,-51 24 238,42-24 10,-94 50-24,-42 25 7,0-1 0,0 1-1,0-1 1,0 1 0,0-1 0,-1 1 0,1 0 0,0-1 0,0 1 0,0 0-1,0 0 1,0 0 0,0 0 0,0 0 0,2 0 0,-1 4-150,-7 4 8,-74 83 243,56-68-201,2 1 0,-21 28 0,41-49 117,-1-1 0,1 1 1,-1-1-1,1 1 0,0 0 0,0 0 0,0 0 0,1-1 0,-1 1 0,1 0 1,-1 0-1,1 4 0,0-5-3,0-1 0,1 1 1,-1-1-1,0 1 0,1-1 0,-1 1 1,1-1-1,-1 0 0,1 1 1,-1-1-1,1 1 0,0-1 0,0 0 1,0 0-1,0 0 0,0 1 0,0-1 1,0 0-1,0 0 0,1 0 0,-1 0 1,0-1-1,0 1 0,3 1 0,0-1 4,1 1-1,0-1 1,0 0-1,1 0 0,-1 0 1,0-1-1,0 1 0,0-1 1,9-1-1,3-2 6,27-6 0,-32 5-1,0 0-1,-1 0 1,1-1-1,-1-1 0,0 0 1,-1 0-1,1-1 1,-1 0-1,-1-1 1,1 0-1,-1 0 0,11-15 1,15-26 0,32-57-1,-40 60-12,81-110 63,-53 81-65,-7 5-68,51-100-1,-18-10 29,-68 143-75,-1-1-1,14-73 0,-26 108 87,1 0 0,-1 0-1,0 0 1,0 0 0,-1-6-1,1 9 21,0 0 0,0-1 0,0 1 0,0 0 0,-1 0 0,1-1 0,0 1 0,0 0 0,0 0 0,0-1 0,0 1 0,0 0 0,-1 0 0,1-1 0,0 1-1,0 0 1,0 0 0,-1 0 0,1-1 0,0 1 0,0 0 0,-1 0 0,1 0 0,0 0 0,0 0 0,-1-1 0,1 1 0,-1 0 0,0 0-7,1 1-1,-1-1 1,0 0 0,0 0-1,0 1 1,1-1 0,-1 1-1,0-1 1,0 1 0,1-1 0,-1 1-1,0-1 1,1 1 0,-1 0-1,0 0 1,-22 30-106,1 0-1,-29 57 1,49-84 118,-117 213-200,97-173 236,1 0-1,-28 90 1,39-93 29,1 1-1,1 0 1,-2 77 0,10-112-29,1 0 0,0 0 1,2 14-1,-2-19-21,-1-1 0,1 1-1,-1 0 1,1 0 0,-1-1 0,1 1-1,0 0 1,0-1 0,0 1 0,0-1 0,0 1-1,0-1 1,0 0 0,1 1 0,-1-1-1,0 0 1,1 0 0,-1 0 0,1 0-1,1 1 1,0-1 3,-1-1-1,1 1 0,-1-1 1,1 0-1,0 0 1,-1 0-1,1 0 0,-1 0 1,1 0-1,0-1 1,-1 1-1,1-1 0,-1 0 1,1 0-1,-1 0 1,5-2-1,1-2 6,0 0 0,-1-1 0,8-6 0,-9 7-4,78-70 134,52-40-404,-134 114 243,-1 0 0,1 0 0,-1 0-1,1 0 1,-1 1 0,1-1 0,0 0-1,-1 1 1,1-1 0,0 1 0,0 0-1,1 0 1,-2 0 8,0 0 0,-1 0-1,1 0 1,0 0 0,-1 0-1,1 0 1,0 1 0,-1-1-1,1 0 1,0 1 0,-1-1-1,1 0 1,0 1 0,-1-1-1,1 1 1,-1-1-1,1 1 1,-1-1 0,1 1-1,-1-1 1,1 1 0,-1 0-1,0-1 1,1 1 0,-1 0-1,0-1 1,1 1 0,-1 0-1,0-1 1,0 1 0,0 1-1,3 14-41,-1 0-1,-1 0 0,-2 26 0,1-27 62,-1 0-1,2 0 1,0 0 0,5 24-1,-5-36-5,0 0-1,0 0 0,0 0 1,1 0-1,-1 0 0,1 0 0,-1 0 1,1-1-1,0 1 0,4 4 0,-5-6-1,1 0-1,-1 0 0,0 0 0,0-1 1,1 1-1,-1 0 0,1-1 1,-1 1-1,1 0 0,-1-1 0,1 0 1,-1 1-1,1-1 0,-1 0 1,1 0-1,0 0 0,-1 0 0,1 0 1,-1 0-1,1-1 0,-1 1 1,1 0-1,-1-1 0,3 0 0,6-5 13,1 1-1,-1-2 0,0 0 0,-1 0 0,1-1 0,-1 0 1,9-11-1,-6 8-27,43-50-207,9-9 39,-57 64-59,-7 12 108,-3 4 112,-26 76-151,20-44 192,2-17-18,2 1 1,0-1-1,0 36 0,5-58 2,0-1 0,0 0 0,0 1 0,0-1 0,1 0 0,-1 0 0,1 1 0,0-1 0,-1 0 0,1 0 0,0 0 0,0 0 0,1 0 0,-1 0 0,0 0 0,4 3 0,-5-4 4,1-1 0,0 1 0,0-1 0,-1 1 0,1-1 0,0 1 0,0-1 0,0 0 0,0 1 0,0-1 0,-1 0 0,1 0-1,0 0 1,0 0 0,0 0 0,0 0 0,1 0 0,0 0 4,0 0 0,-1-1 0,1 0 0,0 1 0,-1-1 1,1 0-1,-1 1 0,1-1 0,-1 0 0,0 0 0,1 0 0,1-2 0,2-3 4,-1 1 0,1-1 0,-1 1 0,0-1-1,0 0 1,2-8 0,18-42-22,-23 52-2,10-26-93,10-40 0,-19 60 59,0 0 0,0-1 0,-1 1 1,0 0-1,-1-1 0,0 1 0,-1 0 1,-2-14-1,2 21 24,0 0 1,-1 0 0,1-1-1,-1 1 1,1 0-1,-1 0 1,0 1-1,0-1 1,0 0 0,-1 1-1,1-1 1,-1 1-1,1-1 1,-1 1 0,0 0-1,0 0 1,0 1-1,0-1 1,0 0 0,-6-1-1,8 3 7,-20-4-211,14 2 100,10 0 86,4 0 24,17-4-43,1 1 0,32-3 0,-31 6 60,1 1 0,0 2 0,0 0 0,39 9 0,-55-8-6,0 1 0,-1 1 0,0-1 0,0 2 0,19 10 0,-23-11-4,0 1-1,-1-1 1,1 1 0,-1 0-1,0 0 1,0 1-1,0 0 1,-1-1 0,7 14-1,-6-9 57,0 1 0,-1 0 1,-1 0-1,0 1 0,0-1 0,-1 1 0,0 12 0,-1-2 106,-1 1-1,-5 40 0,4-56-138,1-6-15,0 0-1,0 0 0,-1 0 0,1 0 0,0 0 0,0 0 0,0 0 1,0 0-1,0 0 0,0 0 0,0 1 0,0-1 0,1 0 1,-1 0-1,0 0 0,1 0 0,-1 0 0,1 0 0,-1 0 0,1 0 1,-1 0-1,1 0 0,1 1 0,-2-2-5,0 0-1,0 0 1,1 0-1,-1 0 1,0 1-1,0-1 0,0 0 1,1 0-1,-1 0 1,0 0-1,0 0 1,0 0-1,1 0 1,-1 0-1,0 0 1,0 0-1,0 0 1,1 0-1,-1 0 1,0 0-1,0 0 1,1 0-1,-1 0 1,0 0-1,0-1 1,0 1-1,0 0 1,1 0-1,-1 0 1,0 0-1,0 0 1,0 0-1,0-1 1,1 1-1,-1 0 1,0 0-1,0 0 1,0 0-1,0-1 0,0 1 1,0 0-1,0 0 1,1-1-1,7-14 38,-5 9-22,18-37 49,1-3-169,32-49 1,-35 64-28,-19 31 126,0 0-1,0 0 1,0 0-1,0 0 1,1-1 0,-1 1-1,0 0 1,0 0-1,0 0 1,0 0-1,1 0 1,-1 0 0,0-1-1,0 1 1,0 0-1,1 0 1,-1 0 0,0 0-1,0 0 1,1 0-1,-1 0 1,0 0-1,0 0 1,0 0 0,1 0-1,-1 0 1,0 0-1,0 0 1,1 0 0,-1 0-1,0 0 1,0 1-1,0-1 1,1 0-1,-1 0 1,0 0 0,0 0-1,0 0 1,0 0-1,1 1 1,-1-1-1,0 0 1,0 0 0,0 0-1,0 0 1,0 1-1,1-1 1,-1 0 0,0 0-1,0 0 1,0 1-1,0-1 1,0 0-1,0 0 1,0 0 0,0 1-1,0-1 1,0 0-1,0 0 1,0 1-1,5 17-106,-5-17 94,3 20 14,-2-1 1,0 27-1,-1-24 103,3 33 1,-1-45-82,0-1-1,0 1 1,1-1 0,0 0 0,1 0-1,0 0 1,8 13 0,-11-21-5,1 1 0,0-1 0,0 1 0,0-1 0,0 0 0,0 0 0,0 0 0,0 0 0,1 0 0,-1 0 0,1 0 0,-1-1 0,1 0 0,0 1 0,0-1-1,-1 0 1,1 0 0,0 0 0,0-1 0,0 1 0,0-1 0,0 0 0,0 0 0,0 0 0,0 0 0,0 0 0,0 0 0,0-1 0,0 0 0,0 1 0,4-3 0,14-5 43,0-2 0,-1 0 0,-1-1 0,0-1 0,0-1 0,-1 0 0,29-29 0,104-126-27,-120 129 61,19-26-578,-50 65 484,0 0-1,0 0 1,0 0-1,0 0 1,0 0-1,0 0 0,0 0 1,0 0-1,0 0 1,0 0-1,0 0 1,0 0-1,0 0 1,0 0-1,0 1 1,0-1-1,0 0 1,0 0-1,0 0 1,0 0-1,0 0 1,0 0-1,0 0 1,0 0-1,0 0 1,0 0-1,0 0 1,1 0-1,-1 0 1,0 0-1,0 0 1,0 0-1,0 0 1,0 0-1,0 0 1,0 0-1,0 0 1,0 0-1,0 0 1,0 0-1,0 0 1,0 0-1,0 0 0,0 0 1,0 0-1,0 0 1,0 0-1,0 0 1,0 0-1,0 0 1,0 0-1,1 0 1,-1 0-1,0 0 1,0 0-1,0 0 1,0 0-1,0 0 1,0 0-1,0 0 1,0 0-1,0 0 1,0 0-1,0 0 1,0 0-1,0 0 1,0 9-50,-4 15 6,-6 15 98,-29 70 0,29-87-32,0-1-1,-1 0 1,-2-1-1,0 0 1,0-1-1,-2 0 1,-1-1 0,0-1-1,-1 0 1,-1-2-1,0 0 1,-27 17-1,39-28 41,-1-1 1,0 1-1,-9 3 1,13-7-44,1 1 0,-1 0 1,1 0-1,-1-1 1,1 0-1,-1 1 1,0-1-1,1 0 1,-1 0-1,0 0 0,1-1 1,-6 0-1,8 1-17,-1-1-1,0 1 1,1 0-1,-1 0 1,1 0-1,-1-1 1,1 1-1,-1 0 1,1-1-1,-1 1 0,1-1 1,-1 1-1,1-1 1,-1 1-1,1 0 1,0-1-1,-1 1 1,1-1-1,0 0 1,-1 1-1,1-1 1,0 1-1,0-1 0,-1 1 1,1-1-1,0 0 1,0 1-1,0-1 1,0 0-1,0 1 1,0-1-1,0 1 1,0-1-1,0 0 1,0 1-1,0-1 1,0 0-1,1 1 0,-1-1 1,0 1-1,0-1 1,1 1-1,-1-1 1,0 0-1,1 1 1,0-1-1,1-2-30,0 0 0,0 1 0,0-1 0,0 1 0,1-1 0,-1 1 0,4-2 0,19-10 7,-1 2 0,2 1 0,-1 2 0,39-11-1,-6 3-2149,-2-5-3485,-33 15 3098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3.6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162 510 8960,'0'-1'255,"0"1"-1,-1-1 1,1 1 0,0-1 0,0 1 0,0-1 0,0 0-1,0 1 1,0-1 0,0 1 0,0-1 0,0 1 0,0-1-1,0 1 1,0-1 0,1 1 0,-1-1 0,0 0 0,1-4 4226,-11 9-1799,-5 5-1989,1 1 0,0 0 1,1 1-1,0 0 0,-21 24 1,29-27-568,-1-1 0,1 1 0,0 0 1,1 0-1,0 0 0,0 0 0,1 1 1,0 0-1,0 0 0,1-1 0,0 1 0,-1 17 1,3-16-47,0 1 1,0 0 0,1 0-1,0 0 1,1 0-1,0 0 1,1-1 0,0 1-1,1-1 1,6 14-1,-8-21-52,-1-1-1,0 1 0,1 0 0,0-1 0,-1 0 1,1 1-1,0-1 0,0 0 0,0 0 0,1 0 0,-1 0 1,4 2-1,-5-4-21,1 1-1,0 0 1,0-1 0,0 0 0,0 1-1,0-1 1,0 0 0,0 0 0,0 0 0,0 0-1,0 0 1,0-1 0,0 1 0,0-1-1,0 1 1,-1-1 0,1 1 0,0-1 0,0 0-1,2-2 1,13-7-53,0-2 0,-1 0 0,28-26 0,4-4-325,15-5 25,-34 26 242,0-1 1,-2-2 0,0 0-1,24-30 1,-31 27 33,-1 0 0,-2-1 0,22-46 0,32-99-396,-42 97 226,-25 66 216,13-32-82,12-47-1,-27 75 14,-6 14 10,-4 8-5,2 0 65,1 0-1,0 1 1,0 0 0,1 0-1,0 0 1,-3 12 0,-115 346 1112,117-352-1061,2 0 1,-1 0 0,2 1 0,0-1 0,1 1 0,1 20-1,1-25 27,0 0 0,0 0-1,1-1 1,1 1-1,0-1 1,1 0-1,-1 0 1,2 0 0,10 18-1,-13-25-19,0 0 0,0 0-1,0 0 1,1-1 0,-1 1 0,1-1-1,0 0 1,-1 0 0,1 0 0,0 0-1,0 0 1,0-1 0,0 1 0,1-1-1,-1 0 1,0 0 0,1 0-1,-1 0 1,0 0 0,1-1 0,-1 0-1,6 0 1,-1 0 20,0-1 1,0-1-1,0 1 0,-1-1 0,1-1 0,0 0 1,-1 0-1,12-6 0,9-6-103,90-52-294,-93 51 216,0-1 0,33-31 0,-52 43 112,0 0-1,-1 0 1,0-1 0,0 1 0,-1-1-1,0 0 1,0 0 0,0-1 0,-1 1-1,0-1 1,0 0 0,0 0 0,2-11 0,-5 17 2,1 0 1,-1 0 0,0 0 0,0 0 0,0 0-1,0 0 1,0 0 0,0 0 0,0 0 0,0 0-1,0 0 1,0 0 0,-1 0 0,1 0 0,0 0-1,-1 0 1,1 0 0,-1 1 0,1-1 0,-1 0-1,1 0 1,-1 0 0,1 0 0,-1 1 0,0-1 0,0 0-1,1 1 1,-1-1 0,0 1 0,0-1 0,0 1-1,0-1 1,1 1 0,-1-1 0,0 1 0,0 0-1,0-1 1,0 1 0,0 0 0,0 0 0,0 0-1,-2 0 1,-1 0-14,0 0 1,0 1-1,-1-1 0,1 1 0,0 0 0,0 0 0,0 1 0,-8 3 0,2 1 69,-1 0 0,1 1 0,1 0 0,-1 1 0,1 0 0,0 1-1,1 0 1,0 0 0,1 1 0,0-1 0,0 2 0,1-1 0,0 1 0,1 0 0,0 0-1,1 1 1,0-1 0,1 1 0,0 0 0,1 0 0,0 0 0,1 0 0,0 13 0,2-21-1,-1 1 0,1-1 0,0 1 0,0-1 0,0 0 0,1 0 0,-1 1 0,1-1 0,0 0 0,5 7 0,-6-9-14,1 0 0,0 0 0,-1 0 0,1-1 0,0 1 0,0 0 0,1-1 0,-1 1 0,0-1 0,0 0 0,1 1 0,-1-1 0,1-1 0,-1 1 0,1 0 0,-1 0 0,1-1 0,-1 0 0,1 1 0,3-1 0,24-3 207,-1-1-1,1-1 0,47-15 1,-52 13-224,19-5 3,-2-2-1,61-29 0,-79 31-43,0-1 0,-1-1 1,-1-1-1,0-2 0,28-27 1,-41 36 113,-6 6-62,0-1 1,0 1-1,0-1 1,-1 1-1,4-6 0,-8 7-15,-1 4 13,-3 4 23,-11 18 45,7-12 19,1 2 0,0-1 0,1 1 1,-10 22-1,11-17-54,3-10 3,1-1 1,0 1-1,0 0 0,1 0 1,0 0-1,0 15 1,2-21 4,2 24 83,-2-26-148,0-1-1,1 0 1,-1 0-1,0 0 1,1 0-1,-1 0 1,1 0-1,-1 0 1,1 0-1,0 0 1,-1 0-1,1-1 1,0 1-1,0 0 1,0 0-1,-1-1 1,1 1-1,0 0 1,0-1-1,0 1 1,2 0-1,1 1 13,1-1-1,0 0 1,0 1-1,-1-2 1,1 1-1,8 0 1,-10-2 6,-1 1 0,1 0 0,-1 0 0,1-1 0,-1 1 0,1-1 0,-1 0 0,0 0 0,0 0 0,1 0 0,-1 0 0,0-1 1,0 1-1,0 0 0,3-4 0,-4 4-11,0 0 0,0 0 1,-1-1-1,2 1 1,-1 0-1,0 0 0,0 0 1,0 0-1,0 1 0,0-1 1,1 0-1,-1 0 1,0 1-1,1-1 0,-1 1 1,1-1-1,-1 1 0,2-1 1,-2 1 0,0 0 0,0 0 0,0-1 0,0 1 0,0 0 0,0-1 0,0 1 0,0 0 0,0-1 0,0 0 1,0 1-1,0-1 0,1-1 0,7-3 77,19-7-17,-20 10-39,0-1 0,0 0 0,0 0 0,-1-1 0,13-7 0,3-2 140,8-2 137,18-10-273,-26 18-113,-21 7 63,0 0 0,0 0 0,0-1 0,0 1 0,0-1 0,0 0 0,0 0 0,0 1 0,0-1 0,3-3 0,-5 4-107,-5 0-3769,2 1 2583,1-1 0,-1 1 0,1 0 0,-1-1 0,-2 3 0,-28 15-5851,32-17 6709,-18 13-6205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4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16 8960,'-32'-15'4064,"19"15"-3520,9 0 1440,-1 0-1440,10 0-352,-1 0-1056,6 0 480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49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10720,'3'0'4864,"38"-12"-4256,8 4 2015,5 8-1567,54-12 224,5 4-800,44-3-352,-8 2-128,12-2-64,-21 6 0,-14-2-3168,-23 7 1728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135 561 3552,'3'-3'594,"1"1"1,-1-1-1,1 0 1,-1 1-1,1 0 0,0 0 1,0 0-1,0 1 1,1-1-1,3 0 0,6-3 2315,-13 5-2837,-1 0 1,0 0 0,0 0 0,0 0-1,0 0 1,1 0 0,-1 0 0,0 0-1,0 0 1,0-1 0,0 1 0,1 0-1,-1 0 1,0 0 0,0 0 0,0 0-1,0 0 1,0 0 0,1-1-1,-1 1 1,0 0 0,0 0 0,0 0-1,0 0 1,0-1 0,0 1 0,0 0-1,0 0 1,0 0 0,0 0 0,0-1-1,0 1 1,0 0 0,0 0 0,0 0-1,0 0 1,0-1 0,0 1 0,0 0-1,0 0 1,0 0 0,0-1-1,0 1 1,0 0 0,0 0 0,0 0-1,0-1 1,-1 1 46,0 0 0,1 0 0,-1-1 0,0 1 0,0 0 0,1 0 0,-1 0 0,0 0 1,0 0-1,0 0 0,1 0 0,-1 0 0,0 0 0,0 0 0,1 0 0,-1 0 0,0 1 0,0-1 0,1 0 0,-1 1 0,0-1 0,0 1 0,-6 1 402,-5 2-263,0 0-1,0 0 1,0 1 0,0 1 0,1 0 0,0 1-1,-18 13 1,24-15-235,-1 0 0,1 0 1,0 0-1,1 0 0,-1 1 0,1 0 0,0 0 0,0 0 0,1 0 0,0 1 0,0-1 0,0 1 0,1 0 0,0 0 1,-2 11-1,4-16-12,0 1 0,0-1-1,0 0 1,1 1 0,-1-1 0,0 1 0,1-1 0,0 0 0,0 1 0,-1-1 0,1 0 0,1 0 0,-1 0 0,0 0 0,0 0 0,1 0 0,-1 0 0,1 0-1,0 0 1,-1-1 0,1 1 0,0-1 0,0 1 0,0-1 0,0 0 0,0 0 0,1 0 0,2 2 0,3 0 61,0-1-1,0 1 1,0-1 0,0 0-1,0-1 1,0 0 0,11 0-1,-7-1 46,0-1 0,0 0-1,0-1 1,0 0 0,0-1-1,-1 0 1,1-1-1,-1 0 1,0-1 0,14-8-1,-19 10-100,-1 0-1,0-1 1,0 0-1,-1 0 0,1 0 1,-1 0-1,0-1 1,0 0-1,0 0 0,-1 0 1,0 0-1,0 0 1,0-1-1,0 1 0,-1-1 1,0 0-1,0 0 1,-1 0-1,0 0 0,0 0 1,0 0-1,0-9 1,-2 6-13,1-1 1,-1 0-1,-1 0 1,0 0-1,0 1 1,-1-1-1,0 1 1,-5-12-1,4 14-48,1 1-1,-1 0 1,0 0-1,0 0 1,-1 0-1,0 1 1,0-1-1,0 2 1,0-1-1,-1 0 1,0 1-1,-8-5 1,3 3-75,-23-14-331,34 20 454,0-1 1,0 1-1,0 0 0,0 0 1,0-1-1,0 1 0,0 0 1,-1 0-1,1-1 0,0 1 1,0 0-1,1 0 1,-1 0-1,0-1 0,0 1 1,0 0-1,0 0 0,0-1 1,0 1-1,0 0 0,0 0 1,0 0-1,0-1 0,1 1 1,-1 0-1,0 0 0,0 0 1,0-1-1,0 1 0,1 0 1,-1 0-1,0 0 1,0 0-1,0 0 0,1-1 1,8-6 106,-7 6-58,81-66 1065,83-86 0,-109 91-1059,-39 41-22,0 1 0,2 1 1,24-20-1,-44 39-35,1-1 1,0 1 0,0-1-1,-1 1 1,1-1 0,0 1-1,0-1 1,-1 1-1,1 0 1,0-1 0,0 1-1,0 0 1,0 0 0,0 0-1,0-1 1,-1 1-1,1 0 1,0 0 0,0 0-1,0 1 1,0-1 0,1 0-1,-1 1 2,0 0 1,0-1-1,-1 1 0,1 0 0,0-1 0,-1 1 0,1 0 0,0 0 1,-1 0-1,1 0 0,-1 0 0,1 0 0,-1 0 0,0 0 0,1 0 1,-1 0-1,0 0 0,0 0 0,0 0 0,0 0 0,0 1 1,1 24 148,-6 47 0,-23 145-264,-37 109 288,36-229-144,-4 0 0,-78 157 0,45-134 248,-91 123-1,148-231-245,4-6 49,1 0 0,-1 0 0,0-1 1,-1 0-1,0 0 0,0 0 0,-12 9 0,17-14-61,0-1-1,0 1 1,-1 0 0,1-1-1,0 1 1,0-1-1,0 1 1,-1-1 0,1 1-1,0-1 1,-1 0-1,1 0 1,0 0 0,0 1-1,-1-1 1,1-1-1,0 1 1,-2 0 0,2-1-7,0 1 1,0 0-1,0-1 1,0 0 0,0 1-1,0-1 1,0 0-1,1 1 1,-1-1-1,0 0 1,0 0 0,1 0-1,-1 0 1,0 1-1,1-1 1,-1 0-1,0-2 1,0-1-7,-1-1-1,1 1 1,0-1-1,0 1 1,1-1-1,-1 0 1,1 1 0,1-8-1,0-2-77,1 0 0,1 0 1,0 0-1,1 1 0,1 0 0,0 0 0,1 0 0,0 0 1,1 1-1,0 0 0,1 0 0,0 1 0,1 0 0,18-17 0,-10 12-984,0 1 0,2 1 0,20-13-1,-9 10-3661,43-20-1,-28 20 1378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1178 7040,'0'0'2282,"8"3"-596,-5-4-1286,0 1-1,0-1 1,1 1 0,-1-1 0,0 0 0,0 0 0,0-1 0,0 1 0,3-2-1,3-2 200,130-64 1871,-118 56-2258,0-1 0,0-1 0,-1-1 0,21-22 0,-9 3 131,-2-1 0,-1-2-1,32-56 1,56-137 948,-75 121-283,-40 105-923,3-5 26,-5 10-109,0 0 1,0 0-1,0 0 1,0-1-1,0 1 1,0 0 0,0 0-1,0 0 1,1 0-1,-1 0 1,0 0-1,0-1 1,0 1-1,0 0 1,0 0-1,0 0 1,0 0-1,0 0 1,0-1-1,0 1 1,0 0-1,-1 0 1,1 0-1,0 0 1,0 0 0,0-1-1,0 1 1,0 0-1,0 0 1,0 0-1,0 0 1,0 0-1,0 0 1,0 0-1,-1 0 1,1-1-1,0 1 1,0 0-1,0 0 1,0 0-1,0 0 1,0 0 0,0 0-1,-1 0 1,1 0-1,0 0 1,0 0-1,0 0 1,-8 8 45,0 8-27,0 1 1,-7 21 0,14-36-23,-80 226-143,59-153 189,-15 93 0,37-166-42,-4 22 86,-1 29 0,5-47-37,0 1 0,0 0 0,1 0-1,0-1 1,0 1 0,0 0 0,1-1-1,0 0 1,3 8 0,-4-13-20,0 1-1,0 0 1,-1-1-1,1 1 1,0-1-1,0 1 1,1-1 0,-1 1-1,0-1 1,0 0-1,1 0 1,-1 0-1,1 0 1,-1 1 0,1-2-1,-1 1 1,1 0-1,-1 0 1,1 0 0,0-1-1,0 1 1,-1-1-1,1 0 1,0 1-1,0-1 1,0 0 0,-1 0-1,1 0 1,0 0-1,0 0 1,0-1 0,-1 1-1,1 0 1,2-1-1,2-2 23,0 0 0,1 0 0,-1 0 0,0-1-1,-1 0 1,1 0 0,6-7 0,1-1 31,-1 0 0,-1-2 0,0 1 0,-1-2 0,0 1 0,12-27 0,-1 4-3,18-31 0,95-158 39,-111 193-106,137-227 45,-115 164 241,50-163 0,-86 231-157,-10 27-127,0 2-5,-4 9 3,-9 18 16,-48 99 14,30-65-15,-37 66 41,-10 17-47,-77 237 286,91-183 399,61-188-132,9-20-285,109-122-238,-106 123-72,-1-1-24,2 0 1,-1 1 0,1 0-1,1 0 1,12-8-1,-21 15 25,0 1 0,1-1-1,-1 1 1,0-1 0,1 1-1,-1-1 1,0 1 0,1 0 0,-1-1-1,1 1 1,-1 0 0,1 0-1,-1 0 1,1 0 0,-1 0 0,0 1-1,1-1 1,-1 0 0,1 1 0,-1-1-1,0 1 1,1-1 0,-1 1-1,0 0 1,0-1 0,1 1 0,-1 0-1,0 0 1,0 0 0,0 0-1,1 1 1,3 4-8,0 1 0,0-1-1,-1 1 1,6 11 0,-1-2 53,-5-10 9,1 0-1,0 0 1,0-1 0,0 1-1,0-1 1,1 0-1,0-1 1,0 1-1,1-1 1,-1 0-1,1-1 1,0 1-1,0-1 1,0-1-1,0 1 1,0-1-1,1-1 1,-1 1-1,1-1 1,14 0-1,-14-1 0,-1 0-1,0-1 0,1 0 1,-1 0-1,0 0 1,0-1-1,1 0 1,-1-1-1,-1 1 1,1-1-1,0-1 1,-1 1-1,1-1 0,-1 0 1,0-1-1,-1 0 1,1 1-1,-1-2 1,0 1-1,0-1 1,7-11-1,-4 2-46,0 0 0,-2-1-1,0-1 1,0 1 0,-2-1 0,0 1-1,-1-1 1,1-32 0,-4 30-123,0 19 129,0 0 0,0 0-1,0 0 1,0 0 0,0-1-1,0 1 1,0 0 0,0 0-1,0 0 1,0 0 0,0 0-1,0 0 1,0-1 0,0 1-1,0 0 1,0 0 0,0 0-1,0 0 1,-1 0 0,1 0-1,0 0 1,0 0 0,0-1-1,0 1 1,0 0 0,0 0-1,0 0 1,0 0 0,0 0-1,-1 0 1,1 0 0,0 0-1,0 0 1,0 0 0,0 0-1,0 0 1,0 0 0,-1 0-1,1 0 1,0 0 0,0 0-1,0 0 1,0 0-1,0 0 1,0 0 0,-1 0-1,1 0 1,0 0 0,0 0-1,0 0 1,0 0 0,0 0-1,-8 7-88,-5 11 29,3 0 81,0 1 0,2 0 0,0 1 0,2 0 0,0 0 0,-5 34 0,10-47 15,0 1 0,0-1 0,1 1 0,1 0 0,-1-1 0,1 1 1,0 0-1,1-1 0,0 1 0,5 13 0,-5-17-178,0 0-1,0 0 1,0-1-1,0 1 1,1-1-1,-1 1 1,1-1 0,0 0-1,0 0 1,0 0-1,0-1 1,1 1-1,-1-1 1,1 1 0,-1-1-1,1 0 1,0-1-1,0 1 1,0-1-1,0 1 1,6 0 0,-8-1-276,0-1 0,0 0 0,0 0 0,0 0 0,1 0 0,-1 0 1,0 0-1,0 0 0,0-1 0,0 1 0,0-1 0,0 1 1,3-2-1,12-4-2143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40 11040,'-45'4'5024,"68"4"-4385,9-3 1921,2 1-1536,35-1 224,7-1-768,19-13-160,-2 6-192,30-13-288,-7 4 64,5-8-2976,-13 8 1664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364 814 2560,'1'-2'336,"1"0"-1,-1 0 1,1 0-1,-1 0 1,1 0-1,0 0 1,-1 1 0,1-1-1,0 0 1,0 1-1,0-1 1,5-1-1,-6 3-107,0-1 0,0 0 0,0 1 0,0-1 0,0 1 0,0-1 0,0 0-1,0 0 1,0 0 0,0 1 0,0-1 0,-1 0 0,1 0 0,0 0 0,-1 0-1,1 0 1,-1 0 0,1 0 0,-1-1 0,1 1 0,-1 0 0,0 0 0,1 0-1,-1 0 1,0-1 0,0 1 0,0 0 0,0 0 0,0 0 0,-1-3 0,1 1 81,-1 0 0,1-1 0,-1 1 0,0 0 0,0 0 0,0 0 0,-1 0 0,1 0 0,-3-3 0,-1 0-20,-1 1 1,1 0 0,-1 0-1,-1 0 1,1 1 0,-1-1-1,0 2 1,0-1 0,0 1-1,0 0 1,0 1-1,-10-3 1,10 3-223,-1 1 0,0 0 1,-1 0-1,1 1 0,0 0 0,0 0 0,0 1 0,0 0 0,0 1 1,0-1-1,0 1 0,1 1 0,-1 0 0,0 0 0,1 0 1,0 1-1,-7 5 0,1-1 25,0 1 0,1 1 1,0 0-1,1 1 0,0 0 0,1 1 0,-17 24 1,20-25-50,1 0 0,0 1 1,0 0-1,1 0 1,-5 20-1,8-25-4,1 0 0,0 0 1,0 0-1,0 0 0,1 0 0,0 1 0,1-1 1,-1 0-1,1 0 0,1 0 0,3 12 0,-3-14 0,0-1-1,1 0 0,-1-1 0,1 1 1,0 0-1,0-1 0,0 0 1,1 1-1,-1-1 0,1 0 1,-1-1-1,1 1 0,0-1 0,0 0 1,0 0-1,8 3 0,2 0 73,-1-1 0,1 0 0,0-1 0,16 1 0,-2-2-2,0-1 0,0-1 1,0-1-1,55-10 1,-63 7-35,0-1 0,-1-1 0,1-1-1,-1-1 1,-1 0 0,1-1 0,23-17 0,-29 16-51,1-1 1,-1 0-1,-1-1 0,0-1 0,-1 0 1,-1-1-1,0 0 0,0 0 0,-2-1 1,13-27-1,-20 38-34,1 0-1,-1 0 1,0 0 0,0 0 0,0 0 0,0 0-1,-1-1 1,0 1 0,0 0 0,0 0-1,-1-5 1,-9 21-438,1 7 433,1 0-1,0 1 1,1 0-1,2 1 1,0 0-1,1 0 1,1 0-1,0 0 1,2 0-1,2 24 1,-1-38 54,1-1 1,0 0-1,0 0 1,1 0-1,0 0 1,0 0 0,5 9-1,-6-13-3,0 0 0,0-1-1,0 1 1,0 0 0,1-1 0,-1 1-1,1-1 1,-1 0 0,1 1 0,-1-1-1,1 0 1,0 0 0,-1 0 0,1 0-1,0 0 1,0-1 0,0 1-1,0 0 1,0-1 0,0 0 0,0 1-1,0-1 1,0 0 0,0 0 0,0 0-1,0 0 1,3-1 0,0 0 4,0 0 0,1 0 0,-1-1 0,0 0 1,-1 0-1,1 0 0,0 0 0,0-1 0,-1 0 0,0 0 0,1 0 1,-1-1-1,0 1 0,-1-1 0,7-8 0,-7 9-41,-1-1-1,1 0 1,-1 0-1,-1 0 1,1 0 0,0 0-1,-1 0 1,0 0-1,0-1 1,0 1-1,0 0 1,-1-1-1,0 1 1,0-1-1,0 1 1,0 0 0,-1-1-1,0 1 1,-1-6-1,0 5-33,0 0 0,0 0 0,-1 0 0,0 1 0,1-1 0,-2 1 0,1-1 0,0 1 0,-1 0 0,0 0 0,0 1 0,0-1 0,-7-4 0,8 6 9,-1 0 0,1 0 1,0 0-1,-1 1 0,1-1 1,-1 1-1,1 0 0,-1 0 1,0 0-1,0 0 0,1 1 1,-1-1-1,0 1 0,0 0 1,0 0-1,1 1 1,-1-1-1,0 1 0,0 0 1,-3 1-1,0 2 134,16-6 87,22-7-135,-5 1-59,19-8 46,81-16 1,-105 29-42,0 0 0,0 1 1,0 2-1,26 1 1,-41 0 19,1-1 1,-1 1 0,0 0-1,0 1 1,1 0 0,-1 0-1,0 0 1,0 1 0,-1-1-1,1 2 1,-1-1 0,1 0-1,-1 1 1,0 0 0,0 0-1,-1 1 1,1-1 0,4 8-1,-7-9 8,1 1-1,-1 0 1,-1 0-1,1 0 1,-1 0-1,1 0 1,-1 0-1,0 0 1,-1 1 0,1-1-1,-1 0 1,0 0-1,0 1 1,0-1-1,-1 8 1,-2 2 13,-1-1-1,-1 1 1,-7 17 0,9-25-46,3-6 6,0 1 0,0-1-1,0 0 1,0 0-1,0 0 1,-1 0 0,1 0-1,0 1 1,0-1-1,0 0 1,0 0 0,0 0-1,0 0 1,0 0-1,0 1 1,0-1 0,0 0-1,0 0 1,0 0-1,0 1 1,0-1 0,0 0-1,0 0 1,0 0-1,0 0 1,0 1 0,0-1-1,0 0 1,0 0-1,0 0 1,0 0 0,1 0-1,-1 1 1,0-1-1,0 0 1,0 0 0,0 0-1,0 0 1,0 0-1,1 0 1,-1 1 0,0-1-1,0 0 1,10-3 216,11-11 37,9-16-244,-2-2 0,28-41 0,-42 51-57,-10 16 17,-1 0 0,1 0 0,0 0-1,0 1 1,1 0 0,0 0-1,7-7 1,-11 12 20,-1 0 0,0 0 0,1 0 0,-1 0 0,0-1 0,1 1 0,-1 0 0,0 0 0,1 0 0,-1 0 0,0 0 0,1 0 0,-1 0 0,0 0 0,1 0 0,-1 0 0,0 0 0,1 0 0,-1 0 0,0 0 0,1 0 0,-1 1 0,0-1 0,1 0 0,-1 0 0,0 0 0,1 0 0,-1 1 0,0-1 0,0 0 0,1 0 0,-1 1-1,0-1 1,0 0 0,1 0 0,-1 1 0,0-1 0,0 0 0,0 1 0,0-1 0,1 0 0,-1 1 0,0-1 0,0 0 0,0 1 0,0-1 0,4 18-90,-3 80 207,-2-54-215,1-41 116,0 0 0,0 0 0,1 0 0,-1 0 0,1 0 0,0 0 0,-1 0 0,1 0 0,0 0 0,1 0 0,-1 0 0,1-1 0,-1 1 0,4 3 0,-4-4 6,1-1 1,-1 1-1,1-1 0,0 0 0,-1 1 1,1-1-1,0 0 0,0 0 0,0-1 1,0 1-1,0 0 0,0-1 1,0 1-1,0-1 0,0 1 0,0-1 1,0 0-1,0 0 0,1 0 1,-1 0-1,3-1 0,5-1 31,0-2-1,1 1 1,-1-1 0,0-1-1,-1 1 1,13-9 0,-11 6-59,7-4 37,-1-1 1,0-1-1,-1 0 1,0-1-1,17-21 0,61-84 115,-87 108-134,41-54-106,49-91 0,-68 97 136,36-109 0,-46 107-57,-2-1-1,8-67 0,-25 126 22,2-5-52,-1 0 1,0 0-1,-1 0 0,0 0 0,0-9 0,-3 9-124,0 9-14,-4 17-101,3-7 250,-100 275 31,83-230 60,2 1-1,3 1 0,2 1 1,3 0-1,-7 108 0,17-149-25,2 0 0,2 24 0,-2-34 4,1-1 0,0 1 0,0-1 1,1 0-1,0 0 0,0 0 0,1 0 1,4 6-1,-7-11-10,0 0 0,0 0 1,1-1-1,-1 1 0,0 0 0,1-1 1,-1 0-1,1 1 0,0-1 1,-1 0-1,1 0 0,0 0 0,0 0 1,0 0-1,0 0 0,0 0 1,0-1-1,0 1 0,0-1 0,0 1 1,0-1-1,0 0 0,0 0 1,0 0-1,0 0 0,0 0 0,4-1 1,-1-1 3,0 1 1,-1-1 0,0 0 0,1-1-1,-1 1 1,0-1 0,0 0-1,0 0 1,-1 0 0,1 0 0,-1-1-1,0 0 1,0 1 0,5-8-1,2-6-47,0-1 0,9-23 0,-8 16 41,61-140-20,-45 95-512,-32 102 256,-26 130 215,27-127 51,2 0 0,2 61 0,1-89 18,-1 1 35,1 1 0,4 14-1,-5-22-48,1 1 0,-1 0-1,1-1 1,-1 1 0,1-1 0,0 1-1,0-1 1,-1 1 0,1-1 0,0 0-1,1 1 1,-1-1 0,0 0 0,0 0-1,0 0 1,1 0 0,-1 0 0,1 0-1,2 1 1,0-1 15,0 1 0,0-2 1,0 1-1,1 0 0,-1-1 0,0 0 0,0 0 1,1 0-1,-1-1 0,0 1 0,0-1 0,0 0 1,1 0-1,5-3 0,4-2-5,1-2 1,20-12-1,-21 11-18,10-6 6,-1-1-1,-1-2 1,27-26-1,53-67 118,-98 107-122,100-126-327,-101 126 286,0 0 1,0 1-1,1 0 1,0 0-1,4-3 0,-8 5 30,1 1 0,-1 0 0,1 0 0,-1 0 0,0-1 0,1 1 0,-1 0 0,1 0 0,-1 0 0,0 0 0,1 0 0,-1 0 0,1 0-1,-1 0 1,1 0 0,-1 0 0,1 0 0,-1 0 0,0 0 0,1 0 0,-1 0 0,1 0 0,-1 0 0,1 1 0,0-1 1,-1 1 1,1 0 0,-1-1 0,0 1-1,1 0 1,-1 0 0,0 0-1,1-1 1,-1 1 0,0 0-1,0 0 1,1 0 0,-1-1 0,0 1-1,0 0 1,0 0 0,0 0-1,0 1 1,-2 17-27,0-1 1,-1 1-1,-9 31 1,5-25 14,-2 13 55,-29 103 334,38-135-238,6-11 1,13-17 35,-15 16-178,15-19-97,-1-2 0,-1 0-1,16-38 1,-17 33 103,1 0 0,28-38 0,-32 57-59,-5 9-105,-4 8 53,-5 14-49,1-16 127,-6 83-4,-2 23 242,7-104-192,-2 13-4,1 1 0,1-1 0,1 0 0,1 19 0,0-9 257,-1-27-262,0 1 0,0-1 0,-1 0 0,1 0 0,0 1 0,0-1 0,0 0 0,0 0 0,0 1 0,0-1 0,0 0 0,0 0 0,0 0 0,0 1 0,1-1 0,-1 0 0,0 0 0,0 1 0,0-1 0,0 0 0,0 0 0,0 0 0,0 1 0,0-1 0,1 0 0,-1 0 0,0 0 0,0 0 0,0 1 0,0-1 0,1 0 0,-1 0 0,0 0 0,0 0 0,0 0 0,1 0 0,-1 1 0,0-1 0,0 0 0,1 0 0,-1 0 0,0 0 0,0 0 0,0 0 0,1 0 0,-1 0 0,0 0 0,0 0 0,1 0 0,-1 0 0,0 0 0,0 0 0,1-1 0,10-6 61,-9 6-39,13-13 38,0 0 0,-1-1 0,0 0 0,12-19 0,-8 10-145,214-249-144,-210 245 235,-20 26-222,-2 7 110,-5 9-14,-12 29 43,-19 71 0,29-86 78,-1 0 29,1-1-1,2 1 1,-4 54-1,9-79-11,0-1 0,0 1 0,0 0-1,1 0 1,-1 0 0,1-1 0,-1 1 0,1 0-1,0-1 1,0 1 0,0-1 0,1 1 0,1 3 0,-1-5-1,-1 0 0,0 0 0,0 0 0,1 0 0,-1 0 0,1 0 0,-1 0 0,1 0 0,-1 0 0,1-1 0,-1 1 0,1-1 0,0 1 0,-1-1 0,1 0 0,0 1 0,-1-1 0,1 0 1,0 0-1,-1 0 0,1 0 0,3-1 0,3-1 4,0 0 0,-1 0 0,1-1-1,-1 0 1,0 0 0,1-1 0,-1 0 0,9-7 0,-5 3-14,0-2 1,0 1-1,17-21 0,1-7-3,-1-2 0,28-52 0,-39 55-129,-13 26 37,1 1-1,-1 0 1,12-15 0,-16 23 79,0 1-1,0 0 1,0 0 0,0 0 0,0 0 0,0 0 0,0 0 0,0 0-1,0 0 1,0 0 0,0 0 0,0-1 0,0 1 0,0 0 0,0 0-1,1 0 1,-1 0 0,0 0 0,0 0 0,0 0 0,0 0 0,0 0-1,0 0 1,0 0 0,0 0 0,0 0 0,0 0 0,0 0 0,1 0-1,-1 0 1,0 0 0,0 0 0,0 0 0,0 0 0,0 0 0,0 0-1,0 0 1,0 0 0,0 0 0,1 0 0,-1 0 0,0 0 0,0 0-1,0 0 1,0 0 0,0 0 0,0 0 0,0 0 0,0 0 0,0 0-1,0 0 1,0 0 0,1 0 0,-1 0 0,0 0 0,0 0 0,0 0-1,0 0 1,0 1 0,0-1 0,0 0 0,0 0 0,0 0 0,0 0-1,0 0 1,0 0 0,0 11-160,-4 22 52,3-27 106,-9 56 60,4-36-25,2 0 1,0 1-1,2-1 0,1 1 0,2 27 0,0-53-21,-1 0 1,0 0-1,0 0 1,1 0-1,-1 0 0,1 0 1,-1 0-1,1 0 0,-1 0 1,1 0-1,-1 0 1,1 0-1,0 0 0,0-1 1,-1 1-1,1 0 0,0 0 1,0-1-1,0 1 1,0-1-1,0 1 0,0 0 1,0-1-1,0 0 0,0 1 1,0-1-1,0 0 1,0 1-1,1-1 0,1 0 12,0 0 0,0 1 0,0-1 0,0-1-1,0 1 1,0 0 0,-1-1 0,1 1 0,0-1 0,3-1-1,2-2-2,0-1 0,0 0 0,-1 0 1,0-1-1,7-6 0,2-2-82,9-8-21,-2-1 0,-1-1 0,-1 0 0,22-35 0,-30 42 9,-13 16 64,1 0-1,0 0 1,-1 0 0,1 0 0,-1 0-1,1 0 1,-1 0 0,1 0-1,-1 0 1,0 0 0,1 0-1,-1 0 1,0 0 0,0-1 0,0-1-1,0 3 12,0 0 0,0 0 0,0 0 0,0 0 0,0 0 0,0 0 0,0 0 0,0 0 0,0 0 0,0 0 0,-1 0 0,1 0 0,0 0 0,0-1 0,0 1 0,0 0 0,0 0 0,0 0 0,0 0 0,0 0 0,0 0 0,0 0 0,-1 0 0,1 0-1,0 0 1,0 0 0,0 0 0,0 0 0,0 0 0,0 0 0,0 0 0,0 0 0,0 1 0,-1-1 0,1 0 0,0 0 0,0 0 0,0 0 0,0 0 0,0 0 0,0 0 0,0 0 0,0 0 0,0 0 0,0 0 0,0 0 0,0 0 0,-1 1 0,-6 10-70,-12 21-96,3-3 244,-19 43 0,31-62-73,0 1 0,0 0 0,1 0 0,1 0 0,0 0 0,-1 17 0,3-27 3,0 0 0,0 1 0,0-1 0,0 0 0,0 0 0,0 1-1,1-1 1,-1 0 0,1 0 0,-1 1 0,0-1 0,1 0 0,0 0 0,-1 0-1,1 0 1,0 0 0,0 0 0,-1 0 0,1 0 0,0 0 0,0 0-1,0 0 1,0-1 0,0 1 0,0 0 0,0-1 0,1 1 0,-1 0 0,0-1-1,0 0 1,0 1 0,1-1 0,-1 0 0,0 1 0,0-1 0,1 0-1,-1 0 1,0 0 0,3 0 0,2-1 51,1 0 0,-1 0 0,0 0 1,1-1-1,-1 0 0,10-4 0,-7 1-63,-1 0 0,0 0 0,0-1 0,0 0 0,-1-1 0,0 1 0,12-15 0,-10 10-10,0-1 1,-1 0-1,-1-1 0,0 0 1,0 0-1,-1 0 0,-1-1 1,6-21-1,-8 24-9,-1 0 0,0 0 0,-1 0 0,0 0-1,0-1 1,-1 1 0,-1 0 0,0 0 0,0 0 0,-1 0 0,-6-19-1,6 26 3,0-1 0,-1 1 0,1 0 0,-1-1 0,0 1 0,0 0 0,0 1 0,0-1 0,-1 1 0,0-1 0,1 1 0,-1 0 0,0 0 0,-1 1 0,-6-4 0,8 4 8,0 1 0,0 0 0,-1 0 0,1 0 1,0 0-1,-1 0 0,1 1 0,-1 0 0,1-1 1,0 1-1,-1 1 0,1-1 0,-1 0 0,1 1 1,0-1-1,-1 1 0,1 0 0,0 0 0,-1 1 0,1-1 1,0 1-1,-4 2 0,6-3 16,0 0 0,0-1-1,0 1 1,0 0 0,0 0 0,0 0 0,0 0-1,0 0 1,0 0 0,0 1 0,1-1 0,-1 0-1,0 0 1,1 0 0,-1 1 0,1-1-1,0 0 1,-1 1 0,1-1 0,0 0 0,0 1-1,0-1 1,0 1 0,0-1 0,0 0 0,0 1-1,0-1 1,1 0 0,-1 1 0,0-1-1,1 0 1,0 3 0,1-1 17,-1-1 1,1 1-1,0-1 0,0 1 1,0-1-1,0 1 0,0-1 1,1 0-1,-1 0 0,1 0 1,-1 0-1,1-1 0,5 3 1,0-1-8,0 0 0,1 0 0,0-1 0,-1-1 0,1 1 0,0-1 0,0-1 0,0 0 0,0 0 0,12-2 0,10-4 62,48-14-1,-74 19-56,40-14 45,50-24-1,-39 15-287,-27 13 216,-29 11 10,5 0-88,-4 5 117,1 2 13,-1 1 3,0 0 1,0 0-1,-1 0 1,0 0 0,-1 0-1,0 0 1,-2 7-1,-1 30 160,4-22-167,-1 0 0,-5 29 1,5-34 31,3-7-122,-2-10 143,-7 0 345,7-1-439,0 0-1,0 0 1,0 0-1,0 0 0,0 0 1,0 0-1,0 0 1,0 0-1,0 0 1,0 0-1,0 0 1,0 0-1,0 0 1,0 1-1,1-1 0,-1 0 1,0 0-1,0 0 1,0 0-1,0 0 1,0 0-1,0 0 1,0 0-1,0 0 0,0 0 1,0 0-1,0 0 1,0 0-1,0 0 1,0 0-1,0 0 1,0 0-1,0 0 1,0 0-1,0 0 0,0 1 1,0-1-1,0 0 1,0 0-1,0 0 1,0 0-1,0 0 1,0 0-1,0 21-171,-8 10 163,2-7 165,6-22-149,0-1 1,-1 1 0,1-1-1,0 1 1,0-1 0,0 1-1,0-1 1,0 0-1,1 1 1,-1-1 0,0 1-1,0-1 1,1 1 0,-1-1-1,1 0 1,0 1 0,1 1-1,-2-2 2,0-1 0,1 1 0,-1-1-1,1 1 1,-1-1 0,1 0 0,-1 1-1,1-1 1,-1 0 0,1 1 0,-1-1-1,1 0 1,0 0 0,-1 1 0,1-1 0,-1 0-1,1 0 1,0 0 0,0 0 0,0 0 6,0 0 0,1 0 0,-1 0 0,0-1 0,0 1 0,1-1-1,-1 1 1,0-1 0,0 1 0,0-1 0,0 1 0,0-1 0,2-1 0,8-9 79,1 0 0,-2-1 0,1 0 0,-2-1 0,12-18 0,-1 2-139,140-173-47,-139 175-8,-20 25-120,-12 14 136,4-3 82,0 1 0,1 0 0,0 0 0,1 1 0,0 0 0,1 0 0,-4 13 0,3-8 25,2 0 0,0 1 1,1 0-1,0 23 0,2-35 6,0-1 0,0 1 0,1 0 0,0 0 0,0-1 0,0 1 0,0-1 0,1 1 0,0-1-1,0 0 1,3 7 0,-3-10-20,-1 1-1,0 0 1,1-1-1,-1 1 0,0-1 1,1 0-1,0 0 1,-1 1-1,1-1 1,0 0-1,0 0 0,-1 0 1,1-1-1,0 1 1,0 0-1,0-1 1,0 1-1,0-1 0,0 0 1,0 0-1,0 1 1,0-1-1,0-1 0,0 1 1,0 0-1,0 0 1,0-1-1,0 1 1,2-2-1,11-3 50,-1-1 1,0 0-1,0-1 0,-1 0 0,1-2 1,-2 1-1,1-2 0,16-16 0,8-11-70,38-52 0,-13 14-40,-2 3-72,-63 89-443,-27 113 610,17-81 18,-52 162 82,64-206-113,-1-1 1,0 0-1,0 0 1,0 0-1,-1 0 0,1 0 1,-1 0-1,0-1 1,0 1-1,-5 4 0,6-7-21,1 0-1,0 0 1,-1 0-1,1-1 1,-1 1-1,1 0 1,-1-1-1,1 1 1,-1-1-1,1 0 1,-1 1-1,1-1 1,-1 0-1,1 0 1,-1 0-1,0 0 1,1 0-1,-1 0 0,1 0 1,-1-1-1,0 1 1,1-1-1,-1 1 1,1-1-1,0 1 1,-1-1-1,1 0 1,-1 0-1,1 0 1,0 0-1,0 0 1,-1 0-1,0-2 1,0 1 7,0 0 1,0 0-1,0 0 0,1 0 1,-1 0-1,1-1 1,0 1-1,0-1 0,-1 1 1,1-3-1,0 4-15,1 0 0,0 0-1,0 1 1,0-1-1,-1 0 1,1 0 0,0 0-1,0 1 1,0-1 0,0 0-1,1 0 1,-1 0 0,0 1-1,0-1 1,0 0-1,1 0 1,-1 1 0,0-1-1,1 0 1,-1 0 0,0 1-1,1-1 1,-1 0 0,1 1-1,-1-1 1,1 1-1,0-1 1,-1 1 0,1-1-1,0 1 1,-1-1 0,1 1-1,0-1 1,-1 1-1,1 0 1,0-1 0,0 1-1,1 0 1,3-1-27,1 0 0,-1 0 0,1 1 1,-1-1-1,1 1 0,7 2 0,26-2-278,-21-2-12,-10 2-357,0-1-1,0 0 1,0 0 0,-1-1-1,15-4 1,-9 0-2592,3-1-4108,-15 6 7089,-1 1 0,0 0-1,1-1 1,-1 1 0,0-1 0,1 1 0,-1-1 0,0 1 0,1 0-1,-1-1 1,0 1 0,0-1 0,0 1 0,0-1 0,0 1 0,1-1-1,-1 1 1,0-1 0,0 1 0,0-1 0,0 1 0,0-1 0,-1 1-1,1-1 1,0 1 0,0-1 0,0 1 0,-1-2 0,-3-10-3072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10464,'8'0'4736,"0"3"-4096,-3-6-512,5 3-192,4-5 512,4 1-225,-1-4-510,6 5 127,-5-6-3168,0 9 1792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4:5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13 163 11552,'-13'-12'5215,"35"9"-4511,23-2 1280,-1 2-1216,51-9 608,5 4-800,66-9-320,0 5-160,24-11-320,-19 2 128,21-6-3552,-21 7 1984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08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1206 4640,'3'-1'8043,"7"4"-6601,6 1-111,-9-3-989,-1-1 1,1 1-1,-1-1 1,1 0-1,-1 0 1,0-1 0,1 0-1,-1 0 1,0-1-1,1 0 1,-1 0-1,0 0 1,0 0 0,-1-1-1,1 0 1,9-7-1,-6 3-79,-2 3-127,0-1 0,0 0 0,-1-1 1,0 1-1,0-1 0,-1-1 0,1 1 0,4-8 0,84-167 868,-57 102-567,74-110 0,-40 86-491,-71 103 46,0 0 0,0 0 0,0 0 1,0 0-1,0-1 0,0 1 0,0 0 0,0 0 0,1 0 0,-1 0 0,0 0 0,0 0 0,0 0 0,0-1 0,0 1 0,0 0 0,1 0 0,-1 0 1,0 0-1,0 0 0,0 0 0,0 0 0,1 0 0,-1 0 0,0 0 0,0 0 0,0 0 0,0 0 0,1 0 0,-1 0 0,0 0 0,0 0 1,0 0-1,0 0 0,0 0 0,1 0 0,-1 0 0,0 0 0,0 0 0,0 0 0,0 1 0,1-1 0,-1 0 0,0 0 0,0 0 0,0 0 0,0 0 1,6 12-166,0 19 22,-3 12 99,-5 83 0,-17 43 140,16-148-56,1-2-17,-2 1 0,0-1 1,-1 0-1,-1 0 0,-13 27 0,17-43 21,1 0-1,-1 0 1,0 0-1,0 0 1,0 0-1,0-1 1,-1 1-1,1-1 1,-1 1 0,1-1-1,-1 0 1,0 0-1,0 0 1,0 0-1,0-1 1,0 1 0,-1-1-1,1 0 1,0 1-1,-8 0 1,7-2-40,-1 1 1,0-1 0,0-1-1,1 1 1,-1 0 0,0-1-1,0 0 1,1 0 0,-1-1-1,1 1 1,-1-1 0,1 0-1,0 0 1,-1 0 0,-3-4-1,-6-5-69,0 0 1,-21-23-1,21 20-130,1 5-274,9 6 42,6 5 147,-1-2 11,-1 1 264,0 0 1,0-1 0,0 1 0,1 0-1,-1-1 1,0 1 0,0 0-1,1-1 1,-1 1 0,0 0 0,1-1-1,-1 1 1,1-1 0,-1 1 0,1-1-1,-1 1 1,1-1 0,-1 1 0,1-1-1,0 1 1,-1-1 8,1 1 6,14 11-11,25 17 0,-33-26 40,-1 0 0,1 0 1,-1 0-1,1-1 1,0 1-1,0-2 1,12 3-1,-3-3 57,1 1-1,0-2 1,-1 0 0,1-1-1,0-1 1,-1 0-1,30-9 1,-34 7-32,-1-1-1,1 0 1,-1 0-1,0-1 1,0-1-1,0 0 1,-1 0-1,0-1 1,-1 0-1,17-19 1,-7 4 0,-2-1 0,0 0 0,19-39 0,-27 44-144,11-20-256,-14 35 222,-4 9 14,-3 15 7,-1-6 28,-6 33 83,-21 69 0,5-48 36,-78 256-12,38-110 182,22-77 176,36-121-245,-3 7-5,9-17 187,4-9 338,1-3-616,0-1-1,-1 0 0,0-1 1,0 1-1,-1-1 1,3-8-1,0 2 45,53-145 214,30-69-474,-63 171 177,-2 0 0,-3-1 0,20-86 0,-4-18-124,-26 115 54,-7 24-21,2-1 0,1 1 1,14-34-1,-14 43 49,0 0 0,1 0-1,0 1 1,18-22 0,-22 31-8,0 1 0,0-1 0,0 0 0,0 1-1,1 0 1,-1 0 0,1 1 0,-1-1 0,1 1 0,0 0 0,0 0-1,0 1 1,1-1 0,-1 1 0,0 0 0,0 0 0,9 1 0,-11 0 23,0 0 0,0 0 1,-1 1-1,1-1 0,0 1 1,-1-1-1,1 1 0,-1 0 1,1 0-1,-1 0 0,0 0 1,1 1-1,-1-1 0,0 1 1,0-1-1,0 1 1,0 0-1,0 0 0,0 0 1,0 0-1,0 0 0,-1 0 1,1 1-1,-1-1 0,0 0 1,0 1-1,0-1 0,0 1 1,0-1-1,0 4 0,2 7 35,0 0-1,-2 1 0,1-1 0,-2 23 1,0-36-20,0 32 9,-1-1 0,-2 1 0,-1 0 0,-1-1 0,-19 61 0,18-75 31,0 0 0,-1 0 0,-1-1 0,0 0 0,-15 21 0,22-37-43,-3 6 47,-1 0-1,-1 0 1,1 0 0,-1-1-1,-8 7 1,13-11-21,-1 0-1,0 0 0,1 0 1,-1-1-1,0 1 0,0 0 1,1-1-1,-1 1 0,0-1 1,0 1-1,0-1 0,0 0 1,0 0-1,0 0 0,0 0 1,0 0-1,0 0 0,0-1 1,0 1-1,1 0 0,-1-1 1,0 0-1,0 1 0,0-1 1,1 0-1,-1 0 1,-3-2-1,2 0-21,1 1 0,-1-1 0,0 0 0,1 1-1,0-1 1,0 0 0,0-1 0,-3-3 0,-12-32 56,10 20-31,6 19-41,1-1 1,0 1 0,0-1-1,0 1 1,0-1 0,0 1 0,-1-1-1,1 1 1,0-1 0,0 1 0,0-1-1,0 1 1,1-1 0,-1 0-1,0 1 1,0-1 0,2-10-394,1 16 394,1 0 0,0-1 1,1 1-1,-1-1 0,1 0 1,10 6-1,-4-4 6,-1-1 1,1 0-1,0-1 1,0 0-1,0-1 1,1-1-1,-1 1 1,1-2-1,21 1 1,-3-1 74,-1-3 1,52-8 0,-63 7-53,-1-1 0,1-1 1,0-1-1,-1 0 0,0-1 0,-1-1 0,0 0 0,0-1 1,-1-1-1,0-1 0,0 0 0,-1-1 0,-1 0 1,0-1-1,-1-1 0,0 0 0,-1 0 0,-1-1 1,17-32-1,9-39 182,-32 73-196,0 1 0,-1-1 0,0 0 0,-1 1 0,0-18 0,-1 29-22,-1-1 1,0 0-1,0 0 1,-1 1-1,1-1 1,0 0-1,0 1 1,-1-1 0,1 0-1,-1 1 1,1-1-1,-1 1 1,0-1-1,0 1 1,0-1-1,0 1 1,0-1 0,0 1-1,0 0 1,0 0-1,0-1 1,-1 1-1,1 0 1,0 0-1,-1 0 1,1 0 0,-1 1-1,1-1 1,-1 0-1,0 1 1,1-1-1,-1 1 1,1-1-1,-1 1 1,0 0 0,0-1-1,1 1 1,-1 0-1,0 0 1,1 1-1,-1-1 1,0 0-1,1 0 1,-1 1 0,0-1-1,1 1 1,-4 1-1,0 0-9,0 0-1,0 1 0,1 0 1,-1-1-1,1 2 1,-1-1-1,1 0 0,0 1 1,0 0-1,1 0 1,-4 5-1,1-2 16,2 1 0,-1 0 0,1 0 0,0 1 0,-5 16 0,2 3 37,2 0 1,1 0-1,-1 34 0,4-48-7,1 0 0,0-1 0,1 1-1,0 0 1,1-1 0,1 0 0,0 1-1,1-1 1,0 0 0,1 0 0,0-1-1,12 20 1,-15-30 17,-1 1 0,0-1 0,1 0-1,0 0 1,-1 0 0,1 0 0,0-1 0,0 1 0,0 0-1,0-1 1,0 0 0,0 1 0,1-1 0,-1 0-1,0 0 1,1 0 0,-1 0 0,0-1 0,1 1-1,0 0 1,-1-1 0,1 0 0,-1 0 0,1 0-1,-1 0 1,1 0 0,-1 0 0,1-1 0,4 0-1,-2-1-31,0-1-1,1 1 0,-1-1 0,0 0 1,0 0-1,-1 0 0,1-1 0,-1 1 0,1-1 1,-1 0-1,0-1 0,4-6 0,51-74 252,25-34-68,-67 99-254,0 0 0,1 2 0,34-29 0,-44 41 31,8-6-90,23-14 0,-34 23 111,0 0 1,0 1-1,1 0 0,-1 0 1,1 0-1,-1 1 1,1-1-1,-1 1 1,10 0-1,-13 1 26,0 0 1,0 0-1,-1 1 0,1-1 0,0 1 0,-1-1 1,1 1-1,-1 0 0,1 0 0,-1-1 0,1 1 0,-1 0 1,1 0-1,-1 0 0,0 1 0,0-1 0,1 0 0,-1 0 1,0 1-1,0-1 0,0 1 0,0-1 0,0 3 1,1-2 0,-1 0 0,1 0 1,-1 0-1,1 0 1,0 0-1,-1 0 1,3 1-1,-3-2-24,-6 2 68,4-3-47,1 0-1,-1 1 1,1-1 0,-1 0 0,1 0-1,-1 1 1,1-1 0,-1 0-1,1 0 1,-1 0 0,0 0 0,1 0-1,-1 0 1,1 0 0,-1 0 0,0 0-1,1 0 1,-1 0 0,1 0 0,-1 0-1,1 0 1,-1 0 0,0-1 0,-13-2-29,1 0 1,-1 0 0,0 2 0,0 0-1,0 0 1,0 1 0,0 1 0,0 0-1,-23 6 1,28-5 5,1 1 1,0 0-1,-1 0 0,1 1 1,1 0-1,-1 0 0,0 1 0,1 0 1,0 0-1,0 1 0,1 0 1,-1 0-1,1 0 0,1 1 1,-1 0-1,-7 14 0,6-8-29,0 0 0,1 1 0,1-1 0,1 2 0,0-1 0,0 0 0,-1 19 0,4-25 63,1-1-1,-1 0 0,1 0 0,1 1 0,-1-1 1,1 0-1,1 0 0,-1 0 0,1 0 0,0 0 1,1 0-1,0 0 0,0 0 0,0-1 1,1 0-1,7 10 0,-7-12 6,0 0 0,1 0-1,0-1 1,0 1 0,0-1 0,0 0 0,0 0 0,1-1 0,-1 0-1,1 0 1,0 0 0,-1 0 0,1-1 0,10 1 0,3 0 131,1-2 1,-1 0-1,22-2 1,-23 0-148,1-1 0,-1 0 0,-1-2 1,25-8-1,-33 10-10,1-2-1,-1 1 1,0-1 0,-1 0 0,1-1-1,-1 0 1,0-1 0,0 1-1,11-14 1,-1-4 174,0-1 1,27-51-1,20-65-312,-35 74-83,51-106 364,-56 118-250,26-81 0,20-153-293,-70 285 350,-1 0 0,1 0 1,-1 0-1,0 0 0,0 1 0,-1-9 0,0 12 34,1-1 0,0 0 0,0 1 0,0-1 0,-1 1 0,1-1 0,0 0-1,-1 1 1,1-1 0,0 1 0,-1-1 0,1 1 0,-1-1 0,1 1 0,-1-1 0,1 1-1,-1-1 1,0 1 0,1 0 0,-1-1 0,1 1 0,-1 0 0,0-1 0,1 1 0,-1 0-1,0 0 1,1 0 0,-1 0 0,0-1 0,1 1 0,-1 0 0,0 0 0,1 0 0,-1 1-1,0-1 1,1 0 0,-1 0 0,0 0 0,1 0 0,-1 1 0,0-1 0,1 0 0,-1 0-1,1 1 1,-2 0 0,-2 1-16,1 0 0,0 0-1,0 0 1,0 1 0,0-1-1,0 1 1,0 0 0,1 0-1,-1 0 1,1 0 0,0 0-1,-3 6 1,-2 5 17,-8 25 0,14-36 17,-57 188-4,11-31-7,35-121 39,2 0 0,1 1 0,2 1 0,1-1-1,1 53 1,5-75 148,4 29 0,-3-41-137,0 0-1,0 0 1,1 0 0,0 0-1,0-1 1,0 1 0,1 0-1,6 9 1,-7-13-20,-1 0 1,1 0 0,0 0-1,0 0 1,0 0-1,0-1 1,0 1-1,0-1 1,0 1-1,1-1 1,-1 0-1,1 0 1,-1 0 0,0 0-1,1-1 1,2 2-1,-1-2-8,0 0 0,0 0 0,0 0 0,-1 0 0,1-1 0,0 1 0,0-1 0,-1 0-1,8-3 1,1-1-5,-1-1 0,0-1 1,0 0-1,-1 0 0,17-15 0,-14 10 64,11-8-59,-2-1 0,0 0-1,-1-2 1,17-25 0,-36 46-1,0-1 0,-1 1-1,1-1 1,-1 1 0,0-1 0,1 1-1,-1-1 1,0 0 0,-1 0-1,1 1 1,0-1 0,-1 0 0,1 0-1,-1 0 1,0 0 0,0 0 0,0 0-1,-1 1 1,1-1 0,-1 0-1,1 0 1,-2-4 0,1 7-25,1 0-1,0-1 1,0 1-1,0 0 1,0-1-1,0 1 1,0-1 0,0 1-1,0 0 1,0-1-1,0 1 1,0-1 0,0 1-1,0 0 1,0-1-1,0 1 1,0-1 0,0 1-1,0 0 1,0-1-1,1 1 1,-1 0 0,0-1-1,0 1 1,0 0-1,1-1 1,11-4-84,25 5 218,-23 1-316,79 6 104,-91-7 94,-1 0 0,0 0 1,1 0-1,-1 0 0,0 0 0,0 1 0,1-1 0,-1 0 0,0 1 0,0-1 1,0 1-1,0 0 0,1-1 0,-1 1 0,0 0 0,0 0 0,0 0 0,-1-1 0,1 1 1,0 0-1,0 0 0,0 0 0,-1 0 0,1 1 0,0-1 0,-1 0 0,1 0 0,-1 0 1,1 0-1,-1 1 0,0-1 0,0 0 0,1 1 0,-1 1 0,0 5 24,1 0-1,-2 0 1,1 0-1,-3 11 1,2-12 48,-5 29 163,3-20-322,1-1 0,0 1 0,1-1-1,2 21 1,0-5 42,-1-19 115,1-1-1,3 19 1,-3-26-40,0 0 0,1 0 1,-1 0-1,1-1 0,0 1 1,0 0-1,0-1 0,0 1 1,1-1-1,-1 0 1,4 4-1,-5-6-13,0 0-1,1-1 1,-1 1 0,0 0 0,0 0-1,1-1 1,-1 1 0,1-1-1,-1 1 1,0-1 0,1 0 0,-1 0-1,1 1 1,-1-1 0,1 0 0,-1 0-1,0 0 1,1-1 0,-1 1-1,1 0 1,-1 0 0,1-1 0,-1 1-1,0-1 1,1 1 0,-1-1-1,0 0 1,1 1 0,-1-1 0,1-1-1,5-2 28,-1-1 0,-1 1 1,1-1-1,8-10 0,-5 2 33,0 0 1,-1 0-1,-1 0 1,0-1 0,-1 0-1,5-17 1,17-36-19,-22 56-58,0 1-16,0-1 1,-1 0-1,-1-1 0,0 1 1,5-20-1,-8 26 53,1-7 60,-2 11-275,-3 4-302,0 7 440,-1-1 1,1 1-1,1 0 1,0 0-1,-2 16 1,1-5 70,-6 39 12,-1 97 1,10-153-44,2 42 129,-1-43-78,-1 0 0,1 0 0,0 0 0,0 0-1,0 0 1,0 0 0,0 0 0,1 0 0,-1 0 0,1 0-1,2 3 1,-3-5-37,0 0 1,0-1-1,0 1 0,0 0 1,0-1-1,0 1 0,0-1 0,0 1 1,0-1-1,0 1 0,0-1 0,0 0 1,0 1-1,1-1 0,-1 0 0,0 0 1,0 0-1,0 0 0,0 0 1,1 0-1,-1 0 0,0 0 0,0-1 1,0 1-1,0 0 0,0-1 0,0 1 1,1-1-1,3-2 22,0 1-1,0-1 1,-1 0-1,1 0 1,3-5-1,16-16 44,-1-1 0,-1-1 0,30-47-1,-12 16-137,91-108 124,-120 149-285,-10 9-49,-2 6 255,1 1 0,0 0 0,-1 0 0,1 0 0,0 0 0,-1 0 1,1 0-1,0 0 0,-1 0 0,1-1 0,0 1 0,-1 0 0,1 0 0,0 1 0,-1-1 0,1 0 0,0 0 0,-1 0 0,1 0 1,0 0-1,-1 0 0,1 0 0,0 0 0,-1 1 0,-2 0-31,0 1 0,0 0 0,0 0 0,0 0 1,1 0-1,-1 0 0,1 1 0,-1-1 0,1 1 0,0 0 0,-3 5 1,-2 3 56,-10 22 0,8-12 44,1 1 0,1 0 0,1 0 0,1 1 0,-4 42 1,9-59-37,0 0 1,0 0-1,0 0 1,1 0-1,-1 1 1,2-1 0,-1 0-1,1 0 1,0 0-1,0-1 1,4 10-1,-4-13 11,-1 1-1,1-1 0,0 1 0,0-1 1,0 0-1,0 0 0,0 0 0,0 0 0,0 0 1,1 0-1,-1-1 0,1 1 0,-1-1 1,1 0-1,0 0 0,0 0 0,-1 0 1,1 0-1,0 0 0,0-1 0,0 1 0,0-1 1,0 0-1,0 0 0,-1 0 0,5 0 1,-1-2-3,0 1 1,0 0 0,0-1 0,0 0 0,0-1 0,0 1-1,0-1 1,-1 0 0,1-1 0,-1 1 0,0-1 0,9-9 0,0-2 50,0-1 0,18-26 1,20-45 9,-29 48-75,-6 1-72,-15 32 17,0 0-1,1 0 0,0 1 1,0-1-1,0 0 0,1 1 1,4-6-1,-7 10-85,-1 14-138,-3 145 191,-7-17 491,10-141-415,-1 0 1,1 1-1,0-1 0,0 0 1,0 0-1,0 0 1,0 0-1,0 0 0,0 1 1,0-1-1,0 0 0,0 0 1,0 0-1,0 0 1,0 1-1,0-1 0,0 0 1,0 0-1,0 0 0,0 0 1,0 0-1,0 1 1,0-1-1,1 0 0,-1 0 1,0 0-1,0 0 0,0 0 1,0 1-1,0-1 1,0 0-1,0 0 0,0 0 1,1 0-1,-1 0 0,0 0 1,0 0-1,0 0 1,0 0-1,0 1 0,1-1 1,2-3 23,-3 2-12,5-5 28,-1-1 0,0 0 0,-1 0 0,1 0 0,-1 0 0,-1-1 0,4-11 0,3-12-33,32-63-195,-34 81 193,0-1-1,2 1 0,0 0 1,16-18-1,-12 17 46,-6 7-134,0 0 0,15-12 1,-22 18 64,1 1 0,-1-1 1,1 1-1,-1 0 0,1-1 1,-1 1-1,1 0 0,-1-1 1,1 1-1,-1 0 0,1 0 1,0 0-1,-1-1 0,1 1 1,-1 0-1,1 0 1,0 0-1,-1 0 0,1 0 1,-1 0-1,2 1 0,-2-1 13,1 0 0,-1 0 0,0 1 0,1-1 0,-1 1 0,0-1 0,1 0-1,-1 1 1,0-1 0,0 1 0,1-1 0,-1 0 0,0 1 0,0-1 0,0 1 0,0-1-1,0 1 1,1-1 0,-1 1 0,0 0 0,0 4 9,-1 0 0,1 0 1,-1-1-1,-1 8 0,-48 173 39,20-85 181,21-68 21,9-31-240,0-1 1,0 0-1,-1 0 0,1 0 1,0 0-1,0 0 1,0 1-1,0-1 1,0 0-1,0 0 0,0 0 1,0 0-1,0 1 1,0-1-1,0 0 0,0 0 1,0 0-1,0 0 1,0 1-1,0-1 0,0 0 1,0 0-1,0 0 1,0 0-1,0 1 0,1-1 1,-1 0-1,0 0 1,0 0-1,0 0 0,0 0 1,0 1-1,0-1 1,0 0-1,1 0 0,-1 0 1,0 0-1,0 0 1,0 0-1,0 0 0,9-2 190,9-12-19,34-46-72,-6 6-219,-6 16 12,2 1 0,46-30 0,-39 31-57,-46 34 158,1-2-30,0 1 1,1 0 0,0 0 0,9-4 0,-14 7 27,1-1 0,0 1 1,0 0-1,-1 0 0,1-1 0,0 1 0,-1 0 0,1 0 1,0 0-1,0 0 0,-1 0 0,1 0 0,0 0 1,0 0-1,-1 1 0,1-1 0,0 0 0,-1 0 1,1 1-1,0-1 0,0 0 0,-1 1 0,1-1 1,-1 0-1,1 1 0,0-1 0,-1 1 0,1-1 1,-1 1-1,1-1 0,-1 1 0,0 0 0,1-1 1,-1 1-1,1 0 0,-1-1 0,0 1 0,0 0 1,1-1-1,-1 1 0,0 0 0,0 0 0,0 0 1,2 7 72,-1 1 0,-1-1 1,1 0-1,-1 0 0,-2 11 1,0 13 276,2 6-162,-1-14-50,1 0 1,6 48-1,-4-65-111,-1 0 0,1 0 0,0-1 0,1 1 1,-1-1-1,1 0 0,0 1 0,1-1 0,0-1 0,0 1 0,0 0 0,0-1 0,1 0 0,10 9 0,-12-12-94,0 0 0,0 0-1,1 0 1,-1-1 0,0 1 0,0-1-1,1 0 1,-1 0 0,1 0-1,-1 0 1,1 0 0,-1-1-1,1 0 1,0 0 0,-1 0-1,1 0 1,-1 0 0,1-1-1,0 0 1,-1 1 0,1-1-1,-1-1 1,0 1 0,1 0-1,-1-1 1,0 0 0,0 1-1,3-4 1,6-3-1021,0-1 1,-1-1-1,-1 0 0,0 0 1,15-21-1,62-70-8150,-44 48 3370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0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5 212 9056,'-5'-12'3360,"10"9"-2624,17-2-192,5 2 1600,41-2-1281,26 1 1473,9 1-1312,69-5 32,-1-1-640,26-7-192,-22 9-128,19-13-512,-19 0 224,1-8-5535,-37-5 3135,-22-2-4864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4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93 11040,'-5'-14'1467,"3"10"-808,0-1 0,0 0 0,1 0 0,0 1 0,0-1 0,-1-13 5540,-4 18-3969,-5 10 606,11-9-2713,-1-1 0,0 1 0,1 0 0,-1 0 0,0-1 0,1 1 0,-1-1 0,0 1 0,0 0 0,0-1 0,0 1 0,1-1 1,-1 0-1,0 1 0,0-1 0,-2 1 0,11-18 890,-3 9-1093,2-5 426,-6-2-3236,26 31-19909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2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56 268 5408,'0'0'100,"-1"0"1,1 0 0,0 0-1,0 0 1,0 0 0,-1 0-1,1 0 1,0 0 0,0 0-1,-1 0 1,1 0-1,0 0 1,0 0 0,-1 0-1,1 0 1,0 0 0,0 1-1,0-1 1,-1 0-1,1 0 1,0 0 0,0 0-1,0 0 1,-1 0 0,1 1-1,0-1 1,0 0-1,0 0 1,0 0 0,0 1-1,-1-1 1,1 0 0,0 0-1,0 0 1,0 1 0,0-1-1,0 0 1,0 0-1,0 1 1,0-1 0,0 0-1,0 0 1,0 0 0,0 1-1,0-1 1,0 0-1,0 0 1,0 1 0,0-1-1,0 0 1,11 17 1806,-5-9-1463,2-1 1,10 10 0,-13-14-267,0 0-1,-1 0 1,1-1-1,0 0 1,0 0 0,0 0-1,0 0 1,1-1 0,-1 0-1,0 0 1,1 0-1,-1-1 1,1 0 0,-1 0-1,8-1 1,-4 0-18,-1-1 0,1 0 0,-1 0 0,0-1 0,0 0 0,0 0 0,0-1 0,12-8 0,-17 10-110,0 0 0,-1 0-1,0 0 1,1 0 0,-1 0-1,0-1 1,0 1 0,0-1-1,0 0 1,-1 0 0,1 1-1,-1-1 1,2-5 0,-1 2 11,-1 1 1,0 0-1,0-1 1,-1 1-1,0 0 0,0-1 1,-1-8-1,-1-1 35,-2 0-1,1 0 1,-2 0-1,0 0 1,-8-13-1,5 10-80,-17-26 0,21 38-39,1 0 0,-2 1 0,1 0 0,-1 0 0,1 0 0,-2 1 0,1-1 0,-10-5 0,14 9-6,-1 0 0,0 0 1,0 0-1,0 1 1,0-1-1,0 1 0,1-1 1,-1 1-1,0 0 0,0 0 1,0-1-1,0 2 1,0-1-1,0 0 0,0 0 1,0 0-1,0 1 0,0-1 1,0 1-1,0 0 0,0 0 1,1-1-1,-1 1 1,0 0-1,0 0 0,1 1 1,-1-1-1,1 0 0,-1 0 1,1 1-1,-3 2 1,-3 5 9,1 0 0,0 0 1,0 1-1,-6 14 1,8-15 67,-13 26 243,1 0-1,-21 75 1,33-94-213,0 0 1,2 0 0,0 0 0,0 0-1,2 1 1,0-1 0,1 0 0,0 1-1,7 28 1,-5-36 46,0-1-1,0 1 0,10 16 1,-12-22-81,1-1 1,-1 1 0,1-1-1,0 1 1,0-1-1,0 0 1,0 1-1,1-1 1,-1-1-1,1 1 1,-1 0-1,1 0 1,-1-1 0,1 0-1,4 2 1,-3-2 8,0 0 0,0-1 0,-1 0 0,1 0 0,0 0 0,0 0 0,0-1 0,-1 0 0,1 1 0,6-3 0,35-16 293,-33 13-235,-4 2-90,205-97 251,-149 67-248,72-51 0,-118 71-77,24-24 0,3-3-54,-44 40 113,1 0 0,-1 0 0,0 0 0,1 0 1,-1 0-1,1 1 0,0-1 0,-1 0 0,1 1 0,-1-1 1,1 1-1,3-1 0,-4 1-2,-1 0 0,1 1 0,0-1 0,0 0-1,-1 0 1,1 0 0,0 1 0,0-1 0,-1 0 0,1 1 0,0-1 0,-1 1 0,1-1 0,-1 1-1,1-1 1,0 1 0,-1-1 0,1 1 0,-1 0 0,1-1 0,-1 1 0,0 0 0,1-1 0,-1 1-1,0 0 1,1-1 0,-1 1 0,0 0 0,0 1 0,3 6-8,-2 1-1,1 0 1,-1 0 0,0 1 0,-1-1-1,-1 16 1,-12 53 22,12-70 53,0-6-68,1-1 1,0 0-1,-1 0 1,1 0-1,0 1 1,0-1 0,0 0-1,0 0 1,0 0-1,0 1 1,0-1-1,0 0 1,1 0-1,0 2 1,-1-3 9,0 0 1,0 0 0,0 1-1,1-1 1,-1 0-1,0 0 1,0 0-1,0 0 1,1 0-1,-1 0 1,0 1-1,0-1 1,1 0-1,-1 0 1,0 0-1,0 0 1,1 0-1,-1 0 1,0 0 0,0 0-1,1 0 1,-1 0-1,0 0 1,0 0-1,1 0 1,-1-1-1,0 1 1,0 0-1,1 0 1,-1 0-1,0 0 1,0 0-1,1 0 1,-1-1-1,0 1 1,0 0 0,0 0-1,0 0 1,1 0-1,-1-1 1,66-62 495,52-44-832,-113 103 307,1-1 0,-1 1 0,1 0 0,0 0 0,1 1 0,-1-1 0,8-1 0,-13 4 6,-1 1 0,1 0 0,0 0 0,-1 0 0,1-1 0,0 1 0,-1 0 0,1 0 0,0 0 0,-1 0 0,1 0 0,0 1 0,-1-1 0,1 0 0,0 0 0,-1 0-1,1 0 1,-1 1 0,1-1 0,0 0 0,-1 1 0,1-1 0,-1 0 0,1 1 0,-1-1 0,1 1 0,0 1 1,0-1 0,0 1 0,0-1 0,0 1 0,0-1 0,-1 1 0,1-1 0,-1 1 0,1 0 0,-1 2 0,1 3 15,0-1 0,-1 1 0,0 0-1,-2 9 1,0-4 2,-1 0-1,-1 0 1,-6 14 0,-7 24 9,14-38 40,0 1-76,0-1 1,1 1-1,0-1 0,0 23 0,2-31 23,0-1 0,1 0-1,-1 0 1,1 0 0,0-1-1,-1 1 1,1 0 0,0 0-1,1 0 1,-1 0 0,0-1-1,1 1 1,0-1 0,0 1-1,-1-1 1,1 0 0,1 1-1,-1-1 1,0 0 0,0 0-1,1-1 1,-1 1 0,1 0-1,0-1 1,4 2 0,2 1 26,0-2 0,0 1 0,0-1 1,1-1-1,-1 0 0,1 0 0,-1-1 1,1 0-1,-1-1 0,1 1 1,9-4-1,6-1 14,-1-2 0,46-18 1,-56 19 18,-1 0 0,0-1 1,0-1-1,-1 0 1,1-1-1,-2 0 0,20-19 1,-26 21-24,1 1 1,-1 0 0,0-1-1,-1 0 1,1 0 0,-1-1-1,-1 1 1,0-1-1,0 0 1,0 0 0,-1 0-1,0 0 1,0 0 0,-1 0-1,0-11 1,-1 10-37,-1 0 0,0 0 0,-3-14 0,4 20-43,-1 0 1,0 1-1,0-1 0,0 0 0,0 1 1,0-1-1,0 1 0,-1-1 0,1 1 0,-1-1 1,0 1-1,0 0 0,0 0 0,-3-3 1,4 5 8,-1-1 0,1 1 0,0-1 0,0 1 0,-1-1 0,1 1 0,0 0 1,-1 0-1,1 0 0,0 0 0,-1 0 0,1 0 0,0 0 0,-1 0 1,1 0-1,0 1 0,0-1 0,-1 0 0,1 1 0,0-1 0,0 1 0,0 0 1,-2 1-1,-2 0-29,1 1 1,0 0 0,1 0 0,-7 7 0,-2 4 3,0 1-1,-15 27 1,24-37 44,0 0 0,1 0 0,-1 1-1,1-1 1,1 1 0,-1 0 0,1-1-1,0 1 1,0 0 0,0 0 0,1-1 0,0 1-1,1 11 1,1-10 19,-1 0 0,1-1-1,0 1 1,1-1 0,0 0 0,0 1-1,0-1 1,0-1 0,1 1 0,0 0 0,8 7-1,-11-11-3,6 5 71,0 1 1,0-1-1,13 9 1,-18-15-43,1 1 1,-1-1 0,0 0-1,1 0 1,-1 0-1,0 0 1,1 0 0,0 0-1,-1 0 1,1-1-1,-1 0 1,1 1 0,0-1-1,-1 0 1,1 0-1,0-1 1,-1 1 0,5-1-1,-1-2 5,1 1 0,-1-1 0,0 0 0,1-1 0,-1 1-1,9-9 1,32-31 41,-39 35-17,24-24 32,-14 14-60,0 0 1,26-18-1,-39 33-87,0-1 1,-1 0 0,0 0-1,1 0 1,3-5-1,11 64-443,-16-48 498,0-1-1,0 1 0,1-1 1,0 0-1,1 0 1,-1-1-1,1 1 0,0-1 1,0 0-1,1 0 1,0-1-1,6 5 0,-3-4 21,0 0 1,0-1-1,0 0 0,0-1 0,0 0 0,1-1 1,0 0-1,11 2 0,-4-3 14,-1-1 0,1 0 0,-1-1 0,1-1 0,-1 0 0,1-1 0,-1-1 0,0 0 0,-1-1 0,21-10 0,-16 5 80,34-23 1,-45 27-72,-2 0 0,1-1 0,-1 0 1,0 0-1,0-1 0,6-9 0,-9 12-29,-3 3-16,1 1 1,-1-1-1,0 0 0,1 0 0,-1 0 1,0 1-1,0-1 0,0 0 0,0 0 1,-1-1-1,1 1 0,0 0 0,-1 0 1,0 0-1,1 0 0,-1 0 0,0-1 1,0 1-1,0 0 0,-1-4 0,1 6-17,0-1 0,0 1 1,0 0-1,-1 0 0,1-1 0,0 1 0,0 0 0,0 0 0,0-1 0,-1 1 0,1 0 0,0 0 0,0 0 1,0-1-1,-1 1 0,1 0 0,0 0 0,0 0 0,-1 0 0,1 0 0,0 0 0,0-1 0,-1 1 1,1 0-1,0 0 0,-1 0 0,1 0 0,0 0 0,0 0 0,-1 0 0,-11 4-287,-6 9-30,3 0 268,1 0 0,1 2 1,0-1-1,1 2 1,-17 28-1,23-34 83,1 0-1,0 0 0,1 1 1,0 0-1,0-1 0,1 2 1,1-1-1,0 0 0,0 0 1,1 1-1,1 13 0,1-14-9,0-1 1,0 0-1,1 1 0,1-1 0,5 16 0,-7-24 18,0 0 0,0 1 1,0-1-1,0 0 0,0 1 0,1-1 0,-1 0 1,1 0-1,-1 0 0,1 0 0,0-1 0,0 1 0,0 0 1,0-1-1,0 1 0,0-1 0,0 0 0,0 1 1,1-1-1,-1 0 0,0 0 0,1-1 0,-1 1 1,1 0-1,-1-1 0,1 0 0,-1 1 0,4-1 1,-3-1-4,-1 1 1,1-1 0,-1 0-1,1 1 1,-1-1 0,1 0-1,-1-1 1,1 1 0,-1 0 0,0-1-1,0 1 1,0-1 0,0 0-1,0 1 1,0-1 0,0 0-1,3-4 1,1-4 44,-1 1 0,10-20 0,-12 23-42,5-14 86,0 0 0,-1-1 0,4-25 0,7-66 143,-16 99-258,-1-13-390,-2 24-176,-2 16 371,-10 109 63,8-47 192,-8 71 63,-22 145 125,34-285-279,-4 14 64,-10 32 0,14-49 26,-1 0 1,1 1-1,-1-1 1,-1 0-1,1 0 1,-1 0-1,1 0 1,-1 0-1,0-1 1,0 1-1,-1-1 1,1 0-1,-6 4 1,7-6-33,1 0 1,-1-1-1,1 0 1,-1 1 0,0-1-1,1 0 1,-1 1-1,0-1 1,1 0 0,-1 0-1,0 0 1,1-1 0,-1 1-1,1 0 1,-1-1-1,0 1 1,1-1 0,-1 1-1,1-1 1,-1 0-1,1 0 1,-1 1 0,0-2-1,-4-2-76,1 0-1,0 0 0,-9-10 1,10 9 1,0 0 1,0 0-1,1-1 1,-1 1 0,1-1-1,1 0 1,-1 0-1,1 0 1,0 0 0,-1-11-1,2 14 29,1-1-1,0 1 1,-1-1-1,2 1 1,-1-1 0,0 1-1,1-1 1,-1 1-1,1-1 1,0 1-1,1-1 1,1-4-1,3-3-79,0 0 0,11-12-1,2-6 79,93-155-71,-93 155 80,1 1 0,1 0 0,2 2 0,33-32 0,-16 26 87,52-33-1,-49 36 70,49-41 1,-34 17-115,-58 53-26,0 0-1,0 0 1,1 0-1,-1 0 1,0 0-1,0 0 0,0 0 1,0 0-1,0 1 1,1-1-1,-1 0 1,0 0-1,0 0 1,0 0-1,0 0 1,0 0-1,0 0 1,0 1-1,0-1 0,0 0 1,1 0-1,-1 0 1,0 0-1,0 0 1,0 1-1,0-1 1,0 0-1,0 0 1,0 0-1,0 0 1,0 1-1,0-1 1,0 0-1,0 0 0,0 0 1,0 0-1,0 0 1,0 1-1,0-1 1,0 0-1,0 0 1,-1 0-1,1 0 1,0 0-1,0 1 1,0 18-57,-4 20-48,1-10-15,0-8 226,1 0 0,1 0 0,2 29 0,-1-47-27,1 1 0,0-1 0,0 0 0,0 1 0,2 4 0,-3-7-62,0-1 0,1 1 1,-1 0-1,0-1 1,1 1-1,-1-1 0,1 1 1,-1-1-1,1 1 0,-1 0 1,1-1-1,-1 0 1,1 1-1,-1-1 0,1 1 1,0-1-1,-1 0 1,1 1-1,-1-1 0,1 0 1,0 0-1,-1 0 1,1 1-1,0-1 0,0 0 1,-1 0-1,1 0 0,0 0 1,-1 0-1,1 0 1,0 0-1,-1 0 0,1-1 1,1 1-1,1-2 57,1 0 0,-1 1 0,0-1-1,0-1 1,1 1 0,-2 0 0,1-1 0,4-4 0,20-27 133,-23 30-188,31-48-38,9-11-234,-44 62 245,0 1-1,1-1 1,-1 1 0,1 0 0,-1-1-1,0 1 1,1-1 0,-1 1 0,1 0-1,-1-1 1,1 1 0,-1 0 0,1-1-1,-1 1 1,1 0 0,0 0 0,0-1-1,-1 1 3,1 0 0,-1 1 0,0-1 0,1 0 0,-1 0 0,0 0 0,1 0 0,-1 0 0,0 0 0,1 1 0,-1-1 0,0 0 0,0 0 0,1 1 0,-1-1 0,0 0 0,0 0 0,1 1 0,-1-1 0,0 0 0,0 0 0,0 1 0,7 24-168,-5-18 166,0 6-23,-1 1 1,0 0-1,-1 0 1,-3 24 0,1 2 16,-2 36 189,-22 126 0,17-162-109,-1 1-1,-3-1 1,-1-1-1,-33 67 1,32-80 9,0-1 1,-26 31 0,34-47-20,0 0 0,-1-1 0,-1 1 0,1-2 0,-1 1 0,-1-1-1,1-1 1,-21 11 0,23-15-23,1 0-1,-1 0 1,1-1-1,-1 0 1,0 0 0,1-1-1,-1 0 1,0 0-1,1 0 1,-1-1 0,0 0-1,1-1 1,-1 1-1,-8-4 1,11 4-29,0-1 0,1 1 0,-1-1 0,0 0 1,1 0-1,-1 0 0,1-1 0,0 1 0,-1-1 0,1 1 0,0-1 0,1 0 1,-1-1-1,0 1 0,1 0 0,0-1 0,0 1 0,0-1 0,0 0 0,1 1 1,-1-1-1,1 0 0,0 0 0,-1-4 0,2 5-3,0 1 0,0-1-1,1 1 1,-1-1 0,1 1 0,-1-1 0,1 1-1,0-1 1,0 1 0,0 0 0,0-1-1,0 1 1,0 0 0,1 0 0,-1 0 0,1 0-1,-1 0 1,1 0 0,0 0 0,0 0-1,0 1 1,0-1 0,3-1 0,5-3-15,0 0 1,1 1 0,17-7 0,-26 11 10,129-45 255,-72 27-238,-1-3 0,77-40-1,-126 57-943,0 0 1,15-13-1,-10 5-713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3968,'0'0'13050,"5"0"-12085,18-1-160,29-5 0,-4 0-329,206-14 761,-187 10-1177,-13 2 8,-44 6-86,0 0 0,14-4 1,-46 35-18804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1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39 171 5216,'-35'-20'2938,"34"20"-2769,1 0 0,0-1 1,-1 1-1,1-1 0,0 1 0,-1-1 0,1 1 0,0-1 0,0 1 0,0-1 0,0 1 0,-1-1 0,1 1 0,0-1 0,0 1 0,0-1 0,0 0 0,0 1 0,0-1 0,0 1 0,0-1 0,1 1 0,-1-1 0,0 1 0,0-1 0,0 1 0,1-1 0,-1 1 1,0-1-1,0 1 0,1-1 0,-1 1 0,0-1 0,2 0 0,-1-1 84,1 0 0,-1-1 0,1 1 0,0 0 0,0 0 0,0 0 0,3-2 1,13-5 472,1 0 0,1 0 0,-1 2 0,23-5 0,-37 10-655,47-11 668,59-6 1,-3 0-427,-22 5-591,-64 13 86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2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72 2976,'-11'-20'1261,"10"20"-1101,1-1 1,0 0-1,-1 0 1,1 0-1,-1 0 1,1 0-1,0 0 1,0 0-1,0 0 1,0 1-1,-1-1 1,1 0-1,0 0 1,1 0-1,-1 0 1,0-1-1,1-1 529,-1 0 0,0 0-1,1 0 1,-1 0 0,0 0 0,-1-5-1,1-2 2240,-3 41-1139,0 0 0,-9 30 0,-5 48-1183,-4 221 749,21-203-845,1-56 345,1-70-645,3-4-86,7-10 65,56-91 206,-32 44-336,-11 18-171,1 0 0,52-61-1,-67 91 48,-10 10 57,1-1 0,0 1 0,-1 0 1,1 0-1,1 0 0,-1 0 0,0 0 0,0 0 0,1 1 0,-1-1 0,0 1 0,1 0 0,0 0 0,-1-1 0,5 0 0,-6 2 3,0 0 0,0 0 0,-1 0 0,1 0 0,0 0 0,0 0 0,0 0 0,-1 0 0,1 1 0,0-1 0,0 0 0,0 0 0,-1 1 0,1-1 0,0 0 0,0 1 0,-1-1 0,1 1 0,0-1 0,-1 1 0,1-1 0,-1 1 0,1-1 0,0 1 0,-1 0 0,1-1 0,-1 1 0,0 0 0,1 0 0,-1-1 0,0 1 0,1 0 0,-1 1 0,2 2 27,-1 0 0,0 0 1,-1 1-1,1 7 1,3 234 894,-6-201-927,2-24 134,-1-1 0,0 0 0,-9 34-1,4-41-887,2-8-1665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2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644 5 5056,'0'-1'194,"-1"1"0,1 0 0,0-1 0,0 1 0,-1 0 0,1 0 0,0-1 0,-1 1 0,1 0 0,0 0 0,-1-1 0,1 1 0,0 0 0,-1 0 0,1 0 0,0 0 0,-1 0 0,1 0 0,-1-1 0,1 1 0,0 0 0,-1 0 0,1 0 0,0 0 0,-1 0 0,1 0 0,-1 1 0,1-1 0,0 0 0,-1 0 0,1 0 0,0 0 0,-1 0 0,1 0 0,-1 1-1,1-1 1,-25 8 1747,13-5-1091,-182 60 3832,147-47-4393,1 2 0,0 2 0,1 1 0,2 3-1,-74 52 1,72-47-1195,36-25-340,8-4 1140,1 0 1,0-1-1,0 1 1,0 0-1,0 0 1,0-1-1,0 1 1,0 0-1,0-1 1,0 1-1,-1 0 1,1-1-1,1 1 1,-1 0-1,0-1 1,0 1-1,0 0 1,0-1-1,0 1 1,0 0-1,0-1 0,0 1 1,0 0-1,1-1 1,-1 1-1,7-12-1973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80 8064,'-15'-10'2592,"14"10"-2504,0 0 1,1-1 0,-1 1-1,1 0 1,-1-1 0,1 1-1,0 0 1,-1-1 0,1 1-1,-1-1 1,1 1 0,0-1-1,-1 1 1,1-1 0,0 1-1,-1-1 1,1 1 0,0-1-1,0 1 1,0-1 0,0 0-1,-1 1 1,1-1 0,0 1-1,0-1 1,0 0 0,0 1-1,0-1 1,0 1 0,1-1-1,-1 0 1,0 1 0,0-1-1,0 1 1,0-1 0,1 1-1,-1-2 1,2 0 240,0-1 0,0 1 0,-1 0 0,2 0 0,3-4 0,-4 4-414,2-1 180,0-1 0,1 1-1,0 0 1,0 1 0,0-1-1,0 1 1,0 0 0,0 0-1,0 0 1,1 1 0,-1 0 0,1 0-1,-1 0 1,1 1 0,-1 0-1,1 0 1,-1 0 0,1 1-1,-1-1 1,1 1 0,9 4 0,-11-4-46,0 0 0,0 1 1,0-1-1,0 1 1,0 0-1,0 1 0,-1-1 1,1 1-1,-1 0 1,0-1-1,1 1 0,-1 1 1,0-1-1,-1 0 1,1 1-1,-1-1 0,1 1 1,-1 0-1,0 0 1,-1 0-1,1 0 0,-1 0 1,1 0-1,-1 1 1,0-1-1,-1 0 0,1 9 1,-1-5 55,-1 0 1,0 1-1,0-1 1,-1 0-1,0-1 1,0 1-1,-1 0 1,0 0-1,-1-1 1,-6 11-1,-4 4 572,-35 39 1,32-41 173,-28 40 1,45-60-831,0 1-1,-1 0 1,1-1-1,0 1 1,-1 0-1,1-1 0,0 1 1,0 0-1,-1 0 1,1-1-1,0 1 1,0 0-1,0 0 1,0-1-1,0 1 0,0 0 1,0 0-1,0-1 1,1 1-1,-1 0 1,0 0-1,0-1 1,1 1-1,-1 0 1,0-1-1,1 1 0,-1 0 1,0-1-1,1 1 1,-1-1-1,1 1 1,-1-1-1,1 1 1,0-1-1,-1 1 1,1-1-1,-1 1 0,1-1 1,0 1-1,-1-1 1,1 0-1,0 0 1,0 1-1,-1-1 1,2 0-1,4 2 30,-1-1-1,1 1 1,0-1 0,10 0 0,22 0-190,57-5 1,-6-6-3161,-52 5 201,-2 4 732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 4736,'-2'-12'918,"-2"-4"8649,2 21-7877,-15 95 886,-7 186 283,17 46-2336,8-142 1797,-2-192-2299,1 2-10,-1-1-1,1 1 1,-1-1-1,1 1 1,0-1 0,-1 1-1,1-1 1,-1 0 0,1 1-1,0-1 1,0 0 0,-1 1-1,1-1 1,0 0-1,0 1 1,0-1 0,0 0-1,0 1 1,0-1 0,0 0-1,0 0 1,0 1 0,0-1-1,0 0 1,0 1-1,0-1 1,0 0 0,1 0-1,1-7 34,-2-4-101,2 0 0,-1 1 1,2 0-1,-1-1 0,6-12 1,3-14 71,-1-1-14,2 0 1,30-67 0,-36 92-5,2 0 1,0 1 0,0 0-1,1 1 1,1-1-1,0 2 1,1 0 0,0 0-1,0 1 1,22-15-1,-27 22-33,-1-1-1,1 2 1,0-1-1,12-3 1,-16 5 18,1 0-1,0 1 1,-1-1 0,1 1 0,0 0 0,-1 0 0,1 0 0,0 0 0,-1 0 0,1 1 0,0-1 0,-1 1 0,1 0 0,3 1 0,-4-1 14,-1 0 0,0 0 0,0 0 1,0 0-1,0 0 0,0 0 0,0 0 0,-1 0 1,1 0-1,0 0 0,0 0 0,-1 1 0,1-1 1,-1 0-1,1 0 0,-1 1 0,1-1 0,-1 0 0,0 1 1,0-1-1,0 1 0,0-1 0,0 0 0,0 1 1,0-1-1,0 0 0,-1 3 0,0 5 41,-1-1 1,-1 1-1,-3 9 0,4-15-26,-10 26 48,-2 0 0,-2-1-1,0 0 1,-2-1 0,-1-1-1,-43 45 1,59-68-29,1 0 1,-1-1-1,1 0 1,-1 1-1,0-1 1,0 0 0,0 0-1,-1-1 1,1 1-1,0-1 1,0 1-1,-1-1 1,1 0-1,-1-1 1,1 1-1,-1 0 1,-6-1-1,10 0-35,0 1 0,0-1-1,0 0 1,0 0 0,0 0-1,0 0 1,0 1 0,0-1-1,0 0 1,0 0 0,0 0-1,0 1 1,0-1 0,0 0-1,0 0 1,0 0 0,0 1-1,0-1 1,0 0 0,0 0-1,0 0 1,0 0 0,0 1-1,0-1 1,0 0 0,0 0-1,1 0 1,-1 0 0,0 0-1,0 1 1,8 8 131,0-1 0,0 0 0,1 0 0,0-1 1,0 0-1,0-1 0,1 1 0,20 8 0,6 0 53,47 14 0,-60-23-259,30 5 0,-51-11 711,2 1-2254,9-3-8904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4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16 101 5472,'-11'-14'1760,"10"13"-1173,0-1 0,1 1 0,-1-1 0,1 1-1,0-1 1,-1 1 0,1-1 0,0 0 0,0 1 0,0-1 0,0 1 0,0-1 0,0 1 0,1-3 0,0-3 1259,0 5-1615,0-1 0,0 1 1,0 0-1,1 0 0,0 0 0,-1 0 0,1 1 1,0-1-1,0 0 0,-1 1 0,1-1 0,1 1 1,1-2-1,2-1 95,-2 1-158,1 0 1,-1 0-1,1 0 1,0 1-1,-1 0 1,1 0-1,6-1 1,-10 2-147,0 1 0,1-1 1,-1 1-1,1 0 0,0 0 0,-1 0 1,1 0-1,-1 0 0,1 0 1,-1 0-1,1 1 0,-1-1 1,1 0-1,-1 1 0,1-1 0,-1 1 1,0 0-1,1-1 0,-1 1 1,0 0-1,1 0 0,-1 0 1,0 0-1,0 0 0,0 0 0,0 0 1,0 0-1,1 2 0,1 2 9,-1-1 0,0 1 1,0 0-1,-1 0 0,1 0 0,-1 0 0,0 0 0,-1 0 0,1 1 0,-1-1 0,0 0 0,-1 6 1,0 7 35,-2 0 1,-5 18 0,1-12 142,-1 0-1,-20 39 0,0 2 587,27-62-749,0-1-1,0 1 1,0-1 0,0 1-1,1 0 1,-1 0 0,1-1-1,0 1 1,0 0-1,0 0 1,0-1 0,0 1-1,1 0 1,-1-1 0,1 1-1,0 0 1,1 3-1,0-3-16,-1-1 0,1 1-1,0-1 1,0 0-1,0 0 1,0 0-1,1 0 1,-1 0-1,0 0 1,1 0-1,-1-1 1,1 1 0,0-1-1,-1 0 1,5 1-1,0 1-69,-1-2 1,1 1-1,0-1 0,-1 0 1,1 0-1,0-1 0,9 0 1,12-2-2636,-6 1 1059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5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15 203 5568,'-15'-5'15240,"44"-8"-13718,-9 7-1225,0 1 0,34-3 0,-1 0-47,38-9 187,204-33 428,-286 49-867,363-45 73,-272 38 40,514-27 29,-548 36 87,-6 1-3702,-56 7-2765,-14 3 987,-3 7 1685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82 4992,'-19'-2'10489,"31"-4"-7021,34-19-2510,-40 22-66,-3 1-763,56-28 1149,-52 28-1149,0-1 0,0 1 0,0 0 0,0 1 0,0-1 0,14 0 0,-20 2-122,1 0 1,-1 0-1,1 0 1,-1 1 0,1-1-1,-1 0 1,1 1 0,-1-1-1,1 1 1,-1-1-1,1 1 1,-1 0 0,1-1-1,-1 1 1,0 0-1,1 0 1,-1 0 0,0 0-1,0 0 1,2 2-1,-2-1 30,0 0-1,0 0 1,0 1-1,0-1 1,0 0-1,-1 0 1,1 1-1,-1-1 1,1 0-1,-1 1 1,0-1-1,0 4 1,0 0 76,-1 1 0,1 0 0,-2-1 0,1 1 0,-1-1 0,0 1 1,0-1-1,-1 0 0,-3 7 0,-7 7-59,-1 1 0,-2-2 0,-29 32 1,12-21 346,-43 33 0,75-63-390,1 0 1,-1 1 0,0-1 0,1 1-1,-1-1 1,0 1 0,1-1 0,-1 1-1,1-1 1,-1 1 0,1-1 0,0 1-1,-1 0 1,1-1 0,0 1 0,-1 0 0,1-1-1,-1 2 1,2-1-6,-1-1 1,0 0-1,0 1 0,0-1 1,1 0-1,-1 0 1,0 1-1,0-1 0,1 0 1,-1 0-1,0 1 0,1-1 1,-1 0-1,0 0 0,0 0 1,1 0-1,-1 1 0,1-1 1,-1 0-1,0 0 0,1 0 1,-1 0-1,0 0 1,1 0-1,0 0 0,4 0 37,1 0 0,0 0 0,9-2 0,95-22 319,-68 13-426,69-8 0,-107 18-54,30-2-1169,-12-2-7969,-13 5 6254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9:44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29 9728,'-4'-6'1218,"3"4"-926,0 0 0,1 1 0,-1-1 0,0 0 0,0 1 0,-1-1 0,1 1 0,0-1 0,-10-5 8411,12 8-8434,-1 1 0,1-1 1,0 0-1,-1 1 1,1-1-1,0 0 0,0 1 1,0-1-1,0 0 0,1 1 1,3 4 255,2 4-126,-1 1 1,0 0-1,0 1 1,-1-1-1,5 19 1,14 66 337,-21-82-640,9 43 331,33 169 953,-39-182-1097,-2 1 0,-2 0-1,-4 54 1,-25 91-45,18-151-498,-2-1 0,-27 67 0,34-96-226,0-1 1,0 0-1,-1 0 1,0 0-1,-1-1 1,1 1-1,-11 8 1,14-13-144,-1-1 1,0 0-1,0 0 0,0 0 1,0 0-1,0-1 0,0 1 0,0-1 1,-1 0-1,1 0 0,-1 0 1,1 0-1,-1-1 0,1 1 1,-1-1-1,1 0 0,-1 0 1,1 0-1,-1 0 0,1-1 1,-7-1-1,1-1-915,0 0 1,1-1-1,-14-8 0,-28-18-3315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5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22 8640,'-4'0'8506,"5"15"-4645,-2-7-3518,0 0 0,0-1 1,-1 1-1,0-1 0,-1 1 0,1-1 0,-7 12 0,4-9-88,1 0 0,0 0 0,-3 12 1,7-21-217,0 0 14,-1 1 1,1-1-1,0 0 1,-1 0 0,1 0-1,0 1 1,0-1-1,0 0 1,0 1 0,0-1-1,0 0 1,1 0-1,-1 2 1,7-10 437,24-15-302,-1-2 0,-1-1 0,27-30 0,-55 54-188,6-6 18,-2 1 46,0 0 1,1 1-1,0 0 0,0 0 0,12-7 1,-17 12-57,-1 0 1,1 0 0,-1 0 0,1 0-1,-1 0 1,1 0 0,-1 0 0,1 0 0,-1 0-1,1 0 1,-1 0 0,1 0 0,-1 0-1,1 1 1,-1-1 0,1 0 0,-1 0 0,1 1-1,-1-1 1,1 0 0,-1 0 0,1 1-1,-1-1 1,0 1 0,1-1 0,-1 0 0,0 1-1,1-1 1,-1 1 0,0-1 0,0 1-1,1-1 1,-1 1 0,0-1 0,0 1 0,0-1-1,0 1 1,1-1 0,-1 2 0,4 23 252,-4-21-196,0 5 23,0-1-1,-1 15 0,0-16-68,1 0-1,-1 0 1,1 0 0,2 7-1,-1-7 11,2 3 289,8-15-29,-2 0-289,100-48-78,-90 46-1,1 0 0,0 1 0,38-5 0,-50 10 102,0 0 1,0 1-1,0 0 1,-1 1-1,1 0 1,0 0-1,-1 0 1,1 1-1,0 1 1,-1-1-1,0 1 1,0 0-1,0 1 1,0-1-1,11 9 1,-10-6 14,-1 1-1,1 0 1,-2 0 0,1 1 0,-1 0 0,0 0 0,0 0 0,-1 1 0,0-1 0,-1 1 0,7 18-1,4 20-1206,-12-39-2688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15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171 437 2720,'5'-9'5482,"-5"-3"-1482,0 11-3913,0 0-1,0 0 0,0 0 0,0 0 1,0 0-1,0 0 0,-1 0 0,1 0 1,0 0-1,-1 0 0,1 0 0,-1 0 1,1 0-1,-1 0 0,0 0 0,1 0 1,-1 1-1,0-1 0,1 0 1,-1 0-1,0 1 0,0-1 0,0 0 1,0 1-1,0-1 0,0 1 0,0-1 1,0 1-1,0 0 0,0-1 0,0 1 1,0 0-1,0 0 0,0 0 0,0 0 1,0 0-1,0 0 0,0 0 1,0 0-1,0 0 0,-1 0 0,-1 1 14,-1-1 0,1 1 0,0 0 0,0-1 0,-1 1 0,1 1 0,0-1 0,0 0 0,1 1 0,-1 0 0,0-1 0,-3 4 0,-9 7 186,12-10-253,0 0 1,1 0-1,-1 0 0,0 0 1,1 1-1,0-1 1,-1 1-1,-1 3 0,-13 22-58,11-20-20,0 1-1,1 0 1,1 1-1,-1-1 0,-3 14 1,5-11 20,0-1 0,1 1 0,0 0 0,1 0 0,1 0 0,1 22 0,-1-29 47,1 0 0,0 0 0,1-1 1,-1 1-1,1 0 0,-1-1 0,2 1 0,-1-1 0,0 1 0,1-1 0,0 0 0,0 0 1,0 0-1,0 0 0,1-1 0,-1 0 0,1 1 0,8 4 0,-12-8 22,0 0 1,1 1-1,-1-1 0,1 0 1,-1 0-1,1 0 0,-1 0 1,1 0-1,-1 0 0,0 0 0,1 0 1,-1 0-1,1 0 0,-1 0 1,1 0-1,-1 0 0,0-1 1,1 1-1,-1 0 0,1 0 1,-1 0-1,0-1 0,1 1 0,-1 0 1,1 0-1,-1-1 0,0 1 1,1-1-1,10-12 575,-7 8-416,-1 1-167,0 0 0,0 0 0,-1 0 0,0-1 0,1 1 0,-1 0 0,-1-1 0,1 0 0,-1 1 0,0-1 0,0 0 0,1-5 0,-1-10 53,-1-33 1,-1 23-135,1-51 61,0 80-69,0 25-198,1-4 380,0 1-1,4 22 1,-3-34-87,0 0 1,0 0-1,1-1 1,0 1-1,0-1 1,1 0-1,6 10 1,-9-17-1,0 0-1,-1 0 1,1 0 0,0 0 0,0 0 0,-1 0 0,1 0 0,0 0-1,0 0 1,0-1 0,0 1 0,0 0 0,0-1 0,0 1 0,1-1-1,-1 1 1,0-1 0,0 0 0,0 1 0,0-1 0,1 0 0,-1 0-1,0 0 1,0 0 0,0 0 0,1 0 0,1 0 0,1-2 108,0 1 1,0-1-1,1 0 1,-1 0 0,0 0-1,3-3 1,3 0-372,131-92 465,-35 22-403,-80 60 97,-24 14 72,0 0 0,0 0 0,0 1 1,0-1-1,-1 0 0,1 1 0,0 0 0,0-1 0,0 1 0,0 0 0,0 0 1,3 0-1,-4 1-5,0-1 1,0 0 0,-1 1 0,1-1 0,0 1 0,-1-1-1,1 1 1,-1-1 0,1 1 0,-1-1 0,1 1 0,-1 0-1,1-1 1,-1 1 0,1 0 0,-1 0 0,0-1 0,1 1-1,-1 0 1,0 0 0,0-1 0,0 2 0,3 21 91,-2-17-72,-1 4 20,-1-1 1,0 1-1,0 0 1,0-1 0,-1 0-1,-1 1 1,-3 9 0,-6 23 21,12-41-56,0-1 0,-1 0 0,1 1 0,0-1 0,0 1 0,0-1 0,0 0 0,0 1 0,0-1 0,0 1 0,-1-1 0,1 1 0,1-1 0,-1 0 0,0 1 0,0-1 1,0 1-1,0-1 0,0 0 0,0 1 0,0-1 0,1 1 0,12-9 407,57-52-200,-54 47-280,-1-1 0,16-19 0,-3 2-162,-27 30 158,0 8 62,0 1 19,1 0 0,-1-1 0,0 1 0,-1 0 0,0 0 0,0 0 0,-3 15 0,2-15-12,0 1 0,0-1 0,1 1 0,0-1 0,1 0 0,0 1 0,2 8 0,0-6-143,-2-4 174,1-1 0,0 1 0,0-1 0,1 0 0,3 7 0,-5-12-27,0 1 1,0-1-1,-1 0 0,1 0 0,0 0 0,0-1 0,0 1 0,0 0 0,0 0 0,0 0 1,0-1-1,0 1 0,0 0 0,1-1 0,-1 1 0,0-1 0,0 1 0,1-1 0,-1 0 1,0 0-1,0 1 0,1-1 0,-1 0 0,0 0 0,1 0 0,-1 0 0,0-1 0,0 1 0,1 0 1,-1 0-1,0-1 0,3 0 0,30-15 107,-1-1 0,48-32 1,-74 45-101,-2 1 20,-1 0 0,0 0 0,7-8 0,-9 10-28,-1 0 0,0-1 0,0 1 0,0-1 0,0 1-1,0-1 1,0 1 0,-1-1 0,1 1 0,0-1 0,-1 0 0,1 0 0,-1 1-1,1-4 1,-1 4-8,0 1 0,0-1 0,0 1 0,0-1 0,0 1-1,0-1 1,-1 1 0,1-1 0,0 1 0,0-1 0,0 1 0,0 0 0,-1-1-1,1 1 1,0-1 0,0 1 0,-1 0 0,1-1 0,0 1 0,-1-1-1,1 1 1,-1 0 0,1-1 0,0 1 0,-1 0 0,1 0 0,-1-1 0,1 1-1,-1 0 1,-1 0-13,1-1 1,-1 1-1,1 0 0,-1 0 0,1 0 0,-1 0 1,1 0-1,-1 0 0,-2 1 0,-1 0-42,0 1 1,1-1-1,-1 1 0,-8 4 0,7-1 35,0-1 0,-1 2 0,2-1 1,-1 0-1,0 1 0,1 0 0,0 1 0,1-1 0,0 1 0,-6 11 0,7-12 12,1-1-1,0 1 0,0-1 1,0 1-1,1 0 1,-1 0-1,2 0 0,-1 0 1,1 0-1,0 0 1,0 0-1,0 0 0,1-1 1,2 11-1,-2-14 27,0 1-1,0-1 1,0 0-1,0 0 1,0 0-1,1 1 1,-1-1-1,1 0 1,-1-1-1,1 1 1,0 0-1,0 0 1,0-1-1,0 1 1,0-1-1,0 0 1,0 1-1,1-1 1,-1 0-1,0 0 1,1-1-1,-1 1 1,1 0-1,-1-1 1,1 1-1,-1-1 1,1 0-1,-1 0 1,1 0-1,-1 0 1,1-1-1,-1 1 1,1 0-1,-1-1 1,1 0-1,-1 0 1,0 0-1,1 0 1,-1 0-1,0 0 1,0 0-1,4-3 1,2-3 36,0-1 1,-1 1-1,0-1 0,-1 0 1,1-1-1,-1 0 0,-1 0 1,0 0-1,0 0 0,-1-1 1,0 0-1,-1 0 0,0 0 1,0 0-1,1-13 0,2-24-548,-9 49 237,0 5 193,2 1 67,1 0-1,-1 1 1,2 10 0,1 9 33,0 30-108,0 29-38,-3-76 112,-11 143 135,9-126-97,-3 1 0,0-1 0,-14 39 1,17-61-16,0-1 0,1 1 1,-2-1-1,1 1 0,-1-1 1,1 0-1,-1 0 0,-8 7 1,10-11-13,1 0 0,-1 1 1,1-1-1,-1 0 0,0 0 0,1 0 0,-1 0 1,0 0-1,0 0 0,0-1 0,1 1 1,-1 0-1,0-1 0,0 0 0,0 1 1,0-1-1,0 0 0,0 0 0,0 0 1,0 0-1,0-1 0,0 1 0,0 0 1,0-1-1,0 0 0,0 1 0,0-1 1,1 0-1,-1 0 0,0 0 0,0 0 1,-1-1-1,-2-2-27,0-1-1,1 1 1,-1 0 0,1-1 0,0 0-1,0 0 1,1-1 0,0 1-1,0-1 1,0 1 0,0-1 0,1 0-1,0 0 1,0 0 0,1 0 0,0 0-1,0-1 1,0 1 0,1 0-1,0 0 1,0-1 0,0 1 0,1 0-1,0-1 1,0 1 0,1 0 0,-1 0-1,2 0 1,-1 0 0,0 0-1,1 1 1,0-1 0,1 1 0,-1 0-1,1 0 1,0 0 0,0 0 0,7-6-1,11-7 17,1 1 0,1 1 0,1 1 0,46-21 0,-14 11 4,-4 3 73,-2-3 0,84-52 0,-123 67-3,-1 0 0,14-15 0,-10 9 35,-12 12-75,0 1 0,0-1 0,0 0 0,-1 0 0,4-7 0,0-1 98,-4 11-190,-3-7-55,2 7 341,1-1-209,-1 1 1,0-1-1,0 0 0,0 0 1,0 1-1,0-1 0,0 0 1,0 0-1,-1 0 0,1 0 1,0 0-1,-1 0 0,0 0 1,0 0-1,1 0 0,-1 0 1,-1-4-1,-17 51-547,13-27 556,1 0 0,0 0 0,1 1 0,1 0 0,1-1 0,1 1 0,3 34 0,-3-52-16,0-1 1,0 0-1,0 1 0,0-1 1,0 0-1,0 1 0,0-1 1,0 0-1,0 1 0,0-1 1,1 0-1,-1 1 1,0-1-1,0 0 0,0 1 1,0-1-1,1 0 0,-1 0 1,0 1-1,0-1 0,1 0 1,-1 0-1,0 0 0,0 1 1,1-1-1,-1 0 1,0 0-1,1 0 0,-1 0 1,0 1-1,0-1 0,1 0 1,-1 0-1,0 0 0,1 0 1,-1 0-1,1 0 0,0 0 16,0-1 0,1 1-1,-1-1 1,0 1-1,0-1 1,0 0 0,1 1-1,-1-1 1,0 0-1,1-1 1,21-23 319,24-51-409,-28 42-271,-17 39 29,0 13 223,-1 22 120,-1-33-28,0 1 1,1-1-1,0 0 0,0 1 1,1-1-1,0 0 1,0 0-1,1 0 1,0 0-1,0-1 1,1 1-1,5 8 1,-8-14 4,0 1-1,0-1 1,0 0 0,0 0-1,0 0 1,0 0 0,0 0 0,1 0-1,-1 0 1,0 0 0,0 0-1,1 0 1,-1-1 0,1 1 0,-1-1-1,1 1 1,-1-1 0,1 1-1,-1-1 1,1 0 0,-1 0-1,1 0 1,-1 0 0,1 0 0,0 0-1,-1 0 1,1 0 0,-1-1-1,1 1 1,-1 0 0,2-2 0,5-1 65,-1 0 0,0-1 1,-1 0-1,13-9 0,-16 10-73,44-28 132,-33 23-127,0-1 1,0-1 0,-1 0-1,-1-1 1,1-1-1,17-22 1,-12 8-42,-2-1 0,-1-1 1,-2 0-1,14-41 0,-4-7-9,22-134-1,-40 182-41,-2 0-1,-1 0 0,-2-44 0,0 70 44,0-1 1,0 1 0,0 0-1,-1 0 1,1 0 0,-1 0 0,0 0-1,1 0 1,-1 0 0,0 0-1,0 0 1,-2-2 0,3 4 26,-1-1 1,1 1-1,0-1 0,-1 1 1,1-1-1,-1 1 1,1 0-1,-1-1 0,1 1 1,-1 0-1,1-1 1,-1 1-1,1 0 0,-1 0 1,1-1-1,-1 1 1,0 0-1,1 0 0,-1 0 1,1 0-1,-1 0 0,0 0 1,1 0-1,-1 0 1,1 0-1,-1 0 0,1 0 1,-1 0-1,-1 1 1,-15 8-109,17-9 113,-5 4-24,0 0 0,1 0 0,-1 1 0,1 0 0,0-1 0,0 2-1,1-1 1,0 0 0,-1 1 0,-2 8 0,-4 10-84,-8 32 0,9-20 175,-8 60 0,3 42-45,14-137-18,-2 24 46,1 0 0,1 1 0,7 44-1,-6-61-11,1 0 0,0 0 0,1 0-1,0-1 1,0 1 0,1 0 0,0-1-1,0 0 1,1 0 0,0 0 0,0-1-1,1 0 1,12 12 0,-16-17 3,0-1 0,0 1 1,0-1-1,0 0 0,0 0 1,0 0-1,0 0 0,1 0 0,-1 0 1,0-1-1,1 1 0,-1-1 0,1 1 1,-1-1-1,4 0 0,-2 0 0,0-1-1,1 0 0,-1 1 1,0-2-1,1 1 0,-1 0 1,8-4-1,2-4-43,1 0 0,-1-1 0,19-17 0,-29 24-15,89-67-239,-90 68 233,0-1 1,0 1-1,1 0 1,-1 0-1,7-3 1,-9 5 27,-1 0 1,0 0-1,0 0 1,1 0-1,-1 0 1,0 0-1,1 0 1,-1 0-1,0 0 1,1 0-1,-1 0 1,0 0-1,0 0 1,1 1-1,-1-1 1,0 0-1,0 0 1,1 0-1,-1 0 1,0 1 0,0-1-1,1 0 1,-1 0-1,0 0 1,0 1-1,0-1 1,1 0-1,-1 1 1,0-1-1,0 0 1,0 0-1,0 1 1,0-1-1,0 1 1,1-1 9,-1 1 0,0 0 0,0-1 0,0 1 0,0-1 0,0 1 0,0-1 0,0 1 0,-1 0 0,1-1 0,0 1 0,0-1 0,0 1 0,-1-1 0,1 1 0,0-1 0,0 1 0,-1-1 1,1 1-1,0-1 0,-1 1 0,1-1 0,-1 0 0,1 1 0,-1-1 0,1 0 0,0 1 0,-2 0 0,-15 8-22,7-3-27,1 0 1,-16 12-1,2 1 103,17-15-122,1 0 0,-1 1 0,1-1 0,-5 8 0,8-11 56,1 1 0,0 0 0,0 0 0,0 0 0,0 0 0,0 0 0,0 0 0,1 0 0,-1 0 0,1 0 0,-1 0 0,1 0 0,0 0 0,0 0 0,0 1 0,0-1 0,1 4 1,-1-5 14,0 0 1,1 1 0,-1-1-1,1 0 1,-1 0 0,1 0-1,-1 1 1,1-1 0,0 0-1,0 0 1,-1 0 0,1 0-1,0 0 1,0 0 0,0 0-1,0 0 1,0-1 0,0 1-1,0 0 1,1-1 0,-1 1-1,0 0 1,0-1 0,0 0-1,1 1 1,-1-1 0,0 0-1,1 1 1,-1-1 0,0 0-1,1 0 1,1 0 0,0 0 15,0 0 1,0-1-1,0 1 1,0-1-1,0 1 1,0-1-1,-1 0 1,1 0-1,0 0 1,0-1-1,0 1 1,-1-1-1,4-2 0,3-5 7,-1-1 0,0 1 0,-1-2 0,0 1 0,-1-1 0,0 0 0,7-19 0,-10 17-34,-2 6-261,0 12-1,-1-1 273,0 6-30,0 0 0,1 1 0,0-1 0,3 15 0,-3-23 32,-1-1 0,1 1 0,-1 0 0,1-1 0,-1 1-1,1 0 1,0-1 0,0 1 0,0-1 0,0 1 0,0-1 0,0 1-1,0-1 1,0 0 0,0 0 0,1 1 0,-1-1 0,1 0-1,-1 0 1,1 0 0,-1-1 0,1 1 0,-1 0 0,1 0 0,0-1-1,-1 1 1,1-1 0,0 0 0,0 1 0,-1-1 0,1 0 0,0 0-1,0 0 1,3-1 0,3 0 22,0-2 0,0 1 0,0-1 0,-1 0 0,1 0 0,9-7 0,43-31-113,-40 28 112,96-68 1,-115 80-47,-1 0-1,1 1 0,0-1 1,0 0-1,0 1 1,0-1-1,0 1 1,-1-1-1,1 1 0,0-1 1,0 1-1,0 0 1,1-1-1,-1 1 1,0 0-1,0 0 0,0 0 1,0 0-1,0 0 1,0 0-1,0 0 1,0 0-1,0 0 0,0 1 1,0-1-1,0 0 1,0 1-1,0-1 1,0 0-1,0 1 0,0-1 1,0 1-1,0 0 1,0-1-1,-1 1 1,2 1-1,2 2 21,-1 1-1,0-1 1,-1 1 0,1 0 0,-1 0 0,2 6-1,3 5 95,-2-6-51,1-1-1,0 0 0,0 0 0,1 0 0,0-1 0,1 0 1,-1 0-1,2-1 0,-1 0 0,1-1 0,0 1 0,0-2 0,1 1 1,0-1-1,0-1 0,0 0 0,19 5 0,-22-8-35,-1 0 0,0-1 0,0 1-1,0-1 1,1-1 0,-1 1 0,0-1 0,0 0 0,12-4-1,-9 2-517,0 0-1,-1-1 0,1 0 0,-1 0 0,15-11 1,-19 11-130,1 0 0,0 0 0,-1 0 0,0-1 1,0 0-1,-1 0 0,1 0 0,-1 0 1,0-1-1,3-6 0,12-25-2547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1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4 789 4576,'-3'0'14951,"6"-5"-16015,61-162 4649,-47 117-3292,-3 12-133,34-90 314,-39 108-345,1-1 1,1 2-1,26-36 1,-36 54-123,-1 1 1,0-1-1,1 1 1,-1-1-1,1 1 1,-1-1 0,0 1-1,1-1 1,-1 1-1,1-1 1,-1 1 0,1-1-1,0 1 1,-1 0-1,1 0 1,-1-1-1,1 1 1,0 0 0,-1 0-1,1-1 1,0 1-1,-1 0 1,1 0-1,-1 0 1,2 0 0,-1 1 8,0-1 0,-1 0 0,1 1 0,-1 0 0,1-1 0,-1 1 1,1-1-1,-1 1 0,1 0 0,-1-1 0,1 1 0,-1 0 0,0-1 0,1 1 1,-1 0-1,0 0 0,0-1 0,0 2 0,2 6 89,-1 1 0,0-1-1,0 11 1,-4 96 119,-22 136 0,25-242-36,4-11 50,8-21 99,11-21-162,34-51 1,-40 70-205,2-1 0,1 2 0,28-26 0,122-91-249,-165 137 288,0 0-1,0 0 1,1 1-1,0-1 1,-1 1-1,1 1 1,0-1-1,11-2 1,-16 4-5,0 1 0,-1 0 0,1 0 0,0 0 1,0 0-1,-1 0 0,1 0 0,0 0 0,0 1 1,-1-1-1,1 0 0,0 0 0,-1 1 0,1-1 1,0 0-1,-1 1 0,1-1 0,-1 0 1,1 1-1,0-1 0,-1 1 0,1-1 0,-1 1 1,1-1-1,-1 1 0,1-1 0,-1 1 0,0 0 1,1-1-1,-1 1 0,0 0 0,1-1 0,-1 1 1,0 0-1,0-1 0,0 1 0,0 0 0,0 0 1,1 0-1,-1 4 16,0 1 0,0-1 0,-1 0 0,0 7 0,1-11-20,-14 71 365,-42 124-1,56-195-361,-3 11 15,3-12-17,0 0-1,0 0 1,0 0-1,-1 0 1,1 1-1,0-1 0,0 0 1,0 0-1,0 0 1,0 0-1,0 1 1,0-1-1,0 0 1,0 0-1,0 0 0,0 1 1,0-1-1,0 0 1,0 0-1,0 0 1,0 0-1,0 1 1,0-1-1,0 0 1,1 0-1,-1 0 0,0 0 1,0 1-1,0-1 1,0 0-1,0 0 1,0 0-1,0 0 1,1 0-1,-1 1 1,0-1-1,0 0 0,0 0 1,0 0-1,0 0 1,1 0-1,-1 0 1,0 0-1,0 0 1,0 0-1,1 0 0,-1 0 1,0 0-1,0 0 1,1 0 2,-1 0 0,1 0-1,0 0 1,-1-1 0,1 1 0,-1 0 0,1-1 0,-1 1 0,1 0-1,-1-1 1,0 1 0,1-1 0,-1 1 0,1-1 0,-1 1-1,0-1 1,1 0 0,62-109 220,-33 63-270,-8 11-35,37-45 0,-57 79 56,0 0-1,0 0 1,0 0-1,0 0 1,0 1-1,0-1 1,4-2-1,-5 4 19,0 0-1,-1-1 1,1 1-1,-1 0 1,1 0-1,0 0 1,-1 0-1,1 0 1,0 0-1,-1 0 1,1 0-1,-1 0 1,1 0-1,0 0 1,-1 1-1,1-1 1,0 0-1,-1 0 1,1 1-1,-1-1 1,1 0 0,-1 1-1,1-1 1,-1 0-1,1 1 1,-1-1-1,1 1 1,-1-1-1,1 1 1,-1-1-1,0 1 1,1-1-1,-1 1 1,0-1-1,0 1 1,1 0-1,-1-1 1,0 2-1,3 6-7,-1-1-1,0 1 1,-1 1-1,0-1 0,0 0 1,0 0-1,-2 16 1,0-7 38,1 180 489,3-167-454,-3-30-55,0 0 0,0 1 1,0-1-1,0 0 0,0 1 1,0-1-1,1 0 0,-1 1 1,0-1-1,0 0 0,0 1 1,0-1-1,1 0 0,-1 0 1,0 1-1,0-1 0,1 0 0,-1 0 1,0 1-1,0-1 0,1 0 1,-1 0-1,0 0 0,1 1 1,-1-1-1,1 0 0,-1 0 7,1-1 0,0 1-1,0 0 1,-1-1 0,1 1-1,0-1 1,-1 1-1,1-1 1,-1 1 0,1-1-1,-1 1 1,1-1 0,-1 0-1,1 1 1,-1-1 0,0 0-1,1 1 1,0-2 0,18-31-28,15-26-170,2 2 0,66-80 0,-65 102 87,-35 35 17,-3 4-6,-4 12-47,3-11 123,-12 35 28,2 1 1,1 0 0,-8 80-1,18-109-26,1 0-1,2 19 1,-1-26 39,0 0 1,0 0 0,0 0 0,0 0 0,1-1 0,0 1 0,0 0 0,4 5 0,-5-8-14,0 0 0,1-1 0,-1 1 1,1-1-1,-1 0 0,1 1 1,-1-1-1,1 0 0,0 0 1,-1 0-1,1 0 0,0 0 1,0 0-1,0 0 0,0-1 1,0 1-1,0-1 0,0 1 1,0-1-1,0 0 0,0 0 0,0 0 1,0 0-1,0 0 0,0-1 1,0 1-1,0 0 0,0-1 1,0 0-1,3-1 0,1 0 34,-1 0 0,0-1 0,-1 0 0,1 0 0,0 0 0,-1 0 0,1-1-1,-1 0 1,0 0 0,4-6 0,-2 2-32,-1-1-1,0 1 1,-1-1-1,1 0 1,-2-1 0,6-18-1,-6 12-13,0-1 0,-1 1 0,1-26 0,-3 33-23,-1 0 0,0-1 0,-1 1 0,0 0 0,0-1 0,-1 1 0,0 0 0,0 1 0,-1-1 0,0 1 0,-1-1 0,0 1 0,0 1 0,-1-1 0,0 1-1,0 0 1,0 0 0,-1 0 0,-15-10 0,17 14-13,1 0-1,1 0 0,-1-1 1,0 1-1,-5-9 0,9 12 28,0 0 0,0 0 0,-1 0 0,1-1 0,0 1-1,0 0 1,0 0 0,0 0 0,0-1 0,0 1 0,0 0 0,0 0-1,0 0 1,0-1 0,0 1 0,0 0 0,0 0 0,0 0 0,0-1 0,0 1-1,1 0 1,-1 0 0,0 0 0,0-1 0,0 1 0,0 0 0,0 0-1,0 0 1,0 0 0,1-1 0,-1 1 0,0 0 0,0 0 0,0 0 0,0 0-1,1 0 1,-1 0 0,0-1 0,0 1 0,1 0 0,9-3-97,-8 2 74,22-4 39,1 0 1,0 2-1,0 1 1,31 0 0,43 6 6,-94-4-17,-1 0 1,1 0-1,0 0 1,0 1-1,-1 0 1,1 0-1,0 0 1,-1 1-1,1-1 1,-1 1-1,7 3 1,-9-2 23,1-1 1,0 0-1,-1 1 1,0-1-1,1 1 1,-1 0 0,0-1-1,0 1 1,0 0-1,-1 0 1,1 1-1,-1-1 1,0 0 0,0 0-1,0 1 1,1 3-1,-1 6 71,0 1 1,0-1-1,-1 1 0,-1-1 0,-5 26 1,2-10 129,1 4 15,17-108 225,-9 59-483,15-26 0,-7 15 36,-11 21-54,2-1-1,-1 1 1,1 1 0,0-1-1,0 1 1,0-1 0,11-8-1,-15 14 39,0-1-1,0 1 0,1 0 0,-1 0 0,0-1 0,1 1 0,-1 0 0,0 0 0,1 0 1,-1 0-1,0-1 0,1 1 0,-1 0 0,0 0 0,1 0 0,-1 0 0,0 0 0,1 0 1,-1 0-1,1 0 0,-1 0 0,0 0 0,1 0 0,-1 0 0,0 0 0,1 0 0,-1 1 1,0-1-1,1 0 0,-1 0 0,0 0 0,1 0 0,-1 1 0,0-1 0,1 0 0,-1 0 1,0 1-1,0-1 0,1 0 0,-1 0 0,0 1 0,0-1 0,0 0 0,1 1 0,-1-1 1,0 0-1,0 1 0,0-1 0,0 0 0,0 1 0,0-1 0,0 1 0,0-1 0,0 0 1,0 1-1,5 27 32,-5-22-71,2 10 113,-1 0 0,0 1 0,-1 0 0,-1-1-1,-7 33 1,8-41-34,2-6 14,0-8 1,8-20-34,1-1-1,15-27 0,-20 44-66,0 0-1,1 1 1,0 0-1,0 0 1,1 0-1,0 1 1,0 0 0,13-9-1,-19 16 27,0 0 0,0-1 0,0 1 0,0 0-1,1 0 1,-1 0 0,0 0 0,0 1 0,1-1 0,-1 1 0,3-1-1,-4 1 11,0 0 0,0 0 0,1 1 0,-1-1 0,0 0 0,0 0-1,0 1 1,0-1 0,1 1 0,-1-1 0,0 1 0,0 0-1,0-1 1,0 1 0,0 0 0,-1 0 0,1 0 0,0-1 0,0 1-1,0 0 1,-1 0 0,1 0 0,1 2 0,0 2 6,0-1 1,-1 1 0,1 0-1,-1-1 1,0 1-1,0 0 1,0 0-1,0 5 1,-1 43 68,-1-28-51,1-24-14,3 80 45,-2-70-16,0-1 0,1 1 0,1-1 0,0 1 0,6 14-1,-9-23-21,1 0-1,0 0 1,0-1-1,0 1 0,0 0 1,0-1-1,1 1 1,-1-1-1,0 0 0,1 1 1,-1-1-1,0 0 1,1 0-1,0 0 0,-1 0 1,1 0-1,0 0 0,3 1 1,-2-2-3,-1 1 1,1-1 0,0 0 0,0 0-1,0 0 1,-1 0 0,1 0-1,0-1 1,0 1 0,-1-1-1,5-2 1,4-1 23,0-2 1,-1 1-1,0-2 1,18-13-1,-1-2-8,-1-1 0,-1-1 0,-1-1 0,-1-1 0,-2 0-1,36-58 1,-56 81-35,11-23 91,-11 25-86,-1 0 0,0 0 0,1 0 0,-1-1 0,0 1 0,0 0 0,1 0 0,-1 0 0,0-1 0,0 1 0,0 0 0,-1 0 0,1-1 0,0 1 0,0 0 0,-1 0 0,1 0 0,-1 0 0,0-2 0,1 3-13,-1-1 0,0 0 0,0 0 0,0 1 0,0-1 0,1 1 0,-1-1 0,0 1 0,0-1 0,0 1 0,0 0 0,0 0 0,0-1 0,0 1 0,0 0 0,-1 0 0,1 0 0,0 0 0,0 0 0,0 0 0,0 0 0,0 0 0,0 0 0,0 1 0,-1 0 0,-25 10-120,20-6 140,0 0 1,0 1-1,0 0 0,0 0 0,1 1 1,0 0-1,0 0 0,1 0 0,0 1 1,0-1-1,1 1 0,0 1 0,0-1 0,1 0 1,0 1-1,-2 10 0,4-12 17,-1 0 1,1 0-1,0 0 0,1 0 0,-1 0 1,1 0-1,1 0 0,-1 0 0,1 0 1,1 0-1,-1 0 0,1 0 1,0 0-1,1-1 0,0 1 0,0-1 1,0 0-1,1 0 0,0 0 0,0 0 1,6 7-1,-8-11-2,0 0 1,1 0 0,-1 0-1,0 0 1,1 0-1,-1-1 1,1 1 0,0-1-1,-1 0 1,1 0-1,0 0 1,0 0-1,0 0 1,0 0 0,0-1-1,0 1 1,0-1-1,0 0 1,0 0 0,0 0-1,0-1 1,0 1-1,0-1 1,3 0-1,0-2 18,0 0-1,0 0 0,-1 0 0,1-1 0,-1 0 0,0 0 1,5-5-1,31-36 83,-25 26-74,16-18-17,-21 22-94,1 0 0,1 1 0,27-23-1,-39 36 74,-1 1 0,0 0 0,1 0 0,-1-1 0,0 1 0,1 0 0,-1 0 0,0 0-1,1 0 1,-1 0 0,1-1 0,-1 1 0,0 0 0,1 0 0,-1 0 0,1 0 0,-1 0-1,0 0 1,1 0 0,-1 0 0,1 0 0,-1 0 0,0 1 0,1-1 0,-1 0 0,0 0-1,1 0 1,-1 0 0,0 1 0,1-1 0,-1 0 0,0 0 0,1 0 0,-1 1 0,0-1-1,1 0 1,-1 1 0,0-1 0,0 0 0,0 1 0,1-1 0,-1 0 0,0 1 0,0-1-1,0 0 1,0 1 0,0-1 0,1 1 0,-1-1 0,0 0 0,0 1 0,0-1 0,0 1-1,0-1 1,2 27 125,-2-25-126,-8 79 114,1 0 88,7-81-199,0 0 0,0 0-1,0 0 1,0 0-1,0 0 1,0 0-1,0 0 1,0 0-1,0 1 1,0-1-1,0 0 1,0 0-1,0 0 1,0 0 0,0 0-1,0 0 1,0 0-1,0 1 1,0-1-1,0 0 1,0 0-1,0 0 1,0 0-1,0 0 1,0 0-1,0 0 1,0 0-1,0 1 1,0-1 0,0 0-1,0 0 1,0 0-1,0 0 1,0 0-1,1 0 1,-1 0-1,0 0 1,0 0-1,0 0 1,0 0-1,0 1 1,0-1 0,0 0-1,0 0 1,0 0-1,1 0 1,-1 0-1,0 0 1,0 0-1,0 0 1,0 0-1,0 0 1,0 0-1,0 0 1,1 0 0,-1 0-1,0 0 1,6-8 47,7-14 10,-5 5-117,2 1 1,0-1 0,1 2-1,1 0 1,0 0 0,1 1-1,24-21 1,-36 34 39,0 0 0,0 0-1,1 0 1,-1 0 0,1 1 0,-1-1-1,1 0 1,-1 0 0,1 1 0,0-1-1,-1 1 1,1 0 0,0-1 0,-1 1 0,1 0-1,0 0 1,-1 0 0,1 0 0,0 0-1,-1 1 1,3-1 0,-3 1 13,1 0 0,0 0 0,-1 0 0,1 0 0,-1 0 0,1 0 0,-1 0 0,0 0 0,1 1 0,-1-1 0,0 0 0,0 1 0,0-1 0,0 1 0,0 0 0,0-1 0,0 1 0,-1 0 0,2 2 0,10 44 172,-7-28-163,6 19 1,-9-33 2,1-1 1,-1 1-1,1-1 0,0 0 1,0 0-1,1 0 0,7 9 0,-9-12 3,1 0 0,0 0 0,-1 0 0,1-1 0,0 1 0,0-1 0,0 0 0,0 0 0,0 0 0,0 0 0,0 0 0,0-1 0,1 1 0,-1-1 0,0 0 0,0 0 0,0 0 0,1 0 0,-1-1 0,0 1 0,0-1-1,0 0 1,0 0 0,0 0 0,0 0 0,0 0 0,0-1 0,0 1 0,4-5 0,10-8 47,-1 0-1,-1-1 0,-1-1 1,0-1-1,-1 0 0,20-34 1,-15 19 92,21-55 0,-24 47-69,-2-2 0,-2 1 0,8-53 0,-18 89-96,-1 0-1,1 0 1,-1 0-1,0 0 0,0 0 1,-1 0-1,0 0 1,-2-10-1,2 16 8,0 0 0,1 0 0,-1-1 1,0 1-1,0 0 0,1 0 0,-1 0 0,1 0 0,-1 0 0,1 0 0,-1 1 0,-14 45-3,2 0-1,2 1 0,2 0 0,-2 54 0,7-9-157,3 0-1,14 97 0,-13-166-2959,7-28-2184,-5-2 4598,-1 0-1,0 0 1,0 1-1,-1-1 1,1 0 0,-1 0-1,-1 0 1,0-7-1,1 3 95,-1-25-1011,-2 1-1,-10-49 0,10 68 1621,-2 0 1,1 1-1,-2 0 0,0 0 1,-1 0-1,0 1 0,-14-19 1,9 17 1075,-1 1 1,-1 1 0,0 0-1,0 1 1,-1 0 0,-1 1-1,0 1 1,-19-10 0,34 20-907,0 0-1,0 0 1,1-1 0,-1 1-1,0-1 1,0 1 0,1-1 0,-1 1-1,0-1 1,1 1 0,-1-1-1,1 0 1,-1 1 0,1-1 0,-1 0-1,1 1 1,-1-1 0,1 0-1,-1-1 1,1 2-95,0-1-1,1 1 1,-1-1 0,0 1-1,0 0 1,1-1-1,-1 1 1,0-1-1,1 1 1,-1 0 0,0-1-1,1 1 1,-1 0-1,0 0 1,1-1 0,-1 1-1,1 0 1,-1 0-1,1 0 1,-1-1 0,0 1-1,1 0 1,-1 0-1,2 0 1,6-2 266,0 1 0,15 0 0,-18 0-114,173-16 809,-101 1-4500,-37 8-3450,-22 7 4031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2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4320,'9'-2'11271,"-5"10"-8465,1 4-1641,-2 4-458,-1 1 0,-1-1 1,0 1-1,-3 24 0,2 33 221,0-73-905,5 38 240,-5-37-244,0-1-1,1 1 1,-1-1 0,0 0-1,1 1 1,-1-1 0,0 0-1,1 1 1,0-1-1,-1 0 1,1 0 0,0 0-1,0 1 1,-1-1 0,1 0-1,0 0 1,0 0-1,0 0 1,0-1 0,1 1-1,-1 0 1,2 1 0,-2-2 14,1 0 0,0-1 0,-1 1 0,1 0 0,-1-1 0,1 1 0,0-1 0,-1 1 0,1-1 0,-1 0 0,0 0 0,1 1 0,-1-1 0,1 0 0,-1 0 0,0-1 0,2-1 1,22-26 336,6-15-382,36-44 205,-47 60-128,-15 22-54,-1 0-1,1 0 1,10-10-1,-15 16-4,1 0 0,-1 1 0,0-1 0,0 1 0,0-1 0,0 1 1,1-1-1,-1 1 0,0-1 0,0 1 0,0-1 0,0 1 0,0-1 0,0 0 0,0 1 0,0-1 0,0 1 1,-1-1-1,1 1 0,0 0 0,-9 50 351,-4 46 56,12-86-340,1-1 1,0 1 0,1-1 0,0 1-1,1-1 1,0 0 0,4 12 0,-5-19-55,0 0 0,0 0 1,1-1-1,-1 1 0,1 0 1,0-1-1,0 1 0,0-1 1,0 0-1,0 1 0,0-1 0,1 0 1,-1-1-1,1 1 0,-1 0 1,1-1-1,0 1 0,0-1 1,-1 0-1,5 2 0,-3-3-3,-1 0 0,0-1-1,0 1 1,1 0 0,-1-1-1,0 0 1,0 0 0,0 0-1,0 0 1,0 0 0,0 0 0,0-1-1,3-2 1,4-2 76,-1-2 0,11-8 0,-1-4 27,0 0-1,-1 0 0,29-45 1,34-76-114,-77 135-9,10-16 77,-11 18-54,0 0 1,0-1-1,-1 1 1,4-9-1,-4 6-112,-2 8-114,-3 14 6,-5 37 45,3-29 258,0 34 0,0 33-14,-2 53-165,9-119 174,4 33 1,-5-49-53,4 2 61,-5-10-101,0 0-1,0 0 1,0 1-1,0-1 1,0 0 0,0 0-1,1 0 1,-1 1-1,0-1 1,0 0-1,0 0 1,0 0-1,0 0 1,1 1-1,-1-1 1,0 0-1,0 0 1,0 0-1,0 0 1,1 0-1,-1 0 1,0 0-1,0 0 1,0 1-1,1-1 1,-1 0 0,0 0-1,0 0 1,1 0-1,-1 0 1,0 0-1,0 0 1,0 0-1,1 0 1,-1 0-1,0 0 1,0 0-1,0-1 1,1 1-1,-1 0 1,0 0-1,0 0 1,0 0-1,1 0 1,-1 0-1,4-7 27,0 0-1,-1 0 1,0 0-1,4-12 1,-1 2-98,30-81-97,-24 60 156,2 1 1,31-58-1,-43 92-9,0 0-1,0-1 0,1 1 1,-1 0-1,4-2 1,-6 4 14,0 1 1,1 0 0,-1-1 0,0 1 0,1 0-1,-1-1 1,0 1 0,1 0 0,-1 0 0,1-1-1,-1 1 1,1 0 0,-1 0 0,0 0-1,1 0 1,-1 0 0,1 0 0,-1 0 0,1 0-1,-1 0 1,1 0 0,-1 0 0,0 0 0,1 0-1,-1 0 1,1 0 0,-1 0 0,1 0 0,-1 0-1,1 1 1,-1-1 0,0 0 0,1 0-1,-1 0 1,0 1 0,1-1 0,-1 0 0,0 1-1,1-1 1,-1 0 0,0 1 0,1-1 0,-1 0-1,0 1 1,0-1 0,1 1 0,-1-1 0,0 0-1,0 1 1,0-1 0,0 1 0,0-1-1,0 1 1,0-1 0,1 1 0,1 10 19,-1 0 1,0-1-1,0 1 1,-1 18-1,-1-11 61,-2 42 93,1-38-77,1-1 0,3 37 0,-1-44 78,0-14-68,3-8 52,36-49-49,-25 33-190,1 0 1,2 1-1,37-38 0,-51 57 43,0 1 0,0 0 0,1 0 0,0 0-1,6-3 1,-10 6 34,0-1-1,0 1 1,1-1-1,-1 1 1,0-1-1,0 1 1,0 0-1,1 0 1,-1 0-1,0-1 1,0 1-1,1 0 1,-1 1-1,0-1 1,0 0-1,1 0 1,-1 0-1,0 1 1,0-1-1,0 1 1,1-1-1,-1 1 1,0-1-1,0 1 1,0 0-1,0-1 1,0 1-1,0 0 1,0 0-1,1 1 1,2 5 32,1 0-1,-1 0 1,-1 1 0,0-1 0,5 16-1,7 42 226,-9-20-120,5 25 20,-10-64-141,1 0-1,0 0 1,0 0-1,1 0 1,0 0-1,0 0 1,0-1 0,6 8-1,-7-11 8,0 0 0,0 0 1,0 0-1,0 0 0,0 0 0,0-1 0,1 1 0,-1-1 0,1 0 1,-1 1-1,1-1 0,-1 0 0,1 0 0,0-1 0,3 2 1,2-2 10,0 0 0,-1 0 0,1 0 0,8-2 0,17-1-278,-31 3 29,1 1 0,-1-1-1,0 0 1,0 1 0,1 0-1,-1-1 1,4 3 0,4 2-750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21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27 979 6048,'-15'-7'1952,"5"7"130,8 1-1068,6 0-52,29 6 3763,-10-8-3971,1-1 0,-1-1 0,0-1 0,-1-1-1,27-10 1,-39 11-630,1 0-1,-1-1 1,-1-1 0,1 1-1,-1-1 1,0-1 0,10-9-1,-2 0-58,-1-2 0,18-24 0,77-120 181,-25 35-108,-42 66 182,70-126 0,-106 171-246,-2 0-1,0 0 1,0 0-1,4-27 1,-8 32-40,0 0-1,-1 0 1,-1-1 0,0 1-1,-2-13 1,1 17-32,0 1-1,0-1 1,-1 1 0,0-1-1,-1 1 1,1 0 0,-1 0-1,0 0 1,-5-6 0,7 9-7,-1 1 1,0 0-1,0 0 1,0 0-1,0 0 1,0 0-1,0 1 1,-1-1 0,1 1-1,0-1 1,-1 1-1,1 0 1,-1 0-1,0 0 1,1 0-1,-1 0 1,0 1-1,0-1 1,1 1 0,-1 0-1,0 0 1,0 0-1,-2 0 1,-2 1 26,1 0 0,-1 1 0,1 0 0,0 0-1,0 0 1,0 0 0,0 1 0,-9 6 0,1 1 48,-1 1-1,2 0 1,0 1-1,0 1 1,1 0-1,1 0 1,0 1 0,1 1-1,0 0 1,1 0-1,1 1 1,0 0-1,-9 31 1,4-4 221,3 1 1,1 0 0,2 1 0,0 54-1,5-64-117,2 0 0,6 45-1,-4-63-134,1-1 0,1 1 0,0-1 1,1 0-1,1-1 0,15 29 0,-17-37-14,1 1 0,1-1 0,-1-1 0,1 1 0,0-1 1,0 0-1,1 0 0,0-1 0,0 0 0,0 0 0,1-1 0,10 5 0,-4-3-261,1-1-1,-1 0 0,1-1 1,0-1-1,29 2 1,-30-4-532,0 0 0,-1-2 0,1 0 0,0 0 0,-1-1 0,1-1 0,-1 0 0,17-7 0,35-15-2773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2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14 2912,'-8'5'6589,"-3"1"-4213,0-2-589,6-3-787,1 0 0,-1 0 0,1 0 0,-1 0 0,-6-1-1,40-2 1058,54-10 1,21-3-2375,-64 15 281,19-3 18,-51 2 20,0 1 0,-1 0-1,11 1 1,10 0-142,-28-1 132,1 0 1,0 0 0,-1 0-1,1 0 1,-1 0-1,1 1 1,0-1-1,-1 0 1,1 0-1,-1 1 1,1-1-1,-1 0 1,1 1 0,-1-1-1,1 1 1,-1-1-1,1 1 1,-1-1-1,0 1 1,1-1-1,-1 1 1,1-1-1,-1 1 1,0-1 0,0 1-1,1-1 1,-1 1-1,0 0 1,0-1-1,0 1 1,0-1-1,0 1 1,0 0-1,0-1 1,0 1 0,0 0-1,0-1 1,0 1-1,0-1 1,0 1-1,-1 0 1,-6 31-321,5-28 318,-3 9 42,-1 0 0,-1-1 0,0 1-1,-1-1 1,-10 12 0,5-6-25,2-4 6,-1 0 1,0-1-1,0-1 1,-2 0-1,1-1 1,-24 15-1,8-8 153,-1-1 0,-44 17 0,46-19-119,25-13-24,0 0 0,0 0 1,0 0-1,0-1 0,0 1 0,-1-1 0,1 1 0,-1-1 0,1 0 1,-1-1-1,-6 2 0,2-1 70,8-1-84,0 0 0,0 0 0,0 0 0,0 0 0,0 1 0,0-1 0,0 0 0,0 0 0,0 0 0,0 0 0,0 0 0,0 0 0,0 0 0,0 0 0,0 0 0,0 0 1,0 0-1,0 0 0,0 0 0,0 0 0,0 0 0,0 0 0,0 0 0,0 1 0,0-1 0,0 0 0,0 0 0,0 0 0,0 0 0,0 0 0,0 0 354,20 0-86,100-5 86,-63 3-222,20 0-37,63 3 168,-78-1-373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30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3072,'-9'-8'11029,"15"9"-8555,3 4-1711,0 0-1,0-1 0,1-1 0,-1 1 0,1-1 0,15 2 0,62 4 570,-75-8-1457,0-1 0,0-1 1,-1 0-1,1-1 0,0 0 0,-1 0 1,13-5-1,-3-1-3603,24-13 1,-13 5 586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3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 3392,'-15'-4'6224,"15"4"-6161,0 0 0,0 0 0,0 0 0,0 0 0,0 0 0,0 0 1,0 0-1,-1-1 0,1 1 0,0 0 0,0 0 0,0 0 0,0 0 0,0 0 1,0 0-1,0-1 0,1 1 0,-1 0 0,0 0 0,0 0 0,0 0 1,0 0-1,0 0 0,0 0 0,0-1 0,0 1 0,0 0 0,0 0 0,0 0 1,0 0-1,0 0 0,0 0 0,1 0 0,-1 0 0,0 0 0,0 0 0,0-1 1,0 1-1,0 0 0,0 0 0,0 0 0,1 0 0,-1 0 0,0 0 0,0 0 1,0 0-1,0 0 0,0 0 0,0 0 0,0 0 0,1 0 0,6-3 1572,0 1-895,0 2-1,0-1 1,0 1 0,1 0 0,6 1 0,7 0-107,88-1 593,-96-2-1593,-13 2 202,1 0 1,-1 0-1,0-1 1,0 1-1,1 0 1,-1 0-1,0 0 1,0 0-1,0 0 1,1-1-1,-1 1 1,0 0-1,0 0 1,0 0-1,0-1 0,1 1 1,-1 0-1,0 0 1,0 0-1,0-1 1,0 1-1,0 0 1,0 0-1,0-1 1,1 1-1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36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382 503 2560,'-6'-2'6747,"3"-5"-5393,0 0-954,0 0 1,0 0-1,-1 0 0,1 1 1,-2 0-1,1 0 0,-1 0 1,0 0-1,0 1 0,0 0 1,-1 0-1,1 0 0,-1 0 1,-9-4-1,8 5-310,0 1 0,1-1-1,-1 1 1,-1 1 0,1-1 0,0 2 0,0-1-1,-1 0 1,1 1 0,-1 1 0,1-1-1,-1 1 1,1 1 0,-1-1 0,1 1 0,-1 1-1,1-1 1,0 1 0,-1 0 0,1 1-1,0 0 1,0 0 0,-9 6 0,7-3-41,0-1-1,1 2 1,0-1 0,1 1 0,0 0 0,0 1 0,0-1-1,1 1 1,0 1 0,0-1 0,1 1 0,0 0 0,1 0 0,0 1-1,0-1 1,1 1 0,1 0 0,-3 16 0,4-23-24,1 0 0,0 0 0,0 0 0,0 0-1,1 0 1,-1 0 0,1 0 0,0 0 0,-1 0 0,1 0 0,0-1 0,1 1 0,-1 0 0,1-1 0,1 4 0,0-3 4,0 1 1,0-1-1,0 0 0,1 0 1,-1 0-1,1 0 0,0-1 1,0 1-1,4 1 0,4 1 54,0 0-1,0-2 1,0 1-1,0-2 0,0 1 1,17 0-1,-10-2-18,0-1 1,-1-1-1,1 0 0,0-1 1,-1-1-1,0-1 0,0-1 1,0 0-1,0-2 0,-1 0 1,0 0-1,0-2 0,-1 0 1,0-1-1,26-21 0,-33 24 24,-4 8-289,-4 1 137,0-1 0,-1 1-1,1-1 1,-1 1 0,1-1 0,-1 1-1,0-1 1,1 1 0,-1 1-1,4 19 53,-2-17 76,1 0 0,-1 0 1,1 0-1,0 0 0,0-1 0,0 1 0,1-1 0,-1 0 0,5 4 0,-5-6-7,-1 0 1,0 0-1,1 0 1,0 0-1,-1-1 1,1 1-1,0-1 1,0 0-1,-1 1 0,1-1 1,0-1-1,0 1 1,0 0-1,0-1 1,0 0-1,1 1 1,4-1-1,-2-1 39,0 0 1,0-1-1,0 1 1,0-1-1,0-1 1,-1 1-1,1-1 1,0 0-1,-1 0 0,0 0 1,7-6-1,-11 8-78,0 0 0,0 0-1,0 0 1,-1 0-1,1 0 1,0-1 0,0 1-1,-1 0 1,1 0-1,-1-1 1,1 1 0,-1 0-1,1-1 1,-1 1 0,0-1-1,0 1 1,0-1-1,0 1 1,0 0 0,0-1-1,0 1 1,0-1-1,0 1 1,-1 0 0,1-1-1,-1 1 1,1 0 0,-1-1-1,1 1 1,-1 0-1,-1-3 1,0 1-32,0-1-1,-1 1 1,1 0-1,-1 0 1,1 0 0,-1 0-1,0 1 1,0-1-1,0 1 1,-6-4 0,-3-1-41,11 5 37,-1 1 1,0-1-1,0 1 0,0 0 1,-1 0-1,1 0 0,0 0 1,-4-1-1,1 2-40,1-1 0,-1 1 0,0-1 0,0 2 0,-5-1-1,8 1 42,1-1-1,0 0 0,0 0 0,0 1 1,0-1-1,-1 1 0,1-1 0,0 1 1,0-1-1,0 1 0,0 0 0,0 0 0,0-1 1,0 1-1,1 0 0,-1 0 0,0 0 1,0 0-1,1 0 0,-1 0 0,0 0 1,1 0-1,-1 0 0,1 0 0,-1 2 1,-5 16 81,5-8-67,2-2 1243,0-11-1246,0 0 0,0 1 0,-1-1 1,1 1-1,0-1 0,0 1 0,1-1 0,-1 1 0,0-1 0,0 1 1,1 0-1,-1 0 0,1 0 0,-1-1 0,1 2 0,-1-1 1,1 0-1,-1 0 0,4-1 0,6-3-24,23-6 1,-2 0 12,-20 7 49,24-6 1,-27 8-26,16-3 27,0 1 1,1 1-1,50 0 0,-56 5 79,-12-2-83,1 0 0,-1 1 0,1 0 0,11 4 0,-18-4-25,0-1 0,0 1 0,0 0 0,0 0 0,0 0 0,0 1 0,0-1 0,0 0 0,-1 1 0,1-1 0,-1 1 0,1 0 0,-1-1 0,1 1 0,-1 0 0,0 0 0,0 0 0,0 0 0,0 0 0,0 0 0,1 3 0,3 10 99,-4-10-60,1-1-1,-1 0 1,0 1 0,0-1 0,0 1 0,0 5 0,-1-10-37,-1 1 1,1-1-1,0 0 0,0 1 0,0-1 1,0 1-1,0-1 0,0 1 1,0-1-1,0 1 0,0-1 1,0 0-1,0 1 0,0-1 0,0 1 1,1-1-1,-1 1 0,0-1 1,0 0-1,0 1 0,1-1 1,-1 1-1,0-1 0,0 0 1,1 1-1,-1-1 0,0 0 0,1 1 1,-1-1-1,0 0 0,1 0 1,-1 1-1,1-1 0,13-7 409,-5 1-445,-1 1 59,0-1 1,0-1 0,-1 0 0,0 0-1,11-12 1,-12 11-19,1 0 0,0 0 1,1 1-1,15-11 0,-14 13-47,-6 2 4,1 0-1,1 1 1,-1-1-1,0 1 0,1 0 1,5-2-1,-8 4 42,-1 0-1,0 0 0,1 0 0,-1 0 0,0 0 0,1 0 0,-1 0 0,0 0 1,1 1-1,-1-1 0,0 0 0,0 1 0,1-1 0,-1 1 0,0 0 0,0-1 1,0 1-1,1 0 0,-1 0 0,0-1 0,0 1 0,0 0 0,0 0 0,-1 0 0,1 0 1,0 0-1,1 3 0,1 1 5,-1 0 1,1 0-1,-1 0 0,0 0 1,0 0-1,-1 1 0,0-1 1,1 9-1,0 5 127,-1 21 0,-1-36-109,0-3-96,9-12 288,-2 4-135,-1 0 1,1 0 0,5-11 0,-8 13-113,-1 0 0,1-1-1,0 1 1,0 1 0,0-1 0,1 0 0,0 1 0,0 0 0,10-6 0,-12 9 9,-1 0 0,0 0 0,1 0 0,-1 0 0,0 1 0,1-1 0,-1 1 0,1 0 0,-1 0 0,0 0 0,1 0 0,4 0 0,-7 1 20,1 0-1,0-1 1,-1 1 0,1 0-1,0-1 1,-1 1-1,1 0 1,-1 0 0,1 0-1,-1 0 1,1-1 0,-1 1-1,0 1 1,3 4 1,0-3 11,-1 0 0,-1-1-1,1 0 1,0-1 0,-1 1 0,1 0-1,0 0 1,0-1 0,0 1-1,1-1 1,1 2 0,-2-3 0,-1 1 0,1-1 1,0 1-1,0-1 0,-1 0 1,1 0-1,0 1 0,0-1 1,0 0-1,-1-1 0,1 1 0,0 0 1,0 0-1,-1-1 0,1 1 1,0-1-1,2-1 0,31-17 73,-15 6 49,-12 9-115,-1 0 0,12-12-1,-3 4-189,3 49 240,-1 4-199,-12-25 106,10 19 0,-3-11-25,-13-23 86,6 10-166,-4-8 134,0 0-1,-1 0 0,1 0 1,-1 0-1,0 0 1,0 0-1,0 1 1,0-1-1,0 0 1,-1 0-1,0 1 0,1-1 1,-1 6-1,-2 5 18,1-1-1,-5 16 1,-1 9 90,5-7-262,0-10 115,-7 35-1,0 6 72,0-5 119,9-45-33,1-4-128,-1-7 90,0-9 156,0-11-188,2-1 0,0 1 0,1 0-1,8-27 1,2 8-64,19-41 0,21-21 71,-7 15-7,52-118-496,-96 198 422,1 0 0,0 0 0,0 0 0,1 0 0,-1 0 0,1 1 0,5-5 0,-8 8 13,-1 1-1,1-1 1,0 1 0,0-1-1,-1 1 1,1-1-1,0 1 1,0-1 0,0 1-1,0 0 1,0-1-1,0 1 1,0 0 0,0 0-1,0 0 1,-1 0-1,1 0 1,0 0 0,0 0-1,2 0 1,-2 1-2,0 0 1,1-1-1,-1 1 0,0 0 1,0 0-1,0 0 1,0 0-1,0 0 0,0 0 1,0 0-1,0 1 0,0-1 1,0 0-1,-1 0 1,1 1-1,0-1 0,0 3 1,6 13-29,0 1 0,-2 0 1,4 21-1,-7-33 43,-1 1 1,0 0-1,-1 0 1,0 0-1,0 0 1,0 0-1,-1 0 1,0 0-1,-1 0 1,1 0-1,-5 11 0,4-14 27,0 0-1,0 0 0,-1 0 0,1 0 0,-1 0 1,0-1-1,0 1 0,0-1 0,-7 6 0,7-7-20,0 0 0,0-1 0,-1 1 1,1-1-1,-1 1 0,1-1 0,-1 0 0,1-1 0,-1 1 0,0 0 0,1-1 0,-7 0 0,-58-5-299,60 2 198,5 1 27,2 2-173,13 2-56,37-5 269,0-2 1,63-14-1,18-10 44,-119 25 91,-1 0-1,0 0 0,0-1 1,14-9-1,-23 14-119,0-1 0,0 1 0,-1-1 0,1 1 0,0-1 0,-1 1 0,1-1 0,0 0 0,-1 1 0,1-1 0,0 0 0,-1 1 0,1-1 0,0-1 0,-2 2-12,1 0 0,-1 1 0,1-1-1,-1 0 1,1 1 0,0-1 0,-1 1 0,1-1 0,-1 0 0,1 1 0,0-1-1,-1 1 1,1-1 0,0 1 0,0-1 0,-1 1 0,1-1 0,0 1-1,0-1 1,0 1 0,-1 2 18,0-1 0,1 0 1,-1 1-1,1-1 0,0 0 0,0 1 0,0-1 0,0 1 1,0-1-1,0 0 0,0 1 0,1-1 0,0 0 0,-1 1 0,1-1 1,0 0-1,0 0 0,0 1 0,0-1 0,0 0 0,1 0 1,-1 0-1,1 0 0,-1-1 0,1 1 0,0 0 0,-1-1 1,1 1-1,0-1 0,0 1 0,0-1 0,0 0 0,1 0 0,-1 0 1,0 0-1,0 0 0,1-1 0,-1 1 0,0-1 0,1 1 1,-1-1-1,0 0 0,1 0 0,-1 0 0,1 0 0,-1 0 0,0-1 1,4 0-1,-3 0 13,1 0-3,0 0 0,0-1-1,0 1 1,0-1 0,5-3-1,-8 4-16,1 0-1,-1 0 1,0-1-1,1 1 1,-1-1-1,0 1 1,0-1-1,0 1 1,0-1-1,0 1 1,0-1-1,0 0 1,-1 1-1,1-1 1,-1 0-1,1-2 1,0 0-8,-1 0 0,0 1 0,0-1 1,0 0-1,0 0 0,-1 0 0,0 0 1,0 1-1,0-1 0,0 0 0,0 1 0,-1-1 1,1 1-1,-1-1 0,0 1 0,0 0 1,-4-6-1,-3-2 25,-1 1 0,0 0 0,-18-15 0,24 22-31,0 0 0,0 1 0,-1-1 1,1 1-1,-1 0 0,1 0 0,-1 0 1,0 1-1,1-1 0,-1 1 0,0 1 1,0-1-1,0 0 0,-7 1 0,11 1 11,1-1-1,-1 0 0,0 0 1,0 0-1,1 0 0,-1 0 1,0 0-1,0-1 0,1 1 1,-1 0-1,0 0 0,1 0 1,-1-1-1,0 1 0,-1-1 1,3 1 5,-1 0 1,0 0 0,0 0-1,0 0 1,0 0 0,0 0-1,0 0 1,0 0 0,0 0-1,0 0 1,0-1 0,0 1-1,0 0 1,1 0 0,-1 0-1,0 0 1,0 0 0,0 0-1,0 0 1,0 0 0,0 0-1,0 0 1,0 0 0,0 0-1,0-1 1,0 1 0,0 0-1,0 0 1,0 0 0,0 0-1,0 0 1,0 0 0,0 0-1,0 0 1,0 0 0,0 0-1,0-1 1,0 1 0,0 0-1,0 0 1,0 0 0,0 0-1,0 0 1,0 0 0,0 0-1,-1 0 1,1 0 0,0 0-1,0 0 1,0 0-1,0-1 1,0 1 0,0 0-1,0 0 1,0 0 0,0 0-44,0 1 40,0-1 0,1 0 0,-1 0-1,0 1 1,0-1 0,1 0-1,-1 0 1,0 0 0,0 0 0,1 1-1,-1-1 1,0 0 0,1 0 0,-1 0-1,0 0 1,1 0 0,-1 0 0,0 0-1,1 0 1,-1 0 0,0 0-1,1 0 1,-1 0 0,0 0 0,1 0-1,-1 0 1,6-2 7,116-28-41,-95 25 34,-1 1-1,45-1 1,-61 5-3,-1 0 0,1 1 0,-1 1 0,0 0 0,1 0 0,-1 1 0,0 0 0,0 0 0,-1 1 0,1 0 0,-1 1 0,0 0 0,0 0 0,0 1 0,12 11 0,-16-12 46,0 0 1,-1 1-1,1 0 1,-1-1-1,0 1 1,-1 0-1,1 0 0,-1 1 1,0-1-1,-1 1 1,1-1-1,-1 1 1,-1-1-1,1 1 1,-1-1-1,0 1 0,-1 0 1,1-1-1,-1 1 1,-1-1-1,1 1 1,-1-1-1,-4 10 0,5-15-25,1 0-1,-1 0 0,1 0 0,-1 0 0,0 0 1,1 0-1,-1-1 0,0 1 0,1 0 0,-1 0 0,0-1 1,0 1-1,0-1 0,0 1 0,1-1 0,-1 1 0,0-1 1,0 1-1,0-1 0,0 0 0,0 1 0,0-1 1,-2 0-1,2 0-11,0 0 0,1 0 0,-1-1 1,1 1-1,-1 0 0,0 0 0,1-1 1,-1 1-1,1 0 0,-1-1 0,1 1 1,-1-1-1,1 1 0,-1-1 0,1 1 1,-1-1-1,1 1 0,-1-1 0,1 1 1,0-1-1,-1 1 0,1-1 0,0 0 1,0 1-1,0-1 0,-1 0 0,1 1 1,0-1-1,0 0 0,0 1 0,0-1 1,0 0-1,0 1 0,0-2 0,1-6 12,0 0-1,0 1 1,0-1-1,1 0 1,5-13-1,1-3-193,3-7-18,-11 30 179,1-1-1,0 0 1,0 0 0,0 1 0,0-1 0,0 0 0,0 1 0,1-1-1,-1 1 1,1 0 0,-1-1 0,1 1 0,-1 0 0,4-2-1,-4 3 19,-1 0-1,1 0 1,0 0-1,-1 0 0,1 0 1,0 0-1,-1 0 1,1 0-1,0 1 0,-1-1 1,1 0-1,-1 0 1,1 1-1,0-1 0,-1 0 1,1 1-1,-1-1 1,1 1-1,-1-1 0,1 0 1,-1 1-1,1-1 1,-1 1-1,0 0 0,1-1 1,-1 1-1,1-1 1,-1 1-1,0-1 0,0 1 1,1 0-1,-1 0 1,8 23-67,-5 11 26,5 8 109,-6-31-35,0-1-1,0 0 0,6 13 0,-8-24-28,0 1 1,0-1 0,1 0-1,-1 1 1,0-1 0,1 1-1,-1-1 1,0 0 0,1 1-1,-1-1 1,1 0 0,-1 0-1,1 1 1,-1-1 0,0 0-1,1 0 1,-1 1 0,1-1-1,-1 0 1,1 0 0,-1 0-1,1 0 1,-1 0 0,1 0-1,-1 0 1,1 0 0,0 0-1,11 2 24,0-1 0,0 0 0,0-1 0,22-2 0,46-14-38,-52 10 28,-17 4-12,1-1 0,-1 0 1,1-1-1,-1-1 0,20-10 1,-27 12-2,0 1 0,-1 0 1,0-1-1,1 0 0,-1 0 1,0 0-1,-1 0 0,1 0 1,0 0-1,-1-1 0,0 1 1,0-1-1,0 0 0,0 0 1,-1 0-1,1 0 0,-1 0 1,0 0-1,0 0 0,0-4 1,0 2-38,0-1-16,-1 1-1,0-1 0,0 0 1,0 0-1,-2-6 0,2 12 43,0 0-1,0 0 1,0 0 0,-1 0-1,1 0 1,0 1-1,-1-1 1,1 0-1,-1 0 1,1 0-1,-1 1 1,1-1-1,-1 0 1,1 1-1,-1-1 1,0 0-1,1 1 1,-1-1-1,0 1 1,0-1-1,1 1 1,-1-1-1,0 1 1,0 0-1,0-1 1,0 1-1,0 0 1,1 0 0,-1 0-1,0-1 1,0 1-1,0 0 1,0 0-1,0 0 1,0 0-1,0 1 1,0-1-1,1 0 1,-1 0-1,0 0 1,0 1-1,0-1 1,0 0-1,1 1 1,-1-1-1,-1 1 1,-7 4-12,1 0 0,-1 0 0,1 1 0,0 0 0,1 0 0,0 1 0,0 0 0,0 0 0,0 1 0,1 0 0,-6 10 0,10-14 26,0 0 1,0-1 0,1 1-1,-1 0 1,1 0 0,0 0-1,0 0 1,0 0 0,0 0-1,1 0 1,0 0-1,0 0 1,0 0 0,0 0-1,1 6 1,0-8-10,0 0 0,-1 0-1,1 1 1,0-1 0,0 0 0,0 0-1,0 0 1,1 0 0,-1 0 0,0 0 0,1 0-1,-1-1 1,1 1 0,0 0 0,0-1-1,0 1 1,-1-1 0,1 0 0,0 0 0,1 0-1,-1 0 1,0 0 0,0 0 0,0 0 0,1-1-1,-1 1 1,4 0 0,4 0 80,-1-1-1,0 0 1,1-1 0,-1 1-1,16-5 1,45-15 40,-34 8-118,-16 6-3,-1-1 0,-1 0 0,24-15 0,-39 21 8,0 0 0,-1-1 0,1 1 0,0 0 0,-1 0 0,1 1 0,0-1 0,0 1 0,0-1 1,0 1-1,0 0 0,0 0 0,5 1 0,-7-1 2,0 0 0,0 1 0,0-1 1,1 0-1,-1 1 0,0-1 0,0 1 0,0 0 1,0-1-1,0 1 0,0 0 0,0 0 0,0 0 0,0-1 1,0 1-1,-1 0 0,1 0 0,0 0 0,0 1 1,-1-1-1,1 0 0,-1 0 0,1 0 0,-1 0 1,0 0-1,1 1 0,-1-1 0,0 0 0,0 0 1,0 1-1,0-1 0,0 2 0,0 77 575,7-84-698,-1-1 99,0 0 1,-1 0-1,1 0 0,-1 0 1,0-1-1,7-11 0,-6 8-42,1 0 0,13-13 0,-19 22 54,-1-1 1,1 0-1,0 1 0,-1-1 0,1 1 0,0-1 0,0 0 1,-1 1-1,1-1 0,0 1 0,0 0 0,0-1 1,-1 1-1,1 0 0,0 0 0,0-1 0,0 1 0,0 0 1,0 0-1,0 0 0,0 0 0,0 0 0,-1 0 1,1 0-1,0 0 0,1 1 0,-1 0 13,0 0-1,0 0 1,0-1 0,0 2-1,0-1 1,0 0 0,0 0-1,-1 0 1,1 0 0,0 0-1,-1 1 1,1-1 0,-1 0-1,1 1 1,-1-1 0,0 0-1,1 3 1,0 1 22,0 4-50,1 0-1,1 0 1,6 16 0,-8-23 42,0 0 0,0 0 0,0-1 0,0 1 0,0 0 0,1 0 0,-1-1 0,0 1 0,1-1 0,0 1 0,-1-1 0,1 0 0,0 1 0,0-1 0,0 0 0,0 0 0,-1 0 0,2-1 0,-1 1 0,0 0 0,0-1-1,2 1 1,5-1 19,0 1-1,1-2 0,-1 1 0,0-1 0,0-1 0,0 0 0,0 0 0,-1 0 0,1-1 0,-1-1 0,1 0 0,15-9 1,-12 5-39,0 0 0,-1-1 0,0 0 0,0-1 0,-1 0 0,0 0 1,11-18-1,2-6 62,30-63 0,8-42 152,-5 13-348,-29 59 221,-24 58-65,0 0-1,-1 0 1,0 0 0,0 0-1,-1-14 1,-1 22-22,0 1 0,1 0 1,-1 0-1,0 0 0,0-1 1,0 1-1,0 0 0,0 0 1,0-1-1,0 1 0,0 0 1,0 0-1,0-1 0,0 1 1,0 0-1,0 0 0,0 0 0,0-1 1,0 1-1,0 0 0,0 0 1,-1-1-1,1 1 0,0 0 1,0 0-1,0 0 0,0-1 1,0 1-1,-1 0 0,1 0 1,0 0-1,0 0 0,0-1 1,0 1-1,-1 0 0,1 0 0,0 0 1,0 0-1,-1 0 0,1 0 1,0 0-1,-1 0 0,-3 3 13,4-3-10,-3 3 7,0 0-1,0 1 0,0-1 0,1 1 0,0 0 1,-1 0-1,1-1 0,-2 8 0,-11 36 48,5-6 59,2 0 0,2 1 1,-1 66-1,9 30 103,1-115-184,0 1 0,2 0-1,12 38 1,-15-54-18,2 0 1,-1-1 0,1 1-1,0-1 1,0 0-1,1-1 1,0 1-1,6 6 1,-8-10-129,-1-1 0,1 0 0,0 0 0,0 0 1,0 0-1,0 0 0,0-1 0,0 1 0,5 1 0,-5-3-204,-1 1-1,1-1 1,0 1-1,-1-1 1,1 0 0,0 0-1,-1 0 1,1-1 0,-1 1-1,1-1 1,0 1-1,-1-1 1,5-2 0,-3 1-629,0 0 0,0-1 0,0 1 0,0-1 0,-1 0 0,1 0 1,-1 0-1,0-1 0,0 1 0,0-1 0,0 0 0,2-4 1,0-1-558,-1-1 1,1 1-1,-2-1 1,4-12 0,4-24-1792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3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57 10208,'-12'-17'3290,"12"17"-3208,0 0-1,0-1 1,0 1-1,0-1 1,0 1-1,0 0 0,0-1 1,0 1-1,0 0 1,1-1-1,-1 1 1,0-1-1,0 1 1,0 0-1,0-1 1,0 1-1,1 0 0,-1-1 1,0 1-1,0 0 1,1 0-1,-1-1 1,0 1-1,1 0 1,-1 0-1,0-1 1,0 1-1,1 0 0,-1 0 1,0 0-1,1-1 1,-1 1-1,1 0 1,-1 0-1,0 0 1,1 0-1,-1 0 1,21-8 1450,-18 6-1301,11-2 705,1 0 1,0 0-1,0 2 0,22-2 1,63 2 681,-64 3-1182,80-2 310,103 1-253,-74 5-3930,-124-4 101,31 6 0,-44-6 1973,0 1 0,0 1 0,0 0 0,0 0 0,0 0 0,8 6 0,11 11-2887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3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65 2080,'5'-4'6725,"-9"-3"-2437,-2-5-2102,6 12-2126,0-1 0,0 1 0,-1-1 1,1 1-1,0 0 0,0-1 0,0 1 1,0-1-1,-1 1 0,1-1 0,0 1 0,0 0 1,-1-1-1,1 1 0,0 0 0,-1-1 0,1 1 1,0 0-1,-1-1 0,1 1 0,-1 0 1,1 0-1,0-1 0,-1 1 0,1 0 0,-1 0 1,0-1-1,-4 0 599,0-1 1,1 0-1,-10-5 0,10 5-442,0-1 0,-1 1-1,1 0 1,-1 0 0,1 1 0,-11-3-1,-5 2 195,-1 1-1,0 1 0,0 1 0,0 0 1,0 2-1,-38 9 0,42-7-256,1 0 0,0 2-1,0-1 1,0 2 0,1 0 0,0 1 0,1 0-1,-25 22 1,31-23-91,0 1-1,1-1 1,-1 2-1,2-1 1,-1 1-1,2 0 1,-1 0 0,1 1-1,1-1 1,0 1-1,0 0 1,1 1-1,-2 14 1,2-2 15,1 0 0,1 0 0,1 0 0,2 0 0,5 31 0,-6-46-59,1-1-1,1 1 1,-1-1-1,1 0 1,1 0 0,0 0-1,0-1 1,0 1-1,1-1 1,0 0-1,0 0 1,1 0 0,0-1-1,0 0 1,1 0-1,11 8 1,-5-6 23,1 1 0,1-2-1,-1 0 1,1 0 0,0-1 0,1-1 0,31 6 0,-6-4 245,69 5-1,-95-12-236,0 0 0,-1-1 0,1-1 0,-1 0 1,1-1-1,-1 0 0,0-2 0,20-7 0,73-47 145,-49 25-321,-46 27 156,0 0-1,-1-1 1,0-1 0,11-10-1,-16 13-9,-1 0 1,1-1-1,-1 1 0,0-1 0,0 0 0,-1-1 0,6-13 0,-8 15 6,-1 0 0,1 0-1,-1-1 1,-1 1-1,1-1 1,-1 1-1,0 0 1,-1-1-1,1 1 1,-1 0 0,-1-1-1,1 1 1,-1 0-1,-4-11 1,-5-7 134,-1 1 0,-18-28 0,25 42-144,-11-16 111,-31-40 0,38 55-262,0 1 0,-1 0-1,1 0 1,-2 1 0,1 0-1,-17-9 1,17 12-989,1 0 0,-21-6-1,25 10-258,-1-1 0,1 1 0,-1 1 0,-8-1 0,13 1 853,0 0-1,-1 0 1,1 1-1,0-1 1,-1 1-1,1-1 1,0 1-1,0-1 1,-1 1 0,1 0-1,0-1 1,0 1-1,0 0 1,0 0-1,0 0 1,-1 1-1,-4 9-3458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4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1728,'4'3'18999,"-1"7"-18652,-1-5-3,4 18-93,-1 1 0,0-1 0,1 46 0,-1-22 9,4 185 577,-10-219-762,1-9 910,5-15-503,0-4-390,0-1 1,-1 0 0,-1 0 0,1-18-1,6-28-22,-5 44-49,2-18 86,2 0 0,2 0-1,18-39 1,-29 74-117,0 0 1,1 0-1,-1 0 0,1 0 1,0 0-1,-1 0 0,1 0 1,0 0-1,0 0 0,-1 0 1,1 0-1,0 1 1,0-1-1,0 0 0,0 1 1,0-1-1,0 0 0,1 0 1,-1 1 7,0 0 0,0 0 1,-1 0-1,1 0 1,0 1-1,-1-1 0,1 0 1,0 0-1,-1 0 1,1 0-1,0 1 0,-1-1 1,1 0-1,-1 1 1,1-1-1,0 1 0,-1-1 1,1 0-1,-1 1 0,1-1 1,0 2-1,2 1 32,-1 1 0,0-1 0,0 1 0,0 0 0,0 0 0,0 0 0,1 7 0,5 25 100,-3 0 0,2 45 1,0-4 310,-7-33-259,0-43-97,5-12 187,58-78-145,-47 63-132,1 0 0,35-38 0,6 9-201,-48 47 250,-1 1 1,1 0-1,1 0 0,16-7 1,-25 13-43,0 0 1,0 0 0,0 0-1,0 1 1,0-1-1,1 1 1,-1 0-1,0-1 1,0 1 0,0 0-1,0 0 1,1 0-1,-1 1 1,0-1 0,0 1-1,0-1 1,0 1-1,0-1 1,0 1-1,0 0 1,0 0 0,0 0-1,0 0 1,0 1-1,-1-1 1,1 0 0,0 1-1,-1-1 1,1 1-1,-1-1 1,1 1 0,-1 0-1,2 2 1,1 4 80,0 1 1,0-1-1,0 1 0,-1-1 1,0 1-1,2 15 1,14 126 380,-11-77-272,-5-62 32,-1-1-3067,10-16-5582,-6 4 6173,9-10-4814,2-1 2314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4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30 138 5728,'-22'-17'13935,"22"17"-13868,-1 0 0,1 0-1,0-1 1,0 1-1,0 0 1,0 0 0,0 0-1,0 0 1,0 0-1,0 0 1,0-1 0,0 1-1,-1 0 1,1 0 0,0 0-1,0 0 1,0 0-1,0-1 1,0 1 0,0 0-1,0 0 1,0 0-1,0 0 1,0-1 0,0 1-1,0 0 1,0 0-1,1 0 1,-1 0 0,0 0-1,0-1 1,0 1 0,0 0-1,0 0 1,0 0 27,0-1 1,1 1-1,-1 0 0,0-1 1,0 1-1,0-1 1,0 1-1,0 0 1,0-1-1,0 1 0,0 0 1,0-1-1,0 1 1,0 0-1,0-1 1,0 1-1,0 0 1,0-1-1,0 1 0,-1 0 1,1-1-1,0 1 1,0 0-1,0-1 1,0 1-1,-1 0 0,1-1 1,0 1-1,0 0 1,-1 0-1,1 0 1,0-1-1,-1 1 0,1 0 1,0 0-1,0 0 1,-1-1-1,0 1-52,1-1 0,0 1-1,0-1 1,-1 1 0,1-1-1,0 0 1,0 1 0,0-1-1,0 1 1,0-1 0,0 1 0,0-1-1,0 0 1,0 1 0,0-1-1,0 1 1,0-1 0,0 0-1,0 1 1,0-1 0,1 1-1,-1-1 1,0 1 0,0-1 0,1 1-1,-1-1 1,0 1 0,1-1-1,-1 1 1,1-1 0,1-1 32,-1-1 1,1 1-1,0 0 0,0 0 1,0 0-1,4-3 0,8-3 11,0 1-1,1 0 0,0 1 0,0 1 0,1 0 0,31-5 0,101-4 2,-132 13-67,72 0 70,-50 2-35,43-6 0,-50 5-7731,-13 1 2747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4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40 4064,'-13'-13'21205,"23"17"-21093,-4-2-23,0 0 0,0-1 1,1 0-1,-1 0 1,0-1-1,12 0 0,38-7 318,-28 3-239,-5 2-134,285-23 278,-299 25-433,0 1-1,0 0 0,0 1 1,18 5-1,-19-7-2638,-1 2-1914,-5 0 3529,4 2-4191,-5-3 4925,-1-1 1,1 0-1,0 0 1,-1 0-1,1 0 1,0 0-1,7 0-3519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44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15 5568,'-12'-3'1512,"12"3"-1295,-1-1 0,1 1 1,-1 0-1,0 0 0,1-1 0,-1 1 0,1 0 0,-1 0 0,0 0 0,1 0 1,-1 0-1,0 0 0,0 0 0,1 0 0,-1 0 0,0 0 0,1 0 1,-1 0-1,0 0 0,1 0 0,-1 1 0,0-1 0,-1 1 406,0-1 0,0 1 0,0-1-1,1 0 1,-1 1 0,0-1 0,0 0-1,0 0 1,0-1 0,-2 1 0,-5-1 921,2 2-1151,0 1 1,0 0-1,0 0 0,1 0 1,-1 1-1,1-1 1,0 2-1,-9 5 0,-10 4 312,14-7-579,-1 1 1,1 0 0,0 1-1,1 0 1,0 1-1,0 0 1,1 0-1,0 1 1,0 0-1,1 1 1,1 0-1,0 0 1,0 0 0,1 1-1,1 0 1,0 1-1,0-1 1,1 1-1,1 0 1,0 0-1,-1 20 1,3-27-81,1 0 0,0 0 0,0 1 0,1-1 1,0 0-1,0 0 0,0 0 0,1 0 0,0 0 0,0 0 1,0 0-1,1 0 0,6 9 0,-5-9 18,1 0-1,0-1 1,0 0-1,0 1 0,0-2 1,1 1-1,0-1 1,0 0-1,0 0 1,1 0-1,9 3 1,-2-1 36,1-2 0,0 0 0,-1 0 0,1-1 0,0-1 0,24 0 0,-18-2-20,0-1-1,0-1 1,0-1 0,23-6-1,-34 6-67,0-1 0,0 0 0,0 0 0,-1-1-1,1 0 1,-1-1 0,-1 0 0,1 0 0,-1-1 0,0 0-1,0 0 1,-1-1 0,0 0 0,0 0 0,-1-1-1,7-11 1,-5 6 0,-1-1 0,-1 0 0,0 0-1,-1 0 1,0-1 0,-1 1 0,-1-1 0,-1 0-1,0 0 1,-1-17 0,-1 24-43,0 0-1,-1 0 1,0 0 0,0 0-1,-1 0 1,-1 0 0,1 0-1,-1 0 1,-6-11 0,7 16 12,-1 0 0,1 0 0,-1 1 0,0-1 0,0 0 1,-1 1-1,1 0 0,0 0 0,-1 0 0,0 0 0,0 0 0,0 1 1,0 0-1,0 0 0,-1 0 0,1 0 0,0 1 0,-1 0 0,0-1 1,-4 1-1,-7-1-22,1 1 0,-1 1 0,0 0 1,0 1-1,1 1 0,-27 5 0,21-1-661,-1 1-1,1 1 1,0 0 0,-21 13 0,27-10-840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6:59.80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174 1 3136,'4'4'9538,"-3"-1"-9903,-10 29 3336,1-4-1678,-16 42 0,-40 94 888,49-122-1843,1 0-1,2 1 1,2 1-1,1 0 1,3 0-1,2 1 1,1 0-1,3 0 0,1-1 1,9 51-1,-7-80-169,0 1-1,1-1 0,1 0 1,0 0-1,1 0 0,0-1 1,12 18-1,-10-18-104,1 1 43,1 0-1,0 0 1,20 21-1,-30-36-186,0 0-1,0 0 0,0 1 0,0-1 1,1 0-1,-1 0 0,0 1 1,0-1-1,0 0 0,1 0 1,-1 0-1,0 1 0,0-1 1,1 0-1,-1 0 0,0 0 0,0 0 1,1 0-1,-1 0 0,0 1 1,0-1-1,1 0 0,-1 0 1,0 0-1,1 0 0,-1 0 0,0 0 1,1 0-1,-1 0 0,0 0 1,0 0-1,1-1 0,-1 1 1,0 0-1,0 0 0,1 0 1,-1 0-1,0 0 0,1 0 0,-1-1 1,0 1-1,0 0 0,1 0 1,1-5-1621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01.7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18 540 3904,'-18'5'2245,"37"-8"7524,-1-4-4115,-13 3-5083,1 1 0,-1-1 0,0 0 1,8-8-1,-5 4-1139,-1-1-1,-1 0 1,12-19-1,-5 3 2030,41-110-933,-32 74-77,55-110 0,-67 147-367,-8 20-91,-1 0 0,1 1-1,-1-1 1,1 1 0,0-1 0,0 1-1,5-6 1,-6 6-99,16 40 52,-11-16 47,-1 1-1,2 23 0,-2-5 58,2 14 79,-4 0 1,-1 1-1,-7 60 0,5-114-126,0 2 23,0 0 0,0 0 0,0 0 0,-1 0 1,1 0-1,-1 0 0,1 0 0,-1-1 1,0 1-1,0 0 0,-1-1 0,1 1 0,0 0 1,-1-1-1,1 1 0,-4 2 0,4-4-8,0 0 1,0 0-1,0 0 0,0 0 0,-1-1 1,1 1-1,0 0 0,0-1 0,-1 1 0,1-1 1,0 0-1,0 1 0,-1-1 0,1 0 1,-1 0-1,1 0 0,0 1 0,-1-2 1,1 1-1,0 0 0,-1 0 0,1 0 0,0-1 1,-3 0-1,1-1-15,-1 0 0,0 0 0,0-1 0,1 0 0,-1 0 0,1 0 0,-5-5 0,-14-12-64,-35-25 0,55 44 23,1 0 1,-1-1 0,0 1-1,0 0 1,0 0 0,1 0-1,-1 0 1,0 1 0,0-1-1,-3 0 1,14 1-38,-1 0 1,1 1-1,-1 0 0,0 0 1,11 4-1,1-1 48,-10-2 49,1-1-1,-1 0 0,1-1 1,-1 0-1,1 0 0,-1-1 1,1-1-1,-1 0 0,0 0 1,0-1-1,11-4 0,100-34-53,77-35 160,-153 58 75,-52 29-134,0 1 1,1 0-1,0 1 0,-4 15 1,7-19-96,1-1 0,0 0 0,0 1 0,1-1 1,0 16-1,1-19 33,0-1 1,0 1-1,1-1 0,0 0 1,0 1-1,0-1 1,1 0-1,-1 1 0,1-1 1,0 0-1,0 0 0,5 6 1,-2-4 1,1 1 0,-1-1 0,1 0 0,1 0 0,-1-1 0,1 0 0,0 0 0,13 6 0,-15-9 26,0 0-1,0 0 0,1 0 0,-1 0 0,1-1 1,0 0-1,-1 0 0,1-1 0,0 0 0,-1 0 0,1 0 1,0 0-1,9-3 0,-12 2-10,0 1 1,0-1-1,0-1 0,0 1 1,0 0-1,-1-1 0,1 1 1,0-1-1,-1 0 0,1 0 1,-1 0-1,0 0 0,0 0 1,4-5-1,-3 3-7,-1 0-1,0 0 1,0 0-1,0-1 0,-1 1 1,1 0-1,-1-1 1,0 1-1,1-6 1,-2-4-23,1 1-1,-1 0 1,-1 0-1,-1 0 1,0 0 0,-3-13-1,2 17-13,0 0 0,0 0 0,-1 1 0,0-1 0,0 1 0,-1 0 0,0 1 0,0-1 0,-10-9 0,4 5-5,-2 1 0,1 0 0,-1 0 0,-17-9 0,26 18 128,0-1-1,1 1 1,-1-1 0,1 1-1,-1-1 1,1 0-1,-5-6 1,49-5 345,-34 11-410,0 1 0,1 1-1,0-1 1,-1 1 0,1 0 0,-1 1 0,1 0-1,0 0 1,8 2 0,-2-1 29,22-1 0,51-14-200,-30-1-3291,-50 13 1118,1 1 1,-1-1 0,1 1-1,0 0 1,-1 1-1,15 0 1,5 3-2751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04.5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4 981 2912,'0'0'65,"0"0"-1,-1 1 1,1-1 0,0 0 0,0 1 0,-1-1-1,1 0 1,0 1 0,0-1 0,-1 0-1,1 1 1,0-1 0,0 1 0,0-1-1,0 0 1,0 1 0,0-1 0,0 1 0,0-1-1,0 1 1,0-1 0,0 0 0,0 1-1,0-1 1,0 1 0,0-1 0,0 0 0,0 1-1,0-1 1,0 1 0,1-1 0,-1 0-1,0 1 1,1 0 0,0 0 360,0 0 0,1 1 0,-1-1 0,1 0 0,-1 0 0,1 0 0,-1 0 0,4 1 0,0 1 382,0-1 1,0-1 0,0 1 0,1-1-1,8 1 1,-7-2-381,0 0 1,-1 0-1,1-1 0,0 0 0,0-1 0,-1 1 0,1-1 0,-1-1 0,0 1 1,8-5-1,-4-1-224,1-1 1,-2 0-1,1-1 0,-1 0 1,-1 0-1,0-1 1,0 0-1,-1-1 0,7-14 1,2-10 144,23-71 0,32-89 405,-8 26-300,-33 67-144,-26 81-145,0 1 0,-1 0 0,0-22 0,-4 33-109,-3 16-74,-4 20-65,-12 58 81,-22 100 131,32-132-79,-3 85 1,10-84-2,-1 35 138,5-74-159,0 0-1,0 0 1,1 0 0,5 17 0,-7-30-15,0 0-1,1 0 1,-1 0-1,0 0 1,1-1 0,-1 1-1,0 0 1,1 0-1,-1 0 1,1 0-1,-1 0 1,1 0 0,0-1-1,-1 1 1,1 0-1,0 0 1,0-1 0,-1 1-1,1-1 1,0 1-1,0 0 1,0-1 0,0 0-1,0 1 1,0-1-1,0 0 1,0 1 0,0-1-1,0 0 1,0 0-1,0 0 1,0 0 0,0 0-1,0 0 1,0 0-1,0 0 1,0 0-1,0 0 1,0 0 0,0-1-1,0 1 1,0 0-1,0-1 1,-1 1 0,2-2-1,6-2 16,0-1 1,-1 0-1,0 0 0,0-1 0,0 1 0,-1-2 0,0 1 0,0-1 1,5-8-1,2 0-21,110-120 87,54-65 214,-163 182-255,-1-1 0,-1 1 1,-1-2-1,0 0 1,9-24-1,-3-3 58,-2 0-1,-3-1 0,12-83 1,-24 123-157,1 0 0,-2 0 0,1 0 0,-3-14 0,1 18-165,0 5 83,-1 10 15,2-8 94,-13 59 34,-44 118-1,34-129 32,-39 61 0,-9 20 89,53-94-118,-48 115 304,62-141-196,-4 10 72,9-21-197,0 0-1,-1-1 1,1 1 0,0-1 0,0 1 0,0 0-1,-1-1 1,1 1 0,0-1 0,0 1 0,0 0-1,0-1 1,0 1 0,0 0 0,0-1-1,0 1 1,1 0 0,-1-1 0,0 1 0,0-1-1,1 2 1,-1-2 225,5-9 134,40-77 164,-37 70-545,0 0 0,1 1 1,0 0-1,2 1 0,-1 0 0,25-24 0,-25 30 30,-8 5-38,0 0 0,1 1-1,-1-1 1,1 1 0,0 0-1,0 0 1,0 0 0,0 0-1,0 1 1,0-1 0,0 1-1,7-2 1,-9 3 17,-1 0-1,1 1 0,0-1 1,0 0-1,0 1 1,0-1-1,0 0 0,0 1 1,-1-1-1,1 1 1,0 0-1,0-1 0,-1 1 1,1-1-1,0 1 1,-1 0-1,1 0 0,-1-1 1,2 3-1,8 18 29,-8-18-8,4 13 58,-1 0-1,0 0 1,2 20-1,2 3-114,3 17-118,-7-32 217,0 1 1,2-1 0,1-1 0,13 29 0,-19-48-24,0 0 1,1 0-1,0 0 1,0-1-1,4 5 1,-6-7-10,0 0 0,0 0 0,0 0 0,0 0 0,0 0 0,0 0 0,0-1 0,1 1 0,-1 0 1,0-1-1,0 1 0,1-1 0,-1 0 0,1 1 0,-1-1 0,0 0 0,1 0 0,-1 0 0,0 0 0,1 0 0,1 0 0,-1-1 3,0 0-1,0 1 1,0-1-1,0 0 1,0 0-1,0-1 1,-1 1-1,1 0 1,0-1-1,-1 1 0,3-3 1,17-23-62,-6 5 19,20-20 163,-9 7-124,2 2-1,1 1 1,52-43-1,-67 64 49,-4 3-105,0 0-1,15-8 1,-20 11-38,-7 5 83,1 1 0,-1-1-1,1 0 1,-1 1 0,1-1 0,-1 0 0,1 0-1,-1 0 1,-1 0 0,-5 0 28,-3 4-22,1 0-1,1 1 1,-1 0 0,1 1-1,0 0 1,0 0-1,-9 9 1,9-7-8,0 0 1,1 1-1,0 1 0,0-1 1,1 1-1,-7 12 0,1 4-24,-16 39 0,-4 30-57,32-90 119,0-1 0,0 0 0,1 1 1,0-1-1,-1 1 0,2-1 0,-1 1 1,0-1-1,1 0 0,0 1 0,0-1 0,0 0 1,1 0-1,0 0 0,-1 0 0,5 7 0,-5-10-18,1 0-1,-1 0 0,0 0 1,1-1-1,-1 1 0,0 0 1,1 0-1,-1-1 0,1 1 1,0-1-1,-1 0 1,1 1-1,-1-1 0,1 0 1,-1 0-1,1 0 0,0 0 1,-1 0-1,1 0 0,-1 0 1,1-1-1,0 1 0,-1 0 1,3-2-1,4 0 79,0-1 0,16-8 0,-12 4-79,0-1 0,0 0 1,-1-1-1,0 0 0,-1-1 0,0 0 1,0 0-1,10-16 0,7-14 86,23-45 0,-44 75-58,32-61-240,-32 56 121,1 1-71,-6 43-87,-1-12 327,-1 8-220,7 49 1,-5-66 139,0-1 0,1 0-1,0 0 1,0 0 0,1 0 0,0 0 0,0-1 0,1 1 0,0-1-1,0 0 1,7 9 0,-9-13-1,0 0-1,0 0 1,0-1-1,1 1 1,-1-1-1,0 0 1,1 1 0,-1-1-1,1 0 1,-1 0-1,1 0 1,-1-1-1,1 1 1,0-1-1,-1 1 1,1-1-1,0 0 1,0 0 0,-1 0-1,1-1 1,0 1-1,-1-1 1,1 1-1,0-1 1,-1 0-1,1 0 1,-1 0 0,4-2-1,0-1 19,0-1 1,-1 1-1,1-2 1,-1 1-1,0 0 0,-1-1 1,8-12-1,24-50 23,-3-9 61,-3-1 0,-4-2-1,29-146 1,-46 145-222,-4 29-77,-1 41 51,-4 27-40,-8 43 105,1 109 0,9-8 321,11 140-376,-12-285-389,-1-11-59,0-1 1,0 0-1,1 1 0,-1-1 0,3 5 0,-3-7 487,0-1 0,10-8-7312,2-12 2657,-4 0 2047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04.8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 80 10304,'-30'-9'9882,"37"7"-9122,1 0 0,0 0 0,0 1 1,11 0-1,14-3-166,62-16-310,1 0-1300,-30 11-2716,-65 8 3633,5 1-1234,0-1 0,1 0 1,-1 0-1,8-3 0,-5 2-1397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05.28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60 9792,'-13'0'3648,"13"-5"-2848,10 5-224,-2 0 2591,5 0-1855,14-3 960,4 3-1344,24-9-96,3 6-512,24-8-64,-6 2-160,4-2-480,-4 2 192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07.7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120 132 3072,'0'0'157,"-1"-1"-1,1 0 1,0 0-1,0 0 1,0 0 0,0 0-1,0 1 1,0-1-1,0 0 1,0 0 0,0 0-1,0 0 1,0 0 0,1 1-1,-1-1 1,0 0-1,12-15 13981,-27 28-8025,7-4-8298,-3 7 2335,0 0 1,1 1-1,1 0 1,0 1-1,1 0 1,1 0-1,-7 27 1,5-9 139,2 0 0,-6 71 1,13-99-241,-1-1 1,1 1-1,0 0 1,1-1 0,0 1-1,2 10 1,-2-16-32,-1 1 0,1-1 0,-1 1 0,1-1 0,0 0 0,0 0 0,0 1 0,0-1 0,0 0 0,0 0 0,0 0-1,0 0 1,0 0 0,0 0 0,1 0 0,-1-1 0,0 1 0,1 0 0,-1-1 0,0 1 0,1-1 0,-1 1 0,1-1 0,-1 0 0,1 0 0,-1 1 0,1-1 0,-1 0 0,1 0 0,-1 0 0,1-1 0,-1 1 0,1 0 0,2-1 0,4-2 50,0 0 1,0 0 0,0 0 0,-1-1 0,1 0 0,-1-1-1,0 0 1,0 0 0,0 0 0,6-8 0,16-16-59,-2-1-1,0-1 1,42-68 0,-15 21 159,-32 45-118,-13 19-221,16-19 1,-25 33 161,0-1 0,0 1 0,0 0 0,0 0 0,0 0 0,0 0 0,0-1 0,0 1 0,1 0 0,-1 0 0,0 0 0,0 0 0,0 0 0,0 0 0,0 0 0,1 0 0,-1-1 0,0 1 0,0 0 0,0 0 0,0 0 0,1 0 0,-1 0 0,0 0 0,0 0 0,0 0 1,1 0-1,-1 0 0,0 0 0,0 0 0,0 0 0,0 0 0,1 0 0,-1 0 0,0 1 0,0-1 0,0 0 0,0 0 0,1 0 0,-1 0 0,0 0 0,4 10-131,-1 15 72,-3-23 43,4 39 116,3-1 0,16 61 1,-18-82-88,1 0 1,1 0-1,0-1 0,18 31 1,-23-46 30,-1-1 0,1 0 0,-1 0 1,1 0-1,0 0 0,0 0 0,0 0 1,0 0-1,5 2 0,-7-4-25,1 0 0,0 1 1,0-1-1,0 0 0,0 0 0,-1 1 0,1-1 0,0 0 1,0 0-1,0 0 0,0 0 0,0 0 0,0 0 0,-1-1 0,1 1 1,0 0-1,0 0 0,0-1 0,0 1 0,-1 0 0,1-1 0,0 1 1,0-1-1,-1 1 0,1-1 0,0 1 0,-1-1 0,1 0 1,0 1-1,-1-1 0,1 0 0,0-1 0,4-5 44,-1 0-1,0 0 1,-1-1 0,1 1-1,3-15 1,10-46 94,-16 63-146,27-146 8,-24 132-64,0 1 0,-2-1 1,0 0-1,-1 0 0,0 0 1,-2 0-1,-4-27 0,5 30 114,1 3-351,0 15 281,1-1 0,-1 1 0,0-1 0,0 0 0,1 1 0,-1-1 0,1 0 0,-1 0 0,1 0 0,0 0 0,-1 0 0,1 0 0,0-1 0,0 1 0,3 0 0,41 13 84,14-5 10,85 1 0,-48-5-15,-42 0-57,75 3 192,-93-12-93,-22 0 43,-15 4-153,0 0 0,0 0 0,0 0 0,1 0 0,-1 0 0,0 0 0,0 0 0,0 0-1,0 0 1,0 0 0,0 0 0,0 0 0,0 0 0,1 0 0,-1 0 0,0 0 0,0 0 0,0 0 0,0 0 0,0 0-1,0 0 1,0 0 0,0 0 0,0-1 0,1 1 0,-1 0 0,0 0 0,0 0 0,0 0 0,0 0 0,0 0 0,0 0-1,0 0 1,0 0 0,0-1 0,0 1 0,0 0 0,0 0 0,0 0 0,0 0 0,0 0 0,0 0 0,0 0 0,0 0-1,0-1 1,0 1 0,0 0 0,0 0 0,0 0 0,0 0 0,0 0 0,0 0 0,0 0 0,0 0 0,0-1 0,0 1-1,0 0 1,0 0 0,0 0 0,0 0 0,0 0 0,-1 0 0,1 0 0,-1-1-14,0 1 1,-1-1 0,1 1 0,0-1-1,-1 1 1,1 0 0,-1 0-1,1-1 1,-1 1 0,1 0-1,0 0 1,-1 1 0,1-1-1,-1 0 1,1 0 0,-3 1-1,-24 11-172,22-9 161,-11 6 10,0 1 0,1 0 0,0 2 1,1-1-1,0 2 0,1 0 0,-14 16 0,13-11 35,1 0-1,0 1 1,1 0-1,1 1 1,-14 33-1,9-5 110,16-45-105,1 1 1,-1 0-1,0-1 1,1 1-1,0 0 1,0-1-1,0 1 0,0 0 1,1-1-1,1 8 1,-2-11-11,0 1 1,0 0 0,1 0-1,-1 0 1,0 0 0,1-1 0,-1 1-1,1 0 1,-1-1 0,1 1-1,-1 0 1,1-1 0,0 1-1,-1 0 1,1-1 0,0 1-1,-1-1 1,1 1 0,0-1-1,0 0 1,-1 1 0,1-1-1,0 0 1,1 1 0,0-1 0,0 0 0,-1 0-1,1 0 1,-1-1 0,1 1 0,-1 0 0,1-1 0,-1 1 0,1-1 0,-1 0 0,1 1 0,1-2 0,5-3 12,-1-1 1,0 0 0,10-10-1,-16 14-27,15-15-16,-1-2 0,0 0-1,15-27 1,29-65 65,-35 63-18,4-3-231,-28 51 188,0 0 0,0-1 0,1 1 0,-1 0 0,0 0 0,0 0-1,0 0 1,0-1 0,0 1 0,0 0 0,0 0 0,0 0-1,0 0 1,0 0 0,1-1 0,-1 1 0,0 0 0,0 0 0,0 0-1,0 0 1,0 0 0,1 0 0,-1 0 0,0 0 0,0-1 0,0 1-1,0 0 1,1 0 0,-1 0 0,0 0 0,0 0 0,0 0-1,1 0 1,-1 0 0,0 0 0,4 6-117,0 13 135,-3-17-20,11 80 72,-8-50 5,1-1 0,1 1 0,16 44 0,2-10 229,-24-65-281,1 0 0,-1 0 0,0 0 0,1-1 0,-1 1 0,1 0 0,0 0 0,-1 0 0,1 0 0,-1-1 0,1 1 0,0 0 0,0-1 0,-1 1 0,1-1 0,0 1 0,0-1 0,0 1 0,0-1 0,0 1 0,0-1 0,-1 0 0,3 1 0,-2-1 5,0 0 0,0-1 0,-1 1 0,1 0 0,0 0 1,0-1-1,0 1 0,0 0 0,0-1 0,0 1 0,-1-1 1,1 0-1,0 1 0,0-1 0,-1 1 0,1-1 0,0 0 1,-1 0-1,1 1 0,0-3 0,13-21 41,-1-1 0,-1 0 1,-1-1-1,7-28 0,14-29 29,0 15-110,-16 37-95,16-45 0,-31 71-40,-3 6-19,-3 9 40,-1 6 134,1 0 0,1 1 1,0-1-1,1 1 0,1 0 1,1 0-1,0 22 0,15 122 5,-14-160-3,2 16 13,-2-9 8,1 0 0,0 0 0,1 0 0,-1 0 0,2-1 0,-1 1 0,5 9 0,-7-16-12,0-1 0,1 1-1,-1 0 1,0-1-1,1 1 1,-1-1 0,0 1-1,1-1 1,-1 1-1,1 0 1,-1-1 0,1 0-1,-1 1 1,1-1-1,-1 1 1,1-1 0,-1 0-1,1 1 1,0-1-1,-1 0 1,1 1 0,0-1-1,-1 0 1,1 0-1,0 0 1,-1 0 0,1 0-1,0 0 1,-1 0-1,1 0 1,0 0 0,-1 0-1,1 0 1,0 0-1,-1 0 1,1 0 0,0-1-1,-1 1 1,1 0-1,-1 0 1,1-1 0,0 1-1,0-1 1,2-2 29,1 0 0,-1 0-1,0-1 1,0 1 0,3-6 0,-4 6-41,78-130-78,-54 86-65,47-63 0,-58 89 73,-9 11 67,1 1 0,1 0 0,10-10 1,-17 18-4,0 1-1,-1 0 1,1-1 0,0 1 0,0 0 0,-1 0 0,1-1-1,0 1 1,-1 0 0,1 0 0,0 0 0,0 0 0,-1 0-1,1 0 1,0 0 0,0 1 0,-1-1 0,1 0 0,0 0-1,-1 0 1,1 1 0,0-1 0,-1 0 0,1 1 0,0-1-1,-1 1 1,1-1 0,-1 1 0,1-1 0,0 1 0,-1-1-1,0 1 1,1-1 0,0 2 0,20 27-125,-16-22 146,2 3-38,24 32 123,-27-37-66,0-1-1,0 0 0,0 0 0,0 0 0,1-1 1,9 6-1,-13-8-14,0 0 0,0-1 0,0 1 0,1-1 0,-1 0 0,0 1 0,0-1 0,1 0 0,-1 0 0,0 0 0,0 0 0,1 0 0,-1 0 0,0 0 0,1 0 0,-1 0 0,0 0 0,0-1 0,1 1 0,-1-1 0,2 0 0,-1-1-11,0 1 1,0-1 0,0 0 0,0 1 0,-1-1 0,1 0 0,0 0 0,-1 0 0,1 0 0,1-4 0,1-3 17,-1 0 0,1 0 0,-1 0 0,-1 0-1,2-11 1,-3 15-64,-1-1-1,0 1 1,1 0-1,-2 0 1,1-1 0,-1 1-1,1 0 1,-4-9-1,4 14 36,0 0-1,0 0 0,0-1 1,-1 1-1,1 0 1,0 0-1,-1-1 1,1 1-1,0 0 1,0 0-1,-1 0 1,1 0-1,0 0 1,-1-1-1,1 1 0,0 0 1,-1 0-1,1 0 1,0 0-1,-1 0 1,1 0-1,0 0 1,-1 0-1,1 0 1,-1 0-1,1 0 1,0 0-1,-1 0 0,1 0 1,0 1-1,-1-1 1,1 0-1,0 0 1,0 0-1,-1 0 1,1 1-1,0-1 1,-1 0-1,1 0 1,0 1-1,0-1 0,-1 1 1,-12 11-44,9-3 56,0 0-1,0 0 0,1 0 1,0 1-1,0-1 0,1 1 1,-1 17-1,1-6 114,0 1 0,2-1 0,3 37 0,-1-46-11,0 0 0,0 0 1,2 0-1,-1-1 0,1 1 1,1-1-1,0 0 0,7 11 1,-10-19-116,0-1 0,-1 1 1,1 0-1,0-1 0,0 0 1,0 0-1,1 1 1,-1-1-1,1-1 0,-1 1 1,1 0-1,-1 0 0,6 1 1,-5-2-41,1 0 0,0-1 0,0 1 0,0-1 1,0 0-1,0 0 0,0 0 0,0 0 0,0-1 1,4 0-1,13-4-1173,0-1 1,0-1-1,31-14 0,55-37-5634,-38 16-1983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3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0 1472,'14'0'14501,"-33"4"-11867,-1-3-1941,0 2 0,-29 6 0,35-6-382,-21 4 332,17-4-335,0 0 0,1 1 0,0 1 0,0 1-1,-30 15 1,25-10 43,17-9-301,1 0-1,-1 0 1,1 1 0,0-1 0,-1 1 0,1 0 0,1 1 0,-5 3 0,-5 8 158,8-9-132,0-1 1,1 1-1,0-1 1,0 1-1,0 0 1,1 1-1,-1-1 1,-3 12-1,4-5 57,0-1 0,0 1-1,1 0 1,1 0 0,0 0-1,1 0 1,1 17 0,1-16-16,1 0 0,0 0 0,1 0 0,1-1 0,0 1 1,1-1-1,13 23 0,-13-27-64,0 0 0,0-1 0,1 1 0,1-1 0,-1 0 0,1-1 0,1 0 0,-1 0 0,1-1 0,19 10-1,-20-12-29,1-1 0,-1-1-1,1 1 1,0-2-1,0 1 1,-1-1-1,1 0 1,13-1-1,5-1 157,40-8-1,-38 3-83,-1 0-1,0-2 0,0-1 0,0-1 0,-1-1 1,28-17-1,-40 19-60,0-1 1,-1 0-1,0-1 0,0 0 1,-1-1-1,-1 0 1,0-1-1,-1-1 0,0 0 1,-1 0-1,11-22 0,-17 27-6,0 1-1,0-1 1,-1 0-1,3-11 0,-5 14-57,0-1-1,-1 1 1,0 0 0,0 0-1,-1 0 1,1 0-1,-3-10 1,1 10 46,0 0 0,0 0 0,0 0 1,-1 0-1,0 1 0,0-1 0,0 1 0,-1-1 1,0 1-1,0 0 0,0 1 0,-6-5 0,3 2 9,0 1-1,-1 1 0,0-1 1,0 2-1,0-1 0,-1 1 1,-14-5-1,-5-1-185,0 2 0,-1 1 0,1 1 0,-33-2 0,37 6-346,-36-1-1894,21 7-2323,37-4 4104,0 1 0,0 0 0,-1-1 0,1 1 0,0 0 0,0 0 0,0 0-1,0 1 1,1-1 0,-1 0 0,0 1 0,0-1 0,1 1 0,-3 3 0,-7 13-3529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1.2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77 1109 4224,'-3'0'1011,"-4"5"3258,18-6 285,-9-1-4245,1 1 1,-1-1-1,0 0 0,-1 0 0,1 0 1,0 0-1,0 0 0,-1 0 0,1 0 1,-1-1-1,0 1 0,2-4 0,9-34 1046,-8 25-1045,70-198 1702,-44 134-1623,22-84 0,6-138 517,-55 275-668,0-46-1,-3 72-232,0-1 0,0 0 1,0 0-1,0 1 0,0-1 0,0 0 0,0 0 1,0 0-1,0 1 0,0-1 0,0 0 0,-1 0 1,1 1-1,0-1 0,-1 0 0,1 1 0,0-1 1,-1 0-1,1 1 0,-1-2 0,0 3-4,0-1 0,0 1 0,0-1 0,0 1 0,1 0 0,-1 0 0,0-1 0,0 1 0,1 0 0,-1 0 0,1 0 0,-1 0 0,1 0 0,-1 0 0,1 0 0,0 0 0,-1 0 0,1 1 0,-23 64 12,-21 99 0,27-96 30,-45 246-40,40-190 64,-65 252 743,83-364-731,0 0 0,-1 0 1,-1-1-1,0 0 0,-8 13 0,6-8 90,7-15-136,0 0 1,0 0-1,0 0 0,0 0 1,0 0-1,0 0 1,0 0-1,-2 1 0,3-2-27,0-1 0,-1 0 0,1 0 0,0 0 0,0 0 0,0 0 0,0 0 0,0 0 0,0 0 0,0 1 0,-1-1-1,1 0 1,0 0 0,0 0 0,0 0 0,0 0 0,0 0 0,-1 0 0,1 0 0,0 0 0,0 0 0,0 0 0,0 0 0,0 0 0,-1 0 0,1 0 0,0 0-1,0 0 1,0 0 0,0 0 0,0 0 0,-1 0 0,1 0 0,0-1 0,0 1 0,0 0 0,0 0 0,0 0 0,0 0 0,-1 0 0,-1-8 144,2-9-144,1 9-59,1 1-1,0-1 1,0 1 0,1-1-1,-1 1 1,9-14 0,29-39-260,-18 28 349,3-4-62,2 0 0,1 2 0,2 1 0,1 1 1,48-36-1,239-168 970,-263 195-512,-52 42-613,-3 5 127,-2 17 135,0-8-34,-4 37-64,2-27 108,1 28 1,3-30-1,-1-10-19,1 0-1,0 0 0,1 0 0,0-1 0,1 1 0,1 0 1,5 17-1,-7-29-56,-1 0 0,0 0 0,1 0 1,-1 0-1,1 0 0,-1 0 0,1 0 0,0 0 0,-1 0 1,1 0-1,0-1 0,0 1 0,-1 0 0,1 0 1,0-1-1,0 1 0,0 0 0,0-1 0,2 1 0,-3-1 1,1 0-1,0 0 1,0 0-1,0 0 1,-1 0-1,1 0 0,0 0 1,0 0-1,0-1 1,-1 1-1,1 0 0,0-1 1,0 1-1,-1 0 1,1-1-1,0 1 1,-1-1-1,1 1 0,-1-1 1,2 0-1,2-4 37,0 0 0,0 0 0,-1-1 0,1 1 0,2-8-1,26-62 48,-1 1-59,19-31 184,-47 98-265,2-3-150,-2 10 91,-1 6 32,4 57 31,1 6 64,-6-46 25,2 0 0,0 0 0,2-1 1,7 25-1,-11-45-47,14 30 300,-15-31-290,1 0 1,-1 0-1,1 0 0,0 0 0,0 0 1,0 0-1,0 0 0,0 0 1,0 0-1,0 0 0,0-1 1,0 1-1,0 0 0,0-1 0,0 1 1,0-1-1,0 1 0,1-1 1,-1 1-1,0-1 0,1 0 0,-1 0 1,2 0-1,0 0-3,0-1 1,1 0-1,-1 0 0,0 0 1,0 0-1,0 0 0,0-1 1,0 0-1,0 1 0,3-4 0,29-26 46,-26 22-59,46-44 52,81-59-1,-120 101-19,34-23 63,-46 31-118,0 1 1,0 0-1,1 0 0,-1 0 1,1 0-1,-1 1 0,1 0 1,0 0-1,6-1 0,-10 3 18,0-1 1,0 0-1,0 0 0,0 1 0,0-1 0,0 0 0,0 1 0,0-1 0,-1 1 0,1-1 0,0 1 0,0-1 0,0 1 0,-1 0 0,1-1 0,0 1 0,-1 0 0,1 0 0,-1 0 0,1-1 0,0 3 0,8 19-49,-6-7 71,-1 0 0,0 1 0,-1-1 0,0 1 0,-2 0 0,-3 23 0,1 22 96,3-43-25,-1 12-121,2-22 123,0-9 185,14-55-266,40-101 0,-48 143-104,1 0 0,0 1 0,19-25 0,-18 29 10,0 7 28,-8 2 49,0 1 0,0-1 1,0 1-1,0 0 0,0-1 1,0 1-1,0 0 0,0 0 1,0-1-1,0 1 0,0 0 1,0 0-1,-1 0 1,1 0-1,0 0 0,-1 0 1,1 2-1,10 21 53,-11-22 4,9 25-22,-2 1 1,4 28 0,-11-55-18,0 0 0,1 0 1,-1 0-1,0 0 0,0 0 1,1 0-1,-1 0 1,1 0-1,-1 0 0,1 0 1,-1 0-1,1 0 0,-1 0 1,1 0-1,0 0 0,0-1 1,-1 1-1,1 0 0,0 0 1,0-1-1,0 1 0,0-1 1,0 1-1,0-1 0,0 1 1,0-1-1,0 1 0,0-1 1,0 0-1,0 0 0,0 1 1,0-1-1,0 0 0,1 0 1,-1 0-1,0 0 0,0 0 1,0-1-1,0 1 1,2 0-1,4-3-8,1 1 1,0-1-1,-1 0 0,12-7 1,-7 4-30,60-31-17,-23 12 135,1 1 0,0 3 0,56-16 0,-17 14-261,-70 19 248,-14 2-111,0 1-1,1 0 0,-1 1 1,0-1-1,1 1 1,8 0-1,-30 5-98,4-3 117,-1 0 0,1 1 0,0 0 1,0 0-1,0 2 0,0-1 0,-13 8 1,11-5 2,5-3 16,-1 1-1,1 0 1,0 0 0,1 1-1,-1 1 1,1-1 0,0 1-1,-11 13 1,15-14-2,-1 1-1,0 0 1,1-1 0,1 1-1,-1 1 1,1-1 0,0 0-1,0 1 1,1 0 0,0 0-1,-1 15 1,3-19 8,-1 0 0,1 0 0,1 0 1,-1 0-1,0-1 0,1 1 0,0 0 0,0 0 0,0 0 0,1-1 0,-1 1 0,1 0 1,-1-1-1,1 0 0,1 1 0,-1-1 0,0 0 0,1 0 0,-1 0 0,1 0 0,0-1 1,0 1-1,0-1 0,0 1 0,1-1 0,-1 0 0,0-1 0,1 1 0,6 2 0,-3-2 10,0 0 0,0 0-1,0-1 1,0 0-1,0 0 1,0-1 0,1 1-1,-1-2 1,0 1-1,0-1 1,0 0-1,0 0 1,0-1 0,0 0-1,13-6 1,-4-2-5,0 0 0,-1-1 0,0-1 1,20-21-1,8-6 43,113-74-51,-45 34-172,-95 67 146,-1-1 0,-1 0 0,-1-1 0,0-1 0,0 0 0,-1 0 1,-1-2-1,-1 1 0,-1-1 0,13-30 0,17-54-169,29-114-1,-57 168 116,8-70-1,-19 112 44,1 0-38,0 0-1,-1-1 1,0 1-1,0 0 1,0 0-1,-2-10 1,1 14 61,1 1 0,0 0 0,0 0 0,-1-1 0,1 1 0,0 0 0,0 0 0,-1 0 0,1-1 0,0 1 0,-1 0 0,1 0 0,0 0 0,-1 0 0,1-1 0,0 1 0,-1 0 0,1 0 0,0 0 0,-1 0 0,1 0 0,0 0 0,-1 0 0,1 0 0,0 0 0,-1 0 0,1 0 0,-1 0 0,1 0 0,0 1 0,-1-1 0,1 0 0,0 0 0,-1 0 0,1 0 0,0 1 1,0-1-1,-1 0 0,1 0 0,0 1 0,0-1 0,-1 0 0,1 1 0,-14 10 1,6-2-9,1 0 0,0 0 0,1 0 0,-1 1 0,2 0-1,-8 16 1,-19 66-24,24-66 60,-104 345 289,104-342-231,1 0-1,2 0 0,1 0 1,1 1-1,1 0 0,2 0 1,5 43-1,-4-69-29,-1 1-1,1 0 1,0-1 0,1 1-1,-1 0 1,1-1-1,3 6 1,-5-9-38,1 0-1,0 0 1,0 0-1,0 0 1,0 0 0,0 0-1,0 0 1,0-1 0,0 1-1,0 0 1,0-1 0,0 1-1,0-1 1,0 1-1,0-1 1,1 0 0,-1 1-1,0-1 1,0 0 0,1 0-1,-1 0 1,0 0-1,0 0 1,1 0 0,-1 0-1,0 0 1,0-1 0,0 1-1,1 0 1,-1-1 0,0 1-1,2-2 1,5-1 4,0-1 1,1 0 0,-2-1 0,1 0-1,9-8 1,36-33 49,-30 24-24,53-46-232,-59 58 74,-6 5 17,-10 4 37,2 50-64,3 23 128,-1-30 0,-5-39 15,1 1 0,-1-1 0,1 1 0,0-1 0,0 1 0,0-1 0,1 0 0,2 6 0,-3-8-12,-1 0 1,1-1-1,-1 1 0,1 0 1,0 0-1,-1-1 1,1 1-1,0 0 1,0-1-1,-1 1 0,1-1 1,0 1-1,0-1 1,0 1-1,0-1 1,0 0-1,0 1 0,0-1 1,0 0-1,-1 0 1,1 0-1,0 1 1,0-1-1,0 0 0,0 0 1,0-1-1,0 1 1,0 0-1,0 0 0,0 0 1,0-1-1,0 1 1,0 0-1,0-1 1,0 1-1,1-2 0,5-3-3,0-1-1,0 0 0,0 0 0,-1-1 0,0 0 0,7-11 0,10-9 2,-5 8-38,1 1-1,33-26 1,-25 22-59,-34 26 50,1 1-1,0 1 1,0-1-1,1 1 1,-1 0 0,1 1-1,0-1 1,1 1-1,-7 12 1,4-3-9,0 0 1,1 1-1,-6 25 0,8-20 191,2 0-1,-1 45 0,3-66-128,0-1 0,0 0 0,1 0 0,-1 0 0,0 0 0,0 0 0,1 0 0,-1 1 0,0-1 0,0 0 0,1 0 0,-1 0 0,0 0 0,0 0 0,1 0 0,-1 0 0,0 0 0,0 0 0,1 0 0,-1 0 0,0 0 0,0-1 0,1 1 0,-1 0 0,0 0 0,0 0 0,1 0 0,-1 0 0,0-1 0,1 1 12,1-2-5,0 0 0,0 0-1,0-1 1,0 1 0,0-1 0,-1 0-1,1 1 1,-1-1 0,3-5-1,0-1-27,2-4-4,0-1 0,-1 0 0,-1-1 0,0 1 0,-1-1 0,0 1 0,-1-1 0,-1 0 0,0 0 0,-2-16 0,-7-4-87,6 29 101,0 0 1,1 0 0,-1 0-1,1-11 1,1 16 0,0 0 1,0 1 0,0-1 0,0 1-1,0-1 1,1 1 0,-1-1-1,0 1 1,0-1 0,1 0-1,-1 1 1,0 0 0,1-1-1,-1 1 1,1-1 0,-1 1-1,1-1 1,-1 1 0,1 0 0,-1-1-1,1 1 1,-1 0 0,1-1-1,-1 1 1,1 0 0,-1 0-1,1 0 1,1-1 0,19-2-90,-15 3 75,18-4-12,0 2 1,41 1 0,-58 1 36,0 1 0,-1-1 0,1 2 0,0-1 0,-1 1 1,1 0-1,-1 0 0,1 1 0,-1 0 0,0 0 0,0 0 1,0 1-1,-1 0 0,9 6 0,-12-7 10,0 1 1,1-1-1,-1 0 1,0 1-1,-1-1 0,1 1 1,-1-1-1,1 1 1,-1 0-1,0 0 0,-1-1 1,1 1-1,-1 0 0,1 0 1,-1 0-1,0 0 1,-1 0-1,0 5 0,-2 10 77,0-1 0,-11 28-1,11-34-28,-19 61 446,23-73-507,-1 0 0,0 0 0,0 0 0,0 0 0,0 0 0,0 0 0,0 0 0,0 0 0,0 0 0,1 0 0,-1 0-1,0 0 1,0 0 0,0 0 0,0 0 0,0 0 0,0 0 0,0 0 0,0 0 0,1 0 0,-1 0 0,0 0 0,0 0 0,0 0 0,0 0 0,0 0 0,0 0 0,0 0 0,0 0 0,1 0 0,-1 0 0,0 0 0,0 0 0,0 1 0,0-1 0,0 0 0,0 0 0,0 0 0,0 0 0,0 0 0,0 0 0,0 0 0,0 0 0,0 1 0,0-1 0,0 0 0,0 0 0,11-13 93,-8 9-89,31-38 108,61-72-298,-89 108 173,0 0 0,1 0 0,-1 0-1,1 1 1,0 0 0,0 1-1,0-1 1,12-4 0,-18 9 7,1 0 0,-1 0 1,0 0-1,0 0 0,1 0 0,-1 0 1,0 0-1,0 1 0,1-1 0,-1 0 1,0 1-1,0-1 0,0 1 0,0-1 1,0 1-1,1-1 0,-1 1 0,0 0 1,0 0-1,0-1 0,-1 1 0,1 0 1,0 0-1,0 0 0,0 0 0,-1 0 1,1 0-1,0 0 0,-1 0 1,1 0-1,0 3 0,3 4 16,-1 1 0,0 0 0,3 10 0,-5-14 7,13 49 175,-7-24-60,1 1 0,16 36 0,-21-63-224,-1 1 0,0-1 0,1 0 0,0 0-1,0 0 1,6 5 0,-9-9-38,1 1 1,-1-1-1,1 1 1,0-1-1,-1 1 0,1-1 1,0 0-1,-1 1 1,1-1-1,0 0 0,-1 1 1,1-1-1,0 0 1,0 0-1,0 0 0,-1 0 1,1 0-1,1 0 1,-1 0-92,0 0 0,-1-1 0,1 1 0,0-1 1,-1 1-1,1-1 0,0 1 0,-1-1 0,1 0 1,-1 1-1,1-1 0,-1 1 0,1-1 0,-1 0 1,0 0-1,1 1 0,-1-1 0,0 0 0,1 0 1,-1 1-1,0-1 0,0-1 0,13-64-12759,-9 23 7487,-3 14 2336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1.6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1102 196 11392,'-63'-16'4224,"40"12"-3297,1-1 2721,30 5-5152,6 5 864,-4-5-2495,-2 4 1759,-21-4-9472</inkml:trace>
  <inkml:trace contextRef="#ctx0" brushRef="#br0" timeOffset="1">14 180 13216,'-13'-9'4895,"21"9"-3807,15-3-320,-6-5 1376,11-7-1344,25-2 384,47-8-704,24 2-384,-2 3-64,-1 0-608,19 0 320,9 4-5024,-6 12 2881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3.0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6 367 7456,'0'2'381,"-1"-1"0,0 0 0,1 0 0,-1 1 0,0-1 0,1 1 0,0-1 1,-1 0-1,1 1 0,0-1 0,0 1 0,0-1 0,0 1 0,0-1 0,0 1 0,0-1 1,0 1-1,0-1 0,1 1 0,-1-1 0,1 0 0,-1 1 0,1-1 0,0 0 0,-1 1 0,1-1 1,0 0-1,1 2 0,-1-2-184,0 1-1,0-1 1,0 1 0,0-1 0,0 1 0,1-1-1,-1 0 1,0 0 0,1 1 0,-1-1 0,1 0 0,-1 0-1,1 0 1,0-1 0,-1 1 0,1 0 0,0-1-1,-1 1 1,1-1 0,0 1 0,0-1 0,0 0-1,3 0 1,-1-1-57,-1 0-1,1 0 0,-1-1 1,0 0-1,1 0 1,-1 0-1,0 0 0,0 0 1,0 0-1,0-1 0,0 1 1,-1-1-1,1 0 1,-1 0-1,3-4 0,4-7 152,0-1-1,6-16 1,-10 21-177,72-160 782,-1 34-592,-76 135-304,1 0 0,0 0 0,-1 0 0,1 0 0,-1 0 0,1 0 0,-1 0 0,0 0 0,1 0 0,-1 0 0,0 0 0,0 0 0,0 0 0,1-1 0,-6 8 35,0 8 47,-2 21 33,2-1 0,1 1-1,1 51 1,3-71-34,1 0 0,0-1 0,1 1 0,1 0 0,0-1 0,1 0 0,7 16 0,-9-25-45,0 0 0,0 0 0,1 0 0,0 0 0,0 0 0,0-1 0,1 1 0,0-1 1,-1 0-1,1 0 0,1-1 0,-1 1 0,0-1 0,1 0 0,0 0 0,0 0 0,0-1 0,0 0 0,0 0 0,0 0 0,1 0 0,5 0 0,-2-1-7,1 0 0,0-1 0,0-1 0,-1 0 0,1 0 0,0 0 0,-1-1 0,0-1-1,1 0 1,-1 0 0,0-1 0,0 0 0,-1 0 0,12-8 0,1-3 37,0 0-1,-1-2 1,0 0 0,18-23 0,71-97 4,-60 70-97,-39 53-65,-8 11 71,0 0 1,0 0-1,1 0 1,-1 0-1,1 0 1,-1 1-1,4-3 1,-5 4-44,0 3-59,1 5 119,-1 0 0,0 0 1,0-1-1,0 1 0,-1 0 0,0 1 0,-1-1 0,-2 12 1,1 8-38,1-9 31,0 19 34,-2 0 0,-2 0 0,-13 52 0,13-69-37,3-12 36,0 0 1,-1 0-1,-6 12 0,8-18-14,0 0 0,0 0 0,-1 0-1,1 0 1,-1 0 0,0 0 0,1-1-1,-1 1 1,0 0 0,0-1 0,0 0-1,0 1 1,0-1 0,-1 0 0,1 0-1,-3 1 1,3-2-11,0 0-1,1 0 1,-1 0 0,0 0 0,1 0-1,-1 0 1,0 0 0,1-1-1,-1 1 1,0-1 0,1 1 0,-1-1-1,1 0 1,-1 1 0,1-1-1,-1 0 1,1 0 0,-1 0-1,1 0 1,0 0 0,-2-3 0,-3-2 34,0 0 1,1-1-1,-5-8 1,2 4-53,5 8 9,1 0 1,-1 0 0,1-1 0,0 1-1,0-1 1,0 1 0,1-1 0,-1 1-1,1-1 1,-1-5 0,2 8 5,0 0 1,0 1 0,1 0-1,-1-1 1,0 1 0,1-1-1,-1 1 1,0-1-1,1 1 1,-1-1 0,0 1-1,1 0 1,-1-1 0,1 1-1,-1 0 1,1 0 0,-1-1-1,1 1 1,-1 0-1,1 0 1,-1 0 0,1 0-1,0-1 1,-1 1 0,1 0-1,-1 0 1,1 0-1,-1 0 1,1 0 0,-1 0-1,2 1 1,18 0 32,-8 2-55,0 0 1,-1 1-1,0 1 0,0 0 1,15 8-1,26 12-27,-25-16-374,0-2 0,0 0 0,40 3-1,85-2-10049,-119-10 6649,-1-5-3259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3.4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144 49 10880,'-72'-43'4032,"41"43"-3136,4-5-257,22 5-1246,0 0 191,2 0-960,16 5-1920,4 1 2112,11 11-4192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8.5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1036 4064,'-18'14'1307,"17"-14"-1197,1 1 0,0-1 0,-1 0 0,1 1 0,0-1 1,-1 1-1,1-1 0,0 1 0,0-1 0,0 1 1,-1 0-1,1-1 0,0 1 0,0-1 0,0 1 1,0-1-1,0 1 0,0 0 0,0-1 0,0 1 0,0-1 1,0 1-1,0-1 0,0 1 0,1-1 0,-1 1 1,0 0-1,0-1 0,0 1 0,1-1 0,-1 1 1,0-1-1,1 0 0,-1 1 0,0-1 0,1 1 0,-1-1 1,1 1-1,-1-1 0,1 0 0,-1 1 0,1-1 1,0 0-1,1 2 705,7 6 311,1 0-1,0 0 0,1-1 1,16 8-1,-22-13-908,-1 0 0,1 0-1,1-1 1,-1 1 0,0-1 0,0 0 0,0-1 0,1 1 0,-1-1-1,0 0 1,0-1 0,1 1 0,-1-1 0,0 0 0,0 0 0,0-1 0,0 1-1,0-1 1,7-3 0,-3-1-44,-1 1-1,1-1 1,-1-1 0,0 1-1,-1-1 1,1-1 0,-1 1-1,-1-1 1,8-12 0,174-218 637,-44 72-442,-142 164-344,0-1-1,-1 1 0,0-1 1,1 1-1,-1-1 1,1-3-1,-2 5-14,1 1 1,-1-1-1,0 0 0,0 0 1,1 1-1,-1-1 0,0 0 1,0 0-1,0 1 0,0-1 1,0 0-1,0 0 1,0 1-1,0-1 0,0 0 1,-1 0-1,1 0 0,0 1 1,0-1-1,-1 0 0,1 1 1,-1-2-1,0 1-12,0 1 0,0 0 0,0 0 0,0 0 0,0 0 1,-1 0-1,1 0 0,0 0 0,0 1 0,0-1 0,0 0 0,0 0 0,0 1 1,0-1-1,1 1 0,-1-1 0,0 1 0,0-1 0,0 1 0,0-1 0,0 1 0,1 0 1,-2 0-1,-3 3 8,3-3-2,-7 4 64,0 1 0,0 0 0,1 0 1,0 1-1,0 0 0,0 0 0,1 1 1,-10 14-1,7-4-14,1 0 0,0 1 0,1 0-1,2 0 1,-6 24 0,4-8 55,3 0-1,-3 43 1,7-66-17,1 1 0,1 0 0,0 0 0,0-1 0,7 23 0,-8-31-52,1 0-1,1-1 1,-1 1 0,1-1-1,-1 1 1,1-1-1,0 0 1,0 0-1,0 0 1,1 0-1,-1 0 1,1 0 0,-1 0-1,1-1 1,0 1-1,0-1 1,0 0-1,1 0 1,-1 0 0,0 0-1,1-1 1,-1 1-1,7 1 1,-5-3 17,0 1 1,0-1-1,-1 0 1,1 0-1,0 0 1,0-1-1,-1 0 1,1 1-1,0-2 1,8-2-1,-1-1 39,0-1 0,19-12 0,-10 3-61,0 0 0,-1-2 0,-1 0 0,19-22 0,65-87-14,23-25-23,-125 151 5,5-7-75,1 1-1,11-9 0,-18 15 73,1 0 0,-1 0 0,0-1 0,1 1 0,-1 0 0,0 0 0,0 0 0,1 0 0,-1 0 0,0 0-1,1 0 1,-1 0 0,0 0 0,0 0 0,1 0 0,-1 0 0,0 0 0,1 0 0,-1 0 0,0 0 0,0 0-1,1 0 1,-1 0 0,0 1 0,1-1 0,-1 0 0,0 0 0,0 0 0,1 0 0,-1 1 0,0-1-1,0 0 1,0 0 0,1 0 0,-1 1 0,0-1 0,0 0 0,0 0 0,0 1 0,0-1 0,1 0 0,-1 0-1,0 1 1,4 13-61,-4-13 50,2 19 73,-1 0 1,-1-1-1,0 1 0,-2 0 1,-3 21-1,1-11 19,-1 32 0,9-33 202,-3-33-227,0-1 0,0 0 0,1 1 0,0-1 0,3-6-1,2-3 23,-1-2-90,2 1 1,0 0 0,0 1-1,2 0 1,-1 0 0,2 1-1,0 0 1,0 1 0,2 0-1,-1 1 1,1 0 0,1 1-1,0 0 1,0 2 0,24-12-1,11-4-323,-49 24 337,1-1-1,0 1 1,0-1-1,0 1 0,1 0 1,-1-1-1,0 1 1,0 0-1,0 0 0,0 0 1,0 0-1,0-1 0,0 2 1,0-1-1,0 0 1,0 0-1,0 0 0,1 0 1,-1 1-1,0-1 1,0 0-1,0 1 0,0-1 1,0 1-1,0-1 1,-1 1-1,1 0 0,0-1 1,0 1-1,0 0 0,0 0 1,-1 0-1,1-1 1,0 1-1,-1 0 0,1 0 1,-1 0-1,1 0 1,-1 0-1,1 0 0,-1 0 1,1 2-1,1 5-8,0-1-1,-1 1 1,1 0 0,-1 12-1,0-16-8,-1 31 115,-4 50 0,2-59-14,0-1-1,2 1 0,1-1 1,5 36-1,-6-59-80,1 0 0,-1 1-1,1-1 1,0 0 0,0 1-1,0-1 1,0 0 0,0 0-1,0 1 1,1-1 0,-1 0 0,1-1-1,-1 1 1,4 3 0,-3-4 5,0 0 1,0 0 0,-1 0-1,1 0 1,0-1 0,0 1 0,1 0-1,-1-1 1,0 0 0,0 1-1,0-1 1,0 0 0,0 0 0,0 0-1,0-1 1,1 1 0,3-1-1,4-2 17,0-1-1,1 0 0,-1 0 0,0-1 0,-1 0 0,1-1 0,-1 0 0,16-14 0,61-65-73,-85 83 52,48-49-62,108-90 1,-133 122 95,42-44 0,-61 54-185,-5 9 139,0 0 1,0-1 0,0 1-1,0 0 1,-1 0 0,1 0-1,0-1 1,0 1-1,0 0 1,0 0 0,0 0-1,0 0 1,0-1 0,-1 1-1,1 0 1,0 0 0,0 0-1,0 0 1,0 0 0,0 0-1,-1 0 1,1-1 0,0 1-1,0 0 1,0 0 0,-1 0-1,1 0 1,0 0 0,0 0-1,-1 0 1,-1 0-28,0 0 1,0 0-1,0 0 1,0 0-1,-1 0 1,1 1-1,0-1 1,0 1-1,-2 1 1,-4 1 3,1 0-1,0 1 1,0 0 0,0 0 0,0 1 0,1 0-1,0 0 1,0 1 0,0-1 0,0 1 0,-6 10 0,-4 8-60,-25 50 0,31-55 70,-13 28 8,-28 84 1,48-121-15,0 0 0,-2 16 0,4-22 45,1-1 0,0 1 0,0-1 0,0 1 0,0-1-1,1 1 1,-1-1 0,1 1 0,0-1 0,2 7-1,-3-10-10,1 1 0,-1-1 0,0 0 0,0 1 0,1-1 0,-1 1 0,0-1 0,1 0 0,-1 1-1,1-1 1,-1 0 0,0 1 0,1-1 0,-1 0 0,1 0 0,-1 1 0,1-1 0,-1 0-1,1 0 1,-1 0 0,1 0 0,-1 1 0,1-1 0,-1 0 0,1 0 0,-1 0 0,1 0 0,-1 0-1,1 0 1,-1-1 0,1 1 0,-1 0 0,1 0 0,-1 0 0,1 0 0,-1-1 0,0 1-1,1 0 1,0-1 0,16-12 14,-16 12-9,6-6-50,0 0 1,-1 0-1,-1-1 0,1 0 0,-1 0 0,7-16 1,9-13-112,103-143-789,-20 50 518,-79 97 274,0-1-1,-3-1 1,-1-1 0,29-67 0,-20 31-22,-3 0 0,18-82 0,-43 146 142,-1 0-1,1 0 1,-1 0-1,-1 0 0,0 0 1,0 0-1,0-1 1,-1 1-1,0 0 1,-1 0-1,-3-10 1,5 16 20,-1 0 0,0 0 1,0 0-1,0 0 1,0 0-1,0 1 1,-1-1-1,1 0 1,0 1-1,-1-1 1,1 1-1,-1-1 1,0 1-1,1 0 0,-1 0 1,0 0-1,0 0 1,0 0-1,0 0 1,0 0-1,0 1 1,0-1-1,-2 0 1,0 1-4,0-1 1,0 1-1,-1 0 1,1 1-1,0-1 1,0 1-1,0-1 1,0 1-1,-1 1 1,-3 1-1,0 1 34,0 0 0,1 0 0,0 1-1,0 0 1,0 0 0,0 1 0,1 0 0,0 0-1,-8 12 1,11-15-6,-19 24 105,1 1 0,2 1 0,-31 59-1,-29 102 481,65-149-429,-17 81 1,26-96-109,2 1-1,1-1 1,1 1-1,3 36 1,1-41 5,0 0 1,1 0-1,1-1 1,1 1-1,1-1 1,14 30-1,-17-43-48,0 0 0,1 0 0,0-1 0,0 0 0,0 0 0,1 0 0,0-1 0,1 0 0,0 0 0,0 0 0,0-1 0,0 0 0,1-1 0,0 1 0,-1-1 0,2-1 0,-1 0 0,0 0 0,10 2 0,-6-3 6,0 0 0,0 0 0,0-1 0,0-1 0,1 0 0,-1-1 1,0 0-1,0-1 0,0 0 0,0-1 0,0 0 0,0-1 0,-1 0 0,1-1 0,-1-1 1,-1 0-1,1 0 0,-1-1 0,0 0 0,0 0 0,-1-1 0,0-1 0,8-9 0,3-7-73,-1 0 0,-1-1 0,-1-1 0,-2-1 0,0 0-1,15-46 1,-30 74 44,3-9-61,-1 1 1,1-1 0,0-14 0,-2 21 34,-1 0 1,0 0-1,0 0 0,0 0 0,0 1 1,0-1-1,-1 0 0,1 0 0,-1 0 1,1 0-1,-1 1 0,1-1 1,-1 0-1,0 0 0,0 1 0,0-1 1,0 1-1,0-1 0,0 1 0,-1-1 1,1 1-1,0 0 0,-3-3 1,3 4 14,0 0 0,0-1 0,0 1 0,0 0 0,0 0 0,0 0 0,0 0 0,0 0 0,0 0 0,0 0 0,0 0 0,0 0 0,0 1 0,0-1 0,0 0 0,1 1 0,-1-1 0,0 1 0,0-1 0,-1 1 0,0 0-25,-4 2 24,1 0 0,0 1 1,0-1-1,0 1 0,0 0 1,1 0-1,0 0 0,0 1 1,0 0-1,0 0 0,1 0 1,-1 0-1,1 0 0,1 1 1,-3 5-1,-3 8 48,2 0 0,0 0 0,-4 23 0,8-29 17,0 0-1,0 0 0,1 0 1,1 0-1,0 0 0,1 0 1,0 0-1,1 0 0,1 0 1,5 17-1,-7-27-32,0 0 0,1 0-1,-1 0 1,1 0 0,-1 0 0,1-1-1,0 1 1,0 0 0,1-1 0,-1 0-1,0 1 1,1-1 0,2 2 0,-3-3-1,0 0 0,0 0 1,1 0-1,-1 0 1,0 0-1,0-1 1,0 1-1,1-1 0,-1 1 1,0-1-1,1 0 1,-1 0-1,0 0 0,1 0 1,-1-1-1,0 1 1,1 0-1,3-2 0,5-3 6,-1 0 0,0-1 0,0 0 0,0 0-1,-1-1 1,0 0 0,-1-1 0,12-11 0,-11 9-31,1 1 1,0 0 0,0 1 0,1 0 0,17-9-1,-27 16 0,0 1-1,0-1 0,-1 1 0,1 0 0,0-1 0,0 1 0,0 0 0,0 0 0,0 0 0,0-1 0,0 1 0,0 0 0,0 0 0,0 1 0,0-1 1,0 0-1,0 0 0,0 0 0,0 1 0,0-1 0,0 0 0,0 1 0,0-1 0,0 1 0,-1-1 0,1 1 0,0 0 0,0-1 0,0 1 0,-1 0 1,1-1-1,0 1 0,-1 0 0,1 0 0,-1 0 0,1-1 0,-1 1 0,1 0 0,0 2 0,1 3-41,0 0 0,0 0 0,-1 1 0,2 10 0,-3-17 48,2 23 6,-1 0-1,-1 0 1,-1 0-1,-1 0 1,-6 29-1,-34 111 58,9-44-31,-8 61 224,40-175-203,-1 0 1,1 0-1,-1 0 0,-5 9 1,7-14-52,0 0 1,0 0 0,0 0-1,0 0 1,0 0-1,0 0 1,0 0-1,0 0 1,0 0-1,0 0 1,0 1 0,0-1-1,0 0 1,0 0-1,0 0 1,0 0-1,0 0 1,0 0 0,0 0-1,0 0 1,0 0-1,0 0 1,0 0-1,0 0 1,0 0 0,0 0-1,0 0 1,0 0-1,-1 1 1,1-1-1,0 0 1,0 0-1,0 0 1,0 0 0,0 0-1,0 0 1,0 0-1,0 0 1,0 0-1,0 0 1,0 0 0,0 0-1,0 0 1,-1 0-1,1 0 1,0 0-1,0 0 1,0 0 0,0 0-1,0 0 1,0 0-1,0-1 1,0 1-1,0 0 1,0 0 0,0 0-1,0 0 1,0 0-1,0 0 1,-1 0-1,-1-8 73,1-22-93,10-119-398,33-117 320,-33 214 28,3 1-1,23-62 1,-26 90 36,1 0 1,1 0-1,1 1 0,1 1 1,1 0-1,31-36 1,-43 54 31,1 0 0,0 0 0,1 0 0,-1 0 1,0 1-1,1-1 0,0 1 0,-1 0 0,1 0 1,0 0-1,6-1 0,-8 3-2,0-1 0,1 1 0,-1 0 0,1 0-1,-1 0 1,1 0 0,-1 0 0,1 1 0,-1-1 0,1 1-1,-1 0 1,0 0 0,1 0 0,-1 0 0,0 0 0,0 0-1,0 0 1,1 1 0,-1-1 0,2 3 0,2 2-19,0 0 0,-1 0 0,1 0 0,-1 1 0,-1 0 1,1 0-1,-1 0 0,0 1 0,3 11 0,3 8 16,6 40 0,-13-55 11,3 17 103,-1 0 0,-1 0 0,-2 0 1,-1 1-1,-4 40 0,2-67-88,1 0 0,0 0-1,-1 0 1,1 0-1,-1 0 1,0 0-1,0 0 1,0 0-1,0 0 1,0 0-1,-1-1 1,1 1-1,-1 0 1,0-1-1,0 0 1,0 1-1,0-1 1,0 0-1,-1 0 1,1 0-1,0 0 1,-1 0 0,0-1-1,1 1 1,-1-1-1,0 0 1,0 0-1,0 0 1,0 0-1,0 0 1,0 0-1,-5 0 1,0-1-45,0 0 0,0-1 0,0 0 0,0 0 0,0-1 1,1 0-1,-1 0 0,0 0 0,1-1 0,-10-6 0,8 4-8,0 0 0,0-1 1,1 0-1,-1 0 0,2-1 0,-1 0 0,-10-13 0,17 18 29,-6-6-47,1 0 0,0-1 0,-6-13 0,11 21 38,0-1 0,0 1 1,1-1-1,-1 1 0,0-1 0,1 0 1,-1 1-1,1-1 0,0 1 0,0-1 1,0 0-1,-1 0 0,2 1 0,-1-1 1,0 0-1,0 1 0,0-1 1,1 0-1,-1 1 0,1-1 0,-1 1 1,1-1-1,0 1 0,-1-1 0,1 1 1,0-1-1,0 1 0,2-2 0,-1 1 6,-1 1-1,1 0 0,-1 0 1,1 1-1,0-1 0,0 0 0,-1 1 1,1-1-1,0 1 0,0-1 1,0 1-1,0 0 0,-1-1 0,1 1 1,0 0-1,0 1 0,3-1 1,4 2-66,1 0 1,11 4 0,-13-4 43,31 10-81,85 23 116,-104-31 49,0 0 1,0-2 0,1 0-1,25-2 1,-41 0-52,1-1 0,0 0 0,-1 0 0,1-1 0,-1 1 0,0-1 0,1 0-1,-1-1 1,0 1 0,7-6 0,-4 2 3,-1 0-1,0 0 1,0 0 0,-1-1-1,11-14 1,-6 4-1,-1 0 1,-1-1-1,0 0 0,-1-1 1,7-23-1,-11 26-41,-1 1 0,0-1-1,-1 0 1,0 0 0,-2 0-1,-1-28 1,1 43 18,0 0-1,0 0 1,0 0-1,-1 0 0,1 0 1,0 0-1,0 0 1,-1 0-1,1 0 1,0 0-1,-1 0 1,1 0-1,-1 0 1,0 0-1,1 0 1,-1 1-1,0-1 0,1 0 1,-1 0-1,0 1 1,0-1-1,1 1 1,-1-1-1,0 0 1,0 1-1,0-1 1,0 1-1,0 0 1,0-1-1,0 1 0,-2 0 1,2 0 13,-1 0 0,1 0-1,0 0 1,-1 0 0,1 0 0,0 1 0,-1-1-1,1 1 1,0-1 0,-1 1 0,1-1 0,0 1-1,0 0 1,0 0 0,-1-1 0,1 1 0,0 0-1,0 0 1,0 0 0,0 0 0,1 0 0,-2 2 0,-2 3 0,1 1 0,0-1 1,0 1-1,1 0 1,0-1-1,0 1 1,-1 8-1,-3 52 121,3-36-29,1-9-32,0 1 0,2-1-1,1 0 1,0 1 0,1-1-1,2 0 1,6 25-1,-9-45-37,-1-1-1,1 1 1,0 0-1,-1-1 1,1 1-1,0 0 1,0-1-1,0 1 1,0-1-1,0 0 0,0 1 1,1-1-1,-1 0 1,0 0-1,1 1 1,-1-1-1,1 0 1,-1 0-1,1-1 0,1 2 1,-1-2 2,0 1 1,0-1-1,0 0 1,0 0-1,0 0 0,0 0 1,0-1-1,0 1 1,0 0-1,0-1 1,0 1-1,-1-1 1,1 0-1,0 0 0,0 0 1,-1 0-1,1 0 1,3-2-1,11-11 34,-1 0-1,0-1 1,0 0-1,19-29 1,0 1-45,-2 8-28,1 2 1,1 1 0,72-52-1,-97 78 16,0 1-1,0-1 0,0 1 1,1 1-1,12-5 0,-21 9 7,0 0-1,-1 0 0,1-1 0,0 1 0,0 0 0,0 0 0,-1 0 0,1 0 0,0 0 1,0 0-1,0 1 0,0-1 0,-1 0 0,1 0 0,0 1 0,0-1 0,-1 0 0,1 1 1,0-1-1,-1 1 0,1-1 0,0 0 0,-1 1 0,1 0 0,0-1 0,-1 1 0,1-1 1,-1 1-1,1 0 0,-1-1 0,1 1 0,-1 0 0,0 0 0,1-1 0,-1 1 0,0 0 1,0 0-1,0 0 0,1 1 0,0 4-19,0 1 0,-1-1 1,1 0-1,-2 8 0,1-7 34,0 23 90,-1-1 0,-1 0 0,-12 48 0,13-69-79,-4 8 39,1 1-1,1 0 1,-2 22-1,6-39-53,-1 0-1,1 0 1,-1 0-1,1-1 1,-1 1-1,1 0 1,-1 0-1,1 0 1,-1 0-1,1-1 0,-1 1 1,1 0-1,-1 0 1,1-1-1,-1 1 1,1-1-1,4-4-15,-1-1 0,0 1-1,0-1 1,-1 0-1,1 0 1,-1 0 0,3-10-1,1 0-20,10-24-121,16-31 75,-28 61 2,1 0-1,0 0 1,0 1 0,15-15-1,-21 24 68,0-1 0,1 1 0,-1 0 0,0-1 0,0 1 0,1-1 0,-1 1 0,1 0 0,-1-1 0,0 1 0,1 0 0,-1 0 0,1-1 0,-1 1 0,1 0-1,-1 0 1,0 0 0,1-1 0,-1 1 0,1 0 0,-1 0 0,1 0 0,-1 0 0,1 0 0,-1 0 0,1 0 0,-1 0 0,1 0 0,-1 0 0,1 0 0,-1 1-1,1-1 1,-1 0 0,1 0 0,-1 0 0,1 1 0,-1-1 0,0 0 0,1 0 0,-1 1 0,1-1 0,-1 0 0,0 1 0,1-1 0,-1 0 0,0 1 0,1-1-1,-1 1 1,0-1 0,0 1 0,1-1 0,-1 1 0,0-1 0,0 0 0,0 1 0,0-1 0,0 2 0,2 4 29,0 0-1,-1 1 1,1 9 0,-2-11-45,4 88-60,-5-67 143,2 0 0,1 0 0,6 28 0,-8-52-58,0 0 0,1 0-1,-1 0 1,1-1-1,0 1 1,-1 0-1,1-1 1,0 1-1,0-1 1,0 1 0,0-1-1,0 1 1,1-1-1,-1 1 1,2 0-1,-2-1-2,0-1-1,0 1 1,1-1-1,-1 1 0,0-1 1,1 1-1,-1-1 1,1 0-1,-1 0 0,0 0 1,1 0-1,-1 0 1,1 0-1,-1 0 1,0 0-1,1 0 0,-1-1 1,1 1-1,-1-1 1,2 0-1,20-9-43,-2-1 0,1-1 0,31-24 0,-14 9-50,286-191 93,-315 212 4,3-3-70,0 0 1,-1-1-1,22-20 0,-34 27 37,-6 5-31,-6 4-64,-13 15 23,2 0-1,0 2 0,-29 38 1,18-21 98,2-3-7,1 2 0,-44 72-1,73-107 11,0-1 0,0 1-1,1 0 1,-1 0-1,1 0 1,0 0-1,0 0 1,-1 8-1,2-11-9,0 0 0,0 0-1,0 0 1,1 0 0,-1 0 0,0 0-1,1 1 1,-1-1 0,0 0-1,1 0 1,-1 0 0,1 0 0,0 0-1,-1-1 1,1 1 0,0 0-1,-1 0 1,1 0 0,0-1 0,0 1-1,0 0 1,0 0 0,0-1 0,0 1-1,0-1 1,0 1 0,0-1-1,0 0 1,0 1 0,0-1 0,0 0-1,0 0 1,0 1 0,0-1-1,1 0 1,0 0 0,5 0-32,0 0 1,0 0 0,0-1-1,1 0 1,-1 0 0,0-1-1,-1 0 1,1 0 0,0 0-1,0-1 1,-1 0 0,0 0-1,1-1 1,6-5 0,-1 1-98,0-2 1,-1 0 0,0 0 0,-1-1 0,16-21 0,1-8-242,-2 0-1,35-79 1,21-94 13,-71 184 391,-2 0 1,-1 0-1,-1 0 0,-2-1 1,2-36-1,-8 54-166,1 11 138,1 1 1,0 0 0,0 0 0,0 0 0,0 0 0,0 0 0,0-1 0,-1 1 0,1 0 0,0 0 0,0 0 0,0 0 0,0 0 0,0 0 0,-1 0 0,1 0 0,0 0 0,0 0 0,0-1 0,-1 1-1,1 0 1,0 0 0,0 0 0,0 0 0,0 0 0,-1 0 0,1 0 0,0 0 0,0 0 0,0 1 0,-1-1 0,1 0 0,0 0 0,-1 1 15,-1 0 0,1 0 1,0 0-1,0 0 0,0 0 0,0 0 1,0 0-1,0 1 0,0-1 0,1 0 1,-1 1-1,0-1 0,0 2 1,-11 32 223,1 0 1,-10 67 0,18-72 1,0 61 0,3-58-148,2 2-4,0 1 0,2-1-1,15 58 1,-17-84-59,1-1 0,-1 0 1,1 0-1,1 0 0,6 11 0,-9-17-11,0-1 0,0 1 0,0 0-1,1-1 1,-1 1 0,1-1-1,-1 1 1,1-1 0,-1 0 0,1 0-1,0 1 1,0-1 0,0 0 0,-1-1-1,1 1 1,0 0 0,0 0-1,0-1 1,0 1 0,0-1 0,1 0-1,-1 0 1,0 0 0,0 0 0,0 0-1,0 0 1,0 0 0,3-1-1,2-1 0,0-1-1,0 0 0,0 0 0,0-1 1,0 1-1,0-2 0,10-7 0,41-42-163,-48 44 113,15-14-101,-2-1 0,0-1-1,-2-1 1,34-57 0,-54 81 121,1 1 0,-1-1 0,0 0 0,0-1 0,0 1 1,0 0-1,-1 0 0,1 0 0,-1 0 0,0 0 0,0-1 0,0 1 1,0 0-1,-1 0 0,1 0 0,-1-1 0,0 1 0,0 0 0,-1-3 1,1 4 4,0 0 1,0 1 0,-1-1 0,1 1 0,0-1 0,0 1 0,-1-1 0,1 1 0,-1 0 0,1 0 0,-1 0 0,0 0 0,1 0 0,-1 0 0,0 0 0,0 0 0,0 1 0,1-1 0,-1 1 0,0-1 0,0 1 0,0 0 0,0 0 0,0-1-1,0 1 1,0 1 0,0-1 0,0 0 0,0 0 0,0 1 0,-2 0 0,-1 1 26,-1 0-1,1 0 1,0 1 0,0-1-1,0 1 1,0 0-1,0 1 1,1-1-1,-1 1 1,1 0 0,0 0-1,0 0 1,1 0-1,-1 1 1,-5 9-1,2 0 54,0 0 0,0 1 0,2 0 0,-7 22 0,9-24-24,0 0 1,1 0 0,1 0-1,0 0 1,0 0 0,1 0-1,1 0 1,0 1 0,4 12-1,-5-23-25,1 0-1,0 0 0,0 0 0,1 0 0,-1 0 0,0 0 0,1 0 0,0 0 0,0 0 0,0-1 0,0 1 0,0-1 0,1 1 1,-1-1-1,1 0 0,-1 0 0,5 3 0,-4-4-4,1 0-1,0 1 1,-1-1 0,1 0 0,0 0 0,-1-1 0,1 1-1,0-1 1,0 0 0,-1 0 0,1 0 0,0-1-1,0 1 1,7-3 0,8-3 38,-1-2 0,1 0-1,-1-1 1,-1-1 0,1 0-1,16-15 1,-7 7-25,20-15-105,45-27 86,-86 57 39,-2 0-55,0 1 0,0 0 0,0 0 0,1 0 0,-1 0 1,6-1-1,-10 3-1,1 0 1,0 0 0,0 0 0,0 0 0,0 0 0,0 0-1,0 0 1,0 0 0,0 0 0,0 1 0,0-1 0,-1 0-1,1 1 1,0-1 0,0 1 0,0-1 0,0 0 0,-1 1-1,1 0 1,0-1 0,-1 1 0,1-1 0,0 1-1,-1 0 1,1 0 0,-1-1 0,1 1 0,-1 0 0,1 0-1,-1 0 1,0 0 0,1-1 0,-1 1 0,0 0 0,0 0-1,1 0 1,-1 2 0,1 10 21,0 0 0,-1-1 0,0 1 0,-1 0 0,0 0 0,-4 15 1,-1 16 97,2-15-72,0 11 176,5-34-139,4-8-21,4-13-45,-8 13-31,13-25-152,14-38-1,7-13 29,-21 53 61,-13 24 75,1-1-1,-1 0 1,0 1-1,0-1 1,1 1-1,-1 0 1,0-1 0,1 1-1,0 0 1,-1 0-1,1 0 1,3-2-1,-4 3 2,-1 0-1,1 0 1,-1 0 0,1 1-1,0-1 1,-1 0 0,1 0-1,-1 0 1,1 0-1,-1 1 1,1-1 0,-1 0-1,1 0 1,-1 1 0,1-1-1,-1 0 1,1 1-1,-1-1 1,1 1 0,-1-1-1,0 0 1,1 1 0,-1-1-1,0 1 1,1-1-1,-1 1 1,0-1 0,1 1-1,-1-1 1,0 1 0,0 0-1,8 25-126,-5-12 201,-1-9-69,0 0 0,0-1-1,0 0 1,1 1 0,0-1 0,-1 0 0,2 0 0,4 6 0,-5-9 8,-1 1 0,0 0 0,0-1 0,1 0 0,-1 1 0,1-1 0,-1 0 0,1 0 0,0 0 0,-1-1 0,1 1 0,0-1 0,0 1 0,-1-1 0,1 0 0,0 0 0,3 0 0,0-1 13,1 0 0,0-1 1,0 1-1,-1-1 0,1-1 1,-1 1-1,1-1 0,5-4 1,8-5 105,20-17 0,-25 18-113,20-17 20,-2-1 0,50-56 1,-67 64-35,-1-1 1,0 0-1,13-29 1,-20 36-34,0-2 52,0-1 0,0 0 0,6-28 0,7-58 151,-13 61-146,-5 28-25,-1 10 10,-1-1 1,0 1-1,0 0 0,0 0 1,-1-1-1,0 1 1,0-7-1,0 12-10,0 0 0,0 0 0,0 0 0,0 1 0,0-1 0,-1 0 0,1 0 0,0 0 0,0 0 0,0 0 0,0 0 0,0 1 0,0-1-1,0 0 1,0 0 0,0 0 0,0 0 0,0 0 0,-1 0 0,1 0 0,0 0 0,0 0 0,0 1 0,0-1 0,0 0 0,0 0 0,-1 0 0,1 0 0,0 0 0,0 0 0,0 0 0,0 0 0,0 0 0,0 0 0,-1 0 0,1 0-1,0 0 1,0 0 0,0 0 0,0 0 0,0 0 0,-1 0 0,1 0 0,0 0 0,0 0 0,0 0 0,0-1 0,0 1 0,0 0 0,-1 0 0,1 0 0,0 0 0,0 0 0,0 0 0,0 0 0,0 0 0,0 0 0,0-1 0,0 1-1,0 0 1,0 0 0,0 0 0,-1 0 0,1 0 0,0 0 0,0-1 0,0 1 0,0 0 0,0 0 0,-6 12 32,-48 146 179,43-124-159,0 1-1,3 0 1,1 0-1,-4 44 1,10-55-29,0 1-1,2-1 1,1 0-1,1 0 1,0 0-1,2 0 1,9 27-1,-11-42-204,1 0 1,0-1-1,0 0 0,1 1 1,0-2-1,0 1 0,1 0 1,0-1-1,0 0 0,1-1 0,-1 1 1,9 5-1,-14-12-80,0 1 0,0 0 1,0 0-1,0 0 0,0-1 0,0 1 0,1-1 1,-1 1-1,0-1 0,0 1 0,0-1 0,1 1 1,-1-1-1,0 0 0,0 0 0,1 0 0,-1 0 0,0 0 1,1 0-1,-1 0 0,0 0 0,0 0 0,1-1 1,-1 1-1,0 0 0,0-1 0,0 1 0,1-1 1,-1 0-1,0 1 0,0-1 0,2-1 0,-2 0-301,1 0-1,0 0 0,-1 0 1,0 0-1,1-1 0,-1 1 1,0 0-1,0-1 0,0 1 1,-1 0-1,1-1 0,0 1 1,-1-1-1,0 1 0,1-1 1,-1-2-1,-1-3-305,0 0-1,0 1 1,-1-1 0,1 1-1,-2-1 1,1 1 0,-5-10 0,-14-16-1528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8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83 20 9568,'-48'-13'3066,"46"13"-2897,-1-1 0,1 1 0,0 0 0,-1 0 0,1 0 0,0 0 0,-3 1 0,4-1-20,1 1 0,-1-1-1,1 0 1,-1 0 0,1 0 0,-1 0 0,1 0 0,-1 0-1,1 0 1,-1 0 0,1 0 0,-1 0 0,1 0 0,-1 0 0,1-1-1,-1 1 1,1 0 0,-1 0 0,1 0 0,0-1 0,-1 1 0,1 0-1,-1 0 1,1-1 0,0 1 0,-1-1 0,13 1 4919,25-1-3400,206 11 249,-6-1-4182,-120-12-2810,-3-8-3907,-73 3 3158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19.2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32 307 10880,'-32'-20'4032,"37"9"-3136,9-17-257,4 8 993,4-9-1024,6-7-224,2-4-256,1 0-928,6 5 448,-1 10-5055,18 10 2975,4 7-3488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20.98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435 592 3552,'-6'-7'826,"6"6"-325,-1 0 0,0 0 0,0 0 0,1 0 0,-1-1 0,0 1 0,1 0 0,-1 0-1,1 0 1,-1-1 0,1 1 0,-1-3 0,1 3-232,0 0 0,-1 0 0,1 0 0,-1 0 0,1 0 0,-1 0 0,0 0 0,1 0 0,-1 0-1,0 0 1,1 1 0,-1-1 0,0 0 0,0 0 0,0 1 0,0-1 0,0 0 0,0 1 0,0-1 0,0 1-1,-2-1 1,-24-9 2535,13 7-2472,-1 1 0,1 0 0,0 1 0,-1 1 0,1 0 0,0 1 0,0 0 0,-21 5 0,19-2-144,-1 1 0,1 0 0,0 1 0,0 1 0,1 0 0,-26 16 0,34-18-158,0 1 0,0 0 0,0 0 0,1 1-1,0 0 1,0 0 0,1 0 0,-1 1 0,2 0 0,-1 0 0,1 0 0,0 0 0,1 1 0,0-1 0,1 1-1,-1 0 1,0 10 0,2-12-3,1-1 0,-1 0 0,1 0 0,1 1 0,-1-1 0,1 0-1,0 0 1,1 0 0,-1 0 0,1 0 0,0 0 0,1 0 0,-1 0 0,1-1-1,0 1 1,1-1 0,-1 0 0,1 0 0,0 0 0,0-1 0,1 1 0,0-1 0,-1 0-1,1 0 1,8 4 0,-5-3 84,0-1-1,0 0 0,0-1 1,1 0-1,0 0 1,0-1-1,-1 0 1,1 0-1,15 0 0,-19-1-85,1-2 1,-1 1-1,1 0 0,-1-1 0,1 0 0,-1 0 0,1-1 0,-1 0 0,0 0 0,0 0 0,0 0 0,0-1 1,0 0-1,0 0 0,-1 0 0,9-8 0,-5 2-39,0-1 0,0-1 0,-1 0 0,0 0 0,-1 0 0,0-1 0,-1 0 0,-1 0 0,0 0 0,0 0 0,-1-1 0,2-20 1,-4 26-14,0 0 0,-1-1 0,0 1 0,0 0 0,-1-1 0,0 1 0,0 0 0,-1 0 0,-2-7 0,2 9 0,0 1 1,0-1-1,0 1 0,0 0 0,-1-1 0,0 2 0,1-1 0,-2 0 1,1 0-1,0 1 0,-1 0 0,1-1 0,-1 2 0,-6-5 1,-3 0-150,-6-3-351,14 7 330,6 2 158,9 0 201,-1 1 0,1-1 0,-1-1 0,0 1 1,1-2-1,-1 1 0,0-1 0,0-1 0,0 1 0,15-10 0,-13 5-39,0 0-1,0-1 0,0 0 0,-1-1 1,-1 0-1,15-19 0,-2-5-35,-2-1-1,-1-1 1,-1-1-1,13-40 1,14-26 189,-5 14-78,-37 79-244,1-3-83,-3 12 62,0 8 16,-3 53 57,-10 60 1,-17 63-73,1-17-14,12-43 22,-23 147 190,24-185-60,-23 98 256,33-159-265,4-19-36,0 0-1,0-1 0,-1 1 0,1 0 0,-1-1 1,0 1-1,0-1 0,-4 7 0,5-11-28,1 1 1,0-1-1,-1 1 1,1-1-1,0 0 0,-1 1 1,1-1-1,-1 0 0,1 1 1,0-1-1,-1 0 0,1 1 1,-1-1-1,1 0 0,-1 0 1,1 1-1,-1-1 0,1 0 1,-1 0-1,1 0 1,-1 0-1,1 0 0,-1 0 1,1 0-1,-1 0 0,1 0 1,-1 0-1,0 0 0,1 0 1,-1 0-1,0-1 0,0 0-32,0 1-1,-1-1 0,1 0 0,0 0 0,0 0 1,-1-1-1,1 1 0,0 0 0,0 0 0,-1-3 0,-3-4-225,1-1 0,-6-14 0,10 22 244,-6-14-66,1 2-33,-7-22 0,11 31 115,1 1 1,-1-1-1,1 0 0,-1 1 0,1-1 1,0 1-1,1-1 0,-1 0 0,1 1 0,-1-1 1,2-4-1,0 5 25,-1 1 1,1 0 0,-1 0-1,1 0 1,-1 0-1,1 0 1,0 0-1,0 1 1,0-1 0,0 1-1,0-1 1,0 1-1,1 0 1,4-3 0,-2 2 44,1 0 0,-1 0 0,1 1 1,-1-1-1,11 0 0,10 1-29,40 5 0,4 1-502,-14-4-1698,28 1-6766,-72-3 7204,0 0 0,-1-1 0,1 0 0,19-6-1,7-10-2896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0.69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428 398 3552,'-3'-1'309,"-1"-1"0,1 1 0,0 0 0,0 1 0,-1-1 0,1 0 0,0 1 0,-1 0 0,1 0 0,0 0 0,-1 0 0,1 1 0,0-1 0,-1 1 0,1 0 0,0 0 0,-3 1 0,1-1 522,1 0 0,0 0 0,-1 0 0,1-1 0,-1 0 0,-5 0 0,6 0-418,-16 0 517,-1 2 1,2 0-1,-29 6 1,15 1-115,-35 14 0,65-22-763,-4 2-13,1 0 0,0 1 0,0-1 0,1 1 0,-1 0 0,1 1 0,-1-1 0,2 1 0,-1 0 0,0 1 0,1-1 0,0 1 0,0-1 0,1 1 0,-1 1 0,-3 8 0,2-2-48,1 0 1,0 0-1,0 1 1,1-1-1,1 1 0,0 0 1,1 17-1,1-23 58,0 0 0,0-1 0,1 1 0,1-1 0,-1 1 0,1-1 0,0 1 0,1-1 0,0 0 1,0 0-1,1 0 0,7 11 0,-9-16-31,-1-1 1,1 1 0,0-1 0,-1 1 0,1-1 0,0 0-1,0 0 1,0 1 0,0-1 0,0-1 0,0 1 0,0 0-1,1-1 1,-1 1 0,0-1 0,0 1 0,1-1 0,-1 0-1,0 0 1,0 0 0,1 0 0,-1 0 0,0-1 0,0 1-1,1-1 1,-1 0 0,4-1 0,6-3 31,-1 0 0,1-1-1,17-11 1,-29 17-52,23-16 114,-1-1 0,-1-1 1,0 0-1,-1-2 0,-2 0 0,0-2 0,-1 0 0,28-47 1,-42 62-117,0 1 0,0-1 0,-1 1 0,0-1 0,0 0 0,-1 0 0,0 0 0,0 0 0,0 0 1,-1-10-1,-6 37-371,4-4 349,-1-2 19,0 24 0,4-22 33,0 0 0,1 0 0,0 0 0,1 0 0,1-1 0,0 0 0,11 25 0,-10-31 33,-1 1-1,2-1 1,-1 0 0,1 0-1,1 0 1,0-1 0,0 0-1,0 0 1,1-1 0,0 0 0,1 0-1,11 7 1,-17-13-39,0 1-1,-1-1 1,1 0 0,0 0-1,0 0 1,0 0-1,0 0 1,0-1 0,0 1-1,0-1 1,0 0 0,0 0-1,0 0 1,0 0 0,5-2-1,-4 1 17,0 0-1,0-1 1,0 0-1,0 0 1,0 0-1,0 0 1,-1-1-1,1 1 1,-1-1-1,3-3 1,2-2 13,0-1-1,-1-1 1,-1 1 0,1-1 0,-2 0 0,1 0 0,4-14 0,21-77-64,-17 47 246,-12 48-103,0 1-145,-1 0-1,0-1 1,2-9 0,-3 14 2,1-1-1,-1 1 0,1-1 1,0 1-1,0-1 0,0 1 1,-1-1-1,1 1 1,1-1-1,-1 1 0,0 0 1,0 0-1,0 0 1,1 0-1,1-1 0,6-7-225,-4 8 241,1 1 0,0-1 0,-1 1 0,8 1 0,-12 0-12,0-1 1,0 1-1,-1 0 0,1-1 1,0 1-1,-1 0 0,1 0 1,-1 0-1,1 0 0,-1 0 1,1 0-1,-1-1 0,0 1 1,1 0-1,-1 0 0,0 0 1,1 2-1,-1 3 37,1 0-1,-1 0 1,0 0 0,0 0-1,-1 1 1,0-1 0,-1 7-1,-16 40 243,7-23-261,-24 57-55,34-83 68,0 0 0,-1-1 1,1 0-1,-1 1 0,0-1 0,0 0 1,0 0-1,0 0 0,-5 4 1,6-6 53,6-7-95,-1 2 22,-1-1 1,1 1-1,0 0 0,8-7 1,-10 10-33,0-1 1,0 1-1,1 0 1,-1 0-1,1 0 1,-1 0-1,1 0 1,-1 0-1,1 1 1,-1-1-1,1 1 1,4 0 0,-4 0 29,0 0 0,0 0 0,-1 1 0,1-1 0,0 1 0,-1 0 0,1 0 0,-1 0 0,1 0 0,-1 0 0,1 1 0,-1-1 0,1 1 0,-1-1 0,0 1 0,0 0 0,0 0 0,0 0 0,0 0 0,-1 0 0,1 0 0,0 0 0,-1 1 0,2 4 0,3 5 3,-2 0-1,0 0 1,-1 1 0,3 14 0,-2-6-104,-2-12 117,0-1 0,-1 2-1,0-1 1,-1 0-1,0 0 1,-2 17 0,1-21-2,0 0 0,0 0-1,0-1 1,-1 1 0,0 0 0,0-1 0,0 1 0,-1-1 0,1 1-1,-1-1 1,0 0 0,0 0 0,-5 4 0,-6 5 49,-20 14 0,29-24-2,0 0-1,0 0 1,0 0 0,0-1-1,0 0 1,0 0 0,-1 0-1,-9 2 1,10-4-13,-2 1 0,-1 0 1,0 0-1,1-1 0,-1 0 1,-12-2-1,17 2-45,0-1 0,0 1 0,0-1-1,1 0 1,-1 0 0,0 0 0,1 0 0,-1-1 0,1 1 0,-1 0 0,1-1-1,0 0 1,0 0 0,0 0 0,0 0 0,-2-2 0,3 3-6,1 0-1,-1 0 1,1 0 0,0 0-1,-1 0 1,1 0 0,0 0 0,0 0-1,0 0 1,0 0 0,0 0 0,0 0-1,0 0 1,0 0 0,0 0-1,0 0 1,1 1 0,-1-1 0,0 0-1,1 0 1,-1 0 0,1 0-1,0-1 1,0 0-25,0 0 0,0 0 0,1 0-1,-1 0 1,1 0 0,-1 1 0,1-1 0,0 0-1,2-1 1,16-10 16,41-18 0,24-1-97,17-8 145,-54 19 18,-2-2 1,-1-2-1,53-39 1,-80 50-26,-1-1 0,0-1 1,28-33-1,-36 36 32,0 0 0,0 0 0,-2-1 0,0 0 0,0 0 0,7-25 0,-7 23-39,-6 14-31,0 0 0,0 0-1,0 0 1,0 0 0,-1 0 0,1 0 0,-1 0-1,1 0 1,-1 0 0,0-3 0,4-18-6,-4 22-107,-1 1 71,0 0 38,0 1 0,0-1-1,0 0 1,0 0 0,0 0-1,0 1 1,0-1 0,0 1-1,0-1 1,0 0 0,0 2-1,-3 4-7,0 0 0,1 0 0,0 1 0,0-1 0,1 1 0,0 0 0,0 0 0,0 7 1,-5 12-187,-2 7 179,2 0 0,1 0 0,1 1 1,0 55-1,6-67 247,3 29 1,-3-44-223,1 1 1,-1 0 0,1-1 0,1 1-1,-1-1 1,1 0 0,5 9 0,-6-13 32,0-1 0,0 1 1,0-1-1,0 1 1,1-1-1,-1 0 0,1 1 1,-1-1-1,1-1 1,4 4-1,-5-5-8,-1 1 0,1 0 0,-1-1 0,0 0 0,1 1 0,-1-1 0,1 0 0,-1 0 0,1 0 0,-1 0 0,1 0 0,-1 0 0,1 0 0,-1 0 0,1 0 0,-1-1 0,0 1 0,1-1 0,-1 1 0,1-1 0,-1 0 0,0 1 0,0-1 0,2-1 0,5-5-1,0 0 1,-1 0 0,0 0 0,0-1-1,-1 0 1,6-10 0,27-55 15,-29 51-68,0 1 0,21-29 0,-9 20-49,-15 19 82,0 0 1,2 0-1,-1 1 1,1 0-1,0 1 1,1 0-1,13-9 1,-17 13 83,1 1-51,0-1-1,1 1 1,14-6 0,-20 9-47,0 1 1,-1-1-1,1 1 1,-1-1 0,1 1-1,0 0 1,0 0 0,-1-1-1,1 1 1,0 1 0,-1-1-1,1 0 1,0 0 0,-1 1-1,1-1 1,0 0-1,-1 1 1,1 0 0,-1-1-1,1 1 1,-1 0 0,1 0-1,-1 0 1,0 0 0,3 2-1,0 2 43,0 1 0,0-1 1,-1 1-1,1-1 0,-1 1 0,-1 0 0,1 0 0,-1 0 0,0 1 0,0-1 1,1 9-1,-1 8-47,0 44 0,-2-53-103,-1 0 178,0 1 0,-1 0 0,0-1 0,-2 0 0,0 1 0,0-1 0,-9 16 0,32-49 385,34-52-550,91-110-21,-139 175 127,1 1 0,-1-1 0,1 1 1,1 0-1,13-7 0,-20 12 3,1-1 0,-1 1 1,1 0-1,0 0 0,-1 0 0,1-1 1,0 1-1,-1 0 0,1 0 0,0 0 1,-1 0-1,1 0 0,0 1 0,-1-1 1,1 0-1,0 0 0,-1 0 0,1 0 0,-1 1 1,1-1-1,0 0 0,-1 1 0,1-1 1,-1 0-1,1 1 0,-1-1 0,1 1 1,-1-1-1,1 1 0,-1-1 0,0 1 1,1-1-1,-1 1 0,0-1 0,1 1 1,-1 0-1,1 0 0,9 27-51,-10-28 50,3 18 29,0 1 1,-2 0-1,0-1 0,-1 1 0,-3 22 0,-1 99-40,4-132 47,0-8-36,0 1 0,0-1 0,0 0 0,0 0 0,0 0 0,0 0-1,0 0 1,0 1 0,0-1 0,0 0 0,0 0 0,0 0 0,1 0 0,-1 0 0,0 0 0,0 1-1,0-1 1,0 0 0,0 0 0,0 0 0,0 0 0,0 0 0,0 0 0,1 0 0,-1 0 0,0 0-1,0 0 1,0 0 0,0 1 0,0-1 0,1 0 0,-1 0 0,0 0 0,0 0 0,0 0-1,0 0 1,0 0 0,0 0 0,1 0 0,-1 0 0,0 0 0,0 0 0,0 0 0,0-1 0,0 1-1,1 0 1,-1 0 0,0 0 0,0 0 0,0 0 0,0 0 0,0 0 0,0 0 0,0 0 0,1 0-1,-1 0 1,0-1 0,0 1 0,0 0 0,0 0 0,0 0 0,0 0 0,0 0 0,0-1 0,7-5 31,-1-3-17,0 0 0,0 0 0,-1-1 0,0 1 0,-1-1 0,5-15 0,-5 14 8,16-46 4,-9 24-13,1 1 0,25-49 0,-26 58-61,-9 18 25,0 1 1,0-1-1,1 1 1,-1 0 0,1 0-1,4-6 1,-6 9-118,-1 14 155,3 90-64,3-26 94,-1-27-103,-5-41 98,1-1-1,1 1 0,-1 0 0,1-1 0,1 0 0,-1 1 1,1-1-1,5 9 0,-7-15-29,0 0 0,1 0 0,-1 0 1,0 0-1,1 0 0,0 0 0,-1-1 0,1 1 1,0 0-1,0-1 0,0 0 0,0 1 0,0-1 0,0 0 1,0 0-1,0 0 0,1 0 0,-1 0 0,0 0 1,1-1-1,-1 1 0,0-1 0,1 0 0,-1 0 1,1 0-1,-1 0 0,1 0 0,-1 0 0,0-1 1,1 1-1,-1-1 0,5-1 0,7-3 5,0-2 0,0 1 0,0-2-1,-1 0 1,0 0 0,-1-1 0,0-1 0,16-15-1,6-11 81,36-51 1,-54 66-85,-4 5 7,12-25 1,5-6-59,-28 46-7,0 4 9,-3 12-17,-4 30-22,2-19 1,2-7 24,-10 93-2,11-93 87,0 0 0,2 0 0,6 35 0,-7-50-20,1-1 0,0 1 1,0 0-1,1 0 0,-1-1 1,1 1-1,0-1 0,0 1 0,0-1 1,4 5-1,-5-7-9,0 1-1,1-1 0,-1 0 1,0 0-1,1-1 1,-1 1-1,1 0 1,-1 0-1,1-1 1,0 1-1,-1-1 0,1 1 1,-1-1-1,1 0 1,0 1-1,-1-1 1,1 0-1,0 0 1,-1 0-1,1-1 0,0 1 1,-1 0-1,1 0 1,0-1-1,-1 1 1,3-2-1,1 0 2,-1-1 1,1 0-1,-1 1 0,0-2 0,0 1 1,0 0-1,0-1 0,0 0 0,-1 0 0,0 0 1,1 0-1,-2 0 0,1-1 0,2-4 1,5-12 54,14-40 0,-20 50-58,24-80 99,-10 27-2,-15 48-188,-1 11-189,-2 15 184,-7 73 49,1-1 18,5-65-55,1-3 122,0 1 1,0-1-1,1 0 1,1 1-1,0-1 1,1 0 0,8 21-1,-11-34-49,0 0 0,1 0 0,-1 0 0,1-1 0,0 1-1,-1 0 1,1 0 0,0-1 0,-1 1 0,1 0 0,0-1 0,0 1 0,0-1 0,0 1 0,-1-1-1,1 1 1,0-1 0,0 0 0,0 0 0,0 1 0,0-1 0,0 0 0,0 0 0,0 0 0,0 0-1,0 0 1,0 0 0,0 0 0,0 0 0,1-1 0,4 0 66,0 0 0,0-1 0,9-4 0,-10 4-18,9-4-17,1-2-1,-1 0 0,-1 0 0,0-1 0,0-1 0,0 0 0,21-24 0,1-6 3,30-47-1,-43 58-10,27-35 8,-23 32-48,-2-1-1,23-41 0,-36 55-14,27-57 248,-34 67-261,-1 1 0,0-1 0,0 0-1,-1 0 1,0 0 0,1-17-1,-3 25 38,0 1-1,0 0 0,0-1 0,0 1 0,0-1 1,0 1-1,0-1 0,0 1 0,0-1 1,0 1-1,-1-1 0,1 1 0,0-1 0,0 1 1,0-1-1,-1 1 0,1 0 0,0-1 0,-1 0 1,-6 3-207,-8 16-29,12-15 195,-13 19-49,0 0 0,2 1 1,0 0-1,-14 35 0,16-26 120,0 0-1,3 1 1,1 0-1,1 1 1,1-1-1,3 1 1,0 0-1,4 45 0,-1-74-7,1 0-1,-1-1 1,1 1-1,1 0 0,-1-1 1,1 1-1,-1-1 0,1 0 1,1 1-1,-1-1 0,1 0 1,-1 0-1,1-1 1,0 1-1,0 0 0,1-1 1,4 4-1,-6-5 6,1 0 1,0-1-1,-1 1 0,1-1 1,0 0-1,0 0 0,0 0 1,0 0-1,0 0 0,0 0 1,0-1-1,0 0 0,0 1 1,0-1-1,0 0 0,0-1 1,0 1-1,0-1 0,0 1 1,0-1-1,0 0 0,0 0 1,-1 0-1,1 0 0,0 0 1,0-1-1,3-2 0,2-2 35,0 0 0,0-1 0,-1 0-1,0-1 1,0 1 0,-1-1-1,0 0 1,10-18 0,0-6-26,15-41 0,-11 24-70,108-208 72,17-41 240,-117 214-191,-28 84-83,0-1-1,0 0 1,1 0 0,-1 0 0,0 1 0,0-1-1,0 0 1,0 0 0,0 0 0,0 0 0,0 0 0,0 1-1,0-1 1,0 0 0,-1-1 0,1 2 1,-1 0 0,0 0 0,1 1 0,-1-1 0,1 0 0,-1 0 0,1 1 0,-1-1 0,1 0 0,0 1 0,-1-1 0,1 1 0,-1-1 0,1 0 0,0 1 0,-1-1 0,1 1 0,0-1 0,-1 1 0,1-1 0,0 1 0,0-1 0,0 1 0,-1-1 0,1 2 0,-12 24-165,-15 46 0,3-8 206,2-11 76,2-8 9,2 0 0,-16 65 1,-37 238 215,68-318-464,3-25 157,0 0-1,-1-1 0,1 1 1,-1 0-1,-2 6 0,1 0 339,2-11-360,0 1 0,0 0 0,0 0-1,0-1 1,0 1 0,-1 0 0,1-1 0,0 1 0,0 0 0,-1 0-1,1-1 1,0 1 0,-1-1 0,0 2 0,-4 6-53,1 1 0,-1 0 0,-3 12 0,4-13 160,8-22 114,9-17-203,14-54 0,-19 52-49,25-55 1,-7 31-248,-20 48 270,-6 9 7,0 0 0,0 0-1,0 0 1,1 0 0,-1 0-1,0 0 1,0 0-1,0 0 1,0 0 0,0 0-1,0 0 1,0 0 0,1 0-1,-1 1 1,0-1 0,0 0-1,0 0 1,0 0 0,0 0-1,0 0 1,0 0-1,0 0 1,0 0 0,1 0-1,-1 0 1,0 1 0,0-1-1,0 0 1,0 0 0,0 0-1,0 0 1,0 0 0,0 0-1,0 0 1,0 1 0,0-1-1,0 0 1,0 0-1,0 0 1,0 0 0,0 0-1,1 22-64,-1-20 56,-10 152-349,9-104 342,0-22 104,1-1 0,1 1 0,6 36 0,-6-61-72,1 0-1,-1 1 1,0-1-1,1 0 0,0 0 1,-1 0-1,1 0 1,0 0-1,1-1 0,-1 1 1,0 0-1,1-1 1,0 0-1,-1 0 0,1 0 1,0 0-1,0 0 0,0 0 1,4 1-1,0 0-1,0 0 1,1-1-1,-1 1 0,0-2 0,1 1 0,0-1 1,13 0-1,25-2-204,1-2-1,47-11 1,-74 10-769,37-11 0,-50 12 279,0 0 0,0 0 0,0 0 0,-1-1 0,1 0 1,-1-1-1,0 1 0,8-9 0,-12 11 244,0-1 0,-1 1 0,1-1 0,-1 1 0,0-1 0,0 0 0,0 0 0,0 1 1,0-1-1,-1 0 0,1 0 0,-1 0 0,1 0 0,-1 0 0,0 0 0,0 0 0,-1 0 0,1 0 0,-1 1 0,1-1 0,-1 0 0,0 0 0,0 0 0,0 1 0,0-1 0,-1 0 1,1 1-1,-1-1 0,0 1 0,-1-3 0,-26-20-3644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1.0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24 151 10208,'-23'-23'3776,"23"18"-2912,0-3-256,5 4 1695,5-4-1375,-2 0 1184,5 1-1216,11-6-256,10 1-416,16 1-224,13-1-32,4-1-32,1 6 0,-5-6-1632,-10 9 928,-8 1-3647,-8 3 2463,-14 0-5088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7648,'21'0'3456,"34"0"-3008,-23 0 2432,-1 4-1664,19 1 1279,3-2-1439,2 2 384,-2 2-832,-3-2 32,0 3-384,-10-5-160,0 6-64,-4-9 32,-4 3-32,3-3-2976,-4 5 1600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1.4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68 148 11232,'-63'-37'4128,"58"29"-3200,10-12-257,4 9-1406,14-9 255,8 0-2272,9 0 1536,14 8-5376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3.7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483 72 2144,'0'-4'8874,"-1"3"-8605,1 0-1,0 1 0,0-1 0,0 0 0,0 0 0,-1 0 1,1 0-1,0 1 0,0-1 0,-1 0 0,1 0 0,-1 1 1,1-1-1,-1 0 0,1 1 0,-1-1 0,0 0 0,1 1 1,-1-1-1,0 1 0,1-1 0,-1 1 0,0-1 1,1 1-1,-1-1 0,0 1 0,-1 0 0,1-1-60,-1 0 0,1 0 0,0 1 0,-1-1 0,1 0 0,0 0 0,0 0 0,-2-3 0,1 2-83,0 1 0,0-1 0,1 1 0,-1-1 0,0 1 0,0 0 0,0 0 0,-1 0-1,1 0 1,0 0 0,0 0 0,0 1 0,-1-1 0,1 1 0,-4-1 0,-42-1 659,40 2-639,-10 1-33,1 2-1,-1 0 1,1 1-1,0 0 1,-27 11-1,17-5-54,15-6 39,1 0 0,0 1 0,0 0 0,0 1 0,0 0 0,1 1 0,0 0 0,-12 11 0,22-17-96,-8 6-5,0 0 1,1 1 0,0 0 0,0 1-1,1 0 1,0 0 0,0 0-1,1 0 1,-6 17 0,5-10 28,1 0-1,1 1 1,1 0 0,0 0 0,2 0 0,-1 34-1,3-42 4,0 1 0,0-1-1,1 1 1,0-1-1,0 0 1,1 0 0,0 0-1,1 0 1,0-1-1,0 1 1,1-1-1,0 0 1,0 0 0,9 8-1,-7-9 51,1-1 0,0 0 0,0 0 0,0-1 0,1 0 0,0 0 1,0-1-1,10 4 0,0-2-79,1 0 0,38 6 0,-33-9 73,0-1 0,1-2-1,-1 0 1,0-2 0,0-1 0,0-1 0,0-1-1,25-8 1,-27 5-19,-1 0 0,0-1 0,0-2 0,-1 0 0,-1-1-1,0-1 1,0-1 0,28-26 0,-38 30 25,-1-1 1,0 0-1,0 0 0,-1-1 0,-1 0 1,0-1-1,-1 1 0,10-28 0,-13 32-51,-1-1-1,1 0 1,-2 0-1,1 0 1,-2 0 0,1 0-1,-1 0 1,0 0-1,-1 0 1,0 0-1,0 0 1,-1 0-1,0 1 1,-1-1 0,-4-9-1,3 9-7,-1 0 0,-1 0 0,0 1 0,0 0 0,0 0 0,-1 1 0,0 0 0,-1 0 0,0 1 0,-10-8 0,-3 1-97,-1 1 1,-46-19 0,61 29-17,0 0 1,0 0 0,0 0-1,0 1 1,-1 0 0,1 0-1,0 1 1,-1 0 0,1 0-1,0 1 1,-9 1 0,10 0-260,0 0 1,-1 0-1,1 0 1,0 0-1,-7 5 1,8-4-469,1 0 1,-1 0 0,1 0-1,0 1 1,0-1 0,-6 9-1,9-11 354,0 0 0,0 1 0,0-1 0,0 1 0,0-1 0,1 1 0,-1 0 0,1-1 0,-1 1 0,1 0-1,0-1 1,-1 4 0,3 8-1990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4.32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68 19 5152,'-10'-18'11280,"12"68"-8201,0-25-2165,-2 27-1,-4 10 163,-5 75-227,-17 484 1381,22-524-1809,-2 54-3317,3-135 892,3-16 1733,0 1 0,0-1 0,0 1 0,0-1 0,0 1 0,-1-1 0,1 1 0,0-1 0,0 1 0,0-1 0,-1 1 0,1-1 0,0 1 0,-1-1 0,1 1 0,0-1 0,-1 0 0,1 1 0,-1-1 0,-4-7-3291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7:45.74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137 8 4576,'-19'-7'14538,"28"22"-12629,13 16-835,-14-21-765,12 19-1,24 67 337,-11-22-127,87 139 1135,-101-181-1464,-1 1 1,-2 0-1,-1 2 0,-2 0 1,-1 0-1,-2 1 0,8 50 1,-14-55-110,-1 0 1,-2 0-1,-1 1 1,-1-1-1,-2 0 1,-1 0-1,-2 0 1,0 0-1,-14 35 1,-20 43-260,-73 136 0,96-215-426,-1 0-1,-2-1 0,-1-2 0,-24 26 0,-57 45-5772,89-87 4399,-22 14 1,28-20 78,-1-2 0,1 1 0,-10 2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15 355 2400,'-3'1'203,"2"-1"-173,1 0 0,0 0 1,-1 0-1,1 0 0,-1 0 0,1 0 0,-1 0 0,1 0 0,-1 0 1,1 0-1,0 1 0,-1-1 0,1 0 0,-1 0 0,1 0 0,0 1 1,-1-1-1,1 0 0,0 1 0,-3 11 10972,3-11-10893,0-1 0,0 0 0,0 1 0,0-1 0,0 1 0,0-1 0,-1 1 0,1-1 0,0 0 0,0 1 0,1-1 0,-1 1 0,0-1 0,0 0 0,0 1 0,0-1 0,0 1 0,0-1 0,0 0 0,1 1 0,-1-1 0,0 0 1,0 1-1,1-1 0,-1 0 0,0 1 0,0-1 0,1 1 0,7-10 2962,1-1-3395,9-12 468,-1-1-1,17-29 1,-18 28-37,14-23 9,2 1-1,71-77 1,-100 121-108,-1 0 0,1-1 1,-1 1-1,1 0 0,0 1 0,0-1 0,5-2 1,-7 4-6,0-1 0,1 1 1,-1-1-1,1 1 1,-1 0-1,0 0 0,1 0 1,-1 0-1,1 0 1,-1 0-1,0 0 0,1 0 1,-1 0-1,1 1 1,-1-1-1,0 0 1,1 1-1,-1 0 0,0-1 1,0 1-1,1 0 1,0 0-1,2 2 20,-1 0 0,0 1 0,0-1 0,0 1 0,0-1 0,-1 1 1,1 0-1,-1 0 0,2 5 0,15 42-89,-15-36 61,5 12 47,60 160 295,-62-172-310,0 0 1,2 0-1,0-1 1,0 0-1,12 13 1,-13-19 40,0 0 0,0 0 0,0-1 1,1 0-1,0-1 0,0 0 0,0 0 0,18 7 0,-20-11 15,0 0-1,-1 0 0,1-1 0,0 0 1,0 0-1,0 0 0,-1-1 1,1 0-1,12-2 0,-8 0 10,0 0 0,-1-1 1,1 0-1,-1-1 0,14-6 0,-15 5-51,-1 0-1,0-1 1,0 0-1,-1 0 0,0-1 1,0 1-1,0-2 1,-1 1-1,0-1 1,6-9-1,5-13-57,20-47 0,-28 57-26,15-32-96,56-115 44,-72 154 153,0 1 1,12-15 0,-20 27-49,1-1 0,-1 0 0,1 1 0,-1-1 0,1 1 0,0-1 0,-1 1 0,1-1 0,0 1 0,-1-1 1,1 1-1,0 0 0,0-1 0,-1 1 0,1 0 0,0 0 0,0 0 0,0-1 0,-1 1 0,1 0 0,0 0 1,0 0-1,1 0 0,-1 1 7,1-1 0,-1 1 0,1 0 0,-1-1 0,1 1 0,-1 0 0,0 0 0,1 0 0,-1-1 0,0 2 0,2 0 0,3 5 44,0 0 0,-1 0 0,7 12 0,-9-14-47,42 74 83,13 21 30,32 24-5,-65-90-2372,-14-47-9158,-10 10 10845,0 1 0,0 0 0,0 0 0,0-1 0,-1 1 0,1-1 0,-1 1 0,1 0 0,-1-1 0,0-4 0,-3-27-1945,2 30 2276,-7-40-1608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4800,'1'-12'11466,"1"21"-11033,-1 0 1,1 0-1,-2 0 0,1 0 0,-2 16 0,0 5 56,-4 536 3922,14-280-3966,27 1-538,-33-271-1052,1 0 0,8 22 0,0-13-850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1888,'0'0'18431,"2"0"-18345,110 3 495,48-3 80,174 0-1370,-322-8-9174,-12 8 9726,0 0-1,1 0 1,-1 0-1,0 0 1,1 0-1,-1 0 1,1 0-1,-1 0 1,0 0-1,1 0 1,-1 0-1,1 1 1,9 3-4787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4992,'-6'-3'13481,"21"2"-7220,-5-2-8830,44-14 3590,95-19 0,-136 33-957,144-18-265,-37 7 536,-96 11 13,-15 2-1102,0 0 0,1 0 0,14-5 0,-22 6 294,-1-1 0,1 1 0,0-1 0,-1 0 0,1 0 0,0 0-1,-1 0 1,0 0 0,1 0 0,-1 0 0,1 0 0,-1 0 0,0-1 0,0 1 0,0 0-1,0-1 1,0 1 0,0-1 0,0 0 0,0 1 0,-1-1 0,1 0 0,-1 1-1,1-3 1,-3-13-5230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2912,'-9'8'15322,"26"-8"-14954,260-15 992,-269 14-1328,209-3 520,-141 4-405,115 8 178,-129-7-225,-33-1 83,-28 0-176,-1 0-2,1 0 0,-1 0 0,0 0 0,0 0 0,1 0 0,-1 0 0,0 0 0,0 0 0,1 0 0,-1 0 0,0 0 0,0 0 0,1 0 0,-1 0 0,0 0 0,0 0 0,1 0 0,-1-1 0,0 1 0,0 0 0,0 0 0,1 0 0,-1 0 0,0-1 0,0 1-1,0 0 1,1 0 0,-1 0 0,0 0 0,0-1 0,0 1 0,0 0 0,0 0 0,1-1 0,-1 0 1318,-2 1-1083,-47-9 192,-100-6-279,-60-4 179,142 16-372,25 0-87,1 2 0,-71 7 0,1 10-7,94-13 108,1-1-1,-23 1 0,39-3 11,0 0 24,0 0-1,0 0 0,-1 0 0,1 0 0,0 0 1,0 0-1,0 0 0,0 0 0,0 0 1,0-1-1,0 1 0,0 0 0,-1 0 1,1 0-1,0 0 0,0 1 0,0-1 1,0 0-1,0 0 0,0 0 0,0 0 1,0 0-1,-1 0 0,1 0 0,0 0 0,0 0 1,0 0-1,0 0 0,0 0 0,0 0 1,0 0-1,0 0 0,0 0 0,0 0 1,0 1-1,-1-1 0,1 0 0,0 0 1,0 0-1,0 0 0,0 0 0,16 14-46,-10-10 33,-1 0-1,0 1 1,7 8 0,10 15-39,-7-10-20,25 41-1,-20-23 109,79 130-41,-83-143 24,0-1 1,2-1-1,0-1 0,2-1 1,22 19-1,-13-17-1,0 0 0,2-2 0,0-2-1,1 0 1,37 12 0,-59-25 48,-4-1 48,-1-1 0,1 0 0,-1-1 1,1 1-1,10 0 0,-25 4 151,-34 4-191,3-1-79,1 1 1,1 3-1,-39 17 1,61-22-7,0 2-1,1 0 1,0 1 0,1 0-1,0 1 1,0 1 0,-17 21-1,-5 13-53,-30 51-1,19-27 30,27-45 39,-1 0 1,-2-2 0,-29 25-1,33-36 52,15-11-31,-1 1 1,1 0-1,0 0 1,-4 5-1,7-8 225,23 0-523,-7-1 211,28-5 0,-14 1 99,-2 0 77,32-10 1,-15 3-69,399-68-398,-309 65 399,-53 15 38,-66-14 831,-15 174-804,0-159 511,-5-13-2501,2 1-981,3 2-2998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1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2496,'0'0'8293,"20"0"-3146,-19 1-5077,1 0 0,-1-1 1,1 1-1,-1-1 0,1 1 1,-1-1-1,1 0 1,-1 0-1,1 0 0,-1 0 1,1 0-1,-1 0 0,1 0 1,-1 0-1,1 0 1,-1-1-1,1 1 0,-1-1 1,1 1-1,-1-1 0,3-1 1,3-2 73,0 0 0,13-12 0,-5 5 121,29-19 40,70-54 58,-100 71-281,0 0 1,0-1-1,-2 0 1,1-1-1,13-22 0,-11 8 38,-1 0 0,-2 0 0,15-51 0,-24 68-46,0-1 0,-1 1-1,0-1 1,-1 0-1,-1 1 1,0-1 0,0 0-1,-1 1 1,-4-18-1,4 27-56,1 1-1,-1 0 1,0-1-1,0 1 0,0 0 1,0 0-1,0 0 1,0 0-1,0 0 1,-1 0-1,1 0 0,-1 0 1,1 1-1,-5-4 1,5 4-19,-1 0 1,1 0 0,-1 1-1,0-1 1,1 0 0,-1 1-1,0-1 1,0 1 0,1 0 0,-1 0-1,0 0 1,0 0 0,0 0-1,1 0 1,-1 0 0,0 0-1,0 1 1,1-1 0,-1 1-1,-3 0 1,-2 3 5,-1 0 1,1 0-1,0 0 0,0 1 1,0 0-1,1 0 0,-1 1 0,1 0 1,1 0-1,-1 0 0,1 1 1,-6 10-1,-5 10 411,-25 56-1,-18 71 175,52-130-514,0 0 1,2 1-1,1-1 0,-1 44 1,5-53-46,1 0 0,1 0 1,0 0-1,5 18 1,-5-25 35,1 0 0,0 0 0,0 0 0,1 0 0,0 0 0,1-1 0,-1 0 0,10 12 0,-10-16-103,-4-2 76,1 1 1,0-1-1,0 0 0,0 0 1,1 0-1,-1 0 1,0 0-1,0 0 1,0-1-1,2 2 0,-2-2-20,0 0 0,0 0 0,0 0 0,0 0 0,0 0 0,0-1 0,0 1 0,0 0 1,0 0-1,0-1 0,0 1 0,0-1 0,0 1 0,0-1 0,0 1 0,-1-1 0,1 1 0,1-2 0,1-1-528,1 0 1,-1 0-1,0-1 1,0 1-1,0-1 1,2-5-1,-3 6-227,1-1-1,-1 1 1,1-1 0,0 1-1,0 0 1,0 0 0,4-3-1,0 2-674,0 0-1,-1 0 1,2 1-1,-1 0 1,8-2-1,16-1-2241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2400,'0'0'779,"5"1"2292,8 2-6990,-1 1 10980,1-2-3595,33-2-4086,-22-2 1118,1 2-531,-1 0-12,0 0 0,0 1-1,26 6 1,-24-4-182,-20-3-802,-1 1 1,1-1-1,-1 1 0,7 2 1,-3 1-364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6400,'-15'2'12599,"20"-1"-10260,-3-1-1454,-1 0-855,0 1 0,-1 0 0,1-1 0,0 0 0,0 1 0,0-1-1,0 1 1,0-1 0,0 0 0,0 0 0,0 0 0,0 1 0,0-1-1,-1 0 1,1 0 0,0 0 0,0 0 0,0-1 0,1 1 0,230-52 562,-212 48-547,-12 1-85,1 2-1,0-1 0,17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4480,'0'-7'9277,"0"7"-9129,18-9 3450,-12 6-3093,0 1 1,0 0 0,0 0 0,13-1-1,-3 3 8,-5 0-378,1 0 0,-1 0 0,1-1 0,-1-1 0,16-3 0,14-6-522,-27 8-949,0 0 0,17-8 0,35-15-6210,-29 8 2357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5888,'-10'-4'8901,"3"11"-5192,-2 8-3239,8-12-41,-11 20 486,-2 0 1,-23 31-1,33-50-883,1 1-1,0-1 1,1 1-1,-1 0 1,1-1-1,0 1 1,0 0-1,0 0 1,1 0-1,0 1 0,0-1 1,0 0-1,0 0 1,1 1-1,0-1 1,0 1-1,0-1 1,1 0-1,0 0 1,0 1-1,0-1 1,1 0-1,0 0 1,0 0-1,0 0 0,0 0 1,1-1-1,0 1 1,4 5-1,10 9 126,1-1-1,23 18 0,-35-31-121,0 0-1,1 0 1,0-1 0,0 0 0,0-1-1,1 1 1,-1-1 0,1-1-1,0 0 1,0 0 0,8 1 0,-10-3 8,-1 0 0,1 0 0,0-1 0,0 1 0,0-2 0,-1 1 0,1-1 0,-1 1 0,7-4 0,8-5 38,21-13 0,-15 8-17,40-18 144,32-20 80,-86 46-167,-6 4-59,1-1 0,-1 0-1,0 0 1,-1-1 0,7-6-1,-11 10-44,0 0 0,0 0 0,-1 0 0,1 0 0,0 0 0,-1 0 0,1 0 0,0-1 0,-1 1 0,0 0-1,1 0 1,-1-1 0,0 1 0,1 0 0,-1-1 0,0 1 0,0 0 0,0-1 0,0 1 0,0 0-1,-1-1 1,1 1 0,0 0 0,-1-1 0,1 1 0,0 0 0,-1 0 0,0-1 0,1 1 0,-1 0-1,0 0 1,1 0 0,-3-2 0,-6-6 62,0 0 1,-1 1-1,0 0 0,-1 1 0,0 0 1,0 0-1,-18-7 0,8 3-57,-4-2 52,-2 1-1,0 1 0,-41-12 1,61 22-100,0 0 1,-1 0 0,1 1 0,0 0 0,-1 0 0,1 1-1,0 0 1,0 0 0,0 1 0,-1-1 0,1 2 0,-11 4-1,4-1-205,1 2 0,-1 0 0,1 0 0,-22 19 0,33-24 34,-14 12-1671,16-15 1749,0 1 1,0-1-1,-1 0 0,1 1 1,0-1-1,0 0 0,0 1 0,0-1 1,0 1-1,-1-1 0,1 0 1,0 1-1,0-1 0,0 0 1,0 1-1,0-1 0,0 1 0,0-1 1,0 0-1,1 1 0,-1-1 1,0 0-1,0 1 0,0-1 1,0 0-1,0 1 0,0-1 0,1 0 1,-1 1-1,0-1 0,0 0 1,1 1-1,-1-1 0,0 0 1,0 0-1,1 1 0,-1-1 0,0 0 1,1 0-1,-1 0 0,0 1 1,1-1-1,-1 0 0,0 0 1,1 0-1,16 6-2398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3392,'0'1'12410,"1"-17"-12053,1 0 0,0 0-1,1 1 1,6-19 0,5-24-125,6-37 303,-15 78-412,0 0 1,1 1 0,13-26-1,-19 41-121,1 0-1,-1 1 0,1-1 1,-1 0-1,1 0 0,-1 0 0,1 1 1,-1-1-1,1 0 0,0 1 1,-1-1-1,1 0 0,0 1 1,-1-1-1,1 1 0,0-1 0,0 1 1,0 0-1,0-1 0,-1 1 1,1 0-1,0-1 0,0 1 0,0 0 1,0 0-1,0 0 0,0 0 1,0 0-1,0 0 0,0 0 1,0 0-1,0 0 0,-1 0 0,1 1 1,0-1-1,0 0 0,0 1 1,0-1-1,0 0 0,-1 1 0,1-1 1,0 1-1,1 0 0,3 4 13,1 0 1,-1 0-1,0 0 0,7 10 0,-3-5-14,25 31 200,79 67-1,-101-97-143,1-1 1,1-1-1,0 0 1,0-1-1,1 0 0,0-1 1,0-1-1,1-1 0,0 0 1,24 4-1,-35-8-17,0 0-1,0-1 1,0 0 0,0 0 0,0 0-1,-1-1 1,1 1 0,0-1-1,0 0 1,0-1 0,-1 1 0,1-1-1,-1 0 1,1 0 0,-1 0-1,0-1 1,0 0 0,0 0 0,0 0-1,0 0 1,-1 0 0,1-1-1,-1 1 1,0-1 0,0 0-1,0 0 1,-1 0 0,1-1 0,-1 1-1,3-7 1,1-9 255,7-36-1,-9 40-181,-4 13-99,3-7 67,-1 0-1,0 0 1,-1-1 0,0 1-1,-1 0 1,-1-18-1,-1 8 142,-5-20 0,6 33-178,-1 0 1,0 1-1,-1-1 1,1 0 0,-1 1-1,-7-12 1,8 16-75,1 0 0,-1 1 0,0-1 0,1 0 0,-1 1 0,0 0 0,0-1 0,0 1 0,0 0 0,0 0 0,0 0 0,0 0 0,0 0 0,-1 1 0,1-1 0,0 0 0,0 1 0,-1 0 0,1 0 0,0 0 0,-1 0 0,1 0 0,0 0 0,-1 0 0,-2 1 0,1 0 12,-1 1 1,1-1-1,0 1 1,0-1 0,0 1-1,0 0 1,0 1 0,0-1-1,0 1 1,1-1-1,-1 1 1,-3 5 0,-6 8-117,1 0 0,1 0 0,1 1 0,-12 26 0,-25 77 264,31-75 242,-28 56 1,38-89-209,-1 0 1,0-1-1,-1 0 0,0 0 1,-10 10-1,14-17-54,-1 0 0,0 0 0,0 0 0,0-1 0,-1 1 0,1-1 0,-1 0 0,1-1 0,-1 1 0,0-1 0,0 0 0,0-1 1,-8 2-1,5-2-78,0 0 0,-1 0 0,1-1 0,-1 0 0,1-1 0,-1 0 0,1 0 0,0-1 1,-1 0-1,1-1 0,-9-4 0,7 2-337,6 3-386,0 0-1,0 0 1,1-1 0,-1 1 0,1-1-1,0 0 1,0 0 0,0-1 0,0 1-1,0-1 1,-5-7 0,3-2-2177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2720,'0'-1'93,"0"1"0,-1 0 0,1 0 0,0-1 0,0 1 0,-1 0-1,1-1 1,0 1 0,0 0 0,0-1 0,-1 1 0,1 0 0,0-1 0,0 1 0,0 0 0,0-1 0,0 1 0,0-1 0,0 1 0,-1 0 0,1-1-1,0 1 1,1 0 0,-1-1 0,0 1 0,0-1 0,0 1 0,0 0 0,0-1 0,0 1 0,0 0 0,0-1 0,1 1 0,-1 0 0,0-1 0,0 1 0,1 0-1,-1-1 1,1 0 0,6-9 6971,-5 15-4648,-1 0-3091,1 8 1093,0 0-1,-1 1 1,-2 25 0,1-12-190,-9 258 2076,-21 196-91,28-379-1832,3-61 566,6-106-72,18-259-728,-12 188-113,-5-201 324,-8 259-263,5-7-95,-4 77-214,3 8 52,4 14 90,16 39-18,-12-22 79,2-1 0,1-1 1,20 29-1,-4-19 41,43 43 0,-46-54 113,-2 2-1,-1 0 0,28 44 0,-36-43-40,-2 1 1,13 37-1,17 70 83,9 23 150,-45-141-360,-3-6-4,-1 0 0,6 22 0,-11-31-911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 4064,'-5'-6'29,"0"-4"4136,5 10-3970,0-1-1,0 1 1,1-1 0,-1 1-1,0-1 1,1 1 0,-1-1-1,0 1 1,1-1 0,-1 1-1,1 0 1,-1-1 0,1 1-1,-1 0 1,1-1 0,-1 1 0,1 0-1,-1 0 1,1-1 0,-1 1-1,1 0 1,1 0 0,11-4 1034,1 1 1,0 0-1,20-1 1,-14 2-757,80-7 906,85-14-1104,-169 20-28,50-9-2130,2 0-3996,-27 8-691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2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4736,'0'2'7023,"0"-2"-6918,7-1 1911,10-6-595,-8 2-950,-1 0 1,0-1-1,-1 0 0,1-1 1,8-10-1,10-9 157,37-28 140,93-62 0,-129 98-703,146-105 342,-154 107-261,-2 0 0,0-1 0,-1-1 0,0 0-1,-2-1 1,23-39 0,-33 51-40,-1 0 0,0-1 1,0 1-1,-1 0 0,1-1 0,-2 0 1,1 1-1,-1-1 0,0 0 0,-1 0 0,0-8 1,0 15-101,0 0-1,0-1 1,-1 1 0,1 0 0,0 0 0,-1 0 0,1 0 0,0 0 0,-1 0 0,1 0 0,-1 0 0,0 0 0,1 0-1,-1 0 1,0 0 0,-1 0 0,2 0-13,-1 1 0,0 0 0,1-1 0,-1 1 0,0 0 0,1 0-1,-1 0 1,0-1 0,1 1 0,-1 0 0,0 0 0,1 0 0,-1 0 0,0 0 0,1 0-1,-1 1 1,0-1 0,0 0 0,0 0 0,-4 3-62,1-1-1,-1 0 1,1 1-1,0 0 1,-7 6-1,4-4 49,-21 16 116,1 1 0,0 1-1,2 1 1,-33 41 0,55-61-64,0 0-1,0 1 1,0 0 0,1 0-1,-1 0 1,1 0-1,1 0 1,-1 1 0,1-1-1,0 0 1,0 1-1,0-1 1,0 7 0,2-5-16,0-1 0,0 0 1,0 1-1,1-1 1,-1 0-1,2 1 1,-1-1-1,1 0 0,0-1 1,0 1-1,4 5 1,7 10 67,0 0 1,1-1 0,28 26 0,-38-41-257,0 0 0,0 0 0,1-1 0,0 0 0,0 0 0,0-1 0,0 1 0,0-2 0,1 1 0,-1 0 0,1-1 0,0-1 0,0 1 0,0-1 0,0 0 0,0 0 0,12-1 0,39-10-4827,-21 2 2379,24 0-4504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3328,'0'-4'195,"0"2"388,0 0-1,0 0 1,0 0-1,0 0 1,0 0-1,1 0 1,-1 0-1,1 0 0,-1 0 1,2-3-1,-1-9 4176,-1 10-2059,0 11 473,-1 184-1856,6 350 1038,-3-364-2018,5-108-795,-1-84-3138,-1 4 2309,1-12-2362,5-43 1,-6 37 1225,4-19-2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32 179 6464,'-7'-7'658,"5"6"-497,0-1 0,1 1 1,-1-1-1,0 0 1,1 0-1,-1 0 0,1 0 1,0 0-1,-1 0 1,1 0-1,0-1 0,1 1 1,-2-4-1,1 2 90,0 0 0,0 0 0,0 0-1,1 0 1,-1 0 0,1 0 0,0 0 0,0 0 0,1 0 0,-1 0-1,1 0 1,0 0 0,0 0 0,0 1 0,1-1 0,-1 0-1,1 1 1,0-1 0,0 1 0,0-1 0,1 1 0,-1 0 0,1 0-1,-1 0 1,1 0 0,0 0 0,6-4 0,-3 3-160,1 0 1,-1 0 0,1 0-1,-1 1 1,1 0 0,0 0-1,0 1 1,0 0 0,1 0-1,-1 1 1,0 0 0,1 0-1,-1 0 1,1 1 0,10 1-1,14 4 145,-1 1-1,0 2 0,0 1 1,47 21-1,-42-14 121,0 2 1,-2 2-1,45 33 1,-61-39 51,28 27 0,-41-35-244,0 0-1,0 0 1,0 0-1,-1 0 1,1 1-1,-2 0 1,1 0-1,4 11 1,-7-15-99,-1 0 1,1 0-1,0 0 1,-1 0-1,1 0 0,-1 1 1,0-1-1,0 0 0,0 0 1,-1 0-1,1 0 1,-1 0-1,0 0 0,1 0 1,-2 0-1,1 0 1,0 0-1,0 0 0,-1 0 1,1-1-1,-1 1 0,0-1 1,0 1-1,0-1 1,0 0-1,0 1 0,-1-1 1,1 0-1,-1-1 1,-3 3-1,-7 3 90,0 0 1,0-2-1,0 1 1,0-2-1,-19 4 1,4-1-8,1-1 1,-32 2-1,46-7-722,1-1 0,0 0-1,-1 0 1,1-2 0,-1 0-1,1 0 1,-15-5 0,3-4-2528,24 11 2939,-1-1 0,1 1-1,-1 0 1,1 0 0,-1-1-1,1 1 1,-1 0 0,1-1-1,-1 1 1,1 0 0,0-1-1,-1 1 1,1-1 0,0 1-1,-1 0 1,1-1 0,0 1-1,0-1 1,-1 1 0,1-1-1,0 1 1,0-1 0,0 1-1,0-1 1,-1 0 0,1 1 0,0-1-1,0 1 1,0-1 0,0 1-1,0-1 1,1 1 0,-1-1-1,0 1 1,0-1 0,0 1-1,0-1 1,0 1 0,1-1-1,-1 1 1,0-1 0,1 1-1,-1-1 1,15-8-5970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3328,'0'1'139,"0"-1"0,0 1-1,0-1 1,0 0 0,0 1 0,1-1 0,-1 1-1,0-1 1,0 0 0,0 1 0,1-1 0,-1 1 0,0-1-1,1 0 1,-1 1 0,0-1 0,1 0 0,-1 0-1,0 1 1,1-1 0,-1 0 0,1 0 0,-1 1 0,0-1-1,1 0 1,-1 0 0,1 0 0,-1 0 0,1 0 0,-1 0-1,1 0 1,21 6 3296,-13-7-2963,0 0 1,0 0-1,0-1 1,-1 0-1,1 0 1,-1-1-1,0-1 1,1 1-1,8-7 1,13-8 188,27-22 0,-37 26-372,15-12-29,-1-2 1,-1-2-1,-1-1 1,-2-1-1,39-54 0,-65 81-199,4-7 147,0-1 0,6-13 0,-12 23-143,-1 0 0,0 0-1,0 0 1,0 0-1,0 0 1,0 0-1,0-1 1,-1 1-1,0 0 1,0-1 0,0 1-1,0 0 1,0-1-1,-2-4 1,2 7-46,-1 0 1,1-1-1,-1 1 1,0 0-1,0 0 1,0-1-1,0 1 1,0 0 0,0 0-1,0 0 1,0 0-1,0 0 1,0 1-1,-1-1 1,1 0-1,0 0 1,-1 1-1,1-1 1,0 1 0,-1-1-1,1 1 1,-1-1-1,1 1 1,-1 0-1,1 0 1,-1 0-1,1 0 1,0 0-1,-1 0 1,-2 1-1,-6 0 34,0 0-1,0 1 0,-12 4 0,15-4-13,-8 3 83,0-1 0,1 2 0,0 0 0,-24 14 0,32-16-75,-1 1-1,0 0 0,1 1 1,0-1-1,0 1 0,1 0 1,-1 0-1,1 1 0,1 0 1,-7 12-1,6-9 0,0 0 1,1 1 0,1-1-1,0 1 1,0 0-1,0 12 1,2-16-29,1 1 0,-1-1 1,2 1-1,-1-1 1,1 1-1,1-1 0,-1 0 1,1 1-1,0-1 1,4 7-1,-1-3 2,0-1 1,1 0-1,0-1 0,1 1 0,0-1 1,1 0-1,0-1 0,0 0 0,1 0 1,18 12-1,-16-12-58,1-2-1,1 1 1,-1-1-1,1-1 1,0 0 0,0-1-1,1 0 1,25 3-1,-28-7-908,-1 0 1,0-1-1,1 0 0,-1 0 0,0-1 0,1 0 0,-1-1 1,-1 0-1,1-1 0,0 0 0,-1-1 0,18-10 0,23-16-4983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1728,'2'-4'10980,"2"13"-6353,-1-1-6176,11 13 2099,0 0-1,-2 1 0,-1 1 0,-1 0 1,-1 0-1,-1 1 0,8 39 1,1 52 68,-15-108-450,-1 0-1,1-1 1,0 1-1,5 9 1,-5-9 1114,2-14-746,-1 0-380,0 1-1,0-1 1,0 1 0,-1-1-1,2-8 1,5-14 46,4-4-70,2 1 0,1 0 0,21-31 0,-17 30-146,-9 14-88,1 1 0,15-18 0,-23 30-761,8-8-204,-7 12-3516,-5 1 4230,1 1 1,-1 0-1,1 0 1,-1 0-1,1 0 1,0 1-1,7 1-3625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2496,'7'3'8033,"-4"-3"-7368,32 14 1239,-17-10-1372,-6-2-270,0 0 0,23 1 0,4-2 50,-13 0-127,34-3 0,46-3-1494,-104 5 1173,2 0-717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 2304,'0'-2'393,"0"0"-1,0 0 1,0 0-1,1 0 1,-1 0 0,1 0-1,0 0 1,0 0-1,-1 0 1,1 0 0,1 0-1,1-2 1,-1 0 1292,1-5 3027,-6 14-667,-43 165-1331,33-129-2206,-3-1 1,-21 41 0,13-32-291,2 0 0,2 2 0,2 0 0,2 1-1,3 1 1,-7 59 0,17-92-183,2-1 0,0 1-1,1-1 1,2 1-1,5 35 1,-4-41-11,1-1 0,0 0 0,1-1 0,0 1 0,1-1 0,1 0 0,0 0 0,0 0 0,10 11 0,11 10 34,1-2-1,1 0 0,47 34 1,-76-64-358,1 0 1,-1 0 0,1 0 0,-1 0 0,1 0 0,0-1 0,-1 1 0,1-1 0,0 1-1,2-1 1,0 0-1061,0 0 0,0 0 0,0 0 0,0-1 0,0 1 0,7-3 0,15-5-4938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64 2496,'-6'-13'706,"5"12"-504,0 0 1,0 0-1,1 0 0,-1 0 1,1 0-1,-1 0 0,1 0 1,0 0-1,-1 0 1,1 0-1,0 0 0,0 0 1,-1-1-1,1 1 0,0 0 1,0 0-1,0 0 0,1 0 1,-1 0-1,0-1 0,0 1 1,1 0-1,-1-1 0,1 2-36,-1-1-1,0 1 0,0-1 0,0 1 0,0-1 0,0 1 0,0-1 1,1 1-1,-1-1 0,0 1 0,0-1 0,-1 1 0,1-1 0,0 1 0,0-1 1,0 1-1,0-1 0,0 1 0,0-1 0,-1 1 0,1 0 0,0-1 1,0 1-1,-1-1 0,1 1 0,0-1 0,-1 1 0,0-1 79,0 0 0,0 0 0,0 0-1,-1 1 1,1-1 0,0 1 0,0-1 0,-1 1-1,-1-1 1,-29-3 1921,19 5-1917,0 0-1,0 0 1,-1 1 0,2 1 0,-1 0 0,0 1 0,1 0-1,-1 1 1,1 0 0,1 1 0,-1 0 0,1 1-1,-14 11 1,17-12-230,1 0 0,0 1 1,0 0-1,1 0 0,0 1 0,0 0 0,1 0 0,0 0 0,0 1 0,1-1 0,0 1 0,1 0 0,0 0 1,0 1-1,1-1 0,0 1 0,0-1 0,1 18 0,1-20-27,0 0 0,1-1 0,0 1 0,0 0 0,0-1 0,1 1 0,0 0 0,1-1 0,-1 0 0,1 0 0,1 0 0,-1 0 0,8 9 0,-6-8 22,1-1 0,1 0-1,-1 0 1,1 0 0,0-1 0,1 0-1,-1 0 1,1-1 0,15 6 0,-12-5 47,0-2 1,0 0-1,0 0 1,0-1-1,1 0 0,-1-1 1,1 0-1,0-1 1,-1 0-1,1-1 1,-1-1-1,1 0 1,-1 0-1,0-1 0,0 0 1,17-8-1,-7-2-57,1-1 0,-2-1-1,0 0 1,-1-2 0,18-20-1,-22 21 256,-1-1 0,15-21 0,-25 29-63,-5 7-187,-10 12-227,3 2 150,0 0 0,1 1 0,1-1 0,0 2 1,0-1-1,2 1 0,-1 0 0,2 0 0,-3 16 1,6-27 66,0 0 0,0 1 0,0-1-1,0 1 1,1-1 0,-1 0 0,1 1 0,0-1 0,0 0 0,0 1 0,0-1 0,1 0 0,-1 0 0,1 0 0,0 0 0,0-1 0,0 1 0,0 0 0,0-1 0,5 5 0,-3-4 41,0 0-1,0-1 1,0 1 0,0-1 0,0 1-1,0-1 1,1-1 0,-1 1 0,1-1-1,0 1 1,-1-1 0,1-1 0,0 1 0,5 0-1,-3-1 18,1 0 0,-1-1 0,0 1 0,0-1-1,0-1 1,8-1 0,-14 2-27,1 0 0,0 1 1,-1-1-1,1 0 0,-1 0 0,1 0 0,-1 0 1,0 0-1,1 0 0,-1-1 0,0 1 0,0 0 1,0-1-1,0 1 0,0 0 0,0-1 0,0 0 1,0 1-1,-1-1 0,1 1 0,-1-1 0,1 0 1,-1 0-1,1 1 0,-1-1 0,0 0 0,0 1 1,0-1-1,0 0 0,-1-3 0,0-7 15,-1 1 1,-1-1-1,0 1 0,-1-1 0,-9-18 0,1 5 96,-21-31-1,27 48-182,1 0-1,-1 0 0,0 1 0,-1 0 1,0 0-1,0 1 0,0 0 0,-1 0 1,-8-4-1,15 9 21,1 1 0,-1-1 0,0 1 1,0 0-1,1-1 0,-1 1 0,0 0 0,0-1 0,1 1 0,-1 0 1,0 0-1,0 0 0,1 0 0,-1 0 0,0 0 0,0 0 0,0 0 1,1 0-1,-1 0 0,0 0 0,0 0 0,0 0 0,1 1 0,-1-1 1,-1 1-1,2 0-1,-1-1 1,0 1 0,1 0-1,-1 0 1,1 0 0,-1 0-1,1 0 1,-1 0 0,1 0-1,0 0 1,-1 0 0,1 0-1,0 0 1,0 0 0,0 0-1,0 1 1,0 5-25,0-1 0,0 1-1,1-1 1,3 12 0,-2-10 67,1-1 0,0 0 0,0 0 1,0 1-1,1-2 0,0 1 0,0 0 0,1-1 0,0 0 0,0 0 1,0 0-1,1-1 0,0 0 0,0 0 0,1 0 0,-1-1 1,1 0-1,0 0 0,0 0 0,0-1 0,8 2 0,-3-1 51,0-1 0,1-1 0,-1 0-1,0 0 1,1-1 0,-1-1-1,1 0 1,-1-1 0,1-1 0,-1 1-1,0-2 1,19-6 0,-18 5-46,-1 0 0,-1-2 0,1 1 1,-1-1-1,1-1 0,-2 0 0,1-1 0,-1 0 1,0-1-1,-1 1 0,0-2 0,-1 1 0,1-2 0,7-11 1,3-11 135,-2-1 0,-1 0 0,21-67 0,-32 88-219,-5 13 55,0 0 0,0 0 0,0 0 1,0 0-1,0 0 0,0-1 0,0 1 1,0 0-1,0 0 0,0 0 0,1 0 1,-1 0-1,0 0 0,0 0 1,0 0-1,0 0 0,0 0 0,0 0 1,0 0-1,0 0 0,0 0 0,0 0 1,0 0-1,0 0 0,0-1 0,0 1 1,0 0-1,0 0 0,1 0 1,-1 0-1,0 0 0,0 0 0,0 0 1,0 0-1,0 0 0,0 0 0,0 0 1,0 0-1,0 0 0,0 0 0,0 0 1,0 0-1,1 0 0,-1 0 0,0 0 1,0 1-1,0-1 0,0 0 1,0 0-1,0 0 0,0 0 0,0 0 1,0 0-1,0 0 0,0 0 0,0 0 1,0 0-1,0 0 0,0 0 0,0 0 1,4 21-437,-2-7 500,4 35-116,2 69 0,-7-62 145,0 36 203,-2-77-168,-1-1 0,0 1 1,-1 0-1,-5 16 1,7-30-106,1 0 0,0 0 1,0 0-1,-1 0 1,1 0-1,-1 0 0,1 0 1,-1 0-1,1 0 1,-1 0-1,1 0 1,-1 0-1,0-1 0,0 1 1,1 0-1,-1 0 1,0-1-1,0 1 1,0 0-1,0-1 0,0 1 1,0-1-1,0 1 1,0-1-1,0 1 1,0-1-1,0 0 0,0 0 1,0 1-1,0-1 1,0 0-1,0 0 0,0 0 1,0 0-1,-1 0 1,1-1-1,0 1 1,0 0-1,0 0 0,0-1 1,-1 0-1,-5-2 36,1 0 1,0 0-1,1-1 0,-1 0 0,-6-7 0,4 5-60,3 2 9,-27-23-57,28 24 25,1 0 1,1 0 0,-1 0 0,0-1 0,1 1 0,-1-1-1,-2-5 1,5 9 23,0-1 0,0 1 1,0 0-1,0 0 0,0-1 0,0 1 0,0 0 0,-1-1 0,1 1 1,0 0-1,0 0 0,0-1 0,0 1 0,0 0 0,1 0 0,-1-1 1,0 1-1,0 0 0,0-1 0,0 1 0,0 0 0,0 0 0,0-1 1,0 1-1,1 0 0,-1 0 0,0 0 0,0-1 0,0 1 0,1 0 1,-1 0-1,0 0 0,0-1 0,0 1 0,1 0 0,-1 0 0,0 0 1,0 0-1,1 0 0,-1 0 0,0 0 0,0-1 0,1 1 0,-1 0 1,0 0-1,1 0 0,-1 0 0,1 0 0,13 1-28,-12-1 29,4 2 52,-1-1-1,1 1 1,0 0 0,-1 1-1,9 4 1,10 4 161,16 5 5,36 12 467,-64-25-625,-1 0 1,1-1-1,0 0 0,19 1 0,-11-1-33,-17-1-314,0-1-1,0 1 0,1-1 1,-1 0-1,0 0 0,1 0 1,-1 0-1,5-2 1,-8 2-54,1-1 1,-1 1 0,1-1 0,0 1 0,-1-1-1,1 1 1,-1-1 0,0 0 0,1 1 0,-1-1-1,0 0 1,1 1 0,-1-1 0,0 0 0,0 1-1,1-1 1,-1 0 0,0-1 0,4-9-3691,8-12 664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 4896,'-9'-5'11275,"8"6"-10922,-7 7 5924,5-4-8033,-32 47 3698,25-38-1752,0 1 0,1-1 0,1 2 0,0-1 0,-7 20 0,5 0-100,2 0 0,0 1 0,3-1 0,1 1 0,1 0 0,5 67 0,0-79 59,1 0 0,1 0 0,11 32 0,-13-47-116,1-1 1,0 1-1,0-1 1,1 1 0,0-1-1,1 0 1,-1-1-1,1 1 1,0-1 0,1 0-1,0 0 1,0-1 0,9 7-1,-12-10 5,1 0-1,0 0 0,-1 0 1,1-1-1,0 0 0,0 0 1,0 0-1,0 0 0,0 0 1,0-1-1,0 0 0,0 0 1,0 0-1,0 0 0,0-1 1,0 0-1,0 1 0,0-1 1,0-1-1,0 1 1,-1 0-1,1-1 0,0 0 1,4-3-1,0 0-13,-1-1 0,1 0 0,-1 0 0,0 0 0,-1-1 0,1 0 0,-1 0 0,-1-1 0,8-12 0,2-11-78,-1 0 1,-1-1 0,-2 0-1,-1-1 1,-2 0 0,-1-1-1,-2 0 1,1-36 0,-5 57 47,-2 0 1,1 0 0,-2 0 0,1 0 0,-2 0 0,0 0 0,0 1 0,-1-1 0,-1 1 0,0 0 0,-1 0 0,0 0 0,0 1 0,-2 0 0,1 0-1,-1 1 1,-1 0 0,0 0 0,-18-15 0,23 22-38,0 0 1,-1 1-1,1-1 0,-1 1 0,1 0 0,-1 0 0,0 0 1,0 0-1,1 1 0,-1 0 0,-1 0 0,1 0 1,0 1-1,0 0 0,0 0 0,-10 1 0,9 0-282,0 1-1,-1-1 1,1 1-1,0 1 1,0-1-1,0 1 1,0 1-1,0-1 0,1 1 1,0-1-1,-1 2 1,-6 6-1,11-10 67,0 0 1,0 0-1,0 0 0,0 1 0,0-1 0,0 0 0,0 1 0,1-1 0,-1 0 0,1 1 0,-1-1 0,1 1 1,-1-1-1,1 1 0,0-1 0,-1 1 0,1 1 0,1 1-885,-1-1 0,1 1 0,0-1 0,0 1 0,2 4 0,-2-3 80,1-1-1,-1 0 0,0 1 1,1 5-1,-1 13-1751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 7040,'-14'-2'6182,"14"2"-5753,1 0 0,-1 0 0,1 0 0,-1 0 0,1 0 1,-1 0-1,1 0 0,-1 0 0,1 0 0,0 0 0,17-5 388,-15 4-73,24-6 1308,44-6 0,11-2-1270,59-28-713,-81 24-2753,0 2-3976,-26 9 2442,-5 7-1878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6880,'-1'0'82,"1"0"-1,0 0 1,0 0 0,-1 0 0,1 0 0,0 0-1,-1 0 1,1-1 0,0 1 0,0 0 0,0 0-1,-1 0 1,1 0 0,0-1 0,0 1 0,-1 0-1,1 0 1,0-1 0,0 1 0,0 0 0,0 0 0,0-1-1,-1 1 1,1 0 0,0-1 0,0 1 0,0 0-1,0 0 1,0-1 0,0 1 0,0 0 0,0-1-1,1-3 2969,9 7 91,5 3-2409,-1 0 0,0 1 0,1 0 0,-2 1 0,1 0 0,15 14 0,68 67 1096,-94-86-1724,27 27 714,-1 2 0,49 69 1,-65-80-559,-1 1 0,0 0 1,-1 1-1,-2 0 0,0 1 1,7 36-1,-3 5 187,7 103 0,-18-133-321,-2 0 1,-2 0-1,-1 0 0,-13 61 0,10-75-332,-1 0 0,-1 0 0,0-1 0,-2-1 0,0 1 0,-1-1-1,-1-1 1,0 0 0,-2-1 0,-16 17 0,13-18-1104,-1 0 0,0 0 0,-1-2 0,-1 0 0,-26 13 0,-1-5-6535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6 320,'-8'-5'128,"13"5"-96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 5152,'-8'-7'613,"6"5"-500,1 1 0,0-1 0,-1 1 0,1 0 1,-1-1-1,0 1 0,1 0 0,-1 0 0,0 0 0,0 0 0,0 1 0,0-1 0,1 0 0,-4 0 0,-1-1 802,1 0 0,0-1 0,0 0 0,0 0 0,1 0 0,-1 0 0,1-1 0,0 0 0,0 0 0,-4-5 0,1 3 97,5 0 1399,4 12-2326,10 40 312,-7-30-201,4 25 0,28 280 799,-16-127-240,-11-84-601,16 98 945,-48-367 1050,7 63-2143,5-1-1,3-127 0,7 172-89,9-61 0,-6 91 55,1 1 0,1 0 1,1 0-1,1 1 0,14-31 0,-18 46 6,0 0 0,0 0 1,0 1-1,1-1 0,0 1 0,0-1 1,0 1-1,0 0 0,1 1 0,-1-1 0,6-2 1,-2 1-10,1 1 0,-1 0 0,0 1 0,1 0 0,0 1 0,14-3 0,-9 3-52,-1 0-1,1 2 1,-1 0 0,1 0 0,-1 1 0,1 1 0,-1 0 0,0 1-1,19 6 1,-24-6 65,0 1 0,0 0 0,0 0 0,-1 1 0,1 0-1,-1 0 1,0 1 0,-1-1 0,1 2 0,-1-1 0,0 1 0,6 9 0,-8-10 39,-1 0 1,1 0-1,-2 0 1,1 1 0,-1-1-1,0 1 1,0-1-1,0 1 1,-1 0-1,0-1 1,-1 1 0,1 0-1,-1 0 1,-1 0-1,1-1 1,-3 12 0,1-9-7,0-1 0,-1 1 1,-1-1-1,1 1 1,-1-1-1,0 0 0,-1 0 1,0 0-1,0-1 1,-1 0-1,0 0 0,0 0 1,-1-1-1,1 0 1,-2 0-1,1-1 0,0 1 1,-1-2-1,-11 6 1,-51 23 156,33-17-105,-48 29 1,81-42-91,-1 0 1,1 0-1,0 0 1,0 1-1,1 0 1,-1 0-1,1 0 1,-5 7-1,6-9 10,1 1 0,0-1 0,0 1 0,0 0 0,0-1 0,0 1 0,0 0 0,1 0 0,-1-1 0,1 1 0,0 0 0,-1 0 0,2 0 0,-1 0 0,0 0 0,0-1 0,2 4 0,1 3 8,0 0 0,1-1 1,0 0-1,1 1 1,-1-2-1,2 1 1,-1 0-1,8 6 0,56 53 242,-53-54-133,46 40 187,-19-18 34,48 53 0,-49-46-68,-42-42-311,0 0 0,0 1 0,0-1 0,0 0 0,0 0-1,1 0 1,-1 0 0,0 0 0,0 1 0,0-1 0,0 0 0,1 0 0,-1 0 0,0 0-1,0 0 1,0 0 0,1 0 0,-1 0 0,0 0 0,0 0 0,0 0 0,1 0 0,-1 0-1,0 0 1,0 0 0,1 0 0,-1 0 0,0 0 0,0 0 0,0 0 0,1 0 0,-1 0-1,0 0 1,0 0 0,0-1 0,0 1 0,1 0 0,-1 0 0,0 0 0,0 0 0,0 0-1,0 0 1,0-1 0,1 1 0,-1 0 0,0 0 0,0 0 0,0-1 0,0 1-1,0 0 1,0 0 0,0 0 0,0-1 0,5-11-4818,-4 11 4808,5-14-3258,6-2-2703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7136,'-9'-3'1616,"-13"-9"6629,19 198-4343,-35 246-743,36-418-3105,1 0 782,0-26-222,1-2-555,2 1 0,-1 0 0,1 1-1,1-1 1,8-21 0,29-59-241,-28 69 161,2 1 1,0 1 0,1 0 0,1 1 0,1 0 0,1 2 0,1 0-1,36-28 1,-54 46 9,37-23-24,-36 23 17,0 0 1,0 0 0,0 0-1,0 0 1,0 0 0,0 1-1,0-1 1,0 1 0,0-1-1,0 1 1,1 0 0,-1 0-1,0 0 1,0 0 0,0 0-1,4 1 1,-5 0 5,0-1 0,0 1 0,0-1 0,0 1 0,-1 0 0,1-1 0,0 1 0,-1 0 0,1 0 0,0-1 1,-1 1-1,1 0 0,-1 0 0,1 0 0,-1 0 0,0 0 0,1 2 0,2 18-19,-2-15 26,0 10 5,0-1 0,-1 1 1,-1 0-1,0 0 0,-1-1 0,-1 1 0,0-1 0,-7 20 0,7-28 23,0 1 1,0-1-1,-1 0 0,1 0 0,-1 0 1,-1 0-1,0-1 0,0 0 0,0 0 1,0 0-1,-1 0 0,0-1 0,0 0 1,-1 0-1,1-1 0,-1 0 0,0 0 1,-10 4-1,-5 6-226,43 3 146,-14-12 73,0 1-1,15 8 1,-5-4 184,-1 1 0,1 0 0,-2 1 0,0 1 0,22 23 0,-33-32-143,-1 0 1,1 1-1,-1-1 1,4 10 0,-6-13-197,-1-18-6282,0 16 5942,0-1 0,0 1 1,1 0-1,-1-1 0,0 1 1,1-1-1,-1 1 1,1 0-1,-1-1 0,1 1 1,0 0-1,-1 0 0,3-3 1,-1 1-298,6-13-5432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14 496 6656,'-8'1'803,"8"-1"-750,0 0 0,0 0 0,0 0 0,-1 0 0,1 0 0,0 0 0,0 0 0,0 0 0,0 0 0,-1 0 1,1 0-1,0 0 0,0 0 0,0 0 0,-1 0 0,1 0 0,0 0 0,0 0 0,0 0 0,-1 1 0,1-1 0,0 0 0,0 0 0,0 0 0,0 0 0,0 0 0,-1 0 0,1 1 0,0-1 0,0 0 0,0 0 0,0 0 0,0 0 1,0 1-1,0-1 0,-1 0 0,1 0 0,0 0 0,0 0 0,0 5 3438,7-6-846,21-8-1766,0-1 0,0-1 0,-1-1-1,30-19 1,-37 18-792,-1-1 0,0 0 0,-1-2 0,0 0 0,-2-1 0,21-27 0,-19 20 98,-2-2-1,0 0 0,-2-1 1,18-46-1,-28 62-81,0 0 0,-1 0 0,3-13-1,-6 22-92,1-1 0,-1 0-1,0 1 1,0-1-1,0 0 1,0 1-1,0-1 1,-1 0-1,1 1 1,-1-1 0,1 0-1,-1 1 1,0-1-1,0 1 1,0-1-1,-1 1 1,1 0 0,-1-1-1,-1-1 1,1 2-3,1 1 0,-1 0 0,1 0 0,-1 0 0,0 0 0,0 1 0,1-1 1,-1 0-1,0 1 0,0-1 0,0 1 0,0 0 0,0-1 0,0 1 0,1 0 0,-1 0 0,0 0 1,0 1-1,0-1 0,0 0 0,0 1 0,-3 1 0,-1 0-23,0 0 1,0 0-1,0 1 0,0 0 1,-9 8-1,4-2 38,0 1 0,0 0 0,1 0 0,1 2 0,0-1 0,0 1 0,1 0 0,-8 16 0,9-12 110,-1 1-1,2-1 1,0 1 0,1 0 0,1 0-1,-3 26 1,6-34-38,1-1 1,0 1-1,0 0 1,1-1-1,0 1 1,0-1-1,1 1 1,0-1-1,1 0 1,0 0-1,0 0 0,1 0 1,4 7-1,-2-6-22,1 0-1,0 0 1,0-1-1,0 0 1,1 0-1,0-1 1,1 0-1,0 0 1,17 9-1,-9-6-49,1-1 0,1-1 0,32 10 0,-40-15-698,0-1 0,0 0 1,0 0-1,0-1 0,0-1 0,0 0 0,1-1 1,13-2-1,12-5-1874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3552,'-5'1'8133,"-6"4"-4060,-19 12-2629,8-5-177,13-7-1008,-106 58 2073,103-54-2169,-1-1 0,2 2 0,-1 0 0,1 0 1,1 1-1,-17 21 0,11-6 56,0 1 1,2 1-1,-19 49 1,14-22 2,-11 61 1,2 43 731,25-135-896,1 1 1,1-1-1,1 1 0,2 0 0,5 33 0,-3-39 13,0 0 0,2-1 0,0 1 0,1-1 0,0 0 0,2-1 1,11 19-1,-15-28-13,0-1 1,1 0 0,0 0 0,0-1 0,0 0 0,1 0-1,0 0 1,0-1 0,0 0 0,0 0 0,1-1 0,0 0 0,10 4-1,-11-6-185,-1 0 0,1-1 0,0 0 0,-1 0 0,1 0 0,0-1 0,0 0 0,0 0 0,9-2 0,-8 0-642,0 0 0,0 0-1,-1 0 1,1-1 0,8-5 0,-12 6-255,1-1-1,-1 0 0,0 0 1,0-1-1,0 1 1,0-1-1,6-8 0,4-9-2537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3488,'-5'0'7968,"18"11"-5152,-6-9-2412,-1 0 0,0-1 0,1 0 0,-1 1 0,1-2 0,-1 1 0,9-1 0,3 0-101,135 2 764,-88-3-840,96 11-1,-141-10 100,-7 0-4187,1 15-8699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7296,'-3'-14'10197,"6"24"-8533,4 10-825,22 78 1516,-23-75-2007,-2-10-18,-1 0 1,-1 0-1,2 25 1,-4-36 245,5-12 298,0-1-740,-1 1 0,-1-1 1,0 0-1,0 0 0,1-15 0,0-2-64,3-9 42,-3 10-141,13-40-1,-17 66 38,1 0-1,-1 0 0,1 1 1,-1-1-1,1 0 0,-1 0 1,1 1-1,0-1 0,0 1 1,-1-1-1,1 1 0,0-1 1,0 1-1,-1-1 1,1 1-1,0 0 0,0-1 1,0 1-1,0 0 0,0 0 1,0-1-1,-1 1 0,1 0 1,0 0-1,0 0 0,0 0 1,0 0-1,0 1 0,0-1 1,0 0-1,0 0 1,-1 0-1,1 1 0,1 0 1,4 0-36,-1 1 0,0 0 0,0 0 0,7 5 0,-5-3-10,-4-1-69,1-1 1,-1 0-1,0 0 0,0-1 1,1 1-1,-1-1 0,1 0 1,-1 0-1,1 0 0,0 0 1,-1 0-1,1-1 1,3 1-1,26 4-10261,-11-2 7174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8:4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8128,'10'6'4705,"35"30"-552,-35-27-3688,-1 2-1,0-1 1,0 2-1,-1-1 1,11 19-1,27 69 1149,40 131 987,-55-141-1888,-21-60-435,-2 1 0,-1 0 0,6 59 0,-10-45-76,-3 1 0,-5 49 1,-18 61 229,18-132-1188,-1 0 0,-1 0-1,-1-1 1,-18 34 0,25-53 780,-2 2-884,1 0-1,-1-1 0,0 1 1,0-1-1,-1 0 1,-5 6-1,8-9 514,-1 0 0,1 0 0,-1 0 0,1 0 0,-1-1 0,1 1 0,-1 0 0,0-1 0,1 0 0,-1 1 0,0-1 0,1 0 0,-1 0 0,0 0 0,0 0 0,1 0 0,-1 0 0,0-1 0,1 1 0,-1 0 0,0-1 0,1 1-1,-1-1 1,-1-1 0,-35-16-4638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15 355 2400,'-3'1'203,"2"-1"-173,1 0 0,0 0 1,-1 0-1,1 0 0,-1 0 0,1 0 0,-1 0 0,1 0 0,-1 0 1,1 0-1,0 1 0,-1-1 0,1 0 0,-1 0 0,1 0 0,0 1 1,-1-1-1,1 0 0,0 1 0,-3 11 10972,3-11-10893,0-1 0,0 0 0,0 1 0,0-1 0,0 1 0,0-1 0,-1 1 0,1-1 0,0 0 0,0 1 0,1-1 0,-1 1 0,0-1 0,0 0 0,0 1 0,0-1 0,0 1 0,0-1 0,0 0 0,1 1 0,-1-1 0,0 0 1,0 1-1,1-1 0,-1 0 0,0 1 0,0-1 0,1 1 0,7-10 2962,1-1-3395,9-12 468,-1-1-1,17-29 1,-18 28-37,14-23 9,2 1-1,71-77 1,-100 121-108,-1 0 0,1-1 1,-1 1-1,1 0 0,0 1 0,0-1 0,5-2 1,-7 4-6,0-1 0,1 1 1,-1-1-1,1 1 1,-1 0-1,0 0 0,1 0 1,-1 0-1,1 0 1,-1 0-1,0 0 0,1 0 1,-1 0-1,1 1 1,-1-1-1,0 0 1,1 1-1,-1 0 0,0-1 1,0 1-1,1 0 1,0 0-1,2 2 20,-1 0 0,0 1 0,0-1 0,0 1 0,0-1 0,-1 1 1,1 0-1,-1 0 0,2 5 0,15 42-89,-15-36 61,5 12 47,60 160 295,-62-172-310,0 0 1,2 0-1,0-1 1,0 0-1,12 13 1,-13-19 40,0 0 0,0 0 0,0-1 1,1 0-1,0-1 0,0 0 0,0 0 0,18 7 0,-20-11 15,0 0-1,-1 0 0,1-1 0,0 0 1,0 0-1,0 0 0,-1-1 1,1 0-1,12-2 0,-8 0 10,0 0 0,-1-1 1,1 0-1,-1-1 0,14-6 0,-15 5-51,-1 0-1,0-1 1,0 0-1,-1 0 0,0-1 1,0 1-1,0-2 1,-1 1-1,0-1 1,6-9-1,5-13-57,20-47 0,-28 57-26,15-32-96,56-115 44,-72 154 153,0 1 1,12-15 0,-20 27-49,1-1 0,-1 0 0,1 1 0,-1-1 0,1 1 0,0-1 0,-1 1 0,1-1 0,0 1 0,-1-1 1,1 1-1,0 0 0,0-1 0,-1 1 0,1 0 0,0 0 0,0 0 0,0-1 0,-1 1 0,1 0 0,0 0 1,0 0-1,1 0 0,-1 1 7,1-1 0,-1 1 0,1 0 0,-1-1 0,1 1 0,-1 0 0,0 0 0,1 0 0,-1-1 0,0 2 0,2 0 0,3 5 44,0 0 0,-1 0 0,7 12 0,-9-14-47,42 74 83,13 21 30,32 24-5,-65-90-2372,-14-47-9158,-10 10 10845,0 1 0,0 0 0,0 0 0,0-1 0,-1 1 0,1-1 0,-1 1 0,1 0 0,-1-1 0,0-4 0,-3-27-1945,2 30 2276,-7-40-1608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4800,'1'-12'11466,"1"21"-11033,-1 0 1,1 0-1,-2 0 0,1 0 0,-2 16 0,0 5 56,-4 536 3922,14-280-3966,27 1-538,-33-271-1052,1 0 0,8 22 0,0-13-850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1888,'0'0'18431,"2"0"-18345,110 3 495,48-3 80,174 0-1370,-322-8-9174,-12 8 9726,0 0-1,1 0 1,-1 0-1,0 0 1,1 0-1,-1 0 1,1 0-1,-1 0 1,0 0-1,1 0 1,-1 0-1,1 1 1,9 3-4787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6 160 4992,'-6'-3'13481,"21"2"-7220,-5-2-8830,44-14 3590,95-19 0,-136 33-957,144-18-265,-37 7 536,-96 11 13,-15 2-1102,0 0 0,1 0 0,14-5 0,-22 6 294,-1-1 0,1 1 0,0-1 0,-1 0 0,1 0 0,0 0-1,-1 0 1,0 0 0,1 0 0,-1 0 0,1 0 0,-1 0 0,0-1 0,0 1 0,0 0-1,0-1 1,0 1 0,0-1 0,0 0 0,0 1 0,-1-1 0,1 0 0,-1 1-1,1-3 1,-3-13-5230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2912,'-9'8'15322,"26"-8"-14954,260-15 992,-269 14-1328,209-3 520,-141 4-405,115 8 178,-129-7-225,-33-1 83,-28 0-176,-1 0-2,1 0 0,-1 0 0,0 0 0,0 0 0,1 0 0,-1 0 0,0 0 0,0 0 0,1 0 0,-1 0 0,0 0 0,0 0 0,1 0 0,-1 0 0,0 0 0,0 0 0,1 0 0,-1-1 0,0 1 0,0 0 0,0 0 0,1 0 0,-1 0 0,0-1 0,0 1-1,0 0 1,1 0 0,-1 0 0,0 0 0,0-1 0,0 1 0,0 0 0,0 0 0,1-1 0,-1 0 1318,-2 1-1083,-47-9 192,-100-6-279,-60-4 179,142 16-372,25 0-87,1 2 0,-71 7 0,1 10-7,94-13 108,1-1-1,-23 1 0,39-3 11,0 0 24,0 0-1,0 0 0,-1 0 0,1 0 0,0 0 1,0 0-1,0 0 0,0 0 0,0 0 1,0-1-1,0 1 0,0 0 0,-1 0 1,1 0-1,0 0 0,0 1 0,0-1 1,0 0-1,0 0 0,0 0 0,0 0 1,0 0-1,-1 0 0,1 0 0,0 0 0,0 0 1,0 0-1,0 0 0,0 0 0,0 0 1,0 0-1,0 0 0,0 0 0,0 0 1,0 1-1,-1-1 0,1 0 0,0 0 1,0 0-1,0 0 0,0 0 0,16 14-46,-10-10 33,-1 0-1,0 1 1,7 8 0,10 15-39,-7-10-20,25 41-1,-20-23 109,79 130-41,-83-143 24,0-1 1,2-1-1,0-1 0,2-1 1,22 19-1,-13-17-1,0 0 0,2-2 0,0-2-1,1 0 1,37 12 0,-59-25 48,-4-1 48,-1-1 0,1 0 0,-1-1 1,1 1-1,10 0 0,-25 4 151,-34 4-191,3-1-79,1 1 1,1 3-1,-39 17 1,61-22-7,0 2-1,1 0 1,0 1 0,1 0-1,0 1 1,0 1 0,-17 21-1,-5 13-53,-30 51-1,19-27 30,27-45 39,-1 0 1,-2-2 0,-29 25-1,33-36 52,15-11-31,-1 1 1,1 0-1,0 0 1,-4 5-1,7-8 225,23 0-523,-7-1 211,28-5 0,-14 1 99,-2 0 77,32-10 1,-15 3-69,399-68-398,-309 65 399,-53 15 38,-66-14 831,-15 174-804,0-159 511,-5-13-2501,2 1-981,3 2-2998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0 607 2496,'0'0'8293,"20"0"-3146,-19 1-5077,1 0 0,-1-1 1,1 1-1,-1-1 0,1 1 1,-1-1-1,1 0 1,-1 0-1,1 0 0,-1 0 1,1 0-1,-1 0 0,1 0 1,-1 0-1,1 0 1,-1-1-1,1 1 0,-1-1 1,1 1-1,-1-1 0,3-1 1,3-2 73,0 0 0,13-12 0,-5 5 121,29-19 40,70-54 58,-100 71-281,0 0 1,0-1-1,-2 0 1,1-1-1,13-22 0,-11 8 38,-1 0 0,-2 0 0,15-51 0,-24 68-46,0-1 0,-1 1-1,0-1 1,-1 0-1,-1 1 1,0-1 0,0 0-1,-1 1 1,-4-18-1,4 27-56,1 1-1,-1 0 1,0-1-1,0 1 0,0 0 1,0 0-1,0 0 1,0 0-1,0 0 1,-1 0-1,1 0 0,-1 0 1,1 1-1,-5-4 1,5 4-19,-1 0 1,1 0 0,-1 1-1,0-1 1,1 0 0,-1 1-1,0-1 1,0 1 0,1 0 0,-1 0-1,0 0 1,0 0 0,0 0-1,1 0 1,-1 0 0,0 0-1,0 1 1,1-1 0,-1 1-1,-3 0 1,-2 3 5,-1 0 1,1 0-1,0 0 0,0 1 1,0 0-1,1 0 0,-1 1 0,1 0 1,1 0-1,-1 0 0,1 1 1,-6 10-1,-5 10 411,-25 56-1,-18 71 175,52-130-514,0 0 1,2 1-1,1-1 0,-1 44 1,5-53-46,1 0 0,1 0 1,0 0-1,5 18 1,-5-25 35,1 0 0,0 0 0,0 0 0,1 0 0,0 0 0,1-1 0,-1 0 0,10 12 0,-10-16-103,-4-2 76,1 1 1,0-1-1,0 0 0,0 0 1,1 0-1,-1 0 1,0 0-1,0 0 1,0-1-1,2 2 0,-2-2-20,0 0 0,0 0 0,0 0 0,0 0 0,0 0 0,0-1 0,0 1 0,0 0 1,0 0-1,0-1 0,0 1 0,0-1 0,0 1 0,0-1 0,0 1 0,-1-1 0,1 1 0,1-2 0,1-1-528,1 0 1,-1 0-1,0-1 1,0 1-1,0-1 1,2-5-1,-3 6-227,1-1-1,-1 1 1,1-1 0,0 1-1,0 0 1,0 0 0,4-3-1,0 2-674,0 0-1,-1 0 1,2 1-1,-1 0 1,8-2-1,16-1-2241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6400,'-15'2'12599,"20"-1"-10260,-3-1-1454,-1 0-855,0 1 0,-1 0 0,1-1 0,0 0 0,0 1 0,0-1-1,0 1 1,0-1 0,0 0 0,0 0 0,0 0 0,0 1 0,0-1-1,-1 0 1,1 0 0,0 0 0,0 0 0,0-1 0,1 1 0,230-52 562,-212 48-547,-12 1-85,1 2-1,0-1 0,17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4480,'0'-7'9277,"0"7"-9129,18-9 3450,-12 6-3093,0 1 1,0 0 0,0 0 0,13-1-1,-3 3 8,-5 0-378,1 0 0,-1 0 0,1-1 0,-1-1 0,16-3 0,14-6-522,-27 8-949,0 0 0,17-8 0,35-15-6210,-29 8 2357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3648,'0'0'1173,"0"-7"635,1 8-1541,-1-1 0,0 1 0,0-1-1,0 1 1,1-1 0,-1 0 0,0 1 0,1-1 0,-1 0 0,0 1-1,1-1 1,-1 0 0,1 0 0,-1 1 0,0-1 0,1 0-1,-1 0 1,1 0 0,-1 1 0,1-1 0,-1 0 0,0 0-1,1 0 1,-1 0 0,1 0 0,-1 0 0,1 0 0,-1 0-1,1 0 1,23 1-192,-11-1 597,16 5-118,-20-3-218,0-1 0,17 2 0,113-8-16,-81 1-3199,-40 2 265,-1 4 828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 5888,'-10'-4'8901,"3"11"-5192,-2 8-3239,8-12-41,-11 20 486,-2 0 1,-23 31-1,33-50-883,1 1-1,0-1 1,1 1-1,-1 0 1,1-1-1,0 1 1,0 0-1,0 0 1,1 0-1,0 1 0,0-1 1,0 0-1,0 0 1,1 1-1,0-1 1,0 1-1,0-1 1,1 0-1,0 0 1,0 1-1,0-1 1,1 0-1,0 0 1,0 0-1,0 0 0,0 0 1,1-1-1,0 1 1,4 5-1,10 9 126,1-1-1,23 18 0,-35-31-121,0 0-1,1 0 1,0-1 0,0 0 0,0-1-1,1 1 1,-1-1 0,1-1-1,0 0 1,0 0 0,8 1 0,-10-3 8,-1 0 0,1 0 0,0-1 0,0 1 0,0-2 0,-1 1 0,1-1 0,-1 1 0,7-4 0,8-5 38,21-13 0,-15 8-17,40-18 144,32-20 80,-86 46-167,-6 4-59,1-1 0,-1 0-1,0 0 1,-1-1 0,7-6-1,-11 10-44,0 0 0,0 0 0,-1 0 0,1 0 0,0 0 0,-1 0 0,1 0 0,0-1 0,-1 1 0,0 0-1,1 0 1,-1-1 0,0 1 0,1 0 0,-1-1 0,0 1 0,0 0 0,0-1 0,0 1 0,0 0-1,-1-1 1,1 1 0,0 0 0,-1-1 0,1 1 0,0 0 0,-1 0 0,0-1 0,1 1 0,-1 0-1,0 0 1,1 0 0,-3-2 0,-6-6 62,0 0 1,-1 1-1,0 0 0,-1 1 0,0 0 1,0 0-1,-18-7 0,8 3-57,-4-2 52,-2 1-1,0 1 0,-41-12 1,61 22-100,0 0 1,-1 0 0,1 1 0,0 0 0,-1 0 0,1 1-1,0 0 1,0 0 0,0 1 0,-1-1 0,1 2 0,-11 4-1,4-1-205,1 2 0,-1 0 0,1 0 0,-22 19 0,33-24 34,-14 12-1671,16-15 1749,0 1 1,0-1-1,-1 0 0,1 1 1,0-1-1,0 0 0,0 1 0,0-1 1,0 1-1,-1-1 0,1 0 1,0 1-1,0-1 0,0 0 1,0 1-1,0-1 0,0 1 0,0-1 1,0 0-1,1 1 0,-1-1 1,0 0-1,0 1 0,0-1 1,0 0-1,0 1 0,0-1 0,1 0 1,-1 1-1,0-1 0,0 0 1,1 1-1,-1-1 0,0 0 1,0 0-1,1 1 0,-1-1 0,0 0 1,1 0-1,-1 0 0,0 1 1,1-1-1,-1 0 0,0 0 1,1 0-1,16 6-2398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3392,'0'1'12410,"1"-17"-12053,1 0 0,0 0-1,1 1 1,6-19 0,5-24-125,6-37 303,-15 78-412,0 0 1,1 1 0,13-26-1,-19 41-121,1 0-1,-1 1 0,1-1 1,-1 0-1,1 0 0,-1 0 0,1 1 1,-1-1-1,1 0 0,0 1 1,-1-1-1,1 0 0,0 1 1,-1-1-1,1 1 0,0-1 0,0 1 1,0 0-1,0-1 0,-1 1 1,1 0-1,0-1 0,0 1 0,0 0 1,0 0-1,0 0 0,0 0 1,0 0-1,0 0 0,0 0 1,0 0-1,0 0 0,-1 0 0,1 1 1,0-1-1,0 0 0,0 1 1,0-1-1,0 0 0,-1 1 0,1-1 1,0 1-1,1 0 0,3 4 13,1 0 1,-1 0-1,0 0 0,7 10 0,-3-5-14,25 31 200,79 67-1,-101-97-143,1-1 1,1-1-1,0 0 1,0-1-1,1 0 0,0-1 1,0-1-1,1-1 0,0 0 1,24 4-1,-35-8-17,0 0-1,0-1 1,0 0 0,0 0 0,0 0-1,-1-1 1,1 1 0,0-1-1,0 0 1,0-1 0,-1 1 0,1-1-1,-1 0 1,1 0 0,-1 0-1,0-1 1,0 0 0,0 0 0,0 0-1,0 0 1,-1 0 0,1-1-1,-1 1 1,0-1 0,0 0-1,0 0 1,-1 0 0,1-1 0,-1 1-1,3-7 1,1-9 255,7-36-1,-9 40-181,-4 13-99,3-7 67,-1 0-1,0 0 1,-1-1 0,0 1-1,-1 0 1,-1-18-1,-1 8 142,-5-20 0,6 33-178,-1 0 1,0 1-1,-1-1 1,1 0 0,-1 1-1,-7-12 1,8 16-75,1 0 0,-1 1 0,0-1 0,1 0 0,-1 1 0,0 0 0,0-1 0,0 1 0,0 0 0,0 0 0,0 0 0,0 0 0,0 0 0,-1 1 0,1-1 0,0 0 0,0 1 0,-1 0 0,1 0 0,0 0 0,-1 0 0,1 0 0,0 0 0,-1 0 0,-2 1 0,1 0 12,-1 1 1,1-1-1,0 1 1,0-1 0,0 1-1,0 0 1,0 1 0,0-1-1,0 1 1,1-1-1,-1 1 1,-3 5 0,-6 8-117,1 0 0,1 0 0,1 1 0,-12 26 0,-25 77 264,31-75 242,-28 56 1,38-89-209,-1 0 1,0-1-1,-1 0 0,0 0 1,-10 10-1,14-17-54,-1 0 0,0 0 0,0 0 0,0-1 0,-1 1 0,1-1 0,-1 0 0,1-1 0,-1 1 0,0-1 0,0 0 0,0-1 1,-8 2-1,5-2-78,0 0 0,-1 0 0,1-1 0,-1 0 0,1-1 0,-1 0 0,1 0 0,0-1 1,-1 0-1,1-1 0,-9-4 0,7 2-337,6 3-386,0 0-1,0 0 1,1-1 0,-1 1 0,1-1-1,0 0 1,0 0 0,0-1 0,0 1-1,0-1 1,-5-7 0,3-2-2177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2720,'0'-1'93,"0"1"0,-1 0 0,1 0 0,0-1 0,0 1 0,-1 0-1,1-1 1,0 1 0,0 0 0,0-1 0,-1 1 0,1 0 0,0-1 0,0 1 0,0 0 0,0-1 0,0 1 0,0-1 0,0 1 0,-1 0 0,1-1-1,0 1 1,1 0 0,-1-1 0,0 1 0,0-1 0,0 1 0,0 0 0,0-1 0,0 1 0,0 0 0,0-1 0,1 1 0,-1 0 0,0-1 0,0 1 0,1 0-1,-1-1 1,1 0 0,6-9 6971,-5 15-4648,-1 0-3091,1 8 1093,0 0-1,-1 1 1,-2 25 0,1-12-190,-9 258 2076,-21 196-91,28-379-1832,3-61 566,6-106-72,18-259-728,-12 188-113,-5-201 324,-8 259-263,5-7-95,-4 77-214,3 8 52,4 14 90,16 39-18,-12-22 79,2-1 0,1-1 1,20 29-1,-4-19 41,43 43 0,-46-54 113,-2 2-1,-1 0 0,28 44 0,-36-43-40,-2 1 1,13 37-1,17 70 83,9 23 150,-45-141-360,-3-6-4,-1 0 0,6 22 0,-11-31-911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 4064,'-5'-6'29,"0"-4"4136,5 10-3970,0-1-1,0 1 1,1-1 0,-1 1-1,0-1 1,1 1 0,-1-1-1,0 1 1,1-1 0,-1 1-1,1 0 1,-1-1 0,1 1-1,-1 0 1,1-1 0,-1 1 0,1 0-1,-1 0 1,1-1 0,-1 1-1,1 0 1,1 0 0,11-4 1034,1 1 1,0 0-1,20-1 1,-14 2-757,80-7 906,85-14-1104,-169 20-28,50-9-2130,2 0-3996,-27 8-691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4736,'0'2'7023,"0"-2"-6918,7-1 1911,10-6-595,-8 2-950,-1 0 1,0-1-1,-1 0 0,1-1 1,8-10-1,10-9 157,37-28 140,93-62 0,-129 98-703,146-105 342,-154 107-261,-2 0 0,0-1 0,-1-1 0,0 0-1,-2-1 1,23-39 0,-33 51-40,-1 0 0,0-1 1,0 1-1,-1 0 0,1-1 0,-2 0 1,1 1-1,-1-1 0,0 0 0,-1 0 0,0-8 1,0 15-101,0 0-1,0-1 1,-1 1 0,1 0 0,0 0 0,-1 0 0,1 0 0,0 0 0,-1 0 0,1 0 0,-1 0 0,0 0 0,1 0-1,-1 0 1,0 0 0,-1 0 0,2 0-13,-1 1 0,0 0 0,1-1 0,-1 1 0,0 0 0,1 0-1,-1 0 1,0-1 0,1 1 0,-1 0 0,0 0 0,1 0 0,-1 0 0,0 0 0,1 0-1,-1 1 1,0-1 0,0 0 0,0 0 0,-4 3-62,1-1-1,-1 0 1,1 1-1,0 0 1,-7 6-1,4-4 49,-21 16 116,1 1 0,0 1-1,2 1 1,-33 41 0,55-61-64,0 0-1,0 1 1,0 0 0,1 0-1,-1 0 1,1 0-1,1 0 1,-1 1 0,1-1-1,0 0 1,0 1-1,0-1 1,0 7 0,2-5-16,0-1 0,0 0 1,0 1-1,1-1 1,-1 0-1,2 1 1,-1-1-1,1 0 0,0-1 1,0 1-1,4 5 1,7 10 67,0 0 1,1-1 0,28 26 0,-38-41-257,0 0 0,0 0 0,1-1 0,0 0 0,0 0 0,0-1 0,0 1 0,0-2 0,1 1 0,-1 0 0,1-1 0,0-1 0,0 1 0,0-1 0,0 0 0,0 0 0,12-1 0,39-10-4827,-21 2 2379,24 0-4504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3328,'0'-4'195,"0"2"388,0 0-1,0 0 1,0 0-1,0 0 1,0 0-1,1 0 1,-1 0-1,1 0 0,-1 0 1,2-3-1,-1-9 4176,-1 10-2059,0 11 473,-1 184-1856,6 350 1038,-3-364-2018,5-108-795,-1-84-3138,-1 4 2309,1-12-2362,5-43 1,-6 37 1225,4-19-2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32 179 6464,'-7'-7'658,"5"6"-497,0-1 0,1 1 1,-1-1-1,0 0 1,1 0-1,-1 0 0,1 0 1,0 0-1,-1 0 1,1 0-1,0-1 0,1 1 1,-2-4-1,1 2 90,0 0 0,0 0 0,0 0-1,1 0 1,-1 0 0,1 0 0,0 0 0,0 0 0,1 0 0,-1 0-1,1 0 1,0 0 0,0 0 0,0 1 0,1-1 0,-1 0-1,1 1 1,0-1 0,0 1 0,0-1 0,1 1 0,-1 0 0,1 0-1,-1 0 1,1 0 0,0 0 0,6-4 0,-3 3-160,1 0 1,-1 0 0,1 0-1,-1 1 1,1 0 0,0 0-1,0 1 1,0 0 0,1 0-1,-1 1 1,0 0 0,1 0-1,-1 0 1,1 1 0,10 1-1,14 4 145,-1 1-1,0 2 0,0 1 1,47 21-1,-42-14 121,0 2 1,-2 2-1,45 33 1,-61-39 51,28 27 0,-41-35-244,0 0-1,0 0 1,0 0-1,-1 0 1,1 1-1,-2 0 1,1 0-1,4 11 1,-7-15-99,-1 0 1,1 0-1,0 0 1,-1 0-1,1 0 0,-1 1 1,0-1-1,0 0 0,0 0 1,-1 0-1,1 0 1,-1 0-1,0 0 0,1 0 1,-2 0-1,1 0 1,0 0-1,0 0 0,-1 0 1,1-1-1,-1 1 0,0-1 1,0 1-1,0-1 1,0 0-1,0 1 0,-1-1 1,1 0-1,-1-1 1,-3 3-1,-7 3 90,0 0 1,0-2-1,0 1 1,0-2-1,-19 4 1,4-1-8,1-1 1,-32 2-1,46-7-722,1-1 0,0 0-1,-1 0 1,1-2 0,-1 0-1,1 0 1,-15-5 0,3-4-2528,24 11 2939,-1-1 0,1 1-1,-1 0 1,1 0 0,-1-1-1,1 1 1,-1 0 0,1-1-1,-1 1 1,1 0 0,0-1-1,-1 1 1,1-1 0,0 1-1,-1 0 1,1-1 0,0 1-1,0-1 1,-1 1 0,1-1-1,0 1 1,0-1 0,0 1-1,0-1 1,-1 0 0,1 1 0,0-1-1,0 1 1,0-1 0,0 1-1,0-1 1,1 1 0,-1-1-1,0 1 1,0-1 0,0 1-1,0-1 1,0 1 0,1-1-1,-1 1 1,0-1 0,1 1-1,-1-1 1,15-8-5970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1 450 3328,'0'1'139,"0"-1"0,0 1-1,0-1 1,0 0 0,0 1 0,1-1 0,-1 1-1,0-1 1,0 0 0,0 1 0,1-1 0,-1 1 0,0-1-1,1 0 1,-1 1 0,0-1 0,1 0 0,-1 0-1,0 1 1,1-1 0,-1 0 0,1 0 0,-1 1 0,0-1-1,1 0 1,-1 0 0,1 0 0,-1 0 0,1 0 0,-1 0-1,1 0 1,21 6 3296,-13-7-2963,0 0 1,0 0-1,0-1 1,-1 0-1,1 0 1,-1-1-1,0-1 1,1 1-1,8-7 1,13-8 188,27-22 0,-37 26-372,15-12-29,-1-2 1,-1-2-1,-1-1 1,-2-1-1,39-54 0,-65 81-199,4-7 147,0-1 0,6-13 0,-12 23-143,-1 0 0,0 0-1,0 0 1,0 0-1,0 0 1,0 0-1,0-1 1,-1 1-1,0 0 1,0-1 0,0 1-1,0 0 1,0-1-1,-2-4 1,2 7-46,-1 0 1,1-1-1,-1 1 1,0 0-1,0 0 1,0-1-1,0 1 1,0 0 0,0 0-1,0 0 1,0 0-1,0 0 1,0 1-1,-1-1 1,1 0-1,0 0 1,-1 1-1,1-1 1,0 1 0,-1-1-1,1 1 1,-1-1-1,1 1 1,-1 0-1,1 0 1,-1 0-1,1 0 1,0 0-1,-1 0 1,-2 1-1,-6 0 34,0 0-1,0 1 0,-12 4 0,15-4-13,-8 3 83,0-1 0,1 2 0,0 0 0,-24 14 0,32-16-75,-1 1-1,0 0 0,1 1 1,0-1-1,0 1 0,1 0 1,-1 0-1,1 1 0,1 0 1,-7 12-1,6-9 0,0 0 1,1 1 0,1-1-1,0 1 1,0 0-1,0 12 1,2-16-29,1 1 0,-1-1 1,2 1-1,-1-1 1,1 1-1,1-1 0,-1 0 1,1 1-1,0-1 1,4 7-1,-1-3 2,0-1 1,1 0-1,0-1 0,1 1 0,0-1 1,1 0-1,0-1 0,0 0 0,1 0 1,18 12-1,-16-12-58,1-2-1,1 1 1,-1-1-1,1-1 1,0 0 0,0-1-1,1 0 1,25 3-1,-28-7-908,-1 0 1,0-1-1,1 0 0,-1 0 0,0-1 0,1 0 0,-1-1 1,-1 0-1,1-1 0,0 0 0,-1-1 0,18-10 0,23-16-4983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42 2304,'0'-2'393,"0"0"-1,0 0 1,0 0-1,1 0 1,-1 0 0,1 0-1,0 0 1,0 0-1,-1 0 1,1 0 0,1 0-1,1-2 1,-1 0 1292,1-5 3027,-6 14-667,-43 165-1331,33-129-2206,-3-1 1,-21 41 0,13-32-291,2 0 0,2 2 0,2 0 0,2 1-1,3 1 1,-7 59 0,17-92-183,2-1 0,0 1-1,1-1 1,2 1-1,5 35 1,-4-41-11,1-1 0,0 0 0,1-1 0,0 1 0,1-1 0,1 0 0,0 0 0,0 0 0,10 11 0,11 10 34,1-2-1,1 0 0,47 34 1,-76-64-358,1 0 1,-1 0 0,1 0 0,-1 0 0,1 0 0,0-1 0,-1 1 0,1-1 0,0 1-1,2-1 1,0 0-1061,0 0 0,0 0 0,0 0 0,0-1 0,0 1 0,7-3 0,15-5-4938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64 2496,'-6'-13'706,"5"12"-504,0 0 1,0 0-1,1 0 0,-1 0 1,1 0-1,-1 0 0,1 0 1,0 0-1,-1 0 1,1 0-1,0 0 0,0 0 1,-1-1-1,1 1 0,0 0 1,0 0-1,0 0 0,1 0 1,-1 0-1,0-1 0,0 1 1,1 0-1,-1-1 0,1 2-36,-1-1-1,0 1 0,0-1 0,0 1 0,0-1 0,0 1 0,0-1 1,1 1-1,-1-1 0,0 1 0,0-1 0,-1 1 0,1-1 0,0 1 0,0-1 1,0 1-1,0-1 0,0 1 0,0-1 0,-1 1 0,1 0 0,0-1 1,0 1-1,-1-1 0,1 1 0,0-1 0,-1 1 0,0-1 79,0 0 0,0 0 0,0 0-1,-1 1 1,1-1 0,0 1 0,0-1 0,-1 1-1,-1-1 1,-29-3 1921,19 5-1917,0 0-1,0 0 1,-1 1 0,2 1 0,-1 0 0,0 1 0,1 0-1,-1 1 1,1 0 0,1 1 0,-1 0 0,1 1-1,-14 11 1,17-12-230,1 0 0,0 1 1,0 0-1,1 0 0,0 1 0,0 0 0,1 0 0,0 0 0,0 1 0,1-1 0,0 1 0,1 0 0,0 0 1,0 1-1,1-1 0,0 1 0,0-1 0,1 18 0,1-20-27,0 0 0,1-1 0,0 1 0,0 0 0,0-1 0,1 1 0,0 0 0,1-1 0,-1 0 0,1 0 0,1 0 0,-1 0 0,8 9 0,-6-8 22,1-1 0,1 0-1,-1 0 1,1 0 0,0-1 0,1 0-1,-1 0 1,1-1 0,15 6 0,-12-5 47,0-2 1,0 0-1,0 0 1,0-1-1,1 0 0,-1-1 1,1 0-1,0-1 1,-1 0-1,1-1 1,-1-1-1,1 0 1,-1 0-1,0-1 0,0 0 1,17-8-1,-7-2-57,1-1 0,-2-1-1,0 0 1,-1-2 0,18-20-1,-22 21 256,-1-1 0,15-21 0,-25 29-63,-5 7-187,-10 12-227,3 2 150,0 0 0,1 1 0,1-1 0,0 2 1,0-1-1,2 1 0,-1 0 0,2 0 0,-3 16 1,6-27 66,0 0 0,0 1 0,0-1-1,0 1 1,1-1 0,-1 0 0,1 1 0,0-1 0,0 0 0,0 1 0,0-1 0,1 0 0,-1 0 0,1 0 0,0 0 0,0-1 0,0 1 0,0 0 0,0-1 0,5 5 0,-3-4 41,0 0-1,0-1 1,0 1 0,0-1 0,0 1-1,0-1 1,1-1 0,-1 1 0,1-1-1,0 1 1,-1-1 0,1-1 0,0 1 0,5 0-1,-3-1 18,1 0 0,-1-1 0,0 1 0,0-1-1,0-1 1,8-1 0,-14 2-27,1 0 0,0 1 1,-1-1-1,1 0 0,-1 0 0,1 0 0,-1 0 1,0 0-1,1 0 0,-1-1 0,0 1 0,0 0 1,0-1-1,0 1 0,0 0 0,0-1 0,0 0 1,0 1-1,-1-1 0,1 1 0,-1-1 0,1 0 1,-1 0-1,1 1 0,-1-1 0,0 0 0,0 1 1,0-1-1,0 0 0,-1-3 0,0-7 15,-1 1 1,-1-1-1,0 1 0,-1-1 0,-9-18 0,1 5 96,-21-31-1,27 48-182,1 0-1,-1 0 0,0 1 0,-1 0 1,0 0-1,0 1 0,0 0 0,-1 0 1,-8-4-1,15 9 21,1 1 0,-1-1 0,0 1 1,0 0-1,1-1 0,-1 1 0,0 0 0,0-1 0,1 1 0,-1 0 1,0 0-1,0 0 0,1 0 0,-1 0 0,0 0 0,0 0 0,0 0 1,1 0-1,-1 0 0,0 0 0,0 0 0,0 0 0,1 1 0,-1-1 1,-1 1-1,2 0-1,-1-1 1,0 1 0,1 0-1,-1 0 1,1 0 0,-1 0-1,1 0 1,-1 0 0,1 0-1,0 0 1,-1 0 0,1 0-1,0 0 1,0 0 0,0 0-1,0 1 1,0 5-25,0-1 0,0 1-1,1-1 1,3 12 0,-2-10 67,1-1 0,0 0 0,0 0 1,0 1-1,1-2 0,0 1 0,0 0 0,1-1 0,0 0 0,0 0 1,0 0-1,1-1 0,0 0 0,0 0 0,1 0 0,-1-1 1,1 0-1,0 0 0,0 0 0,0-1 0,8 2 0,-3-1 51,0-1 0,1-1 0,-1 0-1,0 0 1,1-1 0,-1-1-1,1 0 1,-1-1 0,1-1 0,-1 1-1,0-2 1,19-6 0,-18 5-46,-1 0 0,-1-2 0,1 1 1,-1-1-1,1-1 0,-2 0 0,1-1 0,-1 0 1,0-1-1,-1 1 0,0-2 0,-1 1 0,1-2 0,7-11 1,3-11 135,-2-1 0,-1 0 0,21-67 0,-32 88-219,-5 13 55,0 0 0,0 0 0,0 0 1,0 0-1,0 0 0,0-1 0,0 1 1,0 0-1,0 0 0,0 0 0,1 0 1,-1 0-1,0 0 0,0 0 1,0 0-1,0 0 0,0 0 0,0 0 1,0 0-1,0 0 0,0 0 0,0 0 1,0 0-1,0 0 0,0-1 0,0 1 1,0 0-1,0 0 0,1 0 1,-1 0-1,0 0 0,0 0 0,0 0 1,0 0-1,0 0 0,0 0 0,0 0 1,0 0-1,0 0 0,0 0 0,0 0 1,0 0-1,1 0 0,-1 0 0,0 0 1,0 1-1,0-1 0,0 0 1,0 0-1,0 0 0,0 0 0,0 0 1,0 0-1,0 0 0,0 0 0,0 0 1,0 0-1,0 0 0,0 0 0,0 0 1,4 21-437,-2-7 500,4 35-116,2 69 0,-7-62 145,0 36 203,-2-77-168,-1-1 0,0 1 1,-1 0-1,-5 16 1,7-30-106,1 0 0,0 0 1,0 0-1,-1 0 1,1 0-1,-1 0 0,1 0 1,-1 0-1,1 0 1,-1 0-1,1 0 1,-1 0-1,0-1 0,0 1 1,1 0-1,-1 0 1,0-1-1,0 1 1,0 0-1,0-1 0,0 1 1,0-1-1,0 1 1,0-1-1,0 1 1,0-1-1,0 0 0,0 0 1,0 1-1,0-1 1,0 0-1,0 0 0,0 0 1,0 0-1,-1 0 1,1-1-1,0 1 1,0 0-1,0 0 0,0-1 1,-1 0-1,-5-2 36,1 0 1,0 0-1,1-1 0,-1 0 0,-6-7 0,4 5-60,3 2 9,-27-23-57,28 24 25,1 0 1,1 0 0,-1 0 0,0-1 0,1 1 0,-1-1-1,-2-5 1,5 9 23,0-1 0,0 1 1,0 0-1,0 0 0,0-1 0,0 1 0,0 0 0,-1-1 0,1 1 1,0 0-1,0 0 0,0-1 0,0 1 0,0 0 0,1 0 0,-1-1 1,0 1-1,0 0 0,0-1 0,0 1 0,0 0 0,0 0 0,0-1 1,0 1-1,1 0 0,-1 0 0,0 0 0,0-1 0,0 1 0,1 0 1,-1 0-1,0 0 0,0-1 0,0 1 0,1 0 0,-1 0 0,0 0 1,0 0-1,1 0 0,-1 0 0,0 0 0,0-1 0,1 1 0,-1 0 1,0 0-1,1 0 0,-1 0 0,1 0 0,13 1-28,-12-1 29,4 2 52,-1-1-1,1 1 1,0 0 0,-1 1-1,9 4 1,10 4 161,16 5 5,36 12 467,-64-25-625,-1 0 1,1-1-1,0 0 0,19 1 0,-11-1-33,-17-1-314,0-1-1,0 1 0,1-1 1,-1 0-1,0 0 0,1 0 1,-1 0-1,5-2 1,-8 2-54,1-1 1,-1 1 0,1-1 0,0 1 0,-1-1-1,1 1 1,-1-1 0,0 0 0,1 1 0,-1-1-1,0 0 1,1 1 0,-1-1 0,0 0 0,0 1-1,1-1 1,-1 0 0,0-1 0,4-9-3691,8-12 664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3136,'-8'5'5925,"57"-6"-268,-1-1-3506,80-1-1021,93 4 6,-119-1-6538,-97 0 3765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 4896,'-9'-5'11275,"8"6"-10922,-7 7 5924,5-4-8033,-32 47 3698,25-38-1752,0 1 0,1-1 0,1 2 0,0-1 0,-7 20 0,5 0-100,2 0 0,0 1 0,3-1 0,1 1 0,1 0 0,5 67 0,0-79 59,1 0 0,1 0 0,11 32 0,-13-47-116,1-1 1,0 1-1,0-1 1,1 1 0,0-1-1,1 0 1,-1-1-1,1 1 1,0-1 0,1 0-1,0 0 1,0-1 0,9 7-1,-12-10 5,1 0-1,0 0 0,-1 0 1,1-1-1,0 0 0,0 0 1,0 0-1,0 0 0,0 0 1,0-1-1,0 0 0,0 0 1,0 0-1,0 0 0,0-1 1,0 0-1,0 1 0,0-1 1,0-1-1,0 1 1,-1 0-1,1-1 0,0 0 1,4-3-1,0 0-13,-1-1 0,1 0 0,-1 0 0,0 0 0,-1-1 0,1 0 0,-1 0 0,-1-1 0,8-12 0,2-11-78,-1 0 1,-1-1 0,-2 0-1,-1-1 1,-2 0 0,-1-1-1,-2 0 1,1-36 0,-5 57 47,-2 0 1,1 0 0,-2 0 0,1 0 0,-2 0 0,0 0 0,0 1 0,-1-1 0,-1 1 0,0 0 0,-1 0 0,0 0 0,0 1 0,-2 0 0,1 0-1,-1 1 1,-1 0 0,0 0 0,-18-15 0,23 22-38,0 0 1,-1 1-1,1-1 0,-1 1 0,1 0 0,-1 0 0,0 0 1,0 0-1,1 1 0,-1 0 0,-1 0 0,1 0 1,0 1-1,0 0 0,0 0 0,-10 1 0,9 0-282,0 1-1,-1-1 1,1 1-1,0 1 1,0-1-1,0 1 1,0 1-1,0-1 0,1 1 1,0-1-1,-1 2 1,-6 6-1,11-10 67,0 0 1,0 0-1,0 0 0,0 1 0,0-1 0,0 0 0,0 1 0,1-1 0,-1 0 0,1 1 0,-1-1 0,1 1 1,-1-1-1,1 1 0,0-1 0,-1 1 0,1 1 0,1 1-885,-1-1 0,1 1 0,0-1 0,0 1 0,2 4 0,-2-3 80,1-1-1,-1 0 0,0 1 1,1 5-1,-1 13-1751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15 132 7040,'-14'-2'6182,"14"2"-5753,1 0 0,-1 0 0,1 0 0,-1 0 0,1 0 1,-1 0-1,1 0 0,-1 0 0,1 0 0,0 0 0,17-5 388,-15 4-73,24-6 1308,44-6 0,11-2-1270,59-28-713,-81 24-2753,0 2-3976,-26 9 2442,-5 7-1878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6880,'-1'0'82,"1"0"-1,0 0 1,0 0 0,-1 0 0,1 0 0,0 0-1,-1 0 1,1-1 0,0 1 0,0 0 0,0 0-1,-1 0 1,1 0 0,0-1 0,0 1 0,-1 0-1,1 0 1,0-1 0,0 1 0,0 0 0,0 0 0,0-1-1,-1 1 1,1 0 0,0-1 0,0 1 0,0 0-1,0 0 1,0-1 0,0 1 0,0 0 0,0-1-1,1-3 2969,9 7 91,5 3-2409,-1 0 0,0 1 0,1 0 0,-2 1 0,1 0 0,15 14 0,68 67 1096,-94-86-1724,27 27 714,-1 2 0,49 69 1,-65-80-559,-1 1 0,0 0 1,-1 1-1,-2 0 0,0 1 1,7 36-1,-3 5 187,7 103 0,-18-133-321,-2 0 1,-2 0-1,-1 0 0,-13 61 0,10-75-332,-1 0 0,-1 0 0,0-1 0,-2-1 0,0 1 0,-1-1-1,-1-1 1,0 0 0,-2-1 0,-16 17 0,13-18-1104,-1 0 0,0 0 0,-1-2 0,-1 0 0,-26 13 0,-1-5-6535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6 320,'-8'-5'128,"13"5"-96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100 116 5152,'-8'-7'613,"6"5"-500,1 1 0,0-1 0,-1 1 0,1 0 1,-1-1-1,0 1 0,1 0 0,-1 0 0,0 0 0,0 0 0,0 1 0,0-1 0,1 0 0,-4 0 0,-1-1 802,1 0 0,0-1 0,0 0 0,0 0 0,1 0 0,-1 0 0,1-1 0,0 0 0,0 0 0,-4-5 0,1 3 97,5 0 1399,4 12-2326,10 40 312,-7-30-201,4 25 0,28 280 799,-16-127-240,-11-84-601,16 98 945,-48-367 1050,7 63-2143,5-1-1,3-127 0,7 172-89,9-61 0,-6 91 55,1 1 0,1 0 1,1 0-1,1 1 0,14-31 0,-18 46 6,0 0 0,0 0 1,0 1-1,1-1 0,0 1 0,0-1 1,0 1-1,0 0 0,1 1 0,-1-1 0,6-2 1,-2 1-10,1 1 0,-1 0 0,0 1 0,1 0 0,0 1 0,14-3 0,-9 3-52,-1 0-1,1 2 1,-1 0 0,1 0 0,-1 1 0,1 1 0,-1 0 0,0 1-1,19 6 1,-24-6 65,0 1 0,0 0 0,0 0 0,-1 1 0,1 0-1,-1 0 1,0 1 0,-1-1 0,1 2 0,-1-1 0,0 1 0,6 9 0,-8-10 39,-1 0 1,1 0-1,-2 0 1,1 1 0,-1-1-1,0 1 1,0-1-1,0 1 1,-1 0-1,0-1 1,-1 1 0,1 0-1,-1 0 1,-1 0-1,1-1 1,-3 12 0,1-9-7,0-1 0,-1 1 1,-1-1-1,1 1 1,-1-1-1,0 0 0,-1 0 1,0 0-1,0-1 1,-1 0-1,0 0 0,0 0 1,-1-1-1,1 0 1,-2 0-1,1-1 0,0 1 1,-1-2-1,-11 6 1,-51 23 156,33-17-105,-48 29 1,81-42-91,-1 0 1,1 0-1,0 0 1,0 1-1,1 0 1,-1 0-1,1 0 1,-5 7-1,6-9 10,1 1 0,0-1 0,0 1 0,0 0 0,0-1 0,0 1 0,0 0 0,1 0 0,-1-1 0,1 1 0,0 0 0,-1 0 0,2 0 0,-1 0 0,0 0 0,0-1 0,2 4 0,1 3 8,0 0 0,1-1 1,0 0-1,1 1 1,-1-2-1,2 1 1,-1 0-1,8 6 0,56 53 242,-53-54-133,46 40 187,-19-18 34,48 53 0,-49-46-68,-42-42-311,0 0 0,0 1 0,0-1 0,0 0 0,0 0-1,1 0 1,-1 0 0,0 0 0,0 1 0,0-1 0,0 0 0,1 0 0,-1 0 0,0 0-1,0 0 1,0 0 0,1 0 0,-1 0 0,0 0 0,0 0 0,0 0 0,1 0 0,-1 0-1,0 0 1,0 0 0,1 0 0,-1 0 0,0 0 0,0 0 0,0 0 0,1 0 0,-1 0-1,0 0 1,0 0 0,0-1 0,0 1 0,1 0 0,-1 0 0,0 0 0,0 0 0,0 0-1,0 0 1,0-1 0,1 1 0,-1 0 0,0 0 0,0 0 0,0-1 0,0 1-1,0 0 1,0 0 0,0 0 0,0-1 0,5-11-4818,-4 11 4808,5-14-3258,6-2-2703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15 7136,'-9'-3'1616,"-13"-9"6629,19 198-4343,-35 246-743,36-418-3105,1 0 782,0-26-222,1-2-555,2 1 0,-1 0 0,1 1-1,1-1 1,8-21 0,29-59-241,-28 69 161,2 1 1,0 1 0,1 0 0,1 1 0,1 0 0,1 2 0,1 0-1,36-28 1,-54 46 9,37-23-24,-36 23 17,0 0 1,0 0 0,0 0-1,0 0 1,0 0 0,0 1-1,0-1 1,0 1 0,0-1-1,0 1 1,1 0 0,-1 0-1,0 0 1,0 0 0,0 0-1,4 1 1,-5 0 5,0-1 0,0 1 0,0-1 0,0 1 0,-1 0 0,1-1 0,0 1 0,-1 0 0,1 0 0,0-1 1,-1 1-1,1 0 0,-1 0 0,1 0 0,-1 0 0,0 0 0,1 2 0,2 18-19,-2-15 26,0 10 5,0-1 0,-1 1 1,-1 0-1,0 0 0,-1-1 0,-1 1 0,0-1 0,-7 20 0,7-28 23,0 1 1,0-1-1,-1 0 0,1 0 0,-1 0 1,-1 0-1,0-1 0,0 0 0,0 0 1,0 0-1,-1 0 0,0-1 0,0 0 1,-1 0-1,1-1 0,-1 0 0,0 0 1,-10 4-1,-5 6-226,43 3 146,-14-12 73,0 1-1,15 8 1,-5-4 184,-1 1 0,1 0 0,-2 1 0,0 1 0,22 23 0,-33-32-143,-1 0 1,1 1-1,-1-1 1,4 10 0,-6-13-197,-1-18-6282,0 16 5942,0-1 0,0 1 1,1 0-1,-1-1 0,0 1 1,1-1-1,-1 1 1,1 0-1,-1-1 0,1 1 1,0 0-1,-1 0 0,3-3 1,-1 1-298,6-13-5432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14 496 6656,'-8'1'803,"8"-1"-750,0 0 0,0 0 0,0 0 0,-1 0 0,1 0 0,0 0 0,0 0 0,0 0 0,0 0 0,-1 0 1,1 0-1,0 0 0,0 0 0,0 0 0,-1 0 0,1 0 0,0 0 0,0 0 0,0 0 0,-1 1 0,1-1 0,0 0 0,0 0 0,0 0 0,0 0 0,0 0 0,-1 0 0,1 1 0,0-1 0,0 0 0,0 0 0,0 0 0,0 0 1,0 1-1,0-1 0,-1 0 0,1 0 0,0 0 0,0 0 0,0 5 3438,7-6-846,21-8-1766,0-1 0,0-1 0,-1-1-1,30-19 1,-37 18-792,-1-1 0,0 0 0,-1-2 0,0 0 0,-2-1 0,21-27 0,-19 20 98,-2-2-1,0 0 0,-2-1 1,18-46-1,-28 62-81,0 0 0,-1 0 0,3-13-1,-6 22-92,1-1 0,-1 0-1,0 1 1,0-1-1,0 0 1,0 1-1,0-1 1,-1 0-1,1 1 1,-1-1 0,1 0-1,-1 1 1,0-1-1,0 1 1,0-1-1,-1 1 1,1 0 0,-1-1-1,-1-1 1,1 2-3,1 1 0,-1 0 0,1 0 0,-1 0 0,0 0 0,0 1 0,1-1 1,-1 0-1,0 1 0,0-1 0,0 1 0,0 0 0,0-1 0,0 1 0,1 0 0,-1 0 0,0 0 1,0 1-1,0-1 0,0 0 0,0 1 0,-3 1 0,-1 0-23,0 0 1,0 0-1,0 1 0,0 0 1,-9 8-1,4-2 38,0 1 0,0 0 0,1 0 0,1 2 0,0-1 0,0 1 0,1 0 0,-8 16 0,9-12 110,-1 1-1,2-1 1,0 1 0,1 0 0,1 0-1,-3 26 1,6-34-38,1-1 1,0 1-1,0 0 1,1-1-1,0 1 1,0-1-1,1 1 1,0-1-1,1 0 1,0 0-1,0 0 0,1 0 1,4 7-1,-2-6-22,1 0-1,0 0 1,0-1-1,0 0 1,1 0-1,0-1 1,1 0-1,0 0 1,17 9-1,-9-6-49,1-1 0,1-1 0,32 10 0,-40-15-698,0-1 0,0 0 1,0 0-1,0-1 0,0-1 0,0 0 0,1-1 1,13-2-1,12-5-1874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0 3552,'-5'1'8133,"-6"4"-4060,-19 12-2629,8-5-177,13-7-1008,-106 58 2073,103-54-2169,-1-1 0,2 2 0,-1 0 0,1 0 1,1 1-1,-17 21 0,11-6 56,0 1 1,2 1-1,-19 49 1,14-22 2,-11 61 1,2 43 731,25-135-896,1 1 1,1-1-1,1 1 0,2 0 0,5 33 0,-3-39 13,0 0 0,2-1 0,0 1 0,1-1 0,0 0 0,2-1 1,11 19-1,-15-28-13,0-1 1,1 0 0,0 0 0,0-1 0,0 0 0,1 0-1,0 0 1,0-1 0,0 0 0,0 0 0,1-1 0,0 0 0,10 4-1,-11-6-185,-1 0 0,1-1 0,0 0 0,-1 0 0,1 0 0,0-1 0,0 0 0,0 0 0,9-2 0,-8 0-642,0 0 0,0 0-1,-1 0 1,1-1 0,8-5 0,-12 6-255,1-1-1,-1 0 0,0 0 1,0-1-1,0 1 1,0-1-1,6-8 0,4-9-2537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7296,'-3'-14'10197,"6"24"-8533,4 10-825,22 78 1516,-23-75-2007,-2-10-18,-1 0 1,-1 0-1,2 25 1,-4-36 245,5-12 298,0-1-740,-1 1 0,-1-1 1,0 0-1,0 0 0,1-15 0,0-2-64,3-9 42,-3 10-141,13-40-1,-17 66 38,1 0-1,-1 0 0,1 1 1,-1-1-1,1 0 0,-1 0 1,1 1-1,0-1 0,0 1 1,-1-1-1,1 1 0,0-1 1,0 1-1,-1-1 1,1 1-1,0 0 0,0-1 1,0 1-1,0 0 0,0 0 1,0-1-1,-1 1 0,1 0 1,0 0-1,0 0 0,0 0 1,0 0-1,0 1 0,0-1 1,0 0-1,0 0 1,-1 0-1,1 1 0,1 0 1,4 0-36,-1 1 0,0 0 0,0 0 0,7 5 0,-5-3-10,-4-1-69,1-1 1,-1 0-1,0 0 0,0-1 1,1 1-1,-1-1 0,1 0 1,-1 0-1,1 0 0,0 0 1,-1 0-1,1-1 1,3 1-1,26 4-10261,-11-2 7174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0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8128,'10'6'4705,"35"30"-552,-35-27-3688,-1 2-1,0-1 1,0 2-1,-1-1 1,11 19-1,27 69 1149,40 131 987,-55-141-1888,-21-60-435,-2 1 0,-1 0 0,6 59 0,-10-45-76,-3 1 0,-5 49 1,-18 61 229,18-132-1188,-1 0 0,-1 0-1,-1-1 1,-18 34 0,25-53 780,-2 2-884,1 0-1,-1-1 0,0 1 1,0-1-1,-1 0 1,-5 6-1,8-9 514,-1 0 0,1 0 0,-1 0 0,1 0 0,-1-1 0,1 1 0,-1 0 0,0-1 0,1 0 0,-1 1 0,0-1 0,1 0 0,-1 0 0,0 0 0,0 0 0,1 0 0,-1 0 0,0-1 0,1 1 0,-1 0 0,0-1 0,1 1-1,-1-1 1,-1-1 0,-35-16-4638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4576,'0'0'6592,"4"0"-4219,39-2 776,-27 0-2281,29 2 0,162 2 679,-110-3-1190,-72 0-298,-2 1-83,37 3 0,-37-2-3294,-18-1 1815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28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4207 32 2400,'-3'-6'1010,"3"5"-771,0 0-1,0 1 1,-1-1-1,1 0 1,0 1-1,0-1 1,-1 0-1,1 1 1,-1-1-1,1 0 1,-1 1-1,1-1 1,-1 1-1,1-1 1,-1 0-1,-5-5 1163,-2-3-58,8 9-1324,-1 0 0,1 0 1,0 0-1,-1 0 0,1 0 1,0 0-1,-1 0 0,1 1 1,0-1-1,-1 0 0,1 0 1,0 0-1,-1 0 0,1 0 1,0 1-1,0-1 0,-1 0 0,1 0 1,0 1-1,0-1 0,-1 0 1,1 0-1,0 1 0,0-1 1,0 0-1,0 1 0,-1-1 1,1 0-1,0 1 0,0-1 1,0 0-1,0 1 0,0-1 0,0 0 1,0 1-1,0-1 0,0 1 1,-16 50 741,3 1 1,2 1-1,2-1 1,-2 61 0,11 53 155,1-73-464,0-42-33,2-1-1,10 51 1,-12-85-97,-1-15-277,0 1 0,-1-1 0,1 0 0,0 1 0,0-1 0,1 0 1,-1 1-1,0-1 0,0 1 0,1-1 0,-1 0 0,0 1 1,1-1-1,0 0 0,0 2 0,0-2 23,-1-1-257,0 0 186,0 0 1,-1 0 0,1 0 0,0 0 0,0 0 0,0 0 0,0 0 0,-1 0 0,1 0 0,0 0-1,0 0 1,0 1 0,0-1 0,0 0 0,-1 0 0,1 0 0,0 0 0,0 0 0,0 0 0,0 0-1,0 0 1,0 1 0,-1-1 0,1 0 0,0 0 0,0 0 0,0 0 0,0 0 0,0 1 0,0-1-1,0 0 1,0 0 0,0 0 0,-4 5 3,-34 11-2,-84 27 55,80-30 8,-522 209-296,558-219 231,-219 95-105,-25 9 19,-319 141 134,166-53-55,14-6-132,-84 18 238,260-116-66,-377 169 103,408-183 127,116-51-112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2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343 232 3328,'0'0'3,"-1"0"128,1-1 0,-1 0 0,1 1 0,0-1 0,-1 1 0,1-1 0,0 0 0,-1 1 0,1-1 0,0 0 0,0 1 0,0-1 0,0 0 0,0 1 0,-1-1 0,1 0 0,0 1 0,0-1 0,1 0 0,-1 1 0,0-1 0,0 0 0,0 1 0,0-1 0,1 0 0,-1 1 0,0-1 0,0 0 0,1 1 0,0-2 0,-1 2-99,0 0 0,0 0 1,0 0-1,0 0 0,0 0 1,0 0-1,0 0 0,-1 0 1,1 0-1,0 0 0,0 0 0,0 0 1,0 0-1,0 0 0,0 0 1,0 0-1,0 0 0,0 0 1,0 0-1,0 0 0,0 0 1,0-1-1,0 1 0,0 0 1,0 0-1,0 0 0,0 0 0,0 0 1,0 0-1,0 0 0,0 0 1,0 0-1,0 0 0,0 0 1,0 0-1,0 0 0,0 0 1,0 0-1,0 0 0,0-1 0,0 1 1,0 0-1,0 0 0,0 0 1,0 0-1,0 0 0,0 0 1,0 0-1,0 0 0,0 0 1,1 0-1,-1 0 0,0 0 1,0 0-1,0 0 0,0 0 0,-6 3 297,-37 36 567,-3-2-1,-56 36 0,-18 14 894,96-70-455,23-16-754,4-3-11,6-5 57,25-20-247,-2-1-1,36-41 1,-51 51-362,-2-1 0,1 0 0,-2-1 0,12-23 0,47-116 1011,-51 108-770,-20 47-422,-1 9-141,1 7 166,9 26 124,1-1 0,2 0 1,29 54-1,-14-36 98,22 37 138,-49-89-194,0 0-1,-1-1 1,1 1-1,-1 0 1,0 0 0,2 5-1,-3-7-3,0 0 0,0-1 0,0 1 0,0 0-1,0-1 1,0 1 0,0 0 0,0-1 0,0 1 0,-1 0-1,1-1 1,0 1 0,0-1 0,-1 1 0,1 0-1,0-1 1,-1 1 0,1-1 0,0 1 0,-1-1 0,1 1-1,-1-1 1,1 1 0,-1-1 0,1 0 0,-1 1 0,1-1-1,-1 1 1,0-1 0,1 0 0,-1 0 0,1 1 0,-1-1-1,0 0 1,0 0 0,-11 3 44,0-2 1,0 1-1,0-1 1,0-1-1,-15-1 0,-8 0-28,-8 2-53,-1 3 0,-50 10 0,21 3-2510,38-5 988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34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390 900 3232,'0'0'1035,"5"-12"1103,-5-1-1107,0 1 1,-3-17-1,2 25-923,0 0 1,0 0-1,0 0 1,-1 0-1,1 0 0,-1 0 1,0 1-1,0-1 1,0 1-1,-1-1 0,-4-5 1,-3 0 49,0 0 0,-1 1 1,0 0-1,0 0 1,-1 1-1,0 1 0,0 0 1,0 0-1,-20-5 1,26 10-166,1-1 0,-1 1 0,1 1 0,-1-1 1,0 1-1,1 0 0,-1 0 0,0 1 0,1-1 1,-1 1-1,1 1 0,-1-1 0,1 1 0,-1 0 0,1 0 1,0 0-1,0 1 0,0 0 0,-5 4 0,2-1-34,0 1 0,0 0-1,1 0 1,0 1 0,0 0 0,1 0-1,0 0 1,1 1 0,-7 13-1,3-2 117,2 1 0,0 0-1,1 0 1,1 0 0,-3 31-1,6-38-5,1 0 0,1 0 0,0 1 0,1-1 0,0 0 0,1 0 0,1 0 0,0 0 0,1-1 0,1 1 0,0-1 0,1 0 0,11 19 0,-16-31-14,0 1 0,1 0 0,-1-1 0,1 1 1,-1-1-1,1 0 0,0 1 0,0-1 0,-1 0 1,1 0-1,0 0 0,0 0 0,0-1 0,0 1 1,0 0-1,0-1 0,0 0 0,1 1 0,-1-1 1,0 0-1,0 0 0,0 0 0,0 0 1,3-1-1,6-1 85,0 0 0,-1-1 0,17-6-1,-9 2-9,5 0-82,0 0-96,35-15 0,122-65 315,-160 76-274,0-2 1,-1 0-1,-1-1 1,17-16 0,20-15-26,-53 43 5,1 0 1,0 0-1,0 1 1,0-1-1,0 1 1,0-1-1,0 1 1,0 0-1,0 0 1,1 1-1,-1-1 1,0 1-1,0-1 1,1 1-1,5 0 1,-6 1 21,0-1 0,-1 1 0,1 0 0,0 0 0,-1 0 0,1 0 0,0 1 0,-1-1 0,0 1 0,1-1 0,-1 1 0,0 0 1,0 0-1,0 0 0,0 0 0,0 0 0,0 1 0,-1-1 0,3 3 0,4 5 270,-6-10 457,-5-7-216,-29-36 11,29 38-559,0 1 0,0 0-1,0 0 1,0 0-1,-1 1 1,0-1 0,0 1-1,0 0 1,0 0-1,-9-5 1,11 7 9,-1 0 0,1 0 0,-1 1 0,0-1 0,0 0-1,1 1 1,-1 0 0,0 0 0,0 0 0,0 0 0,1 0 0,-1 0 0,0 1 0,0-1 0,1 1-1,-1 0 1,0 0 0,1 0 0,-1 0 0,1 0 0,-5 3 0,1 1 7,-1 0 1,1 1-1,0-1 0,0 1 1,1 0-1,0 1 0,0-1 1,0 1-1,1 0 0,0 0 1,1 1-1,-1-1 0,1 1 1,-3 14-1,4-16 42,1 0 1,-1 0-1,2 0 0,-1 0 0,1 0 1,0 0-1,0 0 0,0 0 1,1 0-1,0 0 0,0 0 1,0-1-1,1 1 0,0 0 0,0-1 1,1 1-1,0-1 0,-1 0 1,2 1-1,6 8 0,-4-8 45,-1-1-1,1 0 0,0 0 1,1 0-1,-1 0 0,1-1 1,0 0-1,0-1 0,10 4 1,-13-5-11,-1-1 0,1 0 0,0-1 1,0 1-1,-1-1 0,1 0 0,0 0 1,0 0-1,0 0 0,-1 0 0,1-1 1,0 0-1,0 0 0,-1 0 0,1 0 1,-1-1-1,1 1 0,-1-1 0,1 0 1,4-4-1,-4 4-17,-1-1 1,0 0 0,0 0-1,0 0 1,-1 0-1,1 0 1,-1-1 0,1 1-1,-1-1 1,-1 0-1,1 1 1,0-1 0,-1 0-1,0 0 1,1 0-1,-2 0 1,1 0 0,0 0-1,-1-1 1,0-6-1,-1-1-29,0 1 0,-1 0-1,-1 0 1,0 0-1,0 1 1,-7-16-1,6 18-52,0 0-1,0 1 0,-1-1 0,0 1 1,-11-11-1,9 11 97,-4-4-116,11 10 62,0 1-1,0-1 0,-1 1 1,1-1-1,0 1 0,0-1 1,0 0-1,0 1 0,0-1 1,0 1-1,0-1 0,0 0 1,0 1-1,0-1 0,0 1 1,1-1-1,-1 0 0,0 1 0,0-1 1,0 1-1,1-1 0,-1 1 1,0-1-1,1 0 0,7-8-26,0 0-1,0 1 0,1 0 0,0 0 0,0 1 0,1 0 0,0 1 0,17-9 0,-17 10 62,0 0-36,0-1 0,1 1-1,-1 1 1,19-5 0,-26 8 2,0 1 0,-1-1 1,1 1-1,0 0 0,0 0 1,-1 0-1,1 0 0,0 0 1,-1 1-1,1-1 1,0 1-1,-1 0 0,1 0 1,-1 0-1,1 0 0,-1 0 1,1 0-1,-1 1 0,0-1 1,1 1-1,-1-1 0,0 1 1,0 0-1,0 0 0,3 4 1,-2-1 1,0 0 0,-1 1 0,1-1 0,-1 1 0,0-1 0,-1 1 0,1 0 0,-1 0 0,0 0 0,-1 0 0,1 0 0,-2 9 0,0 5 80,-1 0 0,-6 28 0,-2-10 405,-23 60 0,40-108-103,0-1 1,16-15-1,-3 2-368,83-90-36,-93 104-6,-1 1-1,1 1 0,1 0 0,-1 0 1,22-11-1,-31 19 18,0-1 0,0 1 0,0 0-1,0-1 1,0 1 0,0 0 0,0 0 0,0 0 0,0 0 0,0 0 0,0 0 0,0 0 0,0 0 0,1 0 0,-1 0 0,0 0 0,0 1 0,0-1 0,0 0-1,1 2 1,0-1 2,-1 0-1,1 0 1,-1 0-1,1 1 0,-1-1 1,0 1-1,0-1 0,0 1 1,0-1-1,2 4 1,1 5-22,0-1 1,-1 1-1,3 17 0,-4-15-33,2 2 25,1 9 29,13 32 0,-15-47 56,0-1 1,1 0-1,0 0 1,0 0-1,0 0 1,1-1-1,0 1 1,8 6-1,-11-11-8,-1-1 0,0 0 0,1 0 0,-1 1 0,1-1 0,0 0-1,-1 0 1,1-1 0,0 1 0,0 0 0,-1-1 0,1 1 0,0-1 0,0 1 0,0-1 0,0 0 0,0 1-1,0-1 1,0 0 0,0-1 0,2 1 0,-1-1-5,-1 0-1,1 0 0,0-1 1,0 1-1,-1 0 1,1-1-1,-1 0 1,1 0-1,-1 0 1,0 0-1,1 0 1,1-3-1,4-5 37,0-1 1,-1 0-1,-1-1 0,10-21 1,45-144 155,-32 85-206,-23 77-51,13-24-1,-9 20-164,-10 13-106,2 10 40,2 5 235,0 1-1,-1 0 1,0 0 0,0 0 0,1 19-1,0 58-66,-3-42 37,-4 199 362,2-239-249,1 0 0,-1-1 0,0 1 0,0 0 0,0-1 0,0 1 0,-1-1 0,0 1 1,0-1-1,0 0 0,-1 0 0,-4 6 0,7-9-32,-1 0 0,1-1 0,-1 1 0,0-1 0,1 1 0,-1-1 0,0 1 0,0-1 0,0 1 0,1-1 0,-1 0 0,0 0 0,0 1 0,0-1 0,0 0 0,1 0 1,-1 0-1,0 0 0,0 0 0,0 0 0,0 0 0,0 0 0,0 0 0,1 0 0,-1-1 0,0 1 0,0 0 0,0 0 0,1-1 0,-1 1 0,-1-2 0,-3-1 6,0 0-1,1 0 0,0-1 1,-5-4-1,0 0-29,9 7-3,-1 0 1,0 1-1,0-1 1,1 0-1,-1 0 0,0 0 1,1 1-1,-1-1 1,1 0-1,-1 0 1,1 0-1,-1-2 1,1 3-3,0 0 1,0 0-1,0-1 1,0 1-1,0 0 1,-1 0-1,1 0 1,0 0-1,0 0 1,0 0-1,0 0 1,0-1-1,0 1 1,0 0-1,0 0 0,0 0 1,0 0-1,0 0 1,0 0-1,0-1 1,0 1-1,0 0 1,0 0-1,0 0 1,1 0-1,-1 0 1,0 0-1,0 0 1,0-1-1,0 1 1,0 0-1,0 0 1,0 0-1,0 0 1,0 0-1,0 0 1,0 0-1,1 0 1,-1 0-1,0 0 1,0 0-1,0-1 1,0 1-1,0 0 1,0 0-1,0 0 1,1 0-1,-1 0 1,0 0-1,0 0 1,0 0-1,0 0 1,0 0-1,0 0 1,1 0-1,-1 0 1,0 0-1,0 0 1,0 0-1,0 0 1,0 1-1,7 3 13,1-1-1,-1 1 0,0-1 1,1 0-1,0-1 1,-1 0-1,1 0 1,0-1-1,0 0 1,14 0-1,-7-2 31,0 0-1,0-2 1,28-8 0,-33 8 23,-1-1 1,0 0-1,0-1 1,0 0-1,-1-1 1,1 1-1,7-9 1,5-5-33,-2-1-1,0-1 1,-1-1 0,-1 0 0,-2-1 0,15-28 0,1-5 24,-3-1 0,-3-2-1,-2 0 1,17-72 0,-27 71-17,7-97-1,-10-93-653,-10 249 609,0 1 1,0 0-1,0-1 1,0 1-1,0-1 1,0 1-1,0-1 1,0 1-1,0-1 1,0 1-1,0-1 0,0 1 1,0-1-1,0 1 1,-1 0-1,1-1 1,0 1-1,0-1 1,0 1-1,-1 0 0,1-1 1,0 1-1,-1-1 1,1 1-1,-1-1 1,1 2-4,-1-1 1,0 1 0,1 0 0,-1-1-1,1 1 1,-1 0 0,1 0 0,-1-1-1,1 1 1,0 0 0,-1 0-1,1 0 1,0 0 0,-1-1 0,1 1-1,0 1 1,-10 40-140,2 1 0,-4 84-1,6-58 81,-1 16 77,5 114 0,4-158 37,2-1 0,1 1 1,2-1-1,2-1 0,28 75 1,-34-106-12,0-1 0,0 0 0,1-1 0,0 1 1,0 0-1,1-1 0,0 0 0,0 0 0,0-1 1,8 7-1,-11-11-11,-1-1 0,0 1 0,1 0 0,-1-1 0,0 1 0,1-1 0,-1 0 0,1 0 0,-1 1 0,1-1 0,-1 0 1,1 0-1,-1 0 0,1 0 0,-1-1 0,0 1 0,1 0 0,-1-1 0,1 1 0,-1-1 0,0 1 0,1-1 0,-1 1 0,0-1 0,3-2 0,2-1 48,0-1-1,0 0 1,9-11-1,-6 5-15,8-7-12,-2-1 1,18-29 0,-17 25 102,28-34 1,-42 55-143,3-4-59,1 0-1,0 0 0,0 1 0,9-6 0,-13 9 38,1 1-1,0-1 1,0 1-1,0 0 1,0 0-1,0 0 1,0 0-1,0 1 1,0-1-1,0 1 1,0 0-1,1 0 1,-1 0-1,0 0 1,3 1-1,1 1 24,0 0-1,0 0 1,0 0-1,0 1 1,-1 0-1,1 1 1,6 5-1,0-1 8,-1 2 0,18 16 0,15 21 348,-44-46-288,-12-11 475,3 3-516,-4-3-58,-1 0-1,1 1 0,-26-14 1,35 22 20,-1-1 0,1 1 0,-1-1 0,1 1 0,-1 0 0,0 0 0,0 1 0,1-1 0,-1 1 0,0 0 0,0 0 0,1 0 0,-1 0 0,0 1 0,0-1 0,1 1 0,-1 0 1,0 0-1,1 0 0,-1 1 0,-4 2 0,-1 2-33,1 0 1,0 1-1,0-1 1,1 2 0,-1-1-1,2 1 1,-1 0-1,1 0 1,0 1-1,1 0 1,-5 10 0,5-7 57,0 0 1,0 0-1,1 1 1,1 0-1,0-1 1,1 1-1,0 0 1,1 16-1,1-27 6,0 1 0,0 0 0,0-1 0,0 1 0,1-1 0,-1 1 0,1-1 0,0 1 0,0-1 0,0 1 0,0-1 0,0 1 0,0-1 0,1 0 0,-1 0 0,1 0 0,0 0 0,-1 0 0,1 0 0,0 0 0,0-1 0,0 1 0,0 0 0,1-1 0,-1 0 0,0 1 0,1-1 0,-1 0 0,4 1 0,-1-1 35,0 0 0,0 0 0,0-1 1,0 1-1,1-1 0,-1 0 0,0-1 0,0 1 1,0-1-1,1 0 0,-1 0 0,0-1 1,0 1-1,5-4 0,1 0-9,-1-1 0,0-1 0,0 0 0,0 0 0,-1-1 0,0 0 0,0-1 0,-1 1 1,0-2-1,9-13 0,5-13-61,30-64 0,-23 42 10,-19 35-327,-5 35-203,-4 4 394,1 27-1,-3-32 144,1 0-1,1 0 1,0 0-1,0 0 0,1 0 1,4 14-1,0-8 55,-4-11-42,0 0 0,0 0 1,0-1-1,0 1 0,1-1 0,0 1 0,7 8 0,-9-13 9,-1-1 1,1 1-1,0 0 0,0-1 0,-1 1 0,1-1 0,0 1 0,0-1 0,0 0 0,0 1 0,0-1 1,0 0-1,0 0 0,-1 0 0,1 1 0,0-1 0,0 0 0,0 0 0,0 0 0,0 0 0,0-1 1,0 1-1,0 0 0,0 0 0,0 0 0,0-1 0,0 1 0,-1-1 0,1 1 0,1-1 0,1-1 32,1-1 0,-1 0 0,0 0-1,0 0 1,3-4 0,-2 3 50,10-14-29,-1-1-1,0 0 1,-2-1 0,10-21 0,23-39-37,-38 70-134,-6 8 76,1 1-1,0-1 0,0 1 0,0-1 1,-1 1-1,1-1 0,1 1 0,-1 0 1,0 0-1,0-1 0,0 1 1,1 0-1,-1 0 0,1 0 0,-1 0 1,1 1-1,-1-1 0,1 0 0,-1 0 1,3 0-1,-4 1 18,0 0 0,1 0-1,-1 0 1,0 0 0,1 0 0,-1 0 0,0 0 0,1 1-1,-1-1 1,0 0 0,1 0 0,-1 0 0,0 0 0,1 0-1,-1 0 1,0 1 0,1-1 0,-1 0 0,0 0 0,0 1-1,1-1 1,-1 0 0,0 0 0,0 1 0,0-1 0,1 0-1,-1 0 1,0 1 0,0-1 0,0 0 0,0 1 0,0-1-1,1 0 1,-1 1 0,0-1 0,0 0 0,0 1-1,0-1 1,0 0 0,0 1 0,-1 19-82,0-16 66,-2 46-150,2-25 149,-8 45 0,-4 26 481,12-89-164,3-6-81,8-10 30,15-24-108,-25 32-134,25-38 16,32-43 87,-49 71-151,1 1 0,0 0 0,1 0 0,0 1 1,15-10-1,-24 18 32,0 0-1,1 1 1,-1-1 0,0 0 0,1 1 0,-1-1 0,1 1 0,-1-1 0,1 1-1,0 0 1,2-1 0,-4 1 7,1 0-1,0 0 1,0 1 0,-1-1-1,1 0 1,-1 0 0,1 0-1,0 1 1,-1-1 0,1 0-1,0 1 1,-1-1 0,1 1-1,-1-1 1,1 0 0,-1 1-1,1-1 1,-1 1 0,1 0-1,-1-1 1,0 1-1,1-1 1,-1 1 0,0 0-1,1-1 1,-1 1 0,0-1-1,0 1 1,1 1 0,2 17-62,-1 0 0,0 1 0,-1-1 0,-2 25 0,0-6-50,1-33 138,0-1-1,1 1 0,-1 0 1,1-1-1,0 1 0,0 0 1,1-1-1,0 0 0,2 7 1,-2-9-8,-1 0 1,0 0 0,1 0 0,-1 0 0,1 0-1,0 0 1,-1 0 0,1-1 0,0 1 0,0-1-1,0 1 1,0-1 0,0 0 0,1 0 0,-1 0-1,0 0 1,0 0 0,1 0 0,4 0 0,-1-1 35,1 0 1,-1 0 0,1 0-1,0-1 1,-1 0-1,0-1 1,1 1 0,-1-1-1,0 0 1,0-1-1,0 1 1,0-1 0,0-1-1,0 1 1,-1-1 0,10-8-1,-2 0-16,0-1 1,0 0-1,-1-1 0,18-27 1,-2-5-13,23-56-1,-21 40 33,-17 36-27,4-6-42,-2 1 1,12-40 0,22-148 274,-36 135-331,3-88 1,-15 152 63,0 9-28,-1 0 1,0 0 0,0 0 0,-1 1 0,0-1 0,-5-17 0,6 27 24,0 1 0,0-1 0,0 0-1,0 1 1,0-1 0,-1 1 0,1-1 0,0 0-1,0 1 1,-1-1 0,1 1 0,0-1 0,-1 1-1,1-1 1,0 1 0,-1-1 0,1 1-1,-1-1 1,1 1 0,-1 0 0,1-1 0,-1 1-1,0 0 1,1-1 0,-1 1 0,1 0-1,-1 0 1,0-1 0,1 1 0,-1 0 0,1 0-1,-1 0 1,0 0 0,1 0 0,-1 0 0,0 0-1,1 0 1,-1 0 0,0 0 0,1 0-1,-1 1 1,1-1 0,-1 0 0,0 0 0,0 1-1,-1 1-24,0-1 0,0 1 0,0 0 0,0-1 1,0 1-1,0 0 0,1 0 0,-1 0 0,1 1 0,-2 2 0,-7 17-86,1 0 0,-12 46 0,-3 50 9,13-58 63,1-3 69,2 0 0,3 0 0,2 0 0,8 94 0,-2-119-4,11 88 145,-11-106-60,0-1 0,1 0 0,0 0 0,1 0 0,0-1 0,12 20 0,-16-31-75,-1 0 1,1 0-1,0 0 1,-1 0 0,1 0-1,0 0 1,0 0-1,-1-1 1,1 1-1,0 0 1,0-1 0,0 1-1,0 0 1,0-1-1,0 1 1,0-1 0,0 1-1,0-1 1,0 0-1,0 0 1,1 1-1,-1-1 1,0 0 0,0 0-1,0 0 1,0 0-1,0 0 1,1 0 0,-1 0-1,0-1 1,0 1-1,0 0 1,0-1-1,0 1 1,0-1 0,0 1-1,2-2 1,1 0 17,0-1 0,0-1 0,0 1 0,-1 0 0,1-1 0,-1 0 0,4-4 0,64-95 143,28-37 93,-30 51-692,-65 86 210,-2 6-35,-3 8 25,1-9 255,-4 24-116,-2 1 0,-10 29 0,6-23-33,-40 125 188,36-120 56,-3-1 0,-20 37 0,34-69-46,-1 0-1,1-1 1,-1 1 0,0-1 0,-6 6 0,9-9-68,0 0 0,0-1 1,0 1-1,0 0 0,0-1 0,-1 1 1,1 0-1,0-1 0,0 1 1,-1-1-1,1 0 0,-3 1 0,3-1-10,1 0 0,-1 0-1,0-1 1,0 1-1,1 0 1,-1 0-1,0-1 1,1 1-1,-1 0 1,0-1-1,1 1 1,-1 0-1,1-1 1,-1 1 0,0-1-1,1 1 1,-1-1-1,1 0 1,-1 1-1,1-1 1,0 1-1,-1-1 1,1 0-1,-1-1 1,0 1-11,0 0 0,1-1 0,-1 1 0,0-1 0,1 1 0,-1-1 0,1 1 0,-1-1 0,1 1 0,0-1 0,0 1 0,-1-1 0,1 1 0,0-1 1,0 0-1,1 1 0,-1-1 0,0 1 0,1-1 0,-1 1 0,0-1 0,1 1 0,0-1 0,-1 1 0,1-1 0,0 1 0,0 0 0,0-1 0,0 1 0,2-2 0,1 0-42,0 0-1,1 0 1,-1 1-1,1 0 1,-1 0-1,1 0 1,0 0-1,8-1 1,204-34 39,-91 20-110,-117 16 56,18-4-1765,-24 4 895,1 0 0,-1 0-1,0-1 1,1 1 0,3-3 0,-7 4 760,1 0 1,-1-1-1,0 1 0,1 0 1,-1-1-1,1 1 0,-1 0 1,0-1-1,0 1 1,1 0-1,-1-1 0,0 1 1,0-1-1,1 1 1,-1-1-1,0 1 0,0 0 1,0-1-1,0 1 0,0-1 1,0 1-1,1-1 1,-1 1-1,0-1 0,0 1 1,-1-1-1,1 1 0,0-1 1,0 1-1,0-1 1,0 1-1,0 0 0,0-1 1,-1 1-1,1-1 0,0 1 1,0-1-1,-1 1 1,1 0-1,0-1 0,0 1 1,-1 0-1,0-1 0,0-1-525,-9-15-2763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3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80 7232,'-38'-10'2314,"38"10"-2283,0 0-1,0 0 1,0 0-1,0 0 1,0 0-1,0 0 1,0 0-1,0 0 1,1 0-1,-1 0 1,0-1-1,0 1 1,0 0-1,0 0 1,0 0-1,0 0 1,0 0-1,0 0 1,0 0 0,0-1-1,0 1 1,0 0-1,0 0 1,0 0-1,0 0 1,0 0-1,0 0 1,0-1-1,0 1 1,0 0-1,0 0 1,0 0-1,0 0 1,0 0-1,0 0 1,0 0-1,0-1 1,0 1-1,0 0 1,0 0-1,0 0 1,0 0-1,-1 0 1,1 0-1,0 0 1,0 0-1,0 0 1,0-1-1,0 1 1,0 0-1,0 0 1,-1 0-1,1 0 1,0 0-1,0 0 1,0 0-1,0 0 1,0 0-1,9-3 682,86 6 2440,321-28-1461,-126-9-3280,-275 32 789,-10 1-172,-18-2-4120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35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11 185 6304,'-10'0'2848,"65"-8"-2464,-2-1 1824,10 9-1280,50-15 768,-2 2-992,42-10-192,-3 3-320,11-8 0,-17 8-96,13-9-3360,-21 10 1760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4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2720,'0'0'891,"0"9"1658,-5 65-14,2-29-1646,-2 3 108,-16 70 0,3-25-245,-6 191 163,23-246-800,-1-13 297,1 0 0,2 0 1,0 0-1,2-1 1,8 38-1,-11-62-393,1 1 1,-1-1-1,0 0 0,0 1 0,0-1 1,1 0-1,-1 1 0,0-1 0,1 0 1,-1 0-1,0 0 0,1 1 0,-1-1 1,0 0-1,1 0 0,-1 0 0,0 1 1,1-1-1,-1 0 0,1 0 0,-1 0 0,0 0 1,1 0-1,-1 0 0,1 0 0,-1 0 1,0 0-1,1 0 0,-1 0 0,1 0 1,-1 0-1,0-1 0,1 1 0,-1 0 1,0 0-1,1 0 0,-1-1 0,21-8-162,-10 4 30,22-2-63,1 3 0,0 0 0,0 2 0,44 3 0,385 36 375,-407-31-185,519 71 893,-547-73-869,293 50 360,-2 16-77,-104 1-247,-10 17 188,-132-51-192,-44-21-663,-20-14-1604,-6-6 587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45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318 161 2720,'0'-2'152,"0"1"24,0 0 0,-1 1 0,1-1 0,0 0-1,0 0 1,0 1 0,0-1 0,1 0 0,-1 0 0,0 1 0,0-1 0,0 0-1,1 0 1,-1 1 0,0-1 0,1 0 0,-1 1 0,0-1 0,1 0 0,-1 1-1,1-1 1,-1 1 0,2-2 0,1-3 1705,-4 4-1849,1 1-1,0 0 1,0 0 0,0 0 0,0 0 0,0 0-1,0 0 1,0 0 0,0 0 0,-1 0 0,1-1 0,0 1-1,0 0 1,0 0 0,0 0 0,0 0 0,0 0-1,0 0 1,-1 0 0,1 0 0,0 0 0,0 0 0,0 0-1,0 0 1,0 0 0,-1 0 0,1 0 0,0 0 0,0 0-1,0 0 1,0 0 0,0 0 0,0 0 0,-1 0-1,1 1 1,0-1 0,0 0 0,0 0 0,0 0 0,0 0-1,0 0 1,0 0 0,0 0 0,0 0 0,-1 0 0,1 1-1,0-1 1,0 0 0,-23 17 349,14-10-65,-18 15 0,-47 45 896,-59 64-2,108-97-1077,21-27 137,-1 1-1,0-1 0,-7 7 0,12-14-237,0 0-1,0 0 0,0 0 0,0 0 1,-1 0-1,1-1 0,0 1 1,0 0-1,0 0 0,0 0 1,0 0-1,0 0 0,0 0 0,0 0 1,0 0-1,0 0 0,0 0 1,0 0-1,0 0 0,0 0 1,0-1-1,0 1 0,0 0 0,0 0 1,-1 0-1,1 0 0,0 0 1,0 0-1,0 0 0,0 0 1,0 0-1,0 0 0,0 0 0,0 0 1,0 0-1,0 0 0,-1 0 1,1 0-1,0 0 0,0 0 1,0 0-1,0 0 0,3-8 276,68-116 3,-15 24-267,44-72 522,-97 169-460,17-26 212,-10 19-416,-10 10 94,0 0-1,0-1 0,0 1 0,0 0 0,0 0 1,0 0-1,1 0 0,-1 0 0,0 0 0,0 0 0,0-1 1,0 1-1,0 0 0,1 0 0,-1 0 0,0 0 1,0 0-1,0 0 0,0 0 0,0 0 0,1 0 1,-1 0-1,0 0 0,0 0 0,0 0 0,0 0 0,1 0 1,-1 0-1,0 0 0,0 0 0,0 0 0,0 0 1,1 0-1,-1 0 0,0 1 0,0-1 0,0 0 1,0 0-1,0 0 0,1 0 0,15 25 6,-7-11 69,10 18 1,48 92 31,-49-88 37,-9-19 25,0 1 0,-1 1 0,7 24-1,-15-41-121,0-1-1,1 1 1,-1 0-1,0-1 1,0 1-1,-1 0 0,1-1 1,0 1-1,0 0 1,-1-1-1,1 1 0,-1 0 1,0-1-1,1 1 1,-1-1-1,0 1 0,0-1 1,0 1-1,0-1 1,0 0-1,0 0 1,0 1-1,0-1 0,-1 0 1,1 0-1,0 0 1,-1 0-1,1 0 0,-2 0 1,-7 4 56,1 0 0,-1-1 0,-16 5 0,9-4-172,4 0 75,0-1 0,0 0 0,-1-1 0,-18 1 0,17-1-38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0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0 932 2144,'0'1'271,"1"1"0,-1-1-1,1 1 1,-1-1 0,1 0 0,-1 1-1,1-1 1,0 0 0,-1 0 0,1 1 0,0-1-1,0 0 1,0 0 0,0 0 0,0 0 0,0 0-1,0 0 1,0 0 0,1-1 0,-1 1 0,0 0-1,0-1 1,1 1 0,-1-1 0,0 1 0,1-1-1,-1 0 1,1 1 0,-1-1 0,0 0-1,1 0 1,-1 0 0,1 0 0,-1 0 0,1 0-1,-1 0 1,1-1 0,-1 1 0,3-2 0,3-2 293,1-1 0,-1 0 0,-1 0 1,1-1-1,7-8 0,30-38 441,-34 40-772,66-86 1031,36-43 480,-94 118-890,18-35 0,-8 14-12,-4-1-117,-7 13-261,-16 31-456,1-1-1,0 1 1,0-1 0,0 1-1,0 0 1,0 0-1,0 0 1,0 0 0,0 0-1,0 0 1,1 1 0,-1-1-1,0 1 1,1-1 0,-1 1-1,0 0 1,1 0 0,3 0-1,3 0 20,0 1-1,0-1 0,18 5 1,-21-3 5,0-1 0,0 1 0,0 1 0,-1-1 0,10 7 0,-13-9-25,-1 1 0,0 0 0,0 0 0,0-1 0,0 1 0,0 0 0,0 0 0,0 0 0,-1 0 0,1 0 0,0 0 0,0 1 0,-1-1 0,1 0 0,-1 0 0,1 1 0,-1-1 0,1 0 0,-1 0 0,0 1 0,0-1 0,1 0 0,-1 1 0,0-1 0,0 0 0,-1 1 0,1-1 0,0 0 0,0 1 0,-1-1 0,1 2 0,-6 9 100,0 0 0,0 0 1,-13 16-1,12-18-73,1 0 0,-1 0 1,2 1-1,0-1 0,-5 14 0,9-21-24,0 1 0,1-1 1,-1 1-1,1 0 0,0-1 0,0 1 0,0 0 0,0-1 0,1 1 0,0-1 1,-1 1-1,4 6 0,-3-7 7,0-1 0,0 0-1,0 0 1,0 1 0,0-1 0,1 0 0,0 0 0,-1-1 0,1 1 0,0 0 0,0 0-1,0-1 1,0 1 0,0-1 0,0 0 0,0 1 0,0-1 0,0 0 0,5 1 0,4 0 35,0 0 0,0-1-1,-1 0 1,1-1 0,0 0 0,0-1 0,18-3 0,72-22 26,-88 22-17,87-29 9,183-89-1,-269 115-61,48-27 91,-61 34-102,-1 0 1,0 0-1,1 0 1,-1 0 0,0 0-1,0 0 1,1 0 0,-1-1-1,0 1 1,1 0 0,-1 0-1,0 0 1,0-1 0,1 1-1,-1 0 1,0 0-1,0-1 1,1 1 0,-1 0-1,0 0 1,0-1 0,0 1-1,0 0 1,0-1 0,1 1-1,-1 0 1,0-1 0,0 1-1,0 0 1,0-1-1,0 1 1,0 0 0,0-1-1,0 1 1,0 0 0,0-1-1,0 1 1,0 0 0,0 0-1,-1-1 1,1 1 0,0-1-1,-4 0-61,-16 8 48,0 0 0,1 1 0,0 1 0,-21 12 0,24-12-6,0 1-1,0 1 1,1 0-1,0 0 1,1 2-1,1 0 1,0 0-1,-17 23 1,28-33 28,1 0 1,-1 1-1,0-1 1,1 0-1,0 0 1,-1 1-1,1 3 1,0-6 4,1 1-1,0-1 1,0 1 0,0-1-1,0 1 1,0 0 0,0-1 0,0 1-1,0-1 1,1 0 0,-1 1-1,1-1 1,-1 1 0,1-1 0,-1 1-1,1-1 1,0 0 0,0 0-1,1 2 1,-1-2 1,0 0 0,0-1 0,0 1 0,0-1 0,0 0-1,0 1 1,0-1 0,0 0 0,0 1 0,0-1 0,0 0 0,0 0-1,0 0 1,0 0 0,0 0 0,1 0 0,-1 0 0,0-1 0,0 1-1,0 0 1,0 0 0,0-1 0,0 1 0,0-1 0,0 1 0,0-1-1,0 1 1,0-1 0,1-1 0,5-2 12,0-1-1,10-10 1,0-1 32,0 0 1,-1-1-1,-1-1 1,14-22-1,-27 36-127,0 1-1,1 0 0,-1 0 0,1 1 0,2-4 0,-9 22-248,2-2 312,0 0 1,0 1-1,2-1 1,1 27-1,1-1 147,-3-30-121,2 0 0,-1 0 0,1-1 0,1 1 0,0 0 0,0-1 0,6 13 1,-7-19-7,1 1 1,-1-1 0,1-1 0,0 1 0,0 0 0,0 0 0,0-1 0,0 1 0,1-1 0,-1 0-1,1 1 1,0-1 0,-1-1 0,1 1 0,0 0 0,0-1 0,0 1 0,1-1 0,-1 0-1,0 0 1,0 0 0,1 0 0,-1-1 0,0 1 0,4-1 0,9 0 22,-1-1 0,0 0 0,0-1 0,0-1 1,20-6-1,73-31-6,-34 7-11,129-80 1,-190 105 20,-6 4-65,0 0 0,-1 0 0,0 0-1,0-1 1,0 0 0,5-6 0,-10 11 22,-1 0-1,0-1 0,0 1 1,0 0-1,1 0 0,-1-1 1,0 1-1,0 0 1,0 0-1,0 0 0,1-1 1,-1 1-1,0 0 0,0-1 1,0 1-1,0 0 1,0 0-1,0-1 0,0 1 1,0 0-1,0 0 1,0-1-1,0 1 0,0 0 1,0-1-1,0 1 0,0 0 1,0 0-1,0-1 1,0 1-1,0 0 0,-1 0 1,1-1-1,0 1 0,0 0 1,0 0-1,0-1 1,-1 1-1,1 0 0,0 0 1,0 0-1,0-1 1,-1 1-1,1 0 0,0 0 1,0 0-1,-1 0 0,1-1 1,0 1-1,0 0 1,-1 0-1,1 0 0,-1 0 1,0 0-1,-1-1 1,0 1 0,0 0 0,0 0-1,0 0 1,1 0 0,-1 1-1,-3 0 1,-11 4-25,1 1 0,0 0 0,1 1-1,-1 1 1,1 0 0,1 1 0,0 1 0,0 0 0,1 1-1,0 0 1,1 1 0,0 0 0,1 0 0,0 2 0,1-1-1,-10 20 1,17-29 43,1 0 0,0 0-1,-1 0 1,2 1 0,-1-1-1,0 0 1,1 0 0,0 0-1,0 1 1,0-1 0,0 0-1,1 0 1,0 1 0,0-1-1,0 0 1,0 0 0,0 0-1,1 0 1,2 4 0,-3-6-6,0 0 0,1 0 0,-1-1 0,0 1 0,1 0 0,-1-1 0,1 1 0,0-1 0,0 1 0,-1-1 0,1 0 0,0 1 0,0-1 0,0 0 0,0 0 0,0-1 0,1 1 0,-1 0 0,0-1 0,0 1 0,0-1 0,1 0 0,-1 0 0,0 0 0,0 0 0,1 0 0,-1 0 0,0 0 1,0-1-1,1 1 0,-1-1 0,0 0 0,0 0 0,0 1 0,0-1 0,4-3 0,7-4 21,-1 0 0,0-1 0,0 0 0,-1-1 1,0 0-1,0-1 0,13-18 0,56-92 128,-69 101-184,9-12-21,64-114 159,-72 121-112,0 0 0,-2-1-1,13-53 1,-20 65-72,1 0 47,-1-1 0,-1 0 0,0 1 0,-1-1 0,-1-25 0,0 39 8,0 0-1,0 0 1,0 0 0,0 0-1,-1 0 1,1 0 0,0 0-1,0 0 1,0 1 0,-1-1 0,1 0-1,0 0 1,-1 0 0,1 1-1,-1-1 1,1 0 0,-1 0-1,0 1 1,1-1 0,-1 0-1,1 1 1,-1-1 0,0 1 0,0-1-1,-1 0 1,1 1 10,0 0-1,0 0 1,0 0-1,0 0 1,0 1-1,0-1 1,0 0-1,0 1 1,0-1-1,0 1 1,0-1-1,0 1 1,0-1-1,0 1 1,1 0-1,-1 0 1,0-1-1,0 2 1,-5 4-20,1 1-1,-1 0 1,2 0 0,-6 9-1,-15 37 74,3 1-1,-22 79 1,39-109 16,1 0 0,1 1 0,1-1 0,1 1 0,4 38 0,-2-46 5,0-1 17,0-1 0,6 28 1,-5-38-38,-1 0 0,1 0 1,0 0-1,0 0 0,0 0 0,1 0 1,0-1-1,0 1 0,0-1 0,0 0 1,8 7-1,-10-10-30,1 0 0,-1 0 0,1 0 1,-1 0-1,1 0 0,0 0 0,0-1 1,0 1-1,-1 0 0,1-1 0,0 0 1,0 1-1,0-1 0,0 0 0,0 0 0,0 0 1,-1 0-1,1-1 0,0 1 0,0 0 1,0-1-1,2 0 0,5-3 33,-1 1-1,0-1 1,12-8 0,-13 8-31,119-84 87,-20 13-103,-93 66-45,0 0 1,13-12-1,-33 29 25,1 0-1,0 1 1,0-1-1,1 1 1,0 1-1,-5 11 1,2-1 50,1 1 1,-5 23-1,9-34-52,1-1-1,1 1 1,0 0 0,0-1-1,0 1 1,1 0 0,1 0-1,0 0 1,0-1-1,4 15 1,-4-23 30,-1 1-1,1 0 0,0-1 1,0 1-1,-1-1 1,1 1-1,0-1 0,0 1 1,1-1-1,-1 0 1,0 0-1,0 1 0,1-1 1,-1 0-1,0 0 1,1 0-1,-1 0 1,1 0-1,0-1 0,-1 1 1,1 0-1,-1-1 1,1 1-1,0-1 0,0 0 1,-1 1-1,1-1 1,0 0-1,0 0 0,-1 0 1,1 0-1,0-1 1,3 0-1,4-3 23,0 0-1,0-1 1,0 0 0,-1 0 0,0-1-1,9-8 1,47-46 169,-41 37-176,13-13-33,47-43-56,-70 69 45,0 0 1,1 1-1,0 0 0,29-12 1,19-6-212,-54 22 392,-10 4-192,-4 3-64,5-1 85,-61 33-79,54-28 99,0-1 0,1 2 0,-1-1-1,2 1 1,-11 12 0,7-5-1,1 1 1,0 1 0,1 0-1,0 0 1,1 1 0,1-1-1,1 1 1,0 1 0,-3 23-1,8-40 0,0-1-1,0 1 0,0 0 0,-1-1 0,1 1 0,0 0 0,0-1 0,0 1 0,0 0 0,0-1 1,0 1-1,0 0 0,0-1 0,0 1 0,1 0 0,-1-1 0,0 1 0,0 0 0,1-1 0,-1 1 1,0-1-1,1 1 0,-1-1 0,0 1 0,1 0 0,-1-1 0,1 0 0,-1 1 0,1-1 0,-1 1 0,1-1 1,0 1-1,1-1 4,-1 0 0,0 0 0,0 0-1,0 0 1,0 0 0,0 0 0,0-1 0,0 1 0,0 0 0,0-1 0,0 1 0,0-1 0,0 1 0,0-1 0,0 1 0,0-1 0,2-1 0,7-9 25,0 1 0,0-1 0,-1-1 0,11-17 0,6-8 1,89-100-135,-113 135 100,14-16-49,-10 12-128,-6 6 165,0 0 0,0 0 0,0 0 0,0 0 0,0 0 0,0 0 1,0 0-1,0 0 0,0 1 0,0-1 0,0 0 0,0 0 1,0 0-1,0 0 0,0 0 0,0 0 0,0 0 0,0 0 0,0 0 1,0 0-1,0 0 0,0 0 0,0 0 0,0 0 0,0 0 0,0 0 1,0 0-1,0 0 0,0 0 0,0 0 0,1 0 0,-1 0 0,0 0 1,0 0-1,0 0 0,0 0 0,0 0 0,0 0 0,0 0 1,0 0-1,0 0 0,0 0 0,0 0 0,-1 5 1,0-1-1,0 1 1,0-1-1,1 1 1,0 0 0,-1 0-1,2-1 1,-1 1-1,1 4 1,1 16 145,-2-21-128,0 0 0,1 1 0,-1-1 0,1 0-1,0 0 1,0 0 0,0 0 0,1 0 0,-1 0 0,1 0 0,0 0 0,0 0-1,0 0 1,1-1 0,-1 0 0,1 1 0,0-1 0,0 0 0,0 0-1,0 0 1,1-1 0,-1 1 0,1-1 0,0 0 0,-1 0 0,1 0 0,0 0-1,0-1 1,0 1 0,1-1 0,-1 0 0,0-1 0,0 1 0,0-1-1,1 1 1,-1-1 0,0-1 0,1 1 0,3-1 0,6-2 17,1-1 0,-2-1 0,1 1 1,0-2-1,-1 0 0,0-1 0,18-12 0,-14 6-23,-1 0 0,0-1 0,-1-1-1,21-26 1,-6 0-32,-1-2-1,-3-2 1,30-66-1,-19 33 61,26-55-106,-56 116 4,-1 0 1,9-34 0,-15 32 2,0 18 64,0 1 1,0-1-1,0 0 1,0 1-1,0-1 1,0 1-1,-1-1 1,1 1-1,0-1 1,0 1-1,0-1 1,-1 1-1,1-1 1,0 1-1,-1-1 1,1 1-1,0-1 1,-1 1-1,1 0 1,-1-1 0,1 1-1,0 0 1,-1-1-1,1 1 1,-1 0-1,1-1 1,-1 1-1,1 0 1,-1 0-1,0 0 1,-2 0 1,1 1 1,-1 0-1,1 0 1,-1 0-1,1 0 1,-1 0-1,1 0 1,0 1-1,-1-1 0,1 1 1,0 0-1,0 0 1,0 0-1,1 0 1,-1 0-1,0 0 1,1 0-1,-1 0 1,-1 3-1,-18 35 1,2 1 0,-18 50 0,33-81 0,-22 61 39,-24 100-1,42-130-32,1 0 0,2 0 0,2 1 0,2 45 0,2-48-252,-1-19-624,1 0-1,0-1 1,1 1 0,7 26 0,4-25-1994,-13-20 2626,0 0 0,1 0 0,-1-1 1,1 1-1,-1 0 0,1-1 0,-1 1 0,1 0 0,-1-1 1,1 1-1,-1-1 0,1 1 0,0-1 0,-1 1 0,1-1 1,0 0-1,0 1 0,-1-1 0,1 0 0,0 1 1,0-1-1,-1 0 0,1 0 0,0 0 0,0 0 0,0 0 1,9-15-4270,-2-5 1542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0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17 9792,'-37'-16'7455,"42"21"-6975,0-2-320,-1 0-1472,9 6 705,5 2-3713,0 6 2400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0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70 2976,'7'-7'10042,"-13"6"-7916,0 1-332,4 0-1710,1 1 0,-1-1 0,1 1 1,-1-1-1,1 1 0,0 0 0,-1-1 0,1 1 0,0 0 0,0 0 0,0 0 1,-2 2-1,-15 15 449,12-9-388,1 1 0,-1-1 0,2 1 0,-1 0 0,1 0 0,1 0 0,-3 15 0,0-6-15,-2 11 115,1 1-1,2-1 0,0 1 0,1 33 1,4-61-191,0 0 0,1 0 1,-1 0-1,1 0 0,-1 0 1,1 0-1,2 3 0,-3-5-25,0 0 0,1 0-1,-1 0 1,1 0 0,-1-1-1,1 1 1,-1 0 0,1 0-1,-1-1 1,1 1 0,0 0-1,-1-1 1,1 1 0,0-1-1,0 1 1,0-1 0,-1 1-1,1-1 1,0 0 0,0 1-1,0-1 1,0 0 0,0 1-1,-1-1 1,1 0 0,0 0-1,2 0 1,1-1 37,-1-1 0,1 0 0,0 0 0,-1 0 0,1 0 0,-1 0 0,0-1-1,0 0 1,0 0 0,4-3 0,31-35 183,43-58-1,22-25-254,-99 119-31,-2 3 17,-1 0 0,0 1 0,1 0 1,-1-1-1,0 1 0,1 0 0,0 0 1,-1 0-1,4-2 0,-5 3 15,0 0 0,1 0 0,-1 0-1,0 0 1,0 0 0,0 0 0,0 0-1,0 1 1,0-1 0,0 0 0,0 0-1,1 0 1,-1 0 0,0 0 0,0 0 0,0 0-1,0 0 1,0 0 0,0 0 0,0 0-1,0 1 1,0-1 0,0 0 0,0 0-1,0 0 1,0 0 0,0 0 0,0 0-1,0 0 1,0 0 0,0 1 0,0-1 0,0 0-1,0 0 1,0 0 0,0 0 0,0 0-1,0 0 1,0 0 0,0 1 0,0-1-1,0 0 1,0 0 0,0 0 0,0 0-1,0 0 1,0 0 0,0 0 0,0 0-1,0 1 1,0-1 0,-1 0 0,1 2-22,-5 26 20,2 0 0,0 0-1,2 1 1,3 33 0,-1-51 52,0 0 1,1 0 0,0 0 0,1-1 0,0 1-1,1 0 1,0-1 0,1 0 0,0 0 0,0-1 0,1 1-1,0-1 1,1 0 0,8 9 0,-10-13 23,1-1 1,0 1-1,0-1 0,0 0 0,0 0 1,1-1-1,-1 0 0,1 0 1,12 3-1,-14-4-35,0-1-1,0-1 1,0 1 0,0-1-1,0 0 1,0 0 0,0 0-1,0 0 1,-1-1 0,1 0-1,0 0 1,0 0 0,0-1 0,-1 0-1,7-3 1,-4 0-17,1 0 1,-1-1 0,0 0-1,-1 0 1,0 0-1,0-1 1,0 0-1,-1-1 1,0 1-1,0-1 1,4-8 0,3-11 25,0 0 1,7-30-1,-10 29-77,-1 0 1,-2-1-1,-1 0 0,-1 0 0,0-32 1,-4 60 6,-1-22-101,1 22 117,0 0 0,0 0 0,-1 0 0,1-1 0,0 1 0,-1 0 0,1 0 0,0 0 0,-1 0 0,1 0 0,-1 0 0,0 0 0,1 0 0,-1 0 0,-1-1 0,2 2 6,0 0-1,0 0 1,0 0 0,0 0-1,0 0 1,0 0 0,0 0-1,0 0 1,0 0 0,0 0-1,0 0 1,-1 0 0,1 0-1,0 1 1,0-1 0,0 0-1,0 0 1,0 0 0,0 0-1,0 0 1,0 0 0,0 0-1,0 0 1,0 0 0,0 0-1,0 0 1,0 0 0,0 0-1,0 0 1,0 0 0,0 0-1,0 0 1,-1 0 0,1 0-1,0 0 1,0 0 0,0-1-1,0 1 1,0 0 0,0 0-1,0 0 1,0 0 0,0 0-1,0 0 1,0 0 0,5 7-198,-2-1 144,0-3 65,0 0-1,0 1 1,0-1-1,1 0 1,-1-1 0,1 1-1,0-1 1,-1 1-1,1-1 1,0 0-1,0-1 1,1 1-1,-1-1 1,0 0 0,9 2-1,7 0 64,0-1-1,24-1 1,-26 0-65,53 1 51,0-3-1,0-3 1,101-19 0,-144 18 56,-20 4-71,0-1-1,0 1 1,1-1-1,13-6 1,-22 8-43,0 0 1,0 0 0,0 0-1,0 0 1,0 0-1,0 0 1,0 0 0,0 0-1,0 0 1,0 0-1,0 0 1,1 0-1,-1 0 1,0 0 0,0 0-1,0 0 1,0 0-1,0-1 1,0 1-1,0 0 1,0 0 0,0 0-1,0 0 1,0 0-1,0 0 1,0 0-1,0 0 1,0 0 0,0 0-1,0 0 1,0 0-1,0 0 1,0-1-1,0 1 1,0 0 0,0 0-1,0 0 1,0 0-1,0 0 1,0 0-1,0 0 1,0 0 0,0 0-1,0 0 1,0 0-1,0 0 1,0-1-1,0 1 1,0 0 0,0 0-1,0 0 1,0 0-1,0 0 1,0 0 0,0 0-1,-14-1-32,7 3 33,0-1-1,0 1 0,1 0 1,-1 0-1,-9 5 0,-19 10-15,1 2 1,-40 29-1,57-35 31,1 1-1,0 0 1,1 1-1,1 0 1,0 2 0,1-1-1,0 2 1,2 0-1,0 0 1,-15 38 0,24-51 5,0 0 1,0 0 0,1 1-1,0-1 1,0 0-1,1 1 1,-1 9 0,2-13-6,-1 0 0,0 0-1,0 0 1,1 0 0,-1-1 0,1 1 0,0 0 0,-1 0 0,1 0 0,0-1 0,0 1-1,0 0 1,0-1 0,1 1 0,-1-1 0,0 1 0,1-1 0,-1 0 0,1 0 0,-1 1 0,1-1-1,-1 0 1,5 1 0,-3 0 37,0-1 0,0 0 0,1 0 0,-1-1 0,1 1 0,-1-1 0,1 1-1,-1-1 1,1 0 0,-1 0 0,1-1 0,5 0 0,1-2 48,0 0 1,18-9-1,-15 5-61,1 0-1,-1-2 0,-1 0 1,0 0-1,0-1 1,-1 0-1,0-1 0,0-1 1,12-17-1,8-16-6,32-62-1,-52 88-73,40-87-452,-57 130 236,1 0 1,-2 25-1,4 0 342,2 0 0,9 88 0,-7-123 131,7 22 1,-8-33-147,1 1 0,1-1 0,-1 0 0,0 0 0,1 1 0,-1-1 0,1 0 0,0 0 0,0-1 0,0 1 0,4 3 1,-5-5-51,-1-1 0,1 0 1,-1 1-1,1-1 0,-1 0 1,1 0-1,-1 1 1,1-1-1,-1 0 0,1 0 1,0 0-1,-1 0 0,1 0 1,-1 0-1,1 0 0,0 0 1,-1 0-1,1 0 1,-1 0-1,1 0 0,0 0 1,-1 0-1,1 0 0,-1-1 1,1 1-1,-1 0 1,1 0-1,-1-1 0,1 1 1,-1 0-1,1-1 0,-1 1 1,1-1-1,-1 1 1,0 0-1,1-2 0,13-19 122,-12 17-83,21-39 60,20-55-1,9-16-186,11 2-542,-69 145 239,-4 11 434,2 0 0,2 0 0,-1 71 0,7-112-46,0 7 72,0 0 0,1 0-1,0 0 1,3 13 0,-3-21-62,-1-1 0,0 1 0,1-1 0,0 1-1,-1-1 1,1 0 0,0 0 0,0 1 0,-1-1 0,1 0-1,0 0 1,0 0 0,1 0 0,-1 0 0,0 0 0,1 1-1,0-1 2,-1-1-1,0 0 0,1 0 0,-1 1 0,0-1 0,0 0 0,1 0 0,-1 0 0,0 0 0,1 0 1,-1-1-1,0 1 0,1 0 0,-1-1 0,0 1 0,0 0 0,0-1 0,1 0 0,-1 1 1,0-1-1,0 0 0,1 0 0,10-8 7,-1-1 1,-1 0-1,0-1 1,0 1-1,12-20 1,-13 18-51,70-99 96,13-16-127,-52 74-382,-37 53 134,-2 6 109,-1 10 41,0-14 143,1 8 20,-1 0-1,1 0 0,1 0 1,0 0-1,0 0 0,1-1 1,0 1-1,1-1 0,0 1 1,0-1-1,1 0 0,9 12 1,-13-19 9,0 0 1,1-1 0,-1 1-1,0-1 1,0 1 0,1-1-1,-1 0 1,1 0 0,-1 1-1,1-1 1,0 0 0,-1 0-1,1-1 1,0 1 0,0 0-1,0 0 1,0-1 0,3 1-1,-3-1-9,0 0 0,0 0 0,0-1-1,0 1 1,0-1 0,0 1-1,-1-1 1,1 1 0,0-1 0,0 0-1,0 0 1,-1 0 0,1 0 0,0-1-1,1 0 1,4-6 9,0 1 0,0-1 0,0-1 0,-1 1 0,8-18 0,-8 16 42,7-13 32,12-28 0,-23 45-114,0 0 0,0 1 0,0-1 0,-1 0 0,1 0 0,-2 0 0,1-1-1,-1 1 1,0 0 0,-1-11 0,1 17 0,0-1 0,0 0 0,0 1 0,0-1 0,0 1 0,-1-1 0,1 1 0,0-1 0,0 1 0,0 0-1,-1-1 1,1 1 0,0-1 0,-1 1 0,1-1 0,-1 1 0,1 0 0,0-1 0,-1 1 0,1 0 0,-1-1 0,1 1 0,-1 0 0,1 0 0,-1 0 0,1-1 0,-1 1-1,1 0 1,-1 0 0,1 0 0,-1 0 0,0 0 0,-1 0-3,0 0 0,0 1-1,0-1 1,0 1 0,0-1 0,0 1-1,0 0 1,0-1 0,-2 3 0,-2 0-4,0 1 0,1 0 0,-1 0 0,-8 9 0,8-5 35,1 0 0,-1 1 0,1-1 0,0 1 0,1 1 0,0-1 0,1 1 0,0-1 0,-3 18 0,2-6 84,2 0 1,0 1 0,2 32-1,1-39-27,1-1-1,1 1 0,0 0 1,0-1-1,2 0 0,0 0 0,0 0 1,2-1-1,13 23 0,-17-31-38,0-1 1,0 1-1,0-1 0,1 0 1,-1-1-1,1 1 0,0-1 1,0 1-1,1-1 0,-1 0 1,1-1-1,-1 1 0,9 3 1,-6-4 1,-1 0 1,1-1 0,0 0 0,0 0-1,0 0 1,0-1 0,0 0 0,0 0-1,11-2 1,-4 0-105,-1-1-1,1-1 1,-1 0-1,16-7 1,-21 7-612,-1 1 0,0-1 0,0-1 0,-1 1 0,1-1 1,-1 0-1,0-1 0,7-8 0,6-7-1759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0:4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1312,'8'0'6838,"33"-5"-5116,-41 5-1699,1-1 0,0 1 1,-1 0-1,1 0 1,-1-1-1,1 1 0,0-1 1,-1 1-1,1 0 0,-1-1 1,1 1-1,-1-1 1,0 1-1,1-1 0,-1 1 1,1-1-1,-1 0 0,0 1 1,0-1-1,1 1 0,-1-2 1,0 2-22,0 0 1,0-1-1,0 1 1,0 0-1,0-1 0,0 1 1,1 0-1,-1 0 1,0-1-1,0 1 0,0 0 1,0-1-1,1 1 1,-1 0-1,0 0 1,0-1-1,0 1 0,1 0 1,-1 0-1,0 0 1,0-1-1,1 1 1,-1 0-1,0 0 0,1 0 1,-1 0-1,0 0 1,0 0-1,1 0 0,-1-1 1,0 1-1,1 0 1,-1 0-1,0 0 1,1 0-1,-1 0 0,0 0 1,1 0-1,-1 1 1,0-1-1,1 0 0,-1 0 1,0 0-1,0 0 1,1 0-1,-1 0 1,0 1-1,1-1 0,-1 0 1,0 0-1,1 1 1,0-1 12,0 0 0,1 1-1,-1-1 1,0 0 0,1 0 0,-1 0 0,0 0 0,1 0 0,-1 0 0,0 0 0,1 0 0,-1-1 0,0 1 0,1 0-1,-1-1 1,2 0 0,14-2 196,-8 4 32,1 0 0,0-1 0,14-1 0,-16 0-183,0 1 0,0 0 0,0 0 1,0 1-1,15 3 0,-13-2 38,12 7 7,-18-7-54,1-1 0,-1 0 0,0 0 0,0 0 0,0-1 0,0 1 0,0-1-1,9-1 1,-7 1 7,0 0 0,-1 0-1,1 1 1,6 1-1,37 3 226,-21-2-176,39 9-86,-49-8 179,0-1 0,36 0-1,19 3 546,-22-1-567,13 3 396,-48-4-480,1 1 0,-2 0-1,1 1 1,23 13 0,45 31 175,-46-25 150,-33-22-373,0 0 0,0-1 0,0 1 0,0-1 0,0-1 1,0 1-1,0-1 0,1 0 0,-1 0 0,6 0 0,-6 0-350,0 3 74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55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1266 3488,'-5'7'6481,"6"-6"-6357,-1-1 0,0 0 0,0 1 0,0-1 0,0 0 0,0 1 0,0-1 0,0 0 0,1 0 0,-1 1 0,0-1 0,0 0 1,0 0-1,0 1 0,1-1 0,-1 0 0,0 0 0,0 0 0,1 1 0,-1-1 0,0 0 0,1 0 0,-1 0 0,0 0 0,0 0 0,1 1 0,-1-1 0,1 0 0,0 0 79,1 0-1,-1 1 1,0-1-1,1 0 0,-1 0 1,0 0-1,1 0 0,-1 0 1,0-1-1,1 1 1,-1 0-1,0-1 0,0 1 1,3-2-1,2-2 70,1-1 0,-1 0 0,0 0-1,-1-1 1,1 0 0,-1 0 0,0 0 0,0-1-1,-1 0 1,5-10 0,3-10-46,14-46-1,-13 34 35,-3 10-79,4-12 58,2 0-1,20-38 0,-16 42-26,-13 21-236,1 0 0,1 1-1,0 0 1,1 1 0,1 0 0,14-15 0,-8 11 171,-13 14-223,0-1 1,0 1-1,1-1 1,8-5-1,-12 9 62,0 1 1,0-1-1,1 1 0,-1-1 0,0 1 1,0-1-1,0 1 0,0 0 0,0-1 1,1 1-1,-1 0 0,0 0 0,0 0 1,0 0-1,1 0 0,-1 0 1,0 1-1,0-1 0,0 0 0,0 0 1,1 1-1,-1-1 0,0 1 0,0-1 1,0 1-1,0 0 0,0-1 0,2 2 1,2 3 23,1-1 1,-1 1 0,0 0-1,0 0 1,0 1 0,-1-1-1,0 1 1,0 0 0,0 0-1,-1 0 1,0 1 0,0-1-1,3 12 1,0 14 32,-1 0 1,-2 0-1,-1 0 0,-2 0 1,-1 1-1,-1-1 0,-10 48 1,11-74 38,0-1 1,-1 1 0,0 0-1,0-1 1,0 1-1,-1-1 1,-5 9 0,6-12-46,1 0-1,0 0 1,-1-1 0,0 1 0,1-1 0,-1 1 0,0-1 0,1 0 0,-1 0 0,0 1 0,0-1-1,0-1 1,0 1 0,0 0 0,-1 0 0,1-1 0,0 1 0,0-1 0,0 0 0,0 0 0,-1 1 0,1-1-1,-4-1 1,0 0-11,0 0-1,0-1 0,0 0 0,0 0 0,0 0 0,1-1 1,-1 0-1,1 0 0,-10-7 0,-3-4 40,-22-24 0,-2-2-153,-4 3-606,46 37 687,0 0-1,0 0 0,0 0 0,0 0 0,0 0 1,0 0-1,0 0 0,0 0 0,0 0 0,0 0 1,0 0-1,0 0 0,0 0 0,0 0 0,0 0 1,0 1-1,0-1 0,0 0 0,0 0 0,0 0 1,0 0-1,0 0 0,0 0 0,0 0 0,0 0 1,0 0-1,0 0 0,0 0 0,-1 0 0,1 0 1,0 0-1,0 0 0,0 0 0,0 0 0,0 0 1,0 0-1,0 0 0,0 0 0,0 0 0,0 0 1,0 0-1,0 0 0,0 0 0,0 0 0,0 0 1,0 0-1,0 0 0,0 0 0,0 0 0,0 0 1,0 0-1,0 0 0,0-1 0,0 1 0,3 6-146,10 9 348,-8-12-151,0 0 1,0 0-1,1 0 1,-1-1-1,0 0 1,1 0-1,0-1 1,-1 1-1,12 0 1,3 0 79,29-2 1,-44 0-107,25-2 30,0-1-1,0-2 1,0 0 0,39-14 0,-19 1-4,77-38 0,-86 34 101,57-42 0,-97 63-145,1 0 1,-1 0-1,0 0 1,0 0 0,0 0-1,0 0 1,0 0-1,0 0 1,0 0 0,1-3-1,-2 4-2,0 0 0,0 0 0,0 0 0,0 0 0,0 0 0,0 0 0,0 0 1,0 0-1,0 0 0,0 0 0,0 0 0,0 0 0,0 0 0,0 0 0,0 0 0,0 0 0,0-1 0,0 1 0,0 0 0,0 0 0,0 0 0,0 0 0,0 0 0,0 0 0,0 0 0,0 0 1,0 0-1,-1 0 0,1 0 0,0 0 0,0 0 0,0 0 0,0 0 0,0 0 0,0 0 0,0 0 0,0 0 0,0 0 0,0-1 0,0 1 0,0 0 0,0 0 0,0 0 0,0 0 0,0 0 1,0 0-1,-1 0 0,1 0 0,0 0 0,0 0 0,0 0 0,0 0 0,0 0 0,0 0 0,0 0 0,0 0 0,0 0 0,0 1 0,0-1 0,-9 5-189,0 2 197,0 0 0,0 1-1,1 0 1,1 1 0,-1 0-1,1 0 1,1 0 0,-1 1 0,2 0-1,-1 1 1,2-1 0,-5 13-1,6-13 57,0 0 0,1 0 0,0 1-1,0-1 1,1 1 0,1-1 0,0 1 0,0-1-1,1 1 1,0 0 0,1-1 0,0 0 0,5 14-1,-6-21-11,0-1-1,1 1 1,-1-1-1,0 1 1,1-1-1,0 0 1,-1 0-1,1 0 1,4 4-1,-5-6-32,0 1 0,-1-1 1,1 1-1,0-1 0,-1 1 0,1-1 0,0 1 0,0-1 0,0 0 1,-1 0-1,1 1 0,0-1 0,0 0 0,0 0 0,-1 0 0,1 0 1,0 0-1,0 0 0,0 0 0,0 0 0,-1 0 0,1 0 1,0-1-1,0 1 0,0 0 0,-1-1 0,1 1 0,0 0 0,0-1 1,-1 1-1,1-1 0,0 1 0,-1-1 0,1 1 0,0-1 0,-1 0 1,1 1-1,0-2 0,4-6 9,0 0 0,0 0 1,-1 0-1,0-1 0,-1 0 1,1 1-1,-2-1 0,1 0 0,1-18 1,-1-7-3,0-44 0,-3 78-23,0-14-58,-1 1 1,0-1 0,-4-14 0,4 22 25,0 1 0,-1-1 0,0 1 0,-1-1 0,1 1 0,-1 0-1,0 0 1,0 0 0,-6-8 0,7 11 16,1 2-8,1 0 0,-1-1 0,1 1-1,-1-1 1,1 1 0,-1-1 0,1 1 0,-1-1 0,1 0 0,-1 1 0,1-1 0,0 0 0,-1 1-1,1-1 1,0 0 0,0 1 0,0-1 0,-1 0 0,1 1 0,0-1 0,0 0 0,0-1 0,1 4-15,0-1 1,-1 1 0,1-1-1,0 1 1,0-1-1,0 0 1,1 1 0,-1-1-1,0 0 1,0 0 0,2 1-1,20 18 153,-15-16-69,-1 1 0,1-2 0,0 1 1,0-1-1,1-1 0,-1 1 0,0-1 0,1-1 0,-1 0 0,1 0 1,0 0-1,-1-1 0,1 0 0,13-3 0,11-3 128,0-1 0,44-16 1,-75 23-171,30-11 31,0-2-1,47-25 1,-68 31-30,0-1-1,-1 0 1,0 0-1,-1-1 0,0 0 1,0 0-1,-1-1 1,-1 0-1,1-1 1,-1 0-1,-1 0 1,0 0-1,8-23 1,0-10 16,-1 0 0,9-67 0,-20 101-22,6-31-77,-3 0 0,-1 0 0,-2 0 0,-4-42 0,2 81 15,0-1 0,-1 1 0,1 0 0,-1 0 0,0 0 0,1 0 0,-1 0 0,0 0 0,0 0 0,0 0 0,-1 0 0,1 0 0,-3-2 0,3 4 51,0 0 0,1 0 0,-1 0 0,1 0 0,-1 1 0,0-1 0,1 0 0,-1 1 0,1-1 0,-1 0 0,1 1 0,-1-1 0,1 0 0,-1 1 0,1-1 0,-1 1 0,1-1 0,0 1 0,-1 0 0,1-1-4,-4 5-11,0 0 0,1 0-1,0 0 1,0 1 0,0-1 0,1 1 0,0 0-1,-2 6 1,-10 51 2,11-46 39,-16 97 107,-7 123 0,26-196 6,1 0-1,1 1 0,13 62 1,-8-77 164,18 47 1,-24-72-261,0 0 0,0 0 0,0 0 0,0 0 0,0 0 0,0 0 0,1 0 1,-1 0-1,1 0 0,-1 0 0,1-1 0,0 1 0,0 0 0,0-1 0,0 0 0,0 1 0,0-1 0,4 2 0,-4-3-2,0 0 0,0 1 0,0-1 0,-1 0 0,1 0 0,0 0 0,0 0 0,0-1 0,-1 1 0,1 0-1,0-1 1,0 1 0,-1-1 0,1 1 0,0-1 0,-1 0 0,1 0 0,0 0 0,-1 0 0,1 0 0,-1 0-1,0 0 1,1-1 0,0-1 0,21-23 207,25-40-1,-28 37-284,28-31-1,-27 36-210,-25 55-310,3-14 637,1 23 1,1-7 78,-1-24-17,0 0 0,0 0 0,1-1 0,1 1 0,-1 0 0,1 0 0,1-1 0,3 10 0,-6-18-119,0 0 1,0 0 0,0 0 0,0 0-1,0 1 1,1-1 0,-1 0-1,0 0 1,0 0 0,0 0 0,0 0-1,0 1 1,1-1 0,-1 0 0,0 0-1,0 0 1,0 0 0,1 0 0,-1 0-1,0 0 1,0 0 0,0 0 0,0 0-1,1 0 1,-1 0 0,0 0 0,0 0-1,0 0 1,1 0 0,-1 0 0,0 0-1,1 0 1,8-5 146,11-15-118,-15 14-47,53-47-79,90-64 0,-134 104 43,-1 3-253,-12 13 137,-6 9 41,2-6 110,1 0 0,0 0 0,0 1 0,1-1-1,-1 1 1,1 0 0,1-1 0,-1 1 0,1-1 0,1 1-1,-1 0 1,1-1 0,2 8 0,0-2-2,0-1-1,1 1 1,1-1-1,0 0 1,0 0-1,10 13 1,-8-13 54,-3-4 4,1 1 0,-1-2 0,2 1 0,-1 0 0,7 5 0,-11-11-36,1 0-1,-1 0 0,0 0 1,1 0-1,-1 0 0,1 0 1,0 0-1,-1 0 0,1-1 1,0 1-1,-1-1 0,1 1 1,0-1-1,0 0 0,-1 1 1,1-1-1,0 0 0,0 0 1,0-1-1,-1 1 0,1 0 1,0 0-1,0-1 0,-1 1 1,1-1-1,0 0 0,-1 1 1,1-1-1,-1 0 1,2-1-1,4-4 39,0 0 0,-1-1 0,0 1 1,0-1-1,-1-1 0,9-13 0,-7 9-33,25-40 4,26-58-1,-43 76-127,20-66 0,-12 29-9,94-302-186,-77 232 102,-40 138 140,1 0 1,-1 1 0,1-1-1,-1 0 1,0 0 0,0 0-1,0 1 1,0-1 0,-2-5-1,2 8 53,0 0 1,0 0-1,0-1 0,0 1 1,0 0-1,0 0 0,0 0 0,0 0 1,0-1-1,0 1 0,0 0 0,0 0 1,0 0-1,0 0 0,0 0 0,0-1 1,0 1-1,0 0 0,-1 0 0,1 0 1,0 0-1,0 0 0,0 0 1,0-1-1,0 1 0,0 0 0,-1 0 1,1 0-1,0 0 0,0 0 0,0 0 1,0 0-1,-1 0 0,1 0 0,0 0 1,0 0-1,0 0 0,0 0 1,-1 0-1,1 0 0,0 0 0,0 0 1,0 0-1,0 0 0,-1 0 0,1 0 1,0 0-1,0 0 0,0 0 0,0 0 1,-1 0-1,1 0 0,0 1 0,0-1 1,0 0-1,0 0 0,0 0 1,0 0-1,-1 1 0,-7 9-149,-7 16 136,2 1 1,1 0 0,0 1-1,3 0 1,-13 59 0,-13 90 116,23-112-41,-12 117-46,16-107-11,-7 144 1059,18-193-785,-3-25-248,0 0 0,1 0 1,-1 0-1,0 0 0,0 0 1,0 0-1,1 0 0,-1 0 0,1 0 1,-1 0-1,1 0 0,-1 0 0,1-1 1,-1 1-1,1 0 0,0 0 0,-1 0 1,1-1-1,1 2 0,-1-3 35,1-1-1,-1 1 1,1 0-1,-1-1 1,0 1 0,1-1-1,-1 1 1,1-3-1,8-8 92,24-27 58,-9 9-119,34-32 1,-37 43-77,2-3-133,38-27 0,-57 44 7,-4 4 87,0 0 1,0 1 0,0-1 0,0 0-1,1 0 1,-1 0 0,0 1-1,0-1 1,0 0 0,1 1 0,-1-1-1,0 1 1,1 0 0,-1-1-1,0 1 1,1 0 0,-1 0 0,1 0-1,-1 0 1,2 0 0,-3 2 10,1 0 0,-1-1 1,1 1-1,-1 0 0,0 0 0,0 0 1,0-1-1,0 1 0,0 0 1,0 0-1,-1 0 0,0 3 0,0 3 2,-2 21 11,1-8-1,0 36 0,3-51 9,-1 0 0,1-1 0,0 1 0,0 0 0,0-1 0,1 1 0,0-1 0,0 0-1,1 1 1,-1-1 0,5 5 0,-6-8 18,0 0 0,1 0-1,-1 0 1,1-1 0,0 1-1,0-1 1,0 1 0,-1-1-1,1 0 1,0 0 0,1 0-1,-1 0 1,0 0 0,0 0 0,0-1-1,3 2 1,-1-2 13,0 0 0,-1 0 0,1 0 0,0 0 0,0 0 0,0-1-1,-1 1 1,1-1 0,4-2 0,2-1 18,0 0-1,0-1 1,-1-1 0,1 1-1,16-14 1,96-94-101,-65 57 62,-40 34-394,-13 17 32,-8 12 33,-31 46 42,31-45 306,0 0 0,1 1 0,0 0-1,0-1 1,1 1 0,0 0 0,1 1 0,0-1 0,0 0 0,1 0 0,0 0-1,0 1 1,1-1 0,1 0 0,0 0 0,5 17 0,-7-25-24,0-1 1,0 1-1,0-1 0,0 1 1,0-1-1,1 1 0,-1-1 1,0 1-1,0-1 0,0 0 1,1 1-1,-1-1 0,0 1 1,1-1-1,-1 0 0,0 1 1,1-1-1,-1 1 0,0-1 1,1 0-1,-1 0 0,1 1 1,-1-1-1,0 0 0,1 0 1,-1 1-1,1-1 0,-1 0 1,1 0-1,-1 0 0,1 0 1,-1 0-1,1 0 0,-1 0 1,1 0-1,-1 0 0,1 0 1,-1 0-1,1 0 0,-1 0 1,1 0-1,-1 0 0,1 0 1,-1-1-1,1 1 0,-1 0 1,1 0-1,-1 0 0,0-1 1,1 1-1,0-1 0,1-1 16,0 0 0,0 0-1,-1 0 1,1 0-1,-1 0 1,1 0 0,-1 0-1,2-4 1,-2 5-21,6-17 49,1 0 1,-2-1-1,6-28 1,-11 42-91,0 0 0,-1 0 0,1 0 0,-1 0 0,0 0 0,-1 0 1,1 0-1,-1 0 0,0 0 0,0 0 0,-1 0 0,1 0 0,-1 1 0,0-1 1,0 0-1,-1 1 0,1 0 0,-7-9 0,5 10 14,0 0 0,0 0 0,0 0 0,0 0-1,-7-3 1,5 2-106,12 1 163,1 1 1,0 0-1,-1 1 0,1-1 1,13 0-1,14-3-151,-13 1 100,1 0 1,1 1 0,-1 2-1,0 0 1,1 1-1,-1 2 1,0 0 0,36 9-1,-55-11 23,0 1 1,0 0-1,0 1 0,-1-1 0,1 0 1,0 1-1,-1 0 0,3 1 1,-4-2-3,0 0 0,0 0 0,-1 0 0,1-1 0,0 1 0,-1 0 0,1 0 0,-1 0 0,1 0 0,-1 0 0,1 0 0,-1 0 0,0 0 0,1 1 0,-1-1 0,0 0 0,0 0 0,0 0 1,0 0-1,0 0 0,0 0 0,0 0 0,0 2 0,-2 2 46,0-1-1,0 1 1,0 0 0,-1-1 0,0 0 0,0 1-1,0-1 1,-4 4 0,-8 12 73,4-8-96,7-7 114,15-10 3,144-67 15,-150 70-203,0 0 1,0 0-1,0 1 1,0 0-1,0 0 1,0 1-1,7-1 1,-9 1 33,-1 0 0,0 1 0,0-1 0,0 1 0,0-1 0,0 1 0,0 0 0,0 0 0,0-1 0,-1 1 0,1 1 0,0-1 0,0 0 0,-1 0 0,1 1 0,-1-1 1,1 1-1,-1-1 0,1 1 0,0 2 0,11 17-14,-10-15 101,0-1-1,0 1 1,1-1 0,0 1-1,7 7 1,-9-12-49,0 1-1,-1-1 1,1 0-1,0 0 1,-1 0 0,1 0-1,0 0 1,0-1 0,0 1-1,0-1 1,0 1 0,0-1-1,0 1 1,0-1 0,0 0-1,0 0 1,0 0 0,0 0-1,0-1 1,0 1-1,0 0 1,0-1 0,3 0-1,1-2-1,1 0 0,-1-1 0,0 0 0,0 0 0,0 0 1,0-1-1,0 1 0,-1-1 0,7-9 0,12-9 17,38-41-118,-8 9 9,-38 36-377,-15 19 439,-1 0-1,0 0 1,0 0 0,0 0-1,0 0 1,0 0 0,1 0 0,-1 0-1,0 0 1,0 0 0,0 0 0,0 0-1,1 0 1,-1 0 0,0 0 0,0 0-1,0 0 1,0 0 0,0 0-1,0 0 1,1 0 0,-1 1 0,0-1-1,0 0 1,0 0 0,0 0 0,0 0-1,0 0 1,0 0 0,0 1 0,1-1-1,-1 0 1,0 0 0,0 0-1,0 0 1,0 0 0,0 1 0,0-1-1,0 0 1,0 0 0,0 0 0,0 0-1,0 0 1,0 1 0,0-1 0,0 0-1,0 0 1,0 0 0,-3 10-41,-1 0 0,1 0 0,-8 13 0,-4 8 65,-9 32 296,-31 130 1,53-187-27,0-6-88,-2-10 7,0-15-125,4 21-81,0-1-1,1 0 1,-1 1 0,1-1-1,0 0 1,0 1-1,0-1 1,1 1 0,-1 0-1,1-1 1,0 1-1,1 0 1,-1 0 0,1 0-1,-1 0 1,1 1 0,0-1-1,1 1 1,-1-1-1,1 1 1,-1 0 0,1 1-1,0-1 1,0 1-1,0-1 1,0 1 0,1 0-1,-1 1 1,0-1-1,5 0 1,26-5-144,0 2 1,0 1-1,1 2 0,56 4 0,-73-1-1145,31 6 1,-19 1-2290,-5 0 1376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56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 8224,'-13'-3'3712,"18"0"-3200,-2-2 608,7 5-704,4-4-384,-1 4-32,5-5-960,1 5 512,-1-3-2624,-2 3 1728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5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24 8544,'-45'-9'3872,"42"6"-3360,6 0 1056,12 3-960,15-5 1375,7 10-1119,39-5 640,6 0-864,39 0-352,-8 0-192,8 0-192,-10 0 64,2 0-1952,-15 0 1088,2-5-6463,-10 1 4063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39:5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288 603 2976,'-28'2'8983,"4"-1"-5796,8 0-2560,1 0-1,-1 1 1,0 1 0,1 0-1,0 1 1,0 1 0,-17 8-1,22-10-462,0 2-1,0-1 1,0 1-1,-17 13 1,25-16-134,-1 0 1,1 0-1,0 0 1,0 0-1,0 1 1,0-1-1,0 1 1,1-1-1,-1 1 1,1 0-1,-1 0 0,1 0 1,0 0-1,0 0 1,1 0-1,-1 0 1,1 0-1,-1 0 1,1 0-1,0 0 1,0 6-1,2 2 123,0 0 0,1 0 0,-1 0 0,2 0 0,9 20 0,-11-26-73,1 0 0,0 1 0,0-1 0,0-1 0,1 1 0,0 0 0,0-1 0,0 0 0,0 0 0,1 0 0,-1 0 0,1-1 0,7 4 0,-11-6-54,0-1 1,1 0-1,-1 0 1,0 1-1,1-1 1,-1 0-1,0 0 1,0 0-1,1 0 1,-1-1-1,0 1 1,1 0-1,-1 0 1,0-1-1,0 1 1,1-1-1,-1 1 1,0-1 0,0 1-1,0-1 1,0 0-1,0 0 1,0 0-1,0 1 1,0-1-1,0 0 1,0 0-1,1-2 1,2-3 62,1 0 1,-1-1-1,5-9 1,-7 12-87,10-19 98,-2 0 0,0-1 1,9-35-1,-15 42-71,-1 1 1,0-1-1,-2 0 1,0 0 0,0 0-1,-4-22 1,2 19-12,1 14-144,-1 0 0,1-1 0,-1 1 0,-1-1 0,-2-8 0,4 15 143,0 0 0,0 0 0,0 0-1,0 0 1,0 0 0,0 0 0,1 1-1,-1-1 1,0 0 0,0 0 0,0 0 0,0 0-1,0 0 1,1 0 0,-1 0 0,0 0-1,0 0 1,0 0 0,0 0 0,1 0 0,-1 0-1,0 0 1,0 0 0,0 0 0,0 0-1,1 0 1,-1 0 0,0 0 0,0 0-1,0 0 1,0 0 0,0 0 0,1 0 0,-1 0-1,0 0 1,0 0 0,0 0 0,0 0-1,0-1 1,1 1 0,9-8 691,13-15 138,-20 19-844,84-103 410,-34 39-309,160-164-93,-149 177-272,-56 50 151,-7 5 109,-1 0 0,0 0-1,0 0 1,0 0 0,1 0 0,-1 0-1,0 0 1,0 1 0,0-1 0,0 0-1,1 0 1,-1 0 0,0 0 0,0 0-1,0 0 1,0 0 0,0 0 0,0 0-1,1 1 1,-1-1 0,0 0 0,0 0-1,0 0 1,0 0 0,0 0 0,0 1-1,0-1 1,0 0 0,1 0 0,-1 0-1,0 1 1,0 2-2,0 0 0,0-1-1,0 1 1,0 0 0,-1 0-1,1 0 1,-2 4 0,-8 36-80,-16 44 1,-60 135 55,25-69 75,-129 429 107,109-319 122,29-106 160,47-144-375,3-6 24,0-1-1,0 0 1,-1 1 0,0-1-1,0 0 1,0 0-1,-6 7 1,8-13-76,1 1 1,0-1-1,0 0 0,0 0 1,0 1-1,0-1 0,-1 0 1,1 0-1,0 1 0,0-1 1,-1 0-1,1 0 1,0 0-1,0 1 0,0-1 1,-1 0-1,1 0 0,0 0 1,-1 0-1,1 0 1,0 1-1,0-1 0,-1 0 1,1 0-1,0 0 0,-1 0 1,1 0-1,0 0 0,-1 0 1,1 0-1,0 0 1,0 0-1,-1 0 0,1-1 1,0 1-1,-1 0 0,0-1 9,1 1 0,-1-1 0,1 0-1,-1 0 1,1 0 0,0 0 0,-1 0 0,1 0-1,0 1 1,0-1 0,0 0 0,0-2 0,-1-38 227,3 18-209,1 0-1,1 1 0,10-34 0,-10 41-58,2 0-1,0 1 1,1-1 0,0 2 0,1-1 0,13-17 0,-15 25-6,0 0 0,0 1 0,0-1 0,0 1 0,1 1 0,0-1 0,0 1 0,0 0 0,1 1 0,-1-1 0,16-3 0,7 0-89,55-7 0,-64 12 79,216-15-4705,-79 16-7485,-136 1 9674,42 0-2347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08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9 760 5632,'-9'0'4880,"11"0"-4436,-1 1 1,1-1-1,-1 1 0,1-1 1,-1 1-1,0-1 1,1 1-1,-1 0 0,2 1 1,9 4 721,-6-5-952,0 0 1,0 0-1,0 0 0,1-1 0,-1 1 0,0-1 1,0-1-1,1 0 0,-1 1 0,0-2 0,0 1 1,0-1-1,0 0 0,7-3 0,12-6 310,42-26 0,-62 34-449,17-11 203,36-28 0,-49 35-166,0-1 1,-1 0 0,-1-1-1,0 1 1,0-1-1,9-15 1,-15 22-116,0 1 1,-1 0-1,1 0 1,0-1-1,-1 1 1,1-1-1,-1 1 0,1 0 1,-1-1-1,0 1 1,1-1-1,-1 1 0,0-1 1,0 1-1,0-1 1,0 1-1,0-1 1,-1 1-1,1 0 0,0-1 1,-1 1-1,1-1 1,-1 1-1,1 0 0,-1-1 1,0 1-1,1 0 1,-1-1-1,0 1 1,0 0-1,0 0 0,0 0 1,-1-1-1,-1 0 15,-1 0 0,1 0 0,0 0 1,0 1-1,-1 0 0,1 0 0,-1 0 0,1 0 0,-1 0 0,0 1 0,1-1 0,-7 1 0,-2 0 41,0 0-1,0 1 0,0 1 0,0 0 1,0 0-1,0 1 0,1 0 0,-1 1 1,1 1-1,0 0 0,0 0 1,1 1-1,0 0 0,0 1 0,0 0 1,1 1-1,0 0 0,0 0 0,-12 17 1,13-14 28,0 0 1,0 1 0,2 0 0,-1 0 0,2 1-1,-1 0 1,2 0 0,0 0 0,0 1-1,1-1 1,1 1 0,0 0 0,1 0-1,1 0 1,0-1 0,1 1 0,2 15 0,-2-24-49,0 0 0,1 0 0,-1 0 0,1-1 0,0 1 1,0-1-1,0 1 0,1-1 0,0 0 0,-1 0 1,2 0-1,-1 0 0,0-1 0,1 1 0,-1-1 0,1 0 1,0 0-1,0 0 0,1 0 0,-1-1 0,0 0 1,1 0-1,-1 0 0,1 0 0,0-1 0,0 0 0,7 1 1,3 0 83,-1 0 1,1-2 0,0 0 0,-1-1 0,1 0-1,0-1 1,-1 0 0,17-6 0,-8 0-98,0 0-1,-1-1 1,0-2 0,-1 0 0,0-1-1,-1-1 1,31-26 0,-9 2 5,-2-3 1,39-48 0,-71 79 38,2-3-69,14-20 0,-22 28-21,0 1 0,0-1 1,0 0-1,0 1 0,-1-1 0,0 0 0,0 0 1,0 0-1,0 0 0,0-7 0,2 1 151,-2 5-203,-10 8-118,3 1 189,1 0-1,0 1 1,0-1 0,1 1-1,-1 0 1,1 0 0,0 0-1,0 1 1,-3 6 0,5-9-11,-25 42-1,1 2-1,-36 94 1,58-131 42,0 1 0,1-1 0,0 0 0,1 1 0,0-1 0,0 1 0,1 0 0,1 13 1,0-23-7,0 0 0,0 0 0,0 0 0,0-1 0,0 1 0,0 0 0,1 0 0,-1-1 0,0 1 0,1 0 0,-1-1 0,0 1 0,1 0 1,-1-1-1,1 1 0,-1 0 0,1-1 0,-1 1 0,1-1 0,-1 1 0,1-1 0,-1 1 0,1-1 0,0 1 0,-1-1 0,1 0 0,0 1 1,-1-1-1,1 0 0,0 0 0,0 1 0,-1-1 0,1 0 0,0 0 0,0 0 0,0 0 0,-1 0 0,1 0 0,1 0 0,1-1 31,-1 0-1,1 1 0,-1-1 0,0 0 0,1 0 0,-1 0 1,0-1-1,0 1 0,0 0 0,0-1 0,0 1 0,3-5 1,4-4 30,0-2 1,-1 1-1,-1-1 1,12-24-1,20-61-34,-18 43 21,42-111-247,-61 161 153,0-1-1,-1 0 0,0 0 1,0 0-1,0 0 0,0-5 0,-1 9 21,0 1 0,0 0-1,0-1 1,0 1-1,0 0 1,1-1-1,-1 1 1,0 0-1,0-1 1,0 1-1,0 0 1,-1-1 0,1 1-1,0 0 1,0 0-1,0-1 1,0 1-1,0 0 1,0-1-1,0 1 1,0 0-1,-1 0 1,1-1-1,0 1 1,0 0 0,0 0-1,-1-1 1,1 1-1,0 0 1,0 0-1,-1 0 1,1-1-1,0 1 1,0 0-1,-1 0 1,0 0-1,1 0-14,-1 1 1,0-1-1,0 1 0,0-1 0,0 1 0,1 0 0,-1-1 0,0 1 0,1 0 0,-1 0 0,1 0 0,-1-1 0,0 1 0,0 1 0,-35 72-280,-24 81 427,14-63-131,-63 95 0,-167 309 334,244-434-215,24-49-23,6-10-59,1 0-1,-1-1 1,1 1-1,-1 0 1,1-1-1,0 1 1,0 0-1,0 0 1,-1 5-1,2-8-16,0 1-1,0-1 0,0 0 1,0 1-1,0-1 0,0 0 1,1 0-1,-1 1 0,0-1 1,0 0-1,0 0 0,0 1 1,0-1-1,0 0 0,0 0 1,0 1-1,1-1 0,-1 0 1,0 0-1,0 1 0,0-1 1,0 0-1,1 0 0,-1 0 0,0 0 1,0 1-1,1-1 0,-1 0 1,1 0-1,-1 0-2,1 0 0,-1 0 1,1 0-1,-1 0 0,1 0 0,-1 0 0,1 0 0,-1 0 0,1-1 1,-1 1-1,1 0 0,-1 0 0,1-1 0,-1 1 0,1 0 1,-1 0-1,0-1 0,1 1 0,0-1 0,27-27-30,44-59 0,-34 40-1,-31 38 23,168-210 55,-123 148-36,50-92-1,15-39-227,39-27 421,-116 182-245,-35 43-218,-6 10 174,-6 12 168,-10 21-30,3 0 1,1 1 0,-10 49-1,19-71-12,-5 31 34,8-44-39,1-1 0,0 1 0,0 0 0,0-1 0,1 1 0,-1 0 0,1-1 0,2 6 0,-3-9-31,0 0 0,1 0 0,-1 0 0,0-1 0,1 1 0,-1 0 0,1 0 0,-1-1 0,1 1 0,-1 0 0,1-1 0,-1 1 0,1-1 0,0 1 0,-1-1 0,1 1 0,0-1 0,-1 1 0,1-1 0,0 0 0,0 1 0,-1-1 0,3 1 0,-2-1 2,1 0 0,0 0-1,-1 0 1,1 0 0,-1-1 0,1 1-1,-1 0 1,1-1 0,-1 1-1,1-1 1,2-1 0,3-2 44,1-1-1,-1 0 1,10-10-1,-15 13-33,47-45 76,55-71 0,10-9-167,-97 106-67,-14 16-188,-8 20 196,-2 4 128,1 1 0,1 0-1,-3 30 1,4-25 50,3-17-39,0 0 0,1 0-1,0 0 1,1 1-1,-1-1 1,4 14-1,-3-20-3,-1 0-1,1 0 0,0 0 0,-1-1 1,1 1-1,0 0 0,0-1 0,0 1 0,0 0 1,0-1-1,1 1 0,-1-1 0,0 0 0,3 3 1,-2-4 0,-1 1 0,0-1-1,1 1 1,-1-1 0,0 0 0,1 1 0,-1-1 0,1 0 0,-1 0 0,0 0 0,1 0 0,-1 0 0,1-1 0,-1 1-1,0 0 1,1-1 0,-1 1 0,0-1 0,1 1 0,-1-1 0,0 1 0,0-1 0,2-1 0,18-12 12,0-2 0,25-23 1,-23 18-67,26-17 0,-1 10 128,72-33 0,-29 17 27,-90 44-120,-1-1-1,1 1 1,-1 0-1,1 0 1,-1 0-1,1 0 0,-1-1 1,1 1-1,-1 0 1,1-1-1,-1 1 0,1 0 1,-1-1-1,1 1 1,-1 0-1,0-1 1,1 1-1,-1-1 0,0 1 1,0 0-1,1-1 1,-1 1-1,0-1 1,0 1-1,1-1 0,-1 1 1,0-1-1,0 1 1,0-1-1,0 0 0,-1 0-15,0 1 0,0 0 0,0-1 0,0 1 0,0 0-1,0 0 1,0 0 0,0 0 0,-1 0 0,1 0 0,0 0-1,0 0 1,0 0 0,0 0 0,0 1 0,0-1-1,0 0 1,-2 2 0,-13 2-12,0 1 0,0 1 0,0 1 0,1 0 0,0 1 0,0 0 0,-25 20 0,25-14 28,1 1 0,0 0 0,1 0 0,1 2-1,-18 30 1,16-20 76,1 0 1,1 0-1,-12 42 0,22-46 113,5-12 0,-3-11-177,0 0 1,1 0-1,-1 1 0,0-1 1,0 0-1,0 0 0,1 0 1,-1 1-1,0-1 0,0 0 1,1 0-1,-1 0 1,0 0-1,1 0 0,-1 0 1,0 1-1,0-1 0,1 0 1,-1 0-1,0 0 0,1 0 1,-1 0-1,0 0 1,1 0-1,-1 0 0,0 0 1,0-1-1,1 1 0,-1 0 1,0 0-1,1 0 0,5-4 35,-1 0-1,1-1 1,-1 0-1,9-9 0,73-89 48,21-21 10,-57 73-630,-51 51 531,0 0 0,0 0-1,0 0 1,0 0-1,0 0 1,0 0-1,0 0 1,0-1-1,0 1 1,0 0-1,0 0 1,1 0 0,-1 0-1,0 0 1,0 0-1,0 0 1,0 0-1,0 0 1,0 0-1,0 0 1,0 0-1,0 0 1,0 0 0,0 0-1,0 0 1,0 0-1,0 0 1,0 0-1,0 0 1,0 0-1,0 0 1,1 0-1,-1 1 1,0-1 0,0 0-1,0 0 1,0 0-1,0 0 1,0 0-1,0 0 1,0 0-1,0 0 1,0 0 0,0 0-1,0 0 1,0 0-1,0 0 1,0 0-1,0 0 1,0 0-1,0 0 1,0 0-1,0 0 1,0 0 0,0 0-1,0 1 1,0-1-1,0 0 1,0 0-1,0 0 1,0 0-1,0 0 1,0 0-1,0 0 1,0 0 0,0 0-1,0 0 1,0 0-1,0 0 1,-1 9-129,-7 20 54,1 0 12,2-7 57,1 0-1,1 0 0,1 0 1,1 28-1,2-44 28,0 1-1,0 0 1,0-1 0,1 0-1,0 1 1,0-1-1,0 0 1,5 8-1,-5-10 0,1-1-1,-1 1 1,1-1-1,0 1 1,0-1-1,1 0 1,-1 0-1,0 0 1,1-1-1,0 1 1,0-1-1,0 0 1,6 3-1,-3-3 3,-1 0-1,0 0 0,1 0 1,-1-1-1,1 0 0,0-1 0,-1 1 1,1-1-1,0 0 0,10-2 1,-8 0-19,0 0 0,0-1 0,0 0 0,0-1 0,0 0 0,13-8 0,2-5 11,-1 0 0,-1-2 0,34-36-1,-46 45 33,76-76 30,50-52-7,-106 104-112,-2 0 0,-1-2 0,-1-1 1,32-64-1,-28 42-31,-2-2 1,22-72-1,-49 128 12,0 1-1,0-1 0,0 1 1,-1-1-1,1-8 0,-1 12 56,0 1 1,0-1-1,0 1 0,0-1 0,0 1 0,0-1 1,0 1-1,-1-1 0,1 0 0,0 1 1,0-1-1,0 1 0,-1-1 0,1 1 1,0 0-1,0-1 0,-1 1 0,1-1 1,-1 1-1,1-1 0,0 1 0,-1 0 0,1-1 1,-1 1-1,1 0 0,-1-1 0,1 1 1,-1 0-1,1 0 0,-1 0 0,1-1 1,-1 1-1,1 0 0,-1 0 0,1 0 0,-1 0 1,1 0-1,-1 0 0,0 0 0,1 0 1,-1 0-1,1 0 0,-1 0 0,1 0 1,-1 1-1,1-1 0,-1 0 0,1 0 1,-1 0-1,1 1 0,-1-1 0,0 1 0,-1 0-10,-1 1 0,0 0 0,1 0 0,-1 0 0,1 0 0,-1 0 0,-2 4 0,-44 54 24,2 1 0,-51 90-1,73-108 98,2 1 1,2 1-1,-29 92 0,7 44 255,37-146-241,2 0 0,2 1 0,2 43 0,0-74-60,0 1 0,1-1 0,0 1-1,0-1 1,0 0 0,1 1 0,-1-1-1,4 5 1,-4-8-46,-1-1 0,1 1 0,0-1 1,1 0-1,-1 0 0,0 0 0,0 1 0,0-1 0,1 0 0,-1 0 0,1-1 0,-1 1 0,1 0 1,-1 0-1,1-1 0,-1 1 0,1-1 0,-1 1 0,1-1 0,0 0 0,-1 0 0,1 1 1,0-1-1,-1 0 0,1 0 0,0-1 0,-1 1 0,1 0 0,0-1 0,-1 1 0,3-2 0,5-1 6,0 0 0,0-1 0,0-1-1,0 0 1,-1 0 0,14-11-1,45-44-53,37-47-168,15-13-44,-110 113 160,-9 7 86,0 0 0,0 0-1,1 0 1,-1 0 0,0 0-1,0 0 1,0 0 0,0 0 0,0 0-1,0 0 1,1 0 0,-1 0 0,0 0-1,0 0 1,0 0 0,0 0-1,0 0 1,0 0 0,1 0 0,-1 0-1,0 0 1,0 0 0,0 0 0,0 0-1,0 0 1,0 1 0,0-1-1,0 0 1,1 0 0,-1 0 0,0 0-1,0 0 1,0 0 0,0 0 0,0 0-1,0 0 1,0 1 0,0-1-1,0 0 1,0 2-22,0-1 0,0 1 1,0-1-1,0 1 0,-1 0 0,1-1 0,0 1 0,-1-1 0,1 1 1,-1-1-1,-1 3 0,-4 10-11,-18 39 62,-18 61 0,40-109 2,1 0 0,0 0-1,0 1 1,0-1 0,1 0 0,0 0-1,0 0 1,0 1 0,2 5-1,-2-10-13,1 1 0,-1-1 0,1 1 0,-1-1 0,1 1 0,-1-1 0,1 1 0,0-1 0,0 0 0,0 0 0,0 1 0,0-1 0,0 0 0,0 0 0,0 0 0,0 0 0,1 0 0,-1 0 0,0-1 0,1 1 0,-1 0 0,0 0 0,1-1 0,-1 1 0,1-1 0,-1 0 0,1 1 0,-1-1 0,1 0 0,-1 0 0,1 0-1,0 0 1,-1 0 0,1 0 0,1-1 0,5 0 14,1 0-1,-1-1 0,0 0 0,0-1 0,0 0 0,0 0 0,0-1 0,-1 0 0,0 0 0,12-9 0,-5 2-35,-1-1 0,0-1-1,-1 0 1,12-17-1,-21 27 3,23-32-92,27-44 0,-47 72-66,-4 14-87,-6 17-5,-22 77 373,17-68-230,6-18 134,-1 0 1,-1 30-1,5-38 26,0 0-1,0-1 1,0 1-1,1 0 1,0 0-1,1 0 1,-1 0-1,5 11 1,-5-17-37,-1 0 0,1 0-1,-1 0 1,1 0 0,-1 0 0,1 0 0,0 0 0,0 0 0,-1 0 0,1 0 0,0-1 0,0 1-1,0 0 1,0 0 0,0-1 0,0 1 0,0-1 0,0 1 0,0-1 0,0 1 0,0-1 0,0 1-1,0-1 1,1 0 0,-1 0 0,0 0 0,0 1 0,0-1 0,0 0 0,1 0 0,-1-1 0,0 1-1,0 0 1,0 0 0,0-1 0,1 1 0,-1 0 0,0-1 0,0 1 0,0-1 0,0 0-1,0 1 1,0-1 0,0 0 0,1 0 0,2-3 20,1 0 1,-1 0-1,0 0 1,0 0-1,0-1 0,0 0 1,-1 0-1,4-6 0,2-6-34,-1-1-1,-1 0 0,0 0 1,-1-1-1,-1 0 0,-1 0 1,-1 0-1,0 0 0,-2-1 1,0 1-1,-2-25 0,0 37-36,-1-1-1,0 1 0,0 0 1,0-1-1,-1 1 0,0 0 0,0 0 1,0 1-1,-1-1 0,0 1 0,-9-11 1,10 14 32,0 0 0,0 0 0,0 0 0,0 0 1,-1 1-1,1-1 0,-1 1 0,0 0 0,1 0 1,-1 0-1,0 1 0,0-1 0,0 1 0,0 0 1,0 0-1,-1 0 0,1 1 0,0 0 0,0-1 1,-1 2-1,1-1 0,-4 1 0,7-1 3,0 0-1,0 0 1,1 0 0,-1 1-1,0-1 1,0 0 0,1 0-1,-1 1 1,0-1 0,1 1-1,-1-1 1,0 0-1,1 1 1,-1-1 0,1 1-1,-1 0 1,1-1 0,-1 1-1,1-1 1,-1 1 0,1 0-1,0-1 1,-1 1 0,1 0-1,0 0 1,-1-1 0,1 2-1,0-1 13,0-1 1,0 1-1,0 0 0,1-1 1,-1 1-1,0-1 0,0 1 0,1 0 1,-1-1-1,0 1 0,1-1 0,-1 1 1,0-1-1,1 1 0,-1-1 1,1 1-1,-1-1 0,1 1 0,-1-1 1,1 1-1,-1-1 0,1 0 1,0 1-1,-1-1 0,1 0 0,-1 0 1,1 1-1,0-1 0,-1 0 0,1 0 1,0 0-1,-1 0 0,1 0 1,0 0-1,0 0 0,22 2 44,-1-1 0,1-1-1,26-3 1,69-15-88,-66 9-20,53-3 1,-90 11 71,31 1 15,-42 0-25,-1 0 0,0 1 1,1-1-1,-1 1 0,0 0 1,0 0-1,0 0 0,1 1 1,-1-1-1,4 4 0,-5-4-1,-1 1 0,1 0-1,-1-1 1,0 1 0,1 0-1,-1 0 1,0 0 0,0 0-1,-1 0 1,1 0 0,0 0 0,-1 0-1,1 0 1,-1 0 0,0 0-1,1 0 1,-1 1 0,0-1-1,0 0 1,-1 0 0,1 0 0,0 0-1,-2 4 1,0 6 29,-2 0-1,-8 20 1,12-32-29,-13 28 60,8-17 32,0 1-1,0 0 1,-6 24 0,11-35-90,0-1 0,0 0 0,0 0 0,0 1 0,-1-1 0,1 0 0,0 0 0,0 1 0,0-1 0,0 0 0,0 0 0,0 1-1,0-1 1,0 0 0,0 0 0,0 1 0,0-1 0,0 0 0,0 0 0,0 1 0,0-1 0,0 0 0,0 0 0,1 1 0,-1-1 0,0 0 0,0 0 0,0 0 0,0 1 0,0-1 0,1 0 0,-1 0 0,0 0 0,0 1 0,0-1 0,1 0 0,-1 0 0,0 0 0,0 0 0,1 0 0,-1 0 0,0 1 0,0-1 0,0 0 0,1 0 0,-1 0 0,0 0 0,0 0 0,1 0 0,-1 0 0,0 0 0,1 0 0,-1 0 0,0 0 0,0 0 0,1 0 0,-1 0 0,0 0 0,0-1 0,1 1 0,16-9 145,-14 7-158,15-12 88,0-1 1,0 0 0,27-33-1,-24 25-152,36-30-1,-49 45 50,-6 6 22,0 1-1,0-1 1,-1 0 0,1 1 0,0-1 0,1 1 0,-1-1 0,0 1-1,0 0 1,0 0 0,1 0 0,-1 0 0,5 0 0,-7 1 3,1 0 0,-1 0 0,0 0 0,1 0 1,-1 0-1,0 0 0,1 0 0,-1 0 0,0 0 0,1 1 1,-1-1-1,0 0 0,1 0 0,-1 0 0,0 1 1,1-1-1,-1 0 0,0 0 0,0 1 0,1-1 0,-1 0 1,0 1-1,0-1 0,0 0 0,1 0 0,-1 1 0,0-1 1,0 0-1,0 1 0,0-1 0,0 1 0,0-1 0,0 1 1,1 15-42,-2-8 70,-2 72 424,1 36-90,2-90-284,0-19-136,0 1 1,1-1 0,0 1 0,2 9 0,-2-12-1557,-10-36-20123,-1 11 18179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0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1112 52 8128,'-36'-3'3680,"27"3"-3168,4 0 1472,10 0-960,-5-5-3008,9 5 1088</inkml:trace>
  <inkml:trace contextRef="#ctx0" brushRef="#br0" timeOffset="1">11 17 12064,'-10'-5'5439,"83"5"-4735,-33-3 1824,5 3-1536,44-5 800,11 5-1056,11-3-256,-3 6-320,-8-6-256,-15 3 32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1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 1824,'0'-1'100,"-1"0"0,-3-9 7982,3 12-7907,1 1 0,-1-1-1,1 1 1,0-1 0,0 1-1,0-1 1,1 5 0,0 1 59,-11 117 2393,2-38-1595,7 36-45,2-2-355,-2-69 607,2-50-1107,-1-4-936,0-6-2017,4 4 859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1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51 108 2656,'-35'-7'1637,"28"6"495,7 1-1996,-1 0 0,1 0 0,0 0-1,-1 0 1,1 0 0,-1 0 0,1-1 0,0 1 0,-1 0-1,1 0 1,-1 0 0,1 0 0,0 0 0,-1-1 0,1 1-1,0 0 1,-1 0 0,1-1 0,0 1 0,-1 0 0,1 0-1,0-1 1,-1 0 0,8 2 4649,18-4-4639,-9 2 155,284-36 1412,36-4-1133,-272 37-495,65-6 459,-105 10-278,-7 1-2969,-7-1 1061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17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4160,'0'0'180,"0"-1"0,0 0 0,0 0 0,0 0 0,0 1 0,1-1 0,-1 0 0,0 0 0,1 1 0,-1-1 0,1 0-1,-1 1 1,0-1 0,1 0 0,-1 1 0,1-1 0,0 1 0,0-2 0,1 1 305,-2 1-428,0-1 0,0 1 0,1 0 0,-1 0 0,0 0 0,0 0 0,0 0 0,1 0 0,-1 0 0,0 0 0,0 0 1,1 0-1,-1 0 0,0 0 0,0 0 0,0 0 0,1 0 0,-1 0 0,0 0 0,0 0 0,1 1 0,-1-1 0,0 0 0,0 0 0,0 0 0,0 0 0,1 0 1,-1 0-1,0 1 0,0-1 0,0 0 0,0 0 0,1 0 0,-1 1 0,0-1 0,0 0 0,9 14 1134,9 21 1,-16-30-950,12 31 268,-1 0 0,-2 1 0,12 73 0,-17-74-161,-4-17-167,-2-16-87,1 0 1,-1 1-1,0-1 0,1 0 1,0 1-1,0-1 0,0 0 1,2 5-1,-3-8-78,0 0-1,0 0 1,0 1 0,0-1 0,0 0-1,0 0 1,0 0 0,0 0 0,0 0-1,0 0 1,0 0 0,0 0 0,0 0-1,0 1 1,1-1 0,-1 0 0,0 0-1,0 0 1,0 0 0,0 0 0,0 0-1,0 0 1,0 0 0,0 0 0,0 0-1,1 0 1,-1 0 0,0 0 0,0 0-1,0 0 1,0 0 0,0 0 0,0 0-1,0 0 1,1 0 0,-1 0 0,0 0-1,0 0 1,0 0 0,0 0-1,0 0 1,0 0 0,0 0 0,1 0 0,2-6 501,-1-10-52,1-144-327,-2 149-125,0 1 0,1 0-1,0 0 1,4-12 0,0-4-104,-5 24 89,3-18-50,1 0 1,1 1 0,10-22-1,-16 40 40,1 0-1,-1 0 1,0 0-1,1 1 1,-1-1-1,1 0 1,-1 1-1,1-1 1,-1 0-1,1 1 1,0-1-1,-1 0 1,1 1 0,0-1-1,-1 1 1,1-1-1,0 1 1,0-1-1,0 1 1,-1 0-1,1 0 1,0-1-1,0 1 1,0 0-1,0 0 1,0 0-1,-1 0 1,1 0-1,0 0 1,0 0 0,0 0-1,0 0 1,0 0-1,1 1 1,2 0 35,0 1 0,-1 0 0,1 0 0,0 1 0,6 4 0,6 4 217,33 16 959,-48-27-731,0 0-877,0 0-1,0 0 1,0 0-1,1 0 0,-1 0 1,0 0-1,0 0 1,0-1-1,0 1 0,0 0 1,0-1-1,1 0 1,7-2-1752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1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90 115 2816,'-22'-4'3226,"21"4"-3037,1 0 0,-1 0-1,1 1 1,-1-1-1,1 0 1,-1 0 0,1 0-1,-1 0 1,0 0-1,1 1 1,-1-1-1,1 0 1,-1 0 0,1-1-1,-1 1 1,0 0-1,0 0 1,1 0-141,0 0-1,0 0 1,0 0 0,0 0 0,-1 0-1,1 0 1,0 0 0,0 0 0,0 0-1,0 0 1,0 0 0,0 0 0,-1 0-1,1 0 1,0 0 0,0-1 0,0 1-1,0 0 1,0 0 0,0 0 0,0 0-1,0 0 1,-1 0 0,1 0 0,0 0-1,0 0 1,0-1 0,0 1 0,0 0-1,0 0 1,0 0 0,0 0 0,0 0-1,0 0 1,0-1 0,0 1 0,0 0-1,0 0 1,0 0 0,0 0 0,0 0-1,0-1 1,0 1 0,0 0 0,0 0-1,0 0 1,0 0 0,0 0 0,0 0-1,0 0 1,0-1 0,0 1 0,1-2 183,0 0 1,-1 0 0,1 0-1,-1 0 1,0 0 0,0 0 0,0 0-1,0 0 1,0-3 0,0-3-112,1 5-90,0 1 0,1-1 0,-1 0 0,1 1 0,0-1 0,0 1-1,0 0 1,0-1 0,5-2 0,23-17 268,-23 18-280,-1 1-1,1 0 0,-1 0 1,1 0-1,0 1 0,0 0 1,0 0-1,1 1 0,-1 0 1,0 0-1,1 1 0,-1 0 1,0 0-1,1 0 0,12 4 1,-18-3 24,1 0 1,-1 0 0,1 0 0,-1 1 0,1-1-1,-1 1 1,0-1 0,0 1 0,0 0 0,0 0 0,0 0-1,0 0 1,0 0 0,-1 1 0,1-1 0,-1 0 0,0 1-1,1-1 1,-1 1 0,1 4 0,-1-3 14,0 0 0,0 0 1,-1 0-1,1 1 0,-1-1 1,0 0-1,0 0 0,0 0 0,-1 0 1,0 0-1,1 0 0,-2 0 1,-1 6-1,-2 2 73,-2 0 0,1 0 0,-2-1 1,1 0-1,-2 0 0,1-1 0,-1 0 1,-1 0-1,0-1 0,0 0 0,-22 13 0,5-5 3,-35 15-1,25-13-29,18-12-149,13-4 282,17-4 241,55-9-37,-30 4-342,-1 1 0,1 2 0,49 2 0,-42 8-2352,-39-6 1061,1 1 1,-1-1-1,1 1 0,-1 0 1,0 0-1,8 6 1,1 3-1736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0:4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3136,'-2'0'9926,"3"6"-7476,0-5-2431,-1-1 0,1 1 1,0 0-1,-1 0 0,1 0 1,0-1-1,-1 1 0,1 0 0,0-1 1,0 1-1,0-1 0,0 1 0,0-1 1,0 1-1,0-1 0,0 1 1,51 9 908,99 6 0,-48-7-699,-81-6-411,119 15 1305,-49 2-4565,-60-12 1330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0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18 2144,'0'0'4218,"-15"-13"-346,10 12-3674,0 0-1,0 0 0,0 1 1,0-1-1,-1 1 0,1 0 1,0 0-1,0 1 0,0 0 1,-8 1-1,-12 5 240,1 0 1,-1 2-1,1 1 0,-35 19 1,50-24-428,0 1 0,0-1 0,0 2 1,1-1-1,0 1 0,0 0 0,1 1 1,-12 14-1,18-19-4,-1-1 0,0 1 0,1-1 0,-1 1-1,1 0 1,0-1 0,0 1 0,0 0 0,0 0 0,1 0 0,-1 0 0,1 0 0,0 0 0,0 0-1,0 0 1,0 0 0,0 0 0,1 0 0,-1 0 0,1 0 0,0 0 0,0-1 0,0 1-1,0 0 1,0 0 0,1-1 0,-1 1 0,1-1 0,-1 1 0,1-1 0,0 0 0,0 1-1,0-1 1,4 2 0,1 2 49,1 0 1,-1-1-1,2 0 0,-1 0 0,0-1 1,12 4-1,56 16 348,-65-22-306,-1 1 0,1-2 1,0 1-1,0-2 1,-1 1-1,1-1 1,11-2-1,-17 1-272,0 0 0,1 0 0,-1-1 0,0 0 0,0 0 0,-1 0 0,7-3 0,-8 3-245,0 0 0,0 0-1,-1-1 1,1 1 0,0-1-1,-1 0 1,1 0 0,-1 1 0,0-2-1,0 1 1,2-4 0,6-21-3607,3-1 1302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3904,'-8'-1'1366,"8"8"-697,2-2-619,22 229 5571,-16-131-4629,50 333 1574,-53-409-2326,-4-14-992,3-1 176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1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19 180 4064,'-18'-3'5424,"34"2"-3147,44-5-698,329-74 1722,-11 0-2437,-334 75-798,0 2-1,62 2 1,-104 1-262,1 0 1,0 0-1,0 1 0,-1-1 1,1 1-1,0-1 0,-1 1 1,1 0-1,-1 0 0,1 0 1,-1 1-1,5 2 0,6 7-1302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1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337 351 1728,'21'-16'1480,"-19"16"-1190,0-1 1,0-1-1,-1 1 1,1 0-1,0 0 1,-1-1-1,1 1 1,-1-1-1,1 1 1,-1-1-1,0 1 1,0-1-1,0 0 1,0 0-1,2-3 1,-3 4-209,0 1 1,0-1-1,0 0 1,0 0 0,-1 0-1,1 1 1,0-1-1,0 0 1,0 0-1,-1 1 1,1-1 0,0 0-1,-1 0 1,1 1-1,-1-1 1,1 0-1,-1 1 1,1-1 0,-1 1-1,1-1 1,-1 0-1,1 1 1,-1 0-1,0-1 1,1 1-1,-1-1 1,0 1 0,0 0-1,1-1 1,-1 1-1,0 0 1,0 0-1,-1-1 1,-1 0 32,-1 0 0,0 0 0,0 0 0,0 1 0,0-1 0,0 1 1,-7 0-1,-3 2 14,-1 1-1,0 0 1,1 1 0,0 0 0,0 1 0,0 1 0,0 0 0,1 1 0,0 0 0,1 1 0,-14 12 0,10-7-61,1 0-1,0 2 1,1 0 0,1 0 0,0 1 0,1 1 0,-16 30 0,24-39-66,0-1 1,1 1-1,0 0 0,1 0 0,-1 0 0,2 0 0,-1 1 0,1-1 1,0 14-1,1-19 25,0 0 0,1 0 1,-1 0-1,1 0 1,-1 0-1,1 0 0,0 0 1,0 0-1,0 0 0,1-1 1,-1 1-1,1-1 1,-1 1-1,1-1 0,0 1 1,0-1-1,0 0 0,0 0 1,0 0-1,1 0 1,-1 0-1,1 0 0,-1-1 1,1 1-1,0-1 0,-1 0 1,1 0-1,0 0 1,5 2-1,0-2 50,-1 0 0,1-1 0,-1 0 0,1 0 0,-1 0 0,1-1 0,-1 0-1,1-1 1,-1 1 0,0-1 0,1-1 0,-1 0 0,-1 0 0,1 0 0,9-6 0,0-1 74,0-1-1,0-1 1,-1-1-1,22-23 1,-17 13-49,0-2-1,-2 0 1,-1-1 0,-2 0 0,0-1 0,-1-1 0,-2-1-1,-1 0 1,-2 0 0,7-31 0,-12 40-115,-1 1 0,-1-1 0,-1 1 0,0-1 0,-2 0 0,0 1 0,-2-1 0,-8-36-1,11 55-11,0 0 0,0 0 0,0 0 0,-1 0-1,1-1 1,0 1 0,-1 0 0,1 0 0,-1 0-1,0 0 1,1 0 0,-1 0 0,0 0 0,0 0-1,1 0 1,-1 0 0,0 1 0,0-1 0,0 0-1,0 0 1,0 1 0,0-1 0,0 1 0,0-1 0,0 1-1,0-1 1,-1 1 0,0-1 0,0 2-5,0-1 1,0 1-1,1-1 1,-1 1-1,0-1 1,1 1 0,-1 0-1,1 0 1,-1 0-1,1 0 1,-1 0-1,1 0 1,-1 1-1,1-1 1,0 0-1,0 1 1,0-1 0,0 0-1,0 1 1,-1 1-1,-8 14 4,1 0 0,0 0 0,2 1 0,0 0 0,-8 32 0,6-7 85,-5 63 1,11-58 102,3 0 0,2 1 0,1-2 0,16 74 0,-15-104 104,9 27-1,-11-39-435,0 0 1,0 0 0,1 0 0,0 0-1,0-1 1,0 1 0,0-1-1,1 0 1,5 6 0,8 2-908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2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3904,'0'0'1253,"0"5"-762,13 163 4479,0-46-2026,-10-80-885,-2-34-229,0-30-476,9-224-1146,-9 237-130,0 0 0,1 0-1,0 0 1,1 0 0,0 0 0,0 1 0,1-1 0,6-10 0,-7 15-66,0 0-1,0-1 1,1 1 0,-1 0 0,1 1 0,0-1 0,0 0 0,0 1-1,1 0 1,-1 0 0,1 1 0,-1-1 0,1 1 0,0 0 0,9-3-1,-1 3-165,1-1-1,-1 2 0,1 0 1,0 0-1,0 1 0,-1 1 1,1 0-1,0 1 0,-1 1 1,21 6-1,-6-1-1024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 3392,'-5'4'5380,"-24"17"-4110,21-16-1061,1 0 0,-1 0 0,1 1 0,0 0 0,-12 14 0,1 1 41,-13 23 1,-89 161 384,87-139-259,-41 114 0,46-84 82,-19 122 1,39-155-160,2 1-1,2 0 1,4 0 0,2 0-1,4 0 1,13 65 0,34 105 85,-36-178 50,3-2-1,29 58 1,-36-77-1741,-11-30-2079,5-1 954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11 267 3904,'-8'-12'1189,"8"12"-1087,0 0 1,-1 0-1,1 0 1,0-1 0,0 1-1,0 0 1,-1 0-1,1-1 1,0 1 0,0 0-1,0 0 1,0-1-1,0 1 1,-1 0 0,1 0-1,0-1 1,0 1-1,0 0 1,0-1-1,0 1 1,0 0 0,0 0-1,0-1 1,0 1-1,0 0 1,0-1 0,1 1-1,-1 0 1,0-1-1,5 7 602,18 32 980,28 65-1,-18-31-484,-6-17 310,-27-53-314,-6-81 1158,4 63-2205,2 14-147,-8-56 66,4-1 0,2-60 0,3 107-125,0-17-169,6-29 0,-6 50 186,0 1 1,1 0-1,0 0 1,1 0 0,-1 0-1,1 0 1,1 0-1,-1 1 1,8-10-1,-10 15 37,-1 0 0,1 0 0,0 0 0,0 0 0,0 0-1,1 0 1,-1 1 0,0-1 0,0 0 0,0 1 0,0-1 0,1 1 0,-1 0-1,0-1 1,0 1 0,1 0 0,-1-1 0,3 1 0,-1 0 8,0 1 0,-1-1 0,1 1 0,0-1 0,-1 1 0,1 0 0,0 0 0,3 2 0,2 1 58,-1 1-1,0 0 1,0 0 0,10 11 0,-3 0 59,0 0 0,-2 2-1,0-1 1,-1 2 0,11 22 0,-21-37-66,1-1 0,-1 1 0,0 0 0,0-1 0,-1 1 0,1 4 0,-1-5 9,1 1 0,-1-1 0,1 0 0,0 0 0,0 0-1,0 0 1,2 6 0,-2-4-1284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65 3968,'-4'-2'410,"2"1"-2,0 0 1,0 0-1,1 0 0,-1-1 1,0 1-1,1 0 1,-1-1-1,1 1 1,0-1-1,-1 1 0,1-1 1,0 0-1,-1-2 1,-5-2 2072,5 4-2003,5-3-317,-1 2-88,1 1 0,0-1 0,-1 1 0,1 0 0,0 0 1,0 0-1,0 0 0,1 0 0,-1 1 0,0 0 0,1-1 1,-1 1-1,1 0 0,-1 1 0,1-1 0,-1 1 0,8-1 1,-6 1-39,0 0 1,1 0-1,-1 1 1,0 0-1,0 0 1,1 0 0,-1 0-1,0 1 1,0 0-1,0 0 1,9 5 0,-12-6-20,0 1 0,0-1 0,-1 1 0,1-1 0,0 1 1,0 0-1,-1-1 0,1 1 0,-1 0 0,0 0 0,1 0 1,-1 0-1,0 1 0,0-1 0,0 0 0,-1 0 0,1 0 1,0 1-1,-1-1 0,0 1 0,1-1 0,-1 0 0,0 1 1,0-1-1,0 0 0,-1 1 0,1-1 0,0 0 1,-1 1-1,-1 2 0,-4 11 164,-1-1 1,-1 1 0,-1-1-1,0-1 1,-1 0-1,-21 24 1,28-35-96,0 1-1,-1 1 1,2-1 0,-1 0 0,1 1-1,-3 5 1,4-9-58,1 0 0,0 0 0,0 0 0,-1-1 0,1 1 0,0 0 0,0 0 0,0 0 0,0 0 0,0-1 0,0 1 0,0 0 0,0 0 0,0 0 0,1 0 0,-1 0 0,0-1 0,0 1 0,1 0 0,-1 0 0,1-1 0,-1 1 0,1 0 0,-1 0 0,1-1 0,-1 1 0,1 0 0,-1-1 0,1 1 0,0-1 0,-1 1 0,1-1 0,0 1 0,0-1 0,-1 0 0,1 1 0,0-1 0,0 0 0,0 1 0,-1-1 0,1 0 0,0 0 0,1 0 0,8 1 78,1 0 0,-1-1 0,1 0 0,-1 0 0,1-1 1,19-5-1,3 0-57,-4 2-94,78-8 266,-53 14-2352,-44-1 765,0 1 1,0 0 0,10 4-1,8 5-1795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37 2656,'1'-1'222,"0"0"0,0 0 0,0 0 0,1 0 0,-1 0 0,0 0 0,1 1 0,-1-1 0,2 0 0,1-1 2032,-4 1-2122,0 0-1,0 0 1,0 0-1,-1 0 0,1 0 1,0 0-1,-1 1 0,1-1 1,0 0-1,-1 0 0,1 0 1,-1 1-1,1-1 1,-1 0-1,0 0 0,1 1 1,-1-1-1,0 1 0,1-1 1,-1 0-1,0 1 1,0-1-1,1 1 0,-1 0 1,0-1-1,0 1 0,0 0 1,-1-1-1,-28-3 623,23 3-459,-14 0 106,1 2 0,-1 0 0,0 1 0,-34 8 0,39-8-355,1 2 0,0 0 0,0 1 0,0 0 0,1 2-1,0-1 1,0 2 0,0 0 0,-17 14 0,28-20-31,1-1 1,1 1-1,-1 0 1,0 0-1,0 1 1,1-1-1,0 0 1,-1 1-1,1-1 0,0 0 1,-2 6-1,3-6-9,0-1-1,-1 1 0,1 0 0,0 0 0,0-1 0,0 1 0,0 0 0,0-1 1,1 1-1,-1 0 0,1-1 0,-1 1 0,1 0 0,-1-1 0,1 1 1,0-1-1,0 1 0,-1-1 0,1 1 0,2 1 0,0 0 30,1 1 1,0-1-1,0 0 0,0 0 0,0-1 1,0 1-1,1-1 0,-1 0 0,1 0 1,0 0-1,-1-1 0,1 1 0,5 0 1,10 1 220,36 1 1,-46-3-181,92-1 1070,-88-2-1605,23-4 0,-29 4-1162,0-1 0,0 1 0,14-8 0,-10 6-560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19 4224,'-9'-18'1365,"9"18"-1336,0 0 1,0 0-1,0 0 0,1 0 1,-1 0-1,0 0 0,0 0 0,0 0 1,0 0-1,0 0 0,0 0 1,0 0-1,0 0 0,0 0 0,0 0 1,0 0-1,0 0 0,0 0 1,0 0-1,0 0 0,0 0 0,1 0 1,-1 0-1,0 0 0,0 0 1,0 0-1,0 0 0,0 0 0,0 0 1,0 0-1,0 0 0,0 0 1,0 0-1,0 0 0,0 0 0,0 0 1,0 0-1,0 0 0,0 0 1,0 0-1,0 0 0,0 0 0,0 0 1,1 0-1,-1 0 0,0-1 1,0 1-1,5 7 720,-3 5-419,0-1 0,1 16 0,-1-9 2,19 238 2977,-6-59-1844,-13-180-1442,1 26 492,3 0 0,16 62 0,-21-101-714,0 0 0,0 0 1,1 0-1,0-1 0,0 1 1,0-1-1,3 5 0,5 3-947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127 295 3904,'-39'16'6512,"29"-12"-5435,8-3-862,1 0 0,-1 0 1,0 0-1,0-1 0,1 1 0,-1-1 1,0 1-1,0-1 0,0 0 1,-3 1-1,3-2-112,1 1-1,-1 0 1,1-1 0,-1 1-1,1-1 1,-1 1 0,1-1-1,-1 0 1,1 0 0,-1 1 0,1-1-1,0 0 1,0 0 0,-1-1-1,1 1 1,0 0 0,0 0-1,0 0 1,0-1 0,0 1 0,1-1-1,-1 1 1,0 0 0,0-1-1,1 1 1,-1-1 0,1 0-1,0 1 1,-1-1 0,1 1 0,0-1-1,0 0 1,0 1 0,0-1-1,0 1 1,0-1 0,1 0-1,0-1 1,3-37 654,-2 34-710,0 0 0,0 0-1,1 1 1,-1-1 0,1 0-1,0 1 1,8-9 0,2-2-26,1 0 0,1 2 1,0 0-1,22-16 0,-6 9-15,46-24-1,-70 41 17,1 0-1,-1 1 0,1 0 1,0 0-1,0 1 1,9-2-1,-14 4-25,-1-1 0,0 1 0,1 0 0,-1 0 0,1 0 1,-1 1-1,1-1 0,-1 1 0,1-1 0,-1 1 0,0 0 0,1 0 0,-1 0 0,0 0 0,0 0 0,0 0 0,0 1 0,0-1 1,0 1-1,0-1 0,0 1 0,0 0 0,-1 0 0,1 0 0,1 2 0,-1 0 8,0-1 0,-1 1 0,1 0 0,-1 0 0,1 0 0,-1 0 0,-1 0 0,1 0 0,0 1 1,-1 5-1,0 7 29,-3 21 1,1-23 9,-2 22 106,-3 0 0,-12 44 1,14-67-133,0 0-1,-1 0 1,0 0 0,-1-1 0,-1 0 0,0-1-1,-1 0 1,0 0 0,-1 0 0,0-1 0,-1-1 0,-17 14-1,20-18-9,-20 15 106,0-1 0,-2-2 0,-35 18 0,59-34-41,0 0-1,0 0 1,0 0 0,-1 0-1,1-1 1,-12 1-1,17-2-55,0 0 0,0 0 0,0 0-1,1 0 1,-1 0 0,0 0 0,0 0-1,0 0 1,1 0 0,-1 0 0,0-1-1,0 1 1,0 0 0,1-1 0,-1 1 0,0 0-1,0-1 1,1 1 0,-1-1 0,0 1-1,1-1 1,-1 1 0,1-1 0,-1 1-1,1-1 1,-2-1 0,2 2-14,0-1 1,1 0 0,-1 0-1,0 0 1,0 0-1,0 1 1,0-1 0,1 0-1,-1 0 1,0 1 0,1-1-1,-1 0 1,1 0-1,-1 1 1,1-1 0,-1 0-1,1 1 1,-1-1-1,1 1 1,0-1 0,-1 1-1,1-1 1,0 1-1,1-1 1,10-7 6,0 2 1,1-1-1,0 2 0,0-1 1,1 2-1,-1 0 0,21-3 1,-22 5-13,0 0 1,1 1 0,-1 0 0,0 1-1,0 1 1,1 0 0,-1 0-1,0 1 1,0 1 0,0 0 0,0 1-1,-1 0 1,22 11 0,-20-8-29,-8-4 77,0 0 0,0 0 0,1-1 0,-1 1 0,10 1 0,-12-3 156,-1 1-2144,-2-2 1850,0 0-1,1 0 1,-1 0-1,0 0 1,0 0 0,0 0-1,0 0 1,0-1-1,0 1 1,0 0-1,1 0 1,-1 0-1,0 0 1,1-3-2127,-1-1-138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2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73 211 3392,'-4'-13'1645,"3"10"292,1 14-1157,0 71 1991,-14 114 0,6-123-1822,2 104 0,3-132-692,2-30-88,0 0-1,2 18 1,-1-18 205,0-15-351,0 0 0,0 1-1,0-1 1,0 0 0,0 1 0,0-1-1,0 0 1,0 0 0,0 1 0,0-1-1,0 0 1,0 1 0,0-1 0,0 0-1,0 0 1,0 1 0,0-1 0,-1 0 0,1 1-1,0-1 1,0 0 0,0 0 0,0 0-1,-1 1 1,1-1 0,0 0 0,0 0-1,0 1 1,-1-1 0,1 0 0,0 0-1,-1 0 1,1-1 46,-1 0 0,1-1 0,0 1 0,0-1-1,-1 1 1,1-1 0,0 1 0,0-1 0,0 1 0,1-1-1,-1 1 1,1-2 0,0-16 151,-1-7-8,1-4-142,-2 0-1,0-1 1,-12-54-1,8 66-107,0-1 0,2 0 0,0 0 0,1 0-1,2-39 1,1-58-58,0 84 158,0-6-163,8-44-1,-7 70 49,0 1 0,1 0 0,1 0 0,0 1 0,1-1 0,0 1 0,12-19 0,-13 23 26,1 1 0,1-1 0,-1 1 1,1 0-1,0 0 0,1 1 0,-1-1 1,1 1-1,0 1 0,0 0 0,12-6 1,-14 8 17,-1 1 0,1-1 0,-1 1 0,1 0 0,0 0 0,-1 1 0,1-1 0,0 1 0,0 0 0,0 0 1,-1 1-1,1 0 0,0-1 0,-1 2 0,1-1 0,-1 0 0,1 1 0,-1 0 0,1 0 0,-1 0 0,7 5 0,-8-4 12,1 0-1,0 1 0,-1 0 0,1 0 0,-1 0 0,0 0 0,-1 0 0,1 0 0,-1 1 1,0-1-1,0 1 0,0 0 0,0-1 0,-1 1 0,0 0 0,0 0 0,0 0 0,-1 0 1,0 0-1,0 0 0,0 7 0,-1 2 24,-1-1 0,0 1 0,-1 0 0,-1-1 1,0 0-1,-9 20 0,1-12 106,0 0 0,-2-1 0,0 0 0,-1-1 0,-1-1 0,-1 0 0,-22 18 0,32-31-82,-1 1 0,-14 8-1,-9 5-76,28-17-58,0 0-1,0 0 1,1 1-1,-1 0 1,0-1-1,1 1 1,-3 4-1,4-6 64,1 0-1,-1 1 1,1-1-1,0 0 1,0 0-1,-1 0 1,1 0-1,0 1 1,0-1-1,0 0 1,0 0 0,0 0-1,0 1 1,1-1-1,-1 0 1,0 0-1,1 0 1,-1 0-1,0 0 1,1 1-1,0-1 1,-1 0 0,1 0-1,0 0 1,-1 0-1,3 1 1,5 8 31,2 0-1,-1 0 1,2-1 0,-1 0 0,15 9 0,62 32 256,-36-23 158,-17-4-104,-18-12 123,19 10 0,-29-18-1133,0 0 1,0-1-1,0 0 0,7 2 1,1 0-1694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13 3072,'0'0'139,"-1"-1"-1,0 1 1,1-1 0,-1 0 0,1 1 0,0-1-1,-1 0 1,1 1 0,-1-1 0,1 0 0,0 0-1,-1-1 1,1 2-112,0 0-1,0 0 1,0 0 0,0 1-1,0-1 1,0 0 0,-1 0-1,1 0 1,0 0 0,0 0-1,0 0 1,0 0-1,0 0 1,0 0 0,0 0-1,0 0 1,-1 0 0,1 0-1,0 0 1,0 0 0,0 0-1,0 0 1,0 0-1,0 0 1,0 0 0,0 0-1,-1 0 1,1 0 0,0 0-1,0 0 1,0 0 0,0 0-1,0 0 1,0 0 0,0 0-1,0 0 1,0 0-1,-1 0 1,1 0 0,0-1-1,0 1 1,0 0 0,0 0-1,0 0 1,0 0 0,0 0-1,0 0 1,0 0 0,0 0-1,0 0 1,0-1-1,0 1 1,0 0 0,0 0-1,0 0 1,0 0 0,0 0-1,0 0 1,0 0 0,0-1-1,0 1 1,0 0-1,0 0 1,-3 3 1695,2-5-1124,2 1-386,-1 6 349,0 2-277,-1 0 0,0 0 0,-1 0 0,-1 8 1,0-6-39,1-1 1,-2 18-1,4 39 373,-4 30 202,-5 40 305,5-90 799,1-61-824,1 12-1073,1-1 1,0 0-1,0 1 0,0-8 0,1-6-38,1 1 0,1-1-1,0 0 1,1 0 0,1 1-1,1-1 1,0 1-1,2 0 1,-1 1 0,2 0-1,0 0 1,1 0 0,1 1-1,0 0 1,1 1 0,1 0-1,16-15 1,-20 22-25,-5 4-17,0 0 0,0 0 0,1 0-1,-1 0 1,1 0 0,4-1 0,-7 3 48,0 1 0,0 0 1,0-1-1,0 1 1,0 0-1,0 0 0,0 0 1,0 0-1,0 0 1,0 0-1,0 0 0,0 0 1,0 0-1,0 0 1,0 0-1,0 1 0,0-1 1,0 0-1,0 1 1,0-1-1,-1 1 0,1-1 1,0 1-1,0-1 1,0 1-1,-1 0 0,1-1 1,0 1-1,-1 0 1,1 0-1,0-1 0,-1 1 1,2 2-1,-1-1 9,0 0 1,0 0-1,0 1 0,0-1 0,0 0 0,-1 1 0,1-1 1,-1 0-1,1 1 0,-1-1 0,0 1 0,0 2 1,-5 31 150,2-22-44,1-1-35,-1-1-1,-1 0 1,0 1 0,-1-2-1,0 1 1,0 0 0,-13 17-1,17-28-54,0 0 0,0 0 0,0 0 0,0 0 0,-1 0 0,1 0 0,0-1 0,0 1 0,-1 0 0,1-1 0,0 1 0,-1-1-1,1 1 1,0-1 0,-1 0 0,1 0 0,-1 0 0,1 1 0,-1-1 0,1-1 0,0 1 0,-1 0 0,-1 0 0,2-1-12,0 1 1,0 0-1,0 0 1,0-1-1,0 1 1,0 0 0,0-1-1,0 1 1,0-1-1,0 1 1,0-1-1,0 0 1,0 1-1,1-1 1,-1 0-1,0 0 1,0 0 0,1 1-1,-1-1 1,0 0-1,1 0 1,-1 0-1,1 0 1,0 0-1,-1 0 1,1 0 0,0 0-1,-1 0 1,1 0-1,0-3 1,0 4-27,0 0 0,0 0 0,0-1-1,0 1 1,0 0 0,0 0 0,0-1 0,0 1 0,0 0 0,0 0 0,0 0 0,0-1 0,0 1 0,0 0 0,0 0-1,0-1 1,0 1 0,0 0 0,0 0 0,0-1 0,1 1 0,-1 0 0,0 0 0,0 0 0,0 0 0,0-1 0,1 1-1,-1 0 1,0 0 0,0 0 0,0 0 0,1 0 0,-1-1 0,0 1 0,0 0 0,1 0 0,-1 0 0,0 0 0,11 5-226,8 13 124,-11-7 191,0 1 0,0 0 0,-2 0-1,10 23 1,14 54 630,-28-81-2583,-2-7 1570,1 0 0,-1 0 1,0 0-1,0 0 0,0 0 1,1 0-1,-1 0 0,0 0 1,1-1-1,-1 1 0,1 0 1,-1 0-1,1 0 0,-1-1 1,1 1-1,0 0 0,-1 0 1,1-1-1,0 1 0,0-1 1,0 1-1,1 0 0,11 3-2836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1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7 478 3328,'-6'1'1269,"6"4"-692,1-4-583,-1 0 816,7-8 956,4 2-1247,0-1 0,-1-1-1,0 0 1,0 0 0,13-13 0,41-48 344,-11 10-594,-2 9-48,46-49 90,-83 82-175,-1 0-1,0-1 1,-1-1 0,12-25 0,-22 41-146,-1-1 0,0 0 1,0 0-1,0 1 1,0-1-1,0 0 0,-1 0 1,1 0-1,-1-4 1,0 7-7,0-1 1,0 1 0,0-1 0,0 1-1,0-1 1,0 1 0,0-1 0,0 1-1,0 0 1,0-1 0,-1 1 0,1-1 0,0 1-1,0 0 1,-1-1 0,1 1 0,0-1-1,0 1 1,-1 0 0,1-1 0,0 1-1,-1 0 1,1 0 0,0-1 0,-1 1-1,1 0 1,-1 0 0,1 0 0,0-1-1,-1 1 1,0 0 0,-1 0-25,0-1-1,0 1 1,1 0-1,-1 0 1,0 1-1,0-1 1,0 0 0,-2 1-1,-3 1 2,1 0 0,0 0 0,-9 6 0,4-1 113,0 1 0,-17 16 0,20-17-8,-1 2 48,0 0-1,1 1 1,1-1 0,0 2 0,0-1 0,1 1 0,0 0 0,1 0 0,0 0 0,0 1 0,-3 17-1,6-19-24,-1 1 1,2 0-1,-1 0 0,2-1 0,-1 1 0,1 0 0,1 0 0,0 0 0,1 0 0,0-1 0,0 1 0,1 0 0,5 10 0,-5-14 6,1-1 0,0 1 0,0-1 0,1 1-1,0-1 1,0-1 0,0 1 0,0-1 0,1 0 0,0 0 0,0-1 0,1 1 0,-1-1 0,14 6 0,-11-7-166,0 0 1,-1 0 0,1-1 0,0 0-1,1 0 1,11 0 0,-11-2-750,-1 0 1,0-1-1,15-2 0,4-1-1558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26 1824,'18'-20'2443,"-16"15"121,-2 8-1170,-7 22-835,-4 18-437,6-12 470,1 1 0,0 36 0,7-24-10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3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88 3232,'-8'-3'8277,"25"10"-6944,-14-5-1256,1-1 0,-1 0-1,0 0 1,1 0 0,-1 0-1,5 0 1,2 0 0,15 2 69,0-1 1,1-1 0,29-4 0,-7 1 103,253-5 449,194-4-54,-175 0 23,-226 7-243,99-3 108,117-6-351,38-16 594,-153 10-2704,-168 18 739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367 467 2656,'18'-15'4106,"-17"14"-4023,-1 1-1,0-1 1,1 1-1,-1-1 1,0 1-1,1 0 0,-1-1 1,0 1-1,0-1 1,0 1-1,0-1 0,1 1 1,-1-1-1,0 0 1,0 1-1,0-1 0,0 1 1,0-1-1,0 1 1,0-1-1,0 1 1,0-1-1,-1 1 0,1-1 1,0 1-1,0-1 1,0 1-1,-1-1 0,1 1 1,0-1-1,0 1 1,-1-1-1,1 1 0,0 0 1,-1-1-1,1 1 1,-1-1-1,1 1 1,0 0-1,-1 0 0,1-1 1,-1 1-1,0 0 1,-3-3 156,0 1 0,1-1 0,-2 1 0,-5-2 0,3 2-173,-1 0 0,0 1 0,0 0 0,0 0-1,0 1 1,-1 0 0,1 0 0,0 1 0,0 0 0,0 0 0,-15 6 0,1 0-18,0 1-1,-39 20 0,49-21-44,0 0 0,0 1-1,1 0 1,0 1 0,1 1 0,0-1 0,-10 13 0,16-17 19,-1 1 1,1 0-1,0 0 1,1 0-1,-1 0 1,1 1 0,1-1-1,-1 1 1,1 0-1,0 0 1,0 0 0,1 0-1,0 0 1,1 0-1,-1 11 1,2-15 16,0 1 0,0 0 1,0-1-1,0 1 0,0-1 0,1 1 0,-1-1 0,1 0 1,0 0-1,0 0 0,1 0 0,-1 0 0,0 0 1,1 0-1,0-1 0,-1 1 0,1-1 0,0 0 1,0 0-1,1 0 0,3 2 0,-1-1 38,1 0 1,-1 0-1,1-1 0,0 0 0,0 0 1,0-1-1,0 0 0,1 0 0,-1 0 1,8-1-1,-5-1-4,-1-1 1,1 0-1,-1 0 1,0-1-1,0 0 1,0-1-1,0 0 1,0 0-1,-1-1 1,1 0-1,-1 0 1,-1-1-1,1 0 1,-1-1-1,8-8 1,4-7 84,-1 0 0,-1-1 0,26-47 0,-30 45-81,-1-1 0,-2 0 1,0 0-1,-2-1 0,-1 0 1,-1 0-1,3-31 0,-5 14-146,-2-1 0,-3 0-1,-8-70 1,9 112 13,0 0 0,-1 0-1,1-1 1,-1 1 0,0 0 0,0 0-1,0 0 1,0 0 0,0 0 0,-4-6 0,5 9 50,0 0 1,0 0 0,0 0 0,0 0-1,-1 0 1,1 0 0,0 0 0,0-1-1,0 1 1,0 0 0,0 0 0,0 0-1,0 0 1,0 0 0,0 0 0,-1 0 0,1 0-1,0 0 1,0 0 0,0 0 0,0 0-1,0 0 1,0 0 0,-1 0 0,1 0-1,0 0 1,0 0 0,0 0 0,0 0 0,0 0-1,-1 0 1,1 0 0,0 0 0,0 0-1,0 0 1,0 0 0,0 0 0,0 0-1,0 0 1,-1 0 0,1 0 0,0 0 0,0 0-1,0 0 1,0 1 0,0-1 0,0 0-1,0 0 1,0 0 0,0 0 0,-1 0-1,1 0 1,-2 3-31,0 0 0,1 0 0,-1 0 0,1 1-1,-1-1 1,1 0 0,0 0 0,0 1 0,-1 4 0,-3 35-134,5-36 125,-4 42 202,2 1 0,2-1 0,3 1-1,12 70 1,43 202 1598,-58-320-1713,1 1 12,-1 1 0,1-1-1,0 0 1,0 0 0,0 0 0,2 3 0,-3-5-112,1-1-1,-1 1 0,0-1 1,1 1-1,-1-1 1,1 1-1,-1-1 0,1 0 1,-1 1-1,1-1 1,-1 0-1,1 1 0,0-1 1,-1 0-1,1 0 0,-1 1 1,1-1-1,0 0 1,-1 0-1,1 0 0,0 0 1,-1 0-1,1 0 1,0 0-1,-1 0 0,1 0 1,0 0-1,-1 0 0,1 0 1,-1-1-1,1 1 1,0 0-1,-1 0 0,1-1 1,0 1-1,15-10-3343,2-2 1002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6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 3712,'0'0'38,"0"0"-1,0-1 1,0 1-1,0 0 1,0 0 0,-1-1-1,1 1 1,0 0-1,0 0 1,0 0 0,-1-1-1,1 1 1,0 0 0,0 0-1,0 0 1,-1 0-1,1-1 1,0 1 0,0 0-1,-1 0 1,1 0-1,0 0 1,-1 0 0,1 0-1,0 0 1,0 0 0,-1 0-1,1 0 1,0 0-1,0 0 1,-1 0 0,1 0-1,0 0 1,-1 0 0,1 0-1,0 0 1,0 1-1,-1-1 1,1 0 0,0 0-1,-1 14 1577,1-4-589,1 3 125,5 26 0,0 8 230,5 116 5366,-11-204-6129,6-46-1,-2 66-526,0 0 1,1 1-1,1-1 1,9-19 0,-13 35-70,0 0 1,1 1 0,-1 0 0,1 0-1,0 0 1,1 0 0,-1 0-1,1 0 1,0 1 0,-1 0 0,1-1-1,1 1 1,-1 1 0,0-1-1,1 1 1,0 0 0,-1 0 0,1 0-1,0 0 1,0 1 0,0 0-1,0 0 1,0 0 0,0 1 0,0 0-1,0 0 1,7 1 0,34 1 314,2 1-2124,-15 6-3448,-12 1 2607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39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2560,'0'0'4634,"9"8"-3391,59 48 421,-43-33-1398,-1 0 0,37 45 0,-46-49-205,167 234 1004,-162-222-904,0-2 60,-2 0-1,-2 1 1,0 1-1,-2 1 0,14 49 1,-9 2 243,9 98 0,-8 97 635,-36 236 474,3-418-971,-4 1 1,-4-2 0,-45 124-1,49-172-450,-1 0-1,-3-2 1,-1 0-1,-50 71 1,24-55 57,-19 27-2370,59-76-794,6-4 897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4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2976,'0'0'10405,"11"8"-6197,-10-3-4082,0-1 1,0 1-1,0 0 0,0 7 1,0 5 137,2 4 214,-2 1 0,-2 31-1,-1-9 68,2 284 1445,-6-258-1809,6-70-220,0 0-1,0 0 1,0 0 0,0 0-1,0 0 1,0-1 0,0 1 0,0 0-1,0 0 1,0 0 0,0 0-1,0 0 1,0 0 0,0 0-1,0 0 1,0 0 0,0 0 0,0 0-1,0 0 1,0-1 0,0 1-1,-1 0 1,1 0 0,0 0-1,0 0 1,0 0 0,0 0-1,0 0 1,0 0 0,0 0 0,0 0-1,0 0 1,0 0 0,0 0-1,-1 0 1,1 0 0,0 0-1,0 0 1,0 0 0,0 0 0,0 0-1,0 0 1,0 0 0,0 0-1,0 0 1,0 0 0,0 0-1,-1 0 1,1 0 0,0 0 0,0 0-1,0 0 1,0 0 0,0 1-1,0-1 1,0 0 0,0 0-1,0 0 1,0 0 0,0 0-1,0 0 1,0 0 0,0 0 0,0 0-1,0 0 1,-4-5-2135,-1 1 308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4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26 3072,'-18'6'13957,"22"-8"-13750,0 1 1,0 0 0,0 0-1,0 0 1,0 1 0,0-1-1,0 1 1,0 0 0,5 0-1,11 0 21,363-25 2161,-345 25-2375,0 1 0,53 10 1,-80-10-1701,-3 3 454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42 2496,'1'-10'2090,"-1"10"-1959,0-1 0,0 1 0,0 0 0,0-1 0,0 1-1,0 0 1,0-1 0,0 1 0,0 0 0,0-1-1,0 1 1,0 0 0,0 0 0,0-1 0,0 1-1,-1 0 1,1-1 0,0 1 0,0 0 0,0 0 0,0-1-1,-1 1 1,1 0 0,0 0 0,0-1 0,0 1-1,-1 0 1,1 0 0,0 0 0,0-1 0,-1 1-1,1 0 1,0 0 0,0 0 0,-1 0 0,-31-19 2135,30 18-2159,-1 1 0,1-1 0,-1 0 0,1 1 1,-1-1-1,1 1 0,-1 0 0,1 0 0,-1 0 0,0 0 0,-3 1 1,-3 1 146,-1-1 1,0-1 0,-13 0 0,10-1-42,1 1 0,-20 3 0,-21 4 247,-71 13 238,79-11-445,-35 11 11,69-16-247,1 0 0,-1 0 0,1 1 0,0 1 1,1 0-1,-1 0 0,1 1 0,0 0 0,1 0 0,0 1 0,0 0 1,1 1-1,-8 10 0,-14 27 532,-37 75 0,22-24-229,30-64-165,0 0 0,-12 51-1,24-73-77,1 0-1,0 0 0,1 0 1,0 0-1,0 0 0,1 0 0,1-1 1,0 1-1,5 16 0,-1-10 76,0 1-1,0-1 0,2 0 1,15 25-1,-4-3 90,-15-31-180,-1 0 1,2 0-1,5 9 0,0-3 69,2 0 1,-1-1 0,26 23-1,-28-29-74,0-1-1,0 0 0,1 0 1,0-1-1,0 0 0,0-1 1,15 5-1,8-1 41,0-2 0,35 2-1,-34-5 23,0 1-1,33 10 1,-55-10-74,0-2 0,0 0 0,1 0 0,-1-1 0,1-1 0,21-1 0,-26 0 0,0 0-1,0-1 0,0 0 0,-1 0 0,1 0 1,-1-1-1,1-1 0,-1 1 0,0-1 0,0 0 0,8-7 1,8-10 165,-2-1-1,33-42 1,-2 2 82,136-121 394,-182 178-629,0 0-37,0-1-1,-1 0 1,1 1-1,-1-2 1,0 1 0,-1-1-1,1 1 1,-2-1-1,1-1 1,-1 1-1,1 0 1,-2-1-1,1 1 1,-1-1 0,-1 0-1,1 0 1,-1 0-1,-1 0 1,1 0-1,-1 0 1,-1 0-1,-2-14 1,-1 3-15,-1 0 1,-2 0-1,1 1 0,-2-1 1,-1 2-1,0-1 0,-23-31 1,5 13-15,-2 1 0,-43-41 0,47 52-6,-1 1 0,-1 1 0,-51-33 0,60 44-56,13 8 59,1 0 1,-1 1 0,1-1 0,-1 1-1,0 0 1,0 0 0,-7-1 0,-7-2-863,0-1 224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48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22 832,'0'0'4917,"-9"0"-2298,-3-3-1769,1 0-1,-1 2 1,-12-1 0,-5-1 140,-72-5 1021,87 7-1580,-24 1 1,4 1-85,33 0-341,0-1-1,0 0 1,1 0-1,-1 1 1,0-1-1,0 0 1,0 1-1,1-1 1,-1 1-1,0-1 1,0 1-1,1-1 1,-1 1-1,0 0 1,1-1 0,-1 1-1,1 0 1,-1-1-1,1 1 1,-1 0-1,1 0 1,0-1-1,-1 1 1,1 0-1,0 0 1,-1 1-1,-6 29 65,4-18-11,-3 14 128,-1-1 26,-3 29 0,5 8 285,3 88 1,4 320 1440,-3-251-1377,-3-96-296,2 59 391,2-158-597,0 0 1,-2-1-1,0 1 1,-2-1-1,-7 25 1,10-44-38,-1-1 0,0 0 0,0 1-1,0-1 1,0 0 0,-1 0 0,0-1 0,0 1 0,0 0 0,-6 5 0,-2 2 141,10-10-145,-19 19 16,19-18-19,0-1-1,0 0 0,0 0 0,-1 0 0,1 0 0,0-1 0,-1 1 0,1 0 0,-1 0 0,1-1 0,-1 1 0,-2 0 0,79-6 410,-28 1-300,-39 3-84,58-3 16,70 4-1,-60 1-168,-58 1 284,0-1-2801,-17-1 2233,-1 0 0,1-1 0,0 1 0,0 0 0,0-1 0,0 1 0,0 0 1,0-1-1,-1 1 0,1-1 0,0 1 0,0-1 0,-1 0 0,1 1 0,0-1 0,-1 0 0,2-1 1,1-3-1669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 4224,'-10'-10'12021,"3"96"-9989,0 201-624,6-169-958,-1 21-79,1-124-336,-3 190 282,5-104-209,-1-58 72,-3-21-779,3-21 371,0 0 0,0-1 0,-1 1 0,1 0 1,0 0-1,0 0 0,-1 0 0,1-1 0,-1 1 1,1 0-1,-1 0 0,1-1 0,-1 1 0,0 0 0,1-1 1,-1 1-1,0-1 0,0 2 0,1-2 100,0 0 0,-1 0 1,1 0-1,0 0 0,0 0 0,0 0 0,0 0 0,-1 0 0,1 0 0,0 0 0,0 0 1,0 0-1,0 0 0,-1 0 0,1 0 0,0-1 0,0 1 0,1-8-6620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23 290 4736,'-19'-10'1530,"18"10"-1517,1 0-1,0 0 0,0 0 0,0 0 0,0 0 1,0 0-1,-1 0 0,1 0 0,0 0 0,0 0 1,0 0-1,0 0 0,0 0 0,0 0 0,-1 0 1,1 0-1,0 0 0,0 0 0,0-1 0,0 1 0,0 0 1,0 0-1,0 0 0,0 0 0,-1 0 0,1 0 1,0 0-1,0-1 0,0 1 0,0 0 0,0 0 1,0 0-1,0 0 0,0 0 0,0 0 0,0-1 1,0 1-1,0 0 0,0 0 0,0 0 0,0 0 0,0 0 1,0-1-1,0 1 0,0 0 0,0 0 0,0 0 1,0 0-1,2-4 293,-1 1 0,1 0 1,0 0-1,0 0 0,0 0 1,0 0-1,0 1 0,0-1 1,1 0-1,-1 1 0,1 0 1,0 0-1,0 0 0,0 0 1,4-2-1,54-34 1189,115-78 1545,-159 103-2796,-7 4-94,1 1 0,0 0 0,0 1 0,1 0 0,0 1 0,0 0 0,18-6 0,-28 12-94,-1-1 0,0 1 0,1 0 0,-1 0 0,1 0 1,-1-1-1,1 1 0,-1 0 0,1 1 0,-1-1 0,1 0 0,-1 0 1,1 1-1,-1-1 0,0 1 0,1-1 0,-1 1 0,0-1 0,1 1 0,-1 0 1,2 1-1,-1 0-15,0 0 0,-1 0 1,1 0-1,-1 0 1,0 0-1,0 1 0,0-1 1,0 0-1,0 0 0,0 1 1,0-1-1,0 3 1,0 2 40,0-1 0,-1 1 0,0-1 0,0 0 0,0 1 0,0-1 1,-1 1-1,-1-1 0,-2 10 0,2-10-18,-1 0 0,0 0 0,0 0 0,-1-1 0,0 0 0,0 0-1,0 0 1,0 0 0,-1 0 0,0-1 0,0 0 0,0 0 0,0 0 0,0-1 0,-1 1 0,0-1 0,0-1 0,0 1 0,-8 1-1,-5 1-53,0-1-1,-1-1 0,1 0 0,-1-2 0,-20 0 0,39-1-62,-1 0 0,1-1 0,-1 1 0,1 0 1,-1 0-1,1-1 0,-1 1 0,1-1 0,-1 1 1,-1-2-1,1 2-229,4 0 176,12 9 383,0 1 0,0 0 0,-1 0 0,0 1-1,-1 1 1,11 14 0,-15-17-177,-1 0 0,0 1 1,0 0-1,-1 1 0,8 19 0,17 59 72,-14-34-57,-10-37-79,-1-3-251,-1 0 0,4 19 0,-7-27-1421,2-14-2592,-3 3 2836,8-10-1209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2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87 6816,'-5'-4'679,"4"3"-225,-1 0-1,1-1 1,-1 1 0,1 0-1,0 0 1,-1-1-1,1 1 1,0 0-1,0-1 1,0 1-1,0-1 1,-1-2 0,3-3 1676,-1 6-2096,0 1 0,0 0 0,0-1 0,0 1 0,0-1 0,0 1-1,0 0 1,0-1 0,0 1 0,0 0 0,0-1 0,0 1 0,0-1-1,0 1 1,0 0 0,1-1 0,-1 1 0,0 0 0,0-1 0,0 1-1,1 0 1,-1 0 0,0-1 0,0 1 0,1 0 0,-1-1 0,0 1-1,0 0 1,1 0 0,12-7 122,-1 0-1,1 1 1,1 1 0,-1 0-1,1 1 1,-1 1 0,1 0-1,0 1 1,1 0 0,-1 1-1,0 0 1,0 2 0,1-1-1,-1 2 1,17 3 0,-25-3-121,-1 0 0,0 0 0,0 0 0,-1 0 0,1 1 0,0-1 0,-1 1 0,1 0 0,4 5 0,-7-6-4,0 0 0,0 0-1,0 0 1,-1 0 0,1 1 0,0-1-1,-1 0 1,0 1 0,1-1 0,-1 1-1,0 0 1,0-1 0,-1 1 0,1 0-1,0-1 1,-1 1 0,0 0 0,0 0-1,0 3 1,-1 2 72,0 0-1,-1 0 0,0 0 1,-1-1-1,1 1 1,-1-1-1,-1 0 1,-6 11-1,2-7 122,0 0 0,0 0 0,-1-1 1,-13 11-1,14-14-44,1 0 0,0 1 0,1 0 1,-11 15-1,17-22-169,0-1 0,0 1 0,0-1 0,0 1-1,0-1 1,1 0 0,-1 1 0,0-1 0,0 1 0,0-1 0,0 0 0,1 1 0,-1-1 0,0 1-1,0-1 1,1 0 0,-1 1 0,0-1 0,0 0 0,1 1 0,-1-1 0,0 0 0,1 0 0,-1 1 0,1-1-1,-1 0 1,0 0 0,1 0 0,-1 0 0,1 1 0,17 7 172,-15-7-139,9 4 66,0-1-1,0-1 0,1 0 1,18 2-1,54 1-477,-18-3-3059,-13 1-3762,-27-4 4107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61 3232,'-12'-4'2107,"12"4"-2023,0 0 1,0 0 0,0 0-1,-1 0 1,1 0 0,0-1-1,0 1 1,0 0 0,-1 0-1,1 0 1,0 0 0,0 0-1,0 0 1,-1 0 0,1 0 0,0 0-1,0 0 1,0 0 0,-1 0-1,1 0 1,0 0 0,0 0-1,-1 0 1,1 0 0,0 0-1,0 0 1,0 0 0,-1 0-1,1 0 1,0 0 0,0 1-1,-1-1 1,0 0 459,0 1-1,-1-1 0,1 1 1,0-1-1,0 0 1,-1 0-1,1 0 1,0 0-1,-1 0 1,1 0-1,-1 0 0,1 0 1,0 0-1,-3-1 1,-7-3 2116,11 4-2629,0 0 1,-1-1 0,1 1 0,0 0 0,0 0 0,0 0-1,0 0 1,0 0 0,-1 0 0,1 0 0,0 0 0,0 0-1,0-1 1,0 1 0,0 0 0,0 0 0,-1 0 0,1 0-1,0 0 1,0 0 0,0-1 0,0 1 0,0 0-1,0 0 1,0 0 0,0 0 0,0-1 0,0 1 0,0 0-1,0 0 1,0 0 0,0 0 0,0-1 0,0 1 0,0 0-1,0 0 1,0 0 0,47-6 2027,102-17-1441,-26 10-306,-42 6-256,-42 7 1246,-27 1-5262,3-1-7493,-4 0 8189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2 819 4224,'-2'1'8294,"9"-9"-5168,16-19-3195,-16 18 990,24-24-116,65-54 0,-61 58-648,-2-1-1,33-39 0,-37 32-64,-1-1 0,-2-2 0,-2-1 0,-2-1 0,-1-1 0,-2-1 0,19-68 0,-27 57-31,-10 50-74,-1-1-1,1 1 0,-1-1 1,-1 1-1,1-1 1,-1 1-1,-1-7 0,1 11-9,1-1 0,0 1 0,-1 0-1,0-1 1,1 1 0,-1 0 0,0 0-1,0 0 1,0 0 0,0-1 0,0 1-1,0 1 1,0-1 0,0 0 0,0 0-1,0 0 1,0 0 0,-2 0-1,0 0-23,0 0 0,0 0 0,1 1-1,-1-1 1,0 1 0,0-1 0,0 1-1,-4 0 1,-2 1-32,0 0-1,0 1 1,1 0 0,-15 5-1,12-2 116,0 0-1,0 1 0,1 0 0,-15 12 0,12-7 53,0 0-1,0 1 0,1 1 1,1 0-1,-17 23 0,-40 80 319,54-88-338,-3 2 173,1 1 0,2 1 0,1 0 0,-16 65 0,28-90-183,-2 6 139,-1 24 0,3-32-147,2 0 0,-1 1 0,1-1 0,-1 0 0,1 0 0,1-1-1,-1 1 1,3 5 0,-1-3 40,1 0 0,0 0 0,0-1 0,1 0-1,-1 0 1,1 0 0,1 0 0,-1-1 0,1 0-1,9 6 1,7 4-2,40 19-1,-46-26-130,39 17-87,-17-14-2902,-33-9 1680,0-1 1,0 1 0,0 0 0,0 0-1,0 0 1,0 1 0,5 3-1,4 3-1826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6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17 2912,'7'-17'9696,"-16"25"-8000,-5 2-1291,1-1 0,1 2 1,0 0-1,0 0 0,1 1 0,0 1 1,1 0-1,1 0 0,-15 27 1,10-8-77,1 1 0,2 0 0,-13 60 0,-6 108 957,24-149-886,-6 106 531,12-135-856,1 0 0,1 0 0,2 0 1,9 38-1,-13-61-150,0 0 1,0 0-1,0 1 1,0-1-1,0 0 1,0 0-1,0 0 1,0 0-1,0 1 1,0-1-1,1 0 1,-1 0-1,0 0 0,0 0 1,0 0-1,0 0 1,0 1-1,0-1 1,0 0-1,1 0 1,-1 0-1,0 0 1,0 0-1,0 0 0,0 0 1,0 0-1,1 0 1,-1 1-1,0-1 1,0 0-1,0 0 1,0 0-1,1 0 1,-1 0-1,0 0 1,0 0-1,0 0 0,0 0 1,1 0-1,-1 0 1,0 0-1,0 0 1,0-1-1,0 1 1,0 0-1,1 0 1,-1 0-1,0 0 0,0 0 1,0 0-1,0 0 1,0 0-1,1 0 1,-1-1-1,0 1 1,0 0-1,11-12-4560,-1-1 879,8-3 386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11 672 3552,'-10'4'3386,"11"-5"-3053,0 1 0,0 0 0,0 1 0,0-1-1,-1 0 1,1 0 0,0 0 0,0 1 0,0-1 0,0 0-1,0 1 1,1 0 0,9 2 914,-3-3-776,1-1 1,-1 0 0,0-1-1,1 0 1,-1 0 0,0-1-1,0 0 1,14-8-1,-3 0-81,-1 0-1,23-19 1,-29 20-352,-1 0 0,0 0 0,0-1-1,-1 0 1,0-1 0,-1 0 0,-1-1 0,11-19 0,6-22 119,-3-1 0,-2-1-1,-2 0 1,10-63 0,-25 104-92,-1-1 0,0 1-1,-1 0 1,0-1 0,-1 1 0,-4-22-1,4 36-70,0 0 0,0 1 0,0-1-1,0 0 1,0 1 0,0-1 0,-1 1-1,1-1 1,0 1 0,0-1 0,-1 0 0,1 1-1,0-1 1,-1 1 0,1-1 0,0 1-1,-1 0 1,1-1 0,-1 1 0,1-1-1,-1 1 1,1 0 0,-1-1 0,1 1-1,-1 0 1,0-1 0,1 1 0,-1 0-1,1 0 1,-1 0 0,0 0 0,1 0-1,-1 0 1,1-1 0,-1 1 0,0 0 0,1 1-1,-1-1 1,0 0 0,1 0 0,-1 0-1,1 0 1,-1 0 0,1 1 0,-1-1-1,0 0 1,0 1 0,-3 1 9,0 0 0,0 0-1,0 1 1,1-1 0,-6 6 0,2-1 66,0 1 0,0-1 0,1 1 0,1 0-1,-1 1 1,-4 9 0,-2 7 271,-9 29 0,7-12-39,1 1-1,2 0 1,3 1-1,1 0 1,-2 69-1,9-101-244,0-1 0,1 1-1,1-1 1,0 1 0,0-1 0,1 0-1,0 0 1,1 0 0,1 0 0,8 16-1,-12-26-184,0 1 0,0-1 0,0 0 0,0 0 0,-1 0 0,2 0 0,-1 0 0,0 0 0,0 0 0,0-1 0,0 1 0,1 0-1,-1 0 1,0-1 0,0 1 0,1-1 0,-1 1 0,1-1 0,-1 0 0,0 0 0,1 1 0,-1-1 0,1 0 0,-1 0 0,1 0 0,-1-1 0,0 1-1,1 0 1,-1 0 0,1-1 0,1 0 0,9-1-1767,-1-1-2221,2-2 1317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7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40 4480,'1'-2'330,"0"0"-1,-1-1 1,1 1 0,1 0 0,-1-1-1,0 1 1,0 0 0,3-3-1,15-12 6362,-18 24-2996,-2 14-2777,-25 139 2301,7-56-2299,12-69-676,3-11-88,-2 26-1,5-33-116,0-3 78,0 1-1,3 18 1,2 27-1754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5152,'-11'-4'5540,"19"5"-270,9 1-3155,35 1 0,55-8-693,-99 4-1298,49-4 180,-10 0-230,73 1 1,-63 5-724,-33-1-3747,-20 0 2418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5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53 2720,'10'-24'3941,"-9"21"-2921,0 1 1,-1-1-1,1 0 0,-1 1 0,0-1 1,0-5-1,0 3 190,-1 20-247,0-1 1,-1 0 0,-8 28-1,-21 52-250,4-10-32,-4 5-75,18-55-277,-12 53 0,11-27-41,7-40-279,3-14-4536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8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6400,'0'-16'3626,"1"36"3669,3 30-5257,-10 204 1722,5-71-2646,3-83-6164,-2-95 3082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0:5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7712,'1'-1'235,"0"1"-1,1-1 1,-1 1 0,0-1 0,0 1 0,0 0 0,0-1-1,0 1 1,0 0 0,0 0 0,1 0 0,-1 0-1,0 0 1,0 0 0,0 0 0,0 0 0,0 1 0,0-1-1,2 1 1,25 7 1519,-27-7-1618,10 4 207,1 0 0,0 1-1,-1 1 1,-1 0 0,1 0 0,-1 1-1,0 1 1,-1 0 0,0 0-1,0 0 1,-1 1 0,0 1 0,-1-1-1,0 1 1,0 0 0,-1 1 0,-1 0-1,5 13 1,0 5 70,-2 0 0,0 1 0,-2 0 0,-1 0 0,-2 0 0,-1 1 0,-1-1 0,-7 62 0,0-68-316,0 0 1,-1-1-1,-2 0 0,0 0 0,-17 29 0,-2-4-378,-44 58 1,43-69-2318,4-2 710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0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6 116 1568,'2'7'12022,"-5"-5"-9580,-1 4 363,14-6-2528,268-44 214,160-11 261,75 24-144,175 38 938,-395-4-1167,-177-2-1899,-123 3-2243,1 0 2678,-3 0-876,1 0 0,-1-1-1,-13 3 1,0-6-2876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02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6144,'-1'-1'110,"1"1"1,0-1-1,0 0 1,0 1-1,0-1 1,0 0-1,0 0 0,0 1 1,0-1-1,0 0 1,1 1-1,-1-1 1,0 0-1,0 0 1,1 1-1,-1-1 0,0 1 1,1-1-1,-1 0 1,0 1-1,1-1 1,6-4 5475,-7 5-5530,0 0 1,0 0 0,0 0 0,0 0 0,1-1 0,-1 1 0,0 0 0,0 0 0,0 0-1,1 0 1,-1 0 0,0 0 0,0 0 0,0 0 0,1 0 0,-1 0 0,0 0-1,0 0 1,0 0 0,1 0 0,-1 0 0,0 0 0,0 0 0,0 0 0,1 0 0,-1 1-1,0-1 1,0 0 0,0 0 0,0 0 0,1 0 0,-1 0 0,0 0 0,0 0-1,0 1 1,0-1 0,1 0 0,5 6 539,1 9-60,0 0 1,-1 0 0,-1 1-1,0 0 1,4 26 0,5 85 187,-9-61-311,12 109 371,-15-163-854,1 7 930,-2-21-300,2-12-177,7-81-163,-1 12-2,22-96 0,-26 167-245,-1 0 0,2 1 0,-1-1 0,1 1 0,1 0 0,0 1 0,1-1 0,0 1 0,1 1 0,-1 0 0,2 0 0,-1 0 0,12-6 0,-14 11 34,0 0 1,1 0 0,-1 1 0,1 0-1,-1 0 1,1 1 0,0 0 0,0 1-1,0-1 1,15 1 0,-20 1 2,0 1 0,0-1 1,0 1-1,0 0 0,0 0 0,0 0 1,0 0-1,0 0 0,3 2 0,26 18 188,-26-16-146,32 25-88,-24-18 102,20 14 0,-17-15-55,-15-10-33,5 1-622,3 0-5192,8-6-1481,-5-1 4203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0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5824,'5'-28'7066,"-4"27"-6838,-1 0 0,1 0-1,-1 0 1,1 0 0,-1 0 0,1 0-1,0 0 1,0 0 0,-1 0-1,1 0 1,0 1 0,0-1 0,0 0-1,0 1 1,0-1 0,0 1-1,2-2 1,4-3 334,1-1-230,0 0-1,0 1 1,1 0-1,-1 0 1,1 1-1,1 0 1,-1 0-1,0 1 1,13-3-1,-11 4-242,-1 0 1,1 0-1,0 1 0,0 1 0,0 0 0,0 0 0,-1 1 1,15 3-1,-22-4-66,0 1-1,0 0 1,0 0 0,0 0 0,0 0 0,0 1 0,0-1-1,-1 1 1,1 0 0,0 0 0,-1 0 0,1 0 0,-1 0 0,0 0-1,0 1 1,0-1 0,0 1 0,0-1 0,0 1 0,-1 0 0,1 0-1,0 3 1,0-1 12,-1 0 1,0 0-1,-1 0 0,1 0 0,-1 0 1,0 0-1,0 1 0,-1-1 0,0 0 0,0 0 1,0 0-1,0 0 0,-3 6 0,-2 4 44,0-1-1,-2 1 1,1-1-1,-2 0 0,-15 19 1,5-10 109,-1-2 0,-26 23 0,-3 6 311,-2 0 186,50-49-667,0 0-1,0 0 1,0 0-1,0 0 1,0 0 0,0 0-1,1 0 1,-1 0 0,0 0-1,1 0 1,-1 0 0,0 2-1,1-2-2,0-1 0,0 0 1,0 1-1,0-1 0,0 1 0,0-1 0,0 1 0,0-1 0,0 1 1,0-1-1,0 1 0,0-1 0,0 0 0,1 1 0,-1-1 0,0 1 1,0-1-1,0 0 0,1 1 0,-1-1 0,0 0 0,1 1 0,-1-1 1,1 1-1,1 0 31,0 0 0,0 0 1,0 0-1,0 0 1,0 0-1,0-1 0,1 1 1,-1-1-1,0 0 0,1 1 1,-1-1-1,3 0 1,266-13 1077,-182 4-3962,1-2-4808,-85 11 5732,-5 0 1631,1 0 1,-1 0-1,1 1 1,-1-1-1,1 0 1,-1 0-1,1 0 1,-1 0-1,1 0 1,-1-1-1,1 1 1,-1 0-1,1 0 1,-1 0-1,1 0 1,-1 0-1,1-1 1,-1 1-1,1 0 1,-1 0-1,0-1 1,1 1-1,-1 0 1,1-1-1,-1 1 1,0 0-1,1-1 1,-1 0-1,-3-9-3711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2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48 3968,'-7'-9'4141,"5"5"-1040,2 4-3028,0-1 54,-1 1-1,1 0 1,0-1-1,0 1 1,0 0-1,0-1 1,0 1-1,0 0 1,-1-1-1,1 1 1,0 0-1,0 0 1,-1-1-1,1 1 1,0 0-1,0 0 1,-1-1 0,1 1-1,0 0 1,-5-1 4312,12-1 712,22-5-5233,-17 4 154,-1 0 1,1 1-1,-1 0 1,1 0-1,0 2 0,22 0 1,-15 1 284,34-5 0,-38 2-219,0 1 0,1 1 0,-1 0-1,1 1 1,29 5 0,-14-5 346,-17-1-3843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2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158 128 2560,'2'-3'1297,"-2"3"-1264,0 0 0,0-1 0,0 1-1,0 0 1,0 0 0,0 0 0,0-1-1,-1 1 1,1 0 0,0 0-1,0 0 1,0 0 0,0-1 0,0 1-1,0 0 1,0 0 0,0 0-1,-1 0 1,1 0 0,0 0 0,0-1-1,0 1 1,0 0 0,-1 0 0,1 0-1,0 0 1,0 0 0,0 0-1,0 0 1,-1 0 0,1 0 0,0 0-1,0 0 1,0 0 0,0 0-1,-1 0 1,1 0 0,0 0 0,0 0-1,0 0 1,-1 0 0,-3 1 2529,-4 1 2260,11-2-3486,-1-20 3779,5 7-3602,-5 11-1476,0-1 0,0 1 0,1 0-1,-1 1 1,1-1 0,-1 0 0,1 1 0,5-2-1,2-3 104,0 0 0,0 0 0,-1-1-1,10-9 1,-10 8-71,4 3 137,-12 4-193,0 1 1,0 0-1,0-1 0,1 1 0,-1-1 0,0 1 0,0-1 0,0 1 0,0-1 0,0 0 0,1 0 0,15-9-8,-17 10 0,0 0 0,1 0-1,-1 0 1,0 0-1,0-1 1,0 1 0,1 0-1,-1 0 1,0 0 0,0 0-1,1 0 1,-1 0-1,0-1 1,0 1 0,1 0-1,-1 0 1,0 0 0,0 0-1,1 0 1,-1 0-1,0 0 1,0 0 0,1 0-1,-1 0 1,0 0 0,1 0-1,-1 1 1,0-1-1,0 0 1,1 0 0,-1 0-1,0 0 1,0 0 0,1 1-1,4 12 89,-4-12-97,0 3-8,0 0 0,0-1 0,-1 1 0,1 0 0,-1 0 0,0 0 0,0 0-1,0 0 1,-1 0 0,0 5 0,-3 3 126,-8 23 0,-2 6-12,7-18-83,-16 34-1,4-10 36,6-16-22,0-1 0,-2-1 0,-1 0 0,-1-1 0,-2-1 0,-1-1 0,0 0 0,-44 40 0,32-43 245,31-23 374,6 0-594,-1-1 1,0 0-1,0-1 0,0 1 1,0-1-1,0 0 1,4-2-1,5-2-31,-5 3-14,55-26 46,-59 27-53,0 1 1,0-1 0,0 1 0,0 0 0,0 0 0,0 1 0,0-1 0,1 1 0,-1 0-1,0 0 1,0 0 0,0 1 0,1-1 0,-1 1 0,5 2 0,-1-1 64,0 0 0,-1 1 0,1 1 1,-1-1-1,0 1 0,0 0 0,7 6 1,-11-7-29,-3-2-111,2-1-1526,0-1 421,1 1 0,-1 0 0,0 0 0,0-1 0,0 1 0,2-2 0,1 0-582,-1 1 0,0-2 1,0 1-1,0 0 0,5-5 1,6-3-196,11-3 31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55 5632,'-6'-7'5315,"5"15"1325,-1 9-6041,-24 78 1309,9-37-1092,-12 78 1,28-95-218,1-25 392,5-25-245,67-119-367,-45 83-436,29-46-87,-47 77 170,1 1 0,1 1 1,0-1-1,18-13 1,-28 25-20,0 0 0,0 0 0,0 0 0,0 0 0,1 0 0,-1 0 1,0 1-1,1-1 0,-1 0 0,0 1 0,1-1 0,-1 1 0,1 0 1,-1-1-1,1 1 0,-1 0 0,1 0 0,-1 0 0,1 0 0,-1 0 0,1 0 1,-1 1-1,2-1 0,-1 1 10,0 1 0,-1-1 0,1 0 0,0 0 1,-1 0-1,0 1 0,1-1 0,-1 1 0,0-1 0,0 1 1,1 0-1,-1-1 0,0 1 0,-1 0 0,1 0 0,0 0 0,0 3 1,5 16-22,5 43 0,-5-27 49,2 41 18,-3-18 141,-3-44-100,-2-14-94,0 0 0,0 0 0,0 0-1,0-1 1,0 1 0,1 0 0,-1 0 0,1 0-1,0 2 1,0-2 92,17-41 329,17-60 1,-24 64-467,1 0-1,29-53 1,-38 81 12,5-8-82,1 1-1,0 0 1,1 0 0,12-14 0,-22 28 104,0 0 0,0 0 0,0 0 0,0 0 0,0 1 0,0-1 0,0 0 0,0 0 0,0 0 0,0 0 0,0 0 0,0 0 0,0 0 0,0 0 0,0 0 0,0 0 0,0 0 0,0 0 0,0 0 0,0 0 0,1 0 0,-1 0 0,0 1 0,0-1 1,0 0-1,0 0 0,0 0 0,0 0 0,0 0 0,0 0 0,0 0 0,0 0 0,0 0 0,0 0 0,0 0 0,0 0 0,0 0 0,0 0 0,0 0 0,0 0 0,0 0 0,1 0 0,-1 0 0,0 0 0,0 0 0,0 0 0,0 0 0,0 0 0,0 0 1,0 0-1,0 0 0,0 0 0,0 0 0,0 0 0,0 0 0,0 0 0,0 0 0,0 0 0,0 0 0,1 0 0,2 16 128,0 1 0,-1 0 0,-1 0 0,0 0-1,-3 22 1,1 3 61,-7 240-1329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29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3552,'2'-3'13693,"9"2"-10065,20 0-5400,-26 1 3156,36-2-569,-1-2 1,60-14 0,-20 3-378,475-56 1018,-520 67-1438,-2 0-53,0 2 0,0 1-1,36 3 1,-62-1-51,0 1-1,0-1 0,12 6 1,-27 13-4464,1-8 2300,5-9 1277,0 0 0,0 0 0,1 0 0,-1 0 0,1 0 0,0 1 0,-1-1 0,1 5 0,0 12-3987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25 4064,'-18'-8'16463,"18"7"-16529,0-11 618,0 9-148,-1 8-206,-15 121 549,6-36-406,2 104 321,8-194-662,0 190 357,-5-150-394,5-40 38,0 1 0,0-1 0,0 1 0,-1-1 0,1 1 0,0-1 0,0 1 0,0-1 1,0 1-1,0-1 0,-1 1 0,1-1 0,0 1 0,0-1 0,-1 0 0,1 1 0,0-1 0,-1 1 1,1-1-1,0 0 0,-1 1 0,1-1 0,-1 0 0,1 1 0,-1-1 0,1 0 0,-1 0 1,0 1-1,1 0-5,2 4 546,-1-5-520,1 0 0,-1 0 0,0-1 0,1 1 0,-1 0 0,1-1 0,-1 0 0,0 1 0,1-1 0,-1 0 0,0 1 0,0-1 0,0 0 0,1 0 0,-1 0 0,0 0 0,0 0 0,1-2 0,16-26-28,-9 13 37,80-115 33,-78 115-92,23-25 0,-30 36 20,1 1-1,-1 0 1,1 0 0,0 0 0,0 0-1,1 1 1,-1 0 0,1 0 0,7-3-1,-11 6 12,0-1 0,0 1 0,0 0-1,1 0 1,-1 0 0,0 0 0,0 0-1,0 0 1,0 1 0,0-1 0,0 1-1,0-1 1,0 1 0,0 0 0,0 0-1,0 0 1,-1 0 0,1 0 0,0 0-1,0 0 1,-1 1 0,1-1 0,-1 0-1,1 1 1,-1 0 0,0-1 0,3 4-1,2 5 28,0 1 0,0-1 0,6 18 0,-9-22-8,13 31 222,-2 1 0,-1 1 0,10 55 0,-22-90-274,3 17-381,-2-1-1,1 39 1,-8-68-6650,10-23-443,-2 5 2059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4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215 466 2720,'0'-7'3386,"-4"-6"417,4 12-3724,-1-1 0,0 1 0,0 0 0,1 0 0,-1 0 0,0 0 0,0 0-1,0 0 1,0 0 0,0 0 0,0 1 0,0-1 0,0 0 0,0 1 0,-1-1 0,1 0 0,0 1 0,0-1 0,-1 1 0,1 0-1,0-1 1,-1 1 0,1 0 0,0 0 0,-1 0 0,1 0 0,0 0 0,-1 0 0,1 0 0,0 1 0,-3 0 0,-1 0 20,-1 1 0,1-1 1,0 1-1,0 1 1,0-1-1,-6 4 0,-1 2 39,1 1 0,0 0 0,0 0-1,1 1 1,0 0 0,0 1 0,1 0-1,1 1 1,0 0 0,0 0 0,-9 23 0,16-32-88,0 0-1,0 0 1,0 0 0,1 0 0,-1 1 0,1-1 0,0 0 0,0 0 0,0 1 0,0-1 0,0 0 0,1 0 0,0 0 0,-1 1 0,1-1 0,2 3 0,-1-1 55,1-1 0,-1 1 0,1-1 0,0 0 0,1 0 0,-1-1 1,0 1-1,1-1 0,7 6 0,-3-3 60,0-1 1,1 0 0,0-1-1,0 0 1,0 0 0,1 0-1,-1-2 1,1 1 0,-1-1-1,13 1 1,-15-2-58,1-1-1,0-1 1,-1 1 0,1-1-1,0 0 1,-1-1 0,0 0-1,1 0 1,9-4 0,-14 4-81,0 1 0,-1-1 1,1 1-1,0-1 0,-1 0 1,1 0-1,-1 0 0,0 0 0,1 0 1,-1-1-1,0 1 0,0-1 1,-1 1-1,1-1 0,-1 0 1,1 0-1,-1 0 0,0 1 1,0-1-1,0 0 0,0-1 0,0 1 1,-1 0-1,0 0 0,1-4 1,-2-10-45,-1 0-1,-1 1 1,0-1 0,-1 1 0,-1 0 0,0 0-1,-1 0 1,-13-22 0,16 31-13,-1 1-1,-1 0 1,1 1-1,-1-1 1,0 1-1,0 0 1,-1 0-1,0 0 1,0 1-1,0 0 1,0 0-1,0 0 1,-8-2-1,13 5 23,0 1-1,0-1 1,0 1 0,1 0-1,-1-1 1,0 1-1,0 0 1,0 0-1,0-1 1,0 1-1,0 0 1,0 0-1,0 0 1,0 0-1,0 0 1,0 0-1,0 1 1,0-1-1,0 0 1,0 0-1,0 1 1,0-1-1,0 0 1,1 1 0,-1-1-1,0 1 1,0-1-1,0 1 1,1 0-1,-1-1 1,0 1-1,0 0 1,1 0-1,-1-1 1,1 1-1,-1 0 1,1 0-1,-1 0 1,1 0-1,-1-1 1,1 3-1,-1-1 38,0 1 0,1 0-1,0 0 1,0 0 0,0 0-1,0 0 1,0 0-1,0 0 1,1-1 0,-1 1-1,1 0 1,2 5-1,-1-4 30,0 1-1,1 0 1,-1-1-1,1 0 1,0 0-1,1 0 1,-1 0-1,1 0 1,0-1-1,-1 1 0,1-1 1,1 0-1,-1 0 1,0-1-1,1 1 1,0-1-1,-1 0 1,1 0-1,0 0 1,0-1-1,7 1 1,2 0 55,-1 0 1,1-2-1,0 1 1,-1-2-1,1 0 1,26-6-1,-11 0-32,0-1 0,-1-2 0,0-1 0,0-1-1,26-17 1,-33 16 133,0-1-1,-1 0 0,28-27 1,-58 58-401,-11 23 0,14-26 196,0 1-1,1 0 1,1 0-1,-4 20 1,8-31 9,0 0 0,0 0-1,1 0 1,0 0 0,0 0 0,0 0 0,0 0 0,1 0 0,-1 0-1,1 0 1,0-1 0,0 1 0,1 0 0,-1 0 0,1-1 0,0 1-1,0-1 1,0 1 0,0-1 0,0 0 0,1 0 0,5 5 0,-5-6 35,0 0 1,0 0 0,0 0 0,0-1 0,0 0 0,0 0-1,0 0 1,1 0 0,-1 0 0,1 0 0,-1-1-1,0 0 1,1 0 0,-1 0 0,1 0 0,6-1-1,1-1 36,0 0 0,1-1-1,18-8 1,-20 6-85,1 0-1,-2-1 1,1 0 0,-1 0-1,0-1 1,0 0 0,-1-1-1,0 0 1,0 0 0,-1-1 0,0 0-1,12-19 1,-19 44-994,-5 16 892,3-24 123,1 1 1,-1 0-1,1-1 0,1 1 1,0 0-1,0 0 0,2 12 1,-1-16 15,-1 0 1,1 0-1,1 0 0,-1 0 1,1 0-1,0-1 1,3 7-1,-4-9-23,-1-1 0,1 0-1,0 0 1,0 0 0,0 0-1,0 0 1,0 0 0,0 0-1,0 0 1,1 0 0,-1 0-1,0-1 1,0 1 0,1 0-1,-1-1 1,0 1 0,1-1-1,-1 0 1,1 1 0,-1-1-1,1 0 1,-1 0 0,0 0 0,1 0-1,-1 0 1,1 0 0,2-1-1,3 0 29,0-2 0,-1 1 1,1-1-1,-1 0 0,1 0 0,-1-1 0,0 0 0,0 0 0,6-5 0,45-47-60,-51 49 58,23-26 19,-2-2-1,-2 0 1,34-65 0,10-33 49,-30 55-86,-32 66-39,0-1 1,-2 0-1,1 0 0,-2-1 0,1 1 0,-2-1 1,0 0-1,-1 0 0,2-26 0,-4 39 7,0 1-1,0-1 0,0 0 0,0 0 1,0 0-1,0 1 0,0-1 1,0 0-1,0 0 0,0 0 1,0 1-1,-1-1 0,1 0 1,0 0-1,-1 1 0,1-1 0,0 0 1,-1 1-1,1-1 0,-1 0 1,1 1-1,-1-1 0,1 1 1,-1-1-1,0 0 0,1 1 1,-1-1-1,-1 1-18,1 0 1,0 0 0,0 0-1,0 0 1,0 0-1,0 0 1,0 1-1,0-1 1,0 0 0,0 1-1,0-1 1,0 0-1,0 1 1,0-1-1,0 1 1,-1 1 0,-5 3-135,0 1 0,0 0 1,-8 10-1,6-5 132,1 1 0,0 0 0,0 1 0,1 0 0,1 0 0,0 1 0,1 0 0,-4 15 0,1 6 49,1 0 1,-2 43-1,6-43 52,1-1-1,2 1 1,2 0-1,11 68 1,-11-95-27,0 0-1,1-1 1,0 1 0,1-1-1,0 1 1,0-1 0,0 0-1,1-1 1,0 1 0,0-1-1,1 0 1,0 0 0,0-1-1,0 1 1,1-1 0,-1-1-1,1 1 1,8 2 0,-2 0-136,1-1 1,0-1-1,1 0 1,-1-1-1,1-1 1,0 0 0,0-1-1,30 1 1,-43-3-56,13 0-2156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89 4064,'-13'-12'10160,"15"12"-8971,5-1-533,0 0-1,1 0 1,-1-1 0,0 0-1,0 0 1,11-5 0,6-3-73,21-3-181,0 1 0,0 3 0,1 1 0,51-1 0,189 12 233,-224-2-885,-61-1-321,0 1 0,-1 0 0,1-1 0,0 1 0,-1 0 0,1-1 0,0 1 0,-1 0 0,1 0 0,-1 0 0,1 0 1,-1 0-1,0 0 0,1-1 0,-1 1 0,0 0 0,1 2 0,4 14-5349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2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1 6240,'-14'2'3260,"-1"-1"-1272,-62 17 2771,-60 17-768,109-26-3398,0 1-1,-46 23 0,34-9-469,1 1 0,2 2-1,-49 44 1,82-68-172,1 0-457,0 0-1,0 0 1,-1-1-1,1 1 1,-1-1-1,-4 3 0,10-14-6298,15-3 1359,12-5 1811,-27 16 3511,34-16-1945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78 5152,'-13'0'10896,"14"-1"-10674,0 1 1,0-1-1,0 0 1,0 0 0,0 0-1,0 0 1,-1 0 0,1 0-1,0 0 1,0 0 0,0-1-1,2-3 130,4-1-80,1 0 1,-1 0-1,1 0 0,0 1 0,11-6 0,-5 3-70,-10 6-174,0 0 0,0 1 0,0-1 0,0 1 0,0 0 0,1 0 0,-1 0 0,0 0-1,1 1 1,-1 0 0,0 0 0,1 0 0,5 1 0,-8-1-13,-1 1-1,1-1 1,0 1-1,-1-1 1,1 1-1,-1-1 1,1 1-1,-1 0 1,1 0-1,-1 0 1,1 0-1,-1 0 1,0 0-1,1 0 1,-1 0-1,0 0 1,0 1-1,0-1 1,0 0-1,0 1 1,0-1-1,0 1 1,-1-1-1,1 1 1,0-1-1,-1 1 1,1 0-1,-1-1 1,0 1-1,1 0 1,-1-1-1,0 1 1,0 0-1,0 0 1,0-1-1,-1 4 1,-1 6 117,0 0 1,0-1-1,-1 1 1,0-1-1,0 1 1,-1-1-1,-1 0 1,0-1-1,0 1 0,-1-1 1,-12 15-1,-81 83 1388,99-106-1258,2 0 36,2 1-222,1-1-1,0 0 0,-1 0 0,1 0 1,0-1-1,0 0 0,-1 0 1,1 0-1,0 0 0,0-1 0,8-1 1,23-2-654,-24 4 139,7 0-2189,0 0 1,0 1-1,20 5 1,-3 2-861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5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32 2816,'5'-32'16655,"-5"52"-14836,-3 28-827,-7 47-1,1-23-115,-5 36-158,-3 48-12,21 192 216,0-304-740,19 79-1,-21-113-115,-1-4-39,0-1-1,1 1 0,0 0 0,3 5 0,-4-10-14,-1 0 0,1 0 0,0 0 0,0 0 0,-1 0 0,1 0 0,0 0 0,0 0 0,0-1-1,0 1 1,0 0 0,0-1 0,0 1 0,0-1 0,1 1 0,-1-1 0,0 1 0,0-1 0,0 0 0,0 0 0,1 0 0,-1 1-1,0-1 1,0 0 0,1-1 0,-1 1 0,0 0 0,0 0 0,0 0 0,0-1 0,1 1 0,1-1 0,4-2 78,0 0-1,-1 0 1,1 0 0,7-5 0,0-3-64,1 1 1,-1-2-1,0 0 1,-1 0-1,17-23 0,-13 13 9,-1-1-1,24-48 0,44-73 262,-23 44-117,3-25-140,-56 105-40,0-1 1,-2 0 0,0 0-1,4-31 1,1-162-384,-12 204 17,1 0-1,-1 0 1,-1 0 0,0 0 0,0 0-1,-1 0 1,-5-12 0,3 15-1074,0 8-1571,4 0 2547,0 0 0,0 0 0,0 1 0,1-1 0,-1 0 0,0 1 0,1-1 0,-1 1 0,1-1 0,-1 2 0,-3 25-2580,3 10-2267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49 5888,'-1'6'14745,"2"2"-15955,-1 247 5738,0-260-4284,1 1 0,0-1-1,0 1 1,2-7 0,1-1-81,8-40 197,9-30 121,-17 69-421,0 0 0,1 1 0,1 0 0,9-14 0,-12 20-54,2 1 0,-1 0 1,0 0-1,1 1 0,0-1 0,0 1 0,1 0 1,-1 0-1,1 1 0,0-1 0,0 2 1,0-1-1,0 0 0,0 1 0,1 0 0,-1 1 1,1-1-1,-1 1 0,1 0 0,0 1 1,-1 0-1,1 0 0,11 2 0,51 4 95,-44-5-26,37 8 0,35 9-384,-92-16 540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 5056,'-1'0'109,"1"0"1,0-1 0,-1 1-1,1 0 1,-1 0-1,1 0 1,0 0 0,-1 0-1,1 0 1,0 0-1,-1 0 1,1 1-1,0-1 1,-1 0 0,1 0-1,0 0 1,-1 0-1,1 0 1,0 0 0,0 1-1,-1-1 1,1 0-1,0 0 1,-1 0 0,1 1-1,0-1 1,0 0-1,0 1 1,-1-1-1,1 0 1,0 0 0,0 1-1,0-1 1,0 0-1,-1 1 1,1-1 0,0 0-1,0 1 1,0 0-1,-6 12 1390,-92 157 7046,84-139-8068,1 0 0,2 0 0,-14 61 0,20-62-385,1-1-1,1 1 1,2-1 0,1 1-1,7 58 1,-5-78-226,0 0 0,0-1 1,1 1-1,0-1 0,0 0 1,1 1-1,1-2 0,-1 1 1,7 8-1,-8-13-318,1 0-1,-1 0 0,1 0 1,0 0-1,0-1 1,0 1-1,0-1 0,1 0 1,-1-1-1,1 1 1,0-1-1,-1 0 0,1 0 1,0 0-1,0-1 1,1 1-1,-1-1 1,9 0-1,-7 0-359,1-1 0,0-1 0,14-1 0,34-15-4041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7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6304,'0'-1'122,"0"0"1,0 0 0,0-1-1,0 1 1,0 0 0,1 0-1,-1 0 1,0 0 0,1-1-1,-1 1 1,1 0 0,-1 0-1,1 0 1,0 0 0,-1 0-1,1 0 1,0 0 0,0 1-1,-1-1 1,1 0 0,0 0-1,0 0 1,0 1 0,0-1-1,0 1 1,0-1 0,0 1-1,0-1 1,1 1 0,-1-1-1,0 1 1,0 0 0,0 0-1,0 0 1,1-1 0,-1 1-1,0 0 1,0 0 0,2 1-1,0-1 148,0 0 0,0 0-1,0 0 1,0 0 0,0 1 0,0-1-1,0 1 1,-1 0 0,1 0-1,0 0 1,0 0 0,-1 0-1,1 1 1,-1-1 0,1 1 0,-1 0-1,1 0 1,-1 0 0,0 0-1,2 2 1,15 19 645,-1 1-1,-2 0 0,0 1 1,21 46-1,12 21 690,-37-71-1327,0 2 0,-2-1-1,-1 2 1,0-1 0,-2 1 0,-1 0 0,-1 1 0,3 30 0,-5-11 24,-2 0 0,-2 0 0,-11 78 0,7-97-649,0-1 1,-2 1 0,0-1-1,-2 0 1,-1-1-1,-18 32 1,16-31-1201,8-16 99,0 0 0,0-1-1,-1 1 1,-7 8 0,3-4-5463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1:3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15 2656,'-6'-14'14293,"6"14"-14183,0 0 0,-1 0 0,1 0 0,0 0 0,0 0 0,0 0 0,0 1 0,-1-1 0,1 0 0,0 0 0,0 0 0,0 0 0,0 0 0,0 1 0,-1-1 0,1 0 0,0 0 0,0 0 0,0 1 0,0-1 0,0 0 0,0 0 1,0 0-1,0 0 0,0 1 0,0-1 0,0 0 0,0 0 0,0 1 0,0-1 0,0 0 0,0 0 0,0 0 0,0 1 0,0-1 0,0 0 0,8 6 1388,20 3-1718,-19-7 855,6 4-447,1-1 1,0-1 0,0-1-1,30 4 1,67-4 102,-92-3-240,129 6 357,-114-3-453,-32-3 53,0 0-1,0 0 1,1 1 0,-2 0 0,1 0 0,0 0 0,0 0 0,0 0 0,0 1 0,-1 0 0,1 0 0,5 4 0,-7-4-10,0 0 0,0 0-1,-1 0 1,1 0 0,-1 0 0,1 1 0,-1-1 0,0 0 0,0 1 0,0-1-1,0 1 1,-1-1 0,1 1 0,-1 0 0,1-1 0,-1 1 0,0 0 0,0-1 0,0 1-1,-1 4 1,-15 216 122,-8 84-202,-1 133 466,24-410-336,-2 41 21,-4 195 86,6-164-111,3 114 237,6-111-121,-8-91-150,0-7 2,0 0-1,0 0 1,-2 12 0,2-17 2,-1-1 0,1 1 1,-1 0-1,1-1 0,-1 1 0,0 0 0,0-1 1,1 1-1,-1-1 0,0 0 0,0 1 0,-1-1 1,1 0-1,0 1 0,0-1 0,-1 0 1,1 0-1,0 0 0,-4 1 0,-8 3 105,0 0 0,-1-2 0,0 1 1,1-2-1,-1 0 0,-19 0 0,10 0-3,-44 2-77,-1-3 1,-91-10 0,-33-19-4506,183 26 3235,0 0 1,0-1-1,-8-3 0,16 6 1025,1 0-1,-1-1 0,1 1 0,-1 0 0,1 0 0,-1 0 0,1-1 0,-1 1 1,1 0-1,0-1 0,-1 1 0,1-1 0,0 1 0,-1 0 0,1-1 1,0 1-1,-1-1 0,1 0 0,3-7-2438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4800,'10'-5'10336,"-10"11"-9819,1-1-1,0 1 1,0-1 0,2 7 0,3 17 77,-4 26 20,-5 63 0,1 22-50,5-66-370,6 215 1089,1-66-765,-6-146-182,-4-76 80,0-7 288,-2-20-425,-6-40 1,0 4-77,-13-434-75,22 449-135,0-8-83,15-90 1,-14 135 25,0 1 0,1-1 0,1 0 0,0 1 0,0 0 0,0 0 0,1 0 0,1 1 0,0-1 0,0 1 0,0 1 0,1-1 0,0 1 0,0 0 0,1 1 0,0-1 0,14-7 0,-17 12 51,0-1-1,1 1 1,0 1 0,-1-1 0,1 1 0,0-1 0,0 2 0,0-1 0,0 1 0,0 0 0,0 0 0,7 1 0,3 2 6,0 0 0,-1 0 0,22 9 0,-29-9 4,1 1 0,-1 0-1,0 1 1,0-1 0,0 2-1,-1-1 1,0 1-1,0 0 1,0 0 0,-1 1-1,0 0 1,0 0 0,0 0-1,6 13 1,-8-13 15,-1 0 0,0 0 0,-1 0 0,1 0 0,-1 1 0,0-1 0,-1 1 0,0-1 0,0 1 0,-1-1 0,0 1 0,0 0 0,-1-1 0,0 1 0,0 0 0,-1-1 0,-4 13 0,1-7 24,-1 0 1,-1-1-1,0 0 0,0 0 1,-1-1-1,-1 1 1,0-2-1,0 0 1,-1 0-1,0 0 1,-15 9-1,6-6 7,-1 0-1,0-2 1,0 0 0,-1-1-1,-43 13 1,40-16-32,12-3 21,1 0 0,-14 2 0,24-6-39,1 0 0,-1 0 1,1 0-1,-1 0 1,0 0-1,1 0 1,-1 1-1,1-1 1,-1 0-1,1 0 0,-1 1 1,1-1-1,-1 0 1,1 1-1,-1-1 1,1 1-1,-1-1 1,1 0-1,0 1 0,-1-1 1,1 1-1,0-1 1,-1 1-1,1-1 1,0 2-1,-1-1 8,1 1-1,0-1 1,0 0-1,0 1 1,0-1-1,0 0 1,0 1-1,0-1 1,1 0-1,-1 1 1,1 1-1,2 4 61,0 0 0,0 0 0,6 8-1,-6-11-16,7 12 127,2 0 0,20 22-1,-17-22-84,17 26-1,46 77 54,-34-57 143,-44-60-239,22 29-23877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2560,'0'-2'174,"0"-1"0,0 1 0,0 0 1,1 0-1,-1 0 0,1-1 0,-1 1 0,1 0 0,0 0 1,0 0-1,0 0 0,2-3 0,0 1 716,0 1 1,0-1-1,1 1 0,6-4 0,-1-1 523,-5 5-865,1 0 2937,0 10-1199,-2 10-1803,0-1-1,-1 0 0,0 1 1,-1-1-1,-3 30 0,1-7-85,3 35 50,-5 84 573,0-124-759,0-13 118,1 0-1,1 0 1,3 30 0,-2-50-360,-1-1 0,1 0 0,0 0 0,0 1 0,-1-1 0,1 0 1,0 0-1,-1 0 0,1 0 0,0 1 0,-1-1 0,1 0 1,0 0-1,-1 0 0,1 0 0,0 0 0,-1 0 0,1 0 0,0 0 1,-1 0-1,1 0 0,0 0 0,-1 0 0,1 0 0,-1 0 0,1 0 1,0 0-1,-1-1 0,1 1 0,0 0 0,-1 0 0,1 0 0,0 0 1,0-1-1,-1 1 0,1 0 0,0 0 0,-1-1 0,1-1 19,-1 0-1,1 0 1,0 0-1,0 0 1,0 0-1,0 1 1,0-1-1,0 0 1,1 0-1,-1 0 1,1 0-1,-1 0 1,1 0-1,-1 1 1,1-1-1,0 0 1,0 0-1,2-1 1,20-28-143,-6 12 56,2 0 0,0 2 0,1 0 0,0 1-1,1 1 1,1 1 0,1 1 0,30-13 0,-51 25 34,1 0 1,-1 0-1,1 0 1,-1 0 0,1 0-1,0 1 1,-1 0-1,1-1 1,0 1-1,-1 0 1,1 0 0,0 0-1,-1 0 1,1 1-1,0-1 1,-1 1 0,1 0-1,-1 0 1,1 0-1,-1 0 1,1 0-1,-1 0 1,1 0 0,-1 1-1,0 0 1,0-1-1,0 1 1,0 0 0,0 0-1,0 0 1,-1 0-1,1 0 1,-1 0 0,1 1-1,-1-1 1,2 4-1,-1 0 21,0 0 0,0 0 0,0 0-1,-1 0 1,0 0 0,-1 0 0,1 0-1,-1 0 1,0 0 0,0 0 0,-3 9-1,3-11-4,-1-1-1,0 1 0,0-1 0,0 1 1,-1-1-1,1 0 0,-1 1 0,0-1 1,0 0-1,0 0 0,0-1 1,0 1-1,-1 0 0,1-1 0,-1 1 1,0-1-1,0 0 0,0 0 0,0 0 1,-6 3-1,1-2-55,0 0 0,0-1 0,-1 0 1,1-1-1,-14 1 0,-46-2 1,29-1 352,21 0-261,37 2 6,-10 1 74,9 1 28,0 0 1,-1 2-1,1 0 1,-1 1-1,-1 1 1,26 14 0,-29-12-312,0 0 1,15 16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4 514 5824,'0'0'40,"0"0"1,0 0-1,0 0 0,-1 0 1,1 0-1,0 0 1,0 0-1,0 0 0,0 0 1,0 0-1,0 0 0,0 0 1,-1 0-1,1 0 1,0 0-1,0 0 0,0 1 1,0-1-1,0 0 1,0 0-1,0 0 0,0 0 1,0 0-1,-1 0 1,1 0-1,0 0 0,0 0 1,0 0-1,0 1 0,0-1 1,0 0-1,0 0 1,0 0-1,0 0 0,0 0 1,0 0-1,0 0 1,0 1-1,0-1 0,0 0 1,0 0-1,0 0 1,0 0-1,0 0 0,0 0 1,0 1-1,0-1 0,0 0 1,0 0-1,0 0 1,0 0-1,0 0 0,0 0 1,0 0-1,1 0 1,-1 1-1,0-1 0,0 0 1,0 0-1,0 0 0,0 0 1,0 0-1,0 0 1,2 7 2259,7-7 1321,-7-1-3400,-1 1 0,1-1-1,0 1 1,0-1 0,-1 0-1,1 0 1,0 0 0,-1 0-1,1 0 1,-1 0 0,1 0 0,-1 0-1,0-1 1,1 1 0,-1 0-1,0-1 1,0 0 0,0 1-1,0-1 1,1-2 0,9-11 344,76-74 1048,-18 19-1173,-55 55-369,-2 0-1,0-1 0,-1-1 1,0 0-1,-2 0 0,11-26 0,-15 31-27,-1 0 0,0 0 0,-1 0 0,-1 0 0,0 0 0,0-1 0,-2 1 0,1-1 0,-1 1 0,-1 0 0,-3-16 0,4 27-33,0-1-1,0 1 1,0 0-1,-1 0 1,1-1-1,-1 1 1,1 0-1,-1 0 1,1 0-1,-1 0 0,0 0 1,1 0-1,-1 0 1,0 0-1,0 0 1,0 0-1,0 0 1,-1-1-1,1 2-6,0-1-1,0 1 1,0 0-1,0 0 1,1 0 0,-1 0-1,0 0 1,0-1-1,0 2 1,0-1-1,0 0 1,0 0 0,0 0-1,1 0 1,-1 0-1,0 1 1,0-1 0,0 0-1,-1 2 1,-2 0 10,0 1 1,0 0 0,0 0 0,1 1-1,-1-1 1,1 1 0,-6 7 0,-9 17 426,1 1 0,2 1 0,-21 53 0,34-76-387,-1 0 1,1 0 0,1 1-1,-1-1 1,1 1 0,1-1 0,-1 1-1,1-1 1,0 1 0,1 0 0,0-1-1,0 1 1,3 7 0,-3-11-107,1 0-1,0 0 1,0 1 0,0-1 0,1 0 0,-1-1 0,1 1 0,0 0 0,0-1 0,0 0 0,0 1-1,1-1 1,0-1 0,-1 1 0,1 0 0,0-1 0,0 0 0,0 0 0,0 0 0,1 0-1,-1-1 1,9 2 0,2-1-1891,0-1-1,0 0 1,1-1 0,28-4-1,-12 1-1378,1 2-2799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5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4480,'-1'1'6938,"-7"9"-5684,3-4-716,-14 15 1054,0 0 0,-29 48 0,43-61-1517,1-1-1,0 2 1,1-1-1,0 0 0,0 1 1,1-1-1,0 1 1,1 0-1,-1 0 1,2-1-1,-1 1 1,1 0-1,2 15 1,-1-21-17,-1-1-1,0 1 1,1-1 0,0 1 0,0-1 0,-1 1 0,2-1-1,-1 1 1,0-1 0,0 0 0,1 0 0,-1 0 0,1 0-1,0 0 1,-1 0 0,1 0 0,0 0 0,3 1-1,-3-2-6,0 0 0,-1 0 0,1 0 0,0-1-1,0 1 1,0-1 0,0 1 0,0-1-1,0 0 1,1 0 0,-1 0 0,0 0 0,0 0-1,0 0 1,0-1 0,0 1 0,0-1-1,0 1 1,0-1 0,-1 0 0,1 0 0,3-2-1,3-2 0,-1-1-1,0 0 1,0-1-1,-1 1 1,0-1-1,0 0 1,-1-1-1,6-9 1,6-8 6,58-73-760,-77 104 656,2 1 0,-1-1 0,0 1 0,1-1 0,1 1 0,0 9 0,1 22 204,1 11 7,-2-45-113,-1 0 0,2 0 0,-1 0 1,0 0-1,1 0 0,-1-1 0,1 1 1,0 0-1,4 4 0,-5-7-18,-1 0 1,1 0-1,0 0 0,0 0 0,0 0 1,0-1-1,0 1 0,0 0 0,0-1 1,0 1-1,0-1 0,0 1 1,0-1-1,0 0 0,0 1 0,0-1 1,1 0-1,-1 0 0,0 0 0,0 0 1,0 0-1,0 0 0,1 0 1,-1 0-1,0 0 0,0 0 0,0-1 1,0 1-1,0 0 0,0-1 0,1 1 1,0-2-1,3 0 38,-1-1-1,0 0 1,0 0-1,0 0 1,0-1-1,3-3 1,50-66 298,-32 43-372,-2-1 1,38-66-1,-60 94-4,1 0 0,-1 1-1,0-2 1,0 1 0,0 0 0,-1 0-1,1 0 1,-1-6 0,0 8-136,2 2 58,18 7 71,0-1 1,1-2-1,39 7 0,-43-9 48,12 3 95,62 9 320,-75-14-271,0 0 0,0-1 1,27-3-1,-41 3-162,-1 0 0,0-1-1,0 1 1,0-1 0,1 1 0,-1-1-1,0 1 1,0-1 0,0 0 0,0 0 0,0 1-1,0-1 1,0 0 0,-1 0 0,1 0 0,1-2-1,-2-1 13,-9 11-305,-3 5 205,0 0 1,1 2-1,-13 19 1,20-26 71,0-1 0,1 0 1,0 1-1,1 0 0,0 0 0,0-1 0,0 1 1,0 1-1,1-1 0,0 13 0,1-7 17,0 0 0,1 0 0,4 21 0,-4-31 22,0 1 0,0-1-1,0 1 1,1-1-1,-1 0 1,1 0 0,-1 0-1,1 0 1,0 0-1,1 0 1,-1 0 0,0-1-1,1 1 1,-1-1-1,1 1 1,0-1 0,0 0-1,4 2 1,-6-3-14,-1-1 0,1 0 0,0 1 0,0-1 0,0 0 0,0 1 0,0-1 1,0 0-1,0 0 0,0 0 0,0 0 0,0 0 0,0 0 0,0 0 0,0 0 0,-1 0 0,1 0 0,0-1 0,0 1 0,0 0 0,0 0 1,0-1-1,0 1 0,0-1 0,-1 1 0,1-1 0,0 1 0,0-1 0,-1 0 0,1 1 0,0-1 0,-1 0 0,1 0 0,0 1 1,-1-1-1,1 0 0,0-1 0,1-4 34,1 0 0,-1 1 1,0-1-1,1-10 0,-1 8 5,1-4-24,3-8 48,-2 0-1,3-26 0,-6 39-98,-1 0 0,0 0 0,0 0 0,-1 0 0,0 0 0,-1 1 0,1-1 0,-1 0 0,0 1 0,-5-11 0,5 13-17,0 1 1,0-1 0,0 0-1,-1 1 1,1-1 0,-1 1-1,0 0 1,0 0 0,0 0-1,0 1 1,0-1 0,-8-4 0,9 6-15,3 3-37,11 3 389,13-2 60,0-2 1,0 0-1,32-4 0,-29 1-289,79-8 503,-47 4-4925,-58 5 3755,0 1 0,-1 0 1,1 0-1,0 0 0,0 0 1,-1 1-1,1-1 0,0 0 1,-1 1-1,1-1 0,0 1 1,-1-1-1,1 1 1,-1 0-1,1 0 0,-1 0 1,3 1-1,9 12-4154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20 152 2816,'-3'8'5808,"-13"13"8774,24-28-10823,2 1-4922,20-8 1501,1 2-1,41-11 1,69-11 148,-41 11-343,-31 5 188,92-21-198,-150 37-115,1 1-1,20 0 1,-25 1-39,-5 0-37,-26 40-17184,11-17 12650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 4224,'-12'2'12726,"22"-1"-4501,2-1-10606,440-32 7703,-406 27-5193,24-1-2103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0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37 6240,'-4'-1'9245,"-7"6"-4916,-16 14-2821,19-13-649,-8 6-579,2 0 1,0 0 0,0 1 0,2 1-1,-1 1 1,2-1 0,0 2-1,-17 31 1,7-5 1,2 2-1,-18 61 0,30-85-112,2-1 1,0 1-1,-3 37 0,8-48-115,0 1-1,0-1 0,1 0 1,0 1-1,1-1 0,0 0 1,0 0-1,1 0 0,0 0 1,8 14-1,-2-9 22,0 0 0,1 0 0,1-1 0,0 0 0,1-1 0,1 0 0,-1-1 0,2 0 0,0-1 0,0-1 0,0 0 0,1-1 0,1-1 0,-1 0 0,1-1 0,21 5 0,-31-9-31,1-1 0,-1-1 0,1 1 0,-1-1 0,1 0 0,-1-1 0,1 1 0,-1-1 0,0 0 0,1-1 0,10-4 0,3-2 96,-2-1-1,25-16 1,-11 7-74,-17 10-123,12-7 58,-1-1 0,47-36 0,-66 46 39,0 0 1,-1-1-1,0 1 0,0-2 0,0 1 1,-1-1-1,0 1 0,-1-2 0,1 1 0,-2 0 1,1-1-1,-1 0 0,0 1 0,1-13 0,-2 0-62,0 0-1,-2 1 0,-1-1 0,0 0 0,-2 0 0,0 0 0,-1 1 1,-1 0-1,-1 0 0,-1 0 0,-1 1 0,-1 0 0,-19-33 0,14 32 50,-1 1 0,0 0-1,-2 1 1,0 1 0,-1 0-1,0 1 1,-2 2 0,-35-23-1,39 30-234,0 0 0,0 0 0,-1 2 0,0 0 0,0 0 0,0 2 0,-1 0 0,1 1 0,-1 1 0,1 1 1,-1 0-1,-27 5 0,43-5-32,1 0 1,0 0 0,0 0-1,-1 1 1,1-1 0,0 0 0,0 1-1,0-1 1,-1 1 0,1-1-1,0 1 1,0 0 0,0-1 0,0 1-1,0 0 1,0 0 0,0 0-1,0-1 1,1 1 0,-1 0 0,0 0-1,0 0 1,1 0 0,-1 1-1,1-1 1,-1 0 0,1 0 0,-1 0-1,0 3 1,-8 32-9179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29.6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271 65 1984,'0'0'640,"-7"-7"555,7 7-1219,1 0 129,-1 0 0,0 0 0,1 0 0,-1-1 1,0 1-1,1 0 0,-1 0 0,0-1 0,1 1 0,-1 0 0,0 0 0,0-1 0,1 1 0,-1 0 0,0-1 0,0 1 1,0 0-1,1-1 0,-1 1 0,0 0 0,0-1 0,0 1 0,0-1 0,0 1 0,0 0 0,0-1 0,0 1 0,0-1 0,3-7 556,-2 0 3385,-12 17-1878,5-2-1853,0 1-1,0-1 1,0 1 0,1 0-1,0 1 1,-5 12 0,1 1 127,1-1 0,-7 29 1,3-9-101,-5 17 161,-22 68 274,15-57-512,-30 78 232,42-120-518,4-6 264,-12 18-1,20-39-216,0 0-1,0 0 1,0 0-1,0 0 0,0 0 1,0 0-1,0 0 1,0 0-1,0 0 0,0 0 1,1 0-1,-1 0 1,0 0-1,0 0 1,0 0-1,0 0 0,0 0 1,0 0-1,0 0 1,0 1-1,0-1 0,0 0 1,0 0-1,8-9 149,11-13-131,3-6 19,-1-2 0,30-56 1,-22 21-120,32-107 0,-56 155 59,27-61 23,-3 6 14,-22 52-78,2-10-46,2 1 0,21-44 0,-32 73 90,0 0-1,0 0 0,0 0 0,0 0 1,0 0-1,1 0 0,-1 0 1,0 0-1,0 0 0,0 0 0,0 0 1,0 0-1,0 0 0,0 0 0,0 0 1,0 0-1,0 0 0,0 0 1,0 0-1,0 0 0,1 0 0,-1 0 1,0 0-1,0 0 0,0 0 1,0 0-1,0 0 0,0 0 0,0 0 1,0 0-1,0 0 0,0 0 0,0 0 1,1 0-1,-1 0 0,0 0 1,0 0-1,0 0 0,0 0 0,0 0 1,0 0-1,0 0 0,0 0 0,0 0 1,0 0-1,0 0 0,0 0 1,0 0-1,0 0 0,0 1 0,0-1 1,0 0-1,5 7 176,4 18 104,-3-9-79,3 10-15,-2 1 1,0-1-1,-2 1 0,4 52 0,-1-12-63,5 23 276,3 0 1,54 163-1,-63-236-302,-5-14-55,0 0-1,-1 1 0,0-1 1,1 0-1,-1 1 0,0-1 1,0 6-1,-1-7-1295,-6-17-8528,3 5 6396,-1 2 961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0.0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63 140 4224,'-5'0'180,"-3"1"398,-1-1-1,1-1 1,-14-2-1,11-1 2374,19 2 1360,3 0-3055,220-63 5455,-130 33-8294,0 5-4511,-77 23 2580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0.70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2 606 3328,'-1'16'2305,"1"-15"-2192,0-1-1,0 0 1,0 1-1,0-1 1,0 0-1,0 0 1,0 1-1,0-1 1,0 0-1,0 1 1,0-1 0,1 0-1,-1 0 1,0 1-1,0-1 1,0 0-1,0 0 1,1 1-1,-1-1 1,0 0-1,0 0 1,0 0-1,1 1 1,-1-1 0,0 0-1,0 0 1,1 0-1,-1 0 1,0 0-1,1 1 1,-1-1-1,0 0 1,0 0-1,1 0 1,-1 0-1,0 0 1,1 0 0,-1 0-1,0 0 1,1 0-1,-1 0 1,0 0-1,0 0 1,1 0-1,-1-1 1,1 1-1,6-4 609,-1-1-1,1 1 1,-1-1-1,0-1 1,0 1-1,9-13 0,-5 7-243,43-52 413,-16 15-649,138-202 340,-169 241-546,6-8 13,-1-1 1,-1-1-1,-1 0 1,14-39-1,-21 52-60,-1 1 0,-1-1 0,1 0 0,-1-9 0,0 13 9,0 1-1,0-1 1,0 1-1,0-1 0,0 0 1,-1 1-1,1-1 1,-1 1-1,1-1 1,-1 0-1,0 1 0,1 0 1,-1-1-1,0 1 1,0-1-1,0 1 1,0 0-1,-2-2 0,2 2 8,-1 1-1,0 0 1,1-1-1,-1 1 0,0 0 1,1 0-1,-1 0 0,0 0 1,0 0-1,1 1 1,-1-1-1,0 0 0,1 1 1,-1-1-1,1 1 1,-3 1-1,4-2-2,-7 3 131,0 0-1,0 1 1,0-1-1,1 2 1,0-1-1,0 1 0,0 0 1,0 0-1,1 0 1,0 1-1,0 0 1,1 0-1,-1 0 1,1 1-1,0-1 1,1 1-1,0 0 1,-4 10-1,4-6 19,0 0 0,0 1 0,1-1 0,1 0 0,0 1 0,0-1 1,1 1-1,1-1 0,0 1 0,0-1 0,5 16 0,-3-17-117,0-1 0,1 0 0,0 0-1,0 0 1,1-1 0,0 1 0,0-1 0,1 0 0,1-1 0,-1 0 0,1 0 0,0 0 0,0-1 0,1 0 0,0 0 0,0 0 0,16 6 0,-15-8-903,0 0-1,0-1 1,0 0 0,0-1 0,1 0-1,15 1 1,11-2-2692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4.0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260 784 1312,'12'-16'869,"2"-1"8998,-27 3-7510,12 13-2248,-1 0 1,0 0 0,0 1-1,0-1 1,0 1-1,0-1 1,0 1 0,0 0-1,0-1 1,-1 1-1,1 0 1,0 1 0,0-1-1,0 0 1,0 1-1,-3 0 1,0 0 115,0 1-1,0 0 1,0 0 0,-8 5-1,-6 6 205,-108 70 1862,121-79-2233,0 1 0,0 0 0,1 0 0,-1 0 0,1 1 0,0 0 0,-6 10 0,10-15-43,0 1 0,0-1 1,1 1-1,-1 0 0,0-1 0,1 1 1,0 0-1,-1 0 0,1-1 0,0 1 1,0 0-1,0 0 0,0 0 0,0-1 1,1 4-1,0-3 1,-1 0 1,1 0-1,0 0 1,1 0-1,-1 0 1,0 0-1,1-1 0,-1 1 1,0 0-1,1-1 1,0 1-1,-1-1 1,1 0-1,0 1 1,3 1-1,7 3 113,0 1 1,0-1-1,0-1 0,1-1 1,16 5-1,-21-7-58,1-1 0,0 0 1,0 0-1,-1-1 0,1 0 0,0-1 0,0 1 1,-1-2-1,13-2 0,-1-3 0,0 0-1,0-2 1,-1 0-1,18-11 1,67-53 216,-76 50-251,-2-1 0,-1-1 1,-2-1-1,0-2 0,27-41 0,80-163-152,-111 191 145,-2-1-1,13-47 1,-15 25-80,8-67 0,-22 124 8,0 0 0,-1 0-1,1 0 1,-1 0 0,0 0-1,-1 0 1,-2-12 0,3 19 39,0-1 0,0 1 0,0 0 0,0 0 0,0 0 0,0 0 0,0 0 0,0 0 1,-1 0-1,1 0 0,0-1 0,0 1 0,0 0 0,0 0 0,0 0 0,0 0 0,0 0 0,0 0 1,0 0-1,0 0 0,0 0 0,0 0 0,-1 0 0,1 0 0,0 0 0,0-1 0,0 1 0,0 0 1,0 0-1,0 0 0,0 0 0,0 0 0,-1 0 0,1 0 0,0 0 0,0 0 0,0 0 0,0 0 1,0 0-1,0 0 0,0 0 0,-1 0 0,1 0 0,0 1 0,0-1 0,0 0 0,0 0 1,0 0-1,0 0 0,0 0 0,0 0 0,0 0 0,-1 0 0,1 0 0,0 0 0,0 0 0,0 0 1,0 1-1,0-1 0,0 0 0,0 0 0,0 0 0,0 0 0,-6 9-114,-25 63-145,20-47 280,-14 42 248,-23 94 0,-3 73 409,43-194-603,-2 8 85,-1 3 185,2 0 0,-5 82 0,14-131-312,0-1 1,0 0 0,0 0 0,0 1 0,0-1 0,0 0-1,1 0 1,-1 1 0,0-1 0,1 0 0,-1 0 0,1 0-1,-1 0 1,1 1 0,1 0 0,-2-2-22,0 1 1,1-1-1,-1 0 0,1 0 1,-1 1-1,0-1 0,1 0 1,-1 0-1,1 0 1,-1 0-1,1 0 0,-1 0 1,1 0-1,-1 0 0,1 0 1,-1 0-1,1 0 1,-1 0-1,0 0 0,1 0 1,-1 0-1,1-1 0,-1 1 1,1 0-1,-1 0 0,1-1 1,4-2-2,0-1-1,0 0 1,0 0-1,6-9 1,-5 8-23,15-20 133,28-38 0,-29 35-368,29-32 1,-48 59 234,0 0-1,0 0 1,-1 0 0,1 0 0,1 0 0,-1 0-1,0 1 1,0-1 0,0 0 0,0 1 0,1-1-1,-1 0 1,0 1 0,1-1 0,-1 1 0,0 0-1,1-1 1,-1 1 0,0 0 0,3 0 0,-2 0 10,-1 1 1,0 0 0,0-1 0,0 1 0,0 0 0,0-1-1,-1 1 1,1 0 0,0 0 0,0 0 0,0 0 0,-1-1-1,1 1 1,0 0 0,-1 0 0,1 1 0,-1-1 0,1 0 0,-1 0-1,0 0 1,1 0 0,-1 0 0,0 0 0,0 3 0,5 28 47,-2 0 1,-1 42 0,-2-67-5,1 0 1,-1 0 0,2 0 0,-1 0 0,4 9 0,-5-14-16,1 0 0,0 0 0,0 0 1,0-1-1,0 1 0,0 0 1,1 0-1,-1-1 0,0 1 0,3 1 1,-4-2-8,1-1 1,0 1 0,0-1 0,0 1-1,0-1 1,0 0 0,-1 1 0,1-1-1,0 0 1,0 1 0,0-1 0,0 0 0,0 0-1,0 0 1,0 0 0,0 0 0,0 0-1,0 0 1,0-1 0,0 1 0,0 0-1,2-1 1,3-2 32,1 0-1,0-1 0,-1 0 1,0 0-1,12-10 0,27-30 5,-24 23-1,117-123-116,-130 135-114,-8 9 172,0 0 1,0 0 0,0 0 0,0 0 0,0 0 0,1 0 0,-1 0 0,0 0 0,0 0-1,0 0 1,0 0 0,0 0 0,0 0 0,0 0 0,0 0 0,0 0 0,0 0-1,0 0 1,0 0 0,0 0 0,0 0 0,0 0 0,0 0 0,0 0 0,0 0-1,0 0 1,0 0 0,0 0 0,0 0 0,0 0 0,0 0 0,0 0 0,1 0-1,-1 0 1,0 0 0,0 0 0,0 0 0,0 0 0,0 0 0,0 0 0,0 0 0,0 0-1,0 0 1,0 0 0,0 0 0,-11 19-296,10-17 301,-19 30-195,9-15 189,1 0 0,-10 23 0,12-23 44,4-7-56,0-1 0,0 1 0,1-1 0,-4 17 0,7-24 31,-1 0 0,1 0 0,0 0-1,0 0 1,0 0 0,0 0 0,0 0-1,1 0 1,-1 0 0,0 0 0,1 0-1,0 0 1,-1-1 0,1 1 0,0 0-1,0 0 1,0-1 0,0 1-1,0 0 1,0-1 0,1 1 0,-1-1-1,0 1 1,1-1 0,-1 0 0,1 0-1,0 0 1,-1 0 0,4 2 0,1-1 49,-1 0-1,1-1 1,0 1 0,-1-1 0,1-1 0,0 1 0,0-1 0,0 0 0,-1 0 0,11-2 0,-9 1 0,1 0 0,-1-1-1,0 0 1,0 0 0,-1-1 0,1 0-1,0 0 1,7-5 0,-7 3-59,-2 0 0,1-1 0,-1 0 0,1 1 0,-2-2 0,1 1 0,-1 0 0,0-1 0,0 0 0,0 0 0,-1 0 0,0-1 0,3-14 0,-4 15-23,-1-1-1,1 1 0,-1-1 1,-1 0-1,0 1 1,0-1-1,0 1 0,-1-1 1,0 0-1,0 1 1,-1-1-1,0 1 0,-1 0 1,-3-8-1,5 11 7,-1 0-1,-1 1 0,1-1 1,-1 0-1,1 1 0,-1 0 1,0-1-1,0 1 1,0 0-1,-1 1 0,1-1 1,-1 1-1,1-1 0,-1 1 1,0 0-1,0 0 1,0 1-1,0-1 0,0 1 1,0 0-1,0 0 0,-1 0 1,1 1-1,0-1 0,-1 1 1,1 0-1,0 0 1,-1 1-1,1-1 0,0 1 1,0 0-1,0 0 0,-1 1 1,-4 1-1,2 1-33,0 1-1,0-1 1,1 1-1,0 0 0,0 0 1,-9 10-1,14-13 37,-1 0 1,0 0-1,0 0 0,1 0 0,-1 0 0,1 0 0,0 1 1,-1-1-1,1 0 0,0 1 0,1-1 0,-1 1 0,0-1 1,1 1-1,-1 0 0,1-1 0,0 1 0,0-1 0,0 1 1,0 0-1,0-1 0,1 1 0,0 2 0,0-3 24,0 0 0,0-1 0,0 1 0,0-1 0,1 1 0,-1-1 0,1 0 0,-1 0 0,1 1-1,-1-1 1,1 0 0,0 0 0,-1-1 0,1 1 0,0 0 0,3 1 0,31 5 191,-32-7-188,1 1 1,-1-1-1,1-1 1,-1 1 0,1 0-1,-1-1 1,1 0-1,-1 0 1,7-3 0,1-1 106,23-15 0,-20 11-82,-1-2 1,0 0 0,-1-1-1,-1 0 1,1-1 0,-2 0 0,13-19-1,62-109 132,-81 132-179,12-25-83,-14 25 29,1 0-1,0 1 1,1 0 0,0 0-1,0 0 1,1 0-1,9-9 1,-15 17 50,0 0 0,0 0 1,0 0-1,1-1 0,-1 1 0,0 0 0,0 0 1,0 0-1,1 0 0,-1 0 0,0-1 1,0 1-1,1 0 0,-1 0 0,0 0 0,0 0 1,1 0-1,-1 0 0,0 0 0,0 0 1,1 0-1,-1 0 0,0 0 0,0 0 0,1 0 1,-1 0-1,0 0 0,0 0 0,0 1 0,1-1 1,-1 0-1,0 0 0,0 0 0,1 0 1,-1 0-1,0 1 0,0-1 0,0 0 1,7 12-207,-2 19 54,1 213 335,-6-176-77,-2-32 219,-9 64 1,11-100-311,0 1 1,0-1-1,0 0 1,0 1-1,0-1 1,-1 1 0,1-1-1,0 1 1,0-1-1,0 1 1,0-1-1,-1 0 1,1 1-1,0-1 1,-1 1-1,1-1 1,0 0-1,-1 1 1,1-1-1,0 0 1,-1 0-1,1 1 1,0-1-1,-1 0 1,1 0-1,-1 1 1,1-1 0,-1 0-1,1 0 1,0 0-1,-1 0 1,1 0-1,-1 0 1,0 0-1,-1 0 21,0 0-1,0-1 1,1 1-1,-1-1 0,0 1 1,0-1-1,0 0 1,1 0-1,-3-1 1,-3-3 55,0 0 1,0 0 0,-8-10-1,-30-25-218,38 32 84,7 8 51,0 0 0,0 0 0,0 0-1,0 0 1,0-1 0,0 1 0,0 0 0,0 0 0,0 0-1,0 0 1,0 0 0,0 0 0,0 0 0,0 0 0,0 0 0,0 0-1,0 0 1,0 0 0,0-1 0,0 1 0,-1 0 0,1 0 0,0 0-1,0 0 1,0 0 0,0 0 0,0 0 0,0 0 0,0 0 0,0 0-1,0 0 1,0 0 0,-1 0 0,1 0 0,0 0 0,0 0-1,0 0 1,0 0 0,0 0 0,0 0 0,0 0 0,0 0 0,0 0-1,0 0 1,-1 0 0,1 0 0,0 0 0,0 0 0,0 0 0,0 0-1,0 0 1,0 0 0,0 1 0,0-1 0,0 0 0,0 0 0,0 0-1,0 0 1,0 0 0,-1 0 0,1 0 0,0 0 0,0 0-1,0 0 1,0 1 0,0-1-8,0 0 1,0 1-1,0-1 0,0 1 1,0-1-1,0 1 0,0-1 0,0 1 1,0-1-1,0 0 0,0 1 0,0-1 1,0 1-1,0-1 0,1 1 0,-1-1 1,0 0-1,0 1 0,0-1 1,1 0-1,-1 1 0,0-1 0,0 0 1,1 1-1,13 17-202,19 14-26,-28-27 265,0-1 0,0 0-1,1 0 1,0-1 0,0 1-1,0-1 1,0-1 0,0 1-1,1-1 1,-1 0 0,1 0-1,-1-1 1,1 0 0,0 0-1,0-1 1,-1 1 0,1-2-1,0 1 1,0-1 0,0 0-1,-1 0 1,1-1 0,-1 1 0,1-2-1,-1 1 1,10-6 0,6-3 64,-1-2 1,0-1 0,20-17 0,-31 23-82,-1-1-1,0 1 1,-1-2 0,0 1 0,0-1 0,-1 0 0,0-1-1,5-12 1,-8 14 4,-1 0 0,0-1-1,0 0 1,-1 1 0,0-1-1,0-16 1,-1 21-27,-1 1-1,-1-1 0,1 0 1,0 0-1,-1 1 1,0-1-1,0 0 1,0 1-1,-1-1 1,0 1-1,0 0 0,0-1 1,0 1-1,0 0 1,-7-7-1,8 9-2,0 1-1,-1-1 0,1 1 1,-1 0-1,0-1 0,1 1 1,-1 0-1,0 0 0,0 0 1,0 0-1,0 1 0,0-1 1,0 0-1,0 1 0,0-1 1,0 1-1,0 0 0,0 0 1,-3 0-1,1 0 3,1 1 1,0 0-1,0 0 0,0 0 0,1 0 1,-1 0-1,0 1 0,0-1 0,1 1 1,-1 0-1,-4 3 0,0 3-10,0-1 0,0 1 1,0 0-1,1 1 0,1 0 0,-9 16 0,3-2-65,0 0-1,-12 44 0,21-59 121,1-1-1,0 1 0,0 0 1,0 0-1,1-1 0,0 1 1,1 0-1,-1 0 0,2-1 1,-1 1-1,1 0 0,0-1 1,5 12-1,-5-16 12,-1 0-1,1 0 1,0 0 0,0-1-1,0 1 1,0-1 0,0 1-1,1-1 1,-1 0 0,1 0-1,-1 0 1,1 0 0,0-1-1,0 1 1,0-1 0,0 1-1,0-1 1,0 0 0,0 0-1,0 0 1,1-1 0,-1 1-1,0-1 1,1 0 0,-1 0-1,4 0 1,5-1 34,1-1-1,-1 0 1,0 0 0,0-1 0,22-9-1,-3-1-79,-2-1-1,1-2 0,-2 0 0,29-23 0,-19 9 28,-2-1 0,40-43 1,-67 64-13,17-17-40,-25 25 19,1 1 1,-1 0 0,1 0-1,0-1 1,-1 1 0,1 0-1,0 0 1,0 1-1,-1-1 1,1 0 0,0 1-1,0-1 1,3 0 0,-4 1-2,-1 0 1,1 0-1,0 1 1,-1-1 0,1 0-1,-1 0 1,1 0 0,0 1-1,-1-1 1,1 0 0,-1 1-1,1-1 1,-1 0-1,1 1 1,-1-1 0,1 1-1,-1-1 1,1 1 0,-1-1-1,0 1 1,1-1 0,-1 1-1,0-1 1,1 1-1,-1-1 1,0 1 0,0 0-1,0-1 1,0 1 0,1 0-1,1 21-2,-2-20 7,-2 19 27,-6 40 0,2-25 89,3-16-93,-12 34-1,10-37 24,2-7 16,0-3 384,8-12-32,13-19-384,-2-2 0,0 0-1,17-40 1,-13 23-194,-17 38 135,-1 1 0,0-1 0,1 1 0,0 0-1,0 0 1,0 0 0,0 1 0,6-5 0,-9 8 35,0 0 0,1 0 0,-1 0 0,1-1 0,-1 1 0,0 0-1,1 0 1,-1 0 0,0 0 0,1 0 0,-1 0 0,1 0 0,-1 0 0,0 0 0,1 1 0,-1-1 0,0 0 0,1 0 0,-1 0 0,1 0 0,-1 1 0,0-1 0,1 0 0,-1 0 0,0 0 0,0 1 0,1-1 0,-1 0-1,0 1 1,0-1 0,1 0 0,-1 0 0,0 1 0,0-1 0,1 1 0,5 14 55,-3-3-62,0 0 1,-2 0 0,1 24-1,3 18 107,0-24 69,8 40 368,-12-69-525,-1 1-1,1 0 1,-1 0 0,1 0-1,0 0 1,0-1-1,0 1 1,0-1 0,0 1-1,1 0 1,-1-1 0,0 0-1,1 1 1,-1-1-1,1 0 1,-1 0 0,4 2-1,-2-2 21,0 1-1,0-1 1,1 0 0,-1-1-1,0 1 1,1 0 0,-1-1-1,0 0 1,6 0 0,5-1 83,0-2 0,1 1 1,24-9-1,-33 9-109,74-26-4890,-43 16 1962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6.91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0 459 3552,'14'5'14570,"-13"-4"-13519,0-1-924,0 0 0,0 1 0,0-1 0,0 0 0,1 0-1,-1 0 1,0 1 0,0-1 0,0 0 0,0-1 0,0 1 0,0 0 0,0 0 0,0 0 0,0-1 0,0 1 0,2-1 0,-2 0 42,0 0-1,1 0 1,-1 0 0,0-1-1,1 1 1,-1 0 0,0-1-1,0 1 1,0-1 0,0 1-1,1-3 1,11-17 987,-8 14-837,0-1-1,8-16 1,29-100 447,13-30-396,-45 129-435,7-20 73,-15 43 8,-1-1 0,0 1 0,1-1-1,0 1 1,-1 0 0,1 0 0,0 0 0,0 0 0,0 0 0,0 0-1,1 0 1,3-2 0,-4 3-1,0 0 0,-1 1 0,1 0 0,0-1 0,-1 1 0,1 0 1,0 0-1,0 0 0,-1 0 0,1 0 0,0 0 0,-1 0 0,1 1 0,0-1 0,-1 1 0,1-1 0,0 1 0,-1 0 0,1-1 0,-1 1 0,1 0 0,-1 0 0,0 0 0,2 2 0,2 1 10,0 1 0,0 0 0,0 0 0,5 9 1,11 18 70,18 39 0,-22-40 85,-8-13-100,-1 0 0,-1 0 0,0 0 0,6 34 0,-12-47-48,0 0-1,-1-1 0,0 1 1,0 0-1,0-1 0,-1 1 1,1 0-1,-1-1 1,0 1-1,-1 0 0,1-1 1,-1 1-1,-3 6 0,3-8-6,0 0 0,0 1 0,0-1 0,-1-1 0,1 1-1,-1 0 1,1-1 0,-1 1 0,0-1 0,0 0 0,0 0-1,0 0 1,-1 0 0,1 0 0,0-1 0,-1 0-1,1 1 1,-6 0 0,-1-1-42,1 0 0,-1 0 0,1-1 0,-1 0 0,1-1 0,-1 0 0,1-1 0,0 0 0,-1 0 0,-8-4 0,-11-5-286,-48-28-1,65 32 279,10 6 10,0 1-22,0-1 1,0 0-1,0 1 0,0-1 0,0 0 1,1-1-1,-1 1 0,0 0 0,1 0 1,-1-1-1,-2-2 0,36 9-279,6 0 462,-1-2-1,1-2 0,0-1 0,66-9 0,-81 6-110,0-1-1,-1-1 0,1-1 1,-1-1-1,29-13 1,-41 16-22,0-1 1,0-1-1,-1 0 1,1 0-1,-2-1 1,1-1-1,-1 1 1,0-1-1,0 0 1,-1-1 0,0 0-1,-1 0 1,6-10-1,27-59 263,-53 112-335,1 1-1,-10 45 0,22-73 79,0-1-1,0 1 1,1 0-1,0 0 1,0 0-1,0-1 1,1 1-1,0 0 1,0 0-1,1-1 0,0 1 1,0-1-1,1 1 1,-1-1-1,1 0 1,5 8-1,-7-13-2,0 0 1,-1 0-1,1 0 0,0 0 0,0 0 1,-1-1-1,1 1 0,0 0 0,0 0 1,0-1-1,0 1 0,0 0 0,0-1 1,0 1-1,0-1 0,0 1 0,1-1 1,-1 0-1,0 1 0,0-1 0,0 0 1,0 0-1,1 0 0,-1 0 0,0 0 1,0 0-1,0 0 0,1 0 0,-1-1 1,0 1-1,0 0 0,0-1 0,0 1 1,2-1-1,-1-1-6,0 1 0,0 0 0,0-1 1,0 0-1,0 1 0,0-1 0,-1 0 1,1 0-1,0 0 0,-1 0 0,0 0 1,1 0-1,-1 0 0,0-1 0,0 1 1,1-5-1,0-3-23,-1 1 0,0-2 0,0 1-1,-1 0 1,0 0 0,-2-11 0,-13-63-409,10 60 287,4 21 124,-2-11-62,0-1-1,-6-13 1,8 25 89,-1 0 0,1 0 0,0 0 0,-1 0 1,1 1-1,-1-1 0,0 1 0,0-1 0,0 1 0,0-1 0,0 1 0,0 0 0,-1 0 0,1 0 1,-1 1-1,-3-3 0,6 4-14,0 0 0,0 0 0,0 0 0,0-1 0,-1 1 0,1 0 1,0 0-1,0 0 0,0 0 0,0 0 0,0 0 0,-1 0 0,1 0 0,0 0 1,0 0-1,0 0 0,-1 0 0,1 0 0,0 0 0,0 0 0,0 0 0,0 0 0,-1 0 1,1 0-1,0 0 0,0 0 0,0 0 0,0 0 0,0 1 0,-1-1 0,1 0 0,0 0 1,0 0-1,0 0 0,0 0 0,0 0 0,0 0 0,-1 1 0,2 6 58,7 8 23,-7-13-46,1 1-1,0-1 0,0 1 0,0-1 0,0 0 0,0 0 0,0 0 0,1 0 0,-1 0 0,1 0 0,0-1 0,-1 1 0,1-1 0,0 0 0,0 0 0,0 0 1,0 0-1,0 0 0,6 0 0,-1-1-72,1 0 0,-1-1 0,0 0 0,1 0 1,-1-1-1,0 0 0,9-4 0,57-26-2814,-49 20 292,73-32-8072,-52 28 6037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9.06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6 934 3552,'-5'8'6912,"13"-5"-2148,0-3-5246,-2-1 924,0-1 0,1 1 0,-1-1 0,0-1 0,0 1 0,0-1 0,9-5-1,0-2 0,19-17-1,-8 3-251,-1 0 0,-1-2 0,-1-1 0,25-40-1,68-125 495,-87 140-422,0 0 335,-3 0 0,-1-2 0,20-67 0,-43 109-384,-7 14-214,-9 21-85,0 8 346,0 1 1,-15 60-1,10 16 248,-8 135 0,25-225-452,1 1 0,1 0 0,1 0 0,1 0 0,0 0 0,1 0 0,1-1 0,10 28 1,-11-38-15,-1-2 35,0 0 1,0-1 0,7 11-1,-9-15-71,1 0 0,-1 0 0,1-1 0,-1 1 0,1-1 0,-1 1 0,1 0 0,-1-1 0,1 1 0,-1-1 0,1 1 0,0-1 0,-1 1 0,1-1 1,0 0-1,0 1 0,-1-1 0,1 0 0,0 1 0,0-1 0,-1 0 0,1 0 0,0 0 0,0 0 0,0 0 0,-1 0 0,1 0 0,0 0 0,0 0 0,0 0 0,-1 0 0,1-1 0,0 1 0,0 0 0,-1 0 0,1-1 0,1 0 0,5-5 28,0 0-1,-1-1 1,0 0-1,0 0 1,0 0-1,-1-1 1,0 0-1,0 0 1,5-14 0,11-33-7,27-110 0,-19 57 82,85-332 473,-112 425-541,2-6 134,2-40 1,-6 61-163,1 0-1,-1-1 1,0 1-1,0 0 1,0 0 0,0-1-1,0 1 1,0 0-1,0 0 1,0-1-1,0 1 1,0 0 0,0 0-1,0-1 1,0 1-1,0 0 1,0 0-1,0-1 1,0 1 0,-1 0-1,1 0 1,0 0-1,0-1 1,0 1-1,0 0 1,0 0 0,-1 0-1,1-1 1,0 1-1,0 0 1,0 0-1,-1 0 1,1-1 0,-6 9 182,-3 15-57,-23 105-33,18-68-58,-57 353 1170,64-364-1135,3-27 41,-2 40 0,9-36 129,-2-32-341,0 0 0,1 0 0,-1 0 0,6-11 0,-1-3-52,7-28 88,1 1 1,36-80 0,-44 112 90,8-14-102,-13 28 73,-1 0 1,1 0-1,0-1 1,0 1-1,0 0 1,0 0-1,0 0 1,0 0 0,0 0-1,0 0 1,0 1-1,0-1 1,1 0-1,-1 0 1,0 1 0,3-2-1,-4 3 0,1-1 1,0 0-1,-1 0 0,1 0 0,0 0 1,-1 0-1,1 1 0,0-1 0,-1 0 1,1 0-1,0 1 0,-1-1 0,1 1 1,-1-1-1,1 0 0,-1 1 0,1-1 1,-1 1-1,1-1 0,-1 1 1,0 0-1,1-1 0,-1 1 0,0-1 1,1 1-1,-1 0 0,0-1 0,0 1 1,1 0-1,-1-1 0,0 2 0,6 28 149,-4-20-71,5 27-14,-3-13-41,2 0 0,12 35 0,-15-53-11,-1 0-1,1 0 0,0 0 0,0-1 0,1 1 0,0-1 1,0 0-1,0 0 0,1 0 0,-1-1 0,1 1 1,0-1-1,1 0 0,7 4 0,-8-6-19,0 0-1,0 0 1,0-1 0,1 0-1,-1 0 1,1 0 0,-1 0 0,0-1-1,1 0 1,-1 0 0,1-1-1,-1 1 1,0-1 0,1 0-1,-1-1 1,0 1 0,10-5-1,-1-1-60,0 0-1,0-1 0,-1 0 0,24-20 0,-16 8 56,-1 0 1,-1-2-1,0 0 0,28-48 0,-32 48 41,-8 12-19,-4 7-19,-1 0 0,0 0 0,0 0 0,0 0 0,0 0 0,-1 0 0,1 0 0,1-7 0,-5 6-151,-2 8 45,-5 9-17,-46 74 259,27-36-6,9-20-20,3 0 0,-26 66 0,41-95-96,1 1-1,-1-1 1,0 1-1,1-1 1,0 1-1,-1-1 1,1 1-1,0 0 1,1 2-1,-1-4-9,0 0 0,1-1 0,-1 1 0,0-1 0,0 1 0,1-1 0,-1 1 0,0-1 0,1 1 0,-1-1 0,1 1 0,-1-1 0,1 1 0,-1-1-1,1 0 1,-1 1 0,1-1 0,-1 0 0,1 1 0,-1-1 0,1 0 0,0 0 0,-1 0 0,1 1 0,-1-1 0,1 0 0,0 0 0,-1 0 0,1 0 0,0 0 0,-1 0 0,1 0-1,-1 0 1,1 0 0,0-1 0,-1 1 0,1 0 0,-1 0 0,1 0 0,0-1 0,2 0-12,0 0 1,0-1-1,0 1 0,0-1 0,0 0 1,-1 1-1,1-1 0,0 0 1,-1-1-1,0 1 0,1 0 0,-1-1 1,0 1-1,2-4 0,3-6-68,-1 1-1,7-15 0,-8 15 27,26-57-107,35-112 0,-63 171 168,-2 11 21,-5 21 70,1-1 10,1 3-101,1 0 1,1 0-1,1 1 0,2-1 1,0 0-1,1 0 0,2 0 0,8 24 1,-13-47 6,0 0 1,0 0-1,0 1 1,0-1-1,0 0 1,1 0-1,-1 0 1,1 0-1,-1 0 1,3 1-1,-4-2-13,1-1-1,0 1 0,-1-1 0,1 0 1,0 1-1,-1-1 0,1 0 0,0 0 1,0 1-1,-1-1 0,1 0 1,0 0-1,0 0 0,-1 0 0,1 0 1,0 0-1,0 0 0,-1 0 0,1 0 1,0-1-1,0 1 0,-1 0 0,1 0 1,0-1-1,0 1 0,-1 0 0,1-1 1,0 1-1,-1-1 0,1 1 0,-1-1 1,1 1-1,0-1 0,5-5 4,0-1 0,0 1 0,0-1 0,-1 0 0,0 0 0,6-14 0,20-51-106,-22 51 87,109-325-50,-109 310 245,-1-1 1,-1-1-1,2-70 0,-9 107-160,0 0-1,0 0 1,0 0-1,0 0 0,0 0 1,0 0-1,0 1 1,0-1-1,0 0 1,-1 0-1,1 0 0,0 0 1,-1 0-1,1 0 1,-1 1-1,0-3 0,1 3-12,-1 0 0,1 0 0,0 0 0,-1 0 0,1 0-1,0 0 1,-1 0 0,1 0 0,-1 0 0,1 0 0,0 0-1,-1 0 1,1 0 0,0 0 0,-1 0 0,1 0-1,0 1 1,-1-1 0,1 0 0,0 0 0,-1 0 0,1 0-1,0 1 1,0-1 0,-1 0 0,1 0 0,0 1 0,-1-1-1,-2 4 11,0 0-1,-1 0 0,1 0 0,1 0 0,-4 5 1,-5 15 28,1 0 0,1 1 0,2 0 1,0 0-1,1 1 0,2-1 0,0 1 0,2 0 1,1 0-1,1 0 0,1 1 0,1-1 1,2 0-1,7 27 0,-7-36-145,31 114 317,-26-105-759,0-1 0,26 47 0,-33-68-357,1 0 0,-1-1 0,1 1 0,0-1 0,5 5 0,-1-1-3303,-3-3 1358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9.48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32 44 9568,'-32'-17'8223,"42"17"-6047,3 0-1248,11-3-352,6 3-352,11-3-480,4 3 160,13-9-2656,-3 4 1504,-2-1-6239,-8 6 4159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1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10976,'0'0'4960,"8"0"-4321,0-3 1985,7 3-1568,2-8 512,6 5-960,-1-11-288,1 11-192,0-5-192,-1 4 32,-4-1 32,0 5 0,4 5-7391,5 7 4031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39.84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40 7872,'-19'-5'3584,"24"5"-3104,0 0 2560,4 0-1760,14-3 671,4 3-1151,9-9-128,4 6-384,5-10-480,0 6 96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1.4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8 314 1472,'-1'1'5124,"-6"6"-2216,10-21 3620,-2 9-6229,0-1 0,1 1 1,-1 0-1,1-1 1,0 1-1,0 0 0,1 0 1,3-5-1,2-5 217,3-5-159,2 0 0,0 0-1,1 1 1,18-19 0,-21 25-210,11-10 436,1 1 0,45-34 0,-67 55-536,0 0 0,0 0 0,0 1 0,0-1 0,0 0-1,0 0 1,1 1 0,-1-1 0,0 1 0,1-1 0,-1 1 0,0 0 0,1-1 0,-1 1 0,0 0-1,1 0 1,-1 0 0,0 0 0,1 0 0,-1 0 0,2 1 0,-1 0 0,-1-1 0,1 1 1,-1 0-1,0 0 0,0 1 0,1-1 1,-1 0-1,0 0 0,0 0 1,0 1-1,0-1 0,-1 1 0,1-1 1,0 1-1,0-1 0,-1 1 0,1 2 1,31 115 1332,-4-12-675,-20-79-566,2 0-1,1-1 1,1 0 0,1-1-1,2-1 1,32 45-1,-44-67-120,-1 0-1,1 0 1,0 0-1,0-1 1,0 1-1,0-1 1,6 4-1,-7-6-4,0 1 1,-1 0-1,1-1 0,-1 1 0,1-1 0,0 0 0,-1 0 1,1 0-1,0 1 0,0-1 0,-1-1 0,1 1 0,0 0 1,-1 0-1,1-1 0,0 1 0,-1-1 0,1 1 0,-1-1 1,1 0-1,-1 1 0,3-2 0,2-3 19,0 0-1,0 0 1,-1-1-1,1 0 1,-1 0-1,0 0 1,-1 0-1,7-12 1,29-64-64,-23 44 79,63-139-202,-78 171 175,1 1 0,0 0 0,0 0 0,0 1 0,5-7 0,-8 11-11,1-1-1,-1 0 1,1 1 0,-1-1-1,1 1 1,0-1 0,-1 1-1,1-1 1,0 1 0,-1-1-1,1 1 1,0 0-1,-1-1 1,1 1 0,0 0-1,0 0 1,-1-1 0,1 1-1,0 0 1,0 0 0,-1 0-1,1 0 1,0 0 0,0 0-1,0 0 1,-1 0 0,1 0-1,0 0 1,0 1 0,-1-1-1,1 0 1,0 1 0,0-1-1,-1 0 1,1 1 0,0-1-1,-1 1 1,1-1 0,0 1-1,-1-1 1,1 1 0,-1-1-1,1 1 1,-1 0 0,1-1-1,-1 1 1,0 0 0,1 0-1,13 22 202,-2 0 0,15 38-1,12 53-219,-38-111 15,12 44-793,-5-18-2123,1 0-3491,-9-27 5389,2 4-613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1.8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4576,'1'1'828,"1"1"-1,-1 0 1,0 0 0,0 0 0,0 0-1,0 1 1,1 2 0,6 26 2308,2 36 279,-1 92 2267,-13 83-2842,-1-46-2157,5-171-749,3 139 332,7-58-3127,-9-99 1167,3 14-1663,-4-21 3119,1 1 0,-1-1 0,0 0 0,0 1 0,0-1 0,0 0-1,0 1 1,1-1 0,-1 0 0,0 0 0,0 1 0,2 0-1191,-2-1 1191,1 1 0,-1-1-1,0 0 1,1 0 0,-1 0 0,0 0 0,1 0 0,-1 0 0,0 0-1,1 0 1,-1 0 0,0 0 0,1 0 0,-1 0 0,1 0 0,-1 0 0,0 0-1,1 0 1,-1 0 0,0 0 0,1 0 0,-1 0 0,0 0 0,1-1-1,13-6-4507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3.1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0 242 5472,'4'-2'14420,"8"0"-9318,22-1-6944,-20 1 3265,14-2-1239,-1-2 0,31-11 0,13-3-122,-22 9 128,0 3 0,1 1 0,0 3 0,0 2 0,0 2 0,0 2 0,91 16 0,-115-10 26,-22-6-139,0-1 0,0 1-1,0-1 1,0 0 0,0-1-1,0 1 1,0-1 0,6 1-1,-10-1-75,0-1-1,0 1 1,1 0-1,-1 0 1,0 0 0,1 0-1,-1-1 1,0 1-1,0 0 1,1 0-1,-1 0 1,0-1-1,0 1 1,1 0 0,-1-1-1,0 1 1,0 0-1,0 0 1,0-1-1,0 1 1,1 0-1,-1-1 1,0 1 0,0 0-1,0-1 1,0 1-1,0 0 1,0-1-1,0 1 1,0 0 0,0-1-1,0 1 1,0 0-1,0-1 1,0 1-1,-1-1 1,-3-17 9,3 12-9,-1-13 15,2 15-14,-1-1 1,1 1-1,-1-1 0,0 1 1,0 0-1,-1-1 1,1 1-1,-3-5 0,-3-6-31,6 12 48,0 0 0,-1 0 0,1-1 0,-1 1 0,0 0 0,0 0 0,0 1 0,0-1 0,-3-2-1,0 0-4,0 1-1,-1 0 0,0 0 1,1 0-1,-1 1 0,0 0 1,0 0-1,-1 0 0,1 1 1,-1 0-1,1 0 0,-1 1 1,-7-1-1,2-1 14,11 3-18,0 0 1,0 0-1,-1-1 0,1 1 0,0 0 1,0 0-1,0 0 0,0 0 0,0 0 0,0 1 1,0-1-1,0 0 0,0 0 0,-1 1 0,-6 1-54,22 0 170,21 8 210,-12-4-254,0 0-1,0 2 0,0 1 0,22 12 0,-42-19-45,0-1 0,0 1-1,-1 0 1,1 0 0,-1 0-1,0 1 1,1-1 0,-1 0 0,0 1-1,0 0 1,-1-1 0,1 1-1,0 0 1,-1 0 0,0 0-1,0 0 1,0 0 0,0 0-1,0 0 1,0 0 0,-1 1-1,0-1 1,1 4 0,-2 5 79,-1 0 1,0 0-1,0 0 1,-8 21 0,3-9-145,3-11-243,-1 1 0,0-1 0,-12 21 0,3-11-3098,-1-1-3595,9-14 465,5 0 2107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8.6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106 266 2816,'-33'1'16305,"46"10"-14008,-5-4-1972,0 0 1,12 7-1,-9-8 21,1-1 1,0-1-1,0 1 0,0-2 0,21 4 1,-26-6-254,1 0 0,0 0 1,-1-1-1,1 0 0,0-1 0,-1 0 1,1 0-1,-1 0 0,1-1 1,11-4-1,-15 4-72,-1 0 1,1 0-1,-1-1 1,1 1-1,-1-1 1,0 0-1,0 1 1,0-1 0,-1-1-1,1 1 1,-1 0-1,1-1 1,-1 1-1,0-1 1,0 1-1,-1-1 1,1 0-1,-1 0 1,0 0-1,1-6 1,1-8 78,-1 0 1,-1 0 0,-1-26 0,-1 18-60,1 24-43,0-11 46,0 1 1,-1-1 0,-4-23-1,4 33-34,0 0-1,0 0 0,0 0 0,0 0 1,-1 0-1,1 0 0,-1 0 1,0 0-1,0 1 0,0-1 1,0 1-1,0-1 0,-1 1 1,1 0-1,-1 0 0,0 0 1,1 0-1,-1 0 0,-5-1 1,6 2-9,-1 0 1,1 1 0,-1 0 0,1-1-1,-1 1 1,1 0 0,-1 0 0,0 1 0,1-1-1,-1 0 1,1 1 0,-1 0 0,1-1 0,0 1-1,-1 0 1,1 0 0,0 0 0,-1 1 0,1-1-1,0 1 1,-3 2 0,-4 3 1,1 0 1,0 1-1,-12 14 1,-40 59 180,32-40-54,-44 70 590,61-92-569,1 1 1,1 0 0,1 1-1,-6 23 1,13-40-103,0 0 1,1 1-1,-1-1 0,1 1 1,0-1-1,0 1 0,0-1 1,1 1-1,-1-1 1,1 0-1,0 1 0,1-1 1,-1 0-1,3 5 0,-1-3 28,1 0-1,0 0 0,0 0 0,0 0 0,1-1 0,0 0 0,0 0 0,7 5 1,3 2 35,1-2 1,1 0-1,-1-1 1,2-1-1,30 11 1,-34-15-57,0 0 0,0-1 1,0-1-1,0 0 0,0-1 0,1 0 0,-1-1 0,22-3 1,-13-1-825,0-1 0,0-1 0,0-1 1,29-13-1,-42 16-1465,-1-1 0,12-9 0,-3 5-647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9.6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67 27 1728,'0'-1'343,"0"-1"0,1 1 0,-1-1 0,1 1 0,-1-1 0,1 1 0,0-1 0,-1 1 0,1 0 1,0-1-1,0 1 0,9-9 8105,-16 22-6704,0-1 0,-4 13 0,-15 55 160,20-62-1136,4-10-596,-7 18 443,1 0 0,1 1-1,-4 51 1,10-69-554,0 0 0,1 0-1,0 0 1,0 0 0,1 0 0,0-1 0,4 13 0,-4-15-55,1 0 1,0 0 0,0 0-1,0-1 1,0 1 0,1-1 0,-1 0-1,1 0 1,0 0 0,1-1-1,-1 1 1,6 2 0,-7-4-222,1 0 0,-1 0 0,1-1 0,-1 1 1,1-1-1,0 0 0,0-1 0,-1 1 0,1 0 0,0-1 0,0 0 0,0 0 1,0 0-1,5-1 0,-2-1-1289,0 1 0,-1-1 1,1 0-1,-1 0 0,0-1 0,1 0 1,7-5-1,2-1-1381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49.9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8 6656,'-9'-8'3008,"4"11"-2624,0-3 160,10 0-384,0 0-832,4 9 448,-1-4-1216,7-2 800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0.7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0 5312,'-4'3'7647,"4"-2"-7505,0 12 2226,4 15-1128,2-3 173,-2 0 0,4 48 1,-3 97 605,7 96-412,-2-71-871,-10-195-735,0 0 0,0 0-1,0 0 1,0 0 0,0 0-1,0 0 1,0 0 0,0 0-1,0 0 1,0 0 0,0 0-1,0 0 1,0 0 0,0 0-1,0 0 1,0 0 0,1 0-1,-1 0 1,0 0 0,0 0 0,0 0-1,0 0 1,0 0 0,0 0-1,0 0 1,0 0 0,0 0-1,0 1 1,0-1 0,0 0-1,0 0 1,0 0 0,0 0-1,0 0 1,0 0 0,0 0-1,0 0 1,0 0 0,0 0-1,0 0 1,0 0 0,2-7-62,3-14-115,9-102-469,-8 76 528,17-70 0,-10 62-33,-10 40 108,9-24-1,-10 33 35,1 1-1,-1-1 0,1 1 0,0 0 1,0 0-1,1 0 0,4-5 0,-8 10 10,1-1-1,-1 1 1,0-1 0,1 1-1,-1-1 1,0 1 0,1 0-1,-1-1 1,1 1-1,-1 0 1,1-1 0,-1 1-1,1 0 1,-1-1-1,1 1 1,-1 0 0,1 0-1,-1 0 1,1-1-1,-1 1 1,1 0 0,0 0-1,-1 0 1,1 0-1,-1 0 1,1 0 0,-1 0-1,1 0 1,-1 0-1,1 1 1,0-1 0,-1 0-1,1 0 1,-1 0-1,1 1 1,-1-1 0,1 0-1,-1 0 1,1 1-1,-1-1 1,0 1 0,1-1-1,-1 0 1,1 1-1,-1-1 1,0 1 0,1-1-1,-1 1 1,0-1-1,0 1 1,1-1 0,-1 2-1,2 1 46,-1 0-1,0 1 0,0-1 1,-1 1-1,1 0 0,-1-1 1,1 5-1,-2 8 18,-1-1-1,-1 1 1,0-1 0,-1 0 0,-1 0 0,-9 21-1,3-8-74,8-20 13,-1-1 1,0 1-1,-6 8 1,-7 13 24,17-27 6,-1 0 0,1 0 0,0 0 0,0 0 1,0 0-1,0 0 0,0 0 0,0 0 0,1 0 1,-1-1-1,1 1 0,-1 0 0,1 0 0,1 3 0,15 30 857,-10-22-628,-3-6-106,1 1 1,-1-1 0,1 0-1,1 0 1,-1 0 0,1-1 0,1 0-1,-1 0 1,14 9 0,-18-14-300,-1 0 0,0-1 1,0 1-1,1-1 0,-1 0 1,0 1-1,1-1 0,-1 0 1,1 0-1,-1 0 0,0 0 0,1 0 1,-1 0-1,1 0 0,-1 0 1,2-1-1,13-6-8469,-7 3 5435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1.7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23 5152,'0'0'222,"0"-1"0,-1 1 0,1-1 0,-1 1 0,-14-2 12595,29 1-8080,6-1-4042,60-7 155,-25 4-409,-34 4-420,41 2 0,-20 0 28,-41-1 377,-1 8-321,-1 0 0,0 0 0,-1 0 0,1-1 0,-1 1-1,-4 9 1,-23 44 9,9-18-87,1-5 12,-1 0 1,-2-1-1,-2-1 1,-43 50-1,48-56-62,17-25 21,-1-1 0,1 1 1,-1-1-1,-4 4 0,8-5 98,5-2-3,11 0 78,-15-1-136,186 0 354,-185-1-423,0 1 1,0 0-1,0 1 0,-1-1 0,1 0 0,0 1 1,0 0-1,0 0 0,-1-1 0,1 2 1,2 0-1,-4-2-177,-1 1 1,1-1 0,-1 0-1,1 0 1,-1 0-1,1 1 1,0-1 0,-1 0-1,1 0 1,-1 0-1,1 0 1,0 0 0,-1 0-1,1 0 1,-1 0-1,1 0 1,-1 0 0,1-1-1,0 1 1,-1 0-1,1-1 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2.1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 76 7040,'-3'0'587,"-9"0"470,12 1-1020,0-1 1,0 0 0,0 0-1,0 0 1,0 0 0,0 0-1,0 0 1,0 0 0,0 0-1,0 0 1,0 0 0,0 0-1,0 1 1,0-1-1,0 0 1,0 0 0,0 0-1,0 0 1,0 0 0,0 0-1,0 0 1,0 0 0,0 0-1,0 0 1,0 0 0,0 0-1,0 1 1,0-1 0,0 0-1,0 0 1,0 0 0,0 0-1,0 0 1,0 0-1,0 0 1,-1 0 0,1 0-1,0 0 1,0 0 0,0 0-1,0 0 1,0 0 0,0 0-1,0 0 1,0 0 0,0 0-1,0 0 1,0 0 0,-1 0-1,1 0 1,0 0 0,0 0-1,0 0 1,0 0-1,0 0 1,0 0 0,0 0-1,0 0 1,0 0 0,0 0-1,0 0 1,-1 0 0,3 0 361,-1 1 0,0-1 1,0 0-1,1 1 0,-1-1 0,0 0 1,0 0-1,1 0 0,-1 0 1,0 0-1,3-1 0,2 1 735,19-1 695,-1-1 1,38-8-1,49-17-912,-77 18-789,1-2-145,-18 6-1713,1 0 1,31-5 0,-29 11-3386,2 6 1585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 5888,'4'-6'3469,"-2"7"-1238,1 13-361,-3 28-651,-50 444 3753,29-316-3934,19-153-916,-17 128 748,17-127-448,4-15 853,0-7-1084,12-48 481,19-58-509,-27 94-187,0 1 0,2-1 0,-1 2 0,18-26 0,-19 33-37,0 0 0,0 0 0,1 1 0,-1 0 0,1 0 0,1 1 0,14-9-1,-19 12 44,0 0 0,0 1-1,0 0 1,0 0-1,0 0 1,0 0-1,1 0 1,-1 0 0,0 1-1,0 0 1,1-1-1,-1 1 1,0 1-1,1-1 1,-1 0 0,0 1-1,0 0 1,1-1-1,-1 1 1,0 0-1,0 1 1,0-1-1,0 1 1,5 2 0,-7-2 26,1 0-1,0-1 1,-1 1 0,1 0 0,-1 0 0,0 0 0,1 0 0,-1 0 0,0 0 0,0 0 0,0 0-1,-1 1 1,1-1 0,0 0 0,-1 1 0,0-1 0,1 0 0,-1 1 0,0-1 0,0 0 0,0 1-1,-1-1 1,1 0 0,-2 5 0,-1 5 127,0-1-1,-2 1 1,-7 16-1,10-25-112,-8 18 167,-1 0 0,0-1 0,-16 19 0,23-33-156,-1 0 1,1-1-1,-1 0 1,-1 0 0,1 0-1,-1 0 1,0-1 0,0 0-1,0 0 1,0-1 0,-1 1-1,0-1 1,-7 2 0,2-3 134,22-6-76,1-1-64,27-15 73,47-24 107,-47 28-186,100-42 25,-69 35-13,129-52 103,-198 74-143,0 1 1,1 0-1,-1-1 0,0 1 1,1 0-1,-1 0 1,0-1-1,1 1 0,-1 0 1,1 0-1,-1 0 0,0 0 1,1 0-1,-1 0 1,1-1-1,-1 1 0,1 0 1,-1 0-1,0 0 1,1 0-1,-1 0 0,1 1 1,-1-1-1,1 0 0,-1 0 1,0 0-1,1 0 1,-1 0-1,1 0 0,-1 1 1,0-1-1,1 0 1,0 1-1,-1 0-2,0 0 0,0 0-1,0 0 1,-1 0 0,1 0 0,0 0 0,0 0 0,0 0 0,-1-1-1,1 1 1,-1 0 0,1 0 0,-1 1 0,-23 35-76,24-37 84,-3 4 10,0 1 0,0 0 1,1 0-1,-1 0 0,1 0 1,1 0-1,-1 0 0,1 0 1,0 1-1,0-1 1,0 0-1,1 1 0,0 9 1,0-11 17,1 0 0,-1 1 0,1-1 0,0 0 0,0 1 0,1-1 0,-1 0 0,1 0 0,0 0 0,0 0 1,0-1-1,1 1 0,-1 0 0,1-1 0,0 0 0,0 1 0,4 2 0,-5-4 4,-1-1 0,1 1-1,-1-1 1,1 0 0,0 0 0,0 0-1,0 0 1,-1 0 0,1 0 0,0-1-1,0 1 1,0 0 0,0-1 0,0 0-1,0 1 1,1-1 0,-1 0 0,0 0-1,0 0 1,0-1 0,0 1 0,0 0-1,0-1 1,0 1 0,0-1 0,0 0-1,0 1 1,0-1 0,0 0 0,-1 0-1,1-1 1,0 1 0,-1 0 0,1 0-1,-1-1 1,1 1 0,-1-1 0,1 1-1,-1-1 1,0 0 0,2-2-1,1-4 24,1 0 0,-1 0 0,0-1-1,0 1 1,-1-1 0,0 0-1,-1 0 1,0 0 0,1-12-1,-3 16-70,1 1 0,-1 0-1,0 0 1,0 0 0,-1 0-1,1-1 1,-1 1 0,0 0-1,0 0 1,0 0 0,0 0-1,-1 0 1,0 1 0,0-1-1,0 0 1,0 1 0,0-1-1,-1 1 1,0 0-1,1 0 1,-1 0 0,0 0-1,-6-4 1,4 5-39,-1 0 0,0 0-1,1 1 1,-1 0 0,0 0 0,1 0-1,-1 0 1,0 1 0,0 0 0,-8 1-1,-7-1-29,28 2 102,1 0 1,-1-1-1,1 0 1,0 0-1,-1-1 1,1 0-1,10-1 0,58-12 70,-22 3-73,24 0-50,144-21-328,-216 31 325,-5 1-1,-9 7-32,-16 9-12,6-7 85,0 1-1,-16 15 1,28-21 7,-1 1 1,1-1-1,1 2 1,-1-1-1,1 1 1,1-1-1,-9 16 1,8-11 21,0 1 0,0 0 0,-3 18 0,7-26-17,0 0 0,0 0 0,1 1 1,0-1-1,0 0 0,0 1 0,0-1 0,1 0 0,-1 0 0,1 1 0,0-1 0,1 0 0,2 8 0,-3-11 1,0 1 0,0-1 0,0 0-1,0 1 1,0-1 0,0 0-1,0 0 1,0 0 0,0 0-1,1 0 1,-1 0 0,0 0-1,1 0 1,-1 0 0,1 0-1,-1-1 1,1 1 0,-1-1-1,1 1 1,0-1 0,-1 0 0,1 1-1,-1-1 1,1 0 0,3 0-1,-1-1 33,0 0-1,1 1 1,-1-1-1,0-1 1,1 1-1,-1-1 1,8-4-1,4-4 13,0-2 0,-1 0 0,0 0-1,-1-2 1,21-24 0,-17 18-53,0 1 9,-1-1-1,-2-1 0,0 0 0,-1-1 0,-1 0 0,-1-1 0,-1-1 0,14-44 0,-4-3-106,-3 0 1,11-101-1,-27 158 36,-1-1-1,0 1 0,-1 0 0,-1 0 0,0 0 0,-5-22 0,6 36 43,-1-1-1,1 0 1,0 0 0,0 1-1,0-1 1,-1 0 0,1 1-1,0-1 1,0 0 0,-1 1-1,1-1 1,-1 0 0,1 1-1,-1-1 1,1 1 0,-1-1-1,1 1 1,-1-1 0,1 1-1,-1-1 1,0 1 0,1-1-1,-1 1 1,0 0 0,1 0-1,-1-1 1,0 1 0,0 0-1,1 0 1,-1 0 0,0-1-1,0 1 1,1 0 0,-1 0-1,0 0 1,0 0 0,1 1-1,-1-1 1,0 0 0,1 0-1,-1 0 1,0 1 0,0-1-1,1 0 1,-1 1 0,0-1-1,1 0 1,-1 1 0,1-1-1,-2 1 1,-2 3-20,0-1-1,0 1 1,0-1 0,1 1 0,-1 0-1,-3 7 1,-8 16-27,1 0 0,1 2 0,-15 50 1,23-64 36,-6 20 9,1 1 1,1 0 0,-4 45-1,11-61 40,1-1-1,1 0 1,1 0-1,0 0 0,2 0 1,0 0-1,1 0 1,7 19-1,-8-31 18,-1-1-1,1 1 1,1-1-1,-1 0 1,1 0 0,0 0-1,1 0 1,-1-1-1,10 9 1,-12-12-14,0-1 1,0 1-1,0-1 0,0 1 1,0-1-1,0 0 1,1 0-1,-1 0 0,0 0 1,1 0-1,-1 0 1,1-1-1,-1 1 0,1-1 1,-1 0-1,1 1 0,-1-1 1,1-1-1,0 1 1,-1 0-1,1 0 0,-1-1 1,1 0-1,-1 1 1,0-1-1,1 0 0,-1 0 1,5-3-1,6-5 72,0-2-1,20-19 1,9-8-134,-39 35 101,-2 2-130,1 0-1,-1 0 0,0 0 0,1 0 1,-1 0-1,1 0 0,-1 1 0,3-2 1,-3 2 46,-1 0 1,1 0 0,-1 1 0,0-1 0,1 0 0,-1 0 0,1 0 0,-1 1 0,0-1-1,1 0 1,-1 0 0,0 1 0,1-1 0,-1 0 0,0 1 0,1-1 0,-1 1 0,0-1-1,0 0 1,1 1 0,-1-1 0,0 1 0,0-1 0,0 1 0,0-1 0,1 0 0,-1 1 0,0-1-1,0 1 1,0-1 0,0 1 0,0-1 0,0 1 0,4 25 70,-3-12-45,2 0-1,0 0 1,1 0-1,9 24 1,-13-37 5,1 0 0,-1 0 0,0 0 0,1 0 0,-1 0 0,1 0 0,-1 0 0,1 0 0,0-1 0,-1 1 0,1 0 0,0 0 0,0-1 0,-1 1 0,1 0 0,0-1 0,0 1 0,0-1 0,0 1 0,0-1 0,0 1 0,0-1 0,0 0 0,0 1 0,0-1 0,0 0 1,0 0-1,0 0 0,0 0 0,0 0 0,0 0 0,0 0 0,0 0 0,0 0 0,2-1 0,7-5 97,0 0-1,0 0 1,0-1 0,11-12-1,4-1-33,-16 12-91,13-10 56,-21 17-80,0 0-1,0 1 1,1-1 0,-1 0 0,0 1 0,0-1 0,0 1-1,0-1 1,1 1 0,-1 0 0,0 0 0,0-1-1,1 1 1,-1 0 0,0 0 0,2 0 0,-2 1 15,0-1 0,0 1 0,0-1 0,0 1 0,-1-1 0,1 1 0,0 0 0,0-1 0,-1 1 0,1 0 0,0 0 0,-1 0 0,1-1 0,-1 1 0,1 0 0,-1 0 0,1 0 0,-1 0 0,0 0 0,0 0 0,1 0 0,-1 2 0,1 3-8,0 0-1,-1 0 0,0 11 0,-4 36 31,-2-1-1,-21 84 1,-42 105 258,37-139-30,17-55 107,-31 68 0,45-112-322,-13 22 167,13-24-147,0 0 0,0 0 0,0 1 0,-1-1 0,1 0 0,0 0 0,-1 0 0,1 0 0,-1 0 0,0 0 0,1-1 0,-3 2 0,3-2-8,0 0 0,0 0 0,0 1 0,0-1-1,-1 0 1,1 0 0,0 0 0,0 0 0,0 0-1,0 0 1,-1-1 0,1 1 0,0 0 0,0-1-1,0 1 1,0 0 0,0-1 0,-2-1 0,1 1 9,-1-1 1,1 0-1,0 0 0,0 0 1,0-1-1,0 1 1,-2-3-1,-2-5 34,1 0-1,-9-19 1,13 26-60,-4-9 10,1-1 0,0 0 0,1 0 0,0-1 0,1 1 0,1 0 0,0-1 0,0 0 0,2 1-1,0-1 1,2-14 0,0 16 6,-1 1 0,2 0 0,-1 0 0,2 0-1,-1 1 1,2-1 0,-1 1 0,1 0 0,1 0 0,0 1-1,0 0 1,16-15 0,-10 13-25,1 0 0,1 2 0,0-1 0,0 2 0,1 0 0,0 0 0,0 2 0,1 0 0,0 1 0,0 0 0,0 2 0,1 0 0,-1 1 0,1 0 0,32 3 0,-46-1-474,0 0 0,0 0 0,-1 1 0,1-1 0,0 1 0,0 0 0,-1 0-1,1 0 1,-1 1 0,1-1 0,-1 1 0,1 0 0,-1 0 0,0 0 0,0 0 0,0 1 0,0-1 0,0 1 0,-1-1 0,1 1 0,2 5-1,4 7-3873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3.5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34 2144,'45'-33'21541,"-41"41"-20885,-2 0-321,-1 0 1,1 15 0,-1-9 1,8 299 1905,-10-212-2047,3-89-185,-2-11-60,1 0 1,-1 0 0,0-1 0,0 1 0,0 0-1,1 0 1,-1-1 0,0 1 0,0 0 0,0 0-1,0 0 1,0-1 0,0 1 0,0 0 0,-1 0-1,1-1 1,0 1 0,0 0 0,-1 0 0,1-1 0,0 1-1,-1 0 1,1-1 0,-1 1 0,0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3.9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 37 5216,'-4'-3'700,"3"2"-558,1 1-1,-1-1 0,1 1 1,-1-1-1,0 1 1,1-1-1,-1 1 0,0 0 1,1 0-1,-1-1 0,0 1 1,0 0-1,1 0 1,-1 0-1,0-1 0,-1 1 1,36 2 11830,5 0-6491,0 2-4509,59-4-1,-58-3-1046,32-3-966,-62 4-649,1 0 0,14-6 0,-2-2-3616,3 5 1690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7.4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352 100 1408,'1'0'437,"0"0"-1,-1 0 1,1 0-1,0 0 1,-1 0-1,1 0 1,-1 0 0,1-1-1,0 1 1,5-4 4802,-5 2-4803,-1 1-77,1 0 0,-1 0 0,1 0 0,-1-1 0,0 1 0,1 0 0,-1 0 0,0-1-1,0 1 1,0 0 0,0-2 0,0 0-120,-1 0 1,1 0-1,-1 0 1,0 0-1,1 0 0,-2 0 1,1 0-1,0 0 1,0 0-1,-1 1 0,-2-4 1,0 2-61,1 1 0,-1 0 0,0 0 0,0 0-1,-1 0 1,1 1 0,-1-1 0,1 1 0,-1 0 0,0 1 0,0-1 0,1 1 0,-1 0 0,-7-1 0,-5 0 309,-1 1 1,-33 1-1,35 1-316,0 1 0,0 1 1,0 0-1,-19 6 0,28-6-80,0 0 1,-1 0-1,1 0 1,0 1-1,1 0 0,-1 1 1,1-1-1,0 1 0,0 0 1,-8 10-1,12-12-39,0 0 1,0 1-1,0-1 0,1 0 0,-1 1 0,1-1 1,0 1-1,0 0 0,1-1 0,-1 1 0,1 0 0,-1 0 1,1-1-1,1 1 0,-1 0 0,0 0 0,1-1 1,0 1-1,0 0 0,0-1 0,2 5 0,2 8 17,2-1 1,0-1-1,13 21 0,31 35 381,-10-14 122,-18-23-222,-9-13-52,-1-1 0,14 31 0,-19-33-159,-5-12-63,0 0 0,0 1-1,-1-1 1,0 1-1,0 0 1,0 0-1,-1 0 1,0 0-1,0 0 1,0 0 0,-1 0-1,0 8 1,-2 11 81,1-17-166,0 0 1,0 0-1,0 1 0,-1-1 0,-5 13 1,6-18-654,0-1 257,1-1-1,0 0 1,-1 0-1,0 0 1,1 0 0,-1 0-1,0 0 1,1 0-1,-1 0 1,-1 1 0,-3 3-1714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7.7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46 6400,'6'1'7864,"6"-1"-3497,69 0-705,124-22-526,-150 15-2779,75-9-218,-94 14-2086,-31 2 15,1 1-1,-1 0 1,0-1-1,0 2 1,6 1 0,7 4-1876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8.3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7 168 6560,'-6'4'7228,"12"-2"-2972,1-1-4589,17-2 2249,23-4-1,-10 0-834,51-7-110,-1-4 0,148-47-1,-222 59-1063,122-37-686,-44 18-5314,-64 19 3843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8.9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2 112 6720,'0'-1'150,"0"0"1,-1 1-1,1-1 0,0 0 1,0 0-1,0 1 0,0-1 1,0 0-1,0 0 0,0 1 1,0-1-1,0 0 0,0 0 1,0 1-1,0-1 0,0 0 1,1 1-1,-1-1 1,0 0-1,1 1 0,-1-1 1,0 0-1,1 1 0,-1-1 1,5-3 3300,-5 4-3151,1 0 0,-1 0 1,0 0-1,1 0 0,-1 0 0,1 0 0,-1 0 0,0 0 0,1 0 0,-1 0 1,0 0-1,2 1 1200,-1-1-1200,14 9 2522,-11-6-2674,1 0 1,-1 1-1,-1 0 0,7 7 0,4 14 280,-1 0 0,-1 1-1,-1 1 1,8 31 0,-11-33-295,-5-16-65,0-1-1,8 13 1,-2-83 156,-3 6-240,6-33-166,-10 78 250,1 0 0,0 1 0,1-1 0,0 1-1,0 0 1,7-10 0,-10 19-29,3-6 292,0 0-1,1 1 0,5-7 1,-7 11-175,-1 0 0,0 0 0,1 0 0,0 0 0,-1 0 0,1 1 0,0-1 0,0 1 0,0 0 0,6-2 0,2 1-82,-1 1 0,1 0-1,0 1 1,0 0 0,11 1-1,13 1-1832,-26-2-1302,0 0 890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2:59.9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1 223 4640,'5'6'16803,"-2"-1"-16488,0-1 1,1 0-1,0 0 1,-1-1 0,1 1-1,1-1 1,4 3-1,-2-3 5,0 0-1,1 0 1,12 2-1,-17-4-279,-1-1-1,1 1 1,-1-1-1,1 0 0,0 0 1,-1-1-1,1 1 1,-1 0-1,1-1 1,-1 1-1,1-1 1,-1 0-1,1 0 1,-1 0-1,3-2 1,2-2-29,-1 0 0,0 0 0,-1 0 0,1-1 0,-1 0 0,0 0 1,0-1-1,-1 1 0,0-1 0,0 0 0,0 0 0,-1 0 1,0-1-1,-1 1 0,2-8 0,-2 6-61,0 1 0,-1 0 0,1 0 0,-2-1 0,0 1 0,0-1-1,0 1 1,-1-1 0,0 1 0,-1 0 0,1 0 0,-2 0 0,-5-15 0,7 21 57,0 0 1,0 0-1,0 0 1,0 1-1,-1-1 0,1 1 1,0-1-1,-1 1 1,1-1-1,-1 1 1,0 0-1,1-1 0,-1 1 1,0 0-1,0 0 1,0 1-1,1-1 0,-1 0 1,0 0-1,0 1 1,0-1-1,0 1 1,-1 0-1,1 0 0,0 0 1,-4 0-1,3 0 52,-1 1-1,1 0 1,0 0-1,-1 0 1,1 0-1,-1 0 0,1 1 1,0-1-1,0 1 1,0 0-1,0 0 1,0 0-1,1 0 1,-5 5-1,-1 2 186,1 0 1,1 1-1,0 0 0,0 0 1,1 0-1,0 1 0,0-1 0,-2 13 1,-2 13 478,-6 42 0,10-51-421,3-14-138,1 0 0,0 0 1,1 0-1,0 0 0,1 0 1,0 0-1,7 24 0,-7-31-111,1 0-1,0 0 1,1 0 0,-1 0-1,1 0 1,0 0-1,1-1 1,-1 1 0,1-1-1,0 0 1,1 0-1,-1 0 1,1-1 0,0 1-1,0-1 1,0-1-1,8 6 1,-6-7-69,-1 0 0,0 0 0,1 0 0,-1-1 0,1 0 0,-1 0 0,1 0 0,0-1 0,-1 0 0,1-1 0,-1 1 0,9-3 0,34-9-3331,-5-4-5780,-27 10 6129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1.24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86 18 4064,'-3'-17'13403,"3"17"-13213,-2 0 1512,-16 29 2528,9-14-3640,0 1 0,1 1 0,1-1 0,1 1 1,0 1-1,1-1 0,1 1 0,-2 18 0,5-27-465,0 0 0,1 0 0,0 0-1,0 0 1,3 16 0,-1-19-129,-1-1 0,0 1 0,1-1 0,0 0 0,0 0 0,1 0 0,-1 0 0,1 0 0,0 0-1,5 5 1,-6-8-314,0 0-1,0 0 1,0-1 0,0 1-1,0-1 1,1 1-1,-1-1 1,1 0-1,-1 0 1,1 0-1,-1 0 1,5 0-1,1 1-3739,-1-2 0,15 1 0,-13-1 1136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1.6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29 5888,'-21'-28'4736,"26"28"-5408,3 0 352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2.4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1 6048,'-2'-1'3744,"3"6"124,0 8-1806,0 127 5420,0 0-4578,1 137-1850,-1-249-958,-1-19-58,0 0-1,0 0 0,-2 12 0,2-9 108,0-2-170,-1-10-136,-1-6-144,1 2 205,0-1 1,1 1-1,-1-1 1,1 1-1,1 0 1,-1-1-1,2-6 1,7-33-385,-1 20 422,1 1 0,18-36 0,-21 46 66,1 0 58,1 0-1,0 0 1,0 0 0,1 1-1,1 1 1,0-1-1,0 2 1,2-1-1,-1 1 1,25-16 0,-29 23 24,-1 0 1,0 0 0,1 0-1,0 0 1,11-2 0,-16 5-47,0-1 0,0 1-1,0 0 1,1 0 0,-1-1 0,0 1 0,0 1 0,0-1 0,1 0-1,-1 0 1,0 1 0,0-1 0,0 1 0,0 0 0,0 0 0,0 0-1,0 0 1,0 0 0,0 0 0,0 0 0,3 3 0,-4-2 4,0 0 0,1 0 1,-1 0-1,0 0 0,0 0 0,0 0 1,0 1-1,-1-1 0,1 0 0,0 1 1,-1-1-1,0 0 0,1 1 0,-1-1 1,0 0-1,0 1 0,-1-1 0,1 1 1,0-1-1,-2 4 0,0 3 50,-1-2-1,0 1 1,0 0-1,-8 12 1,5-11-92,0 0 0,0-1 0,0 1 0,-1-2 0,0 1 0,-1-1 0,0 0 0,0 0 0,0-1 0,-16 8-1,21-12-11,1-1 0,-1 1-1,0-1 1,1 1 0,-1 0-1,1 0 1,0 0 0,-1 1-1,1-1 1,0 0 0,1 1-1,-1 0 1,0-1 0,-2 5-1,4-4 42,-1-1 0,1 0 0,-1 0-1,1 0 1,0 1 0,0-1 0,0 0-1,0 0 1,0 1 0,0-1 0,1 0-1,-1 0 1,1 1 0,-1-1 0,1 0-1,0 0 1,0 0 0,0 0 0,0 0-1,2 2 1,7 8 137,0 0 0,0 0 0,2-1 0,-1 0 0,1-1 0,1-1 0,20 13 0,-16-14-513,-6-6-2750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2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1004 4640,'2'0'13896,"1"-3"-15046,7-6 1775,-1 0 0,0-2 0,0 1 0,-1-1 0,8-14-1,8-12 182,24-27 190,-15 22 10,48-81 0,-79 118-1086,-1 1 0,1-1 0,-1 0 0,0 1 0,1-6 0,-2 11 50,1 0 0,-1 0 0,0 0 0,1 0 0,-1 0 0,1 0 1,-1 0-1,1 0 0,0 0 0,-1 0 0,1-1 0,0 1 0,-1 0 1,2 1-1,7 9-40,-2 3 26,-1 0-1,-1 0 0,-1 1 0,0-1 1,4 25-1,2 78 187,-10-102-144,-3 133 389,2-130-310,0-12-8,1 0 1,-1 0-1,-3 9 0,4-14-51,0-1 0,0 1 0,0-1 0,0 1 0,0-1 0,0 1 0,-1-1 0,1 1 0,0 0 0,0-1 0,-1 1 0,1-1 0,0 1 0,-1-1 0,1 0 0,0 1 0,-1-1 0,1 1 0,-1-1 0,1 0 0,-1 1 0,1-1 0,-1 0 0,1 1 0,-1-1 0,1 0 0,-1 0 0,1 0 0,-1 0 0,1 1 0,-1-1 0,1 0 0,-1 0 0,0 0 0,1 0 0,-1 0 0,1 0 0,-1 0 0,1 0 0,-1-1 0,0 1 0,1 0 0,-1 0 0,1 0 0,-1-1 0,1 1 0,-1 0 0,1 0 0,-1-1 0,0 0 0,-2-2 77,0 0 1,0 0-1,0 0 1,0-1-1,0 1 0,1-1 1,-1 0-1,-1-6 1,-51-99-187,43 81-17,-2 1 0,-1 1 0,-19-27 0,24 37-142,8 12 62,0 1-1,0 0 1,-1 0 0,1 0-1,-1 0 1,1 0 0,-1 0-1,0 1 1,-5-4 0,8 9-368,7 6 451,10 12 291,-8-12-131,-5-5 32,1 0 0,-1 0 1,1 0-1,0 0 0,0-1 0,0 0 1,0 0-1,0 0 0,1 0 0,-1-1 1,1 0-1,10 2 0,-3-3 95,0 0 1,-1-1-1,1-1 0,0 0 0,20-5 0,62-20 102,-85 22-301,116-39 87,-111 37-52,-1 0 1,0-1 0,0 0-1,0-1 1,18-15 0,-30 21-48,1 0 1,-1 1 0,1-1-1,-1 1 1,1 0 0,0-1-1,-1 1 1,1 1 0,0-1-1,0 0 1,0 1 0,0-1-1,0 1 1,0 0 0,-1 0 0,6 0-1,0 2 51,0 0-1,0 0 0,0 0 0,10 6 1,11 3-191,-6-2 86,-17-6 219,1 0-1,-1-1 0,1 0 0,0 0 0,0-1 0,7 1 1,-14-2-116,1 0 0,-1 0 0,0 0 0,0 0 0,0 0 0,0 0 0,1 0 0,-1 0 0,0 0 0,0 0 0,0 0 0,0 0 0,1 0 0,-1-1 0,0 1 0,0 0 0,0 0 0,0 0 0,0 0 0,1 0 0,-1-1 0,0 1 0,0 0 0,0 0 0,0 0 0,0 0 0,0-1 0,0 1 0,0 0 0,0 0 0,0 0 0,0-1 0,0 1 0,0 0 0,0 0 0,0 0 0,0 0 0,0-1 0,-2-11 294,-8-10-123,6 18-256,0-1 1,0 1-1,-1 0 0,1 1 1,-1-1-1,0 1 0,0 0 1,-1 0-1,1 0 1,0 1-1,-1-1 0,0 2 1,1-1-1,-1 0 0,0 1 1,-9-1-1,9 3-9,0-1 0,1 1 0,-1 0 0,0 1 0,1-1 0,-1 1 0,1 0-1,-7 4 1,8-5 51,0 1-1,1 1 0,-1-1 0,1 0 0,-1 1 1,1 0-1,0 0 0,0 0 0,0 0 1,1 0-1,-1 1 0,-3 5 0,5-6 43,-1 0-1,0 0 0,1 1 0,0-1 1,0 0-1,0 0 0,0 1 1,0-1-1,0 1 0,1-1 0,0 1 1,0-1-1,0 1 0,0-1 0,0 1 1,1-1-1,0 0 0,-1 1 1,1-1-1,2 5 0,4 14 151,-6-18-150,0 0 0,0-1-1,1 1 1,-1 0-1,1 0 1,0 0-1,0-1 1,0 1-1,0-1 1,4 5 0,-3-6 19,1 1 0,0-1 0,-1 0 0,1 0 0,0 0 0,0-1 0,0 1 0,0-1 0,0 0 0,0 0 0,0 0 0,0-1 0,1 1 0,-1-1 0,0 0 0,0 0 0,8-2 0,6-1 84,-1-1 1,33-13 0,-35 12-114,199-68 423,-64 15-651,-145 56 191,0 0 0,0 1 0,0-1-1,0 1 1,1 0 0,-1 0 0,0 1 0,1 0-1,-1 0 1,0 0 0,0 0 0,1 1 0,-1 0-1,0 0 1,0 1 0,0-1 0,0 1 0,0 0 0,0 0-1,9 6 1,12 9 156,-18-12-87,-1-1 1,0 1-1,6 6 1,-11-9 373,-6-13 465,1 6-844,0-4-63,-1 1 0,0 0 0,-9-14 1,12 21-12,0 0 0,0-1 1,0 1-1,0 0 0,0 0 1,0 0-1,-1 0 1,1 0-1,0 0 0,-1 0 1,1 0-1,0 0 0,-1 0 1,1 1-1,-1-1 1,0 1-1,1-1 0,-1 1 1,1-1-1,-1 1 1,0 0-1,1 0 0,-1 0 1,0 0-1,1 0 0,-1 0 1,-2 1-1,0 1-3,0-1 0,0 1 0,0-1 0,0 1 1,1 1-1,-1-1 0,1 0 0,0 1 0,-1-1 0,1 1 0,0 0 0,1 0 0,-1 1 0,-2 2 0,3-3 47,1 0-1,0-1 1,0 1 0,0-1-1,0 1 1,0 0-1,0 0 1,1 0 0,-1-1-1,1 1 1,0 0-1,0 0 1,0 0 0,0 0-1,0 0 1,1 0 0,-1-1-1,1 1 1,0 0-1,0 0 1,2 4 0,-2-5 30,-1-1 1,1 1 0,0 0-1,0 0 1,0-1 0,1 1-1,-1-1 1,0 1 0,1-1 0,-1 0-1,0 1 1,1-1 0,0 0-1,-1 0 1,1 0 0,0 0 0,-1 0-1,1-1 1,0 1 0,0 0-1,0-1 1,0 1 0,0-1 0,2 0-1,0 0 3,-1 0 0,0 0 1,0-1-1,1 0 0,-1 0 0,0 1 0,0-2 0,0 1 0,0 0 0,0-1 0,0 1 0,0-1 0,0 0 0,2-2 0,6-5 94,-1-1-1,9-11 0,-12 12-251,0 1 0,1 0 0,15-11-1,-23 23-494,0 9 487,2 24-1,0-33 143,-1 0 0,1-1-1,0 1 1,0 0 0,0-1-1,1 0 1,-1 1 0,1-1 0,0 0-1,0 0 1,0-1 0,0 1 0,1 0-1,-1-1 1,1 0 0,-1 0-1,1 0 1,0 0 0,0-1 0,0 0-1,0 1 1,0-1 0,0-1-1,7 2 1,5-4 83,0 0 1,0 0-1,0-2 0,-1 0 1,1-1-1,25-12 0,-31 13-67,7-2 6,-1-1 0,-1 0-1,1-1 1,-1-1 0,-1 0-1,17-14 1,-19 11 0,0 0 0,-1-1 0,0-1 0,12-21 0,29-64 77,-20 24-320,-3 0 1,-4-2 0,18-88-1,-43 164 149,0 0-1,1 0 0,-1 0 0,0 0 1,0 0-1,1 0 0,-1 0 0,0 0 1,0 0-1,0 0 0,0 0 0,0 0 1,-1 0-1,1 0 0,0 1 0,0-1 1,-1 0-1,1 0 0,0 0 0,-2-1 1,-3 6-457,-2 12 369,-6 34 29,-11 72 0,5 56-36,17-155 262,1 0 0,3 31 0,-2-47-72,1 1 1,0-1-1,1 0 0,0 1 0,0-1 1,0 0-1,1 0 0,0 0 0,0-1 0,1 1 1,5 7-1,-8-14-22,-1 1 0,0-1 0,1 1 0,-1-1 0,1 1 0,0-1 0,-1 0 0,1 1 0,-1-1 0,1 0 0,-1 1 0,1-1 0,0 0 0,-1 0 0,1 1 0,0-1-1,-1 0 1,1 0 0,0 0 0,-1 0 0,1 0 0,0 0 0,-1 0 0,1 0 0,0 0 0,-1 0 0,1-1 0,0 1 0,0 0 0,16-12 249,-12 9-135,13-12-33,-1 1-1,0-2 0,-1 0 0,21-29 1,51-80-151,-56 77 32,-2 3-8,114-156 54,-121 170-171,-2 0-1,25-48 1,-46 78 109,1 0 1,0 0 0,0 0-1,-1 0 1,1-1 0,0 1-1,-1 0 1,0 0 0,1-1-1,-1 1 1,0 0 0,1-1 0,-1 1-1,0 0 1,0-1 0,0 1-1,0 0 1,0-1 0,0 1-1,-1-2 1,1 3 31,0 0-1,0 0 1,0 0 0,0 0 0,0 0 0,0 0 0,0-1-1,0 1 1,0 0 0,0 0 0,0 0 0,-1 0 0,1 0-1,0 0 1,0 0 0,0 0 0,0 0 0,0 0 0,0 0-1,0 0 1,0 0 0,0 0 0,0 0 0,0 0-1,0 0 1,-1-1 0,1 1 0,0 0 0,0 0 0,0 0-1,0 0 1,0 0 0,0 0 0,0 0 0,0 0 0,0 0-1,-1 0 1,1 1 0,0-1 0,0 0 0,0 0-1,0 0 1,0 0 0,0 0 0,0 0 0,0 0 0,0 0-1,0 0 1,0 0 0,-1 0 0,1 0 0,0 0 0,0 0-1,0 0 1,0 0 0,0 1 0,-9 4-135,0 0 0,0 1 0,0 0 0,1 0 0,0 1 0,-9 9 0,-39 50 189,40-43 24,0 0 1,2 1-1,1 0 0,1 1 0,-13 37 1,10-14 27,2 0 1,-8 54 0,17-76-65,1 0 0,1 43 0,2-61 12,1 1 0,-1-1 1,2 0-1,-1 1 0,1-1 1,1 0-1,-1 0 1,1 0-1,1 0 0,-1 0 1,1-1-1,6 8 0,-8-12-1,1-1-1,-1 1 0,1-1 1,-1 0-1,1 0 0,0 0 1,0-1-1,0 1 0,0-1 1,0 1-1,6 1 0,3 0 120,23 3 0,-23-4-169,-4-1 22,0-1 0,0 0 0,0 0 0,0-1 0,11-2 0,8-1 166,-18 3-162,0-1 1,0 0-1,0 0 0,0-1 0,0 0 0,0-1 1,-1 1-1,0-2 0,0 1 0,0-1 1,0-1-1,-1 1 0,0-1 0,0 0 0,0-1 1,10-13-1,-13 14-33,0 0 1,0-1-1,-1 1 1,0 0-1,0-1 1,-1 0-1,0 0 1,0 0-1,0 0 1,-1 0-1,0 0 1,-1 0-1,0-9 0,1 15-21,-1 0 0,0 1-1,0-1 1,0 0 0,0 1-1,0-1 1,-1 0 0,1 0-1,0 1 1,0-1-1,0 0 1,-1 1 0,1-1-1,0 0 1,0 1 0,-1-1-1,1 0 1,-1 1 0,1-1-1,-1 1 1,0-2 0,0 2 1,1 0 0,-1 0 0,0 0 0,1-1 1,-1 1-1,1 0 0,-1 0 0,0 0 1,1 0-1,-1 0 0,1 0 0,-1 1 1,0-1-1,1 0 0,-1 0 0,1 0 1,-1 1-1,0-1 0,0 1 0,-2 1-47,0 0 0,-1 0 0,1 0 0,1 1 0,-1-1 0,-5 6 1,2 1 60,-1 0 1,1 0 0,1 0 0,0 1 0,0 0 0,1 0 0,-5 15-1,8-21 36,0 1 0,0 0 0,1 0 0,0 0 0,0 0 0,0-1 0,0 1 0,1 0 0,-1 0 0,1 0 0,1-1-1,-1 1 1,1-1 0,-1 1 0,1-1 0,0 1 0,1-1 0,-1 0 0,5 5 0,-5-6 27,0-1 0,0 1 1,0-1-1,0 0 0,1 1 1,-1-1-1,1 0 0,-1-1 1,1 1-1,0 0 0,0-1 1,0 1-1,0-1 0,0 0 0,0 0 1,0 0-1,0-1 0,0 1 1,0-1-1,1 1 0,2-1 1,0-1 26,-1 0 1,0 0-1,0 0 1,-1 0 0,1-1-1,0 0 1,0 0-1,-1 0 1,1-1 0,-1 0-1,0 1 1,6-6-1,8-8-22,0-2 0,21-26 0,8-9 139,-43 49-206,0 0 1,0-1-1,0 1 0,-1-1 1,0 0-1,0 0 0,4-8 1,-7 13 6,0 0 0,1-1 1,-1 1-1,0 0 0,0-1 1,1 1-1,-1 0 0,1 0 0,-1-1 1,0 1-1,1 0 0,-1 0 1,1-1-1,-1 1 0,1 0 1,-1 0-1,0 0 0,1 0 0,-1 0 1,1 0-1,-1 0 0,1 0 1,-1 0-1,1 0 0,-1 0 0,1 0 1,-1 0-1,0 0 0,1 0 1,-1 1-1,1-1 0,0 0 1,15 7-91,-15-6 71,18 11-4,26 21 0,-43-32 18,11 10 40,-2 0-1,19 22 1,-22-23 70,0-1 1,0 0 0,1 0-1,0-1 1,1 0-1,10 7 1,-16-14-35,-1 1 0,1-1-1,-1 0 1,1 0 0,-1 0 0,1-1 0,0 1-1,-1-1 1,1 0 0,0 0 0,5-1 0,4 0 107,24-8-1,-17 2-190,0-1 0,0-1 0,-1-2 0,30-19-1,-11 7 118,-25 13-74,5-4-89,-17 13 61,0 1 0,-1 0 1,1-1-1,0 1 0,0-1 0,0 1 0,0 0 1,0 0-1,0-1 0,0 1 0,0 0 1,-1 0-1,1 0 0,0 0 0,0 0 0,0 0 1,0 0-1,2 1 0,-3 0 4,1-1 0,-1 1 0,1-1 0,-1 1 0,1 0 0,-1 0 0,0-1 0,1 1 1,-1 0-1,0-1 0,1 1 0,-1 0 0,0 0 0,0 0 0,0-1 0,0 1 0,0 0 0,0 0 0,0 1 0,0 22 48,-1-17-26,1 3 29,-1 13-151,1-22 117,0-1 0,0 1 0,0 0 0,0 0 0,1 0-1,-1 0 1,0-1 0,0 1 0,0 0 0,1 0 0,-1-1-1,0 1 1,1 0 0,-1 0 0,1-1 0,-1 1-1,1 0 1,0 0 0,0-1 12,1 0-1,-1 0 1,1 0 0,-1 0 0,0 0-1,1 0 1,-1-1 0,0 1-1,1 0 1,-1-1 0,0 1 0,0-1-1,1 1 1,-1-1 0,2-1-1,2-1 22,62-34 272,-41 25-293,-18 7-95,1 1 0,-1 0-1,1 0 1,0 1 0,1 1 0,-1-1 0,11 0 0,-20 3 63,1 1 0,-1-1 0,1 1-1,-1 0 1,0-1 0,1 1-1,-1 0 1,0-1 0,0 1 0,1-1-1,-1 1 1,0 0 0,0 0 0,0-1-1,0 1 1,0 0 0,0-1-1,0 1 1,0 0 0,0-1 0,0 1-1,0 0 1,-1 0 0,1 1-13,0 9-75,0-7 102,-1 0 0,1 1 0,1-1 1,0 8-1,-1-11-2,1 0 0,-1 0 0,0-1 0,0 1 0,1 0 0,-1 0 0,0-1 0,1 1 0,-1 0 0,1-1 0,-1 1 0,1-1 0,-1 1 0,1 0 0,-1-1 0,1 1 0,0-1 0,-1 1 0,1-1-1,0 0 1,-1 1 0,1-1 0,0 0 0,-1 1 0,1-1 0,0 0 0,0 0 0,0 0 0,-1 0 0,1 1 0,1-1 0,21-1 98,1-1-1,-1-1 0,-1-1 1,44-13-1,84-41-280,-128 49 44,-20 8 115,0 0 0,-1 1 0,1-1 0,0 1 1,-1-1-1,1 1 0,0 0 0,0-1 0,0 1 1,-1 0-1,1 0 0,0 0 0,0 0 0,0 1 1,-1-1-1,1 1 0,0-1 0,2 2 0,-3-2 8,1 1 0,-1 0-1,0 0 1,0 1 0,0-1-1,0 0 1,0 0 0,-1 0-1,1 1 1,0-1-1,0 0 1,-1 1 0,1-1-1,-1 0 1,1 1 0,-1-1-1,0 1 1,1-1 0,-1 1-1,0-1 1,0 1-1,0-1 1,0 2 0,0 5 8,0-1 0,1 0 0,0 1 0,0-1 1,4 13-1,-4-18 11,-1-1 0,1 1 1,0 0-1,0 0 0,-1-1 0,1 1 1,0 0-1,1-1 0,-1 1 1,0-1-1,0 1 0,1-1 0,-1 0 1,0 0-1,1 1 0,0-1 0,-1 0 1,1 0-1,0-1 0,-1 1 1,1 0-1,0 0 0,0-1 0,0 1 1,-1-1-1,1 0 0,4 1 0,0-2 21,0 0 0,1-1 0,-1 1 0,0-1 0,0 0-1,0-1 1,0 1 0,-1-1 0,1 0 0,5-5 0,-2 3-3,3-3-13,-1 0 0,13-11 1,-12 9-72,-11 10 28,0-1 0,0 0-1,0 0 1,0 0 0,0 0 0,0-1 0,-1 1 0,1 0 0,0 0 0,1-3 0,-2 4 21,0 0 0,0 0 1,0 0-1,0 0 1,0 0-1,0 0 0,0-1 1,0 1-1,0 0 0,0 0 1,0 0-1,0 0 1,0 0-1,0 0 0,0 0 1,0 0-1,0 0 0,0-1 1,0 1-1,-1 0 1,1 0-1,0 0 0,0 0 1,0 0-1,0 0 0,0 0 1,0 0-1,0 0 1,0 0-1,0 0 0,0 0 1,0 0-1,0 0 1,0-1-1,0 1 0,-1 0 1,1 0-1,0 0 0,0 0 1,0 0-1,0 0 1,0 0-1,0 0 0,0 0 1,0 0-1,0 0 0,0 0 1,-1 0-1,1 0 1,-10 5-426,2 0 344,-8 4-90,1 1 0,-27 23 0,39-30 172,-1 0-1,1 1 1,0-1 0,0 1-1,0 0 1,1 0-1,-1 0 1,1 0-1,0 0 1,0 0 0,0 1-1,1-1 1,-1 1-1,1-1 1,0 1 0,0 9-1,1-14 21,0 0-1,0 1 1,0-1 0,0 1-1,0-1 1,0 1 0,0-1-1,0 1 1,0-1-1,0 1 1,0-1 0,1 1-1,-1-1 1,0 0 0,0 1-1,0-1 1,1 1-1,-1-1 1,0 0 0,1 1-1,-1-1 1,0 0 0,1 1-1,-1-1 1,0 0 0,1 0-1,0 1 1,0-1 6,0 0 1,0 1-1,0-1 1,0 0-1,0 0 0,0 0 1,0 0-1,0-1 1,0 1-1,0 0 0,0 0 1,2-1-1,4-3 88,1 1 0,13-9 1,-12 6-9,16-10-78,-19 12-84,1 0 0,-1 0 1,1 0-1,-1 1 0,1 0 0,11-3 0,-18 6 57,0 0-1,1 0 1,-1 0-1,1 0 1,-1 0-1,0 0 1,1 1-1,-1-1 1,0 0-1,1 0 0,-1 0 1,0 0-1,1 0 1,-1 0-1,0 1 1,1-1-1,-1 0 1,0 0-1,0 0 1,1 1-1,-1-1 1,0 0-1,0 1 0,1-1 1,-1 0-1,0 0 1,0 1-1,0-1 1,0 0-1,1 1 1,-1-1-1,0 0 1,0 1-1,0-1 1,0 1-1,0-1 0,0 0 1,0 1-1,0-1 1,0 0-1,0 1 1,0-1-1,0 0 1,0 1-1,0-1 1,0 0-1,-1 1 1,1 0-1,-6 24 9,4-19 15,-3 16 10,-35 132 159,26-111-84,-29 64 0,27-74-20,-1-1-1,-1-1 1,-2-1 0,0-1-1,-29 30 1,23-33 7,0-2 0,-2-2 0,-1 0 0,-1-2 0,0-1 0,-1-1 0,-42 16 0,57-27-38,-1 0 1,-1-2-1,1 0 1,-1-1-1,-20 3 0,32-7-28,-1 0 0,1 0 0,-1 0 1,0-1-1,1 0 0,0 0 0,-11-3 0,13 2-5,1 1 1,-1-1-1,0 0 1,1 0-1,-1 0 0,1-1 1,0 1-1,0-1 1,0 0-1,0 0 0,0 0 1,0 0-1,-2-4 1,3 2-17,0 1 1,0-1-1,0 0 0,0 0 1,1 0-1,0 0 1,0 0-1,0 0 0,0 0 1,1-1-1,0 1 1,0 0-1,0 0 1,1 0-1,0 0 0,0 0 1,0 0-1,4-8 1,-1 1-49,1 0 1,0 1 0,1 0-1,0 0 1,1 0 0,10-12-1,-8 12 2,1 1-1,-1 1 0,2 0 0,15-11 0,49-25-121,-61 38 144,221-111-421,-104 54-5014,-124 60 3882,0 1 1,1 0 0,7-2-1,-2 4-986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3.96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97 6304,'5'-8'9946,"-2"25"-5895,-3-9-3521,2 11 319,20 176 3748,-19-170-4292,-2-17-207,-1-1 1,2 1-1,-1-1 1,1 0-1,2 7 1,0 0 51,-3-12 282,2-11-152,-2 2-289,19-158-242,-16 110 563,17-84 0,-21 138-302,9-26 1253,-8 26-1170,-1 0 0,1 0 1,-1 0-1,1 0 1,0 0-1,-1 0 0,1 0 1,0 0-1,0 0 1,-1 1-1,1-1 1,0 0-1,0 1 0,0-1 1,0 1-1,0-1 1,0 1-1,0-1 1,0 1-1,0 0 0,1-1 1,-1 1-1,2 0 1,7 0 93,1 2 1,-1-1 0,11 4 0,-10-2-799,-1-1 1,1-1-1,12 1 1,-9-2-978,-7 0-689,1 0-1,0 0 1,-1 0-1,1 1 1,8 3-1,2 3-1844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7.68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263 380 3136,'-1'-21'8698,"-1"21"-8527,1-1-1,0 1 1,0 0-1,-1 0 1,1 0-1,0 0 1,-1 0-1,1 0 1,0 0-1,0 1 1,-1-1-1,1 0 1,0 1 0,0-1-1,0 1 1,-1-1-1,1 1 1,0 0-1,0-1 1,0 1-1,0 0 1,-2 2-1,-23 21 1391,0 6-912,1 1 1,2 2 0,2 0-1,-25 50 1,33-57-337,1 0 1,1 1-1,2 0 1,-8 31 0,16-54-295,1-1 0,-1 1 0,1 0 0,0-1 0,-1 1 0,2 0 0,-1-1 0,0 1 1,1 0-1,-1-1 0,1 1 0,0-1 0,1 1 0,-1-1 0,3 6 0,-3-7-2,1 0 0,0 0 0,-1 0 1,1 0-1,0 0 0,0-1 0,0 1 0,0 0 0,1-1 0,-1 0 0,0 1 0,1-1 0,-1 0 0,1 0 1,-1 0-1,1-1 0,-1 1 0,1-1 0,-1 1 0,1-1 0,0 0 0,3 0 0,-1 0-1,1-1 1,0 0-1,-1 0 0,1 0 0,-1-1 0,1 0 0,-1 0 0,0 0 0,0-1 0,0 1 0,0-1 1,0 0-1,-1-1 0,1 1 0,6-8 0,-5 5-12,0-1 0,0 0 0,-1 0 0,1-1 0,-2 0 1,1 0-1,-1 0 0,0 0 0,3-12 0,39-176 135,-43 171-116,-2 18-19,-1 24-5,-1 27 48,0-23 145,0-1-1,2 1 0,0 0 0,1-1 1,7 26-1,-4-28-61,-1-4-37,9 24 0,-12-35-68,0 0 0,1-1 1,-1 1-1,1 0 0,-1-1 0,1 1 0,0-1 0,0 0 0,0 1 1,1-1-1,-1 0 0,0 0 0,1-1 0,2 3 0,-3-3-12,0-1 1,-1 0-1,1 1 0,-1-1 0,1 0 1,0 0-1,-1 1 0,1-1 0,-1-1 1,1 1-1,0 0 0,-1 0 0,1-1 0,-1 1 1,1 0-1,-1-1 0,1 0 0,-1 1 1,1-1-1,-1 0 0,1 0 0,-1 0 1,0 0-1,3-2 0,1-2-10,0 0 0,-1 0 1,1 0-1,3-7 0,1-2-10,-1 0 0,0 0 0,-2-1 1,7-18-1,2-6-2,141-310 244,-144 327-185,-2-2 0,0 0 1,-2 0-1,-1 0 0,-1-1 1,6-49-1,-10 52-28,-2 11-17,1 1 0,-2-17 0,1 27 0,0-1-1,0 1 0,0-1 0,0 1 1,0-1-1,0 1 0,0-1 1,0 1-1,0-1 0,0 1 1,-1-1-1,1 1 0,0-1 1,0 1-1,0 0 0,-1-1 1,1 1-1,0-1 0,-1 1 1,0-1-1,0 2 25,1-1 1,-1 1-1,0 0 1,0-1 0,1 1-1,-1 0 1,0 0-1,1 0 1,-1 0-1,1-1 1,-1 1-1,1 0 1,0 0-1,-1 0 1,1 0-1,0 0 1,-1 0 0,1 2-1,-4 8 183,-4 13 351,-7 34-1,10-39-327,0 7-30,1-1 0,1 0 0,1 1 0,2 26 1,13 101 263,-13-149-460,21 138 239,-16-119-203,2 1-1,0-1 1,19 41 0,-24-60-115,0-1 0,0 0 0,0 0 1,0 1-1,0-1 0,1-1 0,0 1 1,-1 0-1,1-1 0,0 1 0,0-1 1,7 4-1,-7-5-283,1 1 0,-1-1 1,1 0-1,-1 0 0,1 0 0,0-1 1,0 1-1,0-1 0,-1 0 1,1 0-1,0 0 0,0 0 0,4-2 1,15-4-3654,-1 2 1286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08.0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34 7456,'-18'-5'3840,"23"5"-1312,0 5-1472,3-10 1567,5 5-1535,14-3 1088,9 3-1280,19-9 192,-2 9-672,11-3-224,-6 3-128,-3-8-64,-7 8 0,-3-5-2464,-9 10 1344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10.99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1026 2400,'-5'3'4697,"14"3"-923,18 5-197,-23-11-3244,0 0 0,0 1 0,0-2 1,0 1-1,0 0 0,1-1 1,-1 1-1,7-3 0,30-14 512,-26 11-466,0-1-256,0-1 1,0 0-1,-1 0 0,0-2 0,-1 1 0,0-2 0,0 0 0,-1-1 0,-1 0 0,0 0 0,0-1 0,-2-1 0,13-20 0,58-127 188,-11-8-41,-68 167-267,11-28 112,-1-1 1,-2 0-1,10-50 0,-14 34 133,-2 1 0,-2-1 0,-9-89 0,7 130-218,1 1 4,0 0 0,-1 0 0,0 0 0,0 0 1,-1 0-1,1 0 0,-1 0 0,0 0 0,0 1 0,-4-6 1,6 10-33,0 0 1,0-1 0,-1 1 0,1 0 0,0-1 0,0 1-1,-1 0 1,1 0 0,0 0 0,-1-1 0,1 1-1,0 0 1,-1 0 0,1 0 0,-1 0 0,1 0 0,0 0-1,-1 0 1,1 0 0,0 0 0,-1 0 0,1 0-1,-1 0 1,1 0 0,0 0 0,-1 0 0,1 0-1,0 0 1,-1 0 0,1 0 0,-1 0 0,1 1 0,0-1-1,0 0 1,-1 0 0,1 0 0,0 1 0,-1-1-1,1 0 1,0 0 0,0 1 0,-1-1 0,-10 16 185,-3 13 270,2 1 0,-14 47 0,9-22 109,4-11-20,2 1 1,1-1-1,-3 48 0,0 138 202,11-187-663,2-38-71,-1 126 265,2-112-180,1 0 0,1-1 0,0 1 0,12 34 0,-14-50-89,0 0-1,0 0 1,1-1 0,-1 1 0,1 0-1,-1-1 1,1 1 0,0-1 0,0 0-1,4 4 1,-5-5-16,0 0 0,1 0 0,-1-1 0,1 1-1,-1-1 1,1 1 0,-1-1 0,1 1 0,0-1 0,-1 0 0,1 1-1,-1-1 1,1 0 0,0 0 0,-1 0 0,1-1 0,0 1 0,-1 0-1,1-1 1,-1 1 0,1-1 0,1 0 0,3-2-25,-1 0 1,0 0-1,-1 0 1,1-1-1,0 1 0,6-8 1,6-5 6,58-48-178,-39 32 157,0 2-1,2 1 1,55-32 0,-85 57 43,0 0 0,0 1 0,0-1 0,1 2 0,-1-1 0,1 1 1,0 0-1,0 1 0,-1 0 0,1 0 0,0 1 0,0 0 0,0 1 0,0 0 0,0 0 1,-1 1-1,1 0 0,0 1 0,-1-1 0,0 2 0,0-1 0,0 1 0,12 8 0,4 4 129,-1 2 0,25 24 0,-48-42 171,-7-13-299,2 7-29,0 1-1,0-1 1,-1 1 0,1 0-1,-1 0 1,-1 1 0,1 0-1,-1 0 1,1 0 0,-1 1-1,0 0 1,0 1 0,-1-1-1,1 1 1,-1 1 0,1-1-1,-1 1 1,1 0 0,-1 1-1,1 0 1,-1 0 0,0 1-1,1 0 1,-1 0 0,-9 3-1,3 1 72,0 0-1,1 0 1,-1 1-1,1 1 1,1 0-1,-1 1 0,-13 12 1,18-14 4,0 1 1,0 0 0,1 1-1,0 0 1,0 0-1,1 1 1,0-1 0,0 1-1,1 1 1,1-1 0,-5 11-1,8-15-6,0 0-1,-1 0 1,2 0 0,-1 0-1,0 0 1,1 1-1,0-1 1,0 0 0,1 0-1,0 6 1,0-8-13,0 0 1,0 0-1,0 0 0,0 0 1,1 0-1,-1 0 0,1-1 1,0 1-1,-1 0 0,1-1 1,0 1-1,1-1 0,-1 0 1,0 0-1,1 0 0,-1 0 1,4 2-1,0 0-17,0-1 0,0-1-1,1 1 1,-1-1 0,0 0 0,1 0 0,0-1-1,-1 0 1,1 0 0,0-1 0,-1 0 0,1 0-1,0 0 1,7-2 0,-2-1-52,-1 1 1,1-2-1,-1 0 0,0 0 0,0-1 1,-1-1-1,12-6 0,-16 7-11,1 0 0,-1 0-1,0 0 1,0-1 0,-1 1-1,0-2 1,0 1-1,6-10 1,1-5-254,13-31 1,-15 29 253,-6 12 49,-3 8 43,-1 1 0,1 0 0,0 0 0,0 0 1,0 0-1,0 0 0,3-4 0,-4 15 308,-2 3-299,1 0 0,0 0 0,1 0 0,1 0 0,0 0 0,0 0 0,4 13 0,-4-21-23,0 0 1,1 0-1,-1 0 1,1 0-1,0 0 1,0-1-1,0 1 1,0-1-1,1 1 0,-1-1 1,5 4-1,-6-6-24,0 1 0,1-1 0,0 0 0,-1 0 0,1 0 0,0 0 0,-1 0 0,1 0 0,0 0 0,0-1 0,0 1 0,0-1 0,0 1 0,0-1 0,0 0 0,0 1 0,0-1 0,0 0 0,0 0 0,0-1 0,0 1 0,0 0 0,0-1 0,2 0 0,2-1-19,-1-1 0,0 0-1,1 0 1,-2 0 0,1-1-1,0 1 1,-1-1 0,1 0-1,4-6 1,4-7 25,15-23-1,-13 19-60,84-154 49,-85 150 56,-9 16 13,1-1-1,-2 0 0,6-14 0,-8 16 178,-2 8-2,3 8-138,2 6 8,-1-1 0,5 29-1,-3-14-188,-1-5 85,2 0 1,0-1 0,2 0-1,14 28 1,-16-37 0,0-1-1,1 0 1,1 0 0,0-1 0,0 0-1,1-1 1,0 0 0,18 12 0,-22-18 2,0-1 0,0 1 1,0-2-1,1 1 1,-1-1-1,1 0 0,-1 0 1,1-1-1,0 0 0,7 1 1,-2-2-84,-1 0 0,1 0 0,-1-1 0,1-1 0,14-3 0,-16 2 49,0-1 0,0 0 0,0-1 0,-1 0 0,1 0-1,-1-1 1,15-13 0,-8 5-43,0-2 0,25-29 0,-26 24 35,-1-1 0,15-31 0,-14 25-8,-12 24 51,-1 0-1,0 0 0,0 0 0,0 0 0,0 0 0,-1 0 1,0-1-1,0 1 0,0 0 0,0-1 0,-1 1 0,1-1 0,-1 1 1,0-1-1,-1 1 0,0-6 0,1 10-1,0-1-1,0 0 0,0 1 1,0-1-1,-1 0 1,1 1-1,0-1 0,0 0 1,-1 1-1,1-1 1,-1 1-1,1-1 1,0 1-1,-1-1 0,1 1 1,-1-1-1,1 1 1,-1-1-1,1 1 1,-1-1-1,0 1 0,1 0 1,-1-1-1,1 1 1,-1 0-1,0 0 1,1 0-1,-1-1 0,0 1 1,1 0-1,-1 0 1,0 0-1,1 0 1,-1 0-1,0 0 0,1 0 1,-1 0-1,0 0 1,0 1-1,1-1 1,-2 0-1,-1 2 7,1-1 1,-1 1-1,0-1 0,1 1 0,-1 0 1,1 0-1,0 0 0,-3 3 0,-3 4 31,1 1 0,0-1 0,1 2 0,-11 21-1,5-9-22,-3 7-38,-22 59-1,33-79 35,2-1 0,-1 1-1,1 0 1,0 0 0,1 0 0,1 0 0,-1 0-1,1 0 1,1 0 0,3 19 0,-4-28-29,1 1 1,-1-1-1,0 0 1,1 0-1,-1 0 1,1 1-1,-1-1 1,1 0-1,0 0 1,-1 0-1,1 0 1,0 0-1,0 0 1,0 0-1,0 0 1,0 0-1,0-1 1,0 1-1,0 0 1,0 0-1,0-1 1,0 1-1,0-1 1,1 1 0,-1-1-1,0 0 1,0 1-1,1-1 1,-1 0-1,0 0 1,0 0-1,1 0 1,0 0-1,1 0-1,0-1 0,0 0 1,0 1-1,0-1 0,-1 0 0,1 0 0,0-1 0,-1 1 0,1-1 1,-1 1-1,1-1 0,-1 0 0,3-2 0,0-2-11,-1 0 0,0-1 0,-1 1 0,1-1 0,-1 0 0,0 1 0,-1-1 0,0-1 0,0 1 0,1-11 0,-2 16 16,23-168 41,-12 74 174,-12 82-10,0 8-36,0 10 14,0 15-20,-13 285-240,3-23 378,4-216-135,-2 0 0,-21 80 1,28-143-167,-11 35-61,11-35 17,1-1 0,-1 1 0,0-1-1,1 1 1,-1-1 0,0 0 0,0 1 0,0-1 0,0 0 0,0 0 0,0 1 0,0-1 0,-1 0 0,1 0-1,0-1 1,-1 1 0,1 0 0,-3 1 0,3-2 16,0 0 0,1 0 0,-1 0 0,0 0 0,1 0 0,-1 0 0,0 0 0,0 0 0,1 0 0,-1-1 0,0 1 0,1 0 0,-1 0 0,0-1 0,1 1 0,-1-1 0,1 1 0,-1 0 0,1-1 0,-1 1 0,1-1 0,-1 1 0,0-2 0,-8-17-407,1-9 330,2 0-1,2-1 1,0 0-1,2 0 1,1 0-1,4-48 1,-1 57 32,1 0 0,1 0 0,0 1 0,11-30 0,-12 41 86,1 0 1,0 1-1,0-1 0,0 1 1,1 0-1,0 0 0,0 0 0,1 1 1,0-1-1,0 1 0,1 1 1,-1-1-1,10-5 0,19-6 152,0 1-1,67-21 1,7-2-200,-86 30 99,-1-2 0,-1 0 1,1-1-1,24-20 0,-37 25-18,0-1-1,0-1 1,-1 1-1,0-1 0,-1-1 1,0 1-1,0-1 1,-1-1-1,0 1 1,7-20-1,-10 20 20,0-1-1,0 0 0,-2 0 1,1 0-1,-1 0 1,-1 0-1,0 0 1,0 0-1,-1 0 1,-1 0-1,-5-20 0,7 29-44,0 0 1,-1 1-1,1-1 0,-1 1 0,0-1 0,0 1 0,1-1 0,-1 1 0,0 0 0,0-1 0,0 1 0,0 0 0,0 0 0,-1-1 0,1 1 0,0 0 0,-1 0 0,1 0 1,0 1-1,-1-1 0,1 0 0,-4 0 0,3 0 4,-1 0 0,0 0 0,0 1 1,1 0-1,-1 0 0,0-1 0,0 1 1,1 1-1,-1-1 0,0 0 0,0 1 1,1 0-1,-1-1 0,0 1 0,1 0 1,-1 0-1,1 0 0,-4 3 1,-3 1 84,0 1 0,1 0 1,-11 9-1,5-1 1,0 0 0,1 1 0,1 0 0,1 1 0,0 0 0,1 0 0,-12 28 0,18-36-59,1 0 0,0 0 0,1 0 0,0 0 1,0 0-1,1 0 0,0 0 0,0 1 0,1-1 0,1 15 0,0-18-22,0 1 0,0-1 1,0 0-1,1 1 1,0-1-1,0 0 1,1 0-1,-1 0 0,1-1 1,0 1-1,0-1 1,1 1-1,-1-1 0,1 0 1,0 0-1,0-1 1,6 5-1,0-1-41,-1-2 0,1 1 0,0-1 0,1-1-1,-1 0 1,1 0 0,0-1 0,0-1 0,0 0 0,15 2 0,-16-4-16,1 0 0,-1 0 0,0 0 1,0-2-1,0 1 0,0-1 0,0-1 0,-1 1 1,1-2-1,-1 1 0,16-9 0,-21 9-320,1 0 1,-1-1-1,0 1 0,1-1 0,-1 0 0,-1 0 0,1 0 0,4-7 0,-1-1-1639,0-1 0,5-13-1,3-3-612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11.68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3 212 7968,'-3'-8'3203,"3"8"-3096,0-1 0,1 1 1,-1 0-1,0 0 0,0 0 1,0 0-1,1 0 0,-1 0 1,0 0-1,0 0 0,0-1 1,1 1-1,-1 0 0,0 0 1,0 0-1,1 0 0,-1 0 1,0 0-1,0 0 0,0 0 1,1 0-1,-1 0 0,0 0 1,0 1-1,1-1 0,-1 0 1,0 0-1,0 0 0,0 0 1,1 0-1,-1 0 1,0 0-1,0 1 0,1-1 1,0 1 466,0 1 1,0-1 0,0 1 0,0-1-1,0 1 1,0 0 0,0-1 0,0 1 0,-1 0-1,1 0 1,0 2 0,3 6 767,17 31 1549,23 48 661,-4-12-2588,-5-10-174,-34-65-762,1 0 0,-1 0 0,0 0 0,0 0 0,1 0 0,-1 0 0,4 3 0,-3-3 52,-2-11-416,-1-13-64,-7-42-1,-2-4 248,7 9 398,1 0 0,11-96 1,-8 150-162,0 0 1,0 0 0,0-1 0,1 1 0,-1 0-1,1 0 1,0 0 0,1 1 0,-1-1-1,1 0 1,6-7 0,-6 10-57,0-1-1,-1 0 1,2 1-1,-1 0 1,0 0 0,0 0-1,1 0 1,-1 0 0,1 1-1,-1 0 1,1-1 0,-1 1-1,1 0 1,0 1-1,0-1 1,0 1 0,6 0-1,4 1-25,0 0-1,-1 1 1,0 1-1,1 0 1,-1 1-1,16 7 1,74 38 9,-73-35 206,-4-1-2424,-9-4-5926,-7 15-10170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3:12.53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13 5152,'25'-10'24306,"-28"20"-22266,2-8-1983,0 0 1,0 0-1,0 0 1,0-1 0,0 1-1,0 0 1,0-1-1,-1 1 1,1-1 0,-1 1-1,1-1 1,-1 0-1,1 0 1,-4 2 0,5-3-94,0-1 0,1 1 1,-1-1-1,0 1 1,0-1-1,0 1 0,0 0 1,0-1-1,1 1 0,-1-1 1,0 1-1,0 0 0,1-1 1,-1 1-1,0 0 1,1-1-1,-1 1 0,0 0 1,1 0-1,-1-1 0,1 1 1,37-29-1229,-69 41-24090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06.0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227 89 1984,'0'-1'243,"-1"1"0,1-1 0,-1 1 0,1-1 0,0 1-1,-1-1 1,1 0 0,0 1 0,0-1 0,-1 0 0,1 1 0,0-1 0,0 0 0,0 1 0,0-1 0,0 0 0,0 1-1,0-1 1,0 0 0,0 0 0,0 1 0,0-1 0,1 0 0,-1 1 0,0-1 0,0 1 0,1-1 0,-1 0 0,0 1-1,2-6 5121,-4 7-5107,1 1 0,0 0 0,-1 0 0,1 0 0,0 0 0,0 0 0,0 0 0,0 0 0,0 0 0,-1 5 0,1 1-247,-1 1 1,-1 0-1,0 0 0,-4 9 0,-4 13 116,-45 114 578,-4 13-270,39-91-382,4 1 1,-11 80-1,26-140-55,1 10 216,3-16 19,3-10 88,-2 3-239,0-1 1,0 0-1,-1 1 1,3-9-1,1-5 14,61-188 94,-45 132-131,-17 61-25,24-81-13,23-136-1,-48 190-14,-3 29-45,0 1 0,0 0 0,5-16 0,-6 27 38,0 0 1,0 0-1,0 0 0,0 0 0,0 1 0,0-1 0,0 0 0,0 0 0,0 0 1,0 0-1,0 0 0,0 0 0,0 0 0,0 0 0,0 1 0,0-1 0,0 0 0,1 0 1,-1 0-1,0 0 0,0 0 0,0 0 0,0 0 0,0 0 0,0 0 0,0 0 0,0 0 1,0 0-1,1 1 0,-1-1 0,0 0 0,0 0 0,0 0 0,0 0 0,0 0 0,0 0 1,0 0-1,0 0 0,1 0 0,-1 0 0,0 0 0,0 0 0,0 0 0,0 0 0,0 0 1,0-1-1,0 1 0,1 0 0,-1 0 0,0 0 0,0 0 0,0 0 0,0 0 1,0 0-1,0 0 0,0 0 0,0 0 0,0 0 0,0 0 0,0 0 0,1-1 0,-1 1 1,0 0-1,0 0 0,0 0 0,7 17 120,4 25 164,-1 6-90,20 79 352,-21-96-281,1-1 0,17 33 0,76 186 400,-97-230-642,18 60 82,-23-74-101,0 0-1,0 0 0,-1 0 1,0 5-1,-1-4-3426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06.4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21 5408,'-9'-5'9024,"15"6"-7136,3 1-1364,0 1 0,0-1 0,0-1 0,1 0 0,-1 0 0,0-1 0,13-1 0,0-1-563,-1-1-1,23-6 1,-24-1-7385,-8 9 4598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07.3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0 454 4640,'2'-1'7371,"5"1"-3838,2-1-3132,0-1-1,13-3 1,-16 3-277,0 0-1,0-1 0,-1 0 1,1 0-1,-1 0 0,1-1 1,-1 1-1,0-1 1,0-1-1,-1 1 0,1-1 1,-1 1-1,0-1 0,4-8 1,3-4-57,-1-1 0,-1-1 0,0 0 0,-2 0 0,6-24 0,-2 0 241,6-61 0,-15 90-242,0 4 28,-1 0 0,0 0 0,-1 0 0,0 0 0,-1-11 0,0 21-99,1-1 1,0 0-1,0 0 1,0 0 0,0 1-1,-1-1 1,1 0-1,0 0 1,-1 1-1,1-1 1,0 0-1,-1 1 1,1-1 0,-1 0-1,1 1 1,-1-1-1,0 1 1,0-2-1,0 2 6,1 0-1,-1 0 0,1 0 1,-1 0-1,1 0 0,-1 0 0,1 0 1,-1 0-1,1 0 0,-1 0 1,1 0-1,-1 0 0,1 0 1,-1 1-1,1-1 0,-1 0 1,1 0-1,-1 1 0,1-1 0,0 0 1,-1 1-1,-4 2 48,2 1 1,-1 0-1,0 0 0,-4 6 0,8-10-46,-9 14 189,0 0 0,1 1 0,1 0 0,0 0 0,-5 19 0,-19 82 946,26-98-984,2-1 0,0 1 0,1 0 0,1 24 1,1-37-128,0 1 1,1-1-1,-1 0 1,1 1-1,1-1 1,-1 0-1,1 0 1,0 0-1,0 0 1,1 0-1,-1 0 1,1 0-1,0-1 1,0 1-1,1-1 0,-1 0 1,1 0-1,5 4 1,-7-7-69,0 1 0,0-1 1,0 0-1,0 0 0,0 0 0,0 0 1,1 0-1,-1 0 0,0-1 1,1 1-1,-1-1 0,1 0 0,-1 1 1,0-1-1,1 0 0,-1-1 0,1 1 1,1-1-1,4 0-1275,-1-1 1,0-1-1,0 1 1,10-7-1,4 1-1509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09.38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 6 3136,'0'1'81,"-1"-1"-11,1 0 0,-1 0-1,1 1 1,-1-1 0,1 0 0,0 0-1,-1 0 1,1 0 0,-1 0-1,1 0 1,-17-2 14361,12 2-13231,96 4 672,25-8-1130,-17 4-737,-86-6-6132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37 168 10720,'-37'-12'4864,"37"16"-4256,10-4 1823,8 3-1471,36-6 1440,14 3-1376,43-17 96,7 5-672,35-16-320,-10 8-128,6-8 64,-14 8-32,-1-3-3808,-17 11 2048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09.8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1 111 4896,'7'0'14669,"31"-6"-13248,-9-4-1002,40-17-1,21-8-503,-32 21-2032,-7 1-3616,-20 7 2981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0.60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46 3 4224,'0'-3'10664,"0"16"-5187,-2-5-7299,-11 58 3518,-6 74 0,15-83-1257,-1 1-240,2 65 1,4-22-1096,3-85-1985,-4-15 2675,0-1 0,0 0 0,0 1 0,0-1 0,0 0 0,1 0 0,-1 1-1,0-1 1,0 0 0,0 0 0,3 2-1855,-3-2 1855,0 0 0,0 1 0,1-1-1,-1 0 1,0 0 0,1 0 0,-1 0 0,0 0 0,1 0 0,-1 0 0,0 0 0,0 0-1,1 0 1,-1 0 0,0 0 0,1 0 0,-1-1 0,1 1 0,3-1-2866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1.0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21 7456,'4'1'9125,"4"-1"-4237,28-2-4103,-11 0 27,447-11 489,-261 9-1130,74 7-907,-262 0-1160,0 0-3280,-18-3 2846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2.16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95 6816,'-13'0'5306,"14"-7"-1546,16-9-2508,0 0-1,38-24 1,-51 37-1187,1 1 0,0 0-1,0 0 1,0 0 0,0 1 0,0 0 0,0 0 0,0 0 0,0 0 0,0 1-1,0 0 1,1 0 0,-1 1 0,0-1 0,0 1 0,0 0 0,0 0 0,0 1 0,0-1-1,0 1 1,0 0 0,-1 1 0,7 3 0,-6-2 26,-1-1 0,0 1 1,0-1-1,0 1 0,-1 0 0,1 1 1,-1-1-1,0 1 0,4 6 0,-6-8-62,0 0-1,-1 1 1,1-1-1,0 0 1,-1 0-1,0 0 0,0 0 1,0 0-1,0 1 1,0-1-1,0 0 0,-1 0 1,0 0-1,1 0 1,-1 0-1,-1 0 1,-1 4-1,-5 10 106,-1-1 0,-12 15 0,-3 7 88,-52 106 43,27-46-45,-10 10-156,65-113-23,0-1-1,0 1 1,1 1-1,9-6 0,40-22 302,-34 22-301,1 2-1,0 0 1,1 1-1,41-6 1,-54 12-43,0 0 0,20 2 0,-8 0-2019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3.1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 1 8064,'-1'0'213,"1"0"0,-1 1 0,1-1 0,-1 0-1,0 1 1,1-1 0,-1 1 0,1-1 0,0 1 0,-1-1 0,1 1 0,-1 0 0,1-1 0,0 1 0,-1-1 0,1 1 0,0 0 0,0-1 0,-1 1 0,1 0 0,0-1 0,0 1 0,0 0-1,0-1 1,0 1 0,0 1 0,2 24 1276,0-7-759,3 386 5083,-5-121-4523,-7-189-1023,4-79-361,3-15 97,-1 0-1,1 0 1,0 0 0,0 1 0,-1-1 0,1 0 0,0 0 0,0 0 0,0 0 0,0 0-1,0 0 1,0 0 0,0 1 0,1-1 0,-1 2 0,1-2 450,-2 3 241,1-14-337,5-30-261,6-36-80,30-84 9,-35 143-38,0 1 0,1 0 0,0 1-1,2-1 1,0 2 0,0-1 0,19-20 0,-24 31 22,0 1 0,0-1 0,0 1 1,1 0-1,-1 0 0,1 0 0,7-3 0,-11 6 5,1-1 0,0 0 0,0 1 0,-1-1 0,1 1 0,0-1 0,0 1 0,0 0 0,-1 0-1,1 0 1,0 0 0,0 0 0,0 0 0,0 0 0,-1 0 0,1 1 0,0-1 0,0 1 0,0 0 0,-1-1 0,1 1-1,0 0 1,-1 0 0,2 1 0,-2 0 3,1 0 0,-1-1 1,0 1-1,-1 0 0,1 0 0,0-1 0,0 1 0,-1 0 0,1 0 1,-1 0-1,0 0 0,0 0 0,1 0 0,-1 0 0,0 0 0,-1 0 0,1 0 1,0 0-1,0 0 0,-1 0 0,0 2 0,-1 8 28,1-6-46,0 0 1,0-1-1,0 1 1,-1 0-1,0 0 1,0-1-1,-1 1 1,1-1-1,-1 0 1,0 1-1,-1-1 1,-5 7-1,5-9 4,1 0 1,0 0-1,-1 0 0,1 0 1,-1-1-1,0 0 0,0 1 1,0-1-1,0-1 0,0 1 1,0 0-1,0-1 0,-1 0 1,1 0-1,-1-1 0,1 1 1,-6-1-1,7 0-49,-7 0-220,9 0 259,1 0 0,0 0 0,0 0 0,0 0 0,0 0 0,0 0 0,0 0 0,0 0 0,-1 0 0,1 0 0,0 0 0,0 0 0,0 0 0,0 0 1,0 0-1,0 0 0,-1 0 0,1 0 0,0 0 0,0 0 0,0 0 0,0 0 0,0 0 0,0 0 0,0 0 0,-1 1 0,1-1 0,0 0 0,0 0 0,0 0 0,0 0 0,0 0 0,0 0 0,0 0 0,0 0 0,0 0 0,0 1 0,0-1 0,0 0 0,0 0 0,-1 0 0,1 0 0,0 0 1,0 0-1,0 1 0,0-1 0,0 0 0,0 0 0,0 0 0,0 0 0,0 0 0,0 0 0,1 1 0,25 43 1212,-3-12-918,110 146-686,-131-176-161,12 12-2691,-13-14 2807,0 1 0,0-1-1,0 1 1,0-1-1,0 0 1,0 1-1,0-1 1,0 0-1,0 0 1,0 0-1,0 0 1,0 0-1,0 0 1,0 0-1,1 0 1,11-1-3209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5.1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279 32 2720,'-1'-1'113,"1"1"0,0-1 0,0 0 0,0 1 0,-1-1 0,1 0 0,0 0 0,0 1 0,0-1 1,0 0-1,0 0 0,0 0 0,0 1 0,0-1 0,1 0 0,-1 0 0,0 1 0,0-1 0,1 0 0,-1 1 0,0-1 0,1 0 0,-1 1 0,0-1 0,2 0 1,12-12 5751,-21 15-117,-18 9-4611,19-6-1020,0-1-1,0 1 1,1 0 0,0 0-1,0 0 1,-8 11-1,3 0 226,-15 30-1,-3 20 346,-22 85 1,23-69-79,7-18-192,3 0 1,-16 122 0,29-140-224,1-1 0,3 1 0,1 0 0,16 89 1,-14-117-66,2 0 0,0 0 1,0-1-1,2 0 0,0 0 0,12 18 1,-15-28-117,1 0 1,0 0-1,0-1 0,0 0 1,1 0-1,0 0 1,0-1-1,1 0 1,-1 0-1,1 0 0,0-1 1,1 0-1,-1-1 1,1 1-1,15 3 1,-16-5-584,1 0 1,0-1 0,-1 0 0,1-1-1,10 0 1,-11 0-754,0-1-1,0-1 1,10-2 0,14-5-2117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19.71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19 130 4224,'-19'-1'13391,"19"0"-13218,0-1-1,0 1 1,0 0-1,0-1 1,1 1-1,-1 0 1,0 0-1,1-1 0,-1 1 1,0 0-1,1 0 1,0-1-1,-1 1 1,1 0-1,0 0 1,-1 0-1,3-2 0,-1 2-125,1-1 0,-1 0 0,1 0 0,0 1-1,0 0 1,3-2 0,0 0 159,41-18-27,79-31-86,-111 47-93,-8 3 6,1-1 0,0 1 0,8-1-1,-13 2-7,-1 1-1,0 0 0,0 0 0,1 0 0,-1 0 1,0 0-1,0 1 0,1-1 0,-1 1 0,0 0 0,0-1 1,0 1-1,0 0 0,0 0 0,3 2 0,0 1 30,0 0-1,0-1 1,-1 1-1,1 1 0,-1-1 1,6 9-1,-9-10 0,1 0 0,-1 0 0,1 0 0,-1 0 0,0 0 0,0 0 0,-1 1 0,1-1 0,0 0 0,-1 0 1,0 1-1,0-1 0,-1 7 0,-1 2 2,-1 0 1,-1 0-1,0 0 1,-1-1-1,0 1 1,-1-1-1,-9 14 1,-5 11 137,-11 27 1,8-12 25,-52 79-1,57-102-69,9-15 6,0 0 0,0 0 0,-1 0 0,-17 15 0,-20 15-128,63-53-8,1 1 0,0 1 0,1 1 0,0 1 0,0 0 0,0 1 0,0 1 0,1 1 0,28-2 0,-45 5 9,14 0 169,25 3 1,-37-2-139,0-1 0,0 1 0,0 1 0,1-1 0,-1 0 0,0 1 0,0 0 0,-1 0 0,1 0 0,6 5 0,-3-1 10,-6-4-31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0.50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6 659 4736,'-5'0'9434,"6"0"-8484,2 0-759,-1 0 0,1-1 0,-1 1 0,0-1 0,1 0 0,-1 0 1,0 1-1,1-1 0,-1-1 0,0 1 0,0 0 0,0-1 1,0 1-1,3-3 0,24-28 861,-23 24-838,67-94 745,-3 3-628,-25 45-240,-13 17 132,-2-1-1,-1-1 1,24-46 0,-48 75-179,0-1 1,0 0 0,4-19-1,-8 26-39,0-1 0,0 0-1,0 0 1,-1 0 0,0 1-1,0-1 1,0 0 0,-1 0-1,0 0 1,1 0 0,-3-4-1,2 7 7,1 1 0,-1 0 0,0-1 1,0 1-1,0 0 0,0 0 0,0 0 0,0 0 0,0 0 0,0 0 0,-1 0 0,1 0 0,0 0 0,0 0 0,-1 1 0,1-1 0,-3 0 0,1 0-20,-1 0 0,1 0 0,-1 0 0,1 0 0,-6 1-1,0 1 40,1 0-1,0 0 0,0 1 0,-1 1 1,1-1-1,0 2 0,1-1 0,-1 1 1,-12 8-1,2-2 30,5-3 11,1 0 0,-1 2 0,2-1 0,-1 2 0,2-1 0,-1 2 0,-17 21-1,21-23-16,1 0-1,1 0 0,-1 1 0,1-1 0,1 1 0,0 1 0,0-1 0,1 0 0,1 1 0,-1 0 0,0 16 0,2-7 7,1 1 0,1-1-1,0 1 1,2-1 0,0 1-1,2-1 1,0 0 0,1-1-1,17 38 1,-18-45 21,1 0 1,1 0-1,0-1 1,1 0-1,13 15 1,-18-22-304,1-1 1,0 0-1,-1 0 1,1 0-1,0 0 1,0-1-1,1 1 1,-1-1 0,0 0-1,1 0 1,-1-1-1,1 1 1,0-1-1,-1 0 1,1 0-1,0-1 1,0 1-1,9-1 1,-10-1-621,0 1 0,0-1 0,0 0 0,1 0 0,-1-1 0,-1 1 0,1-1 0,0 0 0,0 0 0,0 0 0,-1 0 0,1 0 0,-1-1 0,6-5 0,12-12-3082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1.2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 0 4736,'-5'0'14261,"6"4"-12795,-1 0-1307,1-1 0,-1 0 0,1 0 0,-1 1 0,0-1 0,0 0 0,-1 1-1,0 4 1,-1 20 449,3-12-406,-1 0 0,-2 22 0,0-22-25,1-1-1,2 19 1,0 14-195,-2-33-42,2-1 0,1 17 0,-1-15-532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1.74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 64 4992,'-18'-4'15034,"18"4"-14905,1-1 0,0 1-1,-1 0 1,1-1 0,0 1 0,-1 0 0,1-1 0,0 1-1,0 0 1,0 0 0,-1 0 0,1-1 0,0 1-1,1 0 1,0 0 78,32-11 741,-22 7-772,-1 0 0,17-3 1,0 3-535,115-16 1235,-50 15-7113,-77 6 1180,2 6 1627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258 543 2976,'0'0'971,"5"-6"1972,-4 6-2347,0 0-1,1 0 0,-1 0 0,1 0 0,-1-1 1,1 1-1,-1 0 0,1-1 0,1 0 0,-3 0-403,0 0 1,0 0-1,0 0 0,-1 0 0,1 0 0,0 1 0,-1-1 1,1 0-1,0 0 0,-1 0 0,1 1 0,-1-1 0,1 0 0,-1 1 1,1-1-1,-1 0 0,0 1 0,1-1 0,-1 1 0,0-1 0,0 1 1,1-1-1,-1 1 0,0-1 0,0 1 0,0 0 0,1-1 1,-1 1-1,0 0 0,0 0 0,0 0 0,0 0 0,0 0 0,1 0 1,-1 0-1,0 0 0,0 0 0,-1 0 0,-6 1-45,0-1-1,-1 2 1,-8 2-1,9-3 142,-20 5-26,-48 17 1,68-20-196,0 1 0,0-1 0,0 2 0,0-1 0,1 1 0,0 0 0,0 0 0,0 1 0,-11 13 0,16-18-40,1 1 0,-1 0 1,1 0-1,0-1 1,0 1-1,0 0 1,0 0-1,0 0 0,0 0 1,1 0-1,-1 1 1,1-1-1,-1 0 0,1 0 1,0 0-1,0 5 1,0-6 13,1 1 0,-1 0 0,1-1 0,0 1 0,-1-1 0,1 1 0,0 0 1,0-1-1,0 0 0,0 1 0,0-1 0,0 1 0,0-1 0,1 0 0,-1 0 0,3 2 1,0-1 69,0 0 0,-1 0 0,1 0 0,0 0 1,1-1-1,-1 0 0,0 0 0,0 0 0,0 0 0,1-1 1,-1 0-1,0 0 0,1 0 0,-1 0 0,7-2 1,-5 0-15,1 0 1,-1-1 0,0 0 0,0 0 0,0 0 0,0-1 0,-1 0 0,9-7-1,-7 5-92,0 0-68,0 0 0,0-1 0,0 1 0,-1-2 0,0 1 0,9-16 0,-14 21 22,1-1 0,-1 1 0,0-1 1,0 0-1,0 1 0,0-1 0,0 0 1,0 0-1,-1 0 0,1 0 0,-1 0 1,0 0-1,0 0 0,0 0 1,0 1-1,-1-1 0,1 0 0,-1 0 1,0 0-1,0 0 0,0 0 0,0 1 1,0-1-1,0 0 0,-1 1 0,-2-4 1,4 5 3,-1 1 0,1-1 0,0 1 0,-1 0 0,1-1 1,-1 1-1,1-1 0,0 1 0,-1-1 0,1 1 1,-1 0-1,1 0 0,-1-1 0,0 1 0,1 0 0,-1 0 1,1-1-1,-1 1 0,1 0 0,-1 0 0,0 0 0,1 0 1,-1 0-1,0 0 0,1 0 0,-1 0 0,1 0 0,-1 0 1,0 0-1,1 0 0,-2 1 0,2-1 11,0 0-1,0 1 0,0-1 1,-1 0-1,1 0 1,0 0-1,0 1 0,0-1 1,0 0-1,0 0 1,-1 1-1,1-1 0,0 0 1,0 0-1,0 1 1,0-1-1,0 0 1,0 0-1,0 1 0,0-1 1,0 0-1,0 0 1,0 1-1,0-1 0,0 0 1,0 1-1,1 0 18,-1 0 0,1 0 0,-1 0 0,1-1 0,-1 1 0,1 0 0,-1 0 0,1 0 0,0-1-1,0 1 1,1 1 0,1 1 125,1-1-1,-1 1 0,1-1 0,0 1 0,0-1 0,0 0 1,0-1-1,0 1 0,1-1 0,-1 0 0,0 0 1,1 0-1,-1 0 0,0-1 0,1 0 0,-1 0 1,1 0-1,-1 0 0,1-1 0,-1 1 0,0-1 1,1-1-1,-1 1 0,0 0 0,0-1 0,0 0 1,0 0-1,0 0 0,5-4 0,3-5 86,0-1-1,-1 0 1,0 0-1,-1-1 0,15-26 1,33-74 164,-57 111-354,31-68 171,42-84 345,-59 121-458,-10 22-109,0 1 0,0 0 0,8-11 0,-12 21-30,-1 5-4,-27 75-283,1 1 235,-64 224 36,35-63-8,-50 172 615,96-385-382,5-15 29,-1 0 0,0 0 0,-1 0 0,-1-1-1,-10 17 1,9-21 207,8-9-360,0 0-1,0 0 0,0 0 1,0 0-1,-1 0 0,1 0 1,0 0-1,0 0 0,0 0 1,0 1-1,0-1 0,0 0 1,-1 0-1,1 0 0,0 0 1,0 0-1,0 0 0,0 0 1,0 0-1,-1 0 0,1 0 1,0-1-1,0 1 0,0 0 1,0 0-1,0 0 0,0 0 1,-1 0-1,1 0 0,0 0 1,0 0-1,0 0 0,0 0 1,0 0-1,0 0 0,0-1 1,0 1-1,0 0 0,-1 0 1,1-3 82,-1 1 1,1-1 0,-1 1 0,1-1 0,0 1 0,0-1 0,0 0 0,1-3 0,5-31 113,21-70 1,-24 98-193,8-33-4,2 1 0,2 0-1,26-50 1,-37 83-43,1 0 1,0 1-1,0-1 0,1 1 1,0 0-1,0 0 1,1 1-1,-1 0 0,2 0 1,11-7-1,-9 7-43,1 1-1,0 0 1,0 1 0,0 0-1,1 1 1,-1 0 0,20-1-1,-11 2-357,-1 1 0,0 0 0,25 3 0,-28 0-1036,-1 1 0,22 6 0,13 10-1325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2.5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6240,'2'6'11269,"3"8"-8166,5 23-2628,-7 5 859,-6 69-1,0-61-1002,2 145 213,2-36-742,-2-97-9583,2-76 3728,3-5 1936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5.2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 6 4576,'-5'-5'12335,"19"14"-11167,-7-2-1077,0 1 0,-1 0-1,0 0 1,-1 1 0,1-1-1,-2 1 1,7 15 0,0 0 31,159 277 1574,-155-277-1455,-1 0 0,-1 1 0,0 1 0,-3 0 0,14 46 0,-19-42-6,-1 0-1,-1 0 1,-2 1 0,-2 38 0,-4-16 394,-18 85 0,14-104-592,-1-1 0,-1 1 1,-2-2-1,-2 0 0,-36 59 1,-20 26-3404,67-111 1830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7.64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74 7 2816,'-3'-6'22101,"2"9"-22693,-4 7 885,0-1 0,-10 13 0,11-16-209,0 0 0,0 1 0,0-1-1,1 1 1,0 0 0,-3 8 0,1 1-37,2 1 0,-1-1 1,2 1-1,0 0 0,1 32 0,2-32-20,-1-10-13,1 0 0,-1 0 1,1-1-1,2 9 0,-2-14-6,-1 1 0,1-1-1,-1 1 1,1-1 0,0 0-1,0 1 1,0-1 0,-1 0-1,1 0 1,0 1 0,0-1-1,1 0 1,-1 0 0,0 0-1,0 0 1,0 0 0,1 0-1,-1-1 1,1 1 0,-1 0 0,0-1-1,1 1 1,1 0 0,27 3-736,-28-4 85,0-1 0,0 1-1,0 0 1,-1 0 0,1-1-1,0 1 1,0-1 0,2 0-1,15-4-8289,-1 0 4971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8.3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30 6 4992,'-10'-5'16543,"9"14"-14500,-7 5-1226,-2 3-391,10-57 1472,0 43-3872,0-2 1617,0-1 0,1 1 0,-1-1 0,0 1 0,0-1 0,0 1 0,0-1 0,1 1 0,-1-1 0,0 0 0,5 4-3214,7 1 436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29.63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9 624 2496,'-9'5'10021,"16"2"-6592,-2-7-3131,1 0 0,-1 0 0,1 0 0,-1-1 1,0 1-1,1-1 0,-1-1 0,0 1 0,0-1 0,1 0 0,-2 0 0,1-1 0,0 1 0,0-1 0,-1 0 0,1 0 0,5-6 0,2-4-198,0-1 0,-1 1 0,-1-2-1,0 0 1,-1 0 0,13-30-1,33-108 194,-31 79-110,-1 9 16,21-63 156,-43 123-318,0 1-1,-1-1 0,1 0 0,-2-9 0,1 13-54,0 0 0,0-1 0,0 1 0,-1 0 0,1 0-1,0 0 1,-1 0 0,1-1 0,-1 1 0,1 0 0,-2-1-1,2 1 6,-1 1-1,1 0 0,0 0 0,-1-1 0,1 1 0,0 0 0,-1 0 0,1-1 0,-1 1 0,1 0 0,-1 0 0,1 0 0,-1 0 0,1 0 0,0 0 0,-1 0 0,1 0 0,-1 0 0,1 0 0,-1 0 1,1 0-1,-1 0 0,1 0 0,0 0 0,-1 0 0,1 0 0,-1 1 0,1-1 0,-1 0 0,0 1 0,-5 3-25,0 0 0,0 0 0,0 1 0,0 0 0,0 0 0,1 0 0,0 1 0,0 0 0,-5 9-1,3-4 105,0 1-1,0 0 0,2 1 0,-6 14 1,-1 12 187,2 0 0,1 1 0,2-1 0,2 1 1,2 1-1,4 76 0,-1-111-272,0 0 0,1 1 0,0-1 0,0 0 0,1 0 0,0 0 1,0 1-1,0-2 0,1 1 0,-1 0 0,1-1 0,1 1 0,-1-1 0,6 7 0,-8-12-165,0 1 1,0 0-1,-1 0 0,1-1 0,0 1 0,0-1 1,0 1-1,0-1 0,0 1 0,0-1 0,0 0 0,0 1 1,0-1-1,0 0 0,0 0 0,0 0 0,0 0 1,0 0-1,0 0 0,0 0 0,1 0 0,19-8-4284,-18 6 3746,20-9-2722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3.75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 6304,'0'0'2032,"0"-7"986,0 8-2675,0-1 0,0 1 0,0 0 0,0-1 0,1 1 0,-1-1 0,0 1 0,0-1 0,1 0 0,-1 1 0,0-1 0,1 1 0,-1 0 343,1-1-343,-1 0 0,1 1 0,19 11 965,-8-5-577,45 29 866,-24-16-1089,0 2-1,-2 1 1,33 32-1,-2 3-1083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4.1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409 1 5472,'0'0'1760,"-10"5"3077,7-4-4476,1-1 1,-1 1-1,0 1 1,1-1-1,-1 0 1,1 1-1,0-1 1,-1 1-1,1 0 0,0-1 1,-3 4-1,-9 7 486,-47 31 1652,35-26-1860,2 0 0,0 2 1,1 0-1,-33 38 1,28-25-379,2 2 0,-31 52 1,54-81-575,1-1 0,0 0 1,-1 0-1,0-1 0,0 1 1,0-1-1,-6 5 0,10-19-9441,7-1 6917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5.00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26 113 6816,'-5'-8'7424,"6"17"-5392,3 12-1384,-1 1 1,-2 1-1,0-1 1,-2 23 0,0-4-202,1 301 1697,1-327-2186,4 23 0,-1 9-4023,-3-46 2867,-1 0 1146,0-1-1,0 0 1,0 0 0,0 0-1,0 1 1,0-1 0,0 0-1,0 0 1,0 0 0,0 1-1,0-1 1,0 0 0,0 0-1,0 0 1,0 1 0,0-1-1,0 0 1,0 0 0,0 0-1,0 1 1,0-1 0,-1 0-1,1 0 1,0 0 0,0 0-1,0 1 1,0-1 0,0 0 0,-1 0-1,1 0 1,0 0 0,0 0-1,0 1 1,0-1 0,-1 0-1,1 0 1,0 0 47,0 0 0,0 0 0,0-1 0,0 1 0,0 0 1,0 0-1,0 0 0,0 0 0,0 0 0,0-1 0,0 1 0,0 0 0,0 0 0,0 0 1,0 0-1,0 0 0,-1 0 0,1 0 0,0-1 0,0 1 0,0 0 0,0 0 0,0 0 1,0 0-1,0 0 0,0 0 0,-1 0 0,1 0 0,0 0 0,0 0 0,0 0 0,0 0 0,0 0 1,0-1-1,-1 1 0,1 0 0,0 0 0,0 0 0,0 0 0,0 0 0,0 0 0,0 0 1,-1 0-1,1 1 0,0-1 0,0 0 0,0 0 0,0 0 0,0 0 0,0 0 0,-1 0 1,1 0-1,0 0 0,0 0 0,0 0 0,0 0 0,0 0 0,0 0 0,0 1 0,0-1 0,0 0 1,-1 0-1,1 0 0,0 0 0,0 0 0,0 0 0,0 1 0,1-4 228,-1 2-144,1 0 0,-1 0 0,0 0-1,1 0 1,-1 0 0,0 0 0,0-1 0,0 1 0,0 0 0,0 0-1,0 0 1,0-2 0,-13-68 1822,4-1-1,-1-74 0,8 88-1230,3 1-1,2-1 0,20-104 1,-22 155-575,2 0 0,-1 0-1,1 0 1,0 1 0,0-1 0,8-10 0,-9 14-47,0 0 0,0 0 0,0 1-1,1-1 1,-1 1 0,1-1 0,0 1 0,0 0-1,0 0 1,0 0 0,0 1 0,0-1 0,0 1-1,1-1 1,5 0 0,-7 2-2,1 0 1,-1 0-1,1 0 1,-1 0-1,0 0 1,1 1-1,-1-1 1,1 1-1,-1 0 1,1-1-1,-1 1 1,0 0-1,3 2 1,30 21 610,-26-17-445,-5-4-127,-1 0-1,1 0 1,-1 0-1,0 0 1,0 0 0,0 1-1,-1 0 1,1-1 0,-1 1-1,0 0 1,0 0 0,2 8-1,-2-6-11,-1 0-1,1 1 0,-2-1 1,1 0-1,-1 1 0,0-1 1,0 0-1,-2 9 0,-1-2-41,0 1 0,-1-1 1,0 0-1,-1 0 0,-1-1 0,0 1 0,-15 21 0,20-32-118,0-1 0,0 1 1,-1 0-1,1-1 0,0 1 0,-1-1 1,1 0-1,-1 1 0,0-1 0,1 0 1,-1 0-1,0 0 0,0 0 0,0 0 1,0 0-1,1-1 0,-1 1 0,-3 0 0,1-1-901,-1 0-1,1 0 0,-1 0 0,1-1 1,-1 0-1,-5-2 0,-13-1-5785,9 3 3196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7.2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193 7 3552,'5'-6'12512,"-5"11"-11828,-1 0 1,0-1-1,0 1 1,-1 0-1,-2 5 1,-1 5-275,-41 129 1104,-3-10-743,-11 40 386,52-146-1015,1 1-1,2 0 0,1 0 1,0 39-1,4-32-49,3 0 0,1-1 0,12 53 0,-9-61-9,1-1 0,1 1-1,2-1 1,0-1-1,17 26 1,-23-42-233,0 0 0,0-1 0,1 0 0,1 0 0,-1 0 0,1 0 0,1-1 1,15 12-1,-18-18-2234,0-1 682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8.12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75 1 1824,'5'7'22350,"-8"-3"-18994,-2 1-7143,3-2 3905,0-1 0,-1 0-1,1 0 1,-1 0 0,0 0-1,1 0 1,-7 2 0,6-3-67,1 1 1,-1-1-1,1 1 1,-1-1 0,1 1-1,-1 0 1,1 0 0,0 0-1,0 0 1,-2 3 0,2-2-27,-1 1 0,1-1 0,0 1 0,1 0 0,-1 0 0,1 0 0,0-1 0,0 1 0,0 1 0,0-1 0,0 0 0,1 0 0,0 0 0,0 0 1,0 0-1,1 0 0,-1 0 0,1 1 0,1 4 0,0-3 18,-1 0 1,1 0-1,0 1 0,3 5 1,-4-10-39,-1-1 0,1 1 1,0-1-1,0 0 1,0 1-1,0-1 1,0 0-1,0 1 0,1-1 1,-1 0-1,0 0 1,0 0-1,1 0 1,-1 0-1,1 0 0,-1-1 1,1 1-1,-1 0 1,1-1-1,3 1 1,8 1-471,1-1 0,26-1 0,-29-2-1543,0 1 0,12-4 0,-5 2-19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86 3904,'0'-2'261,"0"-1"0,1 1 0,-1 0 0,1-1 1,0 1-1,-1 0 0,1 0 0,0 0 0,1-1 0,-1 1 0,0 0 1,2-2-1,-1 2 172,-1 1 1,0-1-1,0 1 1,0-1-1,0 0 1,0 0-1,-1 0 1,1 1-1,0-1 1,-1 0-1,1-4 1,-1 5-246,0 0 0,0-1 1,0 1-1,-1 0 0,1 0 0,0-1 0,-1 1 1,1 0-1,0 0 0,-1 0 0,0-1 0,1 1 1,-1 0-1,0 0 0,1 0 0,-1 0 0,0 0 1,0 0-1,0 1 0,0-1 0,0 0 0,0 0 1,0 1-1,0-1 0,0 0 0,0 1 0,-1-1 1,1 1-1,0-1 0,0 1 0,-1 0 0,1 0 1,0-1-1,0 1 0,-3 0 0,0 0 0,0 0 1,0 0-1,-1 0 0,1 1 0,0 0 0,0-1 1,0 1-1,-7 3 0,3 0-94,1 0 0,0 1-1,1-1 1,-1 1 0,1 1 0,0-1 0,0 1 0,-9 12-1,4-3 24,0 2 0,-14 26 0,14-21-86,1 1 0,-14 48 0,21-60-8,1-1 1,0 0-1,0 1 1,1-1 0,1 1-1,0-1 1,0 1-1,1-1 1,1 1-1,2 10 1,-2-15 76,0 0 0,1 1 0,0-1 1,0 0-1,6 8 0,-8-13-45,0 1 0,0-1 0,1 1 0,-1 0 0,0-1 0,0 0 0,1 1 0,-1-1 0,1 0 0,-1 0 0,1 0 0,0 0 0,-1 0 0,1 0 0,0 0 0,0-1 0,0 1 0,0 0 0,-1-1 0,1 0 0,0 1 0,4-1 0,-4-1-10,0 0 0,0 1 0,0-1 0,0 0 0,-1 0 0,1 0 0,0-1 0,-1 1 0,1 0 0,0-1 0,-1 1 0,0-1 0,2-1 0,1-2 31,0 0 0,-1-1 0,4-7 0,0-3 69,-1 0 0,-1 0 0,-1-1 1,3-17-1,5-71-242,-11 78-195,-1 25 188,0 8 42,0-2 56,1 16 176,1-1 0,1 0 0,1-1-1,0 1 1,2 0 0,10 24 0,-13-35-88,0-2 0,1 1 0,0 0-1,0-1 1,0 1 0,1-1 0,0-1 0,0 1-1,0-1 1,1 1 0,0-2 0,7 6-1,-3-4 41,0 0 0,0-1-1,1 0 1,0-1-1,-1 0 1,1-1-1,18 3 1,-11-4-257,0 0 1,1-1-1,-1-1 0,0 0 1,0-2-1,0 0 0,0-1 1,0-1-1,0 0 0,17-8 1,-30 10-702,0 0 1,0 0-1,0-1 1,0 0-1,-1 0 1,7-5-1,-9 6-69,0 0 0,-1 0 0,1 0 1,0 0-1,0-1 0,-1 1 0,3-6 0,5-12-3409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39.00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121 9 5312,'-5'-8'7936,"-9"8"-491,11 0-7124,0 0 0,0 1 0,0-1 0,-1 1 0,1 0 1,0 0-1,1 0 0,-1 0 0,0 1 0,0-1 0,0 1 0,-2 2 1,3-3-241,-1 0 29,0 0 1,0 0-1,0 0 0,0 0 1,0 0-1,-5 0 1,2 0 566,3 8-200,3-8-466,0-1 1,0 1 0,0 0-1,0-1 1,0 1 0,0-1 0,0 1-1,-1 0 1,1-1 0,0 1-1,0-1 1,-1 1 0,1-1 0,0 1-1,-1-1 1,1 1 0,-1-1-1,1 1 1,0-1 0,-1 1 0,1-1-1,-1 0 1,1 1 0,-1-1-1,0 0 1,1 1 0,-1-1 0,1 0-1,-1 0 1,1 1 0,-1-1-1,0 0 1,1 0 0,-1 0 0,0 0-1,1 0 1,-1 0 0,0 0 0,1 50 270,0-49-133,9-20 353,-8 16-504,0-1 1,0 1-1,0 0 1,-1-1 0,1 1-1,-1-1 1,0 1-1,0-4 1,0 1 51,-6 17-194,-5 10-962,6-14-161,8-7-8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45.0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2400,'-1'1'15534,"2"5"-11101,1 2-3966,3 11-3431,-1-10 4517,16 37-1144,-2-1 0,13 58-1,16 42 201,-35-116-407,28 80 784,-35-92-823,-1 1 1,-1 0-1,0 0 1,0 29-1,-5 13 278,-3-1-1,-21 107 1,-51 112 205,49-198-2256,16-57-2125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4:53.06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41 146 2976,'0'0'13834,"9"0"-13759,0 1 59,0 0 0,1 0 0,10 4 0,13 1-148,76 4 52,-61-1-75,-36-6 70,1 0 0,0-1 1,16 0-1,-23-2-2,0 0 0,0-1 0,0 0 0,-1 0 0,1-1 1,0 0-1,0 0 0,-1 0 0,8-4 0,-10 5-33,-1 0 22,0 0-1,0 1 0,0-1 1,0 1-1,0-1 1,0 1-1,4 0 0,-5 0 3,0 0-1,1 0 1,-1 0 0,0 0-1,0 0 1,1 0-1,-1-1 1,0 1-1,0 0 1,0-1-1,1 1 1,-1-1 0,0 1-1,0-1 1,0 0-1,0 1 1,0-1-1,0 0 1,0 0 0,1-1-1,0 0 44,0-1-1,0 1 1,0 0-1,-1-1 1,1 1-1,-1-1 1,0 0 0,0 0-1,0 1 1,0-1-1,0 0 1,0 0-1,-1 0 1,1 0 0,-1 0-1,0 0 1,0 0-1,-1-5 1,1 5-45,0 1 1,0 0 0,-1-1-1,1 1 1,-1 0 0,0-1-1,0 1 1,0 0-1,0 0 1,0 0 0,0 0-1,0 0 1,-1 0 0,1 0-1,-1 0 1,1 0 0,-1 1-1,0-1 1,0 0-1,-2 0 1,0-2 34,-1 1-1,-1 0 1,1 1-1,0 0 1,-1-1-1,1 1 1,-10-1-1,-26-9-145,22 7 76,17 4 18,0 0 0,-1 0 0,1 1 0,-1-1 0,1 1 0,0-1 1,-1 1-1,1 0 0,-1 0 0,1 0 0,-4 1 0,0-1-13,-1 0-1,1 0 1,-1 0 0,1 0 0,0-1 0,-8-2-1,-28-2 67,-10 2 189,46 3-274,0 0-1,0 0 1,0 0 0,0 1-1,0 0 1,0 0 0,1 0-1,-1 1 1,-10 4 0,11-3-15,-6 2 43,0 1-1,-17 12 1,25-15 16,0-1 0,0 0 0,0 1-1,1 0 1,0-1 0,-1 1 0,1 0 0,0 0 0,0 1 0,1-1 0,-1 0 0,0 0 0,1 1 0,-1 3 0,-4 9 132,5-15-126,0 1 0,0 0 0,0 0 0,0 0 0,0 0 0,1 1 0,-1-1 0,1 0 0,0 0 0,-1 3 0,1 9 31,0 8-70,3 25 0,-1-18 24,-2-21 33,1-1 0,-1 0 0,2 0 0,-1 0 0,3 8 0,-2-9-4,-1-1 0,1 0-1,0 0 1,1 0 0,-1 0-1,1 0 1,0 0 0,0-1-1,1 0 1,-1 1 0,1-1-1,0 0 1,9 6 0,-5-4 36,1-1 1,0 0-1,0 0 1,0-1-1,1 0 1,0-1-1,0 0 1,-1 0-1,16 1 1,9-1 122,50 0 0,-76-3-172,6 1 28,-1 0 1,1 1-1,21 6 1,-21-4-87,-1-1 0,1-1 0,23 2 1,-35-5-352,1 1-1,-1-1 1,1 0 0,-1 0 0,0 0 0,1 0 0,-1 0 0,0 0-1,0-1 1,0 1 0,0-1 0,0 1 0,0-1 0,0 0 0,0 0 0,-1 0-1,1 0 1,-1 0 0,2-3 0,-1 3 103,11-13-2238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39.3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282 408 2400,'0'0'8053,"-19"3"-4496,-13 0-1879,26-3-1382,0 0 0,0 1 0,0-1 0,-10 4-1,-25 0 452,35-3-519,-1-1 1,1 1-1,-13-1 0,14-1-122,0 1 0,-1 0 0,1 0-1,0 1 1,0-1 0,-9 4-1,6-1-114,1 1-1,-1 0 1,1 1-1,-12 9 0,5 7-14,12-18 54,1-1 11,1 1 1,-1-1-1,1 0 1,0 0-1,0 0 1,0 1 0,0-1-1,0 0 1,2 4-1,4 24 194,12 18 352,-17-46-490,0 1 0,0-1-1,1 0 1,-1 0 0,1 1 0,0-1-1,-1-1 1,1 1 0,0 0 0,0 0-1,0-1 1,0 1 0,1-1 0,-1 1 0,0-1-1,5 2 1,6 4-99,-11-7 19,-1 0 1,0 1 0,1-1 0,-1 0-1,0 0 1,1 0 0,-1 0 0,1 0 0,-1 0-1,0 0 1,1 0 0,-1-1 0,0 1-1,3-1 1,19-9 185,-5 1 47,-2 2-215,-1-1-1,0 0 1,20-16 0,-28 17-3,0 0-1,0 0 0,-1-1 0,0 0 0,0 0 1,4-10-1,-9 15 4,0 0-1,0 0 1,0 0 0,0 0 0,-1-1-1,1 1 1,-1 0 0,0 0 0,0-1-1,0 1 1,-2-6 0,1 3 4,0-1 0,-1 1 0,0 0 0,0 0 0,-4-6 0,3 6 3,0 0 0,-1 0 0,1 1 0,-1-1 0,0 1 0,-1 0 1,1 0-1,-1 0 0,-9-6 0,-7-4-120,14 9 116,0 0 0,-1 1 0,-9-5 1,5 5-21,1 0 0,0-1 0,0 0 0,-10-8 0,16 10-16,1 0 0,-1 0 0,1 0 0,0 0 0,1-1 0,-1 1 0,1-1 0,0 0 0,0 0 0,-2-6 0,1 2-14,0-1 0,1 1 0,0-1 0,1 0 0,0 1 0,0-1 0,1 0 0,1 0 0,-1 0 1,2 0-1,-1 0 0,3-13 0,0 17-19,-1 1-1,1-1 1,0 1-1,1-1 1,-1 1-1,1 0 1,0 0 0,5-4-1,-6 6 40,0 1-1,0 0 0,0-1 0,1 1 1,-1 0-1,0 1 0,1-1 1,0 0-1,-1 1 0,1 0 0,0 0 1,-1 0-1,1 1 0,0-1 1,0 1-1,0 0 0,0 0 0,0 0 1,-1 0-1,1 1 0,4 0 1,8 3 108,0 0-1,0 1 1,23 10 0,29 22 183,-64-33-358,-3-3-10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40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12 439 2976,'0'0'4746,"-6"7"-1647,1-1 231,11-5 833,-3-2-4055,0 0-1,0 1 1,0-1-1,0 0 1,-1-1-1,1 1 1,0 0-1,-1-1 0,4-2 1,5-2 166,6-4-123,0 0 0,-1-1 0,0-1 0,-1-1 0,0 0 0,-1-1 0,-1-1 0,22-29 0,-15 15-84,-1-2 1,-1 0-1,-2-1 1,12-34-1,-26 60-22,1-1 0,-1 1 0,-1-1-1,1 1 1,-1-1 0,-1 1-1,1-12 1,-1 17-50,0-1 0,0 0 0,-1 1-1,1-1 1,0 0 0,-1 1 0,1-1 0,-1 1-1,0-1 1,1 1 0,-1-1 0,0 1 0,0-1-1,0 1 1,0 0 0,0-1 0,-1 1 0,1 0 0,0 0-1,0 0 1,-1 0 0,1 0 0,-1 0 0,1 0-1,-1 1 1,1-1 0,-1 0 0,1 1 0,-1-1-1,0 1 1,1 0 0,-1-1 0,-1 1 0,-1 0 43,0 0 0,0-1 0,1 2 0,-1-1 0,0 0 0,1 1 1,-1 0-1,0-1 0,1 2 0,-1-1 0,1 0 0,-1 1 0,1-1 0,-1 1 0,1 0 1,-3 3-1,-2 1 97,0 1 0,1 0-1,1 1 1,-12 14 0,12-13-41,1 0 0,0 0 0,1 1 0,0-1 0,0 1 0,1 0-1,0 0 1,0 0 0,1 1 0,1-1 0,-1 13 0,2-14-41,0 0 0,0 1-1,1-1 1,0 0 0,1 0 0,0 0 0,0 0 0,1-1 0,0 1-1,0-1 1,1 1 0,0-1 0,7 9 0,-8-13-107,1 0 0,-1 0 1,1 0-1,0 0 0,1 0 0,-1-1 1,1 0-1,-1 0 0,1 0 0,0 0 0,0-1 1,0 0-1,0 0 0,1 0 0,-1-1 1,1 0-1,-1 0 0,1 0 0,6 0 1,-3-2-446,0 1 0,-1-1 1,0 0-1,1 0 1,-1-1-1,0-1 0,0 1 1,0-1-1,0 0 1,0-1-1,0 0 0,6-5 1,22-20-4206,0 0 1515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46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199 580 3328,'-1'2'583,"-1"0"0,1-1 1,0 1-1,0 0 0,0 0 0,0 0 1,0 0-1,0 1 0,0-1 0,0 3 1,-6 14 1336,3-15 1397,9-13-1744,-2 3-1431,1 0-1,-1 0 1,-1-1 0,1 1-1,-1-1 1,0 0 0,2-11-1,4-17 417,-2 7-223,-6 24-253,1 1 0,-1-1 0,1 1 0,0 0 0,0-1 0,0 1 1,2-4-1,-3 7-80,1 0 0,-1 0 0,0 0 0,0-1 0,0 1 0,0 0 0,0 0 0,0 0 0,0 0 0,0 0 0,0 0 0,0 0 0,0 0 0,0 0 0,0 0 0,0 0 0,0 0 0,1 0 0,-1 0 0,0 0 0,0 0 0,0 0 0,0 0 0,0 0 0,0 0 0,0 0 0,0 0 1,0 0-1,0 0 0,1 0 0,-1 0 0,0 0 0,0 0 0,0 0 0,0 0 0,0 0 0,0 0 0,0 0 0,0 0 0,0 0 0,0 0 0,0 0 0,0 0 0,0 0 0,1 0 0,-1 1 0,0-1 0,0 0 0,0 0 0,0 1-4,0-1-1,0 1 1,0 0 0,0-1 0,0 1-1,0 0 1,0-1 0,0 1-1,0 0 1,0-1 0,0 1-1,0 0 1,0-1 0,-1 1-1,1 1 1,-3 6-36,-41 313 513,27-226-179,-36 124 0,17-74 255,11-41-179,15-66-220,-26 104 976,33-132-313,2-19-494,2-19-17,1 8-154,2-23-25,1-1 0,3 2 0,18-64 0,5 22-23,-1 5-105,21-89 0,-34 89 53,-1 7-19,40-118 0,-47 167-45,19-45 39,-25 63-49,-1 0 0,1 0 0,1 0 0,-1 0 0,1 1 0,0-1 0,0 1 0,0 0 0,9-6 0,-12 9 15,1 0-1,0 0 1,-1 0 0,1 0-1,0 1 1,0-1 0,-1 0-1,1 1 1,0 0 0,0-1 0,0 1-1,0 0 1,0 0 0,0 0-1,0 0 1,-1 0 0,1 1-1,0-1 1,0 0 0,0 1 0,0 0-1,0-1 1,-1 1 0,1 0-1,0 0 1,-1 0 0,1 0-1,-1 0 1,1 0 0,-1 1 0,1-1-1,-1 0 1,0 1 0,0-1-1,1 1 1,-1-1 0,0 1-1,0 0 1,-1-1 0,1 1 0,0 0-1,0 2 1,2 8 24,-1 0-1,0-1 1,-1 1 0,0 0 0,-1 13 0,-7 63 127,6-74-80,-3 18 50,-8 36 0,10-58-80,-1 0 0,0-1 0,0 0 0,-1 0 0,0 0 0,-1 0 0,0 0 0,-8 9 0,12-17-27,1 0-1,-1 0 1,0 0-1,0 0 1,0-1-1,0 1 1,0 0-1,0 0 1,0-1-1,0 1 1,0 0 0,-1-1-1,1 1 1,0-1-1,0 0 1,0 1-1,-1-1 1,1 0-1,0 0 1,-1 1-1,-1-1 1,1-1 0,0 1 0,0-1 0,0 0 1,0 1-1,0-1 0,0 0 0,1 0 1,-1 0-1,0 0 0,1 0 0,-1-1 1,-2-2-1,0 0-3,1 1 0,0-2 0,0 1 1,0 0-1,0-1 0,1 1 0,0-1 1,0 0-1,0 1 0,-2-8 0,4 12-3,-1-5-32,1 1 0,-1-1 1,1 0-1,0-8 0,0 12 29,0-1 0,1 0 0,-1 1 0,1-1 1,-1 0-1,1 1 0,0-1 0,-1 1 0,1-1 0,0 1 0,0 0 0,0-1 0,0 1 0,0 0 0,1-1 0,-1 1 0,0 0 0,2-1 0,6-3-15,0 0-1,0 1 0,0 1 1,1-1-1,-1 1 1,1 1-1,0 0 0,18-2 1,26-6 126,-44 7-99,-1-1-1,1 0 1,-1 0-1,0-1 1,0 0 0,0-1-1,8-7 1,53-49 56,-69 60-61,23-20 58,-1-2 1,-1-1-1,34-50 0,-44 56-30,0-1 0,-2 0 1,-1-1-1,0 0 0,6-27 0,0-21-79,7-99 0,-22 117-165,0 51 205,0 0 1,0 0 0,0 0 0,0 0 0,0 0 0,0 0 0,0 1 0,0-1 0,0 0 0,0 0 0,0 0 0,-1 0-1,1 0 1,0 0 0,0 0 0,0 0 0,0 0 0,0 0 0,0 0 0,0 0 0,0 0 0,-1 0 0,1 0 0,0 0-1,0 0 1,0 0 0,0 0 0,0 0 0,0 0 0,0 0 0,0 0 0,0 0 0,-1 0 0,1 0 0,0 0-1,0 0 1,0 0 0,0-1 0,0 1 0,0 0 0,0 0 0,0 0 0,0 0 0,0 0 0,0 0 0,-1 0 0,1 0-1,0 0 1,0 0 0,0 0 0,0-1 0,0 1 0,0 0 0,0 0 0,0 0 0,0 0 0,0 0 0,0 0-1,-6 10-149,3 0 157,1-1 0,-1 1 0,2 0 0,-1 10 0,-3 19 64,-19 56 61,10-43-85,-54 178 195,27-84 12,-25 96 332,63-223-333,3-18-125,2-4-7,10-29 189,-7 18-297,11-25-28,30-52 1,-24 55-7,3 1 0,0 0 0,54-54 0,-77 87 19,1 0 0,-1 0 0,0 0 0,1 0 0,-1 0 0,1 0 0,0 1 0,-1-1 0,6-1-1,-7 3-5,0 0 1,0 0-1,0-1 0,0 1 0,0 0 0,0 0 0,0 0 0,0 0 0,0 0 0,1 0 0,-1 1 0,0-1 0,0 0 0,0 1 0,0-1 0,0 0 0,0 1 0,0-1 0,0 1 0,0-1 0,0 1 0,0 0 0,-1 0 0,1-1 0,0 1 0,0 0 0,-1 0 0,1 0 0,0 0 0,0 1 0,1 2 20,1 1 0,-1-1-1,-1 1 1,1-1 0,0 1-1,-1 0 1,0 0 0,0 6-1,1 43 104,-2-41-114,5 194 129,-5-198-117,1 0 0,0 0 0,3 12 0,-4-19 8,0 0 0,1 0 0,-1 0 1,1 0-1,0 0 0,-1 0 0,1 0 0,0-1 0,0 1 1,0 0-1,0 0 0,1-1 0,-1 1 0,0-1 1,1 1-1,-1-1 0,1 0 0,-1 1 0,1-1 0,0 0 1,2 1-1,-3-2-5,0 0 0,0 0 1,-1 0-1,1 0 0,0 0 1,0-1-1,0 1 0,0 0 1,0-1-1,0 1 0,0 0 1,0-1-1,-1 1 0,1-1 1,0 1-1,0-1 0,0 1 0,-1-1 1,1 0-1,0 1 0,0-2 1,16-19 95,-16 20-100,18-28 134,27-56 1,-28 50-136,27-40 1,46-52 48,-86 121-32,-4 5-26,0-1 1,0 1 0,0-1 0,0 1-1,0-1 1,0 0 0,0 1 0,0-1 0,-1 0-1,1 0 1,-1 0 0,1 1 0,-1-1-1,0-3 1,0 5 5,0 0-1,0 0 1,0-1 0,0 1-1,-1 0 1,1-1 0,0 1-1,0 0 1,-1 0 0,1-1-1,0 1 1,-1 0 0,1 0-1,0 0 1,0 0 0,-1-1-1,1 1 1,0 0 0,-1 0-1,1 0 1,0 0 0,-1 0-1,1 0 1,-1 0 0,1 0-1,0 0 1,-1 0 0,1 0-1,0 0 1,-1 0 0,1 0-1,0 0 1,-1 0-1,1 0 1,0 1 0,-1-1-1,-12 3-120,7 0 93,0 0 0,0 1 0,0-1-1,1 1 1,0 0 0,-1 0 0,1 1 0,1-1-1,-1 1 1,1 0 0,0 0 0,0 1 0,-5 9-1,-2 6 52,1 0 0,-12 35 0,15-34-24,1 1 0,-7 42 1,11-54 6,1 0 0,1 0 0,0-1 0,1 1 0,0 0 0,0 0 0,1-1 0,5 17 0,-6-24 12,0 0 0,1 0-1,-1 0 1,1-1 0,-1 1 0,1 0 0,0-1 0,0 1-1,3 2 1,-4-4-9,0 0 0,0-1 0,0 1 0,1 0 0,-1 0 0,0-1 0,0 1 0,0-1 0,0 1 0,1-1 0,-1 0 0,0 1 0,1-1 0,-1 0 0,0 0 0,0 0 0,1 0 0,-1 0 0,0 0 0,1 0 0,-1 0 0,0-1 0,0 1 0,1-1 0,1 0 0,1-1 30,-1 0 0,1 0 0,0-1 0,-1 1 0,1-1 0,-1 0 0,0 0 0,0 0 0,0-1 0,0 1 0,0-1 0,2-5 0,3-5 17,-2 0 0,7-18 0,-8 18-76,11-32 5,20-96 1,-35 132-2,0 0-1,-1-14 1,0 14-83,-2 4-61,-2 12-45,3 4 163,0 1-1,1 0 0,1 0 1,-1 0-1,2 0 0,3 16 1,-2-13 50,0 3 19,1 0 0,0 0-1,1 0 1,2-1 0,-1 1 0,2-2 0,0 1 0,11 15 0,-17-28-8,1 0 1,-1 0 0,1 0 0,0 0 0,0 0 0,0-1 0,0 1 0,0-1-1,0 0 1,1 0 0,-1 0 0,6 2 0,-6-4-1,-1 1-1,0 0 1,1-1 0,-1 0-1,1 1 1,-1-1 0,1 0-1,-1 0 1,1-1 0,-1 1-1,1 0 1,-1-1 0,0 0-1,1 1 1,-1-1 0,0 0-1,1 0 1,-1 0 0,0-1-1,0 1 1,3-3-1,1-1 6,1-1 0,-1-1 0,-1 1 0,1-1 0,-1 0 0,6-11 0,24-50 11,-27 51-12,70-160-35,-71 160 2,21-40-147,-26 59-17,2 8 143,0 10-18,-1 11 116,-1 1-1,-2 0 0,-1-1 0,-9 55 0,9-81-57,0 0 0,0 0 0,0 0 0,-1 0 0,0 0 0,-3 6 0,4-10-2,0 1 1,1-1-1,-1 0 1,0 0-1,0 0 1,0 0-1,0 0 1,0 0-1,0 0 1,-1 0-1,1-1 1,0 1-1,0 0 1,-1-1-1,1 1 1,0-1-1,-1 1 1,1-1-1,0 0 1,-1 1-1,1-1 1,-1 0-1,1 0 1,0 0-1,-1 0 1,-2-1-1,-3 0-12,-1-1 0,1 0-1,-10-4 1,3 1-32,19 13-51,1-1 0,0 0-1,1 0 1,0 0 0,14 11 0,-15-16 105,0 0 0,0 0 1,0 0-1,0-1 0,0 0 0,1 0 0,-1 0 0,0-1 0,0 0 0,0-1 1,1 1-1,-1-1 0,0 0 0,0 0 0,0-1 0,0 0 0,0 0 0,0-1 1,8-4-1,0-1 13,-1-1 0,0 0 0,0 0 1,-1-1-1,0-1 0,15-18 0,-14 14 7,-1 0-1,0 0 0,-2-1 1,11-20-1,-20 33-34,1-1 1,-1 1-1,0-1 0,0 1 1,-1-1-1,1 0 0,-1 1 1,0-1-1,0 0 0,0 0 0,0 1 1,0-1-1,-1 0 0,0 1 1,0-1-1,0 0 0,0 1 1,-1-1-1,1 1 0,-3-4 0,3 5-12,0 0-1,-1 0 1,1 0-1,0 0 0,-1 0 1,1 1-1,-1-1 1,0 0-1,1 1 0,-1 0 1,0-1-1,0 1 1,0 0-1,0 0 0,0 0 1,0 0-1,0 0 0,0 1 1,0-1-1,-1 1 1,1-1-1,0 1 0,0 0 1,-1 0-1,1 0 1,0 0-1,-1 0 0,1 0 1,0 1-1,0-1 1,-4 2-1,2 0-2,0-1 0,0 1 1,0 0-1,0 0 0,1 1 0,-1-1 0,1 1 1,-1 0-1,1 0 0,0 0 0,0 0 1,1 0-1,-1 1 0,1-1 0,-5 8 0,4-3 42,0 0-1,1 0 0,0 0 1,0 1-1,1-1 0,0 1 0,0 13 1,1-2 20,2-1 0,3 23-1,-3-34 6,0 0 0,0 0 0,1-1 0,0 1 0,0-1 0,0 0 0,1 0-1,1 0 1,-1 0 0,1-1 0,0 0 0,0 0 0,1 0 0,10 9-1,-8-9-6,0-1-1,0 0 0,0-1 0,0 1 0,1-1 0,0-1 0,-1 0 0,1 0 0,1-1 0,-1 0 0,0 0 0,13 0 0,-5-2-39,-1 0-1,0-1 1,17-3-1,-24 2-63,0 0 1,-1 0-1,0-1 0,0 0 0,0-1 1,0 1-1,12-9 0,-10 4-1164,1 0-1,-2-1 0,1 0 1,-1-1-1,0 0 1,10-17-1,-16 22 337,0 1 0,0 0 0,-1-1 0,0 0 0,0 1-1,0-1 1,0 0 0,-1 0 0,0 0 0,0 0 0,0-1-1,-1 1 1,0-8 0,0-29-4481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4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1100 4896,'-1'2'163,"0"-1"-1,0 0 1,1 1-1,-1-1 1,0 1 0,1-1-1,0 1 1,-1-1 0,1 1-1,0-1 1,0 1 0,-1-1-1,1 1 1,1-1 0,-1 1-1,0-1 1,0 1 0,0-1-1,1 1 1,-1-1 0,1 1-1,-1-1 1,1 1 0,0-1-1,1 3 1,-2-4-77,13 26 2974,-12-25-2882,-1-1 0,1 1 0,-1 0 0,1 0 0,0 0 1,-1 0-1,1-1 0,0 1 0,0 0 0,-1-1 0,1 1 0,0-1 0,0 1 0,0-1 0,0 1 0,0-1 0,0 0 0,0 1 0,0-1 0,0 0 1,0 0-1,0 1 0,0-1 0,0 0 0,2 0 0,2-1 48,1 0 0,-1-1 0,0 1 1,0-1-1,0 0 0,1 0 0,-2-1 0,1 0 1,0 1-1,-1-2 0,1 1 0,-1 0 0,0-1 0,0 0 1,0 0-1,5-7 0,7-13 49,-2 0-1,16-36 1,17-57 280,0 1-435,32-40 584,-75 150-694,0 0 1,1-1 0,0 2 0,0-1-1,0 1 1,0-1 0,1 1-1,8-5 1,-11 8-5,-1 1-1,1-1 1,-1 1-1,1 0 1,0 0-1,0 0 1,-1 0-1,1 0 1,0 1-1,0-1 1,0 1-1,0 0 1,0 0-1,0 0 1,0 0 0,0 1-1,-1-1 1,1 1-1,0-1 1,0 1-1,0 0 1,-1 0-1,1 0 1,3 3-1,0 0 22,0 0-1,0 1 0,-1-1 0,0 1 1,0 0-1,-1 1 0,1-1 0,-1 1 1,0 0-1,0 0 0,-1 0 1,0 1-1,0-1 0,-1 1 0,1-1 1,-1 1-1,-1 0 0,2 9 0,0 11 106,-1 0-1,-1 0 0,-3 37 0,2-62-128,-7 70 186,6-62-142,-1 0 0,-1 0 0,0-1 0,0 1 1,-6 11-1,8-18-25,-1-1 1,1 1-1,-1 0 1,0-1-1,0 1 0,0-1 1,-1 0-1,1 1 1,0-1-1,-1 0 1,1-1-1,-1 1 0,0 0 1,-5 2-1,4-3-4,-1 0 0,1 1 0,-1-2 1,1 1-1,-1 0 0,1-1 0,-1 0 0,1 0 0,-8-1 0,1-2-1,-1 1-1,1-1 1,0-1 0,0 0-1,0-1 1,0 0 0,-13-9 0,7 4 28,2 1-179,1-1 0,0 0 0,-18-16 0,41 27 169,6 4-219,8 7 179,1-2 0,0 0 1,0-1-1,1-2 1,0 0-1,26 2 1,-41-8 76,0 0 0,0-1 0,0 0 0,-1-1 1,19-3-1,-22 2-27,-1 1 0,1-1 0,-1 0 1,1 0-1,-1-1 0,0 0 0,0 0 1,0 0-1,0 0 0,-1-1 0,6-5 1,8-11 9,-1-1 1,-1-1-1,20-36 1,33-78 191,-31 57-364,-17 35 232,-2 0 1,24-87 0,5-93 54,-39 176-245,-3 19 16,-2 13 21,-1-1-1,0 0 0,-1-21 1,-2 38 40,0 0 0,0 0 0,0 0 0,0 0 0,0 0 1,0 1-1,0-1 0,0 0 0,-1 0 0,1 0 0,0 0 0,0 0 0,0 0 1,0 0-1,0 0 0,0 0 0,0 0 0,-1 0 0,1 0 0,0 0 0,0 0 0,0 0 1,0 0-1,0 0 0,0 0 0,-1 0 0,1 0 0,0 0 0,0 0 0,0 0 1,0 0-1,0 0 0,0 0 0,0 0 0,-1 0 0,1 0 0,0 0 0,0 0 1,0 0-1,0 0 0,0 0 0,0-1 0,0 1 0,0 0 0,0 0 0,-1 0 0,1 0 1,0 0-1,0 0 0,0 0 0,0 0 0,0-1 0,0 1 0,0 0 0,0 0 1,0 0-1,0 0 0,0 0 0,0 0 0,0 0 0,0-1 0,-6 10-74,-6 23 136,-13 64 0,9-30-22,-90 351 342,58-146-31,42-227-247,-2 36 416,8-74-337,1-10 123,1-12 5,-1-8-325,1 1 1,1 0-1,1 0 1,1 0-1,15-43 0,-16 55-28,1 0 0,0 0 0,0 0 0,1 1 0,1 0 0,0 0 0,8-10 0,-9 13 57,2-1-296,-8 8 272,1 1-1,-1-1 1,1 0 0,-1 0 0,1 1 0,-1-1-1,1 0 1,-1 1 0,0-1 0,1 0 0,-1 1-1,1-1 1,-1 1 0,0-1 0,0 1 0,1-1-1,-1 1 1,0-1 0,0 1 0,1-1 0,-1 1-1,0-1 1,0 1 0,0 0 0,5 16 39,0-1 0,-2 1 0,0 0 0,1 18 0,-1-5-102,-1-18 44,7 44 23,-8-50 34,1 0 1,0 0 0,0-1 0,0 1-1,0-1 1,1 0 0,4 6-1,-6-10-25,-1 0 0,1 0 0,0-1-1,0 1 1,0 0 0,0 0 0,0-1-1,0 1 1,0-1 0,0 1 0,0-1-1,0 1 1,0-1 0,0 1-1,0-1 1,0 0 0,1 0 0,-1 0-1,0 1 1,0-1 0,0 0 0,0-1-1,1 1 1,-1 0 0,0 0-1,0 0 1,0-1 0,0 1 0,0 0-1,0-1 1,2-1 0,3-1 24,0 0 0,0-1 0,-1 1 0,6-6 0,-9 7-1,20-17 23,-1 0 0,0-2 0,30-40 0,-40 47-164,-1 2 0,24-22 0,-28 28-43,-2 2 66,0 15 120,5 27-82,10 35 118,-16-64-37,1 1 1,0-1-1,1-1 0,0 1 0,10 13 0,-15-21-22,1 0 0,-1 0 0,1 0 0,0 0 0,0 0 0,-1 0 0,1 0 0,0-1 0,0 1 0,0 0 0,0 0 0,0-1 0,0 1 0,0-1 0,0 1 0,0-1 0,0 1 0,0-1 0,0 0 0,0 0 0,0 1 0,0-1-1,0 0 1,0 0 0,1 0 0,-1 0 0,0 0 0,0 0 0,0-1 0,0 1 0,0 0 0,0 0 0,0-1 0,0 1 0,0-1 0,0 1 0,0-1 0,0 1 0,0-1 0,0 0 0,0 1 0,0-1 0,0 0 0,-1 0 0,2-1 0,4-5 91,-1-1 0,0 1 0,0-1 0,6-14-1,-7 13-122,31-75 156,-10 20-109,-7 18 43,17-64 0,-30 92-70,0-11 4,-5 25-15,0 0 1,1 0 0,0 0-1,-1 0 1,1 1 0,1-1-1,-1 0 1,0 1-1,4-6 1,-4 0-199,-1 9 351,0 0-266,8-100 387,1-6-320,-10 85 5,0 15 2,1 1 0,0 0 0,0-1 0,1-7 0,-9 68-386,4-30 347,-26 175-148,-22 162 333,14-151 153,35-188-72,3-20-148,-1 1-1,1-1 1,-1 0 0,1 1-1,-1-1 1,0 0 0,0 0-1,-2 4 1,3-7-34,-1 2-6,-7-8-84,8 6 97,0-1 1,0 1-1,-1-1 1,1 1-1,0-1 0,0 0 1,0 1-1,0-1 0,0 1 1,0-1-1,0 1 1,0-1-1,0 0 0,1 1 1,-1-1-1,0 1 0,0-1 1,0 1-1,1-1 1,-1 0-1,0 1 0,1-1 1,-1 1-1,0 0 0,1-1 1,-1 1-1,1-1 1,19-23-329,2-2 492,40-79 34,-30 49-83,-17 29-88,1 1 0,1 1 1,2 0-1,0 2 0,2 0 0,24-21 0,59-41 359,-89 73-384,-1-1-1,0 0 0,-1-1 1,0-1-1,-1 1 1,0-2-1,-2 0 0,17-32 1,-9 4-24,-2 0 0,-2-2 0,15-84 0,-27 112 32,0 0 1,-1-25-1,-1 35-39,-2-7-119,2 15 143,0 0 0,0 0 1,0 0-1,0-1 1,-1 1-1,1 0 1,0 0-1,0 0 0,0 0 1,0-1-1,0 1 1,0 0-1,-1 0 1,1 0-1,0 0 0,0 0 1,0 0-1,0 0 1,0-1-1,-1 1 1,1 0-1,0 0 0,0 0 1,0 0-1,-1 0 1,1 0-1,0 0 1,0 0-1,0 0 1,-1 0-1,1 0 0,0 0 1,0 0-1,-1 0 1,0 1-16,-1 0 0,1 0 0,-1 1-1,1-1 1,0 0 0,-1 1 0,1-1 0,0 1 0,0-1 0,0 1 0,-2 3 0,-21 42-61,-20 54-1,7-14-112,26-64 190,-58 143 154,63-147-73,0-1 0,2 1 0,0 0 0,1 0 0,1 0 0,1 0 0,2 24 0,0-29-23,1-1 0,0 1 0,6 18 0,-6-27-34,-1-1 0,1 1-1,0-1 1,1 0 0,-1 0 0,0 0 0,1 0 0,0 0 0,0 0 0,0-1 0,1 1 0,-1-1 0,7 5-1,-8-7-10,1 0-1,-1-1 1,1 1-1,-1 0 1,1-1-1,-1 1 1,1-1-1,-1 0 0,1 0 1,-1 0-1,1 0 1,0 0-1,-1-1 1,1 1-1,-1-1 1,1 1-1,-1-1 0,0 0 1,1 0-1,-1 0 1,4-3-1,4-1 55,0-1-1,0-1 1,13-11-1,0-4-14,0 0-1,-1-1 0,35-50 1,-39 50 81,-13 18-119,0-1 0,-1 0 1,5-8-1,9-10-200,-14 21 21,-4 3 170,1 0-1,-1 0 1,0 0 0,0 0-1,0 0 1,0 0 0,0 0-1,0 0 1,1-1 0,-1 1 0,0 0-1,0 0 1,0 0 0,0 0-1,1 0 1,-1 0 0,0 0-1,0 0 1,0 0 0,0 0-1,1 0 1,-1 0 0,0 0-1,0 0 1,0 0 0,0 0-1,0 0 1,1 1 0,-1-1-1,0 0 1,0 0 0,0 0-1,0 0 1,0 0 0,1 0-1,-1 0 1,0 0 0,0 1-1,0-1 1,0 0 0,0 0-1,0 0 1,0 0 0,0 0-1,0 0 1,1 1 0,-1-1-1,0 0 1,0 0 0,0 0-1,0 0 1,0 1 0,0-1-1,0 0 1,0 0 0,0 0 0,0 0-1,0 1 1,0-1 0,0 0-1,0 0 1,0 0 0,-1 0-1,1 0 1,0 1 0,0-1-1,-3 18-100,2-10 85,1-8 17,-4 24 82,0 1 0,-13 37-1,7-35 66,-10 26-109,17-47-1,1-1 1,-1 0 0,0 0-1,-1-1 1,1 1-1,-1-1 1,-5 6 0,-6-1 56,11-10-44,7-8-29,-1 6-25,0 0 1,0-1-1,0 1 1,1 0-1,0 1 1,-1-1-1,1 0 1,0 1-1,7-4 0,35-18-63,-21 11 37,18-6-173,-28 14-1104,21-13 1,-24 13-275,0-1-3068,-26 1-7739,7 4 9380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0.1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96 6560,'-10'-3'468,"-6"-1"1125,-22-8-1,38 12-1489,0 0 0,0 0 0,-1-1 1,1 1-1,0 0 0,0 0 0,0 0 0,0 0 0,0 0 0,-1 0 1,1 0-1,0-1 516,0 1-516,-1 0 0,1 0 0,0 0 0,0 0 0,0 0 0,0-1 1,0 1-1,0 0 0,0 0 0,0 0 0,0 0 0,0 0 0,0-1 1,0 1-1,0 0 0,0 0 0,0 0 0,0 0 0,0-1 0,0 1 1,0 0-1,0 0 0,0 0 0,0 0 0,0 0 0,0-1 0,0 1 1,0 0-1,0 0 0,1-1 516,-1 1-516,13-7 2023,21-2-608,112-9 1343,-26 5-2613,-14-1-300,-50 8-5949,-46 4 1788,-2 4 1376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0.4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32 11968,'-35'-17'5407,"30"9"-4703,5 5 256,8 3-672,7-3-1024,2 3 384,11 6-3711,3 7 2271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2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98 396 3232,'-8'0'10464,"7"1"-10128,-3 5 1015,3-3-848,0-1 0,-1 1 0,1-1 0,-1 0 0,1 0 0,-1 0 0,-3 3 0,-37 36 1860,39-38-2331,0 1 1,1 0-1,-1 0 0,0 1 0,1-1 1,0 1-1,0-1 0,1 1 1,-1 0-1,1-1 0,0 1 0,0 0 1,0 0-1,1 6 0,0 6 45,1 0 0,5 30 0,-5-41-39,0 0 1,1 0 0,0 0 0,0-1-1,0 1 1,1-1 0,0 1 0,0-1-1,5 8 1,-6-11-7,0 0 1,0 0-1,0 0 0,0 0 1,0 0-1,0-1 0,0 1 1,0-1-1,1 1 0,-1-1 1,1 0-1,-1 0 0,1 0 1,-1 0-1,1 0 0,0 0 1,0-1-1,-1 1 0,1-1 1,0 0-1,5 0 0,-6 0 4,-1-1-1,1 1 1,-1-1-1,1 1 1,-1-1-1,1 1 1,-1-1-1,1 0 1,-1 1-1,0-1 0,1 0 1,-1 0-1,0 0 1,0 0-1,0-1 1,0 1-1,2-1 1,-2-1 10,1 0-1,0 0 1,-1 0 0,1 0 0,-1-1-1,0 1 1,1-6 0,0-2-17,-1 0 1,0 1-1,-1-1 1,-1-12-1,0 1-31,-2 1-1,0-1 0,0 1 1,-2 0-1,-1 0 0,-1 0 1,-12-27-1,-18-23-72,36 70 72,1 0-1,-1 0 1,1-1 0,0 1-1,0 0 1,0-1 0,0 1-1,0 0 1,0 0-1,0-1 1,0 1 0,0 0-1,1-1 1,-1 1 0,1-2-1,10-19 371,-10 20-338,15-28 85,2 0 1,2 2 0,0 0-1,2 2 1,0 0 0,2 1-1,44-34 1,-61 53-151,1 1 1,13-8-1,-19 12 29,0 1 1,0-1-1,0 0 0,0 0 0,1 1 0,-1-1 0,0 1 0,0-1 0,0 1 0,0 0 0,1 0 0,-1 0 1,0 0-1,0 0 0,0 1 0,4 0 0,-3 1 22,0-1 0,0 1 0,0 0 0,0 0 0,-1 0 0,1 0 0,-1 0 1,1 1-1,-1-1 0,0 1 0,0-1 0,2 5 0,2 2 9,-1 1 0,5 14 0,-10-22-20,5 10 19,-2-1 0,0 1 0,0 0 0,-1 0 0,0 0 0,-1 1 1,-1 13-1,-1 1 87,-2 0 1,-7 31 0,-5 4 61,-3 0-1,-2-1 0,-3-1 1,-2-1-1,-3-2 1,-54 83-1,50-87-44,-19 29 105,41-68-139,-1-1 0,1 0 0,-20 17 0,26-26-37,4-4-46,0 0 0,-1 1 0,1-1 0,0 1 0,0-1 1,-1 0-1,1 1 0,0-1 0,-1 0 0,1 0 0,0 1 0,-1-1 0,1 0 1,-1 0-1,1 1 0,0-1 0,-1 0 0,1 0 0,-1 0 0,1 0 1,-1 0-1,1 0 0,0 0 0,-1 0 0,1 0 0,-1 0 0,1 0 0,-1 0 1,1 0-1,-1 0 0,1 0 0,0 0 0,-1 0 0,0-1 0,1 1 0,0-1-1,-1 0 0,1 1 1,0-1-1,0 0 0,0 0 1,-1 1-1,1-1 0,0 0 0,0 0 1,0 1-1,0-1 0,1 0 1,-1 0-1,0 1 0,0-1 1,0 0-1,1 0 0,-1 1 0,0-1 1,0 0-1,1 1 0,0-2 1,1-2 12,-1 1-26,0 0 0,0 1 0,1-1 0,0 0 0,0 1 0,-1-1 1,1 1-1,1-1 0,-1 1 0,0 0 0,1 0 0,-1 0 0,1 0 0,-1 1 1,1-1-1,0 1 0,3-2 0,7-2-33,-1 1-1,24-5 1,-27 7 32,54-8-100,1 2 1,78 0-1,-128 8 83,100 2-2407,-35 0-8571,-59-5 4259,2 3 2192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1193 6816,'-5'5'7575,"5"-5"-7394,9 3 2909,-6-3-2795,0 1 0,-1-1-1,1 0 1,0 0-1,0 0 1,-1-1 0,1 1-1,3-2 1,-1-1 27,1-1 0,-1-1-1,1 1 1,-2-1 0,1 0 0,0 0-1,-1 0 1,5-8 0,-2 3-121,-1-1 0,0 0 0,0 0 0,-1 0 0,3-13 1,14-58 528,-20 70-603,58-222 1057,-46 184-958,-5 13-160,16-36-1,-25 72-69,0 1 0,0 0 1,0 0-1,0-1 0,0 1 0,0 0 0,0 0 0,0 0 0,0-1 0,0 1 1,1 0-1,-1 0 0,0-1 0,0 1 0,0 0 0,0 0 0,0 0 0,0-1 1,1 1-1,-1 0 0,0 0 0,0 0 0,0 0 0,0-1 0,1 1 0,-1 0 1,0 0-1,0 0 0,0 0 0,1 0 0,-1 0 0,0 0 0,0 0 1,1-1-1,-1 1 0,0 0 0,0 0 0,1 0 0,-1 0 0,0 0 0,0 0 1,1 0-1,-1 0 0,0 1 0,0-1 0,0 0 0,1 0 0,-1 0 0,0 0 1,1 0-1,6 13-155,-4-8 137,8 17 49,-2 0 0,0 1 1,-1-1-1,7 41 1,-7-15 61,4 64-1,-12-103-79,1 9 218,-2 38 0,1-52-196,-1 1 0,1-1 1,-1 0-1,0 0 1,-1 1-1,1-1 0,-1 0 1,1 0-1,-1 0 1,0-1-1,-1 1 0,1 0 1,-1-1-1,-3 4 0,3-4-14,0-1-1,1-1 0,-1 1 0,-1 0 0,1-1 0,0 1 0,0-1 0,0 0 0,-1 0 0,1 0 0,0-1 0,-1 1 0,1-1 0,-1 1 0,1-1 0,-1-1 0,1 1 0,-1 0 0,1-1 0,-1 1 1,-4-3-1,1 1-14,1 0 1,0-1 0,-1 1 0,1-2 0,0 1-1,1 0 1,-1-1 0,1 0 0,0-1 0,-6-5-1,7 6-5,1 0-1,0-1 0,1 1 1,-1-1-1,1 1 0,-3-8 1,4 10-20,0 0 1,0 0-1,1-1 1,-1 1-1,1 0 1,-1 0-1,1-1 1,0 1 0,0-1-1,0 1 1,0 0-1,0-1 1,1 1-1,0-5 1,0 6 11,0 0 1,-1 0 0,1 0-1,0 0 1,0 1 0,0-1-1,0 0 1,0 0 0,0 1-1,0-1 1,0 0 0,0 1-1,0-1 1,0 1 0,0-1-1,0 1 1,0 0-1,1-1 1,-1 1 0,2 0-1,29 0-223,-22 1 211,58 4 127,-26-1 107,1-3 0,67-4-1,-96 1-141,-1 0-1,0 0 0,0-2 1,0 1-1,0-2 0,-1 0 1,1 0-1,-1-1 0,0-1 1,17-12-1,-14 6 4,-1-1 1,0 0-1,-1-1 0,-1-1 1,0 1-1,-1-2 0,-1 0 0,15-33 1,12-37-4,-31 70-235,-7 13-175,-4 10-80,1 2 402,0 0 1,1 1-1,0-1 0,1 1 1,-1-1-1,2 1 0,-1 0 1,0 10-1,1 6-9,4 41 0,-2-46 58,-1-6 81,5 21-1,-4-31-91,0 0 1,0-1-1,0 1 0,1 0 1,-1-1-1,1 1 1,0-1-1,0 0 0,0 1 1,4 2-1,-6-5-12,1 0 0,-1-1-1,1 1 1,-1-1 0,1 1 0,-1-1-1,1 0 1,-1 1 0,1-1 0,0 1 0,-1-1-1,1 0 1,0 0 0,-1 1 0,1-1-1,0 0 1,-1 0 0,1 0 0,0 0-1,0 0 1,-1 0 0,1 0 0,0 0-1,-1 0 1,1 0 0,0 0 0,0 0 0,-1 0-1,1-1 1,0 1 0,-1 0 0,1-1-1,0 1 1,-1 0 0,2-1 0,1-2 25,0 0 0,-1 0 0,1 1 0,0-1 0,2-5 0,-2 4 7,33-48 326,-18 24-311,2 1 0,1 0 0,29-27 0,-47 52-77,-1-1 1,0 1-1,1 1 0,0-1 1,-1 0-1,1 1 0,0-1 1,0 1-1,0 0 0,0 0 1,0 0-1,0 0 0,0 0 0,3 1 1,-4 0 16,-1 0 1,0 0-1,0 0 0,0 0 1,0 0-1,1 1 1,-1-1-1,0 1 0,0-1 1,0 1-1,0-1 1,0 1-1,0-1 0,0 1 1,0 0-1,1 1 1,-1-1 0,1 1 1,-1 0 0,0 0 0,0-1-1,0 1 1,0 0 0,0 0 0,-1 0-1,1 0 1,0 0 0,-1 0 0,1 3-1,1 20-31,0 41 0,-2-46 111,0 1 1,2-1-1,7 38 1,-9-57-73,5 13 139,-4-13-137,-1-1 0,0 0 0,0 1 0,0-1 1,1 0-1,-1 1 0,0-1 0,1 0 0,-1 0 0,0 0 1,1 1-1,-1-1 0,0 0 0,1 0 0,-1 0 1,0 0-1,1 1 0,-1-1 0,0 0 0,1 0 1,-1 0-1,0 0 0,1 0 0,-1 0 0,1 0 0,-1 0 1,0 0-1,1 0 0,-1 0 0,0-1 0,1 1 1,-1 0-1,0 0 0,1 0 0,-1 0 0,0-1 1,1 1-1,-1 0 0,0 0 0,1 0 0,-1-1 0,25-20 89,42-47-1,-26 26-50,-18 18-28,-13 12-84,2 1 0,-1 0-1,23-16 1,-34 27 62,1-1 0,0 1 0,-1 0 0,1-1 0,0 1 0,0-1-1,-1 1 1,1 0 0,0 0 0,0 0 0,0-1 0,0 1 0,-1 0 0,1 0-1,0 0 1,0 0 0,0 0 0,0 0 0,-1 0 0,1 1 0,0-1-1,0 0 1,0 0 0,-1 1 0,1-1 0,0 0 0,0 1 0,-1-1-1,1 1 1,0-1 0,-1 1 0,1-1 0,0 1 0,-1 0 0,1-1 0,-1 1-1,1 0 1,-1-1 0,1 1 0,-1 0 0,1 1 0,2 3-15,-1 1 0,0 0 0,0 0 0,1 10-1,-1-9 7,7 36 13,-6-27 72,0 0 0,1-1-1,7 18 1,-11-32-61,0 0-1,1 1 1,-1-1 0,1 0 0,0 0 0,-1 0 0,1 0 0,0 0-1,-1 0 1,1 0 0,0 0 0,0 0 0,0-1 0,0 1 0,0 0 0,0 0-1,0-1 1,0 1 0,0-1 0,1 1 0,-1-1 0,0 1 0,0-1-1,0 0 1,1 1 0,-1-1 0,0 0 0,0 0 0,1 0 0,-1 0-1,0 0 1,0 0 0,1-1 0,-1 1 0,0 0 0,0 0 0,2-1-1,4-4 5,-1 1-1,1-1 0,-1-1 0,0 1 0,-1-1 0,1 0 1,-1 0-1,7-11 0,13-15-37,15-12 133,2 3-1,51-40 1,-83 73-130,-6 6-6,-1 0 1,0 0-1,0-1 0,0 1 0,0-1 1,4-6-1,-19 17-398,4-1 374,1 0-1,0 0 0,1 1 0,0 0 1,-10 15-1,-20 48 63,27-52-21,-1 3 10,-10 30-1,17-44 11,1 0 0,0 1 0,1-1 0,-1 1 0,2-1 0,-1 1 0,2 10 0,-1-17-4,0-1 1,0 1 0,0-1-1,1 0 1,-1 1-1,0-1 1,1 1-1,-1-1 1,1 0 0,0 0-1,-1 1 1,1-1-1,0 0 1,0 0 0,0 0-1,0 0 1,0 0-1,0 0 1,0 0-1,0 0 1,0 0 0,0 0-1,1-1 1,-1 1-1,0 0 1,1-1-1,-1 1 1,0-1 0,3 1-1,-2-1 2,1 0 0,0 0 0,0 0 1,-1 0-1,1 0 0,0 0 0,-1-1 0,1 0 0,-1 1 0,1-1 0,-1 0 0,1 0 0,-1 0 0,1-1 0,3-2 0,5-6 79,0-1-1,-1 0 1,0-1-1,14-23 1,-19 28-76,46-76 167,-13 21-96,-29 51-241,-9 11 155,0 0 0,0 0 0,0 0 0,0 0 0,0 0 0,0-1 0,1 1 0,-1 0 0,0 0 0,0 0 0,0 0 0,0 0 0,0 0 0,1 0 0,-1 0 0,0 0 0,0 0 0,0 0 0,0 0 0,0 0 0,1 0 0,-1 0 0,0 0 0,0 0 0,0 0 0,0 0 0,1 0 0,-1 0 0,0 0 0,0 0 0,0 0 0,0 0 0,0 0 0,1 0 0,-1 0 0,0 1 0,1 1-20,0 0-1,-1 0 0,1 0 0,-1 0 1,1 1-1,-1-1 0,0 0 0,0 0 1,0 5-1,-2 34 14,-1 1 0,-2 0-1,-2-1 1,-1 0 0,-3 0 0,-1-1 0,-2 0 0,-1-1 0,-3-1 0,-26 44 0,37-71 26,-1 3 55,0 0 0,-1-1 0,0 0 0,-2-1 0,-14 14 0,24-24-86,-1-1-1,0 0 1,0 0-1,0 0 1,0 0-1,0 0 1,0 0-1,-1 0 1,1-1 0,0 1-1,0-1 1,0 1-1,-1-1 1,1 0-1,0 0 1,-1 0-1,1-1 1,0 1 0,0 0-1,-1-1 1,1 1-1,0-1 1,0 0-1,0 0 1,0 0-1,0 0 1,0 0 0,0 0-1,0 0 1,0-1-1,0 1 1,1-1-1,-1 1 1,1-1-1,-1 0 1,-1-2-1,2 1-28,-1 1 23,0 0 1,1-1-1,-1 1 1,1-1 0,0 1-1,0-1 1,0 1 0,0-1-1,0 0 1,1 0-1,-1 1 1,1-1 0,0 0-1,-1 0 1,1 1 0,1-1-1,-1 0 1,0 0 0,1 0-1,1-4 1,0 2 1,0 0 0,0 0 1,1 1-1,-1-1 0,1 1 1,0 0-1,1 0 0,-1 0 1,1 0-1,0 0 0,0 1 1,0 0-1,0 0 0,0 0 1,7-3-1,18-10 20,52-18-1,20-11-29,-79 33 62,0-1 1,-1 0 0,-1-2-1,0-1 1,-1 0 0,0-1-1,30-37 1,-18 9 147,-2 0 0,-2-2-1,-2-1 1,-2-1 0,-2-1 0,-3-1 0,-2-1-1,14-77 1,-14 44 67,-3-2 1,0-99-1,-17 140-277,-2 33-97,3 11 3,0 9-83,-7 95 142,-10 125-187,18-174 251,3 1 0,9 69-1,-5-85 110,8 53 5,-9-75-69,0 0 0,1 0-1,9 21 1,-12-33-27,-1-1-1,1 0 1,0 0-1,0 1 1,0-1 0,1-1-1,-1 1 1,1 0-1,-1 0 1,1-1-1,0 0 1,0 1-1,0-1 1,0 0-1,4 1 1,-4-2 8,0 0-1,0 0 1,-1-1 0,1 1 0,1-1 0,-1 0 0,0 0 0,0 0-1,0 0 1,0 0 0,0 0 0,0-1 0,0 0 0,-1 0 0,1 0-1,0 0 1,0 0 0,4-3 0,9-5 73,-2-2 0,1 0 0,-1-1 1,-1 0-1,0-1 0,19-25 0,-14 17-54,-14 17-45,0-1 0,0 0 0,0 1 0,-1-1 0,0-1 1,0 1-1,0 0 0,0-1 0,-1 0 0,0 1 0,0-1 1,-1 0-1,0 0 0,1-8 0,-2 13-11,1-1 0,-1 1-1,-1 0 1,1-1 0,0 1 0,0 0-1,0-1 1,-1 1 0,1 0 0,-1 0-1,1-1 1,-1 1 0,1 0 0,-1 0-1,0 0 1,1 0 0,-1-1 0,0 1-1,0 0 1,0 1 0,0-1 0,0 0-1,0 0 1,0 0 0,0 0 0,0 1-1,0-1 1,-1 1 0,1-1 0,0 1-1,0-1 1,-1 1 0,1 0 0,0-1-1,-1 1 1,1 0 0,0 0 0,-1 0-1,1 0 1,0 0 0,-2 1 0,-1-1 2,0 1 0,1-1 1,-1 1-1,1 0 0,0 0 1,-1 1-1,1-1 0,0 1 1,0-1-1,-1 1 0,1 0 1,1 0-1,-1 1 0,-3 2 1,3-1 13,0 0 0,1 0 0,-1 1 0,1-1 0,0 1 1,0 0-1,1-1 0,-1 1 0,1 0 0,0 0 0,0 0 0,1 0 1,0 0-1,0 0 0,0 5 0,1 4 14,1-1-1,1 0 1,-1 1-1,7 16 1,-1-12-25,-1 0 1,2-1 0,0 0-1,2 0 1,-1-1-1,2 0 1,0-1 0,1 0-1,1-1 1,0 0 0,0-1-1,2-1 1,32 20-1,-16-16-1403,-30-15 906,0 0 1,0 0-1,0-1 1,0 1-1,0-1 0,0 1 1,0-1-1,1 0 1,-1 1-1,0-1 1,0 0-1,0-1 1,3 1-1,-4-1 181,0 1-1,0-1 1,0 0-1,1 1 1,-1-1-1,-1 0 1,1 0-1,0 0 1,0 0-1,0 0 1,0 0-1,-1 0 1,1 0 0,0 0-1,-1 0 1,1 0-1,-1 0 1,1 0-1,-1-1 1,1 1-1,-1 0 1,0 0-1,0 0 1,0-1 0,0 0-1,0 1 239,4-19-3422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3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78 259 5824,'0'-1'10011,"4"12"-7188,6 19-2127,-5 33 908,-5 84 0,-1-64-1335,1 219 707,0-302-960,0 0 0,0 0 0,0 0 0,-1 0 0,1-1 0,0 1-1,0 0 1,0 0 0,0 0 0,-1 0 0,1 0 0,0 0 0,0-1 0,0 1 0,-1 0-1,1 0 1,0 0 0,0 0 0,0 0 0,-1 0 0,1 0 0,0 0 0,0 0-1,-1 0 1,1 0 0,0 0 0,0 0 0,0 0 0,-1 0 0,1 0 0,0 0 0,0 0-1,-1 1 1,1-1 0,0 0 0,0 0 0,0 0 0,0 0 0,-1 0 0,1 0-1,0 1 1,0-1 0,0 0 0,0 0 0,-1 0 0,1 0 0,0 1 0,0-1 0,0 0-1,0 0 1,0 1 0,0-1 0,0 0 0,0 0 0,0 0 0,0 1 0,0-1-1,0 0 1,0 0 0,0 1 0,0-1 0,0 0 0,0 0 0,0 0 0,0 1 0,-14-20 327,5-4-354,0 0 0,2 0-1,1-1 1,-6-39 0,8 40 67,-19-131-48,21 133-15,1 0-1,1 0 1,1 0-1,1 0 0,6-27 1,5-1 62,3 2-1,1 0 1,46-86 0,-56 120-92,0 2 1,1-1 0,0 1 0,1 0 0,0 1 0,17-15 0,-22 22 26,-1 0 1,1 0-1,0 1 1,0 0-1,1-1 0,-1 1 1,0 1-1,1-1 1,-1 1-1,6-1 0,-7 1 7,0 1-1,0 0 0,1 0 1,-1 0-1,0 1 0,0-1 0,0 1 1,0 0-1,0 0 0,0 0 1,0 0-1,0 0 0,0 0 0,-1 1 1,1 0-1,4 2 0,0 2 17,0 1 0,-1-1 0,1 1 0,-1 0 0,-1 0 0,1 1 0,-1 0 0,0 0 0,-1 0 0,0 1 0,6 17 1,-8-20-12,-1 0 1,1 1-1,-1-1 1,0 1-1,0 0 1,-1-1 0,0 1-1,0-1 1,-1 1-1,0 0 1,0-1-1,0 1 1,-1-1 0,0 0-1,0 1 1,-1-1-1,-4 8 1,0-3-9,-1-1 0,0 0 1,-1 0-1,0-1 0,0 0 0,-1-1 0,0 0 1,-1 0-1,0-1 0,0 0 0,-22 9 1,31-15 7,-1 0 0,1 0 1,0 1-1,0-1 0,0 1 1,-1-1-1,1 1 0,1 0 1,-1 0-1,0 0 0,0 0 1,1 0-1,-1 0 1,1 0-1,0 1 0,0-1 1,0 0-1,0 1 0,0-1 1,0 1-1,0-1 0,1 1 1,0 0-1,-1-1 0,1 1 1,0-1-1,0 1 0,0 0 1,1-1-1,-1 1 1,0-1-1,1 1 0,1 2 1,8 28 546,2 0 0,30 57 1,-21-54-229,1 0 0,28 33 0,-30-43-234,-11-12-86,6 8-236,-13-21-11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4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21 7392,'-19'-20'5941,"20"24"-5112,-1 1 0,1 0 0,0-1 0,3 8 0,0 3-148,2 25 152,-2 1 0,-1-1-1,-3 44 1,0-43-372,-9 244 1363,6-235-1549,4-29 297,1-18 118,2-8 381,14-39-841,-11 31-221,1 1 1,1 0-1,0 1 1,0 0-1,1 0 1,1 1-1,-1 0 1,2 1-1,-1 0 1,1 1-1,1 0 1,-1 1-1,27-10 1,-38 16-4,0 1 0,0-1 0,0 1 0,1 0-1,-1-1 1,0 1 0,1 0 0,-1 0 0,0 0 0,0 0 0,1 0 0,-1 0 0,0 0 0,1 0 0,-1 0 0,0 1-1,0-1 1,1 0 0,-1 1 0,0-1 0,0 1 0,0 0 0,1-1 0,-1 1 0,0 0 0,0 0 0,0 0 0,0-1 0,1 3-1,-1-1 10,0-1-1,0 1 1,-1 0-1,1-1 0,-1 1 1,1 0-1,-1-1 1,0 1-1,1 0 0,-1 0 1,0-1-1,0 1 1,0 0-1,0 0 0,-1 0 1,1-1-1,0 1 1,-1 0-1,1-1 0,-2 4 1,0 0 6,0 0 0,-1-1 1,1 1-1,-1-1 0,0 1 1,0-1-1,-1 0 0,1 0 1,-1 0-1,0 0 0,0-1 1,0 0-1,-1 0 0,1 0 1,-9 4-1,13-7-20,-1 0-1,1 0 1,0 0 0,0 0-1,0 0 1,0 0-1,-1 0 1,1 1 0,0-1-1,0 0 1,0 0-1,0 0 1,-1 0 0,1 0-1,0 0 1,0 0 0,0 0-1,0 0 1,0 1-1,-1-1 1,1 0 0,0 0-1,0 0 1,0 0-1,0 1 1,0-1 0,0 0-1,0 0 1,0 0-1,0 0 1,0 1 0,-1-1-1,1 0 1,0 0-1,0 0 1,0 0 0,0 1-1,0-1 1,6 7 23,2 2 61,-2-4 5,-1 1 0,1-1 0,0-1 0,1 1 0,8 4 0,-2-1-464,10 3-15962,-10-4 11974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4 230 7296,'-3'5'8969,"20"2"-4968,-4-6-3422,0-1-1,-1 0 1,1-1 0,-1 0-1,0-1 1,1 0 0,15-6 0,3-2-126,46-23 0,-64 26-392,0 0 0,0-1-1,0 0 1,-1-1 0,20-19 0,-27 24-66,-1-1 1,0 0-1,0 0 1,0 0-1,0 0 1,-1-1-1,0 1 1,0-1 0,0 0-1,-1 0 1,0 0-1,0 0 1,-1 0-1,1 0 1,0-12-1,-2 17 9,0 0 1,0 0-1,-1 1 0,1-1 0,0 0 1,0 0-1,0 1 0,-1-1 0,1 0 1,0 0-1,-1 1 0,1-1 0,0 0 1,-1 1-1,1-1 0,-1 1 0,1-1 1,-1 0-1,1 1 0,-1-1 0,0 1 1,1-1-1,-1 1 0,0 0 0,1-1 1,-1 1-1,0 0 0,0-1 0,1 1 1,-1 0-1,0 0 0,0 0 0,1-1 1,-1 1-1,0 0 0,0 0 0,1 0 1,-3 1-1,-1-1 70,0 0 1,-1 1 0,1 0-1,-1 0 1,-4 1 0,-2 2 66,0 1 0,0 0 1,0 0-1,1 1 0,0 1 1,0-1-1,0 2 1,1-1-1,0 1 0,0 1 1,-13 17-1,16-17-70,0-1 0,1 1 0,0 0 0,0 0 0,1 1 1,1-1-1,-1 1 0,2 0 0,-1 0 0,1 0 0,1 0 0,0 0 0,0 1 0,1 9 0,1-8-41,0-1 0,1 1 0,1-1 0,0 0 0,0 0 0,1 0 0,0-1 0,1 1 0,0-1 0,9 13 0,-10-18-206,0 1 0,0-1 0,1 0 0,0 0 0,0-1-1,0 1 1,1-1 0,6 3 0,-8-4-279,1-1 0,0 1 0,0-1 0,0-1 0,1 1 0,-1-1 0,0 0 0,1 0 1,-1-1-1,1 1 0,5-1 0,-1-1-1387,0-1 1,0 0-1,0 0 1,0-1-1,0 0 1,13-7-1,19-7-4088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5:57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1439 1888,'-7'-2'513,"1"-1"0,0 0 1,-1 0-1,1 0 0,0-1 0,1 1 0,-1-1 1,1-1-1,0 1 0,0-1 0,0 0 1,-6-9-1,10 13-322,0 1 1,1-1-1,-1-1 0,0 1 1,1 0-1,-1 0 0,1 0 1,-1 0-1,1 0 1,0 0-1,0-1 0,-1 1 1,1 0-1,0-2 1,0 2-95,0 1 1,1-1 0,-1 0 0,0 1 0,0-1 0,0 0-1,1 1 1,-1-1 0,0 1 0,1-1 0,-1 1 0,1-1-1,-1 1 1,1-1 0,-1 1 0,1-1 0,-1 1 0,1-1-1,0 0 1,2 0 36,-1 0 0,1 0-1,-1 1 1,1-1 0,0 1-1,-1-1 1,1 1 0,0 0-1,-1 0 1,1 0 0,0 0-1,4 1 1,57 9 1049,88 18 594,28 15 199,-136-36-1460,0-2 1,53 0-1,83-11 337,-137 2-528,-1-2 1,51-13-1,-62 11-35,0-1-1,0-2 0,47-23 1,-68 29-219,0 1 1,0 0-1,20-4 0,-4 1-90,-4 1 100,146-55 792,-152 54-770,1-2-1,-2 0 1,1 0 0,-1-2 0,0 0 0,-1 0-1,20-23 1,-24 22-42,-1-1-1,0-1 1,0 0-1,-2 0 1,11-26 0,20-77 166,-35 106-226,52-217-107,-14 60 86,-31 134 82,-6 15-65,0-1 0,-1 0 0,0 1-1,-1-24 1,2 6 54,-2 27-54,0-1 0,0-15 1,-2-94-425,-18 159 310,11-18 233,-2 1 1,0-1-1,-21 36 0,23-46-96,-1-1-1,0 1 0,0-1 1,-1-1-1,0 1 1,-1-2-1,0 1 0,-16 9 1,6-4 55,12-9-32,1 0-1,-1 0 1,0 0-1,0-1 1,-12 4-1,20-8-39,-1 0 0,1 0 0,0 0 0,0 0 0,0 0 0,0 0 0,0 0 0,0 0 0,0 0 0,-1 1 0,1-1 0,0 0 0,0 0 0,0 0 0,0 0 0,0-1 0,0 1 0,0 0 0,-1 0 0,1 0 0,0 0 0,0 0 0,0 0 0,0 0 0,0 0 0,0 0 0,0 0 0,0 0 0,0 0 0,-1 0 0,1 0 0,0 0 0,0 0 0,0-1 0,0 1 0,0 0 0,0 0 0,0 0 0,0 0 0,0 0 0,0 0 0,0 0 0,0 0 0,0-1 0,0 1 0,0 0 0,0 0 0,0 0 0,0 0 0,2-9 142,9-9-8,9-11-85,-5 8-75,16-31 0,-11 12 80,11-21 18,40-58 1,-52 90-100,-10 15 33,0 1 0,1-1 0,0 1 0,15-13 0,-25 26-9,0-1 0,1 1 0,-1 0 0,1-1-1,-1 1 1,1 0 0,-1 0 0,0-1 0,1 1 0,-1 0 0,1 0 0,-1 0-1,1 0 1,-1 0 0,1-1 0,-1 1 0,1 0 0,-1 0 0,1 0-1,-1 0 1,1 0 0,0 1 0,-1-1 0,1 0 0,-1 0 0,1 0-1,0 1 1,0 0-1,1 0 1,-1-1-1,0 1 1,-1 0-1,1 0 1,0 0-1,0 0 1,0 0-1,1 2 1,1 3 3,0 0 1,0 0 0,2 8-1,11 44 168,13 89 0,-19-59-17,-9-85-126,-1-1 0,0 1-1,0-1 1,0 1-1,0-1 1,0 0 0,-1 5-1,0-6-8,1 0 0,0-1 1,-1 1-1,1 0 0,0-1 0,-1 1 0,1 0 0,-1-1 0,1 1 0,-1-1 1,0 1-1,1 0 0,-1-1 0,1 0 0,-1 1 0,0-1 0,0 1 1,1-1-1,-1 0 0,0 1 0,0-1 0,1 0 0,-1 0 0,0 0 0,0 0 1,1 0-1,-1 1 0,0-1 0,-1-1 0,-9 1 72,1-2 0,-1 1 0,1-2 1,-1 1-1,-12-6 0,-24-5-163,30 10-340,13 1-397,0 1 0,0 1 1,0-1-1,0 0 1,-1 1-1,1 0 1,0 0-1,-1 0 0,1 1 1,-6 1-1,-7 5-2983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 4224,'8'0'8704,"-8"-8"-6363,-28 6 0,25 2-2293,1 0 0,-1 0 0,0 0-1,0 0 1,0 0 0,1 1 0,-1-1 0,0 1-1,0-1 1,1 1 0,-1 0 0,1 0 0,-1 1-1,1-1 1,-1 0 0,1 1 0,-1 0 0,1-1 0,0 1-1,-2 2 1,-3 3 101,1-1 0,0 1 0,0 0 1,1 0-1,-8 14 0,5-5 21,1 0 0,1 0 1,0 1-1,-6 30 0,-5 74 312,17-120-471,-8 74 426,6 136 0,9-142-33,18 83-1,-4-41-303,-15-82-2767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 6400,'-9'-16'2058,"13"6"4396,3 34-4519,-4 2-1113,-1-1-1,-1 1 0,-1-1 0,-4 38 0,0-14-159,-2-1-279,3-35-384,1 1-1,0 15 1,-2 47 177,5-67-344,0 11-698,-4-16-1366,-6-9-2203,5-6-1725,6 6 3707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 6560,'-27'-20'3781,"40"26"1648,26 8 0,-14-8-4936,-1-1 0,1 0 0,0-2-1,32 0 1,167-15 239,-212 11-749,20-4-72,-17 2-2499,-16 22-11049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 5824,'-1'0'180,"0"-1"1,1 1 0,-1 0-1,0 0 1,0 0-1,0 0 1,0 0 0,0 0-1,1 0 1,-1 0-1,0 0 1,0 0-1,0 0 1,0 1 0,1-1-1,-1 0 1,0 1-1,0-1 1,0 1 0,-11 14 4620,9-11-4302,-7 10 977,5-8-820,0 0 0,1 1 1,0-1-1,-6 15 0,10-19-586,-1-1 0,1 1-1,-1 0 1,1-1 0,0 1-1,-1 0 1,1-1 0,0 1 0,0 0-1,0 0 1,1-1 0,-1 1-1,0 0 1,1-1 0,-1 1-1,1 0 1,-1-1 0,1 1-1,0-1 1,-1 1 0,1-1 0,0 1-1,0-1 1,0 1 0,1-1-1,-1 0 1,2 2 0,1 0 42,1 0 0,-1-1 1,0 1-1,1-1 0,-1 0 1,1 0-1,-1-1 1,1 0-1,0 1 0,0-2 1,0 1-1,-1 0 0,1-1 1,0 0-1,0 0 0,8-2 1,-3 1 35,0-1-1,0 0 1,0-1 0,0 0-1,0-1 1,17-9 0,-22 11-125,0-1 0,-1-1 1,1 1-1,-1-1 1,1 0-1,-1 0 1,-1 0-1,1 0 0,0-1 1,-1 0-1,0 1 1,0-1-1,0 0 0,-1-1 1,0 1-1,0 0 1,0-1-1,0 1 1,-1-1-1,0 1 0,0-1 1,-1-8-1,1 13-48,-1 0-1,-1-1 0,1 1 0,0-1 1,0 1-1,0 0 0,-1-1 0,1 1 1,-1 0-1,1 0 0,-1-1 0,1 1 1,-1 0-1,0 0 0,0 0 0,1 0 1,-1-1-1,0 1 0,0 0 0,-1 0 1,0-1-44,0 1 0,0 0 1,0 0-1,0 0 0,0 1 1,0-1-1,0 0 0,0 1 1,0 0-1,-1-1 0,-2 1 1,-2 0-87,0 0 0,0 1 0,0 0 1,0 0-1,0 1 0,-10 3 0,1 1-590,1 1-1,-25 14 1,34-18 60,1 1 0,0 0 1,0 0-1,0 0 1,0 1-1,0 0 1,1 0-1,0 0 1,-6 10-1,8-12-28,1-1 0,0 1 0,0 0-1,0 0 1,0 0 0,0 4 0,3 20-2668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71 4064,'-1'-1'220,"1"-1"0,0 1 0,0-1 1,1 1-1,-1-1 0,0 1 0,0 0 0,1-1 0,-1 1 0,1-1 1,-1 1-1,1 0 0,0-1 0,-1 1 0,1 0 0,0-1 1,0 1-1,0 0 0,0 0 0,2-2 0,6-7 1594,-4 1 296,-4 8-1829,-1 0 0,1 0 0,-1 0 0,1 0 0,0 1 0,-1-1 0,1 0 0,0 0 0,0 0 0,-1 1 0,2-2 1,-1-7 2096,2 7-570,-5 6-1600,-2 12-55,1 1 0,-1 27 0,0 1-20,-25 249 1318,14-119-1217,15-161-233,-1 71 137,2-76-56,-1-1 1,1 0-1,-2 0 0,1 0 0,-1 0 1,-4 15-1,3-16 518,5-12-79,6-16-186,-5 6-349,2-1-1,0 1 1,1 0-1,1 1 1,0-1 0,1 1-1,1 1 1,0 0-1,15-16 1,-23 27-2,-1 1 0,1-1-1,0 1 1,-1 0 0,1 0 0,0-1 0,0 1 0,-1 0 0,1 1-1,0-1 1,0 0 0,0 0 0,0 1 0,1-1 0,-1 1-1,0 0 1,0 0 0,0-1 0,0 2 0,0-1 0,0 0 0,0 0-1,0 0 1,1 1 0,-1-1 0,0 1 0,0 0 0,0 0 0,-1 0-1,1 0 1,0 0 0,0 0 0,0 0 0,2 3 0,0-1 32,0 1 0,0 0 0,-1 0 1,1 0-1,-1 1 0,0-1 0,0 1 1,0-1-1,-1 1 0,1 0 0,-1 0 0,-1 1 1,1-1-1,-1 0 0,0 1 0,1 10 1,-1-9 35,-1 0 0,0 1 0,-1-1 0,0 0 1,0 1-1,0-1 0,-1 0 0,0 0 0,-1 0 1,0 0-1,0-1 0,-4 9 0,5-13-36,1 0-1,0 0 0,0 0 0,0 0 1,-1-1-1,1 1 0,-1 0 0,1-1 1,-1 1-1,0-1 0,0 0 1,0 1-1,0-1 0,0 0 0,0 0 1,0 0-1,0-1 0,0 1 1,0 0-1,0-1 0,0 1 0,-1-1 1,1 0-1,0 0 0,0 0 0,-1 0 1,1 0-1,0 0 0,0 0 1,0-1-1,-1 1 0,1-1 0,0 0 1,0 0-1,0 0 0,-3-1 1,-3-4-1,1 0 1,-1 0 0,1-1 0,0 0 0,-6-8 0,-9-14-1980,2 1-3330,19 23 3076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2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43 105 3488,'-22'-7'1115,"16"3"452,6 4-1541,0 0-1,0 0 0,0 0 0,0 0 1,0 0-1,1 0 0,-1 0 1,0 0-1,0 0 0,0 0 0,0 0 1,0 0-1,0 0 0,0 0 0,0 0 1,0 0-1,0 0 0,0 0 0,0 0 1,0 0-1,0 0 0,0 0 0,0 0 1,0 0-1,0 0 0,0 0 0,1 0 1,-1 0-1,0 0 0,0 0 0,0 0 1,0 0-1,0 0 0,0 0 0,0 0 1,0 0-1,0 0 0,0 0 0,0 0 1,0 0-1,0 0 0,0 0 0,0 0 1,0 0-1,0 0 0,0 0 0,0 0 1,0 0-1,0 0 0,0 0 0,0 0 1,0 0-1,0 0 0,1 0 0,-1 0 1,0 0-1,0-1 0,0 1 0,0 0 1,0 0-1,0 0 0,0 0 0,0 0 1,0 0-1,0 0 0,0 0 0,-1 0 1,3 0 220,0 1-1,0-1 1,0 1 0,-1-1 0,1 0 0,0 0-1,0 0 1,0 0 0,-1 0 0,3-1 0,7 0 559,24 3 948,30-2 1187,-58 0-2636,0-1 0,1 0 0,-1 0 0,-1-1 0,1 1 0,11-6 0,-16 6-230,1-1 1,0 0-1,-1 1 0,0-1 1,1 0-1,-1-1 0,0 1 1,0 0-1,0-1 0,0 1 1,0-1-1,-1 0 0,3-4 0,-4 5-53,1 1 0,-1 0 0,1 0 0,-1 0-1,0-1 1,1 1 0,-1 0 0,0 0-1,0 0 1,0-1 0,0 1 0,0 0 0,0 0-1,-1-1 1,1 1 0,0 0 0,-1 0-1,1-1 1,0 1 0,-1 0 0,0 0 0,1 0-1,-1 0 1,0 0 0,1 0 0,-1 0-1,0 0 1,0 0 0,0 0 0,0 1-1,0-1 1,0 0 0,0 0 0,0 1 0,0-1-1,0 1 1,0-1 0,-2 0 0,-2 0 26,1 0 0,-1 0 0,0 0 1,0 0-1,0 1 0,0 0 0,0 0 0,-6 1 1,-37 7 412,34-3-210,0-1-1,1 2 1,-1 0-1,-14 9 1,24-13-177,0 1 0,0 0-1,0-1 1,0 2 0,1-1 0,-1 0-1,-4 7 1,7-9-45,0 0-1,1 0 1,-1 0-1,0 0 1,1 1-1,-1-1 1,0 0-1,1 1 1,0-1-1,-1 0 1,1 1-1,0-1 1,0 0-1,0 1 1,0-1-1,0 1 1,0-1-1,0 0 1,0 1-1,0-1 1,1 0-1,-1 1 1,1-1-1,-1 0 1,1 1-1,-1-1 1,1 0-1,0 0 1,-1 1-1,3 1 1,1 1 31,1 0 1,0 0 0,0 0-1,0 0 1,1-1 0,-1 0 0,1 0-1,0 0 1,0-1 0,0 1-1,0-2 1,0 1 0,0-1 0,0 1-1,8-1 1,8 1-10,-1-2 1,1 0-1,26-4 1,-21 0-880,42-13 0,-21 5-3138,2 3-3298,-28 8 4705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9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4896,'-4'-1'946,"-1"0"1,0-1 0,1 0-1,0 0 1,-1-1 0,1 1-1,0-1 1,0 0 0,-5-4-1,9 6-883,0 1-1,-1 0 1,1 0 0,0 0-1,0 0 1,0 0 0,0 0-1,0-1 1,0 1-1,0 0 1,-1 0 0,1 0-1,0 0 1,0-1-1,0 1 1,0 0 0,0 0-1,0 0 1,0 0 0,0-1-1,0 1 1,0 0-1,0 0 1,0 0 0,0-1-1,0 1 1,0 0-1,0 0 1,0 0 0,0 0-1,0-1 1,1 1 0,-1 0-1,0 0 1,0 0-1,0 0 1,0-1 0,0 1-1,0 0 1,0 0-1,1 0 1,-1 0 0,0 0-1,0 0 1,0 0 0,0-1-1,0 1 1,1 0-1,-1 0 1,0 0 0,0 0-1,0 0 1,1 0-1,-1 0 1,0 0 0,0 0-1,0 0 1,0 0 0,1 0-1,-1 0 1,0 0-1,0 0 1,0 0 0,0 0-1,1 0 1,-1 0-1,0 1 1,13-1 751,-1 1-665,-1-1 1,15-1-1,-13 1-424,24 1 1,-15 3 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4640,'0'3'7968,"8"-4"-5574,-5 1-2109,0-1 0,0 0-1,-1 0 1,1 0 0,-1-1-1,1 1 1,-1-1-1,1 1 1,-1-1 0,0 0-1,0 0 1,0 0 0,2-3-1,23-33 1108,-21 29-1068,7-13 262,-1 0 0,15-41 0,10-49 110,-32 97-696,26-87-198,-31 102 194,0 0 0,0 0 1,0 0-1,0 0 0,0 0 0,0 0 0,0 0 0,0 0 0,0 0 0,1 0 0,-1 0 0,0 0 1,0 0-1,0 0 0,0 0 0,0 0 0,0 0 0,0 0 0,0 0 0,0 0 0,0 0 0,0 0 1,1 0-1,-1 0 0,0 0 0,0 0 0,0 0 0,0 0 0,0 0 0,0 0 0,0 0 0,0 0 1,0 0-1,0 1 0,0-1 0,0 0 0,1 0 0,-1 0 0,0 0 0,0 0 0,0 0 0,0 0 1,0 0-1,0 0 0,0 0 0,0 0 0,0 0 0,0 1 0,0-1 0,0 0 0,0 0 0,0 0 0,0 0 1,0 0-1,0 0 0,0 0 0,5 11 11,4 14 80,-2 8 21,-2 1-1,-1-1 1,-2 1 0,-1 0-1,-4 50 1,3-81-77,-1-1 0,1 0 0,-1 1 0,1-1 0,-1 1 0,0-1 1,1 0-1,-1 1 0,0-1 0,-1 0 0,1 0 0,0 0 0,-1 0 0,1 0 1,-1 0-1,1 0 0,-4 2 0,4-4-9,0 1 0,0-1-1,-1 1 1,1-1 0,0 1 0,-1-1 0,1 1 0,0-1-1,-1 0 1,1 0 0,-1 0 0,1 0 0,0 0 0,-1 0-1,1 0 1,-1 0 0,1-1 0,0 1 0,-1 0-1,1-1 1,0 0 0,-1 1 0,1-1 0,0 1 0,0-1-1,0 0 1,0 0 0,-1 0 0,1 0 0,0 0-1,-1-1 1,-19-21-124,18 18-3,-1 1 0,0-1 1,0 1-1,0 0 0,-8-5 1,12 9 96,1 0 0,-1 0 0,0 0-1,0 0 1,0 0 0,0 0 0,0 0 0,0 0 0,0 0 0,0 0 0,1 0 0,-1 0 0,0 0 0,0 0 0,0 0 0,0 0 0,0 0 0,0 0 0,0 0 0,0 0 0,0 0 0,0 0 0,1 0 0,-1 0 0,0-1 0,0 1 0,0 0 0,0 0 0,0 0 0,0 0 0,0 0 0,0 0 0,0 0-1,0 0 1,0 0 0,0-1 0,0 1 0,0 0 0,0 0 0,0 0 0,0 0 0,0 0 0,0 0 0,0 0 0,0 0 0,0-1 0,0 1 0,0 0 0,0 0 0,0 0 0,0 0 0,0 0 0,0 0 0,0 0 0,0 0 0,0 0 0,0-1 0,0 1 0,0 0 0,0 0 0,-1 0 0,14 3-444,-8-1 458,0 1-1,0-1 0,1 0 0,-1 0 0,0-1 1,1 0-1,-1 0 0,11 1 0,47-2 354,-32-4-196,0-1 1,0-1 0,-1-2 0,0-1 0,0-1-1,55-28 1,-70 30-138,0-1-1,-1-1 1,0 0-1,-1-1 0,0-1 1,-1 0-1,0 0 1,-1-1-1,0-1 0,-1 0 1,12-22-1,5-16 22,-3 0 0,18-58 0,-36 94-39,43-126-94,-24 56 91,-18 60-116,-7 25 106,0 0 0,1 0 0,-1 0 1,0 0-1,1 0 0,-1 0 1,0 0-1,0 0 0,0-1 0,0 1 1,0 0-1,-1 0 0,1 0 1,0 0-1,0 0 0,-1 0 0,1 0 1,0 0-1,-1 0 0,1 0 0,-1 0 1,1 0-1,-1 0 0,0 1 1,-1-3-1,2 3 3,-1 1 0,1-1 0,0 0 0,-1 0 0,1 1 0,-1-1 0,1 0 0,0 1 0,-1-1 0,1 0 0,0 1 0,0-1 0,-1 1 0,1-1 0,0 0 0,0 1 0,-1-1 0,1 1 0,0 0 0,0-1-1,-7 15 43,1 1-1,1-1 0,-6 25 1,-5 50 113,12-61-96,-101 456 797,104-480-829,-2 5 86,0-1-1,-6 13 1,8-13 58,1-9-163,0 0 0,0 0 0,0 0-1,0 0 1,0 0 0,0 1 0,0-1 0,0 0 0,0 0 0,0 0 0,0 0 0,0 0 0,0 0 0,0 1 0,0-1 0,0 0 0,0 0 0,0 0 0,0 0-1,0 0 1,0 0 0,0 0 0,0 1 0,0-1 0,0 0 0,1 0 0,-1 0 0,0 0 0,0 0 0,0 0 0,0 0 0,0 0 0,0 0 0,0 1-1,0-1 1,0 0 0,0 0 0,1 0 0,-1 0 0,0 0 0,0 0 0,0 0 0,0 0 0,0 0 0,0 0 0,1 0 0,-1 0 0,0 0 0,0 0 0,0 0-1,0 0 1,0 0 0,0 0 0,0 0 0,1 0 0,-1 0 0,0 0 0,0 0 0,0 0 0,0 0 0,0 0 0,0-1 0,0 1 0,1 0 0,14-15 69,0-2 0,-1 1 0,20-31 1,-8 11-399,-26 36 320,0 0-1,0 0 0,0 0 1,0 0-1,0 0 1,0-1-1,0 1 0,0 0 1,0 0-1,0 0 1,0 0-1,1 0 0,-1 0 1,0 0-1,0 0 0,0 0 1,0 0-1,0 0 1,0 0-1,0 0 0,1-1 1,-1 1-1,0 0 1,0 0-1,0 0 0,0 0 1,0 0-1,0 0 1,1 0-1,-1 0 0,0 0 1,0 1-1,0-1 1,0 0-1,0 0 0,0 0 1,0 0-1,1 0 0,-1 0 1,0 0-1,0 0 1,0 0-1,0 0 0,0 0 1,4 8 18,1 8 175,6 31-215,-9-42 33,-1-1 0,1 0 0,0 0 0,0 0 0,0 0 1,0 0-1,1-1 0,5 8 0,-6-10 13,0 0 0,-1 0 0,1 0 0,0 0 1,0 0-1,-1-1 0,1 1 0,0 0 0,0-1 0,0 0 0,0 1 1,0-1-1,0 0 0,0 0 0,0 0 0,0 0 0,0 0 0,0-1 1,0 1-1,3-1 0,4-2 49,0 0-1,16-8 1,-20 9-51,39-20-3,81-52 0,-115 69-280,-21 16 188,-1 0-11,11-10 96,-5 6-45,-1 1 1,1-1-1,-8 14 0,12-19 57,1 1 1,0 0 0,0-1-1,0 1 1,0 0 0,0 0 0,1-1-1,-1 1 1,1 0 0,0 0 0,-1 0-1,1 0 1,1 0 0,-1 0-1,0-1 1,2 6 0,-2-7-8,1 0-1,0 0 1,-1 0 0,1 0 0,0 0 0,-1 0-1,1 0 1,0-1 0,0 1 0,0 0-1,0 0 1,0-1 0,0 1 0,0 0 0,0-1-1,0 1 1,0-1 0,0 0 0,0 1 0,0-1-1,0 0 1,1 1 0,-1-1 0,0 0 0,0 0-1,0 0 1,0 0 0,1 0 0,-1 0-1,1-1 1,2 1 14,0-1-1,0 0 0,0 0 0,0 0 0,0 0 1,0 0-1,6-4 0,-8 3-17,1 0 1,0 0-1,-1 0 0,0 0 0,1 0 0,-1-1 1,0 1-1,0-1 0,0 1 0,-1-1 1,1 0-1,-1 0 0,1 0 0,-1 0 0,0 0 1,0 0-1,0 0 0,-1 0 0,1-1 0,-1 1 1,1 0-1,-1 0 0,0-1 0,-1 1 1,0-5-1,0 3-6,0-1 1,0 1 0,-1-1 0,0 1-1,0-1 1,-1 1 0,1 0-1,-1 0 1,0 0 0,0 0-1,-1 1 1,0-1 0,0 1-1,-5-5 1,5 6-43,0 0-1,0-1 1,0 1 0,-1 1-1,1-1 1,-10-3 0,13 6 33,0-1 0,0 1 0,0 0 0,0-1 0,0 1 0,-1 0 0,1 0 0,0 0 0,0 0 0,0 0 0,-1 0 0,1 1 0,0-1 0,0 0 0,0 1 0,0-1 0,0 0 0,-1 1 0,1 0 0,0-1 0,0 1 0,0-1 0,0 1 0,0 0 0,1 0 0,-1 0 0,0 0 0,0-1 0,0 1 0,1 0 0,-1 0 0,1 0 0,-1 0 0,0 1 0,1-1 0,-1 2 0,1-2 5,-1 0-1,1 0 1,0 0 0,0 0 0,0 0 0,0 0 0,0 0-1,0 0 1,0 0 0,0 0 0,0 0 0,0 0-1,0 0 1,1 0 0,-1 0 0,0 0 0,1 0-1,-1 0 1,1 0 0,-1 0 0,1 0 0,0 0 0,-1 0-1,1 0 1,0-1 0,0 1 0,-1 0 0,1-1-1,0 1 1,0 0 0,0-1 0,0 1 0,1 0-1,1 1 20,1-1-1,-1 1 0,1 0 0,-1-1 0,1 0 0,0 0 0,7 1 0,8-1 46,1-1 0,0-1 0,-1-1 0,0 0 0,31-9 0,-12 0-85,62-28 0,-87 33 71,-10 5-32,-1-1 0,1 1 0,-1 0 0,1 0 0,0 0 0,5-1 0,-8 4-58,1 1 1,-1-1 0,0 1-1,0 0 1,0-1 0,0 1-1,-1 3 1,-11 60 50,11-64 2,1 0 1,-1 0-1,1 0 1,0 0-1,0 1 1,0-1-1,0 0 1,0 0-1,0 0 1,0 0-1,1 0 1,-1 1-1,1-1 1,0 0-1,-1 0 1,1 0-1,0 0 1,0-1-1,0 1 1,1 0-1,1 2 1,-2-3 5,0 0 1,0 0-1,0 0 1,0 0-1,0-1 1,0 1-1,1 0 1,-1-1-1,0 1 1,0-1-1,1 1 1,-1-1-1,0 1 1,1-1-1,-1 0 1,0 0-1,1 0 1,-1 0-1,1 0 1,-1 0-1,0 0 1,1 0-1,-1-1 1,0 1-1,1 0 1,-1-1-1,0 1 1,1-1-1,-1 1 1,0-1-1,0 0 1,0 0-1,2-1 1,5-4 13,1-1-1,-2 0 1,1 0 0,-1-1 0,0 0-1,0 0 1,5-11 0,-1-1-78,0-1 1,8-24-1,-19 56-53,-1 0 0,2-1 0,-1 1 1,1 0-1,4 14 0,9 16 170,-13-38-54,0-1 1,0 1-1,1 0 0,-1 0 0,1 0 0,0-1 0,0 1 1,0-1-1,0 0 0,3 4 0,-4-6 2,0 1 1,-1-1-1,1 0 1,0 1-1,0-1 0,0 1 1,-1-1-1,1 0 0,0 0 1,0 0-1,0 1 0,0-1 1,0 0-1,-1 0 0,1 0 1,0 0-1,0 0 0,0 0 1,0-1-1,0 1 0,-1 0 1,1 0-1,0-1 0,1 0 1,0 0-5,-1 0 0,0 0 0,1 0 0,-1 0 0,0-1 0,0 1 1,0 0-1,0-1 0,0 1 0,0-1 0,1-2 0,0-2-18,-1 1-1,1-1 1,-1 0 0,1 0-1,-1-11 1,-1-8-14,-2-1 0,0 0 0,-2 1 0,-7-26 0,11 49-1,-1 0 0,1 0 0,0-1 0,0 1 0,0 0 1,0-1-1,0 1 0,1-3 0,-1 4 13,0 0-1,0 0 1,0 1 0,1-1 0,-1 0-1,0 0 1,1 0 0,-1 1 0,1-1-1,-1 0 1,1 0 0,-1 1 0,1-1-1,0 1 1,-1-1 0,1 0 0,0 1 0,-1-1-1,1 1 1,0-1 0,0 1 0,-1 0-1,1-1 1,0 1 0,0 0 0,1-1-1,4 0-14,0 0-1,1 0 0,-1 1 0,0 0 0,0 0 0,0 1 0,1-1 0,-1 1 1,0 1-1,8 1 0,-5 1 65,7 1-81,1 1-1,-1 1 0,16 9 0,-27-13 25,0 0 0,0 1 0,-1-1-1,0 1 1,0 0 0,0 0 0,0 1 0,0-1 0,-1 1-1,0-1 1,0 1 0,0 0 0,3 9 0,-4-10 22,-1 1 1,1 0 0,-1-1-1,0 1 1,0 0 0,0 0-1,-1 0 1,0 0 0,0 0-1,0 0 1,-1 0 0,1-1-1,-1 1 1,0 0 0,-1 0-1,1 0 1,-1-1 0,0 1-1,0-1 1,-5 8 0,-27 41 15,75-67 374,-2-8-312,-25 13-70,1 1 0,0 1 0,23-9 0,-34 15-14,5-2-28,0 1 1,1 0-1,16-2 0,-23 4 9,-1 0-1,1 0 0,-1 0 1,1 0-1,0 1 0,-1-1 0,1 1 1,-1-1-1,1 1 0,-1 0 1,1 0-1,-1 1 0,0-1 1,1 0-1,-1 1 0,0-1 0,0 1 1,3 3-1,18 23 309,-20-23-222,1 1-1,0-1 1,1 0 0,-1 0 0,1-1-1,0 1 1,0-1 0,0 0-1,1 0 1,-1-1 0,7 4-1,-10-6-117,0-1 0,0 1-1,0-1 1,1 0-1,-1 1 1,0-1-1,0 0 1,0 0-1,0 0 1,1-1 0,-1 1-1,0 0 1,0-1-1,0 0 1,0 1-1,0-1 1,0 0-1,0 0 1,0 0 0,0 0-1,-1 0 1,1-1-1,2-1 1,3-3-2427,-1-1 1,1 0-1,10-15 1,-15 19 1346,15-17-2670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3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2496,'20'-8'23303,"-14"3"-22754,-1 1-204,-3 3-420,-3 2 516,1-1-424,0 1 0,-1-1 0,1 0 0,0 0 0,0 1 0,0-1 0,0 0 1,0 1-1,0-1 0,0 0 0,0 0 0,1 1 0,-1-1 0,0 0 0,0 1 0,0-1 0,0 0 0,0 0 0,0 1 1,0-1-1,1 0 0,-1 0 0,0 0 0,0 1 0,0-1 0,1 0 0,-1 0 0,0 0 0,0 1 0,0-1 0,1 0 1,-1 0-1,0 0 0,1 0 0,-1 0 0,1 1 452,4-8-217,-5 6-247,1 1 1,0-1-1,0 0 0,-1 0 0,1 0 1,-1 1-1,1-1 0,0 0 0,-1 0 1,0 0-1,1 0 0,-1 0 0,0 0 1,1 0-1,-1 0 0,0-2 0,1-2-741,-1 5 500,0 0 1,0-1-1,0 1 1,0 0 0,1 0-1,-1-1 1,4-2-3768,-3 3 3768,-1 0-1,0 0 1,1 0-1,-1 0 1,0 0-1,1 0 1,-1 0 0,1 0-1,13 2-3614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3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97 2720,'1'-4'821,"1"1"1,-1 0-1,0-1 0,0 1 0,0-1 1,-1 1-1,1-1 0,-1-5 2198,0 21-1376,-1 6-1116,-1 0 1,-5 27-1,0-6-61,0 10-60,-38 209 1187,28-191-851,17-63 139,2-6-277,6-11-5,10-22-267,-8 3-216,-1-1 0,4-38 0,-6 34-64,12-80 77,13-55 638,-31 163-736,1 0 0,-1 0 0,0-19 0,-1 27-22,0-1 82,8 23 543,9 32-169,16 85-1,-11-35-91,21 33 1,-33-104-311,-4-10-49,-6-17-19,1 0-1,0 0 0,1-1 0,-1 1 1,1-1-1,0 1 0,0-1 0,3 5 1,-4-8-326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3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2560,'-3'-3'17861,"4"3"-17736,0 0 1,1 0 0,-1 0 0,1 1-1,-1-1 1,0 1 0,0-1 0,1 1-1,-1 0 1,0-1 0,2 2-1,1 0 164,19 3 65,-17-5-368,-1 1 0,0 0 1,1 0-1,-1 1 1,7 2-1,-5-4-6369,6-7 2005,-8 4 1934,8-1-217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2400,'10'2'14317,"-12"5"-10010,-2 2-6334,-11 19 2341,-6 13 49,-51 167 656,60-174-807,1 1 0,2 1 0,-9 58 0,17-86-144,1-1 1,0 0 0,0 0 0,1 11-1,0-16-21,-1 0-1,0 1 1,1-1 0,-1 0-1,1 0 1,0 0 0,0 0-1,0-1 1,0 1-1,0 0 1,0 0 0,0-1-1,1 1 1,-1 0 0,1-1-1,-1 1 1,1-1-1,0 0 1,-1 1 0,3 0-1,2 0 101,-1 0-1,1 0 1,0 0-1,0-1 1,0 1-1,0-2 1,0 1 0,0-1-1,1 1 1,9-3-1,5-1-19,35-9-1,-41 8-156,-6 3-63,7-2 131,-16 3-64,0-1-1,1 1 0,-1 0 1,1 0-1,-1 0 0,0 0 1,1 0-1,-1-1 1,0 1-1,1 0 0,-1 0 1,0-1-1,1 1 1,-1 0-1,0 0 0,0-1 1,1 1-1,-1 0 0,0-1 1,0 1-1,1 0 1,-1-1-1,0 1 0,0-1 1,0 1-1,0 0 1,0-1-1,32 5-20671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2656,'0'-1'123,"0"1"-1,0-1 1,0 0 0,1 0 0,-1 0-1,0 0 1,1 0 0,-1 1 0,1-1-1,-1 0 1,1 0 0,-1 1 0,1-1-1,-1 0 1,1 1 0,0-1 0,1 0-1,15-11 3131,-8 7 682,-15 5-1439,-4 4-1850,0 1 0,0-1 0,0 2 0,1-1 0,-15 12 0,21-15-522,3-1-108,-8 4 138,0 1 1,0 0 0,1 0-1,0 1 1,-8 10 0,15-17-164,0 1 0,0 0 0,0-1 0,-1 1 1,1 0-1,1 0 0,-1-1 0,0 1 0,0 0 0,0-1 0,0 1 1,0 0-1,1-1 0,-1 1 0,0 0 0,0-1 0,1 1 1,-1 0-1,1-1 0,-1 1 0,0-1 0,1 1 0,-1-1 0,1 1 1,0-1-1,0 1 0,1 2 30,1-1 0,-1 0 0,1 0 0,0 0 1,4 3-1,110 41 327,-100-40-35,-16-6-256,0 0 0,0 1 0,0-1 0,0 1-1,0-1 1,0 1 0,0-1 0,-1 1 0,1 0 0,0-1 0,0 1 0,0 0 0,-1 0-1,2 1 1,-2-2-23,0 1 0,0-1 0,0 0 0,0 0 0,0 0 0,0 1 0,0-1 0,0 0 0,0 0 0,0 0 0,-1 1 0,1-1 0,0 0 0,0 0 0,0 0 0,0 1 0,0-1 0,-1 0 0,1 0 0,0 0 0,0 0 0,0 0 0,-1 0 0,1 1 0,0-1 0,0 0 0,0 0 0,-1 0 0,1 0 0,-1 1 114,-8 4 127,0-1 0,0 1 0,-1-2 0,-18 6 0,-43 6-29,60-13-256,-10-1-121,18-2-531,0 1 1,0 0-1,-1 1 0,1-1 1,0 0-1,-5 2 0,21-1-7321,4-1 3231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6:4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37 5728,'-13'-20'7194,"12"20"-7014,0 0 0,1 0 0,-1 0-1,1 0 1,-1 1 0,0-1 0,1 0-1,-1 0 1,1 0 0,-1 1 0,1-1-1,-1 0 1,0 1 0,1-1 0,-1 0-1,0 2 1,-3 2 118,0 1 1,1 0-1,0 0 0,0 0 1,0 1-1,0-1 0,-3 11 1,5-15-227,1 1 0,-1-1 0,1 1 1,0-1-1,0 1 0,-1-1 0,1 1 0,0 0 1,0-1-1,0 1 0,1-1 0,-1 1 1,0-1-1,1 1 0,-1-1 0,1 1 0,-1-1 1,1 1-1,-1-1 0,1 0 0,0 1 1,0-1-1,0 0 0,0 0 0,0 1 0,0-1 1,0 0-1,0 0 0,0 0 0,1 0 1,-1-1-1,0 1 0,1 0 0,-1 0 0,3 0 1,0 1 119,1-1 0,-1 0-1,1 0 1,-1 0 0,1 0 0,-1-1 0,1 0 0,5 0 0,-9 0-142,1 0 0,-1 0 1,1 0-1,-1-1 0,1 1 0,-1-1 1,1 1-1,-1-1 0,1 1 0,-1-1 0,1 0 1,-1 0-1,0 0 0,0 0 0,1 0 1,-1 0-1,0 0 0,0 0 0,0 0 1,0 0-1,0-1 0,0 1 0,0 0 0,-1-1 1,1 1-1,-1-1 0,1 1 0,0-2 1,-1 0-33,0 1 0,1-1 0,-1 1 0,-1-1 0,1 1 0,0-1 0,-1 1 0,1-1 0,-1 1 0,1-1 1,-1 1-1,0 0 0,0-1 0,-1 1 0,1 0 0,0 0 0,-1 0 0,1 0 0,-1 0 0,1 0 0,-1 0 1,-3-2-1,-1-1-48,0 0 0,0 1 0,0 0 1,0 0-1,-1 1 0,-10-5 1,8 5-216,0 1 0,0 0 0,0 0 0,0 1 1,-19-1-1,25 2-338,-1 1 0,0-1 1,0 1-1,1 0 0,-7 1 0,5 2-1317,22 4-7335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1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 4064,'0'0'92,"-1"0"0,-6-3 6358,20 4-1874,-10 2-4319,0 1 0,1 0 1,-1 0-1,0 0 0,-1 0 0,1 0 0,-1 0 0,0 1 0,0-1 0,0 1 0,-1 0 0,1-1 1,-1 1-1,0 6 0,1 0 47,-1 1 0,0-1-1,-1 1 1,-3 22 0,1-23-104,0-1 0,-1 1 1,0-1-1,-1 1 0,0-1 0,0 0 0,-11 15 1,13-21-339,-1-1 0,0 1 0,0-1 0,0 0 1,0 1-1,0-2 0,-1 1 0,1 0 1,-7 3-1,8-5-271,-1 0-1,0 0 1,1 0-1,-1 0 1,0-1 0,0 1-1,1-1 1,-1 0-1,0 0 1,0 0 0,0 0-1,0 0 1,1 0-1,-1-1 1,0 1 0,-3-2-1,-5-3-1920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1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63 2144,'0'0'112,"1"0"0,-1-1 0,1 1 0,0 0 0,-1 0 0,1 0 0,-1-1 0,1 1 0,-1 0 0,1 0 0,0 0 0,-1 0 0,1 0 0,-1 0 0,1 0 0,0 0 0,-1 0 0,1 0 0,-1 1 0,11 0 7834,-12-13-3866,0 10-3946,-1 0 0,1 0 0,0 0 0,-1 1 0,1-1 0,-1 0 0,0 1 0,0-1 0,1 1 0,-1 0 0,0-1 0,0 1 0,0 0 0,0 0 0,0 0-1,-1 1 1,-1-2 0,-7-1 219,0 1 0,-12-2 0,18 3-271,-24-3 74,7 0 6,0 0 0,0 2-1,-45 1 1,62 2-141,0-1-1,-1 1 0,1 0 0,0 0 1,0 1-1,0-1 0,0 1 0,0 0 1,0 1-1,1-1 0,-1 1 0,1 0 1,0 0-1,-1 0 0,1 0 1,1 1-1,-1 0 0,0 0 0,1 0 1,0 0-1,0 0 0,-3 7 0,3-5-18,1 0-1,0 0 1,1 0 0,-1 1-1,1-1 1,0 9-1,0-1 4,0-6 36,1 1 0,1 0 0,0 0 0,0-1-1,1 1 1,0 0 0,3 8 0,2 8 96,40 147 621,-11-41-33,-33-119-529,0-1 0,-1 2 0,-1-1 0,0 23 0,-1-29-148,0-1 1,-1 0 0,0 1 0,0-1 0,0 0 0,-1 0 0,0 0 0,0 0-1,0 0 1,-1 0 0,1-1 0,-1 1 0,-5 5 0,-10 14 204,12-17-187,1 0 0,0-1 0,-12 11 0,7-7-76,8-8-114,1 0-1,-1-1 1,1 1 0,-1-1-1,1 0 1,-1 1 0,0-1-1,1 0 1,-1 0 0,0 0-1,0 0 1,-2 1 0,-1-1-966,-1 0-1700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1728,'-5'4'18778,"26"-3"-16917,-15-1-1665,1 0 1,-1 0-1,1 0 0,6-1 1,3-2-19,4-2-53,0 2 1,33-1-1,166 2 9,-167-1-295,-15 0-2550,0 3-4454,-19 3 4205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7968,'-13'-14'2565,"13"13"-2490,0 1 0,0 0 1,0-1-1,0 1 0,-1-1 0,1 1 1,0-1-1,0 1 0,0 0 0,0-1 0,0 1 1,0-1-1,1 1 0,-1-1 0,0 1 0,0 0 1,0-1-1,0 1 0,0 0 0,1-1 1,-1 1-1,0-1 0,0 1 0,0 0 0,1-1 1,-1 1-1,0 0 0,1 0 0,0-2 859,41 5 1855,111-7 147,45 1-2742,-42 10-1445,-141-6 177,13 2-424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3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52 9568,'-41'-31'4320,"38"26"-3776,3-4-704,13 9-32,5-3-1248,4 0 800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 2656,'-5'-8'11818,"-17"20"-8186,11-6-3381,1 0 0,0 1-1,0 0 1,0 1 0,1 0 0,0 0-1,1 1 1,0 0 0,0 0-1,1 1 1,0 0 0,-8 17 0,-2 9-61,3-1 1,-17 60-1,20-59 43,-2 8 36,2 0 0,1 1-1,3 0 1,-4 81 0,12-108-73,1 0 0,1-1 0,9 32-1,-3-14 30,-4-16-137,1 0 0,1 0 0,1 0 0,0-1 0,20 30 0,-20-36-1202,-7-23-7008,-1 9 7093,0-1 1,0 1-1,1-1 1,0-3 0,7-10-2252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16 5632,'-1'-1'127,"1"0"8,0 0 0,-1 1 0,1-1 0,-1 0 0,1 1 0,-1-1 0,1 0 0,-1 1 0,1-1 0,-1 1 0,1-1 0,-1 1 0,0 0 0,1-1 0,-1 1 0,0-1 0,0 1 0,1 0 0,-1 0 0,0-1 0,0 1 0,-1 0 0,-6 9 6949,-2 2-5938,-12 21-1,-5 19-396,2 2 0,2 1 0,3 0 0,-22 93-1,40-136-698,0 0 0,1 0-1,0 0 1,0 0 0,1 1-1,1-1 1,-1 0-1,2 0 1,0 0 0,0 0-1,1 0 1,8 19 0,-5-17 71,1 0 0,1 0 0,16 20 0,-21-29-53,-1-1-1,1 0 0,0 0 1,1-1-1,-1 1 1,0-1-1,1 1 0,-1-1 1,1 0-1,0-1 1,0 1-1,0-1 1,0 1-1,0-1 0,0 0 1,0 0-1,0-1 1,4 1-1,-2-2-31,0 1 1,0-1 0,0-1-1,0 1 1,0-1-1,-1 0 1,1 0-1,-1 0 1,0-1 0,1 0-1,-1 0 1,0-1-1,-1 1 1,1-1-1,6-6 1,-2 0 64,1-1-1,-1 0 1,-1 0 0,0-1-1,9-17 1,-9 12-12,0-1 0,-2 0 0,0 0 0,-1 0 1,0-1-1,-2 1 0,0-1 0,-1 0 0,-1-20 0,-1-6-89,-2-1 0,-1 1 0,-3 0 0,-13-49 0,16 82-52,3 9 29,-1 0 0,0 0-1,0 0 1,0 0 0,0 0 0,0 0 0,-1 0-1,1 0 1,-1 0 0,0 1 0,0-1 0,0 1-1,0-1 1,-5-3 0,4 3-100,-1 1 1,1-1 0,-1 1-1,0 0 1,1 0-1,-1 0 1,0 0 0,0 1-1,-8-2 1,10 2 8,0 1 0,-1 0 0,1 0 0,-1 0 0,1 0 0,-1 0 0,1 1 0,-1-1 0,1 1 0,-1-1 0,1 1 0,0 0 0,0 0 0,-1 0 0,1 0 0,0 1 0,0-1 0,0 0 0,-3 3 0,0 2-683,0-1 0,0 1-1,1 0 1,-1 0 0,1 0 0,1 1 0,-1-1-1,-2 9 1,1-3-1169,1 1 0,0-1 0,-3 24-1,6 0-731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6976,'-21'-9'11301,"36"14"-9088,2-4-1677,0 1 1,1-2-1,25-2 0,3 0-425,-27 1-184,30-5 0,-17 1-1882,-1 3-3352,-28 2 4337,0 0 0,-1 0 0,1-1 0,0 1 0,0-1 0,-1 0 0,1 1 0,3-2 0,11-3-2726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7968,'-4'-2'700,"-4"-1"2309,11 3-457,-2-1-2405,0 1 0,0 0 1,0 0-1,0 0 0,0 0 1,0 1-1,0-1 0,0 0 0,0 0 1,0 1-1,0-1 0,0 0 1,0 1-1,-1-1 0,1 1 0,0-1 1,0 1-1,0 0 0,5 2 244,8 4 45,-1 0 0,1 1-1,-2 0 1,1 1 0,-1 0-1,-1 1 1,0 0 0,0 1 0,11 14-1,1 9-51,-2 0-1,-2 2 0,-1 0 1,-1 1-1,-2 1 0,-2 0 1,10 47-1,-18-60-406,-1 0 0,-2 1-1,0-1 1,-2 1 0,0-1 0,-2 1 0,-1-1-1,-1 1 1,-1-1 0,-1-1 0,-1 1 0,-2-1-1,0 0 1,-1-1 0,-2 0 0,0-1 0,-1 0-1,-2-1 1,-24 29 0,21-28-2689,-43 37 0,58-57 1869,0 0 1,0 0-1,-1 0 1,1 0-1,-1 0 0,-6 1 1,-9 2-3254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1568,'8'0'17023,"-16"17"-15572,-37 66 58,43-79-1463,0-1-1,0 1 0,1 0 1,0 0-1,0-1 0,0 1 1,0 0-1,0 0 0,1 0 1,0 0-1,0 0 0,0 0 1,0 1-1,1-1 0,1 4 1,-2-7-6,0 0 0,0-1 0,1 1 0,-1-1-1,1 1 1,-1 0 0,1-1 0,-1 1 0,1-1 0,-1 1 0,1-1 0,-1 0 0,1 1 0,0-1 0,-1 0 0,1 1 0,0-1 0,-1 0 0,1 1 0,0-1 0,-1 0 0,1 0 0,0 0 0,-1 0 0,1 0 0,0 0 0,-1 0 0,1 0 0,0 0 0,0 0-1,-1 0 1,1 0 0,0-1 0,-1 1 0,2-1 0,26-12 353,-24 11-416,7-5 81,0-1 1,-1-1 0,1 1-1,9-12 1,-19 19-61,1-1 1,-1 1 0,0-1-1,0 0 1,0 0-1,1 1 1,-2-1-1,1 0 1,0 0-1,1-4 1,-2 6-47,5 11-741,-2 0 834,0-2-15,0 0 0,1 1 0,0-1 0,0-1 0,1 1-1,0 0 1,0-1 0,9 10 0,-13-18-7,-1 1-1,1-1 1,-1 0 0,1 1-1,-1-1 1,1 1-1,0-1 1,-1 0-1,1 1 1,-1-1 0,1 0-1,0 0 1,-1 0-1,1 1 1,0-1-1,-1 0 1,1 0-1,0 0 1,0 0 0,-1 0-1,1 0 1,0 0-1,-1 0 1,1-1-1,0 1 1,-1 0 0,1 0-1,0-1 1,-1 1-1,1 0 1,0-1-1,18-16 476,-11 9-539,-6 6 82,0 0-1,0 0 1,0 0-1,0-1 1,-1 1 0,1-1-1,-1 1 1,1-1 0,-1 1-1,0-1 1,0 0-1,1-4 1,-1-2-33,0 1 0,-1-17-1,0 15-3,-5-1 1,5 10-42,0 1-139,0 0 173,0 0 1,0 0-1,0-1 1,0 1-1,0 0 1,0 0-1,0 0 1,0 0-1,0-1 1,0 1-1,0 0 1,0 0-1,0 0 0,0 0 1,0 0-1,0-1 1,0 1-1,0 0 1,0 0-1,0 0 1,0 0-1,0 0 1,0-1-1,0 1 1,1 0-1,-1 0 1,0 0-1,0 0 1,0 0-1,0 0 1,0 0-1,0 0 1,0-1-1,1 1 0,-1 0 1,89-6-160,-22 0 143,-6 1 20,17-1 99,12-2-127,-89 8 30,-1-1-1,1 1 1,0 0-1,-1 0 1,1 0-1,0 1 1,-1-1-1,1 0 1,0 0-1,-1 0 0,1 0 1,0 1-1,-1-1 1,1 0-1,0 0 1,-1 1-1,1-1 1,-1 1-1,1-1 1,0 1-1,-1 0-2,1 0 0,-1 0 0,0 0-1,0 0 1,0 0 0,0 0 0,0 0-1,0 0 1,0 0 0,0 0 0,0 1-1,0-1 1,0 0 0,-1 0 0,1 0-1,-1 1 1,-2 12 79,2-12-60,1 0 1,-1 1-1,1-1 0,-1 0 1,0 0-1,0 1 1,0-1-1,0 0 1,0 0-1,-1 0 0,1 0 1,0-1-1,-1 1 1,0 0-1,-1 1 1,-1 2 1251,1 2-6841,19-7-8408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 7040,'-13'-28'2624,"13"24"-2048,0-4-128,0 5 0,-5 3-320,1-5-256,8 13-1344,1 0-384,0 4 1024,3 5-3072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6656,'-8'-6'6320,"7"19"433,2-3-8120,-3 14 1862,0 0-1,-7 26 1,-1 19 138,-7 73 542,-1 22-302,17-152-962,-1 0-1,0-1 0,0 0 0,-1 1 0,-5 10 1,7-21-711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3808,'0'-2'126,"1"0"0,-1 0 0,0 1 0,1-1 0,0 0 1,-1 0-1,1 1 0,0-1 0,0 0 0,0 1 0,0-1 0,0 1 0,0-1 0,0 1 1,2-2-1,0 2 333,-1-1 1,1 1-1,-1-1 1,1 1-1,-1 0 1,1 0-1,0 0 1,0 1-1,4-2 1,-6 2-308,1 0 1,-1 0-1,1 0 1,-1 0-1,1 0 1,-1 0-1,1 0 1,-1 0-1,0 1 0,1-1 1,-1 0-1,1 1 1,-1-1-1,1 1 1,-1 0-1,0-1 0,0 1 1,1 0-1,-1 0 1,0 0-1,0 0 1,0 0-1,0 0 1,0 0-1,0 0 0,0 0 1,0 1-1,0-1 1,-1 0-1,1 1 1,0-1-1,-1 0 0,1 1 1,-1-1-1,1 3 1,1 6 244,0-1-1,-1 1 1,0-1 0,-1 14 0,-4 43 759,-3-1 0,-19 86 0,15-93-1024,3-21-328,-3 27 220,8-22-4828,3-42 4557,0 1 0,0-1 0,0 0 0,0 1 0,0-1-1,1 0 1,-1 1 0,0-1 0,0 0 0,1 1 0,-1-1 0,0 0 0,0 0 0,1 1 0,-1-1 0,0 0 0,1 0 0,-1 1 0,0-1 0,1 0-1,-1 0 1,1 0 0,-1 0 0,0 0 0,1 0 0,-1 0 0,1 1 0,-1-1 0,0 0 0,1 0 0,-1 0 0,1-1 0,-1 1 0,13-1-2350,3-6-715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6560,'-5'-9'6389,"9"18"-4421,-3 1-1505,0 0 1,0 0-1,-1-1 0,-1 1 1,1 0-1,-3 11 0,0 5-64,2-25-373,-38 346 3042,11-175-1863,27-145-506,1-26-449,6-2 652,5-7-652,19-17-1,5-4-66,-6 9-327,1 2 0,55-25 0,-83 42 137,0 0 0,1 0 1,-1 0-1,0 1 0,0-1 0,1 0 0,-1 1 0,0 0 0,1 0 0,-1-1 0,0 1 1,1 1-1,-1-1 0,0 0 0,1 0 0,-1 1 0,0 0 0,1-1 0,-1 1 0,0 0 1,0 0-1,0 0 0,0 0 0,0 1 0,0-1 0,0 0 0,0 1 0,0 0 0,-1-1 1,1 1-1,-1 0 0,1 0 0,-1 0 0,1 0 0,-1 0 0,0 0 0,0 0 0,0 0 1,0 0-1,-1 1 0,1-1 0,-1 0 0,1 0 0,-1 1 0,0-1 0,0 1 0,0 3 1,0 2 50,-1 0 1,-1 0 0,1 0 0,-1 0-1,-1 0 1,1-1 0,-1 1-1,-1-1 1,1 0 0,-1 0 0,-1 0-1,1 0 1,-1-1 0,0 1 0,-1-1-1,1-1 1,-1 1 0,-8 5 0,9-6 22,-1-1 1,0 0-1,0 0 1,0-1-1,0 1 1,-1-2-1,1 1 1,-1-1-1,1 0 1,-1 0 0,0 0-1,0-1 1,0 0-1,0-1 1,0 1-1,0-1 1,0-1-1,0 0 1,0 1-1,0-2 1,-9-2 0,12 3-21,-4-2-12,1 0 1,-1-1-1,-12-7 1,19 11-37,-1-1 1,1 0-1,0 0 0,0 0 0,-1 0 1,1 0-1,0 0 0,0-1 1,0 1-1,0 0 0,0-1 1,0 1-1,1 0 0,-1-1 1,0 1-1,1-1 0,-1 1 0,1-1 1,-1 0-1,1 1 0,0-1 1,0 1-1,0-1 0,0 0 1,0 1-1,0-3 0,1 3-13,-1-1 1,1 0-1,0 1 0,0-1 1,0 0-1,1 1 0,-1-1 1,0 1-1,0 0 0,1-1 0,-1 1 1,1 0-1,-1 0 0,1 0 1,0 0-1,-1 0 0,1 0 1,0 1-1,-1-1 0,1 1 1,2-1-1,6-2 6,1 0 0,13-1 0,137-8-483,-86 8 598,-47 2-64,0-1 0,31-8 0,-50 9-2,0 0 0,0-1 0,0-1 0,-1 1 0,1-1 0,-1-1 1,0 1-1,0-1 0,0-1 0,8-7 0,-15 11-36,1 0-1,-1 0 1,0 0-1,0 0 1,1-1 0,-2 1-1,1 0 1,0-1-1,0 1 1,-1 0-1,1-1 1,-1 1 0,0 0-1,0-1 1,0 1-1,0-1 1,0 1-1,0-1 1,0 1 0,-2-4-1,2 5-29,0-1 0,-1 1 0,1 0 0,-1 0 0,1-1 0,-1 1 0,1 0 0,-1 0 0,0 0 0,0 0 0,1 0 0,-1 0 0,0 0 0,0 0 0,0 0 0,0 0 0,0 0 0,0 0 0,-1 1 0,1-1 0,0 0 0,0 1 0,0-1 0,-1 1 0,1 0-1,0-1 1,0 1 0,-1 0 0,1 0 0,0 0 0,-1 0 0,1 0 0,0 0 0,-1 0 0,1 0 0,0 0 0,-1 0 0,-1 2 0,0-1-16,0 0-1,1 1 1,-1 0-1,0-1 1,1 1-1,0 0 1,-1 0-1,1 1 1,0-1-1,0 0 1,0 1-1,1-1 1,-1 1-1,-2 5 1,1-3 131,0 1 1,1 0-1,-1 0 1,2 1-1,-1-1 0,-1 9 1,3-12-54,-1 1-1,1-1 1,0 1 0,0-1 0,0 1 0,0-1-1,1 1 1,0-1 0,-1 0 0,1 1-1,1-1 1,-1 0 0,0 1 0,1-1-1,-1 0 1,1 0 0,0 0 0,0 0 0,0 0-1,1-1 1,-1 1 0,1-1 0,-1 1-1,1-1 1,0 0 0,0 0 0,0 0-1,0-1 1,0 1 0,0-1 0,0 1 0,1-1-1,-1 0 1,1 0 0,-1-1 0,0 1-1,8 0 1,27-1 132,0-2 1,1-1-1,42-9 0,-39 5-131,-3 2-135,81-17-1699,-119 22 1512,0-1 0,0 1 0,0 0 0,0-1 0,0 1 0,0-1 0,0 1 0,0-1 1,-1 1-1,1-1 0,0 0 0,0 0 0,0 1 0,0-2 0,-13-4-9073,-8 8 5736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3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2976,'3'1'7339,"4"3"-4666,14 7-1315,-14-9-1135,1 0 0,0-1 0,-1 0 0,1 0 0,0-1 0,0 0 0,-1 0 0,1-1 0,0 0 0,-1-1 0,12-3 0,10-4-100,40-18-1,-69 27-120,3-2 13,24-9 230,36-22 0,-56 29-99,-1-1 1,1 1 0,-1-1-1,0 0 1,-1-1-1,1 1 1,-1-1-1,0 0 1,0 0 0,5-11-1,-9 16-121,-1 0-1,1 0 1,-1-1-1,1 1 1,-1 0-1,0-1 1,1 1-1,-1 0 1,0-1-1,0 1 1,0-1-1,0 1 1,0 0-1,0-1 1,0 1-1,-1 0 1,1-1-1,0 1 1,-1 0-1,1 0 1,-1-1-1,0 1 1,1 0-1,-1 0 1,0 0-1,0-1 1,1 1-1,-1 0 1,0 0-1,0 0 1,0 1-1,0-1 1,-1 0 0,1 0-1,0 0 1,0 1-1,0-1 1,-3 0-1,-1-2-25,-1 1-1,1 0 1,-1 1-1,0-1 1,1 1-1,-1 0 1,-11 0-1,4 1 21,0 1 1,0 0-1,1 1 1,-1 1-1,0 0 1,1 0-1,-1 1 0,1 1 1,0 0-1,-13 8 1,18-9-10,1 0 0,0 1 0,0-1 0,0 1 0,0 0 0,1 1 0,0-1 0,0 1 1,1 0-1,-1 1 0,1-1 0,1 1 0,-1-1 0,1 1 0,0 0 0,1 0 0,-1 1 0,-1 10 0,3-2 14,0-1 0,1 1-1,1 0 1,1-1 0,0 1 0,0-1-1,2 1 1,9 26 0,-8-31 37,-1-1 1,1 1 0,0-1 0,1-1 0,1 1-1,-1-1 1,1 0 0,12 11 0,-13-15 18,1 1 0,0-1-1,0 0 1,0 0 0,1-1 0,-1 0 0,1 0 0,0-1 0,1 0 0,-1 0-1,12 1 1,-9-2-12,0 0-1,0-2 0,-1 1 1,1-1-1,0-1 0,0 0 1,0-1-1,0 0 0,-1 0 1,1-1-1,-1 0 0,19-10 1,-17 7-42,0-1 1,0-1-1,0 0 1,-1-1 0,-1 0-1,0-1 1,0 0-1,0 0 1,11-18 0,65-115 109,-69 111-171,-8 18 16,0 0 1,0 0-1,15-16 0,-23 29 26,0-1 0,0 1-1,1 0 1,-1 0 0,1-1 0,-1 1-1,1 0 1,-1 0 0,1 0-1,0 0 1,1 0 0,-2 1-5,0 0 1,0 0-1,0 0 1,0 0-1,0 0 1,0 0-1,-1 0 0,1 1 1,0-1-1,0 0 1,0 0-1,0 1 1,-1-1-1,1 1 1,0-1-1,0 1 1,-1-1-1,1 1 1,0-1-1,-1 1 0,1 0 1,-1-1-1,1 1 1,-1 0-1,1-1 1,-1 1-1,1 1 1,15 24 269,21 50 0,-27-52-171,2-1 0,0-1 1,17 25-1,-19-35-54,0 0-1,0-1 1,1 0 0,0 0-1,1-2 1,0 1 0,1-2-1,0 1 1,0-2 0,0 0-1,1 0 1,0-1 0,1-1-1,-1-1 1,30 6 0,-33-9-201,0 0 0,1-1 0,-1-1 0,0 0 0,1 0 0,10-4 0,-13 4-678,-7-1 54,1 1 1,-1-1-1,0 0 0,0 0 0,1 0 0,-1 0 1,0 0-1,-1 0 0,1 0 0,0-1 0,-1 1 0,2-3 1,3-8-3101,-1 0 1340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1025 2240,'-19'14'720,"18"-14"-649,1 1 1,-1-1 0,1 0-1,-1 1 1,1-1-1,-1 1 1,1 0-1,-1-1 1,1 1 0,0-1-1,-1 1 1,1 0-1,0-1 1,-1 1-1,1 0 1,0-1-1,0 1 1,0 0 0,-1-1-1,1 1 1,0 0-1,0-1 1,0 1-1,0 0 1,0 0 0,1-1-1,-1 1 1,0 0-1,0-1 1,0 1-1,1 0 1,-1-1-1,0 1 1,0 0 0,1-1-1,-1 1 1,1-1-1,0 2 1,1 0 299,0 0 1,0 0 0,0 1-1,0-1 1,0-1-1,3 3 1,-2-2-79,-1-1 1,0 0-1,1 0 0,0 0 1,-1 0-1,1 0 1,-1-1-1,1 1 1,0-1-1,-1 1 0,1-1 1,0 0-1,0 0 1,2-1-1,0 0 34,0 0 0,0 0 0,0-1 0,0 1 0,-1-1 0,1 0 0,4-4 0,2-1 216,0-1 0,-1 0 0,0 0 1,16-19-1,-4 0 125,0-1 1,-1-1-1,-2-1 0,-2-1 1,26-60-1,-29 53 31,12-57 0,-25 83-452,2-1-892,1 12 237,1 8 184,-1 0 191,0 0-1,-1 0 0,0 0 0,0 1 0,3 12 1,4 39 43,-1 192 110,-9-235-64,1-4 44,-2-1-1,1 0 0,-2 1 0,-2 12 0,4-24-83,0 1 0,0-1 0,0 0 1,0 1-1,-1-1 0,1 1 0,0-1 0,0 0 0,0 1 0,0-1 0,-1 0 0,1 1 0,0-1 0,0 0 0,-1 0 0,1 1 0,0-1 0,-1 0 0,1 0 0,0 1 0,-1-1 0,1 0 1,0 0-1,-1 0 0,1 0 0,0 1 0,-1-1 0,1 0 0,0 0 0,-1 0 0,1 0 0,-1 0 0,1 0 0,0 0 0,-1 0 0,1 0 0,-1 0 0,1 0 0,0 0 0,-1-1 0,1 1 0,0 0 1,-1 0-1,1 0 0,0 0 0,-1-1 0,1 1 0,0 0 0,-1 0 0,1-1 0,0 1 0,-1 0 0,1 0 0,0-1 0,0 1 0,-13-16 296,2-4-218,1-1-1,-12-39 1,14 39-98,-1-7-70,5 15-3,-1 0 1,-11-23-1,8 25-638,8 11 699,0 1 0,-1-1-1,1 0 1,0 0 0,0 0 0,-1 1-1,1-1 1,0 0 0,0 0-1,0 1 1,-1-1 0,1 0-1,0 1 1,0-1 0,0 0-1,0 0 1,0 1 0,-1-1 0,1 0-1,0 1 1,0-1 0,0 0-1,0 1 1,0-1 0,0 0-1,0 1 1,0-1 0,0 0-1,0 1 1,1-1 0,-1 0 0,0 1-1,0-1 1,1 11-57,1 0 1,1 0-1,-1 0 1,2-1-1,8 20 0,-4-10 109,-5-12 34,0 0 0,1-1 0,0 1 0,0-1 0,6 7 0,-9-12-15,1 0 0,-1-1 1,1 1-1,0 0 0,0 0 1,0-1-1,-1 1 0,1-1 1,1 0-1,-1 1 0,0-1 1,0 0-1,0 0 1,1 0-1,-1-1 0,0 1 1,1 0-1,-1-1 0,1 0 1,-1 1-1,4-1 0,6-3 71,0 0 0,0-1-1,-1 0 1,0-1 0,1-1 0,17-10-1,93-72 205,-34 23-137,-53 41-327,-11 7 47,1 0 0,49-23 0,-71 39 67,0 0 0,0 1 0,0-1 0,1 1-1,-1-1 1,0 1 0,0 0 0,1 0 0,-1 1 0,0-1-1,0 1 1,0-1 0,1 1 0,-1 0 0,0 0-1,0 1 1,0-1 0,3 3 0,4 1 18,-1 1 1,0 0-1,16 16 1,6 9 236,-30-30-113,0-2-39,-2 0 0,1 0 0,0 0 0,0-1 0,0 1 1,0 0-1,-1 0 0,1 0 0,-1 0 0,1 0 0,-1 0 0,1 0 0,-1-1 0,-5-5-99,0 0 1,-1 0 0,0 1-1,0 0 1,0 1-1,0 0 1,-1 0 0,-13-7-1,14 10-36,0-1 0,0 1 0,-1 0 0,1 0 0,0 1 0,-1 0 0,1 0 0,-1 1 0,1 0 0,-1 0 1,1 1-1,-14 2 0,13-1 25,0 0 1,0 1 0,0 0-1,0 0 1,0 0 0,1 1-1,0 0 1,-1 1 0,2 0-1,-14 11 1,15-11 15,1 1 0,-1 1 0,1-1 0,0 0 1,0 1-1,1 0 0,0 0 0,0 0 0,1 0 0,0 0 0,0 1 1,1-1-1,-1 1 0,2-1 0,-1 11 0,1-9 36,0 1 0,1-1 1,0 0-1,1 1 0,-1-1 0,2 0 0,0 0 0,0 0 0,0-1 1,1 1-1,9 14 0,-6-13 47,1 0 0,1-1 0,-1 0 0,1 0 0,1-1 0,0-1 0,0 1 0,0-1 1,12 5-1,-15-9-21,0 0 0,-1 0 0,1-1-1,0 0 1,0 0 0,0-1 0,11 1 0,-13-2-23,-1 0 0,1 0-1,-1-1 1,1 1 0,0-1-1,-1 0 1,1-1 0,-1 1-1,0-1 1,1 1 0,-1-2-1,6-2 1,-2-2 28,1 1 0,-1-1 1,0-1-1,-1 0 0,11-13 1,29-49 113,-21 30-49,-6 11-120,1 1-1,33-33 1,-44 52-65,0-1 0,0 1-1,1 1 1,0 0 0,1 1 0,0 0 0,0 0-1,25-8 1,-29 13 31,1 0-1,0 1 0,-1 0 1,1 0-1,0 1 0,0 0 1,-1 0-1,1 1 0,0 1 1,-1-1-1,1 1 0,-1 1 1,1-1-1,-1 2 1,0-1-1,10 6 0,-7-3 49,-1 1 1,0 0-1,0 1 0,0-1 0,-1 2 0,0 0 0,0 0 0,-1 0 1,-1 1-1,13 19 0,-20-27 8,1-1-1,0 0 1,-1 1 0,1-1-1,0 0 1,0 1 0,0-1 0,0 0-1,0 0 1,0 0 0,0 0-1,2 1 1,-3-2-1,1 0-1,-1 0 1,0 0-1,0 0 1,1 0-1,-1 0 1,0 0-1,0-1 1,1 1 0,-1 0-1,0 0 1,0 0-1,0 0 1,1 0-1,-1-1 1,0 1-1,0 0 1,0 0-1,1 0 1,-1-1-1,0 1 1,0 0 0,0 0-1,0-1 1,0 1-1,0 0 1,0 0-1,1-1 1,-1 1-1,0 0 1,0 0-1,0-1 1,0 1 0,0 0-1,0 0 1,0-1-1,0 1 1,0-6 93,0 0 0,0 0 1,-1 0-1,-1-10 0,-1 6-96,-1 1-1,0-1 0,0 1 0,-1-1 1,0 1-1,-9-11 0,13 18-12,-1-1-53,0-1 1,-1 1 0,0 0-1,1 0 1,-1 0-1,0 0 1,0 1-1,-1-1 1,1 1 0,-1 0-1,1 0 1,-1 0-1,1 0 1,-1 0-1,0 1 1,-6-2 0,5 2 5,-1 1 0,1 0 1,-1 0-1,0 0 0,1 0 1,-1 1-1,1 0 0,0 0 1,-1 0-1,1 1 0,-5 2 1,-2 1 4,1 0 0,0 1 1,1 1-1,0-1 0,0 2 1,0-1-1,1 2 0,0-1 1,1 1-1,-9 11 1,9-7 15,-1 1 0,2 0 0,0 1 0,0 0 0,1 0 0,1 0 0,-5 30 0,7-34 59,1 0 0,1 1 0,0-1 0,1 0 0,2 22 0,-2-29-20,1 1 0,0-1 1,0 1-1,0-1 0,1 1 0,-1-1 1,1 0-1,0 1 0,1-1 1,-1 0-1,1 0 0,-1-1 0,1 1 1,0 0-1,1-1 0,-1 0 1,5 4-1,-5-6 6,-1 1 1,1-1 0,1 1-1,-1-1 1,0 0 0,0 0-1,0 0 1,1-1-1,-1 1 1,0-1 0,0 1-1,1-1 1,-1 0 0,0-1-1,1 1 1,-1 0-1,0-1 1,1 0 0,-1 0-1,5-2 1,0 0 46,-1-1 0,1 1 0,-1-2 0,1 1 0,-1-1 0,0 0 0,6-7 0,1-2-22,0-1-1,-1-1 0,-1 0 0,19-33 0,30-75-53,-45 88 2,-8 18-103,-2-1 0,8-28 0,-14 43 52,1-2-310,-2 6 95,-6 10-47,-7 20 126,13-18 193,-1-1 0,1 0 0,1 1 0,0-1 0,1 0 0,0 1 0,1-1 0,0 0 0,1 0 1,0 0-1,0 0 0,7 13 0,-8-21 23,-1 0 1,1 0 0,0-1-1,0 1 1,0 0-1,0-1 1,0 0-1,0 1 1,1-1 0,-1 0-1,1 0 1,4 2-1,-6-3-2,1-1 0,0 1-1,-1 0 1,1-1 0,0 0-1,-1 1 1,1-1 0,0 0-1,0 0 1,-1 0 0,1 0-1,0 0 1,0-1-1,-1 1 1,1 0 0,0-1-1,-1 1 1,1-1 0,0 0-1,-1 1 1,1-1 0,-1 0-1,1 0 1,-1 0 0,0 0-1,2-2 1,12-11 42,-1-2 1,-1 1-1,0-2 0,12-20 1,13-16-43,-6 9 64,-2-2 0,42-84 0,-53 91-118,77-163-34,-72 143-357,26-91-1,-50 143 82,-6 12 161,-9 19-9,-111 274-410,116-264 593,1 1 0,-9 61 1,16-79 2,1-1-1,0 1 1,3 27-1,-1-35 71,1 1 0,0-1-1,0 0 1,1 0 0,0 1 0,0-2-1,9 17 1,-11-23-46,0 0 1,0 0-1,1-1 1,-1 1-1,0-1 0,1 1 1,-1-1-1,1 0 1,-1 1-1,1-1 0,0 0 1,-1 0-1,1 0 1,0 0-1,0-1 1,0 1-1,0 0 0,0-1 1,0 1-1,4 0 1,-3-1 23,1-1 0,0 1 1,-1 0-1,1-1 1,0 0-1,-1 0 1,1 0-1,-1 0 0,1-1 1,3-2-1,12-7 16,0 0 0,-2-2 0,1 0 1,-2-2-1,17-16 0,-18 14-65,-1 0 0,-1-1 0,-1 0 1,0-1-1,-1-1 0,-1 0 0,-1 0 1,10-36-1,46-169-6,-16 51-150,-41 149 22,8-50 0,-18 57-106,2 17 227,0 1 0,0 0 1,0-1-1,0 1 1,0 0-1,0-1 0,0 1 1,0 0-1,0-1 0,0 1 1,0 0-1,0-1 1,0 1-1,0 0 0,-1-1 1,1 1-1,0 0 0,0-1 1,0 1-1,0 0 1,-1 0-1,1-1 0,0 1 1,0 0-1,-1 0 1,1 0-1,0-1 0,0 1 1,-1 0-1,1 0 0,0 0 1,-1-1-1,-10 21-96,1 0-1,0 1 1,2 0-1,0 0 1,-5 27-1,-16 115-9,20-108 47,-13 150 48,22-176 83,0 0 0,2 0 0,1 0-1,2 0 1,7 28 0,-11-52-3,1-1 0,-1 1 0,1-1 0,0 0 0,0 1 0,1-1 0,-1 0 0,1 0 1,0-1-1,0 1 0,5 4 0,-7-6-26,1-1 1,0 0 0,0 0-1,0 0 1,-1 0 0,1 0-1,0-1 1,0 1-1,0 0 1,0-1 0,0 0-1,0 1 1,1-1 0,-1 0-1,0 0 1,0 0 0,0 0-1,0 0 1,0-1-1,0 1 1,0-1 0,0 1-1,0-1 1,0 0 0,0 0-1,0 0 1,2-1-1,13-10 65,-1 0 0,-1 0 0,0-2 0,25-27-1,-33 33-44,-1-1 0,1 1-1,-1-1 1,-1 0-1,7-15 1,-9 18-64,-1 0 0,0 0 1,0 0-1,-1-1 0,0 1 0,0 0 1,0-1-1,-1 1 0,0-13 0,0 18-4,0-1 0,-1 1 0,1 0-1,0-1 1,0 1 0,-1 0 0,1 0-1,-1-1 1,1 1 0,-1 0-1,0 0 1,1 0 0,-1 0 0,-2-2-1,3 3-1,-1-1 0,1 1 0,-1-1 0,0 1 0,1 0 0,-1-1-1,0 1 1,1 0 0,-1 0 0,0-1 0,0 1 0,1 0 0,-1 0 0,0 0 0,0 0-1,1 0 1,-1 0 0,0 0 0,0 1 0,-2-1-20,0 1-1,1 0 1,-1 1 0,1-1 0,-1 0-1,1 1 1,0-1 0,0 1 0,-1 0-1,1 0 1,0 0 0,-2 3-1,-1 0 6,1 1-1,0 0 0,1 0 1,-1 0-1,1 0 0,0 1 0,1-1 1,0 1-1,0 0 0,0 0 0,1 0 1,0-1-1,-1 15 0,2-16 59,1 0 0,-1 0 0,1 0 0,0 0 1,0 0-1,1 0 0,-1 0 0,1-1 0,0 1 0,0 0 0,1-1 0,-1 0 0,1 1 0,0-1 0,0 0 1,1 0-1,-1-1 0,1 1 0,7 5 0,-5-4 17,1 0 0,0-1 0,0 0-1,1 0 1,-1-1 0,1 1 0,-1-2 0,1 1 0,0-1 0,0 0 0,0-1 0,0 0-1,1 0 1,-1-1 0,0 0 0,0 0 0,0-1 0,9-1 0,6-3 78,-1 0 0,1-1-1,29-13 1,-40 14-64,0-1-1,0-1 1,-1 0-1,0 0 0,0-1 1,-1 0-1,13-13 0,-22 20-54,1-1 0,0 0-1,-1 0 1,1 0 0,-1 0-1,1 0 1,-1 0 0,0 0-1,0-1 1,0 1 0,0 0-1,0-1 1,0 1 0,-1 0-1,1-1 1,-1 1 0,0-1-1,0 1 1,0-1 0,0 1-1,0-1 1,0 1 0,0-1-1,-1 1 1,0 0 0,1-1-1,-1 1 1,0 0 0,0-1-1,0 1 1,-3-3 0,4 3-4,-1 1-1,0 0 1,0-1 0,1 1 0,-1-1 0,1 1-1,-1-1 1,1 1 0,0-1 0,-1 1 0,1-1-1,0 0 1,0 1 0,0-1 0,0 1 0,0-1-1,1 1 1,-1-1 0,1-2 0,1 3-16,0 0 1,0-1-1,0 1 1,0 0-1,0 0 1,1 0-1,-1 0 1,0 1-1,0-1 1,1 1 0,-1-1-1,1 1 1,-1 0-1,4 0 1,40 2-103,-39-1 144,2 0-34,-1 1-1,14 3 1,-20-4-12,0-1 0,0 1 0,-1-1 0,1 1 0,0 0 0,-1 0 0,1 0 0,0 0 0,-1 0 0,1 0 0,-1 0 0,1 0 0,-1 1 0,0-1 0,0 0 0,1 1 0,-1-1 0,0 1 0,1 2 0,0 7 22,0 1 0,-1-1 0,-1 19 0,0-16 88,3 23 1,-2-32-39,0 0 0,0-1-1,0 1 1,1-1-1,0 1 1,0-1 0,0 0-1,5 8 1,-5-10-25,-1-1 0,0 0 0,1 0 1,-1 0-1,0 0 0,1 0 0,-1 0 1,1 0-1,-1 0 0,1 0 0,0-1 0,-1 1 1,1-1-1,0 1 0,0-1 0,-1 0 1,1 0-1,0 1 0,0-1 0,-1 0 0,1-1 1,0 1-1,0 0 0,-1 0 0,1-1 1,0 1-1,-1-1 0,1 0 0,2 0 0,4-3 90,0 0-1,0 0 0,0-1 0,9-7 0,125-79 333,-74 49-468,-65 40 25,3-2-98,0 0 0,-1 1 0,1-1 0,0 1 0,1 1 1,-1-1-1,0 1 0,14-3 0,-19 5 81,0 0 0,-1 0 0,1 1 0,0-1-1,0 0 1,-1 0 0,1 1 0,0-1 0,-1 0 0,1 1-1,0-1 1,-1 0 0,1 1 0,0-1 0,-1 1 0,1-1 0,-1 1-1,1 0 1,-1-1 0,1 1 0,-1 0 0,1-1 0,-1 1 0,0 0-1,1-1 1,-1 1 0,0 0 0,0 0 0,1-1 0,-1 1 0,0 0-1,0 0 1,0-1 0,0 1 0,0 1 0,0 4 29,0 0 1,0 0-1,-2 9 1,1-8-34,0 0 49,0-1 1,-1 0 0,-4 11-1,4-12 14,1 0 0,-1 0 1,1 0-1,0 0 0,-1 10 0,2-15-23,0 0-1,0 0 1,0 0 0,0 1-1,0-1 1,0 0-1,0 0 1,0 0 0,0 0-1,0 0 1,0 1-1,0-1 1,0 0 0,0 0-1,0 0 1,1 0 0,-1 0-1,0 0 1,0 0-1,0 0 1,0 1 0,0-1-1,0 0 1,0 0-1,1 0 1,-1 0 0,0 0-1,0 0 1,0 0-1,0 0 1,0 0 0,1 0-1,-1 0 1,0 0 0,0 0-1,0 0 1,0 0-1,0 0 1,1 0 0,-1 0-1,0 0 1,0 0-1,0 0 1,12-4 408,15-11-138,-19 10-214,49-29-111,38-19-332,-95 53 348,0 0 0,1 0-1,-1-1 1,0 1-1,1 0 1,-1 0-1,0 0 1,1 0 0,-1 0-1,1 0 1,-1 0-1,0 0 1,1 0-1,-1 0 1,1 0-1,-1 0 1,0 0 0,1 0-1,-1 0 1,0 0-1,1 0 1,-1 0-1,1 1 1,-1-1 0,0 0-1,1 0 1,-1 0-1,0 1 1,0-1-1,1 0 1,-1 0 0,0 1-1,1-1 1,-1 0-1,0 1 1,1 0-1,-1 0-1,1 1 0,0 0 0,-1 0 0,0-1 0,1 1 0,-1 0 0,0 0 0,0 3 0,0 4-22,-1 0 0,-2 14-1,1-9 88,-1 5 274,3-19-309,0 0 0,-1 0 0,1 0 0,0 0 0,0 1 0,0-1 0,0 0 0,0 0 0,-1 0 0,1 1 0,0-1 0,0 0-1,0 0 1,0 1 0,0-1 0,0 0 0,0 0 0,0 0 0,0 1 0,0-1 0,0 0 0,0 0 0,0 1 0,0-1 0,0 0 0,0 0 0,0 1 0,0-1 0,1 0 0,-1 0 0,0 0 0,0 1 0,0-1 0,0 0 0,0 0 0,0 0 0,1 0 0,-1 1 0,0-1 0,5 7-94,-4-6 77,-1 1 0,1-1 1,-1 1-1,1-1 0,-1 1 1,0-1-1,0 1 0,1-1 0,-1 1 1,0-1-1,0 1 0,0-1 1,-1 1-1,1-1 0,0 1 0,-1-1 1,1 0-1,0 1 0,-2 2 1,-2 16-91,4-16 113,-1 0-1,1 0 1,-1 0-1,1 0 1,-1 0-1,0 0 1,-1 0-1,-1 4 0,2-6-15,1 0 0,-1 0 0,1 0 0,-1 0 0,1 0 0,-1 0 0,1 0 0,0-1 0,0 1 0,0 0 0,0 0 0,1 0 0,0 4 0,0-5 472,-1-17 176,2 9-629,1 1 0,-1-1-1,1 1 1,0-1 0,1 1-1,-1 0 1,1 0 0,8-9-1,-3 4 26,48-55-141,-36 44-19,-18 18 172,12-11-481,-11 15 54,-6 9 56,1-2 301,0-1-1,0 1 0,0 0 1,2 12-1,-3 13 21,1-23 5,0-4 17,0 0-1,0 0 0,1-1 0,0 1 0,0 0 1,0 0-1,0 0 0,1 0 0,-1 0 0,2 0 1,2 9-1,-4-13-7,1-1 0,0 1 0,0-1 0,-1 1 1,1 0-1,0-1 0,0 1 0,0-1 0,0 0 0,0 1 1,0-1-1,0 0 0,0 1 0,-1-1 0,1 0 0,0 0 1,0 0-1,0 0 0,0 0 0,0 0 0,0 0 0,0 0 1,0-1-1,0 1 0,0 0 0,0 0 0,0-1 0,1 0 1,33-12 212,-31 11-217,173-70 78,25-10-22,-161 59-95,-38 22 17,0-1 0,-1 0 0,1 0 0,-1 0 0,1 0 0,-1 0 0,0-1 0,0 1 0,0-1 1,0 0-1,2-4 0,-4 7 5,0 0 1,0 0-1,0 0 0,0 0 1,0-1-1,0 1 0,0 0 1,0 0-1,0 0 1,0 0-1,0 0 0,0 0 1,0-1-1,0 1 1,0 0-1,0 0 0,0 0 1,0 0-1,0 0 0,0 0 1,0-1-1,0 1 1,0 0-1,0 0 0,0 0 1,0 0-1,0 0 0,0 0 1,-1 0-1,1 0 1,0-1-1,0 1 0,0 0 1,0 0-1,0 0 1,0 0-1,0 0 0,0 0 1,-1 0-1,1 0 0,0 0 1,0 0-1,0 0 1,0 0-1,0 0 0,0 0 1,-1 0-1,1 0 1,0 0-1,0 0 0,-11 1-199,-17 9-141,24-9 297,-10 4 9,0 1 0,0-1 0,0 2 0,1 0 0,0 1 1,0 0-1,1 1 0,-20 19 0,29-26 54,1 1-1,0-1 1,1 1 0,-1 0-1,0-1 1,1 1 0,-1 0 0,1 0-1,0 0 1,0 0 0,0 0 0,0 0-1,1 0 1,-1 1 0,1 4-1,0-6 1,0 0-1,1 0 1,-1 1-1,1-1 1,-1 0-1,1 0 1,0 1-1,0-1 1,0 0-1,0 0 1,0 0-1,0 0 1,1 0-1,-1 0 1,1-1-1,-1 1 1,1 0-1,0-1 1,0 1-1,0-1 1,-1 0-1,5 2 1,-3-1 14,0-1 1,0 1 0,1-1 0,-1 0-1,0 0 1,1 0 0,-1 0 0,1-1-1,-1 1 1,1-1 0,-1 0-1,1 0 1,0 0 0,4-2 0,-2 1 9,0-1 1,-1 0-1,1 0 1,0 0 0,-1-1-1,0 0 1,0 0 0,5-4-1,0-1-13,0-1 0,0 0-1,-1 0 1,-1-1 0,1 0-1,-2-1 1,9-14 0,-4 5-114,-1-1 0,14-42-1,-40 103-856,-52 213 741,58-215 198,-10 28 79,-2-2 0,-4 0-1,-2-1 1,-54 90-1,60-119 88,-37 46 0,45-65-73,-1-1 0,0 0 0,0-1 1,-30 20-1,38-29-59,0 0 0,0 0-1,0-1 1,-1 0 0,1-1 0,-12 4 0,14-5-11,-1-1 1,1 0-1,0 1 1,0-1-1,-1-1 1,1 1-1,0-1 1,0 1 0,-1-1-1,1 0 1,0-1-1,-7-2 1,-1-3 52,0-1 1,0 0 0,0-1-1,1-1 1,1 1-1,-19-23 1,22 22-63,0 0 0,1-1 1,0 0-1,0 0 0,1 0 0,1-1 0,0 0 0,1 0 1,0 0-1,1 0 0,0 0 0,1-1 0,0 1 0,1-1 1,0 1-1,1 0 0,1-1 0,0 1 0,0 0 1,1 0-1,1 0 0,0 0 0,1 1 0,9-18 0,1 5-221,1 1 0,1 1 0,1 0 0,1 2 0,0 0 0,2 1-1,0 1 1,34-22 0,17-8-5441,-41 30 2794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3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1 3968,'-1'0'180,"1"0"0,-1 0-1,0 0 1,1 0 0,-1 0 0,1-1 0,-1 1-1,0 0 1,1 0 0,-1 0 0,1 1 0,-1-1 0,0 0-1,1 0 1,-1 0 0,1 0 0,-1 0 0,1 1 0,-1-1-1,1 0 1,-1 1 0,1-1 0,-1 0 0,1 1 0,-1 0-1,-16 14 3099,9-8-2223,-102 95 4423,-55 46-2114,17-23-1773,28-22-2995,115-97 783,8 1-3900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29 491 4384,'-1'0'168,"1"-1"0,0 1 0,0 0 0,0 0 0,1-1 0,-1 1 0,0 0 0,0-1 1,0 1-1,0 0 0,0-1 0,0 1 0,0 0 0,0 0 0,1-1 0,-1 1 0,0 0 0,0 0 0,0-1 0,0 1 0,1 0 1,-1 0-1,0 0 0,0-1 0,1 1 0,-1 0 0,0 0 0,0 0 0,1 0 0,1-3 567,0 1 0,0 0-1,0 0 1,-1-1 0,4-4-1,27-106 4439,11-29-3066,-41 126-1839,0 1 224,-2 15-261,1 9-65,-12 111 55,5-74-159,-29 208 207,5-44-186,12-89-35,-4 40 768,18-140-209,3-20-472,1-3-4,1-13 127,85-531 446,-50 361-705,-24 136-68,34-85 0,-43 126 41,0-1 1,1 1-1,0 0 0,1 0 1,0 1-1,0-1 0,1 1 1,0 0-1,0 1 1,10-9-1,-15 14 34,0 0 0,0 0 0,0 0-1,1 0 1,-1 1 0,0-1 0,0 0 0,0 1 0,0-1 0,1 1 0,-1-1 0,0 1 0,0 0-1,1 0 1,-1-1 0,0 1 0,1 0 0,-1 0 0,0 0 0,1 0 0,-1 1 0,0-1 0,1 0-1,-1 0 1,0 1 0,0-1 0,1 1 0,-1-1 0,0 1 0,0 0 0,0-1 0,0 1 0,0 0-1,0 0 1,0 0 0,0 0 0,0 0 0,0 0 0,1 1 0,1 3 11,-1-1 1,1 1 0,-1-1-1,0 1 1,0 0 0,-1 0-1,1 0 1,0 9 0,0 3 20,0 0 0,-2 0 0,0 0 0,-1 1 0,-4 23 0,4-35-1,0 1-1,-1-1 1,0 0 0,0 0 0,0 1 0,-1-2-1,0 1 1,0 0 0,0 0 0,-1-1 0,1 0-1,-1 0 1,-1 0 0,1 0 0,-1-1 0,0 1-1,-6 3 1,9-7-23,0 0-1,-1 0 1,1-1-1,0 1 1,-1-1-1,1 1 1,0-1 0,0 0-1,-1 0 1,1 0-1,0 0 1,-1 0-1,1-1 1,0 1-1,-1-1 1,1 1-1,0-1 1,-3-1 0,4 1-27,-1 1 0,1-1 0,0 1 1,0-1-1,0 0 0,0 1 0,0-1 1,0 0-1,0 0 0,0 0 1,0 1-1,1-1 0,-1 0 0,0 0 1,1 0-1,-1 0 0,0-1 1,1 1-1,-1 0 0,1 0 0,-1 0 1,1 0-1,0-1 0,0 1 1,-1 0-1,1 0 0,0 0 0,0-1 1,0 1-1,0 0 0,1 0 0,-1-1 1,0 1-1,0 0 0,1 0 1,0-2-1,0 1-9,1 0 1,0-1-1,-1 1 0,1 0 1,0 0-1,0 1 1,1-1-1,-1 0 0,0 1 1,0-1-1,1 1 1,-1 0-1,1 0 0,-1 0 1,1 0-1,4-1 1,-2 0 9,119-42-170,162-66 498,-266 100-207,0-1 0,-1-1 1,22-19-1,-37 29-75,-3 2-34,-1 0-1,1 0 1,-1 0-1,1 0 0,-1 0 1,1 0-1,-1 0 1,1 0-1,-1-1 1,0 1-1,1 0 0,-1 0 1,1-1-1,-1 1 1,0 0-1,1-1 1,-1 1-1,0 0 0,1-1 1,-1 1-1,0 0 1,1-2-1,-1 2-212,7 198-483,-5-172 716,2-1 0,1 1 0,1-1 0,1 0 0,15 37 0,-20-59-2,-1-1-1,1 1 1,-1 0 0,1-1-1,0 1 1,0-1 0,0 1-1,0-1 1,0 0 0,1 0-1,2 2 1,-3-3-8,0 0 0,-1 0 0,1 0-1,0-1 1,0 1 0,0 0 0,0-1 0,-1 0 0,1 1 0,0-1 0,0 0 0,0 0 0,0 0-1,0 0 1,0 0 0,0-1 0,0 1 0,2-1 0,3-2 7,0-1 1,0 1-1,0-1 1,0 0-1,-1-1 1,1 1-1,-1-1 1,0-1-1,-1 1 1,1-1-1,-1 0 1,0 0-1,-1-1 1,0 1-1,4-9 1,3-6 72,-1-1 0,-1 0 0,10-39 0,-14 45-35,-1 0 0,-1 0-1,1-17 1,-4 28-61,0 0 0,0 1 0,-1-1 0,1 0 0,-1 0 0,-2-7 0,2 10-14,0 0 0,0 0 0,0 0 0,0 0 0,0 0 0,0 0-1,0 1 1,-1-1 0,1 0 0,-1 1 0,1-1 0,-1 1 0,0-1 0,1 1 0,-3-1 0,2 1-8,1 0 1,-1 0 0,1 0-1,-1 1 1,1-1-1,-1 1 1,0 0-1,1-1 1,-1 1 0,0 0-1,1 0 1,-1 0-1,0 0 1,1 0-1,-1 0 1,0 0 0,1 1-1,-1-1 1,0 1-1,1-1 1,-1 1-1,1-1 1,-1 1 0,1 0-1,-1 0 1,1 0-1,0 0 1,-1 0-1,1 0 1,0 0 0,0 0-1,0 1 1,0-1-1,0 0 1,0 1-1,-1 1 1,-1 2 12,0 0-1,0 0 1,1 1 0,0-1-1,0 0 1,0 1 0,1 0 0,0-1-1,-1 8 1,1 0 10,1 1 0,0 0 0,1 0 0,1-1 0,0 1-1,1-1 1,0 1 0,1-1 0,0 0 0,1-1 0,1 1 0,0-1 0,1 0 0,0 0 0,0-1 0,2 1 0,-1-2 0,1 1 0,17 14 0,-19-21 44,-1 1 0,1-1 0,0 0 0,0 0 0,1-1-1,-1 0 1,1 0 0,0-1 0,-1 0 0,1 0 0,0-1 0,0 0 0,0-1 0,0 1 0,0-1 0,1-1 0,-1 0 0,0 0 0,-1 0 0,1-1 0,0 0 0,0-1 0,-1 0 0,1 0 0,-1-1 0,0 1 0,0-1 0,10-8 0,-6 1 15,1 0 1,-1-1-1,-1 0 0,0 0 1,-1-1-1,11-19 0,39-91 131,-30 59-291,-28 62 87,0-1 1,0 0-1,1 0 0,-2 0 1,1 1-1,0-1 0,-1 0 1,1 0-1,-1-6 0,0 8-71,0 14-209,-1 61 539,-20 140 0,20-208-206,0 0 1,-1 0 0,1 1-1,-2-2 1,1 1-1,0 0 1,-6 8-1,7-12-18,0-1-1,0 0 1,0 1-1,0-1 1,0 0-1,0 0 0,-1 0 1,1 0-1,0 0 1,-1 0-1,1 0 1,0-1-1,-1 1 0,1 0 1,-1-1-1,1 1 1,-1-1-1,1 0 1,-1 1-1,1-1 0,-1 0 1,0 0-1,1 0 1,-1 0-1,1 0 1,-1 0-1,1 0 0,-1-1 1,0 1-1,1-1 1,-1 1-1,1-1 1,0 1-1,-1-1 0,-1-1 1,-8-5-96,0 0 1,0-1 0,1 0-1,0-1 1,1 0-1,0 0 1,0-1 0,-14-21-1,59 67-512,-22-20 614,0-1-1,2-1 0,-1 0 1,28 18-1,-39-30-13,0 1 0,0-1 0,0 0 0,0-1 0,0 1 0,0-1 0,0 0 1,1 0-1,-1 0 0,0 0 0,1-1 0,-1 0 0,1 0 0,6-1 0,-7 1-1,-1-1-1,1 0 1,-1 0-1,1-1 1,-1 1-1,0-1 1,0 1-1,1-1 1,-1 0-1,-1 0 1,1-1-1,0 1 1,0 0 0,-1-1-1,1 0 1,-1 1-1,0-1 1,2-4-1,7-14 87,-1 0 0,-1-1 0,-1 0 1,9-40-1,-2 7 97,1 1 17,23-68-275,-39 122 53,1-1 0,-1 0 0,0 0 0,1 0 1,-1 1-1,1-1 0,-1 0 0,1 1 0,-1-1 0,1 0 0,-1 1 1,1-1-1,0 1 0,-1-1 0,1 1 0,0-1 0,-1 1 0,1-1 1,0 1-1,0 0 0,-1-1 0,1 1 0,0 0 0,0 0 0,1-1 1,0 1 2,0 1 1,-1-1 0,1 0 0,0 1 0,-1-1 0,1 1 0,0-1-1,-1 1 1,1 0 0,0-1 0,2 3 0,1 1-9,-1-1 0,1 1-1,0 0 1,-1 1 0,0-1 0,5 7 0,-3 0 17,1 1 1,-2-1-1,0 1 1,0 0-1,2 14 1,12 66 185,-15-70-90,-1-7-62,-2 0-1,1 0 1,-3 27 0,1-36 5,-1 1-1,1-1 1,-2 0-1,1 0 1,-1 0-1,0 0 1,0 0-1,0 0 1,-1 0-1,0-1 1,-7 10-1,8-13-21,1 0 0,-1 0 0,0 0 0,0 0 0,0-1 0,-1 1 0,1-1 0,0 1 0,-1-1 0,1 0 0,0 0 0,-1 0 0,0 0 0,1 0 0,-1 0 0,-4 0 0,3-1 5,0 0 0,0 0 0,0-1 0,0 1 0,0-1 0,0 0 1,0 0-1,0 0 0,0-1 0,-4-2 0,1 1-1,0-1 0,1 0 1,0-1-1,0 1 0,0-1 0,0 0 1,1-1-1,-1 0 0,1 1 0,1-2 1,-6-7-1,-29-65-392,39 76-26,5 4 219,10 9 128,-9-7-1,10 5 60,1 0 0,-1-2-1,1 0 1,0-1 0,24 4-1,-10-4-46,0-1-1,38-1 1,-47-3 76,0-2 0,1 0-1,-1-1 1,38-11 0,-50 11-22,1-1 0,-1 0 0,1 0 0,-1-1 0,0-1 0,-1 0 0,1 0 0,-1-1 0,-1 0 0,1 0 0,9-11 1,-11 9 4,4-4 154,14-22-1,-23 31-150,1 0 0,-1 0 0,0 0 0,-1-1 0,1 1 0,-1 0 0,0-1 0,0 1 0,0-1 0,0-6-1,-1 5-5,0-1 0,0 1 0,-1 0 0,0 0 0,0 0 0,-1 0 0,0 1 0,-3-9 0,5 13-19,-1-1-1,0 1 0,0-1 0,0 0 0,0 1 0,-1 0 0,1-1 0,0 1 0,-1 0 1,1 0-1,0 0 0,-1-1 0,1 2 0,-1-1 0,0 0 0,1 0 0,-1 0 1,0 1-1,0-1 0,1 1 0,-1-1 0,0 1 0,0 0 0,0 0 0,1 0 0,-1 0 1,0 0-1,0 0 0,0 0 0,0 0 0,-2 2 0,0-1-1,0 0 1,0 1-1,0 0 0,0 0 1,0 0-1,1 0 0,-1 0 1,0 1-1,1 0 0,0 0 1,0 0-1,0 0 0,0 0 1,0 0-1,1 1 0,-1-1 1,1 1-1,0 0 0,0 0 0,1 0 1,-3 5-1,2-2-12,0 1 1,0 0-1,0 0 0,1 0 0,0-1 1,1 1-1,-1 0 0,2 0 1,-1 0-1,3 13 0,-1-14 19,-1-1 0,1 1 0,1 0 0,0 0 0,-1-1 0,2 1 0,-1-1 0,1 0 0,0 0 0,8 8 0,-10-12 6,0 0-1,1 0 0,-1 0 1,1 0-1,-1 0 0,1-1 1,0 1-1,0-1 0,-1 0 1,1 0-1,0 0 0,0 0 1,0 0-1,1-1 0,-1 1 1,0-1-1,0 0 0,0 0 1,0 0-1,0 0 0,0 0 1,1-1-1,-1 0 0,0 1 1,6-4-1,5-2 10,-1-2-1,1 0 0,-1 0 1,-1-1-1,20-17 1,-14 10 40,-16 15-39,30-28 127,-29 26-140,0 0 0,0 0 0,-1 0 1,0 0-1,0 0 0,0 0 0,0-1 0,3-6 0,-5 3 153,-5 6-89,-7 9-123,5 2 12,-1-1 0,2 1-1,-1 1 1,1-1-1,1 1 1,0 0 0,1 1-1,-5 17 1,1 3-133,-7 62 1,15-89 169,-1 0 1,1 0-1,1 0 0,-1 0 0,1 0 0,0 0 0,1 6 0,-1-10 6,-1 1-1,1 0 0,-1-1 0,1 1 0,-1-1 0,1 1 0,0-1 1,0 1-1,0-1 0,0 0 0,0 0 0,0 1 0,0-1 0,1 0 0,-1 0 1,0 0-1,0 0 0,1 0 0,-1 0 0,1-1 0,-1 1 0,1 0 0,-1-1 1,1 1-1,2 0 0,1-1 20,1 1 1,-1-1-1,1-1 1,-1 1-1,1-1 1,-1 0-1,1 0 1,-1 0-1,0-1 1,1 0-1,-1 0 1,0 0-1,5-4 0,-2 1 2,-1 0-1,-1 0 0,1-1 0,-1 0 0,0-1 0,0 1 0,8-12 0,0-6 21,0-1 1,-2-1-1,0 1 0,7-30 1,31-106-110,-44 137 91,-2-1 1,-1 1-1,0-1 0,-2-44 0,-1 66-23,-1 0 1,1-1-1,-1 1 1,1 0 0,-1 0-1,0-1 1,0 1-1,0 0 1,-1 0-1,1 0 1,-1 0-1,0 1 1,1-1-1,-1 0 1,-5-4 0,6 6-26,-1 0 1,0 0 0,1 0-1,-1 0 1,0 0 0,0 0-1,1 1 1,-1-1 0,0 1-1,0-1 1,0 1 0,0 0 0,0 0-1,0 0 1,0 0 0,0 0-1,0 0 1,0 0 0,0 1-1,1-1 1,-1 1 0,0-1-1,0 1 1,0 0 0,0 0-1,1 0 1,-4 2 0,-2 1 31,0 1 1,0 1 0,1 0-1,-1-1 1,1 2 0,1-1-1,-1 1 1,1 0 0,0 0-1,1 1 1,-1-1 0,2 1-1,-1 0 1,-3 12 0,1 1 61,0 0-1,2 0 1,0 0 0,-1 37-1,5-39-52,0-1 0,1 0 0,1 0 0,1 0 0,0 0 0,1 0 0,9 23 0,-10-33-130,1 1 0,0-1-1,0 0 1,1 0 0,0 0 0,1-1 0,-1 0 0,2 0-1,-1 0 1,1-1 0,-1 1 0,2-2 0,-1 1 0,1-1-1,0 0 1,12 5 0,-5-4-650,0-1-1,0 0 0,0-2 0,1 0 1,0 0-1,29 0 0,-30-3-899,-1-1 0,1 0 0,-1-1-1,26-7 1,-21 3 181,-1-2 1,19-9-1,43-28-3306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3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10 384 3808,'0'0'56,"-1"0"1,1-1 0,0 1-1,-1 0 1,1 0-1,0 0 1,-1 0 0,1 1-1,0-1 1,-1 0-1,1 0 1,0 0 0,-1 0-1,1 0 1,0 0-1,-1 0 1,1 1 0,0-1-1,0 0 1,-1 0-1,1 0 1,0 1 0,0-1-1,-1 0 1,1 0-1,0 1 1,0-1 0,0 0-1,-1 0 1,1 1-1,0-1 1,0 0 0,0 1-1,0-1 1,0 0-1,0 1 1,0 0 182,0 1 0,0-1 1,0 0-1,1 0 0,-1 1 0,0-1 1,1 0-1,-1 0 0,1 0 1,0 2-1,2 1 518,-1 0 0,1-1 0,0 1 1,0-1-1,6 6 0,-6-7-444,1 0 0,1 0-1,-1 0 1,0 0 0,0-1 0,1 0 0,-1 0 0,0 0-1,6 0 1,1 0 431,0-1 0,20-1 0,-16-1-490,1-1 0,0-1 0,-1 0 0,1-1 0,-1-1 1,-1-1-1,1 0 0,-1 0 0,0-1 0,-1-1 0,0-1 0,0 0 0,-1 0 1,16-19-1,0-3 78,-2-1 0,-1-2 0,-1 0 0,23-51 0,-35 65 230,14-38 1,-23 41-519,-4 12-105,-6 10 73,4 1-4,-1 1 1,2-1-1,-1 1 1,1 0-1,-1 0 1,2 0-1,-3 12 1,2-12-24,-4 20-18,0 0-1,2 1 1,-1 37 0,5-62 35,-1 18 120,2 0 1,0 1-1,1-1 0,8 36 0,-9-55-105,-1 0-1,0 1 1,1-1 0,-1 0 0,1 1 0,0-1-1,-1 0 1,1 0 0,0 0 0,0 1-1,0-1 1,0 0 0,0 0 0,0 0 0,0-1-1,2 2 1,-2-1 0,0-1 0,0 0 1,0 1-1,0-1 0,-1 0 0,1 0 0,0 0 1,0 0-1,0 0 0,0 0 0,0 0 0,0 0 1,0 0-1,0 0 0,0-1 0,0 1 0,0 0 0,1-1 1,1-1 25,1 0 1,-1 0 0,0 0 0,0-1 0,0 1-1,0-1 1,0 0 0,-1 0 0,1 0-1,2-4 1,11-17-17,1 1-1,1 0 1,33-30-1,-38 41-68,0 1-1,1 1 0,0 0 1,1 0-1,0 2 1,0 0-1,20-8 1,-33 16 50,0-1 1,0 0-1,0 0 0,1 1 1,-1-1-1,0 1 1,0 0-1,0 0 1,1 0-1,-1 0 1,0 0-1,0 0 1,0 0-1,0 1 1,3 0-1,-4 0 7,0 0 0,1-1 0,-1 1 0,0 0 0,0 0 0,0 0 0,0 0 0,0 1 0,0-1 0,-1 0 0,1 0 0,0 0 0,0 1 0,-1-1 0,1 0 0,-1 1 0,1-1 0,-1 1 0,0-1 0,0 0 0,1 1 0,-1-1 0,0 3 1,0 19 68,-1 0 0,0 0 1,-9 39-1,1-10-64,9-16-52,0-35 11,10-7 319,1-5-276,1 0 0,-1-1 0,-1 0 1,14-21-1,6-6-5,-8 14-22,1 1-1,43-34 1,-63 56-1,0-1-1,0 1 1,0 0-1,0 0 1,1 1-1,-1-1 1,0 1-1,1-1 1,-1 1-1,1 0 1,3 0-1,-5 1 16,0 0-1,0 0 1,-1 0 0,1 0-1,0 0 1,0 1-1,-1-1 1,1 1-1,0-1 1,-1 1 0,1 0-1,0 0 1,-1 0-1,1-1 1,-1 2 0,1-1-1,-1 0 1,0 0-1,1 0 1,-1 0-1,0 1 1,0-1 0,1 2-1,6 10 36,-1 0 1,-1 0-1,0 0 0,-1 1 0,0 0 1,-1 0-1,3 22 0,-3-15-71,2 1-1,9 23 1,0-4-1304,-13-35-274,-1 1 1,1 0-1,-1-1 0,0 8 1,3-5-5697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55 9728,'-40'-15'3584,"40"4"-2784,0 3-224,0 3-576,0 1-128,8 1-864,5-2 544,11 2-2048,16 3 1376,14 3-4128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1052 6816,'-2'2'6137,"3"-2"-5939,0 0-1,0 0 1,0 0 0,0 0 0,0 0 0,0 0-1,0 0 1,0-1 0,0 1 0,0 0-1,0-1 1,0 1 0,0 0 0,1-2 0,5-3 190,0-1 1,-1 0 0,0 0 0,0-1 0,0 0 0,-1 0 0,0 0 0,7-14 0,2-7 116,9-32 1,-21 56-436,20-57 355,0 0 34,32-62 1,-15 49-131,84-179 286,-112 227-474,14-35 375,-3-1 1,15-65-1,-36 122-415,0 2-80,0 1 0,-1-1 0,1 0 0,-1 1-1,0-1 1,1 0 0,-1 0 0,-1 0 0,0-4 0,1 7-33,0 0 1,0 0 0,0 0 0,0 0 0,-1 0 0,1 0 0,0 0 0,0 0 0,-1 0-1,1 0 1,0 0 0,0 0 0,0 0 0,-1 0 0,1 0 0,0 0 0,0 0 0,0 0-1,-1 0 1,1 0 0,0 0 0,0 0 0,0 1 0,0-1 0,-1 0 0,1 0-1,0 0 1,0 0 0,0 0 0,0 1 0,-1-1 0,1 0 0,0 0 0,-8 7-171,2 0 133,0 1 1,0 0 0,1 0 0,-1 0-1,-3 10 1,-21 50 11,20-41-15,-97 263 575,101-268-512,1 0 0,1 0 0,2 0 0,0 1 0,1-1 0,1 1 0,1-1 0,2 1 1,0-1-1,1 0 0,8 25 0,-10-40 21,1 1-1,0-1 1,0 1 0,0-1 0,1 0 0,1 0-1,9 12 1,-11-15-15,0-1 0,1 0 0,-1 0-1,1 0 1,0 0 0,0 0 0,0-1 0,0 0 0,1 0-1,-1 0 1,1 0 0,-1-1 0,1 1 0,6 0 0,2-1 7,0 0 1,0 0 0,1-2-1,-1 1 1,0-2-1,0 0 1,0 0 0,-1-1-1,1-1 1,-1 0 0,20-10-1,-18 7-29,0-1 0,-1 0 0,0-1 0,-1 0 0,0-1 0,-1-1 0,0 0 0,0 0 0,12-19 0,-15 19-10,4-5 27,11-21 0,-21 32-20,1 0-1,-1 0 1,0 0 0,0 0-1,-1-1 1,0 1-1,0-1 1,0 1 0,0-7-1,-1 11 43,0-3 8,0 0-1,0 0 1,0 0-1,-1 0 1,1 0-1,-2-4 1,1 6-58,1 1 1,-1 0 0,0 0 0,0 0-1,1 0 1,-1-1 0,0 1 0,0 1 0,0-1-1,0 0 1,0 0 0,-1 0 0,1 0-1,0 1 1,0-1 0,0 0 0,-1 1-1,1-1 1,0 1 0,-1 0 0,0-1 0,-6 0-35,1 0 0,0 0 0,-1 0 0,1 1 0,0 0 0,-1 1 0,1 0 1,-1 0-1,1 0 0,0 1 0,0 0 0,0 1 0,0 0 0,0 0 1,-8 5-1,9-5 41,-1 1 1,1 0-1,0 1 1,0 0-1,1-1 1,-1 2-1,1-1 1,0 1-1,1 0 1,-1 0 0,1 0-1,0 1 1,1-1-1,-1 1 1,-2 8-1,4-9 27,1 1 0,-1 0-1,1 0 1,1 0 0,-1 0-1,1 0 1,0 0 0,1 0 0,-1 0-1,1-1 1,1 1 0,0 0-1,-1 0 1,2-1 0,-1 1-1,1-1 1,0 1 0,1-1 0,-1 0-1,1-1 1,8 10 0,-9-11-4,1-1 0,0 0 0,0 1 0,0-1 0,0 0 0,1-1 0,-1 1 0,1-1 0,0 0 0,0 0 1,-1 0-1,1-1 0,0 0 0,1 0 0,-1 0 0,0 0 0,0-1 0,0 0 0,0 0 0,0 0 0,6-2 0,-2 0 9,0 0 0,0 0 0,0-1-1,-1-1 1,1 1 0,-1-1 0,1-1-1,-2 0 1,1 0 0,13-11 0,-5 0 42,-1 0 0,0-1 0,14-22-1,7-9 482,-34 45-511,0 1 1,-1-1-1,1 0 0,-1 0 1,0 0-1,1 0 0,-1 0 1,-1-1-1,1 1 0,0 0 1,-1 0-1,1-1 0,-1 1 1,0 0-1,-1-7 0,1-1-136,0 11-64,13-5-17,-10 5 187,0 0 0,0 0-1,-1 1 1,1-1 0,0 1-1,-1 0 1,1 0 0,0 0-1,-1 0 1,1 0 0,-1 0 0,1 1-1,-1-1 1,0 1 0,0 0-1,0 0 1,0-1 0,0 1-1,0 1 1,0-1 0,0 0-1,-1 0 1,1 1 0,-1-1 0,2 4-1,2 7 34,-1-1-1,0 1 0,-1 0 1,2 16-1,1-1-4,-1-8-17,1 0 0,0 0 0,12 24 0,-16-42 5,-1 1 0,1 0 0,0-1 0,-1 1 1,1-1-1,0 1 0,1-1 0,-1 0 1,0 0-1,1 0 0,-1 0 0,1 0 1,-1-1-1,1 1 0,0-1 0,0 0 1,0 1-1,3 0 0,-1-1 11,0-1 0,0 1 0,0-1 0,0 0-1,0 0 1,0-1 0,0 1 0,0-1 0,0 0 0,6-2 0,5-3 8,0-1 1,-1 0-1,0-1 1,0-1-1,19-14 1,82-75 47,-38 29-43,-67 61-53,14-12 59,-20 28 295,-5-4-322,0 0 0,0 0 0,0 0 0,0 0 0,-1 0 0,1 0 0,-1-1 0,-2 8 0,-1 7-16,-17 97 110,20-87-49,10-37 160,26-37-348,-27 34 102,0 1 1,1 0-1,0 0 1,1 1 0,0 0-1,22-17 1,-32 27 6,1-1-1,0 0 1,0 1 0,0-1-1,0 0 1,1 1 0,-1 0 0,0-1-1,0 1 1,0 0 0,0-1 0,0 1-1,1 0 1,-1 0 0,0 0-1,0 0 1,0 0 0,0 0 0,1 0-1,-1 1 1,2 0 0,-2-1-10,0 1 0,0 0-1,0 0 1,1 0 0,-2 0 0,1 1 0,0-1 0,0 0 0,0 0 0,-1 0 0,1 1 0,0-1-1,-1 0 1,1 1 0,-1-1 0,0 1 0,1-1 0,-1 3 0,2 7 180,-2 1 0,1 0-1,-2 13 1,0 1-53,20-38-85,-5-2 7,13-15 1,-19 19-65,0 1 0,1 0 0,0 0-1,0 1 1,1 0 0,11-7 0,-21 15 26,0 0 0,1 0 1,-1 0-1,0 0 0,1-1 0,-1 1 0,1 0 0,-1 0 0,0 0 0,1 0 1,-1 0-1,0 0 0,1 0 0,-1 0 0,1 0 0,-1 0 0,0 0 0,1 0 1,-1 0-1,0 0 0,1 0 0,-1 1 0,0-1 0,1 0 0,-1 0 0,0 0 1,1 0-1,-1 1 0,0-1 0,1 1 0,5 12-89,-1 19 110,-5-31-14,1 28 46,-1-13-12,1-1 0,0 1-1,1 0 1,1-1 0,5 17 0,-8-30-25,1-1 0,-1 1 0,1 0 0,0-1 1,0 1-1,0-1 0,0 1 0,0 0 0,0-1 0,0 0 0,0 1 0,0-1 0,1 0 0,-1 0 0,1 0 1,-1 0-1,1 0 0,-1 0 0,1 0 0,-1 0 0,1 0 0,0-1 0,0 1 0,-1-1 0,1 1 0,0-1 1,0 0-1,0 0 0,-1 0 0,1 0 0,0 0 0,0 0 0,0 0 0,-1 0 0,1-1 0,0 1 0,2-2 1,6-2 49,0 0 0,0 0 1,-1-2-1,0 1 0,9-7 1,-16 11-53,24-19 44,-2-1 0,36-39 0,-19 19-63,-19 17-41,-17 18 16,0 0 1,1 0 0,0 1-1,0-1 1,0 1-1,0 1 1,10-7-1,-15 11 39,-1 0 0,0 0 0,1-1 0,-1 1 0,1 0-1,-1 0 1,1 0 0,-1 0 0,0-1 0,1 1 0,-1 0 0,1 0-1,-1 0 1,1 0 0,-1 0 0,1 0 0,-1 0 0,1 0-1,-1 0 1,1 0 0,-1 0 0,0 1 0,1-1 0,0 0-1,0 6 15,-1-6-8,1 14 65,0-1 0,-1 0-1,-1 1 1,-3 22-1,-16 51 100,8-38-165,11-46-6,0 1 0,0-1-1,0 0 1,-1 0-1,1 0 1,-1 0-1,0-1 1,0 1-1,0 0 1,-5 4-1,6-6 4,1-1-1,-1 1 1,1-1-1,-1 1 1,0-1-1,1 1 1,-1-1 0,0 1-1,1-1 1,-1 0-1,0 0 1,0 1-1,1-1 1,-1 0-1,0 0 1,0 0-1,0 0 1,1 0-1,-1 0 1,0 0-1,0 0 1,0 0-1,1 0 1,-1 0-1,0 0 1,0 0 0,0-1-1,1 1 1,-1 0-1,0-1 1,0 1-1,1-1 1,-1 1-1,0-1 1,1 1-1,-1-1 1,1 1-1,-1-1 1,1 1-1,-1-1 1,1 0-1,-1 1 1,1-1 0,-1 0-1,1 1 1,0-1-1,-1 0 1,1-1-1,-1 1-7,0-1 0,0 1 0,1-1 0,-1 1-1,1-1 1,-1 1 0,1-1 0,-1 0 0,1 1 0,0-1 0,0 0 0,0 1-1,0-1 1,0 0 0,0 1 0,0-1 0,0 1 0,1-1 0,-1 0-1,1 1 1,-1-1 0,1 1 0,-1-1 0,1 1 0,0-1 0,0 1 0,0 0-1,0-1 1,0 1 0,0 0 0,0 0 0,0 0 0,1 0 0,-1 0-1,0 0 1,1 0 0,-1 0 0,1 0 0,2-1 0,7-3 23,0 0 1,1 1-1,0 0 1,23-4-1,53-3-327,-60 9-27,69-4-2494,-3 9-4802,-93-3 7325,0 0 1,0 0-1,0 0 0,0 0 0,0 0 0,-1 0 1,1 0-1,0 1 0,0-1 0,0 0 0,-1 1 1,1-1-1,1 1 0,-2 0 184,0-1 0,0 0 0,0 1 0,1-1 0,-1 0 0,0 1 0,0-1-1,-1 0 1,1 1 0,0-1 0,0 0 0,0 1 0,0-1 0,0 0 0,0 1 0,0-1 0,0 0 0,-1 0 0,1 1 0,0-1 0,0 0 0,-1 1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122 112 11136,'-100'-36'4128,"87"32"-3200,4 1-289,28-2-1054,16-3 1822,38 1-735,30-1-96,8-6-384,25 3-160,44 7 0,4-4-1792,-18 5 960,19 6-5535,-1-6 3519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59 562 992,'1'-1'52,"-1"0"1,1 0-1,-1 0 1,1 0-1,0 0 1,0 0-1,-1 0 1,1 0-1,0 1 1,0-1-1,0 0 1,0 0-1,0 1 1,0-1-1,1 0 1,-2 1 173,1-1 0,0 1 0,-1 0 0,1 0 0,-1-1 0,1 1 0,0 0 0,-1 0 0,1 0 0,0 0 0,-1 0 0,1 0 0,-1 0 0,1 0 0,0 0 0,-1 0 0,1 1 0,0-1 0,0 0 0,11-12 7758,-12 12-7925,0 0 0,0 0 0,-1-1 0,1 1 0,0 0 0,0 0 0,0-1 0,0 1 0,0 0 1,0 0-1,0 0 0,0-1 0,0 1 0,-1 0 0,1 0 0,0 0 0,0 0 0,0-1 0,0 1 1,-1 0-1,1 0 0,0 0 0,0 0 0,-1 0 0,1-1 0,0 1 0,0 0 0,0 0 0,-1 0 1,1 0-1,0 0 0,0 0 0,-1 0 0,1 0 0,0 0 0,0 0 0,-1 0 0,1 0 0,0 0 1,0 0-1,0 0 0,-1 0 0,1 0 0,0 1 0,0-1 0,-1 0 0,1 0 0,0 0 0,0 0 1,0 0-1,-1 1 0,-12 6 819,8-3-745,0 1 0,0 0 0,0 0 0,0 0-1,1 1 1,0-1 0,0 1 0,0 0-1,1 0 1,0 0 0,0 1 0,-2 7 0,-1 4-34,2-1 0,0 1 0,-2 28 0,6-39-65,0-1 1,0 1-1,1-1 1,0 1-1,0-1 0,0 1 1,1-1-1,3 9 1,-4-14 2,0 1 0,0 0 0,0 0 0,0 0 0,0-1 1,0 1-1,0-1 0,1 1 0,-1-1 0,1 1 0,-1-1 1,1 0-1,2 2 0,-3-2-3,1-1 0,-1 1-1,1-1 1,-1 0 0,1 1 0,-1-1 0,1 0 0,-1 0 0,1 0 0,-1 0 0,1 0-1,-1-1 1,1 1 0,-1 0 0,1-1 0,-1 1 0,0-1 0,1 1 0,-1-1-1,3-1 1,2-1 32,0-2-1,-1 1 0,1 0 0,-1-1 0,1 0 0,-1 0 1,-1-1-1,1 0 0,-1 1 0,0-1 0,4-10 0,4-8 5,14-44-1,-21 56-56,-1 0 22,-1 1 1,1-1 0,-2 0 0,0-1 0,1-17-1,-3 26-29,0 1 0,0-1 0,0 0 0,0 0 0,-1 1 0,0-1 0,0 0 0,0 1 0,0-1 0,0 1 0,-1-1 0,1 1 0,-1 0 0,0 0 0,0-1 0,0 1 0,-1 0 0,1 1 0,-1-1 0,0 0 0,-5-4 0,7 7-29,0-1-1,1 1 0,-1-1 1,0 1-1,1-1 0,-1 1 1,0 0-1,1-1 0,-1 1 1,0 0-1,0 0 0,0 0 0,1-1 1,-1 1-1,0 0 0,0 0 1,0 0-1,1 0 0,-1 0 1,0 0-1,0 1 0,0-1 1,1 0-1,-1 0 0,0 0 1,0 1-1,1-1 0,-1 0 1,0 1-1,0-1 0,1 1 1,-1-1-1,1 1 0,-1-1 1,0 1-1,1 0 0,-1-1 0,1 1 1,-1-1-1,1 1 0,-1 0 1,1 0-1,0-1 0,-1 2 1,1 0 19,-1-1 0,1 0 0,0 1 0,-1-1 0,1 1 0,0-1 0,0 0 0,0 1 0,0-1 0,0 1 0,0-1 0,1 0 0,-1 1 0,0-1 0,1 1 0,-1-1 0,1 0 0,0 0 0,-1 1 0,1-1 0,0 0 0,0 0 0,0 0 0,-1 0 0,1 0 0,2 1 0,0 0 63,0 0 0,0 0-1,0-1 1,0 1 0,0-1 0,1 0 0,-1 0-1,0 0 1,1 0 0,-1-1 0,1 1 0,-1-1 0,1 0-1,-1 0 1,1 0 0,-1 0 0,1-1 0,-1 0-1,1 1 1,3-3 0,8-2 133,-1-1 1,0 0 0,18-12-1,-21 12-48,9-5-58,-1 0 0,-1-1 0,0-2-1,-1 1 1,0-2 0,-1 0 0,0-1-1,-2-1 1,0 0 0,-1-1 0,17-29 0,-12 8 27,19-61 0,7-15-110,-37 101-46,-5 13-205,-7 23-329,0-3 528,-21 77-223,-43 104 1,-52 88 512,114-273-238,-33 73 237,-4-1 0,-88 130 0,105-173 544,21-37-348,5-8-60,9-13-223,100-101-375,-47 52 183,-33 32-247,84-85-557,-51 63-1963,3 7-3483,-37 31 3623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516 869 3072,'0'-11'1179,"0"5"730,6 2 1408,-5 3-3056,0 0 1,0 0-1,0-1 0,0 1 1,-1 0-1,1-1 0,0 1 1,-1 0-1,1-1 0,-1 1 1,1-1-1,-1 1 0,0-1 1,1 1-1,-1-1 0,0 1 1,0-1-1,0 0 0,0 1 1,0-1-1,-1 1 0,1-1 1,0 1-1,-1-1 0,1 1 1,-1-1-1,0 1 0,1 0 1,-1-1-1,0 1 0,-1-2 1,-2-3 93,-1 1 1,1 0 0,-1 0 0,1 0-1,-1 1 1,-8-6 0,3 4-111,-1 0 0,0 0 0,0 1 1,0 0-1,-12-3 0,-61-12 204,59 16-200,-20-5-51,-1 2 0,-62-2 0,104 10-184,0-1 0,0 1 0,0-1 0,1 1 0,-1 0 0,0 0 0,1 1 0,-1-1 0,1 1-1,-1 0 1,1 0 0,-1 0 0,1 0 0,0 1 0,0-1 0,1 1 0,-1 0 0,0 0 0,1 0 0,-1 0 0,1 0 0,0 0 0,-2 5 0,1-1-5,-1 0-1,1 1 0,1-1 0,0 1 1,0-1-1,0 1 0,1 0 0,0-1 1,0 1-1,1 14 0,3 8-20,0-1 0,2 0 0,1 0-1,11 30 1,-13-48 34,0 0 0,1 0 1,1-1-1,0 0 0,12 15 0,-13-19-2,0 0-1,1 0 1,0-1-1,0 0 1,0 0-1,1-1 0,0 1 1,0-2-1,9 5 1,-1-2 65,0-2 1,0 1-1,0-2 1,0 0-1,0-1 0,1-1 1,26 0-1,-21-3-7,0 0 0,0-1 1,0-1-1,0-1 0,23-8 0,-36 9-29,0 0-1,0 0 1,0 0 0,0-1 0,-1 0-1,0-1 1,0 0 0,0 0 0,-1 0-1,0-1 1,0 0 0,0 0 0,5-10-1,-1-2 54,0 0-1,-1 0 1,-1-1-1,9-30 0,-15 39-61,1 0-1,-1-1 0,-1 1 1,0-1-1,-1 1 1,0-1-1,-1 1 0,0-1 1,-1 1-1,0 0 0,-1-1 1,-7-19-1,8 26-23,-1 0-1,0-1 1,0 1 0,0 1-1,0-1 1,-1 0 0,0 1-1,0 0 1,0-1 0,-1 2-1,1-1 1,-8-5 0,-6-1 0,-1 0 1,-24-9-1,24 11 119,-29-16 0,37 16-120,0 0 0,1-1 1,0 0-1,1 0 0,-1-1 0,2-1 1,0 1-1,0-1 0,1-1 1,0 1-1,1-1 0,0 0 0,1-1 1,0 1-1,-3-15 0,2-2 21,0-1 0,2 0-1,1 0 1,1 0 0,4-49-1,-1 66-67,0 0-1,1-1 0,1 1 1,0 0-1,10-25 0,-11 33 23,0-1 0,1 1 0,0 0 0,1 0 0,-1 0 0,1 0 0,0 0 0,0 1 0,0 0 0,0 0-1,1 0 1,0 0 0,0 1 0,0-1 0,9-3 0,-6 3 12,1 1 0,0 0-1,0 1 1,0 0 0,0 0 0,0 1-1,1 0 1,-1 0 0,14 2 0,-10 0 12,1 2 0,-1 0 0,0 0 0,0 1 0,24 12 0,-12-3 75,-1 1 1,0 1-1,0 1 1,36 33-1,-34-23-1903,-17-17-691,-7-7 1854,-1 1 0,0-1 1,0 1-1,0-1 1,-1 0-1,1 1 0,-1 0 1,1-1-1,-1 1 1,0-1-1,0 1 0,0-1 1,0 1-1,-1 5 0,1 6-2570,3 16-651,1-1-48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0:47:4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11 450 8064,'-10'1'2758,"14"2"612,22 1 1227,-19-4-4322,1-1 1,0 0-1,0-1 1,-1 1-1,1-2 0,-1 1 1,1-1-1,-1 0 1,0 0-1,0-1 1,0 0-1,0 0 0,-1-1 1,0 0-1,10-10 1,5-7-137,0-2 0,29-45 0,-16 21 162,-15 24-228,-1 1 142,0 0 0,-2-1 0,23-46 0,-38 67-157,0 0 1,0 1-1,0-1 0,-1 0 0,1 0 0,-1 0 0,0 0 0,0 0 1,0 0-1,0 0 0,0 0 0,-1 0 0,1 0 0,-1 1 0,0-1 1,0 0-1,-1-3 0,1 5-21,0 0 1,0-1-1,1 1 0,-1 0 0,0 0 1,0 0-1,0-1 0,0 1 1,-1 0-1,1 0 0,0 1 0,0-1 1,0 0-1,-1 0 0,1 0 1,-1 1-1,1-1 0,0 1 0,-1-1 1,1 1-1,-1 0 0,1-1 1,-1 1-1,1 0 0,-1 0 1,1 0-1,-1 0 0,1 0 0,-1 1 1,1-1-1,-1 0 0,1 1 1,-1-1-1,-1 2 0,-3 0 33,1 0-1,-1 1 1,1 0-1,0 0 1,0 0-1,0 0 1,1 1-1,-1 0 1,1 0-1,0 0 0,-6 8 1,5-5 13,0 0 0,1 1 0,1-1 0,-1 1 0,1 0 1,0 0-1,-3 15 0,3-7-17,1 0 0,1 1 0,0 0 0,3 29 0,2-13 6,11 44 0,-12-65-66,0-1 0,1 1-1,0-1 1,1 0-1,1 0 1,11 17-1,-12-21-195,0 0 0,1-1 0,0 0 0,0 0-1,0 0 1,1-1 0,0 0 0,0 0 0,0 0-1,14 5 1,1-2-1085,1 0-1,-1-2 1,2-1-1,-1 0 1,35 1-1,44-7-2542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5:5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80 2720,'0'0'891,"-9"-12"2074,-6-8-1301,13 17-1537,-1 1 0,0 0 0,0 0-1,0 0 1,-1 0 0,1 0 0,0 0 0,-1 1 0,-6-2 0,-6-5 61,14 7-170,1 0 0,-1 0 1,1 0-1,-1 0 0,0 0 0,0 1 1,1-1-1,-4 0 0,-11-2 59,0 0 1,-1 0-1,1 2 0,-1 0 1,1 1-1,-1 1 0,-22 3 1,-46 15-132,78-16 51,-39 11-108,-49 23 0,83-31 121,0 0 0,1 0-1,-1 1 1,2 1 0,-1 0 0,1 0-1,0 1 1,0 0 0,-8 12-1,-12 24 229,1 2-1,2 1 0,-31 79 1,-54 112 914,109-231-1116,-34 83 80,33-78-58,0 0 0,2 1 1,-1 0-1,2-1 0,-1 18 0,2-17 13,1 0 1,1 0-1,0 0 1,7 26-1,2 1-74,-7-24 18,1 0 1,13 30-1,-14-39 21,3 8 76,2 0 1,16 24-1,-9-18-30,35 41 213,-43-55-210,-1-1-1,2 1 1,-1-2 0,1 1 0,15 8 0,-7-7-54,1 0 1,0-1 0,0-1-1,26 5 1,78 6 338,-53-12-100,1-3 0,78-7 0,-131 2-201,0 0 0,0-1 0,0 0 0,-1-2 0,21-9 0,73-43 254,-101 53-297,35-20 50,-1-2-1,-2-1 1,0-2 0,50-50-1,-51 39 58,-2-2-1,-2-2 0,-2-1 1,34-60-1,-61 92-119,-1-1 0,0 0 0,-1 0 0,0-1 0,-1 1 1,-1-1-1,-1 0 0,0 0 0,-1-24 0,-2 14 22,-1 0 0,-1 0 0,-1 0 0,-2 1 0,-8-26 0,5 26-66,-1 1 1,-1 1-1,-23-38 0,27 50 10,-1 1-1,0 0 0,-1 0 0,0 0 0,0 1 0,-1 0 0,0 1 1,-1 0-1,-16-9 0,1 4 42,-1 0 0,-1 2 0,-48-13 0,-25 1-30,-7-2 68,-11-13-149,114 36-533,1 1 0,-1 0 0,1 0 0,-1 0 0,0 1 0,-4 0 0,-10 2-1834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64 9312,'-68'-28'4192,"46"16"-3616,14 4 1312,8 1-1728,3-1-128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6:2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98 1248,'0'0'9344,"-4"-8"-7414,-1-2-1479,5 8-412,0 1-1,-1 0 1,0 0-1,1-1 1,-1 1-1,0 0 1,0 0-1,0 0 1,1 0-1,-3-2 1,-14-15 706,15 15-715,0 0-1,-1 0 1,1 1-1,-1-1 0,1 1 1,-1-1-1,0 1 1,0 0-1,-6-3 1,-6-1 15,11 4-10,-1 0 0,0 0-1,1 1 1,-1-1 0,0 1-1,0 0 1,0 1 0,0-1-1,0 1 1,-6 0 0,-8 0 106,16 0-156,0 0 0,-1 0 0,1 0 0,0 1-1,-1-1 1,1 1 0,0 0 0,-5 1 0,2 0 86,0 0 0,0 0 0,0-1 0,0 0 0,-1 0 0,-7 0 0,-6 1 216,-3 3-168,1 1-1,-1 1 1,-43 19 0,41-14-152,1 2 1,-36 28-1,43-30-56,2-1 68,1 2-1,1 0 1,-23 28 0,26-29 2,1 0 0,1 1 1,0 0-1,1 0 0,-7 18 1,12-25 39,1 1 0,0-1 1,0 1-1,1-1 0,0 1 1,0-1-1,2 10 1,-1 11 89,-1-10-80,-1-9 49,1 0-1,0 0 1,1 0-1,0 1 0,0-1 1,1 0-1,4 13 1,8 15-1,-7-15 74,13 22-1,-14-32-3,0 0 1,1 0 0,1-1-1,14 15 1,-18-21-96,0 0 0,0 0 0,0 0 0,1-1 0,0 0 0,-1 0 0,1 0 0,0-1 0,0 0 0,1 0 0,-1 0 0,10 2 0,15-1 97,0-1 0,0-2-1,39-4 1,-60 2-112,-1 0 0,1-1-1,-1 0 1,1-1 0,-1 0 0,0 0 0,0-1-1,10-7 1,8-5 215,-16 10-204,0 0 0,0-1 0,-1-1 0,11-12 0,-17 18-15,-1 0 0,1 0 0,-1-1 0,0 0 0,1 1 0,-2-1 0,1 0 0,0 0-1,-1 0 1,0 0 0,0 0 0,0 0 0,0 0 0,-1 0 0,1-8 0,-2 6-16,1 0-1,-1 0 1,0 0 0,-1 0 0,1 0 0,-1 1 0,0-1-1,-1 1 1,-5-10 0,-2-4-141,8 15 95,0-1 0,-1 1-1,1 0 1,-1-1 0,0 1-1,0 0 1,0 1 0,-1-1 0,-6-5-1,8 8 9,0 0-1,0 0 1,0 0-1,0 1 1,-1-1-1,1 0 0,0 1 1,0 0-1,0-1 1,-1 1-1,1 0 1,0 0-1,0 1 1,0-1-1,-1 0 0,1 1 1,0-1-1,0 1 1,0-1-1,0 1 1,0 0-1,-4 2 0,-1 1 11,1 1 0,-1-1 0,1 1 0,-12 11-1,-64 64 394,75-73-249,0 0 0,1 0 0,-11 17 0,0-1-104,15-21-9,0 1-1,1-1 1,0 0-1,-1 1 0,1-1 1,0 1-1,0-1 1,0 1-1,1 0 1,-1-1-1,0 4 1,1-4-148,0-1 1,0 0-1,0 1 0,0-1 1,0 0-1,0 1 0,1-1 1,-1 0-1,0 1 1,1-1-1,-1 0 0,1 1 1,0-1-1,-1 0 0,1 0 1,0 0-1,-1 1 1,1-1-1,0 0 0,0 0 1,0 0-1,0 0 0,2 1 1,6 5-2386,-2 6-4146,-2 3 2268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0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538 362 1728,'1'-2'264,"0"-1"398,0 0-1,0 0 1,0 0-1,0 0 1,1-7-1,-2 9-534,0 0 0,0-1 0,-1 1 0,1 0 0,0-1 0,-1 1 0,1 0 0,0 0 0,-1-1 0,1 1 0,-1 0 0,0 0 0,1 0 0,-1 0 0,0-1 0,0 1 0,0 0 0,0 1 0,-1-3 0,0 2-58,1 0 1,-1 0-1,1 0 0,-1 0 1,0 0-1,1 0 0,-1 1 0,0-1 1,0 1-1,0-1 0,1 1 1,-1-1-1,0 1 0,0 0 0,0 0 1,0 0-1,0 0 0,0 0 1,1 1-1,-1-1 0,0 0 0,0 1 1,0-1-1,0 1 0,1 0 1,-1 0-1,-2 1 0,-4 3 106,1 0 0,0 0 1,0 1-1,-9 8 0,-9 10 409,-28 28 411,30-26-521,-47 40 1,66-63-455,-21 17 173,2 1 1,0 0-1,1 2 0,-28 38 1,32-34-169,2 1 0,1 1 1,1 0-1,1 1 0,2 0 1,1 1-1,-7 41 0,15-63 1,1 1 0,0-1 0,0 0 0,1 1-1,0-1 1,1 0 0,0 0 0,1 1 0,0-1 0,0 0 0,4 10-1,-4-15 2,0 0 1,0 0-1,1 0 0,-1 0 0,1 0 0,-1-1 0,1 1 0,0-1 0,1 0 0,-1 1 0,0-2 0,1 1 0,0 0 0,0-1 0,0 1 0,0-1 0,0 0 0,0-1 1,0 1-1,1-1 0,-1 0 0,0 0 0,1 0 0,6 0 0,-3 0 21,1-1-1,-1 0 1,1 0 0,-1-1-1,1 0 1,-1 0 0,0-1-1,1 0 1,-1-1 0,0 0-1,0 0 1,-1 0 0,1-1-1,-1-1 1,1 1 0,9-9-1,-2 0 55,-1-1 0,-1 0 0,18-24 0,31-54 196,-53 77-262,94-157 236,-81 136-246,-2 0 0,24-59-1,-36 75-37,-2-1-1,0 1 1,-1-2-1,-1 1 0,-1 0 1,1-32-1,-4 47 7,0 1-54,0 0 0,0-1 0,0 1 0,-1 0 0,1 0 1,-1-1-1,-3-8 0,4 14 52,-1 0 1,1 0-1,0 0 0,0-1 1,0 1-1,0 0 1,0 0-1,-1 0 0,1-1 1,0 1-1,0 0 0,0 0 1,0 0-1,-1 0 1,1 0-1,0 0 0,0-1 1,0 1-1,-1 0 1,1 0-1,0 0 0,0 0 1,-1 0-1,1 0 0,0 0 1,0 0-1,0 0 1,-1 0-1,1 0 0,0 0 1,0 0-1,-1 0 1,1 0-1,-9 6-82,-5 11 135,-4 16 94,1 0 1,1 2-1,3 0 1,0 1 0,-12 62-1,20-71-103,2 1-1,1-1 1,2 1-1,0-1 1,5 33-1,-3-40 4,0-1 0,2 1 0,0-1 0,1 0-1,1 0 1,1-1 0,11 22 0,-14-34-2,0 1 1,0-1-1,1 0 0,0 0 1,0 0-1,0-1 1,1 0-1,-1 0 0,9 6 1,-8-8 25,-1 0 1,1-1-1,0 1 1,0-1-1,0 0 0,0 0 1,0-1-1,0 0 1,0 0-1,0 0 1,0-1-1,11-1 1,-7 1 18,0-2 1,0 1-1,-1-2 1,1 1 0,-1-1-1,0 0 1,0-1-1,0 0 1,0-1 0,0 0-1,8-7 1,-3 1-27,-1 0 0,0-2 0,-1 1 0,0-2 1,14-20-1,118-204 109,-142 234-203,-1 3 27,-1 1 0,0-1 0,0 0 0,1 1 0,-1-1 1,1 0-1,-1 1 0,1-1 0,-1 0 0,1 1 0,-1-1 0,1 1 0,0-1 0,-1 1 0,1-1 0,0 1 1,-1-1-1,2 1 0,-2-1 0,0 1 1,0 0 0,1 0 0,-1 0 0,0 0-1,0 0 1,0 0 0,0 0 0,0 0-1,1 0 1,-1 0 0,0 0 0,0 1 0,0-1-1,0 0 1,1 0 0,-1 0 0,0 0-1,0 0 1,0 0 0,0 0 0,0 0-1,0 0 1,1 0 0,-1 1 0,0-1 0,0 0-1,0 0 1,0 0 0,0 0 0,0 0-1,0 0 1,0 1 0,0-1 0,0 0-1,0 0 1,0 0 0,0 0 0,0 0 0,1 1-1,-1-1 1,0 0 0,0 8-5,0-7-16,-5 99 29,-19 118-1,19-183 19,-13 47 50,5-30 444,12-45-410,1-6-56,-1 1 1,1-1-1,0 0 1,0 0-1,-1 1 0,1-1 1,0 0-1,-1 0 1,0 0-1,1 1 1,-1-1-1,0 0 0,1 0 1,-1 0-1,-1 1 1,1-1-30,1-1 0,0 0 1,0 0-1,-1 0 0,1 0 0,0 0 1,0 0-1,-1 1 0,1-1 1,0 0-1,-1 0 0,1 0 0,0 0 1,0 0-1,-1 0 0,1 0 1,0 0-1,-1 0 0,1 0 0,0 0 1,0-1-1,-1 1 0,1 0 1,0 0-1,-1 0 0,1 0 0,0 0 1,0 0-1,-1-1 0,1 1 1,0 0-1,-10-11 176,-2-10-141,4 2-77,1-1-1,-5-26 0,9 30-21,-1 1 0,-1 0 0,0 0-1,-1 0 1,-13-23 0,15 31-13,-5-7-382,4 14 110,1 10-42,4-7 318,-1 0 0,1 1 0,0-1 0,0 1 0,0-1 0,0 1 0,1-1 0,0 0 0,-1 1 0,3 5 0,16 33-108,-14-32 175,0 0 17,0 0-1,1 0 0,0 0 1,1-1-1,11 13 1,-13-18-24,-1 0 0,1 0 0,0 0 0,0 0-1,0-1 1,1 0 0,-1 0 0,1 0 0,0-1 0,0 0 0,10 2 0,-12-3 23,0-1 0,0 1-1,0-1 1,0 0 0,0-1 0,0 1 0,0-1-1,0 0 1,0 0 0,0 0 0,0 0 0,-1-1-1,1 1 1,-1-1 0,1 0 0,-1 0 0,1 0 0,5-6-1,2-2 79,0-1-1,0 0 1,11-18-1,-20 27-82,30-44 122,42-80 0,-2 1-255,-68 119 70,10-16-213,-14 22 251,0 0 0,1 0 0,-1 0-1,0 0 1,0 0 0,0-1 0,0 1 0,0 0-1,0 0 1,0 0 0,0 0 0,0 0 0,0 0 0,0 0-1,1 0 1,-1 0 0,0 0 0,0 0 0,0 0-1,0-1 1,0 1 0,0 0 0,0 0 0,1 0-1,-1 0 1,0 0 0,0 0 0,0 0 0,0 0-1,0 0 1,0 0 0,1 0 0,-1 0 0,0 0-1,0 0 1,0 1 0,0-1 0,0 0 0,0 0-1,0 0 1,1 0 0,-1 0 0,0 0 0,0 0-1,0 0 1,0 0 0,0 0 0,0 15-359,-14 141 46,14-135 332,1 1 1,0-1 0,2 0 0,0 1 0,9 28 0,-11-47 12,0 0 0,0 0 0,1 0 0,-1 0 0,1-1 0,0 1 0,0 0 0,0-1 0,0 1 1,0-1-1,0 0 0,1 1 0,-1-1 0,1 0 0,-1-1 0,1 1 0,0 0 0,0-1 0,0 0 0,0 1 1,0-1-1,0 0 0,0 0 0,0-1 0,0 1 0,1-1 0,-1 0 0,0 1 0,0-2 0,0 1 0,1 0 1,-1 0-1,0-1 0,0 0 0,0 0 0,0 0 0,5-2 0,3-3-4,-1 0 1,-1-1-1,1 0 0,-1 0 0,0-1 1,-1-1-1,14-16 0,-1-2 1,23-42 1,38-82-145,-72 133 10,-1 3-136,-9 15 243,1 0 0,-1 0-1,0 0 1,0 0 0,0 0 0,0 0-1,0 0 1,0 0 0,0 0-1,0 0 1,1 0 0,-1 0 0,0 0-1,0 0 1,0 0 0,0 0-1,0 0 1,0 0 0,0 0 0,0 0-1,1 0 1,-1 0 0,0 0 0,0 0-1,0 0 1,0 0 0,0 0-1,0 0 1,0 0 0,0 0 0,0 0-1,0 0 1,0 0 0,1 0-1,-1 1 1,0-1 0,0 0 0,0 0-1,0 0 1,0 0 0,0 0 0,0 0-1,0 0 1,0 0 0,0 0-1,0 1 1,0-1 0,0 0 0,0 0-1,0 0 1,0 0 0,0 0-1,0 0 1,0 0 0,0 0 0,0 1-1,0-1 1,0 0 0,0 0-1,0 0 1,0 0 0,0 0 0,-5 34-237,3-19 234,-3 28 27,-2-1 0,-2 0 1,-2 0-1,-31 77 0,-54 91 113,-15 38 420,107-241-533,-4 9 196,-13 20-1,19-32-150,0-1 0,-1 0-1,1 0 1,-1 0 0,0 0 0,0 0-1,0 0 1,0-1 0,0 0 0,-1 1-1,-6 2 1,9-5-56,0 1-1,-1-1 1,1 1-1,0-1 1,-1 0 0,1 0-1,-1 0 1,1 1 0,0-1-1,-1-1 1,1 1-1,0 0 1,-1 0 0,1 0-1,0-1 1,-1 1 0,1-1-1,0 1 1,-2-2-1,1 1 2,0 0-1,0-1 0,0 0 0,1 1 0,-1-1 1,1 0-1,-1 0 0,1 0 0,0 0 0,-2-2 0,-1-6-8,0 1 0,1 0 0,0-1 0,-2-10 0,4 15-17,-2-9-28,1-1 0,0 0-1,0 0 1,2 0 0,0 0 0,3-22 0,-2 28 13,1 0 0,0 0 0,1 0 0,0 0 0,0 1 0,1-1 0,0 1 0,1 0 0,0 0 0,0 0 0,9-10 0,-3 7-96,0 1 0,0 0 0,1 0 1,0 1-1,23-12 0,71-29-114,-70 35 309,53-31-1,-41 11-61,0-1 1,46-48 0,-14 13 59,-36 36-179,60-38 0,-98 69 69,1 0-1,1 0 1,-1 1-1,0 0 1,1 0-1,-1 1 1,1 0-1,15-2 1,-21 3 41,1 1 0,0 0 0,0 0 1,0 0-1,0 1 0,0-1 0,0 1 0,-1-1 0,1 1 1,0 0-1,0 0 0,-1 0 0,1 1 0,-1-1 0,1 1 1,-1-1-1,1 1 0,-1 0 0,0 0 0,0 0 0,0 0 1,0 0-1,0 0 0,0 1 0,-1-1 0,1 0 1,1 5-1,-1-1 16,1 1 1,-1-1 0,0 1 0,-1-1-1,0 1 1,0 0 0,0 0-1,-1 0 1,0 6 0,-2 12 101,-6 29 0,4-28 65,2-16-26,0 0 1,0-1-1,-1 1 0,0-1 1,-1 1-1,-9 15 1,20-51 222,77-109-524,-55 92 68,4-3-77,-29 41 103,0 1-1,0 0 1,0 0-1,1 0 0,-1 1 1,1-1-1,7-3 0,-11 7 37,0-1 0,0 1-1,0-1 1,0 1-1,0-1 1,0 1 0,0 0-1,1 0 1,-1-1 0,0 1-1,0 0 1,0 0-1,0 0 1,0 0 0,0 0-1,1 0 1,-1 1 0,0-1-1,0 0 1,0 1 0,0-1-1,0 0 1,0 1-1,0 0 1,0-1 0,0 1-1,0-1 1,0 1 0,0 0-1,1 1 1,-1 0-3,1 1 0,-1-1 0,0 0 1,1 1-1,-1-1 0,0 1 0,-1-1 0,1 1 1,0-1-1,-1 1 0,0 0 0,1 2 0,-1-2 18,4 61 258,-6 90-1,2-137 89,0-17-337,0 0 0,0 0 0,0 0 0,0 1 0,0-1 0,0 0 0,0 0 0,0 0 0,0 0 0,0 0 0,0 0 0,0 0 0,0 1 0,0-1 0,0 0 0,0 0 0,0 0 0,0 0 0,0 0 0,0 0 1,0 0-1,0 0 0,0 1 0,1-1 0,-1 0 0,0 0 0,0 0 0,0 0 0,0 0 0,0 0 0,0 0 0,0 0 0,0 0 0,1 0 0,-1 0 0,0 0 0,0 0 0,0 0 0,0 0 0,0 0 0,0 0 0,1 0 0,-1 0 1,0 0-1,0 0 0,0 0 0,14-17 441,-10 11-469,49-87 46,-38 64-18,1 1 1,1 1-1,32-40 0,-48 66-16,7-8-103,1 0 1,0 1-1,13-10 0,-20 16 89,0 1-1,0-1 1,0 1 0,0 0 0,1 0 0,-1 0 0,0 0 0,1 0 0,-1 0 0,1 0-1,-1 1 1,1 0 0,-1-1 0,1 1 0,0 0 0,-1 0 0,1 0 0,-1 1-1,1-1 1,-1 1 0,1-1 0,2 2 0,-4-1 22,0-1 1,0 1-1,0-1 1,-1 1-1,1-1 0,0 1 1,-1 0-1,1 0 0,0-1 1,-1 1-1,1 0 1,-1 0-1,1 0 0,-1-1 1,0 1-1,1 0 1,-1 0-1,1 2 0,1 19 68,0-8-52,7 50-139,-4-46 57,7 20 0,-11-34 38,15 59 279,-10-46-353,-1 15 486,-5-13-330,0-18 42,1 23-155,3-12 166,-3-10-110,0 1 0,1 0 0,-1 0 0,0-1 0,1 1 0,-1-1 0,1 1 0,3 2 0,-5-4 51,11 7-5,-10-7-24,-1 0 1,1-1-1,0 1 1,-1-1-1,1 0 0,0 1 1,0-1-1,-1 1 1,1-1-1,0 0 1,0 0-1,0 1 1,0-1-1,0 0 1,-1 0-1,1 0 1,0 0-1,1 0 0,21-1-112,-18 1 19,7-1 65,0 0 0,0 0 0,18-6 0,3 0 13,-30 6 20,1 0 0,0-1 0,0 1-1,0-1 1,-1 1 0,1-1-1,-1-1 1,1 1 0,-1 0 0,5-5-1,3-4 125,14-17 0,-7 7-209,-13 14 49,0 1 0,-1-1 1,0 0-1,0 0 0,-1 0 0,4-13 0,7-13 69,12-20 39,-25 42-226,-1 11 127,0-1 0,0 1 0,0-1 0,0 1 1,0-1-1,0 1 0,0 0 0,0-1 0,0 1 1,0-1-1,0 1 0,0-1 0,0 1 0,0-1 1,1 1-1,-1 0 0,0-1 0,0 1 0,1-1 1,-1 1-1,0 0 0,1-1 0,0 0 0,0-3 5,-1 3-9,-1 3-25,1-1-133,1 0-27,0 0 186,-1 0 1,1 0 0,-1 0-1,1 0 1,-1 0 0,1 0 0,-1 0-1,0 1 1,0-1 0,1 0-1,-1 2 1,0-2 10,2 22-82,-1 1 1,-1 0 0,-1-1-1,-7 36 1,3-10 202,1-25-147,-9 37-1,6-36 14,-3 33 0,7-41 15,-6 22 0,5-22-46,-3 22 0,-8 133 354,12-140-298,3-19 105,-2 0 1,-3 16-1,4-22 241,3-13 37,3-15-112,-4 1-202,3-22 1,1-6-175,-2 17 91,1 0 0,11-45 0,24-57 53,-7 30-228,0 6 87,-24 76-6,0-1 0,2 1 0,0 1-1,23-34 1,-28 46 58,0 1 0,0 0 0,1 1-1,0-1 1,1 1 0,-1 0 0,1 1 0,0 0 0,1 0-1,-1 0 1,1 1 0,0 0 0,0 1 0,0-1-1,10-1 1,-14 4 19,-1 0-1,1 1 0,0 0 0,-1 0 0,1 0 1,0 0-1,-1 0 0,1 1 0,-1-1 1,1 1-1,0 0 0,-1 0 0,0 1 1,1-1-1,-1 1 0,0 0 0,1-1 1,-1 1-1,0 1 0,-1-1 0,1 0 0,4 5 1,-3-2-5,-1-1 1,1 1-1,-1 0 1,0 0 0,-1 0-1,1 1 1,-1-1-1,0 1 1,0-1 0,-1 1-1,0 0 1,0-1-1,0 8 1,0 3 66,0-1 0,-2 1 0,0-1 1,-1 0-1,-7 28 0,8-36 29,-2 0-1,1 0 1,-1-1 0,0 1-1,-1-1 1,1 0 0,-1 0 0,-1 0-1,1 0 1,-1-1 0,0 0 0,0 0-1,0 0 1,-8 5 0,9-8-54,0 0 0,0 0 0,0 0 0,0-1 0,0 0 0,-1 0 0,1 0 0,0 0 0,-1 0 0,1-1 0,-1 0-1,1 0 1,0 0 0,-7-1 0,0-1-50,1 0 0,0-1-1,-1 0 1,-16-8 0,13 2-195,14 9 208,0-1 0,0 1-1,-1 0 1,1-1 0,0 1 0,0 0 0,-1-1 0,1 1 0,0 0 0,-1 0 0,1-1 0,0 1-1,-1 0 1,1 0 0,-1 0 0,1-1 0,0 1 0,-1 0 0,1 0 0,-1 0 0,1 0-1,0 0 1,-1 0 0,1 0 0,-1 0 0,1 0 0,0 0 0,-1 0 0,0 0 0,1 1-23,0 1 1,0-1 0,0 0-1,0 0 1,1 0 0,-1 0-1,0 0 1,1 0-1,-1 0 1,0 0 0,1 0-1,0 0 1,-1 0 0,1 0-1,-1 0 1,1 0 0,0-1-1,0 1 1,-1 0 0,2 1-1,20 17 59,-16-16-22,-1-1 0,1 0-1,0 0 1,0 0-1,0-1 1,0 1 0,0-2-1,8 2 1,53-4 42,-41 0 37,-8 2-63,0-1 1,0-1-1,0-1 1,0-1-1,0 0 1,-1-1-1,0-1 1,0-1-1,30-16 1,-30 11 21,1-1 0,-2-1 0,1 0 0,-2-2 0,0 0 0,-1 0 0,15-23 0,34-50 54,4 3 1,79-78-1,-113 128-86,-2 0-1,-1-3 0,-2 0 1,-2-2-1,-1 0 0,24-58 1,40-97-12,-57 107-196,-29 79-54,-8 14 7,-8 18 44,-32 90-41,11-26 167,-27 44-50,-25 67 77,73-159 79,2 1-1,-7 39 1,16-62-15,0 0 0,0 0 0,2 0 0,0 0 0,1 0 0,0 0 0,7 29 0,-6-38 0,0 0 1,1 0-1,0 0 1,0 0 0,1 0-1,-1-1 1,1 1-1,1-1 1,5 6 0,-8-9 17,1-1 0,0 0 1,-1 1-1,1-1 0,0 0 1,1 0-1,-1-1 0,0 1 0,0-1 1,1 1-1,-1-1 0,1 0 1,-1 0-1,1-1 0,-1 1 1,1-1-1,0 0 0,-1 0 1,1 0-1,6-1 0,1-1-2,1-1 0,-1 0 0,1-1 0,-1 0 0,-1-1 0,1 0 0,15-10 0,65-53 186,-70 48-190,-1 0 1,33-43 0,-30 34-94,-21 27 61,13-14-368,-15 16 372,0 0-1,0 0 1,0 0 0,1 0 0,-1 0-1,0 0 1,0 0 0,0 0 0,0 0-1,0 0 1,0 0 0,0 0 0,0 0 0,0 0-1,0 0 1,0 0 0,1 0 0,-1 0-1,0 0 1,0 0 0,0 0 0,0 0-1,0 0 1,0 0 0,0 0 0,0 0-1,0 0 1,0 0 0,0 0 0,0 0-1,1 0 1,-1 0 0,0 0 0,0 0-1,0 0 1,0 0 0,0 0 0,0 0 0,0 1-1,0-1 1,0 0 0,0 0 0,0 0-1,0 0 1,0 0 0,0 0 0,0 0-1,0 0 1,0 0 0,0 0 0,0 0-1,0 1 1,0-1 0,0 0 0,0 0-1,0 0 1,0 0 0,-2 14-166,-20 76-113,19-79 299,1 0-1,1 1 0,0 0 1,1-1-1,0 1 0,0 0 1,4 15-1,-2-15 35,1 0 0,5 13 1,-7-23-26,0 0 0,0 1 1,0-1-1,0 0 1,0 1-1,0-1 0,1 0 1,-1 0-1,1 0 1,0 0-1,-1-1 1,1 1-1,0 0 0,0-1 1,0 1-1,0-1 1,4 3-1,-4-4-12,-1 0 1,0 0-1,1 0 1,-1 0-1,1 0 1,-1 0-1,0 0 1,1 0-1,-1 0 1,0-1-1,1 1 1,-1-1-1,0 1 1,0-1-1,1 1 0,-1-1 1,0 0-1,0 1 1,0-1-1,0 0 1,0 0-1,0 0 1,0 0-1,0 0 1,0 0-1,1-1 1,2-4 73,0-1 0,0 1 0,4-10 1,-7 15-81,6-14 68,-1-1 1,0 1-1,-1-1 0,0 0 1,3-29-1,-7 39-88,0 1 1,-1-1 0,0 0-1,0 0 1,0 1 0,-1-1-1,0 0 1,0 1-1,0-1 1,-1 1 0,0-1-1,0 1 1,0 0 0,-1 0-1,1 0 1,-1 0-1,0 0 1,-1 0 0,1 1-1,-8-7 1,-18-15 39,10 9-113,19 17 73,0 0-1,0-1 0,0 1 0,0 0 1,0 0-1,0 0 0,0 0 0,0 0 1,0-1-1,0 1 0,0 0 1,0 0-1,0 0 0,0 0 0,0 0 1,1-1-1,-1 1 0,0 0 0,0 0 1,0 0-1,0 0 0,0 0 1,0 0-1,0-1 0,0 1 0,1 0 1,-1 0-1,0 0 0,0 0 0,0 0 1,0 0-1,0 0 0,1 0 1,-1 0-1,0 0 0,0 0 0,0 0 1,0 0-1,0 0 0,1 0 0,-1 0 1,0 0-1,16-6-269,23-1 330,59-8-152,-35 4 178,-18 4 98,57-16 1,-82 17-175,-1-1 0,0-1 0,0 0 0,-1-1 0,23-15 0,-32 16 46,1 0 0,-1 0 0,0-1 0,-1 0 0,0-1 0,-1 1 0,1-2 1,-2 1-1,11-23 0,-2-3 22,18-66 0,-23 68-130,20-55-30,7-30-66,-36 117 143,-1 0 0,1 0 0,-1 0 0,0 0 0,0 0 0,0 0 0,0 0 0,0 0 0,-1 0 0,0-3 0,1 5 13,0 0-1,0 0 0,0-1 1,0 1-1,0 0 0,-1 0 1,1 0-1,0-1 1,0 1-1,0 0 0,0 0 1,0 0-1,-1 0 0,1-1 1,0 1-1,0 0 0,0 0 1,0 0-1,-1 0 0,1 0 1,0 0-1,0-1 1,-1 1-1,1 0 0,0 0 1,0 0-1,0 0 0,-1 0 1,1 0-1,0 0 0,-1 0 1,0 0-8,1 1 0,-1-1 0,0 1 0,1-1 1,-1 1-1,0-1 0,1 1 0,-1 0 0,0-1 0,1 1 1,-1-1-1,1 1 0,-1 0 0,0 1 0,-9 15-147,0 1-1,1 1 1,-11 32-1,-12 65 45,25-87 53,-51 253 15,56-256 53,1 0 1,5 50-1,-4-70 29,1 0 0,1 0-1,-1 1 1,1-1 0,0-1 0,0 1 0,4 7-1,-5-12-11,-1 1-1,1-1 1,0 1 0,0-1-1,0 0 1,0 1-1,0-1 1,0 0-1,0 0 1,0 0-1,1 0 1,-1 0-1,0 0 1,1 0-1,-1-1 1,0 1 0,1 0-1,-1-1 1,1 1-1,-1-1 1,1 1-1,0-1 1,-1 0-1,1 0 1,-1 0-1,1 0 1,-1 0-1,1 0 1,0 0-1,-1 0 1,1 0 0,-1-1-1,3 0 1,3-2 25,0-1 1,0 0 0,-1 0 0,12-10 0,4-3 17,139-80 132,-134 87-581,-53 65-437,21-45 826,0 1 0,1-1-1,1 1 1,-4 14 0,5-19 30,1 1-1,0 0 0,1 0 0,-1 0 1,1 0-1,1 0 0,1 14 0,-1-19 0,-1 0 0,1-1 0,-1 1 0,1 0 0,0 0 0,0-1 0,0 1 0,0 0 0,0-1 0,0 1 0,0-1 0,1 1 0,-1-1 0,1 1 0,-1-1 0,3 2 0,-1-2 8,0 1 0,0-1 0,0 0 0,0 0 0,0 0 0,0 0 0,0-1 0,0 0 0,5 1 0,5-1 0,-1-1 1,1-1-1,-1 0 1,14-4-1,-23 5-57,43-12 49,-1-2-1,65-30 1,42-32-18,-121 59 116,-29 17-118,0 0 0,-1 0-1,1 0 1,-1 0-1,1 0 1,-1 0 0,0 0-1,1-1 1,-1 1-1,0 0 1,0-1-1,0 1 1,0-1 0,1-2-1,-3 4-23,1 0 0,0 0 1,0 0-1,0 0 0,-1-1 0,1 1 0,0 0 0,-1 0 0,1 0 0,0 0 0,0 0 1,-1 0-1,1 0 0,0 0 0,-1 0 0,1 0 0,0 0 0,-1 0 0,1 0 0,0 0 1,0 0-1,-1 0 0,1 0 0,0 0 0,-1 0 0,1 0 0,0 0 0,-1 1 0,-10 2-140,11-3 145,-8 3-33,1 1-1,0 0 1,1 0 0,-1 1 0,1 0 0,-1 0 0,1 0 0,1 1 0,-1 0 0,1 0 0,0 0-1,1 1 1,-5 8 0,3-4 61,0 1 0,1 0 0,0 0-1,1 0 1,1 1 0,-3 17 0,5-23-5,0 0 0,1 0 1,0 1-1,0-1 0,1 0 1,-1 0-1,2 0 0,-1 0 1,1 0-1,0 0 0,0 0 1,1 0-1,3 6 0,-2-6 44,0-1 0,0 0 0,1 0 0,-1 0 0,1-1 0,0 0 0,1 0 0,0 0 1,-1 0-1,1-1 0,9 5 0,-10-7-27,0 0 1,0 0 0,0 0 0,0-1 0,0 0 0,0 0 0,0 0 0,1-1 0,-1 1 0,0-1-1,0-1 1,1 1 0,-1-1 0,0 0 0,0 0 0,9-3 0,-3 0-315,1-1 0,-1 0 0,18-13 0,-22 14-546,0-1 0,-1 0 0,0-1 0,0 0 0,0 0 0,6-8 0,2-6-1238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0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5216,'-19'-8'2368,"11"5"-2048,3-2 2080,0 2-1344,10 3-640,-5-5-288,5 5-128,-5-4-1696,5 8 928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05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200 7808,'0'-12'3520,"31"9"-3040,-12-2 992,2 5-896,21-4 416,3 8-608,21-8-64,7 4-192,7-5 64,-4 5-128,-13-3-96,-8 6 0,-15-3-3904,-8 0 2112</inkml:trace>
  <inkml:trace contextRef="#ctx0" brushRef="#br0" timeOffset="1">16 148 7232,'-15'-16'3264,"51"12"-2848,9-4-64,5 5-288,40-14 1312,-1 2-768,29-13-96,-1 8-320,12 0 0,-11 7-128,-7 9-4544,-16 13 2464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0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310 995 992,'-9'-1'181,"5"1"-27,-1 0 0,1 0 0,0 0 1,0 0-1,0 1 0,-1-1 0,1 1 1,0 0-1,0 0 0,-7 4 0,1-1 1580,3 0 724,37-32 2198,-3-5-3594,35-58-1,16-44-244,-48 81-557,-15 27-192,60-116 579,-69 130-586,90-223 352,-62 146-500,20-66 723,-54 152-565,-2 4-60,-9 14 73,-7 21 213,2 1 0,-15 45 0,20-50-180,-17 41 291,-39 72 0,-90 138 262,-17-17 68,7-44 40,141-193-510,18-21-14,2 1 0,-10 11 0,56-44-500,9-4 126,18-10-46,65-52-1,35-58 139,7-4 312,-148 132-214,153-109-92,-178 129 27,8-4 59,0-1 0,15-13 0,-35 30-176,1 0 0,0 0 0,1 2 0,0-1 0,-11 23 0,-21 65 35,37-88 64,1-1 0,0 0 0,1 1 0,0 0 0,1-1 0,0 1 0,1 15 0,1-25 39,-1 1 0,0-1 0,0 1 0,1-1 0,0 1 0,-1-1 0,1 0-1,0 0 1,0 1 0,0-1 0,0 0 0,1 0 0,-1 0 0,1 0 0,-1 0 0,1 0 0,0-1 0,-1 1 0,1 0 0,0-1-1,0 1 1,0-1 0,0 0 0,4 2 0,-2-2 14,0 0 0,0 0 0,-1-1 0,1 1 0,0-1 0,0 0 0,0 0 0,0 0 0,-1-1 0,1 1 0,0-1 0,0 0 0,0 0 0,5-3 0,-1 1 4,-1-1 0,0 0-1,0-1 1,0 0 0,0 0 0,-1-1 0,0 1-1,0-1 1,0-1 0,-1 1 0,0-1-1,0 0 1,0 0 0,5-14 0,-3 6 48,-1 0 0,0-1 0,-2 0 0,1 1 0,-2-2 0,2-25 0,-4 33-82,-1 0 0,0 1 0,-1-1-1,1 0 1,-2 1 0,1-1 0,-5-10 0,5 15-24,-1-1 0,0 1 0,0-1 0,0 1 0,-1 0 0,0 0 0,0 0 0,0 0 1,0 1-1,0-1 0,-1 1 0,0 0 0,1 0 0,-1 0 0,-6-3 0,5 3-122,0 1-1,-1 0 0,1 0 1,0 0-1,-1 1 0,0-1 1,-9 0-1,14 2-82,29 3 193,7-1 120,0-1 0,69-8 0,23-13 24,-113 18-51,-1-1 0,1 0 0,-1-1 0,18-8 1,-29 11-28,1-1 0,0 1 1,0 0-1,-1 1 0,1-1 1,0 0-1,0 1 0,0-1 1,0 1-1,0 0 0,0 0 1,0 0-1,0 0 0,0 1 1,3 0-1,-5 0-38,0-1-1,0 0 1,0 1 0,0-1 0,0 1-1,0-1 1,0 1 0,0 0 0,0-1-1,0 1 1,-1 0 0,1 0 0,0 0 0,0-1-1,-1 1 1,1 0 0,-1 0 0,1 0-1,0 2 1,1 1 0,0 0-19,0-1 0,0 1 0,0 0-1,-1-1 1,0 1 0,0 0 0,0 0-1,0 0 1,0 6 0,-1 41 69,-1-39 27,0 0 0,3 20 1,-1-26-82,-1-2 54,1 0-1,-1 0 0,1-1 0,0 1 0,2 6 0,-2-10-28,-1 1 0,1 0 0,-1 0 0,1 0 0,-1-1 0,1 1-1,0 0 1,-1-1 0,1 1 0,0-1 0,-1 1 0,1-1 0,0 1 0,0-1-1,-1 1 1,1-1 0,0 0 0,0 1 0,0-1 0,0 0 0,0 0 0,-1 1-1,1-1 1,0 0 0,0 0 0,0 0 0,0 0 0,0 0 0,1-1 0,11-2 67,-1-1 1,0 0 0,0-1 0,20-10 0,9-4-103,11-3 59,141-52 2,-98 42-486,-94 32 432,0 0 0,-1-1 0,1 1 0,0 0 0,-1 0 0,1-1 0,0 1 0,-1 0 0,1 0 0,0 0 0,0 0 0,-1 0 0,1 0 0,0 0 0,0 0 0,-1 0 0,1 0 0,0 0 0,-1 1 0,1-1 0,0 0 0,-1 1 0,1-1 0,0 0 0,-1 1 0,2 0 0,-2 0 0,1 1 0,-1 0 0,0-1 0,0 1 0,0 0 0,0 0 0,0-1 0,0 1-1,0 0 1,-1 2 0,1-2-12,-1 11 39,-1 0 0,-1-1 0,0 1 0,0-1 0,-1 0 0,-9 19 1,-14 33 441,36-78-279,1-1 1,1 2-1,1 0 1,18-18 0,-19 22-257,41-30-159,-46 35 174,0 1 1,0-1 0,0 1 0,0 1 0,1-1 0,-1 1 0,10-2 0,-15 4 52,0 0 0,0 0 0,0-1 0,0 1 1,0 0-1,-1 0 0,1 0 0,0 0 0,0 0 0,0 0 0,0 0 0,0 0 0,0 1 0,0-1 0,0 0 0,0 1 0,-1-1 0,1 0 0,0 1 0,0-1 1,0 1-1,-1-1 0,1 1 0,0 0 0,-1-1 0,1 1 0,0 0 0,-1-1 0,1 1 0,-1 0 0,1 0 0,-1-1 0,1 1 0,-1 0 0,0 0 0,1 0 0,-1 0 1,0 0-1,0 0 0,1-1 0,-1 1 0,0 0 0,0 0 0,0 0 0,0 0 0,0 0 0,-1 0 0,1 1 0,-2 9 4,-1 0 0,0 0-1,0 0 1,-8 15 0,5-13 58,1 0 0,-5 20 1,11-33 360,3-2-141,7-12-28,20-18-145,-13 18-171,1 1 0,0 0 1,1 2-1,0 0 0,1 2 1,-1 0-1,35-9 0,-54 17 42,1 1-1,-1-1 1,1 1-1,-1-1 1,1 1-1,0 0 1,-1 0-1,1 0 1,0 0-1,-1 0 1,1 0-1,0 1 1,-1-1-1,1 0 1,-1 1-1,1-1 1,-1 1-1,1 0 1,-1-1-1,1 1 1,1 2-1,-1-2 1,-1 1 1,1 1-1,-1-1 0,0 0 0,0 0 0,1 0 0,-2 1 0,1-1 0,0 0 0,0 1 1,-1-1-1,1 1 0,-1 2 0,2 31 4,-2-29 63,0-1 0,0 1 0,1 0 1,0-1-1,0 1 0,0-1 0,1 1 0,4 10 1,-4-14-13,-1-1 0,1 0 0,0 0 0,-1 0 1,1 0-1,0 0 0,0 0 0,1-1 0,-1 1 1,0-1-1,0 1 0,1-1 0,-1 0 1,1 0-1,-1 0 0,1 0 0,0 0 0,-1-1 1,1 1-1,0-1 0,0 0 0,-1 0 0,1 0 1,0 0-1,5-1 0,5-1 51,0-1 0,0 0 0,25-11 0,-24 9-244,0 0-181,27-9-3364,-35 13 2466,0 0 0,-1 0 0,1 0 0,0 1 0,9 0 0,7 3-1885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216 521 2656,'0'-4'205,"0"-3"1366,0 1 1,-1-1-1,-1-12 1,1 17-1350,1 0 0,-1 1 0,0-1 1,1 0-1,-1 1 0,0-1 1,0 0-1,0 1 0,0-1 1,0 1-1,-1-1 0,1 1 0,0 0 1,-1 0-1,1-1 0,-1 1 1,1 0-1,-3-1 0,-3-1 23,1 0 0,-1 1 1,0 0-1,0 0 0,0 0 0,0 1 0,0 0 0,0 1 0,0-1 0,-13 2 0,15 0-179,0 0 0,-1 0-1,1 0 1,0 0-1,0 1 1,0 0-1,0 0 1,0 0 0,0 1-1,1-1 1,-1 1-1,1 0 1,-1 1 0,-4 4-1,6-5-65,1 1 1,0-1-1,-1 1 0,1 0 0,0 0 1,1-1-1,-1 1 0,1 0 0,0 0 1,0 1-1,0-1 0,0 0 0,0 6 1,1-1 26,0 1 0,0 0 0,1-1 0,3 16 0,-2-18 38,0 0-1,0 0 1,1 0 0,0-1-1,0 1 1,0-1 0,1 0-1,0 0 1,0 0 0,10 9 0,-10-11 6,0 0-1,0-1 1,1 1 0,-1-1 0,1 0 0,0 0 0,0-1 0,0 0 0,0 1 0,0-2 0,1 1 0,-1-1 0,1 1 0,6-1 0,-6 0-5,-1 0 1,1-1 0,-1 0-1,0 0 1,1-1 0,-1 1-1,1-1 1,-1 0 0,0-1-1,0 1 1,0-1 0,0 0-1,0-1 1,0 1 0,0-1-1,-1 0 1,1 0 0,-1 0-1,7-7 1,-5 3 59,-1 0 0,0-1 0,0 1 0,0-1 0,-1-1-1,0 1 1,-1 0 0,0-1 0,4-14 0,-6 15-106,1 0 0,-1 0 0,0 0 0,-1 1 0,0-1 0,0 0 0,-1 0 0,0 0 0,0 0 0,-1 0 0,-3-11 0,2 13-43,0 1 0,0-1-1,-1 1 1,0-1 0,0 1 0,0 0 0,0 1 0,-1-1 0,0 1 0,-9-7 0,5 5-110,0 1 0,0-1 0,-1 2 1,0-1-1,-15-4 0,-6 4-1040,32 5 1201,0 1 1,1-1 0,-1 1 0,1-1-1,0 0 1,-1 1 0,1-1-1,-1 0 1,1 0 0,-1 0 0,1-1-1,2 1 1,22-7 410,-17 5-265,10-4-47,-1 0-1,1-1 0,-1-1 0,-1-1 0,1-1 1,-1 0-1,-1-1 0,26-22 0,-13 5-102,-1-1 0,-1-1 0,27-40 0,-31 38 113,26-35-82,-38 58-200,-11 9 136,1 0 0,-1 0 0,0 0 0,1 0 0,-1-1 0,0 1 0,1 0-1,-1 0 1,0 0 0,1 0 0,-1 0 0,0 0 0,1 0 0,-1 0-1,0 0 1,1 0 0,-1 1 0,0-1 0,0 0 0,1 0 0,-1 0 0,0 0-1,1 0 1,-1 1 0,1 0-11,0 1 0,0-1 0,0 1 0,0-1 1,-1 1-1,1-1 0,-1 1 0,1 0 0,-1-1 0,0 1 0,1 0 0,-1 0 0,0-1 0,0 3 0,0 39-10,-1-1 0,-3 1-1,-13 66 1,-41 125 263,49-201-254,-5 20 145,-3-1 0,-2 0 0,-45 87 0,-76 79 473,118-188-226,-33 37 0,28-41 3,25-24-319,-1 0 0,1-1 1,-1 1-1,0-1 1,1 0-1,-1 1 0,0-2 1,0 1-1,-4 1 1,6-2-39,0 0 1,-1 1 0,1-1 0,0 0-1,0 0 1,-1 0 0,1 0-1,0 0 1,-1 0 0,1-1 0,0 1-1,-1 0 1,1-1 0,0 1 0,0-1-1,0 1 1,-1-1 0,1 0 0,0 1-1,0-1 1,0 0 0,0 0 0,0 0-1,0 0 1,0 0 0,0 0-1,1 0 1,-1 0 0,0 0 0,1 0-1,-1 0 1,0 0 0,1-1 0,-1 1-1,1 0 1,-1-3 0,0-1 12,1 0 1,-1 0 0,1 0-1,0 0 1,0 0 0,1 0-1,1-9 1,0 8-27,0-1 0,0 1 0,1 0-1,0-1 1,0 1 0,1 1 0,-1-1 0,1 0 0,1 1 0,7-8 0,2 0-12,0 0 1,22-15 0,-15 15 2,1 0 0,-1 2-1,2 0 1,40-13 0,96-17-54,-130 35-333,0 1 0,46-2-1,-64 7-733,0 1-1,0 0 0,21 5 0,-25-4-184,0 0 0,0 1 1,0-1-1,0 2 1,0-1-1,10 8 1,15 15-2818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20 168 1984,'0'-2'176,"0"0"-67,0 0 0,-1 1 0,1-1 0,0 0 0,0 1 0,1-1 0,-1 0 0,0 1 1,0-1-1,1 1 0,-1-1 0,1 0 0,0 1 0,-1-1 0,1 1 0,0-1 0,0 1 0,0 0 0,1-2 0,16-6 5704,-13 37-2911,-8 36-986,-11 66 0,0-17-943,10-66-580,-7 74 333,6 130 0,6-116-179,-1-78 463,0-112-293,3-183 201,1 181-937,2-1 1,17-67-1,-11 79-127,2 1 0,38-85 1,-37 100 42,2 1 1,0 1-1,2 1 1,42-47 0,-46 58 61,0 2 0,2 0 0,-1 0 0,37-21 0,-44 30 1,0 0 1,1 1 0,-1 0 0,1 0 0,0 1-1,0 0 1,0 1 0,1 0 0,-1 1 0,0 0-1,1 1 1,14 0 0,-21 1 31,0 0 1,0 0-1,0 0 1,0 0-1,-1 1 1,1 0-1,0-1 1,-1 1-1,0 0 1,1 1-1,-1-1 1,0 1-1,0-1 1,0 1-1,0 0 1,-1 0-1,1 0 0,-1 1 1,0-1-1,0 0 1,0 1-1,0 0 1,0-1-1,-1 1 1,0 0-1,0 0 1,0 0-1,0 0 1,0 0-1,-1 0 1,0 0-1,0 0 1,-1 7-1,-1 5 41,-2 0-1,0 0 1,-1 0 0,-1 0 0,0-1-1,-1 0 1,0 0 0,-2-1-1,1 0 1,-12 13 0,3-6 44,-1 0 0,0-2 0,-2 0-1,0-1 1,-33 22 0,34-29-2,0 0 0,-1-2-1,0 0 1,-37 11 0,50-18 16,4-1-111,1-1-1,-1 1 1,1-1 0,0 1 0,-1 0 0,1 0 0,-4 3-1,5-4 9,1 1-1,0-1 0,-1 1 1,1 0-1,0-1 0,-1 1 0,1-1 1,0 1-1,0 0 0,0-1 1,-1 1-1,1-1 0,0 1 0,0 0 1,0-1-1,0 1 0,0 0 1,0-1-1,0 1 0,1 0 0,-1-1 1,0 1-1,0-1 0,0 1 1,1 0-1,-1-1 0,0 1 0,0-1 1,1 1-1,-1-1 0,1 1 1,-1-1-1,0 1 0,1-1 0,0 1 1,9 11-50,0-1 1,0 0 0,22 16 0,-5-4 188,8 10-1,-2 2-1,-2 1 0,-1 1 1,-2 1-1,39 70 0,-2-1 1022,-57-98-3238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62 3072,'2'-7'507,"-1"0"1,2 1 0,-1-1-1,1 1 1,4-8-1,-2 4 1251,-2 6 438,-2 13-955,-9 126 2348,3-69-2251,-18 79 0,2-7-334,7-23-172,13-104-844,0 2 859,-2-21-88,1-1-690,1-1 0,1 1-1,-1-1 1,1 0 0,1 1-1,0-1 1,0 1-1,1-1 1,0 1 0,4-10-1,3-5-99,1 0 0,20-35 0,-22 45 20,1 0 0,1 1 0,0 0 0,0 0 0,2 1 1,14-13-1,-19 19-35,1 0 1,0 0 0,0 1 0,1 0 0,-1 1-1,1 0 1,0 0 0,0 0 0,0 1-1,1 1 1,18-3 0,-24 4 27,1 1-1,-1 1 1,1-1 0,0 0-1,-1 1 1,1 0 0,-1 0-1,0 0 1,1 1 0,-1 0 0,0 0-1,0 0 1,0 0 0,0 0-1,0 1 1,0 0 0,-1-1-1,1 2 1,-1-1 0,0 0-1,0 1 1,5 5 0,-8-7 25,1 0-1,-1-1 1,0 1 0,1 0 0,-1-1 0,0 1 0,0 0 0,0-1 0,0 1 0,0 0-1,0-1 1,-1 1 0,1 0 0,-1-1 0,1 1 0,-1-1 0,1 1 0,-1-1 0,0 1-1,-1 2 1,-1 1 47,0-1-1,0 0 0,0 1 0,-1-1 0,-6 5 1,0-1 26,0-1 0,0 0 1,-1 0-1,0-1 0,-24 8 1,11-6 216,-49 10 1,48-15-226,19-2-104,-1-1-1,1 1 1,-1 1-1,-7 1 0,14-2 22,-1-1-1,1 1 1,0-1-1,0 1 0,0-1 1,0 1-1,0-1 1,0 1-1,0 0 1,0-1-1,0 1 0,0-1 1,0 1-1,0-1 1,0 1-1,0-1 1,0 1-1,0-1 0,0 1 1,1-1-1,-1 1 1,0 0-1,1 1 17,0 3 29,1-1-1,-1 1 1,1-1-1,0 0 1,0 0 0,0 0-1,4 6 1,24 28 377,-10-12-120,2 4-12,-12-18-77,-1 0 1,-1 1-1,0 0 0,7 15 0,-15-27-392,0 0 0,0 0 0,0 0 0,0 0 0,0 0-1,0 0 1,0 0 0,0 0 0,-1-1 0,1 1 0,0 0 0,-1 0-1,1 0 1,0 0 0,-1-1 0,1 1 0,-1 0 0,1 0-1,-1-1 1,0 1 0,1 0 0,-1-1 0,0 2 0,-6 6-4036,2 19-4451,4-11 5392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4992,'0'1'65,"0"-1"0,0 0 0,0 0 0,0 0 1,0 1-1,1-1 0,-1 0 0,0 0 0,0 0 0,0 1 0,0-1 0,0 0 1,1 0-1,-1 0 0,0 0 0,0 1 0,0-1 0,1 0 0,-1 0 0,0 0 1,0 0-1,0 0 0,1 0 0,-1 0 0,0 0 0,0 0 0,0 0 1,1 0-1,-1 0 0,0 0 0,0 0 0,1 0 0,-1 0 0,0 0 0,0 0 1,1 0-1,-1 0 0,0 0 0,12-3-113,-9 3 446,27-7 2785,-16 5-2264,-1-1-1,0-1 1,1 0 0,17-8-1,-13 1-600,0 0 0,0-1 0,-1 0 0,29-29 0,54-67 277,-76 80-529,-3 5 30,-2-2 0,0 0 0,-2-1 0,23-46 0,-38 68-100,0 0 0,0-1 0,0 1 0,-1-1 0,1 1 1,-1-1-1,0 0 0,-1 0 0,1 1 0,-1-7 0,0 9-19,-1 1 0,1-1 1,-1 0-1,1 1 0,-1-1 0,1 1 0,-1-1 1,0 1-1,0-1 0,1 1 0,-1-1 0,0 1 1,-1 0-1,1-1 0,0 1 0,0 0 0,0 0 1,-1 0-1,1 0 0,-1 0 0,1 0 0,0 0 1,-1 1-1,0-1 0,1 0 0,-1 1 0,1-1 1,-1 1-1,-3-1 0,-3 0-79,0 0 0,0 1 0,0 0 0,-13 1-1,13 0 199,-1 0 0,1 1-1,0 0 1,0 0-1,0 1 1,0 0-1,0 0 1,0 1-1,1 0 1,-12 8 0,10-4 83,0-1 0,1 1 1,-1 1-1,1 0 0,1 0 1,-13 20-1,9-8 134,0 0 1,2 1 0,0 1-1,2-1 1,0 1-1,-7 47 1,12-50-114,0 0 0,2 0 0,0 0 0,3 21 0,-3-33-110,1 0 0,1 0-1,0 0 1,0-1 0,0 1-1,1 0 1,0-1 0,1 0-1,0 0 1,0 0 0,0 0-1,1-1 1,5 7 0,-4-8-22,0 0 0,0 0 0,0-1 0,0 0 0,1 0 0,-1-1 0,1 1 0,0-1-1,0-1 1,0 0 0,10 2 0,-5-1-633,25 0 0,12-4-3883,-7 0 1302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3 157 2560,'-3'-21'1760,"4"12"5920,12 35-5087,-10-21-2337,0 1 0,0-1-1,-1 0 1,1 1 0,-1-1 0,-1 1 0,2 8-1,-1 3 25,0 0-1,1 0 1,1-1-1,9 29 1,-12-44-171,-1 0 0,0 1-1,1-1 1,0 0 0,-1 0 0,1 0 0,0 0 0,-1 0 0,1 1 0,0-1-1,0 0 1,1 1 0,-2-2-66,1 0 0,-1 0 0,0 0 0,0 0 0,1 0 0,-1 0-1,0 0 1,0-1 0,0 1 0,1 0 0,-1 0 0,0 0 0,0 0 0,0 0 0,1 0-1,-1 0 1,0 0 0,0-1 0,0 1 0,0 0 0,1 0 0,-1 0 0,0 0 0,0 0 0,0-1-1,0 1 1,1 0 0,5-14 418,2-12-312,-2 0-1,4-29 1,-5 24-214,10-30 0,-12 51 97,0 0 0,1 1 0,1-1-1,-1 1 1,1 0 0,1 0 0,7-9 0,-10 15-35,-1 0 1,1 1-1,0-1 1,1 0 0,-1 1-1,0 0 1,1 0-1,-1 0 1,1 0 0,0 0-1,0 1 1,-1 0 0,1-1-1,0 1 1,0 1-1,0-1 1,0 1 0,1-1-1,-1 1 1,0 0-1,7 2 1,-4-1 5,0 0 1,0 1-1,0 0 1,0 0-1,0 1 1,-1 0-1,1 0 1,-1 1-1,0 0 1,0 0-1,8 6 1,-5-2-163,-6-4 27,0-1 1,1 0-1,-1 0 0,1 0 1,0-1-1,0 1 0,0-1 1,8 3-1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9376,'0'-8'4256,"40"13"-3680,1-10 2975,4 5-2047,58-12 864,5 0-1376,37-12-160,-11 0-512,24-4-64,-20 5-160,-2-2 96,-19 10-128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0 3232,'-56'3'1035,"54"-3"-1003,0 0 0,0 0 1,1 1-1,-1-1 1,0 0-1,1 1 0,-1-1 1,0 1-1,1-1 1,-1 1-1,1 0 0,-3 1 1,-5 3-122,-1-1 375,1 1 0,-1 0-1,2 0 1,-1 1 0,0 1 0,1-1 0,0 1-1,1 0 1,0 1 0,0 0 0,0 0 0,-5 10-1,-8 20 672,2 1 0,1 1-1,2 1 1,2 0 0,-9 55-1,15-58-629,2 1 0,2-1-1,2 1 1,1 0 0,2 0-1,8 46 1,-3-49-117,1 1 0,1-1 0,3-1 0,18 42 0,-22-61-139,1 0 1,0 0-1,1-1 0,0-1 1,2 1-1,-1-2 0,2 0 0,0 0 1,0-1-1,30 20 0,-27-22-988,0-1-1,1-1 0,0 0 0,1-1 0,0-1 0,0-1 0,0 0 0,24 2 0,13-2-1956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4224,'15'-2'1365,"-14"2"-1336,-1-1-1,1 1 0,0 0 1,-1 0-1,1 1 0,-1-1 1,1 0-1,-1 0 0,1 0 1,-1 0-1,1 0 0,-1 1 1,1-1-1,-1 0 0,1 0 1,-1 1-1,1-1 0,0 1 1,12 6 487,0 0 1,-1 2-1,0-1 1,0 1-1,14 15 0,-8-3 524,0 2 1,-2 0-1,23 42 0,33 86 1285,-52-107-1771,-3-8-190,-2 0 0,-2 1 0,-1 1 0,-2 0-1,-2 0 1,-1 1 0,-2 0 0,0 70 0,-7-62-32,-2 1 0,-12 55 0,10-79-203,0 0 0,-2 0 0,0-1 0,-2 0 0,0 0-1,-15 23 1,19-37-116,0-1-1,0 1 0,-1-1 1,0 0-1,0 0 0,-1-1 0,0 0 1,-1 0-1,1-1 0,-1 0 1,0 0-1,-13 4 0,-24 7-3233,5-4 811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2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158 570 2976,'-4'-12'7473,"4"11"-7238,0 1 1,0-1-1,0 0 1,0 0 0,-1 1-1,1-1 1,0 0 0,-1 0-1,1 1 1,0-1-1,-1 0 1,1 1 0,-1-1-1,1 1 1,-1-1-1,1 0 1,-1 1 0,1-1-1,-1 1 1,1 0-1,-1-1 1,0 1 0,1-1-1,-1 1 1,0 0 0,-1-1-1,0 0-90,0 0-1,0 0 0,-1 0 1,1 0-1,-1 0 1,1 1-1,-1-1 0,1 1 1,-1 0-1,1 0 1,-1 0-1,1 0 1,-1 0-1,-3 1 0,2 0-72,0 0 0,0 1 0,0 0 0,1 0 0,-1 0 0,0 0 0,-4 4-1,-2 1 61,7-5-81,-1 1 0,1-1 0,0 1 0,0 0 0,0 0 0,0 0 0,0 0 1,0 0-1,1 1 0,-4 5 0,0 3 29,4-8-16,0 0 0,0 1 0,0-1 0,1 0 0,-2 6 0,3-10-46,0 1 0,-1-1-1,1 0 1,0 0 0,0 1 0,0-1 0,0 0 0,0 1 0,0-1 0,0 1 0,0-1 0,0 0 0,0 1 0,0-1 0,0 0 0,0 1 0,0-1-1,0 0 1,0 1 0,1-1 0,-1 0 0,0 0 0,0 1 0,0-1 0,0 0 0,1 1 0,-1-1 0,0 0 0,0 0 0,1 1 0,-1-1 0,18 2 351,-17-2-358,3 0 4,-1-1-1,0 1 0,1 0 1,-1-1-1,0 0 0,1 0 1,-1 0-1,0 0 1,0 0-1,0 0 0,0-1 1,3-2-1,0-1 89,0 0 0,0 0 0,8-10 0,9-9-163,-21 23 74,0-1 0,-1 0 1,1 0-1,-1 0 0,1 0 0,-1 0 1,0 0-1,0 0 0,0 0 0,0 0 0,0 0 1,-1-1-1,1 1 0,0-3 0,-1 5-11,0 0 0,1 0-1,-1 0 1,0 0-1,0 0 1,0 0 0,1 0-1,-1 0 1,0 0-1,0 0 1,0 0 0,1 0-1,-1 0 1,0 0-1,0 0 1,1 0 0,-1 0-1,0 0 1,0 0-1,0-1 1,0 1 0,1 0-1,-1 0 1,0 0 0,0 0-1,0-1 1,0 1-1,0 0 1,1 0 0,-1 0-1,0-1 1,0 1-2,0 0 1,0 0 0,0 0-1,1 0 1,-1 0 0,0 0-1,0 0 1,0 0 0,0 0-1,0 0 1,1-1 0,-1 1-1,0 0 1,0 0 0,0 0-1,0 0 1,0 0 0,0 0-1,0-1 1,0 1 0,1 0-1,-1 0 1,0 0 0,0 0-1,0 0 1,0-1 0,0 1-1,0 0 1,0 0 0,0 0-1,0 0 1,0 0 0,0-1-1,0 1 1,0 0 0,0 0-1,0 0 1,0 0 0,0-1-1,0 1 1,0 0 0,0 0-1,-1 0 1,1 0 0,0-1-1,0 1-6,0 0 0,0 0 1,0 0-1,0-1 0,0 1 0,0 0 0,-1 0 0,1 0 0,0-1 0,0 1 0,0 0 0,0 0 0,0-1 1,0 1-1,0 0 0,0 0 0,0 0 0,0-1 0,0 1 0,0 0 0,1 0 0,-1 0 0,0-1 0,0 1 1,0 0-1,0 0 0,0 0 0,0-1 0,1 1 0,0-3 42,-3 7 249,1-3-277,0 0-1,0 0 0,-1 0 1,1 0-1,0 0 0,-1 0 1,1-1-1,0 1 0,-1 0 1,1-1-1,-1 1 1,1-1-1,-1 1 0,1-1 1,-1 0-1,-1 0 0,0 1-7,1-1 0,-1 1 0,1-1-1,-1 1 1,1 0 0,0 0-1,-1 0 1,1 0 0,-3 2 0,-3 4-3,-4 4 25,-1 1-1,2 0 1,-16 20-1,24-28-2,0 1 0,1 0 1,-1-1-1,1 1 0,0 0 0,0 0 0,1 0 0,-1 0 0,1 1 0,0-1 1,1 0-1,-1 1 0,1-1 0,0 0 0,1 7 0,-1-10 5,1-1-1,-1 1 1,0 0-1,1-1 1,-1 1-1,1 0 1,-1-1-1,1 1 0,0-1 1,0 1-1,0-1 1,0 1-1,0-1 1,0 0-1,0 1 1,0-1-1,0 0 1,1 0-1,-1 0 0,0 0 1,1 0-1,1 1 1,-2-2-15,0 0 0,0 0 1,1 1-1,-1-1 0,0 0 1,0 0-1,0 0 0,0 0 0,0-1 1,1 1-1,-1 0 0,0 0 0,0-1 1,0 1-1,0 0 0,0-1 1,0 1-1,0-1 0,0 0 0,0 1 1,0-1-1,0 0 0,0 1 1,-1-1-1,1 0 0,0 0 0,0 0 1,-1 0-1,1 0 0,0 0 0,-1 0 1,1 0-1,0-2 0,4-8-45,-1-1 0,0 0-1,-1 0 1,0-1-1,1-14 1,-1 7 135,-2 6-115,-1 12-4,0 0 0,0-1 1,0 1-1,0 0 0,1 0 1,-1 0-1,1 0 0,-1 0 0,2-4 1,18 67 887,-12-38-736,1 1 1,1-2-1,1 1 0,14 21 1,-23-41-124,0 0 0,0 0 0,0-1 0,0 1 0,1 0 0,-1-1 0,1 0 0,0 1 0,0-1 0,0 0 0,0-1 0,0 1 0,0 0 1,0-1-1,0 0 0,4 1 0,-4-1 14,0-1 1,1 1 0,-1-1-1,0 0 1,0 0 0,0-1-1,0 1 1,1-1 0,-1 0-1,0 1 1,0-1 0,0 0 0,0-1-1,0 1 1,0-1 0,-1 1-1,1-1 1,4-3 0,21-15-102,-13 10 75,18-16 1,1-4 63,-11 11-251,-1-1-1,0-2 0,-2 0 1,35-49-1,-37 39 155,-2-1 0,-1 0-1,-2 0 1,13-52 0,24-145-32,-44 193 22,-1 15 40,-3 17-4,-1-1 0,0 1 0,0-1 1,0 0-1,-1 1 0,0-1 0,0 0 0,-1-11 0,-9 29 84,6-1-12,1 1 1,-4 22-1,3-13-8,-55 313 878,52-280-711,0 80-1,7-126-226,0 2-71,0 0 0,0 0 0,1-1 0,0 1 0,1 0 0,0 0 0,6 18 0,-8-27 14,0-1 0,0 0 1,0 0-1,1 0 1,-1 1-1,0-1 1,0 0-1,0 0 1,0 0-1,0 0 1,1 1-1,-1-1 0,0 0 1,0 0-1,0 0 1,1 0-1,-1 0 1,0 1-1,0-1 1,0 0-1,1 0 1,-1 0-1,0 0 0,0 0 1,1 0-1,-1 0 1,0 0-1,0 0 1,0 0-1,1 0 1,-1 0-1,0 0 0,0 0 1,1 0-1,-1 0 1,0 0-1,0 0 1,0-1-1,1 1 1,10-10-2627,10-22-2267,-16 24 3572,8-9-766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7712,'-8'-2'1109,"2"1"795,12 8 1712,10 6-2032,1-1 1,0 0-1,28 13 1,59 23-713,-101-47-834,32 13-517,0-1 0,1-2 1,41 7-1,-41-12-3630,54 1 0,-35-4 1229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2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1088 4640,'0'0'198,"0"-1"0,0 1 0,0-1 0,-1 1 0,1-1 0,0 1 0,0-1 0,0 1 0,0-1 0,0 1 0,0-1 1,0 1-1,0-1 0,0 1 0,0-1 0,0 1 0,0-1 0,1 1 0,-1-1 0,0 1 0,0-1 0,0 1 0,1 0 0,-1-1 0,0 1 0,0-1 0,1 1 0,-1 0 0,1-1 1,14-16 730,-9 12-430,11-17-29,-1 0 1,-1-1-1,16-33 0,-4 8-52,-5 12-223,2 1-1,1 0 1,55-56 0,-12 22 100,76-85 23,-68 57 311,63-108 0,-120 176-77,-2 0-1,25-57 0,-42 85-541,0 1 0,1-1 0,-1 1 0,0-1 0,0 1 0,0-1 0,1 1 0,-1-1 0,0 1 0,0-1 0,0 1 0,0-1 0,0 1 0,0-1 0,0 0 1,0 1-1,0-1 0,0 1 0,0-1 0,0 1 0,-1-1 0,1 1 0,0-1 0,0 1 0,-1-2 0,0 3 1,0-1 0,0 0 0,0 0 0,0 1 0,1-1 0,-1 0-1,0 1 1,0-1 0,0 1 0,0 0 0,1-1 0,-1 1 0,0-1 0,1 1 0,-1 0 0,0 0 0,1-1 0,-1 1 0,1 0 0,-1 1-1,-25 35 510,-33 66 0,19-31-141,7-17 18,-40 72 528,57-96-636,2 1-1,-13 37 0,22-50-219,0 0 0,1 0 1,1 0-1,1 1 0,0-1 1,2 1-1,0-1 0,1 1 1,6 26-1,-6-39-23,1 0 0,0 0 1,1 0-1,-1 0 0,8 12 1,-7-15-11,-1-1 0,1 1 1,-1-1-1,1 0 1,0 0-1,0 0 1,0 0-1,1 0 0,-1-1 1,1 1-1,6 2 1,-4-2-40,0-1 1,0-1 0,0 1 0,0-1 0,0 0 0,0-1 0,0 1 0,1-1 0,-1 0-1,0-1 1,0 1 0,0-1 0,0-1 0,0 1 0,0-1 0,0 0 0,0 0-1,6-4 1,11-7-2,-1 0-1,0-1 1,21-19-1,-19 14 10,49-32-77,135-72 0,-130 80 675,-57 28-314,-21 15-274,1-1 0,-1 1 0,1 0 0,-1-1 0,1 1 0,-1-1 0,1 1 0,-1-1 0,1 1 0,-1-1 0,0 1 0,1-1 0,-1 1 0,0-1 0,0 1 0,1-1 0,-1 0 0,0 1 0,0-1 0,0 1 0,0-1 0,0 0 0,1 1 0,-1-1 0,0 0 0,-1 1 0,1-2 0,0 2-2,-1 0 0,0-1-1,1 1 1,-1 0 0,1 0 0,-1 0 0,0-1-1,1 1 1,-1 0 0,0 0 0,1 0-1,-1 0 1,1 0 0,-1 1 0,0-1-1,1 0 1,-1 0 0,1 0 0,-2 1-1,1-1 16,-12 4 42,0 0-1,0 1 1,0 0 0,1 1 0,0 0 0,0 1-1,0 0 1,1 1 0,0 1 0,1-1 0,0 2-1,0-1 1,1 2 0,0-1 0,1 1 0,0 0-1,1 1 1,0 0 0,0 0 0,2 0 0,-1 1-1,-5 25 1,4-11-34,3 1-1,-3 50 1,6-77-38,1 0 0,0 0 0,0 0 0,0 0 0,0 0-1,0-1 1,0 1 0,0 0 0,0 0 0,1 0 0,-1 0 0,0-1 0,0 1 0,1 0 0,-1 0 0,1 0 0,-1-1 0,1 1 0,-1 0 0,2 1 0,-2-2-13,1 0 0,-1 0 0,1 0 0,0 0 0,-1 0 0,1 0 0,-1-1 0,1 1 1,-1 0-1,1 0 0,-1 0 0,1 0 0,-1-1 0,1 1 0,-1 0 0,1-1 0,-1 1 1,1 0-1,-1-1 0,1 1 0,-1 0 0,1-2 0,5-5-228,0 0 0,8-13-1,-12 16 208,59-92-638,36-51 1033,-95 144-320,9-13 109,-11 16-143,0 0 1,0-1-1,1 1 0,-1-1 0,0 1 0,0-1 0,1 1 0,-1-1 0,0 1 0,0-1 1,0 1-1,0-1 0,0 1 0,0-1 0,0 1 0,0-1 0,0 1 0,0-1 1,0 1-1,0-1 0,0 1 0,-1-1 0,1 1 0,0-1 0,0 1 0,-1-1 1,1 1 12,-1 0 0,1 0 1,-1 0-1,1 0 1,-1 0-1,1 0 1,-1 0-1,1 0 0,0 0 1,-1 0-1,1 1 1,-1-1-1,1 0 0,0 0 1,-1 1-1,1-1 1,-1 0-1,1 0 1,0 1-1,-1-1 0,1 1 1,-5 6 79,1-1 0,0 1 0,0 1 0,1-1 0,-1 0 0,2 1 0,-1-1 0,-1 13 0,1-2-1,0 0 0,1 32 0,1-42-70,2 0 0,-1 0 0,1 0 1,0 0-1,0 0 0,1-1 0,1 1 0,-1 0 0,1-1 0,0 0 0,8 14 0,-10-20-26,0 0 0,0 0 0,0 0 0,0 0 0,0 0 0,0-1 0,0 1 0,0 0 0,0-1 0,0 1 0,0-1 0,1 1-1,-1-1 1,0 1 0,0-1 0,1 0 0,-1 1 0,0-1 0,1 0 0,-1 0 0,2 0 0,2-1-10,-1 0 1,1 0 0,-1 0-1,7-2 1,-5 0-13,12-3-47,-2-1 1,1 0-1,-1-2 0,22-14 1,55-47-204,-81 60 250,114-91 203,-110 87-126,-11 9 7,0 0-1,1 1 1,0 0-1,0 0 1,10-6 0,-16 10-59,0 0 1,0 0 0,1 0-1,-1 0 1,0 0-1,0 0 1,0 0-1,0 0 1,1 0 0,-1 0-1,0 0 1,0 0-1,0 0 1,0 0 0,1 0-1,-1 0 1,0 0-1,0 0 1,0 0 0,0 0-1,0 0 1,1 1-1,-1-1 1,0 0-1,0 0 1,0 0 0,0 0-1,0 0 1,0 0-1,0 0 1,1 0 0,-1 1-1,0-1 1,0 0-1,0 0 1,0 0-1,0 0 1,0 0 0,0 1-1,0-1 1,0 0-1,0 0 1,0 0 0,0 0-1,0 1 1,0-1-1,0 0 1,0 0 0,0 0-1,0 0 1,0 0-1,0 1 1,0-1-1,0 0 1,0 0 0,0 0-1,0 1 1,-3 12 336,2-8-106,-8 42 221,-12 88-110,19-113-349,1 0 1,0 0 0,2 0-1,4 24 1,-4-40-18,0-1 0,1 1 1,-1-1-1,1 1 1,0-1-1,4 7 0,-5-11 6,0 1 0,0-1 0,0 1 0,0-1 0,0 1 0,1-1 0,-1 0 1,0 1-1,1-1 0,-1 0 0,1 0 0,-1 0 0,1 0 0,0 0 0,-1 0 0,1-1 0,0 1 0,0-1 0,-1 1 0,1-1 0,0 0 0,3 1 0,4-2-45,1 0 0,-1 0 0,0-1 0,0 0 0,0 0 0,0-1 0,11-6 0,62-35-510,-56 29 458,300-202-598,-308 204 893,-1-1 0,0 0 0,17-21 0,-31 30 38,-10 6-72,-10 9 22,9-3-122,0 0 1,0 0 0,0 1-1,1 1 1,-9 13 0,4-3-51,-16 32 0,20-34-3,1-1 1,0 1 0,2 0 0,-5 21-1,8-31-7,2-1-1,-1 0 0,0 0 1,1 0-1,1 0 1,-1 1-1,1-1 0,0 0 1,0 0-1,0 0 1,1 0-1,0 0 0,0 0 1,1-1-1,6 11 0,-9-15 3,1 0 0,-1 0-1,1 0 1,0 0-1,-1-1 1,1 1 0,0 0-1,0-1 1,-1 1-1,1 0 1,0-1-1,0 1 1,0-1 0,0 1-1,0-1 1,0 1-1,0-1 1,0 0 0,0 0-1,0 1 1,0-1-1,0 0 1,2 0-1,-1 0-6,-1-1-1,1 1 1,0-1-1,0 1 1,0-1-1,-1 0 0,1 0 1,0 0-1,-1 0 1,1 0-1,-1 0 1,2-2-1,4-3-65,-1-1 0,-1 1-1,1-1 1,6-12 0,1-4 65,-1-1 1,10-28-1,-16 35 63,1 3-87,-7 14 39,0 0 1,0 0-1,0 0 1,0 0-1,0 0 1,0 0-1,0 0 0,0 0 1,0 0-1,0 0 1,0 0-1,0 0 1,0 0-1,0 0 0,0 0 1,0 0-1,0 0 1,0 0-1,1 0 1,-1 0-1,0 0 1,0 0-1,0 0 0,0 0 1,0 0-1,0 0 1,0 0-1,0 0 1,0 0-1,0 0 0,0 0 1,0 0-1,0 0 1,0 0-1,0 0 1,0 0-1,0 0 1,0 0-1,0 0 0,0 0 1,1 0-1,-1 0 1,0 0-1,0 0 1,0 0-1,0 0 1,0 0-1,0 0 0,0 0 1,0 0-1,0-1 1,0 1-1,0 0 1,0 0-1,0 0 0,-3 24 30,1-10 40,-2 11 7,-28 153 567,26-154-492,-1 0-1,-1 0 1,-1 0-1,-2-1 0,-16 27 1,12-27 57,-1 0 0,-22 24 0,27-36-169,0 0 0,0-1 0,-1 0 0,0-1 0,-22 13 0,30-21-88,1 1 0,-1-1 1,1 1-1,-1-1 0,0 0 0,1-1 0,-1 1 0,0 0 0,0-1 0,1 0 0,-1 0 0,0 0 0,0-1 0,1 1 0,-1-1 0,-7-2 0,9 2-44,0 0 0,-1 0 0,1 0 0,0 0-1,0 0 1,0-1 0,0 1 0,1-1 0,-1 1 0,0-1 0,1 0 0,-1 0-1,1 0 1,-1 0 0,1 0 0,0 0 0,0 0 0,0 0 0,0 0 0,0-1-1,0 1 1,1 0 0,-1-1 0,1 1 0,-1 0 0,1-1 0,0-2 0,0-2-12,1 0 1,-1 0 0,1 0-1,1 0 1,-1 0 0,1 0-1,0 1 1,1-1 0,0 1-1,0 0 1,6-11 0,-3 9 0,0 0 0,1 1 0,0-1 1,0 1-1,1 1 0,-1-1 0,12-6 1,7-1-59,0 1 0,0 1 0,1 1 1,43-11-1,39-4-168,16-4 233,-93 19 186,-1-1 0,0-1 0,32-20 1,-45 21-116,0 0 0,0 0 0,-2-2 1,0 0-1,0-1 0,15-19 0,-17 17 34,-2 3-5,19-30 0,-28 40 32,-1 0 0,0-1 0,0 1 0,0-1 0,0 1 0,-1-1 0,0 1 0,0-1 0,0 0 0,0 0 1,-1 1-1,0-8 0,0 11-27,0 0 0,0 0 1,0 0-1,-1 0 0,1 0 0,0 0 1,0 0-1,-1 0 0,1 0 1,-1 0-1,1 0 0,-1 0 0,1 0 1,-1 0-1,0 1 0,1-1 1,-1 0-1,0 0 0,1 1 1,-1-1-1,0 0 0,-2 0 0,2 0 11,-1 1-1,0-1 0,1 1 0,-1 0 0,0-1 0,0 1 0,1 0 0,-1 0 0,0 0 0,0 0 0,1 0 0,-4 1 0,0 1 100,0-1 1,-1 1-1,1 0 0,0 1 0,0-1 0,0 1 0,-7 5 0,6-3-31,1 0 0,0 1 0,0 0 0,0 0 0,1 0 0,0 1 0,0-1 0,1 1 0,0 0 0,0 0-1,0 0 1,-2 13 0,2-7-32,0 1 0,2 0 0,-1-1 0,2 1 0,0 0 0,2 15 0,-1-20-45,1 0 0,0 0 0,0-1 1,1 1-1,0 0 0,1-1 0,-1 0 1,2 0-1,-1 0 0,1 0 0,1 0 0,-1-1 1,1 0-1,0-1 0,14 12 0,-8-8-361,1-2 0,0 1 0,1-2 0,0 0-1,0 0 1,0-1 0,1-1 0,23 5 0,-30-8-193,1-1 1,0 0 0,-1 0 0,1-1-1,0 0 1,0-1 0,0 0-1,-1 0 1,1-1 0,-1 0 0,1-1-1,-1 1 1,0-2 0,11-4 0,21-10-1601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2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 2144,'13'5'15162,"-13"4"-12394,-2 17-1980,0 0 0,-2 0 0,-12 43-1,8-37-445,-6 43 0,11-55-120,2-17-132,1 0 0,-1 1 1,1-1-1,-1 1 0,1-1 0,0 1 1,0-1-1,1 5 0,1-2 892,-2-9-547,-1-14-33,4-12-264,1 0 0,16-53 0,-16 64-195,4-15-21,10-34 6,-15 60 19,0-1 1,1 0 0,0 1-1,0 0 1,0 0-1,7-7 1,-8 11-9,-1 0 1,1 1-1,0 0 0,0 0 1,0 0-1,1 0 1,-1 0-1,0 1 0,1-1 1,-1 1-1,1 0 0,0 0 1,-1 0-1,1 1 1,7-1-1,6 0 38,1 1 1,19 3 0,-25-2 30,52 4-147,32 3 687,-31-6-6461,-52-2 4051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7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10144,'3'0'11295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37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14 599 3488,'-3'-1'699,"-7"7"5930,11-7-6494,0-1 1,0 1 0,0 0 0,0 0-1,0 0 1,0 0 0,1 0-1,-1 0 1,2-1 0,5-4 203,1-2-116,-1-1 1,0-1 0,-1 1 0,0-1 0,11-20 0,23-64 298,-21 47-489,1-3-37,3 1 0,2 1 0,63-88 0,-71 113-11,-7 9-300,0 1 0,18-18 0,-29 31 286,1-1-1,0 1 0,-1-1 0,1 1 1,0-1-1,0 1 0,-1 0 1,1 0-1,0-1 0,0 1 0,0 0 1,-1 0-1,1 0 0,0 0 1,0 0-1,0 0 0,-1 0 1,1 0-1,0 0 0,0 0 0,0 0 1,-1 1-1,1-1 0,0 0 1,0 0-1,-1 1 0,1-1 0,0 1 1,-1-1-1,1 1 0,0-1 1,-1 1-1,1-1 0,-1 1 0,1-1 1,0 2-1,3 3 34,0 0 0,0-1 0,4 11 0,-6-12-9,7 14 3,-1-1 0,-1 1 0,0 0 0,-2 1-1,0-1 1,0 1 0,2 29 0,-4-8 180,-2 0 0,-4 57 1,2-84 95,-1-1 1,-4 20-1,5-28-113,0 1-1,0-1 0,-1 0 0,1 1 0,-1-1 1,0 0-1,0 0 0,0 0 0,0 0 1,0 0-1,-1 0 0,-2 2 0,3-3-70,-1-1 0,1 0 0,0 0 0,-1 0 0,1-1 0,0 1 0,-1 0 0,1-1 0,-1 0 0,1 0-1,-1 1 1,1-1 0,-1-1 0,1 1 0,-1 0 0,1-1 0,-5 0 0,-4-2 90,0-1 1,-16-7-1,-18-10-561,-53-33-1,98 53 337,0 1-1,0 0 0,-1 0 0,1-1 1,0 1-1,0 0 0,0 0 0,-1 0 1,1 0-1,0 0 0,0-1 0,-1 1 1,1 0-1,0 0 0,0 0 0,-1 0 1,1 0-1,0 0 0,0 0 0,-1 0 0,1 0 1,0 0-1,-1 0 0,1 0 0,0 0 1,0 0-1,-1 0 0,1 0 0,-1 0 1,5 8-649,10 12-18,-7-13 678,0 1 0,1-1 0,0-1 0,0 1 0,0-1 0,1-1 0,0 1 0,0-2 1,0 1-1,13 4 0,7 0 299,0-2-1,38 6 1,-54-11-175,0-1-1,0 0 1,0-1 0,0-1-1,0 0 1,1-1-1,-2 0 1,1-1 0,0 0-1,0-1 1,-1 0-1,16-9 1,-12 4 24,0 0-1,-1-1 1,-1 0-1,1-1 1,-1-1-1,-1 0 1,-1-1-1,18-22 1,-10 8 111,-1-1 0,-1 0 0,-1-2 0,17-42 0,-32 66-198,0-1 0,-1 0 0,1 0 1,-1 0-1,-1 0 0,1 0 0,-1 0 0,0 0 0,-1 0 0,0 0 0,-2-9 0,3 15-49,0-1 0,-1 1 0,1 0 0,-1 0 0,1 0 1,-1-1-1,1 1 0,-1 0 0,0 0 0,0 0 0,1 0 0,-1 0 0,0 0 0,0 0 0,0 0 0,0 1 0,0-1 0,0 0 0,0 0 0,-1 1 0,1-1 0,0 1 0,0-1 0,0 1 0,-1 0 0,1-1 0,0 1 0,-1 0 0,1 0 0,0 0 0,0 0 0,-1 0 0,1 0 0,0 0 0,-1 0 0,1 0 0,0 1 0,0-1 0,-2 1 0,-3 1-74,1 0 1,0 0 0,0 0-1,0 1 1,0 0 0,0 0-1,-7 6 1,6-3 13,-1 1 1,1 0 0,0 1-1,1-1 1,0 1-1,-6 12 1,1 2-189,-10 29 1,12-25 221,1-1 0,2 1 0,0 1 0,2-1 0,0 30 0,3-49 89,0 1 1,1-1 0,0 1-1,0-1 1,1 0 0,0 1-1,0-1 1,1 0 0,-1 0-1,2 0 1,-1-1 0,1 1-1,5 6 1,-6-8 16,1-1 0,0 0 0,0 0 0,0-1 0,1 1 0,-1-1 0,1 0 0,0 0 0,0-1 0,0 1 0,0-1 0,0 0 0,0 0 0,1-1 0,-1 0 0,1 0 0,-1 0 0,8 0 0,11-2 157,0 0 1,0-2-1,0-1 1,30-9-1,-39 10-140,0-1-1,0-1 1,-1 0 0,0-1-1,0-1 1,0 0 0,0-1-1,24-18 1,-25 14 18,-1-1-1,0 0 0,0 0 1,-2-1-1,14-22 1,-9 9 60,0-2 0,11-33-1,-19 42-126,-1-1 0,4-24 0,-7 33-34,-2 8-32,-1 0 0,1 0 0,-1-1-1,0 1 1,-1-5 0,1 8 22,0 0 0,0 0-1,0 1 1,0-1-1,0 0 1,0 0 0,-1 0-1,1 1 1,0-1 0,0 0-1,-1 1 1,1-1-1,0 0 1,-1 0 0,1 1-1,-1-1 1,1 1 0,-1-1-1,1 0 1,-1 1-1,0-1 1,1 1 0,-1 0-1,1-1 1,-1 1 0,0-1-1,0 1 1,1 0-1,-1-1 1,0 1 0,1 0-1,-1 0 1,0 0 0,0 0-1,0-1 1,1 1-1,-2 1 1,-1-1-49,0 1 0,1 0 0,-1 1 0,1-1 0,-1 0 0,1 1 0,0-1 0,0 1 0,-1 0 0,1 0 0,0 0 0,1 0 0,-1 0 0,0 0 0,-2 5 0,-5 7-68,-10 21 1,18-32 115,-11 20-16,2 1 1,0 0-1,2 0 0,1 1 1,0 0-1,2 0 0,-2 27 1,7-45 89,0 0 0,1 0 0,-1 0 0,1 0 0,1-1 0,-1 1 0,1 0 0,0-1 0,1 1 0,-1-1 0,1 0 0,1 0 0,-1 0 0,9 11 0,-9-14 18,0 1 0,1 0 0,-1-1 0,1 0 0,0 1 0,0-1 0,0-1 0,0 1 0,0-1 0,1 1 0,-1-1-1,1-1 1,-1 1 0,1-1 0,0 1 0,0-1 0,0-1 0,0 1 0,0-1 0,8 0 0,-1-1-159,-1-1 0,0-1 0,1 1 0,-1-2-1,-1 0 1,1 0 0,18-11 0,-18 8-1471,0 0 0,0-1 0,15-15 0,1-1-1152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30 956 2400,'-20'2'1015,"10"-1"2690,38-12 743,-21 7-4122,-1-1 0,1 1 0,-1-1 0,1-1 0,-1 1 0,-1-1 0,8-9 0,32-50 270,-39 57-515,96-161 1214,-98 163-1278,32-60 345,-23 39-205,2 2-1,26-37 1,-26 42-202,-9 11-202,0 1 0,1 0 0,0 0 0,9-8 0,-15 16 213,-1-1-1,1 1 1,-1 0-1,1-1 1,0 1 0,-1 0-1,1-1 1,0 1 0,-1 0-1,1 0 1,0 0 0,-1-1-1,1 1 1,0 0 0,-1 0-1,1 0 1,0 0 0,-1 0-1,1 0 1,0 0 0,-1 1-1,1-1 1,0 0 0,0 1-1,1-1-4,-1 1 1,1 0-1,0 0 0,-1 0 0,0 1 0,1-1 0,-1 0 0,0 1 0,2 1 0,0 1 37,0 1 0,0-1-1,-1 1 1,1-1 0,-1 1-1,2 7 1,1 19 69,0 1 0,-2 0 0,-2 48 0,-1-77-63,-2 59 170,-1 0 0,-23 115 1,25-174-88,0 1 31,1 0-1,-1-1 0,1 1 0,-1-1 0,0 0 0,-1 1 1,1-1-1,-1 0 0,1 0 0,-1 1 0,0-1 0,0 0 1,0-1-1,-1 1 0,-2 2 0,4-4-40,-1 0 0,1-1 0,0 1 0,-1-1 0,1 1 0,-1-1 0,1 0 0,-1 1 0,1-1 0,-1 0 0,1 0 0,-1 0 0,0 0 0,1-1 0,-1 1 0,1 0 0,-1-1 0,1 1 0,-1-1 0,1 1 0,-2-2 0,-4-1 119,0-1 0,-11-8 1,-7-7-243,2-2 0,0 0 1,-25-33-1,26 29-385,9 15-275,8 9-45,7 9-138,3 4 809,2 0-1,0 0 1,15 18 0,-18-26 150,0 1 1,1-1-1,0 0 1,-1 0-1,1 0 0,1-1 1,-1 1-1,0-1 0,1-1 1,10 5-1,-7-4 31,0-1-1,0 1 0,0-2 1,1 1-1,-1-1 0,0-1 1,1 1-1,-1-2 1,0 1-1,1-1 0,-1-1 1,0 0-1,0 0 1,0-1-1,0 0 0,11-5 1,-15 5-89,10-4 34,-1-1-1,0 0 1,0-1-1,12-12 1,133-124 66,-139 128-59,76-72 251,-94 87-261,8-9 130,0 0 0,-1-1 0,16-24 0,-24 33-162,1-1 0,-1 1 0,1-1-1,-1 1 1,0-1 0,0 0 0,-1 1 0,1-1-1,-1-4 1,0 6-20,0-1 0,0 1 0,-1 0 0,1 0 0,-1-1-1,1 1 1,-1 0 0,0 0 0,0 0 0,0 0 0,0 0 0,0 0 0,-1 0-1,1 0 1,0 1 0,-3-3 0,2 2-45,0 1 1,0 0-1,0 0 0,0 0 0,0 0 0,0 0 1,-1 0-1,1 1 0,0-1 0,-1 1 1,1 0-1,0-1 0,-5 1 0,-28 3-489,27-2 471,1 1-1,-1 0 1,1 1 0,0 0-1,-1 0 1,1 0-1,1 1 1,-1 0 0,1 1-1,-1-1 1,-5 6-1,5-2 34,0 0 0,0 0 0,0 0 0,1 1 0,1-1-1,-1 2 1,-5 13 0,4-6 117,1 1 0,1 0 0,0 1 0,1-1 0,2 1 0,0 0 0,0 0 0,3 30 0,-1-44 3,1 1-1,-1-1 0,1 0 1,1 1-1,-1-1 1,1 0-1,0 0 1,5 10-1,-6-13-48,0 0 0,1 0 0,0 0 0,-1 0 0,1 0 1,0 0-1,0 0 0,0-1 0,0 1 0,1-1 0,-1 1 0,0-1 0,0 0 0,1 0 0,-1 0 0,1 0 0,-1-1 0,1 1 0,0-1 0,4 1 0,10-1 107,0-1 0,0 0-1,24-6 1,-35 5-107,28-6 46,63-23 1,-44 12-140,129-58-152,-82 32 250,-67 35-92,-28 9 68,1 0 0,0-1 0,-1 0 1,11-5-1,-11 3 207,-4 4-209,-1 0 0,0 0-1,0-1 1,0 1 0,1 0-1,-1 0 1,0 0-1,0 0 1,0 0 0,0-1-1,0 1 1,1 0 0,-1 0-1,0 0 1,0-1-1,0 1 1,0 0 0,0 0-1,0-1 1,0 1 0,0 0-1,0 0 1,0 0-1,0-1 1,0 1 0,0 0-1,0 0 1,0-1 0,0 1-1,0 0 1,0 0-1,0-1 1,0 1 0,0 0-1,0 0 1,0 0 0,-1-1-1,1 1 1,0 0-1,0 0 1,0 0 0,0-1-1,0 1 1,-1 0 0,1 0-1,0 0 1,0 0-1,-6-4-170,6 3 138,-1 0 1,0 1 0,1-1-1,-1 0 1,0 1 0,0-1 0,0 1-1,1-1 1,-1 1 0,0 0-1,0-1 1,0 1 0,0 0-1,0 0 1,0-1 0,0 1-1,0 0 1,1 0 0,-1 0 0,0 0-1,0 0 1,0 1 0,0-1-1,0 0 1,0 0 0,-1 1-1,-4 2-4,1 0 0,-1 0-1,1 0 1,0 1-1,0 0 1,0 0 0,1 0-1,-1 0 1,1 1-1,0 0 1,1 0-1,-4 5 1,-3 7-30,0 0 0,-10 27-1,17-35 52,0-1-1,0 2 0,0-1 1,1 0-1,1 0 0,-1 1 1,2-1-1,0 19 1,0-22 29,1 0 1,0 0 0,1-1 0,-1 1 0,1 0 0,0 0-1,1-1 1,-1 0 0,1 1 0,0-1 0,0 0 0,1 0 0,0 0-1,0-1 1,5 5 0,-7-7 11,1 0-1,0 0 1,0 0-1,0 0 1,1 0 0,-1-1-1,0 0 1,1 1-1,-1-1 1,1-1-1,-1 1 1,1 0 0,-1-1-1,1 0 1,0 0-1,-1 0 1,1 0 0,-1 0-1,1-1 1,-1 1-1,4-2 1,9-3 63,0 0 0,-1-1 0,19-10 0,-26 12-57,25-13 45,0-3 0,-1 0 0,-1-2 0,-1-1 0,40-40 0,-26 16 36,-2-1 0,53-78 0,-77 99-116,-1 0-1,-1-1 1,-2-1 0,0-1-1,-2 0 1,-2 0 0,9-40-1,-15 54-46,21-110 24,-20 92-305,2-59 0,-9 81 32,2 12 277,0 0-1,-1 0 1,1 0-1,0 0 0,0 0 1,0 0-1,0 0 0,-1 0 1,1 0-1,0 0 0,0 0 1,0 0-1,0 0 0,-1 0 1,1 0-1,0 0 0,0 0 1,0 1-1,0-1 1,-1 0-1,1 0 0,0 0 1,0 0-1,0 0 0,0 0 1,0 1-1,0-1 0,-1 0 1,1 0-1,0 0 0,0 0 1,0 1-1,0-1 0,-11 22-388,-21 74 30,15-38 368,-57 204-120,64-207 178,1 1 1,-2 101-1,11-129 41,1 0 0,8 44 0,-9-69-52,1 0-1,0 0 1,0-1 0,0 1 0,0 0-1,0-1 1,0 1 0,1-1 0,1 3-1,-2-4-17,-1 0-1,1-1 1,0 1-1,-1-1 0,1 1 1,0-1-1,-1 1 1,1-1-1,0 0 1,0 1-1,0-1 1,-1 0-1,1 1 1,0-1-1,0 0 0,0 0 1,0 0-1,0 0 1,0 0-1,-1 0 1,1 0-1,0 0 1,0 0-1,0 0 0,0 0 1,0-1-1,-1 1 1,1 0-1,0-1 1,0 1-1,0-1 1,-1 1-1,1 0 1,1-2-1,5-4 50,0-1 0,0 1 0,-1-1 0,0-1 0,0 1 0,0-1 0,8-16 0,1-2-78,2 0-42,1 1 0,0 0-1,42-41 1,-59 65 21,0 0 0,0 1 0,0-1 0,0 0 0,0 0 0,0 1-1,0-1 1,0 0 0,1 1 0,-1-1 0,0 1 0,0 0 0,1-1 0,-1 1 0,0 0 0,1 0 0,1 0 0,-2 0 10,0 0 0,0 1 0,-1-1 0,1 1 0,0-1 0,0 1 0,0-1 1,0 1-1,-1-1 0,1 1 0,0 0 0,0-1 0,-1 1 0,1 0 0,-1 0 0,1-1 0,0 1 1,-1 0-1,0 0 0,1 0 0,-1 0 0,1 0 0,-1 0 0,0 0 0,0 1 0,4 14-33,-2 0 0,0 0 0,-1 0-1,-1 22 1,-1-24 36,1 0 0,0-1 0,1 1 0,1-1 0,0 1-1,1-1 1,6 19 0,-7-25 48,1-1-1,0 0 1,1 0-1,-1 0 1,1-1-1,0 1 1,10 9-1,-11-12-6,0 0 0,1-1 0,-1 1 0,1-1 0,0 0 0,0 0 0,-1-1 0,1 1 0,1-1 0,-1 1 0,0-1-1,0-1 1,0 1 0,7 0 0,3-1 47,0-1 0,0 0 1,0-2-1,0 1 0,0-1 0,0-1 0,0-1 0,-1 0 0,0-1 0,0 0 0,21-14 0,6-7-78,-1-2 1,39-38-1,-73 63-134,0-1-1,-1 1 1,0-1-1,6-7 1,-12 28-52,0-1 1,-1 1 0,0-1 0,-6 16 0,-6 30 194,14-53 6,0 0 0,0 0 0,1 1 0,0-1 0,0 0 0,3 15 0,-3-21 16,1 0-1,-1 0 1,1 0-1,-1-1 1,1 1 0,0 0-1,0 0 1,0 0-1,0-1 1,0 1 0,0 0-1,1-1 1,-1 1-1,0-1 1,1 0 0,0 1-1,-1-1 1,1 0-1,-1 0 1,1 0 0,0 0-1,0 0 1,0 0-1,0-1 1,-1 1 0,1 0-1,0-1 1,0 0-1,0 1 1,0-1 0,4 0-1,-4 0-9,-1-1 0,1 1 0,0 0 0,0-1 1,-1 0-1,1 1 0,0-1 0,-1 0 0,1 0 0,-1 0 0,1 0 0,-1 0 0,1 0 0,-1 0 0,0 0 0,2-3 0,15-21 221,-15 20-225,-1-1 1,1 0-1,-1 0 0,0 0 1,-1 0-1,1 0 1,-1-1-1,-1 1 0,1 0 1,-1 0-1,0-1 1,-1-7-1,0 9-50,0 1 0,0 0 1,0 0-1,0 0 0,-1 0 0,1 0 0,-1 0 0,0 0 0,-1 1 0,1-1 1,0 0-1,-1 1 0,0 0 0,0 0 0,0 0 0,0 0 0,-1 0 0,1 1 1,-6-4-1,4 4 5,0 0 0,0 0 0,0 1 0,0-1 0,0 1 0,0 0 0,-1 1 0,1-1 0,0 1 0,-1 0 0,1 1 0,0-1 0,-8 2 0,-1-1 56,11-3 65,8-2 157,10-5-174,0-1 0,-1 0 0,25-23 0,-22 18-3,31-21-1,-29 24-99,1 1 0,1 0-1,0 2 1,0 0 0,1 2 0,28-7 0,-46 13 21,1 0 1,-1 1 0,0-1 0,1 1 0,-1 0 0,0 0 0,1 1-1,-1-1 1,0 1 0,0 0 0,1 0 0,6 3 0,-9-3 4,0 0 0,-1 0 0,1 0 1,0 1-1,-1-1 0,1 1 0,-1-1 0,1 1 1,-1 0-1,0 0 0,1-1 0,-1 1 1,0 0-1,0 0 0,0 0 0,-1 0 0,1 0 1,0 0-1,-1 0 0,1 1 0,-1-1 1,0 0-1,0 0 0,0 0 0,0 0 0,0 4 1,-2 6 26,1-1 0,-2 1 0,1-1 0,-1 1 1,-1-1-1,-6 12 0,-35 63 79,37-73-22,7-12-63,1 0-1,-1 0 1,0-1-1,1 1 1,-1 0-1,1 0 1,0 0-1,-1 0 1,1 0-1,0 0 1,0 0-1,-1 0 1,1-1-1,0 1 1,0 0-1,0 0 1,0 0 0,0 0-1,0 0 1,1 2-1,5-2 307,6-8-57,73-67 157,-1 1-472,-67 60-48,32-22-193,-43 31 236,0 1-1,1-1 0,-1 1 1,1 1-1,13-4 1,-19 5 39,1 1 1,0 0 0,0 0 0,0 0-1,0 0 1,-1 0 0,1 1-1,0-1 1,0 0 0,0 1 0,-1 0-1,1-1 1,0 1 0,-1 0 0,1 0-1,0 0 1,-1 0 0,1 0 0,-1 0-1,0 0 1,1 1 0,-1-1-1,0 0 1,0 1 0,0-1 0,0 1-1,0-1 1,1 3 0,3 5 1,-1 0 0,-1 0 0,6 19 0,-8-25 16,7 33 116,6 69 0,-12-86-86,4 2-1240,-4-19 295,-1 1 0,0-1 1,-1 1-1,1-1 0,0 1 1,0 5-1,-1-5-1084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1.5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1197 168 7136,'-24'-4'3232,"29"4"-2816,0 0 352,-1 0-512,1 0-384,3 0 64,5 0-32,5 0 96,1 0-800,-1 0 448</inkml:trace>
  <inkml:trace contextRef="#ctx0" brushRef="#br0" timeOffset="1">19 96 7296,'-19'-5'3328,"46"-6"-2912,13 2 704,10 9-704,36-14 960,4 5-768,49-7-96,1 4-320,13 0 0,-10 9-96,-9-2 96,-16 5-128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26 365 3808,'-18'9'1758,"11"-4"-748,7-4-970,0-1 0,0 0 0,0 0 1,0 0-1,-1 0 0,1 0 0,0 0 0,0 1 0,0-1 0,0 0 0,0 0 0,0 0 0,0 0 0,0 0 0,0 1 0,0-1 0,0 0 0,0 0 0,0 0 0,0 0 0,0 1 0,0-1 1,0 0-1,0 0 0,1 0 0,-1 0 0,0 0 0,0 0 0,0 1 0,0-1 0,0 0 0,2 1 1760,8 3 2083,-9-5-3642,0 0 0,0 0 1,0 0-1,0 0 0,1 1 0,-1-2 1,-1 1-1,1 0 0,0 0 1,0 0-1,0 0 0,-1 0 0,2-3 1,2-2 374,57-80 2248,-41 57-2314,42-50-1,-30 46-165,-10 11 91,-2 0-1,26-35 1,-24 29-198,-16 19-513,-11 15-317,1 3 500,-2 2-27,1 0 0,0 0 0,-6 23 0,7-16 126,1-1 0,1 1 0,-1 33 0,3-42-19,1-1-1,0 0 1,0 1 0,0-1 0,1 0 0,1 0 0,-1 0 0,1 0 0,1 0 0,6 11 0,-8-16 16,0 0 0,0 0 1,1 0-1,-1 0 0,1-1 0,0 0 1,-1 1-1,1-1 0,0 0 1,0 0-1,1 0 0,-1-1 1,0 1-1,1-1 0,-1 0 0,1 0 1,-1 0-1,1 0 0,-1-1 1,1 1-1,-1-1 0,1 0 1,0 0-1,-1 0 0,1-1 0,-1 1 1,6-2-1,2-1 52,0-1 0,-1 0 0,1 0 1,-1-1-1,0 0 0,-1-1 0,17-12 0,18-20 225,56-63 0,-77 76-552,20-27 0,-39 49-127,-2 9 113,-2 14-8,0-16 212,-1 9 50,-1 0 0,0 0 0,0-1 0,-2 1 0,0-1 0,0 0 1,-1 0-1,-8 14 0,-2 8 137,11-25-82,0 0-1,-1 0 1,0-1 0,0 1-1,-12 13 1,15-20-27,1 0 1,-1-1-1,0 1 1,1 0-1,-1-1 1,0 1 0,0-1-1,0 1 1,-1-1-1,1 0 1,0 0-1,0 0 1,-1 0-1,1-1 1,0 1-1,-1 0 1,1-1-1,-1 0 1,1 1-1,-1-1 1,1 0-1,-1 0 1,1-1-1,0 1 1,-1 0-1,1-1 1,-1 0-1,-3-1 1,6 2-48,0 0-1,-1 0 1,1 0 0,-1 0-1,1-1 1,0 1 0,-1 0 0,1 0-1,0 0 1,-1-1 0,1 1-1,0 0 1,-1-1 0,1 1 0,0 0-1,0-1 1,-1 1 0,1 0 0,0-1-1,0 1 1,-1-1 0,7-4-133,22-2 68,-15 5 96,69-15 98,3 0-2425,-74 14 456,0 0 1,-1-1 0,1-1 0,-1 1 0,15-11 0,-9 4-3190,1 6 1728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2.8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16 239 3392,'-12'-5'4522,"12"5"-4450,0 0-1,-1 0 0,1 0 0,0 0 1,0 0-1,0 0 0,0 0 0,-1-1 1,1 1-1,0 0 0,0 0 0,0 0 1,0 0-1,0 0 0,0 0 0,-1 0 1,1 0-1,0-1 0,0 1 0,0 0 1,0 0-1,0 0 0,0 0 0,0 0 0,0-1 1,0 1-1,0 0 0,0 0 0,-1 0 1,1 0-1,0-1 0,0 1 0,0 0 1,0 0-1,0 0 0,0 0 0,0-1 1,1 1-1,-1 0 0,0 0 0,0 0 1,0 0-1,0 0 0,0-1 0,0 1 1,0 0-1,0 0 0,0 0 0,0 0 1,0 0-1,1-1 0,-1 1 0,0-2 325,1 0-1,-1-1 1,1 1-1,-1 0 0,0 0 1,0-1-1,-1-3 1,1-1 56,2 0-273,1 0 1,0 1-1,0-1 0,0 1 0,0 0 0,1 0 1,0 0-1,1 0 0,5-6 0,6-2-121,0 1-1,0 1 1,1 0-1,1 1 1,0 1-1,0 0 1,1 2-1,0 0 1,1 1-1,-1 1 1,1 0-1,1 2 1,25-3-1,-36 7-95,0-1-1,1 1 0,-1 1 0,1 0 0,-1 0 0,15 4 1,-22-4 36,0 0 1,0-1-1,0 1 1,0 1 0,-1-1-1,1 0 1,0 1 0,-1-1-1,1 1 1,-1 0-1,0 0 1,1 0 0,-1 0-1,0 0 1,0 0-1,0 1 1,0-1 0,-1 1-1,1-1 1,-1 1-1,0 0 1,1 0 0,-1-1-1,0 1 1,-1 0 0,2 3-1,-2-3 13,0 1 0,-1-1 0,1 0-1,-1 0 1,1 0 0,-1-1 0,0 1 0,0 0-1,0 0 1,-1 0 0,1-1 0,-1 1 0,1 0 0,-1-1-1,0 0 1,0 1 0,0-1 0,0 0 0,-3 2-1,-5 5 59,0-1 0,0-1-1,-14 8 1,-71 36 132,-7 4 206,80-42-289,12-8-32,1 0 1,1 1-1,-9 6 1,16-12-81,1 0 0,0 1 0,-1-1 0,1 0 0,0 0 0,-1 1 0,1-1 0,0 0 0,0 0 0,-1 1 0,1-1 0,0 0 1,0 0-1,0 1 0,-1-1 0,1 0 0,0 1 0,0-1 0,0 0 0,0 1 0,0-1 0,0 1 0,0-1 0,0 0 0,0 1 0,0-1 0,0 0 0,0 1 0,0-1 1,0 0-1,0 1 0,0-1 0,0 1 0,0-1 0,0 0 0,0 1 0,1-1 0,-1 0 0,0 0 0,0 1 0,0-1 0,1 0 0,-1 1 0,0-1 0,0 0 1,1 1-1,18 8 87,-13-7-71,74 26 54,-48-18-67,0 1 0,-1 2 0,46 26 0,-69-34-7,0 0 0,0 1-1,-1 0 1,0 0 0,0 1 0,0-1-1,-1 1 1,0 1 0,0-1 0,-1 1-1,0 0 1,-1 1 0,0-1 0,0 1-1,0 0 1,-1 0 0,2 13 0,-4-18 14,0 1 1,0-1-1,-1 1 1,0-1 0,0 1-1,0-1 1,0 1-1,-1-1 1,0 1-1,0-1 1,0 1-1,0-1 1,-1 0 0,0 0-1,1 0 1,-2 0-1,1 0 1,-5 6-1,0-3 44,0-1-1,-1 0 0,0 0 1,0 0-1,0-1 0,-1 0 1,1-1-1,-1 0 0,0-1 1,-11 4-1,-16 2 37,-48 7-1,59-12-53,-18 3 32,-77 2 1,104-11-1062,16 2 910,0 0 0,0-1 0,0 1 0,-1 0 0,1 0 0,0 0 0,0 0 0,0 0 0,0 0 0,0-1 0,0 1 0,-1 0 0,1 0 0,0 0 0,0-1 0,0 1 0,0 0 0,0 0 0,0 0 0,0 0 0,0-1 0,0 1 0,0 0 0,0 0 0,0 0 0,0-1 0,0 1 0,0 0 0,0 0 0,0 0 1,0-1-1,0 1 0,0 0 0,0 0 0,0 0 0,0-1 0,0 1 0,1 0 0,-1 0 0,0 0 0,0 0 0,0-1 0,0 1 0,0 0 0,0 0 0,1 0 0,-1 0 0,0 0 0,0 0 0,0 0 0,0-1 0,1 1 0,-1 0 0,0 0 0,8-4-1896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3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158 181 3808,'0'-3'413,"0"0"1,1 1-1,-1-1 0,1 0 1,-1 0-1,1 1 0,0-1 0,0 0 1,0 1-1,0-1 0,0 1 1,1-1-1,-1 1 0,1 0 1,0 0-1,-1 0 0,1 0 1,0 0-1,0 0 0,3-2 1,0-1-241,6-4 801,2 0 1,-1 1-1,20-10 1,-23 13-617,22-10 86,2 2-1,0 1 1,1 1 0,36-6-1,-63 15-478,1 1 0,-1 0-1,0 0 1,11 0 0,-17 1 30,1 0 0,-1 0 0,0 0 0,1 0 0,-1 1 0,1-1 0,-1 0 0,1 1 0,-1-1 0,0 1 0,1-1 0,-1 1 0,0-1 0,1 1 0,-1 0 1,0 0-1,0 0 0,0 0 0,0 0 0,0 0 0,0 0 0,0 0 0,0 0 0,0 0 0,0 0 0,0 1 0,-1-1 0,2 2 0,-2-2 7,0 0 0,-1 0 0,1 0 0,0 1 0,0-1 0,0 0 0,-1 0 0,1 0 0,0 0 0,-1 0-1,1 0 1,-1 0 0,1 0 0,-1 0 0,0 0 0,1 0 0,-1 0 0,0-1 0,1 1 0,-1 0 0,0 0-1,0-1 1,-1 2 0,-2 1 11,-12 12 9,-1-2-1,0 0 1,-21 11-1,-8 7 80,18-10-37,0 1 0,2 1 0,-36 43 0,58-61-45,0 1 1,0-1 0,0 1-1,1 0 1,0 0 0,0 0 0,0 1-1,1-1 1,0 1 0,0 0-1,1-1 1,0 1 0,0 0-1,0 8 1,1-10 9,1 1 0,-1 0-1,1 0 1,1 0 0,-1 0 0,1 0-1,0-1 1,0 1 0,0-1 0,1 1-1,0-1 1,0 0 0,1 0-1,-1 0 1,1-1 0,6 7 0,16 11 34,0-1 0,2-1 1,40 21-1,32 23 174,-92-58-213,0 0 0,8 10 0,-14-14 6,0 0 0,0 0 0,-1 0 0,1 0 0,-1 0 0,0 0 1,1 0-1,-1 0 0,0 1 0,0-1 0,-1 1 0,1-1 0,0 0 0,0 4 0,-1-5-10,-1 0 1,1 0-1,0 0 0,0 1 0,-1-1 1,1 0-1,-1 0 0,1 0 0,-1 0 1,1 0-1,-1 0 0,0 0 0,1-1 1,-1 1-1,0 0 0,0 0 0,0 0 1,0-1-1,1 1 0,-1 0 0,-1 0 1,-29 13 210,7-6-156,0-1-1,-33 5 0,-54 3 91,82-12-89,1 1-84,0-2 0,-28-2 1,42-1-936,0-1 0,0 0 1,0 0-1,0-2 0,-21-7 0,32 10 300,0-1-1,0 0 0,0 1 0,0-1 0,0 0 0,0-1 0,0 1 0,0 0 0,1-1 0,-4-3 0,5 4 117,-15-14-2710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6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27 3392,'-2'-15'774,"1"4"4180,-5 35-2592,2-8-1988,-1-1-244,0-1 0,-1 1 0,0-1 0,-1 0 0,-11 16 0,1-2 2,14-21-118,-59 97 596,62-103-789,-6 9 146,7-4-2950,3-2 1138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46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6 6976,'-3'-5'3168,"-7"13"-2752,2 0 960,-2 4-832,-17 11 544,5 10-608,-14 10 224,9 2-416,-1 2 0,12-2-192,-3-2 96,6-7-128,3-7 480,7-1-321,-2-13-2686,5 2 1311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1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1092 3072,'-26'27'1797,"23"-23"745,8-4 1515,5-3-602,-5 1-3946,6-6 868,0 1 0,-1-1 0,0-1 0,0 1 0,11-15 0,-8 10-197,159-196 923,-76 87-798,-65 85-227,72-92 642,-84 102-501,0-1 1,25-55-1,10-27-22,-54 109-209,1 0-1,-1 0 0,1 0 0,0-1 1,-1 1-1,1 0 0,0 1 0,-1-1 1,1 0-1,0 0 0,0 0 0,0 0 1,0 1-1,0-1 0,0 0 0,0 1 1,0-1-1,0 1 0,0-1 0,0 1 1,0-1-1,2 1 0,-2 0-5,0 0-1,0 1 1,0-1-1,0 0 1,0 1 0,0-1-1,0 1 1,0 0-1,0-1 1,0 1-1,0 0 1,0-1-1,0 1 1,-1 0-1,1 0 1,0 0 0,0 0-1,-1 0 1,1 0-1,-1 0 1,1 0-1,-1 0 1,1 1-1,7 18-3,-1 0 0,0 0 0,-2 0 0,0 1 0,-1-1 0,1 31 0,-5 126 18,0-166 24,-1 7 19,-1 57 144,-3-1-1,-19 94 0,24-166-180,-1 3 80,0 0 1,-1 0-1,1 0 0,-3 5 1,3-9-54,0 0 1,1 0-1,-1 0 0,0 0 0,1 0 1,-1 0-1,0 0 0,0 0 1,0 0-1,0 0 0,0 0 1,0-1-1,0 1 0,0 0 1,0-1-1,-1 1 0,1-1 1,0 1-1,0-1 0,-1 0 1,1 1-1,-1-1 0,-1 0 17,1-1-1,-1 1 0,1 0 1,-1-1-1,1 0 1,-1 1-1,1-1 0,0 0 1,-1-1-1,1 1 0,0 0 1,0 0-1,0-1 1,0 1-1,0-1 0,0 0 1,0 0-1,1 0 0,-1 0 1,-2-4-1,-4-6-29,0 0 0,-8-18 0,13 23 7,-48-109 25,34 76-160,2 10-642,14 27 28,6 11 277,-3-4 421,9 16 64,2-1 0,1 0-1,0 0 1,1-1 0,1-1 0,36 29 0,-47-41 20,1-1 0,0-1 0,0 1 0,0-1 0,0 0 0,0 0 1,0-1-1,1 0 0,-1 0 0,1 0 0,13 1 0,-14-3 15,1 0-1,-1-1 1,1 0-1,-1 0 0,1 0 1,-1-1-1,0 0 1,1 0-1,-1-1 1,0 0-1,0 0 1,7-5-1,0-2-16,0-1-1,-1 0 1,0-1 0,0-1-1,-2 1 1,15-23 0,19-21-153,-41 52 7,9-9 17,-11 12 51,-1 1 0,0 0 0,1-1-1,-1 1 1,1 0 0,-1-1 0,0 1 0,1 0 0,-1 0 0,1 0 0,-1-1 0,1 1-1,-1 0 1,1 0 0,-1 0 0,1 0 0,-1 0 0,1 0 0,-1 0 0,1 0-1,-1 0 1,1 0 0,-1 0 0,1 0 0,-1 0 0,1 0 0,0 1 0,2 6-307,-5 15 294,-1-1-1,-1 1 1,0-1 0,-2 0-1,-12 30 1,-13 31 126,-84 261-167,68-124 744,47-216-556,-1 0-1,0 0 0,1 0 1,-1-1-1,0 1 0,-3 4 1,4-7-102,0 0 1,0 0 0,0 0-1,0 0 1,0 0 0,0 0-1,-1 0 1,1 0-1,0 0 1,0 0 0,0 0-1,0 0 1,0 0 0,0 0-1,0 0 1,0 0-1,0 0 1,0 0 0,-1 0-1,1 0 1,0 0 0,0 0-1,0 0 1,0-1-1,0 1 1,0 0 0,0 0-1,0 0 1,0 0 0,0 0-1,0 0 1,0 0-1,0 0 1,0 0 0,0 0-1,0-1 1,0 1 0,0 0-1,0 0 1,0 0-1,0 0 1,0 0 0,0 0-1,0 0 1,0 0 0,0 0-1,0-1 1,0 1-1,0 0 1,0 0 0,0 0-1,0 0 1,0 0 0,0 0-1,0 0 1,0 0-1,0 0 1,0 0 0,1-1-1,1-18 496,4-17-185,16-73 13,-6 63-395,2 1 1,32-60-1,60-82-47,-44 79 130,19-32-83,-57 99-153,43-50-1,-65 84 151,0 0 0,1 1-1,0 0 1,0 1-1,0 0 1,0 0 0,1 0-1,13-5 1,-20 9 53,0 1-1,0-1 1,1 1-1,-1-1 1,0 1-1,0-1 1,1 1 0,-1 0-1,0 0 1,1 0-1,-1 0 1,0 0-1,1 0 1,-1 0-1,0 0 1,1 1 0,-1-1-1,0 0 1,1 1-1,-1-1 1,0 1-1,0 0 1,0-1 0,1 1-1,-1 0 1,0 0-1,0-1 1,0 1-1,0 0 1,0 0 0,-1 0-1,1 0 1,0 0-1,0 1 1,-1-1-1,1 0 1,0 0-1,-1 0 1,1 1 0,0 1-1,1 6 11,0 0 1,0-1-1,-1 1 0,1 17 0,-2-20-3,2 19 44,-1-1-1,-2 1 0,0-1 1,-2 1-1,-1-1 0,0 0 1,-2 0-1,-9 23 0,13-41 2,-1 0-1,1 0 0,-1-1 0,-1 1 0,1-1 1,-1 0-1,-6 7 0,8-10-23,1-1-1,-1 0 1,1 0 0,-1 0-1,1 0 1,-1 0 0,0 0-1,1 0 1,-1-1 0,0 1-1,0-1 1,0 1 0,1-1-1,-1 0 1,0 0 0,0 1-1,0-1 1,0 0-1,0-1 1,1 1 0,-1 0-1,0 0 1,0-1 0,0 0-1,0 1 1,1-1 0,-1 0-1,-3-1 1,-2-3 4,0 0 1,0 0-1,1-1 1,0 1-1,0-1 0,0-1 1,1 1-1,0-1 1,0 0-1,-7-13 0,4 8-93,2 2-193,5 10 260,1 0 0,0 0 0,0 0 0,0 0 0,0 0 0,0 0 0,0 0-1,0 0 1,0 0 0,0 0 0,0 0 0,-1 0 0,1-1 0,0 1 0,0 0-1,0 0 1,0 0 0,0 0 0,0 0 0,0 0 0,0 0 0,0 0 0,0 0-1,0-1 1,0 1 0,0 0 0,0 0 0,0 0 0,0 0 0,0 0 0,0 0 0,0 0-1,0 0 1,0-1 0,0 1 0,0 0 0,0 0 0,0 0 0,0 0 0,1 0-1,-1 0 1,0 0 0,0 0 0,0 0 0,0 0 0,0-1 0,0 1 0,0 0 0,0 0-1,0 0 1,0 0 0,0 0 0,1 0 0,6 6-307,-4-4 276,10 8 79,0 0-1,0-1 1,1-1-1,1-1 1,26 11 0,-35-16-11,1 0 0,0 0 1,0-1-1,0 0 1,0 0-1,0-1 1,0 0-1,0 0 1,0 0-1,0-1 0,0 0 1,0-1-1,0 1 1,0-1-1,8-4 1,8-7 55,-1 0 1,0-1-1,-1-2 1,-1 0-1,19-19 1,-20 18-25,183-174 311,-180 168-350,-2-1-1,0-1 0,-2-1 1,28-50-1,-16 8-62,38-127 0,-27 71-8,-18 53-901,-20 65 585,-5 8 33,-5 18 71,-26 121 33,7-22 241,-111 314 388,114-366-153,-9 21 32,-15 48 808,50-137-245,4-5-728,13-25 155,16-33 0,0 0-242,-33 58-43,17-28-207,1 1 0,48-56 0,-69 88 196,1 0 0,0 0 1,-1 0-1,1 1 1,0-1-1,0 0 0,0 0 1,0 1-1,0-1 0,0 1 1,0-1-1,0 1 1,0-1-1,0 1 0,0-1 1,0 1-1,0 0 0,0 0 1,0 0-1,0-1 1,2 1-1,-2 1 4,0-1 0,0 1 0,0-1 0,0 1 0,0-1 0,0 1-1,-1 0 1,1-1 0,0 1 0,0 0 0,-1 0 0,1-1 0,-1 1 0,1 0 0,-1 0 0,1 0 0,-1 0 0,1 2-1,2 6-43,0 0 0,-1 1 0,2 19 0,-2-20 132,2 60 3,-4-52-69,1 0 0,1 0 0,0-1-1,7 22 1,-9-35-10,2 4 100,0 0 0,1-1 0,0 1 0,0-1 1,0 0-1,5 6 0,-8-11-69,1 0 0,0 1 0,0-1 1,0-1-1,1 1 0,-1 0 0,0 0 1,0 0-1,0-1 0,1 1 0,-1 0 1,0-1-1,1 1 0,-1-1 0,0 1 1,1-1-1,-1 0 0,1 0 0,-1 0 1,1 0-1,-1 0 0,0 0 0,1 0 1,-1 0-1,1 0 0,-1-1 0,0 1 1,1-1-1,-1 1 0,0-1 0,1 1 1,-1-1-1,0 0 0,0 1 0,3-3 1,15-10 6,-1-1 0,0-1 1,-1 0-1,-1-1 1,26-33-1,-16 13-20,-1-1 0,22-43-1,-43 72-7,0 0 0,-1-1 0,4-11 1,-7 17-11,1-1 1,0 1 0,-1-1 0,1 1 0,-1-1 0,0 1 0,0-1-1,-1 0 1,1 1 0,-1-5 0,0 7-19,1 0 0,0 0 0,-1 0 0,1 0 0,-1 0 1,1 1-1,-1-1 0,1 0 0,-1 0 0,1 0 0,-1 0 0,0 1 0,0-1 0,1 0 0,-1 1 1,0-1-1,0 0 0,0 1 0,0-1 0,1 1 0,-1 0 0,-2-1 0,1 0-17,0 1 1,-1 0-1,1 0 0,0 0 0,0 0 0,0 0 0,0 0 1,0 1-1,0-1 0,-4 2 0,1 0-13,-1 0-1,1 1 0,-1-1 1,1 1-1,0 1 1,-8 5-1,3 1 43,1 0 0,1 0 0,0 1 0,0 0 0,1 0 0,0 1-1,1 0 1,1 0 0,-7 20 0,8-20 43,1 0 1,0 0-1,1 1 0,0-1 0,1 0 1,0 1-1,1-1 0,1 1 0,0-1 1,4 18-1,-4-24 14,1 1-1,0-1 1,1 0-1,-1 0 1,1 0-1,0 0 1,1-1-1,-1 1 1,1-1 0,0 0-1,0 0 1,1 0-1,0 0 1,0-1-1,0 0 1,0 0-1,0 0 1,1-1-1,0 0 1,0 0 0,0 0-1,0-1 1,9 3-1,-2-3 18,-1-1-1,1 0 1,0 0-1,-1-2 1,1 1-1,-1-2 1,1 0-1,-1 0 1,0-1-1,0-1 1,0 0-1,19-9 1,-17 6-57,-1 0 1,0-1-1,-1-1 1,1 0 0,-2-1-1,1 0 1,-2 0 0,1-1-1,-1-1 1,9-14 0,-11 14-22,0-1 1,-1 0-1,-1-1 1,0 1-1,-1-1 1,0 0-1,-1-1 1,-1 1-1,0-1 1,-1 1 0,-1-1-1,0-24 1,-1 39 14,0-1 1,0 1 0,0-1 0,0 1 0,0 0 0,0-1 0,0 1 0,0-1 0,0 1-1,1 0 1,-1-1 0,0 1 0,0-1 0,0 1 0,1 0 0,-1-1 0,0 1 0,1 0-1,-1 0 1,0-1 0,0 1 0,1 0 0,-1 0 0,1-1 0,-1 1 0,0 0-1,1 0 1,-1 0 0,0-1 0,1 1 0,1 0-3,-1 0 0,1 0 0,0-1 1,-1 1-1,1 0 0,-1 1 0,1-1 0,-1 0 0,3 1 0,-1-1-7,0 1 1,-1 0-1,1 0 0,0 0 0,-1 0 0,1 1 0,0-1 1,-1 1-1,0 0 0,1-1 0,2 4 0,-2-1-10,-1-1-1,-1 1 1,1-1-1,0 1 0,-1-1 1,1 1-1,-1 0 1,0 0-1,0 4 1,3 39-132,-3-24 129,3 42 140,-4-44-92,1 0 1,0 0 0,2 0 0,1 0 0,7 25 0,-11-45-10,1 0 1,-1 0-1,1 0 1,-1 0-1,1 0 1,-1 0-1,1 0 1,0 0-1,-1 0 1,1 0-1,0 0 1,0 0-1,0 0 1,0 0-1,0-1 1,0 1-1,0 0 1,0-1-1,0 1 1,0-1-1,0 1 1,0-1-1,0 1 1,0-1-1,1 0 1,-1 0-1,0 0 1,0 1-1,0-1 1,1 0-1,-1 0 1,0-1-1,0 1 1,0 0-1,1 0 1,0-1-1,5-1 32,-1-1-1,1 1 0,-1-1 0,0-1 0,6-3 0,-11 6-45,41-27 160,56-50 1,30-41-229,-93 81 131,-21 22-264,16-14 1,-62 122-439,25-66 688,0 0 1,-4 29-1,10-41-20,-1 0 1,2 0-1,0 0 0,0 1 0,5 22 1,-5-36-8,0 1 1,1 0-1,-1 0 1,1-1-1,-1 1 1,1 0 0,0-1-1,0 1 1,-1-1-1,1 1 1,0-1-1,0 1 1,1-1 0,-1 0-1,0 0 1,0 1-1,1-1 1,-1 0-1,0 0 1,1 0 0,-1 0-1,1 0 1,0-1-1,-1 1 1,1 0-1,0-1 1,-1 1 0,1-1-1,0 0 1,-1 1-1,1-1 1,0 0 0,0 0-1,-1 0 1,1 0-1,0-1 1,2 1-1,3-2 49,0 0-1,0 0 1,0 0-1,0-1 1,-1 0-1,1 0 1,8-6 0,-5 1-30,1 0 0,-1-1 0,-1 0 1,0 0-1,0-1 0,10-15 1,39-69-26,-41 63-78,40-58 63,-48 77-42,1-1 1,0 2-1,1-1 1,19-14-1,-28 24 1,1 0 1,0 0-1,0 0 0,0 1 0,0 0 1,0-1-1,0 1 0,0 0 0,1 0 0,-1 1 1,0-1-1,0 1 0,1-1 0,-1 1 1,0 0-1,1 1 0,-1-1 0,0 0 0,1 1 1,-1 0-1,3 1 0,3 1 42,-1 0 0,1 1 0,-1 1 0,-1-1 0,1 1 0,10 9 0,-24-18-6,-1 1 0,1-1 0,-1 1 0,1 1 0,-1-1 0,-14-2 0,11 3-12,-1 0 1,0 0-1,0 1 1,-20 1-1,27 1 11,0-1 0,0 1 0,0 0 0,0 1 0,1-1 0,-1 1 0,1 0-1,-1-1 1,1 1 0,-1 1 0,1-1 0,0 1 0,0-1 0,0 1 0,1 0 0,-1 0 0,1 0 0,-1 0-1,1 0 1,-3 7 0,1-2-8,0 0 0,1 0 0,0 1-1,0-1 1,1 1 0,0-1 0,0 1-1,1 9 1,-1-1 23,2-1 1,0 1-1,1-1 0,1 1 0,4 17 0,-4-29 23,-1 0 0,1 0 0,0 0 0,0 0 0,0-1 0,1 1 0,0-1 0,6 8 0,-6-9-12,-1-1-1,1 1 0,0-1 1,0 0-1,0 0 1,0 0-1,0 0 1,1-1-1,-1 1 1,0-1-1,1 0 1,-1 0-1,1 0 0,4 0 1,3 0 26,1-1 0,-1 0 0,1-1 0,-1 0-1,1 0 1,-1-2 0,1 1 0,-1-1 0,0-1 0,0 0 0,-1-1 0,13-6 0,12-10 14,-1-1 1,35-29 0,-27 15-58,50-55 0,-43 40-52,-46 48 19,3-4-45,1 1 0,-1 1-1,1-1 1,11-6 0,-17 11 59,1 0 0,-1 0 0,0 1 0,1-1 1,-1 0-1,0 1 0,1 0 0,-1-1 0,1 1 1,-1 0-1,1 0 0,-1-1 0,1 1 0,-1 0 0,0 0 1,1 1-1,-1-1 0,1 0 0,-1 0 0,1 1 1,-1-1-1,0 1 0,1-1 0,-1 1 0,0 0 0,1 0 1,-1-1-1,0 1 0,0 0 0,0 0 0,1 0 1,-1 0-1,1 2 0,26 41 139,-27-37 58,-20-14 16,16 5-229,-1 1 0,1 0 0,-1 0 0,1 1 0,-1-1 0,0 1 0,1 0 0,-1 0 0,0 0 0,1 0 0,-1 1 0,0-1 0,1 1 0,-1 0 0,1 0 0,-1 0 0,1 1 0,0-1 0,-1 1 0,1 0 0,0-1 0,-6 6-1,-4 4-5,1 0-1,-1 1 0,-16 20 0,26-27 62,-44 56 11,41-52 1,0 0 1,1 1-1,1-1 0,0 1 0,-4 12 0,7-18-18,0 0 0,1 0-1,0-1 1,0 1 0,0 0-1,0 0 1,1 0 0,-1-1 0,1 1-1,0 0 1,2 6 0,-2-8 9,0 0 0,-1-1 0,1 1 0,0 0 0,0-1 1,0 1-1,0-1 0,0 1 0,0-1 0,1 1 0,-1-1 0,0 0 1,1 0-1,-1 0 0,1 0 0,0 0 0,-1 0 0,1 0 1,0 0-1,-1 0 0,1-1 0,0 1 0,0-1 0,-1 1 1,1-1-1,2 0 0,1 0 4,0-1 1,0 0-1,0 0 1,0-1 0,0 0-1,0 0 1,-1 0-1,1 0 1,-1 0-1,1-1 1,-1 0-1,0 0 1,6-6-1,2-2 35,-1 0 1,0-1-1,9-13 0,-5 1-95,0-1-1,-2 0 1,16-41 0,-21 46 28,2 2-61,-8 15 13,-1 1-1,1-1 1,-1 1 0,0-1 0,0 1 0,0-1-1,0 0 1,0 0 0,0-3 0,-9 15-425,0 6 412,0-1 0,1 1 0,1 1-1,0-1 1,1 1 0,-3 22 0,2-8 111,2 1 0,0 47 0,4-72-7,0-1 0,0 1 1,1 0-1,0 0 0,0-1 1,0 1-1,1-1 0,0 1 1,0-1-1,0 0 1,4 6-1,-5-9-19,1 1 0,0-1 0,0 0 0,0 0 1,0-1-1,0 1 0,0 0 0,0-1 0,1 1 0,-1-1 0,0 0 1,1 1-1,-1-1 0,1 0 0,0-1 0,-1 1 0,1 0 0,0-1 1,-1 0-1,1 1 0,0-1 0,0 0 0,-1 0 0,1-1 0,3 0 1,12-3 69,-1 0 0,0-2 1,0 0-1,0-1 1,30-18-1,-25 12-64,-1 0 1,33-28-1,33-39-22,-43 33-59,72-97-1,-94 113 50,-1-2 0,-2 0 0,27-66 0,-33 65-121,-1 1 1,-2-1-1,-1-1 0,6-49 0,-15 80 34,0 1 0,0-1 0,0 0 1,-1 1-1,1-1 0,-3-7 0,3 11 78,0-1 1,0 1-1,0-1 1,-1 1-1,1-1 1,0 1-1,0-1 1,0 1-1,-1 0 1,1-1-1,0 1 1,-1-1-1,1 1 1,0-1-1,-1 1 1,1 0-1,-1-1 1,1 1-1,0 0 0,-1 0 1,1-1-1,-1 1 1,1 0-1,-1 0 1,1-1-1,-1 1 1,1 0-1,-1 0 1,1 0-1,-1 0 1,1 0-1,-1 0 1,0 0-1,1 0 1,-1 0-1,1 0 1,-1 0-1,1 0 1,-1 0-1,1 1 1,-1-1-1,1 0 1,-1 0-1,1 1 1,-1-1-1,1 0 1,0 0-1,-1 1 1,1-1-1,-1 1 1,-5 4-34,1 0 1,0 0 0,0 1 0,1 0 0,-6 7-1,0 1 3,-3 3 16,-20 27 30,-40 66 0,65-94 37,0 0-1,0 1 1,1 0 0,2 0-1,-1 1 1,2 0 0,0 0-1,-1 22 1,4-12 5,2 0 0,0-1 0,2 1 0,6 28 0,1-13 82,29 76 1,-34-105-360,1-1 0,10 18 0,-13-27-719,0 0 1,0 0 0,7 8 0,-7-10-399,-1 0-1,1 0 1,0 0 0,0 0 0,0-1 0,6 4 0,-1-1-1120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1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36 9152,'-93'-27'4128,"69"22"-3584,16 2-512,8 6-128,-5-3 128,10 5-512,8 2 256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4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93 2240,'0'-1'122,"1"1"0,-1-1 1,1 1-1,-1-1 0,1 1 1,-1-1-1,0 1 0,1-1 0,-1 1 1,0-1-1,1 1 0,-1-1 1,0 1-1,0-1 0,0 0 0,1 1 1,-1-1-1,0 1 0,0-1 1,0 0-1,0 1 0,0-1 0,0 0 1,0 1-1,-1-1 0,1-1 949,2-17 3533,-2 14-1605,-3 19-2580,-18 61 454,13-49-392,-8 44-1,6-8-12,3 0-1,1 115 1,6-145-51,-1-26-283,1 0-1,0-1 1,0 1 0,0 0 0,1 0-1,0 0 1,0-1 0,0 1 0,5 10-1,-2-7 328,-3-7-352,0-1 1,0 1-1,-1 0 0,1-1 0,0 1 1,0-1-1,1 0 0,1 3 0,-3-4-87,1 0 1,0 1-1,-1-1 0,1 0 0,-1 0 1,1 0-1,-1 0 0,1 0 0,0 0 1,-1 0-1,1 0 0,-1 0 0,1 0 1,0 0-1,-1 0 0,1 0 0,-1-1 1,1 1-1,-1 0 0,1 0 0,-1-1 1,1 1-1,-1 0 0,1-1 0,-1 1 0,1 0 1,-1-1-1,1 1 0,-1-1 0,1 0 1,4-5 29,0 0 1,0 0 0,-1 0-1,0 0 1,6-13 0,-2 3-12,12-22 69,-3-2 0,14-42 1,-20 53-168,27-50 0,-29 62 21,21-47-337,-32 128-560,2 132 799,1-181 188,0-1-1,1 0 0,1 0 1,0 0-1,1 0 0,1 0 1,0-1-1,1 1 0,14 23 1,-19-34 17,2 0 1,-1 0-1,0-1 1,1 1-1,-1 0 1,1-1 0,0 0-1,0 1 1,0-1-1,0 0 1,0-1-1,0 1 1,1-1-1,-1 1 1,0-1-1,1 0 1,-1 0 0,1 0-1,-1-1 1,1 1-1,0-1 1,-1 0-1,1 0 1,0 0-1,-1 0 1,1-1-1,-1 0 1,7-1 0,-1-1 8,0 0 0,0-1-1,0 0 1,-1 0 0,0-1 0,0 0 0,0 0 0,-1-1 0,1 0 0,9-11 0,-2-1-43,0-1 0,-1-1 0,0 0 0,-2-1 1,16-37-1,-10 13 54,23-89 1,-33 102-144,-2 0 0,0 0 0,1-62 0,-7 88 33,0-12-236,0 0 0,-6-31 0,6 48 207,-1-1 1,1 0 0,-1 0 0,0 1-1,0-1 1,0 1 0,0-1 0,0 1-1,0-1 1,-1-1 0,1 3-11,1-1 1,-1 1-1,1 0 1,0-1-1,-1 1 1,1 0-1,-1-1 0,1 1 1,-1 0-1,1 0 1,0-1-1,-1 1 1,1 0-1,-1 0 0,0 0 1,1 0-1,-1 0 1,1 0-1,-1 0 1,1 0-1,-1 0 0,1 0 1,-1 0-1,1 0 1,-1 0-1,1 0 1,-1 0-1,1 0 0,-1 1 1,1-1-1,-1 0 1,1 0-1,-1 1 1,1-1-1,0 0 1,-1 1-1,1-1 0,-1 0 1,1 1-1,-1 0 1,-2 2-804,1 0 0,0 1 0,-1-1 0,1 1 0,1 0 1,-1-1-1,0 1 0,1 0 0,0 0 0,0 0 0,-1 7 0,5 5-1405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6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314 120 3328,'1'-1'134,"0"0"-1,0 0 1,0 0 0,0 0 0,0 0-1,0 0 1,0 0 0,0 0 0,0 0-1,0 0 1,0 1 0,0-1-1,1 0 1,-1 1 0,2-1 0,10-6 1123,0 0 416,11-7 993,-24 13-2489,1 1 0,0-1-1,0 0 1,0 1 0,0-1-1,-1 0 1,1 0 0,0 0-1,-1 0 1,1 1 0,-1-1-1,1 0 1,-1 0 0,1 0-1,-1 0 1,0 0 0,1-1-1,-1-1 1,0 3-96,0-1 0,0 0 1,-1 0-1,1 1 0,0-1 0,-1 0 0,1 1 1,0-1-1,-1 1 0,1-1 0,-1 0 0,1 1 1,-1-1-1,1 1 0,-1-1 0,1 1 1,-1 0-1,0-1 0,1 1 0,-1-1 0,0 1 1,1 0-1,-1 0 0,0-1 0,1 1 0,-1 0 1,0 0-1,0 0 0,0 0 0,-3-1 13,0 0-1,0 1 1,0 0-1,0 0 1,-7 1-1,-5 2 22,1 0 0,-1 1-1,1 1 1,0 0 0,1 1 0,-1 0-1,1 2 1,0-1 0,-16 14 0,15-10-39,0 2 1,1 0-1,1 1 1,0 0-1,0 1 1,2 0 0,-14 24-1,11-16 252,-20 49 0,31-63-192,0 0 0,0 1-1,1-1 1,0 1 0,1 0-1,0 0 1,0 0 0,2 14-1,-1-23-92,0 0 0,0 1 0,0-1 0,0 0-1,0 0 1,1 0 0,-1 1 0,0-1 0,1 0-1,-1 0 1,1 0 0,-1 0 0,1 0-1,-1 0 1,1 0 0,0 0 0,0 0 0,-1 0-1,1 0 1,0-1 0,0 1 0,0 0 0,1 1-1,0-2 0,-1 0 0,0 0-1,1 1 1,-1-1-1,1 0 1,-1 0-1,0 0 1,1-1 0,-1 1-1,0 0 1,1 0-1,-1-1 1,0 1-1,1-1 1,-1 1 0,2-2-1,4-2 55,0 0 0,-1-1 0,0 0 0,0 0 0,9-10 0,11-18 7,-2-2 0,-1 0 1,28-59-1,-5 9-708,-40 77 362,-4 8-168,-3 14-292,0-4 758,-1 15-149,-1 4 119,2-1 1,3 29-1,-2-49 45,1 0 0,0-1 0,1 1 0,-1-1 0,1 0 0,1 0-1,0 0 1,0 0 0,0 0 0,1 0 0,0-1 0,8 11 0,-10-14-1,1 0 0,-1-1 0,1 1 0,0-1 1,0 0-1,0 0 0,0 0 0,0 0 0,0-1 0,0 1 0,1-1 0,-1 0 1,1 0-1,-1 0 0,1 0 0,5 0 0,-5-1-20,1 0-1,0 0 1,0-1-1,-1 0 1,1 0-1,-1 0 1,1-1-1,-1 1 1,1-1-1,-1 0 1,5-3-1,3-4-13,1 0 0,-1-1-1,-1 0 1,0-1 0,0 0-1,12-17 1,9-17-49,-2-1-1,29-60 1,-40 75 66,-12 19-122,0 0-1,6-16 0,-11 24-154,-1 9 108,-4 12 7,3-15 77,-7 49 176,3 0-1,2 0 1,5 73 0,-2-102-57,-2-19-52,1 0-1,0 0 1,0 0 0,0 0 0,1 0 0,-1-1 0,1 1 0,-1 0 0,1 0-1,1 3 1,-2-6-12,1 0 0,-1 0-1,0 0 1,0 1 0,1-1 0,-1 0-1,0 0 1,0 0 0,1 0-1,-1 0 1,0 0 0,0 1-1,1-1 1,-1 0 0,0 0 0,0 0-1,1 0 1,-1 0 0,0 0-1,1 0 1,-1 0 0,0 0 0,0 0-1,1 0 1,-1-1 0,0 1-1,0 0 1,1 0 0,-1 0 0,0 0-1,0 0 1,1 0 0,-1-1-1,10-5 38,-9 5 8,6-6-47,1-1-1,-1 1 1,-1-1-1,0-1 1,0 1-1,0-1 1,4-10-1,9-13 28,-1 6-21,3-5-18,0 1-1,27-27 0,-28 37-84,-9 7-42,1 0-1,1 1 1,25-18-1,-37 30 101,-1 0-1,1-1 1,0 1-1,-1 0 1,1 0-1,0 0 1,-1 0-1,1 0 1,0 0 0,-1 0-1,1 0 1,0 0-1,0 0 1,-1 0-1,1 1 1,0-1-1,-1 0 1,1 0-1,-1 1 1,1-1-1,0 0 1,-1 1-1,1-1 1,-1 1 0,1-1-1,-1 1 1,1-1-1,-1 1 1,1-1-1,-1 1 1,1 0-1,16 25-61,-13-19 81,14 25-1,-12-22 37,-1 1 0,2-1-1,-1 0 1,1-1 0,11 11 0,-9-11 26,0-1 1,0 0-1,1-1 1,15 10-1,-23-16-36,1 1-1,0-1 0,-1 0 0,1 0 1,0 0-1,0 0 0,-1 0 0,1-1 1,0 0-1,0 1 0,0-1 0,0 0 1,0 0-1,-1 0 0,1-1 0,0 1 1,0-1-1,0 0 0,0 1 0,-1-1 1,1 0-1,0-1 0,-1 1 0,5-3 1,-1-1 31,1-1 1,-1 0-1,0 0 1,-1 0-1,1 0 1,-1-1 0,7-13-1,24-56-3,-32 67-83,4-18-146,-7 25 136,-1 1 1,0 0-1,1-1 0,-1 1 0,0 0 0,0-1 1,0 1-1,0 0 0,0-1 0,-1 1 0,1 0 1,0-1-1,-1 1 0,1 0 0,0 0 0,-1-1 1,0 1-1,0-2 0,0 3 16,0 0 1,0 0 0,1 0-1,-1 0 1,0 0 0,0 0-1,1 0 1,-1 0-1,0 0 1,0 0 0,1 0-1,-1 1 1,0-1-1,1 0 1,-1 0 0,0 1-1,1-1 1,-1 1 0,0-1-1,1 1 1,-1-1-1,1 1 1,-1-1 0,1 1-1,-1-1 1,0 2-1,-14 14-60,5 0 77,1 1 0,1 1 0,0-1 0,1 1-1,1 0 1,-5 29 0,8-35 13,0 1-1,2 0 1,-1 0 0,2-1-1,1 23 1,0-26 37,0 0 0,0-1 0,1 1 0,1-1 0,0 1 0,0-1 0,0 0 0,1 0 0,6 9 0,-8-14 53,1 1 0,0-1 0,0 0 0,1 0-1,-1 0 1,7 5 0,-8-7-50,0 0 0,0 1 0,1-1-1,-1 0 1,0 0 0,0 0 0,1-1 0,-1 1-1,0-1 1,1 1 0,-1-1 0,0 1 0,3-1 0,-1-1-1,-1 0 0,0 0 0,0 0 0,1 0 0,-1-1 0,0 1 0,0-1 0,-1 0 0,6-3 0,20-22 128,89-112-88,-11 11-60,-78 97-70,-11 11-68,1 1 1,1 0-1,28-21 1,-40 36-2,0 0-374,-12 21 127,-52 121 18,29-74 508,-68 111-1,95-173-129,-1 0-1,1 0 1,0 0 0,-1 0-1,1 0 1,-1 0-1,1-1 1,-1 1 0,0-1-1,0 1 1,0-1 0,0 0-1,0 1 1,0-1 0,0 0-1,0 0 1,-4 0 0,4-1-24,0 0-1,0 0 1,1 0 0,-1 0 0,0-1 0,0 1 0,1-1 0,-1 1 0,0-1-1,1 0 1,-1 0 0,1 0 0,-1 1 0,1-2 0,-1 1 0,1 0 0,0 0-1,0 0 1,-1 0 0,1-1 0,0 1 0,0-1 0,0 1 0,-1-3 0,-24-28-108,26 32 96,0-1 0,-1 1 1,1-1-1,0 1 0,-1-1 1,1 1-1,0-1 0,0 1 1,0-1-1,-1 1 0,1-1 1,0 0-1,0 1 0,0-1 0,0 1 1,0-1-1,0 0 0,0 1 1,0-2-1,1 2 5,-1 0 0,0-1-1,0 1 1,0 0 0,0-1 0,0 1-1,0 0 1,0-1 0,0 1 0,0 0-1,0-1 1,0 1 0,0 0-1,0-1 1,-1 1 0,1 0 0,0-1-1,0 1 1,0 0 0,0-1 0,-1 1-1,1 0 1,0-1 0,0 1 0,0 0-1,-1 0 1,1-1 0,-1 1-1,12 5-45,-1 0 0,1 0 0,0-1 0,20 4 0,60 12-20,-84-19 50,51 10 267,0-2 0,72 0 0,-107-9-173,28-4-1,-42 2-89,0 1 0,0-1 1,-1-1-1,1 0 0,0 0 0,7-4 0,-8 3-235,0-1-1,-1 1 0,1-1 0,-1-1 0,8-7 0,-13 11-452,0-1-1,0 1 1,0-1-1,-1 0 0,1 1 1,2-7-1,-3 5-504,0 1-1,0-1 0,0 0 1,-1 0-1,1 0 1,-1-5-1,0-6-1641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6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63 5056,'2'-10'981,"0"1"0,7-17 1,-9 25-774,1 0 1,-1 0 0,1 0-1,0 0 1,0 0 0,-1 0-1,1 0 1,0 0 0,0 0-1,0 0 1,0 0 0,0 1-1,0-1 1,0 0 0,0 1-1,0-1 1,0 1 0,0-1-1,1 1 1,-1-1 0,0 1-1,0 0 1,1 0 0,-1-1-1,0 1 1,0 0 0,1 0-1,-1 0 1,0 1 0,0-1-1,1 0 1,-1 0 0,0 1-1,0-1 1,0 0 0,0 1-1,1 0 1,-1-1 0,0 1-1,0-1 1,0 1 0,0 0-1,0 0 1,0 0-1,-1 0 1,1 0 0,1 1-1,1 3-33,-1 0 0,1 0-1,-1 0 1,0 0-1,0 1 1,-1-1-1,0 1 1,0-1 0,0 1-1,-1-1 1,1 1-1,-1 0 1,0-1-1,-1 1 1,-2 9 0,-1 8 62,-2 0-1,-11 28 1,12-34-185,2-8-62,-1 1 0,0-1-1,0 0 1,-6 9-1,-14 27-1946,21-39-459,15-23-6981,4 4 6512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6.8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0 6656,'2'5'3326,"0"0"-2639,0 1 0,0-1 1,0 1-1,1 7 0,-3 22 595,-1 1 0,-1 0-1,-9 42 1,3-24-633,-10 52-56,4-32-818,12-56-575,1-13-99,1 0 1,-1 1 0,0-1 0,-1 0 0,1 0-1,-4 8 1,-4 6-2072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0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36 4224,'-40'-27'1920,"32"22"-1664,8 2 128,8 6-256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8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381 24 2656,'18'-7'2226,"-16"7"-1962,0 0-1,0-1 0,0 0 0,0 1 0,0-1 1,0 0-1,0 0 0,0 0 0,10-9 7581,-25 19-5619,-21 19-1802,-2 10 315,-33 44 0,27-30-336,32-41-310,-23 28 395,-45 70 0,60-77-288,2 2-1,1 0 1,1 1-1,-14 57 0,21-63-8,1 1-1,2-1 0,-2 38 1,6-48-65,1 1 1,0-1 0,1 0-1,2 1 1,0-1 0,7 21 0,-3-17 55,1 0 0,2 0 1,0-1-1,21 31 0,-14-26-11,-11-15-253,1-1-1,16 19 1,-3-56-14460,-4 13 11343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8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5 164 5056,'0'0'108,"0"0"0,-1-1 0,1 1 0,0-1 0,0 1 0,0 0 0,-1-1 0,1 1 0,0-1 0,0 1 0,0 0 0,0-1 0,0 1 0,0-1 0,0 1 0,0-1 0,0 1 0,0-1 0,0 1 0,0 0 0,0-1 0,1 1 0,-1-1 0,0 1 0,0 0 0,0-1 0,1 1 0,-1-1 0,13-11 3147,20-4 16,119-46 1508,-102 41-4398,-36 14-279,1 0 0,0 2-1,1-1 1,-1 2 0,1 0-1,22-2 1,-33 6-74,4-1-41,-1 1 0,0 0 0,8 1 0,-14-1 1,0 1 0,-1-1 0,1 0 0,-1 0 0,1 1 0,-1-1 0,1 1 0,-1 0 0,1-1 0,-1 1 0,0 0 0,1 0 0,-1 0 0,0 0 0,0 0 0,0 0 0,1 0 0,-1 0 0,0 1 0,0-1 0,1 3 0,-2-3 14,0 0-1,1 0 1,-1 0 0,0 0 0,0 0-1,0 0 1,0 1 0,0-1-1,0 0 1,-1 0 0,1 0-1,0 0 1,0 0 0,-1 0-1,1 0 1,-1 0 0,1 0 0,-1 0-1,1 0 1,-1 0 0,0-1-1,0 2 1,-22 21 177,18-18-152,-182 161 363,176-156-436,2-2 29,0 0 0,1 1 1,-10 13-1,16-20 32,0 1 1,0 0-1,0 0 1,1 0-1,0 0 1,-1 0-1,1 0 1,0 0-1,1 0 0,-1 0 1,0 1-1,1-1 1,0 0-1,0 1 1,0-1-1,0 0 1,1 5-1,1-1 37,0 1 1,1-1-1,0 0 0,0 0 0,1 0 1,8 12-1,32 37 195,-33-43-204,11 12 140,-7-8-55,-1 0-1,21 33 0,-34-49-82,0 1-1,0 0 1,0-1-1,-1 1 1,1 0 0,0 0-1,-1 0 1,1 0-1,-1 0 1,0 0-1,1 0 1,-1 0-1,0 0 1,0 0-1,0 0 1,-1 0-1,1 0 1,0 0-1,-1-1 1,-1 5-1,1-3 0,-1-1-1,0 1 0,0-1 0,0 1 0,0-1 0,0 0 0,0 1 0,-1-1 0,1 0 0,-1-1 0,-4 4 0,-7 2-24,1-1-1,-1-1 0,0 0 0,-19 3 0,31-8-30,-32 9-89,0-3-1,-1-1 1,-51 2 0,65-10-1873,11 0-24,10 3 1906,0 0 0,0 0 0,0 0 0,0-1 1,0 1-1,0 0 0,0 0 0,-1 0 0,1 0 1,0 0-1,0 0 0,0-1 0,0 1 0,0 0 0,0 0 1,0 0-1,0 0 0,0 0 0,0-1 0,0 1 1,0 0-1,0 0 0,0 0 0,0 0 0,0 0 1,0-1-1,0 1 0,0 0 0,0 0 0,0 0 1,0 0-1,0 0 0,0-1 0,0 1 0,0 0 1,0 0-1,1 0 0,-1 0 0,0 0 0,0 0 0,0-1 1,0 1-1,11-7-2249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9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76 4480,'-35'-16'2592,"34"16"-2495,1 0 0,0 0 0,0 0 0,0 0 0,0 0 0,-1-1 291,1 1-291,0 0 0,0 0 0,0 0 0,0 0 0,0 0 0,0 0 0,0-1 0,0 1 0,0 0 0,0 0 0,-1 0 0,1 0 0,0 0 0,0-1 0,0 1 0,0 0 0,0 0 0,0 0 0,0 0 0,0-1 0,0 1 0,1 0 0,-1 0 0,0 0 0,0 0 0,0 0 0,0-1 0,0 1 0,0 0 0,0 0 0,0 0 0,1 0 291,-1-1-291,0 1 0,0 0 0,0 0 0,12-7 2381,21-4-820,-11 6-1036,14-4 182,1 2 1,0 1-1,50-2 1,-83 8-792,0 0 0,0 0 0,0 1 0,0-1 0,5 2 0,-8-1-9,0-1-1,0 0 0,-1 0 0,1 1 1,0-1-1,0 0 0,-1 1 1,1-1-1,0 1 0,-1-1 0,1 1 1,0-1-1,-1 1 0,1-1 1,-1 1-1,1 0 0,-1-1 0,0 1 1,1 0-1,-1-1 0,1 1 1,-1 0-1,0 0 0,0-1 0,1 1 1,-1 0-1,0 0 0,0-1 1,0 1-1,0 0 0,0 0 0,0 1 1,-1 1 12,1 0 0,-1 0 0,0 0 0,0 0 0,-1-1 1,1 1-1,0 0 0,-1-1 0,0 1 0,0-1 0,1 1 1,-1-1-1,-3 3 0,-5 4 15,-20 14-1,6-4 67,7-5-67,1 1 0,1 1 0,-25 32 1,36-42-5,0 0 0,1 0 0,0 0 0,0 1 0,0-1 1,0 1-1,1-1 0,1 1 0,-1 0 0,1 0 0,0-1 0,0 1 0,1 0 1,0 0-1,0 0 0,2 8 0,1 0 96,1 0-1,1 0 1,0-1-1,8 16 1,33 52 267,-26-48-282,4 4 143,5 12 140,-28-48-373,0-1-1,0 1 1,-1 0 0,1-1-1,-1 1 1,1 0 0,-1-1-1,0 1 1,1 0 0,-1-1-1,0 1 1,0 0-1,0 0 1,-1-1 0,1 1-1,0 0 1,-1-1 0,1 1-1,-2 3 1,1-3 30,-1 0-1,1 0 1,-1 0 0,0 0-1,1 0 1,-1-1-1,0 1 1,0 0 0,0-1-1,0 1 1,-5 1 0,-4 2 108,0-1 0,0 0 0,0-1 1,-17 2-1,27-4-155,-306 36-853,296-37 498,8 1-158,1-1 1,0 0 0,0 0 0,0 0-1,-1 0 1,1 0 0,-4-1 0,33-8-6597,7 4 4293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8:59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0 6816,'0'2'666,"-1"-1"1,1 0 0,0 0-1,0 0 1,-1 0 0,1 1-1,-1-1 1,1 0 0,-1 0-1,1 0 1,-2 2 0,-13 13 2598,-24 13-1901,35-26-986,-23 15 282,18-13-646,1 0 0,0 1 0,0 0 1,0 0-1,1 1 0,0 0 0,-8 10 1,20-18-2043,0 0 0,0 0 1,0 0-1,7-3 0,9-4-590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0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75 195 6560,'-1'-2'368,"0"0"0,0 0 0,0 1 0,-1-1 0,1 0 0,-1 0 0,1 1 0,-1-1 0,-2-1 0,4 2-21,0 0 0,-1 0 0,1 0 0,0 0 0,0 0 0,0 0 0,-1 0 0,1 0 0,0 0 0,0 0 0,1 0 0,-1 0 0,0 0 0,0 0 0,0 0 0,1 0 1,-1 0-1,0 0 0,1 0 0,-1 0 0,2-1 0,0-3-35,0 1-1,0-1 1,1 1 0,3-6 0,5-1-85,0 0-1,0 1 0,1 0 1,1 0-1,-1 1 1,2 1-1,-1 0 1,1 1-1,0 1 1,1 0-1,-1 0 1,27-5-1,-28 9-196,-3-1-41,0 1 0,0 0 0,1 1-1,-1 0 1,15 1 0,-23 0 4,0 0 0,0 0 0,-1 0 0,1 1-1,0-1 1,0 1 0,-1-1 0,1 1 0,0 0 0,-1 0 0,1 0 0,0 0-1,-1 0 1,0 0 0,1 0 0,-1 0 0,0 1 0,1-1 0,-1 0 0,0 1 0,0-1-1,0 1 1,0-1 0,0 1 0,-1 0 0,1-1 0,0 1 0,-1 0 0,1 0-1,-1-1 1,0 1 0,1 0 0,-1 0 0,0 0 0,0 0 0,0-1 0,0 1-1,-1 3 1,-1 5 14,1 1-1,-2-1 1,1 0-1,-2 0 1,-4 11-1,-26 50 105,24-51-69,-34 62 254,-101 143 0,122-196 78,-2-2-1,0 0 0,-34 26 1,58-52-295,-1 0 1,1 1-1,0-1 1,0 0-1,0 0 1,0 1-1,0-1 1,0 0-1,0 1 1,0-1-1,0 1 1,1-1-1,-1 1 1,0 2-1,1-3-43,0-1 0,0 1 0,0 0-1,0-1 1,0 1 0,1 0 0,-1-1 0,0 1 0,0-1 0,1 1-1,-1-1 1,0 1 0,1-1 0,-1 1 0,1-1 0,-1 1-1,1-1 1,-1 1 0,1-1 0,-1 1 0,1-1 0,-1 0 0,1 1-1,-1-1 1,1 0 0,-1 0 0,1 1 0,0-1 0,-1 0-1,1 0 1,0 0 0,-1 0 0,1 0 0,0 0 0,-1 0-1,1 0 1,0 0 0,32 1 82,0 0 1,0-3-1,33-5 0,-21 2 44,4-3-979,-1-4-7376,-35 9 4649,13-1 280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0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133 130 7712,'9'-50'7470,"-13"53"-5965,-6 13-331,-62 119 756,59-106-1351,1 0 1,-14 59 0,25-81-459,-1 1 1,1-1-1,1 0 1,-1 1-1,1-1 1,1 1-1,0-1 0,0 0 1,3 14-1,-3-17-43,1 0 1,-1 0-1,1 0 0,0-1 0,0 1 1,1-1-1,-1 1 0,1-1 0,-1 0 0,1 1 1,0-1-1,0-1 0,0 1 0,1 0 0,-1-1 1,1 0-1,-1 0 0,1 0 0,4 2 1,3-1 33,1 0 1,-1 0 0,1-1-1,-1 0 1,1-1 0,0 0-1,15-2 1,85-11 362,-101 10-438,11-2 8,1 0 0,-1-2 0,0-1 0,0 0 0,-1-2 0,30-15 0,-41 17-47,0 0 1,0-1 0,-1 0 0,0 0 0,0 0 0,-1-2 0,0 1 0,0-1-1,5-10 1,-1 0-60,-1-1 0,-1 1 0,12-39 0,-17 41-74,0 0 1,-1 0-1,-1 0 1,1-28 0,-3 41 90,-1 0 0,0 0 1,0 0-1,-1 0 1,0 0-1,1 0 0,-2 0 1,1 0-1,0 1 1,-1-1-1,0 0 0,0 1 1,-1-1-1,1 1 0,-1 0 1,-4-5-1,4 5 25,-1 1 0,0-1 0,0 1 0,0 0 0,-1 0 0,1 0-1,-1 1 1,0-1 0,0 1 0,0 0 0,0 0 0,0 1 0,0 0 0,0 0-1,0 0 1,-7 0 0,0-1-8,-18-2-56,-1 1-1,0 1 1,0 2 0,1 1-1,-1 1 1,-45 10 0,49-6-793,1 1 1,1 2 0,-1 0 0,-31 18-1,49-23-56,0 1 0,0 0-1,0 0 1,1 1-1,-9 9 1,1 4-1297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1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23 7456,'12'-19'2421,"-12"18"-2402,0 1 1,0 0-1,1 0 0,-1 0 0,0-1 1,0 1-1,0 0 0,0 0 0,0 0 1,0 0-1,0 0 0,0-1 0,1 1 1,-1 0-1,0 0 0,0 0 1,0 0-1,0 0 0,1 0 0,-1 0 1,0-1-1,0 1 0,0 0 0,0 0 1,1 0-1,-1 0 0,0 0 0,0 0 1,0 0-1,1 0 0,-1 0 1,0 0-1,0 0 0,0 0 0,0 0 1,1 0-1,-1 0 0,0 0 0,0 0 1,0 1-1,1-1 0,-1 0 0,0 0 1,0 0-1,0 0 0,0 0 0,0 0 1,1 1-1,5 1 323,1 1 1,-1 0-1,0 1 1,0-1-1,-1 1 0,1 0 1,-1 1-1,1-1 1,4 8-1,25 29 773,-3 2 0,-1 1 0,-2 1-1,39 87 1,-38-63-329,-4 2-1,32 135 0,-51-172-587,5 15 318,-3-1-1,6 88 0,-16-75 19,-14 116-1,11-154-571,-1 0 0,-1-1 0,-1 1 0,0-1 0,-2 0 0,-1-1 0,0 0 1,-18 26-1,10-24-121,0-1 1,-1-1 0,-1-1 0,-37 30 0,11-16-3151,-65 38 1,64-42 631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7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78 239 1984,'-1'-2'822,"0"0"-1,0 0 1,1 1 0,-1-1-1,1 0 1,-1 0 0,1 0-1,-1 0 1,1 0 0,0 0-1,0 0 1,0 0 0,1-4-1,-1-4 1313,-2 52 129,-15 76-1,-2 10-1454,11 112 19,10-29-129,-3-117 396,1-95-1086,0 1 1,0 0-1,0 0 1,0 0 0,0 0-1,0 0 1,0 0 0,0 0-1,0 0 1,0 0-1,-1 0 1,1 0 0,0 0-1,0 0 1,0 0-1,0 0 1,0 0 0,0 0-1,0 0 1,0 0 0,0 0-1,0 0 1,0 0-1,0 0 1,-1 0 0,1 0-1,0 0 1,0 0 0,0 0-1,0 1 1,0-1-1,0 0 1,0 0 0,0 0-1,0 0 1,0 0-1,0 0 1,0 0 0,0 0-1,0 0 1,0 0 0,0 0-1,0 0 1,0 0-1,0 0 1,0 0 0,0 1-1,0-1 1,0 0-1,0 0 1,0 0 0,0 0-1,0 0 1,0 0 0,0 0-1,0 0 1,0 0-1,0 0 1,0 0 0,0 0-1,0 1 1,0-1-1,0 0 1,0 0 0,-4-10 407,-1-19-129,0 10-225,2-1 1,-2-24-1,4 6-147,-1-140 266,4 102-76,4-57-414,-3 112 269,0 1 0,2 0-1,0 0 1,12-29 0,0 8-35,33-57 1,-32 69-16,31-37 1,-38 54 49,0 0-1,1 1 1,0 0-1,1 1 1,14-9-1,-24 17 51,8-5-36,1 0-1,0 0 1,1 1 0,18-7 0,-27 12 29,-1 0 0,1 1 0,0-1-1,-1 0 1,1 1 0,0 0 0,0 0 0,-1 0 0,1 0-1,0 1 1,0 0 0,-1-1 0,1 1 0,-1 0 0,1 1 0,-1-1-1,1 1 1,-1-1 0,0 1 0,1 0 0,4 5 0,-3-2 9,0 0 0,0 1 0,-1-1 0,1 1 0,-1 1 0,-1-1-1,1 0 1,-1 1 0,0 0 0,-1 0 0,1 0 0,1 10 0,-1-2 31,0 1-1,-2 0 1,0-1-1,-1 29 1,-1-31 14,0 0 1,-1 0 0,-1 0 0,0-1 0,-1 1-1,-6 15 1,8-24-26,0 1-1,-1-1 1,1 0-1,-1 1 1,0-1-1,0 0 1,-1 0-1,1-1 1,-1 1-1,0-1 0,0 0 1,0 0-1,0 0 1,0 0-1,-1-1 1,1 0-1,-1 0 1,-8 3-1,-75 14-2,-10 3-442,95-22 404,-8 3-40,-1 1 0,2-1 0,-1 1 0,-20 12 0,29-15 42,0 0 0,0 1 0,0-1 0,0 1 0,0 0 0,0-1 0,1 1 0,-1 0 0,1 0 0,-1 0 0,1 0 0,0 0 0,0 0 0,0 1 0,0-1 0,0 0 0,0 1 0,0-1 0,1 0 0,0 1 0,-1-1 0,1 1 0,0-1 0,0 1 0,0-1 0,0 1 0,1-1 0,-1 0 0,2 5 0,12 33 155,1 0 1,26 46-1,-25-54 53,81 147 423,-80-150-683,1 1 419,20 44 0,-38-73-760,5 10 1495,-3-6-2145,9-23-12397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6304,'-13'-16'5050,"13"17"-3994,4 11 61,0-3-655,1 12 570,-1 0-1,0 0 1,-1 1 0,-1 39-1,-1-22-61,2 12-190,-3 0 1,-12 99-1,9-126-538,3-18-141,0-1 1,-1 1 0,0 0 0,0-1-1,0 1 1,-1-1 0,0 0 0,-2 7-1,3-12-78,0 1 0,1-1 0,-1 0 0,0 1 0,0-1 0,1 0 0,-1 1 0,0-1 0,0 0-1,0 0 1,1 0 0,-1 0 0,0 0 0,0 0 0,0 0 0,0 0 0,1 0 0,-1 0 0,0 0 0,0-1 0,1 1 0,-1 0-1,0-1 1,0 1 0,1 0 0,-1-1 0,0 1 0,1-1 0,-1 1 0,0-1 0,1 1 0,-1-1 0,1 0 0,-1 1 0,1-1-1,-1 1 1,1-1 0,-1 0 0,1 0 0,0 1 0,-1-1 0,1 0 0,0 0 0,0 1 0,0-1 0,-1-2 0,5-2 110,-4 1-170,-1 0 44,1-1-1,0 1 0,0 0 0,0-1 1,1 1-1,-1 0 0,1 0 1,0-1-1,1 1 0,-1 0 0,1 0 1,-1 0-1,1 0 0,0 1 1,4-6-1,3-2 110,-3 4-120,0 0 0,0 0 0,0 1 0,0 0 0,1 0 0,0 0 0,1 1 0,13-8 0,-11 9-10,-1-1 0,1 1 1,1 1-1,-1 0 0,0 0 1,14-1-1,-15 3 26,-1 1 0,1-1 0,-1 1 0,14 2 0,-19-1-6,0 0 0,1 0 0,-1 0 0,1 1 0,-1-1 0,0 1 0,0 0 0,0 0 0,0 0 0,0 0 0,0 0 0,-1 1 0,4 2 0,-4-3 28,-1 0 0,1 0 0,0 0 0,-1 0 0,0 0 0,1 1 1,-1-1-1,0 0 0,0 1 0,0-1 0,0 1 0,0 2 0,-1-4-21,0 0 0,0 1-1,0-1 1,0 0 0,-1 0 0,1 0 0,0 0-1,-1 1 1,1-1 0,-1 0 0,1 0-1,-1 0 1,1 0 0,-1 0 0,0 0 0,0 0-1,1 0 1,-1 0 0,0-1 0,0 1 0,0 0-1,0 0 1,0-1 0,0 1 0,0 0-1,0-1 1,0 1 0,0-1 0,-2 1 0,-13 4 9,0 0 1,0-1 0,-1 0 0,1-2 0,-1 0 0,-27 0 0,46-2-4,-1 1 1,1-1-1,-1 1 1,1 0 0,-1 0-1,1 0 1,-1-1-1,0 1 1,1 0 0,1 2-1,6 4 166,38 20 237,-28-17-129,-1 1 0,29 22 1867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6976,'6'-4'3591,"-2"1"-2478,3 3-427,0-1 0,0 0 1,0-1-1,-1 1 1,13-6-1,34-16 781,-50 22-1351,132-74 1181,-116 63-1213,-8 5-11,0 0 0,-1-1-1,0 0 1,0-1 0,-1 0 0,0-1-1,-1 0 1,0 0 0,0 0 0,-1-1-1,0-1 1,-1 1 0,6-16 0,-11 23-24,1-1 1,-1 1 0,0-1 0,0 1-1,0-1 1,-1 1 0,1-1-1,-1 1 1,0-1 0,-1-4-1,1 8-37,-1-1 0,1 1 0,0 0 0,0-1 0,-1 1 0,1 0 0,-1 0 0,1-1 0,-1 1 0,0 0 0,0 0-1,1 0 1,-1 0 0,0 0 0,0 0 0,0 0 0,0 0 0,0 0 0,0 0 0,0 0 0,0 0 0,-1 1 0,1-1 0,0 1 0,0-1-1,-1 1 1,1-1 0,0 1 0,-1 0 0,1-1 0,0 1 0,-1 0 0,1 0 0,0 0 0,-3 0 0,-2 1 112,0 1 1,0-1-1,1 1 0,-1 0 1,1 1-1,0-1 1,-1 1-1,-6 5 1,-10 6 462,0 2 0,2 0 0,-29 28 0,41-36-393,0 2-1,0-1 0,0 1 1,1 0-1,1 1 1,0-1-1,0 2 0,1-1 1,-5 18-1,9-25-150,0 0 1,0 1-1,1-1 0,-1 0 0,1 0 1,0 0-1,1 1 0,-1-1 0,1 0 0,-1 0 1,1 0-1,1 0 0,-1 0 0,0 0 0,1 0 1,0 0-1,0 0 0,0 0 0,3 2 1,-1-1-17,0 0 0,0-1 0,1 0 0,-1 0 0,1 0 0,0 0 0,0-1 0,0 0 0,1 0 0,-1 0 0,1 0 0,11 2 0,-4-2-468,-1 0 1,2-2-1,24 1 0,15-3-4077,-47 1 3621,40-1-2661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1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12 899 4224,'-3'-1'379,"-4"-1"692,5 2-535,6 0 1099,11 3 2392,-2-4-2918,1 0 0,-1 0 0,25-7 1,-17 1-508,1 0 1,-2-1 0,29-16-1,-32 15-293,0 0-17,22-16 0,-34 22-256,-1 0 0,-1 0 0,1-1 1,0 1-1,-1-1 0,0 0 0,0 0 0,0 0 1,0 0-1,2-7 0,-4 10-37,-1 0 0,1 0 1,-1 0-1,1 0 0,-1 0 0,0 0 0,0-1 0,0 1 1,0 0-1,0 0 0,0 0 0,0-1 0,0 1 0,0 0 1,0 0-1,0 0 0,-1 0 0,1-1 0,-1 1 0,1 0 1,-1-1-1,0 1-15,0-1 1,-1 1 0,1 0 0,0-1 0,-1 1-1,1 0 1,-1 0 0,1 0 0,-1 0-1,1 0 1,-1 0 0,-2 0 0,-1-1-36,-1 1 0,1-1 0,-1 1 0,0 0 0,1 1 0,-1-1 0,-8 2 0,1 0 11,0 2 0,0-1-1,1 2 1,-1 0 0,1 0 0,-1 1 0,-15 10-1,20-11 98,1 0-1,0 1 0,0 0 1,0 0-1,1 1 0,0 0 1,0 0-1,0 1 0,1-1 1,0 1-1,0 0 0,-5 10 1,8-13 6,1 1 0,-1-1 0,1 0 0,0 1 0,0-1 0,0 1 1,1-1-1,-1 1 0,1-1 0,0 1 0,0-1 0,1 1 0,0 0 1,-1-1-1,1 0 0,1 1 0,-1-1 0,1 0 0,3 9 0,-2-9-6,0 1 0,1-1 0,-1 0 0,1 1 0,0-2-1,0 1 1,0 0 0,0-1 0,1 0 0,-1 0 0,1 0 0,0 0 0,0-1-1,0 0 1,0 0 0,6 2 0,5-1 37,-1 0 0,0-1 0,1 0-1,-1-2 1,1 1 0,24-4 0,-12-1 92,-1-2 1,48-15-1,-45 9-103,0-1-1,39-24 1,-1 0-48,212-102 365,-263 127-486,-16 12 82,-1 0 0,0 0 0,0 0-1,0 0 1,0 0 0,0 0 0,0-1 0,0 1-1,0 0 1,0 0 0,0 0 0,0 0 0,0 0 0,0 0-1,0 0 1,1 0 0,-1 0 0,0 0 0,0 0 0,0 0-1,0 0 1,0 0 0,0 0 0,0 0 0,0-1-1,0 1 1,0 0 0,0 0 0,0 0 0,0 0 0,0 0-1,0 0 1,0 0 0,0 0 0,0 0 0,0 0 0,0 0-1,0 0 1,0-1 0,0 1 0,0 0 0,0 0-1,0 0 1,0 0 0,0 0 0,0 0 0,-1 0 0,1 0-1,0 0 1,0 0 0,0 0 0,0 0 0,0 0-1,0 0 1,0 0 0,0-1 0,0 1 0,-12 2-271,-5 4 219,0 0 0,1 2 0,0-1 0,0 2 0,1 0 0,0 1 0,1 0 0,0 1 0,-14 15 0,13-12 81,2 1-1,0 1 1,1 0 0,0 1-1,2 0 1,0 1 0,-15 35-1,24-49 23,-1 1 0,1 0 0,0-1 0,0 1 0,1 5 0,0-9-29,-1-1 0,1 1 0,1 0 0,-1 0-1,0-1 1,0 1 0,0 0 0,0-1 0,0 1 0,1 0 0,-1 0 0,0-1 0,1 1 0,-1 0 0,1 0 0,-1-1-4,1 0 0,-1 0 1,0 1-1,1-1 0,-1 0 1,0 0-1,1 0 0,-1 0 0,1 0 1,-1 0-1,1 0 0,-1 0 1,0 0-1,1 0 0,-1 0 1,1 0-1,-1 0 0,0 0 0,1 0 1,-1 0-1,1 0 0,-1-1 1,0 1-1,1 0 0,-1 0 0,0 0 1,1-1-1,-1 1 0,1-1 1,10-7 86,0-1 1,-1-1-1,0 0 1,0 0-1,8-14 1,5-3 14,71-67 185,-42 43-415,2-4-132,-74 74 0,1 2-1,0 0 1,2 1 0,-17 27-1,11-6 325,-28 69-1,19-35-13,-91 152 240,45-91 39,-12 18 189,58-105 65,27-44-282,5-10-55,6-13-94,13-11-78,0 1-1,44-45 1,-7 9-175,23-27 22,-13 17 66,295-328 133,-230 268 51,-95 96-280,-35 34 38,1 1-1,-1-1 1,1 1-1,0-1 1,-1 1-1,1 0 1,0 0-1,0 0 1,3-2-1,-5 3 46,0 0 0,0 0 0,0 0 0,1 0 0,-1 0 0,0 0 0,0 0 0,0 0 0,0 0 0,1 0 0,-1 1 0,0-1 0,0 0 0,0 0 0,0 0 0,0 0 0,1 0 0,-1 0 0,0 0 0,0 0 0,0 0 0,0 0 0,0 1 0,0-1 0,1 0 0,-1 0 0,0 0 0,0 0 0,0 0 0,0 0 0,0 1 0,0-1 0,0 0 0,0 0 0,0 0 0,0 0 0,0 1-1,0-1 1,0 0 0,-2 15-164,-5 9 203,-3 8 1,1 0 1,-8 64-1,16-87 113,1 1-1,0 0 1,0-1-1,1 1 0,3 16 1,-4-25-122,0-1 0,0 1 0,0-1 0,0 1 0,0-1 0,1 0 0,-1 1 0,0-1 0,0 1 0,0-1 0,0 1 0,0-1 0,1 0 0,-1 1 0,0-1 0,0 1 0,1-1 0,-1 0 0,0 1 0,1-1 0,-1 0 0,0 0 0,1 1 0,-1-1 0,1 0 0,-1 0 0,0 1 0,1-1 0,-1 0 0,1 0 0,-1 0 0,1 0 0,-1 0 0,0 1 0,1-1 0,-1 0 0,1 0 0,-1 0 0,1 0 0,-1 0 0,1-1 0,-1 1 0,1 0 0,-1 0 0,0 0 0,1 0 0,-1 0 0,1-1 0,-1 1 0,1 0 0,-1 0 0,0-1 0,1 1 0,-1 0 0,0-1 0,1 1 0,-1 0 0,0-1 0,0 1 0,1 0 0,-1-1 0,0 0 0,5-4 91,-1 0 1,0-1-1,4-7 1,-8 12-92,21-33-2,0 1 0,2 1 0,2 0 0,1 2 0,37-33 0,-48 48-61,-10 10-5,0 0 1,1 0-1,-1 0 1,1 0-1,0 1 1,0 0-1,8-3 1,-14 7 37,0 0 0,0 0 0,0 0 1,0 0-1,0 0 0,0 0 0,0 0 0,0 0 1,1 0-1,-1 0 0,0 0 0,0 0 0,0 0 1,0 0-1,0 0 0,0 0 0,0 0 0,0 0 1,1 0-1,-1 0 0,0 0 0,0 0 0,0 0 1,0 0-1,0 0 0,0 0 0,0 0 0,0 0 1,0 0-1,0 0 0,1 0 0,-1 0 0,0 0 0,0 0 1,0 0-1,0 1 0,0-1 0,0 0 0,0 0 1,0 0-1,0 0 0,0 0 0,0 0 0,0 0 1,0 0-1,0 0 0,0 1 0,0-1 0,0 0 1,0 0-1,0 0 0,-2 9-313,-8 16 103,8-18 197,-5 8 45,1 2 0,1-1 0,-4 21 0,8-30-4,0 0 0,0-1 0,1 1 0,0 0 0,0-1 0,0 1 0,1 0 0,0 0 0,1-1 0,-1 1 0,5 9 0,-6-14 20,1-1-1,0 0 1,0 1-1,-1-1 0,1 1 1,0-1-1,0 0 1,0 0-1,0 0 1,1 0-1,-1 0 1,0 0-1,0 0 0,1 0 1,-1 0-1,1 0 1,-1-1-1,0 1 1,1 0-1,-1-1 0,1 1 1,0-1-1,-1 0 1,1 0-1,-1 1 1,1-1-1,-1 0 1,1 0-1,0-1 0,-1 1 1,1 0-1,-1 0 1,1-1-1,-1 1 1,4-2-1,17-9 218,26-18-1,15-8-56,-20 15-213,-2-3 0,-1-1 0,-1-2 0,40-37 0,-66 52-491,-13 15 454,0-1-1,0 1 0,0 0 0,0-1 0,0 1 0,-1-1 0,1 1 1,0-1-1,-2 3 0,2-1-32,-8 38-123,-6 41 242,11-59-3,-1 23 360,4-42-349,0 1 0,0-1 0,1 0-1,-1 1 1,1-1 0,0 0 0,2 6 0,-3-9-25,0-1-1,0 1 1,1-1-1,-1 0 1,0 1-1,0-1 1,0 0-1,1 1 1,-1-1-1,0 0 1,0 1-1,1-1 1,-1 0-1,0 1 1,0-1-1,1 0 1,-1 0 0,0 1-1,1-1 1,-1 0-1,1 0 1,-1 0-1,0 0 1,1 1-1,-1-1 1,1 0-1,-1 0 1,0 0-1,1 0 1,-1 0-1,1 0 1,-1 0-1,0 0 1,1 0-1,-1 0 1,1 0-1,-1 0 1,0-1-1,1 1 1,-1 0 0,1 0-1,-1 0 1,0 0-1,1-1 1,-1 1-1,0 0 1,1 0-1,-1-1 1,0 1-1,1 0 1,-1-1-1,0 1 1,18-23 277,-13 17-198,69-92 54,18-22-117,-87 114-99,0 0-1,-1 0 0,0 0 1,0-1-1,3-7 1,-4 33-792,-4-7 793,0-1 0,-1 0 0,-3 11 0,3-11 79,0 0 0,0 1-1,0 11 1,5 30 109,-3-52-97,0 0-1,0 0 0,0 0 1,0 0-1,0 0 0,1 0 1,-1 0-1,0 0 0,0 0 1,1 0-1,-1-1 0,0 1 1,1 0-1,-1 0 0,1 0 0,-1-1 1,1 1-1,0 0 0,-1 0 1,1-1-1,0 1 0,-1 0 1,1-1-1,0 1 0,0-1 1,-1 1-1,1-1 0,0 1 1,0-1-1,0 0 0,0 1 1,0-1-1,0 0 0,0 0 0,-1 0 1,1 0-1,0 0 0,0 0 1,0 0-1,0 0 0,0 0 1,0 0-1,0 0 0,1-1 1,5 0 65,-1-1 1,1 0-1,0 0 1,10-5-1,31-18 67,61-41 1,-98 58-198,0 0 0,0 0 0,0-1 0,-1 0 0,12-14 0,-18 18 32,-1 2 5,0-1 1,0 1 0,-1-1-1,1 0 1,-1 0 0,0 0-1,2-5 1,-4 8-12,1 1 0,-1-1 0,0 0-1,1 0 1,-1 0 0,1 0 0,-1 1 0,1-1-1,0 0 1,-1 0 0,1 1 0,0-1 0,-1 0 0,1 1-1,0-1 1,0 1 0,-1-1 0,1 1 0,2-1 0,-1 0 4,0 0 0,1 1 0,-1-1 0,1 1 0,-1 0 1,1 0-1,3 0 0,3 1 2,0 0 0,0 1 0,14 5-1,12 3 31,1-1-1,0-1 0,1-3 1,-1-1-1,58 0 0,-100-2-77,1 0-1,-1 0 0,1 0 0,-1 1 0,1 0 0,0 0 0,-6 6 0,-4 1-42,-13 7 37,2 1-1,-48 43 1,71-58 78,0 0 0,0 1-1,0-1 1,1 1 0,-1 0-1,1 0 1,0 0 0,0 0-1,0 0 1,1 1 0,-1-1 0,1 0-1,0 1 1,0-1 0,1 1-1,-1-1 1,1 10 0,0-13-8,1 0 0,-1-1 1,0 1-1,0 0 0,0 0 0,0 0 1,1-1-1,-1 1 0,0 0 1,1 0-1,-1-1 0,0 1 0,1 0 1,-1-1-1,1 1 0,-1 0 1,1-1-1,-1 1 0,1-1 0,0 1 1,-1-1-1,1 1 0,0-1 1,-1 1-1,1-1 0,0 0 0,0 1 1,-1-1-1,1 0 0,0 0 1,0 0-1,0 1 0,-1-1 0,1 0 1,0 0-1,0 0 0,0 0 1,0 0-1,-1-1 0,1 1 0,0 0 1,0 0-1,-1 0 0,1-1 1,0 1-1,1-1 0,3-1 52,0 0-1,0-1 1,0 1-1,0-1 1,8-6-1,22-20 53,-1-2 0,57-66 0,-90 95-153,1 0 0,0 0 0,-1 0 0,1 0-1,-1 0 1,1-1 0,-1 1 0,0 0 0,0-1-1,0-2 1,-1 4 23,0 1 0,-1 0 0,1 0-1,-1 0 1,1 0 0,0-1 0,-1 1 0,1 0-1,-1 0 1,1 0 0,-1 0 0,1 0 0,0 0 0,-1 0-1,1 0 1,-1 1 0,1-1 0,0 0 0,-1 0-1,1 0 1,-1 1 0,-4 1-42,0 1 0,0 1-1,0-1 1,1 1 0,-1-1 0,1 1-1,0 1 1,-6 8 0,7-10 57,0 1-1,1 0 1,0 0 0,-1 0 0,1 0-1,1 0 1,-1 0 0,1 0 0,0 1-1,0-1 1,-1 9 0,2-11 13,-1 0 0,2 1-1,-1-1 1,0 0 0,0 0 0,1 0 0,-1 0 0,1 1 0,-1-1 0,1 0 0,0 0-1,0 0 1,0 0 0,0-1 0,0 1 0,1 0 0,-1 0 0,0-1 0,3 3 0,-2-3 12,1 1 1,-1-1 0,0 0-1,1 0 1,-1 0 0,1 0 0,-1 0-1,1-1 1,-1 1 0,1-1 0,0 1-1,-1-1 1,5 0 0,6-2 35,0 1 0,-1-2 0,1 0 0,-1 0 0,13-6 0,-24 8-56,41-13 124,-1-3 0,0-1 0,44-27 0,-70 34-114,-1 0-1,0-1 0,-1-1 1,0 0-1,-1-1 0,-1 0 1,0-1-1,15-25 0,2-14-20,27-69 0,-51 113 5,107-264-60,-95 239 20,-10 20-142,1 0 0,6-27 0,-13 28-231,-4 11 146,-3 9 4,-2 8 210,1 0-1,1 1 0,0-1 1,-9 28-1,-3 22 17,-21 131 1,33-149 68,-18 126-45,23-143 97,1 0 0,1 0 1,8 56-1,-6-77-29,-1-1 0,1 1 0,1-1 0,-1 1 0,1-1 0,6 11 0,-8-16-26,0 0 1,0 0 0,1-1 0,-1 1-1,1 0 1,-1 0 0,1-1-1,0 1 1,0-1 0,0 1-1,-1-1 1,1 0 0,1 0-1,-1 0 1,0 0 0,0 0 0,0 0-1,0-1 1,1 1 0,-1-1-1,0 1 1,1-1 0,-1 0-1,0 0 1,1 0 0,2 0-1,4-3 12,0 0 0,0 0 0,0 0 0,-1-1-1,1 0 1,12-9 0,-1 1 9,0 2-3,0-2 0,-1 0-1,-1-2 1,0 0 0,16-16-1,-29 25-58,-1 0-1,0 0 0,0-1 1,-1 0-1,1 0 0,-1 0 1,2-6-1,-4 10-2,0 0 0,0 0-1,0 0 1,0 0 0,-1-1 0,1 1 0,-1 0 0,1 0-1,-1 0 1,0 0 0,0-1 0,0 1 0,0 0-1,-1-3 1,1 4 6,-1 0 0,1 0-1,-1 0 1,1 0 0,-1 0 0,1 0-1,-1 0 1,1 0 0,-1 0 0,0 0-1,0 0 1,1 1 0,-1-1-1,0 0 1,0 0 0,0 1 0,0-1-1,0 1 1,0-1 0,0 1 0,0-1-1,0 1 1,0 0 0,0-1 0,0 1-1,0 0 1,0 0 0,0 0 0,0 0-1,-2 0 1,-2 0-28,1 0 0,-1 0 0,1 1 0,0 0 0,-1-1 0,-4 3-1,-2 2 14,0 0 0,0 1 0,1 0 0,0 1 0,0 0 0,1 1 0,-1 0 0,2 0 0,-1 1 0,1 0 0,1 0 0,0 1 0,0 0 0,0 0 0,-7 19 0,12-26 52,1 0-1,0 1 0,0-1 0,0 1 1,0-1-1,1 0 0,-1 1 0,1-1 1,0 1-1,1 5 0,-1-7-5,0 0 0,1-1-1,0 1 1,-1-1 0,1 1 0,0 0-1,0-1 1,0 1 0,0-1-1,0 0 1,0 1 0,0-1 0,0 0-1,1 0 1,-1 0 0,0 0-1,1 0 1,-1 0 0,1 0 0,-1 0-1,1 0 1,0-1 0,-1 1-1,3 0 1,1 0 9,-1 0-1,1 0 1,0 0 0,0-1-1,0 0 1,0 0 0,0 0-1,-1-1 1,9-1 0,6-2 63,20-8 0,-10 2 2,34-8-37,5-2-91,82-14 1,-145 33-35,-1 0 0,0 1 0,0 0 0,1 0 0,-1 0 0,0 0 0,8 2 0,-11-2 48,0 0 1,-1 0-1,1 1 1,0-1-1,0 1 1,-1-1-1,1 1 1,0-1-1,-1 1 0,1-1 1,0 1-1,-1 0 1,1-1-1,-1 1 1,1 0-1,-1-1 1,1 2-1,0-1 16,-1 1 0,1 0-1,-1-1 1,0 1 0,1-1-1,-1 1 1,0 0 0,0-1 0,0 1-1,0-1 1,-1 1 0,1 1-1,-2 4-20,-1 16 238,-11 30 0,15-53-204,-1 0 1,0 0-1,0 0 1,0 0-1,0 0 0,0 0 1,0-1-1,0 1 0,0 0 1,0 0-1,1 0 1,-1 0-1,0 0 0,0 0 1,0 0-1,0 0 0,0 0 1,0 0-1,0 0 0,0 0 1,1 0-1,-1 0 1,0 0-1,0 0 0,0 1 1,0-1-1,0 0 0,0 0 1,0 0-1,0 0 1,1 0-1,-1 0 0,0 0 1,0 0-1,0 0 0,0 0 1,0 0-1,0 0 0,0 0 1,0 1-1,0-1 1,0 0-1,0 0 0,0 0 1,0 0-1,0 0 0,0 0 1,0 0-1,0 0 0,0 1 1,0-1-1,0 0 1,0 0-1,0 0 0,0 0 1,0 0-1,0 0 0,0 0 1,0 1-1,0-1 1,0 0-1,0 0 0,0 0 1,0 0-1,0 0 0,0 0 1,0 0-1,0 0 0,13-8 303,15-15-115,-20 16-208,0 0-31,-1 0 0,1 0 0,0 1 1,0 0-1,1 1 0,16-8 0,-25 13 31,0 0-1,1 0 1,-1 0-1,0 0 0,0 0 1,1 0-1,-1 0 0,0 0 1,0 1-1,1-1 1,-1 0-1,0 0 0,0 0 1,0 0-1,1 1 0,-1-1 1,0 0-1,0 0 1,0 0-1,0 1 0,1-1 1,-1 0-1,0 0 0,0 0 1,0 1-1,0-1 1,0 0-1,0 0 0,0 1 1,0-1-1,0 0 1,0 0-1,0 1 0,0-1 1,0 1-1,1 8-253,2 37 67,-2-43 228,-1 0 1,1 0-1,0 0 1,-1 0-1,1 0 0,1-1 1,-1 1-1,0 0 1,1-1-1,-1 1 0,1-1 1,0 1-1,2 2 0,-3-5-5,1 1 0,-1-1-1,0 1 1,1-1-1,-1 1 1,0-1-1,1 0 1,-1 1-1,0-1 1,1 0-1,-1 0 1,1 0 0,-1 0-1,0 0 1,1-1-1,-1 1 1,1 0-1,-1-1 1,0 1-1,1-1 1,1 0-1,34-18 319,-29 15-228,176-104 100,-168 98-215,0-2 0,-1 1 0,-1-2 0,0 0-1,-1-1 1,0-1 0,-1 0 0,0 0 0,15-29 0,15-39 17,31-90-1,-58 136-33,-1 1-317,16-60 0,-31 89 131,1 7 198,-1 0 0,1 0 0,-1 0 0,1 0 0,0 0-1,-1 0 1,1 0 0,0 1 0,-1-1 0,1 0 0,0 0 0,-1 0 0,1 0 0,0 1 0,-1-1 0,1 0 0,0 0 0,0 0 0,-1 1 0,1-1-1,0 0 1,0 1 0,-1-1 0,1 0 0,0 1 0,-5 5-17,1 1-1,-1 0 1,2 0 0,-1 0-1,1 0 1,-4 13-1,-21 64 84,5 0 0,-22 143-1,43-208 3,1 1 0,1 0 0,0-1 0,2 1-1,0-1 1,1 1 0,2-1 0,-1 0 0,10 21-1,-12-35-9,0 0-1,1 1 1,-1-2-1,6 8 0,-8-11-215,1 0-1,0 0 1,-1 0-1,1-1 0,0 1 1,0 0-1,-1 0 1,1 0-1,0-1 1,0 1-1,0 0 0,0-1 1,0 1-1,0-1 1,0 1-1,0-1 1,1 0-1,-1 1 0,0-1 1,0 0-1,0 0 1,0 0-1,0 0 1,1 0-1,-1 0 0,2 0 1,9-3-2182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84 1248,'-1'2'7413,"7"-1"-2130,-2-1-6811,4-3 1682,0 0 0,0-1 1,0 1-1,0-2 1,-1 1-1,1-1 0,11-10 1,-12 10-36,1-2-29,-3 4-36,-1-1-1,1 1 0,0 0 1,-1 0-1,2 1 1,7-4-1,-6 4-24,-4 0-43,1 1 1,0 0-1,0 0 0,-1 0 0,1 1 1,5-1-1,-7 1 7,-1 0 1,0 1-1,0-1 0,0 0 1,0 1-1,1-1 0,-1 0 1,0 1-1,0-1 0,0 1 1,0 0-1,0-1 1,0 1-1,0 0 0,0 0 1,-1 0-1,1-1 0,0 1 1,0 0-1,-1 0 0,1 0 1,0 0-1,-1 0 1,1 1-1,0 1 0,6 15-57,-4-10 134,0 0 0,0 0 0,1 0 1,0-1-1,8 12 0,-10-18 8,-1 1 0,1 0 0,0 0 0,0-1 1,0 1-1,-1-1 0,2 0 0,-1 0 0,0 1 0,0-1 0,0-1 0,1 1 0,-1 0 0,0 0 1,1-1-1,-1 1 0,0-1 0,1 0 0,-1 0 0,1 0 0,-1 0 0,0 0 0,1-1 0,3 0 1,137-37 1387,-16-9-874,-125 46-582,0 0 0,1 0 0,-1 0 0,0 0 0,0 0 0,0 0-1,0 0 1,0-1 0,0 1 0,0-1 0,2-3 0,0-6-3505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3136,'0'4'2140,"0"-3"-2034,0-1-1,1 0 1,-1 0 0,0 0 0,0 1 0,0-1-1,0 0 1,0 0 0,0 1 0,0-1-1,0 0 1,0 0 0,0 0 0,0 1 0,0-1-1,0 0 1,0 0 0,0 1 0,0-1-1,0 0 1,0 0 0,-1 0 0,1 1 0,0-1-1,0 0 1,0 0 0,0 0 0,0 1 0,0-1-1,-1 0 1,1 0 0,0 0 0,0 0-1,0 0 1,0 1 0,-1-1 0,1 0 0,0 0-1,0 0 1,-1 0 0,1 0 0,0 0-1,0 0 1,0 0 0,-1 0 0,1 0 0,0 0-1,0 0 1,-1 0 0,1 0 0,0 0 0,0 0-1,0 0 1,-1 0 0,1 0 0,7-12 1932,-2 0-1623,1 2 1,14-19 0,-15 23-348,1 0-1,0 1 1,1 0 0,-1 0-1,1 1 1,11-6 0,-17 9-70,1 0 1,0 0 0,-1 1-1,1-1 1,0 1 0,0 0-1,0-1 1,-1 1 0,1 0 0,0 0-1,0 0 1,0 0 0,-1 1-1,1-1 1,0 0 0,0 1-1,-1-1 1,1 1 0,0-1-1,-1 1 1,1 0 0,0 0 0,-1 0-1,1 0 1,-1 0 0,1 0-1,-1 0 1,0 1 0,0-1-1,1 0 1,-1 1 0,0-1-1,0 1 1,0-1 0,0 3 0,31 48 363,-30-49-276,-1 0 1,1 0-1,1-1 0,-1 1 0,0-1 1,0 1-1,1-1 0,0 0 0,-1 0 1,1 0-1,0-1 0,0 1 1,0 0-1,0-1 0,0 0 0,0 0 1,0 0-1,1 0 0,-1 0 0,0-1 1,1 1-1,-1-1 0,0 0 0,1 0 1,-1 0-1,0-1 0,5 0 0,8-3 207,-1 0-1,0-1 0,-1 0 0,23-13 0,-22 11-237,26-14 138,12-5-546,-50 25-1783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83 262 2144,'-14'-1'4656,"-18"-19"-1275,32 19-3329,0 1 0,-1-1 0,1 1 0,0-1-1,0 0 1,0 1 0,0-1 0,0 0 0,0 1 0,0-1 0,0 0 0,0 1 0,0-1 0,0 0-1,0 1 1,0-1 0,1 0 0,-1 1 0,0-1 0,1 0 0,-1 1 0,0-1 0,1 1 0,-1-1-1,13-18 225,2 6-74,-3 0 38,2 1 0,-1 1 1,24-14-1,-36 24-241,36-21 247,0 2-1,44-17 1,18-4-145,-94 39-109,0 0-1,1 0 0,-1 1 0,0 0 1,0 0-1,1 0 0,-1 1 0,1-1 1,-1 1-1,8 2 0,-8-2 15,-4 1-3,1-1 0,-1 0 0,1 1-1,-1-1 1,1 0 0,-1 1-1,1 0 1,-1-1 0,2 2-1,-2-1-1,-1 0 0,1 0 0,-1-1 0,1 1 0,-1 0-1,1 0 1,-1 0 0,1 0 0,-1 0 0,0 0-1,0 0 1,0 0 0,1 0 0,-1 0 0,0 0 0,0 0-1,-1 1 1,0 18 6,0-1-1,-10 37 0,7-37 18,-6 23 243,-31 81-1,32-102-212,-1 0 1,0-1-1,-1 0 0,-1 0 0,-1-2 1,-1 1-1,-1-2 0,0 0 0,-1 0 0,-1-2 1,-19 15-1,25-22-4,-130 84 252,121-82 113,-35 12 1,41-16 6,11-6-216,4 0-99,7-4-93,19-6-117,0 6 46,1 0 0,-1 2 0,39 1 0,84 13 45,-134-9 34,0 0 0,-1 1-1,19 7 1,-17-5 249,-1-1 1,18 3-1,-30-8-553,0 0-1,-1 0 1,1 0-1,-1 0 0,1 0 1,0-1-1,-1 1 0,6-3 1,7-1-1510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40 2560,'0'0'7461,"0"-9"-6085,-1 8-1348,0 1 1,0-1-1,1 0 0,-1 0 0,1 1 1,-1-1-1,1 0 0,-1 0 1,1 0-1,0 0 0,-1 1 0,1-2 1,-1 1-11,1 0 1,0 0-1,0 0 1,-1 0-1,1 0 1,-1 0-1,1 1 1,-1-1-1,1 0 0,-1 0 1,1 1-1,-1-1 1,0 0-1,1 1 1,-1-1-1,0 0 1,1 1-1,-1-1 1,0 1-1,0-1 1,0 1-1,0 0 1,1-1-1,-1 1 0,-1 0 1,-6-1-50,0 0 0,1 1 1,-1 0-1,0 0 0,1 1 0,-1 0 1,0 0-1,-10 4 0,-62 26-59,59-22 36,-44 20 51,-104 64 0,167-91 26,-1-1 0,1 1-1,-1 0 1,1 0-1,0 1 1,0-1 0,0 0-1,-2 4 1,3-5-11,1-1 0,-1 1 0,1 0 0,0-1 0,0 1 1,-1 0-1,1-1 0,0 1 0,0 0 0,0-1 0,0 1 0,0 0 0,0 0 0,0-1 1,0 1-1,0 0 0,0 0 0,0-1 0,0 1 0,0 0 0,0-1 0,1 1 0,-1 0 1,0 0-1,1-1 0,-1 1 0,0-1 0,1 1 0,-1 0 0,1-1 0,-1 1 0,1-1 1,-1 1-1,1-1 0,0 1 0,-1-1 0,1 0 0,-1 1 0,2 0 0,9 3 50,0 1 0,0-1 0,0-1 0,22 4-1,-10-2-50,45 10 102,-28-7-83,0 1 0,72 27 0,-104-32-52,6 2 167,0 0 0,-1 1 0,0 0 1,14 11-1,-26-17-123,-1-1 1,0 0-1,1 0 0,-1 1 1,0-1-1,1 0 1,-1 1-1,0-1 0,0 0 1,1 1-1,-1-1 1,0 0-1,0 1 0,0-1 1,1 0-1,-1 1 1,0-1-1,0 1 0,0-1 1,0 0-1,0 1 1,0-1-1,0 1 0,0-1 1,0 0-1,0 1 1,0-1-1,0 1 0,0-1 1,0 0-1,-1 1 1,1-1-1,0 1 0,0-1 1,0 0-1,0 1 1,-1-1-1,1 0 0,0 1 1,0-1-1,-1 0 1,1 1-1,0-1 0,-1 0 1,0 1-1,0 0 33,0-1-1,0 1 1,0 0-1,0 0 1,-1-1 0,1 1-1,0-1 1,0 1-1,-1-1 1,1 0 0,-3 1-1,-120-6 1013,6-1-1040,8 9 15,105-3 55,1 1 0,-1-1 0,1 1 0,-9 3 0,9-2-493,0-1 0,-1 0 1,1 0-1,-10 1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4576,'8'-21'1450,"-6"17"-138,-1 8-1229,0 1-1,0-1 1,0 0-1,-1 1 1,1-1-1,-1 0 1,0 1-1,0-1 0,-1 5 1,0 8 223,1-3-77,0 0-1,-2-1 0,1 1 1,-1-1-1,-7 21 1,2-14 474,-11 26 658,17-38-1777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3072,'-13'-32'1376,"4"27"-1184,4 2-320,5 6 32,-3 2-384,3-2 256,0 2 416,3 7-128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2080,'0'0'667,"6"12"330,-2 0-132,-1 0 0,0 0 0,-1 1 0,2 17 0,-3 51 2235,-1-52-1891,0-27 82,6-9 666,5-4-1698,0-1 1,-1 0-1,0-1 0,15-26 0,-17 25-517,1 1 0,0-1 0,1 2 0,15-15 0,-24 26 230,0 0 1,0 0 0,0 0 0,0 0 0,0 0 0,1 0 0,-1 1 0,0-1-1,0 1 1,1-1 0,-1 1 0,0-1 0,1 1 0,1-1 0,-2 1 20,0 0-1,0 0 1,0 1 0,0-1 0,0 0 0,0 0 0,-1 1 0,1-1 0,0 0-1,0 1 1,0-1 0,-1 1 0,1-1 0,0 1 0,0-1 0,-1 1 0,2 1 0,1 1 10,-1 1 1,1 0-1,-1 0 1,0 0-1,0 0 1,-1 1-1,2 4 1,2 8 161,-1 1 1,-1 0-1,1 26 1,-2-22 31,-3 2 234,1-20-451,0-1 1,-1 0-1,1 1 0,0-1 0,1 1 0,-1-1 0,1 1 0,-1-1 1,1 0-1,2 6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13 2720,'24'-12'2896,"-20"13"-2030,-4-1-839,0 0 0,0 0-1,0 0 1,0 0 0,0 0 0,1 0-1,-1 0 1,0 0 0,0 0-1,0 0 1,0 0 0,1 0 0,-1 0-1,0 0 1,0 0 0,0 0-1,0 0 1,0 0 0,1 0-1,-1 0 1,0 0 0,0 0 0,0 0-1,0 1 1,0-1 0,1 0-1,-1 0 1,0 0 0,0 0 0,0 0-1,0 0 1,0 1 0,0-1-1,0 0 1,0 0 0,0 0 0,0 0-1,0 0 1,0 1 0,0-1-1,0 0 1,0 0 0,0 0-1,0 0 1,0 1 0,0-1 0,0 0-1,0 0 1,0 0 0,0 0-1,0 1 1,0-1 0,0 0 0,0 0-1,0 0 1,0 0 0,0 0-1,0 0 1,0 1 0,-1-1 0,1 0-1,0 0 1,0 0 0,0 0-1,0 0 1,-4 6 358,3-3-270,0-1-1,-1 1 0,0-1 0,0 0 1,1 1-1,-1-1 0,-1 0 0,-2 2 0,-13 9 501,-36 21-1,37-25-399,1 1 1,1 0-1,-27 23 1,20-11-88,0 1 0,2 1 0,1 1 0,1 0 0,1 1 0,2 1 0,0 1 0,-13 37 0,1 11 77,-29 141 1,52-194-70,1 0 1,1 1 0,1-1 0,1 0 0,1 1 0,1-1 0,5 24 0,-3-31 21,0 1 1,1-1 0,1 0 0,0-1 0,2 0 0,-1 0 0,2 0 0,0-1-1,0 0 1,17 18 0,-24-30-99,0-1 0,-1 1 0,1 0 0,0 0-1,0-1 1,0 1 0,1-1 0,-1 1 0,0-1 0,1 0-1,4 2 1,-6-3-204,0 0 0,0 0 0,1 0 0,-1 0 0,0-1 0,1 1-1,-1 0 1,0 0 0,0-1 0,1 1 0,-1-1 0,0 1 0,0-1 0,0 0-1,0 1 1,1-1 0,-1 0 0,0 0 0,0 1 0,-1-1 0,1 0 0,0 0-1,0 0 1,0 0 0,-1-1 0,2 0 0,11-20-3248,5-2 1099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5152,'0'-4'433,"1"-11"1881,3 14-1715,4 6-1023,-7-3 482,1 0-1,-1 0 1,0 0-1,0 0 1,0 0-1,0 0 1,0 1-1,0-1 1,-1 0-1,1 1 1,-1-1-1,1 4 0,0 3 178,3 20 92,-2 1 1,-1-1 0,-1 0-1,-5 31 1,3-30-84,-43 380 1714,39-362-1468,6-36 1,-1-1 0,-1 1-1,0-1 1,-5 18 0,6-29-459,1 0 1,0 0-1,0 0 1,0 0 0,0 1-1,0-1 1,0 0 0,0 0-1,-1 0 1,1 0 0,0 0-1,0 0 1,0 0 0,0 0-1,0 0 1,0 0 0,0 0-1,-1-1 1,1 1 0,0 0-1,0 0 1,0 0 0,0 0-1,0 0 1,0 0-1,0 0 1,0 0 0,0 0-1,-1 0 1,1 0 0,0 0-1,0 0 1,0 0 0,0-1-1,0 1 1,0 0 0,0 0-1,0 0 1,0 0 0,0 0-1,0 0 1,0 0 0,0 0-1,0-1 1,0 1 0,0 0-1,0 0 1,0 0 0,0 0-1,0 0 1,0 0-1,0 0 1,0-1 0,-3-5 187,4-1-142,0 1-1,0 0 0,0 0 1,1 1-1,4-12 0,0 0-61,9-22 27,1 0-1,32-52 0,-38 72-41,-3 7-41,1-1-1,0 1 1,1 1-1,0 0 0,1 0 1,0 1-1,0 0 1,1 0-1,1 2 0,-1-1 1,2 1-1,22-11 0,-30 17 17,0 0 0,0 1-1,1-1 1,-1 1 0,1 0-1,0 0 1,-1 1-1,1-1 1,0 1 0,-1 0-1,1 1 1,-1 0-1,1 0 1,7 2 0,-10-2 13,0 0-1,-1 0 1,1 0 0,0 0 0,-1 1 0,1 0 0,-1-1 0,1 1 0,-1 0 0,0 0-1,0 0 1,0 0 0,0 0 0,0 1 0,0-1 0,-1 1 0,1-1 0,-1 1 0,0 0-1,1-1 1,-1 1 0,-1 0 0,1 0 0,0 0 0,-1 0 0,1 0 0,-1-1 0,0 6-1,0-3 22,-1 0-1,0 0 0,0 0 0,0 0 0,0 0 0,-1 0 0,0-1 0,0 1 0,0-1 0,-1 1 0,0-1 0,1 0 0,-2 0 0,-3 4 0,-1 2 47,-1-2 0,0 1 0,-1-1 0,-17 11 0,7-7 0,0-1-1,0-1 0,-1-1 1,-1-1-1,1 0 0,-1-2 1,-40 7-1,61-13-70,0 0 0,0 0-1,0 0 1,0 0 0,0 0-1,0 0 1,0 1 0,0-1 0,0 0-1,0 1 1,0-1 0,0 1-1,0-1 1,0 1 0,0 0 0,0-1-1,0 1 1,0 0 0,1-1-1,-1 1 1,0 0 0,1 0 0,-1 0-1,0 0 1,1 0 0,-1 1 0,1 0-2,0-1 1,0 1-1,0 0 1,0-1-1,1 1 1,-1 0-1,1-1 1,-1 1-1,1-1 1,-1 1-1,1-1 1,0 1 0,0-1-1,0 0 1,0 1-1,0-1 1,0 0-1,1 2 1,14 13 148,20 17 0,1 2-23,0-6 328,-16-12 321,-19-16-534,-1-2-542,0-1 0,1 1 1,-1-1-1,1 1 1,-1 0-1,1 0 0,-1-1 1,1 1-1,2-1 0,6-5-1188,8-8-1262,3 3 934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2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3232,'11'-11'1035,"-11"11"-1000,1-1 0,-1 1 1,1 0-1,-1-1 0,0 1 1,1 0-1,-1 0 0,1-1 1,-1 1-1,1 0 0,-1 0 1,1 0-1,-1-1 0,1 1 1,-1 0-1,1 0 0,-1 0 1,1 0-1,-1 0 0,1 0 1,-1 0-1,1 0 0,-1 1 1,1-1-1,-1 0 0,1 0 1,-1 0-1,1 0 0,0 1 1,12 9 644,-10-6-554,4 2 329,-1 1 1,0 0-1,0 0 1,0 1-1,-1 0 0,7 13 1,21 54 2257,-26-57-1995,-5-8-71,-2-9-518,0 0-1,0-1 1,0 1 0,0 0 0,1 0 0,-1-1 0,0 1 0,0 0 0,1 0 0,-1-1-1,0 1 1,1 0 0,-1-1 0,1 1 0,0 0 0,0-2 30,-1 0 1,1 0-1,0 0 0,0 1 1,-1-1-1,1 0 0,-1-1 1,1 1-1,-1 0 0,1 0 1,-1 0-1,0 0 0,1 0 1,-1-2-1,8-27 187,24-117-101,-32 144-245,1 0 1,0 0-1,0 0 0,0 1 1,0-1-1,0 0 0,1 0 0,2-3 1,-3 5-15,0 0 0,0 0 0,0 0 1,0 0-1,1 0 0,-1 0 1,0 0-1,1 1 0,-1-1 0,1 0 1,-1 1-1,1-1 0,-1 1 0,1-1 1,-1 1-1,1 0 0,-1 0 1,1 0-1,2 0 0,3 0 29,1 2-1,-1-1 1,1 1 0,-1 0-1,0 0 1,0 1-1,10 5 1,23 7 417,-32-12-179,47 12-2242,-16-9-6845,-21-3 5293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1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 10880,'-10'-5'4928,"15"5"-4289,3-3 1089,10 3-1088,19-4-128,8 4-320,4-8-224,0 8 0,-8-5-2080,-6 10 1153,-12-5-5121,-4 3 3392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 3648,'-6'3'3667,"7"-6"-2364,-11 3 1279,46-3 1365,-21 1-3938,1 0 0,-1 1 0,21 2 1,-9 1 103,55-2 0,-31-1-201,-34 1 179,0-1 0,22-4-1,-16 4 71,-21 1-122,1 0 1,0 0 0,-1 0 0,1 0-1,-1 0 1,1-1 0,0 1 0,-1-1 0,1 0-1,-1 0 1,0 0 0,3-1 0,7-11 349,-10 7-2976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30 2144,'5'-24'2885,"-2"19"-1390,-1 5-1189,-2 7 85,-1 4 12,0 0-1,-1 0 0,-6 19 1,2-6 120,-12 51 392,3-14-197,-9 70 1,10-20 161,9-71 1792,6-45-1543,3-14-4338,-4 4-236,0 3 1104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4224,'-5'2'1218,"6"0"-480,0-2-542,0 0-1,0 1 0,0-1 1,0 0-1,0 0 0,0 0 1,0 0-1,0 0 0,0 0 1,0 0-1,0 0 0,2 0 1,32-7 1192,1 1 1,-1 2 0,43 1 0,11-1-320,39 0-527,-9 1-66,-105 3-434,-7 0 5,0-1 0,0 1 1,0-1-1,0 0 1,0-1-1,8-2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3072,'-19'1'1829,"22"0"-774,5 0-153,77 4 2458,-82-5-3250,104 4 2092,-91-2-1991,0 0 0,0 1-1,0 1 1,25 9 0,-39-12-201,0 0 0,0-1 0,0 1 0,-1 0 0,1 0 0,0 0 0,0 0 0,-1 1 0,1-1 0,-1 0 0,1 1 0,-1-1 0,0 1 0,1-1 0,-1 1 0,0 0 0,0-1 0,0 1 0,0 0 0,0 0 0,-1 0 0,1 0 0,0 2 0,-1 0 9,-1 0 1,1 0-1,-1 0 1,0-1-1,-1 1 1,1 0-1,0-1 1,-1 1-1,0-1 0,0 1 1,0-1-1,-4 4 1,-4 6-35,-22 20 1,-133 110 558,120-101-347,36-32 27,13-9 6,0 1 0,0-1 1,0 0-1,0 0 0,7 0 0,28 1 504,61-7 0,-40 2-554,-39 1-175,-3 1 160,32 2 1,-32 0-789,22-1 0,-14 0-3773,-9 0 2188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3 913 4896,'0'0'31,"0"0"1,0 0-1,-1 0 1,1 0 0,0 0-1,0 0 1,0 0-1,0 0 1,0 0-1,0 0 1,0 0-1,-1 0 1,1 0-1,0 0 1,0 0 0,0 0-1,0 0 1,0 0-1,0-1 1,0 1-1,0 0 1,0 0-1,0 0 1,0 0-1,0 0 1,-1 0 0,1 0-1,0 0 1,0 0-1,0-1 1,0 1-1,0 0 1,0 0-1,0 0 1,0 0-1,0 0 1,0 0-1,0 0 1,0-1 0,0 1-1,0 0 1,0 0-1,0 0 1,0 0-1,0 0 1,0 0-1,1 0 1,-1-1-1,0 1 1,0 0 0,0 0-1,0 0 1,0 0-1,0 0 1,0 0-1,0 0 1,0 0-1,0 0 1,0 0-1,1 0 1,-1-1 0,0 1-1,0 0 1,0 0-1,0 0 1,0 0-1,0 0 1,0 0-1,14-12 829,20-13 93,10-7 57,46-29 60,-9 15-618,31-20-83,-89 49-233,0-1 0,-1-1-1,0-1 1,-2-1-1,0 0 1,19-30 0,-16 16-24,-1-2 1,19-44-1,22-75 207,-59 144-316,5-12 39,7-31-1,-14 49-109,-1-1-1,0 1 1,-1-1 0,1 1-1,-1-1 1,-1 1-1,1-1 1,-1 1 0,-3-12-1,4 17 30,0 0 0,0 0 0,-1 0 0,1 0 0,-1 0-1,1-1 1,-1 1 0,1 0 0,-1 0 0,0 0 0,1 0-1,-1 1 1,0-1 0,0 0 0,0 0 0,1 0 0,-1 0 0,0 1-1,0-1 1,0 1 0,0-1 0,0 0 0,-1 1 0,1 0-1,0-1 1,0 1 0,0 0 0,0-1 0,0 1 0,-1 0 0,1 0-1,0 0 1,0 0 0,-3 1 0,0 0-36,0 0-1,-1 0 1,1 1-1,0 0 1,0 0 0,0 0-1,-6 5 1,0 1 117,0 0-1,1 0 1,0 1 0,1 0 0,0 1-1,0 0 1,-7 13 0,-38 79 888,-4 40-69,50-117-588,0 0-1,1 0 1,-3 49 0,8-62-132,2 0 0,0 0 0,0-1 0,1 1 0,0 0 0,1-1 0,0 0-1,1 1 1,0-2 0,1 1 0,0 0 0,1-1 0,7 11 0,-10-18-75,-1 1 1,1-1-1,0 0 0,0 0 1,0 0-1,0 0 0,0-1 0,1 1 1,-1-1-1,1 0 0,-1 0 1,1 0-1,0 0 0,0-1 0,0 1 1,0-1-1,0 0 0,0 0 1,0-1-1,1 1 0,-1-1 0,0 0 1,0 0-1,7-1 0,-6 0-698,0-1-1,0 1 1,0-1-1,0 0 1,-1 0 0,1 0-1,7-5 1,6-5-1768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5056,'1'-9'1667,"2"12"-162,2 16 27,-5-6-1178,-1 0 1,-1-1 0,0 1 0,-1-1-1,0 1 1,-1-1 0,0 0 0,-7 11-1,-8 15 444,-27 38 0,-8 14-226,31-48-323,-11 23 1133,53-78-3451,3-9-752,4-1 848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5056,'0'-23'1642,"0"22"-1622,0 1-1,0 0 1,0 0-1,-1 0 0,1-1 1,0 1-1,0 0 1,0 0-1,0 0 0,0-1 1,0 1-1,0 0 1,0 0-1,1 0 0,-1-1 1,0 1-1,0 0 1,0 0-1,0 0 0,0-1 1,0 1-1,0 0 1,0 0-1,0 0 0,1 0 1,-1-1-1,0 1 0,0 0 1,0 0-1,0 0 1,0 0-1,1 0 0,8-6 429,-9 6-413,0 0 0,0 0 0,1 0 0,-1 0 0,0 0 0,0 0 0,1 0-1,-1 0 1,0 0 0,0 0 0,0 0 0,1 0 0,-1 0 0,0 0 0,0 0 0,0 1-1,1-1 1,-1 0 0,0 0 0,0 0 0,0 0 0,0 0 0,0 0 0,1 1-1,-1-1 1,0 0 0,0 0 0,0 0 0,0 1 0,0-1 0,0 0 0,0 0-1,1 0 1,-1 1 0,0-1 0,0 0 0,0 0 0,0 0 0,0 1 0,0-1 0,0 0-1,0 0 1,0 1 0,1 9 553,-3 46 933,-3 0 1,-2-1-1,-27 105 0,21-97-886,11-47-359,-1 0 1,-1-1-1,0 1 1,-1-1-1,-13 27 0,18-42-316,0 0-1,0 0 1,0 1-1,0-1 0,0 0 1,0 0-1,0 0 0,0 1 1,0-1-1,0 0 1,0 0-1,0 1 0,-1-1 1,1 0-1,0 0 0,0 0 1,0 1-1,0-1 1,0 0-1,-1 0 0,1 0 1,0 0-1,0 0 0,0 1 1,-1-1-1,1 0 1,0 0-1,0 0 0,-1 0 1,1 0-1,0 0 0,0 0 1,-1 0-1,1 0 1,0 0-1,0 0 0,0 0 1,-1 0-1,1 0 0,0 0 1,0 0-1,-1 0 1,1 0-1,0 0 0,0 0 1,-1 0-1,1 0 1,0-1-1,0 1 0,0 0 1,-1 0-1,1 0 0,0 0 1,0 0-1,0-1 1,0 1-1,-1 0 0,1 0 1,0-1-1,-1 0-447,1-1 0,-1 1 0,0-1 0,1 1 0,0-1 0,-1 1 0,1-1 0,0 0 0,0-2 0,3-12-1842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19 194 3136,'-5'3'375,"4"-2"-287,0 0 0,0-1 0,0 1-1,0-1 1,0 1 0,0-1 0,0 1 0,-5 0 4231,23-7-1660,-10 2-2326,256-97 3966,-254 98-4176,0 0 0,1 0 1,-1 1-1,0 0 0,1 1 1,16-1-1,-21 3-89,1-1 1,-1 1-1,1 0 1,-1 0-1,1 0 1,-1 1-1,0 0 1,0 0-1,1 0 1,-1 1-1,-1 0 1,10 6-1,6 7 256,-11-8 33,0 0 0,1-1-1,14 8 1,-20-13-235,-1-1-1,1 1 1,0-1 0,-1 0-1,1 0 1,0 0 0,0-1 0,0 1-1,0-1 1,0 0 0,0 0-1,-1 0 1,1 0 0,7-2-1,25-9 101,-1-2-1,0-1 1,39-23 0,-33 17-827,14-11-3668,-23 7-1535,-15 8 2504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2976,'-1'0'180,"-1"0"0,1-1 1,0 1-1,-1 0 0,1-1 0,0 1 0,0-1 1,-1 1-1,1-1 0,-1-1 0,1 2 84,4 3 1783,-9 1 251,6-4-2172,-1 1-1,0 0 0,1-1 1,-1 1-1,0-1 0,0 1 1,1-1-1,-1 1 1,0-1-1,0 1 0,0-1 1,0 0-1,1 1 0,-1-1 1,-1 0-1,98 9 2723,329-18-1184,-290 8-1571,-58 2 225,-77-1-317,0 0 1,0 0-1,0 0 1,0 0 0,0 0-1,0 0 1,0 0-1,0 0 1,0 0 0,0 0-1,0 0 1,0 0-1,0 0 1,0 0 0,0 0-1,0 0 1,0 0-1,0 0 1,1 0 0,-1 0-1,0 0 1,0 0 0,0 0-1,0 0 1,0 0-1,0 0 1,0 0 0,0 0-1,0 0 1,0 0-1,0 0 1,0 0 0,0 0-1,0 0 1,0 0-1,0 0 1,0 0 0,0 0-1,1 0 1,-1 0-1,0 1 1,0-1 0,0 0-1,0 0 1,0 0 0,0 0-1,0 0 1,0 0-1,0 0 1,0 0 0,0 0-1,0 0 1,0 0-1,0 0 1,0 0 0,0 0-1,0 0 1,0 0-1,0 1 1,0-1 0,0 0-1,0 0 1,0 0 0,0 0-1,0 0 1,0 0-1,0 0 1,0 0 0,-1 0-1,-4 4 177,-12 3-42,10-6-263,-1 1-2033,0 0-1,-15 0 1,14-2 294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 3072,'-3'-6'363,"3"4"-272,0 1 0,-1 0 0,1 0 0,-1 0 1,0-1-1,1 1 0,-1 0 0,0 0 0,0 0 0,-1-1 0,-6 83 3029,-12 72 560,2-27-2075,-1 85 59,18-203-1540,2-5-12,-2 0 1,1 0-1,0 1 1,-1-1-1,1 0 1,-1 0-1,0 0 1,-1 3-1,6-16 136,2-4-4332,12-22 0,-1 15 458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1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32 132 11040,'-18'-60'5024,"8"40"-4385,6 9 1153,8 7-1120,1-12-416,5 7-192,3 1-384,0 5 192,19 6-6367,8 5 3551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322 505 2816,'0'-1'116,"-1"1"1,1 0 0,0-1-1,0 1 1,0-1-1,0 1 1,0-1-1,0 1 1,0 0-1,0-1 1,0 1-1,0-1 1,0 1 0,0-1-1,1 1 1,-1 0-1,0-1 1,0 1-1,0-1 1,1 1-1,-1 0 1,0-1-1,0 1 1,1 0 0,-1-1-1,0 1 1,0 0-1,1 0 1,-1-1-1,0 1 1,1 0-1,0-1 1,1 0 869,-2 0-900,0 1 1,0-1 0,0 1-1,-1-1 1,1 1-1,0-1 1,0 1 0,-1-1-1,1 1 1,0-1-1,-1 1 1,1-1 0,-1 1-1,1-1 1,0 1 0,-1 0-1,1-1 1,-1 1-1,1 0 1,-1-1 0,1 1-1,-1 0 1,1 0-1,-2-1 1,-4-1 28,-1 1 0,1-1 0,-1 1 0,1 1 0,-1-1 0,-8 1 1,-40 5 747,-48 18-127,97-22-726,0 1 0,0-1 0,0 2 1,0-1-1,0 1 0,1-1 0,-1 2 0,1-1 0,0 0 0,0 1 0,0 0 0,-9 9 0,11-9 24,1 0 1,-1 0-1,0 0 1,1 0-1,0 0 0,0 0 1,0 1-1,1-1 0,0 1 1,-1-1-1,1 1 1,1 0-1,-1-1 0,1 1 1,0 0-1,0-1 1,0 1-1,2 7 0,0 1 80,1 0 1,1-1-1,0 1 0,1-1 0,8 18 0,-10-25-36,-1-1 1,1 1-1,0-1 0,0 1 1,0-1-1,1 0 0,0 0 0,-1-1 1,1 1-1,1-1 0,-1 0 1,0 0-1,1 0 0,-1-1 1,1 1-1,7 2 0,-7-4 24,0 0 0,0-1 0,0 1 0,0-1 0,0 0 0,0 0 0,-1 0 0,1-1 0,0 1 0,0-1 0,0-1 0,-1 1-1,6-3 1,-3 1-22,0 0 0,-1-1 0,0 0 0,0 0 0,0-1 0,0 1 0,-1-1 0,6-7 0,-4 3-35,0 1 1,-1-1-1,0 0 1,0-1-1,-1 1 1,0-1 0,-1 0-1,0-1 1,-1 1-1,0-1 1,2-18-1,-4 22-12,-1 0 0,-1 0 0,1-1 0,-1 1 0,-1 0 0,1 0 0,-1 0 0,0 0 0,-1 0 0,-5-11 0,-5-4 25,-26-37 0,13 22-174,-37-66-38,52 82 123,2 0 0,0 0 1,-9-32-1,18 51 33,-4-11-1,0 0-1,2-1 1,-1 1-1,1-28 0,2 38-15,0 0-1,0 0 0,0 0 0,1 0 0,-1 0 1,1 0-1,0 0 0,0 0 0,0 0 1,1 0-1,-1 0 0,1 1 0,-1-1 0,1 1 1,0-1-1,0 1 0,0-1 0,0 1 0,0 0 1,1 0-1,-1 0 0,1 0 0,-1 1 0,1-1 1,0 0-1,0 1 0,-1 0 0,6-2 0,9-1 28,1 0-1,-1 1 0,1 1 0,27 0 0,72 7-74,-112-5 70,45 6 133,79 20-1,-62-11 180,-61-14-237,0 0 1,1 0 0,-1-1-1,13 0 1,-17 0-39,0 0-1,0-1 1,-1 1-1,1 0 1,0-1 0,0 1-1,0-1 1,-1 0 0,1 1-1,-1-1 1,1 0-1,0 0 1,-1 0 0,1 0-1,-1-1 1,0 1-1,1 0 1,-1-1 0,2-1-1,-1 0-1937,-3 7-1953,0 2 2559,0 10-701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3 483 2816,'0'0'67,"-1"1"0,1-1 0,0 0 0,0 1 0,0-1-1,-1 0 1,1 1 0,0-1 0,0 0 0,0 1 0,0-1 0,0 1 0,0-1 0,0 0 0,0 1 0,0-1 0,0 0 0,0 1 0,0-1-1,0 1 1,0-1 0,0 0 0,0 1 0,0-1 0,0 0 0,1 1 0,-1-1 0,0 0 0,0 1 0,0-1 0,1 0 0,-1 1-1,0-1 1,0 0 0,1 0 0,-1 1 0,0-1 0,1 0 0,-1 0 0,0 0 0,1 1 0,-1-1 0,0 0 0,1 0 0,-1 0 0,0 0-1,1 0 1,-1 0 0,0 0 0,1 1 0,-1-1 0,1 0 0,-1 0 0,0-1 0,1 1 0,0 0 0,29-1 3236,-23 0-3173,5 0 168,0-1 1,0 0-1,0-1 1,0 0-1,0-1 1,-1 0 0,1-1-1,-1 0 1,17-12-1,-11 5-179,-1 0-1,-1-1 0,0-1 1,-1 0-1,16-22 1,-8 7 35,-1-1 1,23-48 0,25-70 69,-57 118-442,-12 29 155,1-1-1,-1 1 0,0-1 0,1 0 1,-1 1-1,0-1 0,0 1 0,0-1 0,0 0 1,0 1-1,0-1 0,-1 1 0,1-1 1,-1 0-1,1 1 0,-2-3 0,2 4 45,0 0 0,0-1-1,0 1 1,-1 0 0,1 0 0,0-1-1,-1 1 1,1 0 0,0 0-1,0 0 1,-1 0 0,1-1 0,0 1-1,-1 0 1,1 0 0,-1 0-1,1 0 1,0 0 0,-1 0 0,1 0-1,0 0 1,-1 0 0,1 0-1,0 0 1,-1 0 0,1 0 0,0 0-1,-1 0 1,1 0 0,0 0-1,-1 1 1,-9 5-46,9-6 43,-4 5 27,0-1 0,0 1 0,0 1 0,0-1 0,1 1 0,0-1 0,-5 11-1,-21 48 418,26-54-291,-10 24 316,-16 64-1,26-82-305,1 1-1,0 0 1,2 1 0,0-1-1,1 0 1,2 18 0,-1-30-27,0 1 1,0-1 0,1 0 0,0 1 0,0-1 0,0 0 0,1 0 0,0 0 0,0-1 0,4 7 0,-4-8-42,-1 0 0,1 0 0,0 0 0,0-1 0,0 1 0,0-1 0,0 1 0,1-1 0,-1 0 0,1-1 0,-1 1 0,1 0 0,0-1 0,-1 0-1,6 1 1,1-1-688,0-2-1,0 1 0,0-1 1,0-1-1,0 1 0,0-2 1,-1 0-1,11-4 0,20-6-1778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2304,'3'2'133,"1"-1"-1,-1 0 1,0 1 0,1 0-1,-1 0 1,0 0 0,0 0-1,0 0 1,0 1 0,-1-1-1,1 1 1,-1 0 0,1 0 0,-1 0-1,3 5 1,2 5 457,0 1 0,7 20 0,-9-24-259,99 302 3901,-65-185-2896,-26-89-915,-3 2 0,0-1 1,-3 1-1,4 57 0,-10-45 52,-1 0 1,-14 89-1,9-110-288,-1-1 0,-2 0 0,-1-1 0,-2 0 0,-1 0 0,-15 28 0,12-32-305,-31 39 1,-1-12-5114,23-24 2236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4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1472,'0'-3'338,"1"0"1,-1 1-1,1-1 1,-1 0-1,1 1 0,0-1 1,0 1-1,3-5 0,-3 5-148,1-1 0,-1 0-1,0 1 1,0-1-1,0 0 1,0 1 0,-1-1-1,1-5 1,0 6-89,-1 1 0,0-1 0,1 1 0,-1 0 0,1 0 0,0-1 0,-1 1 0,1 0 0,0 0 0,0 0 1,0-1-1,0 1 0,0 0 0,0 0 0,0 0 0,0 1 0,0-1 0,0 0 0,2-1 0,2 1 13,-1-1 0,0 1 0,0 0 0,1 0 0,6-1 0,-7 2 18,1-1 0,0 0 0,-1 0 1,1 0-1,6-3 0,5-2-4,-1 0-1,1 1 0,0 1 0,0 1 0,21-2 0,-13 2-100,160-12 916,-93 10-884,44 4 33,8-1 440,38-8-198,187 15-1,-206-8-460,-51 0 179,26 3 174,395-6-324,-173 2 168,-353 4-70,217-8 21,-67 0 75,419-10 267,-337 19-431,-34 0 40,-56-5 50,247 0 100,-131 4-156,123 5 110,11 2 122,-76-3-406,146-11 106,-80 2 255,-234 6-124,-30-6 18,45 1 12,-68 6-136,14 1 149,210-8-36,-182-2 56,216 14-556,-170-5 820,-104-3-317,-47 1-17,176 8-140,-66 2 288,-34-14-244,-18-1 193,-57 1-67,42 3 1,1 3-51,69 7 12,-58-1 77,125-3 0,23 2-151,237 7 331,-65-4 205,-368-9-361,63-7-1,-80 3-162,254-5 134,-87 20-32,-103-5-23,-48-6 313,74-8 1,0 0-53,-50 9-788,-66-2-371,-5 0-1402,-1 0 611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19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3808,'0'1'65,"0"-1"1,0 0-1,0 0 0,0 0 1,0 0-1,0 0 0,0 0 1,0 1-1,0-1 0,0 0 1,1 0-1,-1 0 0,0 0 1,0 0-1,0 0 1,0 0-1,0 0 0,0 0 1,0 0-1,1 0 0,-1 1 1,0-1-1,0 0 0,0 0 1,0 0-1,0 0 0,0 0 1,1 0-1,-1 0 0,0 0 1,0 0-1,0 0 0,0 0 1,0 0-1,1 0 1,-1 0-1,0-1 0,0 1 1,0 0-1,0 0 0,0 0 1,0 0-1,0 0 0,1 0 1,-1 0-1,0 0 0,0 0 1,0 0-1,0 0 0,0-1 1,0 1-1,0 0 1,0 0-1,0 0 0,0 0 1,1 0-1,-1 0 0,0-1 1,0 1-1,0 0 0,0 0 1,0 0-1,0 0 0,0 0 1,0 0-1,0-1 0,0 1 1,0 0-1,9 10 3628,-6-7-3789,2 2 336,0 0-1,-1 0 1,1 1-1,-1-1 0,-1 1 1,1 0-1,-1 0 1,0 0-1,0 0 0,3 11 1,1 9 49,6 36-1,-9-42-165,3 31-4,8 29 114,-2-4 636,-13-75-845,0-1 0,0 0 1,0 1-1,0-1 0,0 0 0,0 1 0,1-1 1,-1 0-1,0 1 0,0-1 0,0 0 1,1 0-1,-1 1 0,0-1 0,0 0 1,0 0-1,1 1 0,-1-1 0,0 0 1,1 0-1,-1 1 0,0-1 0,1 0 1,-1 0 23,1 0 1,-1 0-1,1-1 1,-1 1-1,0 0 1,1 0-1,-1 0 1,0-1 0,1 1-1,-1 0 1,0 0-1,1-1 1,-1 1-1,0 0 1,1-1-1,-1 1 1,0 0 0,0-1-1,0 1 1,1 0-1,-1-1 1,0 1-1,0-1 1,0 1-1,0 0 1,0-1 0,1 0-1,1-9 114,1-1 0,-1 0-1,-1 0 1,1-19 0,1-9 10,-2 27-74,15-111 93,-11 100-283,0 0 0,2 1 0,13-33-1,-18 51 84,1 0 0,-1 1 0,0-1-1,1 1 1,0-1 0,0 1 0,0 0-1,0 0 1,1 0 0,-1 0 0,1 1-1,-1-1 1,1 1 0,0 0 0,0 0-1,0 0 1,0 1 0,0 0-1,8-2 1,6 0 38,-1 1-1,1 0 0,27 2 1,-32 0-54,211 3 1007,-206-3-828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25 107 2144,'13'-11'8572,"-14"18"-6744,-2 8-1429,1 1 1,-1 19 0,-1 11 145,-11 105 538,11-100-822,2-30-72,0-8-75,1 0 0,0 1 0,1-1 0,1 1-1,0-1 1,4 23 0,-5-36-60,0 1 0,0-1-1,0 0 1,0 0 0,0 0-1,0 1 1,0-1 0,1 0-1,-1 0 1,0 0 0,0 1-1,0-1 1,0 0 0,0 0-1,0 0 1,0 1 0,0-1-1,0 0 1,0 0 0,1 0-1,-1 0 1,0 1 0,0-1-1,0 0 1,0 0 0,1 0-1,-1 0 1,0 0 0,0 0-1,0 0 1,1 1 0,-1-1-1,0 0 1,0 0 0,0 0-1,1 0 1,-1 0 0,0 0-1,0 0 1,0 0 0,1 0-1,-1 0 1,0 0 0,0 0-1,0 0 1,1 0 0,-1 0-1,0-1 1,8-10 752,4-20-562,-8 10-150,19-125 212,-16 87-287,26-111-1,-29 159-17,0 1-1,0-1 1,1 1-1,9-14 1,5-9-41,-18 32 21,0-1 0,0 1 0,0 0 0,0-1 0,0 1-1,0 0 1,0-1 0,1 1 0,-1 0 0,1 0 0,-1 0 0,1 0 0,-1 0 0,1 1 0,-1-1-1,1 0 1,0 1 0,-1-1 0,1 1 0,0 0 0,-1-1 0,1 1 0,0 0 0,0 0 0,-1 0 0,1 0-1,0 0 1,0 1 0,-1-1 0,4 1 0,-2 0 41,1 0 0,0 1 0,-1-1 0,1 1 0,-1-1 0,0 1 0,1 0 0,-1 0 0,5 5 0,25 26 137,-29-28-149,-1-3 20,-1 1 0,1 0 0,-1 0-1,0 0 1,0 0 0,2 4-1,-4-6 478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3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37 992,'-1'-1'65,"0"0"-52,1 1 1,0 0-1,0 0 1,-1 0-1,1 0 1,0 0-1,0 0 1,0 0-1,-1 0 0,1-1 1,0 1-1,0 0 1,0 0-1,0 0 1,-1 0-1,1-1 1,0 1-1,0 0 1,0 0-1,0 0 1,0-1-1,0 1 1,0 0-1,-1 0 1,1-1-1,0 1 1,0 0-1,0 0 1,0 0-1,0-1 1,0 1-1,0 0 1,0 0-1,0-1 1,0 1-1,0 0 0,1 0 1,-1-1-1,0 1 1,0 0-1,0 0 1,0 0-1,0-1 1,0 1-1,0 0 1,1 0-1,-1 0 1,1-1 1007,16-16 5075,-7 9 1797,-7 30-7397,-10 73 721,0-20-925,5 7 316,-3 52 96,0-71-416,1-7-202,4-55 116,-5 7 502,5-8-738,0 0-1,-1 0 1,1 0 0,0 0-1,0 0 1,0 0-1,-1 0 1,1 0-1,0 0 1,0 0 0,0 0-1,-1 0 1,1 0-1,0 0 1,0 0-1,0 0 1,0 0 0,-1-1-1,1 1 1,0 0-1,0 0 1,0 0-1,0 0 1,-1 0 0,1 0-1,0 0 1,0-1-1,0 1 1,0 0-1,0 0 1,-1 0 0,1 0-1,0-1 1,0 1-1,0 0 1,-4-11-2554,1-11-1915,2-11-2233,-3 9 3211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3328,'4'-2'9387,"7"2"-4789,24 4-3476,-4-1-272,75-1 266,40 4-264,6 0-340,-147-5-520,1-1 1,-1 0-1,1 0 0,-1 0 1,1-1-1,0 1 1,-1-1-1,0-1 1,1 1-1,-1-1 1,6-3-1,-10 5-277,-1 0-1,1-1 1,-1 1 0,1-1-1,-1 1 1,1-1-1,-1 1 1,0-1 0,1 1-1,-1-1 1,0 1 0,1-1-1,-1 0 1,0 1 0,0-1-1,0 1 1,0-1 0,1 0-1,-1 1 1,0-1-1,0 0 1,0 1 0,0-1-1,0 0 1,-1 0 0,1-4-2978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455 551 2912,'3'-6'1626,"-3"4"-791,-3 2 1061,3-20 3453,0 18-5182,-1 0-1,1 0 0,-1 0 0,1 0 1,-1 1-1,0-1 0,1 0 1,-1 1-1,0-1 0,0 0 0,0 1 1,0-1-1,-1 1 0,1 0 1,0-1-1,0 1 0,-1 0 1,1 0-1,-3-1 0,-4-4 283,-1 0 0,-12-5 0,11 6-306,-2-1-53,0 0 0,0 1 0,-1 0 0,1 1 0,-1 1 0,0 0 0,0 0 0,0 2 0,-1-1 0,1 2 0,0 0 0,-1 0 0,1 1 0,0 1 0,-23 5 0,36-7-88,-17 5 29,-25 12 1,37-14-31,-1 0-1,0 0 1,1 1-1,0 0 1,0 0-1,0 1 1,-7 7-1,7-4 6,-1-1-1,1 1 0,0 1 0,0-1 0,1 1 1,0 0-1,-3 14 0,5-16 19,0 0 0,1 0 0,0 0-1,0 0 1,0 1 0,1-1 0,1 0 0,-1 0 0,1 1 0,3 11-1,-3-15 21,1 0 0,0 0 0,0 0 0,1 0 0,-1 0 0,1 0 0,0-1 0,0 1 0,0-1 0,1 0-1,-1 0 1,1 0 0,-1 0 0,1-1 0,0 1 0,0-1 0,5 2 0,6 3 141,1-2 0,-1 0 0,23 5 0,-26-8 7,0 0 1,0 0-1,0-2 0,0 1 1,1-1-1,-1-1 1,0 0-1,0-1 0,21-6 1,-27 6-146,-1 0 1,1 0-1,-1 0 1,1-1 0,-1 0-1,0 0 1,0 0-1,-1-1 1,1 0 0,-1 1-1,1-2 1,-1 1-1,0 0 1,-1-1-1,1 0 1,-1 0 0,0 0-1,0 0 1,-1 0-1,1-1 1,2-10 0,-1-3 18,-1 1 0,0-1-1,-2 0 1,0 0 0,-3-22 0,-16-94 104,-13 3-163,24 109-8,-2 0 1,0 1 0,-21-34-1,23 44-51,0-1-1,-6-15 1,11 23 33,1 1 1,-1-1-1,1 0 0,0 0 1,1 1-1,-1-1 0,1 0 1,0 0-1,0 0 0,1-5 1,-1 9 11,0 0 0,1 0 1,-1 1-1,0-1 0,1 0 1,-1 0-1,1 1 0,-1-1 1,1 0-1,0 1 1,-1-1-1,1 0 0,0 1 1,-1-1-1,1 1 0,0-1 1,-1 1-1,1 0 0,0-1 1,0 1-1,0 0 1,0-1-1,-1 1 0,1 0 1,0 0-1,1 0 0,25-2-241,-23 2 233,7 1-9,0 1-1,0 0 1,0 1 0,0 0-1,-1 1 1,1 0 0,17 10-1,2 0 119,-9-4-109,20 13 1,7 4 123,-34-18-31,-12-8-62,0 1 1,0-1-1,1 1 0,-1-1 1,0 0-1,1 0 1,-1 0-1,0 0 1,1 0-1,-1-1 1,1 1-1,0-1 1,-1 1-1,1-1 0,2 0 1,-3 0-438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3136,'9'0'4499,"22"0"2219,-18 0-6165,-1-1 1,0 0-1,0-1 0,21-6 0,-16 1-349,-1 0 0,0-1 0,0-1-1,-1 0 1,0-2 0,-1 1 0,0-2-1,13-12 1,-1-4 136,-1 0 0,38-57 0,-26 23-75,-33 55-231,-1 0 1,0-1-1,0 0 1,0 1-1,-1-1 1,1-13-1,0 5 99,-2 14-151,-1-1 0,1 1 0,-1 0 0,1-1 0,-1 1 0,0 0 1,0-1-1,0 1 0,0 0 0,0-1 0,-1 1 0,1 0 0,-1-1 0,0 1 0,-1-3 0,2 4 11,-1 1 1,0 0-1,1-1 1,-1 1 0,0 0-1,0 0 1,1 0-1,-1 0 1,0-1-1,0 1 1,1 0-1,-1 0 1,0 0 0,0 1-1,1-1 1,-1 0-1,0 0 1,0 0-1,1 0 1,-1 1-1,0-1 1,1 0 0,-1 1-1,0-1 1,1 1-1,-1-1 1,0 1-1,-22 15 82,21-15-23,-1 2-6,0 0-1,0 0 0,0 1 0,0-1 0,-4 7 1,-6 8 82,10-14-100,0 0 0,0 1 0,1-1 0,-1 0 0,1 1-1,0-1 1,0 1 0,1 0 0,0 0 0,-1-1 0,1 1 0,1 0-1,-1 0 1,1 9 0,1 3 126,0-1 1,2 1-1,4 20 0,4 15 72,-5-20 29,18 54 0,-21-79-155,0-1 1,0 0-1,5 8 1,-7-13-137,0 0 1,0 1-1,0-1 1,0 0-1,0 0 1,0 1-1,0-1 0,0 0 1,0 0-1,1 0 1,-1 0-1,0-1 1,1 1-1,-1 0 0,1-1 1,-1 1-1,1-1 1,-1 1-1,3 0 1,-4-2-200,1 1 0,0 0 0,-1 0 0,1-1 0,0 1 1,-1 0-1,1-1 0,-1 1 0,1-1 0,-1 1 0,1-1 1,-1 1-1,1-1 0,-1 1 0,0-1 0,1 1 0,-1-1 1,1-1-1,6-13-3059,-5 11 2133,9-19-2365,10-9-1812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16 996 4224,'-16'7'1365,"26"-16"5172,3-9-4333,11-21-705,16-37 450,70-97 0,-59 101-1637,57-82-42,7-39-143,-90 146-18,-3-2-1,18-57 1,-38 102-125,-1-1-1,0 1 0,0-1 1,0 1-1,0-1 1,-1 0-1,1 1 1,-1-1-1,-1-6 1,1 10 5,0 0 1,0 1 0,0-1-1,-1 1 1,1-1 0,0 1-1,0-1 1,0 1-1,0-1 1,-1 0 0,1 1-1,0-1 1,0 1 0,-1-1-1,1 1 1,0 0 0,-1-1-1,1 1 1,-1-1 0,1 1-1,0 0 1,-1-1-1,1 1 1,-1 0 0,1-1-1,-1 1 1,1 0 0,-1 0-1,1-1 1,-1 1 0,0 0-1,1 0 1,-1 0 0,1 0-1,-1 0 1,1 0-1,-2 0 1,0 0-13,0 1-1,0-1 1,0 1 0,0 0-1,0 0 1,0 0 0,0 0-1,0 0 1,0 0-1,-3 3 1,-3 3 3,1 1 0,-1 0-1,2 0 1,-1 0 0,-8 16 0,-24 49-37,35-65 43,-30 61 311,4 1 1,3 2-1,-20 80 0,47-151-287,-4 14 109,0 1 0,1-1 0,1 1 0,0-1 0,1 1 0,2 25 0,-1-38-75,0 0 0,1-1 0,0 1 1,-1 0-1,1-1 0,0 1 0,0-1 0,0 1 0,1-1 1,-1 0-1,0 1 0,1-1 0,0 0 0,-1 0 0,1 0 1,0 0-1,0 0 0,0 0 0,0-1 0,1 1 0,-1-1 1,0 1-1,1-1 0,-1 0 0,1 0 0,-1 0 0,1 0 1,0-1-1,-1 1 0,1-1 0,4 1 0,4-1 75,0 1-1,0-2 0,0 0 1,12-2-1,47-13 215,-53 12-260,24-5-32,0-3 0,-1 0 1,62-30-1,-96 38 27,5-1-684,-10 6 599,-1-1-1,0 0 0,0 0 0,1 1 0,-1-1 0,0 0 0,0 1 0,0-1 0,0 0 1,0 1-1,1-1 0,-1 0 0,0 1 0,0-1 0,0 0 0,0 1 0,0-1 0,0 0 1,0 1-1,0-1 0,0 1 0,0-1 0,0 0 0,0 1 0,-1-1 0,1 0 0,0 1 1,0-1-1,0 0 0,0 1 0,-1-1 0,0 5-4,-4 13 23,1 0 1,1 0-1,-1 22 1,4-35 27,0-1 0,1 1 0,0 0 0,0 0 0,1-1 0,1 7 0,-2-10 26,-1 1 0,1-1 0,-1 0 0,1 1 0,0-1 0,-1 0 1,1 0-1,0 1 0,0-1 0,0 0 0,0 0 0,0 0 0,0 0 0,0 0 0,0 0 0,1 0 1,-1-1-1,0 1 0,0 0 0,1-1 0,-1 1 0,0-1 0,4 2 0,-5-3-26,1 1 0,-1 0-1,0 0 1,1-1 0,-1 1-1,1 0 1,-1-1 0,1 1-1,-1-1 1,0 1 0,1 0-1,-1-1 1,0 1 0,1-1-1,-1 1 1,0-1 0,0 1-1,1-1 1,-1 1 0,0-1 0,0 1-1,0-1 1,0 1 0,0-1-1,0 1 1,0-1 0,0 0-1,0 1 1,0-1 0,0 1-1,0-1 1,-2-18 115,1 15-160,0 0 0,0-1 1,0 1-1,-1 0 0,0 0 1,0 0-1,0 1 1,0-1-1,-1 0 0,-3-4 1,-2 1-42,0-1 1,-14-10 0,-11-10-265,35 28 322,0 0 0,0-1 0,0 1 1,0 0-1,0 0 0,0 0 0,1 0 0,-1 1 0,2-1 0,23 3 153,0-2-1,0 0 1,37-5 0,-45 2-113,-10 1-447,1 0-1,-1-1 1,18-5-1,-23 6-881,1-1 0,-1 0 0,0 0 0,0 0 0,6-5-1,-9 6 1001,-1 1-1,1-1 0,0 1 0,-1-1 0,1 1 0,-1-1 0,1 0 0,-1 1 0,0-1 0,1 1 0,-1-1 0,0 0 0,1 1 0,-1-1 1,0 0-1,0 0 0,0 1 0,1-1 0,-1 0 0,0 0 0,0 1 0,0-1 0,0 0 0,0 0 0,-1 1 0,1-1 0,0 0 0,0 0 0,0 1 1,-1-1-1,1 0 0,0 1 0,-1-2 0,-4-14-3695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4992,'-4'-6'987,"5"6"-946,-1 0-1,0 0 1,0 0-1,0 0 1,0 0-1,0 0 0,0 0 1,0 0-1,0 0 1,0 0-1,0 0 0,0 0 1,0 0-1,0 0 1,0 0-1,1 0 1,-1 0-1,0 0 0,0 0 1,0 0-1,0 0 1,0-1-1,0 1 0,0 0 1,0 0-1,0 0 1,0 0 40,0 0-41,0 0 0,0 0 1,0 0-1,0 0 1,0 0-1,0 0 0,0 0 1,1 0-1,-1 0 1,0 0-1,0 0 1,0 0-1,0-1 0,0 1 1,0 0-1,0 0 1,0 0-1,0 0 0,0 0 1,0 0-1,0 0 1,0 0-1,0 0 1,0 0-1,0 0 0,-1 0 1,3 0 564,-2 2 179,25 70 1039,-14-46-1513,116 262 2911,-120-274-3077,11 27 240,-2 0 1,20 84-1,0 92 532,-32-170-618,-2 1-1,-3 0 1,-1-1-1,-17 89 1,6-77 33,-2 0 0,-4-1-1,-34 76 1,37-100-34,-2 0-1,-42 61 1,46-77-640,0-2 1,-1 1 0,-19 15 0,21-22-1305,1-1 1,-24 14 0,27-19-594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4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9 2656,'-19'-8'6560,"20"9"-5446,1 2-824,0 1-1,0-1 1,0 0-1,1 0 1,-1 0-1,1 0 1,0 0-1,0-1 1,-1 1-1,2-1 0,-1 0 1,0 0-1,0 0 1,1 0-1,-1-1 1,1 1-1,0-1 1,-1 0-1,1 0 1,0 0-1,0 0 1,-1-1-1,1 1 0,0-1 1,0 0-1,0-1 1,0 1-1,5-2 1,51-16 818,-42 11-852,34-7 1,-52 14-257,1 0 0,-1 0 1,1 0-1,0 0 0,-1 0 0,1 0 1,-1 0-1,1 0 0,-1 0 0,1 0 0,-1 0 1,1 0-1,-1 0 0,1 0 0,-1 0 0,1 1 1,-1-1-1,1 0 0,-1 0 0,2 1 1,-1 4-12,-1-4 6,4 14 2,-1 0-1,-1 0 1,0 0-1,-1 0 0,0 0 1,-3 22-1,1 3-45,-23 259 125,4-101-62,-13 362 216,15 157 340,18-709-513,0-1 0,-1 1 0,1-1 0,-2 1 0,1-1 0,-1 1 0,0-1-1,-1 0 1,0 0 0,0 0 0,-7 12 0,9-18-24,0 0-1,0 0 1,-1 0 0,1 0-1,0 0 1,-1 0 0,1 0-1,0 0 1,-1-1 0,1 1-1,-1 0 1,1-1 0,-1 1-1,1-1 1,-1 0 0,1 1-1,-1-1 1,0 0 0,-1 0-1,-4 0 129,-1-1-1,-13-2 1,15 1-107,-136-32 652,42 9-660,18 3-1021,72 18 98,0 1-1,1-2 1,-1 1-1,1-1 1,-17-13-1,24 17 431,0-1 0,-1 0 0,1-1 0,0 1-1,1 0 1,-4-6 0,-2-14-5862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4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4 138 2720,'-4'-7'411,"5"6"683,11 2 462,119-40 4182,8-2-3273,-69 26-1736,-25 4-398,65-7 1,-89 16-327,1-1 22,-1 2-1,0 0 1,41 5 0,-45-2 60,-1 2 0,0 0 0,17 7 0,-25-8-63,-1 0 0,0 1 0,0 0 0,0 0 0,-1 1 0,0-1 1,1 2-1,8 9 0,-1 1 16,-2 1 0,0 1 0,-1 0 0,14 28 0,26 82 133,-18-42-114,-16-44 30,53 136 238,-59-135-181,-1 1 1,-3 0 0,4 73-1,-9-87-40,-1 1 0,-2-1 0,-1 0-1,-1 1 1,-10 38 0,10-55-26,-2 0 0,1 0 1,-2-1-1,0 0 1,-1 0-1,0 0 0,0-1 1,-2 0-1,1 0 1,-2-1-1,1 0 1,-2 0-1,-12 9 0,2-3 36,1 1 0,-29 32-1,39-39-93,1 1 0,1 0 0,0 0 0,1 1 1,0 0-1,-6 20 0,6-12 52,1 0 0,0 1-1,2 0 1,1 0 0,0 1 0,2 25 0,1-45-30,0 5 65,0 0 0,0-1 0,4 16-1,-4-20-77,1-1 0,0 1 0,0-1 0,0 0 0,0 0 0,0 1-1,1-1 1,-1 0 0,1 0 0,-1 0 0,1 0 0,0 0-1,-1-1 1,1 1 0,0 0 0,0-1 0,3 2 0,13 5 14,16 10 246,-30-16-289,0 0-1,0 0 1,0 0 0,7 1 0,1 1 122,-12-4-126,1 1 1,-1-1-1,0 0 0,1 0 0,-1 1 1,0-1-1,1 0 0,-1 1 0,0-1 1,1 0-1,-1 1 0,0-1 0,0 1 1,0-1-1,1 0 0,-1 1 0,0-1 1,0 1-1,0-1 0,0 1 0,0-1 1,0 0-1,0 1 0,0-1 0,0 1 1,0-1-1,0 1 0,0-1 0,0 1 1,0-1-1,0 0 0,0 1 1,-1-1-1,1 1 0,-7 13 100,3-9-102,-1 0-1,1 0 0,-1-1 0,0 0 1,0 0-1,0 0 0,-1-1 1,1 0-1,-7 3 0,-13 8 4,7-3 2,-24 10 0,-13 8-147,37-18 125,1 0-1,0 1 1,-28 27-1,41-34 40,-1 0-1,1-1 1,1 2-1,-1-1 1,1 0-1,0 1 1,0-1-1,0 1 1,1 0 0,0 0-1,0 0 1,1 0-1,-1 0 1,1 1-1,1-1 1,-1 0-1,1 9 1,2 1-14,1 1 1,0 0 0,1-1 0,1 0-1,1 0 1,0 0 0,1-1-1,0 0 1,14 20 0,2-1 64,1-2 1,50 53 0,-10-25 113,-39-38-139,-1 1 0,32 41-1,-40-42 35,-2 0 1,0 1-1,-2 1 0,-1 0 0,0 0 0,-2 1 0,-1 1 0,-1-1 0,-1 1 0,-2 0 0,0 1 0,-2-1 1,0 28-1,-2-48-21,0 1-1,-1-1 1,0 0 0,0 0 0,0 0 0,-1 1 0,0-1 0,0-1 0,0 1 0,-1 0-1,-3 6 1,1-5-7,0-1 0,-1 1 0,0-1 0,0 0 0,0 0 0,-1 0 0,-12 8 0,2-4-54,-1 0 0,0-2 0,0 0-1,-21 7 1,-82 17-46,63-17 47,24-6-714,-37 4 1,56-11-746,0-1 0,1 0 1,-1-1-1,0-1 1,-19-3-1,29 3 826,0 0-1,0 0 1,1-1 0,-1 0-1,-7-3 1,2-2-1306,1 1 1,-12-12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28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13 615 3552,'-2'-1'258,"2"1"-224,0-1 1,0 1 0,-1 0-1,1 0 1,0 0 0,0-1-1,-1 1 1,1 0 0,0 0 0,0 0-1,-1 0 1,1 0 0,0 0-1,-1-1 1,1 1 0,0 0-1,-1 0 1,1 0 0,0 0-1,-1 0 1,1 0 0,0 0-1,-1 0 1,1 0 0,0 1 0,0-1-1,-1 0 1,1 0 0,0 0-1,-1 0 1,1 0 0,0 0-1,0 1 1,-1-1 0,1 0-1,0 0 1,0 0 0,-1 2 1194,8 8 1011,-4-5-1691,0 0-365,0 0 0,1 0 0,0 0 0,0-1 0,0 0 0,1 0 0,-1 0 0,1 0 0,0-1 0,0 0-1,0 0 1,1 0 0,-1-1 0,1 1 0,0-1 0,-1-1 0,1 1 0,0-1 0,0 0 0,0 0 0,0-1 0,0 1 0,0-1-1,0-1 1,0 1 0,0-1 0,0 0 0,0-1 0,-1 1 0,1-1 0,0 0 0,-1-1 0,1 1 0,8-7 0,4-4 70,0 0 0,-1-2 1,-1 0-1,25-30 0,-16 13 68,36-60-1,-43 58 91,-1 0 1,23-68-1,9-75 495,-36 128-774,-13 46-110,2-6 69,1 1 0,5-14 0,-8 21-96,0 1 0,1-1 0,-1 1-1,0-1 1,0 1 0,1 0 0,-1-1 0,0 1-1,1 0 1,-1-1 0,0 1 0,1 0 0,-1-1 0,0 1-1,1 0 1,-1-1 0,1 1 0,-1 0 0,0 0-1,1 0 1,-1-1 0,1 1 0,-1 0 0,1 0 0,-1 0-1,1 0 1,-1 0 0,1 0 0,-1 0 0,1 0-1,-1 0 1,0 0 0,1 0 0,-1 0 0,1 0 0,-1 1-1,1-1 1,-1 0 0,1 0 0,-1 0 0,0 1-1,1-1 1,-1 0 0,1 0 0,-1 1 0,0-1 0,1 0-1,-1 1 1,0-1 0,1 1 0,-1-1 0,0 1-1,3 3 20,0-1-1,0 1 1,-1 0-1,3 6 1,10 27 163,-1 0 0,-2 2 1,-2-1-1,-1 1 1,-2 1-1,-2 0 0,-2-1 1,-3 73-1,0-94 38,-2-1 1,-1 0-1,0 0 1,-1 0-1,-1 0 0,-9 23 1,13-38-204,1-1 0,-1 0 0,1 1 0,-1-1 0,0 0 0,0 1 1,1-1-1,-1 0 0,0 0 0,0 0 0,-1 0 0,1 0 0,0 0 1,0 0-1,0 0 0,-1 0 0,1 0 0,0-1 0,-1 1 0,1 0 1,0-1-1,-1 1 0,1-1 0,-1 0 0,1 1 0,-1-1 0,1 0 1,-1 0-1,1 0 0,-1 0 0,1 0 0,-1-1 0,1 1 0,-1 0 1,1-1-1,-1 1 0,1-1 0,-1 1 0,1-1 0,0 1 0,-1-1 1,0-1-1,-7-4-37,1 0 1,0-1 0,0 1 0,-12-16 0,15 17 16,-89-98-947,91 98 472,5 5-146,9 6 36,4 11 315,23 33 0,8 10 244,-40-53 69,0-1 0,1 0 0,-1 0 0,1-1-1,0 0 1,10 6 0,-13-9 4,0 0-1,0-1 1,1 0-1,-1 0 0,0 0 1,0 0-1,0 0 1,1-1-1,-1 0 1,0 0-1,1 0 0,-1 0 1,0-1-1,0 0 1,1 0-1,-1 0 0,0 0 1,0 0-1,0-1 1,0 0-1,0 0 1,5-4-1,4-3 68,-1 0-1,0-1 1,0 0 0,-1-1-1,9-13 1,4-3 164,-1-1 0,-1-1 0,-2-1 0,26-53 0,-43 77-187,0 0 0,-1 0 0,0 0 0,-1 0 0,1 0 0,-1-1 0,0 1 0,0-9 0,-1 12-103,-1 0 0,1 0 0,-1-1-1,1 1 1,-1 0 0,0 0 0,0 0 0,0 1 0,-1-1-1,1 0 1,-1 0 0,0 1 0,1-1 0,-1 0 0,0 1 0,0 0-1,-1 0 1,1-1 0,-3-1 0,3 3 6,0 0-1,0 1 1,-1-1-1,1 0 1,0 1-1,0 0 1,0-1 0,0 1-1,-1 0 1,1 0-1,0 0 1,0 0-1,-1 0 1,1 1-1,0-1 1,0 1 0,0-1-1,0 1 1,0 0-1,-4 2 1,0-1-41,0 1-1,-1 1 1,1 0 0,0-1-1,-8 8 1,8-4 27,-1 0 1,1 0-1,1 0 0,-1 1 0,1-1 1,1 2-1,-1-1 0,1 0 1,1 1-1,-1 0 0,2 0 0,-4 12 1,2 3 9,2 0-1,0 0 1,2 38 0,0-49-36,2-1-1,-1 1 1,1-1 0,1 1-1,0-1 1,1 0 0,0 0-1,11 21 1,-10-24 50,1 0 0,0 0 0,1-1 0,0 0 0,0 0 1,0 0-1,1-1 0,1 0 0,-1-1 0,18 10 0,-13-9 50,0-1 0,1 0 0,0-1 0,0-1 0,0 0 0,1-1 0,-1 0 0,23 0 0,-25-2 36,0-1 0,0-1 0,-1 0-1,1 0 1,0-1 0,0-1-1,-1 0 1,0 0 0,0-1 0,21-11-1,-24 10-31,-1-1-1,1 0 0,-1 0 0,0-1 1,0 0-1,-1 0 0,1-1 1,-2 0-1,1 0 0,-1 0 1,-1-1-1,5-10 0,3-12 61,-1 0 0,7-36 0,-11 38-22,5-37-1,-11 54-48,-1 1-1,0-1 0,0 1 1,-1 0-1,0-1 1,-4-13-1,4 23-50,1 1 1,-1-1-1,1 1 0,-1-1 0,1 1 1,-1-1-1,0 1 0,0-1 0,0 1 1,0 0-1,0-1 0,0 1 0,0 0 1,-3-2-1,3 2-11,0 1 0,0-1 0,0 1 0,0-1-1,0 1 1,0 0 0,0-1 0,0 1 0,0 0 0,0 0 0,0 0 0,-1 0 0,1 0 0,0 0 0,0 0 0,0 0 0,-1 1 0,-2 0-11,1 0 1,0 1 0,0-1 0,0 1 0,0 0 0,0 0 0,0 0 0,0 0 0,1 0 0,-1 1 0,1-1-1,0 1 1,-3 4 0,-1 2 61,0 1 0,1 0-1,0 0 1,1 1 0,0 0-1,-3 16 1,-9 70 0,15-86-30,1 0 1,0 1 0,0-1-1,1 0 1,1 1 0,0-1-1,0 0 1,6 14-1,-6-20 32,0 1 0,1-1-1,-1 0 1,1 0 0,1 0-1,-1 0 1,8 8-1,-9-11-9,1 0-1,0 1 1,0-1-1,0 0 1,0 0-1,0-1 0,0 1 1,0-1-1,1 1 1,-1-1-1,0 0 1,1 0-1,5 0 1,-3-1-24,-1 0 0,0-1 0,0 0 0,0 0 0,0 0 0,0 0 0,0-1 0,0 0 0,-1 0 1,1 0-1,0-1 0,4-3 0,6-2 3,26-13 162,110-53-2347,-133 68 1457,-1 0-1,1 1 1,0 0 0,0 2-1,0 0 1,0 1-1,22 0 1,-29 3 195,-1 0 0,1 1 1,-1 0-1,1 1 0,-1 0 0,0 0 1,0 1-1,14 8 0,27 15-1301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31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63 572 1824,'-5'3'233,"2"-2"-52,-1 0 0,1 1-1,-1 0 1,1 0-1,0 0 1,0 0 0,0 0-1,0 1 1,0-1-1,0 1 1,1 0 0,-4 4-1,-1 3 1334,6-10-1251,0 1 0,1 0 0,-1-1 1,0 1-1,1 0 0,-1-1 1,1 1-1,0 0 0,-1 0 0,1-1 1,-2 8 6195,13-17-4310,-6 4-1846,0 0-1,0 0 0,-1-1 0,0 0 1,0 1-1,7-13 0,-3-1-127,6-19-1,-3 8-20,83-176 493,-70 163-438,1 1 0,48-60 1,-50 72-214,-15 18 57,1 0-1,14-13 1,-22 23-39,1 1 0,-1 0 0,1-1-1,0 1 1,0 0 0,-1 0 0,1 0-1,0 0 1,0 1 0,3-2 0,-5 2 1,1 0 0,0 0 1,-1 0-1,1 0 0,0 0 1,-1 0-1,1 0 0,0 0 1,-1 0-1,1 0 0,0 1 1,-1-1-1,1 0 0,-1 0 1,1 1-1,0-1 0,-1 0 1,1 1-1,-1-1 0,1 1 1,-1-1-1,1 0 0,-1 1 1,1-1-1,-1 1 0,0 0 1,1-1-1,-1 1 0,0-1 1,1 1-1,-1 0 0,0-1 1,0 1-1,1 1 0,1 8 95,0-1 0,-1 2-1,0-1 1,0 0 0,-1 0-1,-1 0 1,-2 18 0,-1 9-6,2-19 4,-7 29 1,0 10 372,8-53-420,1 1 0,0-1 0,-1 1 0,0-1 0,0 0 0,-1 0 1,1 1-1,-3 5 0,9-21-188,1 0 0,-2 0 0,1 0 0,3-17 0,-3 9 50,11-23-1,-6 20 108,-8 16-7,0 1 0,1-1 0,-1 1 0,1-1 0,0 1 0,1 0 0,-1 0 0,1 1 0,0-1 0,6-4 0,-2 2-109,-2 2 30,1 0 1,-1 0-1,1 0 1,0 1-1,1 0 0,-1 0 1,1 1-1,9-3 0,-7 2 1,-10 4 57,0 0 1,1 0-1,-1-1 1,1 1-1,-1 0 1,0 0-1,1 0 1,-1 0-1,0 0 1,1 0-1,-1 0 1,1-1-1,-1 1 1,0 0-1,1 0 0,-1 1 1,1-1-1,-1 0 1,0 0-1,1 0 1,9 14-85,-8-9 65,0 0 1,-1 0-1,0 0 0,1 0 1,-1 0-1,-1 0 1,1 0-1,-1 10 0,-6 44 72,3-29 45,-1 0 0,2-15-141,1 1 0,0-1 0,2 28 0,1-23-134,-2-14 171,1-1 1,0 0-1,0 1 0,2 7 0,-2-11 1,0 1-1,0-1 0,1 0 1,-1 0-1,1 0 0,-1 0 1,1 0-1,-1-1 0,1 1 1,0 0-1,0-1 0,0 1 1,3 1-1,2 1 3,-1-1 0,1 0 0,0-1 0,0 1 0,0-1 0,0-1 0,0 1 0,8 0 0,2-1 18,1-1 0,21-2 1,-23 1 14,-1-1 1,0-1 0,-1 0 0,1-1 0,0-1-1,-1 0 1,19-10 0,-24 10-8,-1 0 0,1-1-1,-1 0 1,0 0 0,0-1 0,-1 0 0,0-1-1,0 1 1,-1-1 0,0-1 0,10-16 0,-8 9 57,-1 0 0,11-34 0,-16 42-63,0-1 1,-1 1-1,0 0 1,0-1-1,-1 1 0,0 0 1,0-1-1,-3-13 1,3 21-42,0 0 1,0 0-1,0 1 0,-1-1 1,1 0-1,0 0 0,0 0 1,-1 0-1,1 0 0,-1 0 1,1 0-1,-1 1 0,1-1 0,-1 0 1,1 0-1,-1 1 0,0-1 1,1 0-1,-1 1 0,0-1 1,0 1-1,0-1 0,1 1 1,-1-1-1,0 1 0,0-1 1,0 1-1,0 0 0,0 0 1,0-1-1,0 1 0,0 0 1,0 0-1,1 0 0,-1 0 1,0 0-1,-2 0 0,1 1-32,0 0-1,0-1 1,0 1-1,0 0 1,1 0 0,-1 0-1,0 0 1,0 0-1,1 0 1,-1 1-1,1-1 1,-1 0-1,1 1 1,-1 0 0,1-1-1,-2 4 1,-1 2 9,1 1 0,-1 0 0,1 0 0,1 0 0,0 1 0,0-1 0,0 1 0,1-1 0,1 1-1,-1-1 1,1 1 0,2 10 0,0 1-9,2-1-1,0 1 0,1-1 1,10 23-1,-13-36 59,1-1 0,0 1 0,0 0 0,1-1 0,5 8 0,-7-11 35,0 1-1,0-1 1,1 1 0,-1-1 0,1 0 0,0 0-1,0 0 1,0 0 0,0-1 0,0 1-1,0-1 1,4 2 0,-5-3-20,0 0 1,0 0-1,1 0 0,-1 0 1,0 0-1,0-1 0,0 1 1,0-1-1,0 1 0,0-1 0,0 0 1,0 0-1,0 0 0,0 0 1,-1 0-1,1 0 0,0 0 1,0-1-1,-1 1 0,2-3 1,7-6 51,17-22 0,-17 20-43,4-5 0,14-17 92,38-36-1,-52 56-136,5-4 8,1 0 1,44-29-1,-47 36 46,33-19 38,-43 27-58,-1 0 0,0 1 0,1-1 0,0 1-1,12-2 1,-18 4-14,0 0 0,1 0 0,-1 0 0,0 0 0,0 0 0,0 0-1,0 1 1,0-1 0,0 0 0,1 1 0,-1-1 0,0 1 0,0-1 0,0 1 0,0-1-1,-1 1 1,1 0 0,0-1 0,0 1 0,0 0 0,0 0 0,-1 0 0,1 0-1,0 0 1,-1-1 0,1 1 0,-1 0 0,1 1 0,0 0 0,1 3 45,0 1-1,0 0 1,-1 0 0,1 7 0,-1-8-48,11 66 417,11 59-415,-17-104-3,2 0 0,20 47 0,-22-60 86,2-1 0,0 0 1,0-1-1,1 0 0,1 0 1,17 15-1,-26-25-103,-1 0 1,1-1 0,-1 1-1,1 0 1,0-1-1,-1 1 1,1-1-1,0 0 1,0 1 0,-1-1-1,1 1 1,0-1-1,0 0 1,0 0-1,-1 1 1,1-1 0,1 0-1,-1 0-167,-1 0 0,0-1 0,1 1-1,-1 0 1,0 0 0,0-1 0,1 1 0,-1 0 0,0 0-1,0-1 1,1 1 0,-1 0 0,0-1 0,0 1 0,0 0-1,1-1 1,-1 1 0,0 0 0,0-1 0,0 1 0,0 0-1,0-1 1,0 1 0,0 0 0,0-1 0,0 0 0,0-5-2724,0-1 1,-1 1-1,-1-10 1,0 6 2031,1-14-2237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31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631 6 6656,'-3'-5'2838,"6"5"-844,-3 8 1888,-9 6-2344,0-2 0,-16 18 0,-52 45-93,45-46-709,-247 197 408,260-212-1163,-145 110-1821,148-111-856,66-46-10485,-14 13 10296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32.0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1128 3328,'0'-1'40,"-1"1"0,1 0 0,0 0 0,-1 0 0,1 0 0,0 0 0,-1 0 0,1 0 0,0 0 0,-1 0 1,1 0-1,0 0 0,-1 0 0,1 0 0,0 0 0,0 0 0,-1 0 0,1 0 0,0 0 0,-1 0 0,1 0 0,0 1 0,-1-1 0,1 0 0,0 0 0,0 0 0,-1 0 0,1 1 1,0-1-1,0 0 0,0 0 0,-1 1 0,1-1 0,0 0 0,0 0 0,0 1 0,-1-1 0,1 0 0,0 1 0,-1 1 225,0-1 97,1 0 0,-1 1 0,1-1 0,0 0 1,0 1-1,0-1 0,-1 0 0,1 1 1,0-1-1,1 0 0,-1 3 0,1 3 769,18-7 1898,-15 0-2828,-1 0-1,1-1 1,-1 0-1,0 0 1,1 0 0,-1 0-1,0 0 1,0 0 0,0-1-1,0 0 1,5-3-1,1-1 105,-1-1 0,11-12 0,-8 7-85,0-1-1,-1 0 0,11-21 0,22-47 480,-8 13-339,-11 30-201,1 1 0,3 0 0,1 2 0,36-34 0,-16 19 59,102-115 177,-114 114-123,-3-1 0,-2-2 0,33-76 0,-42 81 61,-9 23 157,-2-1 0,9-29 0,-20 46-339,-3 7-45,1 3-100,1 1 0,-1-1 0,0 0 0,0 1 0,1-1 0,-1 1 0,0 0 0,1-1 0,-1 1 0,0-1 0,1 1 0,-1 0 0,1 0 0,-1 1 0,-7 11 61,0 1 1,2 1-1,-9 24 1,-5 12 19,-117 224 289,132-266-357,-22 45 61,2 0 1,2 2-1,-15 60 0,29-80-94,1 0-1,2 0 0,1 1 0,2 0 1,2 0-1,3 44 0,-1-72 22,0 0 0,0 0 0,1 0 0,0-1 0,1 1 0,0 0 0,0-1-1,1 1 1,0-1 0,0 0 0,1-1 0,0 1 0,1-1 0,-1 0 0,1 0 0,11 9 0,-12-13-174,-1 0 0,1 0 1,-1-1-1,1 1 1,0-1-1,0-1 1,0 1-1,0-1 0,0 0 1,0 0-1,0 0 1,0 0-1,8-1 1,-6 0-468,0-1 1,1 0 0,-1 0-1,0 0 1,1-1 0,-1 0-1,0-1 1,12-5 0,-11 3-603,0-1 0,0 0 0,13-11 1,-17 13 541,18-13-1530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32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97 10464,'-27'-9'3370,"18"3"-1048,9 6-2274,0-1-1,0 1 1,0 0 0,0 0-1,0 0 1,0 0 0,0 0-1,0-1 1,0 1 0,0 0-1,0 0 1,0 0 0,0 0-1,0 0 1,0-1 0,0 1-1,0 0 1,0 0 0,0 0-1,0 0 1,1 0 0,-1 0-1,0-1 1,0 1 0,0 0-1,0 0 1,0 0 0,0 0-1,1 0 1,-1 0 0,0 0-1,0 0 1,0 0 0,0 0-1,1 0 1,17-5 1466,320-28 213,-167 19-4512,0-5-7351,-112 13 6520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40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1153 4064,'-1'1'164,"1"0"0,0 0 0,0 0 0,-1 0 0,1 0 0,0 0 0,0 0 0,0 0 0,0 0 0,0 0 0,0-1 0,1 1 0,-1 0-1,0 0 1,0 0 0,1 0 0,-1 0 0,0 0 0,1 0 0,-1-1 0,1 1 0,-1 0 0,1 0 0,0-1 0,-1 1 0,1 0 0,1 0 0,0 1 379,-1 0-1,1 0 0,0 0 1,0-1-1,0 1 1,0-1-1,1 1 1,-1-1-1,5 2 1,-4-2-279,0-1 0,0 1 0,0-1 0,-1 0 0,2 0 0,-1 0 1,0 0-1,-1 0 0,1-1 0,0 1 0,0-1 0,0 0 1,0 0-1,0 0 0,0 0 0,3-2 0,2-1 1,1-1 1,-1 1-1,0-2 0,0 1 1,-1-1-1,13-12 0,35-46 475,76-123 173,14-16 52,-141 198-938,47-60 378,-49 62-407,0 0 1,1 0 0,-1 0 0,1 0 0,5-4-1,-8 7 5,1-1-1,-1 1 1,1 0-1,0-1 1,-1 1 0,1 0-1,-1-1 1,1 1-1,0 0 1,-1-1-1,1 1 1,-1 0-1,1 0 1,0 0-1,-1 0 1,1 0-1,0 0 1,-1 0-1,1 0 1,0 0-1,-1 0 1,1 0-1,0 0 1,-1 0-1,1 0 1,0 1-1,-1-1 1,1 0-1,0 1 1,-1-1-1,1 0 1,-1 1-1,1-1 1,-1 0 0,1 1-1,-1-1 1,1 1-1,-1-1 1,1 1-1,0 0 1,0 4 3,1-1 1,0 1 0,-1-1-1,0 1 1,0-1 0,0 1-1,-1 0 1,0-1-1,1 1 1,-2 4 0,2 8 74,1 25-9,-2 1 0,-1 0 0,-3 0 0,-1 0 0,-15 57 0,15-82-65,-1 0 0,-13 27 0,15-38 11,0 1 1,-1-1-1,1 0 1,-1 0-1,-1-1 0,1 0 1,-1 0-1,-8 6 1,11-10-9,1 0-1,-2-1 1,1 1 0,0-1 0,0 0-1,0 0 1,0 0 0,-1-1-1,1 1 1,0-1 0,-1 1 0,1-1-1,-1 0 1,1 0 0,0-1-1,-1 1 1,1-1 0,0 0 0,0 1-1,-5-3 1,1 0-13,0 0 0,0 0 0,0 0 1,0-1-1,1 0 0,-1-1 0,-11-9 0,10 5-50,-1-1 1,1 1-1,0-1 0,1-1 0,1 1 0,-1-1 0,2 0 0,-1-1 1,2 1-1,-7-23 0,12 24-488,-1 10 528,0 0 0,0 0 0,1 0 1,-1-1-1,0 1 0,0 0 0,1 0 0,-1 0 0,0 0 1,0 0-1,0 0 0,1 0 0,-1 0 0,0 0 0,0 0 1,1 0-1,-1 0 0,0 0 0,0 0 0,1 0 0,-1 0 1,0 0-1,0 0 0,1 0 0,-1 0 0,0 0 0,20 13-280,-11-6 253,17 8 194,0-1 0,1-1 0,0-1 0,33 9 0,-39-15-26,-1-1 0,1-1-1,0-1 1,0 0-1,0-2 1,36-2 0,-46 0-66,-1-1 1,0 0 0,0-1 0,0 0-1,0-1 1,-1 0 0,1 0 0,-1-1-1,0 0 1,0-1 0,11-9 0,6-8-28,-2-1 1,26-30 0,-23 23-144,120-130-218,-127 139 286,-1 0 0,-1-1 0,-2-1 0,0-1 0,21-45 0,-14 18-36,-2 0 0,-2-2 0,-2 0-1,-3-2 1,-2 1 0,5-67 0,-17 114 45,1-32-171,-1 37 155,0 1 0,0-1-1,0 1 1,-1-1 0,0 1 0,1-1-1,-1 1 1,0 0 0,0-1 0,0 1-1,-3-4 1,4 5 24,-1 1 1,0-1-1,1 1 1,-1-1-1,1 1 1,-1 0-1,1-1 1,-1 1-1,0-1 1,1 1-1,-1 0 1,0 0-1,0-1 1,1 1-1,-1 0 1,0 0-1,0 0 1,1 0-1,-1 0 1,0 0-1,0 0 1,1 0-1,-1 0 1,0 0-1,1 0 1,-2 1-1,0 0-19,-1 0-1,1 0 0,0 0 1,-1 0-1,1 0 0,0 1 0,-2 1 1,-6 5 18,1 1 1,0 0 0,1 1-1,0 0 1,0 0 0,-10 19-1,-31 73 172,37-73-47,-30 70 210,-16 34 199,44-103-405,2 1-1,1 0 1,1 1-1,-7 42 1,13-50 8,1 0-1,1 1 1,1-1 0,1 1 0,2-1-1,5 33 1,-6-51-39,0 0-1,1 0 1,-1-1-1,1 1 1,1-1-1,-1 0 1,1 1-1,0-1 1,0 0-1,0 0 1,7 6-1,-8-8-33,0-1-1,1-1 0,-1 1 1,1 0-1,0 0 0,0-1 1,-1 0-1,1 0 0,0 1 1,0-1-1,0-1 0,1 1 1,-1 0-1,0-1 0,0 0 1,0 0-1,0 0 0,0 0 1,0 0-1,1 0 0,-1-1 1,5-1-1,6-2 2,0-1 0,-1-1 1,0 0-1,0 0 0,0-1 1,22-17-1,63-60-264,-75 63 248,10-11-31,-18 17 30,28-23 0,-43 38-39,0 0 0,0-1 0,1 1-1,-1 0 1,0 0 0,0-1 0,0 1-1,1 0 1,-1 0 0,0 0 0,0 0 0,1-1-1,-1 1 1,0 0 0,1 0 0,-1 0-1,0 0 1,0 0 0,1 0 0,-1 0 0,0 0-1,1 0 1,-1 0 0,0 0 0,1 0-1,-1 0 1,0 0 0,1 0 0,-1 0 0,0 0-1,0 0 1,1 0 0,-1 1 0,0-1-1,0 0 1,1 0 0,-1 0 0,0 0 0,0 1-1,1-1 1,-1 0 0,0 0 0,0 1-1,0-1 1,1 0 0,-1 0 0,0 1 0,0-1-1,0 0 1,0 0 0,0 1 0,1-1-1,-1 0 1,0 1 0,0-1 0,0 0 0,0 1-1,0 24-139,0-17 137,-1 34 161,2 56 68,0-86-155,1 0 1,0 0 0,1-1-1,0 1 1,9 21 0,-11-29-19,1-1 1,0 0-1,0 1 1,0-1-1,0 0 1,4 4 0,-5-7-24,-1 1 0,1 0 1,0 0-1,0-1 1,0 1-1,0-1 1,0 1-1,0-1 1,0 1-1,0-1 1,0 1-1,0-1 1,0 0-1,0 0 1,0 0-1,0 1 1,0-1-1,0 0 1,0 0-1,1-1 1,-1 1-1,0 0 1,0 0-1,0 0 1,0-1-1,2 0 1,33-17-53,64-41 1,0-1-265,88-33 296,-184 91 33,1 0 1,0-1-1,-1 1 1,0-1-1,0 0 1,0 0-1,0-1 0,0 1 1,0-1-1,-1 0 1,4-5-1,-7 9-51,1 0-1,-1-1 0,0 1 1,0 0-1,0-1 0,0 1 1,0 0-1,0-1 0,0 1 1,1 0-1,-1-1 0,0 1 1,0 0-1,0-1 0,-1 1 1,1 0-1,0-1 1,0 1-1,0 0 0,0-1 1,0 1-1,0 0 0,0-1 1,0 1-1,-1 0 0,1-1 1,0 1-1,0 0 0,-1-1 1,-10-1-322,-18 7 190,24-3 127,-12 2 28,0 1 0,0 1 1,1 1-1,0 1 0,0 0 1,1 1-1,0 0 0,1 1 1,0 1-1,-15 14 0,19-15-2,1-1 0,0 2 0,1-1 0,0 1 0,1 0 0,0 0 0,0 1 0,1 0 0,1 1 0,0-1 0,1 1 0,0 0 0,1 0 0,-1 14 0,3-23 4,1 0-1,0 0 1,0 0-1,0 0 1,1 0 0,0 0-1,-1 0 1,1 0-1,1-1 1,-1 1-1,3 5 1,-3-7 21,0 0 0,0-1 0,0 1 0,1 0-1,-1 0 1,1-1 0,-1 1 0,1-1 0,0 1 0,-1-1 0,1 0 0,0 0 0,0 0 0,0 0 0,0 0-1,0 0 1,0 0 0,0-1 0,0 1 0,0-1 0,3 1 0,2-1-14,0 0 0,0 0 0,-1 0 1,1-1-1,0 0 0,0 0 0,-1-1 0,13-4 1,-7 1-27,-1-1 0,0 0 1,0-1-1,12-9 0,3-6 57,0-1-1,32-38 0,-29 26-106,-1-2 0,-2-1 0,-1-1 0,-2-2 0,-2 0 0,25-71 0,-37 85-4,-2-2 0,-1 1 0,-1-1-1,-1 0 1,0-34 0,-4 62 56,0 1 0,0-1-1,0 1 1,0-1 0,0 0 0,0 1 0,0-1-1,0 0 1,0 1 0,0-1 0,0 1-1,0-1 1,0 0 0,0 1 0,-1-1-1,1 1 1,0-1 0,0 1 0,-1-1-1,1 0 1,0 1 0,-1-1 0,1 1-1,-1 0 1,1-1 0,-1 1 0,1-1-1,-1 1 1,1 0 0,-1-1 0,0 1-1,0 0 3,0 0 0,1 1-1,-1-1 1,0 1 0,0-1-1,0 1 1,0-1 0,1 1-1,-1-1 1,0 1 0,1 0-1,-1-1 1,0 1 0,1 0-1,-1 0 1,1-1 0,-1 1-1,1 0 1,-1 0 0,0 1-1,-45 73-220,16-19 458,-33 89 0,53-115-92,1 0 0,2 0 1,1 1-1,-5 62 0,10-76-10,1 1 0,0 0 1,1-1-1,6 27 0,-6-40-89,0 0 0,0 0 0,0 0 0,1 0 0,0 0 0,-1 0 0,1-1 0,1 1-1,-1-1 1,0 1 0,1-1 0,0 0 0,0 0 0,0 0 0,0 0 0,0-1 0,1 1 0,-1-1 0,1 0 0,0 0 0,-1 0 0,1 0 0,0-1 0,7 2 0,-3-1 5,-1-1 1,1 0 0,0-1 0,0 0-1,0 0 1,0 0 0,0-1-1,0-1 1,0 1 0,-1-1 0,10-4-1,7-3-69,0-2-1,23-15 1,-25 14 114,-2 1-174,0-1 1,-1-1-1,25-22 1,-33 25 90,-1-1-1,0 1 1,-1-2 0,0 1 0,-1-1 0,10-20 0,-17 32 0,6-15-22,-1 0 0,9-24 1,-14 36 4,0 0 1,0 0 0,-1 0-1,1 0 1,-1 0-1,1-1 1,-1 1-1,0 0 1,0 0-1,-1 0 1,1-1 0,0 1-1,-1 0 1,0 0-1,0 0 1,0 0-1,0 0 1,0 0-1,-1 0 1,-3-4 0,4 5-16,-1 1 1,0-1 0,0 1 0,0 0-1,0-1 1,-1 1 0,1 0 0,0 1-1,0-1 1,-1 0 0,1 1 0,0-1-1,-1 1 1,1 0 0,-1-1 0,1 1-1,0 0 1,-1 1 0,1-1 0,-1 0-1,1 1 1,-5 1 0,3-1 33,-1 0 0,1 1 0,-1 0 0,1 0 0,0 0 1,0 1-1,0-1 0,0 1 0,0 0 0,0 0 0,-3 4 0,1 0 71,0 0 0,1 0 1,0 1-1,0 0 0,0 0 0,1 0 0,0 0 0,1 1 0,0 0 0,0-1 0,1 1 1,0 0-1,1 0 0,0 1 0,0-1 0,1 0 0,0 0 0,0 0 0,1 1 0,0-1 1,1 0-1,0 0 0,5 12 0,-5-17-10,0 0-1,0 0 1,0-1 0,1 1 0,-1-1 0,1 1 0,0-1-1,0 0 1,0 0 0,0 0 0,1-1 0,5 5 0,-2-4 13,-1 1 0,1-1 1,0 0-1,1-1 0,-1 0 1,13 2-1,-2-2-53,0-1 0,1 0 0,-1-1-1,0-2 1,22-3 0,71-20-887,-93 19 56,0 0-1,-1-1 0,1-1 1,15-11-1,-29 16 258,0 0 0,0 0-1,0 0 1,0 0 0,-1-1-1,6-7 1,-6 7-801,0-1-1,0 0 1,0 0 0,-1 0 0,3-9-1,3-6-1841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41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77 9984,'-13'-28'4512,"8"16"-3936,2 4 1247,6 8-1119,-3-8 1760,0 3-1408,0-2 320,0 2-1536,0 2-1088,0 6 768,0 2-3775,0-2 2367,18 1-9152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5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243 136 2656,'-1'-3'421,"0"0"1,0 0-1,1 0 0,-1 0 1,1-5-1,0 5 193,0 1 0,0 0-1,-1 0 1,1 0 0,0 0 0,-1-1-1,-1-2 1,2 4-491,-1 0 0,1 1 0,-1-1 0,0 0 0,0 0 0,1 0 0,-1 1 0,0-1 0,0 0 0,0 1 0,0-1 0,0 1 0,0-1 0,0 1 0,0-1 0,0 1 0,0 0 0,0 0 0,0-1 0,-1 1 0,-3-1 57,-1 1 0,1 0 0,0 0 0,-1 1 0,1-1 0,0 1 0,-1 0 0,1 1 0,0-1 0,0 1-1,0 0 1,0 0 0,-6 4 0,0 1 220,1-1-1,-1 2 1,1 0 0,-14 13-1,11-8 67,-17 23 0,26-31-381,1 1-1,-1-1 0,1 1 0,0 0 1,1 0-1,-1 0 0,1 0 0,-1 6 1,3-10-46,0 1-1,0-1 1,0 0 0,0 0 0,0 0-1,0 0 1,1 0 0,-1 0 0,1 0 0,0-1-1,-1 1 1,1 0 0,0 0 0,0 0-1,0-1 1,0 1 0,1 0 0,-1-1 0,0 1-1,3 2 1,-1-2 28,-1-1-1,0 1 1,0 0-1,1-1 1,-1 1 0,1-1-1,-1 0 1,1 0-1,0 0 1,-1 0 0,1 0-1,0 0 1,0-1-1,4 1 1,14-3 116,0-1 1,0 0-1,-1-2 1,25-8-1,10-2-199,14-3 160,108-46 0,-159 52-480,-38 35-73,18-20 413,0 0-1,-1 0 1,1 0 0,0 1 0,1-1 0,-1 1 0,-2 6 0,4-8 31,0 0 1,0 0 0,-1-1 0,2 1 0,-1 0-1,0 0 1,0-1 0,1 1 0,-1 0-1,0 0 1,1-1 0,0 1 0,-1 0 0,1-1-1,0 1 1,0-1 0,0 1 0,2 1-1,-1 0 8,1-1-1,-1 0 1,1 0-1,0 0 1,0 0-1,0 0 1,0-1-1,0 1 1,3 1-1,3 0 86,1-1 0,-1 0 0,0 0 0,1 0 0,17-1 0,-18-1-61,-1 0 1,1-1 0,0 0 0,-1-1-1,1 0 1,-1 0 0,1-1-1,-1 0 1,11-5 0,-17 6-68,1 0 1,-1 0-1,1 0 0,-1-1 0,0 1 1,1-1-1,-1 1 0,0-1 1,-1 0-1,1 0 0,0 0 1,-1 0-1,0 0 0,0 0 1,0 0-1,1-6 0,-1 8-21,-1-1 0,0 0 0,1 0 0,-1 0 0,0 1 0,0-1 0,0 0 0,0 0 0,-1 0 0,1 1 0,0-1 0,-1 0 0,1 0 0,-1 1 0,0-1 0,0 0 0,1 1 0,-1-1 0,0 1 0,0-1 0,-1 1 0,1-1 0,0 1 0,0 0 0,-1-1 0,1 1 0,0 0 0,-1 0 0,0 0 0,1 0 0,-1 0 0,-2 0 0,-6-2 1,-1 1 1,1 0 0,0 0-1,-1 1 1,1 1-1,-1 0 1,1 0-1,-1 1 1,-11 3-1,1-2 82,-9 5-25,29-7-37,0 0 1,0 0 0,0 1-1,0-1 1,0 0 0,0 1-1,0-1 1,0 1 0,0-1-1,1 1 1,-1 0 0,0-1-1,0 1 1,0 0 0,1-1-1,-1 1 1,0 0 0,1 0 0,-1 0-1,1-1 1,-1 1 0,1 0-1,-1 1 1,24-1 746,-8-2-613,0 0 0,0-1 1,30-7-1,42-20 9,0 1-221,-72 24 46,0 1 0,-1 0 0,31 0 0,-41 3 15,0 0 0,-1 0 0,1 0-1,-1 1 1,1 0 0,-1 0 0,1 0 0,-1 0-1,1 0 1,-1 1 0,0-1 0,6 5 0,-7-5 30,-1 0 1,1 1 0,-1-1-1,0 0 1,0 1 0,0-1 0,0 1-1,0 0 1,0-1 0,0 1-1,-1 0 1,1-1 0,0 1-1,-1 0 1,0 0 0,1 0 0,-1 0-1,0-1 1,0 1 0,0 0-1,0 0 1,0 0 0,0 0-1,-1-1 1,1 1 0,-1 0 0,0 2-1,-3 6 121,0-1 0,0 1 0,-12 17-1,9-16 63,7-11-186,0 1 1,0-1-1,0 0 1,0 0 0,0 0-1,0 0 1,0 0-1,0 0 1,0 0-1,0 1 1,0-1-1,0 0 1,0 0-1,0 0 1,0 0-1,1 0 1,-1 0-1,0 0 1,0 0-1,0 1 1,0-1-1,0 0 1,0 0-1,0 0 1,0 0-1,1 0 1,-1 0-1,0 0 1,0 0-1,0 0 1,0 0 0,0 0-1,0 0 1,1 0-1,-1 0 1,0 0-1,0 0 1,0 0-1,0 0 1,0 0-1,1 0 1,-1 0-1,0 0 1,0 0-1,0 0 1,0 0-1,0 0 1,0 0-1,0-1 1,1 1-1,-1 0 1,0 0-1,0 0 1,0 0-1,0 0 1,13-4 323,54-23 303,-12 3-666,23-10-151,-39 16 65,53-16-1,-90 34 83,0-1 0,0 1 0,0-1 0,0 1 0,0 0 1,0 0-1,0 0 0,0 0 0,0 0 0,0 0 0,3 1 0,-4 0 23,-1-1 0,1 0 0,0 1 0,0-1 0,-1 1 0,1-1 1,0 1-1,-1-1 0,1 1 0,0-1 0,-1 1 0,1 0 0,-1-1 0,1 1 0,-1 0 0,1-1 0,-1 1 0,1 0 0,-1 0 0,0 0 0,0-1 0,1 1 0,-1 0 0,0 0 0,0 0 0,0 0 0,0-1 0,0 1 1,0 1-1,0 4 62,-1 1 1,0-1 0,-1 0 0,0 0 0,0 0 0,0 0-1,0 0 1,-1 0 0,-4 5 0,-5 15 144,12-26-188,0 0 1,0 0-1,0 0 1,0 0 0,0 0-1,0 0 1,0 1-1,-1-1 1,1 0-1,0 0 1,0 0-1,0 0 1,0 0-1,0 0 1,0 1-1,0-1 1,0 0 0,0 0-1,0 0 1,0 0-1,0 0 1,0 1-1,0-1 1,1 0-1,-1 0 1,0 0-1,0 0 1,0 0-1,0 1 1,0-1 0,0 0-1,0 0 1,0 0-1,0 0 1,0 0-1,0 0 1,1 0-1,-1 0 1,0 1-1,0-1 1,0 0-1,0 0 1,0 0 0,0 0-1,1 0 1,-1 0-1,0 0 1,0 0-1,0 0 1,0 0-1,12-2 164,14-8-59,-14 3-66,0 0 0,-1-1 0,17-14 1,-19 13-133,0 1 0,1 1 1,0 0-1,1 1 0,17-9 1,-27 15 62,-1 0 0,1 0 0,0-1 0,0 1 0,0 0 0,0 0 0,0 0 0,0 0 0,0 1 0,0-1 0,0 0 0,0 0 0,0 1 0,0-1 0,0 0 0,-1 1 0,1-1 0,0 1 0,0-1 0,0 1 0,-1-1 0,1 1 0,0 0 0,0-1 0,-1 1 0,1 0 0,-1 0 0,1-1 0,-1 1 0,1 0 0,-1 0 0,1 0 0,-1 0 0,0 0 0,1 1 0,1 3 50,-1-1 1,1 0-1,-1 1 1,0-1-1,-1 1 1,1 6 0,-1-7 1,0-1 0,1 0 1,-1 1-1,0-1 0,1 0 1,0 1-1,0-1 0,0 0 1,0 0-1,3 5 0,-3-6-21,0 0 1,1-1-1,-1 1 0,1 0 0,-1-1 0,1 0 1,0 1-1,-1-1 0,1 0 0,0 0 1,0 0-1,0 0 0,0 0 0,0 0 0,0-1 1,0 1-1,0 0 0,3-1 0,7 2 44,0-1 0,0-1-1,0 0 1,0-1 0,14-2 0,59-17 183,-64 14-197,-1-1 0,0-1 0,0 0 0,37-23 0,-50 26-54,1 0-1,-2-1 1,1 1-1,0-1 1,-1-1-1,0 1 1,-1-1-1,1 0 1,-1 0-1,0 0 1,-1-1-1,0 0 1,0 0-1,-1 0 1,3-10-1,-6 17-2,1 0 0,-1 0 0,0 0-1,1 0 1,-1 0 0,0 0 0,0 0 0,0 0 0,1 0-1,-1 0 1,-1 0 0,1 0 0,0 0 0,0 0-1,0 0 1,0 0 0,-1 0 0,1 0 0,0 0 0,-1 0-1,1 0 1,-1 0 0,1 0 0,-1 0 0,0 0-1,1 0 1,-1 1 0,0-1 0,1 0 0,-1 0-1,0 1 1,0-1 0,0 1 0,0-1 0,0 1 0,0-1-1,0 1 1,1-1 0,-1 1 0,0 0 0,-1-1-1,1 1 1,0 0 0,0 0 0,0 0 0,0 0 0,0 0-1,-1 0 1,-5 1-8,1-1 0,-1 1-1,1 0 1,-1 1 0,1-1 0,-9 5 0,3-1 31,1 1 1,-1 1 0,1-1-1,1 2 1,-1 0 0,1 0-1,0 1 1,1 0 0,0 0-1,1 1 1,-10 15 0,16-23 25,1 1 0,-1-1 0,1 1 0,0-1 0,0 1 0,0-1 0,0 1 0,0-1 0,0 1 0,1 0 0,-1-1 0,1 1 0,0 0 0,0 0 0,0-1 0,0 1 0,1 0 0,-1 0 0,1-1 0,-1 1 0,1 0 0,0-1 0,0 1 0,0-1 0,0 1 0,1-1 0,-1 1 0,1-1 0,-1 0 0,1 0 0,0 0 0,0 0 0,0 0 0,0 0-1,0 0 1,3 1 0,6 4 110,0-1 0,1 0 0,0-1 0,20 6 0,-6-3-25,33 5 0,-34-10-85,0 0-1,0-2 0,31-1 0,-39-2-1176,31-6 0,-36 5-501,-1 0-1,1-1 0,12-6 1,3-3-1448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1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7392,'-14'-9'3360,"28"18"-2944,-1-6 1408,5 2-1088,32 2 1248,3 1-1121,42-8 417,0 5-768,18-5-224,-10 0-160,-14 0-128,-12 0 32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2:42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1 431 2496,'0'0'356,"0"-1"1,0 1-1,10-15 12828,-8 6-13949,8-39 2976,22-125-167,-31 166-1959,20-170 1510,-23 212-1376,-2 0 0,-11 52 0,2-18-28,-7 74-2580,18-130-1542,5-1 1148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13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1 590 1472,'2'-3'16459,"0"-1"-14752,0-3-3740,0-1 2875,9-31-458,-5 17-240,1 0 0,0 1 0,12-23 0,1 13 0,0 0-1,37-42 1,56-48 76,-96 103-217,-6 5-4,1 1 1,0 1-1,21-15 0,-32 25-15,1 0 0,-1 0 0,0 0 0,1 0 0,0 1 0,-1-1 0,1 0 0,-1 1 0,1-1 0,0 1 0,-1 0 0,1-1 0,0 1 0,0 0 0,1 0 0,-1 1 17,0 0 0,-1-1 0,1 1 0,-1 0 0,1 0 0,0 0 0,-1 0 1,0 0-1,1 0 0,-1 0 0,0 1 0,0-1 0,1 1 0,0 2 0,5 6 42,0 0 0,-1 1 1,0-1-1,6 19 0,13 50 241,-16-47-171,3 8 76,80 239 545,-87-266-551,13 22 0,-17-33-147,0 0 1,0 0-1,1 0 0,-1 0 1,1 0-1,-1 0 0,1 0 0,0-1 1,-1 1-1,1 0 0,0-1 1,0 0-1,0 1 0,0-1 1,0 0-1,1 0 0,-1 0 1,3 0-1,-3-1 5,0 0-1,0 0 1,0 0-1,0-1 1,-1 1-1,1-1 1,0 1-1,0-1 1,0 0-1,-1 0 1,1 0-1,0 0 1,1-1-1,2-2 28,0 0 0,-1 0 0,1 0 0,4-6 0,56-83 269,-14 18-82,65-69-150,12-18-114,-111 139-33,-1-1-44,1 1 1,2 0-1,36-34 1,-54 56 79,0 0 0,0 0 0,1 0 1,-1 0-1,1 0 0,-1 0 1,1 0-1,-1 0 0,1 1 0,0-1 1,-1 0-1,1 1 0,0 0 1,-1-1-1,1 1 0,0 0 0,0 0 1,-1 0-1,1 0 0,0 0 1,0 1-1,-1-1 0,1 0 0,0 1 1,-1-1-1,1 1 0,0 0 1,-1-1-1,1 1 0,-1 0 0,1 0 1,-1 0-1,0 0 0,1 0 1,1 3-1,4 3-10,-1 0-1,0 1 1,-1 0 0,0 0-1,5 11 1,-8-15 16,22 41-548,29 87 1,1 53-1884,-46-161 431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1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5632,'0'-7'1896,"2"9"-287,1 19 432,6 108 2819,2-14-2851,-6 320 2038,0 5-3214,18-120-1723,-22-307 236,-1-6 21,0 0 1,1 0 0,0 0 0,0 0-1,0 0 1,1-1 0,5 13 0,-7-19 514,0 0 0,1 0 1,-1 1-1,0-1 0,0 0 1,1 0-1,-1 0 0,0 0 0,1 1 1,-1-1-1,0 0 0,1 0 1,-1 0-1,0 0 0,1 0 0,-1 0 1,0 0-1,1 0 0,-1 0 1,0 0-1,1 0 0,-1 0 0,0 0 1,1 0-1,-1 0 0,0 0 1,0 0-1,1-1 0,-1 1 1,0 0-1,1 0 0,-1 0 0,0 0 1,0-1-1,1 1 0,-1 0 1,0 0-1,0-1 0,1 1 0,-1 0 1,0-1-1,14-14-3199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1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 4480,'-8'0'16111,"9"1"-15839,2 1-184,0 1 0,0-1 0,0 0 0,0 0 0,1-1 0,-1 1 0,0-1 0,1 1 0,-1-1 0,1 0 0,0-1 0,-1 1 0,8 0 0,6 0 212,31-3 0,-23 0-142,115-14 395,-53 5-418,323-14 121,-381 22-104,-24 2-112,0 1 0,-1-1 0,1 1 0,0 0 0,0 0 0,8 2 0,-12-2-44,0 0 1,0 0-1,0 0 1,1 0 0,-1 0-1,0 0 1,0 0 0,0 0-1,1-1 1,-1 1 0,0 0-1,0-1 1,0 1-1,0-1 1,0 1 0,2-2-1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17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4224,'-5'5'16917,"11"-5"-16101,161-9 1518,38 1-1783,-129 12-758,8 0 32,-28-3-4190,-55-1 4115,-1 0 1,1 0-1,-1-1 0,0 1 0,1 0 0,-1 0 0,1 0 0,-1-1 0,0 1 0,1 0 0,-1-1 1,0 1-1,1 0 0,-1 0 0,0-1 0,0 1 0,1-1 0,-1 1 0,0 0 0,0-1 0,0 1 1,0-1-1,1 1 0,-1 0 0,0-1 0,0 0 0,1-1-1301,4-7-1958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0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3552,'2'-2'10621,"9"1"-7809,18 1-3824,-25 0 1854,73 2 280,36 0-222,481-39-159,-477 37-594,-49 1 442,-78 11-184,3-6-359,0-1-1,-1 0 1,1-1-1,-1 1 1,0-1-1,0-1 1,0 0 0,-1 0-1,1 0 1,-11 1-1,-15 1 62,-46 2 0,48-5-54,-29 3 87,-111 6-216,128-10 132,-80-9 0,58-4-2,-10-1 383,56 9-207,15 2-229,0 1-1,1 0 1,-1 1-1,0-1 1,1 1 0,-1 0-1,-5 0 1,-3 1 192,7-1-159,7 0-96,0 0 153,4 1 74,3 2-156,-1 1 0,1 0 1,-1 1-1,1 0 0,-1 0 0,7 7 1,37 39 86,-41-40-124,20 19 73,1-2 0,1 0 0,55 34 0,-36-32-191,104 47 0,-61-45 233,-21-8 88,-39-17-139,-29-7-35,0 1 0,1 0 0,-1 0 0,0 1 0,6 2 0,-9-4 325,-12 2-209,-7 4-81,-1 0 1,-35 6-1,21-6 10,-12 4-122,1 3 1,-1 1-1,2 2 0,0 2 1,-66 39-1,-88 84 278,123-86-105,-47 40 95,109-87-178,9-7-30,-1 0 1,1 1 0,0-1 0,0 1 0,1-1 0,-1 1 0,-2 2 0,-2 2-49,5-6 63,1 0 0,-1 0 0,1 1 1,0-1-1,-1 0 0,1 1 1,0-1-1,-1 1 0,1-1 0,0 0 1,0 1-1,-1-1 0,1 1 1,0-1-1,0 1 0,0-1 0,0 1 1,-1-1-1,1 1 0,0-1 1,0 1-1,0-1 0,0 1 1,0-1-1,0 1 0,0-1 0,0 1 1,1 0-1,-1 0 13,0-1 1,1 1-1,-1 0 0,0 0 1,0-1-1,1 1 0,-1 0 1,1-1-1,-1 1 0,1-1 1,-1 1-1,1-1 0,-1 1 1,1 0-1,-1-1 0,1 0 1,0 1-1,-1-1 0,1 1 1,0-1-1,-1 0 0,1 1 0,0-1 1,0 0-1,-1 0 0,1 0 1,0 0-1,0 0 0,-1 0 1,1 0-1,0 0 0,1 0 1,31 0 34,-27-1 32,195-24 240,-138 15-281,1 2 0,83 0-1,-105 10-191,64 10-1,-83-7 99,1 1 1,-1 1 0,0 0-1,23 12 1,-29-11 94,-11-6 6,0 1 0,-1 0 0,9 5-1,5 0 61,-10-5-98,-7-2 644,-9-8-3455,0 0 0,1-1 0,-9-13 0,5 1 186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14 656 5984,'-10'0'1559,"7"0"-567,6 0 1171,3 0 109,12-2-1558,-1 0 0,1-1-1,0-1 1,-1-1 0,20-8-1,-16 6-424,-4 2-227,0-2-1,0 1 1,-1-2 0,-1 0-1,1-1 1,-1-1 0,-1 0-1,0-1 1,0 0 0,-1-1 0,0-1-1,-1 0 1,16-24 0,-3-5 27,-2-1 0,24-61-1,-11 2 244,-31 86-209,-2 0-1,0-1 1,0 1-1,-1-23 0,-2 34-105,0 1-1,0-1 1,-1 1-1,0 0 1,0-1-1,0 1 1,0 0-1,0 0 0,-1 0 1,0 0-1,-4-7 1,5 10-18,1 1-1,-1-1 1,1 1 0,-1-1 0,1 1-1,-1-1 1,0 1 0,1 0 0,-1-1 0,0 1-1,1 0 1,-1 0 0,0-1 0,1 1 0,-1 0-1,0 0 1,0 0 0,1 0 0,-1 0 0,0 0-1,1 0 1,-1 0 0,0 0 0,0 0-1,1 1 1,-2-1 0,0 1 1,1 0-1,-1 0 1,0 0-1,0 0 1,1 0-1,-1 0 1,1 0-1,-1 1 1,-2 2-1,-3 6 115,-1 1-1,2 0 0,-1 0 0,2 0 0,0 0 1,0 1-1,-4 16 0,-18 91 725,24-103-726,-5 26 262,-3 71 0,11-91-302,0-1 0,2 1-1,0 0 1,2 0 0,6 21 0,-8-34 184,0 1-643,1 0 0,0-1 1,1 1-1,0-1 1,10 17-1,-13-25 74,0 1-1,0 0 1,1-1 0,-1 1 0,1-1-1,-1 1 1,1-1 0,0 0-1,0 0 1,-1 0 0,1 0 0,0 0-1,0 0 1,3 0 0,-3 0-160,1-1 0,-1 0 1,1 0-1,-1 0 1,0 0-1,1 0 0,-1-1 1,1 1-1,-1-1 1,0 1-1,1-1 0,-1 0 1,0 0-1,1 0 1,1-2-1,14-9-3132,-1-1 1285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2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52 8064,'-22'4'7723,"36"-5"-5361,90-18 467,-47 8-2437,-6 1-335,1 3 0,60-1 0,-88 10 87,-1 0-1130,-8-2-5249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2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82 7232,'-17'1'6918,"23"-3"-4159,-3 2-2575,86-14 3914,-44 9-3524,59-8-269,30-4-4296,-120 14 1036,0-1-1,20-8 1,-23 8 958,15-5-1123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3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40 7712,'-22'-4'2506,"21"4"-2383,0 0-1,0 0 1,1 0-1,-1 0 1,0 0-1,0 0 1,0 0-1,0 1 1,0-1-1,0 0 1,0 1-1,1-1 1,-1 0-1,0 1 0,0-1 1,1 1-1,-1 0 1,0-1-1,1 1 1,-1-1-1,0 1 1,1 0-1,-1 0 1,1-1-1,-1 1 1,1 0-1,-1 1 1,-2 2 357,-2 3 19,0 1 0,0 0 0,1 0 0,0 0 0,1 1 1,-1-1-1,-2 16 0,-8 66 1177,12-79-1522,1 1 22,0 1-1,1-1 0,0 1 0,0-1 0,2 0 0,0 1 0,5 21 1,-5-28-73,1 0 1,-1-1 0,1 1 0,0-1-1,0 1 1,0-1 0,1 0 0,0 0 0,0 0-1,0-1 1,0 1 0,1-1 0,0 0-1,0 0 1,0-1 0,0 1 0,8 2 0,-1-1 39,0 0 0,1-2 0,-1 1 1,1-2-1,0 1 0,-1-2 0,1 0 1,15 0-1,-12-2-74,1 0-1,-1-1 1,0-1 0,1 0-1,29-12 1,-37 12-65,0 0 1,-1-1-1,0-1 0,0 1 1,0-2-1,0 1 0,-1-1 1,0 0-1,0 0 1,11-13-1,-12 11 3,-1 0 0,-1-1 0,1 1 0,-1-1 0,-1 0 1,0 0-1,0 0 0,0 0 0,-1 0 0,-1-1 0,0 1 0,0-1 0,-1-18 0,-1 15-41,-1-1-1,0 0 0,-1 1 0,0-1 1,-1 1-1,-1 0 0,0 0 0,-13-23 1,14 30-85,0 0 1,0 0 0,-1 0 0,1 0-1,-1 1 1,0 0 0,-1 0-1,1 0 1,-1 1 0,0 0 0,0 0-1,-1 0 1,1 1 0,-12-4 0,7 4-470,0 0-1,0 1 1,-1 0 0,1 1 0,-1 0 0,1 1 0,-1 0 0,-14 2 0,23-1-15,-27 4-1683,29-4 1854,-1-1 0,1 1 0,-1-1 1,1 1-1,0 0 0,-1-1 0,1 1 1,0 0-1,-1 0 0,1 0 0,0 0 1,0 0-1,0 0 0,0 1 0,0-1 1,0 0-1,-1 3 0,0 8-2949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4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1026 5472,'-8'2'2377,"11"3"-309,-3-5-1787,1 1 0,0-1-1,0 1 1,0-1-1,-1 1 1,1-1 0,0 0-1,0 1 1,0-1-1,0 0 1,0 0 0,0 0-1,0 1 1,0-1-1,0 0 1,1-1 0,3 0 164,-1-1 0,1 0 1,0 0-1,-1-1 0,1 0 1,-1 1-1,0-1 0,0-1 1,6-5-1,32-38 472,-32 34-581,76-93 1653,121-194 1,-200 284-1413,-7 15-565,0 0 0,0 0 0,0 0 0,1 0 1,-1 0-1,0 0 0,1 0 0,-1 0 0,1 0 0,-1 0 1,1 0-1,0 0 0,-1 0 0,1 0 0,0 1 1,-1-1-1,1 0 0,0 1 0,0-1 0,0 0 0,0 1 1,0-1-1,1 0 0,0 14 121,3-5-139,0 1 0,-1-1 0,0 1 0,0 1 0,2 9-1,10 26 188,31 43 105,-9-18-177,-36-66-50,1 0 0,-1 0 1,1 0-1,0 0 0,0 0 1,0 0-1,0-1 0,7 6 0,-8-7-26,0-1 1,0 0-1,1 0 0,-1 1 0,0-1 0,1-1 0,-1 1 0,1 0 0,-1-1 0,0 1 1,1-1-1,-1 0 0,1 1 0,0-1 0,-1 0 0,1-1 0,-1 1 0,4-1 1,6-3 61,-1 1 0,0-2 1,0 0-1,0 0 0,15-10 1,-8 3 3,-2 0 0,21-19 0,-25 19-45,45-46 158,-51 52-188,-1-1 0,0 0 0,0-1 0,-1 1 0,0-1 0,0 1 0,3-11 0,-6 16-22,-1-1 0,1 0 0,-1 0-1,1 1 1,-1-1 0,0 0-1,0 0 1,0 1 0,0-1-1,-1 0 1,1 0 0,-1 1 0,1-1-1,-1 0 1,0 1 0,0-1-1,0 1 1,-1-1 0,1 1 0,-1 0-1,1-1 1,-1 1 0,0 0-1,0 0 1,1 0 0,-2 0-1,-3-3 1,3 3-18,-1-1-1,0 1 0,0 0 1,0 0-1,-1 1 0,1-1 1,0 1-1,0 0 1,-1 0-1,1 0 0,-1 0 1,1 1-1,-1 0 1,1 0-1,-1 0 0,-4 1 1,4 0 9,0 0 1,0 0-1,1 1 1,-1-1 0,0 1-1,1 0 1,0 0-1,-1 1 1,1 0-1,0-1 1,0 1-1,0 0 1,1 1-1,-1-1 1,1 1 0,0 0-1,0-1 1,-3 6-1,2-2 10,1 0 1,0 0-1,0 0 0,0 1 0,1-1 0,0 1 1,1-1-1,0 1 0,-1 9 0,2 1 1,1-1-1,5 35 1,-4-45 13,-1 0 1,1 0 0,0-1-1,0 1 1,0 0 0,1-1-1,0 0 1,1 1 0,-1-1-1,1-1 1,0 1 0,1 0-1,-1-1 1,1 0 0,10 8-1,-5-6 27,1-1-1,0 0 0,0-1 0,0 0 0,1 0 0,0-1 0,0-1 0,0 0 0,0-1 0,0 0 0,0-1 0,1 0 0,-1-1 1,21-2-1,-15 0 9,0-1 1,0-1 0,-1-1-1,1 0 1,-1-1 0,0-1 0,-1-1-1,1 0 1,17-13 0,121-101 28,-10 8 152,-129 104-160,13-9 22,-27 17-94,0 1 1,-1-1 0,1 1 0,0-1-1,-1 0 1,1 0 0,-1 1 0,0-1 0,1 0-1,0-4 1,-1 6-7,-1-1 0,0 1-1,0-1 1,0 1 0,0 0 0,0-1 0,0 1-1,0-1 1,0 1 0,0-1 0,0 1-1,0-1 1,0 1 0,0 0 0,0-1 0,0 1-1,0-1 1,0 1 0,0-1 0,-1 1 0,1 0-1,0-1 1,0 1 0,-1 0 0,1-1-1,0 1 1,0 0 0,-1-1 0,1 1 0,0 0-1,-1-1 1,1 1 0,-1 0 0,1 0-1,0 0 1,-1-1 0,1 1 0,-1 0 0,1 0-1,0 0 1,-1 0 0,1 0 0,-1 0 0,1 0-1,-1 0 1,-2-1-12,0 1-1,0 0 1,1 0 0,-1 0-1,0 1 1,0-1 0,-3 2-1,-3 1-2,1 1 0,0 0 0,0 0 0,0 1 0,0 0-1,1 0 1,-1 0 0,1 1 0,1 1 0,-1-1 0,1 1 0,0 0-1,1 0 1,0 1 0,0 0 0,-4 9 0,1-4-7,2 1 0,0 1 0,1-1 0,0 1-1,1 0 1,1 0 0,0 0 0,1 1 0,0 15 0,2-23 34,0 2 41,0 0 1,1 0 0,2 15 0,-2-23-40,-1 0 0,1 0-1,-1 0 1,1 0 0,0 0 0,0 0 0,-1 0 0,2-1 0,-1 1-1,0 0 1,0-1 0,0 1 0,1-1 0,-1 1 0,1-1-1,-1 1 1,1-1 0,0 0 0,-1 0 0,1 0 0,0 0 0,3 1-1,-3-1 2,-1-1 0,1 0 0,0 0 0,-1 0 0,1 0-1,0 0 1,-1 0 0,1 0 0,-1 0 0,1-1-1,0 1 1,-1-1 0,1 1 0,-1-1 0,1 1 0,-1-1-1,1 0 1,1-1 0,26-23 117,-25 21-110,82-96 420,-61 70-298,-6 6-72,79-104 69,-90 115-148,7-9-18,-1-1 0,15-32 0,-15 20 27,-1 0-1,-2-1 1,-2 0-1,-1-1 1,4-47-1,-10 58-27,0 9-15,-1 1 0,0-1 0,-1 1 1,-1-1-1,-1 1 0,-4-24 0,5 38 26,1 0-1,-1-1 0,0 1 1,0 0-1,0 0 1,0 0-1,0 1 1,0-1-1,-1 0 0,1 0 1,-1 1-1,1-1 1,-4-2-1,5 4 9,-1-1 1,0 1-1,1 0 0,-1-1 0,0 1 0,0 0 1,1 0-1,-1 0 0,0 0 0,0 0 0,1 0 1,-1 0-1,0 0 0,0 0 0,1 0 0,-1 0 1,0 0-1,0 0 0,-1 1-6,0 0-1,1 0 1,-1 0-1,1 0 1,-1 0-1,1 0 1,-1 0 0,1 1-1,0-1 1,-2 2-1,-8 12-74,1-1-1,1 1 1,1 1-1,-12 27 1,-21 73 12,30-81 107,2-7-1,1 1 0,2 0-1,1 1 1,1 0 0,2 0 0,1-1 0,1 1 0,1 0 0,2 0 0,1 0 0,2-1-1,0 1 1,2-2 0,16 40 0,-19-56 28,0-1-1,1 0 1,11 16 0,-15-24-7,1 1 0,0-1 0,0 1 0,0-1 0,1 0 1,-1 0-1,1-1 0,-1 1 0,1-1 0,0 1 0,0-1 1,8 3-1,-9-5-26,0 1 0,-1-1-1,1 0 1,-1 0 0,1 0 0,0 0 0,-1-1 0,1 1 0,-1-1 0,1 0 0,-1 1 0,1-1 0,-1 0 0,1 0-1,-1-1 1,0 1 0,0 0 0,1-1 0,-1 1 0,0-1 0,0 0 0,-1 0 0,4-3 0,3-5 26,1 0-1,-2-1 1,9-14 0,59-100 103,-35 48-6,-7 12-734,-37 108 133,-2-9 504,2 0 1,2 0 0,0 1-1,3-1 1,1 1 0,1-1-1,10 40 1,-12-67 7,2-1-1,-1 0 1,1 1-1,4 7 1,-6-13-37,-1 0 1,1 0 0,0 0 0,0 0 0,-1 0 0,1 0 0,0 0 0,0 0 0,0 0 0,0 0 0,0-1 0,1 1 0,1 1 0,-3-2-7,1 0 1,0 0-1,0 0 1,-1 0 0,1 0-1,0 0 1,-1 0-1,1 0 1,0-1 0,0 1-1,-1 0 1,1 0-1,0-1 1,-1 1 0,1 0-1,0-1 1,-1 1 0,1 0-1,-1-1 1,1 1-1,-1-1 1,1 1 0,-1-1-1,1 1 1,-1-1-1,1-1 1,17-24 158,-1-1 0,25-55-1,-19 35-182,60-97-51,-76 132-107,-17 35 99,1 1 0,1 1 0,1-1 0,2 1 0,0 1 0,2-1 0,1 0 0,1 1 0,2 37 0,1-51 81,0-1 0,0 1-1,8 19 1,-9-28 17,0 0-1,0 0 1,0 0 0,1 0-1,-1 0 1,1-1 0,0 1-1,0 0 1,0-1 0,0 0 0,0 1-1,1-1 1,-1 0 0,0 0-1,1 0 1,0 0 0,-1-1-1,6 3 1,-1-2-9,0-1-1,1 0 1,-1-1-1,0 1 1,0-1-1,1-1 1,-1 1-1,0-1 1,1-1-1,-1 1 1,0-1-1,0 0 1,0-1 0,-1 0-1,1 0 1,-1 0-1,8-6 1,2-2-14,0-1 0,0 0 1,-1-2-1,25-28 1,42-62-95,17-17 11,-89 110 67,-5 4-21,1 1-1,0-1 1,1 1-1,-1 0 1,1 1 0,0-1-1,0 1 1,1 1-1,11-6 1,-19 10 31,0 0 0,0 0 1,0 0-1,0 0 1,0 0-1,0 0 0,0 0 1,1 0-1,-1 0 1,0 0-1,0 0 0,0 0 1,0 0-1,0 0 1,0 0-1,0 0 0,0 0 1,0 0-1,0 0 0,1 0 1,-1 0-1,0 0 1,0 0-1,0 0 0,0 0 1,0 0-1,0 0 1,0 0-1,0 0 0,0 0 1,0 0-1,0 1 1,0-1-1,0 0 0,0 0 1,0 0-1,1 0 0,-1 0 1,0 0-1,0 0 1,0 0-1,0 0 0,0 0 1,0 0-1,0 0 1,0 1-1,0-1 0,0 0 1,0 0-1,0 0 1,0 0-1,0 0 0,0 0 1,0 0-1,0 0 0,-3 9-15,-4 7 87,-45 63-310,35-54 202,1 0 1,1 1-1,-21 48 1,30-57 53,-1-1 8,1 1 1,1 1-1,-3 17 0,8-31-19,-1 0 1,1 0-1,-1 0 1,1 1-1,0-1 1,1 0-1,-1 0 1,1 0-1,-1 0 1,1 0-1,1 0 1,-1 0-1,0-1 1,1 1-1,0 0 0,0-1 1,0 1-1,0-1 1,3 4-1,-2-5 10,-1 0 0,1 0-1,-1 0 1,1 0-1,0 0 1,0-1-1,0 1 1,-1-1 0,1 0-1,1 0 1,-1 0-1,0 0 1,0-1-1,0 1 1,0-1 0,1 0-1,-1 0 1,0 0-1,0 0 1,1 0-1,-1-1 1,0 1 0,0-1-1,0 0 1,4-2-1,8-3 37,0 0-1,-1-1 0,24-17 0,-27 17-23,167-119 140,-144 101-145,-1-1 0,-1-2 1,45-53-1,-66 66-43,-8 10 23,0 0 0,1 1 0,-1 0 0,1 0 0,5-5 0,1 1 12,0 0-1,9-11 1,-16 16-21,-1 0 0,1-1 0,-1 1 1,0 0-1,1-1 0,-1 0 0,-1 1 0,1-1 1,-1 0-1,2-6 0,-3 8 15,1-1-31,0-1 0,-1 0-1,1 0 1,-1 1 0,0-1-1,-1-4 1,1 7 6,0 1 0,0-1-1,0 0 1,-1 0 0,1 0-1,0 1 1,-1-1 0,1 0 0,-1 1-1,1-1 1,-1 0 0,1 1 0,-1-1-1,1 1 1,-1-1 0,0 0 0,1 1-1,-1 0 1,0-1 0,1 1 0,-1-1-1,0 1 1,1 0 0,-1-1-1,0 1 1,0 0 0,0 0 0,1 0-1,-1 0 1,0 0 0,0 0 0,0 0-1,-1 0 1,-3 0-27,-1 1-1,1 0 1,-1 0 0,1 0-1,0 1 1,-1 0 0,1 0-1,0 0 1,0 0 0,1 1 0,-1 0-1,0 0 1,1 1 0,0-1-1,-7 7 1,2-1 29,1 0 0,1 1 0,0 0 0,0 0 0,-10 21 0,6-9-14,2 1 1,1 0-1,-7 35 0,12-45 49,1 0-1,0 1 0,1-1 0,1 0 0,0 1 0,1-1 0,4 23 0,-4-30 5,1 0-1,0 0 0,0 0 0,1 0 0,0-1 1,0 1-1,0 0 0,1-1 0,-1 0 0,1 0 1,1 0-1,-1-1 0,1 1 0,7 5 1,-8-7 1,0-1 0,1 1 0,-1-1 0,1 0 0,-1 0 0,1 0 0,0 0 0,0-1 0,0 0 0,0 0 0,0 0 0,0-1 0,0 0 0,1 0 0,-1 0 0,0 0 0,0-1 0,8-2 0,-3 0 9,0 0 0,0-1 1,0-1-1,-1 0 0,1 0 0,-1-1 1,0 0-1,-1 0 0,11-11 1,6-8-40,33-44 1,-31 35 56,-10 15-77,0-1 58,-1 0 0,0-1-1,19-36 1,-35 56-18,4-9-76,-5 7-127,-4 5-150,0 2 291,2-1 0,-1 1 0,0-1-1,1 1 1,-1 0 0,1 1 0,0-1 0,1 1-1,-4 5 1,-2 9-66,-6 20-1,12-33 80,-3 11 15,1 0-1,2 0 1,-1 0 0,2 0 0,0 0 0,1 0 0,1 0 0,3 21-1,-3-32 50,1 0 0,-1-1 0,1 1 0,0-1 0,0 0 0,1 1 0,-1-1 0,1 0 0,0 0 0,4 4 0,-5-7-10,-1 0-1,1 0 0,0 0 1,0-1-1,0 1 1,0 0-1,0-1 0,0 0 1,0 1-1,0-1 1,1 0-1,-1 0 0,0 0 1,1 0-1,-1-1 0,1 1 1,-1 0-1,1-1 1,-1 0-1,1 0 0,-1 0 1,1 0-1,-1 0 1,4-1-1,-1 0 39,-1-1 1,1 0-1,-1 1 1,1-2-1,-1 1 0,0 0 1,0-1-1,0 0 0,0 0 1,5-5-1,1-3 153,18-24 0,-10 10-117,-2-1-1,20-41 1,17-58-126,-42 98 49,4-11-43,-2 1 1,-1-2-1,-2 0 0,9-72 1,-14 58-63,-2-1 0,-8-97 0,5 144 56,-1-1-1,0 0 1,0 0-1,-1 0 1,0 1-1,0-1 1,0 1-1,-1 0 1,-1-1 0,-5-9-1,8 16 22,0-1 0,0 0-1,0 1 1,0-1 0,-1 1 0,1-1 0,-1 1 0,1 0-1,-1-1 1,1 1 0,-1 0 0,1 0 0,-1 0-1,0 0 1,0 0 0,1 1 0,-1-1 0,0 1 0,0-1-1,0 1 1,0-1 0,0 1 0,0 0 0,0 0-1,0 0 1,0 0 0,0 0 0,0 1 0,0-1-1,1 0 1,-1 1 0,0 0 0,0-1 0,0 1 0,0 0-1,1 0 1,-3 1 0,-2 3-7,0-1 1,0 1 0,1 0-1,-1 1 1,1-1-1,1 1 1,-1 0-1,-6 11 1,-4 10 73,2 0 0,0 1 0,2 0 0,2 1 0,0 1 0,2-1 0,1 1 0,1 0 0,2 1 0,0 33 0,3-39-31,2 0 0,0-1 0,2 1 0,0-1 0,2 0 0,0 0 0,2 0 0,1-1 0,1 0 0,0-1 0,2 0 0,26 36 0,-30-47-122,1 0 0,1 0-1,0-1 1,1-1 0,19 15 0,-24-20-256,0 0 1,0-1-1,1 0 1,-1 0 0,1 0-1,0-1 1,0 0-1,0 0 1,0-1-1,0 0 1,0 0 0,13-1-1,26-4-1918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5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9 383 2912,'-5'7'13594,"5"-11"-13423,1 0 0,0 0 0,1 0 0,-1 0-1,1 0 1,0 0 0,0 0 0,0 0 0,0 1 0,1-1 0,2-3 0,3-3 23,123-166 788,-31 72-927,-88 92-89,-8 7 42,1 1 1,0 0-1,0 0 0,0 1 1,0-1-1,0 1 0,13-5 1,-16 7 9,0 1 1,0-1-1,0 1 1,1 0 0,-1-1-1,0 1 1,0 0-1,1 0 1,-1 0-1,0 1 1,1-1 0,-1 0-1,0 1 1,0 0-1,0-1 1,1 1-1,-1 0 1,0 0-1,0 0 1,0 0 0,0 1-1,-1-1 1,1 0-1,0 1 1,1 1-1,15 18 183,0 0-1,27 46 1,-33-47-10,1 0 0,1-1 0,0 0 0,31 28 1,-41-43-103,0-1 0,0 0 0,1 0 0,-1-1 0,7 3 0,-9-4-64,-1-1 0,0 1 0,0-1 0,1 0 0,-1 1 0,0-1 1,1 0-1,-1 0 0,1 0 0,1 0 0,-3 0-4,1-1 0,-1 1-1,1 0 1,0 0 0,-1 0 0,1-1 0,-1 1 0,1 0 0,-1-1 0,1 1 0,-1 0 0,0-1 0,1 1 0,-1-1 0,1 1 0,-1-1 0,0 1-1,1 0 1,-1-1 0,0 0 0,0 1 0,1-1 0,-1 1 0,0-1 0,3-9 83,-1 0-1,-1 0 1,1 0-1,-2 0 1,0-20-1,-10-48-403,8 68 262,3 10 24,-1-1 1,0 1 0,0-1 0,0 0-1,0 1 1,0-1 0,-1 1 0,1-1 0,0 0-1,0 1 1,0-1 0,0 1 0,-1-1-1,1 1 1,0-1 0,-1 1 0,1-1 0,0 1-1,-1-1 1,1 1 0,0-1 0,-1 1-1,1 0 1,-1-1 0,1 1 0,-1 0 0,1-1-1,-1 1 1,1 0 0,-1-1 0,1 1-1,-1 0 1,0 0 0,1 0 0,-1 0 0,1 0-1,-1 0 1,0-1 0,1 1 0,-1 0-1,1 1 1,-1-1 0,0 0 0,1 0 0,-1 0-1,1 0 1,-1 0 0,1 1 0,-1-1-1,1 0 1,-1 0 0,0 1 0,-2 1-6,0 0 0,0 0 1,0 1-1,1-1 0,-1 1 0,1-1 1,0 1-1,-3 3 0,-12 22 367,-2 0 0,-1-2 0,-42 44 0,49-59-219,-1 0-1,0-1 1,-1-1-1,0 0 0,-30 12 1,14-9 71,-1-2 0,-37 7 0,50-13-544,-1-2-1,0 0 1,0-1-1,1-1 1,-1-1 0,-27-5-1,21-2-2736,25 8 2692,0 0-1,0 0 1,1 0 0,-1-1-1,0 1 1,0-1-1,0 1 1,0-1 0,1 1-1,-1-1 1,0 1-1,0-1 1,1 1 0,-1-1-1,1 0 1,-1 0 0,0 1-1,1-1 1,-1 0-1,0-1 1,5-7-2416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8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333 199 4160,'19'-21'4047,"-19"21"-3973,0 0 1,0 0-1,0 0 0,0 0 0,0 0 0,0 0 0,0 0 1,0-1-1,0 1 0,0 0 0,0 0 0,0 0 0,1 0 0,-1 0 1,0 0-1,0 0 0,0 0 0,0 0 0,0 0 0,0-1 1,0 1-1,1 0 0,-1 0 0,0 0 0,0 0 0,0 0 1,0 0-1,0 0 0,0 0 0,1 0 0,-1 0 0,0 0 0,0 0 1,0 0-1,0 0 0,0 0 0,0 0 0,1 0 0,-1 0 1,0 0-1,0 1 0,0-1 0,0 0 0,0 0 0,0 0 1,0 0-1,1 0 0,-1 0 0,-6 15 2277,-35 57-54,-10 21-1592,-68 231 634,94-244-1057,-44 112 257,45-135-243,8-21 437,16-36-730,0 0 0,0 0-1,0 0 1,0 1-1,0-1 1,0 0 0,0 0-1,0 0 1,0 0-1,0 0 1,0 0-1,0 0 1,0 0 0,-1 0-1,1 0 1,0 0-1,0 0 1,0 1 0,0-1-1,0 0 1,0 0-1,0 0 1,0 0 0,0 0-1,0 0 1,0 0-1,0 0 1,-1 0-1,1 0 1,0 0 0,0 0-1,0 0 1,0 0-1,0 0 1,0 0 0,0 0-1,0 0 1,0 0-1,0 0 1,-1 0 0,1 0-1,0 0 1,0 0-1,0 0 1,0 0 0,0 0-1,0 0 1,0 0-1,0 0 1,0-1-1,-3-10-43,4 2 28,1-1-1,-1 1 1,2 0-1,2-10 1,1-2 75,23-108 62,18-71-19,21-14-65,-37 120 133,14-63 389,-9 28 194,-35 125-727,0 0-40,1-1 0,-1 1 0,1 0 0,3-6 0,-5 10 11,0 0 0,0-1-1,0 1 1,1 0-1,-1-1 1,0 1 0,0 0-1,1 0 1,-1 0 0,0-1-1,0 1 1,1 0-1,-1 0 1,0 0 0,0 0-1,1-1 1,-1 1 0,0 0-1,1 0 1,-1 0-1,0 0 1,1 0 0,-1 0-1,0 0 1,0 0 0,1 0-1,0 0 9,0 1-1,-1-1 0,1 1 1,0-1-1,-1 1 1,1-1-1,-1 1 1,1-1-1,-1 1 0,1-1 1,-1 1-1,1 0 1,-1 0-1,0-1 0,1 1 1,-1 1-1,113 271 1740,-95-227-1547,-1 8-45,-1 0 0,10 76 0,-19-90-76,6 34-5,33 140 273,-32-152-337,3 8 162,-15-63-3976,-6-11 566,-6-13-1936,9 16 4611,-12-29-6119,9 17 4218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60 4736,'-12'-5'1279,"-2"-6"6915,23 3-7038,8 2-97,0 1 0,0 0 0,0 1 1,22-2-1,31 0-673,72 2 1,-112 7-1420,-1-1-3854,-7-2 2045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2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0 541 2816,'0'1'204,"0"-1"0,0 1 0,1 0 0,-1 0 0,0 0 0,0-1 0,1 1 0,-1 0 0,0 0-1,1-1 1,-1 1 0,0 0 0,1 0 0,-1-1 0,1 1 0,0-1 0,-1 1 0,1 0 0,-1-1 0,1 1 0,0 0 0,2 0 211,-1 0 1,0 0-1,0 0 1,1 0-1,-1 0 1,1 0-1,2 0 1,0 0 154,0-1 0,0 1 0,-1-1 1,1 0-1,0 0 0,0-1 1,7-1-1,-7 0-333,0 0 0,0 0 0,0 0 0,0-1 0,-1 0 0,1 0 0,-1 0 0,1-1 1,-1 1-1,0-1 0,-1 0 0,7-8 0,1-5-46,0 0 1,9-22 0,-13 25-31,86-172 101,-80 160-132,0-1 0,-2-1 0,-2 0 0,9-40 0,-17 64-124,0 1 0,0-1-1,-1 1 1,1-1 0,-1 1-1,0-1 1,0 0 0,0 1-1,-1-1 1,1 1 0,-1-1-1,0 0 1,0 1 0,0 0-1,-3-5 1,4 8-18,0-1 1,-1 1-1,1 0 0,0-1 1,-1 1-1,1-1 1,-1 1-1,1 0 0,-1 0 1,1-1-1,-1 1 0,1 0 1,-1 0-1,1-1 0,-1 1 1,0 0-1,1 0 0,-1 0 1,1 0-1,-1 0 0,1 0 1,-1 0-1,-1 0 0,-14 7-75,-12 17 349,27-22-221,-5 4 52,1 0 0,0 1 1,1 0-1,-1 0 0,1 0 0,1 0 0,-1 0 1,1 1-1,1 0 0,0 0 0,0 0 0,0 0 0,1 0 1,0 0-1,0 0 0,1 0 0,0 0 0,1 0 1,0 0-1,0 0 0,0 0 0,1 0 0,0 0 0,1 0 1,0 0-1,0-1 0,1 0 0,0 1 0,0-1 1,1-1-1,-1 1 0,1-1 0,1 1 0,-1-2 0,8 7 1,-3-5-225,0-1-1,0 0 1,1 0 0,0-1 0,0 0 0,0-1 0,1 0 0,0-1 0,18 3 0,-8-3-1203,0-1 1,1-1-1,-1-1 1,31-4-1,6-4-1380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39 2560,'0'0'32,"1"0"1,-1-1-1,0 1 0,0 0 1,0 0-1,1-1 0,-1 1 1,0 0-1,0 0 0,0-1 1,0 1-1,0 0 0,1 0 1,-1-1-1,0 1 0,0 0 1,0-1-1,0 1 0,0 0 1,0 0-1,0-1 0,0 1 1,0 0-1,0-1 0,0 1 1,0 0-1,-1-1 0,1 1 1,0 0-1,0 0 0,0-1 1,0 1-1,-1-1 0,1 1 36,0 0-1,0 0 1,0 0 0,0-1-1,0 1 1,-1 0-1,1 0 1,0-1 0,0 1-1,0 0 1,0 0-1,0-1 1,0 1 0,0 0-1,0 0 1,0-1-1,0 1 1,0 0-1,0 0 1,0-1 0,0 1-1,0 0 1,0 0-1,0-1 1,1 1 0,-1 0-1,0-1 1,1 0 617,0-1-1,-1 0 1,1 1 0,-1-1 0,1 0 0,-1 0-1,1 0 1,-1 1 0,0-6 4296,-1 23-3294,-7 182 1913,11 175-1594,-3-94-1441,-2-269-1315,0-8-1090,1-2 1699,1 0-1,0 0 1,0 0-1,0 0 1,0 0-1,-1 0 1,1 0-1,0 0 1,0 0-1,0 0 1,-1 0-1,1 0 0,0-1 1,0 1-1,0 0 1,0 0-1,-1 0 1,1 0-1,-1-1-394,0 0 0,0 0 0,0 0 0,0 0 0,0 0 0,0-1 0,0 1 0,1 0 0,-1 0 0,0-1 0,1 1-1,-1 0 1,0-3 0,0-13-1922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2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 7296,'-11'-17'2368,"11"17"-2349,-1 0 0,1 0 0,0 0-1,0 0 1,0 0 0,0 0 0,0-1 0,0 1 0,0 0 0,0 0 0,-1 0 0,1 0 0,0 0 0,0 0 0,0 0 0,0-1 0,0 1 0,0 0 0,0 0-1,0 0 1,0 0 0,0 0 0,0 0 0,0-1 0,0 1 0,0 0 0,0 0 0,0 0 0,0 0 0,0 0 0,0-1 0,0 1 0,0 0 0,0 0 0,0 0-1,0 0 1,0 0 0,0 0 0,1-1 0,-1 1 0,0 0 0,0 0 0,0 0 0,0 0 0,0 0 0,0 0 0,0 0 0,1 0 0,7-9 689,-2 2 34,1 1 0,-1 0 1,1 0-1,0 0 0,1 1 0,12-7 0,-12 9-533,1 0 0,-1 1 0,1 0 0,-1 0 0,1 1 0,0 0 0,0 1 0,-1 0 0,1 0 0,0 1 0,15 3 0,5 3 329,57 21 0,-61-20-270,-1 2 0,0 1 0,-1 0 0,24 17 0,-41-23-142,0-1-1,0 1 0,0 1 1,-1-1-1,0 1 0,0 0 1,-1 0-1,5 8 1,-6-10-34,-1 1 1,0-1-1,-1 1 1,1 0 0,-1 0-1,0 0 1,0 0 0,0 0-1,-1 0 1,1 1 0,-1-1-1,-1 0 1,0 7 0,-2 2 14,-1 1 1,0-1 0,-1-1-1,-1 1 1,0-1 0,0 0-1,-2 0 1,1-1 0,-2 0-1,0 0 1,-16 16 0,13-15-147,-1-2 1,0 1-1,0-1 0,-1-1 1,-1-1-1,0 0 1,0-1-1,-1 0 1,-22 7-1,30-13-479,0 0-1,0-1 0,-16 2 0,-6-3-3621,18 0 1662,7 8-4012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3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14 534 3072,'-3'1'345,"2"-1"-288,1 0-1,-1 0 1,1 0 0,0 0 0,-1 0-1,1 0 1,-1 0 0,1 0 0,-7 6 5561,13-8-1845,8-2-2239,-3 2-1002,0 0 1,0-1-1,-1-1 1,1 1-1,17-10 1,49-32 331,-58 33-657,1-1-136,0-2-1,-1 0 0,-1-1 1,0-1-1,-2 0 0,0-1 0,-1-1 1,0-1-1,-2 0 0,0-1 0,-1 0 1,-2-1-1,0 0 0,-1-1 1,-1 0-1,7-37 0,-14 55-53,0 1 0,-1-1 0,0 1 0,0-1 0,0 1 0,0 0 0,0-1 0,-1 1 0,0-1 0,-2-6 0,2 9-11,1 0 0,-1 0 0,0 1 1,0-1-1,1 0 0,-1 1 0,0-1 1,-1 1-1,1-1 0,0 1 0,0 0 1,0-1-1,-1 1 0,1 0 0,-1 0 1,1 0-1,-1 0 0,0 0 0,1 0 1,-1 0-1,0 1 0,1-1 0,-1 1 0,-2-1 1,1 0 13,-1 1 0,0 0 1,1 0-1,-1 0 0,1 0 1,-1 1-1,1-1 0,-1 1 1,1 0-1,-1 0 0,-4 2 1,0 1 56,1 1 1,-1 0 0,1 0-1,-1 0 1,2 1-1,-1 0 1,1 0 0,-9 11-1,-1 4 272,0 1 0,1 1 0,1 0 0,-20 47-1,28-55-120,0 0 0,0 0-1,2 1 1,-4 18 0,7-28-172,0 0 0,1 1 0,0-1 0,0 0 1,0 1-1,0-1 0,1 0 0,0 0 0,1 1 1,-1-1-1,1 0 0,1 0 0,3 9 1,0-7 14,0 1 0,0-1 0,1 0 1,-1-1-1,2 0 0,-1 0 0,1 0 1,0-1-1,0 0 0,1-1 0,0 0 1,0 0-1,0-1 0,14 5 0,-7-4-441,-1-1-1,1 0 0,19 1 0,-15-3-1313,0-1 0,22-2 0,4-3-1063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 2560,'-4'0'969,"0"0"0,-1 0 1,1 1-1,0 0 0,0-1 1,0 1-1,-6 3 0,2 0 2,0 0 0,-12 10-1,-24 20 1231,3 2 0,-59 65 0,75-73-1775,3 1 1,0 1-1,2 1 1,-32 65-1,29-45-50,3 2-1,-22 84 0,38-119-254,0 1 0,2 0 0,0-1 0,1 1 0,1 0 0,1 0 0,1 0 0,0-1 0,1 1 1,1-1-1,1 1 0,9 21 0,42 91 288,26 72-77,-52-127-542,-19-50-1665,-11-27 1780,0 1 0,0 0 0,0 0 0,0 0 0,0 0 0,1-1 0,-1 1 0,0 0 1,0 0-1,0 0 0,0 0 0,0 0 0,0-1 0,1 1 0,-1 0 0,0 0 0,0 0 1,0 0-1,0 0 0,0 0 0,1 0 0,-1 0 0,0 0 0,0 0 0,0 0 0,0 0 0,1-1 1,-1 1-1,0 0 0,0 0 0,0 0 0,1 1 0,-1-1 0,0 0 0,0 0 0,0 0 0,0 0 1,1 0-1,-1 0 0,0 0 0,0 0 0,0 0 0,0 0 0,1 0 0,-1 0 0,0 1 1,0-1-1,0 0 0,0 0 0,0 0 0,0 0 0,1 0 0,-1 1 0,0-1 0,0 0 0,0 0 1,0 0-1,0 0 0,0 1 0,0-1 0,0 0 0,0 0 0,0 1 0,5-19-5489,-5 16 5125,5-15-2805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320 113 3392,'0'-1'182,"0"-4"876,0-1-1,1 1 1,-1 0 0,1 0-1,2-8 1,-3 12-891,1 0 1,-1-1-1,1 1 1,-1 0-1,0-1 0,1 1 1,-1-1-1,0 1 1,0-1-1,0 1 1,0 0-1,0-1 1,0 1-1,0-1 1,-1 1-1,1 0 1,0-1-1,-1 1 0,1-1 1,-1 1-1,0 0 1,1 0-1,-1-1 1,0 1-1,0 0 1,0 0-1,0 0 1,0 0-1,0 0 1,0 0-1,0 0 1,0 0-1,0 0 0,-1 1 1,1-1-1,0 0 1,0 1-1,-1-1 1,1 1-1,0 0 1,-1-1-1,-2 1 1,-1-1 103,-1 0 1,1 1 0,-1 0 0,1 0 0,-1 1 0,1-1 0,0 1 0,-1 0 0,-7 3-1,-13 7 240,1 2 0,1 0-1,-44 32 1,59-39-399,1 0-1,0 1 1,0 0-1,0 0 1,1 1-1,0 0 1,1 0-1,0 1 1,0-1-1,-8 17 1,13-23-96,0 1 1,0-1-1,1 0 1,-1 1 0,1-1-1,-1 0 1,1 1-1,0-1 1,0 1 0,0-1-1,0 0 1,0 1-1,1-1 1,-1 0 0,1 1-1,1 2 1,-1-2 12,1 0 0,-1 0 1,1 1-1,0-2 0,0 1 0,1 0 1,-1 0-1,1-1 0,5 5 1,0-1 9,0-1 0,1 1 0,0-2 0,0 1 0,0-1 0,16 4 0,-4-3-150,0 0 1,1-2 0,-1 0 0,1-1 0,0-2-1,0 0 1,-1-1 0,33-6 0,9-7-491,113-41-1,-142 43 727,-19 7-15,-10 3-51,-1 0 0,1 0 0,0 1 0,0-1 0,0 1 0,5 0 0,-21 7-7,0 1-1,-19 15 1,27-19 1,-1 0 1,1 0 0,0 1 0,0-1 0,0 1 0,1 0-1,-1-1 1,1 1 0,0 0 0,-3 8 0,4-11-38,1 1 1,0 0 0,0 0 0,-1 0-1,1 0 1,0-1 0,0 1 0,1 0-1,-1 0 1,0 0 0,1-1 0,-1 1 0,1 0-1,-1 0 1,1-1 0,0 1 0,0 0-1,-1-1 1,1 1 0,1-1 0,-1 1-1,0-1 1,0 1 0,0-1 0,1 0-1,-1 0 1,3 2 0,1 0 30,-1-1-1,0 0 1,0 0 0,1 0 0,-1 0 0,1-1-1,-1 0 1,1 0 0,-1 0 0,1 0-1,0-1 1,0 0 0,-1 0 0,1 0-1,0 0 1,0-1 0,-1 0 0,9-2-1,-4 0-69,-1 0 0,1 0-1,0-1 1,-1 0-1,0-1 1,0 1-1,0-2 1,10-8-1,-16 12 3,0 0-1,0 0 1,0-1 0,0 1-1,0 0 1,0-1-1,-1 0 1,0 1 0,1-1-1,-1 0 1,0 0-1,0 1 1,0-1-1,-1 0 1,1 0 0,0-6-1,-1 7 13,-1 0 0,1-1-1,0 1 1,-1 0 0,1-1 0,-1 1-1,0 0 1,0 0 0,0-1-1,0 1 1,0 0 0,0 0 0,-1 0-1,1 0 1,-1 1 0,1-1 0,-1 0-1,0 1 1,0-1 0,1 1-1,-1-1 1,0 1 0,-4-2 0,-13-7-109,-31-11 0,40 18-9,0 0 0,0 0 0,0 1 0,0 0 0,-15 0 0,7 4-470,36 11 501,-7-7 247,1-1 1,0-1-1,0 0 0,0 0 0,18 2 1,64 4 703,-89-10-826,19 2 132,-1-2-1,1-1 1,-1 0 0,1-2 0,-1-1-1,24-6 1,-38 6-84,1 0 0,-1-1 1,0 0-1,0-1 0,-1 0 0,1 0 0,-1-1 0,-1 0 0,1 0 0,9-14 0,-1-1-68,-1-1-1,-1-1 1,-1 0-1,11-30 1,-24 54-9,0-1 0,0 1 0,0 0 0,0 0 0,1 0 0,-1 0 0,0 0 0,0 0 0,0 0 0,0-1 0,0 1 0,0 0 0,0 0 0,0 0 0,0 0 0,0 0 0,0 0 0,0 0 0,0 0 0,0 0 0,0 0 0,1-1 0,-1 1 0,0 0 0,0 0 0,0 0 0,0 0-1,0 0 1,0 0 0,0 0 0,0 0 0,1 0 0,-1 0 0,0 0 0,0 0 0,0 0 0,0 0 0,0 0 0,0 0 0,0 0 0,0 0 0,1 0 0,-1 0 0,0 0 0,0 0 0,0 0 0,0 0 0,0 0 0,0 0 0,0 0 0,0 1 0,1-1 0,-1 0 0,0 0 0,0 0 0,0 0 0,0 0 0,0 0 0,0 0 0,0 0 0,0 0 0,0 0 0,0 1 0,0-1 0,0 0 0,0 0 0,0 0 0,4 10-100,-3 8 165,-1 0 0,0 0 0,-1 0 0,-5 23 0,6-40-65,-23 126 197,21-115-153,0-1-1,-1 0 0,0 0 1,-1 0-1,-1 0 0,1 0 1,-10 14-1,14-24-52,-1-1 1,1 1-1,-1 0 1,1-1-1,0 1 1,-1 0-1,1-1 1,-1 1-1,0 0 1,1-1-1,-1 1 0,1-1 1,-1 1-1,0-1 1,1 0-1,-1 1 1,0-1-1,0 0 1,1 1-1,-1-1 1,0 0-1,0 0 1,1 0-1,-1 0 0,0 1 1,0-1-1,0 0 1,1 0-1,-1-1 1,0 1-1,0 0 1,0 0-1,1 0 1,-1 0-1,0-1 1,0 1-1,1 0 1,-1-1-1,0 1 0,1-1 1,-1 1-1,-1-1 1,-2-3-161,1-1-1,-1 1 1,1 0 0,0-1-1,-4-7 1,0 0 16,1 4 119,-8-14-147,14 21 175,-1 0 0,1 0 0,-1 0 0,1 0 1,0 0-1,-1 0 0,1 0 0,0-1 0,0 1 1,0 0-1,-1 0 0,1 0 0,1 0 0,-1-1 0,0 1 1,0 0-1,1-1 0,-1 1 32,0 1 0,1-1 1,-1 1-1,1-1 0,0 1 0,-1-1 0,1 1 1,-1 0-1,1-1 0,0 1 0,-1 0 0,1 0 1,0 0-1,-1-1 0,1 1 0,0 0 0,-1 0 1,1 0-1,0 0 0,-1 0 0,1 0 1,0 0-1,0 0 0,-1 0 0,1 1 0,0-1 1,-1 0-1,2 1 0,23 6 654,-23-6-632,53 21 814,-26-10-930,60 17-1,-74-25-5589,-10-4 3556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6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76 103 4992,'-5'-7'13402,"5"7"-13183,-2 12 604,0 0 0,0 11 0,-2 13-12,-21 107 1285,-4 27-912,25-134-901,2 1 1,1-1-1,2 0 1,2 1-1,14 70 1,-14-94-110,0-1 0,1 0 0,8 19 0,-10-28-116,-1 0 1,1 0 0,0 0 0,0 0 0,0 0 0,0-1-1,6 5 1,-7-6-37,0 0 1,0 0-1,0 0 0,1-1 0,-1 1 0,0-1 1,1 1-1,-1-1 0,0 1 0,1-1 1,-1 0-1,1 1 0,-1-1 0,0 0 0,1 0 1,-1 0-1,1 0 0,-1 0 0,2-1 0,1 0-8,0-1 0,-1 1-1,1-1 1,-1 0-1,0 0 1,1 0-1,-1 0 1,0-1 0,-1 1-1,1-1 1,3-3-1,28-39-135,-18 23-52,37-43-281,47-63-337,-86 107 702,-1-1 0,-1 0 1,0-1-1,11-34 0,-9 11 76,-2-1 0,8-60 0,-19 90 10,0 1 1,-2-1 0,1 0 0,-5-20 0,4 29-15,-1-1 1,0 1 0,0-1 0,-1 1 0,0 0 0,-1 0 0,1 0 0,-2 1 0,1-1 0,-1 1 0,-7-9 0,8 12-27,0 1 0,1-1-1,-2 1 1,1-1 0,0 1 0,-1 0-1,1 1 1,-1-1 0,0 1 0,1 0-1,-1 0 1,0 1 0,-1-1-1,1 1 1,0 0 0,0 0 0,-1 1-1,-9 0 1,8 0-36,0 1 0,0 0 0,1 1 0,-1-1 0,1 1 0,-1 0 0,1 1 0,0 0 0,0 0 0,0 0 0,0 1 0,-9 7 0,8-5-559,0 1-1,0 0 1,1 0 0,0 0-1,1 1 1,0 0 0,0 0-1,-6 14 1,1 9-1415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4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41 544 4992,'-6'3'763,"0"0"1,0 0-1,1 1 1,-1 0 0,-5 11 6618,16-19-4444,3 1-2404,-1-1-1,0 0 1,0-1-1,0 0 1,10-9 0,28-31 344,122-166 1079,-10 13-623,-140 178-1202,33-33 631,-50 53-755,0-1-1,1 1 0,-1 0 1,0-1-1,1 1 0,-1 0 1,0-1-1,1 1 0,-1 0 1,1 0-1,-1-1 0,0 1 0,1 0 1,-1 0-1,1 0 0,-1 0 1,1-1-1,-1 1 0,1 0 1,-1 0-1,1 0 0,-1 0 0,1 0 1,-1 0-1,1 0 0,-1 0 1,1 1-1,0-1 1,-1 1 0,1-1 0,-1 1 0,0-1 0,1 1 0,-1-1 0,0 1 0,1 0 1,-1-1-1,0 1 0,1-1 0,-1 1 0,0 0 0,0-1 0,0 1 0,0 1 0,0 32 200,0-33-203,-25 203 694,15-114-417,9-77-19,1-13-260,0-1 1,0 1 0,0 0 0,0 0-1,0 0 1,0 0 0,0 0-1,0 0 1,0 0 0,0 0-1,0 0 1,0 0 0,0 0 0,0 0-1,0 0 1,0 0 0,0 0-1,0 0 1,0 0 0,0 0-1,0 0 1,0 0 0,0 0 0,1 0-1,-1 0 1,0 0 0,0 0-1,0 0 1,0 0 0,0 0-1,0 0 1,0 0 0,0 0 0,0 0-1,0 0 1,0 0 0,0 0-1,0 0 1,0 0 0,0 0-1,0 0 1,0 0 0,0 0 0,0 0-1,0 0 1,0 0 0,0 0-1,0 0 1,1 0 0,-1 0-1,0 0 1,0 0 0,0 0 0,0 1-1,9-23 262,-4 9-190,7-11-55,0 0 0,2 1 1,1 1-1,0 0 0,2 1 0,0 1 1,2 0-1,0 1 0,1 1 0,1 1 1,0 1-1,1 1 0,1 1 0,37-17 1,-56 29-41,2-1-36,1 0 1,1 0-1,10-2 1,-17 5 52,0 0 1,0-1-1,0 1 0,0 0 0,1 0 1,-1 0-1,0 0 0,0 0 1,0 0-1,0 0 0,1 0 1,-1 0-1,0 1 0,0-1 1,0 0-1,0 1 0,0-1 0,0 1 1,0-1-1,0 1 0,0 0 1,0-1-1,0 1 0,0 0 1,0 0-1,0 0 0,0-1 1,-1 1-1,1 0 0,0 1 0,0 1 17,0 0 0,0-1 0,-1 1-1,1 0 1,-1 0 0,0 0 0,0-1-1,0 1 1,0 0 0,-1 4 0,-7 29 83,7-32-84,-12 37-5,8-27 5,0 0 1,-3 20-1,8-33-6,0-1 1,0 1-1,0 0 1,0 0-1,0-1 1,0 1-1,0 0 1,0-1-1,0 1 1,0 0-1,0-1 1,0 1-1,0 0 1,1-1-1,-1 1 1,0 0-1,1 0 1,-1-1-1,1 1 1,-1-1 0,0 0 0,1 0 0,-1 0 0,0 0 0,0 1 0,1-1 0,-1 0 0,1 0 0,-1 0 0,0 0 0,1 0 0,-1 0-1,0 0 1,1 0 0,-1 0 0,0 0 0,1 0 0,-1 0 0,0-1 0,1 1 0,-1 0 0,1 0 0,3-2 46,0-1 1,0 1-1,1-1 1,2-3-1,-1 2-73,120-96 284,-87 68-439,-38 31 157,0 0 1,1 0-1,-1 0 1,1 0-1,-1 0 0,0 1 1,1-1-1,0 0 0,-1 1 1,1-1-1,-1 1 1,1-1-1,0 1 0,-1 0 1,1 0-1,2 0 1,-3 0 6,0 0 0,0 1 1,0-1-1,0 0 1,0 1-1,0-1 1,-1 1-1,1 0 1,0-1-1,0 1 1,0 0-1,-1-1 1,1 1-1,0 0 1,-1 0-1,1 0 1,-1-1-1,1 1 0,-1 0 1,1 0-1,-1 0 1,1 0-1,-1 0 1,0 0-1,0 0 1,1 0-1,-1 2 1,2 11-17,0 1 1,0 16-1,0 13 28,3 8-3,9 60 119,-13-110-105,-1 1 0,0-1 0,1 0 0,0 0 1,-1 0-1,1 0 0,0 0 0,0 0 0,0 0 0,1 0 0,-1 0 0,0 0 0,1-1 0,-1 1 0,1-1 0,-1 1 0,4 2 0,-3-4-3,0 1 0,0-1 0,-1 1 0,1-1 0,0 0-1,0 0 1,0 0 0,0 0 0,0 0 0,0 0 0,0 0 0,0-1 0,0 1 0,0-1 0,0 1 0,-1-1 0,1 0 0,0 1 0,0-1 0,-1 0 0,3-2 0,17-11 32,38-33 0,-19 14 2,128-77-60,-10 8 101,-146 92-109,-13 10 20,1 0 1,0 0-1,0 0 0,0 0 0,0 0 1,0 0-1,0 0 0,0 0 0,0 0 0,0 0 1,0 0-1,0 0 0,0 0 0,0 0 0,0 0 1,0 0-1,0 0 0,0 0 0,0 0 0,0 0 1,-1 0-1,1 0 0,0 0 0,0 0 0,0 0 1,0 0-1,0 0 0,0-1 0,0 1 0,0 0 1,0 0-1,0 0 0,0 0 0,0 0 1,0 0-1,0 0 0,0 0 0,0 0 0,0 0 1,0 0-1,0 0 0,0 0 0,0 0 0,0 0 1,0 0-1,0 0 0,0-1 0,0 1 0,0 0 1,0 0-1,0 0 0,0 0 0,0 0 0,0 0 1,1 0-1,-5 2-60,0 0 0,0 0 1,1 0-1,-1 0 0,-4 5 0,-26 21 40,-35 38 0,-25 48 225,81-95-206,0 1 0,2 1 0,1-1 0,-11 29 0,21-46 15,-1-1-1,0 0 0,1 0 1,-1 0-1,1 1 0,0-1 1,0 0-1,0 0 0,0 1 1,0-1-1,0 0 0,1 0 1,-1 1-1,1-1 0,-1 0 1,1 0-1,1 2 0,-1-3 3,-1 1-1,1-1 0,0 0 0,0 0 1,0-1-1,0 1 0,0 0 1,0 0-1,0 0 0,0-1 0,0 1 1,1 0-1,-1-1 0,0 1 0,0-1 1,0 1-1,1-1 0,-1 0 0,0 0 1,1 0-1,-1 1 0,0-1 1,1 0-1,-1 0 0,0-1 0,1 1 1,-1 0-1,0 0 0,0-1 0,3 0 1,2-1-1,1-1 1,-1 0 0,0 0 0,0 0-1,0-1 1,0 0 0,-1 0 0,0-1-1,0 1 1,0-1 0,0 0-1,0 0 1,6-12 0,4-7 47,-2 0 0,13-30 0,-12 24-43,2-5-7,14-27-39,-25 56-64,-2 8-56,1 13-82,-4-13 228,8 44 20,-1-1 89,17 59 0,-20-89-77,1-1-1,1 0 1,1 0 0,0-1-1,0 1 1,1-2-1,1 1 1,12 13-1,-18-22 22,1 0 0,0-1 0,0 1 0,6 3 0,-8-6-32,0 0-1,-1 0 1,1 0 0,0 0-1,0-1 1,-1 1 0,1-1 0,0 1-1,0-1 1,0 0 0,0 1-1,0-1 1,0 0 0,-1 0 0,4-1-1,-1 0 13,-1 0 0,1 0 0,-1 0-1,0-1 1,0 1 0,1-1 0,-1 0-1,0 0 1,-1 0 0,1 0-1,0-1 1,-1 1 0,1-1 0,-1 1-1,3-5 1,3-5 3,-1 0-1,10-24 1,15-40 93,-11 24-124,34-59 1,44-43-18,-98 153 6,-1 0 0,1 0 0,0 0 0,-1 0 0,1 1 0,0-1 0,0 0 0,-1 0 0,1 1 0,0-1 0,0 1 1,0-1-1,0 1 0,0-1 0,1 1 0,-2 0-1,0 0 0,1 0 0,-1 0 0,0 0 1,1 0-1,-1 0 0,0 0 0,1 0 0,-1 1 1,0-1-1,0 0 0,1 0 0,-1 0 0,0 1 0,0-1 1,1 0-1,-1 0 0,0 1 0,0-1 0,0 0 1,1 0-1,-1 1 0,0-1 0,0 0 0,0 1 1,0-1-1,0 0 0,0 1 0,0-1 0,0 1 0,1 4-41,0 1-1,-1 0 1,1 0-1,-2 9 1,-2 26 51,-33 316 178,34-342-150,1-7 47,0 1 1,-1 0 0,0-1-1,-1 1 1,1-1-1,-8 14 1,10-21-69,0 0 1,-1-1-1,1 0 0,-1 1 0,1-1 1,0 1-1,-1-1 0,1 1 1,-1-1-1,1 0 0,-1 1 0,1-1 1,-1 0-1,1 1 0,-1-1 1,1 0-1,-1 0 0,1 0 0,-1 0 1,0 1-1,1-1 0,-1 0 1,1 0-1,-1 0 0,0 0 0,1 0 1,-1 0-1,1 0 0,-1-1 1,0 1-1,1 0 0,-1 0 0,1 0 1,-1-1-1,1 1 0,-1 0 1,1 0-1,-1-1 0,1 1 0,-1 0 1,1-1-1,-1 0 0,-2-1-3,1 0-1,0-1 1,0 1-1,0-1 1,0 1-1,-2-5 1,-2-7-23,0-1 1,1 0-1,0 0 1,2 0-1,-4-29 1,2 15-136,5 29 131,0-1-1,0 0 1,-1 1 0,1-1 0,0 0-1,0 1 1,0-1 0,0 1 0,0-1-1,0 0 1,1 1 0,-1-1-1,0 1 1,0-1 0,0 0 0,1 0-1,-1 1 17,0 0 0,0 0 0,1-1 0,-1 1 0,0 0 0,0 0 1,1 0-1,-1 0 0,0 0 0,0 0 0,1 0 0,-1 0 0,0 0 0,0 0 0,1-1 0,-1 1 0,0 0 0,0 1 0,1-1 0,-1 0 0,0 0 0,0 0 0,1 0 0,-1 0 0,0 0 0,1 0 0,19 13-89,-12-7 86,11 4-9,0 0-1,1-2 1,0 0 0,0-1-1,34 8 1,-40-13 87,1 1 0,0-2 0,0 0-1,0-1 1,0 0 0,0-2 0,0 1 0,26-8 0,-31 6-46,-1-1-1,0 0 1,0 0-1,-1-1 1,0 0-1,1-1 1,-1 1-1,-1-2 1,0 1 0,1-1-1,-2 0 1,1-1-1,-1 1 1,0-1-1,5-11 1,7-14 45,-2 0 0,21-60 1,-22 53-67,-4 14-5,-8 20-29,0 0 1,0-1-1,-1 1 1,1-1-1,-1 1 1,1-13-1,3 90-174,-1 288 453,-6-352-220,0 0 1,0 0-1,-1-1 0,0 1 0,0 0 0,-4 8 0,6-15-24,0 0 0,0 0-1,0 1 1,0-1-1,-1 0 1,1 1 0,0-1-1,0 0 1,0 0 0,0 1-1,-1-1 1,1 0-1,0 0 1,0 1 0,-1-1-1,1 0 1,0 0 0,0 0-1,-1 1 1,1-1 0,0 0-1,-1 0 1,1 0-1,0 0 1,-1 0 0,1 0-1,0 0 1,0 0 0,-1 0-1,1 0 1,0 0-1,-1 0 1,1 0 0,0 0-1,-1 0 1,1 0 0,0 0-1,-1 0 1,1 0-1,-2-1 1,1 0-1,-1 0 1,1 0-1,-1 0 1,1 0-1,0-1 0,0 1 1,-2-3-1,-1 0 0,1-1 0,0 0-1,0 0 1,0-1-1,-2-6 1,4 9 0,0 0 0,0 1 0,0-1 0,1 0 0,-1 0 0,1 1 0,0-1 0,0 0 0,0 0 0,0 0 0,1-4 0,-1 7 0,1-1 0,-1 0 0,0 1 0,1-1 0,-1 1 0,1-1 0,-1 1 0,0-1 0,1 1 0,-1-1 0,1 1 0,0-1 0,-1 1 0,1-1 0,-1 1 0,1 0 0,-1-1 0,2 1 0,0-1 0,0 1 0,0 0 0,0-1 0,0 1 0,0 0 0,1 0 0,-1 0 0,3 1 0,73 15-381,-49-8-934,30 8-13346,-38-12 9579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7552,'-10'7'11157,"17"-6"-7819,0 2-2872,0-1 0,1 1-1,-1-2 1,1 1 0,0-1 0,0 0-1,13-1 1,60-7-919,-51 4-1150,-19 2-317,-1 0 1,0-1 0,12-4 0,-1-3-3753,1-3 1320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37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8960,'-7'-6'10939,"6"6"-10841,9 5 1574,6 4 1320,-12-6-2799,1-1 0,-1-1 0,1 1 1,0 0-1,-1-1 0,1 1 0,0-1 1,0 0-1,0 0 0,0 0 0,6 0 1,-3 1-209,-3-1 29,0 0 1,0 1 0,0-1 0,0 1 0,0-1 0,-1 1 0,1 0 0,-1 0 0,1 0 0,-1 1-1,2 2 1,23 31 124,-20-26-104,-1 1 52,0-1 1,0 2-1,-1-1 1,0 0 0,3 15-1,12 67 118,4 145 552,-22-188-572,-3 0 0,-10 78 0,2-58-212,-3-1 1,-34 112-1,4-72-3059,33-91 667,-20 30-1,2-10-375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4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77 4224,'0'0'138,"-1"0"-1,1-1 1,-1 1 0,1 0 0,0-1 0,-1 1 0,1 0-1,-1-1 1,1 1 0,0-1 0,-1 1 0,1-1-1,0 1 1,-1-1 0,1 1 0,0-1 0,0 1-1,0-1 1,0 1 0,-1-1 0,1 0 0,0 1-1,0-1 1,0 1 0,0-1 0,0 1 0,0-1-1,0 0 1,0 1 0,1-1 0,-1 1 0,0-1-1,0 1 1,0-1 0,1 1 0,-1-1 0,0 1-1,1-1 1,-1 1 0,0-1 0,1 1 0,-1-1 0,0 1-1,2-1 1,4-8 1613,-5 7-1445,0 0 0,-1 0 0,1 0 0,-1 1 0,1-1 0,-1 0 0,0 0 0,0 0 0,0-2 0,0 2 47,0 1 0,0-1-1,0 0 1,0 1-1,1-1 1,-1 0-1,1 1 1,-1-1 0,5-8 4910,-3 16-5203,-1-3 12,-1 1 1,0-1-1,1 1 1,-1 0 0,-1-1-1,1 1 1,0 0-1,-1-1 1,0 1 0,0-1-1,-1 4 1,-3 15 101,-1 62 125,3-31-203,-5 76 147,-15 155 122,0-78 195,21-184-486,0 30 0,2-44 28,0-7 261,-1-3-301,0 1 0,0-1 1,0 0-1,0 0 0,0 1 0,1-1 1,-1 0-1,1 0 0,-1 0 1,1 0-1,-1-3 0,1 5-36,-2-21 34,0 1 0,2-23 0,0 28-69,0-17-14,4-212-38,0 173-30,19-97-1,-20 155 50,0-1 1,1 1-1,0 0 0,1 1 1,1-1-1,0 1 0,13-19 1,-13 22 24,1 0 1,0 1 0,1 0 0,0 1-1,0 0 1,1 0 0,0 1 0,0 0-1,19-10 1,-12 10-20,0 0 0,0 1 0,1 0 0,-1 2 0,1 0 0,0 1 0,0 0 0,0 2-1,0 0 1,0 0 0,0 2 0,0 0 0,0 1 0,-1 1 0,1 0 0,28 13 0,-39-15 29,-1 0-1,0 1 1,0 0 0,0 0-1,0 0 1,0 0 0,-1 1-1,1 0 1,-1 0 0,0 0-1,0 0 1,-1 1 0,1 0-1,-1-1 1,0 1 0,0 1-1,-1-1 1,1 0 0,-1 0-1,0 1 1,-1 0 0,1-1-1,0 9 1,-2-11 6,1 0 1,-1-1-1,0 1 1,0-1-1,0 1 1,-1-1 0,1 1-1,0 0 1,-1-1-1,0 1 1,0-1-1,1 1 1,-1-1-1,-1 0 1,1 1-1,0-1 1,-1 0-1,1 0 1,-1 0-1,1 0 1,-1 0-1,0 0 1,0-1-1,0 1 1,0 0 0,0-1-1,0 0 1,-1 1-1,1-1 1,0 0-1,-1 0 1,-3 1-1,-5 1-105,-1 0 1,0-1-1,0-1 0,0 1 0,-20-2 0,-147-3-411,177 3 509,1 0 1,-1 0 0,1 0-1,-1 0 1,1 0-1,-1 0 1,0 1-1,1-1 1,-1 0 0,1 1-1,-1-1 1,1 1-1,0 0 1,-1 0-1,1-1 1,0 1-1,-1 0 1,1 0 0,0 0-1,0 0 1,0 1-1,0-1 1,0 0-1,0 0 1,0 1 0,0-1-1,1 0 1,-1 1-1,0-1 1,1 1-1,-1-1 1,1 1-1,-1-1 1,1 1 0,0-1-1,0 1 1,0 1-1,0 6 38,0 0-1,1 1 0,0-1 1,1 0-1,2 10 0,3 4 119,0 1-1,1-1 0,2-1 1,0 0-1,1 0 1,1-1-1,1 0 0,1-1 1,1-1-1,22 23 1,7 2 324,64 72 298,-119-149-12856,6 22 9127,-1-5-43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43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17 4640,'0'-1'125,"0"0"1,-1 0 0,1 0-1,1-12 10519,0 15-9583,1 5-396,0 0-1,0 0 0,0 11 0,2 7 381,-2-14-755,-1-1 0,0 0 1,-1 1-1,-2 15 0,0 10 88,-4 132 453,-1 1-435,7-156-166,0 1 1,-1 0 0,-4 18-1,5-32-211,0 0 0,0 1-1,0-1 1,0 1-1,0-1 1,0 0 0,0 1-1,0-1 1,-1 0 0,1 1-1,0-1 1,0 0-1,0 1 1,-1-1 0,1 0-1,0 1 1,0-1 0,-1 0-1,1 0 1,0 1 0,0-1-1,-1 0 1,1 0-1,-1 1 1,-5-6 383,-4-16-171,3-16-103,2 0 1,1-1 0,2-67-1,2 96-125,0-13-77,0 1 1,2-1-1,0 1 0,1-1 0,12-38 1,-13 56 86,-1-1 1,1 0 0,0 1 0,0 0 0,1-1 0,-1 1 0,1 0-1,0 0 1,5-5 0,-8 8 6,1 0 0,-1 0 0,1 0 0,-1 0 0,1 0 0,-1-1 0,0 1 0,0 0 0,0 0-1,0-1 1,0 1 0,0 0 0,0 0 0,0 0 0,0-1 0,0 1 0,-1 0 0,1-2 0,-2-8-105,1 5 78,-1 8-503,-4 11-299,5-10 993,-1 3-211,1-1-1,0 1 1,0 0-1,0-1 1,0 12-1,0 10-31,0-25 61,-29 279 199,29-248-150,1-16-68,-4 29-1,3-15 413,1-30-278,-1 8 555,1-8-696,-1-1 0,1 1 0,-1 0 0,1 0 0,-1-1-1,1 1 1,0 0 0,-1 0 0,1-1 0,0 1 0,-1 0 0,1 0 0,0 0 0,0 0 0,0-1 0,0 1 0,0 0 0,0 0-1,0 0 1,0 0 0,1 1 0,-4 26-145,19-121 1561,-12 29-1453,16-74 0,-18 129-12,0-1 1,7-15-1,-8 22 60,0 0-1,1 0 1,-1 0 0,1 0-1,0 0 1,0 0-1,0 0 1,0 1-1,1-1 1,-1 1-1,5-4 1,-6 6 12,1-1 1,0 1-1,-1-1 0,1 1 1,-1-1-1,1 1 0,0 0 1,-1 0-1,1 0 0,0 0 1,-1 0-1,1 0 1,0 0-1,-1 0 0,1 1 1,-1-1-1,1 1 0,-1-1 1,1 1-1,-1 0 0,1 0 1,-1-1-1,1 1 1,-1 0-1,2 2 0,3 1-5,-1 1 0,1 0-1,-1 0 1,7 9 0,-9-9 28,1-1 1,-2 1-1,1 0 1,0 0-1,-1 0 1,0 0-1,0 1 0,-1-1 1,1 0-1,-1 1 1,0-1-1,-1 1 1,1-1-1,-1 1 1,0-1-1,-1 1 0,1-1 1,-1 1-1,0-1 1,-1 1-1,1-1 1,-1 0-1,-4 10 1,4-11-8,-1 1 0,1-1 1,-1 0-1,0-1 0,0 1 1,0 0-1,-1-1 0,-5 6 1,6-7-18,0 0 1,1 0-1,-1 0 0,0 0 1,0-1-1,-1 1 1,1-1-1,0 0 0,0 0 1,-1 0-1,1 0 0,-7 1 1,9-3 1,0 1 0,0 1 1,0-1-1,0 0 0,0 0 1,1 0-1,-1 0 0,0 1 1,0-1-1,0 0 0,0 1 1,-1 0-1,1-1 0,1 0 1,0 1 0,0-1-1,0 0 1,0 0-1,-1 0 1,1 1-1,0-1 1,0 0-1,0 0 1,0 1 0,0-1-1,0 0 1,0 0-1,0 1 1,0-1-1,-1 0 1,1 0-1,0 1 1,0-1-1,0 0 1,0 0 0,1 1-1,-1-1 1,0 0-1,0 0 1,0 1-1,0-1 1,0 0-1,0 0 1,0 1 0,0-1-1,0 0 1,1 0-1,-1 0 1,0 1-1,0-1 1,0 0-1,0 0 1,1 1-1,6 6 162,1 1 0,0-1 0,1-1-1,0 1 1,0-1 0,19 9-1,64 21 368,-39-17-243,-33-10-255,-12-5-51,0-1 0,1 0 0,-1 0 0,1 0 0,0-1 0,0 0 0,0-1 0,14 1 0,-23-2-62,0-1 0,0 1 1,0 0-1,0 0 0,1 0 1,-1 0-1,0 0 0,0 0 1,0-1-1,0 1 0,0 0 0,0 0 1,0 0-1,0 0 0,0 0 1,0-1-1,0 1 0,0 0 1,0 0-1,0 0 0,0 0 1,0-1-1,0 1 0,0 0 0,0 0 1,0 0-1,0 0 0,0 0 1,0-1-1,0 1 0,0 0 1,0 0-1,0 0 0,-1 0 1,1 0-1,0 0 0,0-1 0,0 1 1,0 0-1,0 0 0,-4-6-1507,-32-42-12080,29 35 10309,6-6-554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4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10 486 5152,'-10'5'7898,"24"-2"-4264,-12-3-3474,-1 1-1,1 0 1,0-1 0,-1 0 0,1 1 0,-1-1-1,1 0 1,3 0 0,0-1 32,0-1 0,0 1 0,0-1 0,0 0 0,0-1 0,0 1 0,0-1 0,-1 0 0,1 0 0,-1 0-1,0-1 1,0 1 0,0-1 0,0 0 0,-1-1 0,6-7 0,3-7-84,0-2 0,14-30-1,-23 44-56,64-164 477,-45 99-371,-21 66-114,0 0 1,0-1-1,0 1 1,-1 0-1,1 0 1,-2 0 0,1 0-1,-1 0 1,-2-11-1,3 16-3,-1-1 0,1 1 0,-1-1 0,1 1 0,-1 0 0,0-1 0,0 1 0,1 0 0,-1 0 0,0-1 0,0 1 0,0 0 0,-1 0 0,1 0 0,0 0 0,0 0 0,-1 1 0,1-1 0,0 0 0,-1 0 0,1 1 0,-1-1 0,1 1 0,0-1 0,-1 1 0,1 0 0,-1 0 0,0 0 0,1 0 1,-1 0-1,1 0 0,-2 0 0,0 0 6,0 1 1,0 0-1,1 0 1,-1 0 0,0 0-1,1 0 1,-1 0 0,1 1-1,0-1 1,-1 1 0,1 0-1,0-1 1,0 1 0,0 0-1,0 0 1,0 0 0,-1 3-1,-4 7 109,1-1 0,0 1 0,1 1 0,1-1 0,0 1 0,-2 13 0,-11 83 704,13-77-611,3-26-187,-10 118 1186,11-111-1087,1 1-1,0 0 0,0-1 0,2 1 0,0-1 0,0 0 0,7 16 0,-8-24-145,0-1 0,0 0-1,1 0 1,-1-1 0,1 1-1,0 0 1,0-1 0,0 1-1,1-1 1,-1 0 0,6 3-1,-3-2-229,1 0-1,0-1 0,-1 0 0,1 0 0,0 0 1,11 1-1,2 0-996,-1-1 0,1-2 0,0 0 0,27-2 0,-37 0 261,-1 1 1,0-1-1,1-1 1,-1 1-1,0-2 0,0 1 1,0-1-1,0-1 1,-1 1-1,1-1 0,-1-1 1,0 0-1,9-7 1,-3-1-1778,19-23-1,-32 36 2701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1728,'0'-3'124,"0"2"5,-1 0-1,1 1 0,0-1 1,0 1-1,0-1 1,0 0-1,0 1 0,0-1 1,0 1-1,1-1 1,-1 0-1,0 1 0,0-1 1,0 1-1,1-1 0,-1 0 1,0 1-1,0-1 1,1 1-1,-1-1 0,1 1 1,0-1-1,-1 1-25,0-1 0,0 1-1,1 0 1,-1 0 0,0 0-1,0-1 1,0 1 0,0 0-1,0 0 1,1-1 0,-1 1-1,0 0 1,0 0 0,0-1-1,0 1 1,0 0 0,0 0-1,0-1 1,0 1 0,0 0 0,0 0-1,0-1 1,0 1 0,0 0-1,0 0 1,0-1 0,0 1-53,0-1 0,0 1 0,0 0 0,-1 0 0,1-1 0,0 1 0,0 0 0,0-1 0,0 1 0,1 0 0,-1-1 0,0 1 0,0 0 0,0 0 0,0-1 0,0 1 0,0 0 0,0-1 0,0 1 0,1 0 0,-1 0 0,0-1 0,0 1 0,0 0 0,1 0 0,-1 0 0,0-1 0,0 1 0,1 0 0,-1 0 0,1-1 0,-1 1 74,0 0-1,1 0 0,-1-1 1,1 1-1,-1 0 0,1 0 1,-1-1-1,1 1 1,-1 0-1,1 0 0,-1 0 1,1 0-1,-1 0 0,1 0 1,0 0-1,-1 0 0,1 0 1,-1 0-1,1 0 0,-1 0 1,1 0-1,-1 0 0,1 1 1,-1-1-1,1 0 0,-1 0 1,1 0-1,-1 1 1,1-1-1,-1 0 0,0 1 1,1-1-1,-1 0 0,1 1 1,-1-1-1,0 1 0,1-1 1,-1 1-1,0-1 0,0 1 1,1 0-1,0 3 208,1 1 0,-1-1 0,0 1 0,1 7-1,-2-6-151,29 278 3457,-9-65-1886,-3-29-911,-7-66-457,-4-51 834,-8-75-870,-3-16-185,-1-22-275,-3-68 0,4 18-5,-3-54 66,9 57 15,15-99 0,-7 127-82,3 0-1,29-88 1,-34 130 111,-1 0 0,2 0 0,0 1 0,14-21 0,-16 29-31,0 1 1,0-1-1,1 1 0,0 0 0,0 1 0,1-1 0,0 1 1,0 1-1,13-7 0,-18 10 47,0 1 0,0 0 0,1 0-1,-1 0 1,0 0 0,0 1 0,1-1 0,-1 1 0,0 0 0,1 0-1,-1 0 1,0 0 0,1 1 0,-1-1 0,0 1 0,1 0 0,-1 0-1,0 0 1,0 0 0,0 1 0,0-1 0,0 1 0,0 0 0,-1 0-1,1 0 1,0 0 0,-1 0 0,1 0 0,-1 1 0,0-1 0,0 1-1,0 0 1,0 0 0,-1 0 0,1 0 0,-1 0 0,1 0 0,-1 0-1,0 0 1,0 0 0,-1 0 0,1 1 0,-1-1 0,1 0 0,-1 1-1,0-1 1,0 1 0,-1 3 0,-3 13 60,-2 0 0,0 0 0,-1 0-1,-11 21 1,8-18-22,-53 114 233,50-114-201,0-1 0,-1-1 0,-31 36 0,33-44-93,1 1 0,-16 24 0,26-36 15,0 1 0,0-1 0,0 1 0,1 0 0,-1-1 1,1 1-1,-1 0 0,1-1 0,0 1 0,0 0 0,0 0 0,0-1 0,1 1 0,-1 0 0,1-1 0,1 5 0,2 4 140,0-1 0,8 16-1,38 70 1040,79 158-126,-120-234-903,-8-19-325,-2-11-4187,-7-35-6404,7 32 7919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5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5632,'5'6'9898,"-2"-3"-9559,0 0-1,-1 1 0,1-1 0,-1 1 1,1-1-1,-1 1 0,0 0 1,-1 0-1,1 0 0,-1 0 1,2 7-1,2 9 381,1 23 1,-4-29-464,23 289 1353,-20-210-1192,-4-33-141,-2-40-194,1 0 1,4 25-1,-4-44-99,3 16 596,-1-14 28,-2-11-480,0-2-161,0 3-12,0-1 0,0 0 1,1 1-1,0-1 0,0 0 0,1 1 1,3-10-1,23-82-173,-22 78 168,27-70-226,-28 78 255,1 1-1,1 0 0,0 1 1,0 0-1,10-11 0,-16 20 14,0 1-1,0 0 1,0 0-1,0 0 0,1 0 1,-1 0-1,0 0 1,1 0-1,-1 0 1,1 1-1,-1-1 1,1 0-1,-1 1 0,1-1 1,-1 1-1,4-1 1,-5 1 8,1 0 1,-1 0-1,1 0 0,-1 0 1,1 1-1,-1-1 1,0 0-1,1 0 1,-1 0-1,1 0 0,-1 1 1,0-1-1,1 0 1,-1 0-1,1 1 0,-1-1 1,0 0-1,0 1 1,1-1-1,-1 0 0,0 1 1,1-1-1,-1 1 1,1 0 9,-1 0 1,0 1-1,1-1 1,-1 0-1,0 1 1,0-1-1,0 0 1,0 0-1,0 1 0,0-1 1,0 0-1,-1 2 1,-3 20 85,-2 0-1,-1-1 1,-15 33 0,21-51-47,-1 0 1,1 0-1,0 0 1,0 1-1,0-1 0,0 0 1,1 0-1,0 1 1,0-1-1,0 0 1,0 1-1,0-1 1,1 0-1,0 0 1,0 1-1,0-1 1,1 0-1,-1 0 1,1 0-1,0-1 1,3 6-1,58 87 923,-71-119-19408,15 14 15072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4:5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9 547 7232,'-9'3'9108,"40"-9"-6814,-18 0-1613,20-11 0,-24 12-475,-2 1-96,0 0 0,0-1 0,0 0 0,-1-1 0,11-10 0,22-37 159,-31 42-222,11-18 81,-2-1 0,18-41 0,22-72 111,-33 81-46,-21 53-97,1 0 126,0 0 0,-1 1 0,-1-2 1,1 1-1,0-12 0,-5 20 438,-4 6-120,2 2-368,0-1 0,0 0 0,1 1 0,0 0 0,0 0 0,-3 12 0,-8 51 558,12-59-637,0-1-2,-14 98 492,15-95-568,1 0 0,0 0 0,1 0 0,0 0 0,1 0 0,4 16-1,-5-25-139,1 0-1,-1 0 1,1-1-1,0 1 0,0-1 1,0 1-1,1-1 0,2 3 1,-4-4-56,1-1 1,-1 1-1,1-1 1,-1 0-1,1 1 1,0-1-1,0 0 1,-1 0-1,1 0 1,0-1 0,0 1-1,0 0 1,0-1-1,0 1 1,0-1-1,0 1 1,0-1-1,3 0 1,3-1-1116,-1-1 0,0 1 0,14-7 0,31-11-2309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3328,'0'-1'125,"-1"1"0,1-1 0,-1 0 0,1 1 0,-1-1 0,1 0-1,-1 0 1,1 0 0,0 1 0,-1-1 0,1 0 0,0 0 0,0 0 0,0 0 0,0 1 0,0-1 0,0 0 0,0 0 0,0-1 0,-1-6 6065,2 17-5631,9 23 1622,0 11-1756,-2 0 1,-2 1-1,1 53 0,-5-42-313,10 99 304,-4-48 160,-8-93-123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3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80 4480,'-12'-5'8462,"22"5"-7628,74-4 1030,137-25 0,-4 0-1577,189 20-55,-335 9-37,-69 0-250,-2 0-18,1 0 1,-1 0 0,0 0-1,0 0 1,1 0 0,-1 0-1,0 0 1,0 0 0,0 0-1,1 0 1,-1 0 0,0 0 0,0 0-1,1 0 1,-1 0 0,0 0-1,0 0 1,1 0 0,-1 0-1,0 0 1,0-1 0,0 1-1,1 0 1,-1 0 0,0 0-1,0 0 1,0 0 0,0-1-1,1 1 1,-1 0 0,0 0-1,0 0 1,0 0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4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256 687 7872,'-5'1'4288,"6"13"-1814,-7 48 454,-3 11-1086,-24 90 1,-38 78 131,-47 184 583,113-406-2341,3-10-47,2-8-94,0 0 1,0 0-1,0 0 0,0 0 1,0 0-1,0 0 0,-1 0 1,1 0-1,0 0 0,-1 0 1,1 0-1,-1 0 0,1 0 1,-1 0-1,0 0 0,1 0 1,-2 1-1,1-8 656,4-26-176,7-37 0,-5 34-465,50-264 16,21 18 209,-61 238-337,2 2 0,2 0-1,2 1 1,1 1 0,45-59 0,-61 91 14,0 0 1,0 0-1,1 0 0,0 1 1,0 0-1,8-5 1,-12 9-1,-1 1 0,0 0 0,0 0 0,0 0 1,0 0-1,1 0 0,-1 1 0,1-1 0,-1 0 0,0 1 1,1 0-1,-1 0 0,1 0 0,-1 0 0,1 0 1,-1 0-1,0 1 0,1-1 0,-1 1 0,0-1 0,1 1 1,-1 0-1,0 0 0,0 0 0,1 0 0,-1 1 1,2 1-1,1 1 2,0 1 0,0 0 0,-1 0 0,1 0 0,-1 0 0,-1 0 0,1 1 0,-1 0 0,0 0 0,3 8 0,2 9 103,8 36-1,-16-58-95,9 45 53,-3 0 0,-2 0 0,-1 0 1,-3 1-1,-9 74 0,9-114-2,-2 1 0,1-1 0,-1 1 0,0-1 0,-1 0 0,0 0 0,-5 10 0,7-16-41,1 0 0,-1 1 0,0-1 0,0 0 0,0 0 0,0 1 0,0-1 0,0 0 0,0 0 0,0 0 0,0 0 0,0-1 0,-1 1 1,1 0-1,0 0 0,-1-1 0,1 1 0,0-1 0,-1 1 0,1-1 0,-1 1 0,1-1 0,-1 0 0,1 0 0,-1 0 0,1 0 0,-1 0 0,1 0 0,-1 0 0,1-1 0,-1 1 0,1 0 0,0-1 0,-1 1 0,1-1 0,-1 1 0,1-1 1,0 0-1,0 0 0,-1 0 0,1 1 0,-2-3 0,-2-1-20,0-1 0,1 1 0,-1-1 0,1 0 0,0 0 0,0 0 1,1-1-1,-1 1 0,1-1 0,0 0 0,1 0 0,-4-12 0,5 15-14,0 0 0,0-1-1,1 1 1,-1 0 0,1-1 0,0 1-1,0-1 1,0 1 0,0 0 0,1-1-1,0 1 1,-1 0 0,1-1 0,0 1-1,0 0 1,1 0 0,-1 0 0,1 0-1,0 0 1,-1 0 0,1 0 0,0 1-1,1-1 1,-1 1 0,5-4 0,3-1 19,1 0 0,-1 1 0,2 0 0,18-7 0,51-13-86,-60 20 45,129-35-27,66-21 32,-132 32 243,-2-3-1,86-49 1,-154 72-129,-14 10-75,-1 0 0,1 0 0,0 0 0,0 0 1,0 0-1,0 1 0,0-1 0,-1 0 0,1 0 0,0 0 0,0 0 0,0 0 0,0 0 0,-1 0 0,1 0 0,0 0 0,0-1 0,0 1 0,0 0 0,-1 0 0,1 0 0,0 0 0,0 0 1,0 0-1,0 0 0,0 0 0,-1 0 0,1 0 0,0 0 0,0-1 0,0 1 0,0 0 0,0 0 0,0 0 0,0 0 0,0 0 0,-1-1 0,1 1 0,0 0 0,0 0 0,0 0 0,0 0 0,0 0 1,0-1-1,0 1 0,0 0 0,0 0 0,0 0 0,0 0 0,0-1 0,0 1 0,0 0 0,0 0 0,0 0 0,0 0 0,0-1 0,0 1 0,1 0 0,-1 0 0,0 0 0,0 0 0,0 0 0,0-1 1,0 1-1,0 0 0,1 0 0,-8 4-90,-2 3 45,1 1-1,1 0 1,-1 0 0,2 0 0,-12 17-1,-23 51 160,37-69-103,-5 12 34,-42 87-153,44-90 134,1 2 0,1-1-1,0 1 1,-2 23 0,6-39-8,1-1 0,0 1-1,0-1 1,0 1 0,0-1 0,0 1 0,0-1-1,0 1 1,1-1 0,-1 1 0,0-1-1,1 1 1,0-1 0,-1 0 0,1 1 0,1 1-1,-2-2-6,1-1-1,0 0 1,-1 1 0,1-1-1,-1 0 1,1 1-1,0-1 1,-1 0-1,1 0 1,-1 0-1,1 0 1,0 0 0,-1 1-1,1-1 1,0 0-1,-1 0 1,1-1-1,0 1 1,-1 0 0,1 0-1,0 0 1,-1 0-1,1 0 1,0-1-1,-1 1 1,1 0-1,-1-1 1,1 1 0,-1 0-1,1-1 1,-1 1-1,1-1 1,-1 1-1,1-1 1,0 0-1,4-4 18,-1 0 0,1 0-1,-1-1 1,0 1 0,0-1 0,-1 0-1,1-1 1,-1 1 0,-1 0-1,4-12 1,-2 7-1,44-137 111,-8 19-146,-37 123-62,-1-1 0,0 0 0,0 0 0,-1 0 0,1-9 0,-8 35-351,4-3 392,0 0 0,2 0 0,0 0-1,0-1 1,4 23 0,-2-30 56,-1 0 1,1-1 0,0 1-1,1 0 1,0-1 0,0 0 0,0 0-1,1 0 1,0 0 0,1 0-1,-1-1 1,11 11 0,-12-15-16,0 1 0,1-1 0,-1 0 0,0 0 0,1-1 1,-1 1-1,1-1 0,0 0 0,-1 1 0,1-2 0,0 1 0,0 0 1,0-1-1,0 0 0,-1 0 0,1 0 0,0 0 0,0 0 1,7-2-1,1-1 27,-1-1 1,1 0 0,0 0-1,17-10 1,-1-2 14,-1-1-1,45-37 1,39-49 82,-84 73-174,-21 22 21,0 1 1,1 0-1,0 0 0,14-10 0,-20 16 15,0 0 0,0 1 0,0-1 0,1 0 0,-1 1 0,0-1 0,0 1 0,1-1 0,-1 1 0,1 0 0,-1 0 0,0 0 0,1 0 0,-1 0 0,0 0 0,1 0 0,-1 0 0,1 0-1,-1 0 1,0 1 0,1-1 0,1 2 0,-1-1-10,1 0 0,-1 1 0,0 0 1,0 0-1,0-1 0,0 1 0,0 0 0,-1 1 0,1-1 0,-1 0 0,2 3 0,2 4-29,-1 0 1,-1 0-1,1 1 1,-1-1-1,2 15 0,10 98 2,-9-65 114,13 58-1,-18-112-50,-1-1-1,1 0 1,-1 1 0,1-1-1,0 0 1,0 0 0,0 0-1,1 0 1,-1 0 0,0 0-1,1 0 1,-1 0-1,4 2 1,-4-3-12,0-1-1,0 1 0,0-1 1,0 1-1,0-1 0,0 1 1,1-1-1,-1 0 1,0 0-1,0 1 0,0-1 1,1 0-1,-1 0 1,0 0-1,0 0 0,1-1 1,-1 1-1,0 0 1,0 0-1,0-1 0,0 1 1,1-1-1,-1 1 0,0-1 1,0 0-1,0 1 1,1-2-1,19-13 57,-1-1-1,-1 0 1,24-28 0,20-17-3,-5 12-5,162-149 260,-207 185-301,-1 0 0,0 0 0,-1-1 0,0-1 0,-1 0 0,-1-1 0,8-16 0,2-17-43,-2 0 1,14-73-1,-22 85 36,39-204-124,-48 240 113,2-5-17,-1 0-1,0 0 0,-1 1 0,0-1 0,0 0 1,0 0-1,0 0 0,-2-8 0,2 13 11,-1 1 0,1 0 0,0 0 0,0-1 0,0 1 0,0 0 0,0 0 0,0-1 0,-1 1 0,1 0 0,0 0-1,0 0 1,0-1 0,0 1 0,-1 0 0,1 0 0,0 0 0,0 0 0,0-1 0,-1 1 0,1 0 0,0 0 0,0 0 0,-1 0 0,1 0-1,0 0 1,0 0 0,-1 0 0,1 0 0,0 0 0,-1 0 0,-7 5-153,5-2 132,1 0 0,0 1 0,-1-1 0,1 1 0,-1 3 0,-16 43-9,-13 58 1,19-62 34,-59 269 2,68-289 42,0 0 0,2 0 0,1 1 0,1-1 0,1 0 0,1 1 1,2-1-1,13 51 0,-14-69 10,0 1 0,0-1 0,1 0 0,6 9 0,-10-15-39,1-1-1,0 0 1,0 0-1,0 1 0,-1-1 1,1 0-1,0 0 1,1 0-1,-1 0 0,0 0 1,0 0-1,0 0 1,0-1-1,1 1 0,-1 0 1,0-1-1,1 1 1,-1-1-1,1 1 1,-1-1-1,0 0 0,1 0 1,-1 1-1,1-1 1,-1 0-1,1 0 0,-1 0 1,1-1-1,-1 1 1,1 0-1,-1 0 1,0-1-1,3 0 0,4-4 12,-1 0-1,0-1 0,0 0 1,0 0-1,-1 0 0,0-1 1,7-9-1,3-2-18,113-111 9,-93 95-86,-4 8-344,-41 50 288,7-21 131,0 1-1,1-1 1,0 1 0,0-1 0,0 1 0,0 0-1,0-1 1,1 1 0,0 0 0,0-1 0,0 1-1,0 0 1,0-1 0,1 1 0,-1 0 0,1-1 0,0 1-1,0 0 1,1-1 0,-1 0 0,1 1 0,-1-1-1,1 0 1,0 0 0,0 0 0,1 0 0,-1 0-1,1 0 1,-1 0 0,1-1 0,0 0 0,0 1 0,0-1-1,0 0 1,7 3 0,0-2 39,1-1-1,0 1 1,0-2 0,-1 1 0,1-2-1,0 1 1,0-2 0,19-1-1,8-5-144,42-12 0,-58 13-55,37-9-1592,-53 13 1394,-6 2 131,0 0 0,1 0 0,-1 0 0,1 0-1,-1 0 1,1-1 0,-1 1 0,0 0 0,1 0 0,-1 0-1,1 0 1,-1 0 0,0 0 0,1 0 0,-1 0 0,1 1-1,-1-1 1,1 0 0,-1 0 0,1 0 0,-5 14-5949,-3 2 1305,3 3 1600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3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 2976,'0'0'100,"-1"-1"-1,1 1 1,0 0 0,0-1-1,-1 1 1,1-1-1,0 1 1,0-1 0,-1 1-1,1-1 1,0 1 0,0-1-1,0 0 1,0 1 0,0-1-1,0 1 1,0-1 0,0 1-1,0-1 1,0 1 0,0-1-1,0 0 1,0 1-1,0-1 1,1 1 0,-1-1-1,0 1 1,0-1 0,1 1-1,-1-1 1,0 1 0,0 0-1,1-1 1,-1 1 0,1-1-1,-1 1 1,3-2 348,-1 1 1,0 0-1,1 0 1,-1 0-1,0 0 1,5 0-1,1-2 395,-27 15 4170,9-3-4816,-1 0 1,1 1-1,-16 19 1,26-29-196,-6 9 146,0 0 1,0 0-1,1 1 1,-4 9-1,8-15-113,0-1-1,0 0 1,0 0-1,0 0 0,1 1 1,-1-1-1,1 0 1,0 1-1,0-1 1,1 0-1,-1 1 1,1-1-1,-1 0 1,1 0-1,0 1 1,0-1-1,3 6 1,1 0-98,0 0 1,1 0-1,0 0 1,0 0-1,0-1 1,2 0-1,-1-1 1,1 1 0,0-1-1,0-1 1,0 1-1,1-2 1,16 9-1,-23-13-256,0 0 0,-1 0-1,1-1 1,0 1 0,0-1-1,0 1 1,0-1 0,0 0 0,0 0-1,0 0 1,0 0 0,0 0 0,0 0-1,3-1 1,13 0-1974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3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5056,'-32'-25'2304,"19"25"-2016,9 0 128,8 0-288,6 8-928,3 1 352,5 2 256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3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 5056,'0'0'100,"0"0"0,-1 0 0,1 0-1,0 1 1,-1-1 0,1 0 0,0 0 0,-1 0 0,1 1 0,0-1 0,0 0 0,-1 1 0,1-1-1,0 0 1,0 0 0,0 1 0,-1-1 0,1 0 0,0 1 0,0-1 0,0 1 0,0-1 0,0 0-1,-1 1 1,1-1 0,0 0 0,0 1 0,0-1 0,0 1 0,0-1 0,0 0 0,0 1 0,1-1-1,-1 0 1,0 1 0,0 0 0,4 19 727,-3-15-582,16 128 2352,-7-40-1466,-5-62-782,-2-14 439,2 34 0,-5-51-769,0 0 1,1-1-1,-1 1 0,0 0 1,0 0-1,0 0 1,0 0-1,0 0 0,0 0 1,0 0-1,0 0 1,0 0-1,1 0 0,-1 0 1,0 0-1,0 0 1,0 0-1,0 0 0,0 0 1,0 0-1,0 0 1,1 0-1,-1 0 0,0 0 1,0 0-1,0 0 0,0 0 1,0 0-1,0 0 1,1 0-1,-1 0 0,0 0 1,0 0-1,0 0 1,0 0-1,0 0 0,0 0 1,0 0-1,0 0 1,0 0-1,1 0 0,-1 1 1,0-1-1,0 0 1,0 0-1,0 0 0,0 0 1,0 0-1,0 0 1,0 0-1,0 0 0,0 1 1,0-1-1,0 0 0,0 0 1,0 0-1,0 0 1,0 0-1,0 0 0,0 0 1,0 1-1,0-1 1,0 0-1,0 0 0,0 0 1,9-36 961,5-87-394,-9 86-468,10-51 142,-12 74-103,1 1 1,0-1 0,1 1-1,9-15 1,-12 24-108,0 0-1,0 0 1,1 1-1,0-1 1,0 1-1,0 0 1,0 0-1,0 0 1,1 0-1,-1 1 1,1-1-1,7-3 0,-5 4-26,0 0 0,0 0 0,1 0 0,-1 1 0,0-1 0,1 2 0,11-1 0,3 2-23,-1 1 0,0 1 0,0 1 0,27 9 0,-37-10 67,1 0 0,13 0 0,-20-2-1334,1-1 1,-1 0 0,0 0 0,8-2 0,1 2-1860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913 30 2304,'0'3'4292,"-9"-8"-2238,4 4-1776,0 1-1,0-1 1,0 0 0,1-1-1,-1 1 1,-7-4-1,-1 0-28,5 2-114,0 1 0,-1 1 0,0-1-1,-10 1 1,0-1-19,9 2-98,1 0 0,0 0 0,0 1 0,0 0 1,0 0-1,0 1 0,0 0 0,0 1 1,0 0-1,-7 4 0,-13 7 135,-40 28-1,54-32-44,-21 18 178,8-5-39,13-12 4,1 0 0,-15 16 0,24-22-233,1 1 0,-1-1 1,1 1-1,0 0 0,1 0 1,0 0-1,0 0 0,-4 12 1,-5 15 102,8-23-121,0 1 1,1 0-1,-3 16 0,-1 12 105,4-27-69,1 0 0,0 1 0,1-1 0,0 0-1,2 18 1,1 19 70,-3-40-82,1 1-1,1 0 1,0 0 0,2 11-1,4 7 122,-2-3-61,2 0 0,0 0 0,2-1 0,13 28 1,-3-15-48,-1 1-128,-17-36 241,-2 1-103,1 1 0,-1-1 0,0 1 0,1 0 0,-2-1 1,1 0-1,0 1 0,-1-1 0,1 0 0,-1 1 1,-3 4-1,-4 3 144,-16 18 0,15-20-270,-12 12 278,-12 13 72,32-32-239,0 0 0,1 0 0,-1 0 0,1 1 0,-1-1 0,1 0 0,0 1 0,0-1-1,0 1 1,0-1 0,1 1 0,-1-1 0,0 6 0,2-7 29,0 1-1,0 0 0,0-1 1,0 1-1,1 0 0,-1-1 1,0 1-1,1-1 0,-1 0 1,1 1-1,-1-1 0,4 1 1,4 6 162,21 17 142,-19-17-360,-1 0 0,14 16 0,-21-21 4,0 1 1,-1 0 0,1 0-1,-1 0 1,1 0-1,-1 1 1,-1-1 0,1 0-1,-1 1 1,2 8-1,-1 3 45,0-1 0,-2 1 0,0-1 0,0 1 0,-2-1 0,0 1 0,-8 28 0,7-29-31,-1-1-1,-1 0 0,0 0 1,-1 0-1,-1-1 0,0 0 1,0 0-1,-2 0 0,1-1 0,-13 13 1,0-3 96,-25 26 144,-50 69 0,1 26-118,69-101 57,-28 64 0,51-98-152,-1 0 0,1 0 0,1 0 0,0 1 0,0-1-1,1 1 1,0-1 0,0 14 0,1-18-23,1 0 1,-1 0-1,1-1 1,0 1-1,0 0 0,0 0 1,1 0-1,-1-1 1,1 1-1,0-1 1,0 1-1,0-1 1,0 0-1,1 1 0,-1-1 1,1-1-1,0 1 1,0 0-1,5 3 1,25 15 445,45 21 1,-10-6-1715,-51-26-1743,29 22 1,-24-12 231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9 2144,'-5'-8'10245,"-13"21"-7701,1 2-2218,0 1-1,1 1 1,0 1 0,1 1-1,1 0 1,-16 29 0,7-3 291,-35 94 0,43-94-348,2 1-1,2 1 1,2 0-1,2 0 1,-1 83-1,9-103-14,1 0-1,10 48 1,22 53 225,-25-94-364,44 120 458,-35-105-304,-11-36-158,-6-11-117,0-1 0,0 1 1,0 0-1,0 0 0,0 0 0,0-1 1,-1 1-1,2 4 0,-2-3-24,0-14-5972,0 3 4184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 4576,'-17'-3'12425,"26"6"-9891,0-2-2315,0 0 0,0 0 0,0-1 0,14-2-1,2 1-69,17 1 44,-17-1-65,0 1-1,0 1 1,38 7 0,-46-4-99,-1-1 1,1-1-1,18 1 0,-34-3-802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49 1312,'7'-5'1442,"-1"-1"0,0 0 1,0 0-1,0 0 0,-1 0 0,4-8 5699,-14 24-4737,-20 32-2634,22-36 736,-72 133 545,69-127-926,0-1 0,1 1 0,1 1 0,0-1 0,-3 15 1,6-23-97,1-1 0,-1 1 0,1-1 1,0 1-1,0-1 0,1 1 0,-1-1 1,1 1-1,0-1 0,0 1 1,0-1-1,0 0 0,0 1 0,1-1 1,-1 0-1,1 0 0,0 0 0,0 0 1,0 0-1,1-1 0,-1 1 1,1-1-1,-1 1 0,4 2 0,-1-2-12,1 1 0,-1-1-1,0 1 1,1-2-1,0 1 1,0-1 0,0 1-1,0-2 1,0 1 0,7 1-1,22-1-2375,-22-5-948,-5-7-5497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47 108 6816,'-10'-11'1247,"-10"-10"543,4 8 5604,27 9-3847,20-18-2742,3 0-666,-28 19 59,12-7-32,-18 10-150,0 0-1,1 0 1,-1 0 0,0-1 0,0 1-1,1 0 1,-1 0 0,0 0 0,0 0 0,1-1-1,-1 1 1,0 0 0,1 0 0,-1 0-1,0 0 1,1 0 0,-1 0 0,0 0-1,1 0 1,-1 0 0,0 0 0,1 0-1,-1 0 1,0 0 0,1 0 0,-1 0 0,1 1-1,-1-1-3,0 1-1,0-1 0,0 1 0,0-1 0,0 0 1,0 1-1,0-1 0,0 1 0,-1-1 1,1 0-1,0 1 0,0-1 0,0 1 0,0-1 1,-1 0-1,1 1 0,0-1 0,0 0 0,-1 1 1,1-1-1,0 0 0,0 1 0,-1-1 1,1 0-1,0 0 0,-1 1 0,1-1 0,-1 0 1,1 1-73,-3 1-1403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3648,'3'4'8134,"5"5"-3492,57 69-1632,-42-39-2604,-3 1 1,-1 1-1,-2 0 1,21 82-1,-31-98-280,-1 0-1,-2 1 1,0-1 0,-2 1-1,-1-1 1,-1 1-1,-1 0 1,-5 33 0,-42 137 460,-13-12-392,43-139-334,-46 82 1,59-116-46,-7 9-1383,12-19 1290,-1 0-1,1-1 0,-1 1 0,1 0 0,-1-1 1,0 1-1,1 0 0,-1-1 0,0 1 1,1-1-1,-1 1 0,0-1 0,0 0 1,0 1-1,1-1 0,-1 0 0,0 1 1,0-1-1,-1 0 0,2 0 169,0 0 0,-1 0 0,1 0 0,0 0 0,0 0 0,0 0 0,-1 0 0,1 0 0,0 0 0,0 0 0,-1-1 0,1 1 0,0 0 0,0 0 0,0 0 0,-1 0 0,1 0 0,0-1 0,0 1 0,0 0 0,0 0 0,-1 0 0,1-1 0,0 1 0,0 0 1,0 0-1,0 0 0,0-1 0,0 1 0,0 0 0,0 0 0,0-1 0,0 1 0,-1 0 0,1 0 0,0-1 0,0 1 0,1 0 0,0-10-2523,6-2-167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4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5216,'2'-5'8609,"4"4"-3475,0-2-6072,15-11 1449,-2-1 0,0-2 0,28-31 0,-8 9-422,45-49 107,-67 68-139,-1-1 1,23-37-1,-39 57-57,42-79-37,-37 68 23,0-1 0,0 0 0,-1 0 0,3-24 0,-7 36 6,1-1-1,-1 0 0,0 0 0,0 1 1,0-1-1,0 0 0,0 1 1,-1-1-1,1 0 0,-1 1 0,1-1 1,-1 0-1,-1-2 0,2 3 7,-1 1 0,1-1 0,-1 1 0,1-1 0,-1 1-1,0-1 1,1 1 0,-1 0 0,0-1 0,0 1 0,1 0 0,-1 0 0,0 0 0,0-1-1,1 1 1,-1 0 0,0 0 0,0 0 0,1 0 0,-1 0 0,0 0 0,0 0 0,1 1-1,-1-1 1,0 0 0,0 0 0,1 1 0,-1-1 0,0 0 0,1 1 0,-1-1 0,0 1-1,-10 4 112,2 1-1,-1 1 0,1-1 0,0 1 0,0 1 0,0 0 0,1 0 1,1 1-1,-12 15 0,-4 11 407,-24 47 0,43-73-445,-6 10 108,1 1 1,0 0-1,2 0 1,0 0 0,-4 25-1,10-36-170,-1 0 0,1 1 0,1-1 0,-1 1-1,2-1 1,-1 0 0,1 0 0,1 1 0,0-1 0,0 0 0,1 0-1,0 0 1,0 0 0,5 8 0,-7-15-246,0 0-1,1 0 1,-1 0-1,0 0 1,1-1 0,-1 1-1,1 0 1,-1-1 0,1 1-1,1 1 1,-1-3-79,-1 1 1,0-1-1,0 0 0,1 1 1,-1-1-1,0 0 0,1 0 1,-1 0-1,0 0 0,1 0 1,-1 0-1,0 0 0,1 0 1,-1 0-1,0-1 0,3 0 1,21-7-2857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4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 10208,'-13'0'4640,"-5"-8"-4032,10 5 511,8 6-735,-5-3-64,15 5-2271,3-2-1857,5 9 2112,-1-4-3840,6 4 3168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4320,'-18'3'10498,"44"13"-9652,-8-8-260,26 7 1,-36-13-416,0 0 1,0-1-1,0 0 1,0 0-1,0-1 0,9-1 1,-9 1-29,0-1 1,0-1-1,0 1 0,-1-1 1,1-1-1,0 1 1,10-6-1,-16 6-100,1 1-1,-1-1 1,1 1 0,-1-1-1,0 0 1,1 0 0,-1 0-1,0 0 1,0 0-1,-1-1 1,1 1 0,0-1-1,-1 1 1,0-1 0,1 1-1,-1-1 1,0 0 0,0 0-1,0 1 1,-1-1-1,1 0 1,-1 0 0,1-5-1,-1 5-31,0 1-1,0 0 0,0 0 0,-1 0 0,1 0 1,0-1-1,-1 1 0,0 0 0,1 0 0,-1 0 1,0 0-1,0 0 0,0 0 0,0 0 0,0 0 1,-1 1-1,1-1 0,-1 0 0,1 1 1,-1-1-1,1 1 0,-1-1 0,0 1 0,0 0 1,0 0-1,0 0 0,0 0 0,0 0 0,0 0 1,0 0-1,-4 0 0,1 0 32,-1 0-1,1 1 1,-1 0 0,0 0 0,1 0-1,-1 1 1,1 0 0,-1 0 0,1 0-1,0 1 1,-1-1 0,-4 4 0,0-1 77,1 0 1,0 1 0,0 1 0,0-1-1,1 2 1,-9 6 0,13-9-85,1 0-1,-1 0 1,1 0 0,0 1 0,0-1-1,0 1 1,1 0 0,-1 0 0,1 0 0,0 0-1,1 0 1,-1 0 0,1 1 0,-1 5 0,2 0 29,0 0 0,0-1 0,1 1 0,0 0 0,1 0 0,0 0 0,1-1 0,0 1 0,8 17 0,-1-6 168,1-1 0,1-1 0,20 28 0,-27-41-110,0-1 1,0 0 0,0-1 0,1 1 0,11 8 0,-15-12-98,1-1 1,0 1 0,0-1-1,0 0 1,0 0 0,0 0-1,0 0 1,0 0 0,0-1-1,0 1 1,1-1 0,-1 0-1,0 0 1,0 0 0,0 0-1,6-2 1,-2 1 16,0-2 0,-1 1 1,1-1-1,0 0 0,-1 0 0,1-1 0,10-7 1,41-39 94,-35 29-79,196-152 129,-117 104 53,-87 57-169,-13 10-136,1 0 1,-1 0-1,1 0 0,-1 1 1,1-1-1,5-2 0,-7 4 53,-1 0 0,1 0 0,0 0 0,0-1 0,0 1 0,0 0 0,-1 1-1,1-1 1,0 0 0,0 0 0,0 0 0,-1 0 0,1 1 0,0-1 0,0 0-1,-1 1 1,1-1 0,0 0 0,0 1 0,-1-1 0,1 1 0,-1-1 0,1 1-1,0 0 1,-1-1 0,1 1 0,-1-1 0,1 1 0,-1 0 0,1 1 0,65 109 652,-44-70-273,-17-29-252,1-1 0,8 13 0,-12-21-68,1 0 0,-1 0 0,1 0-1,-1-1 1,1 1 0,0-1 0,0 1 0,0-1 0,0 0-1,1 0 1,4 2 0,-6-3-41,0 0 0,0-1 0,0 1 0,1 0-1,-1-1 1,0 0 0,0 0 0,0 1 0,0-1 0,0 0 0,1-1 0,2 1-1,8-2-166,-8-1-1191,-4-8-8208,0 3 4691,1 0 1600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 5472,'-6'4'7269,"-8"7"-4667,-23 14-927,-57 39 1792,-27 33-1606,68-55-1638,2 3-1,3 1 1,-81 101 0,116-132-1306,0 0-3109,26-22-2021,5-2 3680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270 166 6240,'-13'-7'2005,"13"7"-1992,0 0 1,0 0-1,0 0 0,0 0 1,0 0-1,0 0 0,0 0 0,0 0 1,-1 0-1,1-1 0,0 1 1,0 0-1,0 0 0,0 0 0,0 0 1,0 0-1,0 0 0,0 0 1,0 0-1,0 0 0,-1 0 0,1 0 1,0 0-1,0 0 0,0 0 1,0 0-1,0 0 0,0 0 0,0 0 1,0 0-1,0 0 0,-1 0 1,1 0-1,0 1 0,0-1 0,0 0 1,0 0-1,0 0 0,0 0 1,0 0-1,0 0 0,0 0 0,0 0 1,0 0-1,0 0 0,0 0 1,-1 0-1,1 0 0,0 1 0,0-1 1,0 0-1,0 0 0,0 0 1,0 0-1,0 0 0,0 0 0,0 0 1,0 1-1,-11 26 1650,0 1 1,2 1-1,-6 35 1,2-14-622,-1 7-289,-65 205 2264,42-155-1922,-10 24 98,43-121-899,3-7-123,0 1 1,-1-1-1,1 0 1,-1 0-1,-4 5 1,23-75 388,48-143-523,-30 103-37,30-67 104,-47 132 38,3 1-1,28-43 0,-33 60-40,54-76 362,-57 83-348,1 0 0,1 1 0,26-20 0,-40 34-115,1 1-1,-1 0 1,1-1 0,0 1-1,-1 0 1,1 0-1,0 0 1,0 0 0,0 1-1,0-1 1,0 0 0,0 1-1,0-1 1,0 1-1,0 0 1,0 0 0,0 0-1,0 0 1,0 0-1,0 0 1,0 0 0,0 1-1,0-1 1,0 1-1,0-1 1,0 1 0,-1 0-1,1 0 1,0 0-1,0 0 1,0 0 0,-1 0-1,1 0 1,-1 1 0,1-1-1,-1 0 1,1 1-1,-1 0 1,0-1 0,2 3-1,0 2 26,0-1-1,0 1 1,0 0-1,-1 0 1,0 0-1,0 1 1,0-1-1,-1 0 1,0 1-1,0-1 1,-1 1-1,0-1 1,0 0-1,-2 13 1,-2 5 294,-1 0 1,-13 35-1,14-45-216,1-5-36,0-1 0,0 1 0,-1-1 0,0 0 0,-1 0 0,0-1 0,0 1 0,0-1 0,-13 13 0,14-17-55,0 0 0,0 0 1,0 0-1,-1 0 0,0 0 0,1-1 0,-1 0 1,0 0-1,0 0 0,0-1 0,0 1 0,0-1 1,0 0-1,0-1 0,-1 1 0,1-1 0,0 0 1,-9-2-1,-77-16-2053,13 2-5662,65 13 3463,4 2 1398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6 3552,'-7'-4'8524,"-6"2"-4411,-14 3-2498,17-1-785,-120 5 1404,106-3-2022,1 2 0,-1 0 1,-29 10-1,46-12-174,1 1 1,0 0-1,0 0 1,0 1-1,1-1 1,-1 1-1,1 0 1,0 1-1,0-1 1,0 1-1,1 0 1,-1 0-1,1 1 1,1-1-1,-1 1 1,1 0 0,-4 8-1,0 3 14,1 0 1,1 1-1,1 0 1,0 0-1,-1 20 1,1 2 66,3 1 0,4 64 1,21 82 330,-21-169-437,6 72 258,-4 145 1,-5-162-47,0 178 714,0-250-182,1 0-713,0-1 0,0 1 0,0-1 0,0 1 0,1-1 0,-1 1 0,0-1 0,0 1 0,0-1 0,1 0-1,-1 0 1,0 0 0,0 0 0,1 0 0,1 0 0,1 0 80,226 16 681,-168-15-795,-36-2-2196,-25 2 1867,-1-2 0,1 1 1,0 0-1,0 0 0,-1 0 0,1 0 1,0 0-1,0-1 0,-1 1 1,1 0-1,0 0 0,-1-1 0,1 1 1,0-1-1,-1 1 0,2-1 0,3-3-2065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4736,'8'0'14860,"-8"5"-13870,-3 0-675,1 1 0,-1-1 0,1 0-1,-2 1 1,1-1 0,-8 8 0,-10 17 324,16-18-496,-1-1 0,2 1 0,-1 1 0,2-1 0,-1 0 0,2 1 0,-3 22 0,5-29-147,0 1 0,0-1 0,0 0 1,1 1-1,0-1 0,0 0 1,0 1-1,1-1 0,0 0 1,0 0-1,1 0 0,0 0 0,0-1 1,0 1-1,0-1 0,1 0 1,6 7-1,-7-9-305,1 0-1,-1-1 1,1 1-1,-1-1 1,1 0-1,0 0 1,0-1 0,0 1-1,0-1 1,0 0-1,0 0 1,0 0-1,0 0 1,0-1 0,0 1-1,1-1 1,5-1-1,3 0-1917,-1-1-1,0 0 0,0-1 0,20-8 0,0 0-961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55 7552,'-22'-20'3424,"17"8"-2976,0 4 2240,10 8-1568,-5-8 1503,0 4-1055,0 1-1376,0 6-96,8 9-4639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6 2400,'4'-6'11856,"-8"8"-11550,-1 1 1,1-1 0,0 1 0,0 0 0,0 1 0,0-1 0,1 0 0,-1 1 0,-3 5 0,-2 2 350,-13 25 0,4 1 118,2 0-1,-15 52 1,15-41-411,3-10-166,-47 147 871,52-152-815,2 0 0,0 0 0,0 62 0,7-57-77,2 1 0,1-1 0,2-1 0,16 53 0,-20-81-352,0-1-1,1 0 1,1 0-1,-1 0 1,1 0-1,0-1 1,1 1-1,0-1 1,0 0-1,12 12 1,-15-18-134,-1 1 1,1-1-1,-1 0 1,1 0-1,0 0 1,-1 0-1,1 0 1,0-1-1,0 1 1,-1-1-1,1 1 1,4 0-1,7 3-1478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29 4640,'-2'-3'493,"-4"-11"642,6 14-1002,0-1 0,0 1 0,-1-1 0,1 1 0,0 0 0,0-1 0,0 1-1,0-1 1,0 1 0,0-1 0,0 1 0,0-1 0,4-4 4453,-1 32-859,-4 12-2353,-2 0-1,-13 61 1,-28 74 254,15-82-1082,-23 95 108,36-110-571,-13 59 511,28-134-560,-1 9-51,2-11 40,0 0 0,-1 0 0,1 0 0,0 1 0,0-1 1,0 0-1,0 0 0,0 0 0,0 1 0,0-1 0,0 0 0,0 0 0,0 0 0,0 1 0,0-1 0,0 0 1,0 0-1,0 0 0,0 1 0,0-1 0,1 0 0,-1 0 0,0 0 0,0 1 0,0-1 0,0 0 0,0 0 1,0 0-1,1 0 0,-1 1 0,0-1 0,0 0 0,0 0 0,0 0 0,1 0 0,0-27 73,3 9-152,0 0 0,2-1 0,0 2-1,1-1 1,1 1 0,1 0 0,0 1-1,1 0 1,1 0 0,22-25 0,-7 15-82,46-36 0,-50 43 88,-6 6-33,1 1-1,0 1 1,1 0-1,0 1 1,30-12-1,-46 21 76,0 1 0,0-1 0,0 0 0,0 1 0,0-1 0,0 1 0,0 0 0,0 0 0,1 0 0,-1 0 0,0 0 0,0 0 0,0 0 0,0 1 0,0-1 0,0 1 0,0 0 0,0-1 0,0 1-1,0 0 1,0 0 0,-1 0 0,4 3 0,-3-2 21,0 0 0,-1 0 0,1 1 0,0-1 0,-1 1 0,0-1 0,0 1 0,0 0-1,0 0 1,0-1 0,0 1 0,-1 0 0,1 0 0,-1 0 0,0-1 0,0 5 0,0-1 22,-1-1 1,0 0 0,0 0-1,0 0 1,0 0 0,-1 0 0,0 0-1,0 0 1,0 0 0,-1-1-1,0 1 1,0-1 0,0 0-1,0 0 1,-7 7 0,5-6-61,-1 0 0,0 0-1,0 0 1,-1-1 0,1 0 0,-1 0 0,0 0 0,0-1 0,-13 4 0,10-5 11,0 0 0,0-1 0,0 0 0,0 0 0,0-1 0,0-1 0,-19-3 0,8 4 148,14 1-162,11-1 2,-1 0 123,-1 1 1,1 0-1,0 0 1,-1 0-1,1 0 1,0 0-1,-1 0 1,0 0-1,5 4 1,1 0 41,0 0 2,1 1 0,-1 0-1,0 1 1,-1 0 0,13 14 0,-6-3 164,19 31 1,-29-41-319,0 0 0,-1 0 0,0 0 0,4 14 0,4 15-348,-10-35 1356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 6560,'-10'-13'5736,"12"21"-3856,1-1-1170,-2 1 1,1-1-1,-1 1 1,0-1 0,-1 1-1,0 9 1,-7 48 1393,0-12-1124,6-45-820,0 1 1,-1-1-1,-4 13 1,4-14-20,0 0 0,0-1 0,1 1 0,-1 0 0,1 8 0,3-8 190,-2-5 111,0-4-164,-4-18-321,1 0 0,0 0 1,2 0-1,1 0 0,0 0 1,1 0-1,6-27 0,-4 32 313,1 0 1,11-26-1,-14 39-221,0 0 1,0 1-1,0-1 1,0 0-1,0 1 1,0-1-1,1 1 1,-1 0-1,1-1 0,-1 1 1,1 0-1,-1 0 1,1 0-1,0 0 1,0 0-1,-1 0 1,1 0-1,0 1 1,0-1-1,0 1 1,0-1-1,0 1 0,2-1 1,6 1 111,-1 0 0,1 0 0,15 2 0,-14-1-67,66 10 212,-39-5-798,59 2 1,-64-11-1887,-11 0-2097,-10 1 512,0 1 929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4160,'0'0'17898,"-1"8"-16970,-4 6-360,-12 24 0,11-26-435,0-1 1,2 1-1,-5 14 0,1 6 109,1-8-149,2 1 0,0-1 0,-2 39 0,11 8-211,-5-47-136,1-10 265,0 1 0,0 0 1,2 0-1,0-1 0,4 17 1,-2-58-9704,-2-4 4856,6 13 2495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157 599 6560,'0'0'122,"0"0"0,0 0 0,1 0 0,-1 0 0,0 0 0,0 0 0,0 0 0,0 1 0,1-1 244,-1 0-244,0 0 0,0 0 0,0 1 0,0-1 0,1 0 0,-1 0 0,0 0 0,0 0 0,0 1 0,0-1 0,0 0 0,0 0 0,0 0 0,0 1 0,0-1 0,0 0 0,0 0 0,0 0 0,0 1 0,0-1 0,0 0 0,0 0 0,0 0 0,0 0 0,0 1 0,0-1 0,0 0 0,-1 0 0,-6 7 4582,-3 0-3029,-8 13 526,-51 60 1996,62-70-3956,0 0 0,1 1 0,0 0 0,1 0 0,0 0 0,-5 21 0,7-21-37,1 0 0,0 1 0,1-1 0,0 24 0,2-29-115,-1-1 0,1 1 1,0-1-1,0 0 0,1 1 1,-1-1-1,1 0 0,0 0 1,1 0-1,-1 0 0,1 0 1,6 7-1,-8-11-58,0 1-1,1-1 1,-1 0 0,1 0-1,-1 0 1,1 0 0,-1 0-1,1 0 1,-1 0 0,1-1-1,0 1 1,-1-1 0,1 1-1,0-1 1,0 1 0,-1-1-1,1 0 1,0 0 0,0 0-1,0 0 1,-1 0 0,1-1-1,0 1 1,0 0 0,-1-1-1,1 1 1,0-1 0,2-1-1,4-2 51,1 0 0,-1-1 0,0 0-1,8-7 1,-13 9-73,106-89 176,-33 26-64,-47 40-128,-1-1 0,-1-2 0,-1 0 0,-2-2 0,-1 0-1,33-61 1,87-221 15,-81 165 38,-57 137-78,-3 6 7,1 0 1,-1 0-1,0-1 0,0 1 0,-1-1 0,0 1 0,1-8 0,-2 12-28,-3 4 24,-2 10-14,-23 81 160,4 2 0,4 0 0,-9 131 0,27-181-23,2-1-1,3 1 0,1-1 1,2 0-1,23 83 1,-28-125-77,18 53 160,-17-51-116,1 0 0,0 0 0,0 0-1,0 0 1,0-1 0,0 1 0,1-1 0,5 4-1,-8-7-43,-1 0 0,1-1 0,0 1-1,0 0 1,0-1 0,0 1-1,0-1 1,0 0 0,0 1 0,0-1-1,0 0 1,0 1 0,0-1 0,0 0-1,0 0 1,0 0 0,0 0-1,0 0 1,0 0 0,0 0 0,2-1-1,-1 0 7,1 0-1,-1 0 0,0 0 0,0 0 0,0 0 1,0-1-1,0 1 0,0-1 0,2-1 1,3-5 35,0 0 1,-1 0 0,9-15 0,38-78 67,-44 82-122,-3 5-17,0 0 1,-1-1-1,4-15 0,-8 25-2,0 0 1,0 0-1,0-1 0,-1 1 0,1 0 0,-1-1 0,-1 1 0,1 0 0,-1-1 0,0 1 0,-3-10 0,4 14 11,-1 0 0,1 0-1,0 1 1,-1-1-1,1 0 1,-1 0 0,1 0-1,-1 0 1,1 0-1,-1 1 1,0-1 0,1 0-1,-1 1 1,0-1 0,0 0-1,0 1 1,1-1-1,-1 1 1,0-1 0,0 1-1,0-1 1,0 1-1,0 0 1,0 0 0,-1-1-1,0 1 9,1 0 0,-1 1-1,1-1 1,-1 0 0,1 1-1,-1-1 1,1 1 0,-1 0-1,1-1 1,0 1 0,-1 0-1,1 0 1,0 0 0,-2 1-1,-2 3 45,0 0 0,0 1 0,0-1 0,1 1 0,-6 9 0,7-9-9,0 1 0,1-1 0,-1 1 0,1 0 0,1 0 0,-1 0 0,0 10 0,1 5 28,2 22 0,-1-34-65,1 5 34,0 0 1,1 1-1,1-1 1,0 0-1,1-1 0,9 22 1,-11-31-80,0-1-1,1 1 1,-1-1 0,1 1 0,0-1-1,1 0 1,-1 0 0,1 0 0,7 6 0,-8-8-93,0-1 0,0 1 0,0 0 0,0-1 0,1 1 0,-1-1 1,1 0-1,-1 0 0,1-1 0,-1 1 0,1-1 0,-1 1 1,1-1-1,-1 0 0,7-1 0,-2-1-542,-1 0 0,0 0-1,-1 0 1,1-1 0,0 1 0,-1-2 0,0 1-1,1-1 1,-1 0 0,-1 0 0,1-1-1,0 1 1,4-7 0,18-18-2308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5888,'-4'2'11785,"13"2"-9028,14 1-2404,5-6 902,41-8-1,-8 2-376,-34 4-734,205-11 1163,-132 17-1734,-89-6-1867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427 384 4576,'-1'0'68,"1"0"0,0 0 0,0 0 0,0 0 0,0-1 0,-1 1 0,3-7 6288,-8-5-2362,-4 6-3501,-1 1 0,1 0 0,-1 0 0,0 1 0,0 1 0,-1 0 0,1 0 0,-1 1 0,1 1 0,-15-1 0,-2 2-218,0 1 0,0 1 0,-33 7 0,52-7-233,0 0 1,0 0 0,0 1-1,0 1 1,0 0 0,0 0-1,1 0 1,0 1 0,-10 8-1,14-10-8,1 0 0,-1 0 0,1 0 0,0 1 1,0 0-1,0 0 0,0-1 0,1 2 0,0-1 0,-1 0 0,2 0 0,-1 1 0,0-1 0,1 1 0,0-1 0,0 1 0,0 0 0,0-1 0,1 1 0,0 7 0,1-1 38,1 0 1,0 0-1,1 0 1,0 0-1,0-1 1,1 1-1,1-1 1,0 0-1,0 0 1,1 0-1,0-1 1,1 0-1,11 13 1,-10-13 1,1-1 1,1 1-1,-1-2 1,1 1-1,0-1 1,1-1 0,0 0-1,0 0 1,0-1-1,1-1 1,-1 0-1,14 3 1,-21-6-52,-1-1 1,0 1-1,0-1 0,0 0 1,1 0-1,-1 0 1,0 0-1,0-1 0,1 1 1,-1-1-1,0 0 1,0 0-1,0 0 0,0 0 1,5-3-1,-4 1-13,0 0 0,0 0 0,-1 0 0,0 0 0,0-1 0,1 1 0,-2-1 0,1 0 0,0 0 0,1-4 0,1-4 47,0 1 0,-1-1 0,0 0-1,-1 0 1,0 0 0,-1 0 0,1-19 0,-2 4 21,-1 0 0,-6-40 1,4 55-63,0-1 1,-1 0 0,-1 1-1,0 0 1,-1 0-1,0 0 1,-10-16 0,2 6 109,-1 1 1,-1 0 0,-1 1 0,-33-31 0,40 43-76,-7-7 68,-26-26-1,39 37-93,0 0 0,0 1 1,0-1-1,1 0 0,-1-1 0,1 1 0,0 0 0,0-1 0,1 1 1,-1-1-1,1 1 0,0-1 0,-1-8 0,2 11-29,0 0-1,0 0 1,1 1-1,-1-1 1,1 0-1,-1 0 1,1 0-1,0 0 1,0 0-1,-1 0 1,1 1-1,0-1 1,1 0-1,-1 1 0,0-1 1,0 1-1,1-1 1,-1 1-1,1 0 1,-1-1-1,1 1 1,0 0-1,-1 0 1,1 0-1,0 0 1,0 1-1,0-1 1,-1 0-1,1 1 1,4-1-1,2-1-21,0 1-1,1 0 1,-1 0-1,1 1 1,16 2 0,5 2 84,0 1 1,-1 1-1,1 2 1,-2 1 0,49 22-1,-65-25-62,-1-2 70,0 2 1,0-1 0,0 1-1,-1 1 1,14 10-1,-21-14 25,-2-2 74,-6 31-21780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11 277 3136,'-10'0'9136,"15"1"-6747,-1 1-2025,0-1 0,0 1-1,0-1 1,0 0 0,0 0 0,0 0 0,0-1-1,0 1 1,0-1 0,7-1 0,47-5 1294,-42 4-1361,-9 0-134,0 1-1,0-1 1,0-1 0,0 0-1,0 1 1,7-6 0,2 0-1,-4 3-121,-1-1-1,0 0 0,-1 0 1,0-1-1,0 0 1,0-1-1,-1 0 0,0-1 1,-1 0-1,0 0 1,0-1-1,-1 0 0,9-15 1,-11 15 41,-1 0 0,0 0 0,3-17 0,-6 24-73,0-1 0,-1 1 0,1-1 0,-1 1 0,0-1 0,0 1 0,0-1 0,-1 1 0,1-1 0,-1 1 0,0-1 1,0 1-1,0-1 0,-3-5 0,4 9 3,-1-1 0,1 0 0,-1 0 0,1 1 0,-1-1 0,1 1 0,-1-1 0,0 1 0,1-1 0,-1 1 0,0-1 0,0 1 0,1-1-1,-1 1 1,0 0 0,0-1 0,0 1 0,1 0 0,-1 0 0,0 0 0,0 0 0,0 0 0,0 0 0,1 0 0,-1 0 0,0 0 0,0 0 0,0 0 0,0 0 0,1 0 0,-1 1 0,0-1 0,0 0 0,0 1 0,1-1 0,-2 1 0,-2 2 83,0-1 0,1 0 0,-1 1 0,1 0 0,-4 4 0,0 1 33,0 1 1,1-1-1,0 1 0,1 0 1,0 1-1,0-1 0,1 1 1,1 0-1,-1 0 0,2 0 1,-1 1-1,1-1 1,1 1-1,-1 16 0,3-20-3,-1-1 0,1 1 0,0-1 0,1 1 0,0-1 0,0 0 0,0 0 0,1 0 0,5 10-1,2 1 121,23 27 0,-31-42-438,-1 0 0,1-1-1,0 1 1,0 0 0,0-1 0,0 1 0,3 1 0,-4-3-487,0 1 0,0-1 0,0 1 0,0-1 0,1 1 0,-1-1 0,0 0 0,0 0 1,0 0-1,1 1 0,-1-1 0,0 0 0,0-1 0,3 1 0,3-1-2082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1312,'-15'-4'421,"14"4"-359,1 0 1,-1 0-1,0 0 0,1 0 0,-1 0 1,0 0-1,1 0 0,-13 6 11194,13-3-8172,9 13-1250,8 5-1162,0-1 1,1-1 0,0 0-1,29 20 1,-1 2-159,-20-18-179,31 40 0,-46-50-210,-2 0 0,0 1-1,0 1 1,-1-1 0,6 18 0,-6-8 18,-1-1-1,-1 1 1,5 34 0,-2 71 438,-8-97-277,-1 0 1,-6 38 0,3-54-221,0-1 1,-1 0-1,0 0 0,-1 0 0,-1-1 0,-12 24 1,-13 10 50,-53 62 1,-8 11-1042,45-58-1853,14-23-3046,28-35 4529,-6 12-1486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3808,'5'4'16888,"-3"-2"-15759,0 3-3619,0-2 2598,-1 0 1,1 0-1,0-1 1,0 1 0,0-1-1,0 0 1,0 0-1,1 1 1,-1-1-1,1-1 1,3 3 0,37 20 895,-37-22-951,0 0 0,0 0 0,0 0 0,0-1 0,1 0 0,-1-1-1,0 1 1,1-1 0,-1 0 0,1-1 0,-1 1 0,11-4 0,5-1 4,-1-2 0,28-11 0,-8 3 332,-35 12-310,-6 3-77,0 1-1,0-1 1,0 0-1,0 0 0,0 0 1,0 0-1,0 0 0,0 0 1,0 0-1,0 0 0,0 0 1,0 0-1,0 0 0,0 0 1,0 0-1,0 0 0,0 0 1,0 0-1,0 0 0,0 0 1,0 0-1,0 0 0,0 0 1,1 1-1,-1-1 0,0 0 1,0 0-1,0 0 0,0 0 1,0 0-1,0 0 0,0 0 1,0 0-1,0 0 0,0 0 1,0 0-1,0 0 0,0 0 1,0 0-1,0 0 0,0 0 1,0 0-1,0 0 1,0 0-1,0 0 0,0 0 1,0 0-1,1 0 0,-1 0 1,0 0-1,0 0 0,0 0 1,0 0-1,0 0 0,0 0 1,0 0-1,0 0 0,0 0 1,0 0-1,0 0 0,0 0 1,0 0-1,0-1 0,0 2 207,0 0-311,-1-1 112,1 0 0,0 0 0,-1 1 0,1-1 0,-1 0 0,1 1 0,0-1 0,0 0 0,-1 1 0,1-1 0,0 1 0,0-1 0,-1 1 0,1-1 0,0 0 0,0 1 0,0-1 0,0 1 0,0-1 0,-1 1 0,1-1 0,0 1 0,0-1 0,0 1 0,1 0 0,-2 3 42,-21 62 304,-9 33 164,-22 271 176,41-248-467,6-6 75,1-11 125,3-73-415,3 37 1,1-14 215,-6 3 40,3-36-281,0 34 0,2 72 149,-1-67 147,1-53-43,0 0 243,-1-8-473,-1 1 1,1-1-1,0 0 0,-1 0 1,1 1-1,0-1 1,-1 0-1,1 0 0,-1 1 1,1-1-1,-1 0 1,1 0-1,0 0 0,-1 0 1,1 0-1,-1 0 0,1 0 1,-1 0-1,1 0 1,-1 0-1,1 0 0,-1 0 1,-2 0 0,0-1 0,-1 1 1,1-1-1,0 0 0,0 0 0,0 0 1,1-1-1,-1 1 0,0-1 1,-3-2-1,2 2-189,1 0 0,0 0 0,-1 0 0,0 0 0,1 1 1,-1 0-1,-4-2 0,-3 1-1251,9 1 960,0 1 0,0-1 0,0 1 0,1-1 0,-1 1 0,0 0 0,0 0 0,0 0 0,0 0 0,0 0 0,0 0 0,0 0 0,0 1 0,-3 0 0,8 11-7958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2816,'-10'0'7493,"1"0"139,-1 0-2918,43 15-3034,-7-10-1500,0-1 0,0-1 0,35-1 0,-10-1-94,36 2 370,54 3 144,-86-3-481,-38-3-69,0 1 0,0 0 0,20 5 1,-27-5-84,-10-1-3,1 0 0,-1 0 0,0 0-1,1 0 1,-1 0 0,1 0 0,-1 0-1,0 0 1,1 1 0,-1-1 0,0 0-1,1 0 1,-1 0 0,0 0 0,1 0-1,-1 1 1,0-1 0,1 0-1,0 1 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3808,'0'0'20410,"0"9"-19578,0-5-714,-1 1 1,1-1-1,-1 1 1,0 0-1,-1-1 1,1 0-1,-1 1 1,0-1-1,0 0 0,0 0 1,0 0-1,-1 0 1,-3 4-1,-6 6 60,0-1 0,-15 13 0,3-4 35,-13 9-116,23-21-24,-17 17 0,28-23-40,0-1-1,0 1 1,0-1 0,0 1 0,1 0-1,0 0 1,0 0 0,0 1-1,0-1 1,-1 5 0,3-8-5,0 0 1,0 0-1,0 0 1,0 0 0,0 0-1,0 1 1,1-1-1,-1 0 1,0 0-1,1 0 1,-1 0-1,1 0 1,-1 0 0,1 0-1,-1 0 1,1-1-1,0 1 1,-1 0-1,1 0 1,0 0-1,0-1 1,0 1-1,-1 0 1,1-1 0,0 1-1,0 0 1,2 0-1,29 12 478,-31-12-515,19 4 167,0-1 0,29 3 0,-40-6-110,11 5 31,-18-5-158,1 0 0,0 0 0,0 0 0,1-1 0,-1 1 0,3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4896,'-9'-15'17257,"-1"38"-14849,3-7-1348,1-9-290,7-13-339,8-17-134,-6 11-48,-3 8-99,0 6-37,0-1 15,0-1-117,0 0 0,-1 0 0,1 0-1,0 0 1,0 1 0,-1-1 0,1 0 0,0 0-1,0 1 1,-1-1 0,1 0 0,0 0 0,0 1 0,0-1-1,-1 0 1,1 1 0,0-1 0,0 0 0,0 1-1,0-1 1,0 0 0,0 1 0,0-1 0,-1 0 0,1 1-1,0-1 1,0 0 0,0 1 0,1-1 0,-1 0-1,0 1 1,0-1 0,0 0 0,0 1 0,0 0-1,1-1 113,8-3 304,-8 2-430,-1 0 0,0 0 1,1 0-1,-1 0 0,1 1 0,-1-1 1,1 0-1,0 1 0,-1-1 1,1 0-1,0 1 0,-1-1 0,1 1 1,1-1-1,-2 1-31,0 1 1,1-1-1,-1 1 1,0 0-1,0-1 1,0 1-1,0 0 1,0-1-1,0 1 1,0 0-1,0-1 1,0 1-1,0 0 0,0-1 1,0 1-1,-1-1 1,1 1-1,0 0 1,0-1-1,-1 1 1,1 0-1,-2 5-389,-4 20-4631,9-15 2515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38 604 2976,'-1'0'141,"1"-1"0,-1 1 1,0 0-1,0-1 0,1 1 1,-1 0-1,0-1 0,0 1 0,1 0 1,-1 0-1,0 0 0,0-1 0,0 1 1,1 0-1,-1 0 0,0 0 0,0 1 1,0-1-1,1 0 0,-1 0 1,0 0-1,0 0 0,0 1 0,1-1 1,-1 0-1,-1 1 0,1 0 681,0 0 0,-1-1-1,1 1 1,0-1 0,-1 1 0,1-1-1,0 0 1,-1 0 0,-1 1 0,5-3-209,0 1 0,0 0 0,0-1 0,0 1 0,-1-1 0,1 0 0,0 1 0,1-4 1,22-25-630,-18 20 481,75-98 453,44-73-60,-113 159-604,-1-1-1,-1 0 0,11-34 1,-20 48-219,1 0 1,-1-1 0,-1 1 0,1-1 0,-2 0 0,1 1 0,-1-1 0,-1 0 0,0 1-1,-4-19 1,5 27-41,0 1-1,0-1 0,0 1 1,0-1-1,-1 0 0,1 1 1,0-1-1,0 1 0,0-1 1,-1 0-1,1 1 0,0-1 1,-1 1-1,1-1 0,-1 1 1,1 0-1,0-1 0,-1 1 1,1-1-1,-1 1 0,1 0 1,-1-1-1,1 1 0,-1 0 1,1-1-1,-1 1 0,0 0 1,0 0-1,0 0 13,0 0 1,-1 0-1,1 0 0,0 0 0,0 0 1,0 1-1,-1-1 0,1 1 0,0-1 0,0 1 1,0-1-1,0 1 0,-1 0 0,-4 3 89,1 1 0,-1-1 0,-7 10-1,-5 7 151,1 0 0,2 0 0,-18 31 0,28-41-112,-1 1-1,2-1 1,-1 1-1,2 0 1,0 1 0,0-1-1,1 0 1,0 1 0,1 16-1,1 14 57,2-1 0,2 0 0,1 0 0,16 55-1,-8-61-2967,-5-24 1135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2976,'0'-8'14223,"6"9"-12793,4 2-1130,0-1 0,0 0 1,13 0-1,-1 1 45,26 2 125,0-3-1,66-5 0,-100 3-381,-1-2 0,0 1-1,0-2 1,16-4-1,-25 6-59,1-1 0,0 0 0,-1 0-1,1 0 1,-1-1 0,0 0 0,0 1-1,0-1 1,0-1 0,0 1 0,-1 0-1,0-1 1,6-7 0,-9 9-21,1 0 0,0 0 1,-1 0-1,0 0 0,1 0 0,-1 0 0,0 0 0,0 0 1,0 0-1,0 0 0,-1 0 0,1 0 0,0 1 0,-1-1 1,1 0-1,-1 0 0,0 0 0,0 0 0,-1-2 0,-19-32-257,19 33 257,0 1 0,-1-1-1,1 1 1,-1 0-1,1-1 1,-1 1-1,0 1 1,0-1 0,0 0-1,0 1 1,0-1-1,0 1 1,-6-2 0,-1 1 74,1 0-1,-1 1 1,-12-1 0,7 2 52,1 0-1,-1 1 1,0 1-1,0 0 1,1 1-1,0 1 1,-1 0-1,1 1 0,-19 9 1,24-9-27,1-1 1,-1 1 0,1 0-1,0 1 1,1 0-1,0 0 1,-1 1-1,2 0 1,-1 0-1,1 1 1,0-1-1,1 1 1,0 1-1,0-1 1,-5 12 0,9-15-30,0-1 1,0 1 0,0-1 0,0 1 0,1 0 0,0-1 0,0 1 0,0-1 0,0 1 0,1 0 0,0-1 0,-1 1 0,2-1 0,-1 1-1,1-1 1,-1 0 0,1 0 0,0 1 0,1-1 0,-1-1 0,1 1 0,4 5 0,-3-4 18,1 0 1,0 0-1,0 0 0,1-1 1,-1 1-1,1-1 0,0-1 1,0 1-1,1-1 0,-1 0 1,1-1-1,-1 1 0,15 2 1,6-2 95,0-2 0,1 0 0,-1-2 0,47-8 0,-51 5-179,0-2 0,0-1 1,43-19-1,-43 16-98,-11 5 65,-1-1-1,-1 0 1,1-1 0,-1 0 0,0-1 0,-1 0 0,0 0 0,12-16-1,-14 18-11,-1 0-1,0 0 0,1 0 0,0 0 0,1 1 1,-1 1-1,1-1 0,0 1 0,0 0 0,0 1 0,1 0 1,15-3-1,-19 5 15,-1 1 1,1 0-1,-1 0 1,1 1-1,-1-1 1,0 1-1,1 0 1,-1 1-1,0-1 1,1 1-1,-1-1 1,0 1-1,0 0 1,-1 1-1,1-1 1,0 1-1,4 3 1,5 7 168,-1-1 1,0 2 0,12 17-1,5 6-16,-2-5-13,-11-12-37,1-2 1,0 1 0,1-2-1,27 20 1,-43-36-188,-1 0-1,1 1 1,0-2 0,-1 1 0,1 0-1,0 0 1,-1 0 0,1-1 0,0 1 0,0-1-1,0 1 1,0-1 0,0 0 0,3 0 0,-4 0-177,-1 0 1,1 0 0,0-1-1,-1 1 1,1 0 0,-1 0-1,1-1 1,0 1 0,-1 0 0,1-1-1,-1 1 1,1-1 0,-1 1-1,1-1 1,-1 1 0,0-1-1,1 0 1,0 0-577,0-1-1,-1 1 1,1 0 0,-1-1-1,0 1 1,1 0 0,-1-1-1,0 1 1,0-1 0,0-1-1,0-6-2722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44 9056,'-71'5'4096,"61"-2"-3552,15-3 2303,8 5-1663,32-5 1856,10 3-1760,34-3-224,1 0-640,45-3-320,-1-2-32,16-3-704,-21-1 352,3-11-6143,-21 5 3519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0 7040,'-2'0'348,"0"1"1,0-1-1,1 1 1,-1-1-1,0 1 1,1-1 0,-1 1-1,1 0 1,-1 0-1,1 0 1,-1-1-1,1 2 1,-1-1-1,1 0 1,0 0-1,0 0 1,-1 1 0,1-1-1,0 0 1,0 1-1,-1 1 1,-10 12 1385,-2-3-665,-1-1-1,0-1 1,-19 11-1,-54 23 707,26-14-784,23-9-395,-50 36 1,70-43-466,0 1 1,2 1-1,0 0 1,-19 24 0,-66 99-1412,86-122-1292,9-12-351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1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34 110 7392,'3'0'5307,"-2"0"-5194,3 9 1347,-1 12 1206,3 31 0,-6 61-111,0-61-1760,0-29-462,0 35 402,-9 76 0,3-94-492,-18 109 516,23-143-691,-3 9 469,2-14-584,-1-9-569,2 2 570,0 0 0,1 0 1,0-1-1,1 1 0,-1 0 0,1 0 1,0-1-1,4-8 0,-3 3 42,10-68-146,-5 33 166,1-5 6,37-186 42,-35 203 224,1 0 0,2 1 0,1 1 0,25-42 0,-36 69-204,1 1 0,0 0 1,0 0-1,0 0 0,0 0 1,1 0-1,0 1 0,0 0 1,0 0-1,1 0 0,-1 1 1,7-3-1,-9 4-47,0 1 0,1 0 0,-1 0 0,0 0 0,0 1 0,1-1 0,-1 1 0,0 0 0,1 0 0,-1 0 0,0 0 0,1 0 0,-1 1 0,0 0 0,0-1 0,1 1 0,-1 0 0,0 1 0,0-1 0,0 1 0,0-1 0,0 1 0,-1 0 0,1 0 0,4 4 0,-1-1 41,0 1-1,-1 0 1,1 0-1,-1 1 1,0 0 0,-1 0-1,0 0 1,4 8-1,-6-10-42,0 0 0,-1 0-1,1 0 1,-1 0 0,0 0 0,-1 1-1,1-1 1,-1 0 0,0 0-1,0 1 1,-1-1 0,1 0-1,-3 9 1,-1-1 60,0-1 1,-1 0-1,-1-1 0,1 1 0,-2-1 1,1 0-1,-2-1 0,1 0 0,-12 12 1,15-18-189,1-1-1,-1 1 1,0-1 0,-1 1 0,1-1 0,-1-1 0,1 1 0,-1-1-1,0 1 1,0-1 0,0-1 0,0 1 0,0-1 0,0 0 0,0 0-1,-1 0 1,1-1 0,0 0 0,0 0 0,-1 0 0,1 0 0,0-1-1,-1 0 1,-7-3 0,-2-1-946,3 0-1849,0 1 0,-1 1 0,-22-4 0,34 7 2622,0 0 1,-1 0 0,1 0-1,0 1 1,0-1 0,0 0-1,0 1 1,0-1 0,0 1-1,0-1 1,-2 2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1 1248,'1'5'11728,"-4"-3"-11371,0-1-1,1 1 1,-1-1 0,0 0 0,0 0 0,0 0 0,0 0 0,-1-1 0,1 1 0,0-1 0,0 0-1,-6 0 1,-1 1 75,-53 2 1181,-39 5 161,70-3-1362,16-4-248,0 1 1,0 1-1,0 1 0,1 0 0,-23 9 0,36-11-114,-1-1-1,1 1 1,0 0-1,-1 0 0,1 0 1,0 0-1,0 0 1,0 0-1,1 0 0,-1 1 1,0-1-1,1 0 1,-2 5-1,-1 3 226,0 0-1,-3 14 1,5-15-207,-6 27 84,2 1 1,-2 51-1,4-43-107,-1 159 409,5-156-370,4 113 263,0-12-332,0-67 7,-9 98 0,-1-110 61,-4 47 84,3-75-108,4-27-8,0 0 0,2 0 0,0 0 1,1 26-1,1 10 284,-1-28-222,0-23-119,0 1-1,0-1 1,0 1 0,-1-1 0,1 1-1,0-1 1,0 1 0,0-1 0,-1 1-1,1-1 1,0 1 0,-1-1 0,1 0-1,0 1 1,-1-1 0,1 1 0,-1-1 0,0 3-27,8-3 29,2 1 9,0-1 0,1 1 1,-1 1-1,0 0 1,0 0-1,13 5 0,50 28 178,-68-33-158,33 14-348,-21-13-2575,-7-34-11342,-8 23 11536,6-12-645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89 1728,'-2'-1'108,"0"1"-7,1 0 1,0-1 0,-1 1 0,-12-6 11329,14 6-11329,0 0-1,0 0 1,-1 0-1,1-1 1,0 1-1,0 0 1,0 0-1,0 0 1,0-1-1,0 1 0,0 0 1,0 0-1,0 0 1,0-1-1,0 1 1,0 0-1,0 0 1,0-1-1,0 1 1,0 0-1,0 0 1,0 0-1,0-1 1,0 1-1,0 0 1,0 0-1,0 0 1,0-1-1,2-8 2588,-2 9-2602,0-1-1,0 1 0,0 0 1,-1 0-1,1-1 1,0 1-1,0 0 1,0-1-1,0 1 1,0 0-1,0 0 1,-1-1-1,1 1 0,0 0 1,0 0-1,0-1 1,-1 1-1,1 0 1,0 0-1,0 0 1,-1-1-1,1 1 1,0 0-1,-1 0 0,1 0 1,-1 0-71,1 0 1,0 0-1,0 0 0,0-1 1,0 1-1,0 0 1,-1 0-1,1 0 0,0 0 1,0 0-1,0 0 1,0 0-1,0 0 0,0 0 1,0 0-1,-1 0 1,1-1-1,0 1 0,0 0 1,0 0-1,0 0 0,0 0 1,0 0-1,0 0 1,0-1-1,0 1 0,0 0 1,0 0-1,0 0 1,0 0-1,0 0 0,0-1 1,0 1-1,0 0 1,0 0-1,0 0 0,0 0 1,0 0-1,0-1 0,0 1 1,0 0-1,0 0 1,0 0-1,0 0 0,0 0 1,0-1-1,0 1 1,0 0-1,0 0 0,0 0 1,1 0-1,-1 0 0,0 0 1,0 0-1,0 0 1,0-1-1,0 1 0,0 0 1,0 0-1,1 0 1,-1 0-1,5-4 296,1 1 0,0-1 0,0 1 0,0 0 0,0 0 0,0 1 0,7-2 0,46-4 375,66 0 1,-81 6-548,-26 1-99,0 1 0,1 1 1,21 3-1,-18-3-132,-12-1 214,-10 0-235,-18-13-14394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5824,'-3'4'14809,"-4"6"-8260,-2 3-5431,-15 21-4047,18-24 4709,-5 14-1640,1-1 0,1 2-1,0-1 1,2 1 0,1 0 0,2 1-1,0-1 1,1 1 0,2 30-1,0-49-121,2 0-1,-1-1 0,1 1 0,0 0 0,0-1 1,1 1-1,0-1 0,0 1 0,0-1 0,1 0 0,0 0 1,0 0-1,1 0 0,-1-1 0,1 1 0,1-1 1,8 9-1,-6-9 2027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66 7968,'-19'-16'2565,"9"-13"15486,10 30-18030,0-1-1,-1 0 1,1 0 0,-1 0-1,1 0 1,0 0 0,-1 0-1,1-1 1,0 1 0,-1 0-1,1 0 1,0 0 0,-1 0 0,1 0-1,0 0 1,0-1 0,-1 1-1,1 0 1,0 0 0,-1 0-1,1-1 1,0 1 0,0 0-1,-1 0 1,1-1 0,0 1-1,0 0 1,0-1 0,-1 1-1,1 0 1,0-1 0,0 1-1,0 0 1,0-1 0,0 1-1,0 0 1,0-1 0,0 1-22,-1 0 1,1-1 0,0 1-1,0 0 1,0 0 0,0 0-1,0 0 1,0 0 0,-1-1-1,1 1 1,0 0 0,0 0-1,0 0 1,0 0 0,-1 0-1,1 0 1,0 0-1,0 0 1,0 0 0,0 0-1,-1 0 1,1 0 0,0 0-1,0 0 1,0 0 0,-1 0-1,1 0 1,0 0 0,0 0-1,0 0 1,-1 0 0,1 0-1,0 0 1,0 0-1,0 0 1,0 0 0,-1 0-1,1 0 1,0 1 0,0-2-40,0 1 35,0 0-1,0 0 1,0 0-1,1 0 1,-1 0-1,0 0 1,0-1-1,0 1 1,0 0-1,0 0 1,0 0-1,1 0 1,-1-1-1,0 1 1,0 0-1,0 0 1,0 0-1,0 0 1,0-1-1,0 1 1,0 0-1,0 0 1,0 0-1,0-1 1,0 1-1,0 0 1,0 0-1,0 0 1,0-1-1,0 1 1,0 0-1,0 0 1,0 0-1,0 0 1,-1-1-1,1 1 1,0 0-1,0 0 0,0 0 1,0 0-1,0-1 1,-1 1-1,2-2-13,-1 3-54,0-4-1016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12 3648,'-6'-12'5750,"1"15"-2708,2-1-2640,-2 2 200,0 0 0,1 0 1,0 0-1,0 1 0,-6 8 0,-6 6 276,-21 24 912,-3-2 0,-75 62 0,86-80-1211,0 1-1,-29 33 1,45-42-434,1 0 0,1 1 1,0 0-1,1 0 0,1 1 0,-10 25 0,8-8 44,2-1-1,1 1 1,2 1-1,1 0 0,0 35 1,4-53-151,2 0-1,0-1 1,1 1 0,0 0-1,2-1 1,0 0 0,0 0 0,2 0-1,0-1 1,1 1 0,0-1-1,1-1 1,13 18 0,-14-20-130,8 10-34,0-1-1,35 37 1,-44-52-402,0-1 0,1 0 0,-1 0 0,1 0 0,12 5 0,-14-8-183,-1 0-1,1-1 1,0 1 0,0-1 0,0 0 0,-1 0 0,1-1 0,0 1 0,0-1 0,6-1 0,7-4-3241,5-1 1307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2:2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 6560,'-9'-10'1880,"9"10"-1785,0 0 1,0-1-1,0 1 0,0 0 0,-1 0 1,1-1-1,0 1 0,0 0 1,0 0-1,0-1 0,-1 1 0,1 0 1,0 0-1,0 0 0,-1-1 1,1 1-1,0 0 0,0 0 0,-1 0 1,1 0-1,0 0 0,0-1 1,-1 1-1,1 0 0,0 0 0,-1 0 1,1 0-1,0 0 0,0 0 1,-1 0-1,1 0 0,0 0 0,-1 0 1,1 9 1657,-1 0 1,-3 15-1,-14 43 527,1-5-1170,-32 246 1000,9-47-807,37-247-1143,-3 25 310,6-38-464,0 0 0,0-1 0,0 1 0,0 0 0,-1-1 0,1 1 1,0-1-1,0 1 0,-1 0 0,1-1 0,0 1 0,-1-1 0,1 1 1,-1 0-1,0 0 0,1-1-4,0 0 1,1 0 0,-1 0-1,0 0 1,0 0-1,0 0 1,0 0-1,0 0 1,0 0-1,0 0 1,0 0-1,0 0 1,0 0-1,0 0 1,0 0-1,0 0 1,0 0-1,0 0 1,0 0 0,0 0-1,0 0 1,0 0-1,1 0 1,-1 0-1,0 1 1,0-1-1,0 0 1,0 0-1,0 0 1,0 0-1,0 0 1,0 0-1,0 0 1,0 0-1,0 0 1,0 0 0,0 0-1,0 0 1,0 0-1,0 0 1,0 0-1,0 1 1,0-1-1,0 0 1,-1 0-1,1 0 1,0 0-1,0 0 1,0 0-1,0 0 1,0 0-1,0 0 1,0 0 0,0 0-1,0 0 1,1 0-67,2-17-430,3-31 1,-4 29 453,5-28 0,12-34-80,29-80 0,-44 149 109,1 1 0,0 1-1,0-1 1,1 1 0,1-1 0,0 2-1,0-1 1,1 1 0,0 0 0,0 1-1,1 0 1,0 0 0,1 1 0,0 0 0,0 0-1,0 2 1,1-1 0,12-4 0,-8 4 133,1 2 1,24-6 0,-33 9 1,0 0 1,-1 0-1,1 1 0,0 0 1,0 0-1,0 1 1,0 0-1,9 2 1,-14-2-100,0-1 0,0 1 0,-1 0 0,1 0 1,0 0-1,-1 0 0,1 0 0,-1 0 1,1 0-1,-1 1 0,1-1 0,-1 0 1,0 1-1,0-1 0,0 1 0,0 0 0,0-1 1,0 1-1,0 0 0,0 0 0,-1-1 1,1 1-1,-1 0 0,1 0 0,-1 0 0,0 0 1,1 0-1,-1 0 0,0 0 0,0-1 1,-1 1-1,1 3 0,-1 2-11,-1 1 1,0-1-1,0 0 1,0 0-1,-1 0 0,-7 14 1,4-12-22,0 0-1,-1 0 1,1 0 0,-2 0-1,1-1 1,-1-1 0,-1 1 0,1-1-1,-1 0 1,0-1 0,-1 0-1,-15 7 1,9-7-90,1 0 1,-1-1-1,0-1 0,0 0 0,0-1 0,0-1 0,-31 0 1,47-2 102,-1 0 0,1 1 0,-1-1 1,1 0-1,0 0 0,-1 0 0,1 0 0,0 1 1,-1-1-1,1 0 0,0 1 0,-1-1 1,1 0-1,0 0 0,0 1 0,-1-1 1,1 0-1,0 1 0,0-1 0,0 1 1,-1-1-1,1 0 0,0 1 0,0-1 0,0 0 1,0 1-1,0-1 0,0 1 0,0-1 1,0 1-1,0-1 0,0 0 0,0 1 1,0-1-1,0 1 0,0-1 0,0 0 1,0 1-1,1-1 0,-1 1 0,8 25 162,-5-16-101,3 11 114,1-1-1,1 1 1,1-2-1,1 1 0,1-1 1,0 0-1,1-1 1,2-1-1,-1 0 1,2-1-1,21 19 1,-29-29-351,1-27-15569,-1 8 13243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2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36 121 3808,'-1'0'245,"0"0"0,-1 0 0,1 1-1,0-1 1,0 0 0,0 1 0,0-1 0,0 0 0,0 1 0,0-1 0,0 1-1,0 0 1,-2 1 0,2-2-25,0 1 1,0 0-1,0 0 0,0-1 0,0 1 0,-1-1 0,1 1 0,0-1 1,0 0-1,0 1 0,-1-1 0,1 0 0,0 0 0,-2 0 0,4-21 5028,-1 19-5232,1 1-1,-1-1 0,0 1 1,1-1-1,-1 1 0,1 0 1,0-1-1,-1 1 0,1 0 1,0 0-1,0-1 0,0 1 1,0 0-1,0 0 0,0 0 1,0 0-1,0 0 0,0 0 1,1 0-1,-1 1 0,0-1 1,0 0-1,1 1 0,-1-1 1,2 0-1,6-2 36,0 0-1,17-3 1,-19 5 38,137-20 423,-45 8-421,242-23 431,-259 36-228,-38 1-1494,-39-1-1200,0 5 667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1:2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3552,'0'0'168,"0"0"0,-1 0 0,1 0 0,0 1 0,-1-1 0,1 0 0,0 0 1,-1 0-1,1 0 0,0 0 0,-1 1 0,1-1 0,-1 0 0,1 0 0,0 0 0,-1 0 0,1 0 0,-1 0 0,1 0 0,0-1 1,-1 1-1,1 0 0,0 0 0,-1 0 0,1 0 0,-1 0 0,1-1 0,0 1 0,-1 0 0,1 0 0,0 0 0,0-1 0,-1 1 1,1-1-1,-1-14 7432,1 4-8497,0 11 970,1-1 0,-1 1 0,0-1 0,1 1 0,-1 0 0,1-1 1,-1 1-1,1-1 0,-1 1 0,0 0 0,1 0 0,-1-1 0,1 1 0,0 0 0,-1 0 0,1-1 0,-1 1 0,1 0 0,-1 0 0,1 0 0,0 0 0,7-3-149,5 0 301,0 0 1,0 1-1,26-2 0,17-2 212,4-7-24,50-10-75,146-14-1,-235 36-614,-1-1 588,36 2 0,-51 0-754,-1 0 0,1 1-1,0 0 1,0 0 0,-1 0-1,1 1 1,-1-1 0,1 1-1,-1 0 1,1 0 0,-1 1-1,7 4 1,3 9-2330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5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5216,'0'0'1696,"2"2"-1040,13 17 12451,-14-18-12055,0-1 0,0 1 1,1 0-1,0 0 0,-1-1-1159,0 0 0,0 0 0,0 1 0,0-1 0,0-1-1,0 1 1,0 0 0,0 0 0,0 0 0,0 0 0,0-1-1,1 1 1,6-4 290,1-1 1,0 0-1,-1 0 0,0-1 0,0 0 0,0-1 0,-1 1 0,0-1 0,-1-1 1,11-13-1,2-7-41,27-54 0,-23 39-99,-3-1-1,30-90 1,-44 86 16,-5 38-383,-7 13 403,-7 17-10,7-6-92,2 0 1,0 1 0,1-1 0,0 1 0,-1 20 0,3-7 237,4 54 1,1-49 51,10 40-1,-12-69-197,-1 1-1,1 0 1,0 0-1,0-1 1,0 1-1,1-1 0,0 0 1,3 5-1,-5-8-37,-1 0 0,1 0 0,0 0 0,0 0 0,0 0 0,1 0 0,-1 0 0,0 0 0,0 0 0,0 0 0,1-1 0,-1 1 0,0 0 0,1-1 0,-1 1 0,1-1 0,-1 0-1,1 1 1,-1-1 0,1 0 0,-1 0 0,1 0 0,-1 0 0,0 0 0,1 0 0,-1 0 0,1-1 0,-1 1 0,1-1 0,-1 1 0,1-1 0,0 0 0,3-2 25,0-1 0,0 0-1,0 1 1,-1-2 0,1 1 0,4-7 0,24-34 31,-22 30-69,8-14-21,3 1 0,0 1 1,43-39-1,-64 65-3,2-1-13,0-1 0,0 1 0,0 0 0,6-3 1,-8 5 18,-1-1 0,1 1 0,-1 0 1,1 0-1,-1 0 0,1-1 0,-1 1 0,1 0 1,0 0-1,-1 0 0,1 0 0,-1 0 1,1 0-1,-1 0 0,1 0 0,-1 0 1,1 1-1,0-1 0,-1 0 0,1 0 1,-1 0-1,1 1 0,-1-1 0,1 0 0,-1 1 1,1-1-1,-1 0 0,0 1 0,1-1 1,-1 0-1,1 1 0,-1-1 0,0 1 1,1-1-1,-1 1 0,0-1 0,0 1 1,1-1-1,-1 1 0,0-1 0,0 1 0,2 8 37,0-1-1,-1 1 0,0 0 0,-1-1 0,0 15 1,-1-6 7,-7 125 206,10-125-50,-2-17-192,0 0-1,0 0 0,0 1 1,1-1-1,-1 0 0,0 0 1,0 0-1,0 1 0,0-1 1,0 0-1,1 0 0,-1 0 1,0 1-1,0-1 0,0 0 1,1 0-1,-1 0 0,0 0 0,0 0 1,0 0-1,1 0 0,-1 1 1,0-1-1,0 0 0,1 0 1,-1 0-1,0 0 0,0 0 1,1 0-1,-1 0 0,1 0 1,1-2 29,1 1 0,0-1 0,-1 1 0,1-1 0,-1 0 0,1 0 0,3-4 0,77-73-61,38-34 37,-120 112-19,1 0 0,-1-1-1,1 1 1,0 0 0,-1 0-1,1 0 1,0 0-1,-1 0 1,1 1 0,0-1-1,0 0 1,0 1 0,0 0-1,0-1 1,3 1-1,-3 0 1,-1 1 0,1-1-1,-1 1 1,1 0-1,-1 0 1,1 0-1,-1-1 1,0 1 0,1 0-1,-1 1 1,0-1-1,0 0 1,0 0 0,1 1-1,-2-1 1,1 0-1,0 1 1,1 1-1,10 19 39,-1 1-1,-1 0 1,11 37-1,13 29-2114,-21-60-5557,-9-19 1958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0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1408,'-2'4'10208,"0"1"-11707,-29 63 2214,19-46-543,1 1 0,1 1 0,1 0 0,1 0 0,2 1 0,0 0 0,-4 45 0,-1 33 45,-6 124 67,20-176-56,2 0-1,22 90 1,-7-41-175,-11-48-1,27 79 0,-26-102 55,2 1 0,2-2 1,32 54-1,-34-66-65,1 1 0,0-2 0,1 0 0,21 17 0,68 47 307,-60-48-12,-31-21-229,0 1 0,0 1 0,15 20 0,3 2 42,-17-17-146,0 0 0,-1 0 0,11 23 0,-16-27-74,12 17 214,23 32-1,-34-51-129,1 0-1,1-1 1,0 0-1,0-1 1,23 16-1,-14-15 77,2-1 0,-1 0 0,1-1-1,1-2 1,31 7 0,-10-5 40,1-2 1,-1-2 0,47-1-1,5 5-103,-4-5 181,142 5-42,-1 1 361,-52-1-361,-40 0 127,-62-7-323,212-6 247,-109 1 65,-112 4-401,140 3 361,-157-2-230,-26-1-146,31 4 0,17 2 170,5 0 77,33 6-315,21 2 275,-9 0-232,47 6 244,-33-4 150,209 8-219,-46-4 16,-32-1-95,-26-1 132,209 30-112,-127-12 24,-142-14 1,17-3 98,205 31-182,-183-10 78,276 60 203,45 15-227,-172-41 103,-76-12-89,-255-55-10,-1 2 0,60 23-1,-31 1 178,-59-27-96,0 1 0,0 0-1,-1 0 1,0 1-1,-1 0 1,12 16-1,-14-16-24,1 1 1,-1 1-1,-1-1 0,0 1 0,0 0 0,-1 0 0,0 0 0,0 0 0,0 12 0,2 3-5,26 138-23,5 12 176,-27-139-320,3 3 239,-9-29-69,0-1 0,0 1 0,-1 0 0,0 1 0,1 13 0,-2-2-9,1 0-1,6 23 1,2 21 125,-5 9-152,-2-12 34,16 83-1,-12-103 13,-3 0 0,-1 81 0,-4-83 219,-2 59-132,3-96-77,0-1 0,0 0 0,0 1 1,0-1-1,-1 0 0,1 0 0,-1 1 1,0-1-1,0 0 0,0 0 0,-4 6 1584,5-10-1588,0 1 0,0-1 0,0 0 0,0 1 0,-1-1 0,1 1 0,0-1 0,0 0 0,-1 1 0,1-1 0,0 1 0,-1-1 0,1 1 0,0-1 0,-1 1 0,1-1 0,-1 1 0,0-1 0,-1-1 24,-7-12 225,-12-27-1,0 1 68,-36-56-385,57 96 44,-6-11 44,1 1 0,0-1 0,-6-21 1,-12-27-153,20 48 136,1 1-50,-2 1 1,-5-15 0,6 18-19,0-1-1,1 1 1,0-1 0,0 0-1,0 0 1,1 0 0,-1-9-1,2 16 37,0-1 1,0 1-1,0-1 0,0 1 0,0 0 0,0-1 1,0 1-1,0 0 0,0-1 0,-1 1 0,1 0 0,0-1 1,0 1-1,0 0 0,-1-1 0,1 1 0,0 0 1,0-1-1,-1 1 0,1 0 0,0 0 0,-1-1 0,1 1 1,-1 0-1,1 0 3,0-1 0,0 1 0,0 0 0,0 0 0,-1 0 0,1 0 0,0 0 0,0 0 0,0 0 0,0-1 0,0 1 0,-1 0 0,1 0 0,0 0 0,0 0 0,0-1 0,0 1 0,0 0 0,0 0 0,0 0 0,0-1 0,0 1 0,0 0 0,0 0 0,0 0 0,0 0 0,0-1 0,0 1 1,0 0-1,0 0 0,0 0 0,0-1 0,0 1 0,0 0 0,0 0 0,0 0 0,0-1 0,0 1 0,0 0 0,0 0 0,1 0 0,-1 0 0,0-1 0,0 1 0,0 0 0,-4-22-704,3 25 523,0 6 115,1-1 0,0 0 0,0 1 0,1-1 0,0 1 0,0-1 0,3 10 0,-2-11-4,7 35 74,2-1-1,25 63 1,-24-78 8,-5-11-9,-1 1 0,6 19 0,19 109 349,-29-136-358,-1 0 1,0 16-1,-1-19 24,1 1 0,-1-1 0,1 1 1,-1-1-1,1 1 0,1-1 0,2 8 0,-3-11-19,0-1-1,-1 0 0,1 0 0,-1 0 1,0 0-1,1 0 0,-1 0 1,0 0-1,0 1 0,0-1 0,1 0 1,-1 0-1,-1 0 0,1 2 0,0 10-68,3 4 287,-3-17-200,0 0 0,0 1 0,0-1 0,0 0 0,0 0 0,0 0 0,1 0 0,-1 0 0,0 0 0,0 0 0,0 0 0,0 0 0,0 0 0,1 1 0,-1-1 0,0 0 0,0 0 0,0 0 0,0 0 0,1 0 0,-1 0 0,0 0 0,0 0 0,0 0 0,0 0 0,0 0 0,1 0 0,-1 0 0,0-1 0,0 1 0,0 0 0,0 0 0,0 0 0,1 0 0,-1 0 0,0 0 0,0 0 0,0 0 0,0 0 0,0 0 0,0-1 0,1 1 0,-1 0 0,0 0 0,0 0 0,2-3 80,0 0-1,0 0 1,0 0-1,-1-1 1,0 1-1,1 0 1,0-6-1,5-16 125,6-25-57,3 0 1,33-74 0,-39 108-176,0 0 1,0 1 0,2 0 0,0 0-1,0 2 1,1-1 0,1 2 0,1 0 0,-1 0-1,2 2 1,26-15 0,-31 18-228,-10 6 230,0 0 0,1 0 0,-1 1 0,1-1 0,0 0 0,-1 0 1,1 1-1,3-1 0,5-3-296,-15 2 65,-21 2 296,-47 3 111,-71 8 38,119-7-273,-80 10-266,82-10-1689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2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284 235 3488,'1'-6'475,"0"1"-1,0-1 1,0 1 0,1 0-1,0-1 1,0 1-1,0 0 1,0 0 0,1 0-1,0 1 1,0-1 0,0 1-1,6-7 1398,-9 22-880,-2-1-829,0 0 0,-1 1 0,0-1 0,0 0-1,-1 0 1,-5 9 0,-36 56 605,8-16-153,13-11-128,1 1 0,-19 64 0,-16 105-92,26-94 55,5-20 252,26-97-405,-1 0 0,1 0 1,0 14-1,11-43 631,28-201-333,-4 19-646,2-13 104,3-95 422,-37 298-465,-2 12-12,0 1-1,0 0 1,0 0 0,0-1-1,0 1 1,1 0-1,-1-1 1,0 1 0,1 0-1,-1 0 1,1 0-1,-1-1 1,1 1 0,0 0-1,0 0 1,-1 0-1,1 0 1,0 0 0,0 0-1,0 0 1,1-1-1,5-3 70,-1-1 0,0 0 0,-1 0 1,1-1-1,-1 0 0,4-8 0,-7 8-45,-2 5-286,5 8 212,-4-3 54,7 10-38,-1 1-1,0-1 1,9 29-1,2 17 224,2-2 0,51 100-1,-32-84 118,-3 1 0,31 93 0,-36-67-177,36 106 216,-21-75 441,-44-125-2088,-4-14-1264,-8-19-6659,2 5 4966,0-2 480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24 4224,'-4'-7'6260,"15"6"-2746,-3 1-4083,135 15 5312,71-11-3550,-196-4-1038,34-4 0,-20-4-1154,-27 5-126,0 1 0,1 0 0,7-7 0,-6 3-2065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3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6 509 4480,'-5'0'4912,"6"0"-3824,5-1-462,0 1 1,0-1-1,0 0 1,0-1-1,0 1 1,0-1-1,-1 0 1,10-5-1,4-3-93,19-16 0,-13 10-208,0 1-252,-1-2 0,-1 0-1,0-2 1,-2 0 0,23-25 0,-26 21-11,-1 0 0,-1-1-1,14-29 1,-23 39-18,-1-1 0,0 1-1,-1-2 1,0 1 0,-2 0 0,1-1 0,0-18-1,-4 31-63,0 0 0,0 0 0,0 1 0,0-1 0,0 0 0,-1 0 0,0 1 0,1-1 0,-1 0 0,0 1 0,0-1 0,-2-2 0,3 4 2,-1 0 0,0 1 0,1-1-1,-1 0 1,0 1 0,1-1 0,-1 1 0,0-1 0,0 1 0,1-1 0,-1 1 0,0 0 0,0-1 0,0 1 0,0 0 0,0 0 0,1-1 0,-1 1-1,0 0 1,0 0 0,0 0 0,0 0 0,0 0 0,0 0 0,0 1 0,0-1 0,1 0 0,-1 0 0,0 1 0,0-1 0,0 0 0,0 1 0,1-1-1,-1 1 1,0-1 0,0 1 0,1-1 0,-2 2 0,-6 4-43,1 0 0,0 0 0,0 1 0,1 0 0,0 0 0,-9 15 0,-27 52 461,38-66-282,-10 19 388,2 1 1,-12 34-1,21-50-354,0 1-1,0-1 0,1 0 0,0 1 0,1-1 0,1 1 0,0 0 1,2 12-1,-2-21-127,1-1 0,0 0 0,-1 1 0,1-1-1,1 0 1,-1 1 0,0-1 0,1 0 0,0 0 0,-1 0 0,1 0 0,0-1 0,1 1 0,-1 0 0,0-1 0,1 1 0,-1-1 0,1 0 0,0 0 0,0 0 0,0 0 0,0-1 0,0 1 0,4 1-1,1-1-338,-1 0 0,1-1-1,0 0 1,-1 0 0,1 0-1,0-1 1,0 0 0,0-1-1,11-1 1,-5 0-1605,0-1 0,-1 0 0,20-8 0,-26 8 502,0-1-1,0 0 0,5-6 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5.5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 3808,'-22'0'12466,"32"0"-9871,66 8-1497,147 0-58,-169-7-856,-35-1-76,1 0-1,0 2 0,33 6 1,-49-7-87,0-1 0,0 0 0,0 1-1,0-1 1,0 0 0,0-1 0,0 1 0,5-2 0,13-1 127,-21 3-196,4-9 300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5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32 106 4320,'-26'-3'1392,"21"2"1189,7 1-2056,0 0-1,0 0 1,0-1 0,0 1-1,0-1 1,0 1 0,3-2-1,8-2 884,0 0 0,26-3 0,-4 1-331,118-18 1895,-52 9-1938,-16 3-644,32-4-1522,-72 11-6339,-36 1 1215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6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6048,'0'0'84,"0"0"-1,0-1 1,0 1 0,0 0-1,0-1 1,0 1 0,0 0 0,0-1-1,0 1 1,0 0 0,0-1-1,1 1 1,-1 0 0,0-1 0,0 1-1,0 0 1,0 0 0,1-1 0,-1 1-1,0 0 1,0 0 0,1-1-1,-1 1 1,0 0 0,1 0 0,0-1-1,-1 1-58,0 0-1,0 0 0,0 0 1,0 0-1,0 0 0,1 0 0,-1 0 1,0 0-1,0 0 0,0 0 1,0 0-1,1 0 0,-1 0 1,0 0-1,0 0 0,0 0 0,0 0 1,0 0-1,1 1 0,-1-1 1,0 0-1,0 0 0,0 0 1,0 0-1,0 0 0,0 0 0,1 0 1,-1 0-1,0 0 0,0 1 1,0-1-1,0 0 0,0 0 1,0 0-1,0 0 0,0 0 0,0 1 1,0-1-1,0 0 0,1 2 1784,1-1-1412,-1 1 1,1-1 0,0 0 0,0 1 0,-1 0 0,1-1-1,0 1 1,-1 0 0,0 0 0,1 0 0,0 2 0,-1-2 51,2 3-114,0 0-1,-1 0 1,0 0-1,0 1 0,0-1 1,-1 0-1,1 1 1,-2-1-1,2 8 1,-1 7 420,-3 25 1,2-37-660,-24 255 1857,13-152-1819,10-84 46,-2 10-86,0-30-4458,2-14-65,0-17-2599,1 11 2683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6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55 6304,'-9'-1'1433,"-8"1"67,14 1-353,11 2 2789,6-3-347,109-16-187,277-11-1076,-355 23-2508,35-2 657,-29 4-4096,-41 0-156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7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21 165 6048,'-7'-1'585,"-5"-1"2305,12 2-2760,0 0 1,-1 0-1,1-1 0,0 1 0,0 0 0,0 0 1,0-1-1,0 1 0,0 0 0,0 0 0,0-1 1,-1 1-1,1 0 0,0 0 0,0-1 0,0 1 1,0 0-1,0 0 0,0-1 0,1 1 0,-1 0 1,0-1-1,0 1 0,0 0 0,0 0 0,0-1 1,0 1-1,0 0 0,0 0 0,1 0 0,-1-1 1,0 1-1,0 0 0,0 0 0,0 0 0,1-1 1,-1 1-1,0 0 0,0 0 0,0 0 0,1-1 1,19-29 3732,-15 23-3379,-1-1-1,1 1 0,9-11 1,-4 9-345,0 1 0,0-1-1,1 1 1,0 1 0,0 0 0,0 1 0,1 0 0,19-7 0,-26 11-148,1 1 0,0-1 1,0 1-1,0 0 0,-1 0 0,1 0 1,0 1-1,0 0 0,0 0 0,0 1 1,0 0-1,0 0 0,0 0 1,-1 1-1,1-1 0,0 1 0,-1 1 1,1-1-1,-1 1 0,9 6 0,-10-6 7,-1 0-1,1 0 1,-1 0-1,0 1 0,-1-1 1,1 1-1,-1 0 1,1 0-1,-1 0 0,0 0 1,0 0-1,-1 0 1,1 0-1,-1 0 0,0 1 1,0-1-1,-1 1 1,1-1-1,-1 1 0,0-1 1,0 1-1,0-1 0,-2 7 1,0-2-12,0 0 0,0 0-1,-1-1 1,-1 1 0,1-1 0,-1 1-1,-1-1 1,1 0 0,-2-1 0,-6 10 0,-10 6 117,-1-1 0,0-2 0,-36 26 0,-1-1-3,29-23-51,23-17 7,1-1 0,0 2 1,0-1-1,0 1 0,1 0 0,-7 8 0,7-7 61,5-6-87,0 0 0,1-1 0,-1 1 0,0 0 1,1-1-1,-1 1 0,1 0 0,-1 0 1,1 0-1,0 0 0,-1-1 0,0 3 1,2-3-16,-1 1 1,1-1 0,-1 1-1,0-1 1,1 1 0,-1-1 0,1 0-1,-1 1 1,1-1 0,-1 0-1,1 1 1,-1-1 0,1 0-1,-1 0 1,1 1 0,0-1 0,-1 0-1,1 0 1,-1 0 0,1 0-1,0 0 1,-1 0 0,1 0 0,-1 0-1,1 0 1,0 0 0,184 3 1442,-49-3-1359,-78 4-96,59-1-443,-110-3-513,0-1 1,-1 0-1,1 0 1,12-4-1,-18 4 410,1 1 0,0-1 0,-1 0 0,1 0 0,-1 0 0,1 0-1,-1 0 1,0 0 0,1 0 0,0-2 0,-1 2-52,-1 0 0,1 0 0,-1 1 0,1-1 1,-1 0-1,0 0 0,1 0 0,-1 0 0,0 0 0,1 0 0,-1-1 0,0 1 0,0 0 0,0 0 1,0 0-1,0 0 0,-1-2 0,-5-13-1741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18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17 4224,'-10'-16'11349,"10"33"-8309,0 1-2463,-1 0 0,0-1 1,-5 20-1,-8 48 244,13-75-711,-1 0-1,1 1 1,1 16-1,0-23-35,0-2 97,-1-7-3232,-1 2 1239,1 2 1271,1-1 1,-1 1-1,1-1 1,-1 1-1,1-1 0,-1 0 1,1 1-1,0-1 1,-1-1-1,4-16-5950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2:5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9792,'-23'-23'4448,"15"18"-3872,3 1-32,10 8-416,-1-4-1088,5 8 512,4 4-2592,10 9 1696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0.1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46 167 1728,'-2'-9'628,"2"8"-604,0 1-1,0-1 1,0 0-1,0 1 1,0-1 0,-1 1-1,1-1 1,0 1-1,1-1 1,-1 0 0,0 1-1,0-1 1,0 1-1,0-1 1,0 1 0,1-2-1,-1-1 260,1 0 0,0 0 0,-1 0-1,0 0 1,0 0 0,0 0 0,0 0-1,-1-4 1,1-6 532,3-23 605,-1 29-846,-1 0 0,-1 1 1,1-1-1,-1 0 0,0 0 1,-2-9-1,0 6 1671,4 30-1354,-12 237 1839,8-241-2513,-3 44 760,-15 69 0,14-110-963,4-15 23,1 0 1,0-1 0,0 1-1,0 0 1,1 0 0,-1 6-1,0-6 1298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0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14 229 6976,'-1'0'120,"1"0"-1,-1 1 1,0-1 0,1 0 0,-1 0 0,0 0-1,0 0 1,1-1 0,-1 1 0,0 0 0,1 0-1,-1 0 1,0 0 0,1-1 0,-1 1 0,1 0-1,-1-1 1,0 1 0,0-1 0,6-9 2064,4-2 30,-3 4-1921,0 1 0,1 0 0,0 0 0,1 0 0,-1 1 0,1 0 0,15-9 0,-4 3-8,14-10 19,1 2-1,0 2 0,1 1 0,1 1 0,50-14 0,-81 28-276,0 1 0,0 0 0,0 0 0,0 1 0,0-1 0,0 1 0,0 0 0,0 0 0,0 1 0,0 0 0,8 1 0,-11-1 4,1 1-1,-1-1 1,1 0-1,-1 1 1,0-1-1,1 1 0,-1 0 1,0-1-1,0 1 1,0 0-1,0 1 0,0-1 1,-1 0-1,1 0 1,-1 1-1,1-1 1,-1 1-1,0-1 0,0 1 1,0 0-1,0-1 1,0 5-1,0-2 9,0 0 0,0 1 0,-1-1 0,1 0 0,-1 1 1,-1-1-1,1 1 0,-1-1 0,0 0 0,0 1 0,0-1 0,-1 0 0,-2 6 0,0-4 34,0 1 0,0-2 0,-1 1-1,0 0 1,0-1 0,0 0 0,-1 0 0,-6 5 0,-3 1 10,0-2 0,0 0 0,-1-1 0,0 0 0,-1-1 0,1-1 0,-22 6 0,-88 18 850,183-14-843,-43-13-25,152 56-65,-145-55-5067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3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258 1 2400,'-2'3'11405,"-2"4"-8638,-4 8-2241,-11 7 191,1 0-1,1 1 0,2 1 1,0 0-1,-16 38 1,2 3-236,3 1 0,3 2 1,-19 95-1,38-140-347,2 1 1,0 0-1,2 1 0,0-1 1,2 0-1,8 42 0,-2-33-17,1-1 0,1 0 0,2-1 0,20 38 0,-19-47-92,1 0 0,17 20-1,-19-25-892,2-39-12691,-13 20 12873,4-16-4706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4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13 160 1664,'-13'11'14813,"18"-18"-11493,2-5-3207,1 0 0,0 0 0,1 1 0,0 1 0,1 0 0,0 0-1,0 0 1,1 2 0,1-1 0,-1 1 0,1 1 0,1 0 0,-1 1 0,1 0 0,0 1 0,0 0 0,1 1 0,0 1 0,-1 0 0,1 1 0,28-1 0,-34 3-83,1 0 1,-1 0-1,0 1 1,0 0-1,1 1 0,15 5 1,-21-6-31,0 1-1,1 0 1,-1 0 0,0 0-1,0 0 1,0 0 0,-1 1 0,1-1-1,0 1 1,-1 0 0,0 0 0,1 0-1,-1 0 1,0 0 0,-1 1 0,1-1-1,1 6 1,-1-3 5,0 1 0,0-1-1,-1 1 1,0 0 0,-1-1 0,0 1 0,0 0 0,0-1-1,-1 1 1,-2 11 0,-1 1 56,-2-1-1,-10 25 1,11-33-36,0 1 1,-1-2 0,0 1-1,0-1 1,-1 0-1,-14 15 1,-56 43 210,44-40-118,14-12-93,-28 15 0,-13 12 266,50-35-189,-1 0-1,-22 11 0,33-18-62,-1 1 0,1-1 0,-1 0 0,1 0 0,-1 1 0,0-1 0,1 0 0,-1 0 0,1 0 0,-1 1 0,0-1 0,1 0 0,-1 0 0,0 0 0,1 0 0,-1 0 0,0 0 0,0-1 0,1 1-27,-1 0 0,1-1 1,0 1-1,0 0 1,0-1-1,0 1 1,0 0-1,-1-1 1,1 1-1,0 0 1,0-1-1,0 1 1,0 0-1,0-1 1,0 1-1,0 0 1,0-1-1,0 1 1,0 0-1,0-1 1,0 1-1,1 0 1,-1-1-1,0 1 1,0 0-1,0-1 0,0 1 1,1 0-1,-1-1 1,1-1-8,0-1 1,1 1-1,-1 0 0,1 0 1,0 0-1,-1 0 1,1 0-1,0 1 0,0-1 1,0 0-1,0 1 1,1-1-1,-1 1 0,0 0 1,1 0-1,-1 0 0,4-1 1,6-1 28,-1 0 0,21-2 0,-17 3-25,21-1 44,0 1 1,48 4-1,-47 4 91,-27-4-101,0-1-1,14 1 1,7 3-1760,-26-21-12720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5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0 538 4384,'10'2'8646,"4"-2"-3944,-6-3-5240,0-1 866,-1-1 1,1-1-1,-1 1 0,0-1 0,9-10 0,8-7-222,5-3 2,-1-1 0,-1-2 0,44-59 0,-59 70-71,-1 0 1,0-1-1,-2 0 0,0 0 1,-1-1-1,-1-1 0,-1 1 0,7-38 1,-11 16-185,-2 39 99,0 0 0,-1-1 0,1 1-1,-1 0 1,0 0 0,0-1 0,0 1-1,0 0 1,0 0 0,-2-3-1,2 5 27,1 1 0,-1-1 0,1 0 0,-1 1 0,1-1 0,-1 1 0,1-1 0,-1 1 0,1-1 0,-1 1 0,0-1 0,1 1 0,-1 0 0,0-1 0,1 1 0,-1 0-1,0 0 1,1-1 0,-1 1 0,0 0 0,0 0 0,1 0 0,-2 0 0,1 0 17,-1 0 1,1 1-1,-1-1 0,1 1 0,-1-1 1,1 1-1,0-1 0,-1 1 1,1 0-1,0 0 0,-2 0 0,-2 4 72,-1 0-1,1 0 1,-8 11-1,-6 10 345,2 2 0,0 1-1,2 0 1,1 0 0,2 2-1,-10 34 1,17-50-217,2-1 0,0 1 1,0 0-1,1 16 0,1-26-160,1 0-1,0 0 1,1 0-1,-1 0 1,1 0 0,0 0-1,0 0 1,0 0 0,1 0-1,0-1 1,0 1 0,0 0-1,1-1 1,-1 0 0,5 6-1,-5-8-54,-1-1 0,1 0 0,0 1-1,-1-1 1,1 0 0,0 0 0,0 0 0,-1-1-1,1 1 1,0 0 0,0-1 0,0 1 0,0-1 0,0 0-1,0 1 1,4-1 0,2-1-933,1 1 0,14-4 0,-15 3-277,2-1 727,22-3-6897,48-14 0,-50 10 4761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 5056,'0'-15'11194,"0"17"-10015,0 14 130,-1 8 277,7 46-1,-4-44-1056,-1-1 0,-1 0 0,-5 39 1,2-42-375,3 25 117,1-36-180,-1-1 1,-2 23-1,-1-22-1798,0-10-491,2-10-2641,2 8 4144,-1-1 0,0 1 0,1 0 0,-1 0 0,0-1 0,0 1 1,0 0-1,0-1 0,0 1 0,0 0 0,0 0 0,-1-2 0,-1-10-3959,2 5 3074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6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24 5472,'0'5'7200,"0"-5"-7074,19 2 3921,25-4-103,52-12-627,-67 9-4306,1 0 1,35 0 0,-15 5-8804,-32 0 3627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6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26 7040,'-2'-8'892,"-1"-9"3042,12 22-968,-7-2-2649,-1-1 1,1 1-1,-1 0 1,1-1-1,-1 1 1,0 0-1,0 0 1,-1 0-1,1 0 1,0 0-1,-1 0 1,0 6-1,1 1 83,4 27 402,-3 0-1,-1 1 1,-1-1-1,-2 1 1,-2-1-1,-10 44 1,5-33-613,5-25-934,-6 23 0,9-42-1124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8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4480,'5'-5'11845,"-4"7"-11694,0 0 0,0 0 1,0 0-1,0 0 0,0 0 1,0 0-1,0 0 0,1 0 1,-1-1-1,0 1 0,1 0 1,0-1-1,-1 1 0,1-1 1,0 0-1,2 2 0,4 3 157,20 19 248,-1 2 0,-1 1 0,27 38 0,-21-20-234,-2 2 0,-2 2 0,-3 0 0,20 56 0,-40-95-204,-1 1 0,-1 0 1,0 0-1,0 0 0,-1 0 0,-1 1 0,0-1 0,-1 0 0,0 1 0,-1-1 0,0 0 0,-1 0 0,-6 22 1,0-12-59,-1 0 1,0-1 0,-14 21 0,-41 57 46,12-20-9,-56 88 14,76-128-1447,10-18-4493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9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11 2976,'9'-11'20677,"-12"15"-20505,0 0 1,-1 0-1,0 0 1,0-1-1,-8 5 1,-7 7 370,11-6-422,0 0 0,0 0 0,1 0 0,0 1 1,0 0-1,1 1 0,0-1 0,1 1 0,-4 14 0,6-17-128,-3 7 58,0 1 0,-4 22 1,9-33-5,0 1 1,1-1 0,0 0 0,-1 0-1,2 1 1,-1-1 0,1 0 0,0 0 0,0 1-1,0-1 1,4 8 0,-4-10-18,0-1 0,0 1 1,0-1-1,1 0 0,-1 1 0,1-1 0,0 0 1,0 0-1,-1 0 0,5 2 0,-5-3-32,0 0 0,0-1 0,0 1-1,1 0 1,-1-1 0,0 0 0,0 1 0,1-1-1,-1 0 1,0 0 0,1 1 0,-1-1 0,0 0-1,1 0 1,-1-1 0,0 1 0,1 0 0,-1 0-1,0-1 1,1 1 0,-1-1 0,0 1 0,0-1-1,3-1 1,26-16-2706,-25 14 1385,-1 1-1,0-1 1,0 0-1,0 0 1,0-1 0,-1 1-1,6-9 1,-6 8 56,0 0 0,1 1 0,-1-1 0,1 1 0,1 0 0,4-5 0,10-8-1960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1165 2080,'-5'8'12512,"12"-16"-10139,11-8-1778,0 0-1,-1-1 1,26-36 0,-29 36-436,35-44 65,70-81 128,-37 56 28,42-48 46,-104 110-238,0-2 0,-2 0 0,23-45 0,-38 65-143,-1 2 12,0-1 0,0 1 0,0 0 0,1-7 0,-44 58-25,25-26-7,0 1-1,2 0 0,1 1 1,0 0-1,2 1 0,-16 47 1,19-40 51,1-1 1,2 1-1,1 0 1,1 0-1,1 47 1,3-66 29,0 1-1,1-1 1,0-1 0,0 1 0,2 0 0,4 13 0,-7-22-36,1 0 0,0 1 0,-1-1 0,1 0 1,0-1-1,0 1 0,1 0 0,-1 0 0,1-1 0,-1 0 0,4 3 0,-4-4-21,0 0 0,0 0-1,0 0 1,0 0-1,0 0 1,0-1 0,1 1-1,-1-1 1,0 0-1,0 0 1,0 1 0,1-1-1,-1-1 1,0 1-1,0 0 1,0 0-1,0-1 1,1 1 0,2-2-1,0-1 8,0 1-1,0-1 1,0 0-1,0 0 0,0 0 1,-1-1-1,1 0 1,-1 0-1,0 0 1,5-7-1,-2 4 2,26-34 154,54-84 0,-9 10 60,-23 44-91,33-44-120,-55 65-40,-2-1-1,29-67 1,-37 66 60,-3-2 0,-2 0 0,15-76 0,-32 128-66,-1-1 1,1 1-1,-1-1 1,0 0-1,0 1 1,0-1-1,0 0 1,-1-3-1,0 6-12,1-1 1,0 1-1,0-1 0,-1 0 0,1 1 0,0-1 1,-1 1-1,1-1 0,-1 1 0,1-1 1,-1 1-1,1 0 0,-1-1 0,1 1 1,-1 0-1,1-1 0,-1 1 0,0 0 1,1-1-1,-1 1 0,1 0 0,-1 0 0,0 0 1,1 0-1,-1 0 0,0-1 0,1 1 1,-1 0-1,0 1 0,1-1 0,-1 0 1,1 0-1,-1 0 0,0 0 0,1 0 0,-1 1 1,0-1-1,1 0 0,-1 0 0,1 1 1,-1 0-1,-3 0-1,0 1 1,1 0-1,-1 0 1,1 1-1,-1-1 1,1 1-1,0 0 0,0 0 1,0 0-1,-4 6 1,-20 26 72,-38 70 0,-14 46 76,69-130-92,-83 179 348,73-150-227,-28 106 0,42-129-15,4-16 137,0 1 0,-7 19-1,8-42 442,2-10-534,5 2-245,0 0 1,1 1-1,0 0 1,2 0 0,15-24-1,-22 39-14,5-9-28,-7 12 74,0 0 0,0 0 0,1 0 0,-1 0 0,0 0 0,0-1 0,0 1 0,0 0 0,0 0 0,0 0-1,0 0 1,0 0 0,1 0 0,-1 0 0,0 0 0,0 0 0,0 0 0,0 0 0,0-1 0,1 1 0,-1 0 0,0 0 0,0 0-1,0 0 1,0 0 0,0 0 0,1 0 0,-1 0 0,0 0 0,0 0 0,0 0 0,0 0 0,0 0 0,1 1 0,-1-1 0,0 0-1,0 0 1,0 0 0,0 0 0,0 0 0,0 0 0,1 0 0,-1 0 0,0 0 0,0 0 0,0 1 0,0-1 0,0 0 0,0 0-1,0 0 1,0 0 0,0 0 0,1 0 0,-1 1 0,0-1 0,0 0 0,0 0 0,0 0 0,0 0 0,0 0 0,0 1 0,0-1 0,0 0-1,0 0 1,0 0 0,0 0 0,0 0 0,0 1 0,1 14-61,0 0 0,0 0 0,-3 19 0,1 2 117,1-21-38,0 0-1,1 0 1,1 0 0,4 20 0,-4-30-25,0 5 50,1-2 1,0 1-1,0 0 0,9 15 0,-10-21-27,0-1 1,-1 0-1,1 0 0,0 0 0,0 0 1,0 0-1,1 0 0,-1-1 1,0 1-1,1-1 0,-1 1 0,1-1 1,-1 0-1,1 0 0,0 0 0,-1 0 1,1 0-1,0-1 0,0 0 0,4 1 1,4-1 15,0 0 0,0-1 0,-1-1 0,1 0 0,0 0 0,-1-1 0,1 0-1,-1-1 1,15-7 0,10-8-2,41-28 0,-68 41 2,20-13 86,50-45 0,-66 52-98,-1 1-1,-1-1 0,0-1 0,0 0 0,-1 0 1,8-18-1,-15 28-18,-1 1 0,0-1 1,0 1-1,0-1 1,-1 1-1,1-1 0,0 0 1,-1 0-1,0-4 0,0 6-6,0 0-1,0 0 1,-1 0-1,1 0 1,0 0-1,-1 0 1,1 1-1,-1-1 1,1 0-1,-1 0 1,1 0-1,-1 1 0,1-1 1,-1 0-1,0 1 1,0-1-1,1 0 1,-1 1-1,0-1 1,0 1-1,0-1 1,1 1-1,-1 0 1,0-1-1,0 1 0,0 0 1,0 0-1,0-1 1,0 1-1,0 0 1,0 0-1,-1 0 1,-4 0 0,0 0 0,0 0-1,1 1 1,-1 0 0,0 0 0,1 0 0,-1 1 0,1 0 0,-1 0 0,1 0 0,0 1 0,0-1 0,0 1-1,0 1 1,0-1 0,1 0 0,-1 1 0,1 0 0,0 0 0,0 1 0,-4 5 0,3-3 31,-1 1 0,1 0 0,1 0 0,-1 0 1,1 1-1,1-1 0,-1 1 0,2 0 0,-1 0 1,1 0-1,1 1 0,-2 16 0,4-15 5,0 1 0,1 0-1,0 0 1,1-1 0,0 1-1,1-1 1,0 0 0,1 0 0,0 0-1,1-1 1,0 1 0,13 15-1,-4-7-9,1-2-1,0 0 1,1-1-1,1 0 0,30 19 1,-43-31-290,0-1 0,0 0 0,0-1 0,1 1 0,-1-1 1,1 0-1,5 1 0,-9-3-40,-1 1-1,1-1 1,-1 0-1,1 0 1,-1 0 0,1 0-1,-1 0 1,1 0 0,-1 0-1,0-1 1,1 1-1,-1-1 1,1 1 0,-1-1-1,1 1 1,-1-1 0,0 0-1,0 1 1,1-1-1,-1 0 1,0 0 0,0 0-1,0 0 1,0 0 0,0 0-1,0 0 1,0-1-1,0 1 1,0 0 0,0 0-1,-1-1 1,1 1 0,0-2-1,5-22-4698,2 0 1696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29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44 139 8800,'-9'-9'1119,"8"7"-901,0 0 1,-1 0 0,1 0 0,-1 0-1,0 1 1,0-1 0,0 1 0,0-1-1,0 1 1,0 0 0,-14-12 13866,29 3-13904,-1 1 1,-1-1-1,15-17 0,-18 19-127,0 1-1,1-1 0,-1 1 1,11-6-1,-20 15-1477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0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33 469 3328,'-31'16'4352,"31"-15"-4005,0 0 0,-1-1 1,1 1-1,0 0 1,0 0-1,0-1 0,0 1 1,0 0-1,0-1 0,0 1 1,0 0-1,0 0 1,0-1-1,0 1 0,0 0 1,1 0-1,-1-1 0,0 1 1,0 0-1,1-1 0,-1 1 1,1-1-1,-1 1 1,0 0-1,1-1 0,-1 1 1,1-1-1,-1 1 0,2 0 1,2-2-151,1 0 0,0 0 0,-1 0 0,1 0-1,-1-1 1,0 1 0,0-1 0,1 0 0,-1-1 0,0 1 0,-1-1 0,1 0 0,0 0 0,-1 0 0,0 0 0,6-7 0,1-3-201,0 0 0,-1 0 1,12-24-1,92-228 217,-97 211-141,-14 49-63,-1 0 0,-1 0 0,1 1-1,-1-1 1,0 0 0,0 0 0,0 0 0,-1 0 0,-1-5-1,2 9-19,0 0 0,0 1-1,0-1 1,0 0-1,-1 1 1,1-1 0,0 0-1,-1 1 1,1-1 0,0 0-1,-1 1 1,1-1-1,-1 1 1,1-1 0,-1 1-1,1-1 1,-1 1 0,1-1-1,-1 1 1,0-1-1,1 1 1,-1 0 0,0-1-1,1 1 1,-1 0 0,-1-1-1,1 1 10,0 0-1,-1 1 1,1-1 0,0 0-1,0 0 1,-1 1-1,1-1 1,0 1 0,0-1-1,0 1 1,0 0-1,0-1 1,0 1 0,-2 1-1,-1 2 72,-1 0 0,1 1-1,0-1 1,0 1 0,-6 10 0,2 1 161,1 0 1,0 1 0,-6 26 0,-9 56 680,18-77-719,-3 15 50,2 1-1,1-1 0,2 49 1,2-79-233,1 0 1,-1-1-1,1 1 1,1-1-1,-1 0 1,1 1-1,1-1 1,2 7-1,-3-11-191,-1 1 1,1-1-1,-1 1 0,1-1 0,0 0 0,0 0 0,0 0 1,0 0-1,0 0 0,0-1 0,1 1 0,-1-1 0,0 1 1,1-1-1,0 0 0,-1 0 0,1 0 0,0 0 1,-1 0-1,1-1 0,4 1 0,7 0-1406,0-1-1,0 0 1,0-1-1,0-1 1,17-4 0,-15 2-1578,22-11 0,-38 15 3130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2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24 103 3392,'0'-1'66,"-1"1"0,1-1 0,-1 1 1,1-1-1,0 1 0,-1-1 0,1 1 0,-1-1 0,1 1 0,-1-1 1,0 1-1,1 0 0,-1-1 0,1 1 0,-1 0 0,0-1 0,1 1 1,-1 0-1,1 0 0,-8 0 6499,9 2-6202,0 1 0,0 0 0,0 0 1,1-1-1,-1 1 0,1 0 1,0-1-1,-1 0 0,1 1 0,1-1 1,3 4-1,-3-4-136,5 6 507,-4-3-317,0-1 0,0 0 0,1 0 0,10 7 0,-13-10-351,0 0 1,0 0 0,0-1-1,1 1 1,-1 0 0,0-1-1,1 0 1,-1 1 0,0-1-1,1 0 1,-1 0 0,1 0-1,-1 0 1,0-1 0,1 1-1,2-2 1,9-2 154,-1-1 1,-1 0-1,1-1 1,20-13-1,-25 13-155,0 1 1,0-1-1,-1 0 0,0-1 1,0 0-1,-1 0 0,10-13 0,-15 19-37,0-1-1,0 0 0,0 1 0,-1-1 0,1 0 1,0 0-1,0 1 0,-1-1 0,1 0 0,-1 0 1,0 0-1,0 0 0,0 0 0,0 0 0,0 1 0,0-1 1,-1-4-1,1 5-37,-1-1 0,0 0 1,1 1-1,-1 0 0,0-1 1,0 1-1,0 0 0,0-1 0,-1 1 1,1 0-1,0 0 0,0 0 0,-1 0 1,1 0-1,0 0 0,-4-1 1,1 0-75,0 1 0,-1-1 0,1 1 0,-1 0 1,0 0-1,1 1 0,-1-1 0,0 1 0,1 0 1,-1 0-1,0 1 0,1-1 0,-8 3 0,2 0 142,0 2 0,0-1 0,1 1 0,-1 0 0,1 1 0,0 0 0,1 1 0,0 0 0,0 0 0,0 1 0,1 0 0,0 0-1,0 0 1,1 1 0,0 0 0,0 1 0,-6 15 0,6-11 54,1 0 0,0-1 0,1 2 0,1-1-1,0 0 1,1 1 0,0-1 0,1 1 0,1-1 0,0 1 0,1 0-1,5 22 1,-2-25-7,0 0 0,1 0-1,0 0 1,8 13 0,-1-1 117,-9-20-179,-1 0 0,1 0 0,0 0 0,0 0 0,1 0-1,-1-1 1,1 1 0,0-1 0,-1 0 0,1 0 0,1-1-1,-1 1 1,0-1 0,1 0 0,-1 0 0,1 0 0,0 0 0,-1-1-1,1 0 1,0 0 0,0 0 0,0-1 0,0 1 0,0-1 0,0-1-1,8 0 1,7-3 32,0-1-1,0-1 1,-1-1-1,1 0 1,32-19-1,-12 2 123,58-43-1,-41 18-134,79-85-1,-63 58-43,-59 63-40,-8 8-14,0 0 0,0-1 0,-1 0 0,0 0 0,0 0 0,6-11 0,-4 11 101,-7 6-58,0 0 0,0 0-1,1 0 1,-1 0 0,0 0-1,0 0 1,0 0 0,0-1-1,1 1 1,-1 0 0,0 0-1,0 0 1,0 0 0,0 0-1,0 0 1,1 0 0,-1-1-1,0 1 1,0 0 0,0 0-1,0 0 1,0 0 0,0-1-1,0 1 1,0 0 0,0 0-1,1 0 1,-1 0 0,0-1-1,0 1 1,0 0 0,0-1 0,3 17 22,1 0 1,-2 0 0,0-1 0,-1 27 0,-1-5 122,2 0-1,1 0 0,2 0 1,2 0-1,1 0 0,17 46 1,-23-77-113,0-1 0,1 1-1,0-1 1,0 0 0,0 0 0,0 0 0,1-1 0,0 1 0,6 5-1,-7-8-30,0 1 0,1-1 0,-1 0 0,1 0 0,-1 0 0,1-1 0,0 1 0,0-1 0,-1 0 0,1 0 0,0 0 0,0-1 0,0 1 0,7-1 0,8-1-397,0 0-1,0-1 1,0-1-1,21-7 1,-25 6-1857,-1-1 0,1-1 0,14-7 0,-28 12 1826,2-1-263,0 1 1,0-1 0,0 0-1,-1 0 1,1 0-1,-1 0 1,1 0 0,-1 0-1,0-1 1,2-2-1,9-20-4336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3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786 9 6816,'-9'-8'3728,"-1"13"101,-99 68 1559,50-29-4359,2 4 0,-53 57-1,66-59-615,-104 102 313,117-120-855,-1-2 0,-2-1 1,-37 21-1,67-44-297,-1 1 0,0 0 0,0-1 0,0 0-1,0 0 1,0 0 0,0-1 0,0 0 0,-1 0 0,-7 1-1,13-2 326,0 0-1,-1 0 0,1 0 1,0 0-1,0 0 0,0 0 0,-1 0 1,1 0-1,0 0 0,0 0 0,-1 0 1,1 0-1,0 0 0,0 0 1,0 0-1,-1 0 0,1 0 0,0 0 1,0 0-1,-1 0 0,1 0 1,0 0-1,0 0 0,0 0 0,-1 0 1,1 0-1,0-1 0,0 1 0,0 0 1,0 0-1,-1 0 0,1 0 1,0 0-1,0-1 0,0 1 0,0 0 1,0 0-1,0 0 0,-1-1 0,1 1 1,0 0-1,0 0 0,0 0 1,0-1-1,0 1 0,0 0 0,0 0 1,0-1-1,0 1 0,0 0 1,0 0-1,0 0 0,0-1 0,0 1 1,0 0-1,0 0 0,0-1 0,0 1 1,1 0-1,-1 0 0,0 0 1,0-1-1,0 1 0,0 0 0,13-14-4017,-13 14 4067,25-22-2919,1-6 22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4.0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49 120 6048,'0'0'60,"0"0"0,-1-1 1,1 1-1,0 0 0,0 0 0,0 0 1,-1-1-1,1 1 0,0 0 0,0 0 1,0-1-1,0 1 0,0 0 0,0-1 0,0 1 1,0 0-1,0 0 0,0-1 0,0 1 1,0 0-1,0-1 0,0 1 0,0 0 1,0 0-1,0-1 0,0 1 0,0 0 1,0-1-1,0 1 0,0 0 0,1 0 1,-1-1-1,0 1 0,0 0 0,0 0 1,0 0-1,1-1 0,-1 1 0,0 0 1,0 0-1,0 0 0,1-1 0,-1 1 1,0 0-1,0 0 0,1 0 0,-1 0 1,0 0-1,1 0 0,-1 0 0,0 0 1,0 0-1,2-1 971,-1 4-141,4 20 302,-1 0 1,-2 1-1,0-1 0,-2 46 0,-1-29-257,1 22 86,-3-1 1,-3 0-1,-21 98 0,1-28-178,25-130-64,0-4-279,0-14-80,0-24-114,4-41-263,4 0 0,23-108-1,-19 142-76,2 1 1,29-70-1,-37 105 46,1 1 0,-1 0 0,2 1 0,-1-1 0,2 1 0,-1 1 0,1-1 0,16-13 0,-17 17 1,1 0 0,-1 0 0,1 1 1,0 1-1,1-1 0,-1 1 0,1 1 1,0-1-1,0 2 0,0-1 0,18-2 1,-24 5-6,-1 0 0,1 0 0,-1 0 0,1 0 0,-1 0-1,1 0 1,0 1 0,-1-1 0,1 1 0,-1-1 0,0 1 0,1 0 0,-1 0 0,0 0 0,1 1 0,-1-1 0,0 0 0,0 1 0,0 0 0,0-1 0,0 1 0,-1 0 0,1 0 0,0 0 0,-1 0 0,1 0 0,-1 0 0,0 1 0,0-1 0,0 0 0,1 3 0,1 4 39,-1 0 0,0-1-1,-1 1 1,1 0 0,-2 1-1,1-1 1,-2 12 0,-1 3 108,-1 1-1,-2-1 1,0 0 0,-1 0-1,-2-1 1,0 0 0,-1 0-1,-2-1 1,0 0-1,-1-1 1,-29 37 0,35-50-84,-1-1 1,0 0 0,0 0-1,-15 10 1,19-15-237,0 0 0,1 0-1,-1-1 1,0 1 0,0-1 0,0 0 0,-1 0 0,1 0 0,0 0 0,0 0 0,-1-1 0,1 1 0,0-1 0,0 0 0,-1 0-1,1 0 1,0-1 0,-4 0 0,5 1-231,1-1 0,-1 0 1,1 0-1,-1 0 0,1 0 0,-1 0 0,1 0 0,0 0 0,0 0 0,-1 0 0,1-1 1,0 1-1,0 0 0,0-1 0,1 1 0,-1-1 0,0 1 0,0-1 0,1 1 1,-1-1-1,1 0 0,0 1 0,-1-1 0,1 0 0,0-2 0,3-15-6750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5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9 4736,'0'0'164,"0"-1"1,0 1-1,0-1 0,-1 1 1,1 0-1,0-1 0,0 1 1,0 0-1,0-1 1,-1 1-1,1 0 0,0-1 1,0 1-1,0 0 0,-1-1 1,1 1-1,0 0 1,-1 0-1,1-1 0,0 1 1,-1 0-1,1 0 0,0-1 1,-1 1-1,1 0 1,0 0-1,-1 0 0,1 0 1,-1 0-1,0 0 0,-4 12 6632,1 2-7679,-14 31 2057,-1 0 1,-3-1-1,-27 41 1,25-44-854,1 0 0,2 2 1,3 1-1,1 0 0,2 1 0,2 1 0,2 0 0,-8 81 1,17-105-201,1-1 0,1 1-1,1-1 1,1 1 0,5 23 0,-4-32-21,1 1-1,0-1 1,1 0-1,0 0 1,1 0-1,1-1 1,0 0-1,16 21 1,-13-20-216,-4-5 29,1 0 0,-1-1-1,15 13 1,-19-18-272,1-1 0,-1 1 0,0-1-1,0 0 1,1 1 0,-1-1 0,0 0 0,1-1 0,-1 1 0,1 0-1,-1-1 1,1 1 0,-1-1 0,1 0 0,0 0 0,-1 0 0,1 0-1,-1 0 1,6-2 0,6-3-3555,2-1 1306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6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91 36 8224,'-1'-3'299,"-1"-1"274,0 0 1,0 0 0,0 0-1,-1 0 1,1 1 0,-8-6 3407,7 14-3371,1 1 0,0 0 0,0 0 0,-2 11 0,0 0-145,-1-1 15,-25 106 1607,25-94-1835,1 0 0,-1 43-1,5-64-518,0 4 385,0-1 1,0 0-1,1 1 1,1-1-1,3 13 1,-4-21-240,-1 1 1,1-1-1,1 0 1,-1 0-1,0 1 1,0-1-1,1 0 1,-1 0 0,1 0-1,0-1 1,3 4-1,-3-4-260,0 0 1,0 1-1,0-1 0,0 0 0,0-1 0,0 1 0,0 0 1,0-1-1,1 1 0,-1-1 0,0 0 0,1 1 0,-1-1 1,5-1-1,-3 1-205,0 0 0,1-1 0,-1 1 1,0-1-1,0 0 0,1-1 0,-1 1 0,0-1 0,0 0 1,0 1-1,-1-2 0,6-2 0,-2-2-984,0 0 1,10-14-1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6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32 9792,'-44'-20'3648,"20"17"-2848,11-2-224,8 5-288,2 0-288,-2-3 0,0 3 0,15 3-2880,6 5 2176,8 6-3296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7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118 452 2496,'5'-8'2240,"0"2"-819,-1 0 1,0-1 0,0 0 0,4-10 0,-7 14-1126,-1 1 1,0-1-1,0 1 1,0-1-1,0 1 1,-1-1-1,1 1 0,-1-1 1,1 1-1,-1-1 1,0 1-1,0 0 1,0 0-1,0-1 1,0 1-1,-1 0 0,-1-3 1,0 2-6,1 0 0,-1 0 0,0 0 0,0 0-1,0 0 1,-1 1 0,1-1 0,0 1 0,-7-3 0,8 5-245,0-1 0,1 1 0,-1-1 0,0 1 0,-1 0 0,1 0 0,0 0 0,0 0 0,0 0 0,0 0 0,0 1 0,0-1 0,0 1 0,1-1 0,-1 1 0,0 0 0,0 0 0,0 0 0,0 0 0,1 0-1,-1 0 1,-1 2 0,-1-1-9,1 1-1,0 0 0,0 0 0,0 0 1,1 0-1,-1 0 0,1 0 0,0 1 1,0 0-1,-2 3 0,0 3 9,0 0-1,0 1 1,2-1-1,-1 1 1,1 0-1,1 0 1,-1-1 0,2 1-1,0 0 1,0 0-1,1 0 1,0 0-1,6 20 1,-5-22 10,1 0 1,0 0-1,1 0 1,0 0-1,0 0 0,1-1 1,0 0-1,1 0 0,0 0 1,0-1-1,0 0 1,11 9-1,-15-14-11,1-1-1,-1 0 1,0 1 0,1-1 0,-1 0-1,1-1 1,-1 1 0,1 0-1,-1-1 1,1 1 0,-1-1 0,1 0-1,0 0 1,-1 0 0,1 0-1,-1-1 1,1 1 0,0-1 0,-1 1-1,1-1 1,-1 0 0,0 0 0,1 0-1,-1 0 1,4-3 0,0 1 57,-1-1 0,0 0 0,0 0 1,0 0-1,0-1 0,-1 1 0,1-1 1,-1 0-1,5-9 0,-5 6-46,-1-1 0,1 1 0,-1-1-1,0 0 1,-1 0 0,0 0 0,-1 0 0,0-1-1,0-8 1,-1-15-31,-5-37-1,4 65-26,-4-28 45,-1-1-1,-1 1 0,-2 0 1,-2 1-1,-1 0 0,-1 0 1,-21-34-1,28 55 91,1-1 0,0 1 0,-7-23 0,12 33-134,0 0-1,0 0 1,0 0 0,0 0-1,0-1 1,0 1 0,0 0-1,0 0 1,1 0 0,-1 0-1,0-1 1,1 1 0,-1 0-1,1 0 1,-1 0 0,1 0-1,0 0 1,-1 0 0,1 0-1,0 0 1,0 1 0,-1-1-1,1 0 1,0 0 0,0 1-1,0-1 1,0 0 0,0 1-1,0-1 1,0 1 0,0-1-1,2 0 1,2 0 14,0-1-1,0 1 1,0 0 0,0 0 0,-1 1-1,7-1 1,310 19 463,-303-16-528,-9-2 150,-5 0-252,0 0 0,0 1 0,0-1 1,-1 1-1,8 2 0,-10-3-2,0 0 1,-1 1-1,1-1 0,0 1 1,-1-1-1,1 1 1,0-1-1,-1 1 1,1-1-1,-1 1 1,1-1-1,-1 1 0,1 0 1,-1-1-1,1 1 1,-1 0-1,0 0 1,1-1-1,-1 1 1,0 0-1,0 0 1,1-1-1,-1 1 0,0 0 1,0 0-1,0 0 1,0-1-1,0 1 1,0 0-1,0 0 1,0 0-1,-1-1 1,1 3-1,-7 26-7165,6-7 1882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8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440 140 7712,'-24'-10'13034,"24"13"-12808,-1-1 1,1 1-1,-1 0 1,0-1-1,0 1 0,0-1 1,-1 1-1,1-1 1,-1 0-1,1 1 0,-1-1 1,-3 4-1,2-3-37,0 1 0,1-1 0,-1 1 0,-2 6 0,4-8 40,-3 0-122,1 2 299,0-8 452,2 2-858,1 1-18,0 1-1,-1 0 1,1-1-1,0 1 0,0 0 1,0-1-1,-1 1 1,1 0-1,0-1 1,0 1-1,-1 0 1,1 0-1,0-1 0,-1 1 1,1 0-1,0 0 1,-1-1-1,1 1 1,0 0-1,-1 0 1,1 0-1,0 0 0,-1 0 1,1 0-1,-1 0 1,1-1-1,0 1 1,-1 0-1,1 0 0,-1 1 1,1-1-1,0 0 1,-1 0-1,1 0 1,-1 0-1,1 0 1,0 0-1,-1 0 0,1 1 1,0-1-1,-1 0 1,1 0-1,0 0 1,-1 1-1,1-1 1,-5 2 103,0-1 0,0 0 1,-1 0-1,1 0 0,0-1 1,-10 0-1,14 0 118,0 0-286,0 0 1,-1 0-1,1 0 1,0 0 0,-1 0-1,1 0 1,0-1-1,-1 1 1,1-1 0,0 1-1,0-1 1,-1 1-1,1-1 1,0 0 0,0 0-1,0 1 1,0-1-1,0 0 1,-1-1 0,1 1-254,-1 0 275,1 1 0,-1-1 1,1 1-1,-1 0 0,0 0 1,1 0-1,-1 0 0,1 0 1,-1 0-1,1 0 0,-1 0 1,0 1-1,1-1 0,-1 1 1,-1 0-1,-28 17 50,-59 23 1,74-33 71,1 1 1,0 1 0,0 0 0,-23 21 0,35-27-75,1-1 1,-1 0-1,1 1 1,-1 0-1,1-1 1,-2 6-1,2-5 299,0 0-1,0 0 0,0-1 0,-5 7 1,41-40 107,1 1 0,2 2 1,61-34-1,-77 48-413,-1 0 0,-1-2 0,0 0 0,0-2 0,-2 0 0,0 0 0,27-39 0,-43 54 31,3-3 32,-1 0-1,0-1 1,3-7 0,-6 12-61,1 0-1,-1 1 1,0-1 0,1 0 0,-1 1 0,0-1-1,0 0 1,0 1 0,0-1 0,0 0 0,1 0-1,-1 1 1,0-1 0,-1 0 0,1 1 0,0-1-1,0 0 1,0 1 0,0-1 0,-1 0 0,1 1-1,0-1 1,0 0 0,-1 1 0,1-1 0,-1 0-1,1 1 1,0-1 0,-1 1 0,1-1 0,-1 1-1,1-1 1,-1 1 0,0-1 0,1 1 0,-1 0-1,1-1 1,-2 1 0,0 0-13,1 0 0,-1 0 0,1 1-1,0-1 1,-1 0 0,1 1 0,0 0 0,-1-1 0,1 1 0,0 0 0,0-1-1,-1 1 1,1 0 0,-2 2 0,-3 1-19,-16 13 125,-32 28 1,19-15 306,28-25-322,-8 7 145,1 1 0,-24 25 0,34-32-154,0-1 0,0 0 0,1 1 0,0 0-1,0 0 1,0 0 0,1 0 0,0 0 0,0 1 0,1-1-1,-2 13 1,2-12-28,1 0 0,0 0 0,1 0 0,-1-1 0,1 1 0,0 0 0,1 0 0,0-1 0,0 1-1,5 12 1,-5-16-22,1 1-1,-1 0 1,0-1-1,1 1 1,0-1-1,0 0 1,0 0-1,0 0 1,1 0-1,-1-1 1,1 1-1,-1-1 1,1 0-1,0 0 1,0 0-1,0 0 1,0-1-1,4 2 1,-1-2-270,0 0 0,-1 0 0,1-1 1,0 1-1,-1-2 0,1 1 0,0-1 1,-1 0-1,1 0 0,0 0 0,-1-1 1,12-5-1,-1-1-1970,0-1 1,-1-1-1,20-15 1,1 0-5351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5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282 686 2400,'0'0'5040,"-12"-5"-1894,5 4-2804,-1 1-1,1 0 0,-1 0 0,1 1 1,-1 0-1,1 0 0,0 1 1,-1 0-1,1 0 0,0 1 0,0-1 1,-12 8-1,1 0 43,1 2 0,0-1 0,-23 22 0,31-25-302,0 1 0,0 0-1,1 0 1,0 1-1,1 0 1,-6 12-1,12-21-46,0 1 1,0 0-1,0-1 1,1 1-1,-1 0 0,0 0 1,1 0-1,0 0 0,-1 0 1,1-1-1,0 1 0,0 0 1,0 0-1,0 0 0,0 0 1,0 0-1,1 0 0,-1 0 1,1 0-1,-1-1 0,1 1 1,0 0-1,0 0 0,0-1 1,0 1-1,0 0 0,0-1 1,3 4-1,-3-4 26,2 1 1,-1-1-1,0 0 0,0 1 0,0-1 1,0 0-1,1 0 0,-1-1 1,1 1-1,-1 0 0,1-1 1,-1 1-1,0-1 0,1 0 0,-1 0 1,1 0-1,0 0 0,-1 0 1,0-1-1,1 1 0,3-2 0,1-1 9,0 1 0,-1-1 0,0 0 0,0-1 0,0 0 0,0 0-1,8-7 1,2-4-10,20-23-1,-13 9-49,-2-1 1,22-37-1,32-74 57,-55 103-5,79-173-52,-93 197-63,-1 0 0,-1 0-1,0 0 1,-1-1 0,-1 0-1,2-20 1,-4 34 20,0-1 1,0 0-1,0 1 1,0-1-1,-1 0 0,1 1 1,0-1-1,-1 0 0,1 1 1,-1-1-1,0 1 1,1-1-1,-1 1 0,0-1 1,-1 0-1,1 1 12,1 1 0,-1-1 1,1 1-1,-1 0 0,0-1 0,0 1 0,1 0 0,-1-1 0,0 1 1,1 0-1,-1 0 0,0 0 0,0 0 0,1 0 0,-1 0 0,0 0 1,0 0-1,0 0 0,1 0 0,-1 0 0,0 0 0,1 1 0,-1-1 1,0 0-1,0 1 0,1-1 0,-1 0 0,0 1 0,1-1 0,-1 1 1,0 0-1,-8 5 34,0 1 0,0 1 0,1 0 0,0 0 0,1 1 0,0-1 0,0 2 0,1-1 0,0 1 0,-5 11 0,-2 6 110,2 1 0,-13 44 0,12-26 15,2 1 1,1 0 0,3 1-1,2-1 1,2 1 0,6 71-1,-3-111-66,0 0-1,1 0 0,0-1 0,0 1 1,0 0-1,1-1 0,5 10 0,-6-14 8,0 1-1,0-1 1,0 0-1,1 0 1,-1 0-1,1 0 1,0-1-1,0 1 1,0-1-1,0 1 1,0-1-1,0 0 0,0 0 1,1-1-1,-1 1 1,8 2-1,-3-3 3,-1 0-1,1 0 1,-1 0-1,1-1 0,0-1 1,-1 1-1,1-1 1,-1 0-1,1-1 1,-1 0-1,0 0 0,1 0 1,-1-1-1,13-7 1,-10 4-73,0 0 1,-1-1-1,0 0 0,0 0 1,0-1-1,-1 0 1,0-1-1,0 1 1,6-12-1,-8 11-50,-1-2 1,0 1 0,0-1-1,-1 1 1,0-1-1,-1 0 1,0-1-1,2-21 1,-5 31 29,1-15-288,-1 16 280,0 1 1,0 0-1,0-1 0,0 1 0,0 0 1,0-1-1,0 1 0,0 0 0,-1-1 1,1 1-1,0 0 0,0 0 0,0-1 1,0 1-1,-1 0 0,1 0 0,0-1 1,0 1-1,0 0 0,-1 0 0,1 0 1,0-1-1,-1 1 0,1 0 0,0 0 1,0 0-1,-1 0 0,1 0 0,0 0 1,-1 0-1,1-1 0,0 1 0,-1 0 1,1 0-1,0 0 0,0 0 0,-1 0 1,1 0-1,0 0 0,-1 1 0,1-1 0,0 0 1,-1 0-1,1 0 0,0 0 0,0 0 1,-1 0-1,1 1 0,0-1 0,-1 0 1,1 0-1,-4 3-33,0 0 0,0 0 1,0 0-1,1 0 0,-1 0 0,1 1 1,0-1-1,-3 5 0,-23 38 378,24-38-276,0 0 6,1-1 0,0 1 1,1 0-1,-1 1 0,2-1 0,-1 0 1,1 1-1,1 0 0,-1-1 1,1 12-1,1-15-12,0 1 1,0 0 0,1-1-1,0 1 1,0-1-1,1 1 1,-1-1-1,1 1 1,0-1-1,1 0 1,-1 0-1,1 0 1,0 0-1,0-1 1,1 1 0,-1-1-1,6 5 1,-4-4 36,0-1 0,0 0 0,0 0 0,1 0 0,0-1 1,0 0-1,0 0 0,0 0 0,0 0 0,1-1 0,-1-1 1,1 1-1,-1-1 0,1 0 0,0 0 0,9-1 0,-7 0-27,1-1 0,-1-1-1,1 1 1,-1-2 0,0 1-1,0-1 1,0-1 0,0 0-1,-1 0 1,1-1 0,7-5-1,3-4 26,-1-1 0,0 0 0,26-30 0,37-57 10,87-132-292,-128 172 122,60-124 0,-89 159-82,-2-2 1,-1 1-1,-1-1 0,-1 0 0,-2 0 0,1-54 1,-4 82 99,-2-1 1,1 0-1,0 1 1,0-1-1,0 0 1,-1 1-1,1-1 1,-1 0-1,0 1 1,1-1-1,-2-2 1,2 4 48,-1 0 1,1-1-1,-1 1 1,1-1-1,0 1 1,-1 0-1,1 0 1,-1-1-1,1 1 1,-1 0-1,1-1 1,-1 1-1,1 0 1,-1 0-1,1 0 1,-1 0-1,1 0 1,-1 0-1,1-1 0,-1 1 1,1 0-1,-1 0 1,1 0-1,-1 1 1,1-1-1,-1 0 1,1 0-1,-1 0 1,1 0-1,-1 0 1,1 1-1,-1-1 1,1 0-1,-1 0 1,1 1-1,-1-1 1,1 0-1,-1 1 1,-5 4-23,1 0 1,-1 0-1,1 0 1,-7 10-1,5-7 28,-21 27 53,1 2 1,2 0-1,2 1 0,1 2 1,2 0-1,2 1 1,1 1-1,3 0 1,1 1-1,2 1 1,-5 47-1,12-60 8,-1 1 121,1 1 1,2-1 0,3 55 0,-1-82-133,1 1 0,0 0 1,0-1-1,1 0 0,0 1 1,0-1-1,0 0 0,0 1 1,1-1-1,0-1 1,0 1-1,6 7 0,-5-9 8,-1 0 0,0 0 0,1 0 0,0 0 0,0-1 0,0 0 0,0 1 0,0-2 0,0 1 0,1 0 0,-1-1 0,0 0 0,1 0 0,-1 0 0,1 0 0,4-1 0,7 0-27,0-1-1,0 0 0,0-1 1,-1-1-1,1 0 0,-1-2 1,0 1-1,0-2 0,28-14 1,-32 13-3,1-1 0,-1 0 0,-1-1 0,0-1 1,0 1-1,0-1 0,13-21 0,-17 23-55,-1 0-1,0 0 0,-1-1 0,0 1 0,0-1 0,-1 0 1,0-1-1,0 1 0,-1-1 0,0 1 0,0-16 1,-2 22-29,0-1 0,0 1 0,0-1 0,-1 0 1,0 1-1,0-4 0,0 6 48,1 1-1,0-1 0,0 1 1,-1-1-1,1 0 1,0 1-1,-1-1 1,1 1-1,0-1 1,-1 1-1,1 0 1,-1-1-1,1 1 1,-1-1-1,1 1 0,-1 0 1,1-1-1,-1 1 1,1 0-1,-1 0 1,0-1-1,1 1 1,-1 0-1,1 0 1,-1 0-1,0 0 1,1 0-1,-1 0 0,1 0 1,-1 0-1,0 0 1,1 0-1,-1 0 1,1 0-1,-1 0 1,0 1-1,0-1 1,-5 2-9,1 1 0,0 0 0,0 0-1,0 0 1,0 0 0,1 1 0,-1 0 0,1 0 0,0 0 0,0 0 0,-5 7 0,0 1 42,0 2-1,1-1 1,-7 16-1,12-22 17,0 1 1,0 0-1,0 0 0,1 0 0,0 0 1,1 1-1,0-1 0,0 1 1,1-1-1,0 0 0,1 1 0,-1-1 1,5 16-1,-4-19 17,1 0 0,-1-1 0,1 1 1,0-1-1,1 1 0,-1-1 0,1 0 0,0 0 0,0 0 0,0 0 0,0 0 0,1-1 1,0 0-1,-1 0 0,1 0 0,0 0 0,1 0 0,-1-1 0,0 1 0,1-1 0,-1 0 1,1-1-1,0 1 0,9 1 0,-8-3 12,0 1 1,0-1-1,0 0 1,0-1-1,0 1 1,0-1-1,0 0 1,0-1-1,0 0 1,0 0-1,10-5 1,-2 0-16,0 0 0,-1-2 0,17-12 1,-15 9-40,-1 0 0,0-2 1,-1 1-1,-1-1 1,0-1-1,-1 0 1,0-1-1,-1 0 1,11-26-1,-18 34-102,-1 0 0,0 0 0,-1-1 0,0 1-1,0-1 1,-1 0 0,0-10 0,0 11 46,0 8 46,0 0 0,0-1 0,0 1 0,0 0 0,0 0 0,0-1 0,0 1 0,0 0 0,0-1 0,0 1 0,0 0 0,0 0 0,0-1 0,0 1 0,0 0 0,0-1 0,0 1 0,0 0 0,1 0 0,-1-1 0,0 1 0,0 0 0,0 0 0,0-1 0,1 1 0,-1 0 0,0 0 0,0 0 0,0-1 0,1 1 0,-1 0 0,0 0 0,1 0 0,-1 0 0,0 0 0,0 0 0,1-1 0,-1 1 0,0 0 0,0 0 0,1 0 0,-1 0 0,0 0 0,1 0 0,-1 0 0,0 0 0,1 0 0,-1 0 0,0 1 0,0-1 0,1 0 0,-1 0 0,1 0 0,12 8-78,-12-7 73,12 5-40,0 1 0,0 1 0,-1 0 0,15 12 0,-23-16 37,0 0-1,0 0 1,-1 0 0,0 0-1,0 1 1,0-1-1,0 1 1,0 0 0,-1 0-1,0 0 1,0 0-1,0 0 1,-1 0 0,2 11-1,-2-4-6,-1 1 0,0 0 1,-3 17-1,1-20 43,1-1 1,1 0-1,0 1 1,0-1 0,0 1-1,1-1 1,3 12 0,-3-19 3,-1 0 0,1 0 0,0 0 0,0 0 0,0-1 0,0 1 0,0 0 0,0 0 0,1-1 0,-1 1 0,0-1 0,1 1 0,-1-1 0,1 1 0,0-1 0,-1 0 0,4 2 0,-2-2 22,1 0-1,-1 0 1,0 0 0,1 0-1,-1 0 1,0-1 0,1 0-1,-1 0 1,7 0 0,-1-1 11,-1 0 1,1-1 0,-1 0-1,1-1 1,-1 1 0,0-2 0,11-5-1,-6 1-39,0-1 1,0-1-1,-1 0 0,0-1 1,-1 0-1,0 0 0,-1-1 0,0-1 1,-1 0-1,12-22 0,17-37-119,11-20-618,-48 93 708,-1-1 1,0 0 0,1 1 0,-1-1-1,0 0 1,0 1 0,1-1 0,-1 0-1,0 1 1,0-1 0,1 0 0,-1 1 0,0-1-1,0 1 1,0-1 0,0 1 0,0-1-1,0 0 1,0 1 0,0-1 0,0 1 0,0-1-1,0 1 1,3 18 93,-1 12-50,-1 1-1,-2-1 0,-9 60 1,0-16 532,10-75-561,0 0-1,0 0 0,0 0 1,0 0-1,-1 0 1,1 0-1,0 0 1,0 1-1,0-1 0,0 0 1,0 0-1,0 0 1,0 0-1,0 0 0,0 0 1,0 0-1,0 1 1,0-1-1,0 0 1,0 0-1,0 0 0,0 0 1,0 0-1,0 0 1,1 0-1,-1 1 1,0-1-1,0 0 0,0 0 1,0 0-1,0 0 1,0 0-1,0 0 0,0 0 1,0 0-1,0 0 1,0 0-1,1 0 1,-1 1-1,0-1 0,0 0 1,0 0-1,6-3 228,13-15 14,-7 7-122,22-21 150,-14 12-353,27-19 0,-25 22 36,-14 10-3,-1 1 1,1 0-1,0 1 0,1 0 1,0 0-1,15-6 1,-23 11 33,0 0 1,0 0 0,0-1-1,0 1 1,0 0 0,0 0 0,0 0-1,0 0 1,0 0 0,0 0-1,0 1 1,1-1 0,-1 0 0,0 1-1,0-1 1,0 0 0,0 1-1,-1-1 1,1 1 0,0-1 0,0 1-1,0 0 1,0-1 0,0 1-1,-1 0 1,1 0 0,0-1 0,-1 1-1,1 0 1,0 0 0,-1 0-1,1 0 1,-1 0 0,1 0 0,-1 0-1,0 0 1,0 0 0,1 0-1,-1 0 1,0 1 0,1 3-18,0 0-1,-1 0 1,0 0 0,0 0-1,0 0 1,0 0 0,-2 5-1,-1 1 54,0 0 1,-1 1-1,-9 15 0,8-16 9,0 1 0,-6 18 0,11-30-27,0 1-1,0-1 0,0 0 1,0 0-1,0 1 0,0-1 1,0 0-1,0 0 0,0 1 1,0-1-1,0 0 0,0 0 1,0 0-1,0 1 1,0-1-1,0 0 0,0 0 1,0 1-1,0-1 0,0 0 1,1 0-1,-1 0 0,0 1 1,0-1-1,0 0 1,0 0-1,0 0 0,1 1 1,-1-1-1,0 0 0,0 0 1,0 0-1,1 0 0,-1 0 1,0 0-1,0 1 0,1-1 1,11 0 159,16-8-70,-27 8-94,117-52 40,-89 39-47,4-6-28,-25 13-30,1 1-1,-1 1 1,15-6-1,-22 10 50,0-1 0,-1 1 0,1 0 0,0 0 0,0 0 0,-1 0 0,1-1 0,0 1 0,-1 0 0,1 0 0,0 1 0,-1-1-1,1 0 1,0 0 0,0 0 0,-1 0 0,1 1 0,0-1 0,-1 0 0,1 0 0,-1 1 0,1-1 0,0 1 0,-1-1 0,1 0 0,-1 1 0,1-1 0,-1 1 0,1-1 0,-1 1-1,1 0 1,-1-1 0,0 1 0,1-1 0,-1 1 0,0 0 0,0-1 0,1 1 0,-1 0 0,0-1 0,0 1 0,0 0 0,0 0 0,1 5-18,0 0 1,-1 1-1,0-1 1,-1 7-1,1-3 56,0-4 13,0-1 1,0 0-1,0 1 0,1-1 1,0 0-1,0 0 1,4 9-1,-4-13-19,-1 1 1,1-1-1,0 0 0,0 0 0,-1 0 0,1 0 0,0 0 0,0 0 0,0 0 0,1 0 0,-1 0 0,0 0 0,0 0 0,0-1 0,1 1 0,-1 0 0,0-1 0,1 1 0,-1-1 0,0 1 1,1-1-1,-1 0 0,1 0 0,-1 0 0,1 0 0,-1 0 0,0 0 0,1 0 0,-1 0 0,1 0 0,-1-1 0,2 1 0,2-1 15,-2 0-31,-1 1 1,1-1 0,-1 1 0,1-1 0,-1 0 0,0 0 0,1 0-1,-1 0 1,0 0 0,0-1 0,0 1 0,0-1 0,3-2-1,9-11 23,0-1-1,-2 0 0,0-1 1,-1 0-1,0-1 0,-2 0 0,0 0 1,6-21-1,1 0-225,-16 39 190,0 0 0,0 0 0,0 0-1,0 0 1,0 0 0,0 1 0,0-1-1,0 0 1,0 0 0,0 0 0,0 0-1,0 0 1,0 0 0,0 0-1,0 0 1,0 0 0,0 0 0,0 0-1,0 0 1,0 0 0,0 0 0,0 0-1,0 0 1,0 0 0,0 0 0,0 0-1,0 0 1,0 0 0,0 0-1,0 0 1,1 0 0,-1 0 0,0 0-1,0 0 1,0 0 0,0 0 0,0 0-1,0 0 1,0 0 0,0 0 0,0 0-1,0 0 1,0 0 0,0 0-1,0 0 1,0 0 0,0 0 0,2 11-196,-1 12 63,-1-11 123,-1 3 79,1-1 0,0 1 0,2-1 0,-1 0 0,2 0 0,0 0 0,6 17-1,-9-30-41,1 0-1,-1-1 0,1 1 0,0 0 0,-1 0 0,1 0 1,0-1-1,0 1 0,-1 0 0,1 0 0,0-1 0,0 1 0,0-1 1,0 1-1,0-1 0,0 1 0,0-1 0,0 0 0,0 0 0,0 1 1,0-1-1,0 0 0,0 0 0,0 0 0,0 0 0,0 0 0,0 0 1,0 0-1,1 0 0,-1-1 0,0 1 0,1-1 0,7-1 67,-1-1 0,1-1 0,8-4 0,-5 3-21,8-5-58,27-17-1,-20 10-53,35-25-140,11-6 56,-71 47 119,-1 0 1,1 0 0,0 1-1,0-1 1,-1 1 0,1-1-1,0 1 1,0-1 0,0 1-1,0 0 1,0 0 0,3 0-1,-5 0 2,1 0-1,0 0 1,-1 1-1,1-1 0,0 0 1,-1 1-1,1-1 1,0 0-1,-1 1 0,1-1 1,-1 1-1,1-1 1,0 1-1,-1-1 0,0 1 1,1 0-1,-1-1 1,1 1-1,-1-1 0,0 1 1,1 0-1,-1-1 1,0 1-1,0 0 1,1 0-1,-1-1 0,0 1 1,0 0-1,0-1 1,0 1-1,0 0 0,0 0 1,0 0-1,0 5 25,-1 0 0,0 0 0,0 0 0,0-1 0,-1 1 0,0 0 0,0-1 1,-3 6-1,-4 6 118,-12 17 0,18-28-127,1-4 32,1 0-1,0 0 1,-1 0-1,1 0 0,0 1 1,0-1-1,0 0 1,0 1-1,0 2 1,1-4-30,0-1 1,0 0-1,0 0 0,0 0 1,0 0-1,0 1 0,0-1 1,1 0-1,-1 0 0,0 0 1,0 0-1,0 0 1,0 1-1,0-1 0,0 0 1,0 0-1,1 0 0,-1 0 1,0 0-1,0 0 0,0 0 1,0 1-1,0-1 1,1 0-1,-1 0 0,0 0 1,0 0-1,0 0 0,0 0 1,1 0-1,-1 0 1,0 0-1,0 0 0,0 0 1,1 0-1,-1 0 0,0 0 1,0 0-1,16-5 116,-5-2-133,0 0 0,-1 0-1,0-1 1,15-15-1,10-8 43,-17 16-33,-12 10-78,1-1-1,-1 1 0,1 0 1,0 1-1,13-7 0,-20 11 74,1 0-1,-1-1 0,1 1 0,0 0 0,-1 0 0,1 0 0,-1 0 0,1 0 1,-1 0-1,1 0 0,-1 0 0,1 0 0,-1 0 0,1 0 0,-1 1 0,1-1 1,0 0-1,-1 0 0,1 0 0,-1 1 0,1-1 0,-1 0 0,0 0 0,1 1 0,-1-1 1,1 1-1,-1-1 0,0 0 0,1 1 0,-1-1 0,0 1 0,1-1 0,-1 1 1,0-1-1,0 1 0,1-1 0,-1 1 0,0-1 0,0 1 0,0-1 0,0 1 0,0-1 1,1 2-1,0 27-67,-1-23 38,0 6 79,0 0 1,1 0 0,1 0-1,6 23 1,-7-33-26,-1 0-1,1-1 0,0 1 1,-1-1-1,1 1 1,0 0-1,0-1 0,0 0 1,0 1-1,0-1 1,1 0-1,-1 1 1,0-1-1,1 0 0,-1 0 1,1 0-1,-1 0 1,1 0-1,1 0 0,0 0 5,0 0 0,0-1 0,-1 1 0,1-1 0,0 0-1,0 0 1,0 0 0,0 0 0,0 0 0,5-2-1,1 0 5,0-1 0,-1 0 0,1-1-1,-1 0 1,1 0 0,11-9 0,-6 4-21,0-2 0,-1 1 0,0-2 0,0 0 0,-2 0 0,1-1 0,10-17 0,-18 24-7,-1-1 1,0 1-1,4-12 1,-6 15-23,0 1 1,0 0-1,-1-1 1,0 1 0,1-1-1,-1 1 1,0-1-1,0 1 1,0-1-1,0 1 1,-1 0 0,1-1-1,-2-3 1,2 6 14,0-1 0,-1 1 0,1 0-1,0-1 1,0 1 0,-1 0 0,1-1 0,0 1 0,-1 0 0,1 0 0,0-1 0,-1 1 0,1 0 0,0 0-1,-1 0 1,1 0 0,0-1 0,-1 1 0,1 0 0,-1 0 0,1 0 0,-1 0 0,1 0 0,0 0 0,-1 0 0,1 0-1,-1 0 1,1 0 0,0 0 0,-1 0 0,1 0 0,-1 1 0,1-1 0,0 0 0,-1 0 0,-17 9-162,15-7 136,-4 3 20,1 0 0,-1 0 0,1 0 0,1 1 0,-1 0-1,1 0 1,0 0 0,-6 10 0,7-10 29,0 0-1,1 0 1,0 0 0,0 1 0,1-1-1,0 1 1,0-1 0,0 1-1,1 0 1,-1 10 0,2-15-11,0 0 1,1-1-1,-1 1 1,0-1-1,1 1 1,-1 0-1,1-1 1,0 1-1,-1-1 1,1 0-1,0 1 1,0-1-1,0 0 1,0 1-1,0-1 1,0 0-1,0 0 1,0 0-1,0 0 1,1 0-1,-1 0 0,0 0 1,1 0-1,-1 0 1,2 0-1,4 2 35,0-1-1,1 1 0,-1-2 0,8 2 0,16 1 82,0-2-1,0-2 1,56-5-1,-71 4-155,126-17-141,-113 12 98,-1-1 1,50-19-1,-77 25 73,0 1 1,0-1 0,0 1-1,0-1 1,0 1 0,0 0-1,0-1 1,0 1 0,0 0-1,0 0 1,0 0 0,0 0-1,2 0 1,-3 0-3,0 1 0,0 0 1,0 0-1,0-1 0,0 1 0,0 0 0,0 0 1,0-1-1,-1 1 0,1 0 0,0-1 0,0 1 1,-1 0-1,1-1 0,0 1 0,-1 0 1,1-1-1,0 1 0,-2 0 0,-14 25-6,12-20 0,0-1 0,0 1 0,1 0 0,0 0 0,0 0 0,0 1 0,-1 7 0,3-12 25,1 0-1,0 0 1,0-1 0,0 1-1,0 0 1,0 0-1,1 0 1,-1-1 0,0 1-1,1 0 1,-1 0 0,1 0-1,0-1 1,0 1-1,0-1 1,-1 1 0,1 0-1,1-1 1,-1 1-1,0-1 1,0 0 0,0 1-1,1-1 1,-1 0-1,1 0 1,-1 0 0,1 0-1,-1 0 1,1 0 0,2 0-1,-2 0 22,0 0 0,0 0 1,1 0-1,-1-1 0,1 1 0,-1-1 0,0 1 0,1-1 0,-1 0 0,1 0 1,-1 0-1,0-1 0,1 1 0,-1 0 0,1-1 0,-1 0 0,0 1 0,1-1 1,-1 0-1,0 0 0,0 0 0,4-3 0,-1-1-3,0 0 0,0 0-1,-1-1 1,0 1 0,0-1-1,0 0 1,0 0 0,2-7-1,21-60 65,36-132-534,-53 175 377,-1 3-96,0 0 0,-1-1-1,6-55 1,-14 62-62,0 20 220,-1 1 0,1-1-1,0 0 1,-1 0 0,1 0 0,-1 0-1,1 0 1,-1 0 0,1 1 0,-1-1-1,0 0 1,1 0 0,-1 1 0,-1-2-1,1 2-4,0-1-1,0 1 1,0 0-1,0-1 1,0 1-1,0 0 0,0 0 1,0 0-1,0 0 1,0-1-1,0 2 0,0-1 1,0 0-1,0 0 1,0 0-1,0 0 0,0 1 1,0-1-1,0 0 1,0 1-1,0-1 1,0 1-1,0-1 0,1 1 1,-1-1-1,0 1 1,0 0-1,0-1 0,1 1 1,-2 1-1,1-1-13,-3 3 5,1 0 0,-1 0 0,1 1 0,0-1 0,0 1-1,1-1 1,-1 1 0,1 0 0,-3 9 0,1-3 8,-15 40 238,-22 103 1,22-48-1305,4 0-3511,14-74 2651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9 8800,'-67'-4'4000,"54"8"-1120,16-1-1921,25-3 1377,4 5-1344,44-2 96,4 2-640,25-5-256,-7 0-128,23-8-1056,-3 3 544,3-2-4255,-13 2 2591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39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8064,'2'1'2592,"9"11"-1741,-1-1 0,0 1 1,-1 1-1,0-1 0,12 26 1,4 4 487,58 72 886,-54-76-1610,-1 1 0,40 74 0,-40-54-99,-3 1 0,-2 1 0,-3 1 1,22 125-1,-39-161-381,-2 1 0,0 0 1,-2-1-1,-1 1 0,-2 0 0,0-1 1,-2 0-1,0 0 0,-2-1 0,-20 45 1,2-16-912,-3-2 0,-2-1 0,-63 78 0,57-85-1595,30-37 911,0 1-1,-1-1 0,-9 6 1,16-12 1154,-1 0 0,1 0 0,-1 0 0,0 0 0,1 0 1,-1 0-1,0-1 0,0 1 0,1-1 0,-1 1 0,0-1 0,0 1 0,-2-1 0,3 0-36,0-1-1,0 1 0,0-1 1,0 1-1,0-1 0,0 1 1,0-1-1,0 0 0,0 1 1,0-1-1,0 0 0,1 0 1,-1 0-1,0 1 1,0-3-1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5:42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3178 2320 2496,'-1'1'160,"-1"0"1,0 0-1,1 1 1,-1-1-1,0 0 1,1 1-1,-1-1 1,1 1-1,0-1 1,-2 3-1,12 12 2082,-5-10-1076,-4-6-1083,1 1 0,-1-1-1,1 1 1,-1-1 0,1 1-1,-1-1 1,1 0 0,-1 1 0,1-1-1,-1 0 1,1 1 0,-1-1-1,1 0 1,0 0 0,-1 0 0,1 1-1,0-1 1,-1 0 0,1 0-1,-1 0 1,2 0 0,13-1 577,-11 0-467,1 0 1,-1 0-1,0-1 0,0 1 1,0-1-1,0 0 0,0-1 1,5-3-1,29-26 722,-26 22-701,312-257 3573,-296 247-3361,31-31 1,-48 39-293,0 1 0,-1-2 1,-1 1-1,1-2 0,6-13 0,-4 3 61,-1-2-1,-1 1 0,-1-1 0,-2 0 0,0-1 0,3-31 0,-4-12 295,-1-81-1,-5 129-335,-1 1-1,-1 0 0,-6-23 0,6 33-74,-1 1 0,-1-1 0,1 1 0,-2 0 0,1 0 0,-1 1-1,-12-18 1,0 8 56,0 0-1,-1 1 1,-1 0-1,-39-27 1,-93-48 310,76 49-388,40 23-62,-92-51 101,107 62-122,-1 2-1,0 0 1,0 1 0,-36-6-1,-3 6-89,1 2 0,-1 3-1,-74 8 1,-146 34-36,140-15 7,-272 50 157,-40 0-192,324-54 283,-85 7 116,145-27-13,1-2 0,0-2 1,-117-23-1,164 21-194,1-1-1,0 0 1,0-1 0,0-1-1,1-1 1,0-1 0,0-1-1,1 0 1,1-1 0,-21-19-1,-1-7 316,-52-65-1,47 50-160,28 34-143,1-1-1,1-1 0,-20-40 1,30 53-40,0 1 0,0-1 0,1 0 0,1 1 1,-1-1-1,0-12 0,2-50 94,1 31 58,4-95-305,0 54 162,-3 56 16,0-1 1,-2 0 0,-4-42 0,3 34-398,1 20 209,-18 51-651,5-3 825,-2 0 0,-2-1 0,-1 0 0,-1-1-1,-2-1 1,-1-1 0,-2-2 0,-29 31 0,-59 39 439,112-99-424,0 0 1,0 0-1,0 1 0,0-1 1,0 0-1,0 0 1,-1 0-1,1 1 0,0-1 1,0 0-1,0 0 0,-1 0 1,1 0-1,0 0 1,0 1-1,0-1 0,-1 0 1,1 0-1,0 0 0,0 0 1,0 0-1,-1 0 1,1 0-1,0 0 0,0 0 1,-1 0-1,1 0 0,0 0 1,0 0-1,-1 0 1,1 0-1,0 0 0,0 0 1,0 0-1,-1 0 0,1 0 1,0 0-1,0-1 0,-1 1 1,1 0-1,0-1 9,0 1 0,0-1 0,0 0 0,0 0 0,1 1 0,-1-1-1,0 0 1,0 1 0,1-1 0,-1 0 0,0 1 0,1-1 0,-1 1 0,1-1-1,-1 0 1,31-42 271,45-86 0,-36 51-279,27-52-34,-59 111-15,1 1-1,1 0 1,0 1-1,26-32 1,-35 48 28,0 0 1,0 0-1,-1 0 1,1 0 0,0 0-1,0 1 1,0-1-1,0 0 1,0 1 0,0-1-1,0 1 1,0-1-1,0 1 1,1-1 0,-1 1-1,0 0 1,0 0-1,0-1 1,0 1-1,1 0 1,-1 0 0,0 0-1,0 0 1,0 1-1,0-1 1,1 0 0,-1 0-1,0 1 1,0-1-1,0 1 1,0-1 0,0 1-1,0-1 1,0 1-1,0-1 1,0 1 0,2 1-1,1 2 20,0 1 0,0-1 0,-1 0-1,1 1 1,-1 0 0,4 8 0,11 25 14,-2 1 0,16 59 0,6 17 13,-2 4 467,-36-118-474,0 0 1,0 0 0,1-1 0,-1 1 0,0 0-1,0 0 1,0-1 0,0 1 0,0 0 0,0 0-1,0 0 1,-1-1 0,1 1 0,0 0 0,0 0 0,0-1-1,-1 1 1,1 0 0,0 0 0,-1-1 0,1 1-1,-1-1 1,1 1 0,-1 0 0,1-1 0,-1 1-1,1-1 1,-1 1 0,0-1 0,1 1 0,-1-1-1,0 1 1,1-1 0,-1 0 0,0 0 0,0 1 0,1-1-1,-1 0 1,-1 1 0,-4-1 84,0 1 0,0 0 0,0-1 1,-9-1-1,5 1-183,-42-2-138,-74-12 0,50 2-2667,31 3 1072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36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3648,'0'0'8560,"0"1"-8353,0 0 1,-1 0-1,1 0 1,0 0-1,-1 0 1,1-1-1,-1 1 1,1 0 0,-1 0-1,1 0 1,-2 1-1,-13 14 182,1 1-1,1 0 1,0 1-1,1 0 0,-15 32 1,21-36-308,1-1 0,0 2 0,1-1-1,0 1 1,1-1 0,-1 22 0,3-26-21,1 0-1,0-1 1,1 1-1,0-1 0,0 1 1,1-1-1,0 1 1,1-1-1,0 0 1,0 0-1,6 9 1,-9-17-7,1 1 0,1 0 0,-1-1 0,0 1 0,0-1 0,1 1 0,-1-1 0,0 0 0,1 1 0,0-1 0,-1 0-1,1 0 1,0 0 0,-1 0 0,1 0 0,0-1 0,0 1 0,0 0 0,0-1 0,-1 0 0,1 1 0,0-1 0,0 0 0,0 0 0,0 0 0,0 0 0,0 0 0,0 0 0,0-1 0,0 1 0,0-1 0,0 1 0,2-2 0,5-2 121,-1 0-1,1 0 1,-1-1-1,0 0 1,11-10-1,7-5 39,96-81 459,-103 82-571,0 0 1,-1-1 0,29-42 0,-33 44 145,-12 15-273,1-1 0,0 1 0,-1-1 1,0 1-1,3-7 0,-4 11-8,-1-1 1,1 0-1,-1 0 0,0 1 1,1-1-1,-1 1 0,1-1 1,-1 0-1,0 1 0,1-1 1,-1 1-1,0-1 0,1 1 1,-1-1-1,0 1 0,0-1 1,1 1-1,-1-1 0,0 1 1,0-1-1,0 1 0,0 0 1,6 20-17,-6-12 56,1 1-1,0-1 1,1 1-1,0-1 1,1 1-1,3 9 1,1 1 26,-5-11 73,1 0-1,-1 0 1,2 0 0,0-1 0,0 0 0,0 1 0,1-1-1,8 10 1,-13-18-86,1 0-1,-1 0 0,1 0 0,0 0 0,-1 0 0,1 0 1,-1 0-1,1 0 0,0 0 0,-1 0 0,1 0 1,-1 0-1,1 0 0,0 0 0,-1 0 0,1-1 1,-1 1-1,1 0 0,-1 0 0,1-1 0,-1 1 1,1-1-1,0 1 25,4-3 22,-1 0 1,1 0 0,-1 0 0,0-1 0,0 0 0,0 0-1,-1 0 1,1 0 0,-1 0 0,0-1 0,0 0 0,3-6-1,3-9 110,12-38 1,-8 22-49,-11 28-176,1 1 0,-1 0 0,0-1-1,0 0 1,-1 1 0,0-1 0,0 0 0,-1 0 0,-1-11 0,12 18-350,-2 1 374,0 1 0,0 1 0,13 3 0,14 2-9,59 0-257,-37-5 184,42 1 244,104-11 0,-176 3-144,3-1 656,-31 6-638,0 0 1,0 0-1,0 0 1,1 0-1,-1 0 1,0 0-1,0 0 1,0 0-1,0 0 1,0 0 0,1 0-1,-1 0 1,0 0-1,0 0 1,0 0-1,0 0 1,0 0-1,1 0 1,-1 0-1,0 0 1,0 0-1,0-1 1,0 1-1,0 0 1,0 0-1,0 0 1,1 0-1,-1 0 1,0 0-1,0 0 1,0-1-1,0 1 1,0 0-1,0 0 1,0 0-1,0 0 1,0 0-1,0-1 1,0 1-1,0 0 1,0 0-1,0 0 1,0 0-1,0 0 1,0-1-1,0 1 1,0 0-1,0 0 0,0-1 0,0 1 0,-1 0 0,1-1 0,0 1 0,0 0 0,-1 0-1,1 0 1,0-1 0,-1 1 0,1 0 0,0 0 0,0 0 0,-1-1 0,1 1 0,0 0 0,-1 0 0,1 0-1,0 0 1,-1 0 0,1 0 0,-1 0 0,1 0 0,-1 0 0,-1 0-60,0 0 0,0 1 0,0-1 0,0 1 0,0-1 0,0 1 0,0 0 0,0 0 0,0 0 1,0 0-1,1 0 0,-3 2 0,-21 19 49,8-7-58,-11 7 56,9-8-53,1 1 1,0 1 0,-22 25 0,37-38 68,1 1 1,0-1 0,0 1-1,0-1 1,1 1 0,-1 0 0,1 0-1,0 0 1,0 0 0,0 0-1,1 0 1,-1 0 0,1 5-1,0-7 4,0 0 0,0-1 0,0 1 0,1 0-1,-1-1 1,0 1 0,1 0 0,-1-1 0,1 1-1,0-1 1,-1 1 0,1-1 0,0 1-1,0-1 1,0 1 0,0-1 0,0 0 0,0 1-1,0-1 1,1 0 0,-1 0 0,0 0 0,1 0-1,-1 0 1,1 0 0,-1-1 0,1 1 0,-1 0-1,1-1 1,-1 1 0,1-1 0,0 1-1,2-1 1,0 0 23,0 0 0,0 0 0,0-1 0,-1 0 0,1 1 0,0-1-1,0-1 1,-1 1 0,1-1 0,-1 1 0,1-1 0,-1 0 0,0 0 0,1 0-1,-1-1 1,0 1 0,-1-1 0,1 0 0,0 1 0,2-5 0,4-5 13,0 0 0,0-1 1,11-23-1,-10 15 43,0-1 0,14-43 0,-23 61-668,-1 6 251,-2 15 179,-2 18 164,4-9-173,-1-12 167,1-1 0,1 0 1,0 1-1,3 15 0,0-5-24,-3-20 20,-1 0 0,1 1 0,0-1 0,0 0 0,0 0 0,0 1 0,1-1 0,0 0 0,2 4 0,-3-7-1,-1-1 0,1 0 0,-1 0 0,1 0 0,0 1-1,-1-1 1,1 0 0,0 0 0,-1 0 0,1 0 0,-1 0 0,1 0-1,0 0 1,-1 0 0,1 0 0,0 0 0,-1 0 0,2-1 0,-1 1 38,1-1 5,0 1 0,0-1 0,0 0 1,0 1-1,0-1 0,0 0 0,0 0 0,0 0 0,0-1 0,0 1 0,-1 0 0,3-3 0,18-22 146,-13 15-153,8-10-54,21-39 0,-3 6 53,-27 42-105,-1-1 0,0-1 1,7-17-1,-13 30 35,-1 1 0,0-1 1,0 1-1,0-1 0,0 1 1,0 0-1,1-1 0,-1 1 1,0-1-1,0 1 0,1 0 0,-1-1 1,0 1-1,0 0 0,1-1 1,-1 1-1,0 0 0,1-1 1,-1 1-1,1 0 0,-1 0 1,0 0-1,1-1 0,-1 1 0,1 0 1,0 0 6,-1 0 1,1 0 0,-1 1-1,1-1 1,-1 0 0,1 0-1,-1 1 1,1-1 0,-1 0-1,1 1 1,-1-1 0,0 1-1,1-1 1,-1 0 0,0 1-1,1-1 1,-1 1 0,0 0-1,14 30-219,-12-25 146,7 17 141,58 164 4,-41-120 121,-25-67-168,-1 0-1,0 1 1,1-1-1,-1 0 1,0 0-1,1 0 1,-1 0-1,0 1 1,0-1-1,1 0 1,-1 0-1,1 0 1,-1 0-1,0 0 1,1 0-1,-1 0 1,0 0-1,1 0 1,-1 0-1,0 0 1,1 0-1,-1 0 1,0 0-1,1 0 1,-1-1-1,0 1 1,1 0-1,-1 0 1,1-1-1,-1 1-2,2-2 20,1 0 1,-1 0 0,1 0 0,-1-1 0,0 1-1,0-1 1,0 0 0,0 0 0,2-5 0,3-3-12,60-97-142,-58 93 65,14-18-95,-22 31 136,1 0-1,0 1 1,-1-1 0,1 0-1,0 1 1,0-1 0,0 1-1,0 0 1,1 0 0,-1 0-1,0 0 1,0 0 0,4-1-1,-4 2-2,1 0 1,-1 0-1,0 0 0,0 0 1,0 0-1,0 1 0,0-1 0,0 1 1,0 0-1,0-1 0,0 1 0,-1 0 1,3 1-1,26 18-28,-13-8 111,-14-10-38,0 0 1,0 0-1,0-1 1,0 0-1,1 0 0,-1 0 1,1 0-1,-1 0 1,1 0-1,-1-1 1,1 0-1,-1 0 0,1 0 1,-1 0-1,1 0 1,-1-1-1,1 0 0,-1 1 1,1-1-1,-1-1 1,1 1-1,-1 0 1,0-1-1,0 1 0,0-1 1,0 0-1,0 0 1,0-1-1,-1 1 1,1 0-1,0-1 0,-1 0 1,0 1-1,2-4 1,0 0 81,-1-1 0,0 1 0,0-1 0,0 0 0,2-10 0,-4 13-97,-1 1 0,1-1 0,-1 1 0,0-1 0,0 1 0,-1-1 0,1 1 0,-1-1 0,1 1 0,-1 0 0,0-1 0,-1 1 0,-1-5 0,3 7-28,-1 1-1,1-1 1,0 1-1,0-1 1,-1 0-1,1 1 1,0-1-1,-1 1 1,1-1 0,0 1-1,-1-1 1,1 1-1,-1 0 1,1-1-1,-1 1 1,1-1-1,-1 1 1,1 0-1,-1-1 1,1 1-1,-1 0 1,0 0-1,1-1 1,-1 1-1,1 0 1,-1 0 0,0 0-1,1 0 1,-2 0-1,1 0-3,0 1 0,0-1 0,0 1-1,0 0 1,0-1 0,0 1 0,0 0-1,0-1 1,0 1 0,0 0 0,0 0 0,0 0-1,1 0 1,-2 1 0,-2 5-26,0-1 1,1 1-1,-5 11 1,4-8 124,1 0 0,0 0 0,0 0 0,-1 14 0,4-18-21,0-1-1,0 1 0,0 0 1,1 0-1,0-1 0,0 1 1,0 0-1,1-1 0,3 9 1,-2-8-1,-1 0 0,1 0 1,1 0-1,-1 0 0,1 0 1,0-1-1,0 0 0,1 0 1,-1 0-1,1 0 0,0-1 1,1 1-1,-1-1 0,1-1 1,-1 1-1,1-1 0,0 0 1,1 0-1,-1-1 0,0 0 1,1 0-1,-1 0 0,1-1 1,11 1-1,1-1-56,0-1 0,1-1 0,-1-1-1,22-5 1,72-24-2581,-99 27 1749,-1-1 1,0 0 0,0-1-1,0 0 1,-1-1 0,0-1-1,0 0 1,-1 0 0,0-1 0,0-1-1,17-20 1,21-42-6601,-49 72 7431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1175 5472,'33'-28'6069,"-30"26"-5876,94-64 3156,-78 52-2986,-1-2-1,0 0 0,15-19 1,-4-1 197,-2-1 1,-1-2-1,37-77 1,43-139 1106,-42 35-379,-38 118-661,0 2-419,-26 88-232,-2 8-80,0 6-270,0 7 230,-1 0 0,-1 14 0,-1 2-10,-14 65-136,-79 328 196,71-337 148,-71 146-1,45-113-96,-13 42 160,-19 42 319,-16-7 317,99-187-703,-1 2 49,-1 0 0,0 0 0,0 0 1,0-1-1,0 0 0,-1 0 0,-10 8 0,14-12-100,1-1 0,-1 1 0,0-1 1,1 0-1,-1 1 0,0-1 0,0 0 0,1 1 0,-1-1 1,0 0-1,0 0 0,1 0 0,-1 0 0,0 0 0,0 0 1,0 0-1,1 0 0,-1 0 0,0 0 0,0-1 0,1 1 1,-1 0-1,-1-1 0,1 0-14,-1 0 0,1 0 0,0 0 0,0 0 0,0 0 0,0 0 0,0 0 1,0-1-1,0 1 0,0 0 0,-1-2 0,0-3-46,-1-1 1,1 1 0,0 0-1,-1-11 1,1 2 18,0 0 1,1 0 0,1 0 0,0 0 0,1 1 0,1-1-1,1 0 1,0 0 0,0 1 0,2 0 0,-1 0 0,2 0-1,0 0 1,1 1 0,0 0 0,1 0 0,0 1 0,1 0-1,0 0 1,1 1 0,1 0 0,0 1 0,0 0-1,25-16 1,16-3 36,1 3 0,99-35-1,-124 50 190,0-1 0,-1 0-1,-1-2 1,0-2-1,-1 0 1,45-38 0,-63 48-98,0 0 1,-1 0-1,0 0 1,0-1-1,0 0 1,-1 0-1,0-1 1,6-12-1,-2 0 84,-1 0-1,0-1 0,7-37 1,-10 25-170,-2 0 0,-1-37 0,-9 95-971,-2 25 959,2 0 0,2 0 1,2 1-1,5 66 0,-2-116 40,0 1 1,1 0-1,-1-1 0,0 1 0,0 0 0,1-1 1,-1 1-1,1 0 0,0-1 0,-1 1 0,1-1 1,0 1-1,0-1 0,0 0 0,0 1 0,0-1 1,0 0-1,1 0 0,-1 0 0,0 1 0,1-1 0,-1 0 1,0-1-1,1 1 0,-1 0 0,3 1 0,-1-2 18,0 1 0,1-1-1,-1 0 1,0 1-1,0-1 1,0-1 0,0 1-1,0 0 1,0-1 0,0 0-1,0 1 1,0-1-1,0 0 1,3-2 0,15-7 58,-1-1 1,-1-1 0,0-1 0,-1-1 0,0 0 0,-1-1 0,0-1 0,17-22 0,64-89-100,-76 100-336,-21 27 325,-1 0 0,0 0 0,0 0 0,0 0 0,0 0 0,0 0 0,0 0 1,0 0-1,0 0 0,0 0 0,0 0 0,0 0 0,0 0 0,1 0 0,-1 0 0,0 0 0,0 0 0,0 0 0,0 0 0,0 0 0,0 0 0,0 0 0,0 0 0,0 0 0,0 0 0,0 0 0,1 0 0,-1 0 0,0 0 0,0 0 0,0 0 0,0 0 1,0 0-1,0 1 0,0-1 0,0 0 0,0 0 0,0 0 0,0 0 0,0 0 0,0 0 0,0 0 0,0 0 0,0 0 0,0 0 0,0 0 0,0 0 0,0 1 0,0-1 0,0 0 0,0 0 0,0 0 0,0 0 0,0 0 0,0 0 0,0 0 0,0 0 0,0 0 1,0 0-1,0 0 0,0 1 0,1 11-157,0 18 59,-1-29 90,5 67 25,0-15-60,-3-38 59,-1-1 0,2 0 0,0 0-1,0 0 1,7 14 0,-10-27 5,0 0 1,1-1 0,-1 1-1,1 0 1,-1-1-1,1 1 1,-1 0 0,1-1-1,0 1 1,-1 0-1,1-1 1,0 1 0,-1-1-1,1 1 1,0-1-1,0 0 1,-1 1-1,1-1 1,0 0 0,0 1-1,0-1 1,-1 0-1,1 0 1,0 0 0,0 0-1,0 0 1,0 0-1,0 0 1,0 0 0,-1 0-1,1 0 1,0 0-1,0 0 1,0-1-1,0 1 1,-1 0 0,1-1-1,0 1 1,0-1-1,-1 1 1,2-1 0,3-2 8,0-1 1,0 1 0,0-1 0,7-7 0,0-2 111,-1-2 1,0 0 0,-1 0 0,16-33 0,-7 12-80,0-2-75,-12 23-216,17-27 1,-24 41 221,1 1 0,-1-1 0,0 0 0,1 1 0,-1-1 0,1 1 0,-1-1 0,1 1 0,-1-1 0,1 1 0,-1 0 0,1-1 0,-1 1 0,1 0 0,0-1 0,-1 1 0,1 0 0,-1-1 0,1 1 0,0 0 0,0 0 0,0 0 3,-1 0 1,1 0-1,-1 1 0,1-1 0,-1 0 0,1 0 0,-1 1 0,0-1 1,1 0-1,-1 1 0,1-1 0,-1 1 0,0-1 0,0 0 1,1 1-1,-1-1 0,0 1 0,0-1 0,1 1 0,-1-1 0,0 1 1,2 4-31,-1 0 1,0 0-1,0 0 0,0 8 1,-1 17-95,-1 0 1,-8 48-1,2-26 312,3 8 141,17-74 512,-8 7-801,0 0-1,-1 0 0,4-9 0,7-12-1,-10 19 15,46-65-188,-44 65 105,1 0-1,0 1 1,0 0-1,0 0 1,17-11 0,-24 18 19,0 1 0,0-1 1,0 0-1,0 1 0,0-1 0,0 1 1,0 0-1,0-1 0,0 1 1,0 0-1,0-1 0,0 1 1,0 0-1,0 0 0,0 0 1,0 0-1,0 0 0,0 0 1,0 0-1,0 0 0,0 1 1,2-1-1,-1 1-12,-1 1 1,0-1-1,1 0 0,-1 0 1,0 1-1,0-1 0,1 1 1,-1-1-1,0 1 0,-1-1 1,1 1-1,1 3 1,3 5-25,-1 0 1,-1 1-1,1-1 1,2 20-1,-3-17 101,0-1 0,0 1 0,1-1 0,1 0 0,0 0 0,14 21 0,-18-31-23,1-1 0,-1 1 0,1-1 0,-1 0 0,1 1 0,-1-1 0,1 0 0,0 0 0,0 0 0,0 0 0,0 0 0,0-1 0,0 1 0,0 0 0,0-1 0,0 1 0,0-1 0,0 0 0,0 0 0,0 0 0,0 0 0,0 0 0,0 0 0,0-1 0,0 1 0,3-2 0,2 1 35,0-2 0,0 1 0,-1-1-1,1 0 1,-1 0 0,8-5 0,4-5-7,0 0-1,-1-2 1,-1 1 0,0-2 0,16-20 0,-24 25-34,70-82-470,-76 90 426,0 1 0,0 0 1,0 0-1,1 0 0,-1 0 0,1 0 0,-1 1 0,1-1 0,0 1 0,-1-1 1,5 0-1,-6 2 13,1 0 0,-1 0 0,1 0 0,-1 0 0,1 0 0,-1 0 0,0 0 0,1 1 0,-1-1 0,1 1 0,-1-1 0,1 1 0,-1-1 0,0 1 0,0 0 0,1 0 1,-1-1-1,0 1 0,0 0 0,0 0 0,0 0 0,0 0 0,2 3 0,-2-3 21,0 1-1,0 0 1,0 0 0,0 0 0,-1 0-1,1 0 1,0 1 0,-1-1 0,0 0-1,1 0 1,-1 0 0,0 0 0,0 0-1,0 1 1,-1 3 0,0-2 20,1 0-1,-1 0 1,0 0 0,0 0 0,-1 0 0,1-1 0,-4 7 0,3-8-41,1 0 1,-1-1-1,0 1 1,0-1-1,0 1 1,1-1-1,-2 0 1,1 1-1,0-1 0,0 0 1,-2 0-1,-28 9 6,27-9 17,-62 14 147,-32 10-348,78-18 137,11-4 1,0 0-1,-16 8 1,23-10 48,1 1 1,0-1 0,-1 1 0,1-1 0,0 1 0,0 0 0,0 0-1,0 0 1,0 1 0,0-1 0,1 0 0,-1 1 0,1-1 0,-2 4 0,2-4 5,1 0 1,-1-1 0,1 1-1,0 0 1,0 0 0,0 0-1,0-1 1,0 1 0,0 0-1,1 0 1,-1-1 0,0 1-1,1 0 1,0-1 0,-1 1-1,1 0 1,0-1 0,0 1-1,0-1 1,0 1 0,0-1-1,0 1 1,0-1 0,0 0 0,0 0-1,1 1 1,-1-1 0,3 1-1,3 4 4,1-1 0,0 0 0,0-1 0,10 5 0,-3-3 61,0 0 0,1-1 0,-1 0 0,1-1 0,0-1 0,0-1 0,20 1 0,-22-3-28,-1-1-1,0 0 0,0 0 0,0-2 0,0 0 0,0 0 0,0-1 1,0-1-1,16-8 0,-3-1-21,0-2 1,-1 0-1,0-2 0,-2 0 1,0-2-1,-1-1 1,-1 0-1,-1-2 0,25-36 1,78-133-354,-85 131 241,-14 21 128,-2 0 1,-1-1 0,20-59-1,16-84 21,-42 126-276,9-73-1,-22 118-350,-6 33 198,-16 52 50,-46 106 0,-91 279 714,123-346-314,-15 79 52,41-147 28,2 0 1,0 63 0,6-98-97,0 0 0,1 1 0,0-1 0,4 16 0,-5-23-40,0 0 0,1 0 0,-1 1 0,1-1 1,-1 0-1,1 0 0,-1 0 0,1 0 0,-1 1 0,1-1 1,0 0-1,0 0 0,-1 0 0,1-1 0,0 1 1,0 0-1,0 0 0,0 0 0,0-1 0,0 1 1,0 0-1,0-1 0,1 1 0,-1-1 0,0 1 1,0-1-1,0 0 0,1 1 0,-1-1 0,0 0 1,0 0-1,1 0 0,-1 0 0,0 0 0,0 0 1,1 0-1,-1-1 0,0 1 0,0 0 0,3-2 1,3-1 30,0-2 0,0 1 0,0-1 1,0 0-1,-1 0 0,8-8 0,-3 2-20,29-27-182,-3-1 1,-1-2-1,-2-2 0,46-78 1,-74 113 80,-1 0 0,9-9 0,-14 16 64,1 1 1,-1-1-1,0 1 0,1-1 1,-1 1-1,1-1 0,-1 1 1,1 0-1,-1-1 0,1 1 0,-1 0 1,1-1-1,0 1 0,-1 0 1,1 0-1,-1 0 0,1-1 1,0 1-1,-1 0 0,1 0 1,0 0-1,0 1 3,-1-1 0,1 1 0,-1 0 0,1 0-1,-1-1 1,0 1 0,1 0 0,-1 0 0,0-1 0,0 1 0,0 0 0,1 0 0,-1 0 0,0-1 0,0 1 0,0 0 0,0 0 0,0 0 0,-1 0-1,1-1 1,0 1 0,0 1 0,-14 98 314,8-68-229,1-1 1,2 1-1,1-1 0,3 34 1,-1-64-65,0 0 1,0 0-1,0 0 0,0-1 1,0 1-1,0 0 1,1 0-1,-1 0 0,0-1 1,1 1-1,-1 0 1,0-1-1,1 1 0,-1 0 1,1-1-1,-1 1 1,1 0-1,0 0 0,0-1 2,-1 0-1,0 1 0,1-1 0,-1 0 1,1 0-1,-1 0 0,1 0 0,-1 0 0,1 0 1,-1 0-1,1 0 0,-1 0 0,1 0 1,-1 0-1,1 0 0,-1-1 0,1 1 1,-1 0-1,1 0 0,-1 0 0,1-1 0,2-1 21,1-1 0,-1 1 0,-1-1-1,1 1 1,0-1 0,2-4 0,34-51-411,-28 39 74,24-30 1,-14 25 183,1 1 1,1 1 0,1 1 0,47-32-1,-57 47 99,-14 6 16,0 0 1,1 0 0,-1 0 0,0 0-1,0 0 1,1 0 0,-1 0 0,0 0 0,0 0-1,1 0 1,-1 0 0,0 0 0,0 0-1,1 1 1,-1-1 0,0 0 0,0 0 0,1 0-1,-1 0 1,0 0 0,0 0 0,0 1-1,1-1 1,-1 0 0,0 0 0,0 0 0,0 1-1,0-1 1,1 0 0,-1 3 8,0-1 0,0 0 0,0 0 0,0 0 0,0 0 0,0 0 0,0 0 0,-1 0 0,1 1 0,-2 2 0,-4 13 88,-14 29 0,13-33-49,1 1 0,0-1-1,-7 30 1,11-30 33,0 0 0,1 0 0,1-1 0,2 26 0,-1-33-66,0 0 0,0 0-1,0-1 1,1 1 0,0 0 0,0-1-1,0 0 1,1 1 0,-1-1 0,2 0 0,-1 0-1,0-1 1,1 1 0,5 4 0,-8-7 14,1-1 0,-1 0 1,1 1-1,-1-1 1,1 0-1,0 0 1,0-1-1,-1 1 1,1 0-1,0 0 0,0-1 1,0 1-1,0-1 1,0 0-1,0 1 1,0-1-1,0 0 1,3-1-1,-2 1-7,0-1 1,1 0-1,-1 0 0,0 0 1,0-1-1,0 1 0,0-1 1,0 0-1,-1 1 0,4-4 1,5-5-29,-1 0 0,0-1 0,-1 0 1,8-14-1,-13 21-5,5-9-23,-1 0 0,1 0 0,-2-1 0,0 0 1,-1-1-1,5-15 0,-10 26 28,1 0 1,-1 0 0,-1 0-1,1-1 1,-1 1-1,0 0 1,0 0-1,0 0 1,0-1 0,-1 1-1,1 0 1,-1 0-1,0 0 1,0 0 0,-1 0-1,0 0 1,1 0-1,-1 0 1,0 0 0,-1 1-1,1-1 1,-1 1-1,1 0 1,-1 0-1,0 0 1,0 0 0,-5-4-1,3 4-56,0 0 0,0 1 0,-1-1 0,1 1 0,-1 0 0,1 1 0,-1-1 0,1 1 0,-12-1 0,2 1-84,0 0 1,-23 3 0,30-1 130,1 1-1,0-1 1,-1 1 0,1 1 0,0-1 0,0 1 0,1 0 0,-1 1 0,-11 7 0,13-8-141,1 1 187,9 0 95,-3-3-106,0-1 1,0 0 0,0 0 0,0 0 0,0 1 0,0-2 0,0 1 0,0 0-1,0 0 1,0-1 0,2 0 0,7-1 21,247-49 136,-237 46-184,0 0-1,0 2 1,0 1-1,42 0 1,-59 2 16,0 1 1,-1-1-1,1 1 0,0 0 1,-1 0-1,1 0 1,-1 0-1,1 1 1,-1 0-1,0-1 1,0 1-1,0 0 1,0 0-1,0 1 1,0-1-1,0 1 1,-1-1-1,1 1 1,-1 0-1,0 0 1,3 5-1,-2-2 80,0 0 1,-1 0-1,0 1 0,0-1 0,-1 1 1,0-1-1,0 1 0,0-1 0,-1 1 1,-1 13-1,-7 59 525,22-95-74,1-1-649,1 1-1,1 0 1,30-23 0,-35 30 18,-9 7 94,-1 0 1,1 0 0,0 0-1,0 0 1,0 0 0,0 1-1,0 0 1,0 0 0,1-1 0,-1 2-1,0-1 1,1 0 0,-1 1-1,0-1 1,1 1 0,-1 0-1,1 0 1,4 1 0,-1 1 50,0 0 0,0 1 0,-1 0 0,1 0-1,-1 0 1,1 0 0,9 8 0,2 3 108,0 0 1,-1 1-1,0 1 0,22 29 0,16 28-1492,-21-21-3731,-28-43 3668,-5-9 1230,-1 0 0,0 0 0,0 0 0,0 1 0,1-1 0,-1 0 0,0 0 0,0 1 0,0-1 0,0 0 0,1 0 0,-1 1 0,0-1 0,0 0 0,0 0 0,0 1 0,0-1 0,0 0 0,0 1 0,0-1 0,0 0 0,0 0 0,0 1 0,0-1 0,0 0 0,0 1 0,0-1 0,0 0 0,0 0 0,0 1 0,-14-6-6160,-9-9 1274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991 180 9056,'-63'-11'6944,"76"19"-6688,8-1-608,8 6 192,-3-1-1632,-4-4 992,1 4-4384,-15-9 2880,-21-6-1088</inkml:trace>
  <inkml:trace contextRef="#ctx0" brushRef="#br0" timeOffset="1">14 209 12704,'-13'-17'4703,"26"9"-3647,23-16-288,1 8 992,16-4-1120,28-3-128,14-2-320,-5 1-96,-5 5-32,1 2-2784,9 5 1472,-6 9-4575,-17 15 3263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1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336 622 3136,'-18'-9'3312,"4"5"2378,11 3-5261,-1 0 0,0 0 0,1 0 0,-1 0 0,0 1 0,0-1 0,0 1 0,1 0 0,-5 0 0,-2 1-22,0 0-1,-14 5 0,9-3-203,0 1-1,1 1 0,0 1 0,0 0 0,-19 11 0,29-14-183,-1 0 0,1 1-1,0-1 1,0 1 0,1 0 0,-1 0 0,1 0 0,0 0 0,0 1-1,0-1 1,0 1 0,1 0 0,0 0 0,0 0 0,0 0-1,0 0 1,1 0 0,0 0 0,0 7 0,0-10 10,1 0 1,0 0 0,0 1-1,0-1 1,0 0 0,0 0-1,0 0 1,1 1-1,-1-1 1,1 0 0,-1 0-1,1 0 1,0 0 0,0 0-1,0 0 1,0 0-1,0 0 1,0 0 0,1-1-1,-1 1 1,1 0 0,-1-1-1,1 1 1,-1-1-1,1 1 1,0-1 0,0 0-1,0 0 1,0 0 0,0 0-1,0 0 1,0 0-1,0-1 1,0 1 0,0-1-1,0 1 1,3-1 0,1 1 43,0-1 1,0 0 0,0 0 0,0 0 0,0-1 0,0 0 0,0 0 0,-1-1-1,1 1 1,0-1 0,-1 0 0,1-1 0,5-3 0,-5 2 30,-1 0 1,1-1 0,-1 0-1,0 1 1,0-2 0,0 1-1,-1-1 1,0 1 0,0-1-1,6-12 1,-5 5-28,1 0 0,-2-1 0,0 1 0,3-21 0,-6 27-70,-1 0 0,0 1 0,0-1 0,0 0 0,-1 0 0,0 0 0,0 0 1,-1 1-1,0-1 0,0 0 0,-1 1 0,1 0 0,-1-1 0,-5-6 0,3 7-77,0 0 1,1 0-1,-1 0 0,-3-9 0,7 13 54,0 0 0,0 0 0,1-1 1,-1 1-1,1 0 0,-1-1 0,1 1 0,0 0 0,0-1 0,0 1 1,0 0-1,0-1 0,0 1 0,1 0 0,-1-1 0,1 1 0,0 0 1,1-3-1,17-33 293,10-21 198,79-185 341,-101 229-786,-1 2-22,0 1 0,1 0 1,1 0-1,0 1 0,12-14 1,-20 26-21,1-1 0,-1 1 0,1 0 0,-1-1 0,1 1 0,-1 0 0,0 0 0,1 0 0,-1-1 0,0 1 0,1 0 1,-1 0-1,0 0 0,0 0 0,0-1 0,0 2 0,2 54-10,-2 0-1,-8 59 1,4-71 52,-10 104 30,-6-2 0,-40 146 1,51-258 20,-2-2 0,-1 1 0,-1-1 0,-24 41 1,27-56 1,-1-1 1,-1 1-1,0-2 1,-1 1-1,-1-2 1,0 0-1,-1-1 1,-31 22-1,40-31 17,-1 0 1,0-1-1,0 0 0,0 0 0,-14 4 1,19-7-91,-1 1 1,0-1 0,0 1 0,1-1-1,-1 0 1,0 0 0,0 0 0,1-1-1,-1 1 1,0-1 0,0 1-1,1-1 1,-1 0 0,1 0 0,-1 0-1,1 0 1,-1 0 0,1-1-1,-3-1 1,5 3-19,-1-1-1,1 1 1,-1-1-1,1 1 1,0-1-1,-1 1 0,1-1 1,0 1-1,0-1 1,-1 1-1,1-1 1,0 1-1,0-1 1,0 1-1,-1-1 1,1 1-1,0-1 1,0 0-1,0 1 0,0-1 1,0 1-1,0-1 1,0 1-1,1-1 1,-1 0-1,0 1 1,0-1-1,0 1 1,0-1-1,1 1 1,-1-1-1,0 1 0,1-1 1,-1 0-1,2-1-14,0 0-1,-1 0 1,1 0-1,0 0 0,0 0 1,4-3-1,27-15-58,2 2-1,0 1 0,56-19 1,-60 26-489,1 1 0,36-4 1,-66 13 266,0 0 1,0-1 0,0 1 0,0 1 0,1-1-1,-1 0 1,0 0 0,0 1 0,0-1 0,0 1-1,0 0 1,0 0 0,2 1 0,-1-1-560,-1 1-1,1-1 1,-1 1 0,0 0-1,0-1 1,3 4 0,7 11-1798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1220 6400,'-8'0'3061,"10"2"-2538,-1-1-391,-1-1 1,0 0-1,1 0 1,-1 0-1,1 0 1,-1 0-1,0 0 1,1 0 0,-1 0-1,0 0 1,1 0-1,-1 0 1,1-1-1,-1 1 1,0 0-1,1 0 1,-1 0-1,0 0 1,1 0 0,-1-1-1,0 1 1,0 0-1,1 0 1,-1-1-1,1 1 1,8-8 946,-8 7-751,3-2 7,0-2-1,0 1 1,-1 0 0,1-1 0,-1 1 0,0-1-1,0 0 1,2-7 0,14-45 708,-13 40-710,3-15-8,8-26 313,2 1 1,33-65-1,-37 93-477,2 0 0,1 1-1,0 1 1,3 1 0,0 1 0,27-25-1,-45 47-115,0 1 0,0 0-1,0 0 1,0 0 0,0 0-1,1 0 1,-1 1-1,6-3 1,-7 4-19,0-1 0,0 1 0,-1 0 0,1 0 0,0 0 0,0 0 0,0 0 0,-1 0 0,1 0 1,0 0-1,0 1 0,-1-1 0,1 1 0,0-1 0,0 1 0,-1 0 0,1-1 0,-1 1 0,3 2 0,1 1-17,-1 0-1,0 1 1,0-1 0,0 1 0,-1 0-1,1 0 1,-1 1 0,0-1 0,-1 0-1,1 1 1,-1 0 0,0 0-1,-1-1 1,0 1 0,1 0 0,-1 9-1,1 9 87,-2 1 0,-4 39 0,4-61-101,-3 27 24,-9 43 1,10-64 2,0 0 0,-1-1 1,0 1-1,0-1 0,-1 1 1,0-1-1,-1-1 1,0 1-1,-8 10 0,10-15-11,0 0-1,0-1 0,0 1 0,0-1 1,-1 1-1,1-1 0,-1 0 1,1 0-1,-1-1 0,0 1 1,0-1-1,0 0 0,1 0 0,-1 0 1,-1 0-1,1 0 0,0-1 1,-6 0-1,4-1-41,1 1 0,-1-1 0,0-1 0,1 1 0,-1-1 0,0 0 0,1 0 0,0-1-1,0 1 1,0-1 0,0-1 0,-6-4 0,0-1-134,1 0-1,0-1 1,0 0 0,-13-19-1,17 22-356,7 9-187,9 10 274,-3-7 503,-1-1-1,0 0 1,1 0-1,0-1 1,0 0-1,0 0 1,0 0 0,0-1-1,0 0 1,14 1-1,-9-2 11,-1-1-1,0 0 0,0-1 0,0 0 1,0-1-1,17-5 0,6-4 52,0-3 0,-2-1 0,48-29 0,-63 35-114,96-67 68,-78 52 55,11-11 53,-26 19-174,41-24-1,-54 36-24,1 0 0,-1 1 0,1 0 1,0 0-1,1 1 0,-1 0 0,0 0 0,1 1 1,13-1-1,-18 3 1,1-1 1,0 1 0,-1 0-1,1 0 1,-1 0-1,1 0 1,-1 1-1,0 0 1,8 4-1,-10-5 344,3-1 1183,-5-1-1454,-9-3 165,-2-2-374,-1 1 0,1 0 0,-1 0 0,-23-5 0,33 10 98,0 0 0,0 0 1,0 0-1,0 0 1,0 1-1,0-1 0,-1 0 1,1 1-1,0 0 1,1-1-1,-1 1 0,0 0 1,0 0-1,0 0 1,0 0-1,1 0 0,-1 1 1,0-1-1,1 0 1,-1 1-1,1-1 0,0 1 1,-1-1-1,-1 5 1,-2 1-13,1 0 0,0 1 0,1 0 0,-6 14 0,2 2 142,1 1-1,1 0 0,1 0 1,1 1-1,2-1 0,0 1 1,6 47-1,-5-67-46,1-1 1,0 0-1,1 1 1,-1-1-1,1 0 1,0 0-1,1 0 1,4 8-1,-6-11-23,1 0-1,-1 0 0,1-1 1,0 1-1,0 0 0,0 0 0,0-1 1,0 1-1,0-1 0,0 0 0,0 0 1,1 1-1,-1-1 0,0-1 0,1 1 1,-1 0-1,1-1 0,-1 1 0,1-1 1,-1 0-1,4 0 0,6-1 3,1-1-1,-1 0 0,0-1 1,0 0-1,0-1 0,-1 0 1,18-10-1,-16 8-15,42-21-54,73-49 0,-59 33 39,107-66-214,-149 92 205,-17 10-7,0 0 0,1 1 1,-1 0-1,1 1 0,0 0 0,22-6 0,-33 11 31,0 0 0,0 0 0,0 0 0,1 0 1,-1 0-1,0 0 0,0 0 0,0 0 0,1 0 0,-1 0 0,0 0 0,0 0 1,0 0-1,0 0 0,1 0 0,-1 1 0,0-1 0,0 0 0,0 0 0,1 0 1,-1 0-1,0 0 0,0 0 0,0 0 0,0 1 0,0-1 0,1 0 0,-1 0 1,0 0-1,0 0 0,0 1 0,0-1 0,0 0 0,0 0 0,0 0 0,0 1 1,0-1-1,0 0 0,0 0 0,0 0 0,0 1 0,0-1 0,0 0 0,0 0 1,0 1-1,-4 14 27,3-13 20,0 0 1,0 0 0,0-1-1,0 1 1,0 0 0,0 0-1,0-1 1,-1 1-1,1-1 1,-1 1 0,1-1-1,-1 0 1,1 0-1,-1 0 1,-3 2 0,1-3 38,1 1 1,0-2-1,-1 1 1,1 0 0,-1-1-1,1 1 1,0-1 0,0 0-1,-1 0 1,1-1 0,-4-1-1,2 1-116,1 0 1,-1 1-1,0-1 0,-8-1 0,8 3-8,0 0-1,-1 0 1,1 1-1,0 0 1,0-1-1,0 2 1,-1-1-1,1 1 1,0-1 0,1 1-1,-1 1 1,0-1-1,1 1 1,-1 0-1,1 0 1,0 0-1,0 0 1,0 1-1,-4 3 1,1 1-32,1 0-1,-1 1 1,2-1-1,-1 1 1,1 0 0,0 1-1,1-1 1,-5 16 0,9-23 70,-9 26 87,-8 49-1,16-69-64,0-1 0,1 1 0,0 0 0,0 0 0,0-1 0,1 1 0,0 0 0,1 0 0,0-1 0,0 1 0,5 11 0,-7-18-4,1 0 1,0 1-1,-1-1 0,1 0 1,0 1-1,0-1 0,0 0 0,0 0 1,0 0-1,0 0 0,0 0 1,1 0-1,-1 0 0,0 0 1,1 0-1,-1-1 0,0 1 1,1 0-1,-1-1 0,1 1 1,-1-1-1,3 1 0,-2-1-9,0-1 1,0 1-1,0 0 0,0-1 0,0 1 0,-1-1 1,1 1-1,0-1 0,0 0 0,0 0 0,0 0 0,-1 0 1,1 0-1,-1 0 0,1 0 0,0-1 0,1-1 1,4-6 55,-1 1 0,0-1 0,0 0 1,-1 0-1,5-13 0,-10 21-67,43-114-340,-9 21 156,-16 36-395,-23 76 610,2 0 0,0 0 0,-1 31 0,2-11 47,-3 16 196,2 0 0,6 61 0,-2-108-300,0 0 0,0-1 0,0 1 0,5 12 0,-5-18 40,-1 1 1,1-1 0,-1 0-1,1 0 1,-1 0 0,1 0-1,0 0 1,0 0-1,-1 1 1,1-2 0,0 1-1,0 0 1,0 0 0,0 0-1,0 0 1,0-1 0,1 1-1,-1 0 1,0-1 0,0 1-1,0-1 1,1 1-1,-1-1 1,0 0 0,0 1-1,1-1 1,-1 0 0,0 0-1,1 0 1,-1 0 0,0 0-1,2-1 1,4-1 22,-1 0 0,0 0 1,0-1-1,-1 0 0,1 0 1,-1-1-1,1 1 0,6-7 0,-10 8-32,32-25-51,48-53-1,25-41-181,-19 21 141,-62 71 55,-3-1-1,0-1 1,-2-2-1,-1 0 1,-2 0 0,-1-2-1,-2 0 1,12-41 0,62-225-569,-112 411-651,-7 29 1132,-45 163 426,61-223-123,-8 148 1,21-214-163,2 59 57,-1-65-41,1-1 0,0 1-1,0 0 1,1-1 0,0 1-1,0-1 1,6 12 0,-8-16-28,1-1 1,0 0 0,0 0-1,-1 0 1,1 0-1,0 1 1,0-1-1,0 0 1,0-1 0,0 1-1,0 0 1,0 0-1,1 0 1,-1-1-1,0 1 1,0 0 0,1-1-1,-1 1 1,0-1-1,1 0 1,-1 1-1,0-1 1,1 0 0,-1 0-1,1 0 1,-1 0-1,0 0 1,1 0-1,-1 0 1,0 0 0,1-1-1,1 0 1,1 0-18,-1-1 0,1 0 1,-1 0-1,0 0 0,0 0 0,0 0 1,0-1-1,-1 1 0,1-1 1,0 0-1,3-6 0,7-12-108,0-2 0,11-28 0,-10 19-13,24-48-88,59-92 1,-50 97 258,62-132 0,-30 36-11,34-77-117,-85 180 509,-26 59-478,-6 7-21,-8 9-48,6-1 124,1-1 1,-1 1 0,1 1-1,1-1 1,-1 1-1,1 0 1,-4 9-1,-20 59 130,19-49-79,-70 204 132,15 9-36,58-211-73,1 0 1,2 1 0,0 49-1,3-67-32,1 0 0,0 0 0,1 0 0,1 0 0,-1 0 0,2-1 0,-1 1 0,2-1 0,-1 0 0,1 0 0,1 0 0,11 15 0,-14-21-27,1 0 1,-1-1-1,1 1 0,0-1 0,0 0 0,1 0 1,-1 0-1,0-1 0,1 1 0,0-1 1,-1 0-1,1 0 0,0-1 0,0 0 0,0 0 1,0 0-1,0 0 0,0-1 0,1 1 0,-1-1 1,0-1-1,0 1 0,9-3 0,-5 1-48,0 0 1,-1-1-1,0 0 0,0-1 0,0 0 0,0 0 0,0 0 1,-1-1-1,0 0 0,0-1 0,0 0 0,-1 0 0,8-9 1,0-3-13,0-2 1,-1 1-1,-1-2 1,-1 0-1,-1 0 1,15-45-1,-24 63 44,-1 0 1,1 1-1,-1-1 0,0 0 0,0 0 0,-1 1 0,1-1 1,0 0-1,-1 1 0,0-4 0,1 5 2,-1 1 0,1-1 0,0 0 0,0 0 0,-1 0 0,1 1 0,0-1 0,-1 0 0,1 1 0,-1-1-1,1 0 1,-1 1 0,1-1 0,-1 1 0,1-1 0,-1 0 0,0 1 0,1 0 0,-1-1 0,0 1 0,1-1 0,-1 1 0,0 0 0,1-1 0,-1 1 0,0 0-1,0 0 1,0 0 0,1-1 0,-1 1 0,0 0 0,0 0 0,0 0 0,1 0 0,-1 1 0,0-1 0,0 0 0,0 0 0,1 0 0,-2 1 0,-2 1-2,1 0 1,-1 0-1,1 0 1,-1 1-1,1-1 1,0 1-1,0 0 1,0 0-1,0 0 1,1 0 0,-1 0-1,1 1 1,0-1-1,0 1 1,-2 4-1,-2 7 24,0-1-1,-5 26 0,5-13 49,1 1-1,1 0 1,2 0 0,1-1-1,1 1 1,1 0 0,6 36-1,-6-59-16,0-1 1,0 0-1,1 1 0,-1-1 0,1 0 1,0 0-1,0 0 0,0-1 0,0 1 1,1 0-1,-1-1 0,4 4 0,-4-6-38,-1 0 0,0 0 0,1 0 0,-1 0 0,0 0 0,1 0 0,-1 0 0,1-1 0,-1 1 0,1-1-1,0 1 1,-1-1 0,1 1 0,0-1 0,-1 0 0,1 0 0,0 0 0,-1 0 0,1 0 0,0 0-1,-1 0 1,1-1 0,0 1 0,-1-1 0,1 1 0,-1-1 0,1 1 0,-1-1 0,1 0 0,-1 0 0,1 0-1,-1 0 1,3-2 0,3-4-33,0 0-1,-1-1 1,0 0-1,0 0 1,0 0-1,-1 0 1,0-1-1,3-10 0,2-1-1,16-31-60,-10 18 60,1 1 0,41-58 0,-42 71 100,67-79-233,-80 92 271,-9 16-68,0 8-18,0-1 1,2 1 0,1 0-1,0 1 1,1-1 0,0 28 0,4-15-15,0 0 1,2-1 0,9 35 0,-11-54-3,1-1 0,0 0 0,1 0 0,0 0 0,10 17 1,-11-23-5,-1-1 1,0 0 0,1 0 0,0 0 0,-1 0-1,1 0 1,1 0 0,-1-1 0,0 0-1,0 1 1,1-1 0,0-1 0,-1 1 0,1 0-1,0-1 1,0 0 0,-1 0 0,9 1 0,-5-1-1,0 0 1,0-1-1,0-1 1,0 1-1,0-1 1,0 0 0,-1 0-1,1-1 1,0 0-1,0 0 1,-1-1-1,7-3 1,-4 1-35,-1-1 0,0 1 0,0-2 1,0 1-1,-1-1 0,1 0 0,8-12 0,2-7-82,-1-1-1,-2-1 1,-1 0-1,13-35 1,-25 58 89,12-27-6,-1-1 1,8-38 0,-20 68 31,-1 0 0,1 1 0,-1-1 0,0 0 0,0 0 0,0 1 0,0-1 0,-1 0 0,1 1 0,-1-4 0,0 5-10,1 0 0,0 1 0,-1-1 0,1 0 1,-1 1-1,1-1 0,-1 0 0,1 1 0,-1-1 1,1 0-1,-1 1 0,1-1 0,-1 1 0,0-1 1,0 1-1,1 0 0,-1-1 0,0 1 0,1 0 1,-1-1-1,0 1 0,0 0 0,0 0 0,1 0 1,-1 0-1,0 0 0,0 0 0,0 0 0,1 0 0,-1 0 1,0 0-1,0 0 0,0 0 0,1 0 0,-1 1 1,-1-1-1,-3 2-9,0 0 1,0 0-1,0 1 1,0-1-1,1 1 0,-1 0 1,1 0-1,0 1 1,-1-1-1,2 1 1,-1 0-1,0 0 0,-5 8 1,1 1 3,0 0 0,1 0 1,-9 24-1,11-25-10,1 1 0,1 0 0,0-1 0,1 1 1,0 1-1,0 17 0,2-25 42,0-1 1,0 0 0,0 1-1,1-1 1,0 0 0,0 0-1,0 0 1,1 0 0,0 0-1,0 0 1,0 0 0,0 0-1,1-1 1,0 1 0,0-1-1,0 1 1,1-1 0,5 5 0,-6-6-34,1-1 0,0 0 0,0 0 0,0 0 0,0-1 0,0 1 0,1-1 0,-1 0 0,0 0 0,0-1 1,1 1-1,-1-1 0,1 0 0,-1 0 0,0 0 0,1-1 0,-1 1 0,0-1 0,1 0 0,7-4 0,8-2-88,0-2-1,-1 0 1,19-13-1,-14 9 59,251-116 27,-176 86 135,-99 43-124,19-10 95,-13 4-90,-6 6-9,0 0 1,0 0 0,0 0 0,0 0-1,0 0 1,0-1 0,0 1-1,0 0 1,0 0 0,0 0 0,0 0-1,0 0 1,0-1 0,0 1 0,0 0-1,0 0 1,0 0 0,0 0-1,0 0 1,0 0 0,0-1 0,0 1-1,-1 0 1,1 0 0,0 0-1,0 0 1,0 0 0,0 0 0,0 0-1,0 0 1,0 0 0,-1-1-1,1 1 1,0 0 0,0 0 0,0 0-1,0 0 1,0 0 0,0 0 0,-1 0-1,1 0 1,0 0 0,0 0-1,0 0 1,-3 0-23,1-1 0,-1 1 1,1 0-1,0 0 0,-1 0 0,1 1 0,-1-1 0,1 1 0,0-1 0,-1 1 0,-2 1 1,-29 14-132,23-11 74,-5 4 32,1 0 0,0 1 0,0 0 0,1 1 0,-21 21 0,6-1 65,-31 44 0,41-47-56,-24 46 0,40-69 51,1-1 0,0 1 0,1 0 0,-1-1 0,1 1-1,-2 7 1,3-10-1,0 0-1,0-1 1,0 1-1,0 0 0,0 0 1,0-1-1,0 1 0,1 0 1,-1 0-1,1-1 1,-1 1-1,1-1 0,0 1 1,-1 0-1,1-1 1,0 1-1,0-1 0,0 0 1,0 1-1,0-1 0,3 2 1,-1 0 25,1 0 0,0-1 0,-1 0 0,1 0 0,0 0 0,0 0-1,1-1 1,-1 1 0,0-1 0,0 0 0,1 0 0,5 0 0,-2-1-46,0 0-1,0-1 1,0 1 0,-1-2 0,1 1-1,12-5 1,-7 2-39,-1-1-1,1-1 1,-1 0 0,0-1 0,-1 0 0,0-1-1,21-17 1,-13 4 64,0 0-1,-2-1 1,0-1-1,22-42 1,45-108 25,-82 168-39,22-54-64,24-89 0,3-64 68,-30 117 264,-14 66 80,-1 0 0,-1-1 0,0-35 0,-15 137-455,1 10 20,-12 181 451,23-197-998,22 131-1,-17-157-1199,4 20-5350,-10-46 2720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49 11136,'-16'-4'4128,"19"4"-3200,20-5-289,4 5 1569,31-3-1344,37 0 640,13-2-896,13-4-128,27 6-288,23 0-256,-13-6 0,-29 4-2368,-16 5 1344,0 0-5215,-10 0 3551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1 807 5888,'0'1'141,"0"0"0,1 0 0,-1 0 0,0 0 0,1 0 1,-1 0-1,1 0 0,-1-1 0,1 1 0,-1 0 0,1 0 0,0 0 0,-1-1 1,1 1-1,0 0 0,0-1 0,-1 1 0,1-1 0,0 1 0,0-1 0,0 1 1,2 0-1,23 8 1755,-22-8-1337,1 0-244,0 0-1,0 0 1,0-1 0,0 0-1,0 0 1,-1 0 0,1-1-1,0 1 1,0-1 0,0 0-1,0-1 1,-1 1 0,1-1-1,0 0 1,-1 0 0,5-3-1,3-2 50,0-1 0,-1 0-1,0-1 1,14-15 0,-2 0-101,-2-1 1,0-2 0,26-45-1,41-93 532,-86 162-772,1 0 369,-5 13-167,-4 18-80,-71 224-267,-16 97 872,31-97 318,53-213-681,7-27-16,-1 0-1,-6 16 1,8-37-136,24-257-166,-19 228-10,12-62-54,4 0 0,35-99 1,-40 152-54,40-82 0,-40 100-84,1 0 0,2 2 0,38-46 0,-46 61 82,0 2 1,15-12-1,-23 20 64,1 0 0,-1 0-1,1 0 1,-1 0 0,1 1 0,0-1-1,0 1 1,-1 0 0,1 0 0,0 0-1,0 0 1,0 0 0,0 1 0,0-1-1,1 1 1,4 0 0,-6 1 5,1 0 1,-2 0 0,1 0-1,0 0 1,0 1-1,0-1 1,0 0-1,-1 1 1,1 0-1,-1-1 1,1 1 0,-1 0-1,0 0 1,1 0-1,-1 0 1,0 0-1,0 0 1,0 0-1,-1 0 1,2 3 0,5 17 41,0 1 1,-2-1 0,0 1 0,-2 0 0,0 1 0,-2-1 0,0 0 0,-2 1-1,-3 27 1,2-39-15,0 0 1,-1 0-1,0 0 0,-1 0 0,0-1 1,-1 0-1,-9 16 0,10-21-56,0 1-1,-1-1 1,0 0 0,0 0-1,-1-1 1,1 0 0,-1 0-1,0 0 1,-1 0-1,1-1 1,-1 0 0,-11 5-1,6-5-7,0 0-1,1-1 1,-1 0 0,-1-1-1,-11 1 1,-63-1-287,56-2 200,21-2-82,10 2 178,0 0 0,0 0 1,0 0-1,0-1 0,0 1 0,0 0 1,0 0-1,0 0 0,0 0 0,0 0 1,0 0-1,0 0 0,0 0 0,0 0 1,0-1-1,0 1 0,0 0 1,0 0-1,0 0 0,0 0 0,0 0 1,0 0-1,0 0 0,0-1 0,0 1 1,0 0-1,0 0 0,0 0 0,0 0 1,0 0-1,0 0 0,0 0 0,0 0 1,0 0-1,0 0 0,0-1 1,0 1-1,1 0 0,-1 0 0,0 0 1,0 0-1,0 0 0,0 0 0,2-1-34,-1 0-1,1 0 0,0 0 0,0 0 0,0 1 1,-1-1-1,1 1 0,3-1 0,87-8-26,-37 5 96,31-5-43,117-26 0,-162 25 128,220-60-165,-193 49 471,117-55 1,-181 74-342,16-9 227,-20 11-285,1-1 0,0 1 0,-1 0 0,1-1 0,-1 1 0,0-1 0,1 1 0,-1-1 0,1 1 0,-1-1-1,0 1 1,1-1 0,-1 1 0,0-1 0,1 1 0,-1-1 0,0 1 0,0-1 0,1 0 0,-1 1 0,0-1 0,0 1-1,0-1 1,0 0 0,0 1 0,0-1 0,0 0 0,0 1 0,0-2 0,-1 2-26,1 0-1,0-1 1,-1 1 0,1 0 0,-1-1 0,1 1-1,0 0 1,-1-1 0,1 1 0,-1 0 0,1 0 0,-1-1-1,1 1 1,-1 0 0,1 0 0,0 0 0,-1 0-1,1-1 1,-1 1 0,0 0 0,1 0 0,-1 0-1,1 0 1,-1 0 0,1 0 0,-1 1 0,1-1-1,-1 0 1,0 0 0,-16 6-246,1 2 165,0 1 1,1 1 0,0 0 0,-19 17-1,0-1 55,13-10 40,-68 53 334,73-55-328,0 1 0,1 1 0,-16 21 0,29-34-4,0 0 0,1 0 0,-1 0 0,0-1 0,1 2-1,0-1 1,0 0 0,0 0 0,0 0 0,0 0 0,0 1 0,1 5 0,0-8-1,0 0 1,0 0-1,0 0 1,0 0-1,1 0 1,-1 0-1,0 0 1,1 0-1,-1 0 1,1 0-1,-1 0 1,1 0-1,-1 0 1,1 0-1,0-1 1,-1 1-1,2 1 1,0-1 4,0 0 0,-1 0 1,1 0-1,0-1 0,-1 1 0,1 0 0,0-1 0,0 0 1,-1 1-1,1-1 0,0 0 0,0 0 0,2 0 1,12-1 54,-1-1 0,1-1 1,-1 0-1,0-1 0,0 0 1,0-2-1,-1 0 0,0 0 1,0-1-1,20-14 1,-22 12-79,0-1 1,-1 0 0,20-21 0,24-41-239,-15 19 191,-36 49-4,-3 8-19,-4 10-61,2-8 119,-16 59 176,12-47-82,0 0 1,1 1 0,0 0 0,0 23 0,4-37-59,0 0 1,1 0 0,-1 0 0,1 0-1,0 0 1,1-1 0,-1 1 0,1 0-1,0-1 1,0 1 0,0-1 0,1 1-1,0-1 1,-1 0 0,1 0 0,1 0-1,-1-1 1,7 7 0,-7-8 1,0 0 0,0 0 0,0-1-1,1 1 1,-1-1 0,0 1 0,0-1 0,1 0 0,-1 0 0,1-1 0,-1 1 0,1-1-1,-1 0 1,1 0 0,-1 0 0,1 0 0,-1 0 0,1-1 0,-1 0 0,1 0 0,-1 0 0,0 0-1,1 0 1,-1-1 0,0 1 0,0-1 0,4-2 0,16-12-7,29-27 0,1-1-107,-25 22 95,0-1 1,-2-1-1,27-31 0,-53 55 3,3-3 26,-1 1 0,0-1-1,1-1 1,-1 1 0,-1 0 0,3-5 0,-4 7-32,1 0 1,-1 0 0,0 0 0,0 0 0,1 0 0,-1 0 0,0 0-1,0 0 1,0 0 0,0 0 0,-1 0 0,1 0 0,0 0 0,0 0-1,-1 0 1,1 0 0,0 0 0,-1 0 0,1 0 0,-1 0 0,1 1 0,-1-1-1,1 0 1,-1 0 0,0 0 0,0 1 0,1-1 0,-1 0 0,0 1-1,0-1 1,-1 0 0,1 0-64,7 1 40,0 0-1,0 0 1,-1 1-1,1 0 1,0 0 0,0 0-1,-1 1 1,1-1 0,5 4-1,47 24 127,-54-27-104,0 0 0,0 0 1,-1 1-1,1 0 0,-1 0 1,0 0-1,0 0 0,0 0 1,0 0-1,0 1 0,-1 0 1,0-1-1,0 1 0,3 6 1,-2-2-10,-1 0 1,0 1-1,-1-1 1,0 0-1,0 0 1,0 14 0,-2 2 38,0-14 14,1 0 1,0 0-1,2 16 1,-2-24-32,1 1 0,0-1 1,-1 1-1,1-1 0,0 1 1,0-1-1,1 0 0,-1 1 1,0-1-1,1 0 0,-1 0 1,1 0-1,0 0 0,0 0 1,-1 0-1,1 0 0,1-1 1,2 3-1,1-1 9,-1-1 0,0 1 0,1-1 0,0 0 0,-1-1 1,1 0-1,0 0 0,0 0 0,0 0 0,0-1 0,0 0 0,0 0 0,0-1 1,0 1-1,0-1 0,-1-1 0,1 1 0,0-1 0,0 0 0,-1 0 0,1-1 0,5-3 1,2-2-17,-1 0 0,-1 0 0,0-1 1,0-1-1,-1 0 0,0 0 1,0-1-1,12-19 0,95-166-219,-43 66 275,-55 99-34,109-191 262,-120 205-265,0 0 0,-1-1 0,0 0 0,5-24 0,-12 42-17,0-1 0,0 1 0,0-1-1,1 0 1,-1 1 0,0-1-1,0 1 1,0-1 0,0 1 0,0-1-1,0 0 1,0 1 0,-1-1-1,1 1 1,0-1 0,0 0-1,0 1 1,-1-1 0,1 1 0,0-1-1,0 1 1,-1-1 0,1 1-1,-1-1 1,1 1-9,-1-1 1,0 1-1,1 0 0,-1 0 0,1 0 1,-1 0-1,0 0 0,1 0 0,-1 0 1,1 0-1,-1 0 0,0 0 0,1 0 1,-1 0-1,1 1 0,-1-1 0,1 0 1,-1 0-1,0 1 0,-3 1-39,0 0-1,0 1 1,1-1 0,-1 1-1,-4 4 1,-7 9 24,1 2-1,0 0 1,1 0-1,1 2 0,1-1 1,1 1-1,0 1 1,-12 41-1,6-3 171,3 0 0,-7 66 1,20-124-147,-4 25 23,2 0-1,0 0 1,3 38-1,0-56-10,1-1-1,-1 1 0,1 0 1,0 0-1,1-1 0,6 13 1,-7-15 2,1-1 0,-1 0 0,1 0 0,0 0 0,1-1 0,-1 1 0,1-1 1,-1 0-1,1 0 0,0 0 0,0 0 0,5 2 0,-2-2-8,0-1 0,0 0 0,0 0 0,0 0 0,0-1 0,0 0 0,0-1 0,1 1 0,-1-1 0,0-1 0,1 1 0,-1-1 0,11-3 0,-4 0-44,0 0 1,0-1-1,-1 0 0,1-1 0,23-15 0,-24 12-33,-1 0 0,0-1 0,-1-1-1,0 0 1,-1 0 0,0-1-1,15-25 1,-1-5 179,22-52-1,-34 67-157,4 1-58,-15 42 102,-8 31 40,-13 47-1,-6 37 190,25-128-220,1 0 0,0 0-1,1 0 1,-1 0 0,0 0 0,1 0-1,0 0 1,-1-1 0,3 6-1,-2-7-4,-1 0-1,0 0 0,1 0 0,-1 0 1,1 0-1,0 0 0,-1 0 0,1 0 0,0-1 1,-1 1-1,1 0 0,0 0 0,0-1 1,0 1-1,0 0 0,0-1 0,-1 1 0,1-1 1,0 1-1,0-1 0,1 0 0,-1 1 1,0-1-1,0 0 0,0 0 0,0 1 0,0-1 1,0 0-1,2 0 0,15-4-282,-1-1-1,1-1 1,-1 0 0,24-12-1,24-10 17,255-83 684,-319 110-401,-1 1 1,1 0 0,0 0-1,-1 0 1,1-1 0,0 1-1,-1 0 1,1-1 0,-1 1-1,1-1 1,-1 1 0,1 0-1,0-1 1,-1 1 0,1-2-1,-1 2-10,0 0-1,-1-1 0,1 1 1,0 0-1,-1 0 0,1-1 1,0 1-1,-1 0 1,1 0-1,0 0 0,-1-1 1,1 1-1,0 0 1,-1 0-1,1 0 0,0 0 1,-1 0-1,1 0 0,-1 0 1,1 0-1,0 0 1,-1 0-1,1 0 0,0 0 1,-1 0-1,1 0 0,-1 0 1,-11 1-11,1 0 0,-1 1 0,1 0 1,0 1-1,-18 6 0,-55 27-33,78-33 38,-21 9 72,2 0 0,0 2-1,-33 25 1,52-34-72,0 0-1,0 1 1,1 0 0,0 0-1,-6 9 1,10-13 11,-1 0-1,1 1 0,0-1 1,0 1-1,-1-1 0,2 1 1,-1-1-1,0 1 1,0 0-1,1-1 0,0 1 1,-1 0-1,1 0 1,0 0-1,0-1 0,1 1 1,-1 0-1,1 2 1,-1-3 0,1-1 1,-1 0 0,1 0 0,0 0 0,-1 0 0,1 0 0,0 0 0,-1 0 0,1 0 0,0 0-1,0 0 1,0 0 0,0-1 0,0 1 0,0 0 0,0-1 0,0 1 0,0-1 0,1 1 0,-1-1 0,0 1-1,0-1 1,0 0 0,1 1 0,1-1 0,3 0-37,1 0 0,-1 0 0,0 0 1,7-2-1,0 0-75,28-4-86,0-2 1,-1-2-1,74-27 0,-98 30 146,-1 0 0,1-1 0,-1-1 0,-1 0 0,1-1 0,-2 0 0,1-1 0,-2-1 0,1 0 0,-2-1 0,1 0 0,14-24 0,66-110-203,32-46 56,-27 49 418,-83 120-109,-2 0 1,0 0-1,-2-1 1,11-37-1,-20 59-99,-1 1 0,1-1 0,-1 1 0,0-1 0,0 1 0,0-1-1,0 1 1,0-1 0,-1-2 0,1 4-19,0 1-1,-1-1 1,1 1-1,0-1 0,0 1 1,0 0-1,-1-1 1,1 1-1,0-1 1,-1 1-1,1-1 1,0 1-1,-1 0 0,1-1 1,0 1-1,-1 0 1,1 0-1,-1-1 1,1 1-1,-1-1 1,0 1-7,0 0 1,0 0-1,0 0 0,0 0 1,0 0-1,0 0 1,0 0-1,0 1 1,0-1-1,0 0 0,0 0 1,0 1-1,1-1 1,-1 0-1,-2 2 1,-9 6-79,0 1 0,0 1 1,1 0-1,0 0 1,1 1-1,-14 20 1,9-10 141,0 2 0,2 0 1,1 0-1,0 1 0,-10 34 0,-28 126 438,41-146-392,2 0 1,2 1 0,1-1-1,2 54 1,2-83-90,1-1 0,0 1 1,0-1-1,1 0 0,0 1 0,1-1 0,5 12 1,-6-16-3,0-1 1,0 0 0,0 0 0,1 1 0,0-1-1,-1-1 1,1 1 0,0 0 0,0-1-1,0 1 1,1-1 0,-1 0 0,0 0 0,1 0-1,0-1 1,-1 1 0,1-1 0,0 0-1,4 1 1,9 0-90,1 0 0,-1-1 0,1-1 0,-1-1-1,31-5 1,-15 2-3,0 1-95,58-15 0,-80 14 118,1 1 0,0-2 1,-1 0-1,1 0 0,-1-1 1,-1 0-1,1-1 0,11-9 1,-11 5-16,0-1 0,-1 0 0,0-1 0,-1 0 0,0-1 0,-1 0 0,-1 0 0,0 0 0,-1-1 0,0 0 0,-1 0 0,-1-1 1,3-23-1,-6 34 77,-1 0 1,1 0 0,-1 0-1,-1 0 1,1 1 0,-1-1 0,1 0-1,-4-8 1,4 11 21,-1 0 1,1 1-1,-1-1 1,0 0-1,0 1 1,0-1-1,0 1 1,0-1-1,0 1 1,-1-1-1,1 1 1,0 0-1,-1 0 1,1 0-1,-1-1 1,1 1-1,-1 1 1,1-1-1,-1 0 1,0 0-1,1 1 0,-1-1 1,0 1-1,0-1 1,0 1-1,-3-1 1,0 1-11,-1 1 1,1-1-1,-1 1 0,1 0 1,0 1-1,-1-1 0,1 1 1,0 0-1,0 0 0,0 0 1,0 1-1,0 0 0,-6 4 1,1 2 48,-1 0 0,1 0-1,0 1 1,-10 13 0,9-10 91,0 1-1,2 0 1,0 0-1,0 1 1,1 1-1,1-1 1,-7 23-1,13-32-115,-1 0 0,1-1 0,0 1 0,1 0 0,-1 0 1,1 0-1,0 0 0,1-1 0,-1 1 0,1 0 0,0 0 0,1-1 0,-1 1 0,1 0 0,0-1 0,1 0 0,-1 1 0,1-1 0,0 0 0,0 0 0,1-1 0,0 1 0,-1-1 0,2 0 0,4 5 0,7 3-208,0-1-1,1 0 0,0-1 0,1-1 0,0-1 0,0 0 0,1-1 0,0-1 0,0-1 0,1-1 0,-1 0 0,33 0 1,-35-3-1017,-1-1 0,1-1 1,-1-1-1,28-6 0,-36 6 435,-1 0-1,0-1 0,0 0 1,0 0-1,0 0 0,-1-1 1,1 0-1,-1 0 0,0 0 0,0-1 1,0 0-1,7-9 0,-9 8-823,0-1-1,0 1 0,5-13 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32 10464,'-31'-12'3872,"36"12"-3008,3-5-224,0 5-800,11-3-32,-1-2-672,0 2 448,4-1-3168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3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1113 5216,'-44'4'1696,"42"-4"-1625,0 0-1,1 0 1,-1 0 0,0 0 0,0 0 0,1 0-1,-1 1 1,0-1 0,1 1 0,-1-1 0,1 1-1,-1 0 1,-1 0 0,-1 2 239,-2 2 1987,8-2-367,10 0-269,4-4-1193,-1-1 1,0 0-1,0-1 1,0-1-1,0 0 1,-1-1-1,1-1 1,-1 0-1,-1-1 1,1 0-1,-1-1 1,14-11-1,-8 4-197,0 0 0,-2-2-1,31-35 1,36-62 197,-42 53-237,64-72 244,-63 83-303,-3-2 0,48-81 1,-63 82 81,-2 0 1,-2-1 0,14-55-1,-32 97-160,8-34 260,-10 41-320,-1 0-1,0 0 1,1 0 0,-1 0 0,0 0 0,-1 0 0,1 0-1,-1 0 1,1 0 0,-1 0 0,-1-4 0,2 7-31,-1-1 0,1 1 1,0 0-1,0-1 0,0 1 1,-1-1-1,1 1 1,0 0-1,0-1 0,-1 1 1,1 0-1,0-1 0,-1 1 1,1 0-1,0 0 0,-1-1 1,1 1-1,-1 0 1,1 0-1,0 0 0,-1 0 1,1-1-1,-1 1 0,1 0 1,0 0-1,-1 0 0,1 0 1,-1 0-1,1 0 1,-1 0-1,1 0 0,0 0 1,-1 0-1,1 0 0,-1 1 1,1-1-1,-1 0 0,1 0 1,-1 1-1,-14 10-47,13-9 44,-9 8-10,1 1 1,0 0-1,-14 23 0,12-18 17,-29 47 9,1 1 0,4 1 0,-30 78 0,41-84-13,-98 221-96,57-160 698,-134 183 0,198-300-593,-20 25 475,21-27-447,0 1-1,-1-1 0,1 0 0,0 0 0,-1 0 0,1 0 0,0 0 0,-1 0 1,1-1-1,-1 1 0,1 0 0,-1-1 0,0 1 0,1-1 0,-4 1 1,5-1-54,-1 0 1,0 0-1,1 0 1,-1-1 0,1 1-1,-1 0 1,0 0 0,1 0-1,-1-1 1,1 1-1,-1 0 1,1-1 0,-1 1-1,1-1 1,-1 1 0,1 0-1,-1-1 1,1 1-1,-1-1 1,1 1 0,-1-2-1,-6-17-187,3-16-87,5 29 265,-1 1 0,1 0 0,0-1 0,0 1 0,1-1 1,-1 1-1,1 0 0,1 0 0,-1 0 0,1 0 0,-1 0 1,1 1-1,1-1 0,-1 1 0,1 0 0,-1 0 0,8-6 1,7-4-58,-1 1 1,2 0 0,21-10 0,-19 12 113,125-61 39,-22 13 414,310-200 830,-397 235-1175,-22 14-101,0 1 1,0-2-1,-1 0 1,0 0-1,-1-2 1,12-14-1,-2 3 39,-26 27-90,1 0 0,0 0 0,0-1 0,1 1 0,-1 1 0,0-1 0,1 0 0,0 0 0,-1 5 0,-1 3-43,1 1 1,-2 15-1,4 76-158,0-94 216,1 13 126,5 31 0,-5-47-105,1-1 1,-1 1 0,1 0-1,0-1 1,0 1 0,0-1-1,1 0 1,0 0 0,0 0-1,6 7 1,-8-11-14,0 0-1,0-1 1,0 1-1,0 0 1,0-1-1,0 1 1,0-1-1,0 1 1,0-1-1,0 1 1,0-1-1,1 0 1,-1 1-1,0-1 1,0 0-1,1 0 1,-1 0 0,0 0-1,0 0 1,0 0-1,1-1 1,-1 1-1,0 0 1,0-1-1,0 1 1,0 0-1,1-1 1,-1 0-1,0 1 1,1-2-1,4-1 16,0-1 0,0-1-1,9-7 1,-12 9-10,77-70 208,86-73-73,-163 144-143,2-1-17,-1-1 0,1 0 1,-1 0-1,1 0 0,-1 0 1,0-1-1,-1 0 0,1 1 1,-1-1-1,4-7 0,-7 11 0,0 1-1,0 0 0,1-1 1,-1 1-1,0-1 1,0 1-1,0-1 1,0 1-1,0-1 0,0 1 1,1-1-1,-1 1 1,0-1-1,0 1 1,0-1-1,-1 1 0,1-1 1,0 1-1,0-1 1,0 1-1,0-1 1,0 1-1,-1-1 0,1 1 1,0-1-1,0 1 1,-1 0-1,1-1 1,0 1-1,-1-1 0,1 1 1,0 0-1,-1-1 1,0 1-1,0-1-21,-1 0 0,1 1 1,-1-1-1,0 1 0,1 0 0,-1-1 0,0 1 0,1 0 0,-1 0 0,-2 0 0,-4 1-57,1-1 0,0 2-1,-14 3 1,11-1 53,1 0 0,-1 1 0,1 0 1,0 0-1,-8 7 0,13-9 31,1 0 0,0 0 0,1 0 0,-1 1 0,0-1 0,1 1 0,0-1 0,0 1 0,0 0 0,0 0 0,0 0 0,1 0 0,0 0 0,0 0 0,0 0 0,0 0 0,1 1 0,-1-1-1,1 0 1,1 6 0,-1-4 19,1 0 0,0 0 0,0-1-1,0 1 1,1 0 0,0 0-1,0-1 1,0 1 0,1-1-1,0 0 1,0 0 0,0 0-1,1 0 1,4 5 0,-2-4 12,1 0 0,0 0 1,1 0-1,-1-1 0,1 0 1,0-1-1,0 0 0,1 0 1,-1 0-1,1-1 0,0-1 1,0 1-1,0-1 0,0-1 1,0 0-1,12 0 0,-9-1 21,-1-1-1,0 0 1,1 0-1,-1-2 0,0 1 1,0-1-1,0-1 1,0 0-1,-1 0 1,0-1-1,0-1 1,17-11-1,-6 1 13,0-2 1,-2 0-1,0-1 0,-1-1 0,0-1 0,-2 0 1,-1-1-1,0-1 0,-2 0 0,0-1 1,11-32-1,35-145-51,-51 158-115,-1 0 1,3-84 0,-10 116 57,0 0 0,-3-12 0,3 20 7,-1 0-1,0 1 1,1-1-1,-1 0 1,0 0-1,-1 1 1,1-1 0,0 0-1,-1 1 1,1 0-1,-1-1 1,-3-3-1,5 6 32,0 0-1,-1 0 0,1-1 1,0 1-1,0 0 0,-1 0 1,1-1-1,0 1 0,-1 0 1,1 0-1,0 0 0,-1-1 1,1 1-1,0 0 0,-1 0 1,1 0-1,-1 0 0,1 0 1,0 0-1,-1 0 0,1 0 1,-1 0-1,1 0 0,0 0 1,-1 0-1,1 0 0,0 0 1,-1 0-1,1 0 0,-1 1 1,1-1-1,-2 1-14,0 0-1,0 0 0,0 1 1,1-1-1,-1 0 1,1 1-1,-1 0 1,1-1-1,-1 1 1,1 0-1,-1 2 1,-14 29-106,-11 53 175,-29 159-1,52-218 17,0 1 1,2 0-1,1 0 0,2 1 0,0-1 0,2 0 1,1-1-1,12 45 0,-14-64-26,1 1-1,1-1 1,-1 0 0,1 0 0,1 0-1,-1 0 1,1-1 0,9 11-1,-10-14-23,0-1-1,0 1 0,0-1 0,0 0 1,1 0-1,-1 0 0,1-1 0,0 1 1,0-1-1,0 0 0,0-1 0,0 1 1,0-1-1,1 0 0,8 0 0,-2-1-3,0 0-1,1-1 0,-1 0 0,0-1 1,18-6-1,59-23 168,-37 9-109,-1-3 0,61-38-1,-74 43-25,-32 17-59,0 1-1,0-1 1,0 0-1,0-1 1,-1 1-1,1-1 1,-1-1 0,0 1-1,5-7 1,-10 11 13,0 0 0,0 0 0,1 0 0,-1 0 0,0 0 0,0 0 0,0 0-1,0 0 1,0 0 0,0 0 0,0-1 0,0 1 0,0 0 0,1 0 0,-1 0 0,0 0 0,0 0 0,0 0 0,0 0 0,0-1 0,0 1 0,0 0 0,0 0 0,0 0 0,0 0 0,0 0 0,0-1 0,0 1 0,0 0 0,0 0 0,0 0 0,0 0 0,0 0 0,0 0 0,0-1 0,-1 1-1,1 0 1,0 0 0,0 0 0,0 0 0,0 0 0,0 0 0,0 0 0,0-1 0,0 1 0,0 0 0,0 0 0,-1 0 0,1 0 0,0 0 0,0 0 0,0 0 0,0 0 0,0 0 0,0 0 0,-1 0 0,1 0 0,0 0 0,0 0 0,0 0 0,0 0 0,0 0 0,0 0 0,-1 0-1,1 0 1,0 0 0,0 0 0,-9 1-303,-3 4 247,1 0 0,0 0 0,0 1-1,1 0 1,-19 15 0,17-10 66,-1 0 0,1 0 0,-18 24-1,24-27-3,0 1 0,1 0 0,0 0-1,1 0 1,0 0 0,0 1-1,-3 14 1,6-20 26,0 0 1,1 0-1,-1 0 0,1 0 0,0 0 1,0 1-1,0-1 0,1 0 1,-1 0-1,1 0 0,0 0 0,0 0 1,0 0-1,1 0 0,0 0 0,-1-1 1,1 1-1,0 0 0,1-1 1,4 6-1,-5-7-9,-1 0-1,1-1 1,0 0 0,-1 1 0,1-1 0,0 0 0,0 0 0,0 0-1,0 0 1,0 0 0,0 0 0,0-1 0,0 1 0,0 0 0,0-1-1,0 0 1,1 0 0,-1 0 0,0 0 0,0 0 0,0 0 0,4-1-1,-2 0 17,-1 0 0,1 0 0,0-1 1,-1 0-1,1 0 0,-1 0 0,0 0 0,1 0 0,-1 0 0,0-1 0,4-4 0,8-11 96,-1 0 1,0 0 0,14-27 0,-14 21-68,13-24 5,31-75-1,-34 59-36,-4 0 0,-2-2 0,-3 0 0,7-81 0,-22 146-29,1-2-12,0-1 0,-1 0 1,1 0-1,-1 0 0,0 0 0,0 0 1,-1 0-1,1 0 0,-1 0 0,0 0 1,0 0-1,-2-4 0,3 8 7,0 0 0,0 0 0,0-1 0,0 1 0,0 0 1,0 0-1,0 0 0,0 0 0,0 0 0,0-1 0,-1 1 0,1 0 0,0 0 0,0 0 0,0 0 0,0 0 0,0 0 0,0 0 1,0 0-1,-1 0 0,1 0 0,0-1 0,0 1 0,0 0 0,0 0 0,-1 0 0,1 0 0,0 0 0,0 0 0,0 0 0,0 0 1,0 0-1,-1 0 0,1 0 0,0 0 0,0 0 0,0 0 0,-5 6-74,-3 10-42,-7 30 55,-10 56 0,11-45 19,-17 131-47,24-131-390,-9 78-6482,11-90 4517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6:49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19 165 12960,'-18'-8'4799,"39"5"-3711,61-14-320,-19 9 0,13-4-576,24-8 768,61 0-544,14 0-256,-4 0-128,27 0-3424,-9 4 1856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3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11 368 2656,'-2'4'-689,"-2"6"9132,1-16-6587,2 4-1815,1 1 0,0-1-1,0 1 1,-1-1 0,1 1 0,0-1-1,0 1 1,0-1 0,0 1-1,1-1 1,-1 0 0,0 1-1,1-1 1,0-1 0,11-23 47,-6 15-8,-5 8-69,6-14 63,1 0-1,1 0 1,1 1-1,14-19 1,-14 23-41,10-12-87,0 1 0,38-33 1,-45 45 25,0 0 1,1 1-1,0 1 1,1 0-1,0 1 1,16-6 0,-27 12 11,6-2-14,0 1 0,0-1 0,1 2 0,-1-1-1,17-1 1,-25 4 36,0 0 1,1 0-1,-1 1 1,1-1-1,-1 0 0,1 1 1,-1-1-1,0 1 0,1 0 1,-1 0-1,0 0 0,0 0 1,0 0-1,0 0 0,0 1 1,0-1-1,0 1 0,0-1 1,0 1-1,0 0 0,-1 0 1,1 0-1,-1 0 0,0 0 1,1 0-1,-1 0 0,0 0 1,0 1-1,0-1 0,0 3 1,2 5 31,0 1 1,-1 1 0,0-1 0,0 21 0,-5 45 151,-1-52-123,0 0 1,-1 0 0,-1-1 0,-2 1 0,0-2 0,-2 1 0,-1-1-1,0-1 1,-25 36 0,7-18 220,-1-2 0,-2-2-1,-2 0 1,-39 32 0,69-65-163,1 0 33,0-1 0,0 1 0,0 0 0,0-1 0,-1 0 0,1 0 0,-1 0 0,-6 3-1,10-6-147,0 1-1,0 0 0,0-1 1,0 1-1,0 0 0,0 0 1,1-1-1,-1 1 0,0 0 0,0 0 1,0-1-1,0 1 0,0 0 1,0 0-1,0-1 0,1 1 0,-1 0 1,0 0-1,0 0 0,0 0 1,1-1-1,-1 1 0,0 0 0,0 0 1,1 0-1,-1 0 0,0 0 1,0-1-1,0 1 0,1 0 0,12-7-1,0 0 0,1 0 0,0 2 0,0 0 0,0 0 0,26-4 0,-8 4-80,0 2 0,37 1 0,-56 2 62,1 1 0,-1 0 0,0 1 0,0 1 0,0 0 0,0 1 0,0 0 0,16 9 0,-11-1 55,-16-10 18,1 0 1,0 0 0,0 0-1,0 0 1,6 2-1,-9-4-102,0 0 0,0 0-1,1 0 1,-1 0-1,0 0 1,0 0 0,0 0-1,0 0 1,0 0-1,1 0 1,-1 0 0,0 0-1,0 0 1,0 0-1,0 0 1,1 0 0,-1 0-1,0 0 1,0 0-1,0 0 1,0 0 0,0 0-1,1 0 1,-1 0-1,0 0 1,0 0 0,0 0-1,0 0 1,0-1-1,1 1 1,-1 0 0,0 0-1,0 0 1,0 0-1,0 0 1,0 0-1,0 0 1,0-1 0,0 1-1,0 0 1,0 0-1,1 0 1,-2-9-4941,1 2 2412,0-4-813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3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43 2144,'2'-6'9113,"-10"0"-6349,-17-6-3385,14 8 1258,5 1-650,0 1-1,0 0 1,0 0 0,-1 0-1,1 1 1,0 0 0,-1 0-1,0 1 1,1 0 0,-1 0-1,1 0 1,-1 1 0,1 0-1,-1 0 1,1 1 0,0 0-1,-7 2 1,10-3 11,-85 33-251,79-30 240,1 0 1,0 1-1,0 0 1,0 0-1,1 1 1,0 0-1,0 0 0,-8 9 1,15-14 37,-1-1 0,0 1 0,1 0 0,-1-1 0,1 1 0,0 0 0,-1-1 0,1 1 1,-1 0-1,1 0 0,0-1 0,0 1 0,-1 0 0,1 0 0,0 0 0,0 0 0,0-1 0,0 1 0,0 0 0,0 0 0,0 0 0,0-1 0,0 1 0,1 0 1,-1 0-1,0 0 0,1-1 0,-1 1 0,0 0 0,1 0 0,-1-1 0,1 1 0,-1 0 0,1-1 0,-1 1 0,1 0 0,-1-1 0,1 1 0,0-1 0,0 1 1,3 2 76,-1-1 0,1 0 1,-1-1-1,1 1 0,0-1 1,6 2-1,16 2 0,0 0 0,27 0 0,30 4-61,-53-4-115,-16-3 78,-1 0-1,0 1 1,18 5 0,-28-6 16,1-1 1,0 1-1,-1 0 1,1 0-1,-1 0 1,0 1-1,0-1 0,0 1 1,0 0-1,5 5 1,-7-7 5,0 0 1,-1 1-1,1-1 1,0 0-1,-1 1 1,1-1-1,0 1 0,-1-1 1,0 1-1,1-1 1,-1 1-1,0 0 1,0-1-1,0 1 1,0-1-1,0 1 1,0-1-1,0 1 1,-1-1-1,1 1 1,-1-1-1,1 1 0,-1-1 1,1 1-1,-1-1 1,0 1-1,0-1 1,1 0-1,-1 1 1,-2 1-1,0 1 42,0 0-13,0 0-1,-1 0 1,1 0-1,-1-1 1,0 1-1,0-1 1,0 0-1,0 0 1,-7 4-1,4-4-4,0 0 0,0-1 0,0 0 0,-1 0-1,1 0 1,0-1 0,-15 1 0,7-3-53,-1 0 0,-24-5 0,36 5 8,1 1 1,0-1-1,0 1 1,0 0-1,0 0 0,0 0 1,0 1-1,0-1 1,0 1-1,0-1 1,0 1-1,0 0 1,-4 2-1,-6 2-897,50-4-10580,-11-1 9131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5632,'0'0'60,"-1"-1"1,1 1 0,0 0-1,0-1 1,0 1 0,0 0-1,0-1 1,0 1-1,0 0 1,0-1 0,0 1-1,0 0 1,0-1 0,0 1-1,0-1 1,0 1-1,0 0 1,0-1 0,0 1-1,0 0 1,1 0 0,-1-1-1,0 1 1,0 0-1,0-1 1,1 1 0,-1 0-1,0 0 1,0-1 0,1 1-1,-1 0 1,0 0-1,0-1 1,1 1 0,-1 0-1,0 0 1,1 0 0,-1 0-1,0 0 1,1-1-1,-1 1 1,0 0 0,1 0-1,-1 0 1,0 0 0,1 0-1,-1 0 1,1 0-1,1 0 511,-1 4-219,1 0-262,0 0 1,0 0-1,0 0 0,-1 0 0,1 0 1,-1 0-1,0 1 0,0-1 1,-1 0-1,1 0 0,-1 1 0,0 5 1,-2 10 910,-4 29 0,0-11-342,6 5 716,1-17-3561,-1-15 805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3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3136,'-27'-9'1440,"19"18"-1248,8-6-448,3 9 96,2 4 192,9 4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3808,'7'-6'1058,"-8"9"-387,-4 9 96,14 36 1585,-7-32-1597,6 76 3507,-4-97-3391,9-11-456,-5 6-254,9-9-154,-12 13-71,-1 0 0,1 0-1,0 1 1,1 0 0,-1 0 0,1 1 0,0 0-1,0-1 1,0 2 0,9-5 0,-12 7 125,0 0 0,0 0 0,0 1 0,0-1 0,0 1 0,0 0 0,0 0 0,0 0 0,0 0 0,0 0 0,0 1 0,0-1 0,0 1 0,0 0 0,2 1 0,0 0 21,-1 0 0,1 1 1,-1-1-1,0 1 0,0 0 0,0 0 1,0 1-1,4 5 0,-1 0 4,0 0 1,-1 0-1,0 1 0,0 0 0,-1 0 0,-1 0 0,6 17 0,4 5 95,-11-28-320,-1 0 1,0 1-1,0-1 0,0 1 1,-1 0-1,1-1 1,-1 1-1,0 0 0,0 7 1,-1 7-891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2560,'0'6'525,"-1"-8"178,-2-7 733,3 9-1397,0 0 0,0 0-1,0 0 1,0 0 0,0 0-1,0-1 1,0 1-1,0 0 1,-1 0 0,1 0-1,0 0 1,0 0 0,0 0-1,0 0 1,0 0 0,0-1-1,-1 1 1,1 0 0,0 0-1,0 0 1,0 0 0,0 0-1,0 0 1,-1 0 0,1 0-1,0 0 1,0 0 0,0 0-1,0 0 1,0 0 0,-1 0-1,1 0 1,0 0 0,0 0-1,0 0 1,0 0 0,-1 0-1,1 0 1,0 0 0,0 0-1,0 0 1,0 1 0,0-1-1,0 0 1,-1 0-1,1 0 1,0 0 0,0 0-1,0 1 1,-1-1 72,1 0 1,0 0-1,-1 0 1,1 0-1,-1 0 0,1-1 1,-1 1-1,1 0 0,0 0 1,-1 0-1,1 0 0,-1 0 1,1-1-1,0 1 1,-1 0-1,1 0 0,0 0 1,-1-1-1,1 1 0,0 0 1,-1-1-1,1 1 1,-3-3 272,6 6-141,-2-2 35,-8-1-289,6 0-84,4 0 57,-3 0-90,-5 0 176,3 0 220,6 0 1293,-5 0-1876,0 0 366,0 0 0,0 1 0,1-1-1,-1 1 1,0-1 0,0 1 0,1-1 0,-1 1-1,0-1 1,1 1 0,-1 0 0,0-1-1,1 1 1,-1 0 0,1-1 0,-1 2 0,-9 8-6109,10-7 3850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211 112 4384,'-1'0'513,"0"1"0,0-1 0,-1 0 0,1 0 0,0 1 0,0-1 0,0 1 0,0-1 0,-1 1 0,1-1 0,-1 2 0,-22 19 1897,4-3-1739,12-11-464,1-1 0,-1 2-1,1-1 1,0 1 0,-6 9 0,-26 46 627,28-42-487,1 1 1,2 0 0,0 0-1,1 1 1,2 0 0,0 0 0,1 0-1,1 1 1,1 37 0,2-51-264,0-1 1,1 1 0,0 0-1,0 0 1,1-1 0,0 1-1,1-1 1,0 0 0,1 1-1,0-1 1,0-1 0,1 1-1,0-1 1,0 1 0,11 11-1,-14-18-27,0 0 0,0 0 0,1 0 0,-1 0-1,1 0 1,-1 0 0,1-1 0,0 1 0,-1-1 0,1 1-1,0-1 1,0 0 0,0-1 0,0 1 0,0 0-1,0-1 1,1 1 0,-1-1 0,0 0 0,0 0 0,0-1-1,0 1 1,0 0 0,0-1 0,4-1 0,10-5 48,-1-1-1,0-1 1,0-1 0,-1 0 0,25-21 0,0-1 25,52-55 0,-78 72-79,-1 0 1,-1 0-1,-1-2 0,0 1 0,-1-2 0,15-35 1,-17 29-7,-1 0 0,-2-1 0,0 0 0,-2 0 0,-1 0 0,-1-1 0,-1 1 0,-5-41 0,5 59-129,-2 1 0,1-1 0,-1 0 0,0 1 0,0-1 0,0 1 1,-1 0-1,0 0 0,0 0 0,-7-9 0,8 13 33,0-1 1,0 1-1,-1 0 1,1 0-1,-1 0 1,1 0-1,-1 0 1,0 0-1,1 0 0,-1 1 1,0 0-1,0-1 1,0 1-1,-1 0 1,1 1-1,0-1 1,0 0-1,0 1 1,0 0-1,-1 0 0,1 0 1,0 0-1,0 0 1,-4 1-1,-7 2-31,0 1 0,0 0 0,0 1 0,1 0 0,0 1 0,0 1 0,0 0 0,1 1 0,-16 12-1,17-11-566,1 0-1,0 1 0,1 1 0,-1 0 0,-12 21 0,6-5-997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3712,'-24'0'1221,"23"0"-1136,0 0 0,0 0 0,0 0 0,0 1 0,0-1 0,0 0 0,0 1 0,0-1 0,0 1 0,1-1 0,-1 1 0,0-1 0,0 1 0,0 0 0,-1 1 0,19 4 3414,2-2-1193,0-1 0,1-1 0,28 0 0,61-7 137,-5 0-2180,-82 5-648,22-4 1,-33 3-651,0-1 1,-1-1 0,1 0-1,12-5 1,12-9-4619,5 0 1797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1728,'-9'7'13226,"9"-7"-13078,0 0 0,0 1 1,0-1-1,0 0 0,0 1 0,0-1 0,1 0 0,-1 1 1,0-1-1,0 0 0,0 1 0,0-1 0,0 0 0,0 0 0,0 1 1,1-1-1,-1 0 0,0 0 0,0 1 0,0-1 0,1 0 0,-1 0 1,0 1-1,0-1 0,1 0 0,-1 0 0,0 0 0,0 0 0,1 1 1,-1-1-1,0 0 0,1 0 0,-1 0 0,0 0 0,1 0 0,39-2 1079,52-9 0,-51 6-1014,-3 2-162,68 3-1,-39 1-119,-61-1-1031,12 0 2830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80 10304,'-90'-51'4672,"59"34"-4064,26 9-128,18 4-1216,10 8 384,27 4-2592,8 9 1632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4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4320,'-13'0'16431,"19"0"-15209,40-1-500,68-9 1,-16 0-1505,-33 9-3396,-30 3 1976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2976,'-5'0'16874,"6"2"-16255,2 4-385,-1 0 0,-1 0 1,1 1-1,-1-1 0,0 1 0,-1-1 1,1 10-1,0 3-12,4 128 481,-2-28-777,-1-99 100,-1 1 0,-1 0-1,-1-1 1,-1 1 0,-6 28 0,1-37-2534,6-36-11549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2400,'-8'-2'15937,"18"-2"-12332,20-2-3900,63-8 1186,243-14-779,-296 24-62,-16 1 63,0 1 0,40 1 0,-55 2-312,8 0 634,5-2-3647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4480,'-9'-1'15071,"7"4"-13225,-46 43-294,38-34-1385,-1 0 0,-13 11 0,21-19-108,-1 0-1,1 0 1,0 0 0,0 0-1,0 1 1,1-1 0,0 1-1,0 0 1,0-1 0,0 1-1,1 0 1,-2 5 0,3-7-26,1-1 1,-1 1 0,0-1-1,1 1 1,-1-1-1,1 1 1,0-1 0,-1 1-1,1-1 1,0 0 0,1 0-1,-1 1 1,0-1 0,1 0-1,2 3 1,-1-2 1,1 0 0,-1 0 0,1-1 0,-1 1 0,1-1 0,0 0 0,0 0 0,6 2 0,5 1 54,1-1 0,0-1-1,29 3 1,-43-5-76,39 0-654,-16-6-4430,-14 6-4134,-7-1 6592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29 4992,'-1'-1'188,"1"0"0,-1 0 0,1 1 0,-1-1 0,1 0 0,-1 0-1,1 0 1,0 0 0,0 0 0,-1 1 0,1-1 0,0 0 0,0 0 0,0 0 0,0 0 0,0 0 0,0 0 0,0 0 0,0 0 0,0 1 0,5-11 8659,-15 19-5316,4-2-3272,1-1 0,0 1 0,0 0 0,-5 10 1,2-10-85,4-3-194,6-2 231,-1-1 390,12-29 460,-11 23-974,1-5-11,-12 12-1197,7-1-198,13 8-7838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61 3392,'0'-5'8330,"1"7"-7578,-1 1-1,0-1 0,1 1 0,-1-1 0,1 0 1,1 4-1,6-1-251,0 0 1,1 0-1,-1-1 1,1-1 0,18 6-1,-2 0 33,-7-3-310,0-1-1,0 0 1,0-2 0,1 0 0,-1-1 0,1-1-1,0 0 1,21-3 0,-37 2-163,-1 0-1,1-1 1,0 1 0,-1-1 0,1 0-1,0 1 1,-1-1 0,1 0-1,-1-1 1,0 1 0,1 0 0,-1-1-1,0 1 1,0-1 0,0 0-1,0 0 1,0 1 0,0-1 0,0-1-1,-1 1 1,1 0 0,-1 0-1,0-1 1,3-4 0,-3 4-36,0 0 0,-1 0 1,1 0-1,-1-1 0,1 1 1,-1 0-1,0 0 0,0-1 0,-1 1 1,1 0-1,-1 0 0,1 0 1,-1-1-1,0 1 0,0 0 0,-1 0 1,1 0-1,0 0 0,-3-3 1,2 4-35,0 0 1,0 0-1,0 0 1,0 0 0,0 0-1,0 0 1,-1 1-1,1-1 1,-1 1 0,1-1-1,-1 1 1,-2-1 0,-30-7-488,27 8 442,-1 1 0,0-1 0,1 1-1,-1 1 1,0 0 0,1 0 0,-1 0 0,-10 4 0,-8 4-117,-27 12 0,49-19 169,-14 7 82,1 0-1,0 0 1,1 2-1,0 0 1,0 1-1,-23 24 1,33-30-36,1 1 0,1 0 1,-1 0-1,1 0 0,0 1 1,1 0-1,0 0 0,0 0 1,0 1-1,1-1 1,-2 12-1,4-15 2,0 0-1,1 0 1,-1 0 0,1 1-1,0-1 1,0 0 0,1 0 0,0 0-1,0 0 1,0 0 0,0 0-1,1 0 1,0 0 0,0-1 0,0 1-1,1-1 1,-1 1 0,1-1-1,0 0 1,0 0 0,6 5 0,-5-5 2,0-1 0,0 0 1,1 0-1,0 0 1,-1-1-1,1 0 1,0 0-1,0 0 1,1 0-1,-1-1 0,0 1 1,0-2-1,1 1 1,5 0-1,10 0 104,1-2 0,23-2 0,-38 2-137,129-19 233,-12 1-1598,-110 18-921,-1 3 624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8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11 4736,'0'-1'241,"0"1"0,0 0 0,0-1 0,0 1-1,0 0 1,0-1 0,0 1 0,0 0 0,0-1 0,0 1 0,0-1 0,0 1 0,0 0 0,0-1 0,0 1 0,0 0 0,0-1-1,0 1 1,-3-3 2410,3 3-2411,0 0 1,-1-1 0,-8 8 8011,2-1-6224,-2-1-3427,1-1 1479,0 0-1,-1 0 0,1 0 1,1 1-1,-1 1 0,1-1 1,0 1-1,0 1 0,0-1 1,1 1-1,0 0 0,0 0 1,1 1-1,0 0 0,-6 13 1,8-16-55,1 1 0,0-1 1,0 1-1,1 0 0,-1 0 1,1 0-1,0 10 0,1-13 2,0-1-1,0 1 1,0-1-1,0 1 0,1-1 1,-1 1-1,1-1 1,0 0-1,0 1 0,-1-1 1,2 0-1,-1 0 1,0 1-1,0-1 0,1 0 1,-1 0-1,1 0 1,0-1-1,-1 1 1,5 3-1,0-1-291,1 0 0,0 0 0,10 4 1,-13-6-403,0-1 0,1 1 0,-1-1 0,1 0 0,0 0 0,7-1 0,5 0-1231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32 7808,'-40'-23'3520,"30"19"-3040,7-1 352,6 10-544,-3-1-1024,10 4 384,4 4-96,-1 8 256,5 3-1344,4 5 832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3:5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6048,'-1'0'123,"1"0"0,0-1 0,0 1 0,-1 0 0,1-1 1,0 1-1,-1 0 0,1 0 0,-1 0 0,1-1 0,0 1 0,-1 0 0,1 0 0,-1 0 1,1 0-1,0 0 0,-1 0 0,1-1 0,-1 1 0,1 0 0,0 0 0,-1 0 0,1 1 1,-1-1-1,1 0 0,-1 0 0,1 0 0,0 0 0,-1 0 0,1 0 0,0 1 0,-1-1 1,-3 12 2028,2-1-1087,-31 66 2147,-2 6-1172,31-72-1857,1 0 1,0 0-1,1 1 0,0-1 0,0 20 0,2-13 32,1-1-1,4 25 0,-5-38-134,1 1-1,0-1 1,1 1-1,-1-1 0,1 0 1,-1 1-1,1-1 1,1 0-1,-1 0 1,1 0-1,-1-1 1,1 1-1,0 0 1,5 3-1,-7-6-30,0 0-1,1 0 1,-1-1-1,0 1 1,1 0-1,-1-1 1,1 1 0,-1-1-1,1 1 1,0-1-1,-1 0 1,1 0-1,-1 0 1,1 0 0,0 0-1,-1 0 1,1 0-1,-1 0 1,1-1-1,-1 1 1,1-1 0,0 1-1,-1-1 1,0 1-1,1-1 1,-1 0-1,3-1 1,2-3 24,0 0 0,0 0 0,0 0 0,6-8 0,-7 8-59,64-78 82,-59 70-62,-1-1 0,-1 0 0,0-1 0,8-20 0,-14 27-22,0 1-1,-1-1 1,0 1-1,0-1 1,0 1-1,-1-1 1,0 1-1,-1-1 0,0 0 1,0 1-1,-4-14 1,4 16-59,0 1 0,-1 0 1,0-1-1,1 1 0,-1 0 1,-1 0-1,1 0 0,0 1 1,-1-1-1,0 0 0,0 1 1,0 0-1,0-1 0,-1 2 1,1-1-1,-1 0 0,0 0 1,0 1-1,0 0 0,-7-3 1,6 4 14,1 0 1,-1 0 0,1 1 0,-1 0 0,0 0 0,1 0 0,-1 1-1,1-1 1,-1 1 0,1 0 0,-1 0 0,1 1 0,0-1 0,-1 1-1,1 0 1,0 0 0,-7 6 0,0-1 99,2 1-1,-1 0 1,1 0 0,0 1-1,-10 14 1,16-19-18,1 0 0,-1 0 0,1 0 0,0 0 0,0 1 0,0-1 0,1 0-1,0 1 1,0 0 0,-1 8 0,3-11-4,-1 0-1,2 0 0,-1 0 1,0 0-1,0 0 1,0-1-1,1 1 0,-1-1 1,1 1-1,0-1 0,-1 1 1,1-1-1,2 1 1,2 3 225,-3-2-193,1 0 0,0 0 1,0-1-1,0 0 0,0 0 0,1 0 0,-1 0 1,1 0-1,-1-1 0,1 0 0,-1 0 1,6 0-1,5 0-146,0-1-1,22-2 1,11-1-2728,-18 5 1025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37 2240,'0'-1'83,"0"0"0,0 1 1,0-1-1,0 0 0,0 0 0,1 0 0,-1 1 1,0-1-1,0 0 0,1 0 0,-1 1 0,1-1 1,-1 0-1,1 1 0,-1-1 0,1 0 0,-1 1 1,1-1-1,-1 1 0,1-1 0,0 1 0,-1-1 1,1 1-1,0-1 0,-1 1 0,1 0 0,0-1 1,1 1-1,-1-1 271,0 0 1,1 1-1,-1-1 0,0 0 1,1 0-1,-1 0 1,0 0-1,0 0 1,10-9 9348,-14 11-9486,0 1 0,0-1-1,0 1 1,0 0 0,1 1 0,-1-1 0,0 0-1,-2 5 1,-7 3 56,-11 9-30,1 1 0,1 1 0,1 0 0,-21 29 0,28-30-104,0 0 0,2 1 0,0 0-1,1 1 1,-13 42 0,-16 114 295,14 7 137,20-146-339,-3 37 154,3 1 1,4 0-1,3 0 0,17 105 0,-10-130 307,32 100 1,-38-142-686,2-1 1,-1 0 0,1 0 0,0 0 0,1-1 0,0 0 0,0 0 0,10 9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7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45 946 3072,'-22'0'976,"21"0"-948,0 0 0,1 0 0,-1 0 0,0 0 0,1 0 1,-1 0-1,0 0 0,1 0 0,-1 0 0,0 0 0,1 1 0,-1-1 0,1 0 0,-1 0 0,0 1 1,1-1-1,-1 1 0,1-1 0,-1 0 0,1 1 0,-1 0 0,-2 1 197,-3 2 2098,11-4 151,13-3-173,-8 0-1733,-1-1 0,1 0 1,0-1-1,-1 0 0,0 0 0,0-1 1,0 0-1,11-12 0,-1 0 218,-2 0 0,21-28 0,31-53 544,-33 46-911,13-23 167,41-86 0,26-86 514,-111 236-1081,5-8 268,-2 0-1,0 0 0,-1 0 0,5-32 1,-11 50-268,-1 0 1,0 0 0,0 0 0,0 0-1,0 0 1,0 0 0,0 0 0,-1 0-1,1 0 1,-1 0 0,1 0 0,-1 0 0,-1-2-1,2 4-18,0-1-1,-1 1 1,1 0-1,0 0 1,0 0 0,-1-1-1,1 1 1,0 0-1,0 0 1,-1 0-1,1 0 1,0-1-1,-1 1 1,1 0-1,0 0 1,0 0 0,-1 0-1,1 0 1,0 0-1,-1 0 1,1 0-1,0 0 1,-1 0-1,1 0 1,0 0-1,-1 0 1,1 0 0,0 0-1,-1 0 1,1 0-1,-1 1 1,0 0-10,-1 0-1,1 0 1,-1 0 0,1 0 0,-1 1 0,1-1 0,0 0 0,0 1-1,-2 2 1,-11 17 38,0 1 1,-18 42-1,-15 57 70,-41 165 162,39-83-214,-94 331 306,119-455 378,21-73-341,2-9-124,2-9-106,4 0-166,0-1 1,0 1-1,2 0 1,-1 1-1,9-12 1,3-5-37,37-71 29,21-34 143,-48 92-119,1 1-1,2 2 0,2 0 1,40-35-1,-19 26 177,2 2 1,74-44-1,-126 86-171,0 1 0,1-1 1,-1 1-1,1 0 0,9-2 0,-13 3-18,0 1 0,0 0 0,0 0 0,0 0 0,-1 0-1,1 0 1,0 0 0,0 0 0,0 0 0,0 0 0,0 0 0,0 0-1,0 0 1,0 1 0,0-1 0,0 0 0,-1 1 0,1-1 0,0 1-1,0-1 1,0 1 0,-1-1 0,1 1 0,0-1 0,0 1 0,-1 0-1,1 0 1,-1-1 0,1 1 0,-1 0 0,1 0 0,-1 0 0,1-1-1,-1 1 1,0 0 0,1 0 0,-1 2 0,4 18 173,2 34 0,-2-21-151,-1 10 4,1 15 142,-3-53-125,0 0 1,0 0-1,1 0 1,0 0-1,0 0 1,4 8-1,-5-13-26,-1 0-1,0-1 1,1 1-1,-1 0 0,0-1 1,1 1-1,-1-1 1,1 1-1,-1 0 0,1-1 1,-1 1-1,1-1 0,0 1 1,-1-1-1,1 0 1,0 1-1,-1-1 0,1 1 1,0-1-1,-1 0 0,1 0 1,0 0-1,0 1 1,-1-1-1,1 0 0,0 0 1,0 0-1,-1 0 1,1 0-1,0 0 0,0 0 1,0 0-1,-1-1 0,1 1 1,0 0-1,-1 0 1,1-1-1,0 1 0,0 0 1,-1-1-1,1 1 1,-1-1-1,2 0 0,3-3 23,-1 0 1,1-1-1,-1 1 0,6-10 0,-7 10 3,18-25 30,1 2 1,2 1-1,0 0 1,49-38-1,-51 49-52,35-20 0,-47 30-77,-1 1 1,1 0 0,0 1-1,0 0 1,1 0-1,17-2 1,-21 5 66,0 0 1,-1 0 0,1 1 0,-1 0-1,1 0 1,-1 1 0,1-1-1,-1 1 1,11 5 0,4 4 236,27 18 0,-40-24-246,6 5 88,0 0 0,0 2 0,20 21-1,33 46-47,-9-8 103,-45-56-921,2-28-10923,-11 8 10134,0 1-1,2-5 1,17-34-4874,-17 32 4785,11-19-1356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2976,'5'-6'21324,"0"6"-24430,9 1 3420,8 0-20,111-12 721,-14 2-457,78-17 248,-173 23-733,-12 2-58,1-1-1,19-6 1,-29 7-789,-3 1 784,0 0 1,1 0-1,-1 0 1,0 0-1,0 0 1,0 0-1,0-1 1,0 1-1,0 0 0,0 0 1,0 0-1,0 0 1,0 0-1,0 0 1,0 0-1,1 0 1,-1 0-1,0 0 1,0 0-1,0 0 1,0 0-1,0 0 1,0 0-1,0 0 0,0 0 1,0 0-1,0 0 1,1 0-1,-1 0 1,0 0-1,0 0 1,0 0-1,0 0 1,0 1-1,0-1 1,0 0-1,0 0 1,0 0-1,0 0 1,0 0-1,0 0 0,0 0 1,1 0-1,-1 0 1,0 0-1,0 0 1,0 0-1,0 0 1,0 1-1,0-1 1,0 0-1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92 127 4992,'2'6'7312,"2"-3"-6828,1 0 1,0 0-1,0-1 1,0 1-1,0-1 1,0 0-1,1-1 1,-1 1-1,1-1 1,-1 0-1,1-1 1,-1 1 0,1-1-1,8-1 1,0 0-136,-1-1 0,1 0 0,-1-1 0,25-9 0,-36 11-292,1 0 0,0 0 0,-1 0 0,1 0 0,-1-1 0,0 1 0,1-1 0,-1 0 0,0 1 0,0-1 0,0 0 0,0 0 0,0 0 0,-1-1 0,1 1 0,1-3 0,-3 3-39,1 0 1,-1 0-1,1 0 0,-1 0 1,0 0-1,0 0 0,0 0 1,0 0-1,0 0 0,0 0 0,0 0 1,-1 0-1,1 0 0,-1 0 1,0 0-1,1 0 0,-1 0 1,0 1-1,0-1 0,0 0 0,0 0 1,-1 1-1,1-1 0,0 1 1,-3-3-1,-2-2-48,0 0 0,-1 0-1,1 0 1,-11-6 0,13 10 28,0 0-1,0-1 1,0 2 0,0-1 0,0 0-1,-1 1 1,1 0 0,0 0 0,-1 0-1,-6 0 1,1 1 74,0 1 1,0 0-1,0 1 1,0 0-1,1 0 0,-1 1 1,1 0-1,-1 1 0,1 0 1,0 1-1,-10 6 1,12-7-18,2 1 1,-1-1 0,0 1-1,1 0 1,0 0 0,0 1 0,0 0-1,1 0 1,0 0 0,0 0-1,0 1 1,1-1 0,0 1 0,0 0-1,-3 13 1,5-13 6,1 0 0,-1 0 1,1 0-1,1-1 0,-1 1 0,1 0 1,0 0-1,1 0 0,0 0 0,0-1 0,0 1 1,1 0-1,0-1 0,0 0 0,6 9 1,-2-5 61,0 0 0,1 0 0,0 0 0,1-2 1,0 1-1,0-1 0,20 14 0,-19-17-81,0 0 0,1 0 0,-1-1 0,1 0 0,0-1 0,0 0 0,1-1 0,15 2 0,-3-3 10,0 0-1,0-2 1,23-3 0,-24 1-984,25-6 1,-40 7 85,1-1 0,-1 0 0,0 0 0,0-1 0,0 0 0,8-6 0,7-7-3518,-1 3 1409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5888,'-14'0'17237,"23"0"-16661,6 0-308,23 0-127,48-6-1,-79 5-84,0 1 0,0 0 0,8 1 0,8 0-621,-4-10-9077,4-1 3247,2 5 3387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5984,'-6'-1'9820,"0"18"-7204,-12 19-1165,-28 20 315,8-12-902,13-16-659,17-20-146,1 0 0,-1 1-1,-10 17 1,16-23-36,1 0 0,0-1-1,0 1 1,0 0 0,0-1 0,0 1 0,0 0-1,1 0 1,0 0 0,-1 0 0,1 0-1,0-1 1,0 1 0,0 0 0,1 0 0,-1 0-1,1 0 1,0 0 0,1 4 0,-1-5-89,0-1 1,0 1 0,0-1 0,0 1-1,1-1 1,-1 1 0,0-1 0,1 0-1,-1 1 1,1-1 0,-1 0 0,1 0-1,0 0 1,-1 0 0,1-1 0,2 2-1,1-1-798,0 1 0,0-1 0,0 0 0,8 1 0,5 1-1007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45 5632,'-18'-25'2560,"14"17"-2208,-1 5 1056,10 3-832,-10-4 96,0-1-1344,5 10 384,10 2-2144,-2 1-832,1 1 1792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5888,'-5'-2'6252,"0"7"-3282,-6 14-2122,3-4 57,-6 9-380,0 0 0,1 1 0,1 1-1,2 0 1,-10 39 0,15-47-426,1 1-1,1 0 1,0 0 0,2 1 0,0-1-1,2 0 1,0 1 0,6 34 0,-4-44-11,1-1 1,0 0-1,0 0 1,1 0-1,0 0 1,0-1-1,1 0 1,0 0-1,14 14 1,-16-18-2,1-1-1,-1 0 1,1 1-1,0-1 1,0-1-1,1 1 1,-1-1-1,0 0 1,1 0-1,-1-1 1,1 1-1,0-1 1,-1 0 0,1-1-1,0 0 1,0 1-1,0-2 1,8 0-1,-4-1-25,1 1 0,0-2 0,-1 0 0,0 0 0,0 0-1,0-2 1,0 1 0,18-12 0,-20 10-67,-1 0 1,1-1-1,-1 0 1,-1-1-1,1 1 1,-1-1-1,-1 0 1,1-1-1,-1 1 1,-1-1-1,6-14 1,-1-4-50,-1 1 1,8-49 0,-11 52 52,-2 0 0,0-1 0,-2 1 1,0 0-1,-4-33 0,2 49-29,-1 0-1,1 0 1,-1 0 0,-1 0 0,1 1-1,-8-13 1,8 16-11,0-1-1,0 1 0,-1 0 1,0 0-1,0 0 0,1 0 1,-2 1-1,1-1 0,0 1 1,0-1-1,-1 1 0,1 0 1,-1 1-1,-5-3 0,-1 1 20,1 1-1,-1-1 0,1 2 1,-1-1-1,0 2 1,-18-1-1,10 4 46,-1 0 0,1 2 0,1 0 0,-1 0 0,1 2 0,0 0 0,-30 18 0,41-21 14,1-1 0,0 2 1,0-1-1,0 0 0,1 1 0,-1 0 0,1 0 1,1 0-1,-1 1 0,0-1 0,1 1 0,0 0 1,1 0-1,-1 0 0,1 0 0,-1 7 0,2-8 15,0 0 0,0 0-1,1 0 1,0 0-1,0 0 1,0 0-1,1 0 1,-1 0 0,1 0-1,0 0 1,1 0-1,-1 0 1,1-1-1,0 1 1,0-1 0,1 1-1,-1-1 1,1 0-1,0 0 1,0 0-1,6 6 1,2 0 89,0-2 1,0 1-1,1-2 1,0 1-1,0-2 1,1 0-1,0 0 1,0-1-1,27 6 1,-22-6-542,1-2 1,0-1 0,0 0-1,0-1 1,1-1 0,34-5 0,-50 4-822,0 0 0,0 0 0,-1 0 0,1 0 0,-1-1 0,1 1 0,-1-1 1,4-3-1,3 1-2010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0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 4576,'-2'-7'8099,"17"11"-6249,17 9-381,-22-7-1168,-1 1 0,0 0 0,-1 0 0,0 1 1,0 0-1,-1 0 0,0 1 0,7 10 0,-1 3 143,0 1 0,14 34 1,-15-23-134,-1 1 0,-1 0 0,-2 0 0,-2 1 0,-1 0 0,1 53 0,-7-18 74,-3 0 1,-16 91-1,2-78 27,-3 0 0,-4-2 0,-55 125 0,6-12-208,-1 3-611,58-161-1374,3-8 474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3072,'-1'-11'8286,"8"12"-2880,1 2-6490,-5-1 1271,1-1 0,-1 1 0,0 0 0,0 0 0,0 0 0,-1 0 0,1 1 0,0-1 1,-1 1-1,1-1 0,-1 1 0,0 0 0,0 0 0,0 0 0,-1 0 0,3 4 1,-2-2-22,-1 0 1,1-1 0,-1 1 0,0 0 0,0 0 0,0 0 0,-1 0 0,0 0 0,0 0 0,0 0-1,-1 7 1,-6 19 51,-1-2 0,-1 1 0,-1-1 0,-1 0 0,-2-1 0,-22 35 0,30-55-547,0 1 1,-12 11-1,15-17-86,-1-1 0,1 0 0,-1 1 0,1-1-1,-1 0 1,0-1 0,0 1 0,0 0 0,0-1 0,-6 2 0,-5 1-1414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 7232,'0'-1'169,"-1"1"1,1-1-1,-1 1 1,1-1-1,-1 1 1,1 0-1,-1-1 0,1 1 1,-1 0-1,0-1 1,1 1-1,-1 0 1,0 0-1,1-1 1,-1 1-1,1 0 1,-1 0-1,0 0 1,1 0-1,-1 0 0,0 0 1,-1 0-1,1 1 275,0 0-1,-1 0 1,1 0-1,0 0 1,0 0-1,-1 0 1,1 0 0,-1 3-1,-2 0-306,-24 27 1513,12-14-1217,0 1 1,2 0 0,0 1 0,-11 20 0,10-9-210,1 0 1,2 0-1,1 1 1,1 1-1,2 0 1,-7 46-1,13-54-132,0 0 0,1 1 0,1-1 0,2 1 0,0-1 0,2 1 0,1-1 0,0 0-1,13 32 1,-11-40 64,0-1 0,0 0 0,2-1 0,17 25 0,-20-32-18,0 0-1,0 0 0,1-1 0,0 0 0,0 0 0,1 0 0,-1-1 0,1 0 0,0-1 0,11 5 0,-14-7-96,0-1 0,1 0 0,-1 0 0,1 0 0,-1 0 0,1-1 0,-1 0 0,1 0 0,-1-1 0,1 1 0,-1-1 0,1 0 0,-1-1 0,0 1 0,0-1 0,0 0 0,0-1 0,0 1 0,0-1 0,0 0 0,-1 0 0,6-5 0,4-4-127,-1 0 0,0-1 0,-1-1 0,-1 0 0,17-27 0,-13 13 42,-1-1 0,-1-1 1,-2 0-1,8-34 0,-4 12 30,17-61-74,-28 90 74,0 0-1,-1 1 1,0-26-1,-4 39-26,1 0-1,-1 0 1,-1 0-1,1 1 1,-1-1-1,-1 0 1,0 1-1,0 0 1,-1-1-1,0 1 1,0 1-1,-1-1 0,-9-11 1,12 17 9,0 0-1,0 0 1,-1 0 0,1 1 0,-1-1-1,1 1 1,-1 0 0,0 0 0,1 0-1,-1 0 1,0 0 0,0 0 0,-5 0-1,-2 0-61,0 1 1,-14 1-1,15 0 54,-33 3 105,0 2 0,1 2 1,-81 25-1,103-26-85,-32 15 0,44-19 51,1 1 0,-1 1 0,1-1 0,0 1 0,0 0 0,0 0 0,-6 8 0,10-10 4,-1 0 0,1 1 0,0-1 0,0 0 0,0 1 0,0 0 0,1-1 0,0 1 0,-1 0 0,1-1 0,0 1 0,1 0 0,-1 0 0,1 0 0,0 0 0,0 0 0,0 0 0,0 0 0,1 0 0,0 0 0,-1-1 0,1 1 0,1 0 0,-1 0 0,1-1 0,-1 1 0,5 5 0,-1 0 99,1-1-1,1 0 0,0 0 1,0-1-1,0 1 1,1-2-1,0 1 1,0-1-1,16 8 1,-8-5 174,0-2 1,1 0 0,0 0-1,0-2 1,30 6 0,22-2-583,2-7-3438,-70-2 3056,0 0 0,1 0 0,-1-1 0,0 1 0,1-1-1,-1 1 1,0-1 0,0 1 0,1-1 0,-1 0 0,2-1-1,13-6-5794,8 3 2985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 4160,'-10'-10'15461,"17"12"-12201,29 0-2334,35-11-490,59-4-136,-37 2-154,-28 2-30,-65 9-142,32-4 400,-31 4-660,0 0 0,1 0 0,-1-1 1,0 1-1,0 0 0,1 0 0,-1-1 0,0 1 0,0-1 0,1 1 0,-1-1 0,0 0 0,0 1 0,0-1 1,0 0-1,2-1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14 7456,'-7'-10'2906,"6"9"-2828,1 1 0,0 0 0,0 0-1,0 0 1,0-1 0,-1 1 0,1 0 0,0 0 0,0 0 0,0 0 0,-1-1 0,1 1 0,0 0-1,0 0 1,-1 0 0,1 0 0,0 0 0,0 0 0,0 0 0,-1 0 0,1 0 0,0 0 0,0 0-1,-1 0 1,1 0 0,0 0 0,0 0 0,-1 0 0,1 0 0,0 0 0,0 0 0,-1 0-1,1 0 1,0 0 0,0 1 0,-1-1 0,1 0 0,0 0 0,0 0 0,0 0 0,-1 0 0,1 1-1,0-1 1,0 0 0,0 0 0,0 0 0,-1 1 0,-3 6 1993,-1 1 1,-12 11-1,-31 25 704,15-15-1636,-306 328 1997,311-324-3203,18-23-23,1 1 0,1 0-1,0 0 1,0 0 0,-8 18 0,15-27-70,1-1 0,-1 1 0,0 0 1,1 0-1,-1 0 0,1-1 1,0 1-1,0 0 0,0 0 1,0 0-1,0 0 0,0 3 0,1-4-6,-1 0 0,0 0-1,1 0 1,-1 0 0,1 0-1,-1 0 1,1 0 0,-1-1-1,1 1 1,0 0 0,0 0-1,-1 0 1,1-1 0,0 1-1,0 0 1,0-1 0,1 1-1,1 1-304,1-1-1,-1 0 1,1 0-1,-1-1 1,1 1-1,-1-1 1,1 1-1,-1-1 1,1 0-1,-1-1 1,1 1-1,6-2 1,4-2-2305,22-8 0,22-11-925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4896,'-8'0'10933,"11"0"-10333,1-1 0,0 1 0,-1-1 0,1 0 0,4-2 0,7-2 18,50-8 345,73-6 1,0 12-3467,-102 9 1239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35 5824,'-3'-4'887,"-4"-10"450,7 14-1200,0-1 0,0 1 0,0 0 0,0-1 0,-1 1 0,1 0 0,0-1 0,0 1 0,0 0 0,0-1 0,0 1 0,0 0 0,0-1 0,0 1 0,0 0 0,0-1 0,0 1 0,0-1 0,0 1 0,0 0 0,0-1 0,1 1 0,-1 0 0,0-1 0,0 1 0,0 0 0,1-1 0,-1 1 0,1-6 3816,-1 5-3573,0 5 993,1 1-114,1 3-1005,-1 1-1,0-1 1,0 1-1,-1 0 1,0-1 0,0 1-1,-3 15 1,-1 13 37,0 58 323,-5 78-44,-9 66 454,18-162-655,0-33 41,0-44-348,1 1 0,-1 0 0,0 0 1,0-1-1,0 1 0,-1 0 0,1-1 1,0 1-1,0 0 0,0 0 0,0-1 1,-1 1-1,1 0 0,0-1 0,-1 1 1,1-1-1,0 1 0,-1 0 0,0-1-37,1-1 0,0 1 0,-1-1 0,1 1 0,0-1 0,-1 1 0,1-1 0,0 1 0,0-1 0,0 0 0,0 1 0,0-1 0,-1 1 0,1-1 0,0 0 0,0 1 0,0-1 0,1 1 1,-1-1-1,0 0 0,0 1 0,0-1 0,0 1 0,1-2 0,1-70 268,8 16-465,3 1 0,3 0 0,25-62 0,-34 101 34,0 0 0,1 0-1,15-21 1,-17 28 108,1 1 0,0 0 0,0 1 0,1-1 0,-1 1 0,18-11 0,-17 13 1,-2 0 4,1 1 1,0 0-1,8-3 1,-14 6 17,0 0-1,0 1 1,1-1 0,-1 1 0,0 0 0,1-1 0,-1 1 0,0 0 0,1 0 0,-1 0 0,1 0 0,-1 0 0,0 0 0,1 0 0,-1 0 0,0 1 0,1-1 0,-1 0 0,0 1 0,1-1-1,-1 1 1,0 0 0,0-1 0,2 2 0,-2 0 11,0-1-1,0 1 1,0-1-1,-1 1 0,1 0 1,0-1-1,-1 1 1,1 0-1,-1 0 1,0-1-1,1 1 1,-1 0-1,0 0 0,0 0 1,0-1-1,-1 1 1,1 0-1,0 0 1,-1 3-1,-12 38 286,11-37-231,-8 19 59,-1 1-1,-1-1 1,-2-1-1,0-1 0,-22 29 1,19-34-181,13-14 48,0 0 0,0 0 0,1 0 0,-4 5 0,6-8 7,1 0-1,-1 1 1,0 0-1,1-1 1,-1 1-1,1-1 1,-1 1-1,1 0 1,0-1-1,0 1 1,0 0-1,0-1 1,0 1-1,0 0 1,0-1-1,0 1 1,1 2-1,5 12 208,1 0 0,1-1 0,0 1 0,1-1 0,18 22 0,-16-22-111,-2-3 28,1-1 1,0-1 0,16 14-1,-13-12 79,0 3-317,-12-15-293,13-28-17973,3 13 14651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7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3072,'1'5'8736,"1"3"-4391,1 2-3803,-1-1-1,0 0 1,1 15-1,-5 47 853,0 35-478,3-76-474,-1 1 1,-6 31 0,6-47-236,0-14-130,0 1-1,0-1 1,0 1 0,0 0-1,0-1 1,-1 1 0,1-1-1,0 1 1,-1-1 0,0 3-1,1-4-53,0-1 0,-1 1 1,1 0-1,0 0 0,0 0 0,0 0 0,0 0 0,-1 0 0,1 0 0,0 0 0,0 0 0,0 0 0,0-1 0,0 1 0,0 0 0,-1 0 1,1 0-1,0 0 0,0 0 0,0-1 0,0 1 0,0 0 0,0 0 0,0 0 0,0 0 0,0-1 0,0 1 0,0 0 0,0 0 1,0 0-1,0 0 0,0-1 0,0 1 0,0 0 0,0 0 0,0 0 0,0 0 0,0-1 0,0 1 0,0 0 0,0 0 0,-1-19 326,4-145-392,-1 130 155,2 0 0,1 0 0,16-55 0,-21 87-96,1 0-1,0-1 1,0 1 0,0 0-1,0 0 1,0 0 0,0 0-1,1-1 1,-1 2 0,1-1-1,-1 0 1,1 0 0,0 0-1,-1 1 1,1-1 0,0 1-1,0-1 1,5-1 0,-4 2-5,0 0 1,0 0 0,0 0 0,0 1 0,0-1-1,0 1 1,0 0 0,0 0 0,0 0 0,0 0-1,0 0 1,0 1 0,0-1 0,5 3 0,36 15 472,-6-1-200,-7-6-178,-29-14-214,-1 1-3,-1 4 26,0-2 117,0-6-457,0 5 369,0 4-23,0-2-11,0-8 73,0 6 5,0 3-34,0-1-13,-6-6-3507,5 3 2479,4 5 247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3904,'7'2'15152,"4"-1"-6721,-5 0-11332,41-4 3682,-31 2-574,1 0 0,23 2 1,-21 0-35,31-1 1,-19-1-1193,0-11-17520,-9 8 15185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5568,'11'-17'1786,"-11"17"-1732,1-1-1,0 0 1,-1 0-1,1 1 1,-1-1-1,1 0 1,0 1-1,-1-1 1,1 1-1,0-1 1,0 1-1,-1-1 1,1 1-1,0 0 1,0-1-1,0 1 1,0 0-1,-1 0 1,3-1-1,0 1 227,35-13 5346,-38 13-5503,1 0 0,0-1 0,-1 1 0,1 0 0,0-1 0,0 1 0,-1 0 0,1 0 0,0-1 0,0 1 0,-1 0 0,1 0 0,0 0 0,0 0 0,-1 0 0,1 0 0,0 0 0,0 1 0,-1-1 0,1 0 0,0 0 0,-1 1 0,1-1 0,0 0 0,0 1 0,-1-1 0,1 0 0,-1 1 0,1-1 0,0 1 0,-1-1 0,1 1 0,-1-1 0,1 1 0,-1 0 0,1-1 0,-1 1 0,0 0 0,1-1 0,-1 1 0,0 0 0,0-1 1,1 1-1,-1 0 0,0 0 0,0 0 0,1 3 204,-1 0 0,1 0 0,-1 0 0,0 0 0,0-1 0,0 1 0,-1 0 0,0 4 0,-37 105 2121,26-82-2225,2 0-1,1 0 1,-6 34 0,9-30-185,3-23-21,1 0 1,-1 20 0,4-21 1247,1-5-4732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47 8896,'-9'2'5170,"21"0"131,8 1-1669,-5-2-3474,-1-2 539,0-1 0,19-4 0,4 0-180,196-28-128,-226 32-615,1 1-475,-1 0 0,1 0 0,9 1 0,-15 0 26,1 0 0,-1 1 0,0-1 0,0 1 0,1-1-1,-1 1 1,0 0 0,0 0 0,3 1 0,5 6-2162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1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10816,'-15'0'5140,"22"0"493,3-1-5085,0 0 1,1-1 0,-1 0 0,0-1-1,16-6 1,14-3 319,-3 2-550,41-3 1,-64 11-267,0 1 0,-1 1 0,1 0 1,0 1-1,0 1 0,20 4 0,-34-6-39,1 0 0,0 0-1,0 0 1,0 1 0,-1-1-1,1 0 1,0 1 0,0-1-1,-1 0 1,1 1 0,0-1-1,-1 1 1,1-1 0,-1 1-1,1-1 1,0 1 0,-1-1-1,1 1 1,0 1 0,-1-1 6,0 0 0,0 0 0,0 0 0,0 0 1,0 0-1,-1 0 0,1 0 0,0 0 1,0 0-1,-1 0 0,1 0 0,-1 0 0,1 0 1,-1 0-1,1 0 0,-1 0 0,1-1 1,-2 2-1,-83 109 456,-20 29-220,88-114-274,-4 4 106,-27 53 0,48-81-56,-1-1-1,0 1 0,1-1 1,-1 1-1,1-1 1,-1 1-1,1 0 0,0-1 1,0 1-1,0 3 1,0-4 8,0-1 0,0 1 0,0 0 1,0-1-1,1 1 0,-1 0 0,0-1 1,1 1-1,-1 0 0,0-1 0,1 1 1,-1-1-1,1 1 0,-1-1 0,1 1 1,-1-1-1,1 1 0,0 0 0,3 0 49,-1 0-1,0 1 0,0-2 0,1 1 0,-1 0 0,0-1 1,1 1-1,-1-1 0,6 0 0,150-14 242,-79 5-2151,1 4-3981,-57 6 939,-5 3 1537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4064,'1'-6'7976,"-1"6"-7742,10-9 2218,5-4-1370,-2-4-164,22-21 0,-1 2-408,-4-3-84,28-46 0,-30 41-227,174-275 1337,-157 229-1266,-44 89-268,4-11 123,0-1 0,0 0 1,-1 0-1,0 0 0,-1-1 1,-1 1-1,1-25 0,-3 35-102,0 0 0,0 0-1,0 0 1,-1-1-1,1 1 1,-1 0 0,0 0-1,0 0 1,0 0 0,-1 0-1,1 0 1,-1 0-1,-1-3 1,2 5-17,-1 0-1,1 0 0,0 0 1,0 0-1,-1 0 1,1 0-1,-1 0 1,1 0-1,-1 0 1,1 1-1,-1-1 1,0 0-1,1 1 0,-1 0 1,1-1-1,-1 1 1,0 0-1,0 0 1,1 0-1,-1 0 1,0 0-1,1 0 1,-1 0-1,0 1 0,1-1 1,-3 1-1,-14 5-22,0 1-1,1 0 0,1 2 1,-24 14-1,-57 48 261,83-59-175,2 0 1,0 1-1,0 0 0,2 1 0,-1 0 1,2 1-1,0 0 0,0 0 0,2 1 1,-10 27-1,10-20 39,1 0 1,1 1-1,0 0 1,2 0-1,1 0 1,1 0-1,3 26 1,-1-34 13,1-1 0,0 0 0,1 0 0,1 0 0,9 24 0,-9-31-55,0 0-1,1 0 0,-1 0 1,1 0-1,1-1 0,0 0 1,0 0-1,0 0 0,1-1 1,12 10-1,-4-6 150,1 0 1,0-1-1,0-1 1,30 10-1,-35-15-665,1 1 0,0-1 0,0-1 0,1 0 0,-1-1 0,0-1 0,24-1 0,-22 0-1942,-9 1 378,-1 0 0,0-1-1,0 1 1,7-3 0,2 0-1138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 3968,'17'-18'12671,"-18"21"-12326,0 1-1,-1 0 0,1 0 1,0 1-1,1-1 0,-1 0 1,1 7-1,-1 6 272,-8 28 242,-2 0-1,-25 67 1,25-81-764,-25 70 172,31-89-887,-4 12 648,9-17-3403,37-18-9571,-16 2 11049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4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4800,'31'-49'2778,"-29"46"-2025,0 0 0,1 0 0,0 0 0,0 0 0,0 1 0,0 0-1,0 0 1,0-1 0,0 2 0,1-1 0,5-2 0,-9 4-688,1 0 0,-1-1-1,0 1 1,0 0 0,1 0 0,-1 0 0,0 0 0,0 0 0,1 0 0,-1 0-1,0 0 1,1 0 0,-1 0 0,0 0 0,0 0 0,1 0 0,-1 0 0,0 0-1,0 0 1,1 0 0,-1 0 0,0 0 0,0 1 0,1-1 0,-1 0-1,0 0 1,0 0 0,1 0 0,-1 1 0,0-1 0,0 0 0,0 0 0,1 0-1,-1 1 1,0-1 0,0 0 0,0 0 0,0 1 0,0-1 0,0 0 0,1 0-1,-1 1 1,0-1 0,0 0 0,0 0 0,0 1 0,0-1 0,0 1 0,-1 18 1052,1-16-1029,-6 52 1378,-12 110 565,10-122-1833,-21 75 0,9-55-443,17-49-1070,-1 0-2933,4-13 4098,-1-1 0,1 0 1,-1 1-1050,1-1 1049,-1 0 0,1 0 0,0 0 1,0 1-1,0-1 0,-1 0 0,1 0 0,0 0 0,0 0 0,-1 0 1,1 0-1,0 0 0,0 0 0,0 0 0,-1 0 0,1 0 1,0 0-1,0-1 0,0 1 0,-1 0 0,1 0 0,0 0 1,0 0-1,0 0 0,-1 0 0,0-1-871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11 853 8384,'-10'1'3717,"18"2"-231,-4-2-2751,-1 0 1,1-1-1,0 1 1,0-1-1,7 0 0,12-6 1231,45-18-1,-43 13-1638,-1-1 0,0-1 0,-1-1-1,-1-2 1,0 0 0,28-27 0,-48 42-324,3-4 49,0 0 0,-1 0 1,7-9-1,-10 13-51,-1 0 1,1 0-1,0 0 0,-1 0 1,1 0-1,-1 0 0,1 0 1,-1 0-1,0 0 0,1 0 1,-1 0-1,0-1 0,0 1 1,0 0-1,0 0 0,0 0 1,0 0-1,0 0 0,0-1 1,0 1-1,-1 0 0,1 0 1,0 0-1,-1 0 0,1 0 1,-1 0-1,1 0 0,-2-1 1,2 1-6,-1 0 0,0 1 1,0-1-1,0 0 0,0 1 1,0-1-1,0 1 0,0-1 1,0 1-1,0-1 0,0 1 1,0 0-1,-1 0 1,1 0-1,0-1 0,0 1 1,0 0-1,0 0 0,0 0 1,0 1-1,-1-1 0,1 0 1,-2 1-1,-1 0-4,-6 0 29,1 1 1,0 0 0,0 1-1,0 0 1,0 1 0,1-1 0,-1 2-1,1-1 1,0 1 0,0 1 0,1-1-1,-10 9 1,11-8 16,0 0 0,1 0 0,-1 0 0,1 1 1,0 0-1,0 0 0,1 0 0,0 0 0,1 1 0,-1 0 0,1-1 0,1 1 0,-4 16 1,6-19-32,-1 0 0,1 0 1,0 0-1,0 0 1,1-1-1,0 1 1,-1 0-1,2 0 1,-1 0-1,0-1 1,1 1-1,0-1 1,0 1-1,4 4 1,-3-4 8,1 0 0,0-1 1,0 1-1,0-1 1,1 0-1,-1 0 1,1-1-1,0 1 1,0-1-1,1 0 0,6 3 1,-2-2 24,0 0-1,0-1 1,1 0 0,-1-1-1,1 0 1,0 0 0,0-1-1,0 0 1,15-2 0,-12-1-13,1 0 0,-1-1 0,1 0 0,-1-1 0,0-1 0,15-8 0,-2 0 8,-1-2 0,30-21 0,45-41 102,-48 35-1,-35 29-86,-6 4-36,0 0 0,14-15 0,-26 24-15,1-1-8,-1 1-1,1 0 1,-1 0 0,0-1-1,1 1 1,-1 0 0,1-1 0,-1 1-1,0 0 1,1-1 0,-1 1-1,0-1 1,0 1 0,1-1 0,-1 1-1,0 0 1,0-1 0,1 1 0,-1-1-1,0 1 1,0-1 0,0 1-1,0-1 1,0 1 0,0-1 0,0 1-1,0-1 1,0 1 0,0-1-1,0 1 1,0-1 0,0 1 0,0-1-1,-1 1 1,1-1 0,-4 0-174,-1 3 146,1 0-1,-1 0 0,1 1 0,-1 0 0,1-1 0,0 1 0,0 1 1,1-1-1,-1 1 0,0-1 0,1 1 0,0 0 0,0 0 0,0 1 1,1-1-1,-3 6 0,-4 8 71,1 1 1,-10 35 0,12-34-11,2 1-1,-4 34 1,7-45 13,1 0 0,0 0 0,0 0 0,1 1 1,1-1-1,-1 0 0,7 18 0,-7-25-2,1 0-1,-1 0 1,1 0 0,0-1 0,0 1-1,0 0 1,3 2 0,-5-4-11,1 0 1,0 0-1,0 0 0,0 0 1,0 0-1,1-1 0,-1 1 1,0 0-1,0-1 0,0 1 1,1-1-1,-1 1 0,0-1 1,1 0-1,-1 1 0,0-1 1,1 0-1,-1 0 0,0 0 1,3 0-1,-1-1 31,1 0-1,-1-1 1,0 1 0,0-1-1,0 1 1,0-1 0,-1 0-1,1 0 1,0 0 0,-1 0-1,1-1 1,2-3 0,4-6 113,12-18 0,-14 19-74,126-215 216,-112 185-324,-2-1-1,13-44 1,1-16 158,37-197 0,-65 270-128,3-59 0,-7 85-12,-1 0-1,0 0 0,0 0 1,0 0-1,0 0 1,-1 0-1,1 0 1,-1 0-1,1 0 1,-1 0-1,0 1 0,-1-1 1,1 0-1,0 0 1,-1 1-1,-2-5 1,3 7-4,1-1-1,-1 0 1,1 1 0,-1-1 0,0 1 0,1-1 0,-1 1 0,0 0-1,0-1 1,0 1 0,1 0 0,-1-1 0,0 1 0,0 0 0,0 0-1,0 0 1,1 0 0,-1 0 0,0 0 0,0 0 0,0 0 0,0 0-1,1 0 1,-1 0 0,0 0 0,-1 1 0,-19 12-72,20-12 68,-7 6-1,1 0 0,-1 1 0,2 0 0,-1 0 1,1 1-1,0 0 0,1 0 0,-6 15 0,9-22 6,-15 35-46,2 1 0,2 1 1,1 0-1,-8 52 0,16-65 71,0 0 0,2 0 0,1 0 0,1 0 0,1 0 1,1 0-1,1-1 0,10 38 0,32 95-6577,-3-8-2471,-39-131 2110,1-6 2283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22 211 3904,'-5'-3'552,"5"3"-458,-1-1 0,1 1 0,-1-1 0,0 1 0,1-1 0,-1 1 0,-11-3 10769,19-5-5915,3 0-5282,5-4 827,1 0 0,0 0-1,1 2 1,35-17 0,78-21 697,-110 42-885,1 0 0,0 2 0,1 0 0,38-1 0,-55 6-248,1 0 1,0 0-1,-1 0 0,1 1 1,-1-1-1,0 1 0,0 1 1,0-1-1,0 1 0,7 4 1,-5-2 156,1-1 0,0 0 1,8 2-1,-9-4-91,0 0 0,0-1 1,0 1-1,0-2 0,0 1 1,0-1-1,0 0 0,0-1 0,0 1 1,1-1-1,-1-1 0,0 1 1,-1-1-1,1-1 0,0 1 0,10-6 1,54-30 92,-47 26-480,-6 3-1261,-4-1-3627,-10 8 3495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4064,'-1'-1'12913,"-1"9"-9801,-4 19-2018,-17 138 1696,8-39-1764,-37 148 1,49-263-1150,-1 1-152,1 0 1,1 0-1,-2 22 1,5-29-949,15-18-11581,-8 4 10346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92 7296,'-13'-6'9965,"24"6"-8612,-7 0-624,19-2 291,1-1 0,-1-1-1,-1 0 1,28-10-1,0 0-10,25-3-966,112-10-1,-153 27-4928,-20 0-537,-4 0 2581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382 512 2720,'-5'-8'8148,"2"-3"-4586,-3-7-1251,2 13-1903,1 1 1,0 0-1,-1 1 1,-6-6-1,0-1 136,0 1-324,-1 1-1,1 0 1,-2 0-1,1 1 1,-1 0-1,0 1 1,0 1-1,-1 0 1,0 0-1,0 1 1,0 1-1,-14-2 1,21 4-146,-1 1 0,1-1-1,-1 1 1,1 1 0,-1-1 0,-10 3 0,13-2-46,0 0-1,1 1 0,-1-1 1,0 1-1,1-1 1,-1 1-1,1 0 1,0 0-1,0 1 0,0-1 1,0 1-1,0-1 1,-3 5-1,-1 4 68,-1 0 1,2 0-1,0 1 1,0 0-1,1 0 1,1 1-1,0-1 1,0 1-1,1 0 1,1 0-1,0 0 1,1 0-1,1 0 0,0 0 1,0 1-1,1-1 1,1 0-1,1 0 1,4 16-1,-5-24-49,0 1-1,1-1 1,0 1-1,0-1 0,1 0 1,0 0-1,-1 0 1,1-1-1,1 1 1,-1-1-1,1 0 1,0 0-1,0 0 0,0-1 1,0 0-1,0 0 1,10 4-1,-11-6-27,0 0-1,0 0 1,0 0 0,0 0-1,-1 0 1,1-1 0,1 0-1,-1 1 1,0-2 0,0 1-1,0 0 1,-1-1 0,1 0-1,0 0 1,0 0-1,0 0 1,0-1 0,-1 1-1,1-1 1,0 0 0,-1 0-1,0 0 1,1-1 0,-1 1-1,0-1 1,0 0 0,3-4-1,-1-1-24,0 0 1,0 0-1,-1-1 0,0 0 0,0 0 0,-1 0 1,-1-1-1,1 1 0,-1-1 0,1-16 1,-1-2 90,-1 0 1,-1 0 0,-4-31 0,3 52-72,-3-28 87,-3 1 0,-1 0 1,-1 0-1,-2 1 1,-21-47-1,4 32-98,20 35 34,0 0 1,-9-24 0,13 26-68,1 7-8,2-1-1,-1 0 1,0 0-1,1 0 1,0 0-1,-1-9 1,3 13 41,-1-1 0,0 1 0,0 0 0,1-1 1,-1 1-1,1 0 0,-1-1 0,1 1 0,-1 0 0,1 0 1,0-1-1,0 1 0,-1 0 0,1 0 0,0 0 1,0 0-1,0 0 0,0 0 0,0 0 0,1 1 0,-1-1 1,0 0-1,0 1 0,0-1 0,1 0 0,-1 1 0,0 0 1,1-1-1,-1 1 0,2-1 0,13-1 49,1 0 1,-1 1-1,0 1 0,0 0 0,22 4 0,-23-3-48,208 37 206,-222-38-211,33 9 242,-24-6-200,1 0 1,0-1 0,-1 0-1,13 0 1,-17-2 943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2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1 555 3712,'-1'1'538,"1"0"0,0 0 0,0 0 0,0-1 0,0 1 0,0 0 1,1 0-1,-1 0 0,0-1 0,0 1 0,0 0 0,1 0 0,-1-1 0,0 1 0,5 5 4305,-5-6-4305,2 1 0,8 1 3422,4-4-4407,-3 0 703,0-1-1,-1 0 1,1-1-1,-1-1 1,0 1-1,10-8 1,51-38 216,-60 41-397,37-29 4,-2-2 0,-2-2 0,-2-2 0,72-98 0,-103 125-10,16-29 1,-24 40-22,0-1 0,-1 1 0,1-1 0,-1 0 0,0 0 0,-1 0 0,2-14 0,-3 19-31,0 0 0,0 0 0,-1 0 0,1 1 0,0-1 0,-1 0 0,1 0 0,-1 1 0,0-1 0,0 0 1,1 1-1,-1-1 0,0 1 0,0-1 0,0 1 0,-1-1 0,1 1 0,0 0 0,-1 0 0,1-1 0,0 1 0,-1 0 1,1 0-1,-1 0 0,0 1 0,1-1 0,-1 0 0,0 0 0,1 1 0,-1 0 0,0-1 0,-3 0 0,-2 1 42,1-1 0,-1 1 0,0 0 0,0 0 0,0 0 0,1 1-1,-11 3 1,-14 4 429,-56 23 0,78-27-369,0 0 0,1 1 0,-1 0 0,1 0 0,0 1 0,1 0 0,0 1 0,-1-1 0,-9 14 0,14-16-59,0 1 1,0 0 0,0-1-1,0 1 1,1 0-1,0 1 1,0-1 0,0 0-1,1 0 1,0 1 0,0-1-1,0 1 1,0-1-1,1 1 1,0-1 0,0 1-1,1-1 1,1 9-1,1-3 19,1 1 0,0-1 0,1 0 0,0 0 0,1 0 0,0-1-1,1 0 1,0 0 0,1 0 0,-1-1 0,19 16 0,-15-16-525,1 0 1,0 0-1,0-1 0,0 0 1,1-1-1,1-1 1,-1 0-1,1-1 1,21 6-1,-30-10-437,0-1-1,1 1 1,-1-1 0,0 0-1,1 0 1,-1 0-1,1-1 1,-1 0 0,0 0-1,1 0 1,-1-1-1,0 0 1,8-3 0,13-7-3005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1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92 1664,'6'0'1092,"6"0"8068,-7 0-7060,-6-10-746,-2 8-1257,0-1 0,0 0 0,0 1 0,-1 0 0,1 0 0,-1 0 0,1 0 0,-1 0-1,0 1 1,-7-2 0,5 1 12,0 1 0,0-1 0,0 1 0,0 1 0,0-1 0,-12 1 0,-8 2 137,22-2-235,1 0-1,0 0 0,0 1 0,-1-1 0,1 1 0,0 0 1,0-1-1,0 1 0,-1 1 0,1-1 0,-5 3 0,3 0-13,0 0 0,0 0 0,0 1 0,1-1 0,-1 1-1,1 0 1,-5 8 0,-19 38-106,27-50 99,-1 3 32,-1 1 0,1-1 0,0 1 0,1-1 0,-1 1 0,1 0 0,0 0-1,0 0 1,-1 9 0,-3 13-136,4-23 103,0-1 1,1 1-1,-1-1 1,0 1 0,1 0-1,0-1 1,0 1 0,0 3-1,1 1 57,0 1 0,-2 14 1,1-7 102,0-14-142,1 0 0,-1-1 0,1 1-1,-1 0 1,1-1 0,0 1 0,-1-1 0,1 1-1,0-1 1,0 1 0,0-1 0,0 0 0,1 1-1,-1-1 1,0 0 0,2 2 0,8 8 128,-10-10-113,1 1 0,0-1 1,-1 0-1,1 1 0,0-1 1,0 0-1,0 0 0,0 0 1,0 0-1,0-1 0,0 1 1,0-1-1,0 1 0,0-1 1,0 0-1,0 1 0,3-1 1,16 4 33,-15-3-33,0 1-1,-1-1 0,1-1 1,0 1-1,0-1 0,0 0 1,8-1-1,3 1 157,-16 0-158,18-5 198,-14 2-168,0 1 0,1-1 0,10-2 0,14-6-111,33-9 17,-2-9 291,107-69 0,-114 55-314,-23 17-103,-27 23 100,-1 1 0,1-1-1,0 1 1,0 0 0,0 0-1,0 1 1,0-1 0,0 1-1,0 0 1,7-2 0,-10 4 44,1 0 1,-1-1 0,0 1-1,1 0 1,-1-1-1,0 1 1,0 0 0,0 0-1,0 0 1,2 2-1,9 6 150,-12-9-117,1 0 0,0 1 0,-1-1 0,1 1 0,-1-1 0,1 0 0,-1 1 0,1-1 0,-1 1 0,1-1 0,-1 1 0,0 0 0,1-1 0,-1 1 0,0-1 0,1 1-1,-1 0 1,0-1 0,0 1 0,1 0 0,3 7 1638,-5-14-1107,0 5-532,-4-6 0,0 0 0,0 0-1,-1 1 1,-13-11 0,17 15-26,0 1 1,0 0 0,0 0 0,0 0-1,0 0 1,0 0 0,0 1-1,0-1 1,0 0 0,0 1 0,0 0-1,0-1 1,-1 1 0,1 0-1,0 0 1,0 0 0,0 1 0,-1-1-1,1 0 1,0 1 0,0-1 0,0 1-1,0 0 1,-3 2 0,-5 1-24,1 0 1,0 1 0,0 0-1,1 1 1,0 0 0,0 0-1,-13 14 1,18-16 26,-1 0 0,1 0 0,0 0 0,0 0 0,1 1-1,-1-1 1,1 1 0,0 0 0,0 0 0,1 0 0,-2 5 0,2-6 39,0 0 0,1 0 0,-1 0 0,1 0 0,0 0 0,0 0 1,1 0-1,-1 0 0,1 0 0,0 0 0,0-1 0,0 1 0,0 0 0,1 0 0,-1-1 1,1 1-1,0-1 0,0 1 0,0-1 0,1 0 0,-1 0 0,5 4 0,-1 0 35,1 0 0,0-1 0,1 0 0,-1 0 0,1-1 0,11 6 0,-14-8 29,1-1 0,-1 0 1,1 0-1,0-1 0,0 1 1,0-1-1,0 0 0,0-1 0,0 0 1,0 0-1,6 0 0,-6-1-15,0 0 0,0 0-1,0-1 1,10-3-1,-14 4-31,0 0 0,1 0 0,-1-1-1,0 1 1,0 0 0,0-1 0,0 1-1,0-1 1,-1 1 0,1-1-1,0 0 1,-1 0 0,3-4 0,-3 3-35,0 1 1,-1-1 0,1 0 0,-1 0-1,0 0 1,0 0 0,0 0 0,0 0-1,0 0 1,-1 0 0,-1-5 0,0-1-8,0 1 1,-6-14 0,4 14-46,0 1 1,-1-1 0,0 1-1,0 0 1,0 1 0,-1-1-1,0 1 1,0 0 0,0 1-1,-1-1 1,0 1 0,0 0-1,-14-6 1,21 11 24,0 0 1,0-1-1,-1 1 0,1 0 1,0 0-1,0 0 1,-1 0-1,1-1 0,0 1 1,0 0-1,-1 0 1,1 0-1,0 0 0,-1 0 1,1 0-1,0 0 0,0 0 1,-1 0-1,1 0 1,0 0-1,-1 0 0,1 0 1,0 0-1,-1 0 0,1 0 1,0 0-1,0 0 1,-1 1-1,1-1 0,0 0 1,0 0-1,-1 0 0,1 0 1,0 0-1,0 1 1,-1-1-1,1 0 0,0 0 1,0 1-1,0-1 0,0 0 1,-1 0-1,1 1 1,0-1-1,0 0 0,0 0 1,0 1-1,0-1 0,0 0 1,0 1-1,0-1 1,0 1 7,0 0 1,0 0-1,0 0 1,1 0-1,-1 0 0,0 0 1,1 0-1,-1 0 1,1 0-1,-1 0 1,1 0-1,0 0 1,-1-1-1,1 1 1,0 0-1,1 1 1,12 12 234,-13-12-173,1 0 1,-1 0-1,1 0 1,-1-1-1,1 1 1,0-1-1,-1 1 0,1-1 1,0 0-1,0 0 1,0 0-1,0 0 1,0 0-1,0 0 1,4 1-1,1-1 36,1-1-1,-1 0 1,1 0 0,-1 0-1,1-1 1,-1 0 0,1 0-1,-1-1 1,1 0 0,-1 0-1,0-1 1,0 0 0,0 0-1,-1 0 1,10-7 0,29-19-5,29-19 103,-62 39-163,0-1-1,-1 0 1,18-20-1,-20 20 14,1 1 1,21-17-1,-21 18 54,-6 4-54,-4 4-45,1-1 0,-1 1 0,0-1 0,1 1-1,-1 0 1,0-1 0,1 1 0,-1 0 0,1-1-1,-1 1 1,0 0 0,1-1 0,-1 1 0,1 0-1,-1 0 1,1 0 0,-1 0 0,1-1 0,-1 1-1,1 0 1,0 0 0,12 21-335,-9-8 206,0-5 144,-1 1 0,-1 0-1,1-1 1,-1 1-1,-1 0 1,1 14 0,-1-8 18,-1-9-7,1 1 0,-1-1 0,-1 1 0,1 0 0,-1-1 0,0 1 0,-3 10 0,-12 8-62,16-24 87,-1 1 0,1-1 0,-1 0 0,0 0 0,1 0 0,-1 0 0,0 0 0,0 0 0,0 0 0,0 0 0,0 0 0,0-1 0,0 1 0,0 0 0,0-1 0,0 1 0,0-1 0,0 1 0,-1-1 0,-1 1 0,-3 0 47,1 0 0,0-1 0,-1 0 0,-5-1 0,-24 2-7,5 2-83,-51-1 0,53-3 55,3-4-23,7 1-30,15 4 11,1-1-1,-1 1 1,1-1 0,-1 0-1,1 1 1,-1-1 0,1 0-1,0-1 1,-1 1-1,1 0 1,0-1 0,-4-2-1,-2-3-61,8 7 46,0 0 0,0 0 0,0 1-1,0-1 1,0 0 0,0 0 0,0 0 0,0 0 0,0 0 0,0 0 0,0 0 0,0 0-1,0 0 1,0 0 0,1 0 0,-1 0 0,0 0 0,0 0 0,0 0 0,0 0 0,0 0-1,0 0 1,0 0 0,0 0 0,0 0 0,0 0 0,0 0 0,1 0 0,-1 0 0,0 0-1,0 0 1,0 0 0,0 0 0,0 0 0,0 0 0,0 0 0,0 0 0,0 0 0,0 0-1,0 0 1,0 0 0,0 0 0,1 0 0,-1-1 0,0 1 0,0 0 0,0 0 0,0 0-1,0 0 1,0 0 0,0 0 0,0 0 0,0 0 0,2 0-18,1 1 1,-1-1-1,1 1 1,-1 0 0,1 0-1,-1 0 1,0 0-1,0 0 1,1 0-1,-1 0 1,0 1-1,2 2 1,15 8 38,-1-3 62,1-1 0,0-1-1,0 0 1,0-1 0,1-1 0,0-1 0,0-1 0,27 0 0,-26-2-28,1-2 0,0 0 0,-1-1 0,24-6 0,9-4 16,-37 10-16,-1 0-126,-16 2-187,0 0 0,1 0 0,-1 0 0,0 0-1,1-1 1,-1 1 0,0 0 0,1 0 0,-1 0-1,0-1 1,3-3-3713,-3 3 3713,1 1 0,-1 0 0,0-1-1,0 0 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2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5 983 2496,'-5'0'10256,"9"-2"-10032,-1 1 0,0-1 1,0 0-1,0 1 0,0-1 1,3-3-1,7-4-18,13-7 175,45-38 1,-24 17-100,52-39 289,142-142-1,-223 199-454,-2-1 1,0 0-1,-1-2 0,20-37 0,-19 25 161,-2 0-1,-1 0 1,-1-1-1,-3-1 1,9-52-1,-16 77-196,-2 0 1,1 1-1,-1-1 1,-1 0-1,-1-13 0,1 18-12,-1 1-1,1-1 0,-1 1 1,0-1-1,0 1 1,0 0-1,-1-1 0,0 1 1,0 0-1,0 1 0,-4-6 1,6 9-55,0 0 0,0 0 0,0 0 0,0 1 0,0-1 1,0 0-1,0 1 0,0-1 0,0 0 0,0 1 0,-1-1 0,1 1 1,0 0-1,0-1 0,0 1 0,-1 0 0,1 0 0,0 0 0,0-1 1,-1 1-1,1 1 0,0-1 0,0 0 0,-1 0 0,1 0 0,0 1 1,0-1-1,0 1 0,-1-1 0,1 1 0,0-1 0,0 1 0,0-1 0,0 1 1,0 0-1,-2 1 0,-1 3 37,-1-1-1,1 1 1,0 0-1,0 0 1,-5 8 0,-7 15 90,1 2 0,1 0 1,-20 62-1,-12 100 488,41-163-572,1 0 0,2 1 0,0 35-1,3-45-52,1-1 0,1 0 0,0 1-1,2-1 1,11 32 0,-13-43-7,0 0 1,1 0-1,0-1 0,1 1 1,10 12-1,-13-18-79,-1 0-1,1 0 1,-1-1-1,1 1 0,0 0 1,0-1-1,0 0 1,0 1-1,0-1 1,0 0-1,0 0 1,1 0-1,-1-1 1,0 1-1,0 0 1,1-1-1,-1 0 1,0 1-1,1-1 0,-1 0 1,1 0-1,-1 0 1,0 0-1,1-1 1,-1 1-1,4-2 1,20-11-2883,2 1 855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2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3904,'0'0'6789,"18"0"-5626,121 7 303,-55-1-976,-3 1-377,-29-6-145,85 13 0,-34-5 31,-42-6 263,50-3-289,-21-1 161,36-1-152,12 1 121,46 2-32,-97-2 120,-77 1-31,0-1 0,20-5 0,-20 3-808,0 1 1,20-1 0,-18 7-467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3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1312,'2'-9'647,"-1"6"-551,0 6-12,-1-3-42,1 0 1,-1 0 0,1 0-1,-1 0 1,1 0 0,-1 0 0,1 0-1,-1 0 1,1 0 0,-1 0-1,1 0 1,-1 0 0,1 0 0,-1 0-1,1 0 1,-1 0 0,1-1 0,-1 1-1,1 0 1,-1 0 0,1-1-1,-1 1 1,1-1 0,2 0 361,6-1-153,1 1 1,0-1-1,0 2 0,0-1 1,15 2-1,22 0 182,38-8-185,144-2 347,206 14 83,-79-3-258,-101 4-554,137 5 647,-329-10-447,32 2-31,154-3 224,-72-3-107,-28 10-112,55 0 5,343 6 35,-320-11-65,-121-3-78,-31 0 160,3 0-89,87 10-1,-71-2 137,112-5-1,-105-3-264,461 1 729,-410 5-587,-101-6 157,105 4-111,-111-1-206,14 1-52,9 1 409,-36-2-60,47-3 0,-29 0-122,-37 1-10,239 8-158,-126 1 103,54 6-108,-107-4 241,103 3 0,-40-8 46,1-1-252,-2-1 246,-78-4 58,272 8-409,-258-4 213,39 4 36,-92-6-96,237 24-52,-69-11 223,56 1-319,-31-11 410,-199-5-204,110-4 290,72-12-139,-93 6 43,203-19 136,0 15-178,411 11-209,-295 6 250,-291-2-30,318-9 263,-21-8-232,-214 7 374,-41 1-339,-129 7-258,351 0-361,-65 21 776,-124 2-524,43 3-10,255 3 342,-213-26 358,74 5-206,-253 3-265,37 3 42,-52-10-4989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3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271 136 3712,'0'0'131,"1"0"-1,-1-1 1,0 1 0,1 0 0,-1 0 0,0-1-1,0 1 1,1 0 0,-1 0 0,0-1-1,0 1 1,1 0 0,-1-1 0,0 1 0,0 0-1,0-1 1,0 1 0,1 0 0,-1-1-1,0 1 1,0 0 0,0-1 0,0 1 0,0-1-1,0 1 1,0 0 0,0-1 0,0 1-1,0-1 1,0 1 0,0 0 0,0-1 0,-1 1-1,1 0 1,0-1 0,0 1 0,0 0-1,0-1 1,-1 1 0,1 0 0,0-1 0,-1 1-1,0-1 199,0 0-1,0 0 0,0 0 0,0 0 0,0 1 1,0-1-1,0 0 0,0 1 0,-1-1 0,1 1 1,0-1-1,0 1 0,-3-1 0,-6 0 131,0 1-1,0-1 1,0 2-1,0-1 1,-17 4-1,3 2-4,-31 10 0,46-13-418,0 1 1,0 0 0,1 0 0,-1 1-1,1 0 1,0 0 0,-12 12-1,18-16-44,1 0 0,-1 1-1,1 0 1,-1-1-1,1 1 1,0 0 0,0 0-1,-1 0 1,1 0-1,0 0 1,1 0 0,-1 0-1,0 0 1,1 0-1,-1 0 1,1 0-1,-1 0 1,1 1 0,0-1-1,0 0 1,0 0-1,0 0 1,1 1 0,-1-1-1,1 0 1,-1 0-1,1 0 1,0 0 0,-1 0-1,1 0 1,0 0-1,0 0 1,1 0 0,-1 0-1,0 0 1,1-1-1,-1 1 1,1 0 0,2 1-1,2 3 57,0-1-1,0 0 0,1 0 1,-1-1-1,1 0 0,0 0 1,0-1-1,14 5 1,-9-4 95,1-1 0,-1-1 0,1 0 0,24 1 0,-9-4 132,0-1 0,1-2 0,-1 0 0,35-11 0,-44 8-157,-1 0-1,0-1 0,0-2 1,0 1-1,17-15 0,-24 17 33,0-1-1,-1 0 1,0 0-1,0-1 1,-1-1-1,13-16 1,-19 23-80,-1-1 0,0 0 0,1 1 0,-1-1 1,-1 0-1,1 0 0,-1 0 0,1 0 0,-1 0 0,0-1 1,-1 1-1,1 0 0,-1-1 0,0 1 0,0 0 1,0 0-1,0-1 0,-1 1 0,0 0 0,0-1 0,0 1 1,0 0-1,-4-7 0,4 8-98,-1 0 1,0 0-1,1 0 1,-2 0-1,1 0 1,0 0-1,0 0 1,-1 1-1,0-1 1,1 1-1,-1 0 1,0 0-1,0 0 1,0 0-1,0 1 1,0-1-1,-1 1 1,1-1 0,0 1-1,-1 0 1,1 1-1,-1-1 1,1 1-1,-1-1 1,0 1-1,1 0 1,-1 0-1,1 1 1,-1-1-1,1 1 1,-6 1-1,-6 2-371,-1 2 0,1 0 0,0 0 0,0 1-1,-18 13 1,19-11-855,1 0 0,1 0 0,-1 1 0,2 1-1,-17 17 1,9-1-1044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09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17 11232,'-118'-17'5056,"65"17"-4385,34 0-447,14 0-256,10 0-1727,22 5-3553,10 2 2912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6048,'11'-28'11861,"-8"37"-11431,0 0 1,-1 0 0,0 1 0,1 18-1,0 40 329,-10 64-8,2-58-398,4-54-271,0-5-35,1 0 0,1 18 1,0 28 64,-1-61-213,0 1 1,0-1 0,0 0-1,0 0 1,0 0 0,0 1 0,0-1-1,-1 0 1,1 0 0,0 1-1,0-1 1,0 0 0,0 0-1,0 0 1,0 0 0,-1 1 0,1-1-1,0 0 1,0 0 0,0 0-1,0 0 1,-1 0 0,1 1-1,0-1 1,0 0 0,0 0 0,-1 0-1,1 0 1,0 0 0,0 0-1,-1 0 1,1 0 0,0 0-1,0 0 1,0 0 0,-1 0 0,1 0-1,0 0 1,0 0 0,-1 0-1,1 0 1,0 0 0,-1 0 0,0 0-1087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3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9 118 5056,'-1'-1'206,"0"1"-1,1-1 1,-1 0 0,0 0 0,1 0 0,-1 0 0,1 1-1,-1-1 1,1 0 0,-1 0 0,1 0 0,-1 0-1,1-1 1,0 0 0,0 1 6,0 1 0,0-1 0,1 0-1,-1 0 1,0 0 0,1 1 0,-1-1-1,1 0 1,-1 1 0,1-1 0,-1 0 0,1 1-1,0-1 1,-1 1 0,1-1 0,0 0 0,14-12 1762,22-13 1,-16 13-1450,0 2 0,23-10 1,-41 20-489,0 0 1,0 0 0,0 0 0,0 0-1,1 0 1,-1 1 0,0 0-1,0 0 1,0 0 0,0 0-1,1 0 1,-1 0 0,0 1-1,0-1 1,0 1 0,0 0-1,0 0 1,0 0 0,0 1-1,0-1 1,0 1 0,-1-1-1,1 1 1,-1 0 0,1 0 0,-1 0-1,0 1 1,1-1 0,-1 0-1,0 1 1,-1-1 0,1 1-1,0 0 1,-1 0 0,1-1-1,-1 1 1,0 0 0,0 0-1,0 0 1,0 1 0,-1-1-1,1 0 1,-1 0 0,0 0-1,0 5 1,-1 0 35,0-1-1,0 1 1,-1-1-1,0 1 1,0-1-1,0 0 1,-1 0-1,0 0 1,-1 0-1,0-1 1,0 1-1,0-1 1,-1 0-1,0 0 1,-7 6-1,-1 2 187,-2-1-1,0-1 1,0 0 0,-31 16-1,26-15 7,15-10-312,-1 1-1,0-1 1,-13 5-1,30-8 31,-1-1 0,0 2 0,0-1 0,12 3 0,14 0 182,-17-1-106,1 0-1,-1 2 1,0 0 0,34 11-1,-5 1 33,-45-16-214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3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90 4576,'-2'-3'2333,"2"3"-2167,0 0 1,0 0 0,0 0-1,0-1 1,0 1 0,0 0-1,0 0 1,0 0-1,0-1 1,0 1 0,0 0-1,0 0 1,0 0 0,0-1-1,0 1 1,0-1 1166,1 0-1166,8-8 1824,15-5-1153,2 4-32,1 1 1,40-9 0,-49 14-572,-16 4-201,72-15 1017,-67 14-830,1 0 0,-1 1 0,1-1 0,-1 2 0,1-1 0,-1 1 1,12 3-1,-18-4-177,0 1 0,0-1 1,-1 0-1,1 0 0,0 1 0,-1-1 1,1 1-1,0-1 0,-1 1 0,1-1 1,-1 1-1,1-1 0,-1 1 0,1-1 1,-1 1-1,1-1 0,-1 1 1,1 0-1,-1-1 0,0 1 0,0 0 1,1 0-1,-1 0 0,0 1 12,1 0 0,-1 0 0,0-1 0,0 1 0,0 0 0,-1 0 0,1 0 0,0 0 0,-1 2 0,-2 3 63,0 0-1,0 0 0,-7 10 1,-38 54 325,-2 5-600,48-73 106,1 0 1,0 1-1,0-1 1,0 0 0,0 0-1,0 1 1,1-1-1,-1 1 1,1-1-1,0 0 1,0 1 0,0-1-1,0 1 1,1-1-1,0 0 1,-1 1-1,1-1 1,0 0 0,1 0-1,-1 1 1,4 4-1,3 6-4,1 0 0,0-1 0,16 17 0,-9-10 30,25 29 556,-14-16 335,42 64 0,-67-93-744,0-1 0,0 1 0,0 0-1,-1 0 1,0 0 0,0 0 0,0 0-1,0 0 1,0 0 0,-1 0 0,0 5 0,0-7-63,0 0 0,0 0 0,-1 0 0,1 0 0,-1 0 0,0 0 0,1 0 0,-1 0 0,0 0 0,0 0 0,0-1 0,0 1 0,-1 0 0,1 0 0,0-1 0,-1 1 0,1-1 0,-1 0 1,0 1-1,1-1 0,-1 0 0,0 0 0,0 0 0,1 0 0,-4 1 0,-5 0-304,1 1-1,-1-2 1,0 1 0,0-2 0,0 1 0,0-1-1,0-1 1,-14-2 0,2 2-342,-117-22-4727,126 21 4413,-35-7-1121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4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105 125 1728,'-3'-11'18148,"-3"4"-19651,1-21 4537,6 26-2751,-5 1 3,0 1-51,6 0-100,-2 0-172,0 1-270,-1-1 299,1 1 0,-1-1 1,1 0-1,-1 1 0,1-1 0,-1 1 0,1-1 0,-1 1 1,1 0-1,0-1 0,-1 1 0,1-1 0,0 1 0,-1 0 1,1 0-1,-24 106 461,23-103-442,-18 162 181,11-81-107,-18 83 283,26-135-39,1-20-55,-1-10 206,1-16 789,8-33-738,6-90 1,-9 60-486,-1 35-394,16-161 371,-7 69-5884,-12 121 1776,6 6 1317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6656,'22'1'4563,"-11"-1"-3925,0-1 0,0 0-1,13-3 1,7-5 94,49-18-50,-50 16-592,0 1 0,56-10 1,63-1 186,-74 11-132,165-16 285,1 9 0,260 17 0,358 77 104,-652-47-385,116 13-64,52-27 158,-312-19-1037,61-11 1,-80 6-855,-1-1 0,52-20 1,-21 2-401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4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70 246 2720,'-5'0'14858,"19"6"-14165,9-3-451,0 0 0,0-2-1,1-1 1,-1 0-1,0-2 1,0-1 0,0-1-1,-1 0 1,25-9-1,-40 10-139,-1 1 0,0-1-1,0 0 1,0 0-1,0 0 1,0-1-1,-1 0 1,0 0 0,0 0-1,0-1 1,0 0-1,4-5 1,-7 6-74,0 1 0,0 0 0,0-1 0,0 1 0,-1-1-1,0 0 1,1 1 0,-1-1 0,0 0 0,-1 0 0,1 0 0,-1 1 0,0-1 0,0 0 0,0 0 0,0 0 0,-1 0-1,1 0 1,-1 0 0,0 1 0,0-1 0,-3-4 0,2 2-32,0 1-1,-1-1 1,0 1 0,0 0-1,-1 0 1,1 0 0,-1 0 0,0 1-1,0 0 1,-1 0 0,1 0-1,-1 0 1,0 0 0,0 1-1,0 0 1,-1 0 0,1 1-1,-1-1 1,1 1 0,-1 0 0,0 1-1,0-1 1,0 1 0,0 0-1,-10 0 1,4 2-20,0-1 0,0 2 0,1-1-1,-1 1 1,0 1 0,1 0 0,0 1 0,0 0 0,0 1 0,0 0 0,1 1-1,0 0 1,0 0 0,0 1 0,1 1 0,0-1 0,0 1 0,1 1 0,0 0-1,-9 13 1,10-13 43,0 1 0,1-1 0,0 1 0,1 1 0,0-1 0,1 1 0,0 0 0,-3 14 0,4-13-7,0 3 17,0 0 1,1 0 0,1 0-1,1 28 1,2-3-6,-2-29 7,0-1 1,1 1 0,0-1-1,1 0 1,3 13-1,-4-19-8,2 3 74,-1 1 1,1-1-1,0 0 1,6 9-1,-8-14-63,1 0 1,-1 0-1,1 0 0,-1-1 0,1 1 1,0-1-1,-1 1 0,1-1 0,0 0 1,0 1-1,0-1 0,0 0 0,0 0 1,1 0-1,-1-1 0,0 1 0,0 0 0,0-1 1,4 1-1,19-1 169,1 0 0,-1-2 0,33-6 0,20-2 4,100-8-442,-132 18 592,-19 1-2810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4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14 3808,'0'0'339,"0"-1"0,0 0 0,0 1-1,0-1 1,0 0 0,0 1 0,0-1 0,0 1 0,0-1 0,0 0 0,0 1-1,-1-1 1,1 1 0,0-1 0,0 0 0,-1 1 0,1-1 0,0 1 0,-1-1-1,1 1 1,-1-1 0,-12 0 8772,-1 2-10051,4-1 1517,1-1-286,0 1 0,0 1 0,1-1 0,-1 2 0,0-1-1,-12 4 1,2 3-138,1-1 0,1 2 0,-26 16 0,34-18-119,1-1 0,-1 1 0,2 1 0,-1-1 0,1 1 0,0 0 0,1 1 0,-7 12 0,4-6-40,1 1 1,2 0 0,-1 0 0,-7 33 0,12-40 5,0 1 0,1-1 0,0 1 0,0-1-1,1 1 1,1 0 0,-1-1 0,2 1 0,-1-1 0,5 14 0,-5-21-98,-1 0 0,1 0-1,0 0 1,0 0 0,1 0 0,-1 0 0,0 0 0,1 0 0,-1 0-1,1-1 1,0 1 0,-1-1 0,1 1 0,0-1 0,0 0-1,0 1 1,0-1 0,0 0 0,0 0 0,0-1 0,4 2-1,-2-1-500,0-1 0,0 1 0,0-1-1,0 0 1,1 0 0,-1 0-1,0 0 1,0-1 0,0 0 0,7-2-1,15-5-1682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4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97 6656,'-13'-32'3008,"8"12"-2624,1 9 1696,8 6-1216,-4-4 512,0 6-832,0-5-800,5 4-384,0 4 448,-2-5-352,12 10 320,2-1-2400,1 4 1408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4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2976,'9'-1'13816,"3"0"-9551,19-1-6824,-18 1 4002,49 0-1012,37-1 194,10 0-128,-73-1-407,42 4 0,-20 0 116,-34-2-8982,-20 1 5912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6 831 2144,'-6'0'9482,"11"-6"-6139,15-12-3713,-16 14 1344,12-12-787,-2 0 0,0-2 1,-1 1-1,14-25 0,-18 27-89,106-150 268,-85 128-310,2 0 0,39-34 0,26-23 422,-86 81-338,0-1 0,-1 0 0,0-1-1,-1 0 1,12-27 0,-19 35-84,0 1 1,0-1-1,0 0 0,-1 0 0,0 0 0,0 0 1,0 0-1,-1 0 0,0-1 0,-1 1 0,0 0 1,0 0-1,-3-8 0,4 12-61,-1 0 0,0 0 0,-1 0 0,1 0 0,-1 0 0,1 0 0,-1 0-1,0 1 1,0-1 0,0 1 0,0-1 0,0 1 0,-1 0 0,1 0 0,-1 0 0,1 0 0,-1 1 0,0-1-1,0 0 1,0 1 0,0 0 0,0 0 0,0 0 0,0 0 0,0 0 0,0 1 0,0-1 0,0 1 0,-1 0 0,-4 0-1,2 1-13,0 0-1,0 0 0,0 1 0,0 0 0,1 0 0,-1 0 0,1 0 0,-1 1 0,1 0 1,-10 7-1,5-2 36,-1 1 0,1 1 0,-13 14 0,10-7 82,1 0-1,0 1 1,2 0 0,0 1 0,0 0 0,2 1 0,1 0 0,0 0 0,1 1-1,2 0 1,0 0 0,1 0 0,1 0 0,1 0 0,0 1 0,2-1-1,1 0 1,1 0 0,9 40 0,-10-54-7,1 0 0,-1 0 0,1 0 1,0 0-1,1-1 0,0 1 0,0-1 0,8 10 0,-9-13-79,-1-1-1,0 0 0,1 0 1,-1 0-1,1 0 1,0 0-1,0-1 0,0 1 1,0-1-1,0 0 1,0 0-1,0 0 1,0 0-1,0-1 0,0 1 1,1-1-1,-1 0 1,0 1-1,0-2 0,1 1 1,-1 0-1,4-1 1,22-7-1692,-1-1 1,0-2 0,30-15 0,-13 6-1940,-5 2 1166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2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 1312,'5'-6'11047,"-12"6"-7353,-2-2-3223,0 1 0,0 0 0,0 1 0,0-1 0,-10 2 0,-39 2 566,-25 3-986,67-5 13,4 0-4161,22 1-2525,7 1 3102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14 6464,'-15'-13'11072,"5"38"-8568,-5 16-1990,7-22-233,-47 137 579,50-139-959,0 3 256,-10 23-1,11-34-201,-1 2-2043,13-11-3571,0-4 3830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22 5472,'8'-21'10196,"-9"44"-8702,-5 5-523,-1 0-1,-2-1 1,-18 41 0,-48 74 117,54-102-1068,16-28-61,0-1-1,-1 0 1,-1 0-1,-8 11 1,7-12-2047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45 187 3072,'-33'0'1402,"22"0"6433,13 0-7479,0-1 1,0 0-1,0 0 1,0 1-1,0-1 1,0-1-1,0 1 1,0 0 0,0 0-1,0-1 1,2-2-1,2-1 518,30-21 206,1 2 0,2 1 0,57-26 0,-75 40-954,1 1 1,0 1-1,0 1 0,1 1 0,0 1 0,0 1 0,0 1 0,33 1 1,-37 3-19,-1 0 1,1 1 0,32 9 0,-42-9-39,0 1 0,0-1 0,0 2 1,0-1-1,0 1 0,-1 0 0,0 1 0,13 11 0,-20-15-86,7-1-668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 3072,'-19'-5'6213,"39"-6"-960,-2 3-2859,38-10 1,-31 10-1749,150-30 843,-140 31-1368,124-11-84,-118 14-74,10 5-2715,-72 14-13519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5728,'-9'0'8053,"72"-8"-3296,-41 5-3289,34-8 1,-42 7-1223,0 1 1,-1 0-1,1 1 0,1 1 1,-1 0-1,25 3 0,-38-2-236,0 0 0,0 0 0,0 0 0,0 0 0,0 1 0,0-1 1,-1 0-1,1 1 0,0-1 0,0 0 0,0 1 0,-1-1 0,1 1 0,0-1 0,-1 1 0,1-1 0,0 1 0,-1 0 0,1-1 0,-1 1 0,1 0 0,-1 0 0,1-1 0,0 3 0,-1-2 14,1 1 0,-1 0 0,0-1 0,0 1-1,0 0 1,0-1 0,0 1 0,-1 0 0,1-1 0,0 1 0,-1 0-1,0 1 1,-3 6 37,1-1 0,-2 0 1,-8 12-1,7-11 17,-1-1 0,-16 15 1,11-11 22,10-10-71,0 0-1,0 0 1,0 0 0,0-1 0,0 1 0,0-1 0,0 1 0,-1-1 0,1 0 0,0 0 0,-1 0 0,-3 1 0,6-2 87,13 3 523,-2-2-485,-1 0-1,0 0 1,13 4-1,22 3-158,24-2-132,23 2-3136,-86-8 2297,0 1 1,0 0-1,0 0 1,0 1-1,-1-1 1,8 4 0,6 8-2162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3808,'2'2'16377,"10"4"-16429,12-2 234,-1-2 1,1 0-1,32-2 0,-25-1-47,117 2 241,33-1-82,-60-1-9060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4:5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2240,'4'-1'12166,"7"-1"-5760,4-1-4167,39-7-5118,-34 7 4616,222-11-1145,-146 11-491,-41 2 32,107 11 1,-127-9-832,-28-1-935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6 730 2656,'-5'-3'22513,"8"1"-22417,1 0-3378,38-25 3684,-26 18-264,22-18 0,-18 11-76,-1-2-1,-1 0 1,0 0 0,-2-2 0,0 0 0,-2-1 0,0-1 0,-1 0-1,19-46 1,-4 2 198,-4-1-1,18-79 1,-40 135-220,1 2-23,-1 0-1,-1 0 0,1 0 1,-2 0-1,1 0 0,-2-18 1,0 13 60,1 12-72,0-1 1,0 1 0,0-1 0,-1 1 0,1-1-1,-2-4 1,1 7-35,1-1 1,0 0-1,-1 1 1,1-1-1,-1 1 0,1-1 1,-1 0-1,1 1 0,-1-1 1,0 1-1,1-1 0,-1 1 1,0 0-1,1-1 0,-1 1 1,0 0-1,1-1 0,-1 1 1,0 0-1,0 0 0,0 0 1,1-1-1,-1 1 1,0 0-1,0 0 0,-1 1 1,-5 0-55,-1 0 0,1 1 1,0-1-1,0 2 0,0-1 1,0 1-1,0 0 0,0 1 1,1 0-1,-9 6 0,-4 1 11,4-3 101,1 1-1,1 0 0,-1 1 1,-17 18-1,25-21 2,1-1 0,-1 1 0,2-1 0,-1 1 0,1 0 0,0 1 0,0-1 0,1 1 0,0 0 0,1 0 0,-3 13 0,0 3 46,2 0 0,1 0 0,0 1 0,2-1 0,4 30 0,-2-40-2,0 0 0,1 0-1,1 0 1,0 0 0,1-1 0,1 0 0,0 0 0,1 0 0,0-1 0,14 18 0,-11-16 39,1-2 0,18 18 0,-24-26-91,0 0 0,0-1 0,0 1 0,1-1 0,-1 0 0,1-1 0,0 1 0,-1-1 0,1 0 0,7 1 0,-3-1 432,0 0-1684,-1 0 0,17 0 0,-5-5-4731,-19 2 5029,-1 0-1,1 0 1,0 1-1,-1-1 1,1 0-1,-1 0 1,1-1-1,-1 1 1,2-2-1,7-6-2496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67 2720,'1'-6'743,"1"0"1,1 1-1,-1-1 0,1 1 0,0 0 1,0 0-1,6-8 0,-1-3 9924,-12 24-8774,-41 97-256,28-61-1328,-7 20-162,-18 73 0,29-94-76,3-8-3123,8-29 1516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 7040,'0'-7'6941,"-1"28"-739,1-9-6946,-7 47 1742,-3-1-1,-2 0 0,-27 79 1,5-35-806,32-98-307,-4 9-1259,-1-9-2897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72 658 2496,'4'-5'15153,"-13"16"-12762,-22 23-2261,27-27-66,0 0 0,0-1 0,1 1 1,-1 0-1,2 1 0,-1-1 0,1 1 0,0-1 0,-1 14 0,0 7 74,1 37 0,2-55-111,1 9 74,0 0 1,2-1-1,0 1 0,0-1 1,2 0-1,1 0 0,8 20 1,-11-31-34,0-1 0,1 1 1,0-1-1,0 0 0,9 10 1,-10-14-29,-1 1 0,1-1 0,0 1 0,0-1 1,0 0-1,0 0 0,0 0 0,0-1 1,1 1-1,-1-1 0,1 0 0,-1 0 0,1 0 1,4 1-1,1-2 24,-1 0 0,1 0 0,0-1 0,0 0 0,-1 0 0,1-1 0,8-3 0,10-5 69,26-12 1,-12 2-38,-1-2 1,59-41 0,-73 43 69,0 0 0,-2-2 0,0-1 0,30-38 0,-45 48-56,0 0 0,9-20 0,-16 29-91,0-1 0,0 1-1,-1-1 1,1 1 0,-1-1 0,0 0-1,0 1 1,-1-1 0,1 0 0,-1 0-1,0 0 1,-1 1 0,1-1-1,-2-5 1,2 7-41,-1 0 0,0 0 0,0 1 0,-1-1 0,1 1-1,0-1 1,-1 0 0,1 1 0,-1 0 0,0-1 0,0 1 0,0 0 0,0 0 0,0 0-1,-1 1 1,1-1 0,-1 0 0,1 1 0,-1-1 0,1 1 0,-1 0 0,0 0-1,1 0 1,-5-1 0,0 1-66,0 0-1,0 1 1,1 0-1,-1 0 1,0 0-1,0 1 1,1 0-1,-1 1 1,-10 2 0,6 0 48,-1 0 0,1 1 1,0 0-1,-15 10 1,21-11 51,0-1 1,1 1 0,-1 0 0,1 0-1,0 1 1,0-1 0,0 1-1,0 0 1,1 0 0,0 0 0,0 0-1,-3 10 1,3-7-8,1 0-1,0 0 1,1-1 0,0 1 0,0 0-1,1 0 1,-1 0 0,3 14-1,0-8 22,1 0-1,1 1 0,0-2 0,0 1 1,2 0-1,0-1 0,0 0 0,1 0 0,1-1 1,8 12-1,-11-18 37,-1 0-1,1-1 1,0 0-1,0 1 1,1-2 0,-1 1-1,1-1 1,0 0-1,0 0 1,0 0 0,1-1-1,0 0 1,-1 0-1,1-1 1,0 0-1,0 0 1,0-1 0,0 1-1,13-1 1,-16-1-31,1-1-1,-1 1 1,0-1 0,1 0 0,-1-1-1,0 1 1,0-1 0,0 0 0,0 0-1,0 0 1,0 0 0,0-1 0,-1 1-1,7-6 1,2-5 48,1 0 0,13-20 0,-14 19-46,12-18-25,16-19 37,2 2 0,64-59 1,-105 107-28,0 0 0,1-1 0,-1 1 1,1 0-1,-1 0 0,1 0 1,0 0-1,-1 0 0,1 0 0,0 1 1,0-1-1,0 1 0,3-1 1,-5 1-15,0 0 0,0 0 0,0 0 0,0 0 1,0 0-1,1 0 0,-1 0 0,0 0 0,0 1 1,0-1-1,0 0 0,0 0 0,0 0 0,0 0 1,0 0-1,0 1 0,0-1 0,0 0 0,0 0 1,1 0-1,-1 0 0,0 1 0,0-1 0,0 0 0,0 0 1,0 0-1,0 0 0,-1 1 0,1-1 0,0 0 1,0 0-1,0 0 0,0 0 0,0 0 0,0 1 1,0-1-1,0 0 0,0 0 0,-1 1 9,-10 33 61,6-19-79,0 0-1,-5 29 1,7-29 17,0 3 198,8-15-55,6-8 12,8-6-187,24-19 0,-30 19 39,0 2 1,0 0 0,1 1 0,17-8 0,-30 16-23,0 0 1,0-1-1,-1 1 1,1 0-1,0-1 0,0 1 1,0 0-1,0 0 1,0 0-1,0 0 1,-1 0-1,1 0 1,0 0-1,0 0 0,0 0 1,0 0-1,0 1 1,0-1-1,0 0 1,-1 1-1,1-1 1,0 0-1,0 1 0,-1-1 1,1 1-1,0-1 1,0 1-1,-1 0 1,1-1-1,0 1 1,-1 0-1,1-1 0,-1 1 1,1 0-1,-1 0 1,0-1-1,1 2 1,1 4-29,0 0 1,0 0 0,-1-1 0,2 13 0,0 3 27,5 7-88,-6-20 108,-1 0 0,2-1 0,-1 1 0,1-1 0,5 9 0,-7-15-9,0 0 1,0 0 0,0 0-1,0 0 1,0 0 0,0 0-1,0 0 1,0 0 0,1 0-1,-1-1 1,0 1-1,1-1 1,-1 1 0,0-1-1,1 1 1,-1-1 0,0 0-1,1 1 1,-1-1 0,1 0-1,-1 0 1,1 0 0,-1 0-1,0-1 1,1 1-1,-1 0 1,1 0 0,-1-1-1,2 0 1,3-1 44,1 0-1,-1-1 1,0 0 0,10-6-1,5-6 5,-1-1-1,0-1 0,-1-1 1,-2 0-1,1-2 0,-2 0 1,-1 0-1,14-26 0,-13 18-22,-2-2 0,17-48 0,12-68 116,-29 94-130,57-223 129,-68 266-191,-1-1-1,0 1 0,0-1 1,-1 0-1,-1 1 0,1-1 1,-2 0-1,1 1 0,-4-19 1,4 28 30,0 0 0,0 0 0,0 0 0,-1 0 0,1 0 0,0-1-1,0 1 1,0 0 0,0 0 0,0 0 0,0 0 0,0 0 0,-1 0 0,1-1 0,0 1 0,0 0 0,0 0 0,0 0 0,-1 0 0,1 0 0,0 0 0,0 0 0,0 0 0,0 0 0,-1 0 0,1 0 0,0 0 0,0 0 0,0 0-1,0 0 1,-1 0 0,1 0 0,0 0 0,0 0 0,0 0 0,0 0 0,-1 0 0,1 0 0,0 0 0,0 0 0,0 1 0,-1-1 0,-10 7-325,-7 11 13,12-11 305,2-1 1,-1 2-1,1-1 0,0 0 0,1 1 0,-1 0 1,-1 9-1,-13 58-50,13-51 64,-6 40 5,2 1 0,3 0 0,5 104 0,2-143 57,1-1 0,2 1 0,1-1 0,0 0 0,13 32 0,-16-50-22,2 0 1,-1 0 0,1-1 0,-1 1 0,2-1 0,-1 0 0,1 0-1,7 8 1,-9-12-3,0 1 0,0-1 0,0 1-1,1-1 1,-1 0 0,0 0-1,1-1 1,-1 1 0,1-1 0,0 0-1,-1 0 1,1 0 0,0 0 0,0 0-1,0-1 1,-1 0 0,8 0-1,0-2 50,0 0-1,0-1 1,0 0-1,0 0 1,0-1-1,-1-1 0,1 0 1,9-6-1,-1-1-4,-1-1 0,0-1 0,18-18-1,-29 25-64,0-1-1,0 0 1,7-11-1,-12 16-7,0-1 1,1 0-1,-1 0 0,-1 0 0,1 0 0,-1 0 0,0 0 0,0 0 0,0-1 0,1-6 0,-2 9-12,0 1 0,0 0 0,0 0 0,-1-1 0,1 1-1,0 0 1,0 0 0,-1 0 0,1 0 0,-1 0 0,1-1 0,-1 1 0,1 0 0,-1 0 0,0 0-1,0 0 1,1 0 0,-1 1 0,0-1 0,0 0 0,0 0 0,0 0 0,0 1 0,0-1 0,0 0-1,0 1 1,0-1 0,0 1 0,0 0 0,0-1 0,-1 1 0,1 0 0,-1-1 0,-2 1-29,1 0 0,-1-1 0,1 2 0,0-1 0,-1 0 0,1 0 0,0 1 0,-1 0-1,1 0 1,-6 2 0,0 1-20,1 0 0,1 1 0,-1 0 0,1 0 0,-1 1-1,2 0 1,-1 0 0,-6 8 0,10-11 50,1-1 0,0 1 0,0 1 0,0-1 1,0 0-1,0 0 0,0 1 0,1-1 0,0 1 0,0-1 1,0 1-1,0 0 0,0-1 0,1 1 0,0 0 0,0 0 1,0-1-1,0 1 0,0 0 0,1 0 0,-1-1 0,2 5 0,0-3 21,0-1-1,0 1 1,0-1-1,0 0 0,0 1 1,1-1-1,0 0 0,0-1 1,0 1-1,0 0 0,1-1 1,-1 0-1,1 0 1,0 0-1,6 4 0,-5-5 22,0 0 0,1 0-1,-1 0 1,0-1-1,1 0 1,-1 0 0,1 0-1,-1-1 1,1 1 0,0-1-1,-1 0 1,1-1-1,6-1 1,6-2 21,-1 0 1,0-2-1,17-7 0,51-27 145,-56 25-179,19-12-122,-39 21 61,1 0 0,0 0 0,0 1 0,0 0 0,0 1 0,19-5 0,-27 9 42,0 0 1,0 0-1,0 0 0,0 0 1,0 1-1,0-1 1,0 0-1,0 1 0,0-1 1,0 1-1,-1 0 0,1 0 1,0 0-1,0 0 1,-1 0-1,1 0 0,-1 0 1,1 0-1,1 2 1,4 4 99,0 0 0,8 13 0,-9-12-27,8 11 30,1-1-1,1 0 1,0-2-1,35 28 1,-37-34 6,0-1-1,0-1 1,1 0-1,0-1 1,30 9 0,-39-14-223,1 0 0,0-1 0,0 0 0,0 0 0,0 0 0,0-1 0,0 0 0,0 0 0,0-1 0,0 0 1,0 0-1,-1-1 0,1 0 0,0 0 0,-1 0 0,10-5 0,-13 5-403,0-1 0,0 1 1,0 0-1,0-1 0,0 0 0,0 0 0,-1 0 1,0 0-1,1 0 0,-1 0 0,0 0 0,-1-1 0,1 1 1,0-1-1,-1 1 0,1-5 0,0 1-903,-1 0 1,0 1-1,0-1 0,-1 0 1,0 0-1,0 0 0,-3-13 0,-2-17-2993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19 165 5152,'-3'-3'591,"-8"-11"662,10 13-1070,1 1 0,-1 0 1,1-1-1,0 1 0,-1-1 0,1 1 1,0-1-1,0 1 0,-1-1 0,1 1 1,0-1-1,0 0 0,-1 1 0,1-1 1,0 1-1,0-1 0,0 1 0,0-1 1,0-1-1,3-8 4428,0-1-4054,-1 6-309,1-1-1,0 1 1,1 0 0,-1 0 0,1 0 0,0 0-1,0 1 1,1-1 0,-1 1 0,1 0 0,0 1-1,0-1 1,0 1 0,1 0 0,9-4 0,8-2 563,0 0 1,38-9 0,-53 16-636,-1 1 1,1 0 0,-1 0 0,1 0 0,0 1-1,-1 0 1,16 3 0,-12-1 39,1 1 1,-1 1-1,0 0 0,17 9 1,-18-8-148,13 7 207,0-1 1,1-1-1,35 10 0,-52-19-218,0 1 0,0-1 0,1 0 0,-1 0 0,0-1 0,1 0 0,-1-1 0,1 1 0,-1-1 0,0-1 0,0 1 0,1-1 0,-1-1 0,0 1 0,-1-1 0,13-7 0,11-6 46,-22 13-68,-1-1-1,1 0 1,-1-1 0,9-6-1,2-6-3016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4992,'0'0'15690,"7"-2"-13567,24-9-919,-5 1-939,1 2 0,36-7 1,218-16 378,-213 25-728,139-11 185,-204 17-111,-1 0-9,0-1 0,0 1 1,0 0-1,1 0 0,-1 0 0,0 0 1,3 1-1,-3 0-205,-2 11-7835,0-10 7545,-1-1 0,1 1-1,-1-1 1,0 0-1,0 1 1,1-1 0,-1 0-1,0 0 1,0 1-1,-2 1 1,-6 8-1827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17 128 4480,'-5'0'422,"0"0"742,6-16 9360,-1 13-9969,0-1 0,0 0 0,1 1 0,-1-1-1,1 0 1,1-5 0,1 4-393,-1 0-1,1 0 1,1 1 0,-1-1-1,1 1 1,0 0 0,0 0-1,0 0 1,0 0 0,1 1-1,-1-1 1,1 1-1,0 0 1,0 1 0,0-1-1,1 1 1,-1 0 0,6-1-1,0 0-30,-1 0 0,1 1 0,0 1 0,0 0 0,0 0 1,0 1-1,0 0 0,19 4 0,-27-4-80,0 1 1,0-1 0,0 1 0,0 0-1,0 0 1,-1 0 0,1 1 0,0-1-1,0 1 1,-1-1 0,1 1 0,-1 0-1,1 0 1,-1 0 0,0 1 0,0-1-1,0 0 1,0 1 0,0-1 0,-1 1-1,1 0 1,-1-1 0,1 1 0,-1 0-1,0 0 1,0 0 0,-1 0-1,1 0 1,0 0 0,-1 0 0,0 0-1,0 0 1,0 0 0,0 1 0,0-1-1,-2 5 1,-1 1-10,0-1 1,-1 0-1,0 1 0,0-2 0,-1 1 0,0 0 1,-1-1-1,-9 10 0,-7 5-56,-29 23-1,9-10-16,24-20 107,-1-2 0,0 0 0,-36 19 0,55-32-71,0 0-1,0 0 0,0 0 1,0 0-1,0 0 1,0 0-1,0 0 1,1 0-1,-1 0 1,0 0-1,0 0 0,0 0 1,0 0-1,0 0 1,0 0-1,0 0 1,0 0-1,0 0 1,0 0-1,0 0 0,0 0 1,0 0-1,0 0 1,0 0-1,0 0 1,0 0-1,0 1 0,0-1 1,0 0-1,0 0 1,0 0-1,0 0 1,1 0-1,-1 0 1,0 0-1,0 0 0,0 0 1,0 0-1,0 0 1,0 0-1,0 0 1,0 0-1,0 0 1,0 0-1,0 0 0,0 1 1,-1-1-1,1 0 1,0 0-1,0 0 1,0 0-1,0 0 0,0 0 1,0 0-1,0 0 1,0 0-1,0 0 1,0 0-1,0 0 1,10 1 149,16 0 1,286-13-409,-299 12 97,78-9-3520,-60 6-725,-26 3 3272,2-1-282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2240,'-7'-2'15892,"15"4"-13311,35 6-3385,-42-8 807,182 20 1322,-157-16-882,1-1 1,41-2 0,-58-1-319,-10 0-152,1 1 1,-1-1-1,1 0 1,0 0-1,-1 0 1,1 0-1,-1-1 1,1 1-1,-1 0 1,1 0-1,-1 0 1,1 0-1,-1 0 1,1-1-1,-1 1 1,1 0-1,-1-1 1,1 1-1,-1 0 1,1-1-1,-1 1 1,0 0-1,1-1 1,-1 1-1,1-1 1,-1 1-1,0-1 1,0 1-1,1-1 1,-1 1-1,0-1 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5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59 4640,'-1'-1'88,"1"1"0,0 0 1,0 0-1,0-1 0,-1 1 0,1 0 1,0-1-1,0 1 0,0 0 0,0-1 1,0 1-1,-1 0 0,1-1 0,0 1 1,0 0-1,0-1 0,0 1 0,0 0 1,0-1-1,0 1 0,0 0 0,0-1 1,0 1-1,1 0 0,-1-1 1,0 1-1,0 0 0,0-1 0,0 1 1,1-1-1,8-6 2497,-8 6-2339,0 1-1,1-1 0,-1 0 1,0 0-1,0 0 1,0 0-1,0 0 1,0 0-1,1-2 1,-1 1 403,0-1 1,0 0-1,0 0 0,0 0 1,-1 0-1,1 0 1,-1 0-1,0-4 1,0 7-516,-1 1 0,0-1 1,0 0-1,1 0 0,-1 1 0,0-1 1,1 0-1,-1 1 0,0-1 0,1 0 1,-1 1-1,1-1 0,-1 1 1,0 0-1,1-1 0,-1 1 0,-10 11 269,1 1-1,-11 18 0,2-3 66,15-24-412,1 1 0,0 0 0,0-1 1,0 2-1,1-1 0,0 0 0,0 0 0,0 1 0,1-1 1,-1 1-1,1 5 0,1-7-24,0-1-1,0 0 1,0 0 0,1 0-1,-1 0 1,1 0 0,0 1-1,0-1 1,0 0 0,0-1-1,1 1 1,-1 0 0,1 0-1,0-1 1,-1 1 0,1-1-1,0 1 1,1-1 0,-1 0-1,0 0 1,5 4 0,-2-3-143,0 1 0,0-1 0,1 0 0,-1 0-1,1-1 1,-1 1 0,1-1 0,0-1 0,0 1 0,8 0 0,-8-2-1012,0-1 0,0 0 1,0 0-1,-1-1 0,1 1 0,0-1 0,-1-1 0,11-5 0,3-1-1410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6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85 146 7968,'-34'-69'3584,"31"62"-3621,-4-6 2730,0 0 0,-14-21 0,19 32-2108,-5-6-534,4 9-402,2 5 237,1-3-29,0 0 0,1 0 0,-1 0 0,1 0 0,-1 0 0,1-1 0,0 1 0,0 0 0,0 0 1,1-1-1,-1 1 0,1-1 0,-1 1 0,3 2 0,-1-2-729,0 0 1,0-1-1,0 1 0,0-1 0,0 0 1,0 1-1,1-1 0,-1-1 0,1 1 1,6 2-1,20 4-2744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7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3808,'1'-1'689,"0"0"1,0 0 0,0 0-1,0 0 1,0-1-1,0 1 1,0 0 0,0 0-1,0-1 1,-1 1-1,1 0 1,-1-1-1,1 1 1,-1 0 0,1-1-1,-1 1 1,0-1-1,0 1 1,0-3-1,1 2-493,-1 0-1,1 1 0,0-1 0,-1 1 1,1-1-1,0 1 0,0-1 0,0 1 0,0-1 1,0 1-1,1 0 0,-1-1 0,0 1 1,1 0-1,-1 0 0,0 0 0,1 0 0,0 0 1,-1 1-1,3-2 0,43-19 333,-33 16-100,21-8-232,0 1-1,0 2 1,1 1 0,0 2-1,42-3 1,-33 10-52,-32 1-968,15 6-7531,-10 0 5785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7:2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3904,'3'2'16906,"-11"25"-14756,-4 15-1809,-1 48 707,-2 119 0,18-103-1747,-3-106 569,0 1-1,0-1 1,0 0 0,0 1-1,0-1 1,0 0 0,0 0-1,0 1 1,0-1 0,0 0 0,0 1-1,0-1 1,0 0 0,0 1-1,0-1 1,-1 0 0,1 0-1,0 1 1,0-1 0,0 0-1,-1 0 1,1 1 0,0-1 0,0 0-1,0 0 1,-1 0 0,1 1-1,0-1 1,-1 0 0,0 3-1876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1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 1728,'4'-12'5472,"10"-6"741,-13 18-5886,0 0-173,-1 0 0,1 0 1,0 0-1,-1 0 0,1 0 1,-1-1-1,1 1 0,0 0 1,-1 0-1,1-1 0,-1 1 1,1 0-1,0-1 0,-1 1 1,1 0-1,-1-1 0,1 1 1,-1-1-1,1 1 0,0-2 1,-1 1 115,1 1 0,-1-1 1,1 0-1,-1 0 1,0 0-1,1 0 0,-1 0 1,0 0-1,0 0 0,0 0 1,0-2-1,0-1 1497,0 5-1461,0 0 185,0-8 991,-7 10-335,2 3-960,1 0 1,-1 0-1,0-1 0,-1 0 1,-9 7-1,6-4 8,1-1 0,-10 11-1,16-15-162,0-1-1,0 1 0,0 1 1,0-1-1,0 0 0,0 0 1,1 1-1,0-1 0,0 1 1,-2 6-1,2 3 33,0-1-1,1 1 1,0 0-1,1-1 1,0 1-1,4 14 1,4 6-23,13 36 1,-20-64 2,0 0 0,0-1 0,0 1 0,0-1 0,0 1 0,1-1-1,0 0 1,0 0 0,0 0 0,1 0 0,-1-1 0,5 4 0,-6-6-22,0-1 0,0 0 1,0 0-1,0 1 0,-1-1 0,1 0 0,0-1 1,0 1-1,0 0 0,0-1 0,0 1 1,0 0-1,2-2 0,3 0 51,-2 1-92,-1-1-1,0 1 1,0-1 0,0 0-1,0 0 1,0-1 0,0 1 0,-1-1-1,1 0 1,-1 1 0,0-2 0,0 1-1,3-4 1,3-2-191,-6 2-1190,-5-9-9122,2 15 10066,-1-3-2072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1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71 2816,'1'-1'233,"-1"-1"1,0 1-1,0 0 1,1-1-1,-1 1 1,0 0-1,1 0 1,0-1-1,-1 1 1,1 0-1,0 0 1,-1 0-1,1 0 1,0 0-1,13-13 11774,-33 14-7693,18 0-4269,1 0-1,-1 1 0,0-1 1,1 0-1,-1 0 1,0 0-1,1 0 0,-1 0 1,0 1-1,1-1 0,-1 0 1,1 1-1,-1-1 0,-1 1 1,2 0-11,-1-1-1,0 1 1,0-1 0,0 1-1,0-1 1,0 0 0,0 1 0,0-1-1,0 0 1,0 1 0,0-1 0,0 0-1,0 0 1,0 0 0,-1 0 0,2 0-19,-1 0 0,0 1 1,1-1-1,-1 1 1,1-1-1,-1 1 1,1-1-1,-1 1 1,1-1-1,-1 1 0,1-1 1,0 1-1,-1-1 1,0 2-1,-8 10 159,8-12-166,1 0 1,-1 1-1,1-1 0,-1 0 1,1 1-1,-1-1 1,1 1-1,0-1 0,-1 1 1,1-1-1,0 1 0,-1-1 1,1 1-1,0-1 1,0 1-1,-1-1 0,1 1 1,0 0-1,0-1 1,0 1-1,0 0 0,0 0-4,-1-1-1,1 1 0,0-1 0,0 1 1,0-1-1,0 0 0,0 1 0,0-1 1,-1 1-1,1-1 0,0 1 0,0-1 1,0 0-1,-1 1 0,1-1 0,0 0 1,-1 1-1,1-1 0,0 0 0,-1 1 1,0-1-1,1 1-2,0-1 1,-1 0-1,1 1 0,0-1 0,0 1 1,-1-1-1,1 1 0,0-1 1,0 1-1,0-1 0,-1 1 1,1-1-1,0 1 0,0-1 0,0 1 1,0-1-1,0 1 0,0-1 1,0 1-1,0-1 0,0 1 1,1-1-1,-1 1 0,0-1 0,0 1 1,0-1-1,0 1 0,1-1 1,-1 1-1,0-1 0,1 1 1,-1-1-1,0 0 0,1 1 0,-1-1 1,0 0-1,1 1 0,-1-1 1,1 0-1,0 1 0,0 0 85,7-3 95,-5 1-154,-1-1-1,1 1 1,-1-1 0,1 0 0,-1 0-1,0 0 1,1 0 0,-1 0-1,0-1 1,-1 1 0,1 0 0,0-1-1,-1 0 1,2-3 0,-1 1 60,0 0-1,0-1 1,0 1 0,-1-1-1,0 1 1,1-9 0,-10 22 416,7-6-470,-1-1 0,0 1 0,1-1 0,0 1 1,-1 0-1,1-1 0,-1 3 0,1-1-9,-3 5 26,0 1 1,-8 13 0,34-53 919,-19 25-1095,-1 2-58,0 0 0,0 0-1,0-1 1,0 1 0,-1 0 0,1-1 0,-1 0 0,-1 1-1,2-10 1,-9 24-6572,5-4 5067,0 0-1,0 0 1,-2 11-1,2 14-1889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2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169 120 6976,'-78'-10'2256,"75"10"-2168,1-1 1,0 1-1,0 0 1,-1 0-1,1 0 1,0 0-1,-1 0 1,1 0-1,-2 1 1,-10 1 156,5 0 354,1-1-1,0 1 1,-15 5 0,23-7-551,0 0 0,0 1 0,-1-1 0,1 0 1,0 0-1,0 0 0,0 0 0,0 0 0,-1 0 0,1 0 0,0 0 0,0 0 1,0 0-1,0 0 0,-1 1 0,1-1 0,0 0 0,0 0 0,0 0 1,0 0-1,0 0 0,0 1 0,0-1 0,0 0 0,-1 0 0,1 0 0,0 0 1,0 1-1,0-1 0,0 0 0,0 0 0,0 0 0,0 1 0,0-1 0,0 0 1,0 0-1,0 0 0,0 0 0,0 1 0,0-1 0,0 0 0,0 0 0,1 0 1,-1 1-1,0-1 0,0 0 0,0 0 0,0 0 0,0 0 0,0 0 0,0 1 1,1-1-1,-1 0 0,0 0 0,0 0 0,0 0 0,0 0 0,0 0 1,1 0-1,-1 1 0,0-1 0,0 0 0,0 0 0,0 0 0,1 0 0,-1 0 1,0 0-1,0 0 0,1 0 0,16 6 1015,3-2-227,1-1 0,-1-2 1,34 0-1,75-11 469,225-36-425,16-20-3085,-349 61 1386,48-7-2106,-1 4-4352,-8 7 2328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4064,'-5'-13'782,"3"7"1220,1 0 0,1 0-1,-1-12 1,2 17-1920,-1 0-1,1-1 1,-1 1 0,1 0-1,-1 0 1,1-1-1,0 1 1,-1 0 0,1 0-1,0 0 1,0 0 0,0 0-1,0 0 1,0 0 0,0 0-1,0 0 1,1 0 0,23-14 811,-2 7-599,0 1 0,1 1 0,0 2 0,-1 0 1,35-1-1,-30 2-273,46-5 165,94-6-116,-155 16-235,7 0 387,-19-2-311,-1 0-1,0 0 1,1 0 0,-1 0-1,0 0 1,1 0-1,-1 0 1,1 0 0,-1 0-1,0 0 1,1 0-1,-1 0 1,0 0 0,1 0-1,-1 0 1,0 0-1,1-1 1,-1 1 0,0 0-1,1 0 1,-1 0-1,0-1 1,0 1 0,1 0-1,-1 0 1,0 0-1,0-1 1,1 1 0,-1 0-1,0-1 1,0 1-1,0 0 1,0-1 0,1 1-1,-10 5-4848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6048,'0'0'55,"0"0"0,0 0-1,0 0 1,0-1 0,0 1 0,0 0 0,0 0 0,0 0 0,0 0 0,0 0 0,-1 0-1,1 0 1,0-1 0,0 1 0,0 0 0,0 0 0,0 0 0,0 0 0,0 0-1,0 0 1,0-1 0,0 1 0,0 0 0,0 0 0,1 0 0,-1 0 0,0 0-1,0 0 1,0 0 0,0-1 0,0 1 0,0 0 0,0 0 0,0 0 0,0 0 0,0 0-1,0 0 1,0 0 0,1 0 0,-1 0 0,0-1 0,0 1 0,0 0 0,0 0-1,0 0 1,0 0 0,0 0 0,1 0 0,10-2 1945,20 2 429,-21 0-1830,259 0 2426,-89 0-6850,-175 0 3061,5 0-377,-3-4-3354,-2 3 1770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75 2912,'-5'0'286,"-1"0"0,1 0 1,0-1-1,0 0 0,-5-2 0,0 2 1851,-3 2 8206,16-5-8083,4-3-1486,2 3-638,0 1 0,-1 0 0,1 0 0,17-2 0,41-2 291,-38 5-152,49-5 108,81-10 332,-141 16-475,35 1 0,-25 0-213,-27 0 117,2-7-641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29 4576,'-1'-1'110,"1"1"0,0-1 0,-1 1 0,1 0-1,0-1 1,0 1 0,0-1 0,-1 1 0,1-1 0,0 1 0,0-1 0,0 1 0,0-1 0,0 1 0,0-1 0,0 1 0,0-1-1,0 1 1,0 0 0,0-1 0,0 1 0,1-1 0,-1 1 0,0-1 0,0 1 0,0-1 0,1 1 0,-1-1 0,0 1 0,0 0 0,7-14 11976,-7 14-11962,-9 7 1994,-10 13-1844,7-3-132,2 0 0,-1 0 0,2 1 0,1 1 0,0-1 0,1 1 0,-5 24 0,11-41-126,1 0 0,0-1 0,0 1 0,-1 0 0,1 0 0,1-1 1,-1 1-1,0 0 0,0 0 0,1-1 0,-1 1 0,1 0 0,-1-1 0,1 1 0,0-1 0,-1 1 0,1 0 1,1 1-1,0-1 17,0 0 1,1 0-1,-1 0 1,0 0-1,0 0 1,1-1-1,-1 1 1,1-1 0,0 1-1,3 0 1,6 2 17,1-1 1,0 0 0,26 2 0,-24-3-257,20 1-2807,-14-5-2189,-20 2 4916,0 0 1,-1 0-1,1 0 0,0 0 0,-1-1 0,1 1 1,0 0-1,-1 0 0,1-1 0,0 1 0,-1-1 1,1 1-1,-1 0 0,1-1 0,-1 1 1,1-1-1,-1 1 0,1-1 0,0-1 0,4-2-2013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42 7552,'-2'-7'1340,"4"-10"13181,3 15-14617,0 1 1,-1-1 0,0 0 0,1 0-1,-1-1 1,5-2 773,-14 9-3131,-4 7-773,8-10 2611,0 1 1,0-1 0,0 0-1,0 1 1,0-1-1,0 1 1,0 0 0,0-1-1,0 1 1,1 0-1,-1-1 1,1 1 0,-1 0-1,1 3 1,3 6-2154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 2080,'2'-4'8122,"-7"11"-5822,3-3-2014,0-1 0,-1 1-1,1-1 1,-5 5-1,-6 0 408,0 1-1,-15 6 0,-22 13 116,-22 26-68,61-44-612,1 0 1,0 0-1,1 0 0,-13 22 1,6-6 92,2 0 1,1 2-1,1 0 0,-11 42 1,-19 123 713,37-163-775,2 0 0,1 0 0,1 0 0,2 0 0,1 0 0,10 53 0,-7-66-92,1 0 0,0 0 0,1-1 0,1 1-1,0-2 1,12 17 0,-3-8-365,1 0 0,40 38 0,-49-54-559,-1 0-1,1-1 0,0 0 0,0 0 0,1-1 0,0 0 0,0-1 0,1 0 1,-1-1-1,1 0 0,13 3 0,18 1-1868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34 5632,'-4'-28'1834,"4"28"-1788,0 0-1,0-1 0,0 1 0,-1 0 0,1-1 1,0 1-1,0 0 0,-1-1 0,1 1 0,0 0 1,0-1-1,-1 1 0,1 0 0,0 0 0,-1-1 1,1 1-1,0 0 0,-1 0 0,1 0 0,0 0 1,-1-1-1,1 1 0,-1 0 0,1 0 0,0 0 1,-1 0-1,1 0 0,-1 0 0,1 0 0,-4 0 845,8 1 1494,1 13 1642,11 15-3491,-2 0-1,-1 0 1,-1 2-1,-2-1 1,-1 1-1,-1 1 1,-2 0-1,3 49 1,-6-51-379,10 175 745,-13-168-691,-2-1 1,-1 1-1,-14 60 0,-42 102 526,49-170-726,-2 0-1,-19 34 0,21-46-6,0 0 0,-2-1 0,0-1 0,-22 22 0,32-35-5,-10 11-22,-2 1 0,0-2 0,0 0 0,-1-1-1,-1-1 1,-20 11 0,19-13-1073,0-1 0,-1 0-1,-27 5 1,27-7-418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8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4 556 3712,'-4'16'14314,"10"-19"-13924,0 1 0,0 0 0,1 1 1,8-2-1,-6 2-274,0-1 0,15-5 0,-5-1-62,0-2 1,0 0-1,-1 0 0,26-22 1,-26 17-5,0-2-1,-2 0 1,0-1 0,-1-1 0,-1 0 0,-1-1 0,15-30 0,-1-7-21,32-94 1,-46 106-183,-13 41 132,1 1 1,-1 0 0,1-1-1,-1 1 1,0-1-1,-1 1 1,1 0-1,0-1 1,-1 1-1,-1-5 1,2 7 19,-1 1 0,1-1 0,0 0 0,0 1 0,-1-1 0,1 1 0,0-1 1,-1 1-1,1-1 0,0 1 0,-1 0 0,1-1 0,-1 1 0,1-1 0,-1 1 0,1 0 0,-1-1 1,1 1-1,-1 0 0,1 0 0,-1-1 0,1 1 0,-1 0 0,1 0 0,-1 0 0,0 0 1,1 0-1,-1 0 0,1 0 0,-1 0 0,0 0 0,1 0 0,-1 0 0,1 0 0,-2 0 0,0 1 13,0 0-1,-1 0 0,1 1 1,0-1-1,0 0 0,0 1 0,0-1 1,-3 4-1,-17 20 258,0 1 0,2 1 1,-22 38-1,15-23-7,2-4 9,-42 68 294,59-91-489,1-1 0,0 1-1,1 1 1,0-1 0,-4 24-1,9-34-53,1 0 0,-1 0 0,1 0 0,0-1-1,0 1 1,0 0 0,1 0 0,-1 0 0,1 0-1,1-1 1,-1 1 0,1 0 0,-1-1 0,5 8-1,-3-7-209,0-1 0,1 0 0,-1 0-1,1 0 1,0-1 0,0 1-1,0-1 1,0 0 0,1 0-1,-1 0 1,1-1 0,0 0-1,8 3 1,30 9-4585,6 1 1376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3552,'3'-6'19162,"-8"8"-17494,3-1-1492,6-1 657,-4-1-823,0 1 0,0 0 0,0-1 0,0 1 0,0 0 0,0-1 0,1 1-1,-1 0 1,0-1 0,0 1 0,1 0 0,-1-1 0,0 1 0,0 0 0,1 0 0,-1-1 0,0 1-1,1 0 1,-1 0 0,1-1 0,125-9-110,-55 2 211,166-11 470,-220 18-588,27 2 0,-10 0-96,-33-1-36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29 2400,'7'-1'1531,"0"0"0,0 0 0,12-4 0,-17 5-570,-1-1 0,1 1 0,0-1 0,-1 0 0,1 1 0,0-1 0,-1 0 0,3-2 0,-3 3-863,-1 0 1,0-1-1,0 1 0,0 0 1,1 0-1,-1-1 0,0 1 1,0 0-1,0 0 0,1-1 1,-1 1-1,0 0 0,0 0 1,0-1-1,0 1 0,0 0 1,0-1-1,0 1 1,0 0-1,0-1 0,0 1 1,0 0-1,0-1 0,0 1 1,0 0-1,0 0 0,0-1 1,0 1-1,0 0 0,0-1 1,-1 1-1,1 0 0,0 0 1,0-1-1,0 1 1,0 0-1,-1 0 0,1-1 1,0 1-1,0 0 0,0 0 1,-1-1-1,1 1 0,0 0 1,-1 0-1,1 0 0,0 0 1,0 0-1,-1-1 0,1 1 1,0 0-1,-1 0 0,1 0 1,0 0-1,0 0 1,-1 0-1,0 0 0,-21 1 880,10 3-729,0 1 0,0 0 0,1 1 0,0 0 0,-18 12 0,18-10-94,0 0 1,0 0-1,1 1 1,0 0-1,-10 13 1,19-21-144,0 0 1,0 0-1,0 1 1,0-1-1,0 0 1,0 1-1,1-1 1,-1 1-1,1-1 1,-1 1-1,1-1 1,-1 1-1,1 0 0,0-1 1,0 1-1,0-1 1,0 1-1,0 0 1,0-1-1,0 1 1,1-1-1,-1 1 1,0 0-1,1-1 1,-1 1-1,1-1 1,0 1-1,-1-1 1,1 0-1,1 2 1,1 1 20,0-1 1,0 0 0,0 0-1,1 0 1,-1 0 0,1-1-1,0 1 1,0-1 0,0 0-1,4 2 1,1 0-1666,1 0-1,15 3 1,-22-6 1081,1 0-1,-1-1 1,1 1-1,-1-1 1,1 0-1,-1 0 1,1 0 0,-1-1-1,1 1 1,-1-1-1,6-2 1,3-1-1982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61 10400,'-63'-52'4704,"58"49"-4096,2-2-1376,6 10 288,2-5-1024,0 3 864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193 603 3392,'8'-5'9329,"-17"0"-3479,3 4-6768,-46 5 2507,45-4-1501,1 1-1,-1 1 1,0-1-1,1 1 1,-1 0-1,1 1 1,0-1 0,0 1-1,0 1 1,0-1-1,0 1 1,-5 4-1,7-4-64,0 0-1,0-1 0,1 2 0,-1-1 0,1 0 0,0 1 1,0-1-1,0 1 0,0 0 0,1 0 0,0 0 1,0 0-1,0 0 0,1 1 0,-1 5 0,1-7 38,1 0 0,-1 0 0,1 0 0,1 0-1,-1 0 1,0-1 0,1 1 0,0 0 0,0 0 0,0 0-1,0-1 1,1 1 0,-1-1 0,1 1 0,0-1-1,0 0 1,0 1 0,5 3 0,-5-4 0,1-1 0,-1 0-1,1 0 1,0 0 0,0 0 0,0-1 0,0 1 0,0-1 0,0 1-1,0-1 1,0 0 0,1-1 0,-1 1 0,0 0 0,1-1 0,-1 0-1,0 0 1,1 0 0,-1 0 0,0 0 0,4-2 0,0 1 55,1-1 0,-1-1 1,0 1-1,0-1 0,0 0 1,-1-1-1,1 0 0,-1 0 1,0 0-1,0-1 0,0 0 1,-1 0-1,0 0 0,0-1 1,9-11-1,-13 15-103,0 1-1,0 0 1,-1 0 0,1 0-1,0-1 1,-1 1 0,1 0-1,-1-1 1,1 1 0,-1 0-1,1-1 1,-1-2 0,-7-17 87,4 14-94,0 0-54,-1 0 0,-1 1 1,1-1-1,-1 1 0,0 0 0,-1 0 0,1 1 1,-1-1-1,-9-5 0,-1-3-55,10 10-49,-3-3-333,7 5 130,6 2-73,6 2 469,1-1 1,-1 0-1,1-1 1,-1 0-1,18-2 0,-7 0 91,0 1 34,0-2-1,0 0 1,38-12 0,-47 11-105,-1 0 0,0-1 0,0 0 0,-1-1 1,1 0-1,-1-1 0,0 0 0,10-11 0,-4 1 48,0 0 0,-1-1 0,-2-1 0,0-1 0,0 0 0,17-41 0,39-136 777,-46 121-760,-10 18 250,-13 54-916,-20 367 86,-24 2 760,43-360-304,-48 264 276,36-219-65,-2 0 0,-2-1 0,-31 61 0,41-96-127,-1-1 1,0 0-1,-1-1 0,-1 0 1,1 0-1,-23 20 0,29-29-36,0-1 1,0 1-1,0-1 0,-1 1 0,1-1 0,0 0 0,-1-1 0,1 1 0,-1-1 0,0 1 0,1-1 0,-1 0 0,0 0 0,0-1 0,0 1 0,0-1 0,0 0 0,0 0 0,0 0 0,-4-1 0,0-1 9,0 0 1,0 0 0,0-1-1,0 0 1,1-1 0,-1 0-1,1 0 1,0 0 0,-7-6-1,8 5-81,0 0 0,1 0 0,-1 0-1,1 0 1,0-1 0,1 0 0,-1 0-1,1 0 1,1-1 0,-6-10-1,8 14 15,1 1-1,-1 0 1,1-1-1,-1 1 1,1 0-1,0-1 0,0 1 1,0 0-1,0-1 1,0 1-1,1-1 1,-1 1-1,1 0 1,-1 0-1,1-1 0,0 1 1,0 0-1,0 0 1,0 0-1,0 0 1,0 0-1,1 0 0,-1 0 1,1 0-1,0 0 1,-1 1-1,4-3 1,3-2-48,-1 1 0,1-1 1,0 2-1,1 0 0,14-6 0,35-10 0,2 3 0,-1 2-1,76-7 1,-108 18-165,46-8-4462,-51 6 2422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 10144,'-8'-32'4576,"8"19"-3968,0 9 1727,0 1-1759,0-2-352,0 2-1088,8 3 480,2-5-1055,-2 5 799,6 0-2624,4 5 1792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26 3072,'0'0'14613,"-3"-7"-12064,0 5-2489,0 0-1,0 0 1,1 0-1,-1 0 1,0 1-1,-1-1 1,1 1-1,0 0 0,0 0 1,-1 0-1,1 1 1,0-1-1,-1 1 1,-6 0-1,-3 0 158,-1 1-1,-19 3 0,10 2 1,0 0-1,0 2 1,-39 19-1,36-15-298,22-10 71,-1 0 0,1 1 0,-1 0 0,1-1 0,0 2 0,0-1 0,-5 5 1,8-7 8,0 0 1,1-1-1,-1 1 1,0 0 0,0 0-1,1 0 1,-1 1 0,1-1-1,-1 0 1,1 0-1,-1 0 1,1 0 0,0 0-1,-1 1 1,1-1 0,0 0-1,0 0 1,0 1-1,0-1 1,0 0 0,0 0-1,0 0 1,1 1 0,-1-1-1,0 0 1,1 0-1,-1 0 1,0 1 0,1-1-1,0 0 1,-1 0 0,1 0-1,0 0 1,-1 0-1,1 0 1,1 1 0,8 7 69,0-1 0,1 0 0,0 0 0,1-1 0,-1 0 0,20 7 0,-16-7 22,-1 0 1,0 1-1,21 15 0,-34-21 230,-7 6 576,0-1-837,0 1-1,-1-2 1,0 1 0,0-1-1,-1 0 1,1 0 0,-1-1-1,0 0 1,-1 0 0,-13 5-1,17-8-257,0 0 0,-1-1-1,1 0 1,0 0 0,-1 0-1,1-1 1,-8 1 0,25-5-9982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8128,'7'-3'8931,"-5"7"-5751,-7 14-3634,3-12 1303,-2 3-630,0 1-1,-1-1 1,0 0 0,0 0-1,-1 0 1,-7 8 0,-19 18-1563,22-25-2015,-1-3-3762,9-3 4748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7232,'0'-8'3264,"5"8"-1728,-5 3-3616,9 9 1568,-5 8-2432,1 5 1632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7040,'0'0'2282,"5"9"4284,-5-3-6054,-1 0 0,0 0 0,-1 0 0,1 0 0,-1 0 0,0-1 0,-1 1 0,1 0 0,-7 9 0,4-7-205,1 1-1,0-1 0,-3 11 1,0-4 19,3-6 64,4-8-384,0-1 0,0 0 0,0 0 0,0 0 0,0 0 0,0 0 0,0 0 0,0 0 0,-1 0 0,1 0 0,0 0 0,0 0 0,0 0 0,0 0 0,0 0 0,0 1 0,0-1 0,0 0 0,0 0 0,0 0 0,0 0 0,0 0 0,0 0 0,0 0 0,0 0 0,0 0 0,0 0 0,0 0 0,0 1 0,0-1 0,0 0 0,0 0 0,1 0 0,-1 0 0,0 0 0,0 0 0,0 0 0,0 0 0,0 0 0,0 0 0,0 0 0,0 0 0,0 0 0,0 0 0,0 0 0,0 0 0,0 0 0,0 0 0,0 1 0,1-1 0,-1 0 0,0 0 0,0 0 0,0 0 0,0 0 0,0 0 0,0 0 0,0 0 0,0 0 0,0 0 0,0 0 0,9-3-30,-1-1-1,0 1 1,-1-1-1,11-6 1,9-5-3,12-3 153,1 2 0,45-11 0,-79 25 130,0 1-1,0 0 1,1 0 0,-1 0-1,7 1 1,-12 0-208,0 0 0,1 0 0,-1 0 1,0 0-1,0 0 0,0 0 0,0 1 0,0-1 1,0 0-1,0 1 0,0-1 0,0 1 0,0-1 1,0 1-1,0-1 0,0 1 0,-1 0 0,1-1 1,0 1-1,0 0 0,-1 0 0,1-1 0,0 1 1,-1 0-1,1 0 0,-1 0 0,1 0 0,-1 0 1,1 0-1,-1 0 0,0 0 0,1 0 1,-1 0-1,0 0 0,0 0 0,0 0 0,0 2 1,0 4 115,-1 1 0,-1-1 0,0 0 0,0 0 1,0 0-1,0 0 0,-6 11 0,3-9-527,1 1 0,1-1 0,-3 11-1,5-16-285,1 0 0,-1 0 0,1-1-1,0 1 1,0 0 0,0-1 0,2 5-1,-2-7 544,3 5-2521,3-4-2229,6-2 1518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10 594 6816,'0'-1'72,"-8"0"2067,6 8 3420,21-9-2204,-10 0-2990,-1-1 0,0-1 0,0 1 1,0-1-1,13-10 0,35-30 196,-22 16-188,11-7-154,-2-2-1,-1-2 1,-2-1 0,37-50-1,-46 52 21,31-44 93,-55 72-163,-1-1-1,0 1 0,-1-1 1,-1 0-1,1 0 0,3-17 1,-8 25-176,1 1 1,-1-1-1,0 1 1,1-1 0,-1 0-1,-1 1 1,1-1 0,-1-4-1,1 7 3,0-1-1,-1 0 0,1 0 1,0 1-1,-1-1 1,1 0-1,-1 0 0,1 1 1,-1-1-1,1 0 1,-1 1-1,1-1 0,-1 1 1,0-1-1,1 1 1,-1-1-1,0 1 0,1-1 1,-1 1-1,0 0 0,0-1 1,1 1-1,-1 0 1,0 0-1,0-1 0,0 1 1,1 0-1,-1 0 1,0 0-1,0 0 0,0 0 1,1 0-1,-1 0 1,-2 1-1,-10 3 92,0 0 0,0 1 0,1 1 0,-19 11 0,27-15-58,-7 4 37,0 0 1,0 1-1,1 1 0,0 0 0,1 0 1,0 1-1,0 0 0,0 0 0,1 1 1,1 0-1,0 1 0,0-1 1,1 1-1,0 1 0,1-1 0,0 1 1,1 0-1,1 0 0,0 0 1,-3 20-1,4-8 47,1 0 1,1 0-1,5 45 0,-3-54-53,1 0-1,0 0 0,2-1 1,0 1-1,0-1 0,1 0 1,10 17-1,-12-26-141,0 0 0,0 0 0,1 0 1,-1 0-1,1-1 0,0 0 0,0 0 1,1 0-1,-1-1 0,1 1 0,0-1 0,0-1 1,0 1-1,0-1 0,0 0 0,0 0 0,11 0 1,-10-1-782,0 0 0,-1-1 1,1 0-1,9-1 1,-11 0-561,1 0 1,-1 0-1,0-1 1,1 0 0,7-3-1,0-1-1195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 7712,'4'-12'8602,"-6"18"-8011,0 0 0,1 0 0,0-1 1,0 1-1,0 0 0,0 9 0,-1 12 140,-39 178 1829,32-172-3416,-19 45 0,24-70-2263,16-18-3921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5632,'56'-90'-1926,"57"-78"9174,-76 112-837,-38 67-3517,-3 13-1927,-46 135 1817,16-57-2117,14-42-513,-10 34-175,20-53-923,3-14-3253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3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22 244 8800,'-18'-11'2842,"14"9"-1722,8-4 3440,9-12-4064,2 0-1,0 0 1,1 2-1,0 0 1,2 0-1,0 2 1,0 0-1,1 1 1,1 1 0,0 1-1,30-12 1,-21 13 293,49-12 0,-73 21-655,0 0 0,1 0 0,-1 1 0,0 0 0,0 0 0,0 0 0,0 1 0,1 0 0,-1 0 0,0 0 0,0 0 0,7 4 0,1 1 33,0 1 1,-1 1-1,14 10 0,-14-9-220,-4-5 6,-1 1 0,1-1 1,0 0-1,0-1 0,1 0 1,-1 0-1,1-1 1,15 2-1,24 1-2695,-2-5-5187,-42 0 6721,6 1-5362,-5 1 2106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91 5888,'-16'-2'7456,"25"6"-4859,10-2-1187,0-2 1,-1 0-1,34-5 1,-8 0-621,95-7 562,270-27-507,-271 26-813,-26 2-1632,-41 3-2507,-55 7-867,-25 7-14,-5 1 2071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205 790 6720,'6'-6'7164,"13"-6"-4357,12-6-1328,-11 2-1002,-1-1 1,0 0-1,-1-1 0,-1-1 1,23-33-1,-13 8-9,-1-1-1,28-70 1,56-177 1606,-103 271-1978,3-9 381,7-33 1,-17 59-867,-4 9 187,-7 18 20,-25 59 166,9-17-65,-63 135 28,13-57 125,-11 22 38,-78 205 309,119-261-289,0-12 56,17-38 209,28-54-348,1-3 11,0 0 1,0 1-1,0-1 0,0 0 1,-1 1-1,1-1 0,0 0 0,-1 0 1,0 0-1,-3 3 0,5-5-47,0-1 0,0 1-1,-1 0 1,1-1 0,0 1-1,0 0 1,0-1-1,0 1 1,0 0 0,0-1-1,0 1 1,0-1 0,0 1-1,0 0 1,0-1 0,0 1-1,0 0 1,0-1 0,0 1-1,1-1 1,-1 1 0,0 0-1,0-1 1,0 1 0,1 0-1,-1-1 1,6-12-27,10-14-2,58-92-140,-44 82 134,60-60 0,-47 60-16,1 2 1,64-39-1,-61 43 5,325-206-61,-307 205-17,-45 24 151,26-16-1,-43 24-168,-4 6-43,-6 8-33,-28 29 241,23-29 6,1 1 1,-18 28-1,22-30-47,1 1 1,0-1-1,-7 28 1,11-33 38,1-1 0,0 1 0,0-1-1,1 1 1,0-1 0,0 1 0,0 0 0,1-1 0,3 10 0,-4-15-11,0-1 0,1 0-1,-1 0 1,0 1 0,1-1 0,-1 0-1,1 0 1,0 1 0,-1-1 0,1 0-1,0 0 1,0 0 0,0 0 0,0 0-1,0 0 1,0 0 0,0-1 0,0 1-1,0 0 1,0 0 0,0-1 0,0 1-1,1-1 1,-1 1 0,0-1 0,0 1-1,1-1 1,-1 0 0,0 0 0,1 0-1,-1 1 1,0-1 0,1 0 0,-1-1-1,0 1 1,1 0 0,-1 0 0,0-1-1,1 1 1,-1 0 0,2-2 0,5-1 69,0-1 0,-1 0 1,1 0-1,-1 0 0,9-9 0,-10 9-28,11-9 112,-1 0 0,0-1 0,16-20 0,-29 31-172,0-1 1,0 0 0,0 0-1,0 0 1,-1-1 0,1 1-1,-1 0 1,0-1 0,-1 0-1,1 1 1,-1-1 0,0 0-1,0 0 1,0 0 0,-1 0-1,0 0 1,0 1 0,0-1-1,-2-9 1,1 10-14,0 0 1,0 0-1,0 0 0,-1 0 1,0 0-1,0 0 0,0 1 1,0-1-1,0 1 0,-1 0 1,0-1-1,0 1 0,1 0 1,-2 0-1,1 1 0,0-1 1,-1 1-1,-6-4 0,0 1-62,7 4 38,1 0 1,-1-1-1,1 2 1,-1-1-1,0 0 1,1 0-1,-1 1 1,0-1-1,1 1 1,-6 0-1,29-1 42,1-1 0,-1-1 0,1-1-1,40-13 1,79-39 146,-111 41-119,48-31 1,-64 36 151,24-24 1,-4 4 69,-34 30-251,0-1 0,1 1-1,-1 0 1,0 0-1,1 0 1,-1 0-1,0-1 1,1 1-1,-1 0 1,0 0-1,1 0 1,-1 0-1,0 0 1,1 0-1,-1 0 1,1 0-1,-1 0 1,0 0 0,1 0-1,-1 0 1,0 0-1,1 0 1,0 1-1,12 6 85,-9-4-85,0 1 0,0-1 0,-1 1 0,1-1 0,-1 1 0,0 0 0,0 0 0,-1 0 0,1 1 0,-1-1 0,0 1 0,0-1 0,0 1 0,1 7 0,2 8 88,-1 0 1,1 22-1,-5-40-99,1 11 41,-1 0-1,-3 26 0,1-27-27,1 0 0,0 0-1,2 14 1,-1-8-8,0-16 15,0 1 1,0-1-1,0 0 0,0 1 0,0-1 0,0 0 0,1 1 0,-1-1 0,1 0 0,0 0 0,-1 1 0,1-1 0,2 3 0,-3-5-8,0 1 0,1 0-1,-1-1 1,1 1 0,-1-1-1,1 1 1,0-1-1,-1 0 1,1 1 0,-1-1-1,1 1 1,0-1 0,-1 0-1,1 0 1,0 1-1,-1-1 1,1 0 0,0 0-1,0 0 1,-1 0 0,1 0-1,0 0 1,0 0-1,-1 0 1,1 0 0,0 0-1,-1 0 1,1 0 0,0 0-1,0-1 1,-1 1-1,2-1 1,2 0 34,16-3 14,0-1-1,0-1 0,-1-1 0,0-1 0,0 0 0,-1-1 0,29-20 0,-17 8-10,-1-1-1,-2-2 0,37-37 0,10-30-329,1 0 261,-72 88 9,0 0 0,0 1-1,0-1 1,0 1 0,0 0-1,8-3 1,-11 4 14,1 1-1,0-1 1,0 1-1,0 0 1,0-1 0,0 1-1,0 0 1,0-1-1,1 1 1,-1 0 0,0 0-1,0 0 1,0 0-1,0 0 1,0 1-1,0-1 1,0 0 0,0 0-1,0 1 1,0-1-1,0 0 1,0 1 0,0-1-1,0 1 1,0-1-1,0 1 1,-1 0 0,2 0-1,4 6-8,0-1-1,-1 1 1,0 0 0,-1 1-1,1-1 1,-1 1 0,5 16-1,-9-24 33,1 0 0,-1 0 0,0 1-1,0-1 1,0 0 0,0 1 0,0-1 0,0 0-1,0 1 1,0-1 0,0 0 0,0 0-1,0 1 1,0-1 0,0 0 0,0 1-1,0-1 1,-1 0 0,1 0 0,0 1-1,0-1 1,0 0 0,0 0 0,0 1 0,-1-1-1,1 0 1,0 0 0,0 0 0,0 1-1,-1-1 1,1 0 0,0 0 0,0 0-1,-1 0 1,1 1 0,0-1 0,-1 0 0,-14 2-124,2 0 35,5 1 50,0 0 0,0 1 0,1 0 0,-1 0 0,1 1 0,0 0 0,0 0 0,1 0 0,-10 11 0,1 1-50,1 0 0,-20 31-1,32-44 74,-1 0 1,1 0-1,0-1 0,1 1 0,-1 0 0,0 0 0,1 1 0,0-1 0,0 0 0,0 0 0,1 1 0,0-1 0,-1 0 0,2 1 0,-1-1 0,0 0 1,1 1-1,0-1 0,0 0 0,0 0 0,0 1 0,1-1 0,-1 0 0,1 0 0,0-1 0,0 1 0,1 0 0,-1-1 0,1 1 0,0-1 0,0 0 1,0 0-1,0 0 0,1 0 0,-1-1 0,1 1 0,-1-1 0,1 0 0,6 3 0,-5-3 21,1 0 1,-1 0-1,1-1 0,-1 0 1,1 0-1,0 0 0,0 0 1,0-1-1,0 0 0,-1 0 0,10-2 1,4-2 8,-1-1 1,22-8-1,-14 4 2,22-8-27,88-46 0,-119 55 27,0-2 0,-1 1 1,0-2-1,-1 0 0,0-1 1,-1-1-1,14-16 0,-11 8-8,-1-1 0,-1 0-1,-1-1 1,-1 0 0,-1-1-1,-2 0 1,11-32 0,-20 49-54,1 1 0,-1 0 0,0 0 0,1-13 0,-2 17 8,0 0 0,0 0 1,0 0-1,-1 0 0,1 0 1,0 0-1,-1 0 0,0 0 0,1 0 1,-1 1-1,0-1 0,0 0 0,0 0 1,0 1-1,0-1 0,0 1 1,0-1-1,-3-2 0,3 3 6,-1 1 0,1-1-1,0 1 1,-1-1 0,1 1 0,0-1 0,-1 1-1,1 0 1,-1-1 0,1 1 0,0 0-1,-1 0 1,1 0 0,-1 0 0,1 0 0,-1 1-1,1-1 1,-2 1 0,-2 0-14,1 0 1,-1 1-1,1 0 1,-8 4-1,-2 4 29,0 0-1,1 0 1,0 2 0,1-1-1,-13 17 1,9-8 69,1 0 1,-25 44-1,34-53-24,1 1 0,0 1 0,0-1 0,1 1 0,1-1 0,-3 15 0,6-21-12,-1-1 0,1 0 0,-1 0 0,2 1 0,-1-1 0,1 0 0,-1 1 0,1-1 1,1 0-1,-1 0 0,1 0 0,0 0 0,0 0 0,0 0 0,1-1 0,-1 1 0,8 8 0,-1-4 13,0-1 0,0 0 1,1 0-1,0-1 0,0 0 0,1-1 0,0 0 1,0-1-1,1 0 0,23 6 0,-15-6 65,1 0-1,-1-2 1,1-1-1,0 0 1,36-3-1,-37 0 0,-1-1 1,1-1-1,-1-1 0,20-7 0,-30 8-669,-1 0 0,1-1 0,-1-1 0,11-6 0,-14 7-770,0 0 0,0 0-1,0-1 1,0 1 0,-1-1 0,0 0-1,4-6 1,3-11-6582,2 4 2512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25:3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7712,'0'0'116,"0"0"1,0 0 0,0-1 0,0 1-1,-1 0 1,1 0 0,0 0-1,0-1 1,0 1 0,0 0 0,0 0-1,0-1 1,0 1 0,0 0-1,0 0 1,0-1 0,0 1 0,0 0-1,0 0 1,0-1 0,0 1-1,1 0 1,-1 0 0,0 0 0,0-1-1,0 1 1,0 0 0,0 0-1,0 0 1,1-1 0,-1 1 0,0 0-1,0 0 1,0 0 0,12-10 2458,16-5 199,40-10-925,2 4 0,118-22 0,-182 42-1769,7-1 142,-1 0-1,17-1 1,-27 3-190,0 0 0,0 0-1,0 0 1,0 0 0,0 0 0,-1 1 0,1-1 0,0 0-1,0 1 1,0-1 0,0 1 0,-1 0 0,1 0 0,0 0-1,-1 0 1,1 0 0,-1 0 0,1 0 0,-1 0 0,1 0-1,-1 1 1,0-1 0,2 2 0,-2 0-35,0-1 0,0 0-1,-1 1 1,1-1 0,-1 0 0,1 1 0,-1-1-1,0 0 1,0 1 0,0-1 0,0 1 0,-1-1-1,1 0 1,0 1 0,-1-1 0,0 0 0,-1 4-1,-2 2-13,0 0-1,0 0 1,-7 9-1,11-17 18,-9 12 29,0 0 1,0-1-1,-2 0 1,1-1-1,-18 14 1,-64 37 432,57-40-242,1-1 298,21-14-180,1 2-1,-12 8 0,23-16-313,1 0 0,-1 1-1,1-1 1,-1 1 0,1-1-1,-1 1 1,1-1 0,-1 1-1,1-1 1,-1 1 0,1-1-1,0 1 1,-1-1 0,1 1 0,0 0-1,0-1 1,-1 1 0,1 0-1,0-1 1,0 1 0,0 0-1,0-1 1,0 1 0,0 0-1,0 0 1,0-1 0,0 2-1,1-1 4,-1 0 0,1 0 0,0 0 0,-1 0 0,1-1 0,0 1-1,0 0 1,-1 0 0,1-1 0,0 1 0,0 0 0,0-1-1,0 1 1,0-1 0,0 1 0,0-1 0,0 0 0,2 1 0,23 5 136,1-2 0,0-1 1,36 0-1,-31-2-267,90-4-2924,-33 0-6280,-57 5 5778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3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29 1568,'-1'-1'105,"0"0"1,0 0-1,0-1 0,0 1 1,0 0-1,1-1 0,-1 1 1,0-1-1,0-2 0,0-9 3514,-2 66-1237,-16 90 0,0-16-1610,14-85-586,-24 223 849,0 127 165,-9 50 48,26-305-800,-18 166 464,-31 128 320,14-20-352,8 5-246,25-95-128,12-255-436,-36 709 552,33-681-625,-84 694 280,38-221-625,45-480 264,-21 635-291,16-358 110,1-191 72,0 30 18,-5 7 46,3-78 130,2-30 0,-3 69-39,7-3-342,-1 133-1395,7-153 774,2 34-1421,-3-75-970,-3-61 1904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0 496 1728,'3'4'4164,"-3"-4"-3942,0 0 0,0 0 0,1 0 0,-1 0 1,0 1-1,1-1 0,-1 0 0,0 0 0,0 0 1,1 0-1,-1 0 0,0 0 0,1 0 0,-1 0 1,0 0-1,2 0 597,13 0 936,2-1-1382,-1-1-1,1-1 1,25-7 0,-19 5 17,26-4 1,320-20 596,-339 28-935,184 0-78,374-21 420,5-51-388,-208 23 84,-178 24-110,1123-94 4,-43 48 1269,-761 54-704,-8 0-405,186-5-155,130 5 405,0 31 188,-216 15 42,-425-14-426,81 4 15,243 17 3,-250-14 85,203 22 166,-183-15-427,37-2-96,3-16-1019,-5-21-1564,4-29-4209,-229 21 5056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6 227 3392,'-1'0'49,"1"0"1,0 0 0,0 0-1,0 0 1,0 0-1,0 0 1,0 0 0,-1 0-1,1 0 1,0 0-1,0 0 1,0 0-1,0 0 1,0 0 0,-1 0-1,1 0 1,0 0-1,0 0 1,0 0 0,0 0-1,0 0 1,-1 0-1,1 0 1,0 0-1,0 0 1,0 0 0,0 0-1,0 0 1,0 1-1,0-1 1,-1 0 0,1 0-1,0 0 1,0 0-1,0 0 1,0 0-1,0 0 1,0 1 0,0-1-1,0 0 1,0 0-1,0 0 1,0 0 0,0 0-1,0 0 1,0 1-1,0-1 1,0 0-1,0 0 1,0 0 0,0 0-1,0 0 1,0 1-1,0-1 1,0 0 0,0 0-1,0 0 1,0 0-1,0 0 1,0 1-1,0-1 1,9 10 4210,0 1-2890,-5-6-1130,0 1 1,0-1-1,0 0 1,1 0-1,-1 0 0,1-1 1,0 0-1,0 0 1,1 0-1,-1 0 1,1-1-1,0 0 1,0 0-1,0-1 1,0 1-1,1-1 1,-1-1-1,0 1 1,1-1-1,0 0 1,10 0-1,-3-2-157,0 0 0,0 0 0,-1-2 0,1 1 0,-1-2 0,1 0 0,-1 0 0,23-13-1,-29 14-14,-1 0-1,1-1 0,-1 0 1,0-1-1,0 1 0,-1-1 0,0 0 1,1-1-1,-2 1 0,1-1 0,-1 0 1,0 0-1,0-1 0,0 1 1,-1-1-1,0 1 0,4-15 0,-6 15-65,0-1 0,-1 1 0,0-1 0,0 1 0,0-1 0,-1 1 0,0 0 0,0-1 0,0 1 0,-1 0 0,0 0 0,-1 0 0,1 0-1,-1 0 1,0 1 0,0-1 0,-1 1 0,0-1 0,0 1 0,0 1 0,0-1 0,-1 0 0,-7-4 0,8 5-46,-1 0 0,0 0-1,0 1 1,-1 0 0,1 0 0,-1 1 0,0-1 0,1 1-1,-1 0 1,0 1 0,0-1 0,0 1 0,0 0 0,-1 1 0,1 0-1,0-1 1,0 2 0,0-1 0,0 1 0,0 0 0,0 0-1,0 1 1,-11 4 0,7 0 30,1 0 0,0 0 0,1 1 0,-1 0 0,1 0-1,0 1 1,1 0 0,0 1 0,0 0 0,1 0 0,0 0 0,-6 14 0,-2 8 201,0 0 0,-14 56 1,23-70 51,1 0 0,1 0 0,0 0 0,1 20 0,2-28-14,0 1 1,1 0-1,0-1 1,1 1-1,0-1 1,0 0 0,1 1-1,0-1 1,5 9-1,-3-8 54,1 1 1,12 16-1,-15-23-223,1 0 0,-1 0 0,1 0 0,0-1 0,0 0 0,1 0 0,-1 0 0,1 0 0,4 2 0,16 5 51,0-1 0,0-1 1,1-2-1,0 0 1,35 2-1,3-3-1552,66-4 0,-25-9-5141,-60 4 3669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23 2816,'0'-5'4851,"13"2"-1062,5-10 3805,-19 13-7522,0 0-1,0-1 1,0 1-1,0 0 1,0 0-1,0 0 1,0 0-1,0 0 0,0 0 1,0 0-1,0 0 1,0 0-1,1 0 1,-1 0-1,0 1 1,0-1-1,0 0 1,0 1-1,0-1 1,-1 1-1,-23 15 209,12-8-29,5-3-200,1 1 1,0-1-1,0 1 0,1 1 0,0-1 1,0 1-1,0 0 0,1 1 1,0-1-1,-5 11 0,-1 3 94,2 0-1,-14 42 0,21-52-102,-1 0 0,1 0 0,1 0 0,0-1-1,0 1 1,1 0 0,2 13 0,-1-17-33,0 0-1,0 0 1,1 0 0,0-1-1,0 1 1,1 0 0,0-1 0,0 0-1,0 0 1,1 0 0,0 0 0,6 7-1,-8-11-199,0 0 0,0-1-1,0 1 1,0-1 0,0 1 0,0-1-1,0 0 1,1 0 0,-1 0-1,0 0 1,1 0 0,-1 0-1,1-1 1,-1 1 0,1-1-1,-1 0 1,1 0 0,-1 0 0,1 0-1,-1 0 1,1 0 0,-1-1-1,1 1 1,-1-1 0,1 0-1,-1 0 1,0 1 0,3-3 0,3-1-1002,0 0 1,0-1 0,-1 0 0,0-1 0,0 1 0,10-11-1,17-18-1937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5632,'-26'-3'2912,"26"6"-3104,0 2 32,3-1-288,7 7 256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4 578 5888,'0'0'100,"0"0"-1,-1 0 1,1 0 0,0 0-1,0 0 1,-1-1 0,1 1 0,0 0-1,0 0 1,0 0 0,0-1-1,-1 1 1,1 0 0,0 0-1,0 0 1,0-1 0,0 1 0,0 0-1,-1 0 1,1-1 0,0 1-1,0 0 1,0 0 0,0-1 0,0 1-1,0 0 1,0-1 0,0 1-1,0-1 1,4-10 1544,12-14-532,-13 21-961,26-33 68,2 2 1,55-51-1,-48 50-239,47-56 1,-70 73 118,-1-1 1,-1 0-1,12-26 1,-21 37 46,0 0 1,0 0-1,-1-1 0,0 0 1,-1 1-1,0-1 0,-1 0 1,0 0-1,-1-19 0,0 28-106,0-1 0,0 1 0,0 0 0,0-1 0,0 1 0,-1-1 0,1 1 1,-1 0-1,1 0 0,-1-1 0,1 1 0,-1 0 0,0 0 0,-1-3 0,1 4-20,0 0 0,1-1 0,-1 1 0,0 0 0,0-1 0,0 1 0,0 0 0,1 0 0,-1 0 0,0 0 1,0 0-1,0 0 0,0 0 0,1 0 0,-1 0 0,0 0 0,0 0 0,0 1 0,1-1 0,-1 0 0,0 0 0,0 1 0,0-1 1,1 1-1,-1-1 0,0 1 0,0 0 0,-15 9 315,2 1 0,-1 1 1,2 0-1,-15 15 0,-43 61 1450,59-72-1476,2 1-1,0 1 1,1 0-1,0 0 1,2 0-1,0 1 1,-6 27-1,10-31-223,1 1 0,0-1 0,1 0 0,1 0 0,0 1 0,1-1 0,0 0 0,1 0 0,1 0 0,6 18 0,-7-26-55,1-1 1,0 1-1,0 0 1,1-1 0,0 0-1,0 0 1,0 0-1,1 0 1,9 9 0,-10-12-84,0 1 0,1-1 0,-1-1 1,0 1-1,1 0 0,0-1 0,-1 0 1,1 0-1,0-1 0,0 1 0,0-1 1,0 0-1,1 0 0,8 0 0,-3-2-608,-1 0 0,1-1-1,-1 0 1,0-1 0,1 0-1,-1 0 1,-1-1 0,15-7 0,5-5-3299,36-27 0,-32 22 1496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5888,'-11'-13'1898,"11"13"-1787,0 0-1,1 0 1,-1 0-1,0 0 0,1 0 1,-1 0-1,0 0 1,1 0-1,-1 0 1,0 0-1,1 0 0,-1 0 1,0 0-1,1 0 1,-1 0-1,0 0 0,1 0 1,-1 0-1,0 0 1,0 1-1,1-1 0,-1 0 1,0 0-1,1 0 1,-1 1-1,0-1 1,0 0-1,0 0 0,1 1 1,-1-1-1,0 0 1,0 0-1,0 1 0,0-1 1,1 0-1,-1 1 1,1 2 339,-1 1 0,1-1 0,-1 1 0,1-1 0,-1 1 0,0-1 0,-1 7 0,0 4 563,-1 16-150,-1 1 0,-13 56 0,13-71-759,-19 126-621,21-137-90,1-4 439,0-1 0,-1 1 0,1 0 1,0-1-1,0 1 0,0 0 0,0 0 1,0-1-1,0 1 0,0 0 0,0-1 0,0 1 1,0 0-1,0-1 0,0 1 0,1 0 1,-1-1-1,0 1 0,1 1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34 4736,'2'-3'512,"-1"0"4,1 0 0,0-1 0,0 1 1,0 0-1,0 0 0,0 0 0,1 0 0,2-2 0,-6 22 5271,-10 22-3098,-8 23-739,-44 96 182,-14 39-2136,69-175-1243,4-7-2604,3-13 3169,1-1-19,0-1 613,0 0 0,0 0 1,0 0-1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166 117 5472,'-19'-17'1760,"18"16"-1557,0 1 1,0-1 0,0 0-1,0 0 1,0 0 0,1 0-1,-1 0 1,0 0 0,0 0 0,1 0-1,-2-1 1,2 1-72,0 1 1,0 0-1,1 0 1,-1 0-1,0-1 0,0 1 1,0 0-1,0 0 1,0 0-1,0-1 0,0 1 1,1 0-1,-1 0 1,0 0-1,0 0 0,0-1 1,0 1-1,1 0 1,-1 0-1,0 0 1,0 0-1,0 0 0,1 0 1,-1 0-1,0 0 1,0 0-1,1 0 0,-1-1 1,3 0 2084,17-9-130,-8 3-1520,0 1-1,0 1 0,21-7 0,23-1-359,1 2 0,0 3 0,0 2-1,111 3 1,-148 4-268,22 4-1,-37-4-518,1 0 0,-1 0 0,0 1 0,0-1 0,0 1 0,0 1 0,0-1 0,9 6 0,-7 0-3335,0 4 1270</inkml:trace>
  <inkml:trace contextRef="#ctx0" brushRef="#br0" timeOffset="1">22 663 7872,'-18'4'2560,"14"-3"-1563,19-2 3174,51-15-301,35-21-2255,-28 11-1367,91-22-496,-94 33-2832,-69 15 2921,1-1-268,0 1 0,0-1 0,-1 1 1,1 0-1,0 0 0,0 0 1,-1 0-1,1 0 0,0 0 0,0 0 1,-1 1-1,4 0 0,1 6-1951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3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10144,'0'-7'18926,"0"14"-17480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7648,'-16'-7'2453,"42"-10"2928,-18 14-4912,1-1 0,0 2 0,0-1 0,0 1-1,0 1 1,0-1 0,13 1 0,-17 1-380,1 0 1,0 1-1,-1-1 1,1 1-1,-1 0 0,1 1 1,-1 0-1,0-1 1,0 2-1,0-1 0,0 0 1,0 1-1,7 5 1,-10-6-52,0-1 1,0 1-1,0 0 1,-1-1 0,1 1-1,-1 0 1,0 0-1,1 0 1,-1 0 0,0 0-1,0 0 1,0 0-1,0 1 1,-1-1 0,1 0-1,0 0 1,-1 4-1,0-3 21,0 0-1,0 1 1,0-1 0,-1 0-1,0 1 1,1-1-1,-1 0 1,-1 0-1,1 1 1,-3 4-1,-4 4 102,0 0 0,0-1-1,-2 0 1,-14 14-1,22-23-151,-5 6 469,0 1 0,0 0 1,-6 11-1,11-18 570,7-2-499,12-2-336,0 0 0,0-1 1,25-7-1,6-1-389,22 0-2480,-53 9-782,35 2-1,-15 4 251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5152,'-21'-8'13493,"21"8"-12867,8 0-116,110-8 1596,1 1-1578,73 18-437,-171-11-222,-18 0 121,1 0-1,-1 0 1,1 0 0,-1 1 0,1-1 0,4 2-1,-7-1-239,-6 10-9611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7648,'3'-2'9503,"7"1"-6824,13 0-2374,-22 1 295,316-9 2286,-250 2-3414,-3-3-3664,-46 3-80,-4 0 1355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4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 2720,'10'-3'9637,"-22"10"-5280,-23 13-2367,15-8-1116,-23 17 1,29-19-551,-1 2-1,2 0 1,0 1 0,0 0 0,1 1 0,-15 23 0,23-30-281,0 0 1,1 0-1,-1 0 1,1 1-1,1-1 1,0 1-1,0 0 1,0-1-1,1 1 1,0 0 0,1 0-1,-1 0 1,1 0-1,1 0 1,0 0-1,0-1 1,4 16-1,-3-16-20,1 0 0,-1 0 0,2 0 0,-1 0 0,0 0 0,1-1 0,1 1 0,-1-1 0,1 0 0,0-1 0,0 1-1,1-1 1,-1 0 0,1 0 0,0 0 0,1-1 0,-1 0 0,1 0 0,7 2 0,-10-4-11,0-1 0,0 1 1,0-1-1,-1-1 0,1 1 0,0 0 0,0-1 0,0 0 1,0 0-1,0 0 0,6-1 0,-3-1 10,1 0 0,-1 0 0,0-1 0,0 0-1,13-7 1,8-10-34,0 0-1,-1-2 1,30-31-1,-5 5 15,43-26-194,-82 62 130,-11 9 39,-8 6-41,0 2 74,-1 1 1,2-1-1,-1 1 0,0 0 1,1 0-1,0 1 0,1 0 1,0 0-1,0 0 0,0 0 1,1 0-1,-4 13 0,3-8 54,1 1-1,0 0 0,1 0 0,0 0 0,1 1 0,1 23 0,1-29-28,0 1 0,1-1 0,-1 0 1,2 0-1,-1-1 0,1 1 0,0 0 0,5 7 1,-6-11-10,0 0 1,1-1-1,-1 1 1,1-1-1,0 0 1,0 0-1,0 0 1,0 0 0,1 0-1,-1-1 1,1 1-1,-1-1 1,1 0-1,0 0 1,0 0-1,8 2 1,-10-4 1,0 1-1,1-1 1,-1 0 0,1 0-1,-1 0 1,1 0-1,-1-1 1,1 1 0,-1 0-1,0-1 1,1 0 0,-1 0-1,0 1 1,0-1 0,1-1-1,-1 1 1,0 0 0,0 0-1,0-1 1,0 1 0,3-4-1,-2 1-55,1 0 1,-1-1-1,0 1 0,0 0 0,0-1 1,-1 0-1,1 1 0,-1-1 0,2-10 1,0 3-109,-2-1 1,0 0-1,0 0 0,-1 0 1,-1 1-1,-2-26 1,2 32 109,-1 1 0,0-1 0,0 1 0,-1 0 0,0 0 0,0-1 0,0 1 0,0 0 0,-1 1 1,0-1-1,0 0 0,0 1 0,0 0 0,-1 0 0,0 0 0,0 0 0,0 0 0,0 1 0,-1-1 0,-4-2 0,4 4-19,1-1 0,-1 1 0,0 0 0,0 0 0,0 0 0,0 0-1,0 1 1,-1 0 0,1 0 0,0 1 0,0-1 0,-9 2 0,14-1 41,-1 0 0,1 0 1,-1 0-1,0 1 0,1-1 1,-1 0-1,1 1 1,-1-1-1,1 0 0,-1 1 1,1-1-1,-1 1 0,1-1 1,-1 1-1,1-1 1,-1 1-1,1-1 0,0 1 1,-1-1-1,1 1 0,0-1 1,0 1-1,-1 0 1,1-1-1,0 1 0,0 0 1,0-1-1,0 1 0,0 0 1,0-1-1,0 1 1,0 0-1,0-1 0,0 1 1,0 0-1,0-1 0,0 1 1,1-1-1,-1 1 1,1 1-1,11 25 331,-12-26-319,3 4 88,1 0 0,-1 0 0,1 0 0,0-1 0,0 0 0,1 0 0,-1 0 1,9 5-1,-1-1 46,0-1 0,20 8 0,-23-12-53,0 1-1,0-2 1,1 1 0,-1-1 0,1-1 0,-1 0-1,1 0 1,0-1 0,-1 0 0,1-1-1,-1 0 1,1 0 0,9-4 0,-6 2-33,0-2 0,0 0 1,0 0-1,-1-1 0,0-1 0,0 0 1,0-1-1,14-12 0,1-4 46,-1-2-1,0-1 0,29-42 1,10-25-108,-65 94 9,0 0 0,0 1 0,0-1-1,0 0 1,0 0 0,0 1 0,0-1-1,0 0 1,0 0 0,0 0 0,0 1 0,0-1-1,0 0 1,0 0 0,0 1 0,0-1 0,0 0-1,1 0 1,-1 0 0,0 1 0,0-1-1,0 0 1,0 0 0,0 0 0,1 1 0,-1-1-1,0 0 1,0 0 0,0 0 0,1 0 0,-1 0-1,0 0 1,0 1 0,0-1 0,1 0-1,-1 0 1,0 0 0,0 0 0,1 0 0,-1 0-1,0 0 1,0 0 0,1 0 0,-1 0 0,0 0-1,0 0 1,1 0 0,-1 0 0,0 0-1,0 0 1,0-1 0,1 1 0,-1 0 0,0 0-1,0 0 1,0 0 0,1 0 0,-1 0-1,0-1 1,0 1 0,0 0 0,1 0 0,-1 0-1,0 0 1,0-1 0,0 1 0,0 0 0,0 0-1,1-1 1,0 22 90,-4 40 32,-3 0-1,-20 85 0,22-124-38,2-11-39,-1 1 0,0-1 1,-1 0-1,0 0 0,0 0 0,-11 18 0,14-28-41,0 0 0,1 0-1,-1 0 1,0 0-1,0 0 1,0 0 0,0 0-1,0 0 1,0 0-1,-2 1 1,2-2-10,0 0 0,1 0 0,-1 0 0,0 0 0,0 0 1,0 0-1,1 0 0,-1 0 0,0 0 0,0 0 0,1-1 0,-1 1 0,0 0 0,0 0 1,1-1-1,-1 1 0,0 0 0,1-1 0,-1 1 0,0-1 0,1 1 0,-1-1 0,0 0 0,-4-4-56,1 1 0,-1-1 0,1 0 0,0-1 0,1 1 0,0-1 0,-1 1 0,2-1 0,-1 0 0,1 0 0,-4-12 0,4 9-4,0-1 0,0 0 0,1 0 0,0 0 0,1 0 1,2-18-1,-2 27 83,0 0 1,0 0 0,1 0 0,-1 0 0,0 0 0,1 0-1,-1 0 1,1 0 0,-1 0 0,1 0 0,-1 1 0,1-1-1,0 0 1,-1 0 0,1 0 0,0 1 0,0-1 0,0 0 0,0 1-1,-1-1 1,1 1 0,0-1 0,0 1 0,0 0 0,0-1-1,0 1 1,0 0 0,0-1 0,0 1 0,0 0 0,0 0-1,0 0 1,3 0 0,-1 0 50,1 1 0,0-1-1,0 1 1,-1-1-1,1 1 1,0 0 0,5 3-1,20 12 100,0 1 0,31 25 0,-34-23-1349,1-1-1,34 17 1,-46-30-2921,2 3 1231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14 606 4480,'-1'-1'126,"1"1"-80,0 0-1,0-1 1,-1 1 0,1 0-1,0 0 1,0-1-1,0 1 1,0 0 0,-1 0-1,1 0 1,0-1-1,0 1 1,0 0 0,-1 0-1,1 0 1,0 0 0,0 0-1,-1-1 1,1 1-1,0 0 1,-1 0 0,1 0-1,0 0 1,0 0-1,-1 0 1,1 0 0,0 0-1,-1 0 1,1 0 0,0 0-1,0 0 1,-1 0-1,1 0 1,0 0 0,-1 0-1,1 0 1,0 1 0,0-1-1,-1 0 1,1 0-1,0 0 1,0 0 0,0 1-1,-1-1 1,1 0-1,0 0 1,0 0 0,0 1-1,-1-1 1,1 0 0,0 0-1,0 1 1,16-1 5982,26-3-3059,-35 1-2734,-1 0 0,0 0 0,0-1 0,0 0 0,0 0-1,0 0 1,-1-1 0,0 0 0,9-7 0,3-5 8,21-28 0,-32 37-198,88-133 436,-78 114-376,-1 2-47,-1 4 84,-1-2-1,-1 0 1,18-45-1,-26 53-73,-1 0 0,0 0 0,0 0 0,-2 0-1,1 0 1,-2-15 0,0 26-59,-1 0 0,1 0 0,-1 0-1,1 0 1,-1 0 0,0 0 0,0 0 0,-1 0 0,1 0-1,-1 0 1,1 1 0,-1-1 0,0 0 0,0 1 0,0 0-1,-3-3 1,4 3 10,-1 1-1,0 0 1,0-1-1,0 1 1,-1 0-1,1 0 1,0 0-1,0 0 1,-1 1-1,1-1 1,0 1-1,-1-1 1,1 1-1,0 0 1,-1 0-1,1 0 1,-1 0-1,1 0 1,0 0-1,-1 1 1,1-1 0,-4 2-1,-2 1 83,0 0 1,1 1-1,-1-1 1,1 2-1,0-1 0,0 1 1,0 0-1,1 0 1,0 0-1,0 1 1,0 0-1,0 1 0,-4 6 1,2 0 108,1 0 0,1 0 0,-1 0 0,2 1 0,0-1 0,-5 26 1,-2 13 328,-6 71 1,16-102-381,1 0 0,1 0 0,1 0 0,1-1 0,1 1 0,8 32 0,-9-48-131,-1 0 0,1-1 0,0 1 0,1-1 0,-1 1 0,1-1 0,0 0 0,0 0 0,0 0 0,0-1 0,1 1 0,-1-1 0,1 0 1,0 0-1,0 0 0,0 0 0,1-1 0,5 3 0,-8-3-13,4 1-206,-1 0 0,1-1 1,-1 1-1,1-1 0,0 0 1,0 0-1,0-1 0,0 1 1,0-2-1,0 1 0,0 0 1,9-2-1,0-1-2123,-1-2 0,0 0 0,0-1 1,-1 0-1,1-1 0,23-14 0,-10 7-619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6240,'4'-7'822,"9"-13"2096,-13 20-2834,0 0 1,0 0-1,0-1 1,0 1-1,1 0 1,-1 0-1,0 0 1,0 0-1,0 0 1,0-1-1,0 1 0,1 0 1,-1 0-1,0 0 1,0 0-1,0 0 1,0 0-1,1 0 1,-1 0-1,0 0 1,0 0-1,0 0 0,1 0 1,-1 0-1,0 0 1,0 0-1,0 0 1,0 0-1,1 0 1,-1 0-1,0 0 1,0 0-1,2 11 4156,-9 26-1285,-20 131-623,9-46-2397,15-107 33,-1 11-2184,-3 46 0,7-70 1681,0-1 0,0 1-1,0-1 1,0 1 0,0 0 0,1-1 0,-1 1 0,0-1 0,2 3-1,-2-3 380,0-1 0,1 0-1,-1 0 1,0 1 0,1-1-1,-1 0 1,1 0 0,-1 0-1,0 0 1,1 0 0,-1 0-1,1 0 1,-1 0 0,0 0-1,1 0 1,-1 0 0,0 0-1,1 0 1,-1 0 0,1 0-1,-1 0 1,0 0 0,1 0-1,-1-1 1,0 1 0,1 0-1,-1 0 1,1 0 0,-1-1-1,0 1 1,0 0 0,1 0-1,-1-1 1,0 1 0,0 0-1,1-1 1,15-10-2729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 6976,'0'0'81,"0"0"1,0 0 0,-1 0-1,1 0 1,0-1 0,0 1-1,0 0 1,0 0 0,0 0-1,0 0 1,0 0 0,0-1-1,0 1 1,0 0 0,0 0-1,0 0 1,0 0 0,0 0-1,0 0 1,0-1 0,1 1-1,-1 0 1,0 0 0,0 0-1,0 0 1,0 0 0,0 0-1,0 0 1,0-1 0,0 1-1,0 0 1,0 0 0,0 0-1,1 0 1,-1 0 0,0 0-1,0 0 1,0 0 0,0 0-1,0 0 1,0 0 0,1 0-1,-1 0 1,0 0 0,0 0-1,0 0 1,0 0 0,0 0-1,0 0 1,1 0 0,-1 0-1,0 0 57,0 0-1,0 1 1,1-1 0,-1 0-1,0 1 1,0-1-1,0 0 1,0 1 0,0-1-1,0 0 1,0 1-1,0-1 1,0 0-1,0 1 1,0-1 0,0 0-1,0 1 1,0-1-1,0 0 1,0 1 0,0-1-1,0 0 1,0 1-1,-1-1 1,1 1 0,-30 65 5192,16-38-4502,-15 47 0,-5 52-315,-20 61-2306,53-185 1376,-11 32-4323,9-19 345,2-7 1857</inkml:trace>
  <inkml:trace contextRef="#ctx0" brushRef="#br0" timeOffset="1">24 165 6656,'-22'-47'3696,"22"46"-3521,0 1 0,-1 0 0,1-1 0,0 1 0,0 0 0,0-1 1,0 1-1,0 0 0,0-1 0,0 1 0,0 0 0,0-1 0,0 1 1,0-1-1,0 1 0,0 0 0,0-1 0,0 1 0,1 0 0,-1-1 0,0 1 1,0 0-1,0-1 0,0 1 0,1 0 0,-1-1 0,0 1 0,0 0 0,1 0 1,-1-1-1,0 1 0,1 0 0,17-9 2587,25-2-312,7 3-1115,66-1-1,55 7-3344,-111 2-1006,-32 0 669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8896,'0'0'223,"1"-1"0,-1 1-1,0-1 1,0 1 0,1-1 0,-1 1 0,0-1 0,1 1 0,-1-1 0,1 1 0,-1-1 0,1 1 0,-1 0-1,0-1 1,1 1 0,-1 0 0,1-1 0,0 1 0,-1 0 0,1 0 0,-1-1 0,1 1 0,0 0-1,21-4 2578,42-3 48,524-66 234,-521 66-3645,-29 4-2548,-15 2 1185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18 131 8480,'-15'-19'2730,"14"19"-2703,1 0 0,0 0 0,0 0 0,0-1-1,0 1 1,-1 0 0,1 0 0,0 0 0,0 0-1,0-1 1,0 1 0,0 0 0,0 0 0,0 0-1,-1-1 1,1 1 0,0 0 0,0 0 0,0-1-1,0 1 1,0 0 0,0 0 0,0 0 0,0-1-1,0 1 1,0 0 0,0 0 0,0-1-1,0 1 1,1 0 0,-1 0 0,0 0 0,0-1-1,0 1 1,0 0 0,0 0 0,0 0 0,0-1-1,1 1 1,1-4 196,0 0-1,1 0 0,-1 0 1,1 1-1,0-1 0,0 1 1,0 0-1,1 0 0,-1 0 1,1 0-1,0 0 1,5-2-1,7-4 249,2 1-1,-1 0 1,1 1-1,0 1 1,1 1 0,-1 0-1,1 2 1,0 0 0,0 1-1,0 1 1,27 1 0,-43 0-421,0 1-1,1-1 1,-1 1 0,0-1 0,0 1 0,0 0 0,0 0 0,0 0 0,0 1-1,0-1 1,-1 1 0,1-1 0,0 1 0,-1 0 0,1 0 0,-1 0 0,0 0-1,0 1 1,1-1 0,-1 1 0,-1-1 0,1 1 0,0 0 0,-1-1-1,1 1 1,-1 0 0,0 0 0,0 0 0,0 0 0,-1 0 0,1 1 0,-1-1-1,1 0 1,-1 0 0,0 0 0,0 4 0,-1-1-12,0 1 1,0-1-1,-1 1 0,0-1 0,0 1 1,0-1-1,0 0 0,-1 0 1,-5 7-1,-1 2 96,-2 0-1,-14 14 1,2-4 239,-2-1 1,-40 29-1,23-19 187,33-26-274,-1 0 0,-12 15 1,22-22-264,-1-1 1,1 1 0,-1-1 0,1 1 0,0-1 0,-1 1 0,1-1 0,0 1 0,0-1 0,-1 1 0,1-1 0,0 1-1,0-1 1,0 1 0,0 0 0,0-1 0,-1 1 0,1-1 0,0 1 0,0-1 0,1 1 0,-1 0 0,0-1 0,0 1-1,0-1 1,0 1 0,0-1 0,1 1 0,-1 0 0,0-1 0,0 1 0,1-1 0,-1 1 0,1 0 0,0 0 16,1 0 1,-1 0-1,0-1 0,1 1 1,-1 0-1,1 0 1,-1-1-1,1 1 1,-1-1-1,1 0 1,2 1-1,18 1 152,0 0-1,34-4 1,48-8-333,-51 4-559,55-9-3828,-57 9 2170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46 3328,'-21'0'1709,"10"0"4246,30-1 4300,7-2-7668,34-1-2171,164-11 1537,-23 2-1559,-192 12-400,108-8 124,-104 9 189,-10 1-1667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433 101 2656,'-5'-4'4912,"5"5"-4829,0-1 0,0 0 1,0 0-1,0 0 0,-1 0 1,1 0-1,0 0 0,0 0 1,0 0-1,-1 0 0,1 0 1,0 0-1,0 0 0,0 0 1,-1 0-1,1 0 0,0 0 1,0 0-1,0 0 0,-1 0 0,1-1 1,0 1-1,0 0 0,0 0 1,0 0-1,-1 0 0,1 0 1,0 0-1,0-1 0,0 1 1,0 0-1,0 0 0,-1 0 1,1 0-1,0-1 0,0 1 1,0 0-1,0 0 0,0 0 1,0-1-1,0 1 0,0 0 1,0 0-1,0 0 0,0-1 0,0 1 1,0 0-1,0 0 0,0 0 1,0-1-1,0 1 0,0 0 1,-1-10 1100,0 10-1116,0-1 0,0 1 1,0-1-1,0 1 1,0-1-1,0 1 1,0 0-1,0-1 1,0 1-1,0 0 0,0 0 1,0 0-1,0 0 1,0 0-1,0 0 1,0 0-1,-1 0 0,-3 0 242,-7-5 301,11 4-576,0 0-1,0 1 0,1-1 1,-1 1-1,0 0 0,0-1 1,0 1-1,0 0 0,0-1 1,0 1-1,0 0 0,0 0 1,0 0-1,0 0 1,0 0-1,0 0 0,0 0 1,-2 1-1,-23 1 710,24-3-697,-1 1 1,1 0 0,-1 1 0,0-1-1,1 0 1,-1 1 0,1-1 0,-1 1 0,1 0-1,-6 2 1,-27 14 841,25-13-592,-1 0 0,2 1 1,-1 0-1,1 1 0,-17 13 0,20-13-83,0-1 1,-1-1-1,-7 5 1,-19 15 399,-4 8 381,18-16-372,-21 21-1,37-34-552,0 0-1,0 1 1,0-1-1,0 1 1,1 0 0,-1 0-1,1 0 1,0 0-1,0 0 1,1 1 0,-1-1-1,1 0 1,0 1 0,0-1-1,0 1 1,1 0-1,-1-1 1,2 9 0,4 44 90,-5-54-149,1 6 51,0 0 1,1 0-1,0 0 0,1-1 1,0 1-1,7 15 1,9 11 111,-6-9-8,2-1-1,0 0 1,36 43 0,-42-58-59,1 0 0,0-1 0,1 0 0,0-1 0,0 0 0,13 6 0,-17-10-66,0-1 0,0 0 0,0-1-1,0 0 1,0 0 0,0 0 0,0-1 0,1 0 0,-1 0-1,1-1 1,-1 0 0,15-2 0,16-6 66,-1-1 1,0-2-1,0-1 1,-1-2-1,35-19 0,-27 8-4,-2-1 0,0-1 0,53-49 0,-85 67-65,-1 0 1,0-1-1,-1 0 0,-1 0 1,1-1-1,-2 0 1,1 0-1,-1-1 0,6-19 1,-10 25-29,-1 0-1,1 1 1,-1-1 0,-1 0 0,1 0-1,-1 1 1,0-1 0,-1 0 0,1 0 0,-1 0-1,0 1 1,-1-1 0,1 1 0,-6-12 0,3 7-30,-1 0 1,-1 0-1,0 0 1,0 1-1,-1 0 1,-15-15-1,-12-6-24,-1 1-1,-65-39 0,98 66 46,-18-10-80,0 0 1,-1 1-1,0 1 0,-1 0 1,0 2-1,-1 1 0,-33-7 1,50 14-245,1-1 0,0 1-1,0 0 1,0 0 0,0 0 0,0 1 0,0 0 0,0 0 0,0 0 0,0 0-1,0 1 1,0 0 0,1 0 0,-1 0 0,-7 6 0,8-5-741,0 0 0,1 0 1,-1 1-1,1-1 0,0 1 0,0 0 1,0 0-1,1 0 0,-5 8 0,1 8-2818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 6720,'-16'-14'2170,"16"14"-2067,0-1-1,-1 1 0,1-1 0,-1 1 0,1-1 1,0 1-1,0-1 0,-1 0 0,1 1 0,0-1 1,0 1-1,0-1 0,0 0 0,0 1 0,0-2 1,0-1 848,0 6 697,3 23 3585,-2-19-4517,-1 0-1,1 0 1,-2 11 0,-9 66 2662,-3 39-1887,12-97-1472,-7 145-1105,5-146-3420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17 5312,'-6'-16'10428,"0"24"-5977,-1 2-3576,-1 0-1,0-1 0,0 0 0,-14 10 1,-11 12 583,24-21-1218,0 0 0,1 0 1,0 1-1,0 0 1,1 1-1,-7 15 1,12-21-207,-1 1 0,1 0 1,1 0-1,-1 0 1,1 0-1,1 0 1,-1 0-1,1 0 1,0 0-1,1 0 0,-1 1 1,2-1-1,2 10 1,-1-5-93,9 21 0,-11-31-264,0 0-1,0 0 0,0 1 1,0-1-1,1 0 1,-1 0-1,1 0 0,-1-1 1,1 1-1,-1 0 1,1 0-1,0-1 0,0 1 1,0-1-1,0 0 1,4 2-1,-5-3 133,-1 1 1,1-1-1,0 0 1,-1 0-1,1 0 1,0 0-1,0 0 1,-1 0-1,1 0 1,0 0-1,-1 0 1,1 0-1,0-1 1,0 1-1,-1 0 1,1 0-1,0-1 1,-1 1-1,1 0 1,0-1-1,-1 1 1,1 0-1,-1-1 1,1 1-1,-1-1 1,1 1-1,-1-1 1,1 0-1,2-2-426,10-9-1906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7456,'-13'-35'3392,"9"22"-2944,-1 1 1536,5 9-1184,-5-6 384,10 9-704,-5-3-800,0-2-1088,9 10 832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 4480,'-1'0'562,"0"-1"0,0 1-1,0-1 1,0 1 0,-1 0 0,1-1 0,0 1 0,-1 0-1,1 0 1,0 0 0,0 0 0,-1 0 0,1 0 0,0 0 0,-1 0-1,-1 1 1,-24 9 1580,12-4-1276,-212 92 4532,215-92-5266,0-1-58,1 1 0,-1 0-1,1 1 1,-10 8 0,20-14-70,0 0 0,0 0 0,1 0 0,-1 0 0,0 0 0,0 0 0,1 1 0,-1-1 0,1 0 0,-1 0 0,1 0 0,-1 1 0,1-1 0,0 0 0,-1 0 0,1 1 0,0-1 0,0 0 0,0 1 0,0-1 0,0 0 0,1 1 0,-1-1 0,0 0 0,0 0 0,1 1 0,-1-1 0,1 0 0,-1 0 0,1 0 0,0 0 0,-1 1 0,1-1 0,1 1 0,4 5 29,0 0 0,0 0 0,0-1 0,8 5 0,-7-4-23,18 14 10,-13-12-11,-1 1-1,-1 0 1,1 0 0,8 13 0,-5-4 16,-8-12 118,0 2-1,0-1 1,-1 1-1,6 13 1,-10-20-111,0 1 1,0-1-1,-1 0 1,1 1 0,-1-1-1,1 1 1,-1-1-1,0 1 1,0-1 0,0 0-1,-1 1 1,1-1-1,0 1 1,-1-1 0,0 1-1,1-1 1,-1 0-1,0 1 1,0-1 0,0 0-1,-1 0 1,-2 4 0,1-2-15,-1 0 0,0-1 0,0 1 0,-1-1 0,1 1 0,-1-1 0,1-1 0,-1 1 0,0-1 0,0 1 0,-5 0 0,-11 4 70,-30 4 0,28-6-70,3 0-391,1-1 0,-1-1-1,0 0 1,0-2 0,1 0-1,-26-2 1,40 0-121,1 0 1,-1 0-1,1 0 0,0 0 1,-8-4-1,11 5 330,0-1-1,0 1 1,1-1-1,-1 1 1,0-1-1,0 1 1,1-1-1,-1 1 1,0-1-1,1 0 1,-1 1-1,0-1 0,1 0 1,-1 1-1,1-1 1,-1 0-1,1 0 1,0 0-1,-1 0 1,1 1-1,0-1 1,0 0-1,-1 0 1,1 0-1,0 0 1,0 0-1,0 0 1,0 0-1,0 0 1,0 0-1,0 1 1,1-1-1,-1 0 1,1-2-1,0 1-343,0 0-1,0-1 1,1 1 0,-1 0-1,1 0 1,0 0-1,0 0 1,2-2-1,24-17-2525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11456,'-1'0'515,"0"0"0,-1 0 0,1 0 0,0 1 0,0-1 0,-1 0 0,1 1 0,0-1 0,0 1 1,-2 0-1,-15 15 560,12-11 695,-5 6-1163,1 0-1,0 0 1,1 1-1,1 1 1,0-1-1,0 1 1,-8 19-1,0 11-1307,-13 47 0,23-72 537,-6 33-5021,8-32 1143,3-6 1366,3-12 599,4-5-1180,7-7 185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44 6560,'-14'-32'2976,"6"24"-2592,3 4-288,10 8-128,-5 1-960,0 6 608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 6816,'0'0'59,"0"0"0,0 0-1,0 0 1,0 0 0,0 0 0,0 0 0,0 0 0,0-1-1,-1 1 1,1 0 0,0 0 0,0 0 0,0 0 0,0 0 0,0 0-1,0 0 1,0 0 0,0 0 0,0 0 0,-1 0 0,1 0 0,0 0-1,0 0 1,0 0 0,0 0 0,0 0 0,0 0 0,0 0 0,0 0-1,-1 0 1,1 0 0,0 0 0,0 0 0,0 0 0,0 0 0,0 0-1,0 0 1,0 0 0,-1 0 0,1 0 0,0 0 0,0 0 0,0 0-1,0 0 1,0 0 0,0 0 0,0 0 0,0 1 0,-5 7 1425,0 14 1108,2 33 2253,3-17-2784,-3 3-634,-4 54 1018,2-61-1675,-8 70 1004,13-71-1417,0-33-356,0 0 0,0 1 1,0-1-1,0 0 0,0 0 0,0 0 0,0 1 0,0-1 0,0 0 0,0 0 0,0 0 1,0 1-1,0-1 0,0 0 0,0 0 0,0 0 0,0 0 0,0 1 0,0-1 1,1 0-1,-1 0 0,0 0 0,0 0 0,0 0 0,0 1 0,0-1 0,1 0 0,-1 0 1,0 0-1,0 0 0,0 0 0,0 0 0,1 0 0,-1 0 0,0 0 0,0 1 0,0-1 1,1 0-1,-1 0 0,0 0 0,0 0 0,0 0 0,1 0 0,-1 0 0,0-1 1,0 1-1,0 0 0,1 0 0,-1 0 0,0 0 0,0 0 0,0 0 0,0 0 0,1 0 1,-1 0-1,0 0 0,0-1 0,0 1 0,0 0 0,0 0 0,1 0 0,-1 0 1,0 0-1,0-1 0,0 1 0,0 0 0,0 0 0,11-14-237,-10 11 177,61-90-618,-40 57 740,2 1-1,56-63 0,-78 95-30,1 1 0,-1 0 1,1-1-1,0 1 0,0 0 0,0 1 1,5-4-1,-7 5-9,0 0 0,0 0 0,0-1 0,-1 1 0,1 0 0,0 0 0,0 0 0,0 0 0,0 0 0,0 0 0,0 0 0,-1 0 0,1 0 0,0 0 0,0 1 0,0-1 0,0 0 0,-1 1 0,1-1 0,0 0 0,0 1 0,-1-1 0,1 1 0,0-1 0,-1 1 0,1-1 0,0 1 0,-1 0 0,1-1 0,-1 1 0,1 0 0,-1 0 0,1 1 0,2 4 68,-1 0 1,0 1-1,0-1 1,-1 1-1,1 0 0,-1-1 1,-1 1-1,0 0 1,0 0-1,-1 7 1,1 1 0,-3 48-232,-11 66-1,7-74-2537,6-52 1979,1 0 0,-1 0 1,1 0-1,0-1 1,0 1-1,1 0 1,-1 0-1,1 0 0,0 3 1,0-5 261,-1 0 1,1 0 0,-1 0-1,1 0 1,0 0 0,0 0 0,-1 0-1,1-1 1,0 1 0,0 0-1,0 0 1,0-1 0,0 1-1,0 0 1,0-1 0,0 1-1,0-1 1,0 0 0,0 1-1,0-1 1,0 0 0,1 0-1,-1 1 1,0-1 0,2 0-1,24 0-4085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17 624 4320,'-17'3'10416,"18"-3"-10316,-1 0 1,0 0-1,0 0 1,0 0-1,0 0 1,1 0 0,-1 0-1,0 1 1,0-1-1,0 0 1,1 0 0,-1 0-1,0 0 1,0 0-1,0 0 1,1 0-1,-1 0 1,0-1 0,0 1-1,0 0 1,1 0-1,-1 0 1,0 0 0,0 0-1,0 0 1,1 0-1,-1 0 1,0 0-1,0-1 1,0 1 0,0 0-1,1 0 1,-1 0-1,0 0 1,0 0 0,0-1-1,8-5 978,1 0-784,-1-1 0,0 0 0,0 0 0,9-12 0,26-35-158,245-322 274,-278 363-387,-1-1 0,-1 0 0,0 0 0,-1-1 0,0 0-1,5-19 1,-10 19-58,-2 14 33,0 1 0,0-1 0,0 1 0,-1 0 0,1-1 0,0 1 0,0-1 0,0 1 0,0 0 1,-1-1-1,1 1 0,0 0 0,0-1 0,-1 1 0,1 0 0,0-1 0,0 1 0,-1 0 0,1 0 0,0-1 1,-1 1-1,0 0 0,0 0 7,-1 0 1,0 0 0,0 0-1,1 0 1,-1 0-1,0 0 1,1 0 0,-1 1-1,0-1 1,1 1-1,-1 0 1,0-1 0,1 1-1,-1 0 1,1 0-1,-1 0 1,0 1 0,-16 9 288,1 2 1,0 0-1,1 0 1,-27 31-1,22-19 71,1 1 0,-26 45-1,12-6 203,3 1 0,-25 79-1,51-132-527,-7 22 156,-10 39 0,20-64-123,0 0 1,1 1 0,0-1-1,0 1 1,1-1 0,1 1-1,0-1 1,3 17 0,-3-24-66,0-1 1,0 1-1,0 0 0,0-1 0,0 1 1,1-1-1,-1 1 0,1-1 1,-1 0-1,1 1 0,0-1 1,0 0-1,0 0 0,0-1 1,1 1-1,3 2 0,-1-1-88,0-1 0,0 0-1,0 0 1,0-1 0,0 1-1,0-1 1,0 0 0,8 0 0,5-1-949,1 0 1,-1-2-1,34-6 1,-14-1-2649,-1-1 1,-1-2 0,52-24 0,-43 18 701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8064,'-3'-3'744,"-1"-4"2315,6 9-2382,-1-2-419,-1 1 0,0 0 0,0 0 0,0 0 0,0 0 0,0 0 0,0 0 1,0 0-1,0-1 0,0 1 0,0 0 0,0 0 0,-1 0 0,1 0 0,0 0 0,0 0 1,-1 0-1,-1 4 738,-13 96 555,-42 213 4055,39-245-8400,17-59-1089,16-41-6458,3-1 7072,8-5 1157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29 4736,'3'-2'284,"32"-17"1842,-32 18-1545,0-1-1,-1 1 1,1 1-1,0-1 1,0 0-1,0 1 0,0-1 1,0 1-1,0 0 1,0 0-1,3 0 1,-5 0-411,0 1 0,-1-1 1,1 0-1,-1 0 0,1 0 1,-1 1-1,1-1 1,-1 0-1,1 1 0,-1-1 1,1 0-1,-1 1 1,1-1-1,-1 1 0,1-1 1,-1 0-1,0 1 0,1-1 1,-1 1-1,0-1 1,0 1-1,1 0 0,-1-1 1,0 1-1,0-1 0,0 1 1,1-1-1,-1 1 1,0 0-1,-1 20 2316,0-14-2020,-5 39 824,-1-1-1,-3 0 1,-26 75 0,-64 123-1122,94-229-194,-11 23-409,-3 6-4793,18-31 2838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1112 1664,'0'-5'15685,"18"10"-12155,-10-5-2989,-1 2 0,1-1 0,0 1-1,14 6 1,10 2 366,44 1-191,-4-1 77,-53-7-611,-1 0 0,1-2 1,0 0-1,33-2 0,74-17 372,-62 7-382,138-31 663,-164 31-711,-1-2 1,0-1 0,42-24 0,53-43 360,-78 47-248,70-35 1,30 7 32,-86 37-2,70-38-1,-93 41-30,27-16 6,-50 26-149,27-12-1,1 0-120,68-31 157,22-12-34,-120 56-93,0-2-1,-1 0 1,-1-1 0,30-29 0,-31 22 8,0-1-1,-1-1 1,19-36 0,-18 30 53,27-54-271,-33 60 206,-2 5-74,10-29 0,-15 37 78,-4 10-8,-1 0 1,1 0 0,0 0 0,0 0 0,0 0 0,0 0 0,0 0 0,0 0 0,0 0 0,0 0 0,0 0 0,0 0-1,0 0 1,0 0 0,0 0 0,0 0 0,-1 0 0,1 0 0,0-1 0,0 1 0,0 0 0,0 0 0,0 0 0,0 0-1,0 0 1,0 0 0,0 0 0,0 0 0,0 0 0,0 0 0,0 0 0,0 0 0,0 0 0,0 0 0,0 0 0,0-1-1,0 1 1,0 0 0,0 0 0,0 0 0,0 0 0,0 0 0,0 0 0,0 0 0,0 0 0,0 0 0,0 0 0,0 0-1,0 0 1,0 0 0,0-1 0,0 1 0,0 0 0,0 0 0,0 0 0,1 0 0,-1 0 0,0 0 0,-5 0 61,5 1-115,-8 2-56,1 0 0,-11 8 0,11-5 104,-1 0 1,0-1-1,0 0 1,-18 8-1,-38 12-88,46-18 169,-169 54 62,-7 4-244,181-59 105,0 0 1,-16 11-1,23-13-4,6-4 10,0 0 0,0 0 0,0 0 0,0 0 0,0 0-1,0 0 1,0 0 0,-1 0 0,1 1 0,0-1 0,0 0 0,0 0 0,0 0 0,0 0 0,0 0 0,0 0-1,0 0 1,0 0 0,0 0 0,0 0 0,0 0 0,0 0 0,-1 0 0,1 0 0,0 0 0,0 0-1,0 0 1,0 0 0,0 0 0,0 0 0,0 0 0,0 0 0,0 0 0,0 0 0,-1 0 0,1 0-1,0 0 1,0 0 0,0 0 0,0 0 0,0 0 0,0 0 0,0 0 0,0 0 0,0 0 0,0 0-1,0 0 1,0 0 0,-1 0 0,1 0 0,0-1 0,0 1 0,0 0 0,0 0 0,0 0 0,0 0 0,0 0-1,0 0 1,0 0 0,0 0 0,0 0 0,5-6 187,45-22-103,3 2 0,77-27 0,-69 30-26,-31 11-37,148-65-133,-169 72 111,0 1 1,1 0-1,-1 1 0,1 0 1,0 1-1,0 0 0,16-2 1,-25 4-3,1 1 1,-1-1 0,0 0-1,0 1 1,1-1-1,-1 1 1,0-1 0,0 1-1,1-1 1,-1 1 0,0 0-1,0 0 1,0 0-1,0 0 1,0-1 0,0 1-1,0 1 1,-1-1 0,1 0-1,0 0 1,0 0-1,-1 0 1,1 0 0,-1 1-1,1-1 1,-1 0 0,0 0-1,1 2 1,2 7 28,-1 0 1,1 18-1,-1-12-15,3 25 202,-2 68 1,-1-79-236,11 60 1,-11-78-215,1 0 0,8 21-1,-3-16-3236,3-2-3945,-1-4 3387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19 215 9216,'-16'-18'2981,"16"18"-2947,0 0 1,0 0-1,0 0 1,0 0 0,-1-1-1,1 1 1,0 0-1,0 0 1,0 0-1,0 0 1,0 0-1,-1-1 1,1 1-1,0 0 1,0 0-1,0 0 1,0-1-1,0 1 1,0 0-1,0 0 1,0 0-1,0-1 1,0 1-1,0 0 1,0 0-1,0 0 1,0-1-1,0 1 1,0 0-1,0 0 1,0 0-1,0-1 1,0 1-1,3-9 1401,1 0 0,0 0 0,9-14-1,-9 16-1178,2 0 0,-1 0 0,1 1 0,0 0 0,0 0 0,0 1 0,1 0 0,9-6 0,5-1 309,0 0 0,1 1 0,0 2 0,41-13 0,-46 18-88,-1 0 0,1 1 0,0 1-1,0 1 1,-1 0 0,1 1 0,30 4-1,-35-1-282,0 1-1,0 0 1,-1 1-1,20 10 0,-1 0 99,-20-11-293,0 0 1,0-1-1,1-1 0,-1 1 1,1-2-1,-1 1 0,1-1 0,-1-1 1,16-1-1,-14 0-998,-1-1 0,0 0 1,1-1-1,-1 0 0,11-5 0,-9 3-2802,0 0 0,1 0 0,23-3-1,-11 7-400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28 207 4736,'-25'-32'2698,"24"32"-2551,1 0 0,0-1 0,0 1 0,0 0 0,-1-1 0,1 1 0,0 0-1,0-1 1,0 1 0,0 0 0,0-1 0,0 1 0,0 0 0,0-1 0,0 1 0,0 0-1,0-1 1,0 1 0,0-1 0,0 1 0,0 0 0,0-1 0,0 1 0,0 0-1,0-1 1,0 1 0,1 0 0,-1-1 0,0 1 0,0 0 0,0 0 0,1-1-1,-1 1 1,0 0 0,0-1 0,1 1 0,-1 0 0,0 0 0,1 0 0,-1-1-1,0 1 1,1 0 0,-1 0 0,0 0 0,1 0 0,23-8 4897,-15 5-4973,30-5 1377,1 0 0,76-3 0,-56 7-757,188-19 940,314-26-622,-242 19-973,-187 14-4456,-127 15 3001,6 1-2533,-12 0 3804,0 0-1,0 1 1,0-1-1,0 0 1,0 0-1,0 1 1,0-1-1,0 0 1,0 0-1,0 0 1,0 1-1,0-1 1,0 0 0,0 0-1,0 1 1,0-1-1,-1 0 1,1 0-1,0 1 1,0-1-1,0 0 1,0 0-1,0 0 1,-1 0-1,1 1 1,0-1 0,0 0-1,0 0 1,-1 0-1,1 0 1,0 0-1,0 1 1,0-1-1,-1 0 1,1 0-1,-1 0 1,-8 12-2625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0:5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5824,'-5'0'470,"-2"0"1066,7 0-1514,0 0-1,0 0 1,0 0 0,0 0 0,0 0 0,-1 0-1,1 0 1,0 0 0,0 0 0,0 0-1,0 0 1,0 1 0,0-1 0,0 0 0,0 0-1,0 0 1,0 0 0,0 0 0,0 0-1,0 0 1,0 0 0,0 0 0,0 1 0,0-1-1,0 0 1,0 0 0,0 0 0,0 0-1,0 0 1,0 0 0,0 0 0,0 0 0,0 0-1,0 1 1,0-1 0,0 0 0,0 0-1,0 0 1,0 0 0,0 0 0,3 2 1964,15-10 3426,9 3-3484,2-1-938,113-33 2069,-62 15-1426,86-13 1,-159 35-1519,0 1 0,1 1-1,-1 0 1,0 0 0,0 0 0,0 1 0,0 0 0,13 3 0,-18-3-81,1 0-1,-1 0 0,1 0 1,-1 0-1,0 0 1,0 1-1,1-1 0,-1 1 1,0 0-1,0 0 0,-1 0 1,1 0-1,0 0 1,0 0-1,-1 0 0,0 0 1,1 0-1,-1 1 0,0-1 1,0 1-1,0-1 1,0 1-1,-1-1 0,1 1 1,-1 0-1,1 3 1,-1 2 10,0 0 1,-1 0 0,0 0 0,0 0 0,0 0 0,-1 0 0,-1 0-1,1-1 1,-1 1 0,0-1 0,-1 0 0,0 0 0,0 0 0,-1 0 0,1-1-1,-1 1 1,-11 9 0,-2 1 94,0-2 1,-1 0-1,0-1 0,-33 17 0,36-21-66,-7 3 136,-33 24 0,55-37-186,0 1-1,0 0 1,0 0 0,0 0-1,0 0 1,0-1 0,0 1-1,1 0 1,-1 0 0,0 1-1,1-1 1,-1 0 0,1 0-1,-1 1 1,1-1-2,-1-1-1,1 1 1,0-1-1,1 1 1,-1 0-1,0-1 1,0 1-1,0-1 1,0 1-1,0-1 1,0 1-1,1-1 1,-1 0-1,0 1 1,0-1-1,1 1 1,-1-1-1,0 1 1,0-1-1,1 0 1,-1 1-1,1-1 1,0 1 0,2 1 48,0 0 0,0-1 0,1 1 1,-1-1-1,1 0 0,-1 0 0,1 0 1,5 1-1,15 1 43,-1-1 0,1-1 0,26-3 0,68-12-1355,-5 1-3514,-59 11 2597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2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18 2144,'-6'-4'5932,"4"0"-4846,-8-4 4744,10 8-5741,0 0 1,0 0-1,0-1 1,0 1-1,-1 0 1,1 0-1,0 0 1,0 0-1,0 0 1,-1 0-1,1 0 1,0 0 0,0 0-1,0 0 1,0 0-1,-1 0 1,1 0-1,0 0 1,0 0-1,0 0 1,-1 0-1,1 0 1,0 0-1,0 0 1,0 0-1,-1 0 1,1 1 0,0-1-1,0 0 1,0 0-1,0 0 1,-1 0-1,1 0 1,0 0-1,0 1 1,0-1-1,0 0 1,0 0-1,0 0 1,0 0 0,-1 1-1,1-1 1,0 0-1,0 0 1,0 0-1,0 1 1,0-1-1,0 0 1,0 0-1,-6 20 1128,-3 31-1250,9-47 250,-9 83 268,3 96 0,11-32-69,0-24 1984,0-142-1205,-5-394-662,-7 346-3247,5 57 836,1 0 566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2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 3328,'-3'-2'19590,"-3"7"-16440,-2 4-6507,5-5 5067,0 1-1662,0 0 1,-1 0 0,1-1 0,-9 8 0,7-8 5,1 1 1,0 0 0,0 0-1,-4 5 1,2 1-36,0 1 0,1 0-1,0 0 1,1 0 0,0 1 0,1-1 0,-2 25 0,4-32 31,1 0 0,0 0 0,0 0 0,0-1 0,1 1 1,0 0-1,0 0 0,0-1 0,0 1 0,1 0 0,0-1 1,0 1-1,0-1 0,1 0 0,-1 0 0,1 0 0,0 0 1,0 0-1,0 0 0,1-1 0,-1 0 0,1 1 0,7 3 1,-7-4 17,1-1 1,0 1-1,-1-1 1,1-1-1,0 1 1,0-1 0,1 1-1,-1-2 1,7 2-1,-10-2-154,1 0 0,0 0 0,-1 0 0,1 0-1,-1-1 1,1 1 0,-1-1 0,1 1 0,-1-1-1,1 0 1,-1 0 0,0 0 0,1 0 0,-1 0-1,0-1 1,0 1 0,0-1 0,0 1 0,0-1-1,0 0 1,2-2 0,2-14-7247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2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4736,'1'-19'1914,"-1"18"-1709,0 1 0,0-1 1,1 0-1,-1 1 0,0-1 1,0 0-1,0 1 1,1-1-1,-1 0 0,0 1 1,1-1-1,-1 0 0,1 1 1,-1-1-1,1 1 0,-1-1 1,1 1-1,-1-1 1,1 1-1,-1-1 0,2 1 1,11-11 11041,-14 11-11174,1 0 0,-1 0 0,1 1 0,-1-1 0,1 1 0,-1-1-1,1 0 1,-1 1 0,1-1 0,-1 1 0,1-1 0,0 1 0,-1-1 0,1 1-1,0-1 1,0 1 0,-1 0 0,1-1 0,0 1 0,0-1 0,0 1 0,-1 0 0,1-1-1,0 1 1,0 0 0,-5 13 534,8-20-323,0 1 1,0-1-1,-1 0 0,1 0 1,-1 0-1,0 0 1,1-12-1,11-30-48,-14 42 258,1 5-1178,-2 11-5499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2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3136,'10'7'13482,"5"-7"-8137,24-6-5222,2-1 153,-20 6-129,15-2-7,44 3 0,17 1 1009,-60-1-3791,0 0-7316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2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 5632,'8'-14'12695,"-7"31"-10384,-1 28-2288,-18 231 2243,13-235-1868,-10 44 0,0 0-127,13-59 88,2-25-612,0 0-1,-1-1 1,1 1 0,0 0 0,0 0 0,0 0 0,0-1 0,0 1 0,0 0 0,1 0-1,-1-1 1,0 1 0,0 0 0,0 0 0,1-1 0,-1 1 0,1 1 0,8-10-6051,-6 0 3659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3552,'-18'-11'16954,"18"10"-16884,1 0 1,-1 0-1,1 1 0,-1-1 0,1 0 1,0 1-1,-1-1 0,1 0 0,0 1 0,-1-1 1,1 1-1,0-1 0,0 1 0,0 0 1,-1-1-1,1 1 0,2-1 0,20-7 71,-19 7-5,239-69 808,-211 63-862,0 2 1,0 1-1,0 1 0,63 3 0,-70 0-4,-21 0-94,1-1 0,-1 2 1,1-1-1,-1 0 0,0 1 1,8 1-1,-11-1 192,-6 7-1995,4-6 1521,1-1-1,-1 1 0,1-1 0,-1 0 0,0 1 1,0-1-1,1 0 0,-1 0 0,0 1 1,0-1-1,-2 1 0,-4 8-3171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4064,'21'-32'15770,"-25"42"-10383,-5 19-4835,4-10-64,1-8-262,-7 25-83,1-1 0,-10 73 1,19-101-91,1 1 1,0 0 0,0-1 0,1 1 0,-1-1 0,4 13-1,-2-16-29,-1 0 0,1 0 0,0 0 0,0 0 0,0-1 0,1 1 0,-1-1 0,1 1 0,0-1 0,0 0 0,0 0 0,7 5-1,-5-4-187,0-1 0,1 0-1,-1 0 1,1 0-1,10 2 1,-10-3-1401,1 0 0,0-1 1,0 0-1,12 1 0,0-6-6109,-6 3 4490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54.336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435 147 3808,'5'-14'9269,"-5"12"-8922,0 0 1,0 1 0,0-1-1,-1 0 1,1 1-1,0-1 1,-1 0-1,1 1 1,-1-1-1,1 1 1,-1-1-1,0 0 1,0 1-1,1 0 1,-1-1 0,0 1-1,0 0 1,-2-2-1,1 1-163,0 1-1,1 0 1,-1 0 0,0 0-1,0 1 1,0-1 0,0 0-1,1 1 1,-1-1 0,0 1-1,0-1 1,0 1 0,-3 0-1,-2 0-32,1 1 0,-1-1 0,0 2 0,1-1 0,-1 1 0,1 0 0,-1 0 0,-6 4 0,8-4-98,1 0 0,0 0 1,1 1-1,-1-1 0,0 1 0,1 0 1,-1 0-1,1 1 0,0-1 0,0 1 1,0-1-1,1 1 0,-1 0 0,1 0 1,-2 5-1,3-7-32,0 1 0,1-1-1,-1 1 1,1-1 0,-1 1 0,1-1 0,0 1 0,0-1-1,0 1 1,1-1 0,-1 1 0,0-1 0,1 1 0,0-1-1,0 1 1,-1-1 0,1 0 0,1 1 0,-1-1-1,0 0 1,0 0 0,1 0 0,-1 0 0,1 0 0,0 0-1,0 0 1,-1-1 0,5 3 0,-3-2 10,-1 0 0,1 0 0,0 0-1,0 0 1,0-1 0,0 0 0,1 1 0,-1-1 0,0 0 0,0-1 0,1 1-1,-1-1 1,1 1 0,-1-1 0,0 0 0,1 0 0,-1 0 0,1-1 0,-1 1-1,0-1 1,1 0 0,-1 0 0,0 0 0,0 0 0,0-1 0,0 1 0,0-1-1,6-4 1,-4 2 16,1-1 1,0 1-1,-1-1 0,0-1 0,-1 1 1,1-1-1,-1 0 0,0 0 0,0 0 1,-1 0-1,1-1 0,3-13 0,-3 7 59,-1 0 0,2-22 1,-4 31-101,-1 0 1,0 0 0,0-1-1,0 1 1,0 0 0,-1 0-1,0 0 1,0 0 0,0 0-1,0 0 1,-1 0 0,-2-6 0,3 9-17,0 0 0,0-1 0,0 1 0,-1 0 0,1 0 0,0 0 0,0 0 0,-1 1 0,1-1 0,0 0 1,-1 0-1,1 1 0,-1-1 0,1 1 0,-1-1 0,1 1 0,-1 0 0,1 0 0,-1-1 0,0 1 0,1 0 1,-1 0-1,1 1 0,-1-1 0,1 0 0,-1 0 0,-1 2 0,-5 0-37,0 0-1,1 1 0,-13 7 1,18-10 40,-18 13 74,-1 0 1,2 2 0,0 0-1,1 1 1,-26 27-1,37-35-6,1 0-1,-1 0 0,2 1 1,-1 0-1,-6 13 0,10-17-20,-1 0 0,1 1 0,1 0 0,-1-1-1,1 1 1,0 0 0,0 0 0,0-1 0,1 1-1,1 11 1,-1-16-30,0 1-1,0-1 1,1 1-1,-1-1 1,1 1-1,-1-1 1,1 1 0,0-1-1,0 0 1,-1 1-1,1-1 1,0 0-1,0 0 1,0 0-1,0 1 1,0-1-1,1 0 1,1 1-1,-1-1 5,0 0-1,1 0 0,-1 0 1,1 0-1,-1 0 0,1 0 1,0-1-1,-1 1 0,1-1 1,2 1-1,1-1 1,0-1-1,0 1 1,0-1 0,0 0-1,0 0 1,0-1-1,0 1 1,0-1 0,5-3-1,-4 1 0,0-1 0,0 0 0,0-1-1,-1 1 1,1-1 0,-1 0 0,-1-1 0,1 1-1,-1-1 1,-1 0 0,1-1 0,-1 1 0,0-1-1,-1 0 1,0 0 0,0 0 0,0 0 0,-1 0-1,1-11 1,-3 16-30,0-1 1,0 0-1,0 0 0,0 1 1,-1-1-1,1 0 0,-1 1 1,0-1-1,0 1 0,0-1 0,-1 1 1,1-1-1,-1 1 0,0 0 1,-4-6-1,4 6 6,0 1 1,-1 0-1,1 0 0,0 0 1,-1 0-1,1 1 0,-1-1 1,1 1-1,-1-1 1,0 1-1,1 0 0,-1 0 1,0 0-1,0 1 0,0-1 1,0 0-1,0 1 0,0 0 1,0 0-1,-6 0 0,0 2 19,-1-1 0,0 1 0,0 1 0,1 0 0,-1 0-1,1 1 1,0 0 0,0 1 0,1-1 0,-1 2 0,1-1-1,0 1 1,0 1 0,-13 13 0,20-18-3,0-1 0,0 1 0,0-1 0,0 1 0,0 0 1,0-1-1,0 1 0,1 0 0,-1 0 0,1-1 0,-1 1 0,1 0 1,0 0-1,-1 0 0,1 0 0,0 0 0,0 0 0,0-1 0,1 1 1,-1 0-1,0 0 0,1 0 0,-1 0 0,1-1 0,0 1 0,-1 0 0,1 0 1,0-1-1,0 1 0,0-1 0,0 1 0,0-1 0,1 1 0,-1-1 1,0 0-1,1 1 0,-1-1 0,1 0 0,-1 0 0,1 0 0,0 0 1,-1 0-1,1-1 0,0 1 0,0 0 0,-1-1 0,1 1 0,0-1 1,0 0-1,0 0 0,0 1 0,0-1 0,2-1 0,5 1 20,0 0-1,0-1 0,0 0 1,0-1-1,0 0 0,0 0 1,-1-1-1,1 0 1,-1-1-1,0 0 0,0 0 1,0-1-1,9-6 0,-16 10-27,0 1-1,-1 0 0,1-1 0,-1 1 0,1-1 1,-1 1-1,1-1 0,-1 1 0,1-1 0,-1 1 0,1-1 1,-1 0-1,0 1 0,1-1 0,-1 1 0,0-1 1,1 0-1,-1 0 0,0 1 0,0-1 0,0 0 0,0 1 1,0-1-1,0 0 0,0 0 0,0 1 0,0-1 0,0 0 1,0 1-1,0-1 0,0 0 0,0 1 0,-1-1 1,1 0-1,-1 0 0,0 0-9,0 0-1,0 0 1,0 0-1,0 0 1,0 1 0,-1-1-1,1 1 1,0-1-1,0 0 1,-1 1 0,1 0-1,0-1 1,-1 1-1,1 0 1,0 0 0,-1 0-1,1 0 1,0 0 0,-3 0-1,-9 2-21,0 0 0,0 1 0,1 0 0,-1 1-1,1 0 1,-12 7 0,-73 41-163,81-43 125,5-3 93,1 0 1,0 1 0,0 0-1,0 0 1,1 1 0,0 0-1,-12 15 1,21-23-16,0 1 0,-1-1 0,1 0-1,0 1 1,0-1 0,-1 0 0,1 1 0,0-1-1,0 0 1,0 1 0,0-1 0,-1 0 0,1 1 0,0-1-1,0 0 1,0 1 0,0-1 0,0 1 0,0-1-1,0 0 1,0 1 0,0-1 0,0 1 0,0-1 0,0 0-1,0 1 1,1-1 0,-1 0 0,0 1 0,0-1-1,0 0 1,0 1 0,1-1 0,-1 0 0,0 1 0,2 0 0,-1 0 0,0-1 1,0 1-1,0-1 0,1 1 1,-1-1-1,0 1 1,1-1-1,-1 0 0,3 0 1,39 0 32,-39 0-10,31-4 72,63-15-1,-61 11-48,-7 1-22,-1-1 0,0-1-1,50-24 1,-65 26 12,-1-1 1,0 1-1,-1-2 0,0 0 1,0-1-1,-1 0 0,0 0 1,0-1-1,14-21 0,-16 12-173,-8 17 138,0 1 0,0 0 0,0-1 0,0 1 0,0 0 0,3-4 0,-3 2 13,-6 9 79,-10 35-338,11-32 231,1 0 0,0 0-1,0 1 1,-1 10 0,-6 15 188,29-85 403,0 4-736,-8 20 108,12-42 0,-22 69 50,-1-1-1,0 1 0,0-1 0,0 1 0,0-1 0,1 1 1,-1-1-1,0 1 0,0-1 0,0 1 0,0-1 1,0 1-1,0-1 0,0 1 0,0-1 0,-1 1 0,1-1 1,0 1-1,0-1 0,0 1 0,0 0 0,-1-1 0,1 1 1,0-1-1,-1 1 0,1-1 0,0 1 0,-1 0 0,1-1 1,-1 1-6,0-1 0,0 1 0,0 0 1,0 0-1,1 0 0,-1 0 0,0 0 1,0 0-1,0 0 0,0 0 0,0 0 1,0 0-1,0 1 0,1-1 1,-2 0-1,-5 3-34,1 0 1,-1 0-1,-6 5 1,-16 9-363,-38 27-6708,48-25 4439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9728,'-11'-5'12860,"10"5"-12458,-7 2 1379,6-1-2595,-10 5 1272,10-5-315,1 0 0,-1 0 0,0 0 0,0 0 0,0-1 0,0 1 0,0 0 0,0-1 0,0 0 1,-2 1-1,11-10 470,3-2-321,-1 1 239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2816,'-10'-3'13204,"19"5"-10470,12-1-4127,-17-1 2383,296-12 877,-18-7-1526,302-6 459,53 22 11,-162 10-215,-308-3-429,96 3 116,190 2 36,188-9-2292,-629 0 1334,7 1-1261,0-2-1,22-3 0,-15-3-5096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5216,'2'-2'685,"0"0"-334,-1 1 0,1-1 0,-1 1 0,1-1 0,0 1 0,0 0 0,3-2 0,3 1 4012,-9 3-3421,-1-1 1,0 0 0,0 1-1,1-1 1,-1 1 0,0-1 0,1 1-1,-1 0 1,-2 1 0,-18 15 823,12-8-1901,1 0 0,-13 17 1,17-18 170,0-1 0,1 1 1,0 0-1,1 0 1,0 0-1,0 1 0,1-1 1,0 1-1,0 0 0,1-1 1,0 1-1,1 12 1,0-8-87,1 0 1,0 0 0,1-1 0,1 1 0,0-1 0,0 1 0,11 22 0,-8-21-619,10 19-2942,-14-30 2600,0 0 0,1 0 0,-1 0 0,0 0 0,1 0 1,0-1-1,3 4 0,4 1-1486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8544,'-8'-20'3872,"3"17"-3360,0-2-352,10 5-192,-5-3-256,5 3 160,-5 8-2016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 6816,'-52'-14'2197,"51"13"-2165,1 1-1,-1 0 1,0 0-1,1-1 1,-1 1 0,1 0-1,-1 0 1,0 0-1,1 0 1,-1 0 0,1 0-1,-1 0 1,0 0 0,1 0-1,-1 0 1,0 0-1,1 0 1,-1 0 0,1 0-1,-1 0 1,0 1-1,1-1 1,-1 0 0,1 1-1,-1-1 1,0 1-1,-6 3 185,1 0 0,0 1 0,0 0 0,0 1 0,1-1 0,0 1 0,0 0 0,0 0 0,-7 14 0,-5 16 1406,-18 57-1,27-70-1141,-15 41 108,4 2-1,2 0 1,3 1 0,-8 95-1,17 42-202,7-168-329,1 1 0,1 0 0,15 53-1,-14-75-299,0 0 1,0-1-1,2 0 0,0 0 0,0-1 0,11 14 0,-12-19-304,1 1 1,1-1 0,0 0-1,0 0 1,0-1-1,1 0 1,0 0-1,17 8 1,27 10-1554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8224,'1'-2'792,"3"0"120,11 8 1069,190 111 2915,-178-100-4367,-2 1 0,0 0-1,-1 2 1,-1 1 0,25 29 0,-32-29-332,-2 0-1,-1 1 1,0 0 0,-2 1-1,0 1 1,9 31 0,-7-9 186,-2 0 1,9 73 0,-16-81-166,-2 0 1,-1 1-1,-8 70 0,4-89-218,-1 0 0,-1 0 1,0-1-1,-2 1 0,0-2 0,-1 1 0,0-1 0,-2 0 0,-12 17 1,10-18-503,-1-1 0,-1 0 1,-25 22-1,34-33 68,0-1 0,0 0 1,0 0-1,-1-1 0,0 1 0,0-1 0,0-1 0,0 1 0,0-1 0,0 0 0,-1 0 0,1-1 0,-1 0 0,1 0 0,-9 0 1,14-1 224,-1 0 0,0 0 0,1 0 0,-1 0 0,1 0 0,-1-1 0,1 1 0,-1 0 0,1-1 0,-1 1 0,1-1 0,-1 0 0,1 1 0,0-1 1,-1 0-1,1 0 0,0 0 0,0 0 0,-1 0 0,1 0 0,0 0 0,0 0 0,0-1 0,0 1 0,1 0 0,-1-1 0,0 1 0,0 0 0,1-1 1,-1 1-1,1-1 0,0 1 0,-1-3 0,-1-24-2671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1:3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14 344 8800,'-14'-5'3669,"17"5"-2005,5 0-43,5-1-918,0 0 1,0-1-1,0 0 0,0-1 0,0-1 1,17-6-1,1-3-434,39-24 0,-49 25-157,0-1 0,-1-1 0,-1-1 0,-1 0 0,0-1 0,-1-1 0,0-1 0,27-39 0,-22 16-22,-21 39-92,0 0 1,0 0-1,0 0 1,-1-1-1,1 1 1,-1 0-1,1-1 1,-1 1-1,0 0 1,1-1-1,-1 1 1,-1 0-1,1-1 1,0 1-1,0 0 1,-2-3-1,2 5 4,0-1 0,-1 1-1,1-1 1,0 1-1,-1-1 1,1 1 0,-1 0-1,1-1 1,-1 1-1,1 0 1,-1-1 0,1 1-1,-1 0 1,1 0 0,-1-1-1,1 1 1,-1 0-1,1 0 1,-1 0 0,0 0-1,1 0 1,-1 0-1,1 0 1,-1 0 0,0 0-1,-1 0 6,0 0 0,0 1 0,0-1 0,0 1 0,0-1 0,0 1 0,1 0 0,-1 0 0,-2 1 0,-8 7 90,0 1 0,0 0 0,1 1 0,1 0 0,-18 25 0,4-1 313,-20 37 1,36-56-328,1 1 0,0-1 0,1 1 0,1 0 0,0 0-1,-2 22 1,5-28-67,1 1 0,0-1-1,1 0 1,1 0-1,0 0 1,0 0 0,1 0-1,0 0 1,1 0-1,8 20 1,-6-22-105,0 1 1,0-1-1,2 0 0,-1-1 1,1 1-1,0-1 1,0-1-1,1 1 0,0-1 1,14 8-1,-4-3-636,1-2-1,0 0 0,1-1 1,22 7-1,66 20-1690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7:4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40 519 2400,'-1'0'173,"0"0"0,-1 0 0,1 0 0,0 0-1,0 1 1,0-1 0,0 0 0,0 1 0,-1-1 0,1 1 0,0-1 0,0 1 0,0 0 0,0-1 0,1 1-1,-1 0 1,-1 1 0,1-2 36,1 1 1,-1-1-1,1 1 0,-1-1 0,1 1 0,-1-1 0,1 0 0,-1 1 0,0-1 1,1 0-1,-1 1 0,0-1 0,1 0 0,-1 0 0,-1 1 0,1-1-166,1-1-1,0 1 0,-1 0 1,1 0-1,-1 0 0,1-1 0,-1 1 1,1 0-1,0 0 0,-1-1 1,1 1-1,0 0 0,-1-1 0,1 1 1,0 0-1,-1-1 0,1 1 1,0-1-1,0 1 0,0 0 0,-1-1 1,1 1-1,0-1 0,0 1 1,0-1-1,0 1 0,0-1 0,0 1 1,0-1-1,0 1 0,0 0 1,0-1-1,0 1 0,0-1 0,0 1 1,0-1-1,0 1 0,0-1 1,1 1-1,-1 0 0,0-2 0,3-36 438,10-3-367,0 7-82,37-102 92,-40 109-82,2 1 0,1 0 0,1 1 1,1 0-1,1 1 0,32-35 0,-11 23-503,-35 34 435,0 0-1,1 0 1,-1 1-1,0-1 1,1 1-1,-1-1 0,1 1 1,0 0-1,-1 0 1,1 0-1,0 0 1,0 0-1,0 1 1,4-1-1,-5 1 26,-1 0 0,0 1-1,0-1 1,0 1 0,0-1-1,0 1 1,0-1-1,0 1 1,0 0 0,0-1-1,0 1 1,0 0 0,0 0-1,0 0 1,0 0-1,-1 0 1,1 0 0,0 0-1,-1 0 1,1 0 0,-1 0-1,1 0 1,-1 0 0,1 2-1,1 3-10,-1 0-1,0 0 1,1 10-1,-1-12-1,4 148 129,-6-109-33,2-1 0,2 1 0,12 63 0,-12-97 7,-1-1 0,1 1 0,1 0 0,0-1 1,0 0-1,0 0 0,1 0 0,0-1 0,1 1 0,0-1 1,0-1-1,0 1 0,12 9 0,-12-12 32,0 0 0,0-1 0,0 1 0,0-1 0,0 0 0,1-1 0,0 0 0,-1 0 0,1 0 0,0-1 0,0 0 0,0 0 0,0 0 0,0-1 0,0 0 0,0-1 0,0 0 0,9-2 0,-8 1-55,0 0-1,1-1 0,-1-1 0,0 1 1,0-1-1,-1-1 0,1 1 1,-1-1-1,0 0 0,0-1 0,-1 0 1,1 0-1,7-11 0,-3 3 11,0-2 0,-2 0 0,0 0 0,0-1 0,8-27 0,6-17-111,45-115-595,-66 172 606,0-1-59,0 0-1,1 1 1,0-1 0,6-8-1,-9 13 75,1-1-1,-1 1 0,1-1 1,-1 1-1,1-1 1,-1 1-1,1 0 1,-1-1-1,1 1 0,-1 0 1,1-1-1,0 1 1,-1 0-1,1 0 0,-1 0 1,1-1-1,0 1 1,-1 0-1,1 0 1,0 0-1,-1 0 0,1 0 1,0 0-1,-1 0 1,1 1-1,0-1 1,-1 0-1,1 0 0,-1 0 1,1 1-1,0-1 1,-1 0-1,1 1 0,-1-1 1,1 0-1,-1 1 1,1-1-1,-1 1 1,1-1-1,-1 1 0,1-1 1,-1 1-1,0-1 1,1 1-1,-1-1 0,1 2 1,5 9 0,0 0 1,-1 1-1,0 0 1,-1 0-1,0 0 1,3 22-1,1-3-35,67 234 1186,-74-257-4114,-1-13 208,0 1 861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7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3136,'0'0'51,"1"0"0,-1 0 0,0 0 0,0 0 0,1 0 0,-1 0 1,0 0-1,0 0 0,0 0 0,1 1 0,-1-1 0,0 0 0,0 0 0,1 0 0,-1 0 0,0 1 0,0-1 0,0 0 1,0 0-1,0 1 0,1-1 0,-1 0 0,0 0 0,0 1 0,0-1 0,0 0 0,0 0 0,0 1 0,0-1 1,0 0-1,0 0 0,0 1 0,0-1 0,0 16 22,0-5 245,-1 78 1538,-43 458 3200,4-56-3334,40-472-1481,-1-11-128,1-1-1,0 1 1,1-1-1,-1 1 1,2 0-1,-1-1 1,1 0-1,2 9 1,-4-16-192,1 1 1,-1 0 0,0-1-1,0 1 1,0-1-1,0 1 1,0-1 0,1 1-1,-1-1 1,0 1 0,1-1-1,-1 1 1,0-1 0,1 1-1,-1-1 1,0 1 0,1-1-1,-1 1 1,1-1 0,-1 0-1,1 1 1,-1-1 0,1 0-1,-1 0 1,1 1 0,-1-1-1,1 0 1,-1 0-1,1 0 1,0 1 0,-1-1-1,1 0 1,-1 0 0,1 0-1,0 0 1,-1 0 0,1 0-1,-1 0 1,1-1 0,0 1-1,0 0 1,11-5-2055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7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2560,'0'0'5746,"9"-1"-3017,-4 1-3780,43-9 1907,30-4-38,-21 9-643,193-7 408,-217 12-544,-23-2 12,0 1-1,0 1 0,0 0 0,0 0 1,16 5-1,42 14 2905,-68-31-6870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00.35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328 121 4800,'-24'-23'11992,"21"21"-11528,0 0 107,-1 0-1,0 0 1,0 1-1,0-1 1,-7-1-1,4 2-424,1-1-1,-1 1 1,0 1-1,1-1 1,-1 1-1,0 0 1,1 1-1,-8 1 1,11-1-117,0 0 1,0 0-1,1 0 1,-1 0-1,0 1 1,1-1-1,0 1 1,-1 0-1,1 0 1,0 0-1,0 0 1,0 0-1,0 0 1,0 0-1,0 1 1,1-1-1,-1 1 1,1-1-1,-1 1 1,1 0-1,0-1 1,-1 7-1,1-5 24,0 0 1,1 0-1,0 0 0,-1 0 0,1 0 1,1 1-1,-1-1 0,1 0 0,-1 0 1,1 0-1,0 0 0,1 0 1,-1 0-1,1 0 0,2 5 0,-3-9-25,-1 1 0,1 0 0,-1-1 0,1 1 0,-1-1 0,1 1 0,-1 0 0,1-1-1,0 1 1,-1-1 0,1 0 0,0 1 0,-1-1 0,1 0 0,0 1 0,0-1 0,-1 0 0,1 0-1,0 1 1,0-1 0,0 0 0,-1 0 0,1 0 0,0 0 0,0 0 0,0 0 0,-1 0 0,1-1-1,0 1 1,0 0 0,1-1 0,2 0 23,0-1 0,0 0 0,0 0 0,5-5 0,-4 4 7,-4 2-56,6-3 85,-1 0-1,0 0 1,0-1-1,7-7 0,-12 11-75,1 0-1,-1-1 1,0 0-1,0 1 1,0-1 0,0 0-1,0 0 1,-1 1-1,1-1 1,0 0-1,-1 0 1,1 0-1,-1 0 1,0 0-1,0 0 1,1 0-1,-1 0 1,-1 0-1,1 0 1,-1-3 0,1 3-34,0 1 1,0 0-1,-1 0 1,1-1-1,0 1 1,-1 0 0,1-1-1,-1 1 1,1 0-1,-1 0 1,0 0 0,0 0-1,1 0 1,-1 0-1,0 0 1,0 0-1,0 0 1,-2-2 0,1 3 11,1 0 0,0-1 0,-1 1 0,1 0 0,-1 0-1,1 0 1,0 0 0,-1 0 0,1 0 0,-1 0 0,1 1 0,0-1 0,-1 0 0,1 1 0,0-1 0,-3 2 0,-4 3-39,0-1 1,0 1-1,1 1 0,0 0 0,0 0 1,0 0-1,1 1 0,-9 12 0,11-15 80,1 1-1,-1 0 1,1 1 0,0-1-1,1 0 1,-1 1-1,1-1 1,0 1 0,1 0-1,-1 0 1,1 0-1,0 0 1,1 0 0,-1 0-1,1 0 1,0 0-1,1 0 1,-1 0 0,3 9-1,-3-15-18,1 1 1,-1 0-1,0 0 0,0 0 0,1-1 1,-1 1-1,0 0 0,1-1 0,-1 1 1,1 0-1,-1-1 0,1 1 0,-1 0 1,1-1-1,0 1 0,-1-1 0,1 1 1,0-1-1,-1 1 0,1-1 0,0 0 1,-1 1-1,1-1 0,0 0 0,0 1 0,0-1 1,-1 0-1,1 0 0,0 0 0,0 0 1,0 0-1,-1 0 0,1 0 0,0 0 1,0 0-1,0 0 0,0 0 0,-1-1 1,1 1-1,0 0 0,0-1 0,-1 1 1,1 0-1,0-1 0,-1 1 0,2-2 1,4-1 87,0-1 1,-1 0-1,0 0 1,6-6 0,-11 10-97,30-29 141,33-41 0,-58 65-133,-1-1 1,0 0-1,-1 0 1,1 0-1,-1 0 1,0 0-1,-1-1 1,0 0 0,0 1-1,0-1 1,1-12-1,-3 17-29,0 0 0,0 1 0,0-1 0,-1 1 0,1-1 0,-1 1 0,1-1 0,-1 1 0,0 0 0,1-1 0,-1 1 0,0 0 0,0-1 0,0 1 0,0 0 0,0 0 0,0 0 0,0 0 0,0 0 0,-1 0 0,1 0 0,0 0 0,0 0 0,-1 1 0,1-1 0,-1 0-1,1 1 1,-1 0 0,1-1 0,-1 1 0,1 0 0,-3-1 0,-1 0-49,0 1 0,0 0 0,-1-1 0,1 2 0,0-1 0,0 0 1,-9 3-1,8-1 61,0 0 0,1 0 0,-1 0 0,1 1 0,0 0 0,0 0 0,0 0 0,0 1 0,0 0 0,1 0 0,0 0 0,0 0 0,0 1 0,0-1 0,1 1 0,-1 0 0,1 0 0,-3 9 0,3-7 26,0 0-1,1 0 1,0 1-1,1-1 1,-1 1-1,1 0 1,1-1 0,0 1-1,0 0 1,0-1-1,1 1 1,0 0-1,3 11 1,-2-12 50,1 0 0,-1 0 1,1 0-1,0-1 1,0 1-1,7 9 1,-8-13-47,1-1 1,-1 1-1,1-1 1,-1 1-1,1-1 1,0 0-1,0 0 1,0 0-1,0 0 1,0 0-1,1-1 1,-1 0-1,0 0 1,1 1-1,6 0 1,3-1 19,0-1 0,0 0 1,0 0-1,0-1 0,-1-1 0,1 0 0,0-1 1,20-7-1,11-6 69,42-23 0,-62 27 0,25-16 0,-42 23-100,0 0-1,0 0 0,-1 0 1,0-1-1,0 0 0,0-1 1,6-9-1,-9 12-19,-1 1 1,0-1-1,0 0 0,0 0 0,1-7 0,-2 9 6,-1 1-1,0-1 1,1 1-1,-1-1 0,0 1 1,0-1-1,0 1 0,-1-1 1,1 0-1,0 1 1,0-1-1,-1 1 0,1 0 1,-1-1-1,1 1 1,-1-1-1,0 1 0,0 0 1,1-1-1,-2 0 1,-2-1-47,1-1 0,0 2 1,-1-1-1,0 0 0,0 1 1,0-1-1,0 1 0,0 0 1,0 1-1,0-1 0,0 1 1,-6-1-1,-6-2-41,0 2 1,-22-2-1,11 4 54,1 0-1,-1 1 1,-33 7 0,42-4-2,0 0 0,1 1 0,-1 0 0,1 2 0,-29 15 1,42-19 44,0-1 1,0 1-1,0 1 1,1-1-1,-1 0 1,1 1-1,0 0 1,0-1-1,0 1 1,-3 7-1,5-10 1,0 0 0,1 0 0,-1 0-1,1 1 1,-1-1 0,1 0 0,-1 1-1,1-1 1,0 0 0,0 1 0,-1-1-1,1 0 1,0 1 0,0-1 0,1 1-1,-1-1 1,0 0 0,0 1 0,1-1 0,-1 0-1,0 1 1,1-1 0,-1 0 0,1 0-1,0 1 1,0-1 0,-1 0 0,1 0-1,0 0 1,0 0 0,0 0 0,0 0-1,0 0 1,0 0 0,0 0 0,0-1-1,3 2 1,-1 0 19,1-1 1,-1 0-1,1 0 0,-1 0 0,1 0 0,-1-1 1,1 1-1,0-1 0,-1 0 0,1 0 0,0 0 1,-1-1-1,1 1 0,3-2 0,7-2 66,0 0-1,15-8 1,-22 9-24,-3 2-53,16-8 136,31-16 1,-45 21-128,0 0 0,0 0 1,-1 0-1,0 0 0,0-1 0,0 0 1,0 0-1,-1-1 0,6-8 0,-9 13-30,0-1 1,0 0-1,0 0 0,-1 0 0,1 0 1,0 0-1,-1 0 0,1 0 0,-1 0 1,0 0-1,1 0 0,-1 0 1,0 0-1,0 0 0,-1 0 0,1 0 1,0 0-1,-1 0 0,0-3 0,-1 2-19,1 0-1,-1 0 0,1 1 0,-1-1 0,0 1 1,0-1-1,-1 1 0,1 0 0,0-1 1,-1 1-1,-3-2 0,-2-1-25,1 1 0,-1 0 0,0 1 1,0 0-1,0 0 0,-1 0 0,1 1 0,-9-1 0,7 2 29,0 0-1,0 1 0,0 1 1,0-1-1,0 1 1,1 1-1,-1 0 1,0 0-1,1 1 0,-1 0 1,1 1-1,0 0 1,0 0-1,1 1 1,-1 0-1,1 0 0,0 1 1,0 0-1,1 1 1,-13 14-1,18-18 26,-1 0 0,1 0 1,1 0-1,-1 1 0,0-1 0,1 1 0,0-1 0,-1 1 1,2 0-1,-1-1 0,0 1 0,1 0 0,-1 0 0,1 0 0,0-1 1,0 1-1,1 0 0,-1 0 0,2 5 0,-1-7 18,-1 0 1,1 0-1,0-1 0,0 1 1,-1 0-1,1 0 0,0 0 1,1-1-1,-1 1 0,0 0 1,0-1-1,1 1 0,-1-1 0,1 0 1,-1 1-1,1-1 0,0 0 1,-1 0-1,1 0 0,0 0 1,0 0-1,0 0 0,0-1 1,0 1-1,0-1 0,0 1 0,0-1 1,0 0-1,0 0 0,0 0 1,0 0-1,0 0 0,0 0 1,0 0-1,0-1 0,2 0 0,0 0 24,-1 0 0,0-1-1,-1 0 1,1 1-1,0-1 1,0 0 0,-1 0-1,1 0 1,-1-1-1,0 1 1,0-1-1,1 1 1,-2-1 0,4-4-1,-5 7-46,1-1 0,-1 0 0,0 0-1,1 1 1,-1-1 0,0 0 0,1 0 0,-1 1-1,0-1 1,0 0 0,0 0 0,0 0 0,0 0-1,0 1 1,0-1 0,0 0 0,0 0 0,0 0 0,0 1-1,0-1 1,-1 0 0,1-1 0,-1 1-11,0 0 0,0-1 0,0 1 0,0 0 0,0 0-1,0 0 1,0 1 0,0-1 0,0 0 0,0 0 0,-1 1 0,-1-2 0,-2 0-31,0 0 0,0 1 0,-1 0 0,1 0 0,0 0 0,-11 0-1,8 1 28,0 1-1,0 0 0,0 0 0,0 1 1,0 0-1,0 1 0,1 0 0,-1 0 1,1 0-1,0 1 0,0 0 0,0 1 1,0-1-1,-8 9 0,10-9 30,1 0 0,0 1 0,0-1 0,0 1 0,1-1-1,0 1 1,0 0 0,0 0 0,0 1 0,1-1 0,0 1 0,0-1 0,1 1 0,-1-1 0,1 1-1,0 0 1,1 0 0,-1 0 0,1 0 0,0 0 0,2 7 0,-2-10 8,1 0 1,-1 0-1,1 0 0,0-1 1,0 1-1,0 0 1,0-1-1,1 1 0,-1-1 1,1 1-1,0-1 1,-1 0-1,1 1 0,0-1 1,0 0-1,0 0 1,1 0-1,2 1 0,-2-1-22,0-1 0,0 0 0,0 0 0,0 0-1,0 0 1,0 0 0,0-1 0,1 0-1,-1 1 1,0-1 0,0 0 0,0-1-1,1 1 1,-1 0 0,0-1 0,0 0-1,5-2 1,35-16-1264,6-4 336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7:4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 3808,'-1'0'56,"1"-1"1,0 1 0,0 0-1,0 0 1,0 0 0,-1 0-1,1 0 1,0-1-1,0 1 1,0 0 0,0 0-1,0 0 1,-1-1-1,1 1 1,0 0 0,0 0-1,0-1 1,3-4 4406,-3 5-4400,-1 0 0,1 0-1,0 0 1,0-1-1,0 1 1,0 0-1,0 0 1,0 0 0,0-1-1,0 1 1,0 0-1,0 0 1,0-1-1,0 1 1,0 0 0,0 0-1,1 0 1,-1-1-1,0 1 1,0 0-1,0 0 1,0 0 0,0-1-1,0 1 1,0 0-1,1 0 1,-1 0 0,0 0-1,0-1 1,21-5 368,0 0-1,0 2 1,0 0 0,41-2 0,186 4 476,-174 7-843,28 1 48,-97-6-533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 3136,'-6'5'13203,"12"-6"-13958,13-3 989,0 1 1,0 1 0,36 0 0,-7 1-161,135 2 189,-63 2-105,122 6 1063,-272-6-1023,-196-12 215,116 4-405,57 1-21,24 2 108,-45 1-1,-29 2 39,100-1-153,1 1 0,-1-1 0,1 1 0,-1-1-1,0 1 1,-3 2 0,3-2 9,1 0 0,-1 0 0,1 0 0,-1-1 0,1 1 0,-5 0 0,6-1 10,0 0 0,0 1 0,0-1 0,0 1 0,0 0 0,0-1 0,1 1 0,-1 0 0,0-1 0,1 1 0,-1 0 0,0 0 0,1-1 0,-1 1 0,1 0 0,-1 0-1,1 0 1,-1 0 0,1 0 0,-1 1 0,1-1 16,0 0-1,0 0 1,0 0-1,0 0 1,0 0-1,0 0 1,0-1-1,1 1 0,-1 0 1,0 0-1,0 0 1,1 0-1,-1 0 1,0-1-1,1 1 1,-1 0-1,1 0 1,-1-1-1,1 1 0,0 0 1,-1-1-1,1 1 1,0 0-1,-1-1 1,1 1-1,1 0 1,7 6 101,1 1 1,0-1-1,1 0 1,0-1-1,0 0 1,14 4-1,-10-3-20,59 24 158,-40-18-214,0 2-1,44 27 1,-56-26-65,0 2 0,-1 0 1,0 2-1,29 36 0,-38-42 26,-3-2 27,0 0 0,-1 1 0,0 0 0,-1 0 0,-1 0 0,0 1 0,5 15 0,-11-26-1,1 0 0,-1-1 0,0 1-1,1 0 1,-1-1 0,0 1 0,0 0-1,-1-1 1,1 1 0,0-1 0,-1 1-1,0 0 1,0-1 0,0 1 0,0-1-1,0 1 1,0-1 0,0 0 0,-1 0-1,1 1 1,-1-1 0,-3 3 0,-3 3-70,0 0-1,-1-1 1,-16 11 0,21-15 59,-41 24-3,0-2 0,-91 36 0,-1 0 42,111-48-37,0 2 0,1 1 0,-26 22-1,45-33-18,-12 10-29,0 0 1,1 1-1,1 1 1,-16 19-1,18-19 59,11-14 3,0 0-1,1 1 1,-1-1-1,-3 7 1,6-9-30,-1 4 328,10 0 111,-7-4-415,0-1 1,0 0-1,0 0 0,1-1 1,-1 1-1,0 0 0,0-1 1,1 1-1,-1-1 1,0 0-1,0 1 0,0-1 1,2-1-1,4-2 21,137-58 70,-71 38-97,102-18 0,-135 33-81,-14 3-16,32-2-1,-48 7 41,0 1 0,0 0-1,1 1 1,-1 0 0,18 4-1,-25-4 34,0 1 0,0 0-1,1 0 1,-1 0 0,0 0-1,-1 1 1,1-1-1,0 1 1,-1 0 0,1 0-1,-1 0 1,0 1 0,0-1-1,-1 1 1,1-1 0,3 8-1,0 0 90,-1 1 1,-1-1-1,0 1 0,5 22 0,-9-31-79,1-1-12,-1-1 0,0 0 0,0 0 0,0 0 0,1 0-1,-1 0 1,1 0 0,-1 0 0,1 0 0,-1 0 0,1 0 0,-1 0-1,2 1 1,-1-1 49,-11-8-7856,2 2 3568,-1-3 1397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4 586 3712,'0'0'53,"0"0"0,0 0 0,0 0 0,-1 0 0,1 0 0,0 0 0,0 0 0,0 1 0,0-1 0,-1 0 0,1 0 0,0 0 0,0 0 0,0 0 0,0 0 0,0 0 0,-1 1 0,1-1 0,0 0 0,0 0 0,0 0 0,0 0 0,0 1 0,0-1 0,0 0 0,0 0 0,0 0 0,0 0 0,-1 1 0,1-1 0,0 0 0,0 0 0,0 0 0,0 1 0,0-1 0,0 0 0,1 0 0,-1 0 0,0 0 0,0 1 0,0-1 0,0 0 0,0 0 0,0 0 0,0 0 0,0 1 0,0-1 0,0 0 0,0 0 0,1 0 0,-1 1 0,14 6 2888,-9-5-2404,1 0 0,-1-1 1,1 0-1,9 1 1,-1-3-109,-1 0 1,1-1-1,0-1 1,-1 0 0,0-1-1,0-1 1,0 0 0,15-8-1,-17 7-351,-1-1 0,0 1-1,0-2 1,-1 1 0,0-1 0,0-1-1,-1 1 1,8-12 0,6-11 0,22-41 1,-32 51-45,9-18 32,-2-2 1,-2 0 0,17-58-1,-30 81 12,0 1-1,1-31 0,-4 27 6,-1 20-81,1-1 23,-1-1 1,1 0-1,-1 0 1,0 1-1,0-1 1,0 0-1,0 0 1,0 0-1,-1 1 1,0-1-1,1 0 1,-1 1-1,0-1 1,-1-2-1,1 5-17,1 0 0,0 0-1,-1 0 1,1-1 0,-1 1-1,1 0 1,0 1 0,-1-1-1,1 0 1,-1 0 0,1 0-1,0 0 1,-1 0 0,1 0 0,0 0-1,-1 1 1,1-1 0,0 0-1,-1 0 1,1 0 0,0 1-1,-1-1 1,1 0 0,0 0-1,0 1 1,-1-1 0,1 0-1,0 1 1,0 0 0,-9 8 102,4 0 8,-1 0 0,1 0-1,1 1 1,-1-1-1,2 1 1,-1 0-1,-3 18 1,4-7 159,0 1-1,-1 37 1,8 52-277,-4-79 43,9 60-1,-6-82 366,-3-9-636,0-1 0,0 1 0,0-1-1,0 1 1,1-1 0,-1 0 0,0 1-1,0-1 1,1 0 0,-1 1 0,0-1-1,1 1 1,-1-1 0,0 0 0,1 0-1,-1 1 1,1-1 0,0 0 0,0 1-413,0-1 1,1 0-1,-1 0 1,1-1-1,-1 1 0,1 0 1,-1 0-1,0-1 1,1 1-1,-1-1 1,0 1-1,3-2 1,13-2-1552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6400,'-8'-3'9253,"18"6"-8701,1 0 0,0-1 1,0-1-1,0 0 0,13 0 0,61-6 617,-34 1-825,13 4-118,29-3 23,-65 3 841,-17 0-3058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5632,'-6'0'3071,"9"0"-778,17-1 467,-4 0-1716,140-18 2577,9 0-2880,-136 19-828,-20 0-369,1 0 0,-1-1 0,10-2 0,-15 3-501,-1-1 1,0 0-1,0-1 1,0 1 0,0 0-1,0-1 1,4-2 0,6-4-1348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 6560,'-11'-6'2117,"10"6"-1916,0 0 0,0 1 0,0-1 0,0 1 0,0-1 0,0 1-1,0 0 1,1-1 0,-1 1 0,0 0 0,0 0 0,1-1 0,-1 1 0,0 0 0,1 0 0,-2 1 0,0 1 212,-5 6 262,0 0-1,0 0 1,1 1-1,0-1 1,1 1-1,-8 18 1,9-15-393,0 0 0,1 1-1,0-1 1,0 1 0,2-1 0,0 1 0,0 0 0,3 26 0,-1-34-175,0 0 1,1 0 0,-1 0 0,1-1 0,1 1-1,-1 0 1,1-1 0,-1 1 0,2-1-1,6 10 1,-7-12-21,0 0 0,0 0 0,0 0-1,0 0 1,1 0 0,-1-1 0,1 1 0,0-1-1,-1 0 1,1 0 0,0-1 0,0 1 0,1-1 0,-1 0-1,0 0 1,6 1 0,0-2 11,0 0-1,1-1 1,-1 0-1,0-1 1,0 0-1,0 0 1,0-1 0,-1 0-1,1-1 1,-1 0-1,0-1 1,0 1 0,15-13-1,5-4-99,-2-1 0,39-42 0,-59 57-36,0-1 1,-1 0-1,0 0 1,-1-1-1,1 1 0,-2-1 1,6-12-1,-9 18 20,0 0 0,0 0-1,-1 0 1,1 0 0,-1 0 0,1 0 0,-1-1-1,0 1 1,0 0 0,0 0 0,-2-6-1,1 7-16,1 0 0,-1 0 0,0 0 0,0-1 0,-1 1 0,1 0-1,0 1 1,-1-1 0,1 0 0,-1 0 0,1 0 0,-1 1 0,0-1 0,0 1-1,0 0 1,0-1 0,-4-1 0,-4-1-141,0 0 0,-1 0 0,0 1 0,0 1 0,0 0 0,0 0 0,0 1-1,0 0 1,0 1 0,0 1 0,0-1 0,-20 5 0,8 0-1139,1 1-1,1 0 1,-1 2 0,1 0-1,-28 16 1,29-11-642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0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18 435 3136,'0'0'124,"0"0"1,0 0-1,-1 0 1,1 0-1,0 0 0,0 0 1,0 0-1,-1 0 1,1 0-1,0 0 1,0 0-1,0 0 0,-2-1 1369,2 1-1368,0 0-1,0-1 1,0 1-1,0 0 0,0 0 1,-1 0-1,1 0 1,0-1-1,0 1 1,0 0-1,0 0 0,0 0 1,0 0-1,0-1 1,0 1-1,0 0 0,0 0 1,0 0-1,0-1 1,0 1-1,0 0 1,0 0-1,1 0 0,-1 0 1,0-1-1,0 1 1,0 0-1,0 0 0,0 0 125,1-1-124,8-14 4766,-1 3-5312,148-255 2155,-142 245-1598,0 1 1,35-37 0,-47 56-133,0 0 0,0 0 0,0 1 0,0-1 0,0 1 0,0-1 0,1 1 0,-1 0 0,1 0 0,-1 0 0,5-2 0,-5 3 21,-1 0 0,1 0 0,-1 0 0,1 0 0,-1 0 1,1 1-1,-1-1 0,0 0 0,1 1 0,-1-1 0,1 1 0,-1-1 0,0 1 1,1 0-1,-1-1 0,0 1 0,1 0 0,-1 0 0,0 0 0,0 0 0,0 0 1,0 0-1,1 2 0,8 11 113,-1 0 1,0 1 0,7 19-1,-3-8 28,-3-7-59,1 5 175,2-1 1,16 23-1,-27-44-185,0 1-1,1-1 0,-1 1 0,0-1 0,5 3 0,-6-4-73,0-1 1,-1 1-1,1-1 0,0 1 0,-1-1 1,1 0-1,0 1 0,0-1 1,0 0-1,-1 0 0,1 0 0,0 0 1,0 1-1,0-1 0,0 0 1,-1 0-1,1-1 0,0 1 0,0 0 1,0 0-1,0 0 0,-1 0 1,1-1-1,0 1 0,0 0 0,1-2 1,1-1 23,0 0-1,0 0 1,0 0 0,-1 0 0,0-1 0,1 0 0,-1 1 0,0-1 0,-1 0 0,1 0-1,-1 0 1,1 0 0,-1 0 0,0 0 0,0-7 0,1-9 122,0-36 0,-2 53-148,1-4-31,-1 0 0,0 0-1,-1 0 1,1 0 0,-2 1 0,1-1-1,-1 0 1,0 0 0,0 1 0,-1-1 0,-4-8-1,4 10-37,2 2 2,-1 1 0,1 0 0,-1 0 0,1 0 0,-1 0 0,0 0-1,0 0 1,-2-2 0,3 4 31,1 0 0,-1-1 0,0 1 0,0 0-1,0 0 1,0-1 0,1 1 0,-1 0 0,0 0 0,0 0-1,0 0 1,0 0 0,0 0 0,0 0 0,1 1 0,-1-1-1,0 0 1,0 0 0,0 1 0,1-1 0,-1 1 0,0-1-1,0 0 1,1 1 0,-1-1 0,0 1 0,0 0 0,1-1-1,-1 1 1,0 0 0,-3 4 37,-1-1 0,2 1 0,-1 0 0,0 0 0,1 0 0,0 0 0,-4 9 0,0 5 231,-6 19 1,-2 10 50,0-9 1,-31 70 824,44-106-1071,1 0-1,-1 1 0,0-1 0,0 0 0,0-1 1,0 1-1,-1 0 0,1 0 0,-1-1 1,0 0-1,0 1 0,0-1 0,0 0 1,0 0-1,0-1 0,0 1 0,-1-1 0,1 0 1,0 1-1,-1-1 0,1-1 0,-1 1 1,0-1-1,1 1 0,-7-1 0,0-1-60,-1 0-1,1 0 0,-1-1 1,1-1-1,-1 1 0,1-2 1,0 0-1,0 0 0,-15-9 1,-6-6-3103,-42-34 1,73 53 3096,-7-8-1653,-8-6-1175,7 10-3367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4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36 2720,'0'-1'56,"1"1"0,-1-1 0,0 1-1,1 0 1,-1-1 0,0 1 0,0-1 0,1 1 0,-1-1 0,0 1 0,0-1 0,0 1-1,0 0 1,0-1 0,0 1 0,1-1 0,-1 1 0,0-1 0,0 0 0,-1 1 0,1-1 0,0 1-1,0 0 1,0-1 0,0 1 0,0-1 0,0 1 0,-1-2 0,1 2-2,0 0 0,-1-1 0,1 1-1,0 0 1,0 0 0,0-1 0,0 1 0,0 0 0,0-1 0,0 1 0,-1 0 0,1-1 0,0 1 0,0 0 0,0-1 0,1 1 0,-1 0 0,0-1 0,0 1-1,0 0 1,0-1 0,0 1 0,0 0 0,0-1 0,0 1 0,1 0 0,-1-1 0,0 1 0,0 0 0,0 0 0,1-1 0,-1 1 0,0 0 0,0 0 0,1-1-1,0-8 4587,-2 10-4490,0 0-1,0 0 0,1 0 1,-1 1-1,0-1 0,1 0 1,-1 1-1,1-1 0,-1 0 1,1 2-1,7 282 3829,-21 31-3140,13-302-787,2 23 0,0-6 465,-1-31-548,0 0 0,0 0-1,0 0 1,0 1-1,0-1 1,0 0 0,0 0-1,-1 0 1,1 0-1,0 0 1,0 0-1,0 0 1,0 0 0,0 1-1,0-1 1,0 0-1,0 0 1,0 0 0,0 0-1,0 0 1,0 0-1,-1 0 1,1 0-1,0 0 1,0 0 0,0 0-1,0 0 1,0 0-1,0 0 1,0 0 0,0 0-1,-1 0 1,1 0-1,0 0 1,0 0 0,0 0-1,0 0 1,0 0-1,0 0 1,0 0-1,-1 0 1,1 0 0,0 0-106,0 0-1,0 0 1,-1 0 0,1-1 0,0 1 0,0 0 0,0 0 0,0 0 0,-1-1 0,1 1 0,0 0 0,0 0 0,0-1-1,0 1 1,0 0 0,0 0 0,0-1 0,0 1 0,0 0 0,0-1 0,0 1 0,0 0 0,0 0 0,0-1-1,0 1 1,0 0 0,0 0 0,0-1 0,0 1 0,0-1 0,1-9-3782,-1 2 1275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4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54 3072,'-6'-4'11548,"50"5"-10366,35 0-69,91-3 195,40-9-626,203-16-468,-246 20 250,-137 5 158,-18 0-1209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6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138 300 3072,'0'0'976,"-7"-7"773,-2 11 1974,8-9-2936,0 1 0,1 0 0,-1 0 0,1-1 0,1 1 0,0-7 0,2-3-399,2 0 1,0 1-1,0-1 1,11-18-1,0 5-95,20-25 0,-27 41-280,0 1 0,1 0 0,1 1 0,0 0 0,0 1 0,21-12 0,-9 4-83,-22 16 78,-1 0 0,1 0 0,-1 0 0,1 0 0,-1 0 0,0-1-1,1 1 1,-1 0 0,1 0 0,-1 0 0,1 0 0,-1 0 0,1 0 0,-1 1 0,1-1 0,-1 0-1,0 0 1,1 0 0,-1 0 0,1 0 0,-1 1 0,1-1 0,-1 0 0,0 0 0,1 1 0,-1-1 0,0 0-1,1 1 1,-1-1 0,0 0 0,1 1 0,-1-1 0,0 0 0,1 1 0,6 14 83,-6-8-41,-1 1 1,0 0-1,0 0 0,0 0 1,-1 0-1,0 0 0,-4 9 1,1 4-11,-4 25 2,-3 0 1,-1-1 0,-22 51-1,25-77 23,-1 0-1,-1 0 1,-1-2-1,0 1 1,-1-2-1,-27 27 1,12-17 174,-1-1 0,-60 37-1,73-52 141,34-18-144,5-1-55,0 2 0,1 1 0,0 1-1,0 1 1,29-1 0,-2 0-81,-42 4 29,0 1 0,0 0-1,0 1 1,13 2-1,-1 0-1599,0-2-3587,-13-4-1959,-3-1 4138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200 183 1408,'0'0'12261,"8"-18"-7728,-8 14-4261,0 0-1,-1 1 1,0-1 0,0 1-1,0 0 1,0-1 0,-1 1-1,1 0 1,-1-1-1,0 1 1,1 0 0,-2 0-1,1 1 1,-3-4 0,5 5-246,-1 1 0,0-1 0,0 1 0,0-1-1,0 1 1,0-1 0,0 1 0,1 0 0,-1-1 0,0 1 0,0 0 0,0 0 0,0-1 0,0 1 0,0 0 0,0 0 0,0 0 0,0 0 0,0 1 0,0-1 0,0 0 0,0 0 0,0 1 0,-1-1 0,-20 11 459,21-10-441,-1 1-5,0 0-1,0 0 0,0 0 0,0 1 1,0-1-1,0 1 0,0-1 0,1 1 1,0 0-1,-3 5 0,3-6-12,0 0 0,1-1-1,-1 1 1,1 0 0,-1 0-1,1 0 1,-1 0 0,1 0-1,0 0 1,0 0 0,0 0-1,0 0 1,0 0 0,1 0 0,0 3-1,-1-5-6,0 0 1,1 1-1,-1-1 0,0 0 0,1 1 0,-1-1 0,1 0 0,-1 0 1,0 1-1,1-1 0,-1 0 0,1 0 0,-1 0 0,0 0 0,1 1 1,-1-1-1,1 0 0,-1 0 0,1 0 0,-1 0 0,1 0 0,-1 0 0,0 0 1,1 0-1,-1 0 0,1-1 0,-1 1 0,1 0 0,-1 0 0,1 0 1,-1 0-1,0-1 0,1 1 0,13-9 210,-12 6-182,1 0 0,-1-1-1,1 1 1,-1-1 0,0 1-1,0-1 1,0 0 0,-1 0-1,1 0 1,-1 0-1,0 0 1,0 0 0,-1 0-1,1-8 1,0 4-79,-1-1 0,0 1 0,-1-1-1,0 0 1,-1 1 0,-2-12 0,3 18 12,0 0 1,1 1-1,-1-1 1,0 0-1,0 0 0,0 1 1,0-1-1,0 1 1,0-1-1,0 1 0,0-1 1,-3-1-1,3 3 14,0-1-1,0 0 0,0 1 1,0-1-1,0 1 1,0 0-1,0-1 0,0 1 1,0 0-1,0-1 1,0 1-1,-1 0 0,1 0 1,0 0-1,-2 0 1,-1 1 33,0 1 0,0-1 1,1 0-1,-1 1 1,0 0-1,1 0 1,-1 0-1,1 0 0,0 1 1,-5 3-1,5-3 5,-1 1-1,1 0 1,0-1 0,0 1-1,1 0 1,-1 1 0,1-1-1,0 0 1,0 1 0,0-1-1,1 1 1,-2 6 0,3-10-12,-1 1 1,1-1-1,0 1 1,-1 0-1,1-1 1,0 1-1,0-1 1,0 1-1,0 0 1,1-1-1,-1 1 1,0 0-1,1-1 1,-1 1-1,1-1 1,0 1-1,-1-1 1,1 1-1,0-1 1,0 0-1,0 1 1,0-1-1,0 0 1,0 0-1,0 1 1,0-1-1,1 0 1,-1 0 0,0 0-1,1-1 1,-1 1-1,0 0 1,1 0-1,-1-1 1,1 1-1,0-1 1,-1 1-1,1-1 1,2 1-1,-1-1 4,-1 0 0,1 0 1,0 0-1,-1 0 0,1-1 0,-1 1 0,1-1 0,-1 1 1,1-1-1,-1 0 0,1 0 0,-1 0 0,0 0 0,1-1 1,-1 1-1,0-1 0,0 1 0,0-1 0,0 0 0,0 1 0,3-5 1,-2 1 3,1 0 0,0 0 0,-1-1 1,0 1-1,0-1 0,-1 0 0,4-10 0,-5 12-42,0-1-1,0 0 0,-1 0 0,1 0 1,-1 0-1,0-1 0,-1-6 0,1 11 1,0 0 0,0 0 0,0 0 0,-1 0 0,1 0 0,0-1 0,-1 1 0,1 0 0,-1 0 0,1 0 0,-1 1 0,1-1 0,-1 0 0,0 0 0,1 0 0,-1 0 0,0 0 0,0 1 0,0-1 0,1 0 0,-1 1 0,0-1 0,0 1 0,0-1 0,0 1 0,0-1 0,0 1 0,0 0 0,0-1 0,-1 1 0,1 0 0,0 0 0,0 0 0,0 0 0,0 0 0,0 0 0,-2 0 0,-1 1 23,-1 0-1,0 0 1,0 1 0,0-1-1,1 1 1,-1 0 0,1 1 0,0-1-1,-1 1 1,-4 4 0,-3 3-49,-21 23 0,29-28 86,0 0 0,0 0 0,1 1 0,0-1 0,0 1-1,0 0 1,1 0 0,0 0 0,0 0 0,0 1 0,-1 11 0,2-16-29,1 0 0,0 0 0,0 0 0,0 0 0,0 1 0,0-1-1,0 0 1,1 0 0,-1 0 0,1 0 0,0 0 0,-1 0 0,1 0 0,0 0 0,0 0 0,0 0 0,0 0-1,0-1 1,1 1 0,-1 0 0,1-1 0,-1 1 0,1-1 0,-1 1 0,1-1 0,0 0 0,0 0-1,-1 1 1,1-1 0,0-1 0,0 1 0,0 0 0,0 0 0,0-1 0,0 1 0,1-1 0,-1 0 0,4 1-1,-2-1 16,0 0 0,1-1 0,-1 1-1,0-1 1,1 1 0,-1-1 0,0-1-1,0 1 1,0-1 0,0 1 0,0-1-1,0 0 1,0-1 0,0 1 0,-1 0-1,1-1 1,-1 0 0,0 0 0,0 0-1,0 0 1,5-8 0,-4 6-38,-1-1 0,1 1 1,-1-1-1,-1 0 0,1 0 1,-1 0-1,0 0 0,0 0 1,-1 0-1,0-1 0,0 1 1,0 0-1,-1-1 0,0-7 1,0 13-11,0-1 0,0 1 0,0 0 0,0 0 0,-1 0 0,1-1 0,0 1 0,-1 0 0,1 0 0,-1 0 0,1 0 0,-1 0 0,1 0 0,-1-1 0,0 1 0,0 1 1,1-1-1,-1 0 0,0 0 0,0 0 0,-2-1 0,2 2 8,-1-1 0,1 1 0,0 0 0,-1-1 0,1 1 0,-1 0 0,1 0 0,0 0 0,-1 0 0,1 0 0,0 1 0,-1-1 1,1 0-1,-1 1 0,1-1 0,-2 1 0,-4 3-9,0 0 0,0 0 0,0 0 1,0 1-1,-8 8 0,9-8 42,1 0 0,1 1 0,-1-1 0,1 1 0,0 0 0,-4 7 1,7-11-4,0-1 0,0 1 0,0 0 0,0 0 0,1 0 0,-1 0 1,1 0-1,-1 0 0,1 0 0,0 0 0,-1 0 0,1 0 0,0 0 1,0 0-1,1 0 0,-1 0 0,0 0 0,1 0 0,-1 0 0,1 0 1,0 0-1,0 0 0,-1 0 0,1 0 0,0 0 0,3 2 0,-3-3-38,0 0-1,0 0 1,0-1-1,1 1 1,-1 0-1,0-1 0,1 1 1,-1-1-1,0 1 1,1-1-1,-1 0 1,1 0-1,-1 0 0,0 0 1,1 0-1,-1 0 1,1 0-1,-1 0 1,1 0-1,-1 0 0,0-1 1,1 1-1,-1-1 1,0 1-1,1-1 0,-1 1 1,0-1-1,0 0 1,1 0-1,-1 0 1,0 0-1,0 1 0,0-1 1,0-1-1,0 1 1,1-1-1,7-27-5145,-5 12 2468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7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12 2560,'-9'-11'8826,"12"24"-6223,-2 5-1767,0 0 1,-4 32 0,1-16-441,-13 121 1021,5-66-908,3-26-190,2-21-31,2 1 0,1 46 1,3-75-244,-1-1 0,0 1 1,-1 0-1,0-1 0,-6 23 1,5-31 476,2-9 264,3-18-628,-4 12-171,1 4 13,0 0 0,0 0-1,0 0 1,1 0 0,0 0-1,0 0 1,0 0 0,4-8-1,2 1-58,0 1 0,0-1-1,2 1 1,-1 1-1,14-15 1,57-48-68,-16 17 114,-51 45-35,-6 5 30,1 0 0,1 0 0,-1 0 0,16-9 0,-23 16 17,1-1 0,0 1 1,0-1-1,-1 1 0,1-1 1,0 1-1,0 0 0,-1-1 1,1 1-1,0 0 0,0 0 1,0 0-1,0-1 1,-1 1-1,1 0 0,0 0 1,0 0-1,0 1 0,0-1 1,-1 0-1,1 0 0,0 0 1,0 0-1,0 1 0,0-1 1,-1 0-1,1 1 0,0-1 1,-1 1-1,1-1 0,0 1 1,0-1-1,-1 1 0,1-1 1,-1 1-1,1 0 0,-1-1 1,1 1-1,-1 0 0,1 0 1,-1-1-1,0 1 0,1 0 1,-1 0-1,0-1 1,1 1-1,-1 1 0,1 2 28,0 0-1,-1 1 1,0-1 0,1 0-1,-1 0 1,-1 0-1,1 0 1,-2 7 0,0-4 7,0-1 0,-1 1 0,0-1 1,0 0-1,-1 0 0,1 0 1,-1 0-1,-1 0 0,1-1 0,-1 0 1,0 0-1,0 0 0,0 0 0,-1-1 1,0 0-1,0 0 0,-10 5 0,-2-1 83,-1 0 0,0-1 0,0-1-1,0-1 1,-20 3 0,23-8-118,10 1-315,15 5 372,3-1 569,21 8 0,6 2 285,-24-8-679,1 1-113,-1-1 0,0 2 0,0 0 0,26 22 0,-5-3-1142,-15-43-16826,-6 6 14458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8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3 2304,'-2'-3'10943,"-2"8"-7583,-3 8-4031,6-11 1449,-17 36 105,2 1 0,2 1 0,-12 52 0,-4 14-90,14-59-305,-6 18 242,3 0 0,-13 76 0,27-94-530,1-1 1,3 1-1,2 1 1,12 89-1,-7-99-152,1-1 0,1 0 0,3 0 0,0-1 0,22 43 0,-24-61-253,10 26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9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88 152 3808,'-18'-12'6312,"18"12"-6229,0 0-1,0 0 1,0 0-1,-1 0 1,-4-5 1624,4 5-1604,1 0 1,-1 0-1,1-1 1,-1 1-1,1 0 1,0-1-1,-1 1 0,1-1 1,-1 1-1,1 0 1,0-1-1,-1 1 1,1-1-1,0 1 0,0-1 1,-1 1-1,1-1 1,0 1-1,0-1 1,0 1-1,0-1 0,0 1 1,-1-1-1,1 0 1,0 1-1,0-1 1,0 1-1,1-1 0,-1 1 1,0-1-1,0 1 1,0-1-1,0 1 1,0-1-1,1 1 0,-1-1 1,0 1-1,0-1 1,1 1-1,-1-1 1,0 1-1,1-1 0,4-7 111,0 1 0,1 1 0,-1-1 0,1 1 0,1 0 0,-1 0 0,1 1 0,12-8 0,2-2 84,-15 10-264,1 1 0,0 0 0,0 0 0,0 1 0,1 0 0,-1 0 0,1 1 0,-1 0 0,1 0 0,0 1 0,0 0 0,0 0 0,0 1 0,0 0 0,10 1 0,-13 0 2,-1-1 0,0 1 1,0 0-1,0 0 0,0 0 1,0 1-1,0-1 0,0 1 1,-1 0-1,1 0 0,0 0 1,-1 1-1,0-1 0,1 1 0,-1 0 1,0 0-1,-1 0 0,1 0 1,0 1-1,-1-1 0,0 1 1,0-1-1,0 1 0,0 0 1,0 0-1,-1 0 0,0 0 1,0 0-1,0 0 0,1 6 1,-2-5 7,0 1 0,0 0 1,-1 0-1,0 0 0,0-1 1,0 1-1,0-1 0,-1 1 0,0-1 1,-3 7-1,-5 7 155,-16 24 0,-204 307 804,217-331-826,-32 33 0,32-38 23,5-2-167,0-3 126,8-9-157,0 0 0,0 0 0,0 0 1,0 0-1,1 0 0,-1 0 0,0 0 0,0 0 0,0 0 0,0 0 0,0 0 0,0 0 0,0 0 0,0 0 0,0 0 0,1 0 0,-1 0 0,0 0 0,0 0 0,0 0 0,0 0 1,0 0-1,0 0 0,0 0 0,0 0 0,0 0 0,0 0 0,0 1 0,1-1 0,-1 0 0,0 0 0,0 0 0,0 0 0,0 0 0,0 0 0,0 0 0,0 0 0,0 0 1,0 0-1,0 0 0,0 0 0,0 1 0,0-1 0,0 0 0,0 0 0,0 0 0,0 0 0,0 0 0,0 0 0,0 0 0,0 0 0,0 0 0,0 1 0,0-1 0,0 0 0,0 0 1,0 0-1,0 0 0,0 0 0,0 0 0,0 0 0,0 0 0,0 0 0,0 0 0,0 0 0,0 0 0,0 1 0,-1-1 0,1 0 0,14-8 282,0 1-1,0 1 1,24-7-1,49-9-13,-34 10-207,-8 0-117,69-15-1369,-113 27 1208,0 0 0,-1 0 1,1 0-1,0 0 0,-1 0 1,1-1-1,0 1 0,-1 0 1,1 0-1,-1-1 0,1 1 1,-1 0-1,1-1 0,0 1 1,-1-1-1,1 1 0,-1-1 1,0 1-1,1 0 0,-1-1 1,1 0-1,-1 1 0,0-1 1,1 1-1,-1-1 0,0 1 1,0-1-1,1 0 0,7-13-5239,4 5 2489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39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6 549 4576,'0'0'61,"-1"0"1,1 0-1,0 0 1,-1 0-1,1 1 1,0-1-1,0 0 1,0 0-1,-1 0 1,1 0-1,0 1 1,0-1-1,-1 0 0,1 0 1,0 0-1,0 1 1,0-1-1,0 0 1,0 0-1,-1 1 1,1-1-1,0 0 1,0 1-1,0-1 1,0 0-1,0 0 1,0 1-1,0-1 1,0 0-1,0 1 1,0-1-1,0 0 0,0 0 1,0 1-1,0-1 1,0 0-1,0 0 1,1 1-1,-1 0 170,0 0 1,1 0-1,-1-1 0,1 1 0,-1 0 0,1 0 0,0-1 1,-1 1-1,1 0 0,0-1 0,0 1 0,1 0 0,-1-1-18,0 0-1,0 0 1,0 0-1,0 0 1,0 0-1,0 0 0,0 0 1,0-1-1,0 1 1,0 0-1,0-1 1,0 1-1,0 0 0,0-1 1,0 0-1,0 1 1,0-1-1,0 1 1,-1-1-1,1 0 1,0 0-1,0 1 0,0-2 1,12-11 242,-2-1 0,1 0 1,-2 0-1,14-25 0,9-11 5,7-2-177,-16 21-175,-2 0 1,25-45-1,-38 59-2,-1 0 0,-1 0 0,-1-1 0,0 0 0,-1 0 0,-1 0 0,-1-1 0,2-26 0,-5 43-87,0 0-1,0 0 0,0 0 1,-1 1-1,1-1 0,0 0 1,-1 0-1,0 0 0,1 0 0,-1 0 1,0 1-1,-2-4 0,3 4-13,-1 1-1,0-1 1,0 0-1,0 0 0,1 1 1,-1-1-1,0 1 0,0-1 1,0 1-1,0-1 1,0 1-1,0-1 0,0 1 1,0 0-1,0-1 1,0 1-1,0 0 0,0 0 1,0 0-1,-1 0 0,1 0 1,0 0-1,0 0 1,0 0-1,-2 1 0,-3 1 43,0 0-1,1 1 1,-1-1-1,0 1 1,1 0 0,0 1-1,0-1 1,0 1-1,0 0 1,0 0-1,-4 7 1,0-2 205,2 1 0,-1-1 0,1 2 0,-10 20 0,9-12 64,1 1 0,0 0 0,2 0 0,0 1 0,1-1 0,2 1 0,-1 38 0,3-26-114,2 0-1,2-1 1,1 0-1,11 40 1,-3-12-709,-12-55-488,-1-1-648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0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 3552,'0'-3'11869,"0"12"-6992,0 30-3901,0-27 368,-9 132 921,4-88-2066,0 27-62,-4 37-13,9-63-465,-3-42-2617,3-14 2791,0-1-1,-1 0 1,1 0-1,0 1 1,0-1-1,0 0 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0.8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44 2304,'5'-2'13329,"11"-1"-7536,45-8-3524,4 6-881,41-6-498,-69 6-831,64 2 0,-100 3-60,23-3 130,-17 2-5005,-11 2 1847,-1-1 1035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1.3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3 5824,'2'-2'3225,"0"8"135,3 12-473,0 8-1479,-1 0 1,-1 1-1,-1 0 1,-4 44 0,-19 110 1059,9-97-2102,0 28-270,8-54-624,-21 94 0,24-146 353,1-4-325,-1 0 0,0 0 1,1 0-1,-1 0 0,0 0 1,0 0-1,0-1 0,-1 3 1,-4 7-1859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1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8 3648,'-7'-8'5813,"9"9"-5534,0 0-1,0 1 1,0-1 0,0 1-1,0-1 1,0 1 0,0 0-1,-1 0 1,1-1 0,1 5-1,16 24 1138,-12-18-692,59 110 2429,24 40-103,-69-130-2411,43 74 1194,-53-85-1490,-1 1 0,-1 0 1,8 29-1,-10-18-196,-2-1 0,-1 1 0,-2-1 1,-4 66-1,2-77-119,-2 1 0,-1 0 0,0-1 0,-2 0 0,0 1 0,-2-2 0,-11 27 0,0-15-1324,-2 0 0,-1-1 0,-1-1 0,-45 46 0,52-61-3114,-15 21-1,15-11 598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8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 3136,'0'0'17770,"-5"8"-17237,-11 37 678,11-29-934,-7 23 1,4-5-60,-7 45 302,13-66-470,1 0-1,0 0 1,1-1 0,1 15-1,1-5 142,-2 37-1,-1-24-11,10 21-237,-4-35 388,-6-20-334,1 0-1,0-1 1,1 1-1,-1 0 1,0-1-1,0 1 0,0 0 1,0-1-1,0 1 1,1-1-1,-1 1 1,0 0-1,0-1 1,1 1-1,-1-1 1,0 1-1,1-1 1,-1 1-1,1-1 0,-1 1 1,1-1-1,-1 0 1,1 1-1,0 0 1,4 3 139,-4-3 14,-1-1-137,0 0 1,0 1-1,0-1 1,0 0-1,1 1 1,-1-1-1,0 1 1,0-1-1,0 0 1,1 1-1,-1-1 1,0 0-1,1 0 1,-1 1-1,0-1 1,0 0-1,1 0 1,-1 1-1,0-1 1,1 0-1,-1 0 1,1 0-1,-1 0 1,0 1-1,1-1 1,-1 0-1,0 0 1,1 0-1,-1 0 1,1 0-1,0 0 0,12 1 208,0-1-136,1-1 0,0 0 1,-1 0-1,0-2 1,16-4-1,-24 4 586,-5 0-3323,-16-18-12467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49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25 4800,'-5'-8'14015,"4"16"-11119,1-7-2857,0-1-1,-1 0 1,1 0-1,0 1 0,-1-1 1,1 0-1,0 0 1,-1 1-1,1-1 0,0 0 1,0 1-1,-1-1 1,1 0-1,0 1 1,0-1-1,0 1 0,0-1 1,-1 0-1,1 1 1,0-1-1,0 1 0,0-1 1,0 1-1,0 0 1,-2 17 377,1-7-225,-5 21 39,4-25-30,1-5 762,1-3-935,0 0-20,0 0 0,0 0-1,1 0 1,-1 0 0,0 0 0,1 0 0,-1 0-1,1 0 1,-1 0 0,1 0 0,0 0-1,-1 0 1,1 1 0,0-1 0,-1 0 0,1 0-1,0 1 1,0-1 0,0 0 0,0 1 0,0-1-1,0 1 1,0-1 0,1 0 0,4-2 63,0-1-83,0-1-1,0 0 1,8-9 0,-7 6 66,-6 7-32,-1 1 106,0 6 61,-5 1-213,5-7 46,0 1 0,-1-1 0,1 0 0,0 0 0,0 1 0,-1-1 0,1 0 0,0 0 0,0 1 0,-1-1 1,1 0-1,0 0 0,-1 0 0,1 0 0,0 0 0,-1 1 0,1-1 0,0 0 0,-1 0 0,1 0 1,0 0-1,-1 0 0,1 0 0,0 0 0,-1 0 0,1 0 0,-1 0 0,-2-8-1385,0 0 0,-8-13 0,8 16-517,-2-7-4780,4 6 3824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2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47 736,'5'-5'10842,"-5"4"-10207,-6-2 426,4-3-183,1 5-798,1 0-1,0-1 1,0 1-1,-1 0 1,1 0 0,0 0-1,-1 0 1,1 1-1,-1-1 1,1 0-1,-1 0 1,0 0-1,1 0 1,-1 0-1,0 1 1,1-1-1,-1 0 1,-1 0 0,-2-2 203,2 2-216,1 0 1,0 0-1,-1 0 1,1 0-1,-1 0 0,1 1 1,-1-1-1,1 0 1,-1 1-1,1-1 0,-1 1 1,0 0-1,1-1 1,-1 1-1,0 0 0,1 0 1,-1 0-1,0 0 1,1 0-1,-1 0 0,0 1 1,1-1-1,-1 1 1,1-1-1,-1 1 0,0-1 1,-2 2-1,-11 5 305,10-6-316,1 1 0,-1 0 1,1 0-1,-1 0 0,-7 6 0,-7 8 163,0 1 0,-30 36 0,38-40-90,1 1 1,1 0 0,0 0 0,1 1-1,-8 20 1,15-31-84,0 0-1,0-1 1,0 1-1,0 0 1,1 0-1,-1 0 1,1 0 0,0 0-1,1 0 1,-1 0-1,0 0 1,1-1-1,0 1 1,2 6-1,2 1 169,0 0-1,1 0 0,10 13 0,-13-19-115,1 0 0,1 0 0,-1-1 0,1 0 0,0 0 0,0 0 0,0 0 0,0-1 0,1 0 0,-1 0 0,1 0 0,0-1 0,10 3 0,3 0 296,1 0 0,39 2 1,-48-6-306,1-1 0,0 0 0,-1-1-1,1 0 1,0-1 0,20-6 0,-26 6-18,-1 0-1,1 0 1,-1 0-1,1-1 0,-1 0 1,0 0-1,0 0 1,-1-1-1,1 1 0,-1-1 1,1 0-1,-1-1 1,-1 1-1,1-1 0,3-4 1,-6 6-35,0 0 0,0 0 0,-1 0 0,1-1 0,-1 1 0,0 0 1,0 0-1,0 0 0,0 0 0,-1-6 0,-7-28 143,5 30-194,0 1 0,0-1 0,0 1 0,-1 0 0,0-1 0,-6-4 0,-29-33 153,33 38-107,-20-19-144,-56-39 0,67 53 104,-24-12-2167,39 22 1978,-1 1 1,1 0-1,-1 0 0,1-1 0,0 1 0,-1 0 0,1-1 1,0 1-1,0 0 0,-1-1 0,1 1 0,0 0 0,0-1 0,0 1 1,-1-1-1,1 1 0,0 0 0,0-1 0,0 1 0,0-1 1,0 1-1,0-1 0,0 1 0,0 0 0,0-1 0,0 1 0,0-1 1,0 1-1,0-1 0,0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0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5 557 1728,'0'0'57,"0"0"0,0 0 0,0 0 1,-1 0-1,1 0 0,0 0 0,0 0 0,-1 0 0,1 0 0,0 0 1,0 1-1,0-1 0,-1 0 0,1 0 0,0 0 0,0 0 0,0 1 0,0-1 1,-1 0-1,1 0 0,0 0 0,0 1 0,0-1 0,0 0 0,0 0 1,0 0-1,0 1 0,0-1 0,0 0 0,-1 0 0,1 1 0,0-1 1,0 0-1,1 13 4825,6 2 503,-1-9-4555,-4-5-623,0-1 1,0 1 0,1-1 0,-1 0-1,0 1 1,0-1 0,1 0 0,-1 0 0,0-1-1,0 1 1,0 0 0,1-1 0,-1 1-1,0-1 1,0 0 0,0 1 0,0-1-1,0 0 1,0-1 0,0 1 0,2-2 0,4-3-144,-1-1 0,0 1 0,9-12 0,-9 10 212,3-4-143,-1 1 0,0-2-1,-2 1 1,10-19-1,22-58 92,-17 34-129,58-140 465,-78 190-533,-1 0 1,1 0 0,-1 0 0,-1-1 0,1 1-1,-1-1 1,1 1 0,-2 0 0,1-1 0,0 1-1,-3-10 1,2 12-15,0 0 0,0 0 0,-1 0 1,1 1-1,0-1 0,-1 1 0,0-1 0,1 1 0,-1 0 0,0-1 0,0 1 0,0 0 0,-1 0 0,1 0 1,0 1-1,-1-1 0,1 1 0,-1-1 0,0 1 0,1 0 0,-1 0 0,-5-2 0,5 3-2,1-1 0,-1 1 0,1 0 0,-1 0 0,1 0 0,0 0 0,-1 0 0,1 0 0,-1 1 0,1-1 0,-1 1 0,1 0 0,0-1 0,-1 1-1,-2 2 1,1-1 39,0 1-1,0 0 1,1 0 0,-1 0-1,1 0 1,-1 1-1,-3 5 1,0 1 156,0 0 0,1 1 0,1 0 0,0 0 0,-7 20 0,4 1 105,1 1 1,-3 44-1,8-56-253,-5 179 607,8-156-551,-1-35-81,2 0-1,-1 0 1,1 0-1,1-1 1,3 12 0,-2-9-101,-4-10 38,1 0 1,0 1 0,-1-1-1,1 0 1,-1 0-1,1 1 1,0-1-1,0 0 1,0 0-1,0 0 1,0 0 0,0 0-1,0 0 1,0 0-1,3 1 1,-3-1-374,1 0 1,0-1 0,0 1 0,0-1-1,-1 1 1,1-1 0,0 0 0,0 0-1,0 1 1,3-2 0,1 1-1347,-1-1 1,1-1-1,-1 1 1,1-1-1,-1 0 1,10-4-1,11-7-2261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3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110 117 4800,'-9'0'8040,"9"1"-7839,6 9 2222,15 10-1461,-18-17-865,1-1 0,-1 0 0,1 0 0,0 0 0,0 0 1,0-1-1,0 0 0,0 0 0,0 0 0,0 0 0,0 0 0,1-1 0,-1 0 0,0 0 0,0 0 0,0 0 0,1-1 0,-1 0 0,8-2 0,-3 0 106,0-1 0,0-1-1,0 1 1,0-1 0,-1-1-1,0 0 1,10-8 0,-16 12-187,0 0 0,-1 0 0,1 0 0,0 0 0,-1 0 0,1 0 1,-1-1-1,0 1 0,1 0 0,-1-1 0,0 1 0,-1-1 0,1 1 0,0-1 1,-1 0-1,1 1 0,-1-1 0,0 0 0,0 1 0,0-1 0,0 1 0,-1-1 0,1 0 1,-1 1-1,1-1 0,-1 1 0,0-1 0,0 1 0,0-1 0,0 1 0,0-1 1,-1 1-1,1 0 0,-1 0 0,0 0 0,1 0 0,-1 0 0,0 0 0,0 0 0,0 1 1,0-1-1,-1 1 0,1-1 0,-4 0 0,0-1-46,0 1 0,0 0 0,-1 0 0,1 1 0,-1 0 0,1 0 0,-1 1 0,1-1 0,-1 1 0,-9 2 0,6-1 88,0 2 0,1-1 0,-1 1-1,1 0 1,0 1 0,-16 8 0,17-6 38,-1 0-1,1 0 1,0 1 0,0 0 0,1 0 0,-1 1 0,2 0-1,-1 0 1,1 1 0,1 0 0,-1 0 0,2 0 0,-1 1-1,1-1 1,1 1 0,-1 0 0,2 0 0,-1 1 0,2-1 0,-2 12-1,2-9 25,1 1-1,0-1 0,0 0 0,1 0 0,1 1 1,1-1-1,-1 0 0,2-1 0,0 1 0,1-1 1,0 1-1,0-1 0,1-1 0,1 1 0,13 17 1,-11-19 54,-1 0 1,1-1 0,14 11 0,-19-17-132,0 0-1,0-1 1,0 1-1,1-1 1,-1 0 0,1 0-1,0 0 1,0-1-1,-1 1 1,1-1 0,8 1-1,1-2 25,-1-1 0,0 0 0,0-1 0,1 0 0,-2-1 0,1 0 0,0-1 1,0-1-1,-1 0 0,0-1 0,0 0 0,-1 0 0,15-11 0,8-10-48,0-1 1,49-53 0,-2-10-80,31-30-94,-111 120 149,3-3-6,1-1 0,0 2 0,0-1 0,6-3 0,-11 6 13,1 1 0,0-1-1,-1 1 1,1 0 0,0-1 0,0 1 0,-1 0 0,1-1 0,0 1 0,0 0 0,-1 0 0,1 0-1,0 0 1,0 0 0,-1 0 0,1 0 0,0 0 0,0 0 0,0 0 0,-1 0 0,1 0 0,0 0 0,0 1-1,-1-1 1,1 0 0,0 1 0,0-1 0,-1 0 0,1 1 0,0-1 0,-1 1 0,1-1 0,-1 1-1,1-1 1,-1 1 0,1 0 0,-1-1 0,1 1 0,-1 0 0,1-1 0,-1 1 0,1 1 0,13 38 106,11 47 1,-17-55 71,1-1 0,2 0 1,15 33-1,-24-61-183,-1 0-1,1 0 0,0 0 1,0 0-1,0 0 1,0 0-1,0-1 1,1 1-1,-1-1 1,1 1-1,0-1 1,-1 0-1,1 0 0,0 0 1,0 0-1,1-1 1,-1 1-1,0-1 1,0 0-1,1 0 1,-1 0-1,1 0 0,3 0 1,-1-4-2443,-3-9-7376,1-3 2853,1 4 3433,-1-5 1259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3.5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606 4 5152,'0'0'204,"-1"-1"0,0 1 0,0-1 0,1 1 0,-1 0 0,0 0 0,0-1 0,1 1 0,-1 0 0,0 0 0,0 0 1,0 0-1,1 0 0,-1 0 0,0 0 0,0 0 0,0 0 0,1 0 0,-1 1 0,0-1 0,0 0 0,0 1 0,-17 12 3018,4-1-2140,-4 1 40,1 0 0,1 1 1,-20 23-1,-39 54 1367,24-26-1451,-220 223 1250,252-270-2385,-17 17 104,33-31-646,1-1 0,-1 1 0,0 0 0,-2 7-1,5-11 562,0 0 0,0 0 0,0 0 0,0 0 0,-1 1-1,1-1 1,0 0 0,0 0 0,0 0 0,0 0 0,0 0-1,0 0 1,1 0 0,-1 1 0,0-1 0,0 0 0,0 0-1,0 0 1,0 0 0,0 0 0,0 0 0,0 0-1,0 1 1,0-1 0,0 0 0,1 0-547,-1 0 546,0 0 1,0 0 0,0 0 0,0 0 0,0 1 0,1-1-1,-1 0 1,0 0 0,0 0 0,0 0 0,0 0 0,0 0-1,0 0 1,1 0 0,-1 0 0,0 0 0,0-1 0,0 1-1,0 0 1,13-1-2799,18-9-861,-28 9 3076,31-8-1615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4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90 138 5472,'0'1'101,"-1"-1"0,1 0 0,-1 0 0,1 0-1,-1 1 1,1-1 0,-1 0 0,1 0 0,0 1 0,-1-1 0,1 0 0,0 1 0,-1-1 0,1 0 0,0 1 0,-1-1 0,1 1-1,0-1 1,-1 1 0,1-1 0,0 1 0,0-1 0,0 1 0,0-1 0,-1 1 0,1-1 0,0 1 0,0-1 0,0 1 0,0-1-1,0 1 1,0 0 0,0 27 1458,1-14-566,-3 81 3426,-26 185-1,-15 33-1759,40-286-2555,-2 19 1336,10-93-1600,-1 14 53,0 7 155,1 0 0,16-46-1,26-49 179,-25 66-179,54-126 209,-52 122-112,2 1 0,44-72 0,-19 57 89,-43 63-150,0 0-1,1 0 1,0 1-1,20-14 1,-27 22-56,-1-1 1,1 1 0,0 0-1,0 0 1,-1 0 0,1 0 0,0 0-1,0 1 1,0-1 0,0 1 0,0-1-1,0 1 1,0 0 0,0 0-1,0-1 1,0 1 0,0 1 0,0-1-1,0 0 1,0 0 0,0 1 0,0-1-1,0 1 1,0 0 0,0 0-1,0-1 1,0 1 0,0 0 0,2 2-1,-1 0 12,-1 0 0,1 0 0,-1 0 0,1 0 0,-1 0 0,0 1 0,0-1 0,0 1 0,-1-1 0,0 1 0,1 0 0,-1-1 0,0 1 0,0 0 0,0 4 0,2 22 127,-2-1-1,0 1 0,-2 0 1,-1 0-1,-8 34 0,8-53-118,-1 0-1,0 0 0,-1 0 0,0 0 0,0-1 0,-2 1 0,1-1 0,-1 0 0,0-1 0,-9 9 0,12-14-140,-1-1-1,0 0 1,-1-1 0,1 1 0,0-1-1,-1 0 1,0 0 0,1 0-1,-1 0 1,0-1 0,0 0-1,0 0 1,0 0 0,0-1-1,0 1 1,0-1 0,0-1-1,0 1 1,0-1 0,-9-1-1,1-1-1310,0-1 1,-19-7-1,-19-12-6522,39 16 3042,10 2 1621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6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476 1 3392,'-1'-1'7731,"-2"7"-3125,-8 17-1750,-14 26-2114,-8 1 528,-47 52 0,-46 39 791,114-129-1883,-7 11-11,1 0-1,0 1 1,2 1 0,1 0-1,1 1 1,1 1 0,-12 35 0,14-28 0,1 0 0,2 1 0,2 0 0,1 0 0,-1 62 0,6-85-109,1 0 0,0 1 1,1-1-1,0 0 0,1 0 1,0-1-1,1 1 0,0 0 0,1-1 1,7 11-1,-8-15-114,0 0 0,1 0 0,1 0 0,-1-1 0,1 0 0,0 0-1,0 0 1,1-1 0,-1 0 0,1 0 0,0-1 0,1 1 0,-1-2 0,1 1 0,11 3 0,-12-5-591,1 0 0,-1-1 0,0 0 1,0 0-1,1-1 0,-1 0 0,0 0 0,1 0 0,-1-1 1,0 0-1,11-4 0,-7 2-1184,-1-1-1,1-1 1,-1 0 0,-1 0 0,1-1-1,15-12 1,2-3-1598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6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 2816,'0'2'15786,"-1"4"-15210,-2 0 397,0 1-1,1-1 1,-3 9 0,0 1-165,-6 24-270,1 0 1,2 0 0,2 1-1,2 0 1,1 51 0,3-72-664,2 0 0,0 0 0,1 0 0,7 19 1,12-73-16532,-10 5 13963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7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52 6304,'-36'-25'2848,"26"18"-2464,2 2 2240,3 2-1088,5-2-896,-4 2-640,8 3-32,-8-4-896,4 8 512,0-1-1632,4 2 1120,-4 3-2784,10 4 2048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7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254 307 4576,'0'0'11525,"-13"8"-7072,-2 3-3495,0 0 0,-18 9 0,-15 10-328,35-21-533,1 1 0,0 0 0,1 1 0,0 1 0,1-1 0,0 2 0,1-1 0,-15 27 0,21-33-51,1 1 0,-1 0-1,1-1 1,0 1 0,0 0 0,1 0 0,0 0 0,0 0 0,1 0 0,0 0 0,0 0 0,1 0-1,-1 0 1,2 0 0,-1 0 0,1 0 0,0 0 0,0-1 0,1 1 0,0-1 0,6 12 0,-3-10 49,-1-1 0,1 0 1,0 0-1,1 0 0,-1-1 1,1 0-1,1 0 0,-1-1 1,1 1-1,0-2 0,0 1 1,0-1-1,1-1 0,0 1 0,12 2 1,-19-6-94,0 1 0,0-1 1,1 0-1,-1 0 0,0 0 1,0 0-1,0 0 0,1 0 1,-1-1-1,0 1 0,0-1 1,0 0-1,0 1 0,0-1 1,0 0-1,0 0 0,0-1 1,0 1-1,0 0 0,0 0 1,-1-1-1,1 1 0,-1-1 1,1 0-1,-1 1 0,1-1 0,-1 0 1,0 0-1,2-3 0,1-4-42,0 0-1,0-1 1,0 1-1,3-20 0,-2 8 9,-2-1 0,0 0 0,-1 0 0,-1 0 0,-2 0 0,0 0 0,-1 0 1,-1 1-1,-1-1 0,-7-23 0,6 32 21,0 1 1,-1 0 0,-1 0 0,0 0 0,0 1 0,-10-11 0,-57-58 6,18 22 79,52 53-112,0 1 1,1-1 0,-1 0-1,1 0 1,0-1 0,0 1-1,1-1 1,-4-9 0,5 12 24,1 1 0,-1-1 0,1 1 0,0-1 0,0 0 0,0 1-1,0-1 1,0 1 0,1-1 0,-1 0 0,1 1 0,0-1 0,-1 1 0,1-1 0,0 1 0,1 0 0,-1-1 0,0 1 0,1 0 0,-1 0 0,3-2 0,1-2 51,1 0 0,0 0 0,0 1 0,1 0 0,-1 1 0,1-1 0,0 1 0,1 0 1,-1 1-1,1 0 0,-1 0 0,1 1 0,0 0 0,0 0 0,0 1 0,12-1 0,-7 1 11,0 2-1,0-1 0,0 2 0,-1-1 1,1 2-1,-1 0 0,1 0 0,-1 1 1,19 10-1,8 3 85,-18-8 55,28 17 0,-41-21-1553,-5-4 1581,-1 0 1,1 1-1,-1-1 0,0 1 1,0 0-1,0 0 0,4 3 1,-3 3-5924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8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1 239 3328,'12'-1'10977,"-5"0"-10560,0-1 1,-1 0-1,1 0 0,-1-1 1,1 0-1,7-5 0,6-5-149,-1-2 0,-1 0 0,-1-1 0,0-1 0,-1-1 0,0 0 0,17-28 0,-32 44-201,0-1-1,0 0 1,0 1 0,0-1-1,0 0 1,-1 0 0,1 1-1,-1-1 1,1 0 0,-1 0-1,0 0 1,0 0 0,-1-3-1,1 5-32,0 0 0,-1 1 1,1-1-1,0 0 0,0 0 0,-1 0 0,1 1 0,-1-1 0,1 0 1,-1 0-1,1 1 0,-1-1 0,1 0 0,-1 1 0,0-1 0,1 0 0,-1 1 1,-1-1-1,1 0 2,0 1 0,-1-1 1,1 1-1,0 0 0,0 0 0,-1 0 1,1 0-1,0 0 0,0 0 0,0 0 1,-1 0-1,1 0 0,0 1 1,0-1-1,-1 0 0,1 1 0,-1 0 1,-4 2 103,0 0 1,1 0 0,0 1 0,0 0 0,0 0-1,0 0 1,0 0 0,1 1 0,-7 8 0,5-4 148,0 0 1,0 0 0,1 0 0,1 1-1,-5 12 1,7-18-214,1 0 0,0 0 0,0 0 0,0 0 0,1 0 0,-1 0-1,1 0 1,0 1 0,0-1 0,0 0 0,1 0 0,0 0 0,0 0 0,0 0 0,0 0 0,3 5-1,-2-5-47,0 0 0,1 0 0,-1 0-1,1-1 1,0 1 0,1-1 0,-1 0 0,0 0-1,1 0 1,0 0 0,0-1 0,0 1-1,0-1 1,8 3 0,-2-1-366,1 0 0,1-1 0,-1-1 0,0 0-1,1 0 1,-1-1 0,21-1 0,-9-2-1758,-1 0 1,1-2-1,21-6 0,-6 2-666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8:59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9 3488,'-5'-9'17295,"6"14"-16681,90 238 1279,-39-93-917,-32-94-607,-4 1-1,-2 1 1,-2 0 0,-3 1 0,-3 0-1,-1 65 1,-6-61 263,-15 109 0,5-119-364,-19 56-1,16-62-162,-2 3-256,-2-1 0,-27 52 0,35-82-914,-1 1-1,0-2 1,-25 31 0,28-40-216,-1 0 1,0-1 0,-11 9-1,14-13-137,0 0-1,0 0 1,-1 0 0,1-1-1,-1 0 1,-8 2-1,-9 1-3663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2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1125 2656,'0'0'13839,"15"6"-13513,-1-4-240,0 1 1,0-1-1,1-1 0,19-1 1,60-9 687,-15 1-354,7-2-52,-5 0 102,-46 6-373,42-9 0,1-2 295,53-3 406,240-68-1,-284 54-734,17-5 231,284-73 85,-248 62-42,-5 3-162,220-37 305,-322 75-431,-1-2 1,46-19-1,56-35 179,-122 58-199,298-159 409,-300 157-428,23-11-27,-1-3-1,58-47 0,-40 27 152,-29 24-225,25-26 0,8-8 304,-44 42-291,0 0 0,20-13 0,-29 17 289,-1 3-131,0 6-62,-15-10-82,-39 7-272,50-1 305,-1 1-1,1 0 1,-1 0 0,-7 2-1,-9 3 18,-5-2 51,1-2 0,-1-1 0,-27-3 0,7 1 114,10 1-154,0 1 1,1 2-1,-45 9 0,49-8 121,78-3 498,2 2-507,-2-3-42,-8 1 4,0-1 1,0-2-1,47-9 0,-44 3-27,-27 6-76,1-1-1,15-4 1,45-12 65,-31 9 19,-44 10-48,-1 0 1,1 0-1,0 0 1,-1 0-1,1-1 1,0 1-1,-1 0 1,1 0-1,0 0 1,-1 0-1,1 1 1,0-1-1,-1 0 1,1 0-1,-1 0 1,1 0-1,0 1 1,-1-1-1,1 0 1,-1 1-1,1-1 1,-1 0-1,1 1 1,-1-1-1,1 1 0,-1-1 1,1 1-1,-1-1 1,1 1-1,-1-1 1,0 1-1,1-1 1,-1 1-1,0-1 1,1 1-1,-1 0 1,0-1-1,0 1 1,0 0-1,0-1 1,0 1-1,0 0 1,1-1-1,-1 1 1,-1 0-1,2 6 37,-2 0 0,1-1 1,-3 13-1,1-7-23,-15 107 670,4-40-515,-2 17 134,11-77-251,4-17-49,-1 0-1,0 0 1,1 0 0,-1 1 0,1-1 0,0 0-1,-1 0 1,1 1 0,0-1 0,1 0 0,-1 1-1,1 2 1,0-4-231,4-21-14101,3 3 10155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3232,'-4'7'18677,"6"7"-19628,0-2 1678,-9 200 1845,1-62-1928,1 18-281,-2 104 362,7-244-704,-8 43 0,8-53-67,1-7-1977,1-30-12777,4 7 12646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28 239 3328,'-18'-10'1061,"8"4"827,10-1 379,1-3-150,0 7-1759,0-1 1,0 1-1,0 0 1,0-1-1,0 1 1,4-5-1,-1-1 354,1-1-331,0 0-1,1 1 0,0-1 1,0 1-1,1 1 0,0-1 1,1 1-1,0 0 0,13-9 1,-9 8-160,0 1 1,1 0-1,0 0 1,0 2 0,1-1-1,19-5 1,-18 8-52,0 1 0,1 1 1,-1 0-1,1 1 0,-1 1 1,1 0-1,-1 1 0,1 1 1,-1 0-1,0 1 0,30 10 0,-35-9-12,0 0-1,0 1 0,0 0 0,-1 0 0,0 1 0,0 0 0,15 15 0,-18-15-26,-1-1-1,0 1 1,-1 1-1,0-1 1,0 1-1,0-1 1,0 1-1,-1 0 1,0 0-1,-1 1 1,0-1-1,2 8 1,-4-12-69,1 1-1,-1-1 1,0 0 0,0 0-1,0 1 1,-1-1 0,1 0-1,-1 0 1,0 0 0,0 1-1,0-1 1,0 0 0,0 0-1,-2 3 1,-1 0 34,0-1-1,1 0 1,-2 0 0,1 0-1,0-1 1,-10 8 0,-2-1 72,0 0 0,-1-1 0,-31 13 0,8-7-24,-1-2 0,-52 11 0,77-22-502,-1-1 1,1 0 0,-1-1-1,1-1 1,-19-2 0,32 1-83,0 1 1,0-1 0,0 1-1,0-1 1,1 0 0,-1 0 0,0-1-1,-3-1 1,-11-4-4428,13 6 2915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5 385 5312,'0'0'1701,"-5"3"2000,10-3-3061,-1-1-1,0 1 0,0-1 1,0 0-1,0 0 0,0-1 1,0 1-1,0-1 0,0 0 1,0 0-1,4-4 0,7-5-494,17-17 0,-13 12 421,78-59-206,-3 3-56,-76 57-122,-1-1 0,-1-1 0,15-20 0,-27 32-114,0 0 0,-1 0-1,0 0 1,4-9 0,-7 13-50,1-1 0,-1 1 0,1-1 0,-1 1 1,1-1-1,-1 0 0,0 1 0,0-1 0,0 1 0,0-1 0,0 0 1,0 1-1,0-1 0,-1 1 0,1-1 0,0 0 0,-1 1 1,1-1-1,-1 1 0,-1-3 0,1 3 2,-1 0-1,1 0 1,0 0 0,-1-1-1,1 1 1,-1 1 0,0-1-1,1 0 1,-1 0 0,0 0-1,1 1 1,-1-1 0,0 1-1,0 0 1,1-1-1,-1 1 1,0 0 0,0 0-1,-3 0 1,-35 5 403,27-2-195,1 0-1,0 1 1,0 0 0,0 1 0,0 0-1,1 1 1,0 0 0,-20 14 0,27-17-148,0 1 1,1-1-1,-1 0 1,0 1-1,1 0 1,0 0 0,0 0-1,0 0 1,1 0-1,-1 1 1,1-1-1,0 1 1,0 0 0,1-1-1,-1 1 1,1 0-1,0 0 1,1 0-1,-1 0 1,1 0 0,0 0-1,0 0 1,0 0-1,3 10 1,-1-6-13,1 0 1,1 0-1,0 0 1,0 0-1,0-1 0,1 1 1,1-1-1,0 0 1,0-1-1,0 1 1,1-1-1,0-1 0,12 10 1,-7-7-85,1 0 0,0-1 1,1-1-1,-1 0 0,2-1 0,-1 0 1,28 6-1,-32-10-526,0 0 1,0-1-1,1 0 0,-1 0 1,13-2-1,-12-1-1059,1 1 0,-1-2 0,0 1 0,0-2 0,0 1 0,0-2 0,18-9 0,2-3-3637,1 4 1772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1 1472,'-1'4'13482,"-16"15"-11967,10-11-1052,0 0-1,-1-1 1,-15 12-1,-72 42 1343,43-29-813,-57 46 0,93-65-819,1 1 0,0 1 0,1 0 0,0 1 0,2 0 1,0 1-1,-15 29 0,14-19 75,1 2 0,1 0 0,-11 55 1,11-27 33,-3 64 0,12-91-114,1-1 0,2 0 0,8 56 0,-6-70-107,0-1 0,1 0 0,0-1 0,1 1 0,1-1 0,0 0 0,0 0 1,2 0-1,0-1 0,9 12 0,-11-18-64,-1 0-1,1 0 1,13 9 0,-17-14-267,1 1 1,-1 0-1,0-1 1,1 0-1,0 0 1,-1 0-1,1 0 1,0 0-1,-1 0 1,1-1-1,0 0 1,0 1-1,0-1 1,0 0-1,2 0 1,8-1-1353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64 4480,'-6'-20'4326,"6"19"-3970,0-1 0,-1 1 1,1-1-1,0 1 0,0-1 1,-1 1-1,1-1 0,-1 1 1,0-1-1,1 1 0,-1 0 1,0-1-1,0 1 0,0 0 1,0-1-1,0 1 0,0 0 0,0 0 1,0 0-1,0 0 0,-2-1 1,-6-1 161,1 0 0,-1 1 0,0 0 0,0 1 0,0 0 0,0 0 1,0 1-1,0 0 0,0 0 0,-14 4 0,18-3-430,-1 0 1,1 1-1,0 0 0,-1 0 0,1 0 0,0 0 1,0 1-1,1 0 0,-1 0 0,1 1 1,-1-1-1,1 1 0,0 0 0,0 0 1,1 0-1,-1 0 0,1 1 0,-3 5 1,-2 5 72,1 1 0,1 0 0,0 0 0,1 1 0,-4 30 0,5-21 105,2 1 1,1-1-1,2 28 1,0-41-193,0 0 0,2 0 0,-1 0 1,2-1-1,-1 1 0,2-1 0,7 16 0,-9-21-6,1-1 0,0 1 0,0-1 0,1 0-1,0 0 1,0-1 0,0 1 0,1-1-1,-1 0 1,1-1 0,0 1 0,1-1 0,-1-1-1,10 5 1,-8-5-43,0-1-1,0 0 0,1 0 1,-1-1-1,1 0 1,-1 0-1,1-1 0,12-1 1,5-2-799,38-9 0,-56 10 369,0 1-454,1-1-1,-1-1 1,0 1 0,0-1-1,0 0 1,0-1 0,8-5-1,-4-1-2851,1 1-1,16-9 0,-6 8 624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6144,'-1'-1'221,"1"0"0,-1 0-1,1 0 1,-1 0 0,1 1 0,-1-1 0,0 0 0,1 0 0,-1 1 0,0-1-1,1 1 1,-1-1 0,0 0 0,0 1 0,-1-1 0,1 1-33,1 0 0,-1 0 1,0 1-1,1-1 1,-1 0-1,1 1 0,-1-1 1,1 1-1,-1-1 1,1 0-1,-1 1 0,1-1 1,0 1-1,-1-1 0,1 1 1,0 0-1,-1-1 1,1 1-1,0-1 0,-1 1 1,1 0-1,0-1 0,0 1 1,0-1-1,0 2 1,-5 9 344,1 1 1,1 0 0,0 0-1,1 0 1,0 0 0,1 0-1,0 0 1,1 1 0,0-1 0,1 0-1,0 0 1,1 1 0,6 19-1,-6-27-395,1 1-1,-1-1 1,1-1-1,0 1 1,0 0 0,0-1-1,1 1 1,0-1-1,0 0 1,0 0-1,0-1 1,1 1-1,-1-1 1,1 0-1,0 0 1,0 0-1,0-1 1,7 3 0,-9-4-116,-1-1 1,0 0 0,0 1-1,0-1 1,1 0 0,-1 0 0,0 0-1,0 0 1,0-1 0,1 1-1,-1 0 1,0-1 0,0 0 0,0 1-1,0-1 1,0 0 0,0 0 0,0 0-1,0-1 1,0 1 0,0 0-1,-1-1 1,1 1 0,0-1 0,-1 1-1,1-1 1,1-3 0,1 0-53,-1-1 1,0 1-1,0-1 1,0 1-1,-1-1 1,0 0-1,0 0 1,-1 0-1,2-7 1,0-13-24,0-38 1,-4 50 55,0 1 0,0-1-1,-1 1 1,-7-24 0,9 34-17,-1 1-1,0 0 0,0 0 0,0 0 1,0 0-1,0 0 0,-1 0 0,1 0 1,-1 0-1,1 1 0,-1-1 0,0 0 1,1 1-1,-1-1 0,0 1 1,0 0-1,-2-2 0,2 3-34,0-1-1,0 0 1,0 1-1,0 0 0,0-1 1,0 1-1,0 0 1,0 0-1,0 0 1,0 0-1,0 1 1,0-1-1,0 0 1,0 1-1,0-1 1,0 1-1,1 0 1,-1 0-1,0 0 1,0 0-1,-1 1 1,-1 1-308,0 0 1,0 0-1,0 1 1,1-1-1,-1 1 1,1 0-1,0 0 1,0 0-1,-2 6 1,2-6-481,1 1 1,0 0-1,0-1 1,1 1-1,-1 0 0,1 0 1,0 0-1,0 0 1,0 6-1,1-10 387,1 1 0,-1 0 0,1-1-1,-1 1 1,1 0 0,-1-1 0,1 1 0,0-1-1,0 1 1,0-1 0,1 2 0,6 8-1582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10 4160,'0'-1'111,"0"1"-1,0-1 1,1 1 0,-1 0 0,0-1-1,0 1 1,0 0 0,0-1 0,-1 1-1,1 0 1,0-1 0,0 1 0,0 0-1,0-1 1,0 1 0,0 0 0,0-1-1,-1 1 1,1 0 0,0 0 0,0-1-1,0 1 1,-1 0 0,1-1-1,0 1 1,0 0 0,-1 0 0,-4 0 4340,3 0-4065,0 0 0,0 1 1,0-1-1,0 0 0,0 1 0,0 0 1,0-1-1,0 1 0,0 0 1,-3 2-1,-5 2 319,-21 10 342,0 1 0,1 2 0,1 1 0,1 1 1,-30 27-1,58-47-1047,-6 6 72,0 0-1,0 0 0,-7 12 0,12-17-58,0 1-1,0 0 0,0-1 1,0 1-1,0 0 1,1 0-1,-1-1 0,1 1 1,-1 0-1,1 0 1,0 0-1,0 0 0,-1-1 1,1 1-1,0 0 1,1 0-1,-1 0 0,0 0 1,1 0-1,-1-1 0,1 1 1,0 2-1,2 1 35,-1-1 0,1 0 0,0 0 0,0-1-1,1 1 1,-1 0 0,1-1 0,5 4 0,35 21 361,-28-18-294,56 26 287,-51-27-117,0 2 1,20 13-1,-41-24-262,1 0 1,-1 0-1,1 0 1,-1 1-1,0-1 1,1 0-1,-1 1 1,1-1-1,-1 0 1,0 1-1,0-1 1,1 0-1,-1 1 1,0-1-1,1 1 1,-1-1-1,0 0 1,0 1-1,0-1 1,0 1-1,1-1 1,-1 1-1,0-1 1,0 1 0,0-1-1,0 1 1,0-1-1,0 1 1,0-1-1,0 1 1,0-1-1,0 1 1,-1 0-1,0 0 0,0 0-1,1 0 1,-1 0 0,0 0-1,0 0 1,-1 0-1,1 0 1,0 0-1,0 0 1,0 0 0,-2 0-1,-6 3-73,1 0 1,-14 3-1,-113 27-1418,47-20-3679,63-11 3133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69 6240,'-1'0'236,"1"0"0,0 0 0,-1 0 0,1 0 1,-1 0-1,1 0 0,-1 0 0,1 0 0,0 0 1,-1 0-1,1 0 0,-1 0 0,1 0 0,0 1 0,-1-1 1,1 0-1,0 0 0,-1 1 0,1-1 0,0 0 0,-1 0 1,1 1-1,-1-1 0,-1 13 4268,1-4-4266,-1 4 582,-1-1-1,-1 0 1,-6 15 0,-3 8 269,6-4-559,0 0-1,2 1 1,-1 31-1,5 96 404,1-144-891,1 0 1,1 0-1,1 0 1,0 0 0,6 16-1,-8-26 2,1 0 0,0 0 0,0-1-1,1 1 1,-1-1 0,1 0 0,0 1-1,0-1 1,1 0 0,-1-1 0,1 1-1,0-1 1,0 1 0,0-1-1,0-1 1,0 1 0,1 0 0,-1-1-1,7 2 1,-7-3-46,0 0 0,0 0 0,1-1 0,-1 0 0,0 0 0,0 0 0,1 0 0,-1-1 0,0 1 0,0-1 0,0 0 0,8-3 0,-1-1-88,1 0 1,-1-1 0,14-9-1,-7 1 29,0-1 0,-2 0 0,1-2 0,-2 0 0,0 0 1,14-25-1,-5 8-47,-2-2 0,24-53 0,-38 70 77,0 0 1,-2-1-1,0-1 0,-1 1 0,-1-1 1,2-32-1,-6 46 43,0-1-1,0 1 1,0-1 0,-1 1 0,0 0 0,-1-1-1,0 1 1,0 0 0,0 0 0,-1 0-1,0 0 1,-1 0 0,1 1 0,-1 0-1,0-1 1,-1 1 0,0 1 0,0-1-1,0 1 1,0 0 0,-1 0 0,0 0 0,0 1-1,0 0 1,-1 0 0,1 0 0,-1 1-1,0 0 1,0 0 0,0 1 0,0 0-1,0 0 1,-12-1 0,-10 1-16,-48 1 0,68 1-417,1 1-1,-1 0 1,1 1-1,0 0 0,0 0 1,0 1-1,0 0 1,0 0-1,0 0 0,-8 6 1,7-1-1265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8800,'-11'-4'2842,"8"3"-1722,12 5 3184,-6-3-3904,0 0-1,0-1 1,0 1-1,0-1 1,0 0-1,0 0 1,0 0-1,0 0 1,3-1-1,6 0 449,81 0 1075,20 0-1436,-2 6-4327,-96-4-96,-2 2 1217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1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 4992,'-8'-23'7322,"10"27"-6754,1 0 0,-1 0 0,1-1 0,5 7 0,6 9 747,123 239 7389,-129-237-8433,-1-1 0,-1 1 0,-1 0 0,-1 0 1,-1 1-1,0 0 0,-2-1 0,-1 1 0,0 0 1,-7 36-1,-5 6 18,-3-1 0,-28 77 0,-36 47-375,42-110-3185,33-68 2586,-5 11-4203,-14 41 0,14-26 467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1:3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70 3808,'-21'-31'3658,"17"28"-3115,1 0 0,0-1 0,-1 1 0,1 0 1,-1 1-1,0-1 0,0 0 0,0 1 0,-1 0 0,-6-2 0,5 2-402,0 1 0,-1 0 0,1 0 1,0 0-1,0 1 0,-1 0 0,1 0 1,0 1-1,0 0 0,0 0 0,-1 0 0,1 1 1,0 0-1,1 0 0,-1 0 0,0 1 1,1 0-1,-1 0 0,1 0 0,0 1 1,-7 6-1,-6 6 13,0 2 0,1 0 0,-28 39-1,42-52-89,-23 30 175,-100 125 727,63-91-502,-24 28 182,77-84-579,1 1 1,0 1 0,1 0 0,1 0-1,0 1 1,1-1 0,1 2 0,-7 30-1,8-22 67,1 0-1,2-1 0,0 2 0,1-1 0,5 33 0,-3-43-69,2 1 1,0-1-1,0 0 1,1 0 0,1 0-1,1-1 1,0 0-1,1 0 1,0-1 0,1 0-1,1 0 1,0-1-1,0 0 1,1-1 0,1 0-1,0 0 1,24 15-1,-14-12 83,1 0 0,1-2 0,45 18-1,-54-26-8,1 1 0,-1-2 0,1 0 0,0-1 0,0-1 0,0 0 0,26-2 0,21-6 89,74-18 0,-100 16-120,0-2-1,0-2 1,41-20-1,-66 27-81,-1 0 0,1-1 0,-1 0 0,0-1 0,-1 0 0,1-1 0,-2 0 0,1-1 1,15-20-1,-8 6 19,-2-1 1,0 0-1,-2-1 1,13-34-1,-11 20 37,-3-1-1,10-56 1,-19 81-7,-2 0 0,0 0 0,0 0 0,-2 0 1,0 0-1,-1 0 0,0 0 0,-6-17 0,5 22-70,0 1 0,-1 0 0,0 0-1,0 0 1,-1 1 0,-1 0-1,0 0 1,0 0 0,0 0 0,-1 1-1,-1 0 1,1 1 0,-14-11 0,-1 4-26,0 1 1,-1 1 0,0 1 0,0 1-1,-32-8 1,-129-24-38,151 38-912,-36 0 0,3 1-6234,45 2 4246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3:5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9632,'-13'-11'4384,"40"14"-3840,-4-3 1695,3 3-1343,46-6 416,9 0-768,36-2-352,-1 5-96,10-4-1376,-13 8 704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55.543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3488,'0'5'10426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4 1984,'-2'5'16507,"-6"-5"-17975,-28-4 3653,29 2-2034,1 1-1,-1 0 1,0 0-1,0 1 1,-9 1-1,-27 1 373,32-2-375,0 0 0,0 1 0,-19 4 0,22-2-70,0 0 0,0 0 1,0 1-1,0 0 0,0 0 0,1 1 1,0 0-1,0 0 0,0 1 0,0-1 0,-8 12 1,8-10-41,0 1 1,0 0-1,1 1 1,0 0-1,0 0 1,1 0-1,1 0 1,-5 11-1,-2 7 104,4-8-95,0-1 1,0 2-1,-3 21 0,7-24-15,0 2 95,0 0 0,1 0 0,1 0 0,3 38 0,-1-48-57,1-1 1,0 1-1,0-1 1,1 1-1,0-1 0,1 0 1,0 0-1,0 0 1,1-1-1,0 0 1,0 1-1,1-2 1,6 8-1,50 45 176,-61-58-228,0 0 0,0 1 1,0-1-1,0 0 0,-1 1 1,1-1-1,0 1 0,-1-1 0,1 1 1,-1-1-1,0 1 0,1 0 1,-1-1-1,0 1 0,0 0 1,0-1-1,0 1 0,0-1 1,-1 1-1,1 0 0,0-1 1,-1 1-1,1-1 0,-1 1 1,0 1-1,-2 3 11,0-1 0,0 0 0,-1-1 0,1 1 0,-7 6 0,5-6-4,-1 0 0,0 0 0,-1 0 0,-8 4 0,9-5 21,0-1-1,0 1 0,1 0 1,0 0-1,0 1 1,-5 5-1,7-7-30,-8 10-210,11-13 199,0 0 1,-1 1-1,1-1 1,0 0-1,0 1 1,-1-1-1,1 0 1,0 1-1,0-1 1,0 1-1,0-1 0,-1 0 1,1 1-1,0-1 1,0 1-1,0-1 1,0 0-1,0 1 1,0-1-1,0 1 1,0-1-1,0 0 0,0 1 1,0-1-1,1 1 1,-1-1-1,0 0 1,0 1-1,0-1 1,0 0-1,1 1 1,7 5 134,0-1 0,1 0 1,-1 0-1,1-1 1,0 0-1,15 4 1,-2-1-81,-10-4-13,0 1 0,0 1-1,-1-1 1,13 9-1,-22-12-27,-1 0-1,0 1 0,1-1 0,-1 1 0,0-1 0,0 1 0,0-1 0,0 1 1,0 0-1,0 0 0,0-1 0,-1 1 0,1 0 0,-1 0 0,1 0 0,-1 0 1,0 0-1,0 0 0,0 0 0,0 0 0,0 0 0,-1 2 0,0 8 107,-1 0 1,-4 17-1,4-25-112,-6 24-11,-1 0 1,-2-1-1,-1 0 0,-22 38 0,13-32 38,-2 0 0,-49 54 0,44-58 7,12-13-19,0 1 1,-21 30-1,26-30 61,1 0-1,1 0 1,1 1 0,1 0 0,0 0 0,1 1-1,1 0 1,1 0 0,1 0 0,0 1 0,2-1-1,0 22 1,2-31-43,0 0 0,1 0 0,0 0 0,1-1 1,0 1-1,0-1 0,1 0 0,1 0 0,-1 0 0,1 0 0,12 15 0,-7-12 29,1-1 1,0 0-1,0 0 0,1-1 1,1-1-1,25 16 0,-27-19-238,37 19 235,-14-12-3332,-18-12-7640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15 2976,'13'-14'16254,"-19"29"-12785,-16 24-2387,0-11-323,-2-1 0,-44 38 0,42-40-574,0 1-1,2 2 1,1 1 0,1 0-1,1 2 1,2 0-1,-27 61 1,31-57 66,-22 76 0,33-96-183,1-1 0,1 1 0,0 0 0,1 0 1,1 0-1,0 0 0,1 0 0,3 18 0,-2-25-46,0-1 1,0 0 0,1 0 0,0 0-1,0 0 1,1-1 0,-1 1-1,1-1 1,1 0 0,-1 0-1,1-1 1,9 9 0,-5-7-23,0 0-1,1 0 1,-1-1 0,1 0 0,1-1 0,-1 0-1,15 5 1,-2-2-370,-7-2 482,0-1 0,17 4 0,-27-8-1171,0-1 0,0 1-1,0-1 1,0 0 0,8-1 0,-12 1 506,0 0-1,-1-1 1,1 1-1,-1 0 1,1-1-1,-1 1 1,1-1 0,-1 0-1,1 1 1,-1-1-1,1 0 1,1-2 0,10-5-2519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14 101 3808,'-1'-4'5380,"1"4"-5299,1-1 304,-1 0 0,0 1 1,1-1-1,-1 1 0,0-1 0,1 0 0,-1 1 1,0-1-1,0 1 0,0-1 0,0 0 1,0 1-1,0-1 0,0 0 0,0 1 0,0-1 1,0 0-1,0 1 0,0-1 0,0 0 0,0 1 1,-1-1-1,1 0 0,-1 0 0,-8-13 4033,6 12-3240,3 2-1159,0 0 0,0 0 1,0 0-1,0 0 0,0 0 1,0 0-1,0 0 0,0 0 1,0 0-1,0 0 0,0 0 1,0 0-1,0 1 0,0-1 1,0 0-1,0 0 0,0 0 1,0 0-1,0 0 0,0 0 1,0 0-1,0 0 1,0 0-1,0 0 0,0 0 1,0 0-1,0 0 0,0 0 1,0 0-1,-1 0 0,1 0 1,0 0-1,0 0 0,0 0 1,0 0-1,0 0 0,0 0 1,0 0-1,0 0 0,0 0 1,0 0-1,0 0 0,0 0 1,0 0-1,0 0 0,0 0 1,0 0-1,0 0 0,0 0 58,0-1-16,0 1-1,0-1 0,1 1 1,-1-1-1,0 1 1,0-1-1,1 1 0,-1-1 1,0 1-1,1-1 1,-1 1-1,1 0 1,-1-1-1,1 1 0,-1-1 1,0 1-1,1 0 1,-1-1-1,1 1 0,0 0 1,-1 0-1,1 0 1,-1-1-1,2 1 0,19-6 543,-9 3-337,28-10 107,63-13 0,-55 21-334,-27 4-3251,-26 21-14067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6048,'-11'-10'1952,"8"2"13,3 7-842,1 3 130,-1 1-795,1-1-1,0 0 1,1 0-1,-1 1 1,0-1-1,1 0 1,-1 0-1,1 0 1,3 2-1,5 9 914,-6-7-1013,47 79 3731,-43-70-3631,-1 0 0,-1 0-1,0 1 1,3 16 0,1 24 137,-2 0 0,-3 1-1,-3 61 1,-2-79-469,-2 1 1,-2-1 0,-1 0-1,-3 0 1,-1 0 0,-1-1-1,-16 37 1,15-50-439,8-15-288,-1 1 0,-1-1 0,1 0 0,-2-1 0,1 1 0,-2-1 0,1 0 0,-16 16 0,13-14-1496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3 1312,'9'-2'14650,"-10"3"-14486,0 1 1,0 0-1,0 0 0,0-1 1,0 1-1,1 0 0,-1 0 0,0 4 1,-3 5 217,-9 19 435,-5 12 15,1 1 0,-17 70-1,33-107-768,0 0 0,0 0-1,0 0 1,1 1 0,-1-1-1,2 0 1,-1 1 0,1-1-1,0 0 1,0 0 0,0 0-1,1 1 1,0-1 0,1-1-1,3 9 1,1-2-29,-7-9 11,1-1-1,1 0 1,-1 0 0,0 0 0,0 0-1,1-1 1,2 4 0,-3-4-24,0-1 0,0 1 1,0-1-1,0 0 0,0 1 0,0-1 0,0 0 1,0 1-1,0-1 0,0 0 0,0 0 0,0 0 1,0 0-1,0 0 0,0 0 0,1 0 0,-1 0 1,0-1-1,1 1 0,21-6-2624,27-10 0,-40 12 394,0 0-1,14-10 1,-15 10 337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4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21 6880,'-10'-20'12159,"1"27"-10201,-3 10-981,8-11-228,9-9 271,15-25 116,-34 34-1815,8 1-1714,6-7 2163,0 1 0,0-1 0,0 0 0,0 1 0,0-1 0,0 0 0,0 0 0,0 1 0,0-1 0,0 0 0,0 1 0,0-1 0,0 0 0,12 7-7477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50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23 599 4576,'-1'0'116,"0"-1"-1,0 1 1,0 0 0,1 0-1,-1 0 1,0 0 0,0 0 0,0 0-1,0 0 1,0 0 0,0 0-1,0 0 1,0 0 0,1 0-1,-1 1 1,0-1 0,0 0 0,0 1-1,0-1 1,1 1 0,-1-1-1,-1 2 1,2-2-56,0 0 0,0 0 0,0 0 0,0 0 0,0 0 0,1 0 0,-1 0 0,0 0 0,0 0 0,0 0 0,0 0 0,0 0 0,0 0 0,0 1 0,0-1 0,0 0 0,0 0 0,0 0 0,0 0 0,0 0 0,0 0 0,0 0 0,1 0 0,-1 1 0,0-1 0,0 0 0,0 0 0,0 0 0,0 0 0,0 0 0,0 0 0,0 0 0,-1 0 0,1 1 0,0-1 0,0 0 0,0 0 0,0 0 0,0 0 0,0 0 0,0 0 0,0 0 0,0 0 0,0 0 0,0 1 0,0-1 0,0 0 0,0 0 0,0 0 0,0 0 0,-1 0 0,1 0 0,0 0 0,0 0 0,0 0 0,0 0 0,0 0 0,0 0 0,0 0 0,0 0 0,-1 0 0,1 0 0,0 0 0,0 0 0,0 0 0,0 0 0,0 0 0,0 0 0,-1 0 0,11-1 5153,5-4-4230,-6 1-786,1 1 0,-1-1 0,1-1 0,-1 0 0,-1 0 1,12-9-1,-3 1-131,-2-2 0,0 0 1,0 0-1,-2-1 1,1-1-1,-2-1 0,-1 1 1,12-24-1,15-48 318,40-135 0,-76 217-352,-1 0 0,1-1 0,-1 1 0,0 0 0,-1-1 0,0 1 0,-1-8 0,1 14-35,1 0 0,-1 1 0,-1-1-1,1 1 1,0-1 0,0 1 0,0-1 0,0 1 0,0-1-1,0 1 1,-1-1 0,1 1 0,0-1 0,0 1 0,-1-1-1,1 1 1,0-1 0,-1 1 0,1 0 0,0-1 0,-1 1 0,1-1-1,-1 1 1,1 0 0,0 0 0,-1-1 0,1 1 0,-1 0-1,1 0 1,-1-1 0,1 1 0,-1 0 0,1 0 0,-1 0-1,1 0 1,-1 0 0,0 0 0,1 0 0,-1 0 0,1 0-1,-1 0 1,1 0 0,-1 0 0,1 0 0,-1 0 0,1 1 0,-1-1-1,1 0 1,-1 0 0,1 0 0,-1 1 0,0 0 0,-3 1 47,1 0 1,-1 0 0,1 1 0,0-1 0,-4 4-1,-1 3 127,0 0-1,1 1 1,0 0-1,1 0 0,-7 13 1,-20 54 507,29-66-608,-11 28 245,-10 44 0,21-64-252,0 0 0,1 0-1,1 1 1,1 28 0,1-44-78,0 0 0,1 0 0,-1 0 0,1 0 1,0-1-1,0 1 0,1 0 0,-1 0 0,1 0 0,0-1 0,0 1 1,0-1-1,4 6 0,-2-5-571,-1-1-1,1 0 1,0 0 0,-1 0 0,1-1 0,0 0-1,1 1 1,-1-1 0,0 0 0,1-1 0,6 3 0,15 3-2246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5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30 174 2240,'-1'0'241,"1"0"-1,0 0 1,-1 0 0,1 0-1,0 0 1,-1-1 0,1 1 0,0 0-1,-1 1 1,1-1 0,-1 0-1,1 0 1,-6 4 5195,8-3-4023,-2 1-1060,0 1 0,1-1 0,-1 1 0,0-1 0,1 0 0,-1 1 0,1-1 0,0 0 0,0 1 0,0-1 0,0 0 0,0 0 0,0 0 0,1 0 0,1 2-1,0-1-190,-1-1 0,1 0 0,0 0-1,-1 0 1,1 0 0,0 0 0,0 0-1,1-1 1,4 2 0,1 0-77,0-1-1,0 0 1,0-1-1,0 0 1,0-1-1,0 0 1,10-1-1,-3 0 86,0-1-1,0-1 0,0 0 0,0-2 0,18-6 1,-29 9-140,0-1 0,1 1 0,-1-1 0,0-1 0,0 1 0,-1 0 0,1-1 1,-1 0-1,1 0 0,-1-1 0,-1 1 0,1-1 0,0 0 0,-1 0 0,0 0 0,0 0 1,3-9-1,-5 8-11,1 0 1,-1 0-1,1 0 1,-2 0-1,1 0 1,-1 0-1,0 0 1,-1-9-1,1 12-30,-1 0-1,1-1 0,-1 1 0,0 0 1,0 0-1,0 0 0,-1 0 0,1 0 0,-1 1 1,1-1-1,-1 0 0,0 1 0,0-1 1,0 1-1,0-1 0,-1 1 0,1 0 0,-6-3 1,2 1-62,-1 1 0,1 0 0,-1 0 0,0 1 0,1 0 0,-1 0 0,0 1 0,-1 0 0,1 0 1,0 1-1,0 0 0,0 0 0,0 0 0,-1 1 0,1 0 0,0 1 0,0-1 0,-9 5 0,7-3 76,0 1-1,1 0 1,-1 1 0,1 0-1,0 0 1,1 1-1,-1-1 1,1 2-1,0-1 1,0 1 0,1 0-1,0 1 1,-10 15-1,8-8 95,-1 1 0,2 0-1,0 0 1,1 0 0,1 1-1,0 0 1,-4 34 0,9-49-87,-2 18 134,1-1 0,1 1 1,3 20-1,-3-34-77,1 0 0,1 0 0,-1-1 1,1 1-1,0 0 0,0-1 0,1 0 0,0 1 0,0-1 0,0 0 1,0 0-1,1-1 0,0 1 0,7 6 0,-7-8-1,0 0-1,1-1 1,-1 1-1,1-1 1,-1 0-1,1 0 1,0 0-1,0-1 1,0 0 0,0 0-1,0 0 1,8 0-1,9-1 175,35-3-1,-47 2-162,13-1-15,-1-2-1,0 0 0,-1-1 1,1-1-1,-1-1 0,22-11 1,-30 12-19,0-1-1,0-1 1,-1 0 0,0 0 0,0-1 0,-1-1 0,0 0 0,0-1 0,-1 0 0,11-17 0,-1-3-139,-2-1 0,21-54 0,-32 71-64,-4 12 11,0 20-37,-2-1 201,14 54 27,-3-13 1,-9-47 0,-1-1-1,1 0 1,0 0 0,1-1-1,0 1 1,1-1 0,0 1-1,0-2 1,0 1 0,1 0-1,7 6 1,-11-11-12,1-1 1,0 1-1,0-1 0,-1 1 1,1-1-1,1 0 1,-1 0-1,0-1 0,0 1 1,1-1-1,-1 1 0,1-1 1,-1 0-1,1 0 0,0 0 1,3-1-1,-2 1-25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5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11 5408,'-11'-10'1728,"11"10"-1582,-1 0 1,0 0 0,0 0 0,1 0-1,-1 0 1,0 0 0,1 0-1,-1 0 1,0 0 0,0 0 0,1 0-1,-1 1 1,0-1 0,1 0-1,-1 0 1,0 1 0,1-1 0,-1 0-1,1 1 1,-1-1 0,0 1-1,1-1 1,-1 1 0,-2 1 305,-12 8 277,1 1-1,0 0 1,0 1 0,1 0 0,-14 18-1,-51 76 1848,57-74-1961,-1-2 0,-2 0 0,-29 29 0,14-24-259,4-4-246,-54 63 0,88-94-211,1 1 1,-1-1-1,1 1 0,-1-1 1,1 1-1,0-1 1,-1 1-1,1-1 1,0 1-1,-1-1 1,1 1-1,0-1 1,0 1-1,0 0 0,0-1 1,-1 1-1,1-1 1,0 1-1,0 0 1,0-1-1,0 1 1,0-1-1,0 1 0,0 0 1,1-1-1,-1 1 1,0-1-1,0 2 1,1-1-134,0-1 0,0 1 0,0 0 0,0-1 0,-1 1 0,1-1 0,0 1 0,0-1 0,0 0 0,0 1 0,0-1 0,0 0 1,0 0-1,0 1 0,2-1 0,6 0-1639,0 1-1,18-3 1,-24 2 1651,15-3-2856,0 3 1020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55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97 4064,'0'0'108,"0"-1"0,0 1 0,0 0 0,0-1-1,0 1 1,-1 0 0,1-1 0,0 1 0,0 0 0,-1-1 0,1 1 0,0 0 0,-1 0 0,1-1-1,0 1 1,0 0 0,-1 0 0,1-1 0,-1 1 0,1 0 0,0 0 0,-1 0 0,1 0 0,0 0 0,-1-1-1,1 1 1,-1 0 0,-3 11 3815,1-1-3774,-49 167 5126,32-108-4074,-8 34 88,-3 93 60,25-151-1184,3-30 18,1-1-1,1 1 1,0 0-1,2 20 1,0-13 713,-1-18-380,0-15-78,6-72-155,-3 54-262,3-14-35,2 0 0,23-72 0,46-83 232,-56 147-28,16-34 164,-29 68-352,2 1 1,0 0-1,1 0 0,0 0 0,20-18 0,-26 29-5,1-1-1,1 1 0,-1 1 0,1-1 1,0 1-1,10-5 0,-12 7 18,0 1-1,0-1 1,0 1-1,0 0 1,0 0-1,0 0 1,0 1-1,0 0 1,0 0 0,0 0-1,6 1 1,-7 0-16,0 1 1,0-1-1,1 1 1,-1 0 0,0 0-1,0 1 1,-1-1 0,1 1-1,0-1 1,-1 1 0,0 0-1,0 1 1,0-1-1,5 7 1,0 1 22,-1 0 0,1 1 0,6 18 1,-9-19 50,0 1 1,-1 0-1,-1 0 1,0 0-1,0 1 1,0 16-1,-2-22 41,-1 0 1,0 0-1,-1 0 0,0-1 0,0 1 0,0 0 0,-1 0 0,0 0 1,0-1-1,-1 1 0,0-1 0,-6 11 0,6-13-70,0-1-1,0 1 0,0-1 1,0 0-1,-1 0 0,1 0 1,-1 0-1,0-1 1,0 0-1,0 1 0,-4 1 1,-4 0 22,-1 0 0,-19 4 0,10-3-513,-1-2 0,1-1 0,-34-1 0,42-1-1014,-1-1 0,1-1 0,0 0 0,-1-1-1,-22-8 1,13-1-1524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56.579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 1 4992,'0'0'8640,"10"7"-9147,2-1-921,1-1-1,0-1 1,0 0 0,21 6 4193,-34-9-2645,-5 7 1459,3-7-1444,1 0 0,-1 0 0,1 0 0,-1 0 1,0 0-1,1 0 0,-1-1 0,0 1 1,1 0-1,-1-1 0,-3 1 0,-1-2 118,7-2 22,0 2 83,-2 1-325,1 0 0,0 0-1,-1 0 1,1 0 0,-1 0 0,1 0 0,-1 0 0,1 0-1,0 0 1,-1 0 0,1 0 0,-1-1 0,1 1 0,-1 0-1,1 0 1,0 0 0,-1-1 0,1 1 0,0 0 0,-1 0 0,1-1-1,0 1 1,-1 0 0,1-1 0,-6 0 258,0 1-1,0 0 1,0 0 0,0 1-1,1 0 1,-1 0-1,-7 2 1,7-2-137,4-1-97,5-1-28,-2 1 46,-1 0-72,0 0 1,1-1-1,-1 1 0,0-1 1,0 1-1,1 0 1,-1-1-1,0 1 0,0 0 1,1-1-1,-1 1 1,0 0-1,1-1 1,-1 1-1,1 0 0,-1 0 1,0-1-1,1 1 1,-1 0-1,1 0 0,-1 0 1,1 0-1,-1 0 1,1 0-1,-1 0 0,1-1 1,0 1-92,0 0 0,0 0 0,0-1 0,0 1 0,0 0 0,0-1 0,0 1 0,0-1 1,0 1-1,0-1 0,0 0 0,0 1 0,0-1 0,0 0 0,-1 0 0,2-1 0,-1 1-235,0 0-1,0 0 1,0 0 0,1-1-1,-1 1 1,0 1 0,1-1-1,-1 0 1,0 0 0,3-1-1,-1 1-732,6 0-373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5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9 1824,'-3'3'8816,"1"-3"-9110,-82-6 4722,55 3-3703,-48 0 0,61 4-609,-56 5 324,66-6-447,0 1 0,0 1-1,1-1 1,-1 1 0,0 0 0,1 0 0,0 1 0,-1-1 0,-6 6 0,10-6 59,-1 1 1,1 0-1,-1-1 0,1 1 1,0 1-1,0-1 0,1 0 1,-1 0-1,0 1 0,1-1 1,-1 5-1,-8 40 816,9-46-823,-45 480 1418,34-307-873,-2-30-21,-2 47 201,14-172-590,-1 1-1,-8 26 1,2-10-116,6-19-68,1-8 56,0-1 0,0 0 1,0 0-1,-1 0 0,-7 14 0,8-22 71,3-1-134,6 0 1419,10-1-1187,0 0 0,18-5 0,-14 2-278,23-1 0,-18 4 55,70-1 79,-84 3-97,-1 0 0,1 1 0,0 0 1,-1 1-1,1 0 0,11 5 0,-19-6-204,14 8 92,-17-10 28,-1 0-1,0 0 0,1 1 0,-1-1 1,0 0-1,0 1 0,1-1 0,-1 0 1,0 0-1,0 1 0,1-1 0,-1 0 0,0 1 1,0-1-1,0 1 0,0-1 0,0 0 1,0 1-1,0-1 0,1 0 0,-1 1 1,0-1-1,0 1 0,0-1 0,0 0 0,-1 1 1,1-1-1,0 0 0,0 1 0,0-1 1,0 0-1,0 1 0,0-1 0,-1 1 1,1-1-1,0 0 0,0 0 0,0 1 1,-1-1-1,1 0 0,0 1 0,0-1 0,-1 0 1,1 0-1,0 1 0,-1-1 0,-3 3-1676,4-2 1457,-1-1 0,1 1 0,0-1 1,-1 1-1,1-1 0,0 0 0,-1 1 0,1-1 0,-1 0 0,1 1 1,-1-1-1,1 0 0,-1 1 0,1-1 0,-1 0 0,1 0 0,-1 0 0,1 0 1,-1 1-1,0-1 0,1 0 0,-1 0 0,1 0 0,-1 0 0,1 0 1,-1 0-1,1-1 0,-1 1 0,0 0 0,1 0 0,-1 0 0,0-1 0,-3-2-3414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4896,'-12'1'12925,"10"7"-9698,-4 3-4910,-17 44 2931,14-40-1019,1 1 0,1 1 1,1 0-1,-9 33 0,-4-1 11,13-27-137,3-16-54,1 1 0,0 0 0,1 0 0,0-1 0,0 1 0,0 0 0,1 0 0,0 8 0,1-7 4,-1-7-25,0 0 0,0 0 0,0 0 0,1 0 0,-1 0 0,0 0 0,0-1 0,1 1 0,-1 0 0,0 0 0,1 0 0,-1 0 0,1-1-1,-1 1 1,1 0 0,-1-1 0,1 1 0,-1 0 0,1-1 0,1 2 0,0 0 9,1 1 0,0-1 0,0 0 0,0 1 0,0-1-1,0-1 1,1 1 0,-1 0 0,1-1 0,6 2 0,-7-1-99,1 0-432,7-2-8331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84 4224,'0'-1'118,"0"0"72,0 0 1,0-1 0,0 1 0,0 0-1,-1 0 1,2 0 0,-1-1-1,0 1 1,0 0 0,0 0-1,1 0 1,-1 0 0,0 0-1,1 0 1,-1-1 0,1 1 0,-1 0-1,1 0 1,0 0 0,-1 0-1,1 1 1,0-1 0,0 0-1,1-1 1,-1 1 92,0 1 0,-1-1 0,1 1 0,0-1 0,0 1 0,-1-1 0,1 0 0,0 1 0,-1-1 1,1 0-1,0 0 0,-1 1 0,1-1 0,-1 0 0,0 0 0,1 0 0,-1 0 0,0 0 0,1 1 0,-1-1 0,0 0 0,0 0 0,1-5 4609,-23 6-2641,21 0-2194,1-1 0,-1 1 0,0-1 0,1 1 0,-1-1 1,1 1-1,-1-1 0,0 0 0,1 1 0,-1-1 0,1 0 0,0 1 0,-1-2 0,-2-1 67,5 2-31,-2 1-91,1 0-1,-1-1 1,0 1-1,1 0 1,-1 0 0,0 0-1,0 0 1,0 0-1,1 0 1,-1-1 0,0 1-1,0 0 1,1 0-1,-1 0 1,0-1 0,0 1-1,0 0 1,0 0-1,0-1 1,1 1 0,-1 0-1,0 0 1,0-1-1,0 1 1,0 0 0,0 0-1,0-1 1,0 1-1,0 0 1,0-1 0,0 1-1,0 0 1,0 0-1,0-1 1,0-7 198,0 5-47,0 6-90,0-2-26,-2-1-10,-6 0-22,0 0-277,6 0-571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5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6 2240,'0'-5'7253,"0"7"-6977,-1 0 0,0 0 1,0 0-1,-1 0 0,1-1 0,0 1 0,-1 0 0,1-1 0,-1 1 1,1-1-1,-1 1 0,-2 1 0,-6 7 625,4-5-509,1 0 0,-1 0 1,0 0-1,-1 0 0,-6 4 0,-23 16 614,27-17-787,0 1-1,1-1 0,0 2 0,0-1 0,1 1 0,1 0 0,-1 0 0,-8 21 0,-8 31 681,-24 102-1,33-108-687,5-27 20,2 0 1,1 0-1,-3 56 0,9-81-192,0 1-1,1-1 0,0 1 0,0-1 0,0 0 0,0 1 1,1-1-1,0 0 0,0 0 0,0 0 0,0 0 1,0-1-1,1 1 0,5 5 0,3 3 6,1-1-1,22 17 1,-20-18-150,16 12-2168,3-4-3495,-16-11 3583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6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 4384,'5'-3'7136,"-5"4"-6974,0 0 1,0 0 0,0-1-1,0 1 1,-1 0-1,1 0 1,0 0 0,0 0-1,0 0 1,-1-1-1,1 1 1,0 0 0,-1 1-1,-1 1 399,-3 51 1913,-58 387 945,61-410-3272,2-18-4,-1-1 1,0 1-1,-1 0 1,-5 16-1,6-23-235,3 1 1395,-8-3-1136,1-1 76,5-3-242,0 0 0,0 0 0,0 0 1,0 0-1,0 0 0,0 0 0,0 0 1,0 0-1,0 0 0,0 0 0,0 0 1,0 0-1,0 0 0,0 0 0,0 0 0,0 0 1,0 0-1,0 0 0,0 0 0,0 0 1,0 0-1,0 0 0,0 0 0,0 0 1,0 0-1,0 0 0,1 0 0,-1 0 1,0 0-1,0 0 0,0 0 0,0 0 1,0 0-1,0 0 0,0 0 0,0 0 1,0 0-1,0 1 0,0-1 0,0 0 1,0 0-1,-1 0 0,1 0 0,0 0 1,0 0-1,0 0 0,0 0 0,0 0 1,0 0-1,0 0 0,0 0 0,1 0 79,-1-11 496,0-1-512,1 1 1,1-1-1,0 1 0,6-18 0,19-45 9,-16 47-19,1-5-12,1 1-1,27-43 0,-33 62-50,1 1 0,0 1-1,0-1 1,1 2 0,0-1 0,0 1 0,1 0 0,1 1-1,15-10 1,-23 17 5,0-1 0,0 0 0,0 1 1,1 0-1,-1 0 0,1 0 0,-1 0 0,0 1 0,1-1 0,0 1 0,-1 0 0,1 0 0,-1 0 0,1 0 0,-1 1 0,7 1 0,-8-2 10,0 1-1,-1 0 1,1 0-1,0 0 0,-1 0 1,1 0-1,-1 1 1,1-1-1,-1 0 1,1 1-1,-1-1 0,0 1 1,0-1-1,0 1 1,0-1-1,0 1 1,0 0-1,0 0 0,0 0 1,-1-1-1,1 1 1,-1 0-1,1 0 1,-1 0-1,0 0 0,0 0 1,0 0-1,0 0 1,0 0-1,0 0 1,-1 2-1,0 5 17,-1-1 1,0 1-1,0 0 1,-1-1-1,0 1 1,-1-1-1,0 0 1,0 0-1,-1 0 1,1-1-1,-11 12 1,4-6 2,-1-1 0,0 0 0,-1-1 1,-1-1-1,-17 11 0,24-17-23,0 0 0,0-1 0,0 0 0,0 0 0,-1-1 0,0 0 0,1 0 0,-1 0 0,0-1 0,-13 0 0,20-1-4,1 0 1,0 1 0,0-1-1,-1 0 1,1 0 0,0 1-1,0-1 1,-1 0 0,1 1-1,0-1 1,0 0 0,0 1-1,0-1 1,-1 0 0,1 1-1,0-1 1,0 1 0,0-1-1,0 0 1,0 1 0,0-1-1,0 1 1,0-1 0,0 0-1,0 1 1,0-1 0,0 0-1,0 1 1,1-1 0,-1 1-1,4 15 17,1 0 102,1-1-1,1 0 1,0 0 0,1-1 0,1 0-1,0 0 1,1-1 0,14 16 0,-20-26-146,-2 0 48,0-1 0,1 1 0,-1-1-1,0 0 1,1 0 0,0 0 0,3 2 0,-5-4-602,0 0 1,0 1-1,-1-1 0,1 0 0,0 0 1,0 0-1,0 0 0,-1 0 0,1 0 1,0 0-1,0-1 0,-1 1 0,1 0 1,0 0-1,0-1 0,-1 1 0,1 0 1,0-1-1,0 1 0,2-3-2331,0 1 1665,7-3-1684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6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4 144 6880,'0'1'165,"-1"-1"0,1 0 0,0 1 0,0-1 0,-1 0 0,1 1 0,0-1 0,0 0 0,-1 1 0,1-1 0,0 1 0,0-1 0,0 0 0,0 1 1,0-1-1,-1 1 0,1-1 0,0 0 0,0 1 0,3 18 518,-1-10 965,8 31 2265,-8-32-3269,1 0-1,-2 0 0,1 0 1,1 16-1,-3-19-445,-1-2-47,1 0 0,0-1 0,0 1 0,1-1 0,-1 1-1,0-1 1,1 1 0,-1-1 0,3 5 0,-2-6 441,-1-1-476,0-1-1,0 0 1,0 1 0,0-1 0,1 1 0,-1-1 0,0 0 0,1 1-1,-1-1 1,0 1 0,1-1 0,-1 1 0,0-1 0,1 1 0,0-1-1,7-12 101,25-87-87,10-30 163,-41 124-253,1 1 0,0 0 0,0 0 0,0 0 0,0 0 0,1 0 0,0 0 0,0 1 0,7-6 0,-10 10-31,0-1 1,0 0 0,0 1 0,0 0 0,0-1 0,0 1-1,0-1 1,0 1 0,0 0 0,0 0 0,0 0 0,0 0-1,0 0 1,0 0 0,0 0 0,1 0 0,-1 0 0,0 0 0,0 0-1,0 1 1,0-1 0,0 0 0,0 1 0,0-1 0,0 1-1,0-1 1,0 1 0,0 0 0,0-1 0,-1 1 0,1 0-1,0 0 1,0 0 0,5 5 7,0 0 0,-1 0 1,6 8-1,-9-11-67,14 23-1122,-1 2-7019,-10-19 5574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9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1728,'0'0'18181,"5"15"-17013,0 11-352,-7 6-388,-1 0-1,-11 44 1,3-15-79,-10 40 216,20-84-490,1-14-86,0 0 0,0-1 1,-1 1-1,1 0 0,-1-1 1,0 4-1,-4-5-1821,4-1 1341,0 0 0,0 0-1,1 0 1,-1-1 0,0 1-1,1 0 1,-1-1 0,0 1 0,1 0-1,-1-1 1,0 1 0,1-1-1,-3-2-1964,3 3 1964,-1-1 1,1 0 0,0 1 0,-1-1-1,1 0 1,0 1 0,0-1-1,-1 0 1,1 0 0,0 0-1,3-3-2270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09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2912,'-3'1'9521,"14"2"-5775,21 2-1702,36 0-66,80-4-1,-64-2-1665,-77 1-399,34-1-984,50 8 0,-70-7-3233,-13-3-293,-5 3 1941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1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 1408,'12'-4'1361,"-7"7"2523,-4-1-3157,-1-1-1,0 1 0,0 0 1,0-1-1,0 1 0,0 0 0,-1 0 1,0 2-1,-1 7-2087,-18 94 3561,3-27-1301,14-60-595,0 0 0,1 1 0,1 34 0,3 44-102,7-103-1572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1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444 534 3136,'0'-1'304,"1"1"0,-1 0 0,1-1 0,-1 1 0,1 0 0,-1-1 0,0 1 0,1-1 0,-1 1 0,0-1 0,1 1 0,-1-1 0,0 1 0,1-1 0,-1 1 0,0-1 0,0 1 0,0-1 0,0 1 0,0-1 0,1 0 0,-1 1 0,0-1 0,0 0 0,-1-1-36,1 1 0,0 0 0,-1 0 0,1 0 0,-1 0 0,1-1 0,-1 1 1,0 0-1,1 0 0,-1 0 0,-1-1 0,0-1 32,-1 1 0,0-1-1,0 0 1,0 1 0,0 0 0,-1 0 0,-3-2-1,-6 0 88,-1 1 0,1 0-1,-1 1 1,0 1 0,-28 1-1,7 0 139,-48 8-1,63-5-365,1 1 1,0 0-1,0 2 0,-18 8 1,31-11-106,1 0 0,0 0-1,0 1 1,0-1 0,0 1 0,0 0 0,1 1 0,0-1 0,0 1 0,0 0 0,0 0 0,-3 7-1,6-10-11,0 0-1,-1 1 0,1-1 0,0 0 0,1 1 0,-1-1 0,0 1 0,1-1 0,-1 1 0,1-1 1,0 1-1,0 0 0,0-1 0,0 1 0,0-1 0,0 1 0,1-1 0,-1 1 0,1-1 0,0 1 1,0-1-1,0 1 0,0-1 0,0 0 0,0 1 0,1-1 0,-1 0 0,1 0 0,0 0 0,-1 0 1,5 3-1,2 1 77,1-1 1,-1 0-1,1 0 1,0-1 0,0 0-1,1 0 1,-1-1-1,1 0 1,15 2-1,-11-3 68,0 0 0,0-1-1,1-1 1,-1 0 0,1-1-1,17-4 1,-27 4-171,1 0 0,-1-1 0,1 0 1,-1 0-1,0 0 0,0 0 0,0-1 0,0 0 0,0 0 0,5-6 1,-7 7-2,-1 0 1,0 0 0,0 0-1,-1 0 1,1-1 0,0 1 0,-1-1-1,0 1 1,1-1 0,-1 0 0,0 0-1,0 1 1,-1-1 0,1 0-1,0 0 1,-1 0 0,0 0 0,0 0-1,0 0 1,0 0 0,0-3 0,-3-7-98,0 0 1,-1 0 0,0 0 0,-7-15 0,-27-47 177,21 42-46,-21-33-34,-55-73 0,58 89 30,26 37-57,0 2 0,1 0-1,1-1 1,0 1-1,1-1 0,0-1 1,0 1-1,-4-20 1,10 31 3,0 0 0,0 0 1,0 0-1,0 0 1,0 0-1,1 0 1,-1 0-1,0 0 1,0 1-1,1-1 1,-1 0-1,1 0 1,-1 0-1,1 1 0,-1-1 1,1 0-1,0 1 1,-1-1-1,1 0 1,0 1-1,-1-1 1,1 1-1,0-1 1,0 1-1,0-1 0,-1 1 1,1 0-1,0-1 1,0 1-1,0 0 1,1-1-1,29-6-105,-31 7 112,19-2 34,-1 1 0,1 1 0,-1 1 0,23 3 0,73 18 134,13 14-81,-103-27-56,0 1 1,0 0-1,24 17 0,-36-18 2,-10-8-55,0 1 0,-1-1 0,1 1 0,0-1 0,0 0 1,1 0-1,-1 1 0,0-2 0,0 1 0,1 0 0,-1 0 0,0-1 0,3 1 0,-8 27-18903,2-4 16047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57.530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23 3552,'0'0'13813,"14"8"-14331,-7-5 598,1-1 0,-1 0-1,1 0 1,12 1-1,-19-3-36,1 0 1,0 0-1,-1 0 0,1 0 0,0-1 1,0 1-1,-1 0 0,1-1 0,0 1 1,-1-1-1,1 0 0,0 1 1,-1-1-1,1 0 0,-1 0 0,1 0 1,-1 0-1,0 0 0,1 0 0,-1-1 1,2-1-1,-3 2-20,1 1-1,-1-1 1,0 1 0,1-1 0,-1 1 0,0-1 0,0 1 0,1-1-1,-1 1 1,0-1 0,0 0 0,0 1 0,0-1 0,0 1 0,1-1-1,-1 0 1,0 1 0,0-1 0,-1 1 0,1-1 0,0 0 0,0 1-1,0-1 1,0 1 0,0-1 0,-1 1 0,1-1 0,0 0 0,-1 1-1,1-1 1,0 1 0,-1-1 0,1 1 0,0 0 0,-1-1-1,1 1 1,-1-1 0,0 0-5,0 1-1,0-1 0,0 1 1,0-1-1,0 1 0,0-1 1,0 1-1,0 0 1,0-1-1,0 1 0,0 0 1,0 0-1,0 0 0,0 0 1,0 0-1,0 0 1,0 0-1,0 0 0,-2 1 1,2 0-51,-1-1 0,0 1 1,1 0-1,-1 0 0,0 0 1,1 0-1,0 0 0,-1 0 1,1 1-1,0-1 0,-3 3 1,-1 2 258,6-3-135,2-1-31,0-1 0,0 1 0,0-1 1,0 0-1,0 0 0,1 0 0,3 0 0,-25 13-3970,-8-10 54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1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6 436 4224,'0'0'74,"0"0"0,0 0 1,-1 0-1,1 0 0,0 0 0,0 0 0,0 0 1,-1 0-1,1 0 0,0 0 0,0 0 0,0 0 1,0 1-1,-1-1 0,1 0 0,0 0 1,0 0-1,0 0 0,0 0 0,-1 0 0,1 0 1,0 1-1,0-1 0,0 0 0,0 0 1,0 0-1,0 0 0,0 0 0,-1 1 0,1-1 1,0 0-1,0 0 0,0 0 0,0 0 1,0 1-1,0-1 0,0 0 77,0 1-1,0-1 1,0 0 0,1 0-1,-1 1 1,0-1-1,0 0 1,0 0 0,0 1-1,0-1 1,1 0 0,-1 0-1,0 1 1,0-1-1,1 0 1,-1 0 0,0 0-1,0 0 1,1 0 0,-1 1-1,0-1 1,0 0 0,1 0-1,-1 0 1,0 0-1,1 0 1,-1 0 0,1 0-1,8 1 235,0 0 0,0-1-1,0 0 1,1-1 0,-1 0-1,0 0 1,0-1 0,0 0-1,0-1 1,-1 0 0,1 0-1,-1-1 1,1 0 0,-1 0-1,14-11 1,-3 1-246,0-1-1,-2-1 1,1 0-1,-2-2 1,16-21 0,-2-3 437,-3-1 0,34-72 0,-56 104-434,-2 6-32,-1 1-1,0-1 0,0 0 0,0 1 0,0-1 1,-1 0-1,1 0 0,-1 0 0,-1 0 0,1-9 1,-1 14-90,0-1 0,0 0 1,0 1-1,0-1 1,0 1-1,0-1 0,-1 1 1,1-1-1,0 1 0,0-1 1,-1 1-1,1-1 1,0 1-1,-1-1 0,1 1 1,-1-1-1,1 1 0,0-1 1,-1 1-1,1 0 0,-1-1 1,1 1-1,-1 0 1,1 0-1,-1-1 0,1 1 1,-2 0-1,0-1 32,1 1-1,-1 0 1,1 0-1,-1 1 1,1-1-1,0 0 1,-1 0-1,1 1 1,-1-1-1,-2 2 1,-1 0 99,-1 1 0,1 0 1,0 0-1,-7 7 0,6-5-98,2 0 1,-1 1-1,1-1 0,-1 1 0,2 0 1,-1 0-1,1 1 0,-1-1 0,2 1 1,-1-1-1,1 1 0,0 0 1,1 0-1,-1 0 0,1 0 0,0 10 1,1-1 71,0-1 0,2 1 0,0 0 0,0 0 0,1-1 0,8 21 0,-9-27-47,2 0 1,-1-1-1,1 1 0,1-1 0,-1 0 1,1 0-1,1-1 0,11 13 1,-14-17-297,0 0 1,0 0-1,1 0 1,-1-1-1,1 1 1,0-1-1,0 0 1,0-1-1,0 1 1,0 0-1,0-1 1,0 0 0,1 0-1,-1 0 1,0-1-1,1 0 1,-1 1-1,0-1 1,1-1-1,-1 1 1,6-2-1,21-7-3355,0 0 1131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1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3968,'7'1'7331,"13"4"-6158,-12-3-493,87 17 2335,22 4-1314,-95-17-1422,-1 1 1,0 1-1,27 13 1,-39-16-159,0 1 0,0 0-1,-1 1 1,0 0 0,0 0-1,0 0 1,-1 1 0,0 1 0,-1-1-1,1 1 1,-2 0 0,1 0-1,-1 1 1,3 10 0,2 5 193,-2 0 0,-1 1 0,-1 1 0,4 39 0,-8-42-139,-1-1-1,0 1 0,-2-1 0,-5 37 0,3-47-73,0 1 0,0 0-1,-2-1 1,1 0 0,-2 0-1,0 0 1,0-1-1,-1 0 1,-10 13 0,-121 135 21,61-68-590,30-27-2641,18-24-1569,17-28 544,3-1 1372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1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1824,'1'5'12776,"9"-1"-10089,15 2-2657,8-4 1227,36-3 0,-23 0-993,-45 1 168,6 29-80,-6-12-282,-1 0-1,-1 0 1,-1-1 0,-6 32-1,-1 10 186,1 240 227,5-50 12,2-92-243,3-73-1,-2 269 12,0-349-170,0-1 0,-1 1 0,1-1 0,-1 0 0,0 1 0,1-1 0,-1 0 1,0 1-1,0-1 0,-2 3 0,1-4-49,-1 0-1,1-1 1,0 1 0,0-1-1,-1 1 1,1-1-1,0 0 1,0 1 0,-1-1-1,1-1 1,0 1 0,-1 0-1,1 0 1,0-1 0,0 1-1,-5-3 1,-4-1-483,-22-10 0,18 6-1309,1 0 0,0-1-1,-13-12 1,22 17 551,0-1-1,0 0 1,0 0-1,1 0 1,0-1 0,-7-11-1,0-12-2374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2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32 2496,'-10'2'18780,"27"-1"-18499,108-10 1004,-20 3-928,144-7-26,-224 16 778,-13-2-2485,0 0-7727,-2-8 1092,7 3 4742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2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2976,'0'1'19471,"-1"2"-19341,1 0 0,0 0 0,-1 0 0,0 0 0,1 0-1,-1 0 1,-1 0 0,1-1 0,-3 6 0,-19 25 1731,-1 1-823,23-32-1038,-9 17 131,1 0-1,-8 23 1,15-36-94,1 1 0,-1 0 0,1-1 0,0 1 0,1 0 0,-1 0 0,1 0 0,1 0 0,-1 0 0,3 10 0,-1-10-14,0 0 0,0 0 0,1 1 0,0-2 0,0 1-1,6 10 1,-7-14-270,1 0 0,-1-1 0,1 1-1,-1 0 1,1-1 0,4 3 0,-4-3-559,0 0 1,0 0-1,0-1 0,1 0 1,-1 1-1,0-1 0,6 1 1,-8-2 505,-1 0 1,1 0 0,0 0 0,0 0-1,0 0 1,-1 0 0,1 0 0,0 0-1,0 0 1,0 0 0,-1 0 0,1-1-1,0 1 1,0 0 0,-1-1 0,1 1-1,0 0 1,0-1 0,-1 1 0,2-1-1,-1 0-204,8-3-2184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2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45 7648,'-18'-25'3456,"13"17"-3008,0 5 1888,10 3-1376,-5-4 703,0-1-1822,0 10 63,10 7-6560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2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24 488 5568,'-23'3'9706,"36"-9"-7821,-7 4-1605,13-9-15,1 0 0,-2-1 0,1-2 0,-2 1 0,0-2 0,-1 0 0,0-1 0,24-34-1,-15 14 144,-1-2 0,-3-1 0,30-74 0,-47 102-220,-2-1 0,1 0 0,-1 1-1,0-22 1,-2 32-156,0 0 0,0 1 0,0-1 1,0 0-1,0 0 0,0 1 0,0-1 0,0 0 0,0 0 0,0 1 1,-1-1-1,1 0 0,0 1 0,-1-1 0,1 0 0,0 1 0,-1-1 1,1 0-1,-1 1 0,1-1 0,-1 1 0,1-1 0,-1 1 0,1-1 1,-1 1-1,0-1 0,1 1 0,-1 0 0,-1-1 0,0 0 27,1 1 0,-1 0 0,0 0 0,0 0 0,0 0 0,0 0-1,0 0 1,0 1 0,1-1 0,-1 1 0,-3 0 0,-2 2 70,-1 0-1,1 1 1,0 0 0,-9 7 0,8-5-41,0 1 0,1 0 0,0 1 1,0 0-1,1 0 0,0 1 0,0-1 1,1 1-1,0 0 0,1 1 0,0-1 1,1 1-1,-1 0 0,2 0 1,0 0-1,0 0 0,0 0 0,2 1 1,-1-1-1,1 0 0,2 13 0,-1-9-313,1 0-1,1 0 0,0-1 1,1 1-1,1-1 0,0 1 0,0-1 1,1-1-1,1 1 0,0-1 1,1 0-1,1-1 0,-1 0 1,2 0-1,10 9 0,-3-4-1707,38 32-12635,-42-40 11870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29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4064,'16'-26'15331,"-15"21"-13440,-1 1-3130,0 4 1318,19-10-16973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57 144 2816,'0'0'13013,"9"4"-11563,13 3-1165,1-1-1,0-2 0,1 0 1,-1-1-1,1-2 0,-1 0 1,1-2-1,-1 0 0,1-2 0,-1 0 1,0-2-1,26-8 0,-46 12-273,0 1-1,-1-2 0,1 1 1,0 0-1,0-1 1,-1 1-1,1-1 0,-1 0 1,1 0-1,-1 0 0,0 0 1,0 0-1,0 0 0,0 0 1,0-1-1,0 1 1,-1-1-1,1 0 0,-1 1 1,0-1-1,0 0 0,0 0 1,0 0-1,0 0 0,0 0 1,-1 0-1,0 0 1,1 0-1,-1 0 0,0 0 1,0 0-1,-1 0 0,1 0 1,-1 0-1,0 0 0,1 0 1,-1 0-1,0 0 1,-1 0-1,1 1 0,0-1 1,-1 0-1,0 1 0,1-1 1,-1 1-1,0 0 1,0 0-1,-1-1 0,1 1 1,0 0-1,-1 1 0,-4-4 1,1 2-1,0 0 1,0 1-1,0 0 1,-1 0-1,1 0 1,-1 0-1,1 1 1,-1 1-1,-7-1 1,-2 0 48,0 2 0,-26 3 0,18 1 80,-1 2 0,1 0-1,1 2 1,-1 1 0,1 0-1,-26 17 1,43-23-50,0 0 0,0 0 0,1 1 0,-1-1 0,1 1 0,0 0 0,0 1 0,1-1 0,0 1 0,0 0 0,-4 7 0,7-11-35,0 0 0,0 1 0,0-1 0,0 1 0,0-1 0,1 1 0,-1-1 0,1 1 0,-1-1 0,1 1 0,0-1 1,0 1-1,1 0 0,-1-1 0,0 1 0,1-1 0,-1 1 0,1-1 0,0 1 0,0-1 0,0 0 0,0 1 0,0-1 0,1 0 0,-1 0 0,1 0 0,-1 0 0,1 0 1,0 0-1,0 0 0,0 0 0,0-1 0,0 1 0,2 1 0,4 1 31,-1 0 0,1-1 0,0 0 1,0 0-1,0 0 0,10 1 0,12 4 60,29 8 122,0-2 0,1-3-1,64 3 1,-98-12-79,0 1-1196,-8-3-6812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15 6720,'-1'-1'224,"1"0"-24,-1 1 1,1-1 0,-1 1 0,1-1 0,-1 1-1,0-1 1,1 1 0,-1-1 0,0 1-1,1 0 1,-1-1 0,0 1 0,1 0 0,-1-1-1,0 1 1,-1 0 0,2 0-156,1 0 1,-1 0-1,0 0 0,0 0 0,0 0 1,0 0-1,0 0 0,0 0 0,0 0 1,0 0-1,0-1 46,0 1-46,0 0 0,0 0 0,0 0 1,0 0-1,1 0 0,-1 0 1,0 0-1,0 0 0,0 0 0,0 0 1,0 0-1,0 0 0,0 0 0,0-1 1,0 1-1,0 0 0,0 0 1,0 0-1,0 0 0,0 0 0,0 0 1,0 0-1,0 0 0,0 0 0,0 0 1,0 0-1,0 0 0,0-1 1,-1 1-1,1 0 0,0 0 0,0 0 1,0 0-1,0 0 0,0 0 0,0 0 1,0 0-1,0 0 0,0 0 1,0 0-1,0 0 0,0 0 0,0 0 1,0 0-1,0 0 0,0 0 0,-1 0 1,1 0-1,0 0 0,0 0 1,0 0-1,0 0 0,0 0 0,0 0 1,0 0-1,0 0 0,6-4 2178,31 8-287,-18-4-1235,-1 2 0,1 0 1,25 7-1,55 20 1274,-93-27-1811,-2-1-8,1 1 1,-1 0-1,0 0 1,1 0-1,-1 1 1,0-1-1,0 1 1,-1 0-1,1 0 1,-1 1-1,1-1 1,-1 1 0,0-1-1,0 1 1,-1 0-1,1 0 1,-1 1-1,0-1 1,3 9-1,2 3-216,0 1-1,15 24 1,-21-39-809,4 3-3524,-4-4 3575,0 0 0,1 0 0,-1 0 0,1 0 0,-1 0 0,1 0-1,-1-1 1,1 1 0,0 0 0,2 0 0,13-4-4179,5 2 1685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58.426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57 17 2816,'0'-9'10800,"-1"9"-10688,-1-3 840,2 3-911,0 0 1,0-1 0,0 1-1,0 0 1,0 0 0,0 0-1,0-1 1,0 1 0,0 0-1,0 0 1,-1 0 0,1-1-1,0 1 1,0 0 0,0 0-1,0 0 1,0 0 0,0 0 0,-1-1-1,1 1 1,0 0 0,0 0-1,0 0 1,0 0 0,-1 0-1,1 0 1,0 0 0,0 0-1,0 0 1,-1-1 0,1 1-1,0 0 1,0 0 0,0 0-1,-1 0 1,1 0 0,0 0-1,0 1 1,-1-1 0,1 0-1,0 0 1,0 0 0,0 0-1,0 0 1,-1 0 0,-9 2 200,9-2-231,1 0 0,-1 0 1,1 0-1,-1 0 0,0 0 0,1 0 1,-1 0-1,1 0 0,-1 0 0,1 0 0,-1 0 1,1 1-1,-1-1 0,1 0 0,-1 0 1,1 1-1,-1-1 0,1 0 0,-1 1 0,1-1 1,0 0-1,-1 1 0,1-1 0,-1 1 0,-7 8 273,7-7-216,-1-1-1,1 1 0,-1-1 0,1 1 0,0 0 0,0-1 1,-2 4-1,1-1 170,1-4-232,1 0 0,0 1 0,0-1 0,0 0 0,0 0 0,0 0 0,0 0 0,0 0 0,0 0 0,0 0 0,0 0 0,0 0 0,0 0 0,0 1 0,0-1 0,0 0 0,0 0 0,0 0 0,0 0 0,0 0 0,0 0 0,0 0 0,0 0 0,0 0 0,0 1 0,0-1 0,0 0 0,0 0 0,0 0 0,0 0 0,0 0 0,0 0 0,0 0 0,0 0 0,0 0 0,0 0 0,1 0 0,-1 1 0,0-1 0,0 0 0,0 0 0,0 0 0,0 0 0,0 0 0,0 0 0,0 0 0,0 0 0,0 0 0,0 0 0,1 0-1,-1 0 1,0 0 0,0 0 0,1 1 337,8 11 410,-5-10-648,-1-1 1,1 0 0,0 0-1,-1 0 1,1 0-1,0 0 1,0-1 0,-1 0-1,1 0 1,7 0 0,-5 0-94,-6 0 7,0-1 1,0 1-1,1 0 0,-1 0 0,0 0 0,0-1 0,1 1 0,-1 0 0,0 0 0,0-1 1,0 1-1,1 0 0,-1 0 0,0-1 0,0 1 0,0 0 0,0-1 0,0 1 0,0 0 1,1-1-1,-1 1 0,0 0 0,0-1 0,0 1 0,0 0 0,0-1 0,0 1 1,0 0-1,-1-1 0,1 1 0,0 0 0,0 0 0,0-1 0,0 1 0,0 0 0,0-1 1,-1 1-1,1 0 0,0 0 0,0-1 0,0 1 0,-1 0 0,1 0 0,0-1 0,0 1 1,-1 0-1,1 0 0,0 0 0,0-1 0,-1 1 0,1 0 0,-1 0 0,0 0-16,0 0 1,-1-1-1,1 1 0,0 0 0,-1 0 0,1 0 0,0 1 1,-1-1-1,1 0 0,0 0 0,-1 1 0,1-1 0,0 1 0,-1-1 1,1 1-1,0 0 0,-2 1 0,1-1 10,0 1 0,0-1 0,0 1-1,0 0 1,0 0 0,0 0 0,-3 4 0,-1-2 212,5-3-185,4-1-249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3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630 8 5888,'-1'-1'359,"0"0"-206,1 0 0,-1 1 0,0-1 0,0 1 0,1-1 0,-1 1 0,0-1 0,0 1 0,0 0 0,0-1 0,1 1 0,-1 0 0,0 0 0,0 0 0,0-1 0,0 1 0,0 0 0,0 0 0,0 0 0,0 1 0,0-1 0,1 0 0,-1 0 0,0 0 0,0 1 0,0-1 0,0 0 0,0 1 0,-1 0 0,-8 7 862,0-1 0,-1 0 0,0-1 0,0 0 0,-20 7 0,-71 27 1618,34-15-1032,-80 43 0,129-57-1478,0 2-1,1 0 1,-23 21 0,-41 50-3558,76-78 2720,-3 4-2852,4 1 1119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134 181 5984,'-5'-13'7710,"5"18"-4674,0-1-2503,-5 57 3439,-11 30-2557,6-39-807,-36 166 148,14-74-493,27-118-221,1 1 1,-1 28 0,5-55-58,0 0 0,0 0 0,0 0 1,0 0-1,0-1 0,0 1 0,0 0 1,0 0-1,0 0 0,0 0 0,0 0 1,0-1-1,0 1 0,0 0 0,0 0 1,0 0-1,0 0 0,0 0 0,0 0 1,0-1-1,0 1 0,0 0 0,0 0 1,-1 0-1,1 0 0,0 0 0,0 0 1,0 0-1,0-1 0,0 1 0,0 0 1,0 0-1,0 0 0,-1 0 0,1 0 1,0 0-1,0 0 0,0 0 0,0 0 1,0 0-1,0 0 0,-1 0 0,1 0 1,0 0-1,0 0 0,0 0 0,0 0 1,0 0-1,-1 0 0,1 0 0,0 0 1,0 0-1,0 0 0,0 0 0,0 0 1,0 0-1,-1 0 0,1 0 0,0 0 1,0 0-1,0 0 0,0 1 0,0-1 1,9-8-209,-7 6 219,0 1 0,0-1 1,0 0-1,0 1 0,0-1 0,-1 0 0,1 0 0,-1 0 0,3-5 0,6-18 200,-1-1-1,-2 0 1,8-40-1,-10 41-107,25-137 352,10-50 346,-32 177-491,19-74 99,-22 94-255,0 1-1,1-1 1,1 1-1,0 1 1,13-18-1,-18 29-97,-1 0 0,1-1 0,-1 2 0,1-1-1,0 0 1,0 0 0,0 0 0,0 1 0,0-1 0,0 1-1,0 0 1,1 0 0,-1-1 0,0 2 0,1-1 0,-1 0-1,1 0 1,-1 1 0,1-1 0,-1 1 0,1 0 0,-1 0-1,1 0 1,0 0 0,-1 0 0,1 0 0,-1 1 0,1-1-1,-1 1 1,1 0 0,-1 0 0,0 0 0,1 0 0,2 2-1,6 3 24,-1 0-1,-1 1 1,1 0-1,-1 0 0,0 1 1,-1 0-1,0 1 0,12 16 1,-18-22-17,0 0 1,0 0-1,0 1 1,0-1-1,-1 0 1,1 1-1,-1-1 1,0 1-1,0 0 1,0-1-1,-1 1 1,0 0-1,1 0 1,-1-1-1,0 1 1,-1 0-1,1 0 1,-1-1-1,1 1 1,-1 0-1,0-1 1,-1 1-1,1-1 1,0 1-1,-1-1 1,0 0-1,0 0 1,0 1-1,0-1 1,-5 4-1,-2 3-41,-1-1 0,0 0 0,0 0 0,0-1-1,-1-1 1,-1 0 0,-13 6 0,16-9-640,0 0 1,-1-1-1,-18 4 1,20-5-438,0-1 0,0-1 1,-1 0-1,1 0 0,-9-1 0,2 0-977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7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0 1824,'0'4'15931,"-6"-4"-17996,-1 0 2271,-34-1 624,0 2 0,0 2 0,-66 13-1,89-12-644,2-1-47,1 1 0,-1 1 0,-25 11-1,24-8-23,12-5-19,-1-1-1,1 1 0,-1 1 1,-7 5-1,12-8-34,-1 1 0,0 0 0,1 0 0,-1 0 0,1 0 0,0 0 0,-1 0 0,1 0 1,0 0-1,0 1 0,1-1 0,-1 0 0,0 0 0,1 1 0,-1 3 0,0 15 238,1 0-1,2 0 1,6 39-1,1 5 188,-5 19-18,-3 0 1,-14 114-1,-40 165-3,6-153 208,46-204-623,-2 3 147,0 0 0,1 0 0,1 0 0,-1 11 1,2-19-167,0-1 1,0 0-1,0 1 1,0-1 0,1 1-1,-1-1 1,0 0-1,0 1 1,0-1-1,1 1 1,-1-1 0,0 0-1,1 1 1,-1-1-1,0 0 1,1 0 0,-1 1-1,0-1 1,1 0-1,-1 0 1,1 0 0,-1 1-1,1-1 1,12 4 25,-10-4-9,8 2-35,-1 0-1,1-1 1,-1-1 0,22-1 0,-18 1-7,28 1 0,-24 1-369,6 0-2283,33 9 0,-49-10-639,1-1 1094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9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 2912,'-13'-4'6154,"5"4"-1124,-25 4 2809,185-4-4057,91 0-3089,-242 0-1130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13 4480,'-1'-1'150,"1"1"1,0 0-1,0-1 1,0 1-1,0 0 1,1-1-1,-1 1 1,0 0-1,0-1 0,0 1 1,0-1-1,0 1 1,0 0-1,0-1 1,1 1-1,-1 0 1,0 0-1,0-1 1,1 1-1,-1 0 1,0-1-1,0 1 0,1 0 1,-1 0-1,0 0 1,1-1-1,-1 1 1,0 0-1,1 0 1,-1 0-1,0 0 1,1-1-1,-1 1 1,0 0-1,1 0 0,-1 0 1,0 0-1,1 0 1,-1 0-1,0 0 1,1 0-1,-1 0 1,1 0-1,0 0 166,-1 0-1,1 0 1,0 0-1,-1 0 1,1 0-1,-1 0 1,1 0-1,0 0 1,-1 0 0,1-1-1,-1 1 1,1 0-1,0 0 1,-1-1-1,1 0 1,-9 7 6605,-6 1-3854,6-4-2886,0 1-1,0 1 1,1-1-1,0 1 1,-7 6 0,2 0-65,5-4-53,0 0-1,1 0 1,0 0 0,0 0-1,0 1 1,-7 15-1,11-19-7,0 0 1,1 0-1,0 1 0,0-1 0,0 1 0,0-1 1,1 1-1,-1-1 0,1 1 0,0-1 0,1 1 1,-1 0-1,1-1 0,0 0 0,0 1 0,0-1 1,1 1-1,0-1 0,3 6 0,-5-9-159,1 0 0,0 0 0,0 0 0,-1 0 0,1 0 0,0-1 0,0 1 0,0 0 0,0 0 0,0-1 0,0 1 0,0-1-1,1 1 1,-1-1 0,0 1 0,0-1 0,0 1 0,1-1 0,-1 0 0,0 0 0,0 0 0,1 0 0,-1 0 0,0 0 0,0 0 0,1 0 0,-1 0 0,0-1 0,0 1 0,0 0 0,0-1 0,1 1-1,-1-1 1,1 0 0,2-1-1490,0 0-1,-1-1 0,1 1 1,0-1-1,-1 0 0,0 0 0,5-6 1,1 3-1478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3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46 9376,'-11'-24'3034,"1"5"6917,9 16-8596,-4 5-656,-2 1 1244,4 1-1614,3-3-14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0 1888,'-7'2'9267,"7"-2"-8948,-8 10 3273,-7 18-3256,11-21 635,-42 91 1781,-13 21-1030,55-110-1653,-23 41 707,-40 54 1,51-81-539,-3 1 102,1 1-1,1 1 1,2 0-1,-19 43 1,26-45-178,1 0 0,0 1 0,2-1 0,1 1 0,-1 29 0,5-35-200,0 0 0,1 1 0,2-1-1,-1 0 1,2 0 0,1 0 0,8 22-1,-11-36-460,0 0 1,1 0-1,-1 0 0,1 0 0,0-1 0,1 1 1,-1-1-1,6 5 0,-7-7-2,0 0 0,0-1 1,0 1-1,1 0 0,-1-1 0,1 1 0,0-1 1,-1 0-1,1 1 0,0-1 0,-1-1 0,1 1 1,0 0-1,0-1 0,0 1 0,0-1 0,3 0 1,19-6-3980,-2-2 1488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32 5152,'-1'-5'492,"1"1"1,0 0-1,0-1 1,0 1-1,1-6 0,-3 22 8342,2 4-6100,-3 29-2035,-20 83 1716,15-82-1817,-34 129 666,8 32-949,25-158 917,10-60-1370,0 0-1,1 0 1,0 1 0,1-1 0,4-11 0,-4 13 108,3-8 21,1 0 0,1 1 0,0 0 0,1 0 0,1 1 0,0 0 0,2 0 0,-1 1 0,2 1 0,-1 0 0,16-11 0,-2 4-12,0 1 0,2 1 0,0 2 0,1 0-1,40-14 1,-46 20 67,-6 3-38,24-7-1,-36 12 19,1 1-1,-1 0 0,1 1 0,-1-1 0,1 1 1,-1 0-1,1 0 0,9 2 0,-14-2-11,0 0 0,0 0-1,0 1 1,-1-1 0,1 0-1,0 1 1,0-1 0,0 0-1,0 1 1,-1-1 0,1 1-1,0 0 1,-1-1 0,1 1 0,0-1-1,-1 1 1,1 0 0,0 0-1,-1-1 1,0 1 0,1 0-1,-1 0 1,1 0 0,-1-1-1,0 1 1,1 0 0,-1 0-1,0 0 1,0 0 0,0 0 0,0 0-1,0 0 1,0-1 0,0 1-1,0 0 1,0 0 0,0 0-1,0 0 1,-1 0 0,1 0-1,0 0 1,-1-1 0,1 1-1,-1 1 1,-1 2 52,0 0 0,0 0 0,0-1 0,0 1 0,-1-1-1,1 0 1,-1 1 0,0-1 0,-3 2 0,-5 2-44,-1 0 0,0-1-1,0 0 1,-1-1 0,-13 3 0,9-2-84,-24 8-210,0-3 0,-59 10 0,85-19 210,-29-2 0,23 0 314,34 12 868,10 9-910,-1 1-1,-1 1 0,25 34 0,-26-33-4,0 0-3823,-4-34-10381,-3-4 9615,3-1 1568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3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4800,'0'-1'222,"1"0"1,0 1 0,0-1-1,0 1 1,0-1 0,0 1-1,0 0 1,0-1-1,0 1 1,0 0 0,0 0-1,1-1 1,-1 1 0,0 0-1,0 0 1,0 0 0,0 1-1,0-1 1,0 0-1,0 0 1,0 1 0,0-1-1,0 0 1,0 1 0,0-1-1,0 1 1,0-1-1,0 1 1,0 0 0,0-1-1,0 1 1,-1 0 0,1-1-1,0 1 1,-1 0-1,1 0 1,0 0 0,-1 0-1,1 0 1,0 1 0,3 5 547,-1 1 0,1 0 1,-1-1-1,2 11 0,-3-11-102,3 13 697,3 28-1,-5-28-107,7 25 0,-10-45-1239,0 0 1,0 0-1,0 1 0,0-1 1,0 0-1,0 0 0,0 1 1,0-1-1,0 0 1,0 0-1,0 0 0,0 1 1,0-1-1,0 0 0,0 0 1,0 0-1,1 1 0,-1-1 1,0 0-1,0 0 1,0 0-1,0 1 0,0-1 1,1 0-1,-1 0 0,0 0 1,0 0-1,0 0 0,0 1 1,1-1-1,-1 0 0,0 0 1,0 0-1,0 0 1,1 0-1,-1 0 0,0 0 1,0 0-1,0 0 0,1 0 1,-1 0-1,0 0 0,0 0 1,1 0-1,-1 0 1,0 0-1,0 0 0,0 0 1,1 0-1,-1 0 0,1-1 24,0 0 0,0-1 0,-1 1 0,1 0 0,0 0 0,-1 0 0,1-1 0,-1 1-1,0 0 1,1-2 0,11-39 209,2 1 0,1 1-1,3 0 1,26-46 0,-43 85-219,-1 0 0,1 0 1,0 0-1,-1 1 1,1-1-1,0 0 1,0 1-1,-1-1 1,1 0-1,0 1 1,0-1-1,0 1 1,0 0-1,0-1 1,0 1-1,0-1 1,0 1-1,0 0 1,0 0-1,0 0 1,0 0-1,0 0 1,0 0-1,0 0 1,0 0-1,0 0 1,1 0-1,4 2 32,0 0 1,0 0-1,10 4 1,9 4-1110,-7-8-2264,-10-1-293,0-1 0,0 0 0,9-2 0,5 1-280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5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0 1984,'-18'0'3888,"-2"0"2192,56 0-975,58 1 670,146 10-4272,-139-5-1120,-57-7-5139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59.128"/>
    </inkml:context>
    <inkml:brush xml:id="br0">
      <inkml:brushProperty name="width" value="0.1" units="cm"/>
      <inkml:brushProperty name="height" value="0.2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69 27 3392,'5'-1'8405,"-5"-1"-8163,-1 1-1,1 0 1,-1 0 0,1 0 0,-1 0-1,1 0 1,-1 0 0,1 0-1,-1 0 1,0 0 0,0 0 0,0 0-1,1 0 1,-1 0 0,0 0-1,0 1 1,0-1 0,0 0 0,0 1-1,0-1 1,-1 1 0,1-1 0,0 1-1,0-1 1,0 1 0,-2 0-1,0-1-218,0 0 0,0 1 0,0-1 0,0 1-1,0 0 1,0-1 0,0 2 0,0-1-1,0 0 1,0 1 0,-3 0 0,3 0 518,-4 1-3473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10 6560,'-2'-3'365,"2"3"-277,0-1 1,0 1-1,0 0 0,0-1 1,0 1-1,-1-1 0,1 1 1,0 0-1,0 0 1,-1-1-1,1 1 0,0 0 1,0-1-1,-1 1 0,1 0 1,0 0-1,-1 0 1,1-1-1,0 1 0,-1 0 1,1 0-1,0 0 0,-1 0 1,1 0-1,0 0 1,-1-1-1,1 1 0,-1 0 1,1 0-1,0 0 0,-1 0 1,1 0-1,0 0 1,-1 1-1,0-1 0,0 11 5833,-7 19-2871,-35 121 2276,31-106-4876,3 2-175,-6 84 0,9-70-425,6-58 71,-2 25-733,2-26 526,0 0 1,0-1-1,0 1 0,0-1 0,1 1 0,-1-1 0,0 1 0,1-1 0,-1 0 0,1 1 1,-1-1-1,1 1 0,0-1 0,1 2 0,-1-3-194,0 0 0,1 1-1,-1-1 1,0 0 0,1 0 0,-1 0-1,0 0 1,1 0 0,-1 0 0,0 0-1,1 0 1,-1 0 0,0-1 0,1 1-1,-1-1 1,2 0 0,-1 0-422,13-3-1402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333 365 3072,'3'0'171,"18"-3"10082,-21 2-10149,0 1 1,0 0-1,0 0 1,0 0-1,0 0 1,0 0-1,0-1 1,-7-5 1765,2 4-1539,0 0 0,0 1 0,0-1 0,0 1 0,-1 1 0,1-1 0,0 1 0,0-1 0,-8 2 0,7-1-121,-11 0 97,1 1 1,-1 0-1,0 1 1,0 1-1,1 1 0,0 0 1,-22 9-1,29-9-190,1 1-1,-1-1 1,1 1-1,0 1 1,0-1 0,1 2-1,0-1 1,0 1-1,0 0 1,1 0 0,0 0-1,0 1 1,1 0-1,-8 15 1,11-17-12,-1 0 1,0 0-1,1 0 1,1 0-1,-1 1 0,-1 12 1,3-15-75,0-1 1,0 1-1,0-1 1,1 1-1,-1-1 1,1 1 0,0-1-1,0 0 1,0 1-1,1-1 1,-1 0-1,1 0 1,-1 0-1,1 0 1,3 3 0,-1-1-21,0 0 0,1 0 0,0-1 1,0 1-1,0-1 0,0 0 0,1-1 0,-1 1 1,1-1-1,0 0 0,0-1 0,0 0 1,12 3-1,-13-4-20,0 0 1,0 0-1,0-1 1,0 0-1,0 0 0,0 0 1,0-1-1,0 0 1,0 0-1,0 0 1,0 0-1,-1-1 1,1 0-1,0 0 0,-1 0 1,1 0-1,-1-1 1,6-4-1,-4 2 14,-1-1-1,0 1 1,-1-1-1,1 0 1,-1 0-1,0 0 1,-1-1-1,1 1 1,-1-1-1,-1 0 1,1 0-1,1-8 1,0-2-30,0-1 1,-2 0-1,0 0 1,0-20-1,-3 28 62,1-1 0,-2 0-1,0 0 1,0 0 0,-1 1-1,0-1 1,0 1 0,-1 0-1,-11-19 1,-3 1 180,-40-51-1,23 35-77,29 37-126,1-1 1,1 1 0,-1-1-1,2 0 1,-1 0-1,-4-14 1,8 19-6,-1 0 1,0-1-1,1 1 1,0 0-1,0-1 1,0 1-1,0 0 1,0 0-1,1-6 1,0 7 2,0 1 0,-1-1 1,1 0-1,0 0 1,0 0-1,0 0 0,0 1 1,1-1-1,-1 1 1,0-1-1,1 1 0,-1-1 1,1 1-1,-1-1 0,1 1 1,3-2-1,1 0 46,1 0 1,-1 1-1,1 0 0,0 0 0,0 0 1,0 1-1,1 0 0,-1 0 0,0 1 1,0 0-1,0 0 0,0 0 0,1 1 1,-1 0-1,12 4 0,-3 0 35,0 1 0,-1 0-1,0 0 1,0 2 0,25 16 0,-14-7-20,-14-9-43,1 1 1,-1 0-1,0 0 0,11 13 0,-2-6 23,-15-12-525,-5-2-690,-1 16-12297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7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10 122 4640,'-1'1'254,"0"0"0,0 0 1,0 0-1,0 0 0,1 0 0,-1 0 0,0 1 1,1-1-1,-1 0 0,0 1 0,0 1 1,6 7 7567,6-4-6541,-8-5-1003,0 0-1,1-1 1,-1 1-1,1-1 1,-1 1 0,1-1-1,-1 0 1,1 0-1,5-1 1,31-9 388,-21 5-369,-9 2-240,0 0 1,0-1-1,0 0 1,0-1-1,-1 0 1,0 0-1,15-12 1,-18 12 6,0 0 1,0 0 0,-1-1 0,0 0 0,0 0-1,0 0 1,-1-1 0,0 0 0,0 0-1,-1 0 1,4-8 0,-7 15-30,0-1 1,0 1-1,1-1 1,-1 1-1,0-1 0,0 1 1,0-1-1,0 1 1,0-1-1,0 1 0,0-1 1,0 1-1,0-1 1,0 1-1,0-1 0,0 1 1,0-1-1,0 1 1,0-1-1,-1 1 1,1-1-1,-1 0 0,1 1-3,0 0 0,-1-1 0,1 1-1,0 0 1,-1 0 0,1 0 0,-1 0-1,1 0 1,-1 0 0,1 0 0,0-1-1,-1 1 1,1 0 0,-1 1 0,1-1-1,-1 0 1,1 0 0,0 0 0,-1 0-1,0 0 1,-2 1 110,1 0 1,-1 1-1,0-1 0,1 0 0,-1 1 0,1 0 0,-4 2 1,0 1 29,0 1 99,-1 0 0,1 1 0,-7 8 1,12-13-220,0 0 0,-1-1 0,1 1 0,0 0 0,0 0 0,1 0 1,-1 0-1,0 0 0,1 0 0,-1 0 0,1 0 0,0 0 0,-1 0 1,1 0-1,0 0 0,0 0 0,0 0 0,1 0 0,-1 0 0,1 3 1,0-1-83,1 0 1,0 0-1,0 0 1,0 0-1,0-1 1,0 1-1,1-1 1,-1 1-1,1-1 1,0 0-1,0 0 1,1 0-1,-1 0 1,0 0-1,1-1 1,0 0-1,-1 0 1,1 0-1,0 0 1,0 0-1,6 1 1,-5-2-518,0 0 1,0-1-1,0 1 1,0-1-1,0 0 1,0 0-1,8-2 0,-7 1-799,1 0 0,-1-1 0,0 0 0,1-1-1,10-5 1,5-6-3155,0-3 1504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 5888,'0'-1'91,"0"1"0,0 0-1,0-1 1,0 1 0,0 0 0,0-1 0,0 1 0,0 0-1,0-1 1,0 1 0,0 0 0,0-1 0,0 1 0,0 0 0,0-1-1,0 1 1,1 0 0,-1 0 0,0-1 0,0 1 0,0 0-1,0-1 1,1 1 0,-1 0 0,0 0 0,0-1 0,1 1 0,-1 0-1,0 0 1,1 0 0,-1 0 0,1-1 0,0 1 83,0 0 0,-1 0 1,1 1-1,0-1 0,0 0 0,0 0 1,-1 1-1,1-1 0,0 0 1,0 1-1,0-1 0,-1 0 0,2 2 1,23 19 2509,0 6-1195,-1 1 0,35 55 0,30 69 1111,-76-127-2290,0 1 0,-2-1 0,-1 2 0,-1 0 0,-1 0 0,5 37 0,-8-16 208,-2-1-1,-2 0 0,-10 94 1,5-108-321,-2 0 0,-1-1 1,-1 0-1,-2 0 0,-27 59 1,-6-8 14,-26 56 120,-28 87-2411,22-81-6232,57-112 5704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48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8 6144,'-9'-8'8501,"49"10"-6672,0 3 1,56 12 0,-63-10-1309,-31-7-490,9 2 158,1 0 0,-1 1 0,0 1 1,17 7-1,-25-10-172,0 1 1,0-1-1,-1 1 1,1 0-1,0 0 0,-1 0 1,0 1-1,1-1 1,-1 0-1,0 1 1,0 0-1,-1-1 0,1 1 1,0 0-1,-1 0 1,0 0-1,1 0 1,-1 0-1,0 0 0,-1 0 1,2 6-1,3 222 752,-6-144-594,1-59-113,2 51 164,0-45-96,0 0 0,-4 44 0,-29 156 212,1-11-327,-4 36 49,20-178-150,-15 77 41,19-113 78,-24 64 1,13-60 46,-41 71 1,58-113-66,-3 4 53,0 1 1,-15 17-1,19-25-26,-1 0 0,1 0 0,-1-1 0,0 0 0,0 0 0,0 0 0,-1 0 0,1 0 0,-1-1 0,-6 3 0,-3-1-266,0-1 0,-1 0 0,1-1 0,-1 0 0,1-1 0,-1-1 0,0 0 0,-24-4 0,35 3-67,1 1 0,-1-1 1,1 0-1,-1 0 0,1 0 1,-1-1-1,1 1 0,-6-4 1,7 3-60,0 1 0,1-1 0,-1 0 0,0 1-1,1-1 1,0 0 0,-1 0 0,1 0 0,0 0 0,0 0 0,0-1 0,0 1 0,0 0 0,1 0 0,-1-1 0,1 1 0,-1-4 0,-2-40-4696,6-7 1628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0:5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17 4320,'-11'-8'1125,"1"1"802,10 5-1029,8 3-224,-2 1 71,0-1 1,1-1-1,-1 1 0,13-2 1,-11 1-266,-1 0 0,1 0 0,10 2 1,74 11 2189,4 0-1628,-81-10-863,-1 1 0,1 0 0,-1 1 0,18 9 0,-23-9-115,0 1 0,-1 0 0,0 0 0,0 1 0,0-1 0,10 15 0,-7-8-48,-2 0 0,1 1 0,9 20 0,-4 0 112,15 52 0,-29-81-134,0 0-1,-1 0 0,0 1 0,0-1 0,0 0 1,0 0-1,-1 0 0,-2 10 0,2-9 87,0 1-1,0 0 0,0-1 1,1 12-1,3-2-47,0-1-1,1 1 0,9 21 0,-12-32-6,2 5-50,0 1 0,-1 0 0,-1 1 0,1 16 1,1 15 302,-2-34-322,0-1 0,-1 1 0,-2 11 0,2-11 51,-1 1 0,2 19 1,0-15 44,-1 0 0,-1 0 0,0 0 0,-1 0 1,-1 0-1,-8 26 0,-3 22-33,12-51 26,0 1 1,1-1 0,0 0 0,1 0-1,0 0 1,4 22 0,-3-28-29,-1-1 1,0 0 0,0 0-1,0 1 1,0-1-1,-1 0 1,-1 5 0,2-5 14,-1 0 0,0 0 1,1 1-1,0-1 1,0 0-1,1 7 1,-1-6-13,1 0 1,-1 0-1,0 0 0,0 0 1,-1 0-1,0-1 1,-1 9-1,-13 33 499,13-29-231,-1 1-165,0-6-68,0-1-1,0 0 1,1 1 0,1 0-1,-1 12 1,-1 10 209,1-20-199,0 2 45,0 0 1,1 0-1,1 18 1,0 3 106,0-33-182,-1 1 0,1-1 0,0 0 0,0 1 0,1-1 0,-1 0 0,1 1 0,0-1 0,0 0 0,0 0 0,0 0 0,4 7 0,-3-9-21,-1 1 1,0-1 0,0 0 0,0 1-1,0-1 1,0 1 0,-1-1 0,1 1 0,-1 0-1,0-1 1,0 1 0,0 4 0,0-6-5,0 0 0,1 0 1,-1-1-1,0 1 1,0 0-1,1 0 0,-1 0 1,0-1-1,1 1 1,-1 0-1,0 0 1,1-1-1,-1 1 0,1 0 1,-1-1-1,1 1 1,0-1-1,-1 1 0,1-1 1,0 1-1,0 0 198,-1-1-207,0 0-1,0 1 0,0-1 1,0 0-1,0 0 0,0 0 1,0 1-1,0-1 1,0 0-1,0 0 0,0 0 1,1 1-1,-1-1 0,0 0 1,0 0-1,0 0 0,0 1 1,0-1-1,0 0 1,0 0-1,1 0 0,-1 0 1,0 1-1,0-1 0,0 0 1,0 0-1,1 0 0,-1 0 1,0 0-1,0 0 1,0 0-1,1 1 0,-1-1 1,0 0-1,0 0 0,0 0 1,1 0-1,-1 0 0,1 0-44,-3 3 85,-1 1 8,1-2-100,3-1-66,7 2 60,-7-2 345,-1-1-290,0 0 1,0 0-1,0 0 1,1 0-1,-1 0 0,0 0 1,0 0-1,0-1 1,1 1-1,-1 1 1,0-1-1,0 0 1,0 0-1,1 0 0,-1 0 1,0 0-1,0 0 1,0 0-1,1 0 1,-1 0-1,0 0 0,0 0 1,0 0-1,0 1 1,1-1-1,-1 0 1,0 0-1,0 0 0,0 0 1,0 0-1,0 1 1,1-1-1,-1 0 1,0 0-1,-7 3-231,15 2 377,6 1-219,-12-3 27,-8-2 22,5-1 24,1 0 4,2 8 264,-2-7-256,1 0-1,0 0 1,-1-1-1,1 1 1,0 0-1,-1-1 1,1 1-1,0 0 0,0-1 1,0 1-1,-1-1 1,1 1-1,0-1 1,0 1-1,2-1 1,1 3 62,6 3-51,-3-1 34,0-1 0,0 0 0,11 5-1,-13-7-94,0 0-1,0 0 1,-1 0-1,7 5 1,-10-6 477,-2 0-436,-1 1 0,1 0 1,-1-1-1,1 1 0,-1-1 1,1 0-1,-1 1 0,0-1 0,0 0 1,0 0-1,0 0 0,0 0 0,0-1 1,0 1-1,0 0 0,0-1 1,0 1-1,0-1 0,-3 0 0,1 1-17,0-1-1,1 1 1,-1 0-1,1 0 1,0 0-1,-1 1 1,-4 2-1,4-1 7,0 0-1,0 0 0,0 1 1,0-1-1,1 1 0,-1 0 1,1 0-1,-3 5 0,3-4 149,2-3-126,-1-1 0,1 1 0,0 0 0,0 0 1,0 0-1,0 0 0,0 0 0,1 0 0,-1 0 0,1 0 1,-1 0-1,1 0 0,-1 0 0,1 0 0,0 0 0,0 1 1,0-1-1,1 0 0,-1 0 0,0 0 0,1 3 1,2 3 85,-2-1-33,1-1-1,-1 1 1,2 12 0,0 100 175,0-14-117,-2 63 42,-2-149-58,-7 194 639,6-193-617,0 1 0,-1-1 1,-8 28-1,8-38-70,-1 5-17,-2 0-1,0-1 0,0 0 1,-1 0-1,-1 0 1,0-1-1,-1 0 1,0-1-1,-1 0 1,-1 0-1,-15 13 0,1-3-57,-2-1 0,0-2 0,-1 0-1,-39 18 1,24-16-1892,-56 19-1,76-33-568,0 0 0,-29 3 0,14-2-322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3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21 1248,'0'-20'13808,"2"54"-7659,2 4-4326,3 53-1150,-7-66-557,1 7 156,-1-1 0,-2 1 1,-11 53-1,1-30-210,-9 27 137,16-66-217,-2 0 1,-12 21-1,3-15-4233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3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4160,'-1'-4'5540,"1"4"-5437,8-3 3136,19-1-754,-16 2-1420,8-3 109,1-1 0,22-11 0,11-3-249,26-5-84,97-16 0,87-2-453,-230 38-362,157-19-266,-185 24 302,-4 0-458,1 0 0,-1 0 1,0-1-1,1 1 0,-1 0 0,0 0 0,0-1 1,1 1-1,-1 0 0,0-1 0,3-1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35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 3808,'14'-12'21397,"-21"32"-19707,9-10-1659,-1 8-158,-9 15 259,3-1-1,-3 54 1,11-1-63,-3 9 310,0-94-372,0 1 0,0-1 0,0 0 0,1 1 1,-1-1-1,0 1 0,0-1 0,0 1 0,0-1 0,1 0 1,-1 1-1,0-1 0,0 0 0,1 1 0,-1-1 0,0 0 1,1 1-1,-1-1 0,0 0 0,1 1 0,-1-1 0,0 0 0,1 0 1,-1 1-1,1-1 0,-1 0 0,0 0 0,1 0 0,-1 0 1,1 0-1,-1 0 0,1 0 0,-1 0 0,1 0 0,-1 0 1,1 0-1,-1 0 0,0 0 0,1 0 0,-1 0 0,1 0 0,0 0 1,23-7-17,-19 5-61,-4 2-46,0 0-1,-1 0 0,1-1 1,-1 1-1,1 0 1,-1-1-1,1 1 0,-1 0 1,0-1-1,1 1 1,-1-1-1,1 1 0,-1-1 1,0 1-1,1-1 1,-1 1-1,0-1 0,1 1 1,-1-1-1,0 1 1,0-1-1,0 1 0,0-1 1,1 0-1,-1 1 1,0-1-1,0-21-8147,0 4 3159,5 1 135,3 4 1690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35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1984,'0'-1'243,"0"0"-1,0 0 1,0 0-1,0 0 1,1 0-1,-1 0 1,1-1 0,-1 1-1,0 0 1,1 0-1,0 0 1,-1 1 0,1-1-1,-1 0 1,2-1-1,5-8 2741,2-7 11202,-9 6-12995,5-17-411,-6 25 568,19 9-16368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3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387 50 1984,'0'0'30,"0"0"1,-1-1-1,1 1 1,0 0-1,0-1 0,0 1 1,0 0-1,0 0 0,0-1 1,0 1-1,0 0 1,0-1-1,0 1 0,0 0 1,0-1-1,0 1 1,0 0-1,0 0 0,0-1 1,1 1-1,-1 0 1,0-1-1,0 1 0,0 0 1,0 0-1,1-1 1,-1 1-1,0 0 0,0 0 1,0 0-1,1-1 0,-1 1 1,0 0-1,0 0 1,1 0-1,-1 0 0,0-1 1,1 1-1,-1 0 1,1 0-1,-1 0 54,0 0 0,0 0 0,1 0 0,-1 0 0,0-1 1,0 1-1,0 0 0,1 0 0,-1 0 0,0 0 0,0 0 0,0-1 0,1 1 0,-1 0 0,0 0 0,0 0 0,0-1 1,0 1-1,1 0 0,-1 0 0,0-1 0,0 1 0,0 0 0,0 0 0,0-1 0,0 1 0,0 0 0,0 0 0,0-1 1,0 1-1,0 0 0,0 0 0,0-1 0,0 1 0,0 0 0,0-1 0,-2-4 620,1 4-610,1 0 1,0 0-1,-1 0 0,1 0 1,-1 0-1,1 1 0,-1-1 1,1 0-1,-1 0 0,1 0 1,-1 1-1,0-1 0,1 0 0,-1 1 1,0-1-1,0 1 0,0-1 1,0 0-1,-7-1 59,0-1 0,0 1 0,-1 1 0,1-1 0,0 2 0,-1-1 0,1 1 1,0 0-1,-14 2 0,-3 2 71,0 1 0,1 1 0,0 1 0,-42 18 0,58-21-216,0 0 0,-1 0 0,1 1 0,1 0 0,-1 1 0,1-1 0,-12 14 0,18-19 6,0 1 1,1 0-1,-1-1 1,1 1 0,-1 0-1,1-1 1,-1 1-1,1 0 1,-1 0 0,1 0-1,-1-1 1,1 1-1,0 0 1,0 0-1,0 0 1,-1 0 0,1 0-1,0 0 1,0-1-1,0 1 1,0 0 0,0 0-1,0 0 1,1 0-1,-1 0 1,0 0-1,0-1 1,1 1 0,-1 0-1,0 0 1,1 0-1,-1 0 1,1-1 0,-1 1-1,1 0 1,0-1-1,-1 1 1,1 0-1,-1-1 1,1 1 0,0-1-1,0 1 1,-1-1-1,1 1 1,0-1 0,0 1-1,0-1 1,1 1-1,4 1 111,1 0 0,0 0 0,0 0-1,11 1 1,-15-2-130,45 5-51,-23-4 30,0 2 0,0 1 0,31 10 0,-36-3 258,-20-12-210,1 0 0,-1 0 0,0 0 0,1 0 0,-1 1 0,0-1 0,1 0 0,-1 0 0,0 1 0,0-1 0,1 0 0,-1 1 0,0-1 0,0 0 0,0 1 0,1-1 0,-1 0 0,0 1 0,0-1 0,0 0 0,0 1 0,0-1 0,0 0 0,0 1 0,0-1 0,0 1 0,0-1 0,0 0 0,0 1 0,0-1 0,0 1 0,0-1 0,0 0 0,0 1 0,0-1 0,-1 0 0,1 1 0,0-1 0,0 0 0,0 1 0,-1-1 0,1 0 0,0 0 1,0 1-1,-1-1 0,1 0 0,0 0 0,0 1 0,-1-1 0,0 0 0,-17 10 262,0-2 0,-1 0 0,0-1 1,-1-1-1,-22 4 0,-28 10 192,60-17-226,0-1 1,0 0-1,-1 0 0,-16 0 1,-1-2-3492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39:36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80 4480,'0'0'262,"0"0"0,-1-1 0,1 1 1,-1-1-1,1 1 0,0 0 0,-1-1 0,1 1 0,0-1 0,-1 1 1,1-1-1,0 1 0,0-1 0,0 1 0,0-1 0,-1 1 1,1-1-1,0-4 4357,0 11-265,0 27 2932,-4 65-6531,3-71-606,2 33 1,0-11-156,1-11 118,1 0 0,10 44 0,-13-62 384,5-29-528,-4 8 28,0 0-1,0 0 1,0-1 0,-1 1 0,1-1-1,0 1 1,-1 0 0,1-1-1,0-1 1,8-102 180,9-102-181,-15 183-11,-1 4-59,9-37 0,-9 51 109,0 0 0,0 1 0,0-1 0,1 1 0,0-1 0,0 1 0,0 0 0,1 0 0,-1 1 0,8-8 0,-8 10 6,-1 0 0,1 1 0,-1-1 0,1 1 0,0-1-1,-1 1 1,1 0 0,0 0 0,0 0 0,0 1 0,0-1 0,0 1 0,0-1 0,4 1 0,6 0 185,-1 1 0,15 2 0,-8 0-139,-5-1-943,-10-2 125,-1 1 1,1-1 0,0 1-1,0-1 1,-1 0-1,1-1 1,0 1-1,6-2 1,-1 1-1568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11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49 2720,'-2'-1'354,"-1"-1"0,1 1-1,0-1 1,0 1 0,0 0 0,-5-2 0,5 3-1,0-1 0,0 1 0,0-1 0,0 0 0,1 0 0,-1 0 0,0 0 0,1 0 0,-1-1 0,1 1 0,-1 0 0,0-2 0,-8-7 1552,9 10-1691,0 0 0,1-1-1,-1 1 1,0-1 0,0 0 0,1 1 0,-1-1 0,0 0 0,1 1-1,-1-1 1,1 0 0,-1 0 0,1 1 0,-1-1 0,1 0 0,-1 0-1,1 0 1,0-1 0,-1 17 3005,8 26-2584,-4-24-137,37 182 1049,-4-35-2118,-34-156 146,3 11-2162,-5-13-858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3072,'-5'0'11024,"-4"3"-8491,0 3-2182,0 0 0,1 1 1,0-1-1,1 2 0,-1-1 1,1 1-1,-6 9 0,5-7-153,1 1 0,1-1-1,0 1 1,0 1 0,-4 13-1,-16 59 932,9-11-352,3 0 0,-5 88 0,17-134-583,1 0 1,5 50 0,-1-61-77,0-1-1,0 0 1,2 0 0,0 0-1,0 0 1,11 19 0,-3-11-83,27 50 445,-32-61-1066,-1-1 0,2 0-1,18 19 1,-26-30 342,-1 1 0,1 0 0,0-1 1,0 1-1,0-1 0,0 1 0,-1-1 0,1 0 0,0 1 0,0-1 0,0 0 0,0 1 0,0-1 0,0 0 0,0 0 0,0 0 0,0 0 0,0 0 1,0 0-1,0 0 0,0-1 0,1 1 0,7-1-2321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32 267 5728,'-26'-19'1840,"26"18"-1816,-1 1 0,1 0 1,0 0-1,0 0 1,-1 0-1,1 0 0,0 0 1,0-1-1,-1 1 0,1 0 1,0 0-1,0-1 0,-1 1 1,1 0-1,0 0 0,0 0 1,0-1-1,0 1 1,-1 0-1,1-1 0,0 1 1,0 0-1,0 0 0,0-1 1,0 1-1,0 0 0,0-1 1,0 1-1,0-1 0,0-5 55,-1 4 100,1-1 0,0 1-1,0 0 1,0-1-1,1 1 1,-1-1-1,1 1 1,-1 0-1,1-1 1,0 1-1,0 0 1,0 0 0,0-1-1,2-2 1,11-13 432,0 0 0,1 2 0,1-1 0,1 2 0,1 0 0,0 1 0,0 1 0,1 0 0,1 2 1,0 0-1,42-16 0,-58 26-530,0-1 0,1 1 0,-1 0 0,0 0 0,0 1 1,1-1-1,-1 1 0,0 0 0,1 0 0,4 1 0,-7-1-39,0 1 0,0-1 0,0 1 0,0 0 0,0 0 0,0 0 0,0 0 0,-1 0 0,1 0 0,0 0-1,-1 1 1,1-1 0,-1 1 0,1-1 0,-1 1 0,0-1 0,0 1 0,0 0 0,1 0 0,-2-1 0,1 1 0,0 0-1,1 4 1,0 2 121,0 1-1,0-1 1,-1 1-1,0-1 1,-1 14-1,-6 45 414,6-64-548,-4 19 123,0 0 1,-2-1-1,0 1 1,-1-1-1,-2 0 1,0-1-1,-1 0 1,-1-1-1,0 0 1,-2 0-1,0-1 1,-1-1-1,-1 0 0,-19 16 1,-14 7 172,-34 32 72,73-64-336,-9 10 170,17-18-216,1 1 0,0-1-1,0 0 1,0 1 0,-1-1-1,1 0 1,0 1 0,0-1 0,0 0-1,0 1 1,0-1 0,-1 0 0,1 1-1,0-1 1,0 1 0,0-1 0,0 0-1,0 1 1,0-1 0,0 1-1,0-1 1,1 0 0,-1 1 0,0-1-1,0 0 1,0 1 0,0-1 0,0 1-1,1-1 1,-1 0 0,0 0-1,0 1 1,1-1 0,-1 0 0,0 1-1,0-1 1,1 0 0,-1 0 0,0 1-1,1-1 1,-1 0 0,0 0 0,1 0-1,-1 0 1,0 1 0,1-1-1,0 0 1,14 5 146,1-1 0,0-1 1,1-1-1,-1 0 0,31 0 0,-20-2 21,14 1-125,35 3-80,-53-3-356,-12-1-2664,-4 0 1118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7392,'0'-1'256,"0"0"0,0 1 0,0-1 0,0 0 0,0 1 0,1-1 0,-1 0 0,0 1 0,0-1 0,1 1 0,-1-1 0,0 1 0,1-1 0,-1 0 0,0 1 0,1 0 0,-1-1 0,1 1 0,-1-1 0,2 0 0,14-14 1957,67-42 10,-50 36-1999,-2-1 0,0-2 1,37-36-1,-45 32-45,0 0 1,-3-1-1,0-1 1,-2-1 0,-1-1-1,-1 0 1,-2-1-1,17-60 1,-28 85-52,-1-1 1,0 0-1,-1 0 1,0 0 0,-1 0-1,1 0 1,-1 1-1,-3-16 1,3 23-90,0-1 0,-1 1 0,1-1 1,-1 0-1,1 1 0,-1 0 0,0-1 0,0 1 0,0-1 0,0 1 0,0 0 0,0-1 1,0 1-1,0 0 0,0 0 0,0 0 0,-1 0 0,1 0 0,0 0 0,-1 0 1,1 1-1,-1-1 0,1 0 0,-3 0 0,1 1 13,1-1-1,-1 1 1,1 0 0,-1 0-1,0 0 1,1 0 0,-1 0-1,1 1 1,-1-1 0,1 1-1,-1 0 1,1 0 0,-4 1-1,-3 3 154,1 0 0,0 0-1,0 0 1,1 1 0,-11 11 0,13-12-79,-9 8 120,1 1 0,1 1 1,1 0-1,0 1 0,-14 28 0,8-11 234,-21 68 0,33-88-342,2 1-1,-1 1 1,2-1-1,0 0 1,1 1-1,0-1 1,1 1 0,2 14-1,-1-18-101,1 0-1,1 0 1,0 0-1,1-1 1,-1 1-1,2-1 1,0 0-1,0 0 1,1-1-1,0 0 1,9 11-1,-7-10-317,1 1 0,0-2-1,17 14 1,-23-21-275,0 1-1,0-1 1,0 0-1,0-1 1,1 1 0,-1-1-1,1 1 1,-1-1-1,1 0 1,0 0 0,-1-1-1,1 1 1,0-1-1,-1 0 1,1 0 0,0 0-1,5-1 1,13-3-2520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7968,'16'-19'4437,"-16"19"-4305,0 0 0,1 0 0,-1-1-1,0 1 1,0 0 0,0 0 0,1-1 0,-1 1 0,0 0 0,0 0-1,1 0 1,-1 0 0,0-1 0,1 1 0,-1 0 0,0 0 0,1 0-1,-1 0 1,0 0 0,0 0 0,1 0 0,-1 0 0,0 0 0,1 0 0,-1 0-1,0 0 1,1 0 0,-1 0 0,0 0 0,1 0 0,-1 0 0,0 1-1,0-1 1,1 0 0,-1 0 0,0 0 0,0 0 0,1 1 0,-1-1-1,0 0 1,0 0 0,1 1 0,-1-1 0,0 0 0,0 0 0,0 1 0,0-1-1,1 0 1,-1 0 0,0 1 0,0-1 0,0 0 0,0 1 0,0-1-1,0 1 1,6 21 3230,-4 34-2248,-4 70 0,-15 57 1906,2-20-1724,12-143-1456,3-16-26,-1-1 1,1 1 0,-1 0 0,1 0-1,0 0 1,0-1 0,1 6-1,1-5-1932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9632,'-11'-8'11127,"23"8"-9220,21-4 541,46 2-1,-13 1-2110,114-15-1238,-144 12-3905,-27 3 2262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7392,'-5'0'10282,"6"9"-6591,2 7-2352,0 0 0,1 21 0,-5 72 534,0-94-1604,-22 413 1491,23-373-3277,1-27-4267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5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7040,'-18'-10'2282,"20"9"-2021,-1 0-1,1 0 0,-1 0 1,1 1-1,-1-1 1,1 0-1,-1 0 0,1 1 1,-1-1-1,3 1 0,3 0 520,0 1 0,-1 0-1,1 1 1,11 3 0,2 1 62,3 0 255,-1 1 0,1 1-1,-1 1 1,35 21 0,-45-23-777,0 1 1,0 1-1,-1 0 0,0 1 1,-1 0-1,0 1 1,-1 0-1,0 0 1,10 18-1,-2 1 315,-2 2 0,-1 0 0,16 58 0,-17-43-138,-3 1 1,4 56-1,-12-77-393,-1 0-1,-2-1 1,-1 1-1,-1 0 1,-1-1-1,-1 1 1,-17 47-1,11-46-649,-1 1 1,-20 33-1,16-35-1220,-2-1 0,-24 28 1,1-5-1009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1824,'0'-17'16058,"1"21"-14282,2 4-1258,0 0 0,-1 0 0,0 0-1,-1 0 1,2 15 0,-3 44 407,-1-29-520,1 300 985,0-112-3516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3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18 2496,'0'0'352,"0"-1"1,0 0-1,1 0 0,-1 1 0,0-1 1,-1 0-1,1 1 0,0-1 1,0 0-1,0 0 0,0 1 0,0-1 1,-1 0-1,1 1 0,0-1 1,-1 0-1,1 1 0,0-1 1,-1 1-1,1-1 0,-1 0 0,1 1 1,-1-1-1,0 1 0,0-1-233,-1 1 0,1 0 0,0 0 0,-1-1 0,1 1 0,0 0 0,-1 0 0,1 1 0,0-1 0,-3 1 0,0-1-11,0 1 11,-1 0 1,1 1 0,0-1 0,0 1-1,0 0 1,0 0 0,-7 5 0,-7 3 95,11-6-114,-1 0 1,1 0-1,0 1 0,-11 8 1,15-10-57,0-1 1,0 1 0,1 0 0,-1 0 0,1 0-1,-1 1 1,1-1 0,0 1 0,0-1-1,1 1 1,-3 5 0,4-7-13,0 0 1,0-1-1,0 1 1,0 0-1,0 0 1,1-1 0,-1 1-1,0 0 1,1-1-1,-1 1 1,1-1-1,0 1 1,0 0-1,-1-1 1,1 1-1,0-1 1,0 0-1,0 1 1,1-1-1,-1 0 1,0 0-1,2 2 1,0-1 111,0 1 0,0-1 1,0 0-1,0 0 0,0-1 1,0 1-1,0-1 0,0 1 1,7 1-1,-2-2-1,-1-1 1,0 1-1,0-1 1,1-1-1,-1 1 1,0-1 0,0 0-1,1-1 1,10-4-1,-12 3 112,-5 2-188,-1 1-48,0-3-1921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35 171 7712,'-26'-24'2506,"25"24"-2451,1 0-1,0-1 1,-1 1-1,1 0 1,-1-1-1,1 1 1,0-1-1,-1 1 1,1 0 0,0-1-1,-1 1 1,1-1-1,0 1 1,0-1-1,-1 1 1,1-1-1,0 0 1,-1-1 168,1 0 1,-1 0 0,1-1 0,0 1 0,0 0 0,0 0-1,0 0 1,0 0 0,0-1 0,1 1 0,-1 0-1,1 0 1,-1 0 0,1 0 0,0 0 0,0 0-1,0 0 1,0 0 0,0 0 0,0 0 0,1 1-1,-1-1 1,0 0 0,1 1 0,0-1 0,-1 1 0,1 0-1,3-3 1,9-6 52,0 1-1,0 0 1,1 1 0,0 0-1,1 1 1,0 1 0,0 0-1,0 2 1,0 0 0,1 0-1,0 2 1,0 0-1,0 1 1,0 0 0,-1 1-1,1 1 1,0 1 0,28 7-1,-21-3 134,0 1 0,-1 1 0,0 1 0,0 1 0,27 16 0,-47-24-329,-1-1 0,0 1 0,1 0 1,-1-1-1,0 1 0,0 0 1,0 0-1,0 1 0,0-1 1,0 0-1,-1 1 0,1-1 0,1 5 1,-2-5-21,-1 0 1,0 0 0,0 0-1,0 0 1,0-1-1,0 1 1,0 0 0,-1 0-1,1 0 1,0 0 0,-1-1-1,1 1 1,-1 0 0,0 0-1,0-1 1,0 1-1,0-1 1,0 1 0,0 0-1,0-1 1,0 0 0,0 1-1,-1-1 1,-1 2-1,-18 16 187,-1 0 0,-1-2-1,-37 23 1,53-37-455,0 0 1,1 0-1,-2 0 0,1 0 0,0-1 1,0 0-1,-13 1 0,11-3-1342,0 1 1,0-2-1,-11 0 0,9 0-557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7 485 5888,'0'0'69,"0"0"1,0 0-1,0 0 0,0 0 1,-1 0-1,1 0 0,0 0 1,0 0-1,0 0 0,-1 0 1,1 0-1,0 0 0,0 0 1,0 0-1,-1 0 0,1 0 1,0 0-1,0 0 0,0 0 1,-1 0-1,1 0 0,0 0 1,0 0-1,0 0 0,0 0 1,-1 0-1,1 0 0,0 1 1,0-1-1,0 0 0,0 0 1,0 0-1,-1 0 0,1 0 1,0 1-1,0-1 0,0 0 1,0 0-1,0 0 0,0 0 1,0 1-1,0-1 0,-1 0 1,1 0-1,0 0 0,0 0 1,0 1-1,0-1 1,0 0-1,0 1 0,10 8 4621,-5-7-3760,-1 1-1,1-1 1,-1 1-1,7 1 1,-4-4-445,1 0 0,-1 0-1,1 0 1,-1-1 0,0 0-1,1-1 1,-1 0 0,10-4 0,-12 5-390,-1-1 1,1-1-1,-1 1 1,0 0-1,0-1 1,0 0 0,-1 0-1,1 0 1,-1 0-1,4-5 1,4-4 26,12-22-1,-22 34-114,31-56 55,-3 0 0,44-115 1,-69 158-54,1 0 0,-2 0 0,0-1 0,0 1 0,-1-1 0,0-22 1,-2 35-13,0 0 1,0 1 0,0-1 0,1 0 0,-1 0-1,-1 0 1,1 1 0,0-1 0,0 0-1,0 0 1,0 0 0,0 1 0,-1-1 0,1 0-1,0 0 1,-1 1 0,1-1 0,-1 0 0,1 0-1,-1 1 1,1-1 0,-1 1 0,1-1-1,-1 0 1,0 1 0,1-1 0,-1 1 0,0-1-1,1 1 1,-1 0 0,0-1 0,0 1-1,1 0 1,-2-1 0,0 1 17,1 1 0,0-1 0,-1 0 0,1 1-1,-1-1 1,1 1 0,0-1 0,-1 1 0,1-1 0,0 1 0,-1 0-1,1 0 1,0 0 0,0 0 0,0 0 0,0 0 0,0 0 0,0 0 0,0 0-1,-1 2 1,-4 8 153,1 1 0,0-1 0,0 1 0,1 0 0,0 0-1,-2 20 1,3-18-15,-5 19 216,2 0 0,1 0 0,1 1 0,2-1 0,3 48-1,0-71-324,1-1-1,0 1 0,0-1 0,1 0 0,0 0 0,6 11 1,-7-16-165,0 0 0,0 0 1,1 0-1,0-1 1,-1 1-1,1-1 1,1 1-1,-1-1 1,0 0-1,1 0 1,-1-1-1,1 1 0,0-1 1,0 0-1,4 2 1,19 5-851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2816,'0'0'3296,"-7"4"1152,-20 21 671,17-18-4066,1 2-1,-11 11 1,3 1-164,2 0 0,0 1 0,1 1 0,-20 48 0,20-37-367,2 2 0,-14 70-1,16-46-99,2 1-1,0 71 0,9-106-286,1 0-1,1 0 1,10 37-1,28 73 193,-27-91-328,-2-13-1265,16 32-1,-22-52-1272,3-3 763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53 4160,'2'-13'3084,"-2"12"-2814,1 0-1,-1 0 1,0 0-1,0 0 1,1 0-1,-1 0 1,0 0-1,0 0 1,0 0-1,0 0 1,-1 0 0,1 0-1,0 0 1,0 0-1,0 0 1,-1 0-1,1 0 1,-1 0-1,1 1 1,0-1 0,-1 0-1,0 0 1,1 0-1,-1 0 1,0 1-1,1-1 1,-1 0-1,-1 0 1,1-1-48,-1 1 0,0 0-1,-1 0 1,1-1 0,0 1 0,0 0 0,0 1 0,-1-1 0,1 0 0,0 1-1,-1-1 1,1 1 0,-1 0 0,1 0 0,0 0 0,-1 0 0,1 0 0,-1 0-1,1 1 1,0-1 0,-1 1 0,-3 1 0,-6 2 264,0 1-1,-22 12 1,-10 6 540,-51 38 1,81-51-834,2 0 0,-1 1 1,1 0-1,1 1 0,0 1 1,0 0-1,-15 25 1,25-35-156,-1 0 1,1-1 0,-1 1-1,1 0 1,0 0 0,0 0-1,1 0 1,-1 1 0,0-1 0,1 0-1,0 0 1,0 0 0,0 0-1,0 1 1,0-1 0,1 0 0,0 0-1,-1 0 1,1 0 0,0 0-1,0 0 1,1 0 0,-1 0-1,1 0 1,-1-1 0,1 1 0,0 0-1,0-1 1,0 0 0,0 1-1,1-1 1,-1 0 0,0 0-1,4 2 1,5 4 10,0-1 0,1 0 0,0-1 1,22 9-1,55 14-1079,-77-26-148,0-1-1,0 0 0,0 0 0,0-2 1,16 1-1,-22-2 76,0 1 0,0-1 0,0 0 0,0 0 0,0-1 0,0 0 0,0 0 0,0 0 0,-1 0 0,1-1 0,9-7 0,2-2-1308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9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4320,'1'0'52,"-1"-1"1,0 1-1,0 0 0,0 0 0,1 0 1,-1 0-1,0 0 0,-3-11 9007,3 12-8822,-1 0 1,0 0-1,0 0 0,1 0 1,-1 0-1,1 0 1,-1 0-1,1 0 0,-1 0 1,1 0-1,0 0 0,-1 0 1,1 0-1,0 0 1,0 2-1,-4 23 1671,4-18-1632,1 0 0,0-1 0,0 1 0,0 0 0,1-1 0,0 1-1,1-1 1,-1 0 0,5 8 0,-5-12-215,-1 0 1,1 0-1,0 0 0,0-1 0,0 1 1,0-1-1,1 1 0,-1-1 1,1 0-1,-1 1 0,1-1 0,0-1 1,0 1-1,0 0 0,0-1 0,0 1 1,0-1-1,0 0 0,0 0 1,1 0-1,-1-1 0,0 1 0,6-1 1,1 0 82,0-1 0,1 0 0,-1-1 0,-1 0 1,1 0-1,0-1 0,10-4 0,-15 4-111,1 1 0,-1-1 1,0 0-1,0 0 0,0-1 0,0 1 0,0-1 0,-1 0 0,0 0 0,0-1 0,0 1 0,6-11 1,-9 14-16,0-1 0,0 0 0,0 0 0,-1 1 0,1-1 1,-1 0-1,1 0 0,-1 0 0,0 0 0,1 0 0,-1 0 0,0 0 1,-1 0-1,1 0 0,0 0 0,0 0 0,-1 1 0,1-1 1,-1 0-1,0 0 0,1 0 0,-1 0 0,0 1 0,-1-3 1,0 1-12,0 1 1,0 0-1,-1 0 1,1-1 0,0 1-1,-1 1 1,1-1 0,-1 0-1,0 1 1,1-1-1,-1 1 1,0 0 0,0 0-1,0 0 1,-5-1 0,2 0-110,-1 1 0,0 1 0,1-1 1,-1 1-1,0 0 0,1 1 1,-1-1-1,0 1 0,1 0 0,-1 1 1,1 0-1,0 0 0,-10 5 1,3-1-696,8-4-300,0 1-1,0-1 1,1 1-1,-1 0 1,-7 6-1,7-1-885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 6144,'-1'-1'202,"1"0"1,-1 0-1,0 0 0,0 1 1,1-1-1,-1 0 1,0 0-1,0 1 0,0-1 1,0 0-1,-1 0 1,1 1-42,1 0 1,0 0 0,-1 0 0,1 0-1,-1 0 1,1 0 0,0 0-1,-1 0 1,1 0 0,-1 0 0,1 0-1,-1 0 1,1 0 0,0 0 0,-1 0-1,1 0 1,0 0 0,-1 1-1,1-1 1,-1 0 0,1 1 0,-2 1 660,0 0 1,0 0 0,0 0 0,0 1-1,1-1 1,-1 1 0,-1 3 0,-8 12-97,1-6-110,1 1 0,0 1 0,1 0 0,0 0 0,-9 26 0,16-38-584,1 0 0,-1 1 0,1-1 1,-1 0-1,1 0 0,0 1 0,0-1 0,0 0 0,0 1 0,1-1 0,-1 0 0,1 0 0,-1 1 0,1-1 0,0 0 0,0 0 0,0 0 0,0 0 0,0 0 0,2 3 1,3 3 182,0-1 0,1 0 0,12 11 0,3 2 481,-21-18-566,1 0 1,-1 0 0,1 0 0,-1 1-1,0-1 1,0 0 0,2 4 0,-3-5-103,0-1 1,0 1 0,1-1-1,-1 1 1,0 0-1,0-1 1,0 1 0,0 0-1,0-1 1,0 1-1,0 0 1,0-1 0,0 1-1,0 0 1,-1-1-1,1 1 1,0 0 0,0-1-1,0 1 1,-1-1 0,1 1-1,0 0 1,-1-1-1,1 1 1,-1-1 0,1 1-1,-1-1 1,1 1-1,-1-1 1,1 0 0,-1 1-1,1-1 1,-1 0-1,1 1 1,-1-1 0,0 0-1,0 1 1,-5 1-169,-1-1-1,1 0 1,-1 0 0,1 0-1,-1-1 1,1 1 0,-1-2-1,0 1 1,-8-2 0,-10-3-4488,-26-9 1,33 9 59,10 0-654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1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7040,'0'0'206,"-1"0"1,1 0-1,-1-1 1,1 1-1,-1 0 1,0 0-1,1 0 0,-1 0 1,1 0-1,-1 0 1,1 0-1,-1 1 1,1-1-1,-1 0 1,1 0-1,-1 0 1,1 1-1,-1-1 1,1 0-1,-1 0 0,1 1 1,-1-1-1,1 0 1,0 1-1,-1-1 1,1 0-1,0 1 1,-1-1-1,1 1 1,0-1-1,-1 1 0,1-1 1,0 1-1,0-1 1,0 1-1,-1 0 1,-8 28 1826,6-16-1263,-14 65 1335,4-1 0,-5 91 0,17-153-1922,0 0 0,1-1 0,1 1 1,0 0-1,2-1 0,-1 1 0,9 24 1,-9-32-112,1 0-1,1 0 1,-1 0 0,1-1 0,0 1 0,0-1 0,1 0 0,0 0 0,0-1-1,0 1 1,1-1 0,0 0 0,0-1 0,0 1 0,0-1 0,12 5 0,-12-6-90,1-1 0,0 0 1,-1 0-1,1-1 0,0 0 1,0 0-1,0-1 0,0 0 1,-1 0-1,1 0 1,0-1-1,0 0 0,0 0 1,0-1-1,-1 0 0,8-3 1,-2 0-85,1-1 0,-1 0 0,0-1 0,-1 0 0,0-1 1,0 0-1,10-10 0,-14 11 68,0-1 0,0 0 0,-1 0 0,0 0 0,-1-1 0,0 0 0,5-11 0,0-1 6,-2 0-1,0 0 1,-1-1-1,6-38 1,-7 21 30,0-73-1,-6 97 12,-1 0 0,0 0 0,-1 0-1,-6-25 1,7 35 8,0 1-1,-1 0 1,1 0 0,-1 0-1,0 1 1,0-1-1,0 0 1,-1 1 0,1-1-1,-1 1 1,0 0-1,0 0 1,0 0 0,0 0-1,-1 0 1,1 1 0,-1-1-1,1 1 1,-1 0-1,0 0 1,-6-2 0,-3 1-107,0 1-1,1 0 1,-1 0 0,0 1 0,0 1 0,0 1 0,0-1 0,1 2 0,-1 0 0,0 0 0,1 1 0,-1 1 0,1 0 0,-17 9 0,26-12-251,0 1 1,1-1-1,-1 1 1,1 0-1,-1 0 1,1 0-1,-3 4 1,3-4-300,1 0 0,-1 0 0,1 0 0,0 0 1,-1 1-1,1-1 0,0 0 0,0 1 0,1-1 0,-1 1 0,1-1 0,-1 1 0,1 5 1,3 12-2485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8640,'-15'-4'1237,"10"3"-641,1 0 1,0 0-1,0 0 1,-1 1-1,-7 3 5939,12-3-6421,14 5 3657,92 6-521,54-6-2937,-117-3-724,-3 0-3386,-22-2 1642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4224,'-13'-4'10901,"63"45"-5641,22 26-1614,-56-49-3195,0 1 0,0 1 0,-2 0 0,-1 1 0,12 25 0,44 117 1238,-61-140-1429,0 2-1,-1-1 1,-1 1 0,-2 0 0,0 0 0,-1 39-1,-3-53-159,-1 1 0,-1-1-1,0 1 1,-7 21 0,-22 40 354,17-42-367,-103 209-311,29-84-4090,59-115-529,4-5 1499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2:2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4 3072,'-18'-4'8073,"-12"4"-5927,16 1-1155,-117 2 2161,105-2-2750,1 2 0,-1 0 0,1 2 1,-47 15-1,70-19-379,-1 0 0,1 0-1,-1 0 1,1 1 0,0-1 0,0 0 0,-1 1 0,1 0 0,0-1 0,0 1-1,1 0 1,-1 0 0,0 0 0,1 0 0,-1 0 0,1 1 0,-1-1 0,1 0 0,0 1-1,0-1 1,0 1 0,1-1 0,-1 1 0,0-1 0,1 1 0,0 0 0,-1-1-1,1 1 1,1 4 0,0 8 84,1-1 1,0 0-1,1 0 0,7 18 0,-6-19-12,39 203 670,-30-140-639,-2-9-6,8 37 422,7 132 1,-21-98 134,-14 140 1,-11-155-284,1-13-58,17-96-272,1-5 51,0-1-1,0 1 1,1 0 0,0-1-1,0 1 1,1-1 0,2 14 0,-1-15-12,2 5 238,11 25-1,-13-33-279,0-1 1,0 1 0,1-1-1,-1 1 1,1-1-1,0 0 1,0 0-1,0 0 1,0 0-1,5 3 1,-1-2-27,1-1 1,-1 1-1,1-1 0,0 0 1,0-1-1,0 0 0,0 0 1,15 0-1,1 0-74,41-4 0,-35-2-1673,44-9 0,-16 1-315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5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206 539 5056,'2'-18'3934,"-1"15"-2248,-6 6-805,-4 3-908,-62 35 2088,55-34-1788,0 1 0,1 1 1,0 0-1,1 1 0,0 1 0,-16 16 1,30-27-227,0 0 1,-1 0 0,1 1 0,0-1 0,0 0 0,-1 0 0,1 0 0,0 1 0,0-1 0,0 0 0,0 0 0,-1 1 0,1-1 0,0 0 0,0 1 0,0-1 0,0 0 0,0 0 0,0 1-1,0-1 1,0 0 0,0 1 0,0-1 0,0 0 0,0 1 0,0-1 0,0 0 0,0 1 0,8 1 730,15-7-104,-20 5-557,6-3 84,1-1-1,-1 1 0,1-2 0,13-8 0,16-7-699,-36 19 233,2 0-413,-5 3 223,0 15 299,1-15 167,0 0 0,-1 0 0,1 1 0,0-1 0,0 0-1,1 0 1,-1 0 0,0 0 0,1 0 0,-1 0-1,1 0 1,-1-1 0,1 1 0,0 0 0,2 0 0,-1 1 48,1-1 0,0-1 0,-1 1 1,1 0-1,0-1 0,0 0 0,0 0 1,5 1-1,4-1 140,0-1-1,0 0 1,0 0-1,21-4 1,-18 0-79,0 0 0,0-1 0,-1 0 0,1-2 0,22-12 0,-31 15-91,0 0 0,0-1-1,-1 0 1,1-1-1,-1 1 1,0-1-1,6-8 1,1-4 40,15-26-1,-28 43-65,13-19 14,-2-2 0,0 1 0,-2-2 0,14-45 0,-13 32 13,19-76-30,-24 89-177,-2-1-1,3-42 1,-9 50-110,2 15 273,1 1 1,0 0 0,0 0 0,0-1 0,0 1 0,-1 0-1,1 0 1,0 0 0,0-1 0,0 1 0,-1 0-1,1 0 1,0 0 0,-1-1 0,1 1 0,0 0 0,0 0-1,-1 0 1,1 0 0,0 0 0,0 0 0,-1 0 0,1 0-1,0 0 1,-1 0 0,1 0 0,0 0 0,-1 0 0,-1 1-23,1-1 1,-1 1 0,1 0-1,-1 0 1,1 0 0,0 1 0,-1-1-1,1 0 1,0 0 0,0 1-1,0-1 1,0 1 0,0-1 0,0 1-1,-1 2 1,-9 21-36,0 0 0,2 0 0,-10 44 0,-7 82-40,24-137 95,-1 6 80,0 0-1,1 0 0,1 0 1,1 0-1,5 35 0,-5-53-18,0 0 0,1 0-1,-1 0 1,1-1 0,0 1 0,-1 0-1,1 0 1,0-1 0,0 1-1,0 0 1,0-1 0,0 1-1,1-1 1,-1 0 0,0 1-1,1-1 1,-1 0 0,1 0-1,-1 0 1,1 0 0,0 0-1,-1 0 1,1 0 0,0 0-1,0-1 1,-1 1 0,1-1-1,0 1 1,0-1 0,0 0 0,0 0-1,0 0 1,0 0 0,-1 0-1,1 0 1,0 0 0,0-1-1,0 1 1,0 0 0,0-1-1,2-1 1,5-3 48,0 0 0,-1-1 0,0 0 0,0 0-1,12-13 1,-6 6 18,6-6-47,-2-1 0,0-1 0,-1 0 0,20-34-1,47-98-31,-73 131-24,12-23-79,28-78 0,-50 119 22,0 1 0,0-1 1,0 0-1,-1 1 0,1-1 0,-1 0 0,0 1 0,0-1 0,0 0 0,-1-3 0,1 6 29,0 0-1,0 1 1,0-1 0,0 1-1,0-1 1,-1 1-1,1-1 1,0 1 0,0-1-1,-1 1 1,1-1-1,0 1 1,-1-1 0,1 1-1,0-1 1,-1 1 0,1-1-1,-1 1 1,1 0-1,-1-1 1,1 1 0,-1 0-1,1-1 1,-1 1 0,0 0-1,0-1 1,0 1 0,0 0 0,0 0 0,0 0 0,-1 0 0,1 0 0,0 1 0,0-1 1,0 0-1,0 0 0,0 1 0,-2 0 0,-1 1-5,-1 0 1,0 1 0,1 0 0,-6 4-1,-1 3 7,1-1-1,0 2 0,0-1 1,2 2-1,-1-1 1,-10 21-1,4-5-21,2 0-1,-9 31 1,15-38 72,2 0 1,0 0-1,1 1 0,2-1 1,0 1-1,1 0 0,1 22 1,1-36-22,-1 0 1,1-1 0,1 1 0,-1 0-1,1-1 1,1 1 0,-1-1 0,1 0-1,0 1 1,5 6 0,-6-9 25,1-1 1,0 0 0,-1 0 0,1 0-1,0 0 1,1-1 0,-1 1 0,0-1-1,1 0 1,-1 0 0,1 0 0,0 0-1,0-1 1,-1 1 0,1-1-1,0 0 1,0 0 0,5 0 0,5 0 34,0-1 0,0 0 0,0-1 0,0-1 0,-1 0 0,1 0 0,0-2 1,-1 0-1,1 0 0,-1-1 0,0-1 0,-1 0 0,0-1 0,14-9 0,-20 11-62,0 0-1,-1-1 1,0 0-1,0 0 1,0 0-1,-1-1 1,1 0-1,-2 1 1,1-1-1,3-11 0,-3 10-31,-2 4 7,-1 0 1,0 1-1,1-1 1,-1 0-1,-1 0 1,2-4-1,-2 7 9,0 1 0,0-1 0,0 1 0,0-1 0,0 1-1,0-1 1,-1 0 0,1 1 0,0-1 0,0 1 0,0-1 0,0 1 0,-1-1 0,1 1 0,0 0 0,0-1 0,-1 1-1,1-1 1,0 1 0,-1-1 0,0 0-3,0 1-1,1 0 0,-1 0 1,0 0-1,0 0 1,1-1-1,-1 1 0,0 0 1,1 0-1,-1 0 1,0 1-1,0-1 0,1 0 1,-1 0-1,0 0 1,1 0-1,-1 1 0,0-1 1,1 0-1,-2 1 1,-4 3-36,-1 0 1,1 0-1,0 1 1,1 0-1,-1 0 1,1 0-1,0 1 1,0-1-1,0 1 1,1 1-1,0-1 1,1 0-1,-1 1 1,-4 12-1,8-17 58,-1-1 0,1 1 1,0 0-1,0-1 0,0 1 0,0 0 0,0-1 0,0 1 0,0 0 1,0-1-1,1 1 0,-1 0 0,1-1 0,-1 1 0,1-1 1,0 1-1,-1-1 0,1 1 0,0-1 0,0 0 0,0 1 1,0-1-1,0 0 0,0 0 0,1 0 0,-1 0 0,0 1 1,1-2-1,2 3 0,4 1 54,0 0 0,1 0-1,0-1 1,12 3 0,2 1-61,61 30-351,-22-9 350,-41-19 178,41 9-1,-50-16-255,-7-4-1483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42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1888,'1'0'241,"-1"0"0,0 0 0,1 0 0,-1 0 0,1 0 1,-1 0-1,0 0 0,1 1 0,-1-1 0,0 0 0,1 0 0,-1 0 0,0 0 0,1 1 1,-1-1-1,1 1 964,0-1-964,-1 1 0,0-1 1,0 0-1,0 0 0,1 1 0,-1-1 0,0 0 0,0 1 0,0-1 0,0 1 0,0-1 1,0 0-1,0 1 0,1-1 0,-1 0 0,0 1 0,0-1 0,0 1 0,-1-1 0,1 1 1,0 0-137,0-1-1,0 1 1,0 0 0,0 0 0,1 0 0,-1-1 0,0 1 0,0 0 0,0 0 0,1-1 0,-1 1 0,0 0 0,1-1 0,-1 1-1,1 0 1,-1-1 0,1 1 0,-1 0 0,1-1 0,-1 1 0,1-1 0,-1 1 0,1-1 0,0 1 0,-1-1 0,2 1 0,7 1 13,0 0 1,0 0 0,0 0 0,1-1 0,-1-1-1,0 0 1,14-1 0,1 1 19,104-6 650,0 1-307,-89 8-321,-30-2-89,0 0 0,0-1 1,0 0-1,0 0 0,0-1 1,-1 0-1,17-4 0,-15 1-1558,-6 1-1628,-1 3 1718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42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 5152,'1'-1'292,"0"1"-1,-1-1 1,1 1-1,0 0 1,0-1 0,0 1-1,0 0 1,0-1 0,0 1-1,0 0 1,0 0 0,0 0-1,0 0 1,0 0 0,0 0-1,0 0 1,0 0 0,0 0-1,0 1 1,2 0 0,16 0 1817,102-10 2871,-8 2-3896,110-7-1076,-79 8-2448,-121 4-125,-5 5 752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46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65 3392,'-16'0'1718,"0"0"10350,55-2-10928,56-11-1,-22 2-1263,-33 5 94,-1 1 216,43-1-1,7 10 167,-87-4-315,4-16-13375,6 7 9813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3:57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4 1472,'12'-3'8549,"-2"3"-5562,-11 5-2893,0 0 0,-1 0 1,1 0-1,-1 0 0,0 0 0,-3 6 1,-3 8-14,-8 23 271,-31 59 0,41-88-309,0-1 0,0 1 0,1 1 1,1-1-1,-5 22 0,8-30 40,1 1 0,-1-1 0,1 1 0,0-1 0,1 1 0,-1-1 1,1 0-1,0 1 0,0-1 0,1 0 0,0 0 0,0 0 0,0 0 0,0 0 0,1 0 0,0 0 0,6 7 1,-7-9-27,1-1 0,0 1 0,-1-1 0,1 0 0,0 0 0,0 0 0,0 0 1,0 0-1,1-1 0,-1 1 0,0-1 0,1 0 0,-1 0 0,1 0 1,-1-1-1,4 1 0,2-1-12,-1 1 0,0-2 0,0 1 1,1-1-1,14-4 0,-23 5-243,1 0-1,-1 0 0,1-1 1,-1 1-1,1 0 1,-1-1-1,1 1 1,-1 0-1,1-1 1,-1 1-1,1-1 0,-1 1 1,1-1-1,-1 1 1,0-1-1,1 1 1,-1-1-1,0 1 0,0-1 1,1 1-1,-1-1 1,0 1-1,0-1 1,0 0-1,0 1 1,0-1-1,0 1 0,0-1 1,0 0-1,1-3-996,3-4-911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3:57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67 5472,'-9'-8'2937,"9"8"-2849,0 0 0,0 0-1,0 0 1,0 0 0,-1 0-1,1 0 1,0 0-1,0 0 1,0 0 0,0 0-1,0 0 1,0 0 0,0 0-1,-1 0 1,1 0 0,0 0-1,0 0 1,0 0 0,0 0-1,0 0 1,0 0 0,-1 0-1,1 0 1,-1 0 788,1 1-788,0-1 47,0 0 1,0 0-1,0 1 0,0-1 1,0 0-1,0 0 0,0 0 1,0 1-1,0-1 0,0 0 1,0 0-1,0 1 0,-1-1 1,1 0-1,0 0 0,0 0 1,0 0-1,0 1 0,0-1 1,0 0-1,-1 0 0,1 0 1,0 0-1,0 1 0,0-1 1,-1 0-1,1 0 0,0 0 1,0 0-1,0 0 0,-1 0 1,1 0-102,0 0 0,0 0 0,0-1 0,-1 1 0,1 0 1,0 0-1,0-1 0,0 1 0,0 0 0,0 0 0,0-1 1,0 1-1,0 0 0,0-1 0,0 1 0,0 0 0,0 0 0,0-1 1,0 1-1,0 0 0,0 0 0,0-1 0,0 1 0,1 0 1,-1 0-1,0-1 0,0 1 0,0 0 0,0 0 0,0-1 1,1 1-1,-1 0 0,0 0 0,0 0 0,0 0 0,1-1 0,28-44 350,-29 44-435,1 0 0,-1 0 0,1 1 0,-1-1-1,1 0 1,0 0 0,-1 1 0,1-1 0,0 0-1,-1 1 1,1-1 0,1-1 0,2 4-150,-2 8 134,-2 53 702,0-59-69,8 12-11601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5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21 2720,'0'0'78,"0"-1"0,0 1 0,0 0 0,0-1 0,0 1 0,-1-1 0,1 1 0,0 0 0,0-1 0,0 1 0,0 0 0,0-1 0,-1 1 0,1 0 0,0-1 0,0 1 0,-1 0 0,1 0 0,0-1 0,-1 1 0,1-1-48,0 1-1,-1 0 1,1 0 0,0 0-1,0 0 1,0 0 0,0 0-1,0 0 1,0 0 0,0 0 0,-1 0-1,1 0 1,0-1 0,0 1-1,0 0 1,0 0 0,0 0-1,0 0 1,0 0 0,0 0 0,0-1-1,0 1 1,0 0 0,0 0-1,0 0 1,0 0 0,0 0-1,0 0 1,0-1 0,0 1-1,0 0 1,0 0 0,0 0 0,0 0-1,0 0 1,0-1 0,0 1-1,0 0 1,0 0 0,0 0-1,0 0 1,0-1 43,1 1 0,-1 0 0,0-1 0,0 1 0,0-1 0,0 1 0,0 0 0,0-1 0,0 1 0,-1-1 0,1 1 0,0 0 0,0-1 0,0 1 0,0 0 0,0-1 0,-1 1 0,1 0 0,0-1 0,0 1-1,-1-1 1,-30 31 797,24-24-689,1 1 0,0 0 0,1 0 0,0 0 0,0 0 0,-7 16 0,-19 50 1027,27-63-1113,-16 52 595,-20 104 0,37-151-624,-7 39 170,2 1 1,-2 94-1,11-124-46,1 1 0,1-1 1,7 30-1,27 73 623,-32-109-696,0-2 180,1 1 0,0-1 1,17 30-1,-23-47-305,0 0 0,0 1 1,0-1-1,0 0 0,1 0 0,-1 1 1,0-1-1,0 0 0,0 0 1,0 1-1,1-1 0,-1 0 0,0 0 1,0 0-1,0 1 0,1-1 0,-1 0 1,0 0-1,0 0 0,1 0 1,-1 0-1,0 0 0,1 0 0,-1 1 1,0-1-1,0 0 0,1 0 0,-1 0 1,0 0-1,1 0 0,-1 0 0,0 0 1,0 0-1,1 0 0,-1 0 1,0-1-1,1 1 0,-1 0 0,0 0 1,0 0-1,1 0 0,-1 0 0,0 0 1,0-1-1,1 1 0,-1 0 0,0 0 1,0 0-1,0-1 0,1 1 1,-1 0-1,0-1 0,9-16-3997,-7 12 2895,6-13-1530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5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 2656,'-11'0'1187,"8"0"986,-3 5 163,9 3 4234,1-8-6282,81-1-30,100 3-14,-84 11 266,-42-4-231,-58-9-260,3 0 16,-1 1 1,0-1-1,1 1 1,-1-1 0,0 1-1,0 0 1,1 0 0,-1 0-1,0 1 1,4 2-1,-7-4 429,0-2-391,0 1 0,0-1 0,0 0-1,0 0 1,0 1 0,-1-1 0,1 0-1,-1 1 1,1-1 0,-2-2-1,-1-2-1266,2 5 309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7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20 3904,'12'-20'7690,"-15"21"-7515,1 0-1,-1 1 1,1-1-1,-1 0 1,1 1-1,-1 0 0,1-1 1,0 1-1,0 0 1,0 0-1,0 0 1,-3 5-1,-7 5 113,4-4-203,0 0-1,0 0 1,1 1 0,0 0 0,-7 13-1,10-15-51,1-1-1,0 0 0,0 1 1,1-1-1,0 1 1,0 0-1,1 0 0,-1 0 1,1 11-1,0-14 19,1 0 0,1-1 0,-1 1 0,0 0-1,1-1 1,0 1 0,0 0 0,0-1 0,0 1 0,0-1 0,1 0 0,0 1 0,-1-1 0,1 0 0,0 0 0,1 0-1,-1 0 1,0 0 0,1-1 0,0 1 0,0-1 0,-1 0 0,1 0 0,6 4 0,-6-4-16,0-1 0,1 1 1,-1 0-1,1-1 0,0 0 1,-1 1-1,1-1 0,0-1 1,0 1-1,7 0 0,-6-1-1010,0-1 1,0 1-1,-1-1 0,1 0 0,0 0 0,0 0 1,8-5-1,1 2-1216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7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49 6240,'-8'-28'2816,"3"16"-2464,0 9 1600,10 3-1152,-10-5 384,5 10-704,-3-5 64,-2 0-416,10 8-64,-5-5 96,0 5-96,0 1 192,0-3-160,0 3-256,0-1 96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8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7 519 2720,'0'1'105,"0"0"0,-1 0-1,1 0 1,0 0 0,0 0 0,0-1 0,-1 1-1,1 0 1,-1 0 0,1 0 0,0-1-1,-2 2 1,2-2-86,0 1 0,0-1 0,0 0 1,-1 0-1,1 0 0,0 0 0,0 1 0,0-1 0,0 0 0,0 0 0,0 0 0,-1 1 0,1-1 0,0 0 0,0 0 0,0 0 0,0 1 0,0-1 1,0 0-1,0 0 0,0 1 0,0-1 0,0 0 0,0 0 0,0 0 0,0 1 0,0-1 0,0 0 0,0 0 0,0 1 0,1-1 0,-1 0 0,0 0 1,0 1 76,1 0 1,-1-1 0,0 1-1,1 0 1,-1-1 0,0 1-1,0 0 1,0 0 0,1-1-1,-1 1 1,0 0 0,0 0 0,0-1-1,0 1 1,0 0 0,-1 0-1,1-1 1,0 1 0,0 0-1,-1 0 1,1 0-45,0-1-1,0 1 1,-1-1-1,1 1 1,0-1 0,0 0-1,0 1 1,0-1-1,0 1 1,0-1 0,0 1-1,0-1 1,0 1-1,0-1 1,0 1 0,0-1-1,0 1 1,0-1-1,0 1 1,0-1 0,1 1-1,-1-1 1,0 1-1,0-1 1,1 1-1,-1-1 1,0 0 0,1 1-1,-1-1 1,0 0-1,1 1 1,-1-1 0,0 0-1,1 1 1,0-1-1,0 0 132,0 1-1,0-1 0,0 0 0,0 0 0,0 0 0,0 0 0,0 0 0,0 0 0,0-1 1,0 1-1,0 0 0,0 0 0,0-1 0,0 1 0,0-1 0,-1 1 0,1-1 0,2 0 0,15-15 618,-11 9-452,20-18 347,23-30-1,-15 16-536,9-8-68,113-130 556,-147 165-587,-1-1 1,-1-1-1,0 1 1,7-18-1,-12 25-89,-1-1-1,0 1 0,0-1 1,-1 1-1,0-1 0,0 1 1,0-1-1,-1 0 0,0 1 1,0-1-1,-1 0 0,-1-6 1,2 12-9,0-1 0,-1 1 0,1 0 0,-1 0 0,1-1 0,-1 1 1,1 0-1,-1 0 0,0 0 0,0 0 0,0 0 0,1 0 1,-1 0-1,0 0 0,0 0 0,0 0 0,0 0 0,0 1 0,-1-1 1,1 0-1,0 1 0,0-1 0,0 1 0,-1-1 0,1 1 0,0 0 1,0 0-1,-1-1 0,1 1 0,0 0 0,-2 0 0,-2 0-107,0 1 0,0-1 0,1 1 0,-1 0-1,0 0 1,-6 3 0,0 2 179,-1-1-1,2 2 1,-1 0-1,1 0 1,0 0-1,0 2 1,1-1 0,-16 20-1,21-24 36,0 1-1,0 0 1,0 1-1,1-1 0,0 1 1,0 0-1,0 0 1,1-1-1,-1 2 1,2-1-1,-1 0 1,1 0-1,-2 13 1,3-11 5,1 0 0,-1 0 0,1 0 0,1 0 0,-1 0 1,1 0-1,1 0 0,-1-1 0,1 1 0,8 12 1,-5-9 123,1-1 0,-1-1 0,2 0 0,0 0 0,0 0 0,13 10 0,19 11-1358,3-4-5079,-25-15 2838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5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63 5888,'-32'-11'2688,"40"19"-2336,11-8 1632,4 3-1152,27-3 1280,8 0-1216,45-11-32,0 3-512,18-7-256,-13 6-32,-13-2 128,-14 6-96,-14 1-3264,-12 4 1696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4:09.5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6 4064,'-2'-5'1917,"5"11"-880,3 18-379,2-1-1,1 0 1,0-1-1,21 35 1,-16-30-255,3 2-7,9 19 93,-8-5-141,-1 1 0,-3 0-1,-2 1 1,-2 1-1,-1 0 1,-3 0 0,-2 1-1,-2-1 1,-1 1 0,-9 65-1,-2-48 128,-23 85-1,9-59-264,-20 61 51,33-117 25,-2-2 0,-25 45-1,32-66-884,-1 0 0,-1-1-1,0 0 1,-16 17-1,0-3-1426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3:20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3 629 2912,'-3'1'9886,"6"-3"-10572,27-26 3060,64-42 1,-52 40-1818,63-54 139,-88 68-570,0-1 0,-1 0 0,22-32 0,-29 35-90,1 0-1,-1-1 1,-1 0-1,-1 0 1,0-1-1,-1 0 1,-1 0 0,5-24-1,-9 33-55,2-12 68,1-34-1,-4 48-79,0 1-1,0-1 1,-1 0-1,0 1 1,1-1 0,-1 1-1,-1-1 1,1 1-1,-1-1 1,0 1 0,0 0-1,0 0 1,-4-5-1,6 8 15,-1 0-1,0 0 0,0 1 1,0-1-1,1 0 0,-1 1 0,0-1 1,0 1-1,0-1 0,0 1 1,0-1-1,0 1 0,0-1 1,0 1-1,0 0 0,0 0 0,0 0 1,0-1-1,-1 1 0,1 0 1,-2 1-1,0-1-13,1 1 0,-1 0 1,0-1-1,0 1 0,1 1 0,-1-1 0,1 0 1,-4 3-1,-3 2-47,1 1 0,0 0 0,-11 11 0,4-2 270,0 2 1,2-1-1,0 2 0,0-1 0,-10 25 1,19-35-73,0 0 1,1 0 0,1 0 0,-1 0 0,1 0-1,1 1 1,0-1 0,0 1 0,0-1 0,1 1-1,0-1 1,1 0 0,0 1 0,0-1-1,1 1 1,4 12 0,-1-11-45,-1 0 1,2 0-1,-1-1 1,1 0-1,0 0 1,1-1-1,0 1 0,1-2 1,0 1-1,0-1 1,0 0-1,1-1 1,11 8-1,2-3-102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49.1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33 1408,'3'-4'5157,"2"-3"-3344,0-2 1734,-5-3 3082,-9 17-4741,-28 66-176,-4 9-1003,37-74-725,1 1 0,0 0 0,0-1 0,1 1 0,-1 0 0,1 0 0,1 1 0,0-1 0,-1 12 0,2-17 10,0 0 1,0 1 0,0-1-1,1 1 1,-1-1 0,0 1-1,1-1 1,0 0 0,0 1-1,0-1 1,0 0 0,0 0-1,0 0 1,0 0 0,1 0 0,-1 0-1,1 0 1,0 0 0,-1 0-1,1-1 1,0 1 0,0-1-1,0 1 1,0-1 0,0 0-1,0 0 1,1 1 0,-1-2 0,0 1-1,0 0 1,1 0 0,2 0-1,14 2 56,-1-1 0,20 1-1,-22-3-3608,1 0-3889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0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4 4736,'-3'-3'12527,"1"3"-12328,1 0 1,0 0-1,0 0 1,0 0-1,0 0 0,0 0 1,0 0-1,0 0 1,-1 0-1,1 0 1,0 0-1,-2 2 0,0 1 82,2-2-216,1 0-1,-1 0 1,0 0-1,0-1 1,0 1 0,0 0-1,0 0 1,0-1 0,0 1-1,-1 0 1,1-1 0,0 1-1,0-1 1,0 1-1,-1-1 1,1 0 0,0 0-1,0 1 1,-3-1 0,4 0-35,-1-1 34,1 1-1,-1 0 1,1 0 0,-1 0-1,1 0 1,0 0 0,-1 0-1,1 0 1,-1 0 0,1 0-1,-1 0 1,1 0 0,0 0-1,-1 1 1,1-1-1,-1 0 1,1 0 0,0 0-1,-1 0 1,1 1 0,-1-1-1,1 0 1,0 0 0,-1 1-1,1 0 1,-4 1 81,2 0-172,4-1-59,-1-1-37,-1-5-207,0 5 334,0 0 1,0 0 0,0 0 0,0 0-1,0 0 1,0 0 0,0 0 0,-1 0-1,1 0 1,0 0 0,0 0 0,0 0-1,0 0 1,0 0 0,0 0-1,0 0 1,0 0 0,0 0 0,0 0-1,0 0 1,0 0 0,-1 0 0,1 0-1,0 0 1,0 0 0,0 0 0,0 0-1,0 0 1,0 0 0,0 0 0,0 0-1,0 0 1,0 0 0,0 0 0,0 0-1,0 0 1,0 0 0,-1 0 0,1 0-1,0 0 1,0 0 0,0-1-1,0 1 1,0 0 0,0 0 0,0 0-1,0 0 1,-3 6 226,-18 57 1471,15-43-1734,6-16-225,5-13-388,-3 4 523,1 1-1,0-1 0,0 0 1,1 1-1,-1 0 0,1 0 1,0 0-1,5-5 0,-7 2-1903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1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12 2912,'14'-12'18677,"-16"13"-18555,1 0 0,0 0 0,0 0 0,0 0 1,0 0-1,0 0 0,0 0 0,0 0 1,0 1-1,0-1 0,0 0 0,0 0 0,1 1 1,-1-1-1,1 1 0,-1-1 0,0 3 0,-7 12 244,1-5-331,1 0 0,1 0 1,-1 0-1,2 1 0,-1 0 0,2 0 0,0 0 1,0 0-1,-1 19 0,3-29-69,1-1 0,0 1 0,0 0 0,0 0 0,0-1 0,0 1 0,0 0 0,0-1 0,0 1 0,0 0 0,1-1 0,-1 1 0,1 0 0,-1-1 0,1 1 0,0-1 0,0 1 0,0-1 0,0 1 0,0-1 0,0 0 0,0 1 0,2 1 0,-1-2 41,-1-1-1,1 1 1,-1-1 0,1 0-1,-1 0 1,0 1 0,1-1 0,-1 0-1,1 0 1,-1 0 0,1 0-1,2-1 1,2 0 71,12 1-300,0-2 0,0 0-1,25-6 1,-32 5-918,1-1-1,-1 0 1,14-7 0,-20 8-181,0 0 0,0-1 0,0 0 0,0 0 1,6-8-1,-1 3-871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1.7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60 5408,'-3'-24'13029,"3"24"-12848,-1 0 1,1 0-1,-1 0 0,1 0 1,0 0-1,-1 0 1,1 0-1,-1 0 1,1 0-1,0 0 1,-1 0-1,1 1 0,0-1 1,-1 0-1,1 0 1,0 0-1,-1 1 1,1-1-1,0 0 0,-1 0 1,1 1-1,0-1 1,0 0-1,-1 1 1,1 0-1,-2 0-50,0 0 0,1 1 0,-1-1 0,0 0 0,0 0 0,0 0-1,0 0 1,0-1 0,-2 2 0,3-3-149,0 0 0,0 0-1,1-1 1,-1 1-1,0 0 1,1 0 0,-1 0-1,1 0 1,0-1 0,-1 1-1,1 0 1,0 0-1,0-1 1,-1 1 0,1 0-1,0-1 1,1-1 0,-13 19 1570,10-12-1530,2-4-25,0 0-1,0 0 1,0 0 0,0 0 0,0 0 0,0 0 0,0 0 0,1 0 0,-1 0 0,0 0 0,0 0 0,0 0 0,0 0 0,0 1 0,0-1 0,0 0 0,0 0 0,0 0 0,0 0 0,0 0 0,0 0 0,1 0-1,-1 0 1,0 0 0,0 0 0,0 0 0,0 0 0,0 0 0,0 0 0,0 0 0,0 0 0,0 0 0,0 1 0,0-1 0,0 0 0,0 0 0,0 0 0,0 0 0,0 0 0,0 0 0,0 0 0,0 0 0,0 0 0,0 0-1,0 0 1,0 1 0,0-1 0,0 0 0,0 0 0,0 0 0,0 0 0,0 0 0,0 0 0,0 0 0,0 0 0,0 0 0,0 0 0,0 0 0,0 0 0,0 0 0,-1 0 0,1 1 0,0-1 0,0 0 0,1-20-4141,0 17 3209,0 0 1,0-1 0,0 1 0,0 0 0,3-4 0,4-2-1514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2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4 338 3136,'-3'3'5665,"3"-2"-5567,7 7 2902,10 6-595,-16-14-2348,0 0 1,0 0 0,1 0 0,-1 0 0,0 0 0,0 0 0,0 0-1,0 0 1,1-1 0,-1 1 0,0-1 0,0 1 0,0 0 0,0-1 0,0 0-1,0 1 1,0-1 0,1 0 0,18-16 213,1-5-39,-1 0 0,-1-1 0,-2-1 0,0-1 0,24-45 0,-33 53 308,11-32 0,-17 43-303,-1 0 0,0 0 0,0 0 0,0 0 0,-1 0 0,0-1 1,0 1-1,0 0 0,-3-9 0,3 14-185,0 0 1,0 0 0,0 0-1,0 0 1,0 1 0,-1-1 0,1 0-1,0 0 1,-1 0 0,1 1-1,-1-1 1,1 0 0,-1 0-1,1 1 1,-1-1 0,1 0 0,-1 1-1,0-1 1,1 1 0,-1-1-1,0 1 1,1-1 0,-1 1-1,-1-1 1,0 1-28,1 0 0,0 0 0,0 0 0,0 0 0,-1 0 0,1 1 0,0-1 0,0 1 0,0-1 0,0 1 0,-1-1 0,1 1 0,0 0 0,0-1 0,0 1 0,0 0 0,1 0 0,-3 1 0,-1 3 61,-1 1 1,0-1 0,1 1 0,0 0 0,1 0 0,-1 0-1,1 0 1,-3 9 0,0 1 72,2 0 0,-5 22 0,7-23-146,0 0-1,2 0 0,-1 0 0,2 0 1,0 0-1,1 0 0,0-1 0,1 1 1,10 27-1,-8-24-182,-5-14 0,1 0-1,0 0 0,0-1 0,0 1 1,0 0-1,1-1 0,-1 1 0,1-1 1,0 1-1,0-1 0,0 0 0,4 3 1,-6-5 7,1-1 1,-1 1-1,1-1 1,-1 0-1,1 1 1,0-1-1,-1 0 1,1 0-1,0 0 1,-1 1-1,1-1 1,0 0 0,-1 0-1,1 0 1,0 0-1,-1 0 1,1 0-1,0 0 1,-1 0-1,1 0 1,0-1-1,-1 1 1,1 0-1,0 0 1,-1-1-1,1 1 1,0-1-1,12-2-1996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3:24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1 521 3392,'0'0'1088,"18"0"2490,-5-1-2864,0 0-1,0 0 1,0-1-1,-1-1 1,1 0-1,-1 0 1,18-9-1,-12 4-391,0-2 0,-1 0 0,0-1 0,18-15 0,-25 15-231,1 0 1,-1-1 0,-1 0-1,0 0 1,12-24 0,-18 30-66,9-16 73,-1-1 1,-1 1 0,-1-2-1,-1 0 1,-2 0 0,0 0 0,-1-1-1,-1 1 1,0-44 0,-4 62-143,-1 1 0,1-1 1,-1 1-1,-2-7 0,3 11 11,-1-1-1,1 1 1,0 0 0,-1 0-1,1 0 1,-1 0 0,0 0-1,1 0 1,-1 0 0,0 0-1,1 1 1,-2-2 0,1 2 3,1-1 1,-1 1 0,1 0-1,-1 0 1,1 0 0,-1 0-1,1-1 1,-1 1 0,1 0-1,-1 0 1,1 0 0,-1 0-1,1 0 1,-1 0 0,1 0-1,-1 0 1,1 1 0,-1-1-1,1 0 1,0 0 0,-1 0-1,1 0 1,-1 1 0,1-1-1,-1 0 1,1 0 0,-1 1-1,0 0 1,-5 4-23,-1 1 0,1 0 0,0 1 0,0 0 0,-8 13 0,2-1 337,-10 25 1,9-17 62,-28 63 609,35-74-701,1 0 0,0 0 0,-4 30 0,8-38-185,0 0 0,1 0-1,1 0 1,-1 0 0,1 0-1,1 0 1,-1 0 0,1 0-1,3 8 1,-3-13-35,-1 1 0,0-1 0,1 0 0,0 1 0,0-1 0,0 0 0,0 0 0,0 0 0,1 0 0,0-1 0,-1 1 0,1-1 0,0 1 0,0-1 0,0 0 0,0 0 0,1 0 0,-1-1 0,0 1 0,8 1 0,2-1-712,1-1 1,-1-1-1,1 0 1,-1 0-1,1-2 1,19-3-1,15-2-5851,-3 6 1705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5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 3072,'-14'-4'14767,"28"5"-13369,17 4-1138,1-1 0,-1-1 0,63-3 1,-40-1-198,31-2 41,44 2 117,-48 2 237,-49-1 167,-30 0-529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5.7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26 4160,'-3'5'13722,"8"-3"-12293,-2-1-1287,1 1 0,0 0 0,1-1 0,-1 0-1,0 0 1,0 0 0,1-1 0,-1 1-1,0-1 1,6 0 0,51-6 504,-40 4-409,230-20 334,-85 11-4945,-141 10 545,-3 3 1163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6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15 216 4480,'-11'-9'1445,"8"1"-30,3 6-705,0 5-99,1-1-565,-1-1 1,1 1-1,-1 0 0,1-1 0,-1 1 1,1 0-1,0-1 0,0 1 1,0-1-1,0 1 0,2 1 0,4 8 476,4 13 1071,13 40 0,-17-43-566,0-1 0,19 37 0,-26-57-922,1 1 0,-1-1 0,0 1 0,0-1 0,1 0 0,-1 1 0,0-1 0,0 1 0,1-1 0,-1 0 0,0 1 0,1-1 0,-1 0 0,1 0 0,-1 1 0,0-1 0,1 0 0,0 1 0,-1-2-48,1 1 0,-1 0 0,1 0 0,-1-1 0,1 1 0,-1 0 0,1-1 0,-1 1 0,0-1 0,1 1-1,-1 0 1,0-1 0,1 1 0,-1-1 0,0 1 0,1-1 0,-1 1 0,0-2 0,4-7 50,-1-1 0,0 1 0,-1-1 0,0 0-1,0 0 1,-1 0 0,0 0 0,-1-12 0,1-1-50,0-143-37,-1 90-163,0 75 136,-1-4 12,2 0 1,-1 0-1,0 0 0,1 1 1,1-7-1,-2 11-7,1-1 1,-1 0-1,0 0 1,1 0 0,-1 1-1,0-1 1,1 0-1,-1 1 1,1-1-1,-1 0 1,1 1-1,-1-1 1,1 0-1,0 1 1,-1-1 0,1 1-1,0-1 1,-1 1-1,1-1 1,0 1-1,-1 0 1,1-1-1,0 1 1,0 0-1,0 0 1,-1-1 0,1 1-1,0 0 1,0 0-1,0 0 1,0 0-1,-1 0 1,1 0-1,0 0 1,0 0-1,0 1 1,0-1 0,1 1-1,5 2 65,0 1 1,0 0-1,-1 0 1,1 1-1,-1 0 0,0 0 1,-1 0-1,11 12 0,-3-3 98,-4-4-17,0 0 0,-1 1 0,-1 0 0,11 19 0,-4-6 314,-14-23-456,0-1-1,0 0 1,0 0-1,0 0 1,0 0-1,0 0 1,0 0-1,0 1 1,1-1-1,-1 0 0,0 0 1,0 0-1,0 0 1,0 0-1,0 0 1,0 0-1,0 0 1,1 0-1,-1 0 1,0 0-1,0 0 1,0 0-1,0 0 1,0 1-1,1-1 1,-1 0-1,0 0 0,0 0 1,0 0-1,0 0 1,0-1-1,1 1 1,-1 0-1,0 0 1,0 0-1,0 0 1,0 0-1,0 0 1,0 0-1,1 0 1,-1 0-1,0 0 0,0 0 1,0 0-1,0 0 1,0-1-1,0 1 1,0 0-1,1 0 1,0-4-2929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9:12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72 6048,'-13'-12'2240,"13"0"-1728,9-1-160,-9 10 736,0-6-672,0 6 320,0-5-416,4 3-384,1 1 0,-5 1-544,9 3-2784,1 3 1984,3 6-2144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9.0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 2656,'4'2'14037,"11"-2"-11785,8-1-4649,-12 0 3651,11-3-980,3 0 83,0 1 0,0 1 0,34 2-1,-12 1-945,-24-3-4021,0 0-3993,-1 2 5334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5:59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 3136,'10'-2'14651,"-8"4"-12996,-2-2-1470,0 0 0,1 0-1,-1 1 1,0-1 0,0 0 0,0 0-1,0 1 1,0-1 0,0 0 0,0 0-1,0 1 1,0-1 0,0 0 0,0 0 0,0 1-1,0-1 1,0 0 0,0 0 0,0 1-1,0-1 1,0 0 0,0 0 0,0 1 0,-12 23-2270,7-16 3850,-14 27-1085,11-22-585,1 0 1,-8 20-1,13-28-150,1-1 1,0 0-1,0 1 0,0-1 1,0 1-1,1-1 0,0 1 1,0-1-1,0 1 1,0-1-1,1 1 0,1 6 1,0-6 39,0 0 1,0-1 0,0 0-1,1 1 1,-1-1 0,1 0-1,0 0 1,0 0 0,1-1 0,-1 1-1,7 4 1,-8-6-77,-1-1 0,1 0-1,0 1 1,0-1 0,-1 0 0,1 0 0,0 0 0,0-1-1,0 1 1,0 0 0,0-1 0,0 1 0,0-1 0,1 0-1,-1 0 1,0 0 0,0 0 0,0 0 0,0 0 0,0 0-1,0-1 1,0 1 0,0-1 0,0 1 0,0-1 0,0 0 0,0 0-1,0 0 1,3-2 0,23-23-7434,-15 18 5152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6:00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24 4736,'5'-6'13813,"-6"13"-11808,-2 8-781,2-12-1101,0 1 0,0-1 0,1 0 0,-2 1 0,1-1 0,-3 6 0,-1-1-107,-3 4 415,7-11-227,2-7-124,2-9-139,-1 0 1,2-30-1,-3 45 363,1-3 352,1-2-1050,-3 5 299,1 0 0,-1 0-1,0 0 1,0 0 0,0 0-1,0 0 1,0 0 0,1 12-6104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3:56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87 101 1728,'-12'1'2171,"8"4"1235,-4 5-1335,6-9-1743,0 0 0,0 0 0,0 0 0,0 0 0,0 0 0,0 0 0,-3 0 0,0 1 621,-16 1 3220,21-3-4054,-1 0-1,1 0 1,-1 1-1,1-1 1,-1 0-1,1 0 1,-1 0 0,1 0-1,-1 0 1,1 0-1,-1-1 1,1 1-1,-1 0 1,1 0-1,-1 0 1,1 0-1,-1-1 1,1 1-1,-1 0 1,1 0-1,0-1 1,-1 1-1,1 0 1,-1-1-1,1 1 1,0 0-1,-1-1 1,1 1 0,-1-1-1,0-2 132,0 2-205,1 1 1,0 0 0,0 0-1,0-1 1,-1 1-1,1 0 1,0-1 0,0 1-1,0 0 1,0 0 0,-1-1-1,1 1 1,0 0-1,0-1 1,0 1 0,0 0-1,0-1 1,0 1 0,0 0-1,0-1 1,0 1-1,0 0 1,0-1 0,0 1-1,0 0 1,0-1 0,1 1-1,-1 0 1,0-1-1,0 1 1,14-13 128,9-6-159,0 4 8,42-24-135,-55 35 127,0-1 1,0 2 0,0-1 0,0 1 0,13-2 0,-21 5-22,-1-1 1,0 1-1,1 0 0,-1 0 1,0 0-1,0 0 1,1 0-1,-1 0 1,0 0-1,1 1 0,-1-1 1,0 0-1,0 1 1,2 0-1,-2 0 24,0 0-1,0 0 0,0-1 0,-1 1 1,1 0-1,0 1 0,-1-1 1,1 0-1,-1 0 0,1 0 1,-1 0-1,1 0 0,-1 0 0,0 1 1,0-1-1,1 0 0,-1 2 1,1 7 12,1 0 1,-2 1 0,1-1-1,-1 0 1,-1 0 0,0 0-1,0 1 1,-4 11 0,-2-5 33,0-1 1,0 0-1,-2 0 0,0-1 1,-1 0-1,0-1 1,-1 0-1,-14 14 1,17-19 32,-1 0 1,1-1 0,-1-1-1,0 1 1,-1-1 0,-12 6 0,8-9 541,32-12-545,-11 6-56,6-2 32,0 0 1,0 1-1,0 0 1,0 1-1,1 1 0,-1 0 1,24 2-1,-29 0 76,0 0-1,0 0 0,0 1 1,0 0-1,13 6 0,-20-7 121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3:57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0 498 2496,'28'-4'13242,"2"-7"-8075,31-22-6252,-21 11 2320,-21 12-1101,-1-1 0,0-1 0,-1 0 0,0-1 0,-1-1 0,25-27 0,-31 30-80,-1-1 1,0-1-1,-1 1 0,0-1 1,-1-1-1,-1 1 1,0-1-1,0 0 0,-2-1 1,5-20-1,-8 28-9,3-11 163,-1 0-1,0-38 0,-3 54-189,0-1 0,-1 1 0,1 0-1,0-1 1,-1 1 0,0 0 0,0-1 0,1 1 0,-1 0 0,-1 0-1,1 0 1,0-1 0,0 1 0,-1 1 0,1-1 0,-1 0 0,-2-2-1,2 3-15,0 0-1,1 0 1,-1 0 0,0 0-1,0 0 1,0 1-1,0-1 1,0 1-1,0-1 1,0 1 0,0 0-1,0 0 1,0 0-1,0 0 1,0 0-1,0 0 1,0 0-1,0 1 1,0-1 0,1 1-1,-1 0 1,-3 1-1,-4 2 73,0 1 0,0 0 1,0 1-1,1 0 0,-1 1 0,2 0 0,-1 0 0,1 0 0,-12 16 0,2 1 117,1 1-1,-18 34 0,30-51-99,1 0 0,-1 1 0,1-1 1,1 0-1,-1 1 0,1 0 0,1-1 0,0 1 0,0 15 0,1-17-42,1 0 1,0 0-1,0 0 0,1 0 1,0 0-1,0 0 0,1 0 1,0 0-1,0-1 0,1 1 1,-1-1-1,7 8 0,-4-6 53,1 0-1,0-1 1,0 1-1,1-1 1,0-1-1,0 1 1,13 7 0,-14-11-99,-1 0 1,0 0 0,1 0 0,0-1 0,-1 0 0,1 0 0,0-1-1,0 0 1,0 0 0,0-1 0,13 0 0,-9-1-857,1-1 0,0 0 1,11-4-1,12-8-4595,-7 1 1849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3:59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0 1248,'0'0'8618,"0"6"-7034,0-2-1435,-1 0 0,1-1-1,-1 1 1,0 0 0,0 0 0,-1-1-1,1 1 1,-1-1 0,-1 4-1,-23 33 888,6-10-273,-18 34 429,19-35-510,2 1-1,-26 60 1,27-32-87,3 0 1,-11 108-1,19-129-327,2 0-1,2 0 1,2 0 0,0 1-1,9 40 1,4-16 166,3-1 1,3-1 0,28 60-1,-33-89-32,29 42-1,-23-40-190,-19-30-208,1 1 0,0-1 0,-1 0 1,1 0-1,0 0 0,0-1 1,1 1-1,4 3 0,5 3-587,-3-14-7129,-8 3 6034,9-6-1515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01.5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0 992,'0'0'14442,"9"12"-13482,-6-9-851,0 0 1,0 1-1,0 0 0,0-1 1,-1 1-1,1 0 0,-1 0 0,0 1 1,3 8-1,3 5 131,3 8 126,-1 0 0,10 36 0,-12-34-189,68 211 1402,-64-194-1251,-1 0 1,-2 1 0,3 54-1,-8-27 210,-7 93-1,1-135-353,-1 0 1,-2 0-1,-1-1 0,-1 0 1,-2 0-1,-19 45 1,-71 199 365,68-178-946,28-87 739,-5 18-5183,28-54-10022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0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3712,'2'18'18402,"6"-12"-19007,-1-5 705,1 1 1,0-1 0,0-1 0,0 1 0,-1-1-1,1-1 1,0 1 0,8-3 0,22 0-27,88 6 54,67 4 299,-118 1-209,-73-8-330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0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29 5632,'-3'10'14652,"15"-9"-9386,-6-1-7387,115-11 3402,-58 7-1106,120-1-100,-147 5-76,59-6 119,-94 6-207,0 0 1,1 0 0,-1 0 0,0 0 0,0 0 0,0-1 0,0 1-1,0 0 1,0-1 0,0 1 0,-1-1 0,1 1 0,0-1 0,0 1 0,0-1-1,0 0 1,0 1 0,0-2 0,7-3-979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5408,'0'-10'7271,"-2"21"-1924,0 2-5139,-11 101 2219,-10 95-720,13-99-1409,-11 87 614,20-183-850,0-10 27,1-1 1,0 1-1,-1 0 1,1 0-1,1 0 0,0 6 1,-1-10-58,0 0 0,0 1 0,0-1 0,0 0 1,0 0-1,0 0 0,0 0 0,0 0 0,0 1 0,0-1 0,1 0 0,-1 0 0,0 0 1,0 0-1,0 0 0,0 0 0,0 0 0,0 1 0,0-1 0,0 0 0,1 0 1,-1 0-1,0 0 0,0 0 0,0 0 0,0 0 0,0 0 0,0 0 0,1 0 1,-1 0-1,0 0 0,0 0 0,0 0 0,0 0 0,0 0 0,1 0 0,-1 0 0,0 0 1,0 0-1,0 0 0,0 0 0,0 0 0,0 0 0,1 0 0,6-7 420,9-18-226,2-6-223,1 1 0,34-42 1,-38 55-37,1-1 0,1 2 0,0 0 0,38-26 0,-48 38 0,-1 0 1,1 1-1,0 0 0,0 0 1,0 0-1,0 1 1,1 0-1,-1 0 0,8-1 1,-12 3 22,0 0 1,0 0-1,0 0 0,0 1 1,0-1-1,0 1 0,0-1 1,0 1-1,0 0 1,0 0-1,0 0 0,-1 1 1,1-1-1,0 1 1,-1-1-1,1 1 0,-1 0 1,0 0-1,0 0 1,1 0-1,-1 0 0,-1 1 1,1-1-1,0 1 1,2 4-1,0 0 59,-1 0 1,0 0-1,-1 1 1,1-1-1,-2 0 1,1 1 0,-1 0-1,0-1 1,0 1-1,-1 0 1,0-1-1,-1 1 1,1 0-1,-1 0 1,-1-1-1,-4 15 1,3-14-17,0 1 0,-1-1 0,0 0 0,0-1 0,-1 1 0,0-1 1,0 0-1,-1 0 0,0 0 0,0-1 0,0 0 0,-1 0 0,0 0 0,-11 6 1,2-3 40,-1 0 0,-1-1 0,1-1 1,-24 6-1,29-10-32,1-1-1,-1 0 1,0-1-1,1 0 1,-1 0-1,0-2 1,-22-2-1,30 3-58,0-1 0,0 0-1,0 0 1,0 0-1,0 0 1,0-1 0,0 1-1,0-1 1,1 0-1,-1 0 1,1-1-1,-1 1 1,1-1 0,-4-3-1,1-1 66,-5-8-245,11 15 194,0 0-1,0 0 0,0 0 1,0 0-1,0 0 1,0 0-1,0-1 0,0 1 1,0 0-1,0 0 0,0 0 1,0 0-1,0 0 1,0 0-1,0-1 0,0 1 1,0 0-1,1 0 0,-1 0 1,0 0-1,0 0 0,0 0 1,0 0-1,0 0 1,0-1-1,0 1 0,0 0 1,0 0-1,0 0 0,1 0 1,-1 0-1,0 0 1,0 0-1,0 0 0,0 0 1,0 0-1,0 0 0,0 0 1,1 0-1,-1 0 0,12 1-103,12 3 92,1-2 1,33 1-1,-27-3 6,14 2 187,0-2 1,60-9 0,-90 7-136,0-1 0,0 0 1,-1-1-1,1-1 1,-1 0-1,0-1 0,-1-1 1,1 0-1,-1-1 0,22-17 1,-20 11-52,-2-1 1,0-1 0,13-20-1,-11 16 123,-10 12-41,1-1-484,-4 10 174,-1 7 104,-6 85 137,10-53 374,-4-40-352,0 0-1,0 1 1,1-1-1,-1 0 1,0 0-1,0 0 0,1 0 1,-1-1-1,0 1 1,0 0-1,0 0 1,1-1-1,1 0 1,-3 1-19,12-5 6,-1 0-1,0-1 1,0 0 0,-1 0-1,20-17 1,13-7 16,-43 30-35,0-1-1,1 1 1,-1 0 0,0 0 0,0 0-1,1-1 1,-1 1 0,0 0 0,0 0 0,1 0-1,-1 0 1,0 0 0,1 0 0,-1-1-1,0 1 1,1 0 0,-1 0 0,0 0 0,1 0-1,-1 0 1,0 0 0,1 0 0,-1 0-1,0 0 1,1 1 0,-1-1 0,0 0 0,1 0-1,-1 0 1,0 0 0,0 0 0,1 0-1,-1 1 1,0-1 0,1 0 0,-1 0 0,0 0-1,0 1 1,0-1 0,1 0 0,-1 0-1,0 1 1,0-1 0,0 0 0,0 1 0,1-1-1,-1 0 1,0 1 0,0-1 0,0 0-1,0 0 1,0 1 0,0 0 0,1 21 18,-1-15-54,-1 13 66,0 1-1,-2-1 0,-5 24 0,-21 58 470,7-30-269,-39 106 191,58-171-382,-9 19 152,11-25-173,1 0 0,-1 0 0,1-1-1,-1 1 1,0 0 0,0 0 0,1-1 0,-1 1-1,0 0 1,0-1 0,0 1 0,0-1 0,0 1-1,0-1 1,0 1 0,0-1 0,0 0 0,0 1-1,0-1 1,0 0 0,-1 0 0,1 0-5,-1 0 0,1-1 0,0 1 0,0-1 0,0 0 0,-1 1 0,1-1 1,0 0-1,0 0 0,0 1 0,0-1 0,0 0 0,0 0 0,0 0 0,1 0 0,-1 0 0,0-1 0,0 1 1,1 0-1,-1 0 0,1 0 0,-1-1 0,1 1 0,-1-2 0,-2-3 24,-4-10-35,0 0 0,1 0-1,0-1 1,2 0 0,0 0-1,1 0 1,-2-28 0,5 42-1,0-1 0,1 1 0,-1 0 1,1-1-1,-1 1 0,1 0 0,0 0 0,0 0 1,0 0-1,1 0 0,-1 0 0,1 0 0,0 0 1,0 0-1,3-4 0,-1 4 20,0-1 1,0 1-1,1-1 1,-1 1-1,1 1 0,-1-1 1,1 1-1,10-4 1,3 1-1,1 0 1,1 1 0,-1 1 0,23 0-1,-30 2-65,1 0-121,0 1 0,20 1-1,-18 0-541,-12-1 128,-1 0 0,1 0 0,0 0 0,-1 1-1,1-1 1,4 3 0,-5-3-82,-1 1-1,0 0 0,0 0 1,1 0-1,-1 0 1,0 0-1,0 0 1,0 0-1,0 1 1,0-1-1,0 0 0,0 0 1,-1 1-1,1-1 1,1 3-1,5 15-3567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7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0 154 4224,'2'3'316,"-1"0"0,0-1 0,0 1 0,1-1 0,0 0 0,-1 1 0,1-1 0,0 0 0,0 0 0,0 0 1,0 0-1,1-1 0,-1 1 0,0-1 0,1 1 0,4 1 0,-3-1 7,1-1-1,-1 0 1,0-1 0,1 1-1,-1 0 1,0-1 0,1 0-1,-1 0 1,1-1 0,5 0-1,-3-1-131,0 0 0,0 0-1,-1 0 1,1-1 0,-1 0 0,1 0-1,-1 0 1,0-1 0,0 0-1,-1 0 1,7-7 0,-8 8-124,-1 0 1,-1 0-1,1 0 1,0 0-1,-1-1 1,0 1-1,0-1 1,0 0 0,0 0-1,0 0 1,-1 0-1,0 0 1,0 0-1,0 0 1,0 0-1,-1 0 1,1 0-1,-1 0 1,0-1-1,-1-7 1,0 8-76,0-1 0,-1 0-1,1 0 1,-1 1 0,0-1 0,-1 1 0,-2-6 0,4 9-5,-1-1 0,1 0 0,0 1 0,0-1 0,-1 1 0,1-1 0,-1 1 0,1 0 0,-1 0 0,0 0 0,1 0 1,-1 0-1,0 0 0,0 0 0,0 0 0,1 1 0,-1-1 0,0 1 0,0-1 0,0 1 0,0 0 0,-4 0 0,3 0 29,-1 1 0,0 0-1,1 0 1,0 1 0,-1-1-1,1 1 1,0-1 0,0 1-1,0 0 1,0 0 0,0 1-1,0-1 1,1 0 0,-1 1 0,1 0-1,-1 0 1,1-1 0,0 1-1,-2 5 1,-5 7 259,1 1 0,-9 28 0,17-44-273,-5 15 232,0-1-1,2 1 1,-4 29-1,6-35-90,0 0 0,1 0 0,1 0-1,-1 0 1,2 0 0,-1 0 0,1 0-1,3 9 1,-4-15-92,1-1 0,-1 0 0,0 1 0,1-1 0,-1 0 0,1 0 1,-1 0-1,1 0 0,0 0 0,0 0 0,0-1 0,0 1 0,0-1 0,1 1 0,-1-1 0,0 0 0,1 0 0,4 2 0,-1-2 48,0 1 1,0-1-1,1 0 0,-1 0 0,0-1 0,12-1 0,14-2-2524,37-9-1,32-12-7560,-65 15 7021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3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 1728,'-8'5'14480,"-1"-2"-10593,12-2-3675,0-1-1,-1 0 1,1 1 0,0 0-1,-1 0 1,1 0-1,-1 0 1,4 2-1,5 2-131,0-1 0,0 0-1,22 4 1,-10-2-9,1-1 90,1 0 0,0-2 0,0-1 0,32-1 0,-56-1-70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6.0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0 2720,'-5'0'12682,"5"1"-12664,0-1 1,0 0-1,1 0 0,-1 1 1,0-1-1,0 0 0,1 1 1,-1-1-1,0 0 0,0 0 0,0 1 1,1-1-1,-1 0 0,0 1 1,0-1-1,0 0 0,0 1 1,0-1-1,0 1 0,0-1 0,0 0 1,0 1-1,0-1 0,0 0 1,0 1-1,0-1 0,0 0 1,0 1-1,0-1 0,0 1 0,0-1 1,-1 1-1,-2 12 599,-1 4-228,3-14-310,1 0-1,-1 1 1,0-1 0,0 1-1,0-1 1,-2 4-1,-1-1 166,1 1-1,1 0 1,-1 1 0,-2 12-1,-7 20 326,3-17-251,2 0 0,0 0 0,2 0 0,-5 39 0,3 101 332,19 4 126,-5-98-448,-2-32 13,2 0 0,18 54 1,-21-78-239,2 0 0,0-1 1,0 0-1,9 12 0,1 3-262,9 8 53,-5-14-5276,-11-14 3212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6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 2720,'9'0'17754,"-11"2"-17502,1 0 1,-1 1-1,1-1 1,0 1-1,0-1 0,0 1 1,0-1-1,0 1 1,0 3-1,-2 2 8,-5 23 151,1 0-1,1 0 1,-3 59 0,8-76-307,1 1 0,0-1 1,1 1-1,0-1 0,2 1 1,6 25-1,-6-32-88,0-1-1,0 1 1,0-1 0,1 0-1,0 0 1,1-1 0,0 1-1,0-1 1,0 0 0,0 0-1,1-1 1,0 1 0,0-1-1,8 4 1,-10-6-76,0-1 1,0 1-1,0-1 0,1 0 0,-1 0 1,1-1-1,-1 1 0,1-1 1,0 0-1,5 1 0,-1-2-2192,0-1 0,14-1 0,-22 2 1771,1-1 0,-1 1 0,1 0 0,-1-1 0,0 1 0,1-1 0,-1 1 0,1-1 0,-1 0 0,0 1 0,0-1 0,1 0 0,-1 0 0,0 0 0,2-2 0,9-6-2756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7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 7456,'-18'-12'12831,"12"20"-14404,6-4 645,-1-3 541,1 0 0,0 0 0,-1 0 0,1 0 0,0 0 0,0 0 0,0 0 0,0 0 1,0 0-1,0 0 0,0 0 0,0 0 0,1 0 0,-1 0 0,0 0 0,1 0 0,-1 0 0,1 0 1,0 2-1,8 8-2557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7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27 1888,'0'0'12741,"-1"16"-5483,1-16-7214,0 0-1,0 0 1,0 0-1,-1 0 1,1 1-1,0-1 1,0 0-1,0 0 1,0 0-1,0 0 1,0 0-1,0 0 1,-1 0-1,1 0 0,0 0 1,0 0-1,0 1 1,0-1-1,0 0 1,-1 0-1,1 0 1,0 0-1,0 0 1,0 0-1,0 0 1,0 0-1,-1 0 1,1 0-1,0 0 1,0 0-1,0 0 1,0 0-1,0 0 1,-1-1-1,1 1 1,0 0-1,0 0 0,0 0 1,0 0-1,0 0 1,1-7 559,10-9-269,-8 14-329,0 0-1,0-1 1,0 1-1,0 1 1,1-1-1,-1 0 1,1 1 0,-1 0-1,1-1 1,0 1-1,-1 1 1,1-1-1,0 1 1,-1-1-1,1 1 1,0 0-1,7 1 1,-8 0-2,-1-1 0,1 1 0,-1-1 0,1 1 0,-1 0 0,1 0 1,-1 0-1,0 0 0,1 1 0,-1-1 0,0 0 0,0 1 0,0 0 0,0-1 0,0 1 0,0 0 1,-1 0-1,1 0 0,-1 0 0,1 1 0,-1-1 0,0 0 0,0 1 0,0-1 0,0 0 0,1 4 1,-1-1 21,0 1 1,0-1 0,-1 0-1,1 1 1,-1-1-1,-1 1 1,1-1 0,-1 0-1,1 1 1,-2-1 0,1 0-1,-1 0 1,1 0 0,-1 0-1,-1 0 1,1 0 0,-1 0-1,1-1 1,-2 1 0,-3 4-1,-11 15 559,-16 28 0,28-47 37,17-8 102,100-19-808,-75 13-2095,-14 2-4339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8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4 5408,'-2'0'345,"0"-1"1,0 1-1,0-1 1,0 0-1,-11 1 10801,13 0-10929,-4 9 4469,0-3-5385,-11 15 2095,15-21-1353,0 0 0,-1 1 1,1-1-1,0 0 0,0 1 1,-1-1-1,1 0 0,0 1 0,0-1 1,-1 1-1,1-1 0,0 0 0,0 1 1,0-1-1,0 1 0,0-1 1,0 1-1,-1-1 0,1 1 0,0-1 1,0 1-1,1-1 0,-1 0 0,0 1 1,0-1-1,0 1 0,0 0 1,18-6 935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49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 3328,'-14'-5'9088,"24"14"-6139,23 34-126,14 22-1332,-40-55-1350,74 127 1541,-66-108-1350,-2 0 1,-1 1-1,9 33 0,-10-15 198,9 90-1,-10 51 338,-8-125-720,-4 1 0,-3-1 0,-2 1 0,-3-1 0,-3-1 0,-41 120 0,50-172-284,-2 4-220,-9 19 0,13-31 14,0 1 1,0-1-1,0 0 1,0 0 0,0 0-1,-1-1 1,1 1 0,-1-1-1,0 1 1,0-1-1,-5 4 1,8-6 244,0 0 0,-1 0-1,1 0 1,-1 1 0,1-1-1,0 0 1,-1 0 0,1 0 0,-1 0-1,1 0 1,-1 1 0,1-1 0,0 0-1,-1 0 1,1 0 0,-1 0 0,1 0-1,-1-1 1,1 1 0,0 0 0,-1 0-1,1 0 1,-1 0 0,1 0 0,0 0-1,-1-1 1,1 1 0,-1 0 0,1 0-1,0-1 1,-1 1 0,1 0 0,0-1-1,-1 1 1,1 0 0,0-1 0,0 1-1,-1 0 1,1-1 0,0 1 0,0-1-1,0 1 1,-1-1 0,1-2-389,-1 1 0,1-1 0,-1 0 0,1 0 0,0 1 0,0-1 1,0-4-1,6-32-3716,6-1 1430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0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9 504 5568,'-9'-1'1937,"10"5"244,2 1 2117,-2-4-4022,0 0 0,0 0 0,0 0 0,0 0 0,0-1 0,1 1 0,-1-1 0,0 1 0,0-1 0,0 1 0,0-1 0,1 1 0,-1-1 1,0 0-1,0 0 0,1 0 0,1 0 0,1 1-41,-1-1 0,0-1-1,1 1 1,-1 0 0,7-2 0,-1-2-16,-1 1-1,1-2 1,-1 1-1,0-1 1,0 0-1,8-7 1,2-5-24,22-23 0,-13 7-46,-2-1 1,29-53-1,-48 76-117,27-46 101,30-70 1,-60 120-101,-1 0 0,1 0 0,-1 0 0,2-13 0,-4 19-29,0-1 6,1 1 0,-1-1 0,0 0 1,0 0-1,0 0 0,0 0 0,0 1 1,-1-3-1,1 3-4,-1 1-1,1-1 1,0 1-1,-1-1 1,1 1 0,0 0-1,-1-1 1,1 1 0,-1 0-1,1-1 1,0 1-1,-1 0 1,1-1 0,-1 1-1,1 0 1,-1 0 0,1 0-1,-1-1 1,1 1 0,-1 0-1,1 0 1,-1 0-1,1 0 1,-1 0 0,0 0-1,1 0 1,-1 0 0,1 0-1,-1 0 1,1 0-1,-1 0 1,1 0 0,-1 1-1,1-1 1,-1 0 0,-6 3 86,1-1 0,0 1 1,-1-1-1,1 2 0,0-1 1,1 1-1,-1 0 0,1 0 1,0 0-1,0 1 0,0 0 1,0 0-1,1 0 0,-6 9 1,-2 5 90,1 0 0,1 1 0,-9 22 0,9-19-23,2 0 0,0 0 0,2 1 0,0-1 0,2 2 0,0-1 0,2 0 0,1 1 0,1-1 0,3 32 0,-1-46-117,0 0 0,1 0 0,0 0 0,1-1 0,-1 1 0,2-1 0,-1 0 0,8 10 0,-8-14-310,-1 0 0,1 0 0,0 0-1,1 0 1,-1-1 0,1 0 0,0 0-1,0 0 1,0-1 0,1 1 0,-1-1-1,1-1 1,0 1 0,6 1 0,15 1-3904,-1 0 1296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2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 3072,'-9'13'16557,"10"-12"-15800,-1 5 1123,1-5-1363,5 3-302,0 0 1,0 0-1,1-1 0,-1 0 0,1 0 0,-1-1 0,1 0 0,10 2 0,61 6 130,-51-7-12,-5-1-134,1 0-57,0 1-1,0 0 0,0 2 1,34 11-1,-48-12-32,1 0 0,0-1 0,0 0 0,0-1 0,0 0 0,21 1 0,-31-3-72,2-1-144,0 0-1,-1-1 1,1 1 0,-1 0-1,1 0 1,-1-1 0,0 1-1,1-1 1,-1 1 0,2-4-1,2-8-5537,-5 7 969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2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24 5312,'-33'-4'16021,"131"-3"-11989,161 1-2368,-230 6-1935,-2 1-980,48-6-1,-65 5-2043,2-2-4369,-7 2 4352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8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180 413 5472,'2'-3'589,"-1"-1"1,1 1-1,-1-1 1,0 1-1,0-5 1,-1 8-495,1 0 1,-1-1-1,0 1 1,0-1-1,0 1 1,0-1 0,0 1-1,0-1 1,0 1-1,0-1 1,0 1-1,0 0 1,0-1-1,0 1 1,0-1 0,0 1-1,0-1 1,-1 1-1,1-1 1,0 1-1,0 0 1,0-1 0,-1 1-1,1 0 1,0-1-1,-1 1 1,1-1-1,0 1 1,-1 0-1,1 0 1,0-1 0,-1 1-1,1 0 1,0 0-1,-1-1 1,1 1-1,-1 0 1,1 0 0,-1 0-1,1 0 1,-1 0-1,1 0 1,0-1-1,-1 1 1,1 0-1,-1 0 1,1 0 0,-1 1-1,1-1 1,-1 0-1,-6 2 123,1 1-1,-1-1 0,1 1 1,0 1-1,0-1 1,0 1-1,0 0 0,1 0 1,-9 9-1,4-4 84,-1 0-82,0 0 0,1 1 1,0 0-1,1 1 0,0 0 1,0 0-1,-12 25 0,20-33-181,0-1 0,0 1-1,0-1 1,0 1-1,1 0 1,-1 0-1,1-1 1,0 1 0,-1 0-1,1 0 1,1 0-1,-1-1 1,0 1-1,1 0 1,-1 0 0,1-1-1,0 1 1,0 0-1,0-1 1,0 1-1,1-1 1,-1 0-1,1 1 1,-1-1 0,1 0-1,0 0 1,0 0-1,0 0 1,4 3-1,-1-1 38,0-1-1,0 0 0,0 0 0,0 0 0,1-1 0,-1 0 0,1 0 0,0 0 1,-1-1-1,1 1 0,0-1 0,11 0 0,-5-2-93,0 0 0,1 0-1,-1-1 1,0-1 0,0 0 0,11-5-1,-4 0-161,0 0 1,31-20-1,-49 27 194,0 1-56,1-1-1,-1 0 1,0 0-1,1 0 1,-1 1-1,0-1 1,0 0-1,1-1 1,-1 1-1,0 0 1,0 0-1,0 0 1,-1-1-1,1 1 1,1-3-1,-21 17-1439,14-9 1417,1 1-1,0-1 0,-1 1 0,2 0 1,-7 10-1,9-13 84,0 1 0,0-1 0,0 0 0,0 0 0,1 0 0,-1 0-1,1 0 1,-1 5 0,1-6 16,0 0 0,0 0-1,0 0 1,1 0 0,-1 0-1,0 0 1,0 0-1,1 0 1,-1 0 0,1 0-1,-1-1 1,1 1 0,-1 0-1,1 0 1,-1 0 0,1 0-1,0-1 1,-1 1 0,1 0-1,1 0 1,2 2 58,0-1 1,0-1 0,-1 1-1,1 0 1,1-1-1,-1 0 1,0 0-1,0 0 1,0 0 0,1-1-1,-1 1 1,0-1-1,0 0 1,1-1-1,-1 1 1,7-2 0,-3 0 42,0 0 1,1-1 0,-1 0 0,0 0-1,0-1 1,-1 0 0,9-5-1,-12 6-91,0 0-1,-1-1 1,1 1-1,-1-1 1,1 0-1,-1 0 1,0 0-1,-1 0 1,1 0-1,-1-1 1,3-6 0,-4 10-57,-1-1 1,1 1 0,-1-1 0,1 0-1,-1 1 1,0-1 0,0 1 0,0-1 0,0 0-1,0 1 1,0-1 0,0 1 0,0-1-1,-1 0 1,1 1 0,-1-1 0,1 1 0,-1-1-1,0 1 1,1-1 0,-1 1 0,0-1-1,0 1 1,0 0 0,0 0 0,0-1 0,0 1-1,0 0 1,-1 0 0,1 0 0,0 0-1,-1 0 1,1 0 0,0 1 0,-1-1 0,1 0-1,-1 1 1,0-1 0,1 1 0,-3-1-1,-5-1-72,0 1-1,0 0 0,0 0 0,-18 1 0,11 0 73,15 0 9,0 0 0,0 0 0,0 0 0,0 0 0,0 0 0,0 1 0,0-1 0,0 0 0,0 0 0,0 1 0,0-1 0,1 0-1,-1 1 1,0-1 0,0 1 0,0-1 0,0 1 0,-1 0 0,2 0 6,0-1 0,0 0 0,0 0 0,0 0 0,0 0 0,0 1 0,0-1 0,0 0 0,0 0 0,0 0-1,0 0 1,0 1 0,0-1 0,0 0 0,0 0 0,0 0 0,0 1 0,0-1 0,1 0 0,-1 0 0,0 0 0,0 0 0,0 0 0,0 1 0,0-1 0,0 0 0,0 0 0,1 0 0,-1 0-1,0 0 1,0 0 0,0 1 0,13 3 123,2-2-35,0-1 0,0 0 0,1-1 0,-1-1 0,0 0 0,0-2 1,0 1-1,0-2 0,24-8 0,-16 3-64,0-2-1,0-1 1,-1 0 0,-1-2 0,0 0 0,-1-2 0,0 0 0,22-25 0,-16 18-367,-26 23 340,0 0 0,0 0 0,-1 0 0,1 0 0,0 0-1,0 0 1,-1 0 0,1 0 0,0 0 0,0 1 0,0-1-1,-1 0 1,1 0 0,0 0 0,0 0 0,-1 0 0,1 0-1,0 0 1,0 1 0,0-1 0,-1 0 0,1 0 0,0 0-1,0 0 1,0 1 0,0-1 0,0 0 0,-1 0-1,1 0 1,0 1 0,0-1 0,0 0 0,0 0 0,0 1-1,0-1 1,0 0 0,0 0 0,0 0 0,0 1 0,0-1-1,0 0 1,0 0 0,0 1 0,0-1 0,0 0 0,0 1 0,-2 10-153,-5 5 125,4-11 22,1 0 1,-1 0 0,1 0-1,1 0 1,-3 8 0,-4 24-28,5-26 42,0 0 0,1 0 1,0 0-1,1 0 0,0 1 0,2 18 1,-1-28 19,0-1 1,0 1 0,1-1 0,-1 0-1,1 1 1,-1-1 0,1 0 0,-1 0-1,1 1 1,0-1 0,-1 0-1,1 0 1,0 0 0,0 0 0,0 0-1,0 0 1,0 0 0,0 0 0,0 0-1,2 0 1,-1 0 16,0 0 0,0-1 1,-1 1-1,1-1 0,0 1 0,0-1 0,0 0 1,0 0-1,0 0 0,0 0 0,0 0 1,4-1-1,-1-1 16,1 1-1,-1-1 1,1 0 0,-1-1 0,0 1 0,1-1 0,-1 0 0,7-6 0,-4 1-13,0-1 0,0 1 1,-1-1-1,0-1 0,9-16 1,24-57 26,-21 44-70,8-16 47,53-77 0,-54 95-72,34-54 223,-58 88-218,-1 0 1,1 0-1,-1 0 1,1 0-1,-1 0 1,0 0-1,0-1 1,0 1-1,-1 0 1,1-5-1,-1 7 9,0 1 1,0-1-1,0 0 0,0 1 0,0-1 0,0 1 0,-1-1 0,1 1 0,0-1 0,0 0 0,0 1 0,-1-1 1,1 1-1,0-1 0,-1 1 0,1-1 0,0 1 0,-1 0 0,1-1 0,-1 1 0,1-1 0,-1 1 1,1 0-1,-1-1 0,1 1 0,-1 0 0,1 0 0,-1-1 0,1 1 0,-1 0 0,1 0 0,-1 0 1,1 0-1,-1 0 0,0 0 0,1 0 0,-1 0 0,1 0 0,-1 0 0,0 0 0,1 0 0,-1 0 1,0 0-1,-3 1-47,1 0 1,-1 0-1,1 0 1,-1 0 0,-5 4-1,1 0 25,-1 1 0,2 0 0,-1 1-1,1-1 1,0 2 0,0-1 0,1 1-1,0 0 1,0 0 0,1 0 0,-5 11-1,1 1 48,0 0-1,1 1 0,-9 39 0,11-32 49,1-1 0,2 1 0,0 42 0,3-54-17,1 0-1,1 0 0,0 0 0,1 0 1,1 0-1,1-1 0,8 22 0,-9-29 13,0 0-1,1-1 1,0 1-1,0-1 0,0 0 1,11 10-1,-12-13-275,0-1-1,0 0 1,0 0 0,0 0-1,7 3 1,-8-5-294,1 0 1,-1 1 0,1-1-1,-1 0 1,1-1-1,0 1 1,-1-1 0,5 1-1,-7-1 214,0 0 0,0 0 0,0 0 0,1 0 0,-1 0 0,0-1 0,0 1 0,0 0 0,0 0 0,0-1 0,0 1 0,0-1 0,0 1 0,0-1 0,-1 1 0,1-1 0,0 1 0,0-1 0,0 0 0,-1 0 0,1 1 0,0-1 0,0 0 0,-1 0 0,1 0 0,-1 0 0,1 0 0,0-1 0,1-2-776,12-13-3201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3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0 4064,'-7'3'812,"-9"10"10410,11-10-8017,5-2-2883,0-1-1,0 0 1,-1 1-1,1-1 1,0 1-1,0-1 1,0 1-1,0-1 1,0 0-1,-1 1 1,1-1-1,0 1 1,0-1-1,0 1 1,0 0-1,1 0-210,-1-1 0,0 1 0,1 0 0,-1 0 0,0 0-1,1 0 1,-1-1 0,1 1 0,0 0 0,-1 0 0,1-1 0,-1 1 0,1 0-1,0-1 1,0 1 0,-1-1 0,1 1 0,1 0 0,0 0-36,1 0 0,0 0 0,0 0 0,0 0 0,-1 0 0,1-1 0,0 1 0,0-1 0,0 1 0,4-1 0,32-3 343,-28 1-291,234-29 28,-235 29-935,9-1-1847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7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66 2496,'-2'4'17264,"5"-5"-15457,0-1-1732,1-1 0,-1 0 0,0 0 0,0-1 0,0 1 0,-1-1 0,1 1 0,-1-1 0,0 0 0,0 0 0,0 0 0,-1 0 0,1 0 0,-1 0 0,0-1 0,1-5 0,3 62 218,-9 83 313,2 61 31,3 79 65,-1-149 532,-1-126-1228,-1 0 1,1 0-1,0 0 1,0 0-1,0 1 1,0-1-1,0 0 1,0 0-1,0 0 1,1 1-1,-1-1 1,0 1-1,-1 0 1,-21 11-115,18-10 104,0 0 0,1 0 0,0 0 0,-7 6 0,10-8 14,-1 1 0,1 0 0,-1-1 0,1 0 0,-1 1 1,0-1-1,1 0 0,-1 0 0,1 0 0,-4 0 1,5 0 26,11 2 158,1 0-1,0-1 1,13 0 0,92-20 700,-79 12-799,-29 2 37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8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29 2400,'0'-1'134,"0"0"-1,-1 0 1,1 0 0,0 1-1,0-1 1,0 0-1,0 0 1,1 0 0,-1 0-1,0 0 1,0 0 0,0 0-1,1 0 1,0-1 0,2-12 3311,-6 62 6874,-2-12-8695,-14 50 1,-4 11-674,5 0 0,-7 131 0,23-182-693,3 0 0,12 90 0,-12-127-180,1-1 0,1 0 0,-1 1 0,2-1 0,-1 0 0,1-1 0,0 1 0,0-1 0,1 1 0,7 7 0,-12-14-66,1 0 0,-1-1 0,1 1 0,-1-1 0,1 1 0,-1-1 0,1 1 0,-1-1 0,1 1 0,-1-1 0,1 0 0,0 1 0,-1-1 0,1 0 0,0 1 0,0-1-1,-1 0 1,2 0 0,10-7-7583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8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 6816,'-32'0'16719,"38"1"-15604,20 3-647,0-1 0,0 0 0,0-2 0,30-3 0,-1 1-67,7-4-769,-62 5 91,1 0 1,-1 0-1,0-1 0,1 1 0,-1 0 1,1 0-1,-1 0 0,0 0 0,1 0 1,-1-1-1,1 1 0,-1 0 0,0 0 1,1 0-1,-1-1 0,0 1 0,2-2-1106,-2 2 1106,0 0 0,0-1 0,1 1 1,-1 0-1,0-1 0,0 1 1,0-1-1,0 1 0,0 0 0,0-1 1,0 1-1,0-1 0,0 1 0,0-1 0,0-3-2682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9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 5888,'0'-11'10901,"7"20"-7797,-4-5-2694,-1 1 1,-1 0-1,1 0 1,-1 0-1,0 0 0,0 0 1,0 1-1,-1-1 1,0 9-1,1 4 120,7 129 1308,4 50-1084,-9-144-660,-1-30-88,5 36 1,-5-50-1276,-2-28-8038,4 4 6225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4:59.6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12 6656,'-23'-10'2144,"14"9"-436,9 1-1683,0 0 0,0 0 1,0 0-1,-1 0 0,1 0 0,0 0 0,0 0 1,0 0-1,0 0 0,0 0 0,0 0 0,0 0 1,0 1-1,0-1 0,0 0 0,0 0 0,0 0 0,0 0 1,0 0-1,0 0 0,0 0 0,0 0 0,0 0 1,0 0-1,0 0 0,0 0 0,0 1 0,0-1 1,0 0-1,0 0 0,0 0 0,0 0 0,0 0 1,0 0-1,0 0 0,0 0 0,0 0 0,0 0 1,0 0-1,0 1 0,0-1 0,0 0 0,0 0 1,0 0-1,0 0 0,0 0 0,0 0 0,0 0 1,0 0-1,1 0 0,-1 0 0,0 0 0,0 0 0,0 0 1,0 0-1,0 0 0,0 0 0,0 0 0,0 0 1,0 0-1,0 0 0,0 0 0,1 0 0,-1 0 1,0 0-1,0 0 0,0 0 0,0 0 0,0 0 1,13 5 1341,-1 1 1,17 10 0,9 5-234,-37-20-1101,44 21 1623,58 39 0,-89-51-1414,0 1-1,-1 0 1,0 0-1,-1 1 1,0 1 0,-1 0-1,-1 1 1,12 18 0,-11-10 95,-1 0 0,-1 1 0,-1-1 0,-1 2 0,7 38 0,-7-16 68,-3 1 0,0 47 0,-4-72-321,-1 0-1,-1 0 1,0 0 0,-2 0-1,-1-1 1,-11 32 0,12-43-194,0 0 0,0-1 0,-2 0 0,1 0 0,-1 0 0,0 0 0,-1-1 0,0 0 0,0 0 0,-1-1 0,0 0 0,0-1 0,0 1 0,-1-1 1,-12 5-1,20-10 85,-9 4-1133,1 0 0,-1-1 0,-18 5 1,5-5-977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0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2 514 5408,'-1'8'8289,"1"-7"-8038,11 7 4092,-8-6-3782,0 0 1,1-1-1,-1 1 0,0-1 0,7 2 0,-5-3-302,-1 0-1,1 0 1,0 0-1,-1 0 1,1-1-1,0 0 1,-1 0 0,1 0-1,-1-1 1,7-2-1,2-2 39,23-16 0,-34 21-258,10-8 32,1-1-1,-2 0 0,1-1 1,16-20-1,-8 7-42,-1-1 0,-1-1-1,-1-1 1,19-41 0,-24 43 36,-1 0 0,-1-1 0,-2 0 0,7-32 0,-14 52-60,0 1-1,-1 0 1,0-1 0,0 1 0,0-1-1,0 1 1,-1 0 0,0-1-1,-2-7 1,2 11-16,1 0-1,-1 0 1,0 0 0,0 0-1,0 0 1,0 0-1,0 0 1,0 0-1,0 1 1,-1-1 0,1 0-1,-1 1 1,1-1-1,-1 1 1,0-1 0,1 1-1,-1 0 1,0-1-1,0 1 1,0 0 0,0 0-1,0 1 1,0-1-1,0 0 1,0 1-1,-1-1 1,1 1 0,-3-1-1,0 1-2,1 1-1,-1-1 1,1 1 0,0-1-1,-1 1 1,1 1-1,0-1 1,-1 1-1,1-1 1,0 1 0,0 0-1,0 0 1,-6 6-1,-1 2 145,0 0-1,1 1 1,0 0-1,1 1 1,0 0 0,1 1-1,0-1 1,1 2-1,-10 26 1,2 3 369,-20 87 1,31-110-443,1 1 0,0-1 0,2 1 0,0-1 0,2 23 0,1-29-55,0-1 1,1 1 0,0 0 0,1-1 0,1 0-1,0 0 1,1 0 0,10 16 0,-7-15-476,0 0 0,0-1 0,21 21 1,-24-28-420,1 0 1,0-1 0,0 1 0,1-1 0,7 4 0,34 12-2655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1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 3072,'-5'0'136,"1"0"0,-1-1 1,1 2-1,-1-1 0,1 0 0,0 1 0,-1 0 1,1 0-1,0 0 0,0 1 0,-1-1 0,-3 4 1,-21 3 18507,67 0-16862,131-7 239,-88-2-1824,-51 1-53,0-1 0,53-10 0,-71 9 154,-5 0-2900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1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16 9728,'-7'-3'2974,"12"4"-1299,11 1 1233,136 0 4239,0 1-5894,-16-2-1144,-69 0-1481,0 0-3451,-54-1 2614,0-1 0,-1 0 0,1-1 0,21-6 0,7-3-2569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2.3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9 1984,'-6'-8'16266,"-1"8"-14727,5 0-1276,0-1-1,0 1 0,0 0 1,0 1-1,0-1 0,0 0 1,0 0-1,0 1 0,0 0 0,0-1 1,0 1-1,-2 1 0,-9 1 906,13-3-784,2 1-165,21 2 104,0 0-1,30-1 1,-27-2-182,4 1 56,280 17 753,-262-17-798,-28-1-165,-9-3-1662,-9 1 205,1 0-1,-1-1 0,1 1 1,-1 0-1,0-1 0,0 1 1,2-4-1,6-6-1222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29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17 7136,'-32'-16'3232,"19"16"-2816,9 0 1024,-1 0-1568,10 0 64,-5 5-1536,9 3 896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2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 9056,'2'-1'4378,"-2"0"-4305,11 6 2477,12 8 827,-18-9-2996,0 0 0,0 1 0,0 0 1,-1 0-1,0 0 0,0 0 0,0 1 0,0-1 0,-1 1 0,0 0 1,-1 0-1,1 0 0,-1 0 0,0 1 0,1 6 0,0 9 10,-1 0 0,0 0 0,-3 27 0,0-13-106,-4 216 125,5-189-360,0-25-836,0-34-114,0 1 0,-1 0-1,1-1 1,-3 6 0,2-1-1463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3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20 4992,'-8'-16'1589,"8"16"-1546,0-1-1,-1 1 0,1 0 1,0 0-1,0 0 1,0-1-1,0 1 0,0 0 1,0 0-1,-1 0 1,1 0-1,0 0 0,0-1 1,0 1-1,0 0 1,-1 0-1,1 0 0,0 0 1,0 0-1,0 0 1,-1 0-1,1 0 0,0 0 1,0 0-1,0 0 1,-1 0-1,1 0 0,0 0 1,0 0-1,0 0 1,-1 0-1,1 0 0,0 0 1,0 0-1,0 0 1,-1 0-1,1 0 0,0 0 1,0 0-1,0 0 1,-1 1-1,1-1 0,0 0 1,0 0-1,0 0 1,0 0-1,0 0 0,-1 1 1,1-1-1,0 0 1,0 0-1,0 0 0,0 0 1,0 1-1,0-1 1,0 0-1,0 0 1,0 0-1,0 1 0,0-1 1,-3 8 1078,1 1 1,-1 14-1,-1 4 133,-34 397 6865,37-400-7939,-1 268 923,6-227-1110,2 0 0,24 95 0,-24-136-143,1-1 1,0-1-1,14 25 0,-16-36-282,1-1 0,1 1 1,0-2-1,0 1 0,1-1 0,0 0 1,0 0-1,11 7 0,38 23-1834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3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18 7392,'-21'-17'6517,"27"20"-4909,11 7-470,18 18 46,-2 1 0,0 1 0,-2 2 0,-2 1 0,36 52 0,-48-60-871,-2 1 0,0 0 0,13 35-1,25 87 513,-41-113-538,9 30 238,17 94-1,-31-115-345,-2 0 0,-1 0 0,-4 54 0,-3-35-246,-4 1 0,-2-1 0,-4-1-1,-30 94 1,40-147-553,0 0 1,-1-1-1,0 0 0,0 0 1,-1 0-1,0 0 0,-1-1 0,1 0 1,-9 9-1,13-16 441,0 1-172,1 0 0,-1-1-1,0 1 1,0 0 0,0-1-1,0 1 1,0-1-1,0 1 1,1-1 0,-1 1-1,-2 0 1,3-2 205,-1 1 0,1 0 0,-1 0 1,1 0-1,-1-1 0,1 1 0,-1 0 0,1 0 1,-1-1-1,1 1 0,0 0 0,-1-1 0,1 1 1,0-1-1,-1 1 0,1 0 0,0-1 0,-1 1 0,1-1 1,0 1-1,0-1 0,-1 1 0,1-1 0,0 1 1,0-1-1,0 1 0,0-1 0,0 0 0,0 1 1,0-1-1,0 0 0,-6-46-6579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4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40 550 3552,'-3'2'665,"0"1"1,0 1 0,1-1-1,-1 0 1,1 1-1,0-1 1,0 1 0,0 0-1,-2 6 1,1-3 185,1-3-301,0-1 0,1 1 0,0-1 0,-1 1-1,2 0 1,-2 5 0,2-8-404,0 0-1,0 0 0,0 0 1,0 0-1,0 0 0,1 0 1,-1 0-1,0 0 0,1 0 1,-1 0-1,1 0 0,-1 0 1,1 0-1,-1 0 0,1 0 1,-1 0-1,1 0 1,0-1-1,0 1 0,-1 0 1,1-1-1,0 1 0,0 0 1,0-1-1,0 1 0,0-1 1,0 1-1,0-1 0,1 1 1,2 0 69,-1 0-1,0-1 1,1 1 0,-1-1 0,1 0 0,-1 1 0,0-2-1,1 1 1,-1 0 0,1-1 0,-1 1 0,0-1 0,1 0 0,-1 0-1,0 0 1,0-1 0,0 1 0,3-3 0,2 0-97,-1-1-1,1-1 1,-1 1 0,-1-1 0,1 0-1,6-8 1,-3 1-81,-1-1-1,0 0 1,0 0-1,-1-1 1,7-19 0,24-83-123,-32 95 64,8-31-38,-3 0-1,7-61 1,-18 98 7,1-32 0,-2 43 31,0 0-1,-1 0 1,0 1 0,0-1-1,0 0 1,0 0 0,-1 1 0,1-1-1,-1 1 1,0 0 0,-4-5 0,6 8 26,-1 0 0,1 0 0,-1 1 0,0-1 0,1 0 1,-1 1-1,0-1 0,1 1 0,-1-1 0,0 1 0,0-1 0,0 1 1,0-1-1,1 1 0,-1 0 0,0-1 0,0 1 0,0 0 1,0 0-1,0 0 0,0 0 0,0 0 0,-2 0 0,1 0 21,0 1 0,0 0 0,0-1 0,0 1 0,0 0 0,0 0 1,0 0-1,0 0 0,1 1 0,-3 1 0,-1 1 42,0 1 1,1 0-1,-1 0 1,1 0-1,0 0 1,-4 10 0,2-1 51,0 1 1,1-1-1,1 1 1,1 0 0,-3 16-1,-3 80 457,7-74-419,0 0 38,1-1 0,2 1 0,2-1 0,1 1 0,2-1 0,18 61 1,-23-94-220,14 35 140,-14-36-245,0 0-1,0 0 1,0 0 0,1 0 0,-1 0 0,0 0 0,1-1-1,-1 1 1,1 0 0,0-1 0,0 1 0,-1-1 0,1 0-1,3 2 1,-3-3-314,0 0-1,0 0 0,1 0 1,-1 0-1,0-1 0,0 1 1,1 0-1,-1-1 0,0 0 1,0 1-1,0-1 1,0 0-1,0 0 0,0 0 1,0-1-1,3-1 0,-4 2 226,6-4-1644,-1 0-1,0 0 0,10-12 0,-13 14 1384,22-24-4934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4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7552,'1'-1'297,"0"0"0,0 1 0,1-1-1,-1 0 1,0 1 0,0-1 0,0 1 0,1-1 0,-1 1 0,0 0 0,2-1 0,6 0 4273,-6 2-4169,-1 1 1,1-1-1,-1 1 1,1 0-1,-1-1 1,1 1-1,-1 0 1,0 0-1,0 1 1,0-1 0,0 0-1,0 1 1,-1-1-1,1 1 1,-1-1-1,1 1 1,-1 0-1,0 0 1,0 0-1,1 4 1,0 5 140,0 1 1,-1-1 0,0 22-1,-20 290 2350,16-285-2749,-16 114-106,11-126-2005,24-44-6632,-6 4 4688,12-21 0,-15 22 2409,0-1 0,-1 0 0,4-15 0,2-21-1500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5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6976,'-21'3'1994,"-34"11"6235,57-10-4947,12 7-1446,-14-11-1823,9 5 622,1 0-1,1-1 1,-1 1 0,17 3-1,45 8 699,-69-16-1263,68 15 652,-21-4 29,70 7 0,-113-17-1395,0-1-1,0 0 1,0 0 0,0-1 0,0 0 0,-1 0 0,13-4 0,-15 3 28,1 0 1,-1-1-1,1 1 1,-1-1-1,0 0 1,0 0 0,0 0-1,0-1 1,-1 1-1,1-1 1,3-6-1,13-14-3490,13-10-2715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05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16 10048,'0'-14'3232,"0"14"-3200,0 0-1,0 0 1,0 0 0,0 0 0,0 0 0,0 0 0,0 0 0,0 0 0,0 0 0,0 0 0,0 0 0,0 0 0,0 0-1,0 1 1,0-1 0,0 0 0,0 0 0,1 0 0,-1 0 0,0 0 0,0 0 0,0 0 0,0 0 0,0 0 0,0 0 0,0-1-1,0 1 1,0 0 0,0 0 0,0 0 0,0 0 0,0 0 0,0 0 0,0 0 0,1 0 0,-1 0 0,0 0 0,0 0-1,0 0 1,0 0 0,0 0 0,0 0 0,0 0 0,0 0 0,0 0 0,0 0 0,0 0 0,0 0 0,0 0 0,0-1 0,0 1-1,0 0 1,0 0 0,0 0 0,0 0 0,0 0 0,0 0 0,0 0 0,0 0 0,0 0 0,0 0 0,0 0 0,0 0-1,0 0 1,0 0 0,0-1 0,0 1 0,0 0 0,8 6 1295,9 12 1741,-13-9-2411,0 1 0,0-1 0,0 1 0,-1 0 0,-1 0 0,2 13 0,4 64 799,-8-79-1287,3 49 683,-10 99 0,3-119-1138,-2 0 0,-2 0 0,-21 60 0,6-36-8370,14-36-965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5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56 4064,'-37'-3'23050,"56"6"-22293,26-5-615,0-3 1,67-15-1,-4 0-25,-100 19-117,13-2 7,1 0-1,0 1 1,34 2 0,12 5-50,-67-5-85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6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0 6048,'0'1'247,"0"50"11698,0 3-5630,-14 207-2599,-1 11-3199,12-169-495,3-37-387,1-46-3409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6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308 4 3072,'0'-3'8384,"-1"3"-8087,1 0 1,-1 1 0,0-1 0,0 1 0,0-1 0,1 0 0,-1 1-1,0 0 1,0-1 0,1 1 0,-1-1 0,0 2 0,-14 17 853,1 1 0,1 1 1,-19 40-1,12-22-413,-23 41 308,-35 67 632,63-113-1258,1 0 0,-14 58 0,19-55-167,2 1-1,2 0 1,2 0-1,1 40 1,3-55-192,1 0 1,0 1-1,2-1 1,1 0-1,1 0 1,0-1-1,20 41 1,-13-38-73,1-1 0,1 0 0,2-2-1,0 0 1,1 0 0,41 35 0,-39-40-1526,45 28 0,-30-24-154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76 2912,'-1'-2'262,"0"0"73,0-1 0,0 1 0,0 0 0,0-1 0,0 1 0,0-1 0,1 1 0,-1-1 0,1 1 0,0-5-1,0 6-76,0 0 0,0 0 0,0 0 0,0 0-1,0 0 1,0 0 0,0 0 0,0 0 0,0 0-1,0 0 1,-1 0 0,1 0 0,0 0-1,-1 0 1,1 0 0,-1 0 0,0-1 0,-3-9 2509,2-2 1585,-1 14-1750,-2 6-1615,-56 100 1424,38-65-1896,2 0-1,-29 85 1,45-111-401,1 0-1,1 1 1,0-1-1,2 0 1,0 1-1,0-1 1,2 1-1,0-1 1,0 1-1,2-1 1,7 29-1,-4-27 132,1 0-1,16 34 1,-19-46-170,-1-1 0,1 0 1,0 0-1,0 0 0,8 7 1,-10-10-45,1 0 1,0 0 0,-1 0 0,1-1 0,0 1 0,0-1 0,0 0 0,0 0 0,0 0 0,0 0 0,0 0 0,4 0-1,-3-1 6,0 0 0,0-1 0,-1 1 0,1-1 0,0 0 0,-1 0 0,1 0 0,-1 0 0,1 0 0,-1-1 0,1 0 0,-1 0 0,0 0 0,0 0 0,5-5 0,5-4 116,-1-1-1,13-17 1,-14 15-136,116-127 233,-34 39-313,-81 87 75,0 0 0,-1-1 0,-1 0 0,0-1 0,12-28 0,-12 19-37,-2-1 0,0 0 1,4-31-1,-11 25-594,-1 30 625,0 1 0,0 4-76,0-2 59,-1 1-148,1-1 166,-1 0-1,0 0 1,0 0 0,1 1-1,-1-1 1,0 0-1,1 0 1,-1 1-1,0-1 1,1 1-1,-1-1 1,0 1 0,0 0-1,-3 2-24,-2-3-1416,-4 0-4124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7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9 6048,'-10'-8'8640,"24"21"-5673,-2-1-1917,0 1 0,10 13 0,69 92 1293,30 41-755,-88-112-932,39 75-1,-62-100-460,-1-1 1,-1 1-1,-1 1 0,7 37 0,-7-11 144,2 53-1,-8-67-230,-1 1-1,-1 0 1,-2-1-1,-9 40 0,9-59-114,-1 0 0,-1 0-1,-1 0 1,0-1-1,-1 0 1,-1 0 0,0-1-1,-1 0 1,-1 0-1,0-1 1,-13 13-1,11-14-719,0-1-1,-18 12 1,23-18-126,1-1-1,-1-1 1,0 1 0,0-1 0,0 0 0,0-1 0,-11 3 0,16-4 131,0-1 1,-1 0 0,1 0 0,0 0-1,-1-1 1,1 1 0,-3-1-1,-10-4-3176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8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13 555 5216,'0'2'365,"0"-1"-307,0-1 1,0 0 0,0 0 0,0 1 0,0-1 0,0 0 0,0 0-1,0 1 1,0-1 0,0 0 0,0 0 0,0 1 0,0-1 0,0 0 0,0 0-1,0 1 1,0-1 0,0 0 0,0 0 0,0 1 0,0-1 0,-1 0-1,1 0 1,0 1 0,0-1 0,0 0 0,0 0 0,-1 0 0,1 1-1,0-1 1,0 0 0,0 0 0,-1 0 0,1 0 0,0 0 0,0 1-1,0-1 1,-1 0 0,1 0 0,0 0 0,0 0 0,-1 0 0,1 0-1,-1 0 149,1 1 0,-1-1-1,1 0 1,-1 1 0,1-1-1,-1 0 1,1 1-1,0-1 1,-1 0 0,1 1-1,0-1 1,-1 1-1,1-1 1,0 1 0,0-1-1,0 1 1,-1-1 0,1 1-1,0-1 1,0 1-1,0-1 1,0 1 0,0-1-1,0 1 1,0-1 0,0 1-1,0 0 1,0-1-1,0 1 1,1 28 3166,0-12-1148,-1-17-2126,0 1 0,0-1 0,1 1 0,-1 0 0,0-1 0,1 1 0,-1-1 0,1 1-1,-1-1 1,1 0 0,-1 1 0,1-1 0,-1 1 0,1-1 0,-1 0 0,1 1 0,-1-1-1,1 0 1,0 0 0,-1 0 0,1 1 0,0-1 0,-1 0 0,2 0 0,16 1 1098,-12-4-1056,0 0 0,-1-1 0,0 0 0,0 0 0,0 0 0,0 0 1,0-1-1,3-5 0,0 1-51,18-19 85,23-32 0,-20 22-93,122-164 94,-138 183-199,0 0 0,-2-1 1,17-39-1,-26 52 2,1 0 0,-1 0 1,0 0-1,0 0 0,-1 0 0,0-1 1,0 1-1,-1-1 0,0 1 1,-1-9-1,1 13 9,-1 1 0,1-1 0,-1 1 0,0-1 0,0 1 0,0-1 0,0 1-1,0 0 1,-1 0 0,1-1 0,0 1 0,-1 0 0,0 0 0,0 0 0,1 0 0,-1 1 0,0-1 0,0 0 0,-1 1 0,1 0 0,0-1 0,0 1 0,-1 0 0,1 0 0,-1 0 0,1 0 0,-1 1 0,1-1 0,-1 1 0,1-1 0,-6 1 0,-1 0 60,0 0 0,-1 1 1,1 0-1,0 0 0,0 1 1,0 0-1,0 1 0,0 0 1,0 0-1,1 1 1,-1 0-1,1 1 0,0 0 1,1 0-1,-1 0 0,1 1 1,0 0-1,-6 8 0,4-5 84,0 1-1,1 1 0,1-1 0,0 1 0,0 0 0,1 1 1,0 0-1,1 0 0,1 0 0,0 1 0,0-1 0,-2 20 0,3-3 87,1 1 0,1 0 0,5 43 0,-2-55-170,1 0-1,1 0 1,0 0 0,2 0-1,0-1 1,15 32 0,-19-46-81,0 0 1,-1-1 0,1 1 0,0 0-1,0-1 1,1 1 0,-1-1-1,0 1 1,6 3 0,-6-5-183,-1-1 1,1 1 0,0 0 0,0-1 0,-1 1-1,1-1 1,0 1 0,0-1 0,0 0-1,-1 0 1,1 0 0,0 0 0,0 0-1,0 0 1,-1-1 0,1 1 0,0 0-1,0-1 1,2-1 0,2 0-834,0-1 1,0 0-1,-1 0 0,1-1 0,-1 0 1,6-4-1,-2 1-434,26-19-2368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9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 5568,'-12'0'22365,"11"20"-19959,-3 22-3348,4-41 1245,-13 147 412,10-40-504,1-10-299,1-53 1659,2-29-4755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39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26 7296,'-8'-5'19237,"13"3"-16795,74-7-18,-32 5-1941,176-1-466,-142 6-9826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5:40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3136,'6'0'21068,"-6"1"-20473,2 5-94,0-1 0,-1 1 0,0 0 0,0-1 1,0 1-1,0 9 0,-3 39 588,0-25-582,-17 256 463,13-210-916,2-34-418,1-24-3133,4-11-274,7-16-3663,4-2 2165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4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222 149 1664,'-8'0'5765,"8"1"-5757,0-1 1,0 1-1,0 0 1,0 0-1,0 0 0,0-1 1,0 1-1,0 0 0,0 0 1,1-1-1,-1 1 1,0 0-1,1 0 0,-1-1 1,0 1-1,1 0 0,0 0 1,-1-1 27,6 4 110,1 0 1,-1-1 0,1 1-1,-1-2 1,1 1 0,0-1-1,0 0 1,1 0 0,8 1-1,5 0-147,25 8-1,-35-7 60,0-1 1,1-1-1,-1 0 1,1 0-1,0-1 1,-1-1-1,16 0 0,-20-1 118,-5 1-135,1 0 0,-1-1 0,1 1 0,-1-1 0,1 1-1,-1-1 1,1 0 0,-1 0 0,0 0 0,1 0 0,3-3 0,3-2 48,-8 5-59,0 1-1,0-1 1,0 0 0,0 1-1,0-1 1,0 0-1,0 0 1,0 0 0,0 0-1,0 0 1,-1 0-1,1 0 1,0 0 0,0-1-1,0 0 11,2-5 80,0 0 0,-1 0 0,0 0 0,2-9 0,-4 14-94,0-1 1,1 1 0,-1-1-1,0 1 1,0-1 0,-1 1-1,1-1 1,0 1 0,-1 0 0,1-1-1,-1 1 1,0-1 0,0 1-1,0 0 1,0 0 0,0-1 0,-1 1-1,1 0 1,-4-3 0,-1-3 76,4 5-115,0 1 1,0-1-1,0 1 1,-1 0-1,1 0 1,-1-1 0,1 2-1,-5-3 1,5 2 25,0 1 1,-1 0 0,1 0-1,0 0 1,-1 1 0,1-1-1,-1 1 1,1-1 0,-5 1 0,5 0 4,-1-1 0,1 1 0,-1 0 0,1-1 0,-1 0 0,1 1 0,-1-1 1,1 0-1,0 0 0,-5-3 0,-2-1 118,6 4-124,0-1-1,1 1 1,-1 0 0,1-1-1,-1 0 1,1 0-1,0 1 1,-4-5 0,4 4-33,-1 0 0,1 0 0,-1 0 0,0 0 1,1 1-1,-1-1 0,0 1 0,0 0 1,0 0-1,0 0 0,0 0 0,0 0 0,0 1 1,0-1-1,-6 1 0,4 0-8,0 1 0,0 0 0,-1 0 1,1 0-1,0 0 0,0 1 0,0 0 0,-7 4 0,-6 5-1,1 0-1,1 1 0,-28 26 0,43-36 34,-25 23-43,-45 57 0,-13 38-22,81-115 36,-1 0-1,1 0 0,1 1 0,-1-1 0,1 1 0,0 0 1,0 0-1,0 0 0,1 0 0,-1 12 0,2-15 14,0 0-1,0 0 0,1 1 0,-1-1 1,1 0-1,0 0 0,0 0 0,0 1 0,0-1 1,1 0-1,-1 0 0,1-1 0,0 1 0,-1 0 1,1 0-1,1-1 0,-1 0 0,0 1 0,1-1 1,-1 0-1,4 3 0,3 0 87,1 1 0,-1-1 0,1-1 0,0 0 1,0 0-1,0-1 0,1 0 0,13 2 0,12-1 23,40 0 0,-31-2 45,-35-2-129,99 3 502,-95-4-446,0 0 1,0-1-1,0-1 0,0 0 0,22-8 1,27-18-2348,-41 19 1004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2976,'-10'0'4112,"1"0"-315,5 0-3802,49 8 901,309-8 672,-352 0-1546,1 0 0,0 0 1,0 1-1,-1-1 0,1 1 1,0-1-1,0 1 0,-1 0 0,1 0 1,-1 0-1,5 3 0,-6-3-35,0-1-1,1 1 0,-1 1 0,0-1 0,0 0 0,0 0 0,0 0 0,-1 0 1,1 1-1,0-1 0,0 0 0,-1 1 0,1-1 0,-1 0 0,1 1 0,-1-1 1,0 1-1,1-1 0,-1 1 0,0-1 0,0 2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5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 2240,'-1'-8'1244,"-2"7"1199,-7 13 2429,5-6-4205,1-1-666,-6 7 9,0 0 1,1 1 0,1 0-1,-12 24 1,6 1-211,-14 56 0,24-77 296,-4 33 0,8-43-61,0 0 0,0 1 1,0-1-1,1 0 0,0 0 1,0 1-1,4 8 0,-4-13 11,0-1 0,1 1 0,-1-1 0,1 1 0,-1-1 0,1 0 0,0 0 0,0 0 0,0 0 0,0 0 0,0 0 0,0 0 0,0-1 0,1 1 0,-1-1 0,1 0 0,-1 1 0,1-1 0,0 0 0,-1-1 0,6 2 0,4 0 118,0 0-1,1-1 1,19-1-1,-25 0-37,0 0-356,0 0 0,0-1 0,-1 0-1,1-1 1,9-2 0,-8 1-767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69 148 4896,'-24'-64'5594,"20"54"-4266,0 0 0,-10-17 0,10 21-1349,0 0 0,0 1-1,-6-7 1,10 5-1,0 6-149,0 7-292,14 16 543,-4 4-1515,-2-12 545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5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2912,'0'-17'1680,"17"264"2753,0-26-3842,-16-194-497,22 308 862,-19-297 127,0 40 0,-4-77-422,0-11 240,0-42-600,-1 11-309,1 0 0,10-68 1,-5 83-2,16-72-315,-17 81 243,2-1 1,0 1-1,12-24 0,-15 35-46,0 1 1,1 0 0,-1 0 0,1 0 0,0 0 0,0 0 0,1 1 0,-1 0 0,1 0 0,7-5 0,-10 8 95,0 0 1,1 0 0,-1 0-1,1 0 1,0 0-1,-1 0 1,1 1 0,0-1-1,-1 1 1,1 0 0,0 0-1,-1 0 1,1 0 0,0 0-1,0 0 1,-1 1 0,1-1-1,0 1 1,-1 0 0,1 0-1,-1 0 1,1 0 0,-1 0-1,1 1 1,3 2 0,-4-3 42,-1 1 0,1-1 0,0 0 0,0 1-1,-1 0 1,1-1 0,-1 1 0,1 0 0,-1 0 0,0 0 0,0 0 0,0 0 0,0 0 0,0 0 0,0 0 0,0 1 0,-1-1 0,1 0 0,0 4 0,-1-3 31,-1 1 0,1 0 1,0 0-1,-1 0 0,0 0 0,0-1 0,0 1 0,0 0 0,-1-1 1,-3 7-1,-1 0 154,-1 0 1,0 0-1,-1-1 0,0 0 1,0 0-1,-15 11 1,18-17-141,1 0 0,-1 0 0,0-1 0,0 1 0,0-1 0,0 0 0,-1 0 0,1-1 0,0 0 0,-1 0 0,1 0 0,-11 0 0,15-1-87,1-1-1,-1 1 1,1 0 0,-1 0-1,1 0 1,-1 0 0,1 0 0,-1 0-1,0 0 1,1 1 0,-1-1-1,1 0 1,-1 0 0,1 0-1,-1 1 1,1-1 0,-1 0 0,1 0-1,-1 1 1,1-1 0,-1 0-1,1 1 1,0-1 0,-1 1-1,1-1 1,0 0 0,-1 1 0,1-1-1,0 1 1,-1-1 0,1 1-1,0-1 1,0 1 0,-1-1-1,1 1 1,0-1 0,0 1 0,0 0-1,0-1 1,0 1 0,0-1-1,0 1 1,0-1 0,0 1-1,0 0 1,0-1 0,0 1 0,1-1-1,-1 1 1,0-1 0,0 1-1,1 0 1,0 2 11,0 0 0,1 0 0,0 0 0,-1 0 1,1-1-1,0 1 0,1 0 0,2 3 0,18 12 354,0-1-1,35 18 1,9 8-230,13 15 562,-80-57-898,1 0 0,0 0 0,0-1 0,0 1 0,0 0 1,0-1-1,0 1 0,0-1 0,0 1 0,0-1 0,0 0 0,0 1 0,0-1 1,0 0-1,0 0 0,0 1 0,0-1 0,0 0 0,0 0 0,1 0 0,-1 0 1,0-1-1,0 1 0,0 0 0,2-1 0,2 0-635,8 0-1086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82 5408,'-9'-8'12666,"9"13"-9866,0 26-297,0 2-1305,0 0-1,10 56 1,-7-79-852,-3-10-326,0 0 0,0 0 0,0 0-1,0 0 1,0 1 0,0-1 0,0 0 0,0 0 0,0 0 0,0 0-1,0 0 1,0 1 0,0-1 0,0 0 0,0 0 0,0 0-1,0 0 1,0 0 0,0 1 0,0-1 0,0 0 0,0 0-1,1 0 1,-1 0 0,0 0 0,0 0 0,0 0 0,0 1 0,0-1-1,0 0 1,1 0 0,-1 0 0,0 0 0,0 0 0,0 0-1,0 0 1,0 0 0,1 0 0,-1 0 0,0 0 0,0 0-1,0 0 1,0 0 0,1 0 0,-1 0 0,0 0 0,0 0 0,0 0-1,0 0 1,0 0 0,1 0 0,-1 0 0,0 0 0,0 0-1,0-1 1,0 1 0,6-12 359,-1 0-1,0 0 1,6-23-1,-2 3-180,35-86-134,-43 114-45,1 0-1,0 0 1,0 1 0,0-1 0,0 0-1,1 1 1,0 0 0,-1-1-1,1 1 1,4-3 0,-5 4-17,0 1 1,0-1-1,-1 1 0,1 0 1,0 0-1,0 0 1,0 0-1,0 0 0,1 0 1,-1 1-1,0-1 1,0 1-1,0-1 0,1 1 1,-1 0-1,0 0 0,0 0 1,1 0-1,-1 0 1,4 1-1,18 7-1338,-15-4 1905,-1 0 1,0 0 0,0 0-1,11 9 1,-14-10-1121,-1 1-1,0 0 1,1 0 0,6 10 0,-1 4-5315,-3 2-4367,-3-9 6185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6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5152,'4'-21'2523,"-3"10"1188,16 193-2752,-9-113-462,-6-60-206,-1 0 1,1 0-1,0 0 0,5 11 0,-6-19 632,-1-13 421,-6-87-414,3 59-926,2-57 0,4 44-116,3-41-389,-6 93 474,0 0 0,0 0 0,1 0 0,-1 0 0,0 0 0,1 0 0,-1 0 0,0 0 0,1 1 0,-1-1 0,1 0 0,-1 0 0,1 1 0,0-1 0,-1 0 0,1 0 0,0 1 0,-1-1 0,1 1 0,0-1 0,0 1 0,-1-1 0,2 0 0,0 1-6,1-1 1,-1 1-1,0-1 1,0 1-1,0 0 1,0 0-1,0 0 1,1 0-1,3 0 1,2 2 41,-1 0 0,1 0 0,-1 0 0,14 7 0,-8-2-87,-5-3 68,-1 0 0,1 0-1,0-1 1,0 0 0,0-1 0,15 3 0,-6-2-411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16.2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 52 1248,'2'-10'942,"-1"6"479,0 2-1128,0-1 0,-1 1 1,1 0-1,0 0 0,0 0 1,0 1-1,3-5 0,-3 0 1030,1-1-711,-2 7-348,1 2 33,-1-2-100,0-6 22,-14 32 2362,7-15-2475,1-1 0,1 1 0,-5 13-1,8-20-37,-8 26 11,1 0 1,1 0-1,-6 59 0,11-68-135,-6 75 95,2-4 18,6-89-51,1 0 0,0 1 0,0-1-1,0 0 1,0 0 0,0 1 0,1-1-1,-1 0 1,1 0 0,0 0 0,0 0-1,0 0 1,0 0 0,1 0 0,1 4-1,-1-6 13,-1 1 0,1 0 0,-1-1 0,1 0 0,-1 1 0,1-1 0,0 0 0,-1 0 0,1 1 0,0-1 0,0-1 0,0 1 0,0 0 0,0 0 0,0-1-1,0 1 1,0-1 0,0 0 0,1 0 0,-1 1 0,0-1 0,0-1 0,4 1 0,25-6 389,35-9 0,-51 10-266,24-8 197,-22 3-2043,-16 10 1311,0-1 0,-1 1 1,1-1-1,0 0 0,0 0 0,-1 1 1,1-1-1,-1 0 0,1 0 1,-1 0-1,1 0 0,0-1 0,3-7-1936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16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63 104 4992,'-10'-33'2762,"6"16"-22,4 15-2618,0 0 0,-1 0 0,1 1 0,0-1 0,-1 0 0,1 1 0,-1-1 0,1 1 0,-1-1 0,0 0 0,0 1 1,0-1-1,0 1 0,0 0 0,0-1 0,0 1 0,0 0 0,0 0 0,-1 0 0,1 0 0,0 0 0,-1 0 0,-1-1 1,0 0-101,0 0 1,0 0 0,0 0 0,0 0 0,0 0 0,-3-4 0,4 7-1357,1 8 753,3 20 155,-1 1-1692,-1-11 993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17.5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0 557 2496,'1'0'326,"0"1"1,0-1-1,-1 0 1,1 0-1,0 0 1,0 0-1,0 0 1,0 0-1,0-1 1,0 1-1,-1 0 1,1 0-1,0 0 1,0-1 0,0 1-1,0-1 1,20-8 570,-13 2-707,1-1 0,-2 1 1,1-1-1,-1 0 0,0-1 1,0 0-1,-1 0 1,-1 0-1,1-1 0,-2 0 1,1 0-1,4-17 0,4-16-3,-2 0 0,-3-1-1,-1 0 1,-1 0 0,-2-47-1,-12-8 262,8 98-461,0 1-1,0 0 1,0 0-1,0-1 1,0 1-1,0 0 1,0 0-1,0 0 1,-1-1-1,1 1 1,0 0-1,0 0 1,0-1-1,0 1 1,0 0-1,0 0 0,0 0 1,0-1-1,0 1 1,-1 0-1,1 0 1,0 0-1,0 0 1,0-1-1,0 1 1,-1 0-1,1 0 1,0 0-1,0 0 1,0 0-1,-1 0 1,1 0-1,0 0 1,0 0-1,0-1 1,-1 1-1,1 0 1,0 0-1,0 0 1,-1 0-1,1 0 1,0 0-1,0 0 1,0 0-1,-1 0 0,1 1 1,0-1-1,0 0 1,-1 0-1,1 0 1,0 0-1,0 0 1,0 0-1,-1 0 1,1 0-1,0 1 1,0-1-1,-5 11-131,2-1-1,-1 1 0,2 0 0,-1 0 0,-1 20 1,4-29 142,-10 186 342,10-164-217,1 0 1,2-1 0,0 1-1,1-1 1,13 40 0,-14-55-62,0-1 1,0 0 0,1 0 0,7 11-1,-9-16-69,0 1 0,0-1-1,0 0 1,0 0 0,0 0 0,1 0-1,-1 0 1,1 0 0,0 0-1,-1-1 1,1 1 0,0-1 0,0 0-1,0 0 1,3 1 0,17 1-248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2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0 1248,'-1'1'118,"0"-1"0,-1 1 0,1 0-1,0-1 1,0 1 0,0 0 0,0 0 0,0 0 0,0 0 0,1 0 0,-1 0-1,0 0 1,0 0 0,1 0 0,-1 0 0,0 0 0,1 0 0,-1 0 0,0 3-1,1-2-4,-1 0 1,0-1-1,0 1 0,0 0 0,0 0 0,0-1 0,0 1 0,0-1 0,-2 2 0,2-2-58,0 0 0,0 0 0,0 0-1,0 0 1,0 1 0,0-1 0,0 0 0,0 0 0,0 1 0,1-1 0,-2 2 0,2-2 48,0-1 0,0 0 0,0 0 0,0 1 0,0-1 1,0 0-1,0 1 0,0-1 0,0 0 0,0 0 1,0 1-1,0-1 0,0 0 0,0 1 0,0-1 0,0 0 1,0 0-1,1 1 0,-1-1 0,0 0 0,0 0 1,0 1-1,0-1 0,0 0 0,1 0 0,-1 0 0,0 1 1,0-1-1,1 0 0,-1 0 0,0 0 0,0 0 1,0 1-1,1-1 0,-1 0 0,10 2 45,-1-1 0,0 0-1,1 0 1,-1-1 0,0 0 0,1-1-1,9-2 1,4 1 9,19-2 86,-22 1-179,-1 2 1,33 1 0,13 0 95,-61 12-4651,-2-3 1382,0 2 1008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3.8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1 2912,'-3'4'6931,"-3"8"-4501,-8 20-3291,9-20 1475,2-6-650,0 0-1,1 0 1,0 1 0,0-1-1,0 1 1,1 0-1,-1 0 1,2-1-1,-1 1 1,1 0-1,1 9 1,1-1-18,-1-5 57,0 1 0,1-1 0,0 1 1,1-1-1,0 0 0,7 13 0,-2-8 59,15 18-1,-11-15 131,-12-17-155,1 0 1,-1 0-1,1 0 1,0-1-1,-1 1 1,1 0-1,0-1 1,-1 1-1,1 0 1,0-1-1,0 1 1,1 0-1,2 2-76,-3-3-591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4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39 140 5216,'-3'-16'653,"1"-22"1046,2 22-293,-1 1 1,0-1 0,-5-22-1,6 38-1395,0 0-1,0 0 0,0 0 0,0 0 1,0 0-1,0 0 0,-1 0 1,1 0-1,0 1 0,0-1 1,0 0-1,0 0 0,0 0 0,0 0 1,0 0-1,0 0 0,0 0 1,0 0-1,0 0 0,0 0 1,0 0-1,0 0 0,-1 0 0,1 0 1,0 0-1,0 0 0,0 0 1,0 0-1,0 0 0,0 0 1,0 0-1,0 0 0,0 0 0,0 0 1,0 0-1,-1 0 0,1 0 1,0 0-1,0 0 0,0 0 1,0 0-1,0 0 0,0 0 0,0 0 1,0 0-1,0 0 0,0 0 1,0 0-1,0 0 0,0-1 1,-1 1-1,1 0 0,0 0 0,0 0 1,0 0-1,0 0 0,0 0 1,0 0-1,0 0 0,0 0 1,0 0-1,0 0 0,0-1 0,0 1 1,-4 12-57,-3 17-359,-3 57-70,10-67 548,1-6 89,-1-12-439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5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1 2976,'-10'1'7226,"10"-1"-7240,-1 1 0,1-1-1,-1 1 1,1-1-1,-1 0 1,1 1-1,0-1 1,-1 1-1,1 0 1,0-1-1,-1 1 1,1-1-1,0 1 1,0-1-1,-1 1 1,1 1-1,-2 5 485,-35 93-307,-42 189 0,71-248-123,2 1 0,0 68 0,16 81 192,-7-165-117,1-1 0,1 0 1,1-1-1,2 1 0,0-1 1,15 29-1,-18-42-53,0-2 0,1 1 0,0 0 0,1-1 0,0 0 0,0-1 0,1 1 0,0-1 0,1-1 0,0 0 0,0 0 0,0-1 0,1 0 0,0 0 0,0-1 0,15 5 0,-17-7-1214,0-1 0,1 1 0,-1-2 0,0 1 0,15 0 0,3-2-1445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6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 2816,'-3'0'304,"1"1"1,-1-1-1,1 1 1,-1-1 0,1 1-1,-5 2 1,-12 3 3189,19-6-3485,-1 0 0,1 0 0,0 1-1,0-1 1,-1 0 0,1 1-1,0-1 1,0 0 0,-1 1-1,1-1 1,0 0 0,0 1 0,0-1-1,0 1 1,0-1 0,0 0-1,0 1 1,0-1 0,0 1-1,0-1 1,0 0 0,0 1 0,0-1-1,0 1 1,0-1 0,0 0-1,0 1 1,0-1 0,0 1-1,1-1 1,-1 0 0,0 1 0,1 0 34,2 14 169,1 0-1,1 0 1,1-1-1,0 0 1,11 19-1,2 6 8,48 86 463,-36-70-42,31 78 1,-57-118-547,0 0 1,-2 0-1,0 1 1,2 30-1,-5 62 373,-1-91-361,-1 45 160,-3 0-1,-3-1 1,-3 0-1,-32 107 1,39-156-352,-1 4-1,-1 1 1,-1-2-1,-9 18 1,34-56-8069,2 7 6049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7:27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16 598 3072,'-1'0'186,"0"1"1,0 0-1,0-1 0,0 1 0,-1 0 1,1-1-1,0 1 0,0 0 1,1 0-1,-1 0 0,0 0 1,0 0-1,0 0 0,0 2 0,3 2 1873,-2-5-2018,0 0 1,0 0-1,0 0 0,0 1 0,1-1 0,-1 0 0,0 0 1,0 0-1,0 0 0,0 1 0,0-1 0,0 0 0,0 0 1,0 0-1,1 0 0,-1 0 0,0 0 0,0 1 0,0-1 1,0 0-1,0 0 0,1 0 0,-1 0 0,0 0 0,0 0 1,0 0-1,0 0 0,1 0 0,-1 0 0,0 0 0,0 0 1,0 0-1,0 0 0,1 0 0,-1 0 0,0 0 0,0 0 1,0 0-1,1 0 0,-1 0 0,0 0 0,0 0 0,0 0 1,0 0-1,1 0 0,-1 0 0,0 0 0,0-1 0,0 1 1,0 0-1,0 0 0,0 0 0,1 0 0,-1 0 0,0 0 1,0-1-1,4-1 198,0 0 0,-1 0 0,1-1 1,-1 0-1,0 1 0,0-1 0,0 0 0,0-1 1,0 1-1,2-5 0,2-2-44,-1 0 0,6-15 0,-5 6-21,0-1 0,0 0 0,4-31 0,-3 12-6,55-299 1160,-63 334-1359,1 1 0,-1-1 1,0 0-1,0 0 1,0 0-1,-1 0 1,1 0-1,-1 0 1,0 1-1,-1-5 1,2 7 8,-1 1 1,1 0 0,0-1-1,0 1 1,-1 0 0,1 0 0,0-1-1,0 1 1,-1 0 0,1 0-1,0 0 1,-1-1 0,1 1 0,0 0-1,-1 0 1,1 0 0,0 0-1,-1 0 1,1 0 0,-1 0 0,1 0-1,0 0 1,-1 0 0,1 0-1,0 0 1,-1 0 0,1 0 0,0 0-1,-1 0 1,1 0 0,0 0-1,-1 1 1,1-1 0,0 0 0,-1 0-1,1 0 1,0 0 0,-1 1-1,1-1 1,0 0 0,0 0 0,-1 1-1,1-1 1,0 0 0,0 1-1,0-1 1,-1 0 0,1 1 0,0 0-1,-12 16-577,4 7 514,0-1 1,2 1-1,0 0 1,2 1 0,0-1-1,2 1 1,1 35-1,3-13 342,2 1 0,21 91 1,-22-130-168,0 0 0,0 0 0,1-1 0,0 1 0,0-1 0,1 0 0,8 11 0,-4-7 38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6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 8896,'-49'-3'2869,"47"3"-2803,1 0 0,0-1 1,-1 2-1,1-1 0,0 0 0,-1 0 0,1 0 1,0 0-1,0 1 0,-1-1 0,1 1 0,0-1 0,0 1 1,0 0-1,-1-1 0,-1 2 0,-4 2 31,-8 4 484,1 0 0,0 1 0,1 0 1,-25 22-1,9-1 1044,2 2 1,1 0 0,-33 54-1,47-65-1321,1 0 0,1 1 0,1 0 0,0 1-1,2 0 1,1 1 0,-5 34 0,8-34-221,1 1 0,2 0 0,0 0 0,2-1 0,1 1-1,9 40 1,-9-53-166,1-1-1,0 1 1,0 0-1,1-1 0,1 0 1,0 0-1,0-1 0,1 1 1,0-2-1,1 1 1,0-1-1,1 0 0,0 0 1,0-1-1,16 11 1,-11-12-840,1 1 0,21 7 1,36 9-1052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18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1056,'2'-2'8367,"7"2"-6699,12 3-2349,7 2 782,0 0-1,0-2 1,42 0 0,-3-1 259,50-1 434,-63-1-511,61-3 37,-84 3-96,-30 0 64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19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2144,'0'0'7077,"15"0"-6346,8-1-178,0 0 0,0-1 1,28-7-1,-29 5-465,1 0 0,-1 2 0,0 0 0,1 2 0,-1 0 0,1 2 0,-1 0 0,1 1 0,37 11 0,-55-12-57,-3-2-14,-1 0-1,1 1 1,-1-1 0,1 0-1,-1 1 1,1 0 0,-1-1 0,3 3-1,-3-2-197,0-6-2411,3 5 1131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1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 1248,'0'0'10416,"-6"8"-10166,4-4-208,1-1 0,-1 1 0,-1-1 0,1 0 0,-1 0 0,1 0 0,-1 0 0,0 0-1,0 0 1,0-1 0,0 1 0,0-1 0,-8 4 0,-5 5 27,7-5-89,1 2 0,0-1 0,1 1 0,-1 0 0,1 0 0,1 1-1,0 0 1,0 0 0,1 1 0,-5 11 0,4-4-12,0 0 1,1 0-1,1 1 1,1-1-1,-2 26 1,4-39 31,0 16-49,0-1 0,3 37 0,-2-50 55,1 0-1,0-1 1,1 1 0,0-1 0,-1 0 0,1 1 0,1-1 0,-1 0 0,1 0 0,0 0-1,0 0 1,1-1 0,-1 0 0,8 8 0,-6-8 73,0 0 0,1 0 1,-1-1-1,1 1 0,0-1 0,0 0 0,0-1 0,0 0 1,0 0-1,9 2 0,-4-2-65,-1-1 0,1 0 0,-1-1 0,1-1 0,16-2 0,-26 3-143,1 0 1,-1 0-1,0-1 0,0 1 1,0-1-1,0 1 1,0-1-1,1 1 1,-1-1-1,0 0 1,0 1-1,0-1 1,-1 0-1,3-1 0,3-4-1489,3 2 301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2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 2976,'0'-12'1669,"0"3"5147,5 30-6373,-5-21-426,0 1 0,0 0 1,0 0-1,0-1 0,0 1 1,0 0-1,0 0 0,0 0 1,0-1-1,1 1 0,-1 0 1,0-1-1,0 1 0,2 1 1,-2-2-1,0 0 0,0 0-1,0 0 1,0 0 0,1 0 0,-1 0 0,0 1 0,0-1 0,0 0 0,1 0 0,-1 0 0,0 0 0,0 0 0,0 0 0,1 0 0,-1-1 0,0 1 0,0 0 0,0 0-1,1 0 1,-1 0 0,0 0 0,0 0 0,0 0 0,1 0 0,-1 0 0,0 0 0,0-1 0,0 1 0,0 0 0,0 0 0,1 0 0,-1-1 0,1 0 70,1-1 1,-1 0-1,0 0 1,0 0 0,0 0-1,0 0 1,0 0-1,0 0 1,1-4 0,4-57 290,-2 49-266,-4 12-144,0 18 27,0 40-571,0-48 75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4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5 566 2976,'0'4'1189,"0"-8"-757,0 5-233,0-1 0,3 5 4569,-2-4-4569,-1-1-87,1 0 1,0 0-1,0-1 0,-1 1 0,1 0 1,0 0-1,0 0 0,-1-1 1,1 1-1,0 0 0,-1 0 0,1-1 1,0 1-1,-1-1 0,1 1 0,-1-1 1,1 1-1,0-1 0,0 0 1,3-4 108,1 0 1,-1-1 0,-1 1 0,1-1 0,-1 1-1,0-1 1,5-12 0,-2 4 78,0-1-186,-2 0-1,1 0 1,-2-1 0,3-21-1,-3 15-62,11-57-64,12-81 197,-25 144-115,0 1 1,-1-1-1,-4-25 1,3 33-34,1 6-42,-1 0-1,1-1 0,-1 1 1,1 0-1,-1 0 0,0 0 1,0 0-1,1 0 0,-2 0 1,1 1-1,0-1 0,0 0 1,-1 0-1,1 1 0,0-1 1,-1 1-1,-2-2 1,3 2-38,0 0 1,0 1 0,0-1 0,0 1 0,0-1 0,0 1 0,-1-1 0,1 1 0,0 0-1,0 0 1,0 0 0,-1-1 0,1 1 0,0 0 0,0 0 0,-1 1 0,1-1 0,0 0 0,0 0-1,0 1 1,-1-1 0,1 0 0,0 1 0,0-1 0,0 1 0,0 0 0,0-1 0,0 1-1,0 0 1,-1 0 0,-2 3-2,0 1-1,0-1 1,0 1 0,0 0-1,1 0 1,0 0-1,0 0 1,0 0 0,1 1-1,-4 9 1,1 5-68,-5 36 0,7-36 22,-3 29 9,-1 80-1,7-115 170,1 0 0,0 0 0,1 0 0,1 0 0,0-1 0,0 1 0,2-1 0,6 16 0,-9-24-36,0-1 0,1 1 1,0-1-1,0 0 0,0 1 0,0-1 1,0 0-1,1-1 0,0 1 0,0-1 1,0 1-1,0-1 0,0-1 0,1 1 1,-1 0-1,1-1 0,0 0 0,0 0 0,0-1 1,0 1-1,0-1 0,0 0 0,0 0 1,10 0-1,0-4 61,2 2-37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8.2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0 1408,'0'3'9930,"-6"9"-9711,4 1 45,-2 8-22,-8 23-1,6-23-125,2 2 0,0-1 0,-1 39 1,2-22-278,2-24 114,1-1 1,0 0-1,0 0 0,4 15 1,-3-22 86,1 0 1,-1 0 0,1-1-1,1 1 1,-1-1-1,1 0 1,0 1-1,1-1 1,0-1-1,6 9 1,-9-12-58,1-1-1,-1 0 1,1 0-1,0 0 1,-1-1 0,1 1-1,-1 0 1,1-1 0,0 1-1,0-1 1,-1 1-1,1-1 1,0 0 0,0 0-1,0 0 1,-1 0 0,1 0-1,0 0 1,0 0-1,0-1 1,-1 1 0,1-1-1,0 1 1,-1-1 0,1 1-1,0-1 1,-1 0-1,1 0 1,-1 0 0,3-2-1,8-5-520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8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86 5472,'-10'-17'2496,"10"0"-2176,0 6 1600,0 7-1120,-4-9 992,4 10-1024,-5-5-256,5 4-320,-5-4-704,2 11-544,3 6 736,0-1-1536,8 3 1024,1 1-2368,1 5 1792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29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0 526 2304,'0'0'752,"0"1"-653,0-1 0,1 0 0,-1 0 1,0 0-1,0 1 0,0-1 0,0 0 0,0 0 1,0 0-1,0 1 0,1-1 0,-1 0 0,0 0 1,0 0-1,0 0 0,0 1 0,1-1 0,-1 0 1,0 0-1,0 0 0,0 0 0,1 0 0,-1 0 1,1 1-1,0-2 144,1 0 0,-1 0 0,1 0 0,0 0 0,-1 0 0,1 1 0,0-1 0,0 1 0,3-1 0,15-5 655,-15 3-643,3-1-5,0-1 0,0 0 0,-1-1 0,1 1 0,-1-1 0,8-9 0,-5 0-45,0 0 0,0-1 0,-2 0 0,0 0 0,8-25 0,-5 7-20,11-60 0,-17 71-98,-2 0 1,-1-1-1,-1 1 1,-2-32-1,0 47-63,0 0 0,-5-15 0,6 20-50,-1 1 0,0-1 0,0 1 0,-1-1 0,1 1 0,0 0 0,-1 0 0,0 0 0,1 0 0,-1 0 0,-2-3 0,3 5 12,0-1-1,0 1 0,0 0 0,1-1 1,-1 1-1,0 0 0,0-1 1,0 1-1,0 0 0,0 0 0,0 0 1,1 0-1,-1 0 0,0 0 1,0 0-1,0 0 0,0 0 1,0 0-1,0 0 0,0 1 0,1-1 1,-1 0-1,0 1 0,0-1 1,0 1-1,1-1 0,-1 0 0,0 1 1,0 0-1,1-1 0,-1 1 1,0-1-1,1 1 0,-2 1 1,-2 3-13,0 0 0,1 0 1,-6 8-1,8-11 24,-8 15 35,1-1 0,1 2 0,0-1-1,1 1 1,1 0 0,-3 23-1,2-3 269,0 78 0,6-107-271,0 0 1,1 0 0,0 0-1,0-1 1,1 1 0,1 0-1,3 10 1,-3-12 11,0-1 0,1 0-1,0 0 1,0 0 0,0-1 0,0 1 0,1-1-1,0 0 1,11 9 0,-7-8-125,-1 0 1,1-1-1,0 0 1,11 4-1,20 6-4762,-22-9 2457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0.5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7 1984,'-1'1'151,"1"-1"0,0 1 1,-1-1-1,0 1 0,1-1 0,-1 1 0,1-1 1,-1 1-1,0-1 0,1 0 0,-1 1 1,0-1-1,1 0 0,-1 1 0,0-1 0,0 0 1,1 0-1,-1 0 0,0 0 0,0 0 0,1 0 1,-1 0-1,-1 0 0,0 0 545,-2 2 982,-5 1-391,33-5 586,31-5-1,-28 3-1707,38-2 0,101 8-48,-162-2-117,-1 0-1,0 0 1,1 1-1,-1-1 1,1 1 0,-1 0-1,0 0 1,1 0-1,-1 0 1,0 0-1,5 3 1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1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2976,'5'-12'6442,"-4"17"-4858,2 5-1146,-1 1 0,0-1 0,0 0 0,-1 18-1,-3 47 199,1-63-559,0 8 28,-1 111 99,3-42-68,0-43-1098,7 62 1,-4-91-73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8320,'0'-20'2672,"0"20"-2650,0 0 1,0 0 0,0 0 0,0 0-1,0 0 1,0 0 0,0-1-1,0 1 1,0 0 0,0 0 0,0 0-1,0 0 1,0 0 0,0-1 0,0 1-1,0 0 1,0 0 0,0 0-1,0 0 1,0 0 0,1-1 0,-1 1-1,0 0 1,0 0 0,0 0-1,0 0 1,0 0 0,0 0 0,0 0-1,0-1 1,0 1 0,1 0 0,-1 0-1,0 0 1,0 0 0,0 0-1,0 0 1,0 0 0,0 0 0,1 0-1,-1 0 1,0 0 0,0 0 0,0 0-1,0 0 1,3-1 197,-1 1 0,1 0 0,-1 0 0,1 0 1,-1 0-1,1 0 0,-1 0 0,1 1 0,-1-1 0,0 1 0,1 0 1,3 1-1,30 17 2680,-25-13-2396,10 8 116,0 0 0,-1 1 0,-1 1 0,-1 1 0,0 0 0,-1 1 0,15 23 0,5 10 1103,47 89 0,-72-117-1303,-2 0 0,0 1 1,-2 0-1,11 48 1,-12-29 90,4 86 1,-11-104-410,0 1 1,-2 0-1,-1-1 1,-1 1-1,-1-1 1,-10 31-1,9-40-355,-1 1 0,-1-1 0,0-1 0,-1 1 0,0-1 0,-1-1 0,-1 0 0,0 0 0,-24 21-1,18-21-2071,0 0 0,-25 13 0,9-6-929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1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6 1984,'-1'-1'219,"1"1"-1,-1-1 1,0 1 0,1-1-1,-1 1 1,0 0 0,0-1-1,1 1 1,-1 0 0,0-1 0,0 1-1,0 0 1,1 0 0,-1 0-1,0 0 1,0 0 0,0 0-1,1 0 1,-1 0 0,0 0 0,0 0-1,0 1 1,1-1 0,-2 1-1,1-1-117,-1 1 1,0 0-1,0 0 1,0 0 0,1 0 0,-1 0 0,0 1-1,1-1 1,-1 1 0,1-1 0,-1 1 0,1 0-1,-2 3 1,-6 5 57,-9 9 229,0 1-1,2 1 0,0 1 0,-19 36 0,27-43-216,1 1 0,1 0 0,1 0-1,-7 28 1,-5 71 171,17-113-332,-3 25 27,1-1 0,2 1 0,2 28 0,-1-41 23,1-1 0,1 0 0,0 1 0,1-1 1,0 0-1,1-1 0,13 24 0,-14-29 4,1 0 0,0-1 1,1 1-1,0-1 0,0 0 0,9 6 1,43 28 145,-56-39-187,3 2-91,0 0 1,1-1 0,-1 0-1,0 0 1,0 0-1,12 2 1,-14-4-417,0 1-1,0-1 1,1 0 0,-1 0-1,0 0 1,1-1-1,6 0 1,4-4-945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2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 2720,'-5'-2'5033,"12"5"-3684,14 7-926,-4 0 453,33 13 1,-32-16-426,31 18 1,-32-14-206,0 1 0,-1 0-1,0 1 1,21 23 0,-32-30-138,1 0 0,-2 1 0,1-1 0,-1 1 0,0 0 0,0 0-1,-1 0 1,0 1 0,0-1 0,-1 1 0,0 0 0,0 0 0,0-1 0,-1 15 0,-2 14 90,-1 0-1,-12 53 1,-26 71 164,39-155-372,-6 20-152,-1-1 0,-15 35 0,12-32-2457,10-18 1302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3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1 500 3808,'3'2'1514,"-6"-5"-906,3 3-392,0-1 0,0 1 0,0-1 0,0 1 0,0-1 0,1 1 0,-1-1 0,0 1 0,0-1 0,0 1 0,1 0 0,-1-1 0,0 1 0,0-1 0,1 1 0,-1-1 0,0 1 0,1 0 0,-1-1 0,1 1 0,11-17 832,-3 1-535,0 1-1,-2-1 1,12-33-1,9-55-177,-5 11-165,-22 91-163,19-72 105,-19 63-78,1 1-1,-1-1 1,-1 1-1,0-1 0,-2-12 1,2 21-57,0 1 1,0-1-1,-1 0 0,1 0 1,-1 0-1,0 1 0,1-1 1,-1 0-1,0 1 0,0-1 1,-2-3-1,3 5 9,-1 0 0,1-1 0,0 1 1,-1 0-1,1-1 0,-1 1 0,1 0 0,0 0 1,-1-1-1,1 1 0,-1 0 0,1 0 0,-1 0 1,1-1-1,-1 1 0,1 0 0,-1 0 0,1 0 1,-1 0-1,1 0 0,-1 0 0,1 0 0,-1 0 1,1 0-1,-1 0 0,1 0 0,-1 1 0,1-1 0,-1 0 1,1 0-1,-1 0 0,1 1 0,0-1 0,-1 0 1,1 0-1,-1 1 0,1-1 0,0 0 0,-1 1 1,1-1-1,0 1 0,-1 0 0,-14 19-318,14-18 287,-8 12 65,2 0-1,0 1 1,1 0-1,0 0 1,1 0-1,-4 20 1,4-7 112,2 0 0,-1 49 1,4-61-90,1 0 0,0-1 0,1 1 0,1 0 0,6 21 0,-7-30-61,1-1 1,-1 0-1,1 0 1,0 0-1,1 0 1,0 0-1,-1-1 1,2 1 0,-1-1-1,1 0 1,0 0-1,0-1 1,0 1-1,0-1 1,9 4-1,22 8-1288,3-3 346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4.8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 2912,'0'-9'1546,"0"7"-1103,0 5 2416,17 0-2097,153-9 1601,-79 1-2070,44-6 342,-36 5-198,-96 6-1854,-6 1-638,-2 3 861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35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3712,'4'0'1491,"-8"0"-833,12-4 4044,-5 2-4483,1-1 0,0 1 0,0 0 0,1 1-1,-1-1 1,0 1 0,1 0 0,5-1 0,21 3-40,44 8-1,4 1-124,-55-8 36,98 4-1514,-72-6 534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46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17 2304,'0'-8'6112,"6"2"-4597,-3 3-913,-4 9 153,-1 0-1,-1-1 1,-4 10 0,0-1-679,1-4-36,-8 21 1,13-28-71,0 1-1,0 0 1,0-1 0,0 1 0,1 0 0,0 0 0,-1 0 0,1-1 0,2 9 0,-1 7 95,-1-16-82,1 1-1,-1-1 1,0 1 0,1-1-1,0 0 1,0 1 0,0-1-1,2 5 1,2 2 22,7 15 150,-11-24-156,-1 0 1,1 0-1,0 1 0,0-1 1,0 0-1,0-1 1,0 1-1,0 0 0,0 0 1,0 0-1,0 0 0,0-1 1,0 1-1,1-1 1,-1 1-1,2 0 0,0-1 13,6 2 105,0 0-1,0-1 0,0 0 1,0-1-1,0 0 1,15-1-1,-1-2-13,-13 2-53,0 0 0,0-1 1,12-4-1,-8 4-123,2-2 582,-16 4-729,0 0 0,1 0 0,-1-1-1,0 1 1,1 0 0,-1 0 0,1 0 0,-1-1-1,0 1 1,1 0 0,-1 0 0,0-1 0,0 1-1,1 0 1,-1 0 0,0-1 0,0 1 0,1 0-1,-1-1 1,0 1 0,0-1 0,0 1 0,1 0-1,-1-1 1,0 1 0,0-1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47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7 130 2912,'0'-6'304,"-1"0"0,1 0 0,-1 0 0,-2-9 0,3 14-188,-1 1 1,1-1-1,0 0 1,-1 0-1,1 0 1,0 0-1,0 0 1,0 0-1,0 0 1,0 0-1,0 0 1,0 0-1,0 0 1,1-1-1,0-1 590,-1 10 5370,4-10-5779,-4 1-164,1 0-1,-1 0 1,1 0-1,-1 0 1,0 0-1,0 0 1,0-1 0,0 1-1,-1-4 1,1-11 205,5 3-143,-4 12-129,0 0-1,-1 0 1,1 0 0,-1 0-1,1 0 1,-1-1 0,1-2-1,-1 4-41,0 1 48,4 3-520,5 4 102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48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67 2496,'0'0'784,"-9"0"4192,9-6-982,0 4-3926,1 0 0,-1-1 1,1 1-1,0 0 0,0 0 0,0 0 0,0 0 1,0 1-1,0-1 0,0 0 0,1 0 1,-1 1-1,3-3 0,8-4-36,-9 5-43,1 0 1,0 1-1,-1-1 0,1 1 1,0 0-1,1 0 0,-1 0 1,0 1-1,9-2 0,-12 3 10,0 0-1,1 1 0,-1 0 1,0-1-1,0 1 0,0 0 1,0 0-1,0-1 0,0 1 1,0 0-1,0 0 0,0 0 1,0 0-1,0 1 0,0 0 1,1 14 64,-1-1 1,-1 0-1,0 1 1,-1-1 0,0 0-1,-2 0 1,-4 19-1,-3 17 122,6-31-26,-1 1-1,-1-1 1,-16 35 0,16-43 31,0-1 0,-11 16 0,17-27-188,0 0-1,0 0 1,0 1 0,0-1-1,0 0 1,0 0 0,0 0-1,0 0 1,0 0-1,0 0 1,0 0 0,0 0-1,0 1 1,0-1-1,0 0 1,0 0 0,0 0-1,0 0 1,0 0 0,0 0-1,0 0 1,0 1-1,0-1 1,0 0 0,0 0-1,0 0 1,0 0-1,0 0 1,0 0 0,0 0-1,0 0 1,0 0 0,0 1-1,1-1 1,-1 0-1,0 0 1,0 0 0,0 0-1,0 0 1,0 0-1,0 0 1,0 0 0,0 0-1,0 0 1,1 0 0,-1 0-1,0 0 1,0 0-1,0 0 1,0 0 0,0 0-1,0 0 1,0 0-1,1 0 1,-1 0 0,0 0-1,0 0 1,0 0 0,14 0 163,-10-1-54,1 0 0,0 0 0,0 0 0,5-2 0,-7 1-55,0 1 0,1 0 0,-1 0 0,1 0 0,-1 0 0,0 0 0,1 1 0,0 0 0,3 0 0,-6 0-105,0-1 0,-1 1 0,1 0 0,-1 0 0,1 0 0,-1 0 0,1-1 0,-1 1 0,1 0 0,-1 0 0,1-1 0,-1 1 0,1 0 0,-1-1 0,1 1 0,-1 0 0,1-1 0,-1 1 0,0-1 0,1 1 0,-1-1 0,0 1 0,1-2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49.2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1 350 3808,'2'-6'5953,"9"-2"-4223,2-4-1173,9-17-148,-1-1-1,-1-1 1,-2-1 0,-2-1 0,23-60 0,-38 89-426,8-29 174,-9 31-139,1 0 0,-1 0 0,0 0 0,0 0 0,0 0 0,0 0 0,0 0 0,-1 0 0,1 0 0,0 0 0,-1 0 0,0 0 0,1 0 0,-2-2 1,1 4-32,1-1 0,0 1 0,-1-1 1,1 1-1,-1-1 0,1 1 0,-1-1 1,0 1-1,1 0 0,-1 0 0,1-1 1,-1 1-1,0 0 0,1 0 0,-1-1 1,0 1-1,1 0 0,-1 0 0,0 0 1,1 0-1,-1 0 0,-1 0 0,-18 4-457,15-3 396,-1 1 71,1 0-1,0 0 0,-1 0 1,1 1-1,0 0 1,0 0-1,0 0 0,1 0 1,-1 1-1,1 0 1,0 0-1,0 0 1,0 0-1,0 1 0,1-1 1,0 1-1,-4 7 1,2-3 66,1 1 0,0-1 0,1 1 0,0 0 0,0 0 0,1 0 0,1 0 0,0 0 0,-1 13 0,3-18-32,-1 0 1,1 0-1,0 0 1,0-1-1,0 1 1,0 0-1,1-1 1,0 1-1,0-1 1,0 0-1,0 1 1,1-1-1,0 0 1,0-1-1,0 1 1,0 0-1,1-1 1,-1 0-1,1 1 1,0-1-1,0-1 1,4 4-1,1-2-65,0 1-1,-1-1 1,1-1 0,1 1-1,-1-1 1,0-1 0,1 0-1,-1 0 1,1-1 0,12 0-1,6-3-2226,-2 2 608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0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 2816,'-5'3'9733,"25"-3"-8720,53-5-434,-47 3-438,-1 0 1,34 3-1,84 18 72,-142-19-219,-1 0 0,1 0-1,0 1 1,0-1 0,0 0-1,0 1 1,0-1 0,0 0 0,-1 1-1,1-1 1,0 1 0,0-1-1,-1 1 1,1 0 0,1 0-1,2 4-537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143 577 5568,'0'0'243,"0"-1"1,0 1 0,-1-1-1,1 1 1,0-1-1,0 0 1,0 1-1,0-1 1,0 1 0,-1-1-1,1 1 1,0-1-1,-1 1 1,1-1-1,0 1 1,-1-1 0,1 1-1,0 0 1,-1-1-1,1 1 1,-1 0-1,1-1 1,-1 1 0,1 0-1,-1-1 1,1 1-1,-1 0 1,-2-1 193,1 0 1,0 1 0,0 0-1,-1-1 1,1 1 0,0 0-1,-4 0 1,0 1 254,-1 0-1,0 0 1,-13 4-1,16-3-616,-1-1 0,1 1 0,0 1 0,0-1 0,0 1-1,0-1 1,1 1 0,-1 0 0,1 1 0,0-1 0,0 0-1,0 1 1,0 0 0,0 0 0,1 0 0,0 0 0,-1 0 0,2 0-1,-1 1 1,0-1 0,1 0 0,0 1 0,-1 5 0,1-3 65,1 1-1,-1 0 1,1 0 0,1 0 0,-1 0 0,1 0 0,1 0 0,0-1 0,0 1 0,0 0 0,1-1 0,6 13 0,-8-18-107,0-1 0,0 1 0,0 0 0,0-1 0,0 1 0,0-1 0,0 0 0,1 1 0,-1-1 0,1 0 0,-1 0 0,1 0 0,-1 0 0,1 0-1,-1 0 1,1 0 0,0 0 0,0-1 0,-1 1 0,3 0 0,-1-1 18,-1 0 1,1 0-1,0 0 0,-1 0 0,1-1 0,0 1 0,-1-1 1,1 0-1,-1 0 0,1 0 0,-1 0 0,4-2 1,3-3 100,0 0 1,0 0 0,-1-1 0,0-1-1,0 1 1,6-10 0,-6 8-183,-1 0 0,-1 0 0,0-1 0,9-18 0,-13 25 31,-1 0 0,0 0 0,0 0 0,0 0 1,-1 0-1,1-1 0,-1 1 0,1 0 0,-1 0 1,0 0-1,0 0 0,-1-1 0,1 1 0,-1 0 1,1 0-1,-1 0 0,0 0 0,0 0 0,0 0 1,-1 0-1,1 0 0,-3-2 0,-24-25-102,21 23 90,6 6 71,0 0 1,-1 0-1,1-1 1,0 1-1,0 0 1,0 0 0,-1-1-1,1 1 1,1-1-1,-1 1 1,0-1 0,0 1-1,1-1 1,-1 0-1,0 1 1,1-1-1,0 0 1,-1 1 0,1-1-1,0 0 1,0 1-1,0-1 1,0 0-1,0 0 1,0 1 0,1-1-1,-1 0 1,1 1-1,-1-1 1,2-2 0,15-21 504,-11 17-464,47-61 245,174-211 337,-211 262-686,-1 0 3,0 2-1,1 0 1,0 1-1,29-20 1,-45 34-3,0 1 1,1 0-1,-1-1 0,0 1 0,1 0 1,-1 0-1,1-1 0,-1 1 0,0 0 1,1 0-1,-1 0 0,1 0 0,-1-1 1,1 1-1,-1 0 0,1 0 0,-1 0 1,1 0-1,-1 0 0,1 0 0,-1 0 0,0 0 1,1 0-1,-1 1 0,1-1 0,-1 0 1,1 0-1,-1 0 0,1 0 0,-1 1 1,0-1-1,1 0 0,-1 0 0,1 1 1,-1-1-1,0 0 0,1 1 0,-1-1 1,1 1-1,0 1-6,-1 0 0,1 0 1,0 0-1,-1 1 0,1-1 1,-1 0-1,0 0 0,0 0 1,0 4-1,-2 28 110,-2 0 0,-14 54 1,11-61-69,-2 0-1,0 0 1,-25 47 0,-50 67 44,35-62-19,-83 162 105,16-27-11,78-145-33,18-32 101,-32 47 1,51-83-195,1-1-1,0 1 1,-1-1-1,1 1 0,0-1 1,-1 1-1,1-1 1,-1 0-1,1 1 1,-1-1-1,1 1 1,-1-1-1,1 0 1,-1 0-1,1 1 0,-1-1 1,0 0-1,0 0-17,1 0-1,0 0 1,0 0-1,-1 0 1,1 0-1,0 0 1,0 0-1,-1-1 1,1 1-1,0 0 1,0 0-1,0 0 1,-1 0-1,1-1 1,0 1-1,0 0 1,0 0-1,0-1 1,0 1-1,-1 0 1,1 0-1,0-1 1,0 1-1,0 0 1,0 0-1,0-1 1,0 1-1,0-3 12,-1 0 0,1 0 0,0 0-1,0 1 1,0-1 0,1-5 0,5-17 36,0 1-1,2 1 1,15-34 0,-19 47-37,2-1 1,0 1 0,0 0-1,1 0 1,0 1 0,0 0-1,1 0 1,1 1 0,15-13-1,-19 18-19,1 0 0,-1 0-1,1 1 1,0 0-1,-1 0 1,1 0-1,0 1 1,0-1-1,0 2 1,0-1-1,0 0 1,0 1 0,1 1-1,-1-1 1,0 1-1,11 2 1,6 3-15,0 1 0,43 21 0,-51-22 8,106 49-685,-94-42-1420,11 3-3203,-12-8 2649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0.7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 5216,'2'-4'627,"-2"4"-570,0 0 0,0 0 0,-1 0 0,1 0 0,0 0 0,0 0 0,0 0 0,-1 0 683,1 0-683,0 0 0,0 0 0,0-1 0,0 1 0,0 0-1,0 0 1,0 0 0,0 0 0,0 0 0,0 0 0,0 0 0,0 0 0,0 0 0,0 0 0,0-1 0,0 1 0,0 0 0,1 6 2932,7 35-629,-5 41-616,-3-31-1456,2 42-1,6 74-329,-8-145-216,2 4-1948,-1-22 1478,-1-4 671,0 0 0,1 1 1,-1-1-1,0 0-624,0 0 624,0 0 1,0 1-1,0-1 0,0 0 0,0 0 1,0 0-1,0 0 0,0 0 0,0 0 1,0 0-1,0 0 0,0 0 0,0 0 1,0 1-1,0-1 0,0 0 1,0 0-1,0 0 0,0 0 0,0 0 1,0 0-1,0 0 0,0 0 0,0 0 1,-1 1-512,1-1 512,0 0-1,0 0 0,0 0 0,0 0 1,0 0-1,0 0 0,0 0 0,-1 0 1,1 0-1,0 0 0,0 0 0,0 0 1,0 0-1,0 0 0,0 0 0,0 0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1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0 3808,'-2'1'163,"0"-1"0,1 0 0,-1 1 0,0-1 0,1 1-1,-1-1 1,1 1 0,-1 0 0,1 0 0,-1-1 0,1 1 0,-1 0 0,1 0 0,0 1 0,-1-1 0,1 0 0,-1 2 0,-18 27 1109,15-23-917,-6 12 144,1 1 0,1 1 1,1-1-1,-11 41 0,-9 90 803,18-93-908,1-2-178,-1 58 0,9-80-272,2-1 0,1 1 0,7 35 0,-7-57-1,1 1 1,0 0 0,1-1 0,1 0 0,0 0 0,0 0 0,1-1 0,1 1-1,0-1 1,0-1 0,1 0 0,0 0 0,1 0 0,0-1 0,1 0-1,0-1 1,0 0 0,19 11 0,6 1-669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1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9 3072,'-1'-2'-33,"1"1"229,0 1 0,0 0 1,0-1-1,0 1 1,-1 0-1,1-1 0,0 1 1,0 0-1,0-1 1,-1 1-1,1 0 0,0 0 1,-1-1-1,1 1 0,0 0 1,0 0-1,-1-1 1,1 1-1,-1 0 0,1 0 1,0 0-1,-1 0 1,1 0-1,0 0 0,-1-1 1,0 1-1,11 11 4700,26 42-4032,-15-11-509,-3 1 1,22 72 0,-37-105-277,32 112 785,-30-99-716,-1 1 0,0-1 0,-1 31 0,-4-40-89,0 1 0,-1 0 0,-1 0 0,0-1-1,-1 1 1,0-1 0,-1 0 0,-10 18-1,-5 5-391,-41 57-1,-7-6-4589,59-76 3489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2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13 216 3648,'-13'4'6085,"27"-5"-4277,-8-1-1487,1 0 0,0 0-1,-1-1 1,0 0 0,1 0 0,-1 0 0,-1-1 0,1 0-1,10-9 1,2-4 94,23-28-1,-37 40-380,0 0 0,0 0 0,0-1 0,-1 1 0,0-1 0,0 0 0,0 0-1,-1 0 1,1-1 0,-2 1 0,1 0 0,-1-1 0,1-10 0,-1 16-63,-1 0 1,0-1 0,0 1-1,0 0 1,0 0 0,-1 0-1,1 0 1,0 0 0,0-1-1,-1 1 1,1 0-1,-1 0 1,1 0 0,-1 0-1,1 0 1,-1 0 0,1 0-1,-2-1 1,1 2 6,0-1 0,1 1 0,-1 0 0,0 0 1,1-1-1,-1 1 0,0 0 0,1 0 0,-1 0 0,0 0 0,1 0 1,-1 0-1,0 0 0,0 0 0,1 0 0,-1 0 0,0 0 1,1 1-1,-1-1 0,0 0 0,0 1 0,-5 2-43,0 0-1,0 1 1,1 0-1,-10 7 1,11-7 137,0-1 12,0 1 0,0 0 0,0 0 1,1 0-1,0 0 0,-1 1 0,2-1 0,-1 1 0,0 0 0,1-1 0,0 1 0,0 0 0,1 1 0,-2 4 0,2-3-30,0-1-1,1 1 1,0 0 0,0-1-1,0 1 1,1-1-1,0 1 1,0-1-1,1 0 1,0 1 0,4 9-1,0-2-162,1-1 0,1 1-1,0-1 1,0-1 0,1 1-1,1-2 1,14 15 0,-2-6-339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4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3136,'0'4'6997,"2"-3"-6846,0 0 0,0 0 1,0 0-1,0 0 0,0-1 0,0 1 0,0 0 0,0-1 1,0 0-1,5 1 0,-2 0-65,18 2 234,0-1-1,1 0 0,35-4 0,-9 1-65,9 0-85,0 3 0,105 17 0,-164-19-161,11 2 124,-1 0-1,0 1 0,14 6 0,-21-8 263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8:54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43 4224,'0'-7'942,"-1"5"-724,1 1 1,0-1-1,0 1 1,0-1-1,0 0 0,0 1 1,0-1-1,0 1 1,1-1-1,-1 1 1,0-1-1,1 0 1,0 1-1,-1 0 1,2-3-1,0 3-52,1-1 1,-1 1-1,1 0 0,-1 1 0,1-1 1,-1 0-1,1 1 0,0-1 0,-1 1 1,1 0-1,0 0 0,-1 0 0,1 0 1,-1 0-1,5 1 0,6 2-134,0 1-1,12 5 0,6 1 314,6 0-262,1-2 0,1-1 0,-1-2 0,1-2 0,-1-1 0,51-5 0,-76 1-738,-1 0 0,1 0 0,0-1 0,16-7 0,9-3-1339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1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6 2400,'9'-5'8757,"-10"9"-8614,0 0 1,0 1-1,0-1 0,-1 0 1,1 0-1,-1 0 0,0 0 0,0 0 1,0 0-1,-1-1 0,-3 6 1,-11 18 19,-14 33-81,-18 41 104,42-83-161,0-1 0,2 1 0,-7 36 0,11-51-27,1-1 0,-1 1 0,1 0 1,0 0-1,0 0 0,0 0 0,1 0 1,-1 0-1,1 0 0,0 0 0,-1 0 0,1-1 1,0 1-1,1 0 0,-1-1 0,0 1 1,1 0-1,0-1 0,-1 0 0,1 1 1,0-1-1,0 0 0,1 0 0,1 2 1,1-1-6,1 0 1,-1 0 0,1 0 0,-1-1 0,1 0 0,0 0-1,0-1 1,0 1 0,0-1 0,10 0 0,7 1-282,1-1 0,-1-1 0,0-1 0,27-5 0,-31-1-1867,-1-1 646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1.6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25 3328,'0'0'108,"-1"0"0,1-1-1,0 1 1,-1 0 0,1-1 0,-1 1 0,1 0 0,0-1 0,-1 1-1,1-1 1,0 1 0,0 0 0,-1-1 0,1 1 0,0-1 0,0 1-1,0-1 1,0 1 0,-1-1 0,1 1 0,0 0 0,0-1-1,0 1 1,0-1 0,0 1 0,0-1 0,0 1 0,0-1 0,1 1-1,-1-1 1,0 1 0,0-1 0,0 1 0,0-1 0,1 1 0,-1-1-1,0 1 1,0 0 0,1-1 0,-1 1 0,0 0 0,1-1-1,-1 1 1,0 0 0,1-1 0,3-4 1459,-2 24 1428,-2-18-2960,0 1 1,0-1 0,0 1 0,0 0-1,0-1 1,0 1 0,-1-1-1,1 1 1,0-1 0,-1 1-1,1-1 1,-1 1 0,0-1 0,-1 2-1,1-3 37,1-1 0,-1 1-1,0-1 1,0 0 0,0 1 0,1-1-1,-1 0 1,1 0 0,-1 0 0,0 1-1,1-1 1,-1 0 0,1 0-1,0 0 1,-1 0 0,1 0 0,0 0-1,-1 0 1,1-2 0,1-3-561,0 4 99,-1 5 245,0-2-116,2-1-657,6 3 460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2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82 2656,'0'0'8064,"1"-12"-6987,3 6-874,0 0-1,1 1 1,7-9 0,3-2-81,-13 14-118,1 0-1,-1 0 0,0 0 0,1 0 1,0 1-1,-1-1 0,1 1 0,0-1 1,0 1-1,0 0 0,4-1 0,-6 2-5,0-1 0,1 1 0,-1 0 0,0-1-1,0 1 1,1 0 0,-1 0 0,0 0 0,1 0-1,-1 0 1,0 0 0,0 0 0,1 1 0,-1-1-1,0 0 1,0 1 0,1-1 0,-1 1 0,0-1 0,0 1-1,0-1 1,0 1 0,0 0 0,0 0 0,0 0-1,0-1 1,0 1 0,0 0 0,1 2 0,-1-1 52,0 1 1,1-1 0,-1 1 0,0-1 0,0 1-1,-1 0 1,1 0 0,-1-1 0,1 1 0,-1 0-1,0 0 1,0 0 0,0 0 0,0-1-1,0 1 1,-1 0 0,0 0 0,1 0 0,-1-1-1,-1 4 1,-4 8 60,0 0-1,-1 0 0,0-1 0,-1 0 1,-1 0-1,-14 16 0,-18 28 350,38-48-548,8-6 360,15-7 222,15-8-253,-21 7-391,1 0 1,0 0-1,0 2 1,0 0-1,24-2 1,-21 7-3414,-13-2 1830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3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12 3328,'-1'-3'415,"-4"-6"2924,-3 20-640,4-5-2459,-6 9 175,1 1 0,1 0 1,0 1-1,1 0 0,1 0 0,-5 23 0,4-8-384,2 1-1,-1 57 0,7 106 93,2-164-90,0-1 0,2 1 0,2-1 0,11 37 0,-9-42-104,33 81 104,-37-96-257,0-1 0,1 0 0,1 0 0,-1-1 0,2 0 1,-1 0-1,15 12 0,14 8-693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1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45 5824,'1'-1'247,"0"-1"-1,-1 1 1,1-1 0,0 1 0,0 0 0,0-1 0,0 1-1,0 0 1,0 0 0,0 0 0,1 0 0,-1 0-1,2-2 1,9-6 5818,-12 9-5963,0-1 1,0 1-1,0 0 1,0 0-1,1 0 1,-1-1-1,0 1 1,0 0-1,0 0 1,0-1-1,0 1 1,0 0-1,0 0 1,0 0-1,0-1 1,0 1-1,0 0 1,0-1 0,0 1-1,0 0 1,0 0-1,0-1 1,0 1-1,0 0 1,0 0-1,0 0 1,0-1-1,0 1 1,0 0-1,0 0 1,0-1-1,-1 1 1,1 0-1,-10-5 2101,-21 1 34,20 5-1766,-1 0 0,1 1 1,-1 0-1,-18 7 0,-45 21 693,65-25-1062,-1 0 1,1 1-1,1 0 1,-1 1-1,1 0 1,-10 10-1,16-14-56,0 0 0,0 0 1,0 0-1,1 1 0,0-1 0,-1 1 0,1-1 0,1 1 0,-1 0 0,0 0 0,1 0 0,0 0 0,0 0 0,0 0 0,0 0 0,1 0 1,0 0-1,0 0 0,0 0 0,0 5 0,1-7-8,-1 0 0,1 0 1,-1 0-1,1 0 0,-1-1 1,1 1-1,0 0 0,0 0 1,0-1-1,0 1 0,0 0 1,0-1-1,0 1 0,1-1 1,-1 1-1,0-1 0,1 0 1,-1 0-1,1 0 0,0 0 1,-1 0-1,1 0 0,0 0 1,0 0-1,0 0 0,-1-1 1,1 1-1,0-1 0,0 1 1,0-1-1,0 0 0,0 0 1,0 0-1,0 0 0,0 0 1,0 0-1,0-1 0,0 1 0,-1-1 1,1 1-1,0-1 0,3-1 1,9-5 83,-1-1 0,0 0 0,-1 0 1,0-1-1,14-15 0,2 1-109,58-47 73,-83 68-77,0 0 1,-1 0-1,1-1 0,-1 1 1,1-1-1,-1 1 1,0-1-1,0 0 1,0 0-1,-1 0 1,1 0-1,1-4 0,-3 7-8,0 0 0,-1-1-1,1 1 1,0 0 0,0 0-1,0-1 1,-1 1-1,1 0 1,0 0 0,0 0-1,0 0 1,-1 0 0,1-1-1,0 1 1,0 0 0,-1 0-1,1 0 1,0 0-1,0 0 1,-1 0 0,1 0-1,0 0 1,0 0 0,-1 0-1,1 0 1,0 0-1,-1 0 1,1 0 0,0 0-1,0 0 1,-1 0 0,1 0-1,0 0 1,0 0 0,-1 0-1,1 1 1,0-1-1,0 0 1,0 0 0,-1 0-1,1 0 1,0 1 0,-17 7 17,16-7-5,-4 2 13,1 0 0,0 1 0,0-1 0,0 1 0,0 0 1,1 0-1,-1 0 0,1 1 0,0-1 0,0 1 0,1-1 0,-1 1 0,1 0 0,-2 7 0,2-6-25,0 0-1,1 0 0,-1 0 0,1 1 1,1-1-1,-1 0 0,1 1 0,0-1 1,1 0-1,-1 1 0,1-1 0,2 9 1,0-9-72,-1 0 0,1-1 0,0 1 0,0-1 0,1 0 0,0 0 0,0 0 0,0 0 0,0-1 1,1 1-1,-1-1 0,1 0 0,0-1 0,1 1 0,-1-1 0,0 0 0,11 4 0,6 1-1747,0-1 0,0-1 0,33 5 0,2-4-2612,2-6-3689,0-5 2455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3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21 3712,'0'0'60,"0"0"1,-1 0-1,1-1 0,-1 1 1,1 0-1,-1 0 0,1 0 1,0 0-1,-1-1 0,1 1 1,0 0-1,-1 0 0,1-1 1,0 1-1,-1 0 0,1 0 1,0-1-1,-1 1 0,1 0 1,0-1-1,0 1 0,-1-1 1,1 1-1,0 0 0,0-1 1,0 1-1,0-1 0,0 1 1,-1 0-1,1-1 0,0 1 1,0-1-1,0 1 0,0-1 1,0 1-1,0-1 0,0 1 1,1 0-1,-1-1 0,0 1 1,0-1-1,0 1 0,0 0 1,0-1-1,1 1 0,-1-1 1,0 1-1,0 0 0,1-1 1,-1 1-1,0 0 0,1-1 1,-1 1-1,0 0 0,1 0 1,-1-1-1,0 1 0,1 0 1,-1 0-1,0 0 0,1-1 1,-1 1-1,1 0 0,-1 0 1,1 0-1,-1 0 0,3 1 87,0 0-1,0 0 0,0 0 0,-1 0 1,1 1-1,-1 0 0,1-1 0,-1 1 1,3 2-1,7 5 295,6 2-27,18 12 325,55 44-1,-80-58-658,-1 0 1,-1 1-1,0 0 0,0 1 0,-1 0 1,-1 0-1,0 0 0,0 1 0,8 20 1,-6 2 189,-1 1 1,-1 0 0,3 51-1,-7-52-30,-2 1 0,-1-1 0,-1 0 0,-9 54 0,5-66-134,0-1 1,-1 0 0,-2 0 0,0-1-1,-1 0 1,-1 0 0,0-1-1,-17 22 1,2-6-800,-2-2 0,-2-1-1,-48 43 1,58-59-352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4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3 396 3552,'0'0'39,"0"0"0,0 0-1,0 0 1,-1 0 0,1 0 0,0 0 0,0 0 0,0 0 0,0 0 0,0 0-1,0 0 1,-1 0 0,1-1 0,0 1 0,0 0 0,0 0 0,0 0 0,0 0-1,0 0 1,0 0 0,0-1 0,0 1 0,0 0 0,-1 0 0,1 0-1,0 0 1,0 0 0,0-1 0,0 1 0,0 0 0,0 0 0,0 0 0,0 0-1,0 0 1,0-1 0,0 1 0,0 0 0,1 0 0,-1 0 0,0 0-1,0 0 1,0-1 0,0 1 0,0 0 0,0 0 0,0 0 0,0 0 0,0 0-1,0 0 1,1 0 0,-1-1 0,0 1 0,0 0 0,0 0 0,0 0-1,0 0 1,0 0 0,1 0 0,-1 0 0,0 0 0,15-5 1934,1-1-653,-3-6-466,-1 0 1,0 0 0,16-21-1,-23 24-745,1 1 0,-2-1 0,1 0 0,-1 0 0,0 0 0,-1-1 0,0 1 0,3-18 0,-1-9 115,1-39 1,-8-3 271,2 77-515,0 0 1,0-1-1,0 1 0,0 0 1,-1 0-1,1 0 1,0 0-1,-1-1 1,1 1-1,-1 0 1,1 0-1,-1 0 1,1 0-1,-1 0 1,0 0-1,0 0 1,-1-1-1,2 2-1,0 0-1,0 0 1,-1 0 0,1-1-1,0 1 1,0 0-1,0 0 1,-1 0 0,1 0-1,0 0 1,0 0-1,-1 0 1,1 0-1,0 0 1,0 0 0,-1 0-1,1 0 1,0 0-1,0 1 1,-1-1 0,1 0-1,0 0 1,0 0-1,0 0 1,-1 0-1,1 0 1,0 1 0,0-1-1,-7 12-349,5-3 288,0 0 1,0 0 0,0 12-1,-2 15 141,-11 69 890,12-32-322,4-64-582,-1-1 0,1 1 0,1 0-1,0-1 1,6 17 0,-6-18-64,2 0-1,-1 0 1,1 0 0,8 12-1,-9-16-200,-1 0 0,1 0 0,0-1-1,0 0 1,0 1 0,0-1 0,0 0-1,1-1 1,-1 1 0,0 0 0,1-1 0,4 1-1,13 4-3363,2 2 1046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5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38 3232,'0'-1'67,"0"1"0,0 0 0,0-1 0,0 1-1,0 0 1,0-1 0,0 1 0,0 0 0,0-1 0,0 1 0,0 0 0,0-1 0,0 1 0,-1 0-1,1-1 1,0 1 0,0 0 0,0-1 0,0 1 0,-1 0 0,1 0 0,0-1 0,0 1 0,-1 0 0,1 0-1,0-1 1,0 1 0,-1 0 0,1 0 0,0 0 0,-1 0 0,1-1 0,0 1 0,-1 0 0,1 0-1,0 0 1,-1 0 0,1 0 0,0 0 0,-1 0 0,1 0 0,0 0 0,-1 0 0,1 0 0,-1 0-1,1 0 1,0 0 0,-1 0 0,1 0 0,0 1 0,-1-1 0,1 0 0,-2 0 1197,-6-7 2331,47-3-2406,6 5-663,-27 2-414,0 1 1,0 0 0,31 3-1,-47-1-156,24 5 346,-25-5-402,0 0-1,0 1 1,1 0-1,-1-1 1,0 1-1,0 0 1,0-1-1,0 1 1,0 0-1,0 0 1,0 0-1,0 0 1,0 0-1,0 0 1,0 0-1,0 2 1,2 1-860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5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5632,'0'-2'872,"3"-9"4837,1 25-3448,-2-4-1958,-1 0 0,0 0 0,-1 0 0,-2 14 0,1 3-207,1-15-136,0 55-633,2 0 0,15 90 0,-12-133-393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5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 5408,'-22'0'1728,"21"0"-1690,1 0 0,-1 0 0,1 0-1,-1 0 1,1 0 0,-1 0 0,1 0 0,-1 0 0,1 0 0,-1 1 0,1-1 0,-1 0 0,1 0 0,-1 1 0,1-1 0,-1 0 0,0 1-1,-83 58 2950,72-49-2741,1 1 0,-1 0 0,2 0 1,-1 2-1,-10 17 0,10-13-227,2 2-1,1 0 1,0 0-1,1 0 1,2 1-1,0 0 1,0 0-1,2 0 1,-1 25-1,3-16-47,1 1-1,1-1 1,2 0-1,1 0 1,1-1-1,10 31 1,-8-38-237,1 0 0,1 0 0,1 0 0,0-1 0,2-1 0,0 0 0,18 20 0,10 3-843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6.3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3232,'3'1'365,"-1"0"-1,1 0 1,0 0 0,-1 1 0,1-1 0,-1 1-1,1-1 1,-1 1 0,0 0 0,1 0 0,-1 0-1,0 0 1,-1 0 0,3 4 0,18 23 1222,26 45 1,-40-58-1262,0 0 0,-1 1 0,0 0 0,7 35 0,-9-23-16,-1 1 1,0 39-1,-8 61 305,3-86-438,0-41-170,1 26 103,-2 0 0,-1 1 0,-12 50 1,14-78-97,-23 71-56,19-63-218,0-1 0,0 1-1,0-1 1,-1 0 0,-9 10-1,3-5-1346,-2 0 0,-21 17 0,21-19 274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6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1 403 5216,'0'3'4576,"8"-4"-3035,-5 1-1377,0-1 0,-1 0-1,1 0 1,0 0 0,-1 0 0,1-1 0,0 1-1,-1-1 1,0 1 0,1-1 0,-1 0 0,4-4 0,-1-1 120,1 0 0,7-14 0,-10 15-162,9-16 60,-1 0 0,-1-2 0,-1 1 0,-1-1 0,-1 0 0,-2-1 0,4-26 0,-7 35-86,-1-24 1,-1 35-102,0 0 0,-1 0 0,1 0 0,-1 1 0,0-1 1,-1 0-1,1 0 0,-5-8 0,5 12-31,1-1-1,-1 1 0,0 0 1,0-1-1,0 1 0,0 0 1,-1 0-1,1-1 0,0 1 1,0 0-1,-1 0 0,1 1 1,-1-1-1,-1-1 0,2 2-2,0-1-1,0 1 0,0 0 0,0 0 0,0 0 0,0 0 1,-1 0-1,1 0 0,0 0 0,0 0 0,0 0 0,0 1 0,0-1 1,0 0-1,0 1 0,-2 0 0,0 1-19,0 0-1,0 1 1,0-1-1,0 1 1,1-1-1,-1 1 0,1 0 1,0 0-1,0 0 1,0 0-1,-3 6 1,-7 19 141,1 2 0,2-1 1,0 1-1,2 1 0,2-1 1,-3 36-1,7-53-38,1 0 0,0 1 0,0-1 0,1 0 0,1 0 0,6 22 0,-6-28-46,0 0 0,1-1 0,0 1 0,0-1 0,1 0 0,-1 0 0,2 0 0,-1 0 0,0-1 0,1 1 0,0-1-1,1-1 1,-1 1 0,7 4 0,-4-4-378,1 0-1,0 0 1,0 0-1,1-1 1,12 3 0,22 5-932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9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4800,'59'1'9377,"-13"0"-9151,63 12 0,44 23-226,-147-36-1515,-2 0 401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09.8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5152,'2'0'4843,"-2"-1"-4755,4 7 1420,3 11-934,-4-1-275,-1-1 0,0 1 0,-1 0 1,-1 1-1,0-1 0,-3 19 0,0 23-20,-4 137-199,7-142-946,1-21-1180,-1-12 836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0.1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 3904,'-4'5'378,"0"0"0,0 1 0,1 0 0,-1-1 0,1 1 0,1 1 0,-1-1 0,-2 12 0,0 6 734,-2 28 0,5-34-818,-5 51-106,3 0 1,3 1-1,3-1 0,4 0 1,2 0-1,3-1 1,3 0-1,35 100 1,-41-145-543,2 0 0,0-1 0,2 0 1,0 0-1,20 25 0,18 12-915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3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2656,'0'0'7466,"5"-8"-5695,3 7-1118,-4 0-567,0 0-1,-1 0 1,1 1 0,0-1 0,0 1-1,5 0 1,35 3 304,-31-3-310,0 1 0,18 3 0,316 49 943,-19-3-212,-25 11-795,-290-57-538,-4 4 138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0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 5888,'1'0'142,"0"1"-1,0-1 1,0 1 0,0-1 0,0 0 0,0 1-1,0-1 1,0 0 0,0 1 0,0-1 0,0 0-1,0 0 1,0 0 0,0 0 0,0 0 0,0 0-1,0 0 1,0-1 0,0 1 0,0 0 0,2-1-1,-2 0-73,0 1 0,0 0-1,1-1 1,-1 1-1,0 0 1,1 0-1,-1-1 1,0 1 0,1 0-1,-1 1 1,0-1-1,1 0 1,-1 0-1,2 1 1,1 1 92,0 0 0,0 0 0,0 0 0,0 1 0,0-1 0,0 1 0,-1 0-1,1 0 1,-1 0 0,0 1 0,0-1 0,0 1 0,-1 0 0,1 0 0,-1 0 0,0 0 0,2 6 0,4 9 238,-2 0 1,7 31 0,-9-36-191,11 57 283,-3 2 1,-3-1-1,-3 2 1,-3-1-1,-11 117 1,6-168-464,-29 204 476,25-201-664,0 1-1,-2-1 0,0-1 1,-2 0-1,-1 0 0,-24 39 1,8-31-1149,21-26 1055,-22 26-860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1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37 300 5824,'0'0'112,"0"-1"0,-1 1 0,1 0 1,0-1-1,-1 1 0,1 0 0,0-1 1,0 1-1,-1 0 0,1-1 0,0 1 0,0 0 1,0-1-1,-1 1 0,1-1 0,0 1 1,0 0-1,0-1 0,0 1 0,0-1 0,0 1 1,0-1-1,0 1 0,0-1 0,0 1 1,0 0-1,0-1 0,0 1 0,0-1 0,1 1 1,-1 0-1,0-1 0,1 0 0,10-16 1410,-1 3-689,19-37 679,-19 35-1347,0-2 0,0 1 0,-2-1 0,0 0 0,6-26 0,-13 41-161,-1 0 1,1 0-1,-1 0 1,0 0-1,0-1 1,0 1-1,0 0 1,-1 0-1,1 0 1,-1 0-1,0 0 1,0 0-1,0 0 1,0 1-1,-1-1 1,1 0-1,-3-3 1,3 5-41,0-1 1,0 1-1,0 0 0,-1 0 1,1 0-1,0 0 0,-1 0 1,1 0-1,-1 0 0,1 0 1,-1 1-1,1-1 1,-1 1-1,1-1 0,-1 1 1,0-1-1,1 1 0,-1 0 1,0 0-1,1 0 0,-1 0 1,0 0-1,1 0 0,-1 0 1,1 1-1,-1-1 0,0 1 1,1-1-1,-1 1 1,1-1-1,-1 1 0,1 0 1,-3 2-1,-2 1 103,0 0 1,1 1-1,-1-1 0,1 1 1,0 1-1,1-1 0,-1 1 1,1 0-1,0 0 0,0 0 1,1 0-1,0 1 0,0-1 1,1 1-1,0 0 1,0 0-1,-1 7 0,0 2-30,1-1-1,0 1 0,1-1 1,1 1-1,0 0 0,6 30 1,-4-33-61,1-1 0,1 0 0,0 0 1,1 0-1,0 0 0,0-1 1,11 16-1,-11-19-148,1-1 1,0 1 0,1-1-1,0-1 1,0 1 0,0-1-1,1 0 1,0-1 0,0 1-1,13 5 1,23 9-682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1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44 2912,'-2'1'155,"-1"-1"0,1 0 0,0 1 0,-1-1 1,1 0-1,0 0 0,-1 0 0,1-1 0,0 1 0,-4-1 1,5 0-49,1 1 1,-1 0 0,1 0 0,-1 0-1,0-1 1,1 1 0,-1 0 0,1 0-1,-1 0 1,1 0 0,-1 0 0,0 0-1,1 0 1,-1 0 0,1 0 0,-1 0-1,-1 1 1,-4 0 1403,6-1-1375,-1 0-1,1 0 0,0 0 1,-1 0-1,1 0 1,-1 0-1,1 0 1,-1 0-1,1 0 0,-1 0 1,1 0-1,0 0 1,-1 0-1,1 0 1,-1-1-1,1 1 1,-1 0-1,1 0 0,0 0 1,-1-1-1,1 1 1,0 0-1,-1-1 1,1 1-1,0 0 1,-1-1-1,1 1 0,0-1-30,0 1 0,0 0-1,0-1 1,0 1 0,0-1-1,1 1 1,-1 0 0,0-1-1,0 1 1,0 0 0,0-1-1,1 1 1,-1 0-1,0-1 1,0 1 0,1 0-1,-1 0 1,0-1 0,1 1-1,-1 0 1,0 0 0,1-1-1,-1 1 1,7-4 40,-1 1 0,1 0 0,0 0 1,0 1-1,0 0 0,0 0 0,9-1 0,54-2-184,-33 3 37,-17 1-13,1 0 1,-1 1-1,1 1 1,-1 1-1,0 1 1,32 8 0,-33-5-306,-3-1-2242,-5-1-3404,-7-1 3742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2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 6304,'0'29'4000,"0"55"1610,-1-25-5354,-11 71 0,11-118-359,0 23 1,1-26-1190,0 0 1,0 0 0,-4 18 0,2-18-1952,5-1 1094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2.6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268 9 5888,'-18'-7'1898,"11"6"-1135,2 2-681,1-1 140,0 1 0,0-1-1,1 1 1,-1 0 0,0 0-1,0 1 1,1-1-1,-1 1 1,-6 4 0,8-5-148,-5 4 68,1-1 1,0 1 0,0 0-1,0 0 1,1 1-1,-6 6 1,-2 7 33,1 1 0,0 0 1,2 0-1,0 1 1,1 0-1,-7 30 0,1 5 130,-10 79-1,8 52-210,16-167-99,-2 32-260,2 0 1,2 0-1,3 0 1,14 75-1,-14-110-291,0 1-1,1-1 1,1 0-1,1-1 1,1 1-1,0-1 1,1-1 0,0 0-1,1 0 1,1 0-1,1-2 1,13 15-1,30 15-1401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3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6 4736,'0'0'155,"1"-1"-1,0 0 1,0 1 0,0-1-1,0 1 1,0-1 0,0 1-1,0 0 1,1 0 0,-1-1-1,0 1 1,0 0 0,0 0-1,0 0 1,0 0 0,0 0-1,0 0 1,0 0 0,1 0 0,-1 1-1,0-1 1,0 0 0,0 1-1,0-1 1,0 1 0,0-1-1,0 1 1,0-1 0,0 1-1,-1 0 1,1 0 0,1 0-1,2 3 242,0-1-1,0 1 1,0 0-1,0 0 1,5 7-1,-3-2 3,-1-1-119,1 1 0,-1-1 0,3 10 1,4 12 43,-2 1 1,-2 0 0,7 46 0,5 100-126,-10 118 49,-13-219 64,-22 135 0,19-179-71,-19 54 1,21-73-436,-1-1 0,-1 0 0,0 0 1,0-1-1,-2 0 0,1 0 1,-10 10-1,14-17-100,-1 0 0,0 0 0,0-1-1,0 1 1,-1-1 0,1 0 0,-1 0 0,0 0 0,0-1 0,0 1 0,-6 1 0,-20 5-1225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3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30 388 4160,'0'0'1333,"0"4"1872,8-28 219,26-113 106,-30 111-3275,-1 0 0,-2 0 0,-1-34-1,0 54-246,0 0 0,-1-1-1,0 1 1,0 0-1,-1 0 1,1-1-1,-1 1 1,-1 1-1,1-1 1,-1 0 0,-7-10-1,10 15-44,0 1-1,-1-1 0,1 0 1,0 1-1,-1-1 1,1 1-1,-1-1 0,1 1 1,-1-1-1,0 1 1,1-1-1,-1 1 0,1-1 1,-1 1-1,0 0 1,1 0-1,-1-1 0,0 1 1,1 0-1,-1 0 1,0-1-1,0 1 0,1 0 1,-1 0-1,0 0 1,1 0-1,-1 0 1,0 0-1,0 0 0,1 1 1,-2-1-1,1 1-6,-1 0 0,1 0-1,0 0 1,0 0 0,-1 1 0,1-1-1,0 0 1,0 1 0,0-1 0,1 0-1,-1 1 1,-1 3 0,-2 3 60,1 1 1,1 0 0,-3 16-1,2 12 4,1 1-1,7 62 1,-1-60-76,18 70 0,-9-72-419,4-6 129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7.3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1568,'-8'0'8490,"12"0"-8020,14 3-130,0-1 1,0 0 0,0-2 0,0 0-1,30-4 1,-21 1-195,41 2 0,-20 2 194,-28-1-243,0 1-1,36 6 0,100 29 949,-151-35-749,-1 0-1742,-7-3-774,-2 1 908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17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 2720,'-1'-5'2682,"6"2"-79,24-4 2117,-18 5-4212,0 1 1,22-1-1,-7 1-177,296-26-1894,-263 23 289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21.5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2720,'10'2'7096,"0"4"-5015,-9-5-2052,0 0 1,0 0 0,1-1-1,-1 1 1,1 0 0,-1 0-1,0-1 1,1 1 0,-1-1-1,1 0 1,0 1 0,1-1-1,117-4 713,-68 0-646,1 3 0,51 6 0,-53-1 144,-25-2-119,1 1-1,29 7 1,-4 10 237,-50-20 815,-10 13-12138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13 631 4992,'-1'-1'172,"1"0"-18,-1 1 1,1-1 0,-1 1-1,1-1 1,-1 1-1,0-1 1,1 1-1,-1-1 1,0 1 0,1-1-1,-1 1 1,0 0-1,0 0 1,1-1 0,-1 1-1,-1 0 1,11-4 6816,10-9-4894,10-7-1702,205-94 2153,-227 111-2489,1 0 0,0 0 0,-1 0 0,15-2 0,-20 5-28,0-1 0,-1 1-1,1 0 1,-1 0-1,1 0 1,0 0-1,-1 0 1,1 0 0,0 1-1,-1-1 1,1 0-1,-1 1 1,1-1-1,-1 1 1,1 0 0,-1-1-1,1 1 1,-1 0-1,0 0 1,1 0-1,-1 0 1,0 0 0,0 0-1,1 0 1,-1 1-1,0-1 1,0 0-1,-1 1 1,1-1-1,1 3 1,1 4 63,-1 1-1,0 0 1,0 0 0,-1 0 0,0 0-1,0 11 1,0 3 23,1 57 181,2 26-70,-3-91-148,-1-9 50,0 0 1,1-1 0,-1 1-1,1 0 1,0-1 0,1 1-1,-1-1 1,5 11 0,-5-15-84,-1-1 0,1 1 0,-1 0 1,1-1-1,-1 1 0,1-1 0,-1 1 0,1 0 1,0-1-1,-1 1 0,1-1 0,0 0 1,-1 1-1,1-1 0,0 0 0,0 1 0,0-1 1,-1 0-1,1 0 0,0 1 0,0-1 0,0 0 1,0 0-1,1-1 20,0 1 0,-1 0 0,1-1 0,-1 1 0,1-1 0,-1 1 1,1-1-1,-1 0 0,1 0 0,-1 0 0,2-1 0,3-3 123,0 0 0,-1-1-1,9-10 1,-14 16-169,9-14 35,0 0-1,-1-1 1,-1 0 0,0 0-1,5-21 1,-2 11-79,3-16 20,13-62 0,-24 96-6,0-1-9,1 1-1,0-1 0,0 1 1,1-1-1,-1 1 0,2 0 1,8-11-1,-12 17 33,0 0 0,1 0-1,-1 0 1,0 0 0,1 1 0,-1-1 0,1 0 0,-1 1 0,1-1-1,0 1 1,-1-1 0,1 1 0,0 0 0,-1-1 0,4 1-1,28 1 139,-26 0-96,185 21 2,-109-2 148,-58-12-25,0-2 0,1-1 0,0 0 0,29-1 1,-55-4-152,0 0 1,1 0 0,-1 0 0,0 0 0,1 0 0,-1 0-1,0 0 1,1 0 0,-1-1 0,0 1 0,1 0 0,-1 0-1,0 0 1,1-1 0,-1 1 0,0 0 0,0 0-1,1-1 1,-1 1 0,0 0 0,0-1 0,0 1 0,0 0-1,1-1 1,-1 1 0,0 0 0,0-1 0,0 1 0,0 0-1,0-1 1,0 1 0,0 0 0,0-1 0,-1-20 291,-9-16-7,0-6-312,8 34 3,0 0-1,0 0 1,-6-15-1,8 23-14,0 0 0,-1 0 0,1 0 0,-1 0 0,0 0 0,1 0 0,-1 0 0,0 0 0,1 0 0,-1 0 0,0 1 0,0-1 0,0 0 0,0 0 0,0 1 0,0-1 0,0 1 0,0-1 0,0 1 0,0-1-1,0 1 1,0 0 0,0-1 0,0 1 0,0 0 0,-1 0 0,1 0 0,0 0 0,0 0 0,0 0 0,-2 0 0,1 1-5,0-1 1,0 1-1,-1 0 1,1 0-1,0 0 1,0 0-1,0 1 0,0-1 1,0 0-1,1 1 1,-1-1-1,0 1 0,0 0 1,1-1-1,-3 5 1,0 0 38,1 1 0,0 0 0,0 0 1,0 0-1,1 0 0,-1 0 1,2 0-1,-1 1 0,0 7 0,1 7-36,2 40-1,0-46 76,0-1 1,1 0-1,1-1 1,1 1-1,0 0 1,1-1-1,0 0 0,1 0 1,1 0-1,0-1 1,10 15-1,-15-26 1,0 1 0,1 0 0,-1-1-1,0 1 1,1-1 0,0 0 0,-1 0-1,1 0 1,0 0 0,0-1 0,0 1-1,1-1 1,-1 1 0,0-1 0,0 0-1,1 0 1,-1-1 0,0 1 0,1-1-1,-1 1 1,1-1 0,-1 0 0,1-1-1,-1 1 1,0 0 0,1-1 0,6-2 0,2-4 15,1 0 1,-1-1 0,0 0 0,-1-1 0,0 0-1,10-13 1,3 1-44,154-126 190,1-1-67,-162 133-145,-1-1-1,0 0 1,-2-1 0,0-1-1,0 0 1,-2-1 0,0 0-1,-2-1 1,0 0 0,-1-1-1,-1 0 1,-1 0 0,6-29-1,-12 46-75,0 0 0,0-1 0,-1 1 0,1-1 0,-1 1 0,0 0 0,-1-1 0,1 1 0,-2-8 0,2 11 65,-1 1 1,1 0 0,0-1 0,0 1 0,0 0 0,0 0-1,0-1 1,0 1 0,-1 0 0,1-1 0,0 1 0,0 0-1,0 0 1,-1-1 0,1 1 0,0 0 0,0 0 0,-1 0-1,1 0 1,0-1 0,-1 1 0,1 0 0,0 0 0,0 0-1,-1 0 1,1 0 0,0 0 0,-1 0 0,1 0 0,-1 0 0,-9 5-194,-13 19 93,21-22 95,-112 142-86,93-116 108,1 1-1,2 2 1,1-1 0,1 2 0,-15 44-1,23-53 62,1 1-1,2 0 0,0 0 0,1 1 0,2-1 0,0 1 0,2 0 0,3 33 1,-2-50-8,0-1 0,1 1 0,0-1 0,0 0 0,1 1 0,0-1 0,0 0 0,0 0 0,1-1 0,0 1 1,1-1-1,9 12 0,-11-15-30,1 0 0,-1 0 0,1 0 0,0-1 0,0 1 1,0-1-1,0 0 0,0 0 0,1 0 0,-1-1 0,0 0 1,1 1-1,-1-1 0,1-1 0,-1 1 0,1-1 0,0 0 0,-1 0 1,1 0-1,-1 0 0,1-1 0,8-2 0,-2-1 16,0 0-1,0 0 1,-1-1-1,1-1 1,-1 0-1,0 0 1,0-1-1,-1 0 0,0 0 1,12-15-1,-5 4-43,-1 0-1,0-1 0,-2-1 1,15-28-1,-22 33-158,-6 15 151,0 0-1,1-1 1,-1 1 0,0-1-1,0 1 1,0-1 0,0 1-1,0-1 1,0 1 0,0-1-1,0 1 1,0-1 0,0 1-1,0-1 1,0 1 0,0 0-1,0-1 1,0 1 0,0-1-1,0 1 1,-1-1 0,1 1 0,0-1-1,-1 1-9,0 0 0,1 0 0,-1 1-1,1-1 1,-1 0 0,1 1 0,-1-1-1,1 0 1,-1 1 0,1-1 0,-1 0 0,1 1-1,0-1 1,-1 1 0,1-1 0,0 1-1,-1 0 1,-5 8 7,1 1 0,0 0-1,1 0 1,0 0 0,0 1-1,1-1 1,1 1 0,-3 16-1,4-19 16,1 0 0,-1 0 0,1 0 0,1-1 0,0 1 0,0 0 0,0 0 0,1 0 0,0-1 0,0 1 0,1-1 0,5 10 0,-5-10 138,1-1 1,1 0-1,-1 0 1,10 8 0,-13-12-105,0-1 0,0 0 0,1 0 1,-1 0-1,1 0 0,-1 0 0,1 0 1,-1 0-1,1 0 0,0-1 0,-1 1 0,1 0 1,0-1-1,0 1 0,-1-1 0,1 0 1,0 0-1,0 0 0,-1 0 0,1 0 0,0 0 1,0 0-1,2-1 0,-2 0-15,1 0-1,-1 0 1,0 0 0,0-1-1,0 1 1,0 0-1,0-1 1,0 0 0,0 1-1,-1-1 1,1 0-1,-1 0 1,1 0 0,1-4-1,0 1 13,-1 0 0,0 0-1,0 0 1,-1 0 0,1 0-1,0-8 1,-1 0-50,0-1 1,-1 1-1,0-1 0,-4-24 0,2 28-62,0-1 0,0 0 0,-1 1 1,-1 0-1,-5-13 0,4 15 63,0 1 0,0-1-1,-1 1 1,-8-7 0,12 12-32,1 0-21,11 4 21,41-13 106,62-10-90,195 7 178,-67 17 37,-245 10 123,-60 83-135,4-6 9,57-85-178,0 0 0,1 0-1,-1 0 1,1 1 0,0-1 0,1 1 0,-1-1 0,1 1 0,0 0 0,0-1 0,1 1-1,0 6 1,0-9 21,0 0 0,1 0 0,-1-1 0,1 1-1,0 0 1,0-1 0,0 1 0,0-1 0,0 1-1,1-1 1,-1 0 0,1 1 0,0-1-1,-1 0 1,1 0 0,0 0 0,0 0 0,0 0-1,1-1 1,-1 1 0,0-1 0,1 1 0,-1-1-1,0 0 1,1 0 0,5 2 0,-3-2 22,1 0 1,-1 0-1,1 0 0,0-1 1,-1 0-1,1 0 1,0 0-1,-1-1 0,1 0 1,0 0-1,5-2 1,7-3-13,31-14-1,-45 19-26,57-29 43,-1-2 0,-2-2 0,-1-4 0,96-81 0,-110 83-330,-43 36 277,0-1 0,0 1-1,0 0 1,1 0 0,-1 0-1,0 0 1,0-1 0,0 1-1,1 0 1,-1 0 0,0 0-1,0 0 1,1 0 0,-1-1-1,0 1 1,0 0 0,1 0-1,-1 0 1,0 0 0,1 0-1,-1 0 1,0 0-1,0 0 1,1 0 0,-1 0-1,0 0 1,0 0 0,1 1-1,-1-1-2,1 1 0,-1-1 0,0 1 0,0-1 0,0 1-1,0-1 1,0 1 0,1-1 0,-1 1 0,0-1 0,0 1-1,0-1 1,-1 1 0,1-1 0,0 1 0,0-1 0,0 1 0,0-1-1,0 0 1,0 1 0,-1-1 0,1 1 0,-24 56-38,13-35 49,-9 34 0,16-44 0,1 0 0,1 1-1,-2 20 1,4-29 8,0-1 0,0 1-1,0 0 1,0-1 0,1 1-1,-1 0 1,1-1 0,0 1-1,0-1 1,0 1 0,1-1-1,-1 0 1,1 0 0,0 1-1,0-1 1,0 0 0,3 4-1,-2-6 13,0 1-1,0 0 0,0 0 0,0-1 1,0 0-1,0 1 0,0-1 0,0-1 0,0 1 1,1 0-1,-1-1 0,0 1 0,1-1 1,-1 0-1,6-1 0,-4 1 10,0-1 0,1 1 0,-1-1 0,0-1 1,0 1-1,1-1 0,-1 0 0,0 0 0,7-4 0,-2-1-5,-1-1-1,-1 1 1,1-1-1,11-16 1,30-43-64,-34 43 39,36-45-49,2 1 0,78-74 0,-6 13-102,-104 103 51,-1-1 1,-1-1-1,18-34 1,-36 59 25,-1-1-1,1 1 1,-1 0 0,0-1 0,0-6 0,-1 10 59,0 0 1,1 0 0,-1-1-1,0 1 1,0 0 0,0-1 0,0 1-1,0 0 1,0 0 0,0-1-1,0 1 1,0 0 0,-1-1-1,1 1 1,0 0 0,0 0-1,0-1 1,0 1 0,0 0-1,0 0 1,-1-1 0,1 1 0,0 0-1,0 0 1,0-1 0,-1 1-1,1 0 1,-1 0-11,1 0-1,-1 0 1,0 0 0,1 1 0,-1-1 0,0 0-1,1 1 1,-1-1 0,1 0 0,-1 1-1,1-1 1,-1 1 0,0-1 0,1 0-1,0 1 1,-1-1 0,0 2 0,-72 77-184,55-60 219,0 2 0,2 0 0,0 0 0,2 2 0,0 0 0,1 1 0,2 0 0,0 0 0,2 1 0,0 1 0,2 0 0,1 0 0,1 0 0,1 1 0,2-1-1,0 33 1,2-46 55,-1 3-19,2-1-1,3 24 1,-4-36-21,1 0 1,-1 1 0,1-1 0,0 0 0,1 0 0,-1 1-1,0-1 1,1 0 0,0 0 0,0 0 0,0-1-1,0 1 1,0 0 0,0-1 0,1 1 0,-1-1 0,4 2-1,-4-3-7,0 0 0,1 0 0,0 0-1,-1-1 1,1 1 0,-1-1 0,1 1-1,0-1 1,-1 0 0,1 0 0,0 0-1,-1-1 1,1 1 0,-1-1 0,1 1 0,0-1-1,-1 0 1,1 0 0,-1 0 0,0 0-1,3-2 1,8-4 19,-2 0 1,19-14-1,2-7 3,-1-1-1,42-52 0,-17 18-251,-55 61 156,1 1-1,0-1 1,-1 1 0,1-1 0,0 1-1,3-2 1,-4 2 43,-1 1 0,1 0 0,-1 0 0,0 0 0,1 0 0,-1 0 0,1 0 0,-1 0 0,0 0-1,1 0 1,-1 0 0,1 0 0,-1 0 0,0 0 0,1 0 0,-1 1 0,1-1 0,-1 0 0,0 0 0,1 0 0,-1 1 0,0-1 0,1 0 0,-1 0 0,0 1 0,1-1 0,-1 0 0,0 0-1,0 1 1,1-1 0,-1 1 0,0-1 0,0 0 0,0 1 0,0-1 0,1 0 0,-1 1 0,0-1 0,0 1 0,0-1 0,0 0 0,0 1 0,0-1 0,0 1 0,0-1 0,0 0-1,0 1 1,1 15-3,0-1-1,-1 27 0,-1-8 37,1-17-37,-1-2 87,1 0 1,1 0-1,0 0 1,6 25-1,-6-37-46,0 0 1,0 0-1,0 0 0,0 0 1,0 0-1,1 0 0,0 0 1,-1 0-1,1-1 0,0 1 1,0-1-1,1 1 0,-1-1 1,0 0-1,1 0 0,0 0 1,-1 0-1,1 0 0,0-1 1,0 1-1,0-1 0,0 1 1,0-1-1,0 0 0,0-1 1,0 1-1,6 0 0,-5-1-13,-1 0-1,1 0 0,0-1 0,-1 0 1,1 0-1,-1 0 0,1 0 0,-1 0 0,1 0 1,-1-1-1,1 0 0,-1 0 0,0 0 0,0 0 1,0 0-1,0-1 0,-1 1 0,1-1 1,3-4-1,4-6 46,1-1 0,14-26 1,-23 37-65,12-21-6,-4 9 21,0-1 1,-2-1-1,1 0 0,-2 0 1,9-33-1,-15 47-63,-1 0 1,1 0-1,-1 0 0,0 0 1,0 0-1,-1-4 0,1 7 44,0-1-1,0 1 1,0-1 0,0 1-1,-1-1 1,1 1-1,0-1 1,0 1 0,0-1-1,-1 1 1,1-1 0,0 1-1,0-1 1,-1 1 0,1 0-1,-1-1 1,1 1-1,0 0 1,-1-1 0,1 1-1,-1 0 1,1-1 0,0 1-1,-1 0 1,1 0-1,-1-1 1,1 1 0,-1 0-1,1 0 1,-1 0 0,1 0-1,-1 0 1,1 0 0,-1 0-1,0 0 1,1 0-1,-1 0 1,1 0 0,-1 0-1,1 0 1,-1 0 0,1 0-1,-1 1 1,1-1-1,-1 0 1,0 1 0,-2 0-15,1 1 0,-1 0 0,1 0 0,-1 0 1,1 0-1,-1 1 0,1-1 0,0 1 0,0-1 0,1 1 0,-1 0 1,0 0-1,1-1 0,-3 7 0,-2 7 7,-6 24 0,12-38 18,-24 107 31,22-94 27,0-1 0,2 1 1,0 0-1,0-1 0,5 25 0,-4-35-3,0 0 0,0-1 0,0 1 0,0-1 0,1 0 0,-1 1 0,1-1 0,0 0 0,3 3 0,-4-4-24,0 0-1,1-1 1,-1 0 0,1 1 0,0-1-1,0 0 1,-1 0 0,1 0 0,0 0-1,0 0 1,0 0 0,0 0 0,0-1-1,0 1 1,0-1 0,4 1 0,5-1 3,-1 0 0,0-1 0,0 0 0,0 0 0,0-1 0,0-1 0,0 0 0,15-7 0,-2 0-11,0-2 0,26-18-1,-21 10 19,-2-1-1,0 0 0,25-30 0,63-80-104,-58 63-405,-56 68 466,0 0 1,0 0-1,0 0 1,1 0 0,-1 0-1,0 0 1,0 0-1,0 0 1,0 0-1,0 0 1,0 0-1,0 0 1,0-1 0,0 1-1,0 0 1,0 0-1,0 0 1,0 0-1,0 0 1,0 0-1,1 0 1,-1 0 0,0 0-1,0 0 1,0 0-1,0 0 1,0 0-1,0 0 1,0 0 0,0 0-1,0 0 1,0 0-1,0 0 1,1 0-1,-1 0 1,0 0-1,0 0 1,0 0 0,0 0-1,0 0 1,0 0-1,0 0 1,0 0-1,0 0 1,0 0-1,0 1 1,0-1 0,1 0-1,-1 0 1,0 0-1,0 0 1,0 0-1,0 0 1,0 0-1,0 0 1,0 0 0,0 0-1,0 0 1,1 9-99,-1 12 39,-3 5 70,1 0-60,-1-1-1,-1 1 0,-7 24 0,9-45 63,-6 21 80,-15 32 1,20-50-53,-1-1 0,0 0 0,-1 0 0,1 0 1,-2 0-1,1-1 0,-1 0 0,-9 9 0,12-13-17,0 0-1,0 0 0,0-1 0,0 1 1,0-1-1,0 0 0,0 0 0,0 0 1,0 0-1,-1-1 0,1 1 0,-5-1 1,6 0-7,1 1 0,-1-2 1,1 1-1,-1 0 1,1 0-1,0 0 1,-1-1-1,1 1 0,-1 0 1,1-1-1,0 0 1,-1 1-1,1-1 1,0 0-1,0 1 1,0-1-1,0 0 0,-1 0 1,1 0-1,0 0 1,1 0-1,-1 0 1,0-1-1,0 1 0,0 0 1,1 0-1,-1-1 1,0 1-1,1 0 1,-1-3-1,1 3-12,-1 0-1,1 0 1,0-1 0,0 1 0,0 0-1,1 0 1,-1-1 0,0 1-1,0 0 1,1 0 0,-1 0 0,1-1-1,-1 1 1,1 0 0,-1 0-1,1 0 1,0 0 0,-1 0 0,1 0-1,0 0 1,0 0 0,0 0-1,0 0 1,0 1 0,0-1 0,0 0-1,0 1 1,0-1 0,0 0-1,2 0 1,5-2 2,0 0-1,-1 0 0,13-2 1,-12 3-3,14-4-1113,1 2-1,0 0 1,44-1 0,-59 6 59,-7 0 547,0-1 1,0 0-1,0 0 0,0 1 0,0-1 0,0 0 1,0 1-1,0-1 0,0 1 0,0 0 0,0-1 1,0 1-1,0 0 0,0-1 0,0 2 0,-10 2-4426,-1 1 1659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3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4064,'0'-12'9877,"1"32"-6720,3 9-2489,-4-24-532,1 1 0,-1 0-1,1 0 1,1-1 0,2 9 0,-1-5 99,0 0 1,2 16-1,-4-20-141,0 1 0,0-1 0,0 0 0,0 0 0,1 0 0,0 0 0,0 0 0,0 0 0,1-1 0,-1 1 0,4 4 0,-5-9-59,-1 0 0,0 1 0,1-1-1,-1 0 1,0 0 0,1 0 0,-1 1-1,0-1 1,1 0 0,-1 0 0,0 0-1,1 0 1,-1 0 0,0 0 0,1 0-1,-1 0 1,1 0 0,-1 0 0,0 0-1,1 0 1,-1 0 0,0 0 0,1 0-1,-1 0 1,0 0 0,1 0-1,-1 0 1,0-1 0,1 1 0,-1 0-1,0 0 1,1 0 0,-1-1 0,0 1-1,1 0 1,-1 0 0,0-1 0,0 1-1,0 0 1,1-1 0,-1 1 0,0-1-1,9-16 488,-5 5-536,-2 0-1,0 0 1,0 0-1,-1 0 1,-1-1-1,-1-23 1,0 1 169,1-27-86,0 61-72,0 1 0,0-1 1,1 0-1,-1 0 0,0 0 0,1 0 0,-1 1 0,1-1 1,-1 0-1,1 0 0,-1 1 0,1-1 0,-1 0 0,1 1 1,0-1-1,-1 1 0,1-1 0,0 1 0,0-1 0,-1 1 1,1-1-1,0 1 0,0 0 0,0-1 0,0 1 1,-1 0-1,1 0 0,0 0 0,0 0 0,0 0 0,0 0 1,1 0-1,30 0 181,66 16-75,-59-8-122,54 3-1,-66-10-373,14 1-1376,-15 0-2367,1 2 1011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21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 2912,'2'5'5678,"-2"-5"-5567,0 0 0,13 0 2438,25-7-1958,-27 5-58,43-9-281,0 3 1,61-1-1,-90 10-113,0 1-1,-1 0 0,29 8 1,0 4-2517,-35-6 816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23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3712,'-2'1'8923,"6"1"-7627,12 0-2267,-2-1 1071,25 5 1,7 0 156,111 12 266,-41-6 512,-99-11-534,-15-1-405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24.9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0 1248,'-2'22'8043,"-4"20"-5048,-3 30-2657,6 13 328,-5 46 76,3-36-177,5 19-317,1-55-3323,-1-56 2057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30.6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21 122 2080,'-6'0'4451,"5"0"-4308,1 0-1,-1 0 1,1 0 0,-1 1 0,0-1-1,1 0 1,-1-1 0,1 1 0,-1 0-1,1 0 1,-1 0 0,0 0 0,1 0-1,-1-1 1,1 1 0,-1 0 0,1 0-1,-1-1 1,1 1 0,-1 0 0,1-1 0,-1 1-1,1-1 1,-1-3-16,1 1 0,0 0 1,0-1-1,0 1 0,0-1 0,1 1 0,0-1 0,-1 1 1,1 0-1,1-1 0,-1 1 0,3-5 0,3 3-122,0 1-1,0 0 0,1 0 0,0 1 0,-1 0 1,13-3-1,-13 4 48,0 0 1,0-1-1,0 0 1,0 0-1,0 0 0,0-1 1,-1 0-1,9-7 1,-14 9-60,4-1 106,7 6-47,-9-1 20,-1 1 0,-1 0 0,1-1 1,0 1-1,-1 0 0,1 0 0,-1 0 1,0 0-1,0 0 0,1 5 0,-1-3-55,-1 1-1,0-1 1,0 1-1,-1-1 0,1 1 1,-3 9-1,-1 9 3,3-17 13,-1 0 1,0 0 0,0 0 0,0 0-1,-1 0 1,0 0 0,0-1-1,-1 1 1,0-1 0,-8 10 0,4-6 29,0-1 1,-1 0 0,0-1-1,0 0 1,-17 11 0,17-13-40,5-3-23,0-1 1,0 1-1,-1-1 1,1 0-1,0 0 1,-6 1-1,5-1 35,-1-1-613,10-3 433,9-2 423,22-4 0,2-1-60,-12 1-36,1 1 0,0 2 1,0 0-1,32-1 1,-18 9 286,-39-3-314,1 8-810,1 1-6605,0-1 1143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31.3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4 315 3552,'-3'-3'6932,"3"3"-6822,9-6 857,3-3-347,1-4-205,-11 12-378,0-1 0,0 0 0,0 0-1,0 0 1,0-1 0,0 1 0,1-3-1,-1 2 21,11-21 341,10-28 0,-20 44-348,0 1 0,-1 0 0,-1-1-1,1 1 1,-1-1 0,0 0 0,-1 1 0,0-15 0,-3 0 109,3 17-128,0 0-1,0 0 1,-1 0-1,0 0 1,0 0-1,0 1 1,0-1-1,-1 0 1,0 0-1,0 1 1,0-1-1,-1 1 1,-5-8-1,8 12-32,-1-1 0,0 0 0,1 1-1,-1-1 1,1 1 0,-1-1 0,0 1-1,1-1 1,-1 1 0,0-1 0,0 1 0,1 0-1,-1 0 1,0-1 0,0 1 0,1 0-1,-1 0 1,0 0 0,0 0 0,0-1-1,0 1 1,1 1 0,-1-1 0,-1 0 0,0 0-10,1 1 0,0 0 0,-1-1 0,1 1 0,-1 0 1,1 0-1,0 0 0,0 0 0,0 0 0,-1 0 1,1 0-1,-1 2 0,-1 1-17,0 0 0,1 0-1,-1 1 1,1-1 0,0 1 0,0 0 0,-2 5 0,-1 12 135,1 0 0,1 0 1,1 1-1,1 42 1,2-54-71,0 0 1,0 0-1,1-1 1,1 1 0,0-1-1,0 0 1,1 0-1,1 0 1,-1 0 0,1-1-1,1 1 1,10 12 0,-13-18-226,1-1 1,-1 1-1,1-1 1,0 0-1,6 4 1,7 4-457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32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2400,'2'-3'8497,"-2"3"-8368,10 0 1406,9 3-2112,68 21 1505,-53-18-608,40 1 1,6 1-269,-5 3 759,-65-8-543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33.1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3328,'0'-1'500,"0"0"0,0 0 0,0 0 0,0 0 0,0 0 0,1-1 1,-1 1-1,0 0 0,1 0 0,-1 0 0,1 0 0,-1 1 0,1-1 0,-1 0 0,2-1 0,-1 1-227,0 0 0,0 0-1,1 0 1,-1 0-1,0 0 1,0 0 0,1 1-1,-1-1 1,0 1-1,3-1 1,4-1-425,-1 1-1,1 0 1,15 1-1,-1-1 797,53 0-608,-43 1-61,-26 1 78,0-1 0,0 1-1,0 1 1,0-1 0,10 5 0,-10-4-34,-1 0 0,1-1 0,0 0 1,-1 1-1,11-1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59:34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1 1568,'7'1'12979,"-10"2"-13958,1 2 1243,-1 0 1,1 0-1,0 1 1,0-1-1,0 1 1,1-1-1,-1 1 1,1-1-1,0 9 1,-12 134-36,-3 13-4,-2 22 105,13-134-217,5-38 30,-1 1 1,0-1 0,-1 0 0,-5 19 0,6-27 172,1-5 104,2-15 12,-2 14-423,1 0 0,-1 1 1,1-1-1,-1 0 0,1 1 1,3-6-1,2-11 0,45-313 488,-34 203-546,-12 81 82,-5 34 8,2-1-1,4-20 1,-6 34-36,1-1-1,-1 0 1,0-1 0,0 1 0,0 0-1,0 0 1,0 0 0,0 0-1,-1-3 1,-4-3-2729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1728,'0'0'560,"1"9"3674,5 3 2795,-4-10-6196,-1-2-849,3 10 1477,-3-9-1380,-1 1 0,1-1 0,0 0 0,0 0 1,0 0-1,0 0 0,0 0 0,0 0 0,0 0 0,0 0 1,0 0-1,1 0 0,-1 0 0,0-1 0,0 1 0,1-1 0,-1 1 1,1-1-1,-1 1 0,0-1 0,3 0 0,0 1-117,16 3 286,-15-3-153,0-1 0,-1 1 1,1 1-1,5 1 0,12 5 92,-1-2 1,34 7-1,-26-7-80,163 26 117,-3-1-94,-115-20 36,-27-6-96,-23-4 40,-21-1-554,0 0 0,1 0 0,-1 0 0,0 0 0,0 0 0,0 1 0,6 1 0,9-1-8427,-8-1 6565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1472,'2'5'10226,"0"3"-6958,7 25-4128,-5 14 1164,-2 1 0,-2 0 0,-10 82 0,3-89 36,5-29-267,-1 1 0,2 0-1,0 0 1,1 20 0,2 128 472,-4-82-605,3-38-280,0-18-286,-1 0 0,-4 38 0,3-58 363,2-2 199,-1-1 1,0 0-1,0 1 1,0-1-1,0 0 0,0 1 1,0-1-1,-1 0 1,1 1-1,0-1 0,0 0 1,0 1-1,0-1 0,0 0 1,0 1-1,0-1 1,-1 0-1,1 1 0,0-1 1,0 0-1,0 0 0,-1 1 1,1-1-1,0 0 1,0 0-1,-1 1 0,1-1 1,0 0-1,-1 0 1,1 0-1,-1 1 0,-4 1-954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4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2496,'0'0'10272,"15"0"-8944,1-1-835,0 0 0,30-8 1,-30 5-360,0 2 0,30-3 0,-7 6-16,-21 0 109,0-1 0,-1-1 0,1 0 0,25-6 0,-25-7 312,-18 12-246,0-21 86,-46 26-944,-118 18 1530,155-20-964,-20 2 225,-39 8 0,55-10-674,56 24 187,-28-16 439,0 0 0,-1 2 0,0-1 1,24 24-1,-37-32 94,-1-2-254,0 0 0,0-1-1,0 1 1,0 0 0,0 0 0,0 0 0,0 0 0,0 0 0,0 0 0,0 0 0,0 0 0,0 0-1,0 0 1,0 0 0,0 0 0,0 0 0,0-1 0,0 1 0,0 0 0,0 0 0,0 0 0,0 0 0,0 0-1,0 0 1,0 0 0,0 0 0,0 0 0,0 0 0,0 0 0,0 0 0,0-1 0,0 1 0,0 0-1,0 0 1,0 0 0,0 0 0,0 0 0,0 0 0,0 0 0,1 0 0,-1 0 0,0 0 0,0 0-1,0 0 1,0 0 0,0 0 0,0 0 0,0 0 0,0 0 0,0 0 0,0 0 0,0 0 0,0 0 0,1 0-1,-1 0 1,3-1 62,-1-1 0,1 1 0,0 0 0,0-1-1,-1 0 1,1 0 0,-1 0 0,0 0 0,0 0 0,3-3-1,19-28 20,-4 3 34,-16 24-623,0 0-1014,3 7-2902,5 3 1969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2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166 185 1472,'2'-2'2830,"-18"12"473,3-5 1194,13-4-4431,9 3 671,14 6-1061,19 6 412,-33-12 46,-1 0 0,1 0 1,0-1-1,0-1 0,0 0 1,1 0-1,15 1 1,-19-3-31,-1 0 0,0 0 0,1 0 1,-1-1-1,0 0 0,0 0 0,10-4 1,-13 4-74,0 0 1,-1 0 0,1 0 0,-1 0 0,1-1 0,-1 1 0,1 0 0,-1-1 0,0 1 0,0-1 0,0 0 0,0 1 0,0-1-1,0 0 1,0 0 0,0 1 0,-1-1 0,1 0 0,-1 0 0,1 0 0,-1 0 0,0 0 0,0 0 0,0 0 0,0-3 0,0-6 6,-1 0 0,0 0 0,-1 0 0,0 1 1,-1-1-1,0 1 0,-1-1 0,0 1 1,0 0-1,-1 0 0,0 1 0,-1 0 0,0 0 1,-1 0-1,0 0 0,0 1 0,-10-9 1,15 16-58,0-1 1,1 1 0,-1 0 0,0 0 0,0-1-1,0 1 1,0 1 0,0-1 0,-1 0 0,1 0 0,0 1-1,0-1 1,-1 1 0,1 0 0,0 0 0,0 0-1,-1 0 1,1 0 0,0 0 0,0 0 0,-1 1 0,1-1-1,0 1 1,0 0 0,-4 2 0,-4 1-53,0 2-1,1 0 1,0 0 0,-10 8 0,11-8-23,-18 15 196,-34 35 0,48-43-21,0 1 0,1 0 0,1 0-1,-15 27 1,23-35-87,0 0 0,0 0 1,0 0-1,1 0 0,0 0 1,0 1-1,0-1 0,1 0 1,0 1-1,0-1 0,1 0 0,-1 1 1,1-1-1,1 0 0,3 12 1,4 5 207,1 1 0,21 35-1,-23-45-6,1 2 22,1-1 0,0 0 1,1 0-1,1-1 0,0 0 0,27 21 0,-34-31-126,0-1-1,0-1 1,0 1-1,0-1 1,0 0-1,1 0 1,-1 0-1,1-1 1,-1 0-1,1 0 1,0 0-1,0-1 1,-1 1-1,12-2 1,-6-1-453,0 0 0,0 0 1,0-1-1,0 0 1,0-1-1,16-8 1,22-8-4466,-22 12 2801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 1888,'4'-3'1082,"2"3"3740,-6 0-4773,1 0 1,-1 0-1,0 0 1,1 0 0,-1 0-1,1 0 1,-1 0-1,0 0 1,1 0-1,-1 1 1,0-1-1,1 0 1,-1 0 0,0 0-1,1 0 1,-1 1-1,0-1 1,1 0-1,-1 0 1,0 1-1,0-1 1,1 0 0,-1 1-1,0 6 84,-1-1-1,1 0 1,-2 1-1,1-1 1,-1 0-1,0 0 1,-4 10-1,-25 41-145,1-2 70,20-34-30,1 1 0,2 0 0,-7 28 0,12-43-31,1-1-1,0 1 1,0 0-1,1 0 1,0 0 0,0-1-1,1 1 1,0 0-1,0 0 1,0-1-1,1 1 1,0 0 0,0-1-1,1 0 1,4 9-1,-1-6 20,18 27 142,-21-33-134,-1-1 0,1 1 0,0-1 0,-1 1-1,1-1 1,0 0 0,0 0 0,1 0 0,5 2-1,4 2 5,11 5 192,-23-10-295,1-1 1,-1 0-1,0 0 1,0 1-1,0-1 1,1 0-1,-1 0 1,0 0-1,0-1 1,1 1 0,-1 0-1,0 0 1,0-1-1,0 1 1,1-1-1,-1 1 1,0-1-1,0 1 1,1-2-1,8-7-1929,-2 4 608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3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15 165 4064,'-15'-20'1824,"20"-12"-1568,0 16 768,0 4-608,-5-8 64,0 3-320,0-3 32,0 9-96,-5-1-544,5 7 224,5 10-3136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3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3232,'0'-11'1835,"0"604"5306,0-604-7164,0 0-1,1 0 1,0 0 0,1 0 0,3-14 0,5-11-10,-7 20-47,1 1 0,1 0 1,9-22-1,-8 25 22,1 0 0,0 1 1,0-1-1,1 2 0,1-1 0,0 1 1,0 1-1,1-1 0,0 1 0,1 1 0,0 0 1,0 1-1,0 0 0,1 1 0,0 0 1,0 0-1,25-6 0,-30 10 37,27-5-388,-33 7 392,1 0 0,0 0 1,-1 0-1,1 0 0,-1 0 1,1 0-1,-1 0 0,1 0 1,-1 1-1,1-1 0,-1 1 0,1-1 1,-1 1-1,1 0 0,-1-1 1,0 1-1,3 2 0,-4-3 28,0 0 0,1 1-1,-1-1 1,0 1 0,1-1-1,-1 0 1,0 1-1,0-1 1,0 1 0,1-1-1,-1 1 1,0-1 0,0 1-1,0-1 1,0 1 0,0-1-1,0 1 1,0-1 0,0 1-1,0-1 1,0 1-1,0-1 1,0 1 0,0-1-1,-1 1 1,1-1 0,0 1-1,0-1 1,-1 1 0,-8 11 208,6-9-123,-5 7 23,-1-1 0,-1 0 1,0 0-1,-14 9 0,-47 25 379,-8 6-520,62-37 45,12-10-38,1 1 0,0-1 0,0 1 0,0 1 0,0-1 0,1 0 0,-1 1 0,-2 4 0,5-7 19,1 0-1,-1 1 1,1-1 0,-1 0-1,1 1 1,0-1 0,0 0 0,0 1-1,0-1 1,0 1 0,0-1-1,0 0 1,0 1 0,0-1-1,1 1 1,-1-1 0,1 0 0,-1 1-1,1-1 1,-1 0 0,1 0-1,0 1 1,-1-1 0,1 0-1,0 0 1,1 1 0,1 2 107,0-1 1,0 0-1,0 1 1,0-1-1,0-1 1,1 1-1,4 3 1,13 5 99,-1 0-1,-1 2 1,29 24 0,-46-36-338,17 15 925,-4-8-4104,-11-5 1909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4 148 4896,'-3'-2'3634,"10"14"-2292,-3 2-1256,0 1-1,-2 0 1,0 0 0,1 27 0,-2-21 65,5 35-1,4 1 2885,-11-137-1694,3-99-1653,-1 168 282,0 0 1,1 0-1,0 0 0,6-16 0,-6 22 14,-1 1-1,1-1 1,1 1-1,-1-1 1,1 1-1,-1 0 1,1 0-1,1 0 1,-1 0-1,0 1 1,7-6 0,-7 8-11,0-1 1,-1 1-1,1 1 1,0-1-1,-1 0 1,1 0-1,0 1 1,0 0-1,0-1 1,0 1-1,-1 0 1,1 1-1,0-1 1,0 0-1,0 1 1,0 0-1,-1-1 1,1 1-1,0 0 1,-1 0-1,4 2 1,2 1-120,0 0 1,-1 1-1,1 0 1,-1 0-1,13 12 1,-12-9-303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3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51 3328,'-2'-2'457,"-1"1"-1,1-1 1,-1 1 0,1 0 0,-1-1-1,1 1 1,-1 0 0,0 0 0,0 1-1,1-1 1,-1 1 0,0-1 0,-4 1-1,1-3 817,5 1-726,3 4-404,-1-1 6,1-2-439,-1 1 250,1 0 0,-1 0 1,1 0-1,-1 0 0,1 0 0,-1 0 0,1 0 1,-1 0-1,1 1 0,1 0 0,5 0 128,27 1 308,1-2-1,36-4 1,-28 1-564,-19 0 257,-1-1 1,25-6 0,11-3-55,-58 13-47,0-1 1,0 1-1,-1 0 1,1 0-1,0 0 0,0 0 1,0 0-1,0 0 1,0 1-1,-1-1 0,1 1 1,0-1-1,0 1 1,-1-1-1,1 1 1,1 1-1,-1-1 17,0 1 0,-1 0 0,1-1 0,-1 1 0,0 0 0,0-1-1,1 1 1,-1 0 0,0 0 0,0 0 0,-1 0 0,1 0 0,0 3 0,6 26-17,-1 0 0,-2 1 0,-2-1 1,-1 40-1,2 8 12,3 451 1074,3 31-281,8-403-167,-11-119-383,-5-32-698,-1-7 526,1 0 1,-1 1 0,0-1 0,0 0 0,0 0 0,0 1 0,1-1-1,-1 0 1,0 1 0,0-1 0,0 0 0,0 1 0,0-1 0,0 0-1,0 1 1,0-1 0,0 1 0,0-1 0,0 0 0,0 1-1,0-1 1,0 0 0,0 1 0,0-1 0,0 0 0,-1 1 0,1-1-1,0 0 1,0 0 0,0 1 0,0-1 0,-1 0 0,1 1 0,0-1-1,0 0 1,-1 0 0,1 1 0,0-1 0,0 0 0,-1 0 0,1 0-1,0 0 1,-1 1 0,1-1 0,0 0 0,-1 0 0,1 0 0,0 0-1,-1 0 1,1 0 0,0 0 0,-1 0 0,1 0 0,0 0 0,-1 0-1,1 0 1,-1 0 0,-38 0 501,-2-1-636,-71 9 1,64-1-15,-73 23-1,-5 18 45,104-38-1399,1 1 1,0 1-1,-28 22 1,34-19-777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3.7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512 135 2144,'0'0'6570,"-6"-9"-3876,4 2-2342,2 6-314,-1 0-1,1 0 1,0 0-1,0 1 1,0-1-1,-1 0 1,1 0 0,0 0-1,-1 0 1,1 0-1,-1 1 1,1-1-1,-1 0 1,1 0-1,-1 1 1,0-1 0,1 0-1,-1 1 1,0-1-1,1 1 1,-2-1-1,-2-2 152,1 0 0,-1 1 0,1-2 0,-1 1 1,-3-6-1,4 6-70,-1-1 0,1 1 0,0-1 0,-1 1 0,0 0 0,-7-4 0,-7-3 91,-1 2 0,0 0 0,0 1-1,-1 2 1,-31-7 0,42 12-265,0 0 0,-1 0 0,1 1 0,0 0 0,0 1 0,-16 5 0,-3-1 141,19-3-163,1 0 0,-1 1 0,1 0 0,0 0 0,0 0 0,-13 11 1,15-11 56,1 1 1,0 0 0,1 0 0,-1 0 0,1 0 0,0 1 0,-6 11-1,1 1-36,-9 27-1,17-40 78,-9 27 15,2 1-1,-8 61 1,13-70-25,1-5-14,2 0 0,1 24 1,1-1 175,-3-28-226,1-10 66,0 1 0,0-1 0,0 0 0,1 1 0,0 4 0,0-7 22,-1 0 1,1-1 0,0 1-1,0-1 1,-1 0 0,1 1-1,0-1 1,0 0 0,0 1-1,0-1 1,1 0 0,-1 0-1,0 0 1,0 0 0,1 0-1,-1 0 1,3 1 0,4 1 55,-1-1 1,1 0-1,0-1 1,-1 0 0,1 0-1,0 0 1,0-1 0,10-1-1,-4 1-223,23 2-1,56 22 155,-80-20-26,0-1 0,0 2 0,0 0 1,0 0-1,-1 1 0,0 1 0,0 0 0,-1 1 1,0 0-1,-1 0 0,1 1 0,-1 1 0,16 20 1,-20-21-4,0 0 1,-1 0 0,0 1 0,-1 0-1,0 0 1,5 20 0,-4-10 11,-1 1 1,1 32 0,-4-24 233,-4 53 0,1-70-176,1 0 0,-2 1-1,0-1 1,0 0 0,-2-1-1,-8 21 1,10-29 13,0 1 0,0 0 0,0 0 0,0-1 0,0 0 0,-1 0 0,1 0 0,-1 0-1,0 0 1,0-1 0,0 0 0,-1 0 0,-7 3 0,-1 0-15,1-2 0,-1 1 0,-18 1 0,-60 2 309,-2 1-143,56-4-201,27-4-401,0 1 1,-1 0-1,-17 5 1,28-5 207,-1-1-1,1 0 1,0 0 0,-1 0-1,1 0 1,-1 0 0,1 1-1,-1-1 1,1 0-1,0 0 1,-1 1 0,1-1-1,-1 0 1,1 1 0,0-1-1,0 0 1,-1 1 0,1-1-1,0 1 1,-1-1-1,1 0 1,0 1 0,0-1-1,0 1 1,0-1 0,-1 1-1,1-1 1,0 1 0,0-1-1,0 1 1,0-1-1,0 1 1,0-1 0,0 0-1,0 1 1,0-1 0,0 1-1,1-1 1,-1 1 0,0-1-1,0 1 1,0-1-1,0 1 1,1-1 0,-1 0-1,0 1 1,1-1 0,-1 0-1,0 1 1,1-1 0,-1 0-1,0 1 1,1-1-1,-1 1 1,13 11-2206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4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30 373 2912,'-2'1'214,"1"0"1,-1 0-1,0 1 1,1-1-1,-1 0 1,1 1-1,0 0 1,-1-1-1,1 1 1,0 0-1,0 0 1,0-1-1,0 1 1,0 0-1,1 0 1,-1 0-1,0 0 1,1 0-1,0 0 1,-1 1-1,1-1 1,0 2-1,-5 8 1166,3-5 493,16-10-561,-8 1-1103,-1 0-1,0-1 1,0 0-1,0 0 1,0 0-1,0 0 1,0-1-1,5-5 1,2-5 215,16-23 0,-26 35-407,11-16 247,-1-1 1,12-28 0,2-6 216,-14 30-262,15-44-1,-24 58-156,-1 1-1,0-1 0,0 0 0,-1 1 1,-1-1-1,1 0 0,-1 0 0,-1 0 1,-1-10-1,1 16-28,-3-12-599,4 15 547,-1 0-1,1-1 0,0 1 0,0 0 1,-1 0-1,1 0 0,0-1 1,-1 1-1,1 0 0,0 0 1,-1 0-1,1 0 0,0 0 0,-1 0 1,1 0-1,0 0 0,-1 0 1,1 0-1,0 0 0,-1 0 1,1 0-1,-1 0 0,1 0 0,0 0 1,-1 0-1,1 0 0,0 1 1,0-1-1,-1 0 0,1 0 1,0 0-1,-1 0 0,1 1 0,0-1 1,0 0-1,-1 0 0,1 1 1,0-1-1,0 0 0,0 1 1,-1-1-1,-2 4-65,0 0 0,0-1-1,0 1 1,0 0 0,1 0 0,0 0 0,0 1 0,-3 7-1,-11 42-108,8-21 419,3-12-137,2-1 1,0 0-1,1 1 0,1 0 1,1-1-1,3 22 0,-2-26-82,0-1 31,0 1-1,1-1 1,1 0 0,0 0 0,1 0-1,1 0 1,0-1 0,13 24 0,-16-35-316,-1-1 1,1 1 0,0 0 0,0-1 0,0 0 0,1 1 0,-1-1 0,0 0 0,1 0 0,0-1 0,-1 1-1,1 0 1,3 1 0,17 5-1988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6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664 104 1472,'4'5'9264,"-6"-6"-8994,0 1 0,-1-1 0,1 0 0,0 0 0,-1 0 0,1 0 0,0 0 0,0-1 0,0 1 0,0-1 0,0 1 0,-3-5 0,-23-24-116,23 24-36,0 0 1,0 1-1,-1 0 1,0 0 0,0 0-1,-1 0 1,-10-5-1,12 8-99,0 0-1,0 0 1,0 1-1,0-1 1,0 1-1,0 0 1,0 0-1,-1 1 1,1 0-1,0-1 1,-1 2-1,-7 0 1,-19 7-214,0 1-1,-59 27 1,35-14 285,-8 2 81,-107 55-1,168-78-216,0 1 0,0 0 1,0 0-1,0 1 0,0-1 0,1 0 0,-1 1 0,-2 2 0,5-4 48,0 0 0,-1 0 1,1-1-1,-1 1 0,1 0 0,0 0 0,0 0 0,0 0 0,-1-1 1,1 1-1,0 0 0,0 0 0,0 0 0,0 0 0,0 0 0,0-1 1,0 1-1,1 0 0,-1 0 0,0 0 0,0 0 0,1-1 0,-1 1 0,0 0 1,1 0-1,-1-1 0,1 1 0,-1 0 0,1-1 0,0 1 0,-1 0 1,1-1-1,-1 1 0,1-1 0,0 1 0,-1-1 0,1 1 0,0-1 1,0 0-1,0 1 0,10 5-15,-1-1 0,0 0 1,1 0-1,0-1 0,14 3 1,59 9-29,-37-9 21,-1 2 0,-1 3 0,58 21 0,-94-29 18,-1 0 0,0 1 0,0 0 0,0 0 1,0 1-1,-1 0 0,0 0 0,0 1 0,-1 0 1,0 0-1,0 1 0,-1-1 0,1 1 0,-2 1 1,6 10-1,2 10 70,-2-1 1,0 1-1,7 43 1,-15-60 114,-1 0 1,0 0-1,-1 0 0,-1 0 1,1 0-1,-2-1 0,-4 22 0,4-28-91,0-1 0,0 1 0,0 0 0,-1-1 0,1 1 0,-1-1 0,-1 0 0,1 0 0,0 0 0,-1 0 0,0-1 0,0 1 0,0-1 0,0 0 0,0 0 0,-1-1 0,1 1 0,-1-1 0,0 0 0,-6 2-1,-10 2 1,-1-1-1,1 0 0,-33 1 1,48-5-95,-118 14 120,-56 14-1914,159-25 880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7.4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47 327 2240,'-4'3'375,"0"0"0,1 1 0,-1-1 0,1 1 0,0 0 0,-1 0 0,2 0 0,-1 0 0,0 1 0,1-1 0,0 1 0,0 0 1,0-1-1,1 1 0,-2 8 0,3-12-254,0 0-73,0-1-1,-1 0 0,1 0 1,0 0-1,0 0 0,0 0 0,0 0 1,0 1-1,0-1 0,0 0 0,0 0 1,0 0-1,0 0 0,0 1 1,0-1-1,0 0 0,0 0 0,0 0 1,0 0-1,0 0 0,0 1 0,0-1 1,0 0-1,0 0 0,0 0 1,0 0-1,0 0 0,0 1 0,0-1 1,0 0-1,0 0 0,1 0 0,-1 0 1,0 0-1,0 0 0,0 1 1,0-1-1,0 0 0,0 0 0,0 0 1,1 0-1,-1 0 0,0 0 1,0 0-1,0 0 0,9-3 875,9-11-229,-17 13-600,23-21 385,-1-2-1,24-31 1,24-25 14,-48 58-360,70-73 451,-85 87-469,-1-2-1,0 1 1,-1-1 0,0 0 0,6-14 0,-12 23-101,1 0 0,-1 1 0,0-1 0,1 0 1,-1 0-1,0 1 0,0-1 0,0 0 0,0 0 1,0 1-1,0-1 0,0 0 0,0 0 0,0 0 1,0 1-1,0-1 0,0 0 0,-1 0 1,1 0-1,-1 0-19,1 1 0,-1 0 0,1-1 0,0 1 0,-1 0 0,1-1-1,-1 1 1,1 0 0,-1 0 0,1 0 0,-1-1 0,1 1 0,-1 0 0,1 0 0,-1 0 0,1 0 0,-1 0 0,0 0 0,1 0 0,-2 0 0,-3 1-102,0 0-1,0 0 1,0 0 0,-7 4 0,6-3 74,-8 3 130,0 1 0,0 1 0,0 0 0,1 0 0,-14 12 0,18-12-19,0 0 0,0 1-1,1 0 1,0 0 0,1 1-1,0 0 1,-9 15 0,12-18-67,1 0 0,0 1 0,0 0 0,1-1 1,0 1-1,0 0 0,0 0 0,1 0 1,0 1-1,1-1 0,0 0 0,0 0 0,0 0 1,1 0-1,0 1 0,0-1 0,1 0 1,0 0-1,0-1 0,0 1 0,1 0 0,0-1 1,1 1-1,-1-1 0,1 0 0,1 0 1,-1-1-1,1 1 0,0-1 0,0 0 0,0 0 1,1-1-1,-1 1 0,1-1 0,10 5 0,-7-5-374,0 0 0,1-1 0,0 0 0,-1-1 0,12 2-1,27 1-3865,-8-1 1446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4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1664,'4'-7'5352,"1"18"-363,-4-10-4903,0 0 1,0 1-1,-1-1 0,1 0 1,0 0-1,1 0 0,-1 0 1,0 0-1,0-1 0,0 1 1,0 0-1,1-1 1,-1 1-1,0 0 0,1-1 1,-1 1-1,0-1 0,3 1 1,29-1 633,-29-1-699,0 1 0,0 0 0,1 0-1,-1 0 1,0 0 0,1 1 0,-1 0 0,8 2 0,-9-1 12,0-1 8,0 1 0,1-1 0,-1 0 1,0 0-1,1 0 0,-1 0 1,7 0-1,-10-1-21,1 0-17,-1 0 1,0 0-1,0 0 0,1 0 1,-1 0-1,0 0 1,0 0-1,1 0 0,-1 0 1,0 0-1,0 0 1,0 0-1,1 0 0,-1 0 1,0 0-1,0 0 1,1 0-1,-1 0 0,0 1 1,0-1-1,0 0 1,1 0-1,-1 0 1,0 0-1,0 1 0,0-1 1,0 0-1,1 0 1,-1 0-1,0 0 0,0 1 1,0-1-1,0 0 1,1 2 1726,-2-2-1693,1-1 0,-1 1-1,1-1 1,-1 0-1,1 1 1,-1-1-1,1 0 1,-1 0-1,1 1 1,-1-1-1,1 0 1,0 0-1,-1-1 1,-2-4 102,-1 0-34,-1 1 0,0 0-1,-7-7 1,-4-2 223,3-1-99,1 0 0,-18-27 1,29 39-210,-1 1-1,0-1 1,0 1 0,0 0 0,0-1 0,-4-2 0,-10-12-319,12 15 391,7 9-675,2-1 562,0-1 0,1 1 0,0-1 0,0 0 0,8 5-1,15 12 96,-8-2-36,-1-4 193,-1 2-1,20 24 1,-39-41-188,1-1 0,-1 1-1,1-1 1,-1 1-1,0 0 1,1-1-1,-1 1 1,0 0-1,0 0 1,1-1-1,-1 1 1,0 0-1,0 0 1,0-1 0,0 1-1,0 0 1,0-1-1,0 1 1,0 0-1,0 0 1,-1-1-1,1 1 1,0 0-1,0 0 1,-1-1 0,0 2-1,0 1 69,-1-1 1,0 0-1,1 0 0,-1 0 1,0 0-1,0 0 0,-5 3 0,-1 1 176,-1-1-1,0 0 0,-17 6 0,-49 22-504,65-24 95,9-8 53,0 0 0,0 0-1,0 0 1,0 0 0,0 0-1,0-1 1,0 1 0,0 0-1,0 0 1,-2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8.2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91 0 2304,'-50'8'6309,"47"-7"-6108,1-1 0,0 1 0,0-1-1,0 1 1,0 0 0,0 0 0,0 0 0,0 0-1,-2 2 1,2-2 2,1 0-1,-1 0 0,1-1 1,-1 1-1,0 0 0,1-1 1,-1 1-1,-2 0 0,95 6 2572,-21-8-2181,8 0-260,97 11-1,-140-6-276,-21-3-31,0 0 0,0 1 0,0 1 0,19 6 1,11 7 336,-43-15-170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8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 2240,'3'-13'12542,"9"12"-11693,2 2-416,34-4 149,-31 2-458,0 0 0,20 2 0,30 0 447,-54-2-434,1 1 0,-1 0 0,1 1 0,-1 0-1,19 5 1,-23-3-134,-1 1-1,1-1 1,10 7 0,-18-9 429,3-1 518,-1 0-2415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0:59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6 3072,'-1'0'125,"1"0"0,-1 0 1,0-1-1,0 1 0,0 0 0,1 0 1,-1 0-1,0-1 0,0 1 1,1 0-1,-1-1 0,0 1 0,1 0 1,-1-1-1,0 1 0,-2-2 1295,-8 3 8212,203 4-6817,46-2-2073,-225-6-3361,-8 3 1169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1.1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134 242 1824,'0'0'5717,"0"-7"-3061,-7 5-608,3 2-1827,7 0 1067,1 1-1426,35 11 375,13 3 272,-19-9-194,1-1 0,0-2-1,-1-1 1,65-6 0,-92 3-254,0 0 1,0 0-1,0-1 1,0 0-1,0 0 1,0-1-1,0 0 1,-1 0-1,1 0 1,-1-1-1,0 1 1,0-1-1,0 0 1,-1-1 0,1 1-1,-1-1 1,0 0-1,7-11 1,-8 10 20,1 0-1,-1-1 1,0 1 0,-1-1 0,0 0 0,0 0-1,0 0 1,-1 0 0,0 0 0,0 0 0,-1 0-1,1 0 1,-2-1 0,1 1 0,-1 0 0,-2-11-1,2 15-81,-1 0-1,1-1 1,0 1-1,-1 0 1,0 0-1,1 0 1,-1 0-1,-1 0 1,1 0-1,0 0 1,-1 1-1,1-1 1,-5-2-1,2 1-8,0 1-1,-1 0 1,1 1-1,0-1 1,-1 1 0,0 0-1,-7-2 1,-4 1-94,0 1 0,-1 1 0,1 0 0,-24 3 0,21-1 2,-1 1 1,1 1-1,0 1 0,-29 10 1,37-10 87,0 1 0,1 0 0,0 1 1,0 1-1,1-1 0,0 2 0,0-1 0,-12 13 0,9-6 39,0 1 0,1 0-1,1 1 1,0 1 0,-10 22-1,8-11-55,1 1 0,-12 45 0,19-57 13,1 1-1,0 0 0,2 0 0,-1 27 0,3-35 126,1-1 0,0 1 0,0 0 0,1-1 0,1 1 0,0-1 0,0 0 0,0 0 0,1 0 0,6 10 0,-7-15-48,0 0 1,0 0-1,1 0 0,-1-1 0,1 1 1,0-1-1,0 0 0,0 0 1,0 0-1,1 0 0,-1-1 0,1 1 1,-1-1-1,1-1 0,0 1 0,7 1 1,9 1 63,0-1 1,37 1-1,-36-3-61,129-2 113,-49-6-2853,-55 3-517,-11 3 1178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4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11 135 2400,'-2'-9'6364,"-2"1"-3386,4 7-2882,-1 0 0,1 0 0,-1 0 0,1 0 0,-1 0 0,1 1 1,0-1-1,-1 0 0,1 0 0,0 0 0,0 0 0,0 0 0,0 0 0,0 0 0,0 0 0,0 0 0,0 0 0,0 0 0,0 0 0,1 0 0,-1 0 0,0 0 0,0 0 0,1 0 1,0-1-1,4-3-42,-1-1 1,1 1-1,1 1 1,-1-1-1,1 1 1,0 0 0,0 0-1,0 0 1,1 1-1,-1 0 1,1 1-1,13-5 1,0 2-109,0-1 117,0 1-1,31-3 0,-7 3 237,-25 2-289,25-1 1,-39 4-22,-1 1 0,0-1-1,1 1 1,-1 0 0,0 0-1,0 0 1,0 0 0,0 1-1,0-1 1,6 5 0,-8-5 20,-1 0 1,1 0-1,-1 0 1,0 0-1,1 0 1,-1 1 0,0-1-1,0 0 1,1 1-1,-1-1 1,0 1 0,0-1-1,-1 1 1,1 0-1,0-1 1,-1 1 0,1 0-1,-1 0 1,1-1-1,-1 1 1,0 0 0,1 0-1,-1 0 1,0-1-1,-1 1 1,1 0 0,0 2-1,-2 4 41,1-2-23,0 0 0,0 0 1,-1 0-1,0 0 0,-4 7 1,-39 81 156,1 0-70,34-76 30,-1 0-1,-1 0 0,0-2 0,-1 1 1,-1-2-1,-1 0 0,-19 16 1,19-20-134,-1-1 1,0-1 0,0-1-1,-25 10 1,21-17 778,19-2-798,1 1-1,0 0 0,0 0 1,0 0-1,0 0 0,0 0 1,0 0-1,0 0 0,0 0 1,0 0-1,0-1 0,-1 1 1,1 0-1,0 0 0,0 0 0,0 0 1,0 0-1,0 0 0,0-1 1,0 1-1,0 0 0,0 0 1,0 0-1,0 0 0,0 0 1,0 0-1,0-1 0,0 1 1,0 0-1,0 0 0,0 0 0,0 0 1,0 0-1,1 0 0,-1-1 1,0 1-1,0 0 0,0 0 1,0 0-1,0 0 0,0 0 1,0 0-1,0 0 0,0 0 1,1-1-1,-1 1 0,0 0 0,9-12-225,13-11 103,-7 12 48,2 0-1,-1 1 0,30-12 1,56-16 193,-97 36-105,1 0 0,-1 1-1,1 0 1,-1 0 0,1 0 0,-1 1 0,1 0-1,0 0 1,-1 0 0,1 1 0,-1 0 0,9 2-1,-10-1 5,1-1-1,-1 1 1,0 0 0,0 1-1,0-1 1,0 1-1,0 0 1,-1 0 0,1 0-1,-1 0 1,0 0-1,0 1 1,0 0 0,0-1-1,2 7 1,16 17 210,-20-26-20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5.8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17 2912,'5'-17'14666,"-11"25"-14709,0 7 283,-2 3-80,-8 26 0,5-3 11,-7 56-1,16-79-101,0 0 1,1-1-1,2 1 1,-1 0-1,8 33 1,-7-47-24,0-1 0,0 0 0,1 0 0,-1 1 0,1-1 0,0 0 0,0-1 0,0 1 0,0 0 0,1 0 0,-1-1 0,1 0 0,-1 1 0,1-1 0,0 0 0,0 0 0,0 0 0,0-1 0,0 1 0,0-1 0,7 2 0,4 1-37,1 0 1,0-1 0,23 2 0,-37-5-16,7 0-126,0 1-1,-1-1 1,1-1 0,12-2-1,11-5-5834,-30 8 5846,-1 0 1,0 0-1,0 0 1,1 0-1,-1 0 1,0 0-1,0 0 1,1 0-1,-1-1 1,0 1-1,0 0 1,0 0-1,1 0 1,-1 0-1,0-1 0,0 1 1,0 0-1,1 0 1,-1 0-1,0-1 1,0 1-1,0 0 1,0 0-1,0 0 1,0-1-1,0 1 1,0 0-1,1 0 1,-1-1-1,0 1 1,0 0-1,0 0 0,0-1 1,0 1-1,0 0 1,0-1-1,-1 1 1,1-1-100,0-3-1689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6.3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34 9632,'0'-1'351,"0"0"0,0 0 0,0 0 0,0 1 0,0-1 0,0 0 1,0 0-1,0 0 0,-1 0 0,1 0 0,0 1 0,-1-1 0,1 0 1,0 0-1,-2-1 0,-3 1 3918,-1-5-2882,4 4-1088,-3-2-158,2 2-191,6 3-89,-3 0-69,0-6-287,0 10-738,0 0 731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7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366 347 2656,'0'4'2071,"0"-8"-78,-1 2-1622,1 1 0,0-1 0,0 1 0,0 0 0,-1-1 0,1 1 0,-1 0 0,1-1 0,-1 1 0,0 0 0,1-1 0,-1 1 0,0 0 0,0 0 0,0 0 0,0 0 0,0 0 0,0 0 0,0 0 1,-2-2-1,-1 0 68,2 2-295,0 0 0,0 0-1,0 0 1,1 0 0,-1 0 0,0 0 0,0 1-1,0-1 1,-4 0 0,-11-1-30,-1 0 0,0 1 0,0 2 0,0-1 0,1 2-1,-1 0 1,0 2 0,1 0 0,0 0 0,-29 13 0,40-14-157,0 0 1,0 1-1,0 0 0,0 0 0,1 1 0,0 0 0,0 0 1,0 0-1,0 0 0,1 1 0,0-1 0,0 1 1,0 0-1,1 1 0,-4 8 0,3-2 21,0 1-1,0-1 1,1 1-1,1 0 1,0 0-1,1 24 0,1-34 37,0 0-1,1 1 1,-1-1-1,1 0 1,0 1-1,0-1 1,0 0-1,1 0 0,0 0 1,0 0-1,0 0 1,0 0-1,0-1 1,3 4-1,0-2-2,-1 0 0,0-1 0,1 0 0,0 0 0,0-1 0,0 1 0,1-1 0,-1 0 0,7 2 0,-1-1 54,1 0 0,0 0-1,0-2 1,0 1 0,0-2 0,0 1 0,0-2 0,1 0 0,16-1-1,-12-2 87,-1 1 0,0-2 0,0 0-1,-1-1 1,1-1 0,-1 0-1,25-15 1,-35 18-87,1-1 0,-1 0-1,1 0 1,-1 0 0,0 0 0,-1-1-1,1 0 1,-1 0 0,0 0 0,0-1-1,-1 1 1,1-1 0,-1 0 0,-1 0-1,1 0 1,-1 0 0,0 0-1,0-1 1,-1 1 0,0 0 0,1-14-1,-2 11-28,-1-1 0,-1 1 0,1-1 0,-2 1 0,1 0 1,-1-1-1,-1 1 0,1 1 0,-2-1 0,1 0 0,-1 1 0,0 0 0,-9-10 0,1 3-3,-1 0 0,0 1 0,-1 1 0,0 0 0,-28-17 0,17 14-84,0-2-1,2 0 1,0-1-1,1-2 1,-37-42-1,59 61 2,-1 0-1,1 0 0,0 1 1,0-1-1,0 0 1,0 0-1,0 0 0,1 0 1,-1 0-1,1 0 0,-1 0 1,1 0-1,-1 0 1,1-1-1,0 1 0,0-3 1,1 3 32,-1 1 1,1-1-1,-1 1 1,1 0-1,-1-1 1,1 1 0,0-1-1,0 1 1,-1 0-1,1 0 1,0 0-1,0 0 1,0-1 0,0 1-1,1 0 1,-1 1-1,0-1 1,0 0-1,1 0 1,-1 0-1,0 1 1,1-1 0,-1 1-1,3-1 1,33-9 121,1 2 1,0 2-1,0 1 1,74 1-1,-98 4-130,0 1 1,0 0-1,0 0 0,0 2 1,-1 0-1,1 0 0,-1 1 1,17 8-1,-29-12-231,1 1 0,-1 0 0,0 0 0,1 0 0,-1 0 0,0 1 0,1-1 0,-1 0 0,0 0 0,0 1 0,0-1 0,0 1 0,0-1 0,0 1 0,-1-1 0,1 1 0,0 0 0,-1-1 0,1 1 0,-1 0 0,0-1 0,0 1-1,1 0 1,-1 3 0,1 6-1813,3 5-121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08.4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0 460 3712,'5'-1'527,"-1"1"0,0-1 1,0 0-1,0 0 0,0 0 1,0-1-1,0 1 0,0-1 1,0 0-1,0 0 0,-1 0 0,1-1 1,-1 1-1,1-1 0,-1 0 1,5-6-1,4-4 289,-2-1-1,16-25 1,-26 38-809,10-18 176,-2 0 0,0 0 0,-1-1 0,-1-1 0,6-34 0,-3 14 47,-5 25-78,-1 0-1,2-26 0,-5 36-46,0-1 0,-1 1 0,1-1 0,-1 1 0,0 0 0,-1 0 0,0-1 0,0 1 0,-4-9 0,5 14-116,1 0-1,-1 0 1,1 0 0,-1-1-1,0 1 1,0 0-1,0 0 1,1 0 0,-1 0-1,0 1 1,0-1-1,0 0 1,0 0 0,-1 1-1,0-2 1,1 2-16,0 0-1,0-1 1,0 1 0,0 0 0,1 0-1,-1 0 1,0 0 0,0 0 0,0 0-1,0 0 1,0 1 0,0-1 0,1 0 0,-1 0-1,0 1 1,0-1 0,-1 1 0,-1 1-41,0 0 1,1 0 0,-1 1-1,0-1 1,1 1 0,0-1-1,0 1 1,0 0 0,0 0-1,-2 3 1,-7 18 142,1 0 1,1 0-1,1 1 1,1 0 0,-7 43-1,13-58 47,0 0 0,1-1 0,0 1 0,0 0 0,1-1 0,0 1-1,1 0 1,0-1 0,1 0 0,-1 1 0,2-1 0,-1 0 0,7 11 0,-6-15-240,1 0 0,-1-1 0,0 1 0,1-1 1,0 0-1,0-1 0,0 1 0,1-1 0,-1 0 0,7 3 1,-1 0-1312,-3-2 61,0-1 0,0 0 0,0 0 0,0 0 0,15 1 0,14 4-2536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2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3136,'0'4'18645,"14"-4"-18043,35 4 68,-37-2-592,1-1 0,0 0 0,17-2 0,190-33 978,-191 32-853,-24 3-224,0-1-1,-1-1 1,1 1-1,0-1 1,9-2-1,-1 3 496,-6 1-1751,0-1-3626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174 106 2240,'0'0'196,"-1"-1"0,1 1 1,0-1-1,0 1 0,0-1 1,0 1-1,0-1 0,-1 1 0,1-1 1,0 0-1,0 1 0,0-1 0,0 1 1,0-1-1,1 1 0,-1-1 0,0 1 1,0-1-1,0 0 0,0 1 0,1-1 1,-1 1-1,0-1 0,0 1 1,1-1-1,3-11 2258,-6-5 1055,2 17-3471,0-1-1,0 1 1,0 0 0,0 0 0,0 0-1,0-1 1,0 1 0,0 0 0,0 0-1,0 0 1,0-1 0,0 1 0,0 0 0,0 0-1,0 0 1,-1-1 0,1 1 0,0 0-1,0 0 1,0 0 0,0-1 0,0 1-1,-1 0 1,1 0 0,0 0 0,0 0 0,0 0-1,0 0 1,-1 0 0,1-1 0,0 1-1,0 0 1,-1 0 0,1 0 0,0 0-1,0 0 1,0 0 0,-1 0 0,1 0 0,0 0-1,0 0 1,0 0 0,-1 0 0,1 0-1,0 0 1,0 0 0,-1 0 0,1 0-1,0 1 1,-9 1 431,9-2-453,-1 0 0,1 0 0,-1 1-1,1-1 1,-1 0 0,1 0 0,-1 0 0,1 0-1,0 0 1,-1 1 0,1-1 0,-1 0-1,1 0 1,-1 1 0,1-1 0,0 0 0,-1 1-1,1-1 1,0 0 0,-1 1 0,1-1 0,0 0-1,-1 2 1,-13 17 292,0 1-1,1 1 1,-14 32 0,-22 69-88,41-99-60,1 1 0,2-1 0,0 1 0,1 0 0,2 0 0,0 0 0,2 1 0,3 32 0,-2-50-66,0 0 0,1 0 0,0 0 0,1 0 0,-1 0 0,1-1 0,1 1 0,-1-1 0,1 0 0,0 0 0,0 0 0,1 0 0,0-1 0,0 0 0,10 8 0,-12-11-38,1 0 0,-1-1-1,1 1 1,-1-1 0,1 0 0,0 0 0,-1 0 0,1 0 0,0-1 0,0 1 0,6-1 0,2 0 243,0-1 0,17-3 0,46-16 197,-67 17-414,0 1 0,0-1 0,-1 0 0,0 0 0,1-1 0,-1 0 0,-1 0 0,1-1 0,-1 0 0,1 0 0,-1 0 0,9-12 0,-8 8-61,-1 0-1,0 0 1,0-1-1,-1 0 0,-1 0 1,1 0-1,-2-1 1,1 1-1,-2-1 0,1 0 1,0-13-1,0-13 34,-4-74-1,0 90-122,0-3 96,-1 1 0,-2-1 0,-9-36 0,9 48-92,0 0 1,0 1 0,-1 0 0,0 0 0,-1 0 0,0 1 0,-1 0 0,-13-15 0,16 21-17,-1 1 1,1-1-1,-1 1 1,0 0-1,0 0 1,0 0 0,-1 1-1,1 0 1,-1 0-1,1 0 1,-1 1-1,0 0 1,1 0-1,-1 0 1,0 1 0,0 0-1,1 0 1,-1 0-1,0 1 1,0 0-1,0 0 1,1 0-1,-10 4 1,13-4-72,0 0 0,0 0-1,0 1 1,1-1 0,-1 1 0,1-1-1,-1 1 1,1-1 0,-1 1 0,1 0 0,0 0-1,0-1 1,0 1 0,0 0 0,0 0 0,0 0-1,0 0 1,1 0 0,-1 1 0,1-1-1,-1 0 1,1 0 0,0 3 0,-1 15-1357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4576,'-12'1'13445,"18"2"-12916,0-1-1,-1 0 1,1 0 0,0 0 0,0-1 0,0 0-1,1 0 1,-1 0 0,0-1 0,10-1 0,5 0 383,38-9 1,66-10-486,-14-1-1452,-65 9-4766,-32 5 986,0 0 1568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2656,'2'0'12773,"-1"5"-11456,-1 25-466,-4 172 2623,4-45-2263,1-72-982,-1 107-1509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 6048,'-5'-3'13999,"7"3"-13793,0-1-1,0 1 1,0 0-1,0 0 0,-1 0 1,1 0-1,0 0 0,3 0 1,3 1 89,106-8 975,-70 3-977,-35 3-256,560-39 721,43 22 308,-543 16-835,32 0 8,-37 3-227,-37-1-2350,-18-2-2756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4 137 2976,'-3'-6'10709,"3"5"-10270,0 0 0,0 0 0,0 0 0,0 0 0,0 0 1,0 0-1,1 0 0,-1 0 0,0 0 0,1 0 0,0-2 0,1-12 516,3 9-868,-1 1 1,1-1-1,1 1 1,-1 0-1,1 0 0,7-4 1,3-2 102,23-10 0,-28 16-135,0 0 0,0 1 0,1 0 0,17-3 0,-22 6-12,0 0 0,0 0 0,0 1 0,0 0 0,0 0-1,1 1 1,-1-1 0,0 2 0,7 1 0,-11-2 8,0 0 0,-1 1 1,1-1-1,0 1 0,-1-1 1,1 1-1,-1 0 1,1 0-1,-1 0 0,0 1 1,0-1-1,0 0 0,0 1 1,0-1-1,-1 1 0,1 0 1,-1-1-1,1 1 0,-1 0 1,0 0-1,0 0 1,-1 0-1,1 0 0,0 0 1,-1 0-1,0 5 0,-1-2 6,0 1 0,-1-1 0,0 0 0,0 0-1,0 0 1,-1 0 0,-4 8 0,-29 37 452,20-28-470,-166 248 526,171-256-508,8-12-57,0 1 0,0 0 1,0-1-1,1 1 0,0 0 0,0 0 0,0 1 1,-2 5-1,3-3 51,5-8 102,11-4 235,3 1-74,7-2-134,0 1 0,49-2-1,-74 7-260,18-2 986,-14-2-2604,19-24-19425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4800,'0'0'75,"-1"0"-1,1 0 1,-1 0 0,1 0-1,-1 0 1,1 0 0,0 0-1,-1 0 1,1-1-1,-1 1 1,1 0 0,0 0-1,-1-1 1,1 1 0,0 0-1,-1 0 1,1-1 0,0 1-1,-1 0 1,1-1 0,0 1-1,0 0 1,-1-1 0,2-6 6358,7 4-493,-7 7-3588,-1 2-1848,0 0-1,0 0 1,-1 0 0,0 0 0,0-1 0,-1 7 0,0-2-250,-10 41 535,6-24-413,-6 41 0,12-67-377,-2 21 124,1 0 0,2 23 0,0-40-155,-1 0-1,1 0 1,-1 0 0,2-1-1,-1 1 1,0 0 0,1 0-1,0-1 1,0 1 0,0-1-1,1 1 1,-1-1 0,1 0-1,0 0 1,4 4 0,-6-8-261,0 1-1,0-1 1,0 1 0,0-1-1,0 1 1,0-1 0,0 0-1,0 1 1,0-1 0,0 0 0,0 0-1,0 0 1,1 0 0,-1 0-1,0 0 1,0 0 0,0-1-1,0 1 1,1-1 0,0 1-630,1-1-1,-1 1 1,0-1-1,-1 0 1,1 0 0,0 0-1,3-3 1,5-4-1914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 6464,'-14'-12'2944,"9"12"-2560,0 0 864,10 0-192,0 0-4224,4 0 2304,4 0-3232,0 0 2304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7232,'-7'-7'1990,"7"11"963,2 12-467,8 128 4239,-10 465-1936,3-527-3989,-3-89-863,1 0 0,-1-1 0,4-10 0,0-3-5,6-44-115,24-106 50,-29 151 82,2 1-1,0 1 0,1-1 1,0 1-1,2 0 1,18-26-1,-24 39 27,0 1 0,0-1 1,0 1-1,1 0 0,0 0 1,-1 0-1,11-5 0,-12 8 59,0-1-1,-1 1 0,1 0 1,1 0-1,-1 0 0,0 0 1,0 1-1,0-1 0,0 1 1,0 0-1,1 0 0,-1 0 1,0 0-1,0 0 1,6 2-1,-8-2-27,0 1-1,1-1 1,-1 1 0,0-1 0,1 1 0,-1 0-1,0-1 1,0 1 0,0 0 0,0 0 0,0 0-1,0 0 1,0 0 0,0 0 0,0 0-1,0 0 1,-1 1 0,1-1 0,0 0 0,-1 0-1,1 1 1,-1-1 0,1 0 0,-1 1-1,0-1 1,1 0 0,-1 1 0,0-1 0,0 1-1,0-1 1,0 0 0,0 1 0,-1-1 0,1 1-1,0-1 1,-1 2 0,-1 3 20,0 0 1,0 0 0,0 1-1,-1-1 1,0-1-1,-5 8 1,-16 22-150,-59 61 1,68-82 133,13-12-40,-1 0-1,1 0 0,0 0 1,0 0-1,0 1 1,0-1-1,-2 5 0,3-6 35,1 0 0,0 0 0,0 1 0,-1-1 0,1 0 0,0 0 0,0 1 0,0-1 0,0 0 0,0 1-1,1-1 1,-1 0 0,0 0 0,0 1 0,1-1 0,-1 0 0,1 0 0,-1 0 0,1 0 0,0 0 0,-1 1 0,2 0 0,11 18 137,2-1 0,0 0 0,0-1 0,2 0 1,0-2-1,1 0 0,1-1 0,23 15 0,-41-30-387,-1 0-1,0 0 0,1 0 0,-1 1 0,1-1 0,-1 0 0,1 0 1,-1 0-1,0 0 0,1 0 0,-1 0 0,1 0 0,-1 0 0,1-1 1,-1 1-1,0 0 0,1 0 0,-1 0 0,1 0 0,-1 0 0,0-1 0,1 1 1,-1 0-1,0 0 0,1-1 0,-1 1 0,0 0 0,1-1 0,-1 1 1,0 0-1,1-1 0,10-15-5742,3-11-65,6-2 2069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3 151 7456,'0'0'140,"0"1"0,0-1 0,-1 0-1,1 0 1,0 0 0,0 1 0,0-1 0,-1 0 0,1 0 0,0 1 0,0-1 0,0 0 0,0 1 0,0-1 0,0 0 0,0 0 0,-1 1 0,1-1-1,0 0 1,0 1 0,0-1 0,0 0 0,0 1 0,0-1 0,1 0 0,-1 0 0,0 1 0,0-1 0,0 0 0,0 1 0,0-1 0,4 19 2371,-1-8-1042,11 90 4818,3 20-2265,-15-111-3754,3 14 606,-5-24-862,0 0 0,0 0 0,0 0 0,0 0 0,0 0 0,0 0 0,0 0 0,0 0-1,0 0 1,0 0 0,0 0 0,0 0 0,0 0 0,0 0 0,0 0 0,0 0 0,0 0 0,0 0 0,1 0 0,-1 0-1,0 0 1,0 0 0,0 0 0,0 0 0,0 0 0,0 0 0,0 0 0,0 0 0,0 0 0,0 0 0,0 0-1,0 0 1,0 0 0,0 0 0,0 0 0,0 0 0,0 0 0,0 1 0,0-1 0,0 0 0,0 0 0,1-17 457,8-166-533,-3 135 240,18-75 0,-24 123-176,2-8 216,1-1 0,-1 1 0,8-15 0,-9 21-170,0 0 0,-1 1 0,2-1-1,-1 0 1,0 1 0,0-1 0,0 1-1,1-1 1,-1 1 0,1 0 0,-1-1 0,1 1-1,-1 0 1,1 0 0,0 0 0,0 0-1,0 0 1,-1 1 0,1-1 0,0 0-1,0 1 1,0 0 0,4-1 0,9 2 12,0 0 0,0 1 0,18 5 0,-8-2-114,13 2-931,-10-3-5708,-13-2-2551,-3 1 4692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3232,'6'0'1289,"-5"0"-342,-9 0 6006,68-5 873,46-14-7807,-83 15 632,89-17-343,156-28 264,-239 43-324,-1 2 0,1 1 0,56 2 0,-34 2 336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3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93 2080,'-32'0'17338,"26"1"-15579,8 0-538,17 0-137,-8-3-750,1 0 1,-1-1 0,14-5-1,-9 3 10,30-7 1,399-38 1004,-398 46-1274,92-2-1137,-128 3-1690,-3 2 752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3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1 610 4160,'0'0'1333,"2"-1"-821,10-5 1453,-5 3-1382,-1 0 0,1 0 1,-1-1-1,0 0 0,0 0 1,10-10-1,2-4 90,12-14 772,36-48 0,-4-9 405,-57 82-1564,1 0 0,0 1-1,10-10 1,-5 5 203,-8 7-160,-2 3-111,-1 7-178,0-1-36,-1 1 0,0 0 0,0-1 0,-1 1 0,0-1 0,-2 7 0,-7 22-6,10-28 6,0-1 0,1 0 0,-1 1 0,1-1 0,1 0 0,-1 1 0,2 6 0,-1-8 15,0-1 1,1 0-1,-1 0 0,1 1 1,-1-1-1,1 0 0,0 0 1,0 0-1,0-1 0,1 1 0,-1-1 1,4 4-1,1-1 82,-1-1-1,1 0 1,-1 0 0,1 0-1,1-1 1,-1 0 0,0 0-1,1-1 1,-1 0 0,1 0-1,9 0 1,-7-1 76,1 0 0,0-1 0,0 0 0,0-1 0,0 0 0,0 0 0,16-6 0,-7 1-153,-5 2 51,0-1 0,-1 0 0,1-1 1,14-9-1,3-1-299,-32 15 215,1 1 1,-1 0-1,0 0 1,0 0-1,0 0 1,0 0-1,0 0 1,0 0-1,0 0 1,0 0-1,0 0 0,0 0 1,0 0-1,1-1 1,-1 1-1,0 0 1,0 0-1,0 0 1,0 0-1,0 0 1,0 0-1,0 0 0,0 0 1,1 0-1,-1 0 1,0 0-1,0 0 1,0 0-1,0 0 1,0 0-1,0 0 1,0 0-1,0 0 1,1 1-1,-1-1 0,0 0 1,0 0-1,0 0 1,0 0-1,0 0 1,0 0-1,0 0 1,0 0-1,3 6-4,-2 8 285,4 61 336,0-50-1835,16-58-11615,-17 22 11533,0 0 0,0 0 0,-1-1 1,1-12-1,10-74-385,-10 28 5436,0-80 2446,0 5-5512,2 152-1226,3 4 428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4 832,'-36'-3'11348,"31"3"-7710,9 7-2566,-1 0 0,0 0 0,2 9 0,8 18-240,73 134 1085,-19-41-1642,-46-85-104,1-1-1,3-1 1,1-1 0,56 63-1,-24-53 774,-66-49-933,6 0-26,1 0-1,0 0 1,0 0 0,0 0 0,0 0 0,-1 0-1,1 1 1,0-1 0,0 0 0,0 0-1,0 1 1,0-1 0,0 1 0,0-1-1,0 1 1,0-1 0,-2 2 0,-2 1-58,0 0 0,0 0 0,-8 7 1,-35 30-239,28-25 279,-19 21 1,25-21 56,1 1 0,1 1 0,0 0-1,1 1 1,-11 23 0,-33 97 286,39-92-179,-40 120 296,18-50-34,29-93-312,5-13-127,1-1-1,-5 17 1,7-13-2622,3-33-5727,-1-7 3114,3-6 1702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2656,'-3'5'15395,"-2"12"-13719,3-11-508,-10 26 366,9-24-1301,-1-1 0,1 1 0,1 0 0,-3 13 0,4-14-246,0 0 0,1 0 1,0 0-1,0 11 0,2-2-180,-2-14 82,0-1 0,0 1 0,0-1 0,0 0 0,0 1 0,1-1 0,-1 0 0,0 1 0,1-1 0,-1 0 0,1 1 0,0-1 0,-1 0 0,1 0 0,0 1 0,0-1 0,0 0 0,0 0 0,0 0 0,0 0 0,2 1 0,5 3-1514,-8-4 1168,1-1 0,0 0 1,0 0-1,0 0 0,0 0 1,0 0-1,-1 0 0,1 0 1,0-1-1,0 1 0,0 0 1,0 0-1,-1-1 0,1 1 1,0 0-1,0-1 0,-1 1 1,1-1-1,0 1 0,0-2 1,9-2-2152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0 684 2720,'9'2'2846,"-8"-2"-2317,0 0 1,0 1-1,0-1 0,0 0 1,0 0-1,-1 0 1,1 0-1,0 0 1,0 0-1,0 0 1,0 0-1,1-1 1,8-6-350,-3-2 339,1-1 0,-1 0 0,-1 0 0,7-14 0,19-50 506,-7 15-309,24-38 301,17-38-466,-50 98-279,19-68 0,-26 76-123,-6 21-1,0 0 1,-1 0-1,0 0 1,0 0-1,0-13 1,-1 20-125,-1 1 0,0-1 0,0 0 0,0 1 0,0-1 1,0 1-1,0-1 0,0 0 0,0 1 0,0-1 0,0 1 0,0-1 1,-1 0-1,1 1 0,0-1 0,0 1 0,0-1 0,-1 1 0,1-1 1,0 0-1,-1 1 0,1-1 0,-1 1 0,1 0 0,0-1 0,-1 1 1,1-1-1,-1 1 0,1 0 0,-1-1 0,1 1 0,-1 0 0,0-1 1,1 1-1,-1 0 0,1 0 0,-1 0 0,1 0 0,-1-1 0,0 1 1,0 0-1,-1 1 22,1-1 1,0 0 0,-1 1 0,1-1-1,0 1 1,-1 0 0,1-1-1,0 1 1,0 0 0,0 0-1,0 0 1,0 0 0,0 0 0,0 0-1,0 0 1,-1 2 0,-44 68 897,37-56-602,0 1 0,1 0 0,1 0 0,1 1 0,-7 26 1,6-20-172,6-18-122,0 0 1,0 0 0,0 0 0,1 0 0,0 0 0,0 0 0,0 0 0,0 0 0,1 0-1,0 0 1,2 10 0,2-3 74,0 0 0,0 0-1,10 15 1,-11-23-130,-1 1 1,0-1-1,1 0 0,6 6 1,6 6-138,-16-16-22,1 1 0,0 0 0,-1 0 0,1-1-1,0 1 1,0 0 0,-1-1 0,1 1 0,0-1 0,0 1-1,0-1 1,0 1 0,0-1 0,0 0 0,0 1 0,0-1-1,0 0 1,0 0 0,0 0 0,0 0 0,0 0 0,0 0-1,1 0 1,2-1-1185,0 0 0,0 0 0,0-1 0,-1 1-1,4-3 1,15-5-4696,3 5 2494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6656,'-13'5'12927,"26"-1"-12083,1-1 0,0 0-1,21 2 1,23 4 240,-13-2-746,-34-6-355,0 0 1,0 1-1,20 6 1,-13-4-191,-9-4-3526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8128,'0'-1'142,"-1"1"0,1 0 0,0 0 0,-1 0 0,1 0 0,-1 0 0,1 0-1,0 0 1,-1 0 0,1 0 0,0 0 0,-1 0 0,1 0 0,-1 0 0,1 0 0,0 0 0,-1 0 0,1 1 0,0-1 0,-1 0 0,1 0 0,0 0 0,-1 1 0,1-1 0,0 0 0,-1 0 0,1 1 0,8 5 3322,22 5-461,-6-5-1887,1-1-1,-1-1 1,45 1-1,75-10-2798,-129 2-941,-2 0 794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 5824,'-13'-4'1866,"6"23"2572,-1-6-3152,1 1 0,0 0-1,1 0 1,0 1 0,1-1 0,-3 18 0,6-24-1113,1 0 0,1 1 0,-1-1 0,1 0 0,0 0 0,1 0 0,0 0 0,0 0 0,1 0 0,0 0 0,0 0 0,1-1 0,7 14 0,-7-14-114,2 4 203,1-1 1,0 0-1,15 18 1,-19-26-201,0 0 0,0 0 0,0 0 0,0 0 0,0-1 0,1 1-1,-1-1 1,1 1 0,-1-1 0,1 0 0,-1 0 0,1 0 0,0 0 0,-1 0 0,1-1 0,0 1 0,0-1 0,-1 1 0,1-1 0,0 0 0,0 0 0,4-1 0,3-2-15,1 0 1,-1-1 0,0 0 0,0-1 0,0 0 0,17-11 0,-7 1-21,36-33 0,-51 43-16,1-1-1,-1 0 1,0 0 0,-1 0-1,1 0 1,-1-1 0,-1 0-1,1 0 1,3-11 0,-6 15-12,0-1-1,0 1 1,-1-1 0,1 1 0,-1-1-1,0 0 1,0 1 0,0-1 0,0 0 0,-1 1-1,1-1 1,-1 1 0,0-1 0,0 1-1,-1-1 1,1 1 0,-1 0 0,1-1 0,-1 1-1,0 0 1,-3-3 0,1 1-39,-1 0 0,0 0 0,-1 0 0,1 1 0,-1-1 0,0 1 1,0 1-1,0-1 0,-1 1 0,1 0 0,-1 1 0,0 0 0,0 0 0,0 0 0,-12-1 0,10 2-295,0 0 0,0 1 0,0 0-1,0 1 1,-1 0 0,1 0 0,0 1 0,0 0-1,1 1 1,-1-1 0,-12 7 0,-1 4-2183,4 3 806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41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8 187 2816,'0'-1'35,"0"1"0,-1 0 0,1 0 0,0 0-1,-1 0 1,1 0 0,0 0 0,0 0 0,-1 0 0,1 1 0,0-1 0,0 0 0,-1 0 0,1 0 0,0 0 0,0 0-1,-1 0 1,1 0 0,0 1 0,0-1 0,-1 0 0,1 0 0,0 0 0,0 0 0,0 1 0,0-1 0,-1 0-1,1 0 1,0 1 0,1 8 1882,0 3 63,-1-11-1670,1 13 1173,-1-14-1386,0 0-1,0 1 0,0-1 1,0 1-1,0-1 0,0 0 1,0 1-1,0-1 0,0 0 1,0 1-1,0-1 0,0 1 1,1-1-1,-1 0 0,3 4 2922,-1-8-1360,89-94 923,-73 81-2346,0 1 0,2 0 0,-1 1 0,38-20 0,-35 21-103,-17 11-76,0 1-1,0-1 1,0 1-1,0 0 1,0 0 0,1 1-1,-1-1 1,0 1-1,1 0 1,-1 1 0,1-1-1,0 1 1,-1 0-1,1 1 1,-1-1 0,1 1-1,-1 0 1,7 2-1,-3 1 57,-1-1-1,1 1 1,0 1-1,-1-1 1,0 1-1,0 1 0,0 0 1,-1 0-1,12 12 1,7 8 278,-9-8-100,22 27 0,-39-45-267,1 1 0,-1-1 0,0 0 0,1 1 0,-1-1 0,1 1 0,-1-1 0,0 1 0,1-1 0,-1 0 0,1 1 0,-1-1 0,1 0 0,-1 0 0,1 1 0,0-1 0,-1 0 0,1 0 0,-1 0 0,1 0 0,-1 0 0,1 0 0,0 1 0,-1-1 0,1-1 0,-1 1 0,1 0 0,-1 0 0,1 0 0,0 0 0,-1 0 0,1 0 0,-1-1 0,1 1 0,-1 0 0,1 0 0,-1-1 0,1 1 0,-1 0 0,1-1 0,-1 1 0,0-1 0,1 1 0,-1 0 0,1-1 0,-1 1 0,1-2 0,0 0 11,0 1 1,1-1-1,-1 0 0,0 0 0,0 0 1,0 0-1,-1-1 0,1 1 0,0 0 0,-1 0 1,1-3-1,-1-9-35,1 10-10,-1-1 1,0 0-1,0 0 0,0 1 1,-1-1-1,1 0 1,-1 1-1,0-1 0,0 0 1,-1 1-1,0 0 1,1-1-1,-1 1 0,-1 0 1,-2-4-1,3 5 42,2 2-57,-1 0 1,1 0-1,-1 0 0,0 0 0,1 0 0,-1 0 1,0 0-1,0 0 0,1 1 0,-1-1 0,0 0 1,0 1-1,0-1 0,0 0 0,0 1 0,0-1 1,0 1-1,0-1 0,0 1 0,0 0 0,-1 0 1,1-1-1,0 1 0,0 0 0,0 0 0,0 0 1,0 0-1,-1 0 0,1 0 0,0 0 0,-2 1 1,-15 10 302,0 1 0,1 0 1,-24 23-1,-125 101 1664,155-129-1858,1 0 1,-1-1-1,0 0 0,0-1 0,-1 0 0,0 0 1,0-2-1,-13 4 0,20-7-198,1 1 1,-1-1-1,0 0 0,0 0 1,0 0-1,0-1 0,0 0 1,0 0-1,-8-3 0,8 2-289,1 0 0,-1 0 0,1-1 0,0 0 0,0 0-1,1 0 1,-1 0 0,0 0 0,1-1 0,0 1 0,-5-7-1,5 5-941,0 0 0,0 0 0,0 0-1,-3-9 1,6 12 511,-1-1-1,0 1 1,1 0-1,-1-1 1,1 1 0,0-1-1,0 1 1,0-4-1,4-10-3409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1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2 301 1568,'-2'-9'10571,"3"-5"-8663,5-18-2579,-3 22 879,1 0 0,8-17-1,-3 9-57,0-2-22,2 1 0,0 0 0,1 0 0,1 1 0,1 1 0,31-31 0,-43 46-129,0 0-1,1 0 1,-1 0 0,1 1 0,-1-1-1,1 1 1,-1-1 0,1 1 0,0 0-1,0 0 1,-1 0 0,7-1 0,-8 2 12,0 0 0,1 0 0,-1 0 0,0 0 0,0 0 1,0 1-1,0-1 0,1 1 0,-1-1 0,0 1 0,0-1 0,0 1 1,0-1-1,0 1 0,0 0 0,0 0 0,-1-1 0,1 1 1,0 0-1,0 0 0,0 0 0,-1 0 0,1 0 0,-1 0 1,1 0-1,0 0 0,-1 0 0,0 0 0,1 0 0,-1 1 1,0-1-1,1 2 0,2 14 42,0 0 1,-1 0 0,-1 33-1,1 11 10,1-34-11,1-1 0,1 1 0,1-1-1,1 0 1,2-1 0,15 33 0,-20-50 4,0-1 1,0 0-1,1 0 1,0 0-1,1-1 0,0 1 1,0-1-1,0-1 1,0 1-1,10 5 1,-13-9-25,1 0 0,0 0 1,-1 0-1,1-1 0,0 0 1,0 0-1,0 0 0,0 0 1,0 0-1,0-1 0,0 0 1,0 0-1,1 0 1,-1 0-1,0 0 0,0-1 1,0 0-1,0 0 0,0 0 1,0 0-1,-1-1 0,1 0 1,4-2-1,0-1 21,-1 0 0,-1 0-1,1 0 1,-1-1 0,1 0 0,-2-1-1,1 0 1,6-9 0,33-62 127,-37 63-270,-3 5 42,53-94-407,-46 85 443,0 1 1,2 0 0,18-18-1,-29 32 77,0 1 0,0 1 0,0-1 0,1 0-1,-1 1 1,1-1 0,0 1 0,4-2 0,-6 4-44,-1-1 0,1 1 0,-1 0 0,1 0 0,0-1 0,-1 1 0,1 1 0,0-1 0,-1 0 0,1 0 0,0 0 0,-1 1 0,1-1 0,0 1 0,-1-1 0,1 1 0,-1 0 0,1 0 0,-1 0 0,0 0 0,1 0 0,-1 0 0,2 1 0,5 6 18,1 0 1,-2 0-1,1 0 0,-1 1 0,0 0 1,-1 1-1,0-1 0,-1 1 1,0 0-1,7 19 0,-1 10-250,-9-27-2351,-1 0-3603,9-17-123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1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37 832,'-7'-14'251,"6"14"-233,1-1 1,0 1-1,-1-1 1,1 1 0,0-1-1,-1 1 1,1-1-1,-1 1 1,1 0 0,-1-1-1,1 1 1,-1-1-1,1 1 1,-1 0 0,1 0-1,-1-1 1,1 1-1,-1 0 1,-1 0 0,-3 0 814,1-5 443,3 5-1191,1-1-1,0 1 1,-1-1 0,1 0-1,0 1 1,-1 0 0,1-1-1,-1 1 1,1-1 0,-1 1-1,1-1 1,-1 1 0,1 0-1,-1-1 1,1 1 0,-1 0-1,0-1 1,-15-1 4107,17 2-4025,0 0 0,-1 1 0,1-1 1,-1 1-1,1 0 0,0-1 0,-1 1 0,1-1 1,-1 1-1,1 0 0,-1-1 0,1 1 1,-1 0-1,0 0 0,1-1 0,-1 1 0,1 1 1,6 19 600,-7-21-717,7 22 615,-2 1-1,-1 1 1,3 38 0,-4 73 446,-3-115-946,-13 308 879,8-240-1066,5-80 13,-5 118 223,6-96-339,0 1 0,7 32 0,-7-55-397,1 0 0,0-1 1,0 1-1,6 12 0,-7-18 115,0 0 0,0 0 0,0 0 0,1 0 0,-1 0 0,1 0 0,0-1 0,-1 1-1,1 0 1,0-1 0,0 0 0,0 1 0,0-1 0,0 0 0,0 0 0,0 0 0,1 0 0,-1-1 0,3 2 0,23 2-3738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1:01:39.916"/>
    </inkml:context>
    <inkml:brush xml:id="br0">
      <inkml:brushProperty name="width" value="0.2" units="cm"/>
      <inkml:brushProperty name="height" value="0.4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4 686 1248,'5'5'3157,"-5"4"-3082,0 125 44,3 270 530,2-153-761,-9 303 203,-5-260 149,5-107-145,22 194 1,13-118 43,-26-229-24,8 40 15,4 14-46,7 20 67,-23-101-140,1 1-1,-1-1 1,-1 1 0,1 8-1,-1-8-17,0-1 0,3 16 0,0-14-21,-3-8 14,0 1 0,0-1-1,0 0 1,0 0-1,0 0 1,1 0-1,-1 0 1,0 0-1,1 0 1,-1 0 0,1 0-1,-1 0 1,1 0-1,-1 0 1,1 0-1,0 0 1,-1 0-1,1-1 1,0 1 0,0 0-1,0-1 1,0 1-1,0 0 1,0-1-1,-1 1 1,1-1-1,1 1 1,-1-1 0,0 0-1,0 1 1,0-1-1,0 0 1,0 0-1,2 1 1,95 9 64,-25-4-47,51 7-200,-107-11 195,1 0 0,24 8 0,0-1 40,168 22 295,51 11 70,-182-25-362,157 29 142,236-9-429,-183-23 325,-275-13-94,420 15-630,-8-28 794,-168-16-69,-170 13-128,1 4 0,138 1 0,-161 10 51,0 4 0,1 2-1,67 16 1,-53-4 15,1-4 0,158 6-1,-176-20 54,270-8 98,-105-7-125,71-6-184,40 3 440,1 15-417,-251 3 212,251 14-121,-118-2 260,-9 0-282,288 16-38,12 27 210,-477-51-146,548 44 64,-151-36-975,441-24 656,-389 4 234,-194 5 86,431-10-144,-577 11 224,170-8-12,552-70 193,-522 38-229,-35 4 31,249-23 51,-297 35-58,300-8 511,-425 28-473,224 1 48,-36 1-194,704-5 273,-751 10-261,-127-1 71,572-7 22,-430 3-47,39-1-7,-6 4 160,-55 2-255,588-29-124,-341 9 264,48-10-541,-417 24 341,312-2-366,-157 11 278,0 1 216,-150 1 132,422 23-310,3-3 416,-146-8-298,-21-6 199,-272-9 257,43-1 110,59 1-338,86 9-492,-198-11 331,128 7 180,159 45-422,-263-30 264,-49-12-306,53 9 534,-150-18-56,0-1-1,19 0 0,-27-2-216,-1 1 1,1-1-1,0 1 1,0-1-1,0 0 1,0 1-1,-1-1 1,1 0-1,0 0 1,-1 0-1,1 1 1,0-1-1,-1 0 1,1 0-1,-1 0 1,0 0 0,1 0-1,-1 0 1,0 0-1,1 0 1,-1-2-1,8-208-26,-3 29 1137,-6 121-1176,-3-1-1,-3 1 1,-2 0 0,-24-83 0,19 93 36,-18-57 23,25 88 3,-1 0 0,-1 1 0,-15-24 0,-21-34-88,4-1 0,3-2 0,-32-100 0,64 165 93,-9-27 81,-17-78 0,14-23 41,6-6-51,5 42-48,4 61-24,1 16 0,-6-33 0,-5-8-10,7 28 1,-15-47 1,11 59 34,-2-5-161,-11-65-1,6 29 125,2 8 203,14 53-211,-1-1-1,-1 1 0,0 0 1,-1 0-1,-9-21 1,-9-16-157,21 46 130,0 0 1,0 0 0,0 0 0,0 0 0,1 0-1,-1 0 1,1 0 0,-1 0 0,1-3-1,0 4 19,0 0-1,0 0 0,0 0 1,0 0-1,0 0 0,-1 0 1,1 1-1,0-1 0,0 0 1,-1 0-1,1 0 0,0 0 1,-1 1-1,1-1 1,-1 0-1,1 1 0,-1-1 1,0 0-1,1 1 0,-1-1 1,1 0-1,-1 1 0,0-1 1,0 1-1,1-1 0,-1 1 1,-1-1-1,-10-5-25,0 0-1,0 1 1,-1 0 0,1 1-1,-1 0 1,-17-2 0,-353-29-520,315 30 426,-240-7 141,158 8 145,-259-25-255,107 6 104,70 1 137,-19 0-159,18 4 51,6 0-56,127 13 119,-166-5-170,-189 5 207,-661 2-224,502-11 182,156 2-38,-1-5-21,316 11-58,-208-14 63,54 4-37,-413-16 112,-393 56-107,419 13 164,269-18-23,-5 10-158,28-2-195,68-7 255,-391 20 155,-767-57-59,294-45 203,237-18-465,940 78 133,-782-113 88,586 78-86,-277-57 14,-191-29 278,411 90-169,121 17-67,-435-43 440,388 41-455,-456-22-20,1 26 660,317 18-713,131 0-87,-215 19 248,186-7 60,-188 18 194,21-1-278,82-4-77,127-10-20,-218 32-9,1 16 0,385-64 0,-344 51-8,322-49 0,-431 44-62,319-36-131,-132 6 216,-302-39 363,430 2-221,-6-1 17,99 13-36,38 3-87,0 1 1,0 0 0,-1 2 0,1 1-1,-29 4 1,46-4-108,0 1 0,1 0 1,0 0-1,-1 0 0,1 0 0,0 1 1,0 0-1,0 0 0,1 1 0,-1-1 0,1 1 1,-8 8-1,5-3-277,0 1 1,0 0-1,1 0 1,0 0 0,-6 17-1,-10 33-3688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4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 3904,'-12'-3'2258,"11"2"-2133,0 1-1,1 0 0,-1-1 0,0 1 0,0 0 0,0-1 0,1 1 0,-1 0 0,0 0 0,0 0 0,0 0 0,1 0 0,-1 0 0,0 0 0,0 0 0,0 0 0,0 0 1,1 0-1,-1 1 0,-1-1 0,-16 6 580,1 1 1,0 0 0,0 1-1,1 1 1,0 1 0,0 0-1,-21 19 1,33-26-548,1 0 0,0 1 0,0-1 0,0 1 1,0 0-1,0 0 0,1 0 0,-1 1 0,1-1 0,0 0 0,1 1 0,-3 7 1,8-13 209,-1 1 0,0-1 1,1 0-1,-1 0 0,0-1 1,0 1-1,0 0 1,5-4-1,-5 2-227,0 0 1,0 1-1,0-1 0,-1 0 0,0-1 0,1 1 1,2-6-1,-2 4-3,0 0-103,-15 34-863,-8 50 860,-11 88 0,3-9 800,18-113-179,-24 65 0,30-100-621,-5 15 701,9-24-666,0 0 1,-1-1-1,1 1 0,0 0 0,-1-1 0,1 1 1,-1 0-1,1-1 0,-1 1 0,0 0 1,1-1-1,-1 1 0,1-1 0,-1 1 0,0-1 1,0 1-1,1-1 0,-1 0 0,0 1 0,0-1 1,1 0-1,-1 0 0,-1 1 0,1-2-34,0 1-1,0 0 0,1-1 1,-1 1-1,0-1 0,0 1 0,0-1 1,1 0-1,-1 1 0,0-1 1,1 0-1,-1 0 0,1 1 1,-1-1-1,1 0 0,-1 0 1,1 0-1,-1 0 0,1 0 1,0 0-1,-1 0 0,1 1 1,0-1-1,0 0 0,0 0 0,0-2 1,-3-26-14,10-124-82,-7 139 10,2 0-1,0 0 1,1 1-1,0-1 1,1 0-1,0 1 1,1 0-1,9-16 1,-11 23 38,1 1 1,0 0 0,0 1-1,0-1 1,1 1 0,-1-1-1,1 1 1,0 1-1,0-1 1,1 1 0,-1 0-1,6-3 1,11-4 13,40-11 0,-46 16 19,176-65 111,-165 58-94,0-2 0,-1 0 0,-1-2 0,42-34 1,-60 44 77,-1 0 1,1-1-1,-1 1 1,0-2 0,0 1-1,-1-1 1,0 1-1,4-11 1,-9 18-104,1-1 0,-1 0 0,0 0 0,1 0 0,-1 0 0,0 1 0,0-1 0,0 0 0,0 0 1,0 0-1,0 0 0,0 0 0,0 0 0,0-1 0,-3 1-181,-4 5 32,4 0 117,0-1 1,0 1-1,0-1 0,1 1 1,-1 0-1,1 0 0,0 0 1,1 0-1,-1 0 1,1 1-1,0-1 0,0 0 1,-1 6-1,1-4 62,1 0 1,-1 0-1,1 0 1,0 0-1,1 0 1,0-1-1,0 1 1,0 0-1,0 0 1,3 5-1,-4-10-19,1 0 0,-1-1 0,0 1 0,1 0-1,-1-1 1,1 1 0,-1 0 0,1-1 0,-1 1 0,1-1-1,-1 1 1,1-1 0,-1 1 0,1-1 0,0 1 0,-1-1 0,1 0-1,0 1 1,0-1 0,-1 0 0,1 1 0,0-1 0,0 0-1,-1 0 1,1 0 0,0 0 0,0 0 0,-1 0 0,1 0-1,0 0 1,0 0 0,0 0 0,-1 0 0,1-1 0,0 1 0,0 0-1,0-1 1,4-1 68,0 0 0,-1-1 0,1 1 0,6-6-1,-6 5-74,19-14 56,-14 9-105,1 1-1,0-1 0,1 2 1,0 0-1,0 0 0,20-6 1,-32 12 32,1 0 0,-1 0 0,1 0 0,0 0 0,-1 0 0,1 0 1,0 0-1,-1 0 0,1 0 0,0 0 0,-1 0 0,1 1 0,0-1 0,-1 0 0,1 0 0,-1 1 1,1-1-1,-1 0 0,1 1 0,-1-1 0,1 1 0,-1-1 0,1 0 0,-1 1 0,1-1 0,0 2 1,8 16 170,-3-6 0,-5-12-143,0 1 1,0-1-1,-1 1 0,1-1 1,0 0-1,0 1 0,0-1 0,0 0 1,0 0-1,0 0 0,0 0 0,0 0 1,0 1-1,0-2 0,0 1 1,0 0-1,0 0 0,20-3 87,-18 3-94,40-9 26,-34 6-103,1 1 0,-1 0 0,19 0 0,-25 2 52,1 0 0,-1 0 0,0 0-1,0 0 1,0 1 0,0 0 0,1 0 0,-1 0 0,0 0-1,-1 0 1,1 0 0,0 1 0,0-1 0,4 5 0,-4-4 13,0 1 1,-1 1 0,1-1 0,-1 0-1,1 1 1,-1-1 0,0 1 0,-1 0-1,1 0 1,-1 0 0,2 4 0,-1-1-441,-1 0-1,0 0 1,0 0 0,0 9 0,-1-8-2693,-1 0 0,0 0 0,-2 12 0,2-9 126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5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1051 5888,'-8'-11'9098,"27"15"-7882,15 4-419,-24-6-512,0 0 1,14 2-1,35 5 455,-48-6-628,0-1-1,1-1 1,0 1-1,-1-2 1,1 0-1,16-1 0,-17 0-10,13-1 329,-23 2-395,-1 0 0,1 0 0,-1-1 0,1 1 0,0 0 0,-1 0 0,1-1 0,-1 1 0,1 0 0,-1-1 0,1 1 0,-1 0 0,1-1 0,-1 1 0,1-1 0,-1 1 0,1-1 0,-1 1 0,0-1 0,1 1 0,-1-1 0,0 1 0,0-1 0,1 0 0,-1 1 0,0-1 0,0 1 0,0-1 0,0 0 0,0 0 0,1-3 87,-1 0-1,-1 0 0,1 1 0,0-1 0,-1 0 0,-2-5 1,2 7-128,1 0 0,-1 1 0,0-1 1,-1 0-1,1 1 0,0-1 1,0 1-1,-1-1 0,1 1 1,-1-1-1,1 1 0,-1 0 0,0 0 1,-3-2-1,-3 0-10,0 0 0,0 0-1,0 0 1,0 1 0,-1 1 0,1-1 0,-1 1 0,1 1-1,-18 0 1,-3 3-130,-43 9 1,52-8 136,0 1 0,-22 8 0,34-9 29,-1-1 0,1 1 0,1 1 0,-1-1 0,0 1 0,1 1 0,-9 8 0,15-13-15,-1 1-1,0-1 1,1 1-1,0 0 1,-1-1 0,1 1-1,0 0 1,0 0-1,0 0 1,0 0 0,0 0-1,1 0 1,-1 0-1,0 1 1,1-1 0,0 0-1,-1 0 1,1 0-1,0 1 1,0-1 0,1 0-1,-1 0 1,1 4-1,0-2 2,1-1 0,0 1 0,-1-1 0,2 1 0,-1-1 0,0 0-1,0 1 1,1-1 0,0-1 0,0 1 0,0 0 0,4 3 0,5 2 92,1 0 1,-1 0 0,1-1 0,0-1 0,1 0 0,26 7-1,-11-7 68,-1 0 0,46 1 0,-56-6-100,0-2-1,1 0 1,-1-1-1,0-1 1,0-1 0,26-9-1,105-46 233,-102 38-207,-18 7 88,50-32-1,-71 41-231,0 0-1,0 1 1,0 0-1,1 0 1,9-2-1,-13 5 28,-1 0-1,0 0 1,0 1-1,1 0 0,-1 0 1,0 0-1,1 0 1,-1 1-1,0-1 0,0 1 1,1 0-1,-1 0 1,4 2-1,10 4-48,0 1 1,-1 1-1,0 0 0,27 20 1,-43-27 900,-1-3-775,-1 0-1,1 1 1,-1-1-1,1 1 1,-1-1-1,0 1 1,1 0-1,-1-1 1,1 1-1,-1 0 1,0-1-1,0 1 1,1 0-1,-2-1 1,-2 0 13,-11-7-100,-2 2 1,1-1 0,-1 2-1,0 0 1,0 1 0,0 1-1,-1 1 1,-17-1 0,25 3-49,1 0 0,-1 0 1,1 1-1,0 0 1,-1 1-1,1 0 1,0 1-1,0 0 1,0 0-1,1 1 0,-1 0 1,1 0-1,0 1 1,0 0-1,0 1 1,-11 9-1,16-11 67,0-1 1,0 1-1,0 0 0,0 0 1,1 0-1,-1 0 1,1 0-1,0 0 0,1 1 1,-1-1-1,1 1 0,-1-1 1,1 1-1,1-1 1,-2 10-1,3-8 28,-1 0-1,1 0 1,-1 0-1,2 0 1,-1-1-1,1 1 1,-1 0-1,2-1 1,-1 1 0,1-1-1,5 9 1,-5-9 25,0 0 1,0-1 0,1 1 0,0-1-1,0 0 1,0 0 0,0 0 0,1-1 0,-1 1-1,1-1 1,0 0 0,0-1 0,0 1-1,1-1 1,-1 0 0,1 0 0,-1 0-1,1-1 1,-1 0 0,1 0 0,0 0-1,-1-1 1,1 0 0,0 0 0,0-1 0,11-1-1,-7-2 28,1 0 0,-1-1 0,0 0 0,0-1 0,-1 0 0,1 0 0,-1-1 0,-1 0 0,1 0 0,11-14 0,-7 5 6,0 0-1,-1-1 0,-1 0 1,17-35-1,-25 46-106,-1 0-1,0 0 1,0 0 0,0 0-1,-1-1 1,0 1 0,0 0-1,-1 0 1,0-8 0,-6 18-651,-4 6 621,1 0 0,0 0 1,1 1-1,0 1 1,1-1-1,-7 14 0,10-18 43,-81 180 328,38-76-123,-111 179 187,118-221-170,32-53-49,-9 24 0,15-36-90,2-3-44,0-1 1,0 1-1,0-1 0,-1 1 1,1-1-1,0 1 0,0-1 1,0 1-1,-1-1 0,1 1 1,0-1-1,-1 1 0,1-1 1,0 1-1,-1-1 0,1 0 1,0 1-1,-1-1 0,1 0 1,-1 1-1,1-1 0,-2 1 0,2-2-7,0 0 0,0 0-1,0 1 1,0-1-1,0 0 1,0 1-1,0-1 1,0 0-1,1 1 1,-1-1 0,0 0-1,0 1 1,1-1-1,-1 0 1,0 1-1,1-1 1,-1 0-1,1 0 1,31-53-129,68-85 0,-43 63 160,13-24-94,64-85-66,-56 79 243,7-8-30,-32 43-78,-29 37-146,-19 26 94,-4 6 34,1 0-1,-1 1 1,0-1-1,1 0 1,-1 0-1,4-2 1,-4 3 15,-1 3-102,-1 22 44,-8 41 0,0-11 130,5-13-8,-15 207 138,24-200-37,5-57 432,-1-3-469,0 0-1,-1-1 1,6-14 0,14-23-6,6 4-99,1 2-1,2 1 0,79-71 1,-35 52-568,-81 62 517,1 0-1,-1 0 1,0 0-1,1 1 1,-1-1-1,0 0 1,0 0-1,1 1 1,-1-1 0,0 0-1,1 0 1,-1 1-1,0-1 1,0 0-1,0 1 1,1-1-1,-1 0 1,0 1-1,0-1 1,0 0-1,0 1 1,0-1-1,1 0 1,-1 1-1,0-1 1,0 0 0,0 1-1,0 0 1,0 6-3,0 1 0,0-1 0,-1 1 0,0-1 1,0 1-1,-4 12 0,2-8 92,-3 24 0,5-18-52,0 1 0,3 18 0,-2-31-9,1-1 1,0 0-1,0 1 1,1-1-1,0 0 0,-1 0 1,2 0-1,-1 0 1,0 0-1,1 0 1,6 7-1,-8-11 10,0 0 0,1 0 1,-1 0-1,1 0 0,-1-1 0,1 1 0,-1 0 0,1-1 0,-1 1 1,1-1-1,0 1 0,-1-1 0,1 0 0,0 0 0,-1 1 0,1-1 1,0 0-1,0-1 0,-1 1 0,1 0 0,0 0 0,2-2 0,3 0 49,0 0-1,0-1 0,12-6 0,-6 2-34,-1-1-1,-1-1 1,13-11 0,7-6 18,37-30 70,-42 34-205,1 0 1,1 1 0,56-30-1,-80 49 42,1 0 0,-1 0 0,0 1 0,1-1 0,-1 1 0,0 0 0,7 0 0,-11 1 40,0 0 0,1 0 0,-1 0 0,0 0 0,0 0 0,0 0 0,0 0 0,1 0 0,-1 0-1,0 0 1,0 0 0,0 1 0,0-1 0,0 0 0,0 0 0,1 0 0,-1 0 0,0 0 0,0 0 0,0 1 0,0-1 0,0 0-1,0 0 1,0 0 0,0 0 0,0 1 0,0-1 0,1 0 0,-1 0 0,0 0 0,0 0 0,0 0 0,0 1 0,0-1 0,0 0-1,0 0 1,0 0 0,0 1 0,-1-1 0,1 0 0,0 0 0,0 0 0,0 0 0,0 0 0,0 1 0,0-1 0,0 0 0,0 0-1,0 0 1,0 0 0,-1 0 0,1 1 0,0-1 0,0 0 0,0 0 0,0 0 0,0 0 0,0 0 0,-1 0 0,1 0 0,0 0-1,0 0 1,0 0 0,0 0 0,-1 0 0,1 1 0,0-1 0,0 0 0,0 0 0,-7 1 97,-4 2-84,0 0 0,0-1 0,-21 1 0,26-3-32,0 1-1,0 0 0,1 0 0,-1 0 1,1 1-1,-1 0 0,1 0 1,0 1-1,-1-1 0,1 1 1,0 0-1,1 0 0,-1 1 1,1 0-1,-5 4 0,3-2 11,0 0-1,1 0 0,0 0 1,0 1-1,1 0 0,0-1 1,0 2-1,1-1 0,-1 0 1,-2 12-1,2-3-78,1 0 0,-2 31 0,4-40 122,1-1-1,1 1 1,-1-1 0,1 0 0,0 1-1,1-1 1,-1 0 0,1 0-1,1 0 1,4 9 0,-7-14-23,0 0 0,1 0 1,-1-1-1,1 1 1,-1 0-1,1-1 0,-1 1 1,1-1-1,-1 1 1,1-1-1,-1 1 1,1-1-1,0 1 0,-1-1 1,1 1-1,0-1 1,-1 0-1,1 1 1,0-1-1,0 0 0,-1 0 1,1 0-1,0 0 1,1 1-1,-1-2 8,1 1 0,-1 0 0,0-1 1,1 1-1,-1-1 0,0 1 0,0-1 0,1 0 0,-1 1 1,0-1-1,0 0 0,0 0 0,1-1 0,5-5 19,-1 0-1,-1 0 1,8-12 0,-10 14-97,18-24 13,1 0-1,28-27 1,9-9-732,-59 78 266,-3 1 523,2-1 1,0 1 0,1-1 0,0 1 0,1-1 0,0 1 0,1-1 0,1 1 0,0-1 0,1 0-1,0 0 1,10 19 0,-13-30-8,0 0-1,1 0 1,-1 0-1,0-1 1,1 1-1,-1 0 1,1-1 0,0 1-1,-1-1 1,1 1-1,0-1 1,0 0-1,0 0 1,0 0-1,0 0 1,0 0-1,0 0 1,0-1-1,0 1 1,1-1-1,-1 1 1,0-1 0,0 0-1,1 0 1,-1 0-1,3 0 1,3-1-2,0-1-1,0 0 1,0 0 0,0-1 0,14-7 0,3-2 28,-1-1-1,-1-1 1,0-1 0,41-35 0,-48 35-40,-2 1 0,0-2 0,-1 0 0,0 0 0,-2-1 0,0-1 0,15-31 0,32-114 42,-36 95-26,-14 43-35,102-334-115,-97 304 149,-3 0-1,-2 0 1,-3-1 0,-2-93-1,-5 127-156,-4-21 0,6 42 137,0 0-1,0 0 0,0 0 1,-1 1-1,1-1 0,0 0 1,0 0-1,-1 1 0,1-1 1,0 0-1,-1 1 0,1-1 1,-1 0-1,1 1 1,-1-1-1,1 0 0,-1 0 1,0 1 4,1 0 1,-1 0 0,0 1-1,1-1 1,-1 0 0,1 0-1,-1 0 1,1 0 0,-1 1-1,1-1 1,-1 0 0,1 1-1,-1-1 1,1 0 0,-1 1-1,1-1 1,-1 0 0,1 1-1,0-1 1,-1 1 0,1-1 0,0 1-1,-1-1 1,1 1 0,0-1-1,0 1 1,-1 0 0,-4 10-25,0 0 0,0 1 0,1 0 0,0-1 0,-2 16 0,4-15 26,-33 144 249,-24 252 0,43-148-159,18 0 83,1-182-100,-3-46 20,2 0-1,8 49 1,-8-72 23,0-1-1,1 0 1,0 0 0,4 8-1,-7-15-89,0-1 0,1 1 0,-1-1 0,0 1 0,1-1 0,-1 1 0,0-1-1,1 1 1,-1-1 0,0 0 0,1 1 0,-1-1 0,1 0 0,-1 1 0,1-1 0,-1 0 0,1 1 0,-1-1-1,1 0 1,-1 0 0,1 0 0,0 1 0,-1-1 0,1 0 0,-1 0 0,2 0 0,-1 0 2,0-1 1,0 1 0,1 0 0,-1-1-1,0 1 1,0-1 0,0 0-1,0 1 1,0-1 0,0 0-1,0 1 1,1-2 0,4-5 73,0 0 0,10-15 1,-12 16-20,34-45-1,2 2 1,3 2-1,63-55 0,-54 54 13,68-81-1,-119 128-79,1-1 0,-1 0-1,0 0 1,1 0 0,-1 0 0,0 0 0,0 0 0,0 0 0,1-4-1,-2 6 59,1 8-106,4 12-57,6 33 0,-5-19 228,15 119-135,-20-132 129,-1 26 1,0-39-76,-1 0-1,0 1 1,-1-1 0,0 0 0,0 0 0,-4 10-1,5-17-33,1 0 0,-1 0 0,1 0 0,-1 0 0,0-1 0,1 1 0,-1 0 0,0 0 0,0 0-1,0 0 1,0-1 0,0 1 0,0 0 0,0-1 0,0 1 0,0-1 0,0 1 0,0-1-1,-2 1 1,0-1 6,1 0 0,-1 1 0,0-1 0,1 0 0,-1 0 0,0-1 1,1 1-1,-4-1 0,-4-3 17,0 1 0,0-1 0,-12-6 0,21 9-36,-35-17 19,15 8-12,0-1 0,-25-17-1,29 15 5,1 1-210,-33-20 0,118 71 218,28 14 259,9 6-10,27 12-410,-105-62-2196,-17-8-1043,-17-15-8736,4 12 11592,0 1 0,0 0-1,-3-1 1,-35-14-4644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5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0 3552,'-5'0'9210,"5"8"-8522,-2 8-338,0-1 0,0 0 0,-2 0 0,-8 26 0,3-14-36,-53 206 1392,17-60-649,45-170-1024,-32 130 936,17-73-741,6-28 120,5-20-606,4-12 197,0 0 1,0 0-1,0 0 1,0 1-1,0-1 0,0 0 1,-1 0-1,1 0 1,0 0-1,0 0 1,0 1-1,0-1 1,0 0-1,0 0 1,0 0-1,0 0 1,-1 0-1,1 0 1,0 0-1,0 0 1,0 1-1,0-1 0,0 0 1,-1 0-1,1 0 1,0 0-1,0 0 1,0 0-1,0 0 1,0 0-1,-1 0 1,1 0-1,0 0 1,0 0-1,0 0 1,0 0-1,-1 0 0,1 0 1,0 0-1,0 0 1,0 0-1,0 0 1,0 0-1,-1 0 1,1-1-1,0 1 1,0 0-1,0 0 1,0 0-1,0 0 1,0 0-1,-1 0 1,1 0-1,0-1 0,0 1 1,0 0-1,0 0 1,0 0-1,0 0 1,0 0-1,0 0 1,0-1-1,0 1 1,0 0-1,0 0 1,0 0-1,0 0 1,0-1-1,0 1 1,-1 0-128,1-1 0,0 1 0,0 0 0,0-1 0,0 1 0,0 0 0,0-1 0,0 1 0,0 0 0,0-1 0,0 1 1,0-1-1,0 1 0,0 0 0,0-1 0,0 1 0,0 0 0,1-1 0,-1 1 0,0 0 0,0-1 0,0 1 0,1 0 1,-1 0-1,0-1 0,0 1 0,1-1 0,1-2-1121,6-11-3480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5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 3488,'-5'0'323,"4"0"-285,1-1-1,-1 1 0,1 0 1,0 0-1,-1 0 1,1 0-1,-1 0 0,1 0 1,-1 0-1,1 0 1,-1 0-1,1 0 0,-1 0 1,1 0-1,-1 0 1,1 0-1,-1 0 0,1 1 1,-1-1-1,1 0 1,0 0-1,-1 1 0,1-1 1,-1 0-1,1 0 0,0 1 1,-1-1-1,1 0 1,0 1-1,-1-1 0,1 1 1,3 6 5347,12 1-2497,13 2-761,-18-9-1760,-1 0 0,1 0 0,-1 0 0,1-1 0,19-3 0,3 1 246,235 1 1411,-127 2-1264,-103 3-261,-29-3-3808,-35 0-7027,14 2 5899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21 5984,'-4'-21'2666,"5"24"-2410,0-1 0,1 0-1,-1 0 1,0 1-1,0-1 1,0 1 0,0-1-1,0 6 1,5 26 746,-5-29-769,5 48 919,-3 0-1,-1 0 1,-7 58-1,-33 157 627,11-142-1291,20-100-397,-2 1 0,-19 41 0,20-51 3,-4 6 272,-13 22-1,11-25 542,13-20-676,12-9 228,25-33-618,-1-2 0,-2-1 0,27-50 0,-57 90 133,0 1-19,-1-1 1,1 1-1,1 0 0,3-5 0,-1 16 57,-4-1 31,-1-1-1,0 1 1,1 0-1,-2-1 1,1 8 0,2 10 55,4 36 178,-4-30-211,2 0 1,0 0-1,2-1 1,11 33-1,-16-57-8,0 0 1,-1 0-1,2-1 0,-1 1 1,0-1-1,6 7 0,-7-9-23,0 0-1,0 0 0,1 0 0,-1 0 1,0 0-1,1 0 0,-1-1 0,0 1 1,1 0-1,-1-1 0,1 1 0,-1-1 1,1 0-1,-1 1 0,1-1 0,0 0 1,-1 0-1,1 0 0,-1 0 0,1 0 1,2-1-1,12-4 105,0 0 0,0-1 0,-1-1 0,0-1 0,19-12 0,-2 2-90,-11 6-29,0-1 0,25-19 0,-24 15-24,28-15 0,-41 26-121,-8 5 111,-1 1 1,0 0-1,1 0 0,-1 0 0,0-1 1,0 1-1,1 0 0,-1 0 1,0 0-1,1 0 0,-1 0 1,0 0-1,1 0 0,-1 0 1,0 0-1,1 0 0,-1 0 1,1 0-1,-1 0 0,0 0 0,1 0 1,-1 0-1,0 0 0,0 0 1,1 1-1,-1-1 0,0 0 1,1 0-1,-1 0 0,1 1 1,5 10-202,0 22 194,-5-30 29,0 8 2,1 0 0,0 0 0,0-1 0,1 0 0,1 1 0,0-1 0,0 0 0,1 0 0,0-1 0,0 0 0,12 14 0,-17-22 14,1 0 0,0 0-1,0 0 1,0 0 0,0-1 0,0 1-1,0 0 1,0-1 0,1 1 0,-1 0-1,0-1 1,0 1 0,0-1 0,1 0-1,-1 1 1,0-1 0,0 0 0,1 0 0,-1 0-1,3 0 1,-2 0 11,0-1 1,0 0-1,0 1 0,1-1 1,-1 0-1,0 0 0,0 0 1,0 0-1,-1-1 0,1 1 0,2-2 1,4-5 52,0-1 0,-1 1 0,12-19 1,-15 21-116,11-19 73,-1 0 1,-1-1-1,-1 0 0,-1-1 0,-2-1 0,7-33 1,-16 61-57,0 0 1,0-1 0,0 1-1,0 0 1,0 0 0,0-1-1,0 1 1,0 0 0,1 0 0,-1-1-1,0 1 1,0 0 0,0 0-1,0 0 1,0-1 0,0 1-1,0 0 1,0 0 0,1 0-1,-1-1 1,0 1 0,0 0 0,0 0-1,0 0 1,1 0 0,-1-1-1,0 1 1,0 0 0,0 0-1,1 0 1,-1 0 0,3 7-168,0 17-59,-18 181 193,15-205 47,-18 115 329,16-107-264,0 0 0,-1 0 0,1-1 0,-2 1 0,1 0 0,-7 9 0,10-16-60,0-1 0,-1 0 0,1 0 0,0 1-1,0-1 1,0 0 0,0 0 0,-1 1 0,1-1 0,0 0 0,0 0-1,-1 0 1,1 1 0,0-1 0,-1 0 0,1 0 0,0 0-1,0 0 1,-1 0 0,1 1 0,0-1 0,-1 0 0,1 0-1,0 0 1,-1 0 0,1 0 0,0 0 0,-1 0 0,1 0 0,0 0-1,-1 0 1,1 0 0,0-1 0,-1 1 0,1 0 0,0 0-1,0 0 1,-1 0 0,1 0 0,0-1 0,-1 1 0,1 0-1,0 0 1,0 0 0,0-1 0,-1 1 0,1 0 0,0-1-1,-9-14 119,8 14-115,-5-13 7,0 0 0,1-1 0,0 0 0,-4-25 0,9 38-24,0 0 0,0 1 0,0-1-1,0 0 1,0 0 0,0 0 0,1 1 0,-1-1 0,1 0 0,-1 0 0,1 1-1,-1-1 1,1 0 0,0 1 0,0-1 0,0 1 0,0-1 0,0 1 0,0-1 0,0 1-1,0 0 1,1 0 0,-1-1 0,1 1 0,-1 0 0,1 0 0,-1 0 0,1 0 0,-1 1-1,1-1 1,2 0 0,2-2-31,1 1 0,0 0-1,-1 1 1,1 0 0,0 0-1,12 0 1,-11 2-82,0 0 0,0 1-1,0 0 1,-1 1 0,1-1 0,0 2 0,-1-1 0,11 7 0,-17-9 49,0 0-273,0-1 0,1 1 0,-1 0 1,0 0-1,0 0 0,0 0 0,0 0 0,0 1 1,-1-1-1,1 0 0,0 0 0,0 1 0,-1-1 0,1 0 1,-1 1-1,1 1 0,3 6-6979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167 104 8896,'-63'-67'3296,"26"54"-2560,3 6-224,19 2-256,6 2-256,4-2-96,2 2 64,11 3-1120,16 8-384,15 4 864,11 16-4992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9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1 244 4064,'4'1'12216,"0"-3"-10710,0-3-1287,0 1-1,0 0 1,-1-1 0,0 1-1,0-1 1,-1 0-1,5-10 1,10-17 256,0 7-298,1 2 1,1 0-1,32-30 0,-42 45-102,-5 4-54,1-1 0,0 1 1,0 0-1,10-6 0,-14 10-27,1-1 0,-1 0 0,0 1 0,1-1 1,-1 1-1,1-1 0,-1 1 0,1 0 0,-1 0 0,1 0 0,0 0 0,-1 0 0,1 0 0,-1 0 0,1 0 0,-1 1 0,1-1 0,-1 0 1,1 1-1,-1-1 0,0 1 0,1 0 0,-1 0 0,0-1 0,2 3 0,1 0 5,0 1 0,0-1 0,0 1 0,-1 0 0,0 1-1,0-1 1,0 0 0,0 1 0,-1 0 0,4 9 0,0 4 15,6 31 0,-5-21 18,-6-23-28,45 151 272,-39-139-259,0 0 0,1 0 0,1-1 0,1 0 1,0-1-1,21 25 0,-26-35 54,0 0-1,0 0 1,0-1 0,1 0 0,-1 0-1,1-1 1,0 1 0,0-1-1,0-1 1,1 1 0,-1-1-1,9 2 1,-11-3-33,0 0 0,1-1 0,-1 0 0,1 0 0,-1 0 0,0 0 0,1-1 0,-1 1 1,1-1-1,-1 0 0,0-1 0,0 1 0,0-1 0,0 0 0,0 0 0,0 0 0,0 0 0,-1-1 0,7-4 0,-3 0 20,0-1 0,0 0 1,-1 0-1,1-1 0,8-17 0,21-52 3,-22 44-50,62-118 133,-58 116-85,-16 31-379,-2 5 184,2 6 192,4 12-23,-1 0 0,-1 1 1,0 0-1,1 36 0,-1-10 4,5 15 29,-4-22-102,3 56 0,-8-90 42,1 1-1,-1 0 1,1 0-1,2 5 1,2 16-460,-9-46-12522,4-4 10075,4-10-1115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49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33 4384,'-1'-1'174,"1"-1"0,0 0 0,-1 1 0,1-1 0,0 0 0,0 0 0,0 0 0,0 1 0,1-1 0,-1-2 0,0 4-120,0-1 0,0 1 1,1-1-1,-1 1 0,0-1 1,0 1-1,0-1 0,0 1 1,0-1-1,1 1 0,-1-1 1,0 1-1,0 0 0,1-1 1,-1 1-1,0-1 0,1 1 1,-1 0-1,1-1 0,-1 1 1,0 0-1,1 0 0,-1-1 1,1 1-1,-1 0 0,1 0 1,-1 0-1,0-1 0,1 1 1,-1 0-1,1 0 0,-1 0 1,1 0-1,-1 0 0,1 0 1,-1 0-1,2 0 0,1 1 284,0 1 0,1 0 0,-1-1-1,0 1 1,0 0 0,0 1-1,-1-1 1,1 0 0,0 1 0,-1 0-1,0-1 1,1 1 0,-1 0-1,0 0 1,1 4 0,6 6 381,-4-4-365,0 0-1,0 0 1,-1 1 0,-1-1 0,0 1-1,4 16 1,-6-23-308,65 391 3845,-39-200-3206,-17-123-554,2 101 0,-13-164-1816,0-13-688,1-20-2801,6-17 1110,0-26-869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59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0 100 5056,'4'8'7445,"9"16"-4970,-4-8-1409,-5-9-741,0 0 0,1 0-1,-1 0 1,1 0 0,1-1-1,-1 0 1,1 0 0,0-1-1,7 6 1,-9-9-238,0 1 1,0-1-1,0 0 1,1 0-1,-1-1 1,0 1-1,1-1 1,-1 0-1,1 0 1,-1 0-1,1-1 1,-1 0-1,1 0 0,-1 0 1,1 0-1,-1-1 1,9-1-1,-6 0 14,0 0-1,0 0 1,0-1-1,0 0 1,-1 0 0,1-1-1,-1 0 1,0 0-1,0 0 1,0-1-1,5-5 1,-7 5-17,0 0 1,0 0-1,-1 0 1,1 0-1,-1-1 1,0 1-1,-1-1 1,0 0-1,0 0 1,0 0-1,0 0 1,-1 0-1,1-8 1,-2 10-72,0 0 0,0 0 0,0 0 0,0 0 0,-1 0 0,0 0 0,0 0 0,0 0 0,0 0 0,-1 0 1,1 1-1,-1-1 0,0 1 0,0-1 0,0 1 0,0-1 0,-1 1 0,0 0 0,1 0 0,-1 0 0,0 1 0,-7-5 0,8 5-21,-1 0-1,0 1 1,0 0-1,1-1 0,-1 1 1,0 0-1,0 0 1,0 1-1,0-1 0,-1 1 1,1-1-1,0 1 1,0 0-1,0 0 0,0 0 1,0 1-1,0-1 1,0 1-1,-1 0 0,1-1 1,0 1-1,1 1 1,-1-1-1,0 0 0,0 1 1,0-1-1,1 1 0,-1 0 1,-3 3-1,-7 9 35,1 1 0,1 0 0,0 1 0,0 0 0,2 1 0,-10 22 0,14-30-3,1 0 0,1 1 1,0 0-1,0 0 1,0 0-1,2 0 0,-1 0 1,1 1-1,1-1 1,0 12-1,0-17 13,1-1 0,0 0 0,-1 0 0,1 0 0,1 0 0,-1 0 0,1 0 0,-1 0-1,1 0 1,0-1 0,1 1 0,-1-1 0,0 1 0,1-1 0,0 0 0,0 0 0,0 0 0,0 0 0,0-1 0,1 1 0,-1-1 0,1 0 0,0 0 0,-1 0 0,1 0 0,0-1 0,6 2 0,18 3 122,-1-2 0,52 2 1,-61-5-112,55-1 365,81-10 0,-129 8-382,21-6 121,-42 7-248,-1 0 0,1 0 1,0-1-1,0 0 0,0 1 0,-1-1 0,1 0 0,5-5 1,-9 7-46,1-1 0,-1 1 1,0 0-1,1-1 1,-1 1-1,0-1 1,1 1-1,-1 0 1,0-1-1,0 1 0,0-1 1,1 1-1,-1-1 1,0 1-1,0-1 1,0 1-1,0-1 1,0 1-1,0-1 1,0 1-1,0-1 0,0 1 1,0-1-1,0 1 1,-1-2-1,-7-10-5974,0 5 3156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0:5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10 6304,'0'-9'12971,"-1"14"-10337,-1 3-2189,0-1 0,-1 0 0,-6 11 1,7-13-393,-1 0 0,1-1 1,0 1-1,0 0 0,0 0 1,1 0-1,0 0 0,0 0 1,0 1-1,1-1 1,-1 8-1,2-10-33,0-1-1,-1 0 1,1 1 0,0-1 0,1 0-1,-1 1 1,0-1 0,0 0 0,1 0-1,0 0 1,3 3 0,25 22 60,-12-12-445,-16-14 157,-1 0 0,0 0 0,0-1 0,1 1 1,-1 0-1,1 0 0,-1-1 0,1 1 0,2 0 0,-3-1-543,1 0 0,0 1 0,-1-1 0,1 0 0,0 0 0,0 0 0,-1-1 0,1 1 0,3-1 0,3-3-1590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0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12 8064,'-21'-11'3648,"24"11"-2560,7 0-1888,-2 5 352,5-2 256,1 0-2496,4 2 1472,9-1-3008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4:4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9056,'-10'-15'4096,"10"10"-3552,0 2-32,0 6-384,0 2-896,10 3 416,-2 4-4928,5-1 2880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0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14 7872,'-28'-13'11477,"29"13"-11445,0-1 0,0 1 0,0 0 0,0 0 0,0 1 0,-1-1 0,1 0 0,0 0 0,0 0 0,0 1 0,0-1 0,0 0 0,0 1 0,0-1 0,0 1 0,0 0 0,1 0 32,-1-1 83,-1-1 1,1 1-1,-1 0 1,1 0-1,0 0 1,-1 0 0,1 0-1,0 0 1,-1 1-1,1-1 1,0 0-1,-1 0 1,1 0-1,0 1 1,3 13-136,-1-1 0,0 1 0,-1 0 0,-1 0 0,0 0 0,-2 20 0,2 12 75,6 309 846,-5-299-812,-1-27 23,-1 0 1,-5 44 0,5-61 1356,2-28-597,-1 9-898,1 0-1,-1 0 1,1 0 0,0 0 0,0 1 0,1-1-1,0 1 1,0-1 0,6-8 0,6-12-75,6-21-48,3 1 0,2 0-1,2 2 1,38-46 0,-63 87 69,0 1 0,0-1 1,1 1-1,-1 0 1,1 0-1,0 0 1,-1 1-1,1 0 1,6-3-1,-8 4 38,-1 1 0,0-1 1,1 1-1,-1 0 0,1-1 0,-1 1 0,1 0 0,-1 0 1,1 0-1,-1 0 0,1 1 0,-1-1 0,0 0 0,1 0 1,-1 1-1,1-1 0,-1 1 0,0-1 0,1 1 0,-1 0 1,0 0-1,0-1 0,1 1 0,-1 0 0,0 0 0,0 0 1,0 0-1,0 0 0,0 1 0,0-1 0,-1 0 0,2 2 1,1 3 8,0-1 1,-1 1-1,0-1 1,0 1-1,-1 0 1,1 0-1,-1-1 1,-1 1-1,1 0 1,-1 0-1,0 0 1,-1 11-1,-1-6 15,0 1-1,0-1 1,-1 0-1,0 0 1,-9 20-1,9-26 5,0 1 0,0-1 0,0 0-1,-1 0 1,1 0 0,-1 0 0,-1-1-1,1 0 1,0 0 0,-1 0 0,0 0 0,0 0-1,0-1 1,0 0 0,-1 0 0,1-1-1,-11 4 1,9-4 78,4-1-110,0-1-1,0 1 1,0 1 0,0-1 0,0 0 0,0 1 0,0 0-1,-3 1 1,5-2-55,2 1 32,36 52 42,6 10 848,-37-46-816,-6-15-41,1 1-1,0-1 0,0 0 1,0 1-1,0-1 0,1 0 0,-1 0 1,3 3-1,-3-5-160,4-11-7461,-3 6 6533,-1 0-1,2 1 1,-1-1-1,0 0 1,1 1 0,-1-1-1,6-4 1,12-11-4059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1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21 7808,'-27'-12'11335,"39"15"-7368,-6-2-5184,16-1 1816,207-8 940,-88 4-1546,-98 4-50,-42 0 68,1 0 0,0 0 1,-1 0-1,1 0 0,0 0 0,-1 1 0,1-1 0,-1 0 0,1 1 0,0-1 0,-1 1 0,1 0 0,-1-1 0,1 1 0,-1 0 1,2 1-1,-2-1-9,-1 0 0,0 0 1,1 0-1,-1 0 1,1 0-1,-1 0 0,0 0 1,0 0-1,0 0 1,1 0-1,-1 1 0,0-1 1,0 0-1,-1 0 1,1 0-1,0 0 0,0 0 1,0 0-1,-1 0 1,1 0-1,0 0 0,-1 0 1,1 0-1,-1 0 1,0 1-1,-6 10 36,0 0 1,-1-1-1,0 1 0,-1-2 1,0 1-1,0-1 0,-1-1 1,0 1-1,-1-2 0,0 0 1,-1 0-1,0-1 0,0 0 1,0-1-1,-15 5 0,-81 38-42,77-35-56,12-3 50,17-9 39,0 0 0,0-1 0,-1 0 0,1 1 0,0-1 1,-1 0-1,1 0 0,-1 0 0,1-1 0,-1 1 0,0-1 0,-4 1 0,6-1 350,13 0-374,121-8 24,1-1 102,-45 6-771,-93 31-19535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2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 4224,'-18'-3'1365,"15"2"1472,13 4 507,103 9 2417,59 0-4315,-100-8-1565,56 1-7134,-80-1 4352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12 8320,'-2'-4'999,"1"4"-832,1-1 1,0 1-1,-1-1 0,1 1 0,0-1 1,-1 1-1,1-1 0,-1 1 0,1-1 1,0 1-1,-1 0 0,1-1 0,-1 1 1,0 0-1,1-1 0,-4 0 3438,11 35-224,-5 46-1886,-2-18-713,-2 154 1401,-2-70-1406,5-117-704,-1-10-211,-1 26 0,0-43-11,0 1-1,0 0 0,0 0 1,0-1-1,0 1 1,0-1-1,-3 5 1,3-5-473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3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74 8320,'-6'-3'2336,"8"4"-1018,0-1-1040,-1 1 0,1-1 1,0 0-1,0 0 1,-1 1-1,1-1 1,0 0-1,2-1 1,158-24 7748,-104 19-7030,0 3 0,71 4 0,-75 4-1477,-32-4-1777,-18-1 494,0 0 1,1-1 0,-1 0 0,0 0 0,0 0 0,0 0-1,0-1 1,8-3 0,3-5 322,11-13-1973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5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35 2656,'12'16'1509,"-11"-15"-634,4 6 730,-1 1-2637,0 6 11950,-8-24-8580,2 5-2186,0 1-1,0 0 1,-1 0 0,1 0 0,-1 0 0,0 0 0,0 0-1,0 1 1,-1 0 0,1-1 0,-1 1 0,0 0-1,0 1 1,0-1 0,-6-2 0,5 2-84,-1 1 0,1 1 0,-1-1 0,0 1-1,0 0 1,1 0 0,-1 1 0,0 0 0,0 0 0,0 0 0,0 1 0,-8 1 0,4 0-35,0 1 0,1 0 1,-1 0-1,1 1 1,0 0-1,0 1 0,0 0 1,1 0-1,0 1 0,0 0 1,-9 9-1,9-7 4,-1 2 0,2-1 0,-1 1-1,1 1 1,1-1 0,0 1 0,0 0 0,-5 17 0,6-13 12,1-1 1,0 1-1,1 0 1,1-1 0,0 1-1,1 0 1,1 1-1,0-1 1,1 0-1,1 0 1,0 0 0,1-1-1,1 1 1,0-1-1,9 22 1,-12-36-47,11 26 249,20 32 0,-18-35-17,-2 1 1,-1 0-1,-1 0 1,-1 1-1,12 51 1,-18-60-125,-1 0-1,0 0 1,-1 0-1,0 0 1,-3 17 0,-14 81 366,15-107-455,0 1-1,-1-1 1,0 0-1,-1-1 1,-5 14 0,7-18-202,-1 0 0,1 0-1,0-1 1,-1 1 0,1 0 0,-1-1 0,1 1 0,-1-1 0,0 0 0,0 1 0,1-1 0,-1 0 0,0 0 0,0 0 0,0 0 0,0-1 0,-1 1 0,1 0 0,0-1 0,0 0-1,0 1 1,0-1 0,-4 0 0,1 0-968,0 0 0,0-1 0,0 1 0,0-1 0,0 0 0,-10-4 0,12 4 590,0 0 1,1-1 0,-1 1-1,1-1 1,-1 0 0,1 0-1,0 0 1,-1 0 0,1 0-1,0 0 1,0 0 0,1-1-1,-3-3 1,-10-24-3427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5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18 9984,'-28'-16'3205,"28"16"-3129,0 0 0,-1 0 0,1-1 0,-1 1 0,1 0 0,-1 0 0,1 0 0,-1 0 0,1 0 0,-1 0 0,1 0 0,-1 0 0,1 0 0,-1 0 0,1 0 0,-1 0 0,1 0 0,-1 0 0,1 1 0,-3 0 2654,139 1 3219,180 19-4116,-218-13-1598,29 4-630,-119-11 1170,3 30-24211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8 8640,'-13'-3'1163,"9"2"-776,1 0 0,0 0 0,-1 0 0,1 1 0,-1-1 0,-4 1 816,-1 10 2631,-5 8-3356,1 1 0,1 1 0,1 0 0,0 1 0,1 0-1,2 0 1,0 1 0,1 0 0,-6 39 0,9-34-349,2 0 1,0 1-1,2-1 0,1 1 0,1-1 1,1 1-1,13 47 0,-14-66-75,1 0 0,1 0 0,-1 0 0,1 0-1,1-1 1,-1 0 0,1 0 0,1 0 0,0-1-1,0 0 1,14 13 0,-16-16-22,1-1 0,0 1 1,0-1-1,1 0 0,-1 0 0,1-1 1,-1 0-1,1 0 0,0 0 0,0-1 1,0 1-1,0-1 0,0-1 0,0 1 1,0-1-1,0 0 0,0-1 0,0 1 1,7-3-1,-4 1-4,0-1 1,-1 0-1,0 0 0,0-1 1,0 0-1,0 0 1,-1-1-1,1 0 0,-1-1 1,0 0-1,-1 0 0,0 0 1,0 0-1,6-10 1,7-10-94,-2-1 1,22-45-1,-38 70 62,80-155 35,-78 151 8,0-1 0,0 1 0,0-1 0,-1 0 0,0 0 0,-1 0 0,1-1 0,-1 1 0,-1 0 0,1 0 0,-1-1 0,-1 1 0,1 0 0,-1 0 0,0-1 0,-1 1 0,0 0 0,0 0 0,-1 0 0,1 0 0,-1 1 0,-1-1 0,-5-8 0,-2-1-42,9 12-10,-1-1 0,0 0 0,-1 1 0,1-1 0,-1 1 0,0 0 0,0 0 0,0 1 0,-8-5 0,5 4-2,0 1 0,0 0 1,0 0-1,-1 1 1,1 0-1,-1 1 1,0-1-1,0 2 0,1-1 1,-1 1-1,-9 0 1,-7 3-62,0 1 1,-28 8 0,49-11 70,-4 1-551,0-1-1,1 2 1,-8 3-1,12-5 22,0 0-1,0 0 1,0 0-1,1 0 1,-1 0-1,0 1 1,1-1-1,-1 1 1,1-1-1,0 1 1,-1 0-1,1-1 1,0 1-1,-1 3 1,-12 22-7904,6-14 4732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6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9568,'-26'1'3374,"26"-1"-3340,0 1 0,0-1 0,0 0 0,0 0 0,0 0 1,0 0-1,0 0 0,0 0 0,0 0 0,0 0 0,0 0 1,0 0-1,0 0 0,0 0 0,0 0 0,0 0 0,0 0 1,0 0-1,0 0 0,0 0 0,0 0 0,0 1 0,0-1 0,0 0 1,0 0 375,0 0-376,0 0 0,0 0 0,-1 0 0,1 0 0,0 0 0,0 0 1,0 0-1,0 0 0,0 0 0,0 0 0,8 4 1187,12 1 16,138 20 4866,19 3-5054,-117-19-858,-39-7-2179,28 7-1,-27-6-4726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7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3 6720,'0'-1'96,"-1"1"1,1 0-1,0 0 1,0 0 0,-1-1-1,1 1 1,0 0-1,-1 0 1,1 0-1,0 0 1,-1 0-1,1 0 1,0-1-1,-1 1 1,1 0 0,0 0-1,-1 0 1,1 0-1,0 0 1,-1 0-1,1 1 1,0-1-1,-1 0 1,1 0-1,0 0 1,-1 0 0,1 0-1,0 0 1,-1 1-1,-6 11 1393,4-6-1064,-86 185 5682,74-156-5455,2 1 1,0 0-1,3 0 1,-8 48 0,-10 150 174,28-229-849,-6 131 609,6-122-846,1 0 1,1 0-1,0 0 1,1-1-1,0 1 1,1-1-1,9 22 0,-11-32-54,0 0-1,0 1 0,0-1 0,0 0 1,0 0-1,1 0 0,-1 0 0,1 0 0,0-1 1,0 1-1,0-1 0,0 0 0,1 0 1,-1 0-1,0 0 0,1 0 0,3 0 1,44 11-2327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399 103 2720,'8'2'438,"9"0"12741,-19-10-12365,-1 2-759,-1 1-1,1-1 0,-1 1 0,0 0 0,0 0 0,-1 1 0,1-1 0,-1 1 0,0 0 0,0 0 0,0 0 0,-1 1 0,0 0 0,1 0 0,-1 0 0,0 1 0,-9-2 0,-5-2-136,0 1-1,-1 1 1,0 1-1,-24 0 0,29 2 71,-8-1 125,-35 4 0,52-2-81,1 1-1,-1 0 1,1 0-1,-1 1 1,1 0-1,0 0 1,0 0-1,0 1 1,0 0-1,-8 6 0,12-8 7,0 0-1,1 0 0,-1 1 0,0-1 0,1 1 0,-1-1 0,1 1 0,0 0 0,-1-1 0,1 1 0,0 0 0,0 0 1,0 0-1,0 0 0,1 0 0,-1 0 0,0 0 0,1 0 0,0 1 0,-1-1 0,1 0 0,0 0 0,0 0 0,0 0 1,0 1-1,1-1 0,-1 0 0,0 0 0,1 0 0,1 3 0,2 4 88,0 0 0,1-1 0,1 0-1,-1 0 1,11 11 0,-1-1-40,10 20 98,-1 1 1,-2 1-1,-1 1 0,-2 1 0,16 56 0,-30-83-74,-1 0 1,0 0-1,-1 1 1,1 17-1,-4-26-45,0-1 0,0 1 1,0 0-1,-1 0 0,0 0 0,-1 0 0,1-1 1,-1 1-1,0 0 0,-1-1 0,-5 10 0,1-6 21,0 0-1,0-1 1,-1 0 0,0-1-1,-1 1 1,0-2-1,0 1 1,-1-1-1,0-1 1,0 0 0,0 0-1,-1-1 1,-17 7-1,21-9-264,-17 6 391,23-9-370,0 1-1,1-1 1,-1 0 0,0 0-1,0 1 1,1-1-1,-1 0 1,0 0 0,0 0-1,0 0 1,1 0-1,-1 0 1,0 0 0,0 0-1,0 0 1,1 0-1,-1 0 1,0 0-1,0-1 1,0 0-181,1 1 0,0-1 0,0 1 0,0-1-1,0 1 1,0-1 0,0 1 0,0-1 0,0 1 0,0-1 0,0 1-1,0-1 1,0 1 0,0-1 0,0 1 0,0-1 0,0 1 0,1-1 0,-1 1-1,0 0 1,0-1 0,1 1 0,-1-1 0,0 1 0,0-1 0,2 0-341,9-8-4488,6 3 1660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3 8320,'0'-1'532,"-4"-1"1387,6 8-653,14 29 184,-2 1-1,14 49 1,-15-40-121,22 46 1,-9-36-477,-7-17-53,-2 0 0,22 74 0,-30-73-438,-2 1 0,-2 0 0,-1 0 0,-2 0 0,-6 67 0,0-74-216,-1 0 0,-1 0-1,-2-1 1,-2 0 0,0 0 0,-2-1 0,-21 38 0,15-36-95,-49 80-673,62-106 250,0-1 1,0-1 0,0 1-1,-1 0 1,-7 5-1,10-9-69,-1 1 0,1-1 0,-1 0 1,0 0-1,0-1 0,0 1 0,0-1 0,0 0 0,0 0 0,0 0 0,-6 0 0,-25-4-3063,-2-3-2890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8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6560,'-15'3'5237,"25"6"-2613,0-3-1864,0 0 0,0-1 0,1 0-1,-1 0 1,1-1 0,0 0 0,18 2 0,88 9 1363,462 0 288,-76-11-1992,-1 25-379,-473-26-308,77 7 441,-38-8-6462,-81-1 2454,-12 3 1233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08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91 6048,'-12'-8'1017,"-2"0"0,-23-10 3891,39 24-2795,7 11-946,-2-1-216,5 22 795,-1 1 1,6 53-1,-3-18-815,17 78 360,-31-149-1260,4 14 256,0 1 0,-2-1 0,1 20 0,7-50-5,-9 4-313,0 0-1,0-18 1,0-9-83,36-276-568,-35 297 688,1 1 1,0-1 0,2 1-1,-1 0 1,2 1 0,0-1-1,9-15 1,-12 25 72,1 0 0,-1 0 0,1 1 0,0-1 0,0 1-1,0 0 1,0 0 0,0 0 0,1 0 0,0 1 0,-1 0 0,1 0 0,0 0 0,0 1 0,0-1 0,0 1 0,0 0 0,0 1 0,8-1-1,0 0-729,0 1 0,19 3-1,23 6-7761,-26-1-360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11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62 165 4224,'-15'-7'1365,"15"7"-1250,0-1 0,0 1 0,0 0 1,0 0-1,-1 0 0,1-1 0,0 1 0,0 0 0,0 0 0,0-1 0,0 1 0,0 0 0,0 0 0,0-1 0,0 1 1,0 0-1,1 0 0,-1-1 0,0 1 0,0 0 0,0 0 0,0 0 0,0-1 0,0 1 0,0 0 0,1 0 0,-1 0 1,0-1-1,0 1 0,0 0 0,0 0 0,1 0 0,-1 0 0,0-1 0,8-7 5585,-7 7-5705,-1 1 190,1-1 0,0 1 0,-1-1 0,1 1 0,0-1 1,0 1-1,0 0 0,0-1 0,-1 1 0,1 0 0,0 0 1,0-1-1,0 1 0,0 0 0,0 0 0,0 0 1,0 0-1,0 0 0,-1 0 0,2 1 0,21 6 1100,-9-3-464,48 15-135,-34-9-584,53 9 1,-67-17-39,0-1 0,1 0 0,-1-1 0,0 0 0,1-2 1,21-4-1,-30 5-8,-1-1 1,1 0 0,-1 0 0,1 0 0,-1-1 0,0 1-1,0-1 1,7-6 0,-10 6-14,1 1 1,-1-1-1,1 1 0,-1-1 1,0 0-1,0 0 0,0 0 1,-1 0-1,1 0 0,-1 0 0,0-1 1,0 1-1,0-1 0,0 1 1,0-5-1,0 4-8,-1 0 1,0 1-1,0-1 1,-1 0 0,1 0-1,-1 0 1,0 0-1,0 0 1,0 0-1,0 1 1,-1-1-1,1 1 1,-1-1-1,0 1 1,0-1-1,0 1 1,-1 0-1,1 0 1,-7-5-1,5 4-70,0 0 0,-1 1 0,0 0 0,1 0 0,-1 0 0,0 0-1,-1 1 1,1 0 0,0 0 0,-1 0 0,1 1 0,-1 0 0,-7-1 0,-4 1-43,0 1 0,0 1 1,0 1-1,0 0 1,0 1-1,1 0 0,-28 11 1,32-10 119,0 1 1,0 1-1,0 0 0,1 1 1,0 0-1,0 1 0,1 0 1,0 0-1,0 1 1,-12 15-1,11-9 77,1 0 1,1 0-1,0 0 0,1 1 1,1 1-1,0-1 1,2 1-1,-1 0 0,-4 31 1,9-38-67,0-1 0,1 1 0,0 0 1,1 0-1,-1 0 0,2 0 0,0 0 1,3 12-1,-2-15-8,-1 0 0,1-1-1,1 1 1,-1-1 0,1 0 0,0 0 0,1 0 0,-1-1-1,1 0 1,0 1 0,0-2 0,9 8 0,10 4 18,1-1-1,1-1 1,0 0 0,1-2 0,0-2 0,1 0 0,0-2-1,32 6 1,-25-7-129,-18-3-564,22 3 0,-34-7 124,1 0 0,-1 1-1,1-2 1,0 1 0,-1-1 0,1 0-1,-1 0 1,6-2 0,-2 0-1222,-1-1-1,1 1 1,-1-1 0,0-1 0,0 0 0,0 0-1,8-8 1,9-15-1166,2-14 201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12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9 7232,'-3'-1'355,"1"0"-1,0 0 1,0 0 0,-1 0 0,1 0-1,-1 0 1,1 1 0,-1-1 0,1 1 0,-1-1-1,1 1 1,-1 0 0,1 0 0,-1 0-1,0 1 1,1-1 0,-1 1 0,1-1-1,-1 1 1,1 0 0,0 0 0,-3 1 0,-4 4 222,0-1 1,0 2 0,1-1 0,0 1 0,0 1 0,1-1-1,0 1 1,-11 16 0,3-1 105,1 2-1,-13 27 0,18-30-309,0-1-1,-7 29 0,14-40-319,0 0-1,0 1 0,1-1 1,0 0-1,1 1 1,0-1-1,2 15 0,-1-20-54,0-1 1,1 1-1,-1 0 0,1-1 0,0 1 0,0-1 1,0 1-1,1-1 0,0 0 0,0 0 0,0 0 0,0 0 1,1-1-1,-1 1 0,1-1 0,0 0 0,0 0 1,0 0-1,0-1 0,0 1 0,1-1 0,7 3 1,4 0-716,-1-1 0,1 0 1,0-1-1,0-1 1,25 1-1,-32-3 13,-1 0 1,1 0-1,-1-1 1,1 0-1,-1 0 1,1-1-1,-1 0 1,0-1-1,0 0 0,0 0 1,0 0-1,8-6 1,-9 4-1217,-1 0 0,10-11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12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29 7968,'-55'-20'2944,"37"15"-2272,4 2-192,11 3-480,-2 0-96,0 0 320,15 3-928,3 2 352,9 3-64,5 1 256,9-6-3488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13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14 7712,'-7'-12'1839,"7"12"-1806,0 0 1,0 0-1,0 0 0,0 0 1,0 0-1,0 0 1,0 0-1,0 0 0,0 0 1,0 0-1,0 0 1,0 0-1,-1-1 1,1 1-1,0 0 0,0 0 1,0 0-1,0 0 1,0 0-1,0 0 1,0 0-1,0 0 0,0 0 1,0 0-1,0 0 1,0 0-1,0 0 0,0 0 1,0 0-1,0 0 1,-1 0-1,1 0 1,0 0-1,0 0 0,0 0 1,0 0-1,0 0 1,0 0-1,0 0 0,0 0 1,0 0-1,0 0 1,0 0-1,0 0 1,0 0-1,-1 0 0,1 0 1,0 0-1,0 0 1,0 0-1,0 0 1,0 0-1,0 0 0,0 0 1,0 0-1,0 0 1,0 0-1,0 1 0,0-1 1,0 0-1,0 0 1,0 0-1,0 0 1,0 0-1,1 27 2025,9 57 17,3 46 154,-8 42 117,2 184 1,-7-318-2132,-4 136 503,3-114 1117,2-73-1678,1-1-1,0 1 1,4-16 0,2-5-123,-2-3-54,23-102-52,-24 120 7,1 1-1,1-1 1,0 2-1,2-1 0,12-19 1,-16 30 16,0 0-1,0 0 1,1 1 0,0 0 0,1 0 0,-1 1 0,1-1-1,0 1 1,0 1 0,1-1 0,12-4 0,-16 7 35,0 0 1,0 1 0,0 0-1,0 0 1,1 0 0,-1 0-1,0 1 1,1 0 0,-1 0 0,0 0-1,1 0 1,-1 1 0,0-1-1,0 1 1,1 0 0,-1 0 0,0 1-1,0-1 1,0 1 0,0 0-1,0 0 1,-1 0 0,1 1 0,4 3-1,-5-3 13,-1-1-1,0 0 1,1 1 0,-1-1-1,0 1 1,-1 0-1,1-1 1,0 1 0,-1 0-1,1 0 1,-1 0-1,0 0 1,0 1-1,0-1 1,-1 0 0,1 0-1,-1 1 1,0-1-1,0 0 1,0 0 0,0 1-1,0-1 1,-2 5-1,1-1 11,-1-1 0,-1 0-1,1-1 1,-1 1-1,0 0 1,0-1 0,-1 1-1,0-1 1,0 0-1,0 0 1,-5 4 0,-12 9-33,0-1 1,-46 27 0,60-39 29,4-3 2,-1 0 1,1 0-1,0 1 1,0-1-1,0 1 1,1 0-1,-1 0 1,-3 5-1,5-6-7,0-1 0,0 1 0,1-1 1,-1 1-1,1-1 0,-1 1 0,1 0 0,-1-1 0,1 1 0,0 0 0,0 0 0,0-1 0,0 1 0,0 0 0,0-1 0,1 1 0,-1 0 1,0-1-1,1 1 0,-1 0 0,1-1 0,1 4 0,2 2 74,1 0 1,0-1 0,0 1-1,0-1 1,1 0-1,0 0 1,0 0-1,7 5 1,11 5 400,26 13 0,-9-4-263,-21-14-277,-18-11-154,16-3-11393,-8-2 8657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13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4 244 7232,'-1'-4'1846,"-1"5"-864,2 4 2152,2-2-2778,0 0 0,0 0-1,0 0 1,-1 1 0,1-1-1,-1 0 1,1 1 0,0 5-1,5 34 1195,-3-14-488,14 50 1215,2 7-148,-16-71-1462,-4-15-651,0 0 1,0 0-1,0 0 1,0 0-1,0 0 0,0 0 1,0 0-1,0 0 1,1 0-1,-1 0 0,0 0 1,0 0-1,0 0 1,0 0-1,0 0 1,0 0-1,0 0 0,0 0 1,0 0-1,1 0 1,-1 0-1,0 0 1,0 0-1,0 0 0,0 0 1,0 0-1,0 0 1,0 0-1,0 0 0,0 0 1,0-1-1,0 1 1,0 0-1,0 0 1,0 0-1,0 0 0,1 0 1,-1 0-1,0 0 1,0 0-1,0 0 1,0 0-1,0-1 0,0 1 1,0 0-1,0 0 1,0 0-1,0 0 0,0 0 1,0 0-1,0 0 1,0 0-1,0 0 1,0-1-1,-1 1 0,1 0 1,0 0-1,0 0 1,0 0-1,0 0 1,3-29 703,16-266 309,-8 209-778,-9 76-168,1 0 0,0 0 0,0 0 0,1 0 0,1 0 0,6-10 0,-9 17-55,1 0 1,0-1-1,0 1 0,0 0 1,0 1-1,1-1 0,-1 1 1,1-1-1,0 1 0,-1 0 1,1 0-1,0 1 0,0-1 0,0 1 1,0 0-1,1 0 0,-1 0 1,0 0-1,0 1 0,8 0 1,6 0-13,-1 1 1,0 1 0,29 7-1,-6 0 36,0 2 0,69 28-1,-102-35-481,0 1-1,0-1 1,8 8 0,7 3-5497,-13-6 1826,-8 2-4789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1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12 2240,'-6'-5'504,"11"8"290,2-2 778,-6-1-1463,-1 0 0,0 0 0,1-1 0,-1 1 0,0 0 0,0-1 1,1 1-1,-1 0 0,1-9 6903,2 22-6340,-3-6-534,0 0 1,0 0 0,-1 0 0,0 1-1,-1-1 1,0 0 0,-2 7 0,-3 11 159,-18 85 681,-19 76-73,32-146-541,-2 0 0,-30 60 1,-23 28 220,57-103-356,10-21-349,-1 0 1,0-1-1,0 1 0,-1-1 1,1 0-1,-1 1 0,0-1 1,0 0-1,0 0 0,0 0 0,-3 3 1,9-20-7039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2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51 5152,'-7'-5'1625,"6"11"-528,0 6 394,-4 11 213,2-10-1224,0-1-1,-1 0 1,0 1-1,-1-1 1,-7 14-1,2-11 8,0 1 0,-1-1-1,-1-1 1,-15 15-1,-57 45 1065,52-43-431,45-50 336,42-26-942,-39 33-501,1-2 0,-2 1-1,23-27 1,-18 12 142,-1-2 0,-1 0-1,-2 0 1,16-42 0,-29 61-10,3-5 22,-6 15-165,0 1 0,0-1 0,1 1 1,-1 0-1,0-1 0,1 1 0,-1-1 1,0 1-1,0 0 0,1-1 0,-1 1 1,1 0-1,-1-1 0,0 1 0,1 0 0,-1-1 1,1 1-1,-1 0 0,1 0 0,-1 0 1,1-1-1,-1 1 0,0 0 0,1 0 1,0 0-12,-1 0-1,1 0 1,-1 0 0,1 1 0,-1-1 0,0 0 0,1 0 0,-1 0 0,1 1 0,-1-1 0,0 0-1,1 0 1,-1 1 0,0-1 0,1 0 0,-1 1 0,0-1 0,0 0 0,1 1 0,-1-1 0,0 1-1,0-1 1,0 0 0,1 1 0,-1-1 0,0 1 0,0-1 0,0 1 0,0-1 0,0 1 0,0 0-1,1 20 43,-1-10 44,4 119 213,-1-31-84,-2-64-8,-2-20-127,2 0 0,3 17 0,-4-9 222,0-23-285,0 0-1,0 0 1,0 1 0,0-1-1,0 0 1,0 0-1,0 0 1,0 0-1,0 0 1,0 0 0,0 0-1,0 0 1,-1 1-1,1-1 1,0 0-1,0 0 1,0 0 0,0 0-1,0 0 1,0 0-1,0 0 1,-1 0-1,1 0 1,0 0 0,0 0-1,0 0 1,0 0-1,0 0 1,0 0-1,-1 0 1,1 0 0,0 0-1,0 0 1,0 0-1,0 0 1,0 0-1,0 0 1,-1 0 0,1 0-1,0 0 1,0 0-1,0 0 1,0 0-1,0 0 1,0 0 0,-1 0-1,1-1 1,0 1-1,0 0 1,0 0-1,0 0 1,0 0-1,0 0 8,-2-2 68,0 0 0,0 0 1,0 0-1,1 0 0,-1 0 0,0 0 0,-1-4 0,-8-9 122,-2 2-175,0 1 0,-1 0 0,0 1 0,-1 1 0,0 1 0,-1 0 0,-21-9 0,22 12-915,-1 0-1,-21-4 1,37 10 780,0 0 0,-1 0 1,1 0-1,0 0 1,-1-1-1,1 1 0,0 0 1,-1 0-1,1 0 1,0 0-1,-1 0 0,1 0 1,-1 0-1,1 0 1,0 0-1,-1 0 0,1 0 1,0 1-1,-1-1 1,1 0-1,0 0 0,-1 0 1,1 0-1,0 0 1,-1 1-1,1-1 0,0 0 1,0 0-1,-1 1 0,1-1 1,0 0-1,0 0 1,-1 1-1,1-1 0,0 0 1,0 1-1,0 0 1,1 16-5041,4 5-1820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24 115 6048,'-3'-3'538,"-12"-14"1025,15 16-1432,-1 1 0,1-1 0,-1 0 0,1 1 0,-1-1 0,1 0-1,-1 1 1,1-1 0,0 0 0,0 0 0,-1 1 0,1-1 0,0 0 0,0 0-1,0 1 1,0-1 0,0 0 0,0 0 0,0 0 0,0 1 0,0-1 0,0 0-1,1-1 1,0 1 388,0-1-1,1 0 0,0 0 1,-1 1-1,1-1 0,0 1 1,0-1-1,3-1 0,3-1 82,0 0-1,13-5 1,15-2 7,1 3-1,0 0 1,62-3 0,21 6-533,-112 5-386,0 1 0,0 0-1,0 0 1,0 0 0,0 1-1,13 5 1,-7 0-734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5984,'0'-1'130,"1"1"0,-1-1-1,1 1 1,0-1 0,-1 1 0,1 0 0,-1-1 0,1 1 0,0 0-1,-1-1 1,1 1 0,0 0 0,-1 0 0,1 0 0,0-1-1,0 1 1,-1 0 0,1 0 0,0 0 0,-1 0 0,1 0 0,1 1-1,6 1 5450,-5 2-5393,0-1-1,-1 0 1,1 1 0,-1 0-1,0-1 1,0 1 0,0 0-1,0 0 1,-1 0 0,1 1-1,-1-1 1,0 0 0,0 0-1,-1 1 1,1-1-1,-1 7 1,0 6-22,-1 1 0,-5 28 0,-1 4 91,-9 40-1502,14-84-1526,4-25-7844,-2 15 11245,1-19-3343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3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 6048,'-11'-24'1952,"11"24"-1931,1 1 1,-1-1-1,0 0 0,0 0 1,0 0-1,0 0 0,0 0 1,0 0-1,0 0 1,0 0-1,0 0 0,1 0 1,-1 0-1,0 0 0,0 0 1,0 0-1,0 0 1,0 0-1,0 0 0,0 0 1,0 0-1,1 0 1,-1 0-1,0 0 0,0 0 1,0-1-1,0 1 0,0 0 1,0 0-1,0 0 1,0 0-1,0 0 0,0 0 1,0 0-1,1 0 1,-1 0-1,0 0 0,0 0 1,0-1-1,0 1 0,0 0 1,0 0-1,0 0 1,0 0-1,0 0 0,7 9-396,26 60-810,-12-27-292,-17-35 1260,0 0-1,1 0 0,-1-1 0,12 12 0,5 6 140,-15-16 219,3 4 787,-1 0 0,9 17 0,-14-23-542,-1-1 1,0 1 0,0 0-1,0 0 1,-1 0 0,0 0-1,0 0 1,-1 10 0,5 146 5084,-5-106-3860,1-58-1509,-1 1-1,1-1 0,-1 1 1,1 0-1,-1 0 1,1-1-1,0 1 1,0 0-1,-1 0 1,2-1-1,4-8 90,-1 1-98,3-7-86,0 1-1,0 0 1,1 1-1,1 0 1,1 0-1,14-14 0,-23 26-17,5-4 37,-1 0 1,1 0-1,0 1 0,11-6 1,-17 10 1,0 1 0,0-1 1,0 1-1,0-1 1,0 1-1,1-1 1,-1 1-1,0-1 0,0 1 1,0 0-1,0 0 1,1 0-1,-1 0 0,0 0 1,0 0-1,1 0 1,-1 0-1,0 0 1,0 0-1,0 1 0,0-1 1,1 0-1,-1 1 1,0-1-1,0 1 0,0 0 1,0-1-1,0 1 1,0 0-1,0-1 1,0 1-1,0 0 0,-1 0 1,1 0-1,0 0 1,0 0-1,-1 0 0,1 0 1,0 0-1,0 1 1,2 8 64,0 0 0,0 1 1,0-1-1,-2 0 0,1 1 0,-1-1 1,-1 21-1,0-17-30,0 0-1,2-1 1,3 22 0,-3-23-161,-2-11-108,0 0 0,0 1 0,0-1 0,0 0 0,0 0 1,0 0-1,0 0 0,1 0 0,-1 0 0,0 0 0,1 0 0,-1 0 1,0 0-1,1 0 0,0 0 0,-1 0 0,1 0 0,-1 0 0,1-1 1,0 1-1,0 0 0,-1 0 0,1-1 0,0 1 0,0 0 0,0-1 1,0 1-1,0-1 0,0 1 0,2 0 0,13-1-2711,7-4-1936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4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21 7232,'-2'-4'535,"2"3"-462,0 1 1,-1 0 0,1 0-1,0-1 1,0 1 0,-1 0-1,1-1 1,0 1 0,0 0-1,0-1 1,-1 1-1,1 0 1,0-1 0,0 1-1,0-1 1,0 1 0,0 0-1,0-1 1,0 1 0,0-1-1,0 1 1,0 0 0,0-1-1,0 1 1,0-1 0,0 1-1,0 0 1,0-1 0,1 1-1,-1 0 1,0-1 0,0 1-1,0 0 1,0-1 0,1 1-1,-1 0 1,0-1 0,1 1-1,-1 0 1,0 0 0,2-2 1779,-8 2 2836,-6 4-3283,6 0-1142,0-1 0,0 1-1,0 0 1,1 1 0,0-1-1,0 1 1,0 0 0,1 1-1,0-1 1,0 1 0,-6 9-1,6-6-154,-1 1-1,1 0 1,0 0-1,1 0 1,0 0-1,1 0 1,-1 11-1,2-19-105,-2 26 269,1 45 0,2-65-240,1-1 1,-1 0-1,1 0 0,1 0 0,-1 0 0,1-1 0,0 1 1,1 0-1,0-1 0,0 1 0,0-1 0,6 7 1,-8-11-201,0 0 0,1-1 0,0 1 0,-1-1 0,1 1 1,0-1-1,0 0 0,-1 0 0,1 0 0,0 0 0,0 0 0,0 0 1,4 1-1,-4-2-224,1 0 0,-1 0 0,0 0 0,1 0 1,-1 0-1,0 0 0,1 0 0,-1-1 0,0 1 1,1-1-1,-1 0 0,0 0 0,0 0 0,1 0 0,-1 0 1,0 0-1,0 0 0,0-1 0,2-2 0,14-14-1986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4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7808,'-9'0'2880,"13"0"-2240,1-4 1472,-5 13-1472,0-1-384,0 4-320,0-1 32,0 6-128,0-2 64,0 2-992,5-6 608,0 1-3968,-2-4 2464,15 0-1536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6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21 281 8224,'-8'-2'700,"-3"-3"1288,10 5-1923,1-1-1,0 1 1,0-1-1,0 1 0,0 0 1,-1-1-1,1 1 1,0-1-1,0 1 1,0-1-1,0 1 0,0-1 1,0 1-1,0-1 1,0 1-1,0-1 0,1 1 1,-1 0-1,0-1 1,0 1-1,0-1 0,0 1 1,1-1-1,0-1 566,-1 3-1018,1 0 283,0 0-1,0 0 1,0 0 0,0 0 0,0 0 0,0 0-1,0-1 1,0 1 0,1 0 0,1 1-221,9 7-870,-1-1 0,1-1 0,1 0 0,-1 0 0,26 8 0,70 15-760,-40-13 3627,-60-14-625,1-2-1,0 1 0,0-1 0,9 0 1,-17-1-12,-2 2-815,0-1-1,0 1 0,0 0 0,0-1 0,0 1 0,0-1 0,-1 1 1,1-1-1,0 0 0,-1 1 0,1-1 0,-1 0 0,1 0 0,-1 0 1,-3 1-1,2 0 67,-7 4-113,1 0-1,0 0 1,1 1-1,0 0 1,0 1 0,0 0-1,1 0 1,0 0-1,0 1 1,1 0-1,1 1 1,-1-1-1,2 1 1,-1 0-1,1 0 1,1 0 0,-3 12-1,5-18-175,-2 9 57,1 1 0,-2 26 0,4-36-35,0-1 1,0 1-1,1 0 0,0 0 1,-1 0-1,1 0 0,1-1 1,-1 1-1,0 0 0,1-1 1,0 1-1,0-1 0,0 0 1,0 0-1,3 4 0,-4-6 10,-1-1 0,1 1 0,0 0 0,0-1 0,-1 1-1,1 0 1,0-1 0,0 0 0,0 1 0,0-1 0,0 1 0,0-1 0,-1 0-1,1 1 1,0-1 0,0 0 0,0 0 0,0 0 0,0 0 0,0 0 0,2 0 0,-1-1 19,0 1 0,0-1 0,0 0 1,0 1-1,0-1 0,-1 0 0,1 0 1,0 0-1,3-3 0,0 0 27,0-1-1,0 0 0,0-1 0,0 1 0,4-8 0,9-20-38,-1 0-1,-1-1 0,-2-1 1,-1-1-1,-2 1 0,7-44 0,-12 42 537,-2-1 0,0-47-1,-6 61-156,0 17-278,1 10 8,-11 46 397,8-37-405,1-1 0,0 2 0,1-1 0,0 18 0,2 29 269,14 101 1,-11-140-373,21 96 702,-23-112-673,0 1 1,1-1 0,0 0-1,5 7 1,-7-11-51,0 1 1,0-1-1,1 1 0,-1 0 0,0-1 1,1 1-1,-1-1 0,1 1 1,-1-1-1,0 1 0,1-1 1,-1 0-1,1 1 0,-1-1 1,1 0-1,0 1 0,-1-1 0,1 0 1,-1 1-1,1-1 0,0 0 1,-1 0-1,1 0 0,-1 0 1,1 0-1,0 1 0,-1-1 1,1 0-1,0-1 0,-1 1 1,1 0-1,-1 0 0,1 0 0,0 0 1,-1 0-1,1-1 0,0 1 1,-1 0-1,1 0 0,-1-1 1,1 1-1,0-1 0,4-5 112,0 0 0,0 0-1,0-1 1,-1 0 0,5-8-1,2-5 42,12-18-158,-2 0-1,-2-2 1,16-46 0,-33 80-55,-1 1 1,0-1 0,1-10-1,-2 15 8,0-1-1,0 1 1,0-1-1,-1 1 1,1 0-1,0-1 1,-1 1-1,1-1 1,-1-1 0,1 3 25,-1-1 1,1 1 0,0 0-1,0-1 1,-1 1 0,1 0 0,0 0-1,0-1 1,-1 1 0,1 0 0,0 0-1,-1 0 1,1-1 0,0 1 0,-1 0-1,1 0 1,0 0 0,-1 0-1,1 0 1,-1 0 0,1 0 0,0 0-1,-1 0 1,1 0 0,0 0 0,-1 0-1,1 0 1,0 0 0,-1 0 0,1 0-1,-1 0 1,1 0 0,0 0-1,-1 1 1,-1 0 10,1 0-1,-1 0 1,1 1 0,0-1-1,-1 1 1,1-1 0,0 1-1,0 0 1,0-1 0,0 1-1,0 0 1,0 0-1,1-1 1,-1 1 0,0 0-1,1 0 1,-1 3 0,-5 35 56,3-20 31,1 1 0,1-1 0,1 1 0,1-1 0,1 1 0,5 24 0,-7-44-48,0 0-1,0 1 1,1-1 0,-1 1-1,0-1 1,1 0 0,-1 1 0,1-1-1,0 0 1,-1 1 0,1-1 0,0 0-1,0 0 1,0 0 0,0 0-1,0 0 1,0 0 0,0 0 0,0 0-1,0 0 1,1 0 0,-1-1-1,0 1 1,1 0 0,-1-1 0,0 1-1,1-1 1,-1 1 0,0-1 0,1 0-1,-1 0 1,1 0 0,-1 1-1,1-1 1,-1-1 0,1 1 0,-1 0-1,0 0 1,3-1 0,4-2-11,1 0 1,-1-1 0,0 0-1,0 0 1,10-8 0,1 0-133,-8 6 115,-8 6-15,-1-2-1,1 1 1,-1 0-1,1 0 1,-1-1-1,0 1 1,0-1-1,3-2 1,-5 4 51,1 1-107,0 1 59,-1 0 1,1 0 0,-1 1 0,1-1 0,-1 0 0,0 0 0,0 1 0,0-1 0,0 0 0,0 0 0,0 1 0,-1-1 0,1 0 0,-2 4 0,-2 12 139,-2 30 107,3-30-259,-2 32 0,5-50 34,0 0 0,0 1 0,0-1 0,0 0 0,0 0 0,0 1 0,0-1 0,0 0 0,0 1 0,0-1 0,0 0 0,0 1 0,0-1 0,0 0 0,0 0 0,0 1 0,0-1 0,0 0 0,0 1 0,0-1 0,0 0 0,1 0 0,-1 1 0,0-1 0,0 0 0,0 0 0,1 1 0,-1-1 0,0 0 0,0 0 0,0 0 0,1 1 0,-1-1 0,10-9 380,-9 8-481,9-11 85,-1 0 0,13-23 1,8-12 20,-14 26-28,1 1-1,1 1 0,1 0 0,1 1 0,0 1 0,28-17 0,-47 33 0,1 0 0,0 0 0,-1 0-1,1 0 1,-1 1 0,1-1-1,0 1 1,-1-1 0,1 1 0,0 0-1,0 0 1,3-1 0,-4 2-1,0-1 0,0 0 0,0 0 0,0 1-1,0-1 1,-1 0 0,1 1 0,0-1 0,0 1 0,0-1 0,0 1 0,-1 0 0,1-1 0,0 1 0,0 0 0,-1 0 0,1-1 0,-1 1 0,1 0 0,0 0 0,-1 0 0,0 0 0,1 0 0,-1-1 0,1 2-1,1 6-29,-1 0 1,0 0-1,0-1 0,0 1 0,-1 0 0,-1 11 0,0 2 26,-2 198 465,-2-177-143,6-42-281,1 1 0,-1-1 0,0 0 0,0 0 0,1 0 1,-1 0-1,0-1 0,1 1 0,-1 0 0,0-1 0,0 1 0,2-1 0,0 0-12,0-1 0,0 1 0,0-1-1,0 0 1,-1 0 0,1 0-1,0 0 1,-1 0 0,0 0 0,1-1-1,-1 1 1,0-1 0,3-5-1,-4 6-15,13-14-252,-10 12 257,3-3-7,0-1 0,-1-1 0,1 1 0,-2-1-1,1-1 1,-1 1 0,-1 0 0,1-1 0,2-12 0,18-49 26,62-197 291,-75 225-392,-2 0 0,9-83-1,-17 97-12,5-94-505,-12 172 302,1-12 275,-19 157 246,13 86 975,10-160-3427,1-21-4853,-4-125 36,2-3 4267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6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 9376,'-24'-16'3034,"14"15"2774,16 9-3088,24 14 608,-14-13-2918,20 8 1,-5-7-449,1 0 0,0-2 0,65 7 0,-52-9-1228,125 14-8238,-120-12 1931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9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90 2144,'0'0'106,"0"-1"0,0 0-1,0 1 1,1-1 0,-1 1 0,0-1 0,0 0-1,0 1 1,1-1 0,-1 1 0,0-1 0,1 1 0,-1-1-1,0 1 1,1-1 0,-1 1 0,1-1 0,-1 1-1,1-1 1,-1 1 0,1 0 0,-1-1 0,2 1-1,-1-1 141,0 1 0,-1-1-1,1 0 1,0 1 0,0-1-1,-1 0 1,1 1 0,0-1-1,-1 0 1,1 0 0,0 0-1,0-1 1,12-13 11466,-4 31-10843,-7-13-783,0 0 0,0 0 0,-1 1 1,1-1-1,1 5 0,2 19 93,0 0-1,-2 1 0,0 29 0,0-9 53,14 317 495,-12-281-476,-4-40 518,-1-43-410,3-13 420,3-16-683,-1 1-1,-2-1 1,-1 0 0,-1-34-1,0 11-113,0-15-85,-8-73 1,4 109 38,-2 1-1,-1-1 1,-1 1 0,-19-49-1,16 55-359,-2 0 0,-16-24 1,28 47 404,0 0 0,0-1 1,-1 1-1,1 0 0,0-1 1,0 1-1,-1 0 1,1-1-1,0 1 0,-1 0 1,1 0-1,-1-1 0,1 1 1,0 0-1,-1 0 1,1 0-1,-1 0 0,1 0 1,0-1-1,-1 1 0,1 0 1,-1 0-1,1 0 1,-1 0-1,1 0 0,0 0 1,-1 0-1,-12 8-115,-5 13 201,-35 54 131,50-71-223,-4 6 588,5-10-88,0-7 58,-3-68-207,5 61-295,0 8-39,0 0 0,0 0 1,0 1-1,1-1 0,-1 0 0,4-8 0,-4 13 5,0 1 0,1-1 0,-1 0 1,1 1-1,0-1 0,-1 0 0,1 1 0,-1-1 0,1 1 1,0-1-1,0 1 0,-1-1 0,1 1 0,0-1 1,0 1-1,-1 0 0,1-1 0,0 1 0,0 0 0,0 0 1,-1 0-1,1 0 0,0 0 0,0 0 0,0 0 0,0 0 1,0 0-1,-1 0 0,1 0 0,0 0 0,0 1 0,0-1 1,1 1-1,6 1 16,-1 1-1,14 6 1,-10-4 19,7 1-7,0 0-1,1-2 1,0 0-1,-1-1 1,2-1 0,24 0-1,-36-2 5,0-1 0,0 0-1,0 0 1,0 0-1,0-1 1,-1 0 0,1-1-1,0 0 1,-1 0 0,10-6-1,-8 5-26,-8 3 7,1 1-1,-1-1 1,1 1 0,-1-1 0,0 0 0,1 0 0,-1 0 0,0 0 0,1 0 0,-1 0 0,2-2 0,-2 10-23,0 1-1,0 0 0,1-1 1,3 10-1,4 19 84,-1-1 15,-5-27-39,-1 1 0,-1-1 0,1 0 1,0 12-1,-3-19-37,1 0 1,0-1 0,0 1-1,0 0 1,-1-1-1,1 1 1,0 0 0,-1-1-1,1 1 1,0-1 0,-1 1-1,1-1 1,-1 1 0,1-1-1,-1 1 1,1-1 0,-1 1-1,0-1 1,1 0 0,-1 1-1,1-1 1,-1 0 0,0 1-1,1-1 1,-1 0 0,0 0-1,1 0 1,-1 1 0,0-1-1,0 0 1,1 0 0,-1 0-1,0 0 1,1 0 0,-1-1-1,-1 1 1,-31-5 28,30 5-30,-111-23 121,-11-1-364,43 4-3082,77 19 2510,3 0 323,0 0 0,0 1 0,0-1 0,0 1 0,-1-1 0,1 1 1,0 0-1,0 0 0,0 0 0,0 0 0,0 0 0,-3 1 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29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37 3968,'0'-1'83,"0"1"-1,0-1 1,1 0 0,-1 1-1,0-1 1,0 0 0,1 1 0,-1-1-1,1 0 1,-1 1 0,1-1 0,-1 1-1,1-1 1,-1 1 0,1-1-1,-1 1 1,1-1 0,-1 1 0,1-1-1,0 1 1,-1 0 0,1-1-1,0 1 1,0 0 0,0-1 0,28-6 1380,-5 0 1461,-23 7-2997,14-9 5083,-22 10-3440,-89 27 1006,31-8-2022,46-15-432,-1 1 0,1 1-1,1 1 1,-26 14-1,42-21-120,1-1 0,0 1-1,-1 0 1,1 0-1,0 0 1,0 0 0,0 0-1,0 0 1,0 0 0,0 0-1,0 1 1,0-1-1,0 0 1,0 0 0,1 1-1,-1-1 1,1 1-1,-1-1 1,0 2 0,1-2 13,0 1 0,1-1 0,-1 0 0,0 0 0,0 0 1,1 1-1,-1-1 0,1 0 0,-1 0 0,1 0 1,-1 0-1,1 0 0,0 0 0,-1 0 0,1 0 0,0 0 1,0 0-1,1 1 0,6 3 97,-1 1-1,1-1 1,0-1 0,16 7 0,-17-7-99,223 105 500,-230-109-494,1 0 0,-1 1 0,0-1 0,0 0-1,0 0 1,0 1 0,0-1 0,0 0 0,0 0 0,0 1-1,0-1 1,0 0 0,0 0 0,0 1 0,0-1 0,0 0-1,0 1 1,0-1 0,0 0 0,0 0 0,0 1-1,0-1 1,-1 0 0,1 0 0,0 0 0,0 1 0,0-1-1,0 0 1,0 0 0,-1 0 0,1 1 0,0-1 0,0 0-1,0 0 1,-1 0 0,1 0 0,0 1 0,-2 0 25,0 0-1,0 0 1,0-1 0,0 1 0,0 0 0,0-1 0,-1 0 0,1 1 0,0-1 0,0 0 0,0 0 0,-4 0 0,-4 0 55,-226 3 317,159-3-1182,75 0 780,-15-1-1248,17 1 1090,-1 0 0,1 0 0,-1 0 0,1 0 0,-1 0 0,1 0 1,-1 0-1,1-1 0,-1 1 0,1 0 0,0 0 0,-1 0 0,1 0 0,-1-1 0,1 1 0,-1 0 0,1 0 0,0-1 0,-1 1 0,1 0 0,0-1 0,-1 1 0,1-1 1,0 1-1,0 0 0,-1-1 0,1 0 0,19-3-5604,11 0 2458,9 3 1174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32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13 694 6304,'2'-3'330,"0"0"0,0 0 0,0 0 0,0 0 0,0 1 0,0-1 0,1 1 0,-1-1 0,1 1 0,0 0 0,0 0 0,-1 0 0,2 0 0,-1 1 0,5-3 0,-7 4-125,0-1 1,0 1-1,-1 0 1,1 0 0,-1-1-1,1 1 1,0 0-1,-1-1 1,1 1 0,-1 0-1,1-1 1,0 1-1,-1-1 1,0 1 0,1-1-1,-1 0 1,1 1 0,-1-1-1,0 1 1,1-1-1,-1 0 1,0 1 0,1-1-1,-1 0 1,0 1-1,0-1 1,0 0 0,0-2 1338,-2 5-1303,-1-1 1,1 0-1,-1 0 1,1 1-1,0 0 1,0-1-1,-1 1 1,1 0-1,0 0 1,0 0-1,-2 4 0,3-5-130,-4 6-4,0 0 0,0 0 0,1 0 0,0 1 0,1-1 1,0 1-1,0 0 0,1 0 0,-1 0 0,0 12 0,3-16-37,-1-1 0,1 1 0,0-1 0,1 0-1,-1 1 1,1-1 0,-1 0 0,1 1 0,0-1-1,0 0 1,1 0 0,-1 0 0,3 5 0,-2-6-41,-1 0 1,1 0 0,-1 0-1,1 0 1,-1 0 0,1 0-1,0 0 1,0-1 0,0 1-1,0-1 1,1 1 0,-1-1-1,0 0 1,0 0 0,1 0 0,-1 0-1,1 0 1,4 1 0,5-2 43,0 1 1,0-2 0,-1 0 0,1 0-1,13-4 1,61-18 70,-50 12-112,22-4 87,1-1-29,110-44 0,-46 4-255,-117 54 256,-5 3-14,-8 10 48,-16 11 110,-12 4-46,-50 28 0,77-49-170,-1 0 1,1 0-1,0 1 0,1 0 0,-1 0 0,1 1 1,1 0-1,-1 0 0,-5 10 0,11-16-11,0 0 0,0 0 0,1 0 0,-1 0 0,0 1 0,1-1 0,-1 0 0,1 0 0,0 1 0,-1-1 0,1 0 0,0 1 0,0 1 0,0-2 4,0-1-1,0 1 0,0-1 1,0 1-1,1 0 1,-1-1-1,0 1 1,0-1-1,1 1 1,-1-1-1,0 1 0,1-1 1,-1 1-1,0-1 1,1 0-1,-1 1 1,1-1-1,-1 1 1,1-1-1,-1 0 0,1 1 1,1 0 13,0-1 1,1 1-1,-1 0 1,0-1-1,0 0 1,0 1-1,0-1 0,0 0 1,1 0-1,-1 0 1,0-1-1,0 1 1,3-1-1,7-3 1,-1 0 0,0 0 0,0-1 0,17-11 0,38-30-451,-39 27 310,-10 7-8,-6 5-34,0-1 1,14-14 0,-23 21 97,-1 1 48,0 0 0,-1 0 0,1 1 0,0-1 0,-1 0 0,1 0 0,0 0 0,-1 0 0,1 1 1,-1-1-1,1 0 0,0 1 0,-1-1 0,1 1 0,-1-1 0,1 0 0,-1 1 0,0-1 0,1 1 0,-1-1 0,1 1 0,-1-1 0,0 1 1,1 0-1,-1-1 0,0 1 0,0-1 0,1 1 0,-1 0 0,0-1 0,0 1 0,0 1 0,1 0-1,7 22 147,-7-19-165,1 1 1,0-1-1,0 0 0,4 6 0,-5-8 69,1-1-1,-1 0 0,1-1 0,0 1 1,-1 0-1,1 0 0,0-1 0,0 1 1,0-1-1,0 0 0,1 1 1,-1-1-1,3 1 0,-1-1-10,0 0 1,0 0-1,-1-1 0,1 1 0,0-1 1,0 0-1,0 0 0,0 0 1,0 0-1,0-1 0,4-1 0,8-2 59,20-9-1,-22 8-48,11-4 8,-4 2-16,0-1 0,-1 0 0,0-2 0,0 0 0,-1-1 0,19-15 0,-22 12-56,-2 0 0,1-1 1,-2 0-1,0-1 1,-1 0-1,-1-1 0,0-1 1,-1 0-1,10-26 1,111-319-738,-128 353 678,-16 44-635,-24 154 555,25-120 207,0 3 22,-8 136 0,22-168 175,-1-36-186,-1 0 0,1 0 0,-1 0 0,1 0-1,0 0 1,0-1 0,1 1 0,-1 0 0,3 4 0,-3-6-35,0-1 0,0 1 0,0-1 0,0 1 1,-1-1-1,1 1 0,0-1 0,0 0 0,0 0 0,0 1 1,0-1-1,0 0 0,0 0 0,0 0 0,0 0 0,0 0 1,0 0-1,0-1 0,0 1 0,0 0 0,0 0 0,0-1 0,0 1 1,0 0-1,0-1 0,0 1 0,-1-1 0,1 1 0,0-1 1,1 0-1,3-3 1,0 1 0,0-1 1,9-8-1,4-8-145,-1-1 1,23-38-1,24-52 31,-59 102 82,195-327-697,-96 151 497,-103 184 211,-1 1 0,0-1 0,1 0 0,-1 1 0,0-1 0,1 0 0,-1 0 0,0 0-1,0 0 1,0 1 0,1-1 0,-1 0 0,0 0 0,0 0 0,-1 0 0,1-1 0,0 2 1,0-1 1,-1 1-1,1 0 0,0 0 1,0 0-1,-1-1 0,1 1 1,0 0-1,-1 0 0,1 0 1,0-1-1,-1 1 0,1 0 1,0 0-1,-1 0 0,1 0 1,0 0-1,-1 0 0,1 0 1,0 0-1,-1 0 0,1 0 1,0 0-1,-1 0 0,1 0 1,-1 0-1,-4 1-13,0 1 1,1-1-1,-1 1 0,-5 3 1,9-5 6,-11 7 19,1 0 1,-1 0-1,1 1 1,1 1-1,0 0 1,0 0-1,1 1 1,0 0-1,0 0 1,1 1-1,-9 16 1,-5 14 256,-32 80 0,-10 62 183,52-143-372,3 2 1,-6 65-1,14-99-75,-1 37 109,3-41-60,-1-1 0,0 1-1,1 0 1,0-1 0,0 1-1,0-1 1,0 1 0,0-1-1,4 7 1,-4-9-38,0 0-1,1 0 1,-1 0-1,0 0 1,0 0-1,1 0 1,-1 0-1,1 0 1,-1 0-1,0-1 0,1 1 1,0-1-1,-1 1 1,1-1-1,-1 1 1,1-1-1,-1 0 1,1 0-1,2 0 1,34-3 115,-30 2-113,22-5 7,0-1 1,0-1-1,0-1 1,-1-2-1,-1-1 1,0-1-1,0-1 1,47-34-1,-75 47-28,3 0 13,-1-1 0,0 1 0,1-1 0,-1 0 0,0 1 1,0-1-1,0-1 0,0 1 0,0 0 0,-1 0 0,1-1 0,-1 1 1,2-4-1,0-7 14,2-10-272,-5 21 234,0 1-1,0-1 1,0 1 0,-1 0 0,1-1 0,0 1 0,-1-1-1,1 1 1,0 0 0,-1-1 0,0 1 0,1 0 0,-1 0-1,0-1 1,0 1 0,1 0 0,-1 0 0,0 0 0,0 0-1,0 0 1,0 0 0,-1 0 0,1 0 0,0 1 0,0-1-1,-1 0 1,1 1 0,0-1 0,0 1 0,-1-1-1,1 1 1,-1-1 0,1 1 0,-3 0 0,3 0 11,-1 1 1,0-1-1,1 1 0,-1 0 1,1-1-1,-1 1 0,1 0 1,0 0-1,-1 0 1,1 0-1,0 0 0,0 1 1,-1-1-1,1 0 0,0 0 1,0 1-1,-1 2 1,0-1-31,-2 0 70,4-3-26,-3 4-174,-4 1 17,-26 13 187,24-14-25,0 0 0,1 1 1,0 0-1,-14 10 0,12-5 25,2-4-53,1 0 0,0 1 1,0 0-1,1 0 0,0 1 0,0 0 1,-8 14-1,13-20 21,0-1 0,1 0-1,0 0 1,-1 1 0,1-1 0,0 0 0,-1 0 0,1 1-1,0-1 1,0 0 0,0 1 0,0-1 0,1 0 0,-1 1-1,0-1 1,0 0 0,1 1 0,-1-1 0,1 0 0,0 2-1,0-1 6,0-1 0,1 1 0,-1-1 0,1 1 0,-1-1 0,1 1 0,0-1 0,-1 0 0,1 0 0,0 0 0,3 2-1,3-1 19,-1 1 0,1-1 0,0 0 0,0-1 0,12 2 0,1-3 9,-1 1 1,0-2-1,1-1 1,-1-1-1,0 0 1,0-2-1,-1 0 1,1-1 0,-1-1-1,0-1 1,-1 0-1,0-1 1,30-22-1,-35 22-31,0 0-1,-1-1 1,0-1 0,15-19-1,-26 29-18,0 0 1,0-1-1,-1 1 0,1-1 1,0 1-1,-1 0 0,0-1 1,1 1-1,-1-1 0,0 1 1,0-1-1,0 0 0,0 1 1,0-3-1,0 1-122,0 2 13,-5 5-58,4-1 168,-1-1-1,1 1 0,0 0 0,0-1 0,0 1 0,0 0 1,1 0-1,-1 0 0,1-1 0,-1 7 0,-2 14-22,-1-12-69,-2 9 136,0 0-1,-4 30 0,11-14 78,0-13-71,-1-22-27,0 0 1,0 0 0,0-1-1,0 1 1,0 0 0,1 0-1,-1-1 1,0 1 0,0 0-1,0 0 1,1-1 0,-1 1-1,0 0 1,1-1 0,-1 1-1,0 0 1,1-1 0,-1 1-1,1-1 1,-1 1 0,1-1-1,-1 1 1,1-1 0,0 1 0,-1-1-1,1 1 1,-1-1 0,1 0-1,0 1 1,0-1 0,-1 0-1,1 0 1,0 1 0,-1-1-1,1 0 1,0 0 0,0 0-1,-1 0 1,1 0 0,0 0-1,0 0 1,-1 0 0,1 0-1,0-1 1,0 1 0,0 0 0,6-2 49,0 0 0,-1 0 1,1-1-1,6-3 0,-7 3-115,71-31 17,68-32 23,-117 49 10,35-27 0,-60 41 11,-1 2-12,0-1 0,1 0 0,-1-1 0,0 1 0,-1 0 0,1 0 0,2-5 0,-4 7-5,0 0 0,1 0 0,-1-1 0,0 1 0,0 0-1,0-1 1,0 1 0,0 0 0,0-1 0,0 1 0,0-1 0,0 1 0,0 0 0,0-1 0,0 1 0,0 0 0,0-1 0,0 1 0,0 0 0,0-1 0,0 1 0,0 0 0,-1-1 0,1 0-12,-1 1-1,1 0 1,-1-1-1,1 1 1,-1 0-1,1 0 1,-1 0-1,0-1 1,1 1-1,-1 0 1,1 0-1,-1 0 1,0 0-1,1 0 1,-1 0-1,1 0 1,-1 0-1,0 0 1,0 1-1,-6 0 0,0 1 0,0 0 1,0 0-1,0 1 0,1 0 0,-1 0 0,1 0 0,0 1 0,-11 9 1,13-10 26,0 0 0,1 0 0,-1 1 0,1-1 0,0 1 0,0 0 0,0 0 1,1 0-1,-1 0 0,1 1 0,0-1 0,0 1 0,1-1 0,-1 1 0,0 7 0,2-10 2,0 0 0,0 0-1,0 1 1,0-1 0,1 0-1,-1 0 1,1 0 0,0 0-1,-1 0 1,1 0-1,0 0 1,0 0 0,0 0-1,1 0 1,-1-1 0,0 1-1,1 0 1,-1-1-1,1 1 1,-1-1 0,1 1-1,0-1 1,-1 0 0,1 0-1,0 0 1,0 0-1,2 1 1,7 3 33,0-1 0,0 0 0,20 3 0,-24-5-10,10 1 27,0 0-1,0-1 1,0-1-1,0-1 1,0 0 0,1-1-1,-1-1 1,19-5-1,14-6 61,66-25 0,-88 27-59,0-3-97,-18 3-106,-10 11 135,0 0 0,0-1-1,0 1 1,1 0 0,-1-1-1,0 1 1,0-1 0,0 1-1,0 0 1,0-1 0,0 1-1,0 0 1,0-1 0,0 1-1,0 0 1,0-1 0,-1 1-1,1 0 1,0-1 0,0 1-1,0 0 1,0-1 0,0 1-1,-1 0 1,1-1 0,0 1-1,0 0 1,-1 0 0,1-1-1,-1 1 1,0-1-4,0 0-1,0 1 0,0-1 1,-1 1-1,1-1 1,0 1-1,0-1 1,-1 1-1,1 0 1,-1 0-1,1 0 0,0 0 1,-1 0-1,1 0 1,0 0-1,-1 0 1,1 0-1,-2 1 0,-26 8-156,23-7 129,-4 2-7,-1 1-1,1 0 0,1 1 1,-1 0-1,1 0 0,-16 14 1,20-15 55,0 0 0,0 0 0,1 0 0,-1 1 0,1 0 1,0 0-1,1 0 0,0 0 0,0 0 0,0 1 0,0-1 0,-1 9 0,4-14 5,0 0-1,0 0 0,0 0 0,-1-1 1,1 1-1,0 0 0,1 0 0,-1 0 0,0-1 1,0 1-1,0 0 0,0 0 0,1 0 0,-1-1 1,0 1-1,1 0 0,-1 0 0,0-1 1,1 1-1,-1 0 0,1-1 0,-1 1 0,1 0 1,0-1-1,-1 1 0,1-1 0,-1 1 0,1-1 1,0 1-1,0-1 0,-1 1 0,1-1 1,0 0-1,0 0 0,-1 1 0,1-1 0,1 0 1,1 1 20,-1-1-1,1 0 1,0 1 0,-1-1 0,1 0 0,0 0 0,0-1 0,-1 1-1,1-1 1,4-1 0,5-3-11,-1 0-1,0-1 1,14-11 0,3 0 25,2-1-7,0 0 0,-1-3-1,-1 0 1,-1-2 0,47-51 0,-44 35-5,-1-2 1,25-46-1,40-94 159,-72 138-163,-17 33-34,5-11-35,0 0 1,14-43-1,-24 64 35,0 0-1,0 0 1,0 0-1,0 0 1,0 0 0,0 0-1,0 0 1,-1 0-1,1 0 1,0 0-1,0 0 1,0 0 0,0 0-1,0 0 1,0 0-1,0 0 1,0 0-1,0 0 1,0 0 0,0 0-1,0 0 1,-1 0-1,1 0 1,0 0-1,0 0 1,0 0 0,0 0-1,0 0 1,0-1-1,0 1 1,0 0 0,0 0-1,0 0 1,0 0-1,0 0 1,0 0-1,0 0 1,0 0 0,0 0-1,0 0 1,0 0-1,0 0 1,0-1-1,0 1 1,0 0 0,0 0-1,0 0 1,0 0-1,0 0 1,-8 9-48,-7 11 26,1 1 0,-17 33 0,-17 52 26,-4 6 20,6-29 96,20-39-126,-28 67 0,-23 80-2206,74-182 1030,-1 0 0,0 0 0,0-1 0,-10 15 0,13-22 896,0 0-1,0 1 1,-1-1-1,1 0 0,0 0 1,0 0-1,-1 0 1,1 0-1,0 0 0,-1 0 1,1 0-1,-1-1 1,1 1-1,-1-1 1,-1 1-1,1-1 16,1 0 0,0 0 0,0 0 0,-1 0 0,1 0 0,0-1 0,-1 1 0,1-1 0,0 1 0,0-1 0,0 1 1,-1-1-1,1 1 0,0-1 0,0 0 0,0 0 0,0 0 0,0 0 0,0 0 0,0 0 0,1 0 0,-2-1 0,-13-22-3103,-2-6-773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33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3 6048,'-13'-1'481,"5"0"-232,1 1 1,-1 0-1,1 0 0,-1 0 1,1 1-1,0 0 0,-1 1 1,-6 2-1,-17 8 841,10-2 2428,20-10-3421,1 0 1,0 0-1,0 1 1,-1-1-1,1 0 1,0 0-1,0 0 0,-1 0 1,1 0-1,0 0 1,0 1-1,-1-1 1,1 0-1,0 0 0,0 0 1,0 1-1,-1-1 1,1 0-1,0 0 1,0 1-1,0-1 0,0 0 1,0 0-1,0 1 1,-1-1-1,1 0 1,0 0-1,0 1 0,0-1 1,0 0-1,0 1 1,0-1-1,0 0 1,0 0-1,0 1 0,0-1 1,0 0-1,0 0 1,1 1-1,-1-1 1,0 0-1,0 0 0,0 1 1,0-1-1,0 0 1,0 0-1,1 1 1,-1-1-1,1 1 147,0 0 0,1 0 1,-1 0-1,0 0 0,1 0 0,-1 0 0,0-1 0,1 1 1,1 0-1,16 5 925,1-2 1,-1 0 0,1-1 0,34 1 0,85-9 843,-60 1-1374,70 0 86,439-20-1114,-494 20-4624,-92 4 4632,0 0 1,-1 0 0,1 0 0,0 0 0,0 0 0,-1 0 0,1 1 0,0-1 0,0 1-1,1 0 1,0 3-2889,-3-4 2724,0 1 0,0 0 1,1 0-1,-1-1 0,0 1 0,0 0 0,0 0 0,0-1 0,0 1 0,0 0 1,0 1-1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56 236 7296,'0'0'139,"-1"-1"1,1 1 0,0-1 0,-1 1-1,1-1 1,0 1 0,-1-1-1,1 1 1,0 0 0,-1-1 0,1 1-1,-1 0 1,1-1 0,-1 1-1,1 0 1,-1-1 0,1 1 0,-1 0-1,1 0 1,-1 0 0,1-1-1,-1 1 1,1 0 0,-2 0-1,2 1-4,-1-1 0,1 1 0,-1-1 0,1 1 0,-1-1 0,1 1 0,-1-1 0,1 1 0,-1 0 0,1-1 0,-1 1 0,1 0 0,0-1 0,0 1 0,-1 0 0,1-1 0,0 1 0,0 0 0,0 1 0,-7 25 1977,-2 8-1005,-5 38-1,8 4-861,6-42-6362,0-32 4064</inkml:trace>
  <inkml:trace contextRef="#ctx0" brushRef="#br0" timeOffset="1">38 93 5408,'-9'-48'2432,"4"25"-2112,0 14 736,10 5-640,-5-5-640,9 22-1024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38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612 125 6304,'-13'-12'9221,"13"14"-7995,-4 201 4992,-27 102-5278,8-113-620,15-109-64,-5 133 32,7-95-256,-1 192 37,5-164-32,0 556-207,3-369 372,-1-301-183,-8 576 176,3-466-280,-16 250-305,-2-84 633,-6 57-230,-87 570 67,68-645-275,-20 0 299,-44 212-269,52-100 277,52-260-117,3 9 85,5-90 32,0-63-107,2-1-1434,263-83 1327,-197 62 32,2 4 0,136-17 0,148 13 76,-274 18-31,781-5-103,-149 31 288,-280 12-576,-204-14 581,144 21-220,-38-4-87,-214-26 133,288 21 98,74-1 40,233 11-466,-377-27 358,-43-1 296,-25-2-191,26-4-79,415 18-110,81 37 148,-468-33-221,17 2 374,156 7-329,-413-36 122,175 5 109,488-18 217,-301 2-181,-139 3-53,168 15 42,-432-8-96,54 6-90,-90-8 59,-5 0-3,0 0-1,1-1 0,-1 1 1,0-1-1,1 0 0,-1 0 1,0 0-1,1 0 0,-1 0 1,3-1-1,-4 1-26,-1-1 0,1 1 0,-1 0 0,1-1 0,-1 1 0,1-1 0,-1 1 0,0-1 1,1 1-1,-1-1 0,0 0 0,0 1 0,1-1 0,-1 1 0,0-1 0,0 0 0,0 1 0,0-1 0,0 1 0,0-1 0,0 0 0,0 1 0,0-1 1,0-1-1,-4-19 80,2 10-79,-6-48 113,-4-43-68,-9-361 266,-5-74-240,23 493 102,-69-780-124,45 485 134,-2-16-411,20 267 241,-36-380-63,38 0 92,29 197 253,0-2-453,-21 254 129,21-596 296,-22 588-268,-3-205 35,-17-4-153,10 167 57,-69-420-118,4 28 400,28 152-682,32 185 274,3 22 155,0 17-51,0-4-69,-27-102 1,33 171 8,-14-33 0,18 47 80,-1 0 1,0 0-1,-1 1 0,0 0 1,1-1-1,-1 1 1,-1 1-1,1-1 0,-10-7 1,11 10-25,-1 0 1,1 0 0,-1 1 0,0-1 0,0 1 0,0 0 0,0 0 0,0 0 0,-8-1 0,-39 3 2,21 0-97,-168-8-120,-244-1 469,-198-37-128,457 32-260,-62-6 184,-353-26-199,374 31 262,-673-43 184,8 37-11,859 21-198,-646 26-314,320-3 455,-133 9 82,-934 49 349,548-62 100,456-15-644,-98-3 169,-51 0-20,470 1-181,-655 22 90,519-19-300,167-8-1235,-96-13-1,97 2-2208,17-2 1094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38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4800,'-7'2'17065,"16"2"-13998,10 1-5720,-13-4 4256,27 0-1475,0-1 0,0-2 0,37-7 1,-19 3-103,255-36-256,-238 33 244,119-1-1,-178 10-68,5 1 702,-14-1-629,0 0 0,0 0 0,1 1 1,-1-1-1,0 0 0,0 1 0,0-1 0,1 0 1,-1 1-1,0-1 0,0 0 0,0 1 1,0-1-1,0 0 0,0 1 0,0-1 1,0 0-1,0 1 0,0-1 0,0 0 0,0 1 1,0-1-1,0 0 0,0 1 0,0-1 1,0 0-1,-1 1 0,1-1 0,0 0 1,0 1-1,0-1 0,0 0 0,-1 1 0,1-1 1,-1 0-1,-2 6 24,-2-1 0,1 1-1,0-2 1,-1 1 0,0 0 0,0-1 0,-1 0 0,1 0 0,-12 6 0,-7 6 19,-192 161 352,149-118-165,46-39-267,2 0 0,0 2 0,-16 25 0,15-21 53,10-11-62,0 1 0,1 1 0,1-1 1,-7 20-1,-2 1 27,7-20-1496,-1-5-3458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38:1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940 160 4736,'-1'-3'629,"0"1"0,-1 0 0,1-1 0,-1 1 0,0 0 0,0 0 0,0 0 0,-2-1 0,3 2-397,-1 0 0,1 1 0,0-1 0,-1 1-1,1-1 1,-1 1 0,1 0 0,-1-1 0,1 1-1,-1 0 1,1 0 0,-1 0 0,1 0 0,-1 1-1,-2-1 1,-74 8 3656,37 1-3000,-148 34 1299,148-32-1824,2 2 1,-60 28-1,83-34-273,0 1 0,1 1-1,0 1 1,1 0 0,0 1-1,0 0 1,1 1 0,1 1 0,0 0-1,-16 22 1,-30 65-53,11-28 129,30-43-44,0-2 1,-40 46 0,52-66-129,0 1 0,0 0 0,0 0 0,1 0 0,0 0 0,1 1 0,0 0 0,0-1 0,1 1 0,0 0 1,0 0-1,1 1 0,0-1 0,1 0 0,1 10 0,0-3-3,0 1 0,2-1 0,0 0 1,1 0-1,1 0 0,0 0 0,11 23 0,1-6 135,1-1 0,36 50 0,-46-71-88,1 0-1,1-1 1,0 0 0,0-1 0,1 0 0,0-1 0,1 0 0,0 0 0,0-1 0,17 6 0,10 0 103,1-2 1,0-2-1,73 8 0,-63-13-52,0-2 0,93-7 0,-117 1-29,0-2 1,0-1-1,29-12 0,-17 6 99,16-7-98,-1-2 1,-1-2-1,71-46 0,-87 47-12,-2-2 0,0-1 0,-2-2 0,43-47 1,-66 66-29,86-106 589,-86 103-505,-1-1 0,0 0 0,-1 0 0,-1-1 0,0 0 0,-1 0 0,6-24 1,-8 18 22,-2 1 1,1-1 0,-4-33 0,-12-54 150,9 80-207,-1 1 1,-2 0-1,0 0 0,-2 1 1,-17-32-1,20 44-41,-1 0 0,-1 0 0,0 1-1,-1 0 1,0 1 0,-1 0 0,0 0 0,-1 1 0,0 1 0,-26-16-1,-3 5-57,-2 2-1,-87-26 1,105 36 19,-3-1-131,-3-1-229,0 1 0,-1 2 0,-40-5 0,62 12-410,0 1 0,0 0 0,0 1 0,1 0 0,-13 4 0,14-4-164,3 0 79,-1 0 0,1 0 0,0 0 1,0 1-1,0-1 0,0 1 0,0 0 0,-7 8 1,-13 16-2514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51 2144,'1'-2'224,"-1"1"0,1-1 0,0 1 0,-1 0 0,1-1 0,0 1 0,0-1 0,0 1 0,0 0 0,0 0 0,0 0 0,3-2 0,5-7 1434,-8 9-1234,11-15 2498,-9 11-1394,-5 9 217,1 0-1462,-1 0 1,1 0-1,0 0 0,0 0 1,0 0-1,0 4 0,-5 19 657,-17 24 177,-46 79 0,45-88-717,1 1 0,-30 79 0,49-110-250,0 1 1,1-1-1,0 0 1,-1 18-1,13-37-3571,9-15-966,7-7-1933,-6 12 3334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4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78 6144,'-38'-34'1978,"36"31"-1832,0 1 0,0 0 0,-1 1 0,1-1-1,0 0 1,-1 1 0,0-1 0,-3-1-1,-6-5 1637,27 11 3626,20 5-4961,20-5 489,1-2-1,76-9 0,-51-1-641,68-3 206,-126 10-340,-19 1-743,1 1 0,-1-1 0,1 1 0,-1 0 0,6 1 0,3 0-2926,1-1 1077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4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 5152,'-1'0'142,"0"0"1,0 0-1,0 0 0,0 0 1,0 0-1,0 0 1,0 0-1,0 0 1,0 0-1,0 1 0,0-1 1,0 0-1,0 1 1,0-1-1,0 1 0,0-1 1,0 1-1,1-1 1,-1 1-1,0 0 0,0-1 1,0 1-1,1 0 1,-1 0-1,-1 1 0,-1 3 455,0 0 0,-1 1-1,-2 7 1,3-7-132,-9 24 604,1 0 1,-8 36-1,3-10-138,-5 8-275,-2-1 0,-3 0 0,-53 90 0,57-118-466,11-19 149,1 0 1,0 2 0,2-1-1,-11 29 1,19-46-312,0 1 0,1-1-1,-1 0 1,0 0 0,1 0 0,-1 0 0,0 0 0,1 0 0,-1 0 0,0 0 0,1 0 0,-1 0 0,0 0 0,1 0-1,-1 0 1,0 0 0,1-1 0,-1 1 0,0 0 0,1 0 0,-1 0 0,0 0 0,0 0 0,1-1 0,-1 1-1,0 0 1,0 0 0,1-1 0,-1 1 0,0 0 0,18-11 72,182-106-265,-199 116 160,7-3-104,-1 0 0,1 1 0,0 0 0,13-4 0,-20 7 96,0-1 0,1 1 0,-1 0 1,0 0-1,1-1 0,-1 1 0,0 0 1,1 0-1,-1 0 0,0 1 0,1-1 1,-1 0-1,0 0 0,0 1 0,1-1 1,-1 1-1,0-1 0,0 1 0,0-1 1,1 1-1,-1 0 0,0 0 0,0-1 1,0 1-1,0 0 0,0 0 0,-1 0 1,1 0-1,0 0 0,0 0 0,0 0 1,-1 1-1,1-1 0,-1 0 0,1 0 1,-1 1-1,1 1 0,1 7 109,-1 1 0,0 0-1,-1 0 1,0 0 0,-1-1 0,0 1-1,0 0 1,-5 15 0,3-12 4,0 0-1,1 0 1,1 0-1,0 21 1,2-32-70,-1 1 0,1 0 1,-1 0-1,1-1 0,0 1 0,3 5 0,-3-7-198,-1-1 0,1 0 0,0 1 0,0-1-1,0 0 1,0 0 0,0 1 0,0-1 0,1 0 0,-1 0-1,0 0 1,0 0 0,1-1 0,-1 1 0,1 0-1,-1-1 1,3 2 0,10 1-1603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5728,'0'0'1840,"14"8"1221,-11-8-2808,-1 1 0,1-1 1,0 0-1,-1 0 0,1 0 0,0 0 0,-1 0 1,1 0-1,0-1 0,2 0 0,8-2 567,17 1 346,50-7 789,-71 7-1760,0 0 0,0 0 0,-1-1 0,1 0 0,-1-1 0,12-6-1,-19 9-159,1 1-1,-1-1 0,0 0 0,0 0 0,0 0 0,0 0 0,0 0 0,0 0 1,0 0-1,0 0 0,0-1 0,0 1 0,-1 0 0,1-1 0,0-1 0,0 2-28,-1 0 0,0 1 0,0-1 0,0 0 0,0 0 0,0 0 0,0 0 0,0 0-1,0 1 1,-1-1 0,1 0 0,0 0 0,0 0 0,-1 1 0,1-1 0,-1 0-1,1 0 1,0 1 0,-2-2 0,1 0-50,-1 1 1,1 0-1,-1-1 0,1 1 0,-1 0 1,0 0-1,0 0 0,1 0 0,-1 0 1,0 1-1,0-1 0,0 1 0,0-1 1,0 1-1,0-1 0,0 1 0,0 0 1,0 0-1,0 0 0,0 0 1,-2 1-1,-6 1 101,1 1 0,0 0 1,0 0-1,0 1 0,0 0 0,1 1 1,0 0-1,0 0 0,-8 7 1,10-7 90,0 0-1,0 0 1,1 0 0,0 1 0,0 0 0,1 0 0,-1 1 0,1-1 0,1 1 0,-1 0 0,1 0 0,-2 7 0,4-12-103,1 1 1,-1-1-1,1 0 1,0 1 0,0-1-1,0 0 1,0 1-1,0-1 1,0 0 0,1 1-1,-1-1 1,1 0-1,0 1 1,0-1 0,0 0-1,0 0 1,0 0-1,0 0 1,0 0 0,0 0-1,1 0 1,-1 0-1,1-1 1,0 1 0,-1 0-1,1-1 1,0 1-1,0-1 1,4 2 0,-1 0 36,0 0 0,1-1 0,-1 0 0,0 0 0,1 0 0,0-1 0,-1 0 0,1 0 0,0-1 0,0 1 0,8-1 0,61-13-617,-17 3-3036,-45 8 765,-1 1 1,22 1-1,-2 4-1540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23 804 3072,'-23'14'1819,"23"-13"-1536,1 0 1,-1-1 0,1 1-1,-1-1 1,1 1 0,-1 0-1,1-1 1,-1 1 0,1-1-1,-1 0 1,1 1 0,-1-1-1,1 1 1,0-1 0,-1 0-1,1 1 1,0-1 0,-1 0 0,1 0-1,0 0 1,0 1 0,22 6 2130,-18-6-2030,0-1-1,-1 0 1,1 0 0,0-1-1,-1 1 1,1-1 0,0 0-1,7-3 1,33-17 1014,-39 18-1225,5-4 24,0-1 0,-1 0 1,0-1-1,0 0 0,14-17 0,-16 17-105,5-7 393,21-32 0,-32 44-431,8-15 180,-10 18-231,0 1 0,1-1-1,-1 0 1,0 0 0,0 0 0,0 1 0,1-1 0,-1 0-1,0 0 1,0 1 0,0-1 0,-1 0 0,1 0 0,0 0-1,0 1 1,0-1 0,0 0 0,-1-1 0,1 2-8,0 0 1,0 0-1,-1 0 1,1 0-1,0 0 1,0 0-1,0 0 1,0 0-1,0 0 1,0 0-1,0 0 1,0 0-1,-1 0 1,1 0-1,0 0 1,0 0-1,0 0 1,0 0-1,0 0 0,0 0 1,0 0-1,0 0 1,-1 0-1,1 0 1,0 0-1,0 0 1,0 0-1,0 0 1,0 0-1,0 0 1,0 0-1,0 0 1,0 0-1,-1 0 1,1 0-1,0 1 1,0-1-1,0 0 1,0 0-1,0 0 1,0 0-1,0 0 1,0 0-1,0 0 1,0 0-1,0 0 1,0 1-1,0-1 1,0 0-1,0 0 1,0 0-1,0 0 1,-3 8-100,3-7 63,-4 7-82,-2 6 60,0 0 0,1 1 0,1 0 0,0 0-1,-2 15 1,4-6 120,0 28-1,2-46-13,1 0 0,-1 0 0,1 0 0,0 0 1,0 0-1,1 0 0,0-1 0,0 1 0,0 0 0,4 5 0,-5-10-6,-1 0 1,1 0-1,-1 0 0,1 0 0,0-1 1,0 1-1,-1 0 0,1 0 0,0 0 1,0-1-1,0 1 0,0 0 0,0-1 1,0 1-1,0-1 0,0 0 1,0 1-1,0-1 0,0 1 0,0-1 1,0 0-1,1 0 0,-1 0 0,0 0 1,0 0-1,0 0 0,0 0 0,0 0 1,0 0-1,2-1 0,2-1 76,0 0-1,0 0 1,-1-1 0,1 0-1,6-5 1,-3 2-19,106-69 418,66-46-506,-166 110-4,98-66-383,-109 75 328,-1 0 0,1 1 0,-1 0 0,1 0 1,-1 0-1,1 0 0,0 0 0,4-1 0,-6 2 45,0 0 1,0 1-1,0-1 1,-1 0-1,1 0 0,0 0 1,0 0-1,0 1 1,-1-1-1,1 0 0,0 1 1,-1-1-1,1 0 1,0 1-1,-1-1 0,1 1 1,0-1-1,-1 1 1,1-1-1,-1 1 0,1 0 1,-1-1-1,1 1 1,-1 0-1,1-1 0,-1 1 1,0 0-1,1 0 0,-1-1 1,0 1-1,0 0 1,0 0-1,1-1 0,-1 1 1,0 0-1,0 1 1,0 13 62,0 0-1,-1 0 1,-5 28 0,5-37-29,-2 10 100,-1 0 0,-1-1 0,0 0-1,-12 23 1,17-30 215,0-8-328,0 0 0,0 0 0,0 1 0,0-1 0,0 0 0,0 0 0,0 0 0,0 0 0,0 0 0,0 0 0,0 1 0,0-1 0,0 0 0,0 0 1,0 0-1,0 0 0,0 0 0,0 0 0,0 0 0,0 1 0,0-1 0,0 0 0,1 0 0,-1 0 0,0 0 0,0 0 0,0 0 0,0 0 0,0 0 0,0 0 0,0 0 0,1 0 0,-1 0 1,0 0-1,0 0 0,0 0 0,0 0 0,0 0 0,0 0 0,1 0 0,-1 0 0,0 0 0,0 0 0,0 0 0,0 0 0,0 0 0,0 0 0,1 0 0,-1 0 0,0 0 0,0 0 1,0 0-1,0 0 0,6-5 52,-1 0 1,0 0 0,0 0 0,6-10 0,-3 5-59,34-45 18,29-33-338,-70 87 289,0 0 1,0-1-1,0 1 0,0 0 1,0 0-1,0 0 1,1 1-1,-1-1 1,0 0-1,1 0 1,-1 1-1,0-1 1,1 0-1,-1 1 1,1 0-1,1-1 1,-2 1 6,0 0 0,0 0-1,0 0 1,0 1 0,-1-1 0,1 0 0,0 1 0,0-1 0,0 0 0,-1 1 0,1-1 0,0 1 0,-1-1 0,1 1 0,0-1 0,-1 1 0,1 0 0,-1-1 0,1 1 0,-1 0 0,1 0 0,1 4-19,0-1 1,0 1-1,0-1 1,-1 1 0,1 0-1,-1-1 1,-1 1 0,1 5-1,-1 25-73,0-27 157,0-1 1,0 0-1,0 0 0,1 0 1,0 0-1,0 0 0,3 8 1,-4-14-35,0-1 0,0 1 0,1-1 0,-1 1 0,0-1 0,0 0 0,1 1 0,-1-1 0,0 1 0,1-1 0,-1 0 1,1 1-1,-1-1 0,1 0 0,-1 1 0,0-1 0,1 0 0,-1 0 0,1 1 0,-1-1 0,1 0 0,-1 0 0,1 0 0,0 0 1,-1 0-1,1 0 0,-1 0 0,1 0 0,-1 0 0,2 0 0,18-5 287,-12 2-276,224-71 76,-126 39-351,-74 22 193,10-3-67,-39 15 117,0 0 0,1 0 0,-1 1 0,1-1 0,-1 1 0,0 0 0,1 0 0,-1 0 0,6 1 0,4 0-73,-12-1 70,0 0 1,0 0-1,0 0 0,0 0 0,0 0 1,0 0-1,0 1 0,0-1 0,0 0 0,0 1 1,2 0-1,-3-1 175,-5 1-152,0-1 0,0 1-1,-1 0 1,1 0-1,0 0 1,0 1 0,0 0-1,-5 3 1,-16 5-111,11-5 49,1 1 0,0 0-1,0 1 1,1 1 0,0 0-1,0 1 1,-20 17 0,31-24 39,1 0-1,-1-1 1,0 1 0,1 0 0,-1 0 0,1 1 0,0-1 0,0 0 0,-1 0 0,1 0 0,1 1 0,-1-1 0,0 1 0,1-1 0,-1 0 0,1 1 0,0-1-1,0 1 1,0-1 0,0 1 0,0 4 0,1-4 25,1 0-1,-1 0 1,0 0-1,1 1 1,-1-1-1,1 0 1,0-1-1,0 1 1,0 0-1,1-1 1,-1 1-1,1-1 1,-1 1-1,1-1 1,4 3-1,-1-1 32,0-1-1,1 0 1,-1 0 0,1 0-1,-1-1 1,1 1-1,0-2 1,0 1-1,0-1 1,0 0-1,0 0 1,0-1-1,0 0 1,0 0 0,0-1-1,0 0 1,0 0-1,0-1 1,0 0-1,0 0 1,0 0-1,-1-1 1,8-4 0,15-8 15,-2-1 0,0-1 1,-1-1-1,0-2 0,36-36 1,-16 12-633,-49 88-224,1-34 810,-1 10 26,-1 21-1,4-34-41,0 0-1,0 1 1,1-1-1,0 0 1,1 0-1,3 11 1,-4-15 35,0 0 1,0 0 0,0 0 0,1 0 0,-1-1-1,1 1 1,-1-1 0,1 1 0,0-1-1,0 1 1,3 2 0,-3-4-4,0 0 1,1 0 0,-1 0-1,1 0 1,-1 0-1,1 0 1,-1-1-1,1 1 1,-1-1-1,1 1 1,-1-1-1,1 0 1,2 0-1,2 0-30,12 0 36,0 0-1,0-1 0,0-1 0,-1 0 1,35-10-1,144-70 311,-150 62-354,-29 13-12,-1 0 0,0-1 0,0-1 0,23-17 0,-35 21-20,-12 9-177,-11 10-46,-23 16 65,29-22 97,0 1 1,-13 12-1,22-18 107,1-1 0,-1 1 0,1 0 0,0 0-1,0 0 1,0 0 0,0 1 0,0-1 0,1 1 0,-1-1-1,1 1 1,0-1 0,-1 6 0,2-8-3,-1 0 0,1 0 0,0 0 0,0 0 0,0 0 0,0 0-1,0 0 1,0 0 0,0 0 0,0 0 0,0 0 0,1 0 0,-1-1 0,0 1 0,0 0 0,1 0 0,-1 0 0,1 0 0,-1 0 0,1 0-1,-1-1 1,1 1 0,0 0 0,1 1 0,-1-2 7,0 1 0,0-1-1,0 1 1,1-1 0,-1 0 0,0 0-1,1 1 1,-1-1 0,0 0 0,0 0-1,1 0 1,-1-1 0,0 1-1,1 0 1,1-1 0,4-1 67,0-1 1,-1 0 0,1 0-1,-1 0 1,8-6-1,-1-2-13,0 0 0,-1-1 0,0-1 1,18-25-1,-15 14-53,-1-1 1,0 0 0,-2-1 0,15-49 0,25-109-168,-46 158 143,4-42 0,-9 59-83,0 0-1,-1-1 0,-1 1 0,0 0 1,0-1-1,0 1 0,-2 0 0,-2-9 1,5 17 74,0 0 0,0 0 1,-1 1-1,1-1 1,0 0-1,-1 0 0,1 0 1,0 1-1,-1-1 0,1 0 1,-1 1-1,1-1 1,-1 0-1,0 1 0,1-1 1,-1 1-1,0-1 0,1 0 1,-1 1-1,0 0 1,0-1-1,1 1 0,-1-1 1,0 1-1,0 0 0,0 0 1,1-1-1,-1 1 1,0 0-1,0 0 0,0 0 1,0 0-1,0 0 1,1 0-1,-1 0 0,0 0 1,0 1-1,0-1 0,0 0 1,0 0-1,1 1 1,-1-1-1,0 0 0,0 1 1,1-1-1,-1 1 0,-1 0 1,-2 2-12,1 0-1,-1 0 1,1 1 0,0-1 0,0 1-1,0-1 1,0 1 0,-2 6 0,-5 11-45,0 1 1,2 0-1,-6 25 1,-13 74-24,25-110 100,1-5 9,-18 112-55,18-102 60,0 0 0,1 1 1,1-1-1,0 0 0,6 23 0,-6-35 14,-1 0-1,2 0 1,-1-1-1,0 1 1,1 0-1,-1-1 1,1 1-1,0-1 1,0 0-1,1 0 1,-1 0-1,1 0 0,-1 0 1,1 0-1,0 0 1,0-1-1,0 0 1,1 1-1,-1-1 1,0 0-1,1-1 1,0 1-1,-1 0 1,1-1-1,0 0 1,-1 0-1,1 0 1,0-1-1,0 1 1,0-1-1,0 0 0,4 0 1,30-3 106,0-1 1,-1-2-1,0-1 1,53-18-1,-69 18-69,0-1 0,0 0-1,-1-2 1,32-19 0,-42 22-38,0 0 0,-1-1 1,0 0-1,0-1 0,0 1 1,-1-2-1,-1 1 0,0-1 0,0 0 1,6-13-1,-10 17-33,14-33-178,-16 36 166,0 0 0,-1 0 1,1 1-1,0-1 0,-1 0 0,0 0 0,0 0 1,0 0-1,0 0 0,0 0 0,-1 0 0,0-4 1,1 7 5,-1-1 1,1 0-1,0 1 0,-1-1 1,1 1-1,0-1 1,-1 0-1,1 1 1,-1-1-1,1 1 1,-1-1-1,1 1 1,-1-1-1,1 1 1,-1 0-1,0-1 1,1 1-1,-1 0 1,0-1-1,1 1 1,-1 0-1,0 0 0,1-1 1,-1 1-1,0 0 1,0 0-1,1 0 1,-1 0-1,0 0 1,1 0-1,-1 0 1,0 0-1,0 1 1,1-1-1,-1 0 1,0 0-1,1 1 1,-2-1-1,-4 3-58,0-1 1,1 1-1,-10 6 0,12-7 47,-22 16-102,1 1 0,0 1 0,2 1 0,-23 27 1,40-43 139,1 1 0,0 0 0,0 0 0,0 0 0,1 1 0,0-1 0,0 1 0,1 0 0,-2 7 0,3-12 1,1 0 1,-1 0 0,1 0 0,0 0 0,0 0 0,-1 0 0,1 1 0,1-1 0,-1 0 0,0 0-1,0 0 1,1 0 0,-1 0 0,1 0 0,0 0 0,0 0 0,0-1 0,0 1 0,0 0 0,0 0-1,0-1 1,0 1 0,1 0 0,-1-1 0,0 1 0,1-1 0,0 0 0,-1 1 0,1-1-1,0 0 1,-1 0 0,1 0 0,0 0 0,4 1 0,3 0 66,1 0 0,-1 0 0,1-1 1,0-1-1,0 1 0,0-1 0,-1-1 0,1 0 0,0 0 1,-1-1-1,1 0 0,-1-1 0,10-4 0,11-5-64,-1-1 0,45-28 0,-57 31-84,-6 3 0,-1 0-1,1 1 0,0 1 1,1 0-1,19-6 1,-31 11 50,1-1 0,-1 1 0,1 0-1,0 0 1,-1 0 0,1 0 0,0 0 0,-1 0 0,1 0 0,0 0 0,-1 0 0,1 0 0,-1 1 0,1-1 0,0 0 0,-1 0 0,1 0 0,-1 1 0,1-1 0,-1 0 0,1 1 0,-1-1 0,1 0 0,-1 1 0,2 0 0,-2 0-2,1 0 1,0 1 0,-1-1 0,1 0-1,-1 0 1,0 0 0,1 1-1,-1-1 1,0 0 0,0 0-1,0 1 1,1 0 0,-1 2 37,-1 0 0,1-1 1,0 1-1,-1 0 0,0-1 1,0 1-1,0-1 1,-2 5-1,-7 15 153,9-19-113,-1 0 0,1 1 1,-1-1-1,-4 5 0,38-25 622,-18 7-682,20-12 6,0 2-1,46-18 1,-78 36-30,1 0 0,-1 0-1,1 1 1,-1-1 0,1 0 0,-1 1 0,1 0 0,0 0 0,-1 0-1,1 0 1,0 0 0,-1 0 0,1 1 0,0-1 0,2 2 0,-4-2-2,1 1 1,-1 0 0,0 0 0,0 0-1,1 0 1,-1 0 0,0 0 0,0 1 0,0-1-1,0 0 1,0 0 0,-1 1 0,1-1 0,0 0-1,0 1 1,-1-1 0,1 1 0,-1-1 0,0 1-1,1-1 1,-1 1 0,0 0 0,0-1 0,0 1-1,0-1 1,0 3 0,0 1 52,0 0 1,0 0 0,0 0-1,1-1 1,0 1-1,2 6 1,-2-9-16,-1 0 1,1 0 0,1 0-1,-1-1 1,0 1 0,0 0-1,1-1 1,-1 1-1,1-1 1,-1 1 0,1-1-1,-1 0 1,1 0-1,0 0 1,0 0 0,0 0-1,0 0 1,3 1 0,1 0 27,0-1 1,0 1-1,1-1 1,-1-1-1,0 1 1,1-1-1,-1 0 1,0-1 0,1 1-1,-1-1 1,0 0-1,1-1 1,-1 0-1,6-2 1,-3 1-17,-1-1 1,1-1 0,-1 1-1,0-1 1,0 0 0,-1-1 0,0 0-1,1 0 1,8-11 0,-1-2 12,-2 0 0,0 0 0,15-34 0,26-72 43,-18 39-122,67-108 5,-51 102-3,-22 41-308,-29 46 192,-1 5 146,0 0 0,0 0 0,0 0-1,0 0 1,0 0 0,0 0 0,0 0-1,0 0 1,0 0 0,0 0 0,0 0-1,0 0 1,0 0 0,0 0 0,0 0-1,-1 0 1,1 0 0,0 0 0,0 0-1,0 0 1,0 0 0,0 0 0,0 0-1,0 0 1,0 0 0,0 0 0,0 0-1,0 0 1,0 0 0,0 0 0,0 0-1,0 0 1,0 0 0,-1 0-1,1 0 1,0 0 0,0 0 0,0 0-1,0 0 1,0 0 0,0 0 0,0 0-1,0 0 1,0 0 0,0 0 0,0 0-1,0 0 1,0 0 0,0 0 0,0 0-1,0 0 1,0-1 0,-8 13-66,0 0-1,1 0 1,0 0 0,1 1 0,-7 22-1,8-22 32,-11 32 39,2 1 1,-16 93-1,21-72 25,0 102 1,9-156 43,1 0 1,0 0-1,0 0 1,1 0-1,1 0 1,0-1-1,1 1 0,1-1 1,-1 0-1,13 22 1,-15-32-204,0 1-1,1 0 1,-1 0-1,0 0 1,1-1-1,0 0 1,-1 1 0,1-1-1,0 0 1,0 0-1,0-1 1,1 1 0,-1 0-1,5 0 1,-3 0-581,-1-2 0,1 1 0,-1-1 0,1 1 0,-1-1 0,1 0 0,-1-1 0,1 1 0,-1-1 0,1 0 1,3-1-1,13-2-1840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8896,'-15'-3'4032,"34"10"-3520,-9-7 1344,3 5-1120,9-2-161,9 2-351,1-5 96,-1 3-192,-4-3-1727,-4 4 863,-5 1-6144,-4 3 3808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1650 122 9312,'-44'-40'4192,"49"35"-3616,0 2-128,-2 3-352,7-5-256,6 5 96,8 0-128,2 5 96,-2-2-1120,-3 9 640</inkml:trace>
  <inkml:trace contextRef="#ctx0" brushRef="#br0" timeOffset="1">41 37 7232,'-40'-28'3264,"48"28"-2848,-3-3-192,0 3-224,13-5-352,4 5 192,23 8-928,5 4 608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820 269 9312,'-8'-20'4192,"21"4"-3616,-10 4 736,7 7-832,3-7-832,1 9 160,-1-5-1536,0 3 960</inkml:trace>
  <inkml:trace contextRef="#ctx0" brushRef="#br0" timeOffset="1">1 53 9376,'5'-8'4256,"45"0"-3680,-11 4 2271,3-1-1663,48-3 288,4 5-864,14-1-128,-5 4-288,-5-5-96,-11 5-64,-11-3-256,-13 3 128,-14-5-1792,-8 10 1024,-23-2-2847,-4 2 2047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 5632,'0'0'131,"-1"-1"0,1 1 0,0 0 1,0-1-1,0 1 0,-1 0 0,1-1 0,0 1 0,0-1 1,0 1-1,0 0 0,0-1 0,0 1 0,0-1 0,0 1 1,0-1-1,0 1 0,0 0 0,0-1 0,0 1 0,0-1 1,0 1-1,1 0 0,-1-1 0,0 1 0,0 0 0,0-1 1,0 1-1,1-1 0,-1 1 0,0 0 0,1 0 0,-1-1 1,0 1-1,1-1 0,1 0 128,0 0 0,-1 0 1,1 0-1,0 1 0,0-1 0,0 0 0,0 1 1,2-1-1,7-1 436,0 1 1,12 0-1,-21 1-572,1 0-1,0 1 1,0-1 0,0 0 0,0 1-1,0 0 1,0 0 0,-1 0 0,1 0-1,0 0 1,-1 1 0,1-1 0,-1 1-1,1-1 1,-1 1 0,0 0 0,1 0 0,-1 0-1,0 0 1,0 0 0,-1 1 0,1-1-1,0 1 1,-1-1 0,1 1 0,-1 0-1,0-1 1,0 1 0,1 5 0,1 5 424,0 1 1,-1 0 0,-1-1-1,0 26 1,-1-30-496,1 1 0,1-1 0,-1 0 0,1 0 0,1 0 0,0 0 1,0 0-1,1-1 0,0 1 0,0-1 0,1 0 0,0 0 0,1-1 0,-1 0 0,1 1 0,8 6 0,-12-13-68,9 7-2499,-1-5-3524,-2-3 3698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149 877 4480,'-19'0'8586,"28"-1"-6346,-3-1-2039,-1 0 1,1-1-1,0 0 0,-1 0 0,0 0 0,0-1 0,0 1 1,0-1-1,-1-1 0,1 1 0,-1-1 0,0 1 0,6-12 1,4-6 52,21-47 1,-33 64-162,11-27-51,-10 27-216,-1 7-250,-3 10-92,-33 132 292,17-83 261,9-28 47,-60 214 577,45-178-335,-46 100 0,11-46 725,54-110 516,7-16-775,11-22-303,-10 18-445,37-76 136,49-159-137,-68 177 5,37-97-166,3-13 87,-39 107-98,-19 56 100,2-6-96,11-22 0,-16 37 85,0 0-1,1 0 0,0 0 0,0 0 1,-1 0-1,2 1 0,-1-1 0,0 1 0,0-1 1,1 1-1,0 0 0,-1 0 0,1 0 0,4-2 1,-6 4 30,1 0 1,-1-1-1,1 1 1,-1 0-1,1 0 1,-1 0 0,1 0-1,-1 1 1,0-1-1,1 0 1,-1 1-1,1-1 1,-1 1-1,0-1 1,1 1 0,-1 0-1,0-1 1,0 1-1,1 0 1,-1 0-1,0 0 1,0 0-1,0 0 1,0 0 0,0 0-1,0 0 1,-1 0-1,1 1 1,0-1-1,0 2 1,3 3-41,-1 0-1,1 1 1,-2 0 0,4 10 0,-3-4 28,0 0 1,-1 0-1,-1 0 1,-1 20-1,-7 52 87,4-69 16,-1 0-1,-1-1 1,-8 19-1,7-18 19,6-15-75,-1 1 0,1-1-1,-1 1 1,0-1 0,1 0 0,-1 1-1,0-1 1,0 1 0,0-1-1,0 0 1,0 0 0,0 0 0,0 1-1,0-1 1,0 0 0,-1 0-1,1-1 1,0 1 0,-1 0 0,1 0-1,0-1 1,-1 1 0,1-1-1,-1 1 1,0-1 0,1 1 0,-1-1-1,1 0 1,-1 0 0,1 0-1,-1 0 1,0 0 0,1 0 0,-4-1-1,1 0 0,-1-1 0,1 0 0,0 0 0,-1 0 0,1-1 0,0 1 0,0-1 0,0 0 0,1 0 0,-5-4 0,8 7-30,0 0 0,0 0 0,0 0 1,0 0-1,0-1 0,0 1 0,0 0 0,0 0 0,-1 0 0,1 0 1,0 0-1,0 0 0,0 0 0,0 0 0,0 0 0,0 0 1,0 0-1,0-1 0,0 1 0,0 0 0,0 0 0,0 0 0,0 0 1,0 0-1,0 0 0,0 0 0,0 0 0,0 0 0,0-1 0,0 1 1,0 0-1,0 0 0,0 0 0,0 0 0,0 0 0,0 0 0,0 0 1,1 0-1,-1 0 0,0 0 0,0 0 0,0-1 0,0 1 1,0 0-1,0 0 0,0 0 0,0 0 0,7-2-245,18 0-73,-6 0 186,302-55 496,-302 53-324,0-1 0,-1-1 0,1-1 0,-1 0 0,0-1 0,-1-1 0,0-1 1,-1-1-1,30-24 0,-25 13 38,0-1 1,-1-2-1,-2 0 1,27-47-1,-15 15-23,-2-2 0,31-94 0,-51 130-38,-1-1-1,-1 1 1,-1-1-1,3-43 1,-7 48-52,-1 0 0,-4-31 0,3 44 6,0-1 0,-1 1-1,0-1 1,0 1 0,0 0 0,0 0 0,-1 0 0,0 0-1,0 1 1,-1-1 0,-5-6 0,8 11 21,0 0 0,1 0 0,-1 1 0,0-1 0,0 1 0,0-1 0,0 0-1,0 1 1,0 0 0,0-1 0,0 1 0,0 0 0,0-1 0,0 1 0,0 0 0,0 0 0,0 0 0,0 0 0,0 0 0,0 0 0,-1 0 0,1 0-1,0 0 1,0 1 0,0-1 0,0 0 0,0 1 0,0-1 0,0 0 0,0 1 0,0 0 0,1-1 0,-3 2 0,-1 1-24,0 1 0,0-1 0,0 1-1,0 0 1,-3 6 0,-4 6-52,1 1 0,0 0 0,2 1 0,0 0 0,-10 34 0,-16 97 163,25-92-92,2 0 1,3 0 0,3 1 0,7 68 0,-4-102 69,10 41 0,-9-54 72,0-1 0,1 1 0,0-1 0,0 0 0,1 0 0,8 11 0,-12-20-82,0 1 0,0-1 0,0 1 0,1-1 0,-1 0 0,0 0 0,1 0 0,-1 0 0,0 0 0,1 0 0,-1 0 0,1 0-1,0-1 1,-1 1 0,1 0 0,0-1 0,-1 1 0,3-1 0,0 0 11,-1 0-1,0 0 1,0 0-1,0-1 1,0 1 0,0-1-1,0 0 1,0 0-1,5-2 1,4-3 60,1-1 0,-2-1-1,20-15 1,-23 17-91,38-34-51,62-69-1,-21 20-113,-81 83 94,1 0-1,1 0 0,-1 0 1,1 1-1,13-7 0,-18 11 34,-1 0 0,1 0 0,-1 0-1,1 0 1,0 0 0,-1 1-1,1-1 1,0 1 0,0 0-1,-1 0 1,1 0 0,0 0 0,0 0-1,-1 1 1,1-1 0,0 1-1,-1 0 1,1 0 0,-1 0 0,1 0-1,-1 0 1,4 2 0,3 4-31,0 0 1,-1 0 0,0 1 0,0 0-1,-1 1 1,10 13 0,-1 3 57,15 32 0,-3-12 193,-30-53 921,-6-8-1024,4 10-88,-1 0 0,1 1 0,-10-9 0,12 12-29,-1 0 0,1 1-1,-1-1 1,1 1 0,-1 0 0,1-1 0,-1 1-1,0 0 1,0 1 0,1-1 0,-1 0 0,-5 1 0,3-1-41,-1 1 0,0 1 0,0-1 1,0 1-1,0 0 0,0 0 0,0 1 1,1 0-1,-1 0 0,0 0 0,-8 5 0,-3 4-60,0 1 0,-17 15 0,26-20 94,-2 1 28,1 1 0,-13 14 0,19-19-19,0 0 1,0-1 0,0 2-1,1-1 1,0 0 0,-1 0 0,2 1-1,-1-1 1,-2 10 0,4-12 19,0 1 1,0-1-1,0 1 0,1-1 1,-1 1-1,1-1 1,-1 0-1,1 1 0,0-1 1,0 0-1,0 0 1,0 0-1,0 1 1,1-1-1,-1 0 0,1 0 1,-1-1-1,1 1 1,0 0-1,0-1 1,-1 1-1,1-1 0,0 1 1,0-1-1,5 2 1,-2 0 40,0 0 1,1-1-1,0 1 1,0-1-1,-1-1 1,1 1 0,0-1-1,1 0 1,6 0-1,-6-1 24,0-1 0,0 0 1,0 0-1,0-1 0,0 0 0,-1-1 0,1 1 0,-1-1 0,1 0 0,-1-1 0,0 1 1,0-1-1,0-1 0,-1 1 0,1-1 0,-1 0 0,0 0 0,5-7 0,0-1-51,-1 0 0,0-1 0,-1 0 0,0-1 0,-1 1-1,-1-1 1,5-16 0,28-118-418,-39 149 390,0 0-1,0 0 1,0 0-1,0 0 1,0 0-1,0 0 1,0 0 0,0 0-1,0 0 1,0 0-1,0 0 1,0 0-1,0 0 1,0 0-1,0 0 1,0 0-1,0 0 1,0 0-1,0 0 1,0 0 0,0 0-1,0 0 1,0 0-1,1 0 1,-1 0-1,0-1 1,0 1-1,0 0 1,0 0-1,0 0 1,0 0-1,0 0 1,0 0 0,0 0-1,0 0 1,0 0-1,0 0 1,0 0-1,0 0 1,0 0-1,0 0 1,1 7-202,-1 10 42,-1-6 77,-3 97-374,4-92 546,1 0 0,1 0 0,0 0 0,9 27 0,-10-40-64,-1-1 0,1 1 0,0-1 0,1 0 1,-1 1-1,0-1 0,1 0 0,-1 0 0,1 0 1,-1 0-1,1 0 0,0 0 0,0-1 0,0 1 1,0 0-1,3 1 0,-3-2 25,0-1 1,0 1-1,0 0 0,0-1 0,1 0 1,-1 1-1,0-1 0,0 0 1,1 0-1,-1 0 0,0 0 1,0-1-1,0 1 0,1 0 0,-1-1 1,0 0-1,0 1 0,3-3 1,18-8 132,0-1 0,30-23 0,39-36-112,-16 12-183,-59 47 89,-2 0-45,0 1 0,1 1-1,25-13 1,-40 23 66,1-1 0,-1 0 0,1 1 0,-1-1 0,1 1 0,-1-1 0,1 1 1,-1 0-1,1-1 0,0 1 0,-1 0 0,1 0 0,-1 0 0,1 1 0,0-1 1,-1 0-1,1 0 0,-1 1 0,1-1 0,-1 1 0,1-1 0,-1 1 0,1 0 1,-1 0-1,0 0 0,1 0 0,-1 0 0,0 0 0,0 0 0,0 0 0,1 0 0,-1 0 1,-1 0-1,1 1 0,0-1 0,0 1 0,0-1 0,-1 0 0,1 1 0,0-1 1,-1 1-1,0-1 0,1 3 0,1 4-45,-1 0-1,0 0 1,0 0 0,0 0-1,-1 0 1,-1 0 0,-1 11-1,-9 29 213,7-34-33,1-1-1,0 1 0,-1 23 0,4-36-106,0-1 0,0 0 0,0 1-1,0-1 1,0 0 0,0 1 0,0-1-1,0 0 1,1 0 0,-1 1 0,0-1-1,0 0 1,0 1 0,0-1 0,0 0-1,1 0 1,-1 1 0,0-1 0,0 0-1,1 0 1,-1 1 0,0-1 0,0 0-1,1 0 1,-1 0 0,0 0 0,0 1-1,1-1 1,-1 0 0,0 0 0,1 0-1,-1 0 1,0 0 0,0 0 0,1 0-1,-1 0 1,0 0 0,1 0 0,-1 0-1,0 0 1,1 0 0,-1 0 0,0 0-1,1 0 1,-1 0 0,0 0 0,0 0-1,1-1 1,-1 1 0,0 0-1,1 0 1,-1 0 0,0 0 0,0-1-1,1 1 1,-1-1 0,20-12 147,-2-5-178,0-1 1,17-24-1,21-21-140,-54 61 123,0 2 0,0-1-1,0 0 1,0 0 0,0 1 0,1-1-1,-1 1 1,0-1 0,5 0 0,-7 2 20,1 0 1,0-1-1,0 1 0,0 0 1,0 0-1,0 0 1,0 0-1,-1 1 1,1-1-1,0 0 1,0 0-1,0 0 1,0 1-1,0-1 0,-1 0 1,1 1-1,0-1 1,0 1-1,-1-1 1,1 1-1,0-1 1,-1 1-1,1 0 1,0-1-1,-1 1 0,1 0 1,-1-1-1,1 1 1,-1 0-1,0 0 1,1-1-1,0 2 1,3 8-31,-1-1 0,0 1 1,0-1-1,-1 1 0,2 13 1,-2-8-27,0-2 82,0 0-1,1 0 1,6 16 0,-8-26 12,0 0 0,1 0 0,-1 0 0,1 0 0,-1 0 0,1 0 0,0-1 0,0 1 1,1-1-1,-1 1 0,0-1 0,1 0 0,0 0 0,-1 0 0,1 0 0,0 0 0,0-1 0,5 3 0,-1-2 41,0 0 0,0-1 0,1 0 0,-1 0 0,0-1 0,0 0 0,1 0 0,11-3-1,5-1 156,32-11 0,-45 11-179,-1 0-1,1 0 1,-1-1 0,0-1 0,0 0 0,0 0-1,-1-1 1,0 0 0,0 0 0,15-18 0,-18 18-40,-1 0 0,0-1 0,0 1 0,0-1 0,-1-1 0,0 1 0,0-1 0,-1 1 0,0-1 0,-1 0 0,0 0 0,0 0 0,-1 0 1,0-12-1,-1 19-22,0 0 1,0 0 0,0 0 0,0 0 0,-1 0-1,1 0 1,-1 0 0,1 1 0,-1-1 0,0 0-1,1 0 1,-1 0 0,0 1 0,0-1 0,0 0-1,0 1 1,-1-1 0,1 1 0,0 0 0,-1-1-1,1 1 1,-1 0 0,1 0 0,-1 0 0,0 0-1,1 0 1,-1 0 0,0 0 0,0 0 0,0 1-1,1-1 1,-1 1 0,0-1 0,0 1 0,0 0-1,0 0 1,0 0 0,0 0 0,0 0 0,0 0-1,0 0 1,0 1 0,0-1 0,-3 2 0,-4 2-4,0 0 0,0 0 0,0 1 0,1 0 0,0 0 1,0 1-1,0 0 0,-8 9 0,9-9-1,-1 1-11,0 1 0,0 0-1,1 0 1,0 1 0,1 0 0,-11 19-1,15-25 48,1 1 1,-1 1-1,1-1 0,-1 0 0,1 0 0,1 0 0,-1 1 0,1-1 1,-1 5-1,1-6 24,1 0-1,-1 0 1,1 0 0,0-1 0,-1 1 0,1 0 0,0-1-1,0 1 1,1-1 0,-1 1 0,1-1 0,-1 1 0,1-1 0,0 0-1,2 3 1,0-1 42,1-1 1,-1 1-1,1-1 0,-1 0 0,1-1 0,0 1 0,0-1 1,6 2-1,46 11 224,-38-10-225,15 2-257,-1-1 1,1-1-1,0-2 1,0-2-1,49-3 1,-38-2-6237,-29 1 3307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1:5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5408,'-3'-5'690,"2"4"-547,0 0 0,1 1 1,-1-1-1,1 0 0,-1 0 0,1 0 0,-1 1 1,1-1-1,0 0 0,-1 0 0,1 0 0,0 0 1,0 0-1,-1 0 0,1-1 0,-6 18 4561,-15 25-4185,15-30 61,-12 22 225,10-19-507,0 1 0,0 0 0,2 0 0,0 0-1,0 1 1,-3 20 0,9-35-238,-1 0 0,1 0 0,0 1 0,0-1 0,0 0 0,0 0 0,0 1 0,0-1 0,0 0 0,0 1 0,0-1 0,1 0-1,-1 0 1,0 1 0,1-1 0,-1 0 0,1 0 0,0 0 0,-1 0 0,1 0 0,0 0 0,0 0 0,-1 0 0,1 0 0,1 1 0,0-1 15,-1 0 1,1-1-1,0 1 1,-1-1-1,1 1 1,0-1-1,-1 0 1,1 0 0,0 0-1,-1 0 1,1 0-1,0 0 1,-1 0-1,1 0 1,-1-1-1,4 0 1,5-3 86,0 0 0,0 0 0,0-1 0,17-11 0,37-31 18,-35 24-253,-23 18 83,4-1-416,-9 6 387,-1 0 0,0 0 0,0 0 0,1 1 0,-1-1 0,0 0 0,0 0 0,0 1 0,1-1 0,-1 0 0,0 1 0,0-1 0,0 0 0,0 1 0,0-1 0,0 0 0,0 0 0,0 1 0,1-1 0,-1 1 0,0-1 0,0 0 0,0 1 0,-1-1 0,1 0 0,0 1 0,0-1 0,0 0 0,0 0 0,0 1 0,0-1 0,0 0 0,0 1 0,-1 0 0,-4 22-243,3-16 236,1 0-1,0 1 0,0-1 1,0 13-1,1-17 54,1 0-1,-1 0 0,1 0 1,0 0-1,0 0 0,0 0 1,0-1-1,0 1 0,1 0 0,-1 0 1,1-1-1,0 1 0,0-1 1,0 0-1,2 3 0,1-1 55,-1 0 0,1-1 0,0 0 0,0 0 0,0 0 0,0 0 0,1-1 0,-1 0 0,1 0 0,0-1 0,5 2 0,2-1 118,1 0-1,-1-1 0,23-1 1,-25 0-94,1-2 0,-1 1 0,0-1 0,0-1 1,0 0-1,0-1 0,0 0 0,-1 0 1,0-1-1,14-9 0,-17 9-87,-1 1 1,0-2-1,0 1 0,0 0 1,0-1-1,-1 0 0,0-1 1,0 1-1,-1-1 0,0 0 1,0 0-1,-1 0 0,1-1 1,-2 1-1,4-10 0,-4 9-52,-1-1 0,1 1-1,-1 0 1,-1-1 0,1 1 0,-1 0-1,-1-1 1,0 1 0,0 0-1,0 0 1,-1-1 0,-1 1 0,-4-12-1,6 18 21,0 1 0,1-1-1,-1 1 1,1-1-1,-1 1 1,1-1-1,-1 0 1,1 1 0,0-1-1,0 0 1,0 1-1,0-4 1,1 5 6,-1-1 0,1 0 0,-1 1 1,0-1-1,1 1 0,0-1 0,-1 1 0,1 0 0,-1-1 0,1 1 0,-1-1 0,1 1 1,0 0-1,-1 0 0,1-1 0,0 1 0,-1 0 0,1 0 0,0 0 0,0 0 1,-1 0-1,1 0 0,0 0 0,-1 0 0,1 0 0,1 0 0,29-1 8,38-7 0,-2 0 0,-14 3-56,152-7 80,-157 16-18,-48-4-10,0 0 1,0 0 0,0 0 0,0 0-1,1 0 1,-1 0 0,0 0 0,0 0 0,0 0-1,0 0 1,0 0 0,0 0 0,0 0-1,0 0 1,1 0 0,-1 0 0,0 0-1,0 0 1,0 0 0,0 0 0,0 0-1,0 1 1,0-1 0,0 0 0,0 0 0,0 0-1,0 0 1,0 0 0,0 0 0,0 0-1,0 0 1,0 1 0,0-1 0,0 0-1,0 0 1,1 0 0,-1 0 0,-1 0-1,1 0 1,0 0 0,0 0 0,0 1 0,0-1-1,0 0 1,0 0 0,0 0 0,0 0-1,0 0 1,0 0 0,0 0 0,0 1-1,-3 3 18,-9 8 36,0-2-1,-1 1 1,-23 12-1,12-7-60,-19 12 63,2 2 0,1 2 0,-44 45 0,78-71 17,1 0 0,0 1 1,0 0-1,0 0 0,1 1 1,0-1-1,-4 12 0,8-19-58,0 0 0,0 0 1,0 1-1,0-1 0,0 0 0,0 0 0,-1 1 0,1-1 0,0 0 0,0 0 0,0 1 0,0-1 0,0 0 1,0 0-1,0 1 0,0-1 0,0 0 0,0 0 0,0 1 0,0-1 0,0 0 0,0 0 0,1 0 0,-1 1 1,0-1-1,0 0 0,0 0 0,0 1 0,0-1 0,0 0 0,1 0 0,-1 0 0,0 1 0,0-1 1,0 0-1,1 0 0,-1 0 0,0 0 0,0 0 0,0 1 0,1-1 0,-1 0 0,0 0 0,0 0 0,1 0 1,-1 0-1,0 0 0,0 0 0,1 0 0,-1 0 0,0 0 0,0 0 0,1 0 0,-1 0 0,0 0 0,14-4 387,21-14-166,0-2 0,-2-2 0,46-38 0,-17 4-146,5-3-348,-67 58 247,1 1-1,-1-1 1,1 1 0,0-1 0,-1 1-1,1-1 1,0 1 0,-1 0 0,1-1-1,0 1 1,-1 0 0,1 0 0,0 0-1,0-1 1,-1 1 0,1 0 0,0 0-1,0 0 1,-1 0 0,1 0-1,0 0 1,0 0 0,-1 1 0,1-1-1,0 0 1,0 0 0,-1 0 0,1 1-1,0-1 1,-1 0 0,1 1 0,0-1-1,-1 1 1,1-1 0,-1 1 0,1-1-1,-1 1 1,1-1 0,-1 1 0,1 0-1,-1-1 1,1 1 0,-1 0-1,3 4-24,-1 0-1,0 0 0,0 1 0,2 9 0,-2-8 48,0 1 11,1 6 24,1-1 1,0 0-1,1 0 0,0-1 1,1 0-1,0 1 1,12 16-1,-16-27 11,-1 0 0,1-1-1,-1 1 1,1-1 0,-1 1 0,1-1 0,0 0 0,0 0-1,0 0 1,-1 0 0,1 0 0,0 0 0,0 0 0,1 0-1,-1-1 1,0 1 0,0-1 0,4 1 0,-3-2 21,0 1 0,1 0-1,-1-1 1,0 0 0,1 0 0,-1 0 0,0 0 0,0 0 0,0 0 0,6-4 0,0-2-11,0 1-1,-1-1 1,0-1 0,0 0-1,0 0 1,6-10 0,6-11-58,-2-2 0,26-56 1,2-6-214,-39 83-107,-3 9-32,-3 16-91,-1-7 455,-11 144-200,8-122 174,1-4 10,3-20 43,-2 0 1,1 0 0,-1 0 0,-1 8-1,2-14-29,0 0-1,0 0 1,0 0 0,0 0-1,0 0 1,0 0-1,0 0 1,0 0 0,0 0-1,0 0 1,1-1-1,-1 1 1,0 0 0,0 0-1,0 0 1,0 0-1,0 0 1,0 0-1,0 0 1,0 0 0,1 0-1,-1 0 1,0 0-1,0 0 1,0 0 0,0 0-1,0 1 1,0-1-1,0 0 1,0 0 0,1 0-1,-1 0 1,0 0-1,0 0 1,0 0 0,0 0-1,0 0 1,0 0-1,0 0 1,0 0-1,0 0 1,0 0 0,0 1-1,0-1 1,0 0-1,0 0 1,1 0 0,-1 0-1,0 0 1,0 0-1,0 0 1,0 0 0,0 0-1,0 1 1,0-1-1,0 0 1,0 0 0,0 0-1,0 0 1,0 0-1,14-11 311,14-17-318,-5 3 8,-8 8-95,1 1 0,24-20 1,-38 35 48,0-1 1,1 1-1,-1 0 1,1-1 0,-1 1-1,1 0 1,-1 0-1,1 1 1,0-1 0,-1 0-1,1 1 1,0 0 0,0-1-1,-1 1 1,1 0-1,3 1 1,3 0-45,-1 1-1,0 1 1,15 5-1,4 2-23,33 11 144,18 5 25,-68-23-30,0-1 1,1 0-1,-1-1 1,1 0-1,17-2 1,-22 1 6,0 0 0,0-1 1,-1 0-1,1 0 1,0-1-1,-1 1 1,1-1-1,-1 0 0,1-1 1,-1 1-1,0-1 1,0 0-1,0-1 1,-1 1-1,1-1 1,-1 0-1,1 0 0,4-7 1,-5 6-43,-1 0 0,0 1 0,0-1-1,0 0 1,-1-1 0,0 1 0,0 0 0,0-1 0,1-10 0,-2 12-23,-1 1 1,0-1 0,0 0 0,0 0-1,-1 1 1,1-1 0,-1 0-1,0 1 1,0-1 0,0 1-1,0-1 1,-1 1 0,1 0-1,-1-1 1,0 1 0,-4-5 0,5 6 0,0 1 1,0-1 0,0 1 0,-1 0 0,1 0 0,0-1 0,-1 1-1,1 0 1,-1 0 0,1 1 0,-3-2 0,3 2 0,0-1 0,0 1 0,0 0-1,0 0 1,0 0 0,0 1 0,0-1 0,0 0 0,0 0 0,1 0-1,-1 1 1,0-1 0,0 1 0,0-1 0,0 0 0,0 1 0,1-1-1,-1 1 1,0 0 0,0-1 0,1 1 0,-1 0 0,0-1 0,1 1-1,-1 0 1,0 1 0,-6 6-41,1 0-1,0 1 1,0 0 0,1 0-1,0 1 1,-6 17-1,9-20 66,0 0-1,0-1 0,1 1 0,0 0 1,1 0-1,0 0 0,0 0 0,0 0 1,1 0-1,0-1 0,3 15 1,-1-15 59,-1 1 1,1-1 0,0 0 0,1 0 0,-1 0 0,1 0 0,0-1 0,1 0 0,-1 1-1,1-1 1,0-1 0,1 1 0,-1-1 0,1 0 0,-1 0 0,1-1 0,7 4 0,-3-3 14,0 1 1,1-2 0,-1 0 0,1 0 0,0 0 0,0-2-1,0 1 1,0-1 0,0-1 0,13-1 0,13-1-117,5 0-1080,-15-2-2431,-8 0 1123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38 4160,'-1'-1'280,"1"1"1,-1-1 0,0 0-1,0 1 1,1-1-1,-1 0 1,0 0-1,1 0 1,-1 1 0,1-1-1,-1 0 1,1 0-1,0 0 1,-1 0-1,1 0 1,0 0 0,-1 0-1,1 0 1,0 0-1,0 0 1,0 0-1,0 0 1,0 0 0,0 0-1,0 0 1,0 0-1,1 0 1,-1-1-1,1-7 3349,-1 9-3573,0 0-1,0 0 1,0 0 0,0 0-1,0 0 1,0 0 0,0-1-1,0 1 1,0 0 0,0 0-1,0 0 1,-1 0 0,1 0-1,0 0 1,0 0 0,0 0-1,0 0 1,0 0 0,0 0-1,0 0 1,0-1 0,0 1-1,0 0 1,0 0 0,0 0-1,-1 0 1,1 0 0,0 0-1,0 0 1,0 0 0,0 0-1,0 0 1,0 0 0,0 0 0,0 0-1,0 0 1,-1 0 0,1 0-1,0 0 1,0 0 0,0 0-1,0 0 1,0 0 0,0 0-1,0 0 1,0 0 0,0 0-1,0 1 1,-1-1 0,1 0-1,0 0 1,0 0 0,-8 5 762,-8 8-641,6 0 36,1 0 0,0 0-1,0 1 1,2 0 0,-1 0-1,-6 20 1,-22 94 576,25-84-555,-17 61 171,-27 124 337,53-218-612,1 0-1,1 0 1,0 12 0,1-4 674,18-39 966,-5 5-1726,0 1 0,1 0-1,0 1 1,1 1-1,19-12 1,25-20-135,-52 38 28,-1 0 0,1 0 0,0 1 1,1 0-1,-1 0 0,1 1 0,0 0 0,15-4 1,-22 8 59,-1 0 1,0 0 0,1 0-1,-1 0 1,0 0 0,1 1 0,-1-1-1,1 0 1,-1 1 0,0-1-1,0 1 1,1-1 0,-1 1 0,0 0-1,0-1 1,1 1 0,-1 0-1,0 0 1,0 0 0,0 0 0,0 0-1,0 0 1,-1 0 0,1 0 0,0 0-1,0 0 1,-1 1 0,1-1-1,-1 0 1,1 0 0,0 2 0,1 4-7,0 1 0,0-1 0,0 1 0,0 8 0,-2-15 9,1 12 62,1 1 0,1-1 0,0 0-1,1 0 1,7 18 0,-9-28-43,-1 0 0,1-1 0,-1 1 1,1-1-1,0 1 0,0-1 0,0 0 0,0 0 0,1 0 1,-1 0-1,0 0 0,1 0 0,2 1 0,-2-2-10,-1 0-1,1-1 0,-1 1 1,1 0-1,-1-1 0,1 0 1,-1 0-1,1 1 0,0-2 1,-1 1-1,1 0 0,-1 0 1,1-1-1,-1 0 0,1 1 1,-1-1-1,5-2 1,19-9-1,39-26-1,-13 7 36,-13 9 91,67-50-1,-87 55 10,-19 16-141,1 1 0,0-1 0,-1 0-1,1 1 1,0-1 0,-1 1-1,1-1 1,-1 0 0,1 0 0,-1 1-1,0-1 1,1 0 0,-1 0-1,0 1 1,0-1 0,1 0 0,-1 0-1,0 0 1,0 0 0,0 0-1,0-1 1,0 2-20,0-1 0,-1 1-1,1 0 1,0-1 0,-1 1-1,1 0 1,0-1 0,-1 1-1,1 0 1,-1 0 0,1-1-1,0 1 1,-1 0 0,1 0 0,-1 0-1,1-1 1,-1 1 0,1 0-1,-1 0 1,1 0 0,-1 0-1,1 0 1,0 0 0,-1 0-1,0 0 1,-13 3-212,10-2 174,-3 1 49,0 0 0,0 1 1,0 0-1,0 0 0,1 1 1,-1 0-1,-7 6 0,-3 3-17,-21 23 0,33-31 34,0 0 0,0 1-1,1 0 1,-6 9-1,9-13-11,0 0 0,0 0 0,0 0 0,0 0 0,0 0 0,1 0 0,-1 0 0,1 0 0,-1 0 0,1 0 0,0 0 0,0 0 0,0 0 0,0 0 0,0 0 0,0 0 0,0 0 0,1 1 0,-1-1 0,2 2 0,-2-3 19,1-1 1,0 1 0,0 0 0,-1 0-1,1-1 1,0 1 0,0-1 0,0 1-1,0-1 1,0 1 0,0-1 0,0 1-1,0-1 1,0 0 0,0 1 0,0-1 0,0 0-1,0 0 1,0 0 0,0 0 0,0 0-1,0 0 1,0 0 0,0 0 0,0 0-1,0 0 1,2-1 0,28-9 296,-31 10-310,17-8 193,23-16-1,-25 15-233,0 1 1,18-8-1,-31 16 2,0-1 0,0 1 0,0 0 0,1 0 1,-1 0-1,0 0 0,0 0 0,0 0 0,1 1 0,-1-1 0,0 1 0,0 0 0,0-1 0,0 1 0,0 0 0,0 0 0,0 0 1,2 2-1,6 4-29,-1 0 0,9 9 0,-16-15 66,12 12 118,1-1 0,26 16 0,-34-24-79,0 1 0,1-2 0,0 1 0,0-1 1,0-1-1,0 1 0,0-1 0,12 1 0,-15-3-3,0 0 0,0 0-1,0-1 1,0 1-1,0-1 1,0 0-1,0-1 1,-1 1-1,1-1 1,0 0-1,-1 0 1,1-1-1,-1 1 1,0-1-1,1 0 1,5-5-1,2-5-23,0 1 0,0-1 0,12-19 0,28-45 50,-49 71-62,1 0-1,-1 0 1,1 1 0,1-1 0,-1 1-1,1 0 1,0 0 0,7-5 0,-12 10-15,1 0 0,-1-1-1,0 1 1,0 0 0,0 0 0,0 0 0,1 0 0,-1 0 0,0 0-1,0 0 1,0 0 0,1 0 0,-1-1 0,0 1 0,0 0 0,0 0-1,1 0 1,-1 0 0,0 0 0,0 0 0,0 0 0,1 1 0,-1-1-1,0 0 1,0 0 0,0 0 0,1 0 0,-1 0 0,0 0 0,0 0-1,0 0 1,1 0 0,-1 1 0,0-1 0,0 0 0,0 0 0,0 0-1,0 0 1,1 0 0,-1 1 0,0-1 0,0 0 0,0 0 0,0 0-1,0 1 1,0-1 0,2 11-108,-2-8 65,4 25 45,-2 1 1,-2-1-1,0 1 0,-6 30 1,6-55 39,-1 0 0,0 0 1,0 0-1,0 0 0,-4 7 1,5-10 1,-1 1 0,0-1-1,1 0 1,-1 0 0,0 0 0,1 0 0,-1 0 0,0 0 0,0-1 0,0 1 0,0 0-1,0 0 1,0-1 0,0 1 0,0 0 0,0-1 0,-1 1 0,1-1 0,0 0 0,0 1-1,0-1 1,-1 0 0,-1 1 0,-10-5 170,12 1-218,9 1-71,42-6 12,36-5-61,-19 7-889,13-1-2466,0 3-4518,-43 7 4544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2656,'9'5'10211,"-3"-2"-9275,0 0-1,0-1 0,0 0 1,1 0-1,6 1 0,-3-4-450,-1 0-1,0 0 0,0-1 0,-1 0 0,1-1 0,0 0 1,-1 0-1,11-7 0,64-39 146,-73 42-391,7-5-126,-1 0-1,22-24 1,-5 6 424,-24 23-784,-11 14-160,-1 2 458,0 0-25,0-1-1,1 1 1,1-1 0,-1 1-1,1 0 1,1 0 0,0 0-1,0 0 1,0 0 0,1-1-1,1 1 1,0 0 0,0 0-1,0-1 1,7 15 0,-7-19 0,0 0 1,0 0 0,1 0-1,-1 0 1,1 0-1,0-1 1,5 6 0,-5-7 11,-1-1 1,0 1-1,1-1 0,-1 0 1,0 0-1,1 0 1,-1 0-1,1 0 0,0-1 1,-1 1-1,1-1 1,0 0-1,-1 1 0,5-1 1,-2-1 40,1 1 0,-1-1-1,0 0 1,1 0 0,-1 0 0,0-1 0,0 0 0,0 0 0,0 0-1,0-1 1,7-4 0,2-3 67,-1-1 1,16-15-1,-19 17-128,10-12 47,-1-1 0,-1 0 0,0-1 0,24-45 0,-19 22 67,-1-1 0,21-72 1,-29 77-146,-5 18 4,-1 0 0,-2 0 0,0 0 0,-2 0 0,3-42 1,-7 62-34,0-1 1,-1 1 0,0-1 0,1 1 0,-2-1 0,0-4 0,1 9 34,1 0 1,0 0-1,0-1 1,0 1 0,-1 0-1,1 0 1,0-1-1,0 1 1,-1 0 0,1 0-1,0 0 1,0 0-1,-1-1 1,1 1 0,0 0-1,-1 0 1,1 0-1,0 0 1,-1 0 0,1 0-1,0 0 1,-1 0-1,1 0 1,0 0 0,0 0-1,-1 0 1,1 0-1,0 0 1,-1 0 0,1 0-1,0 0 1,-1 1-1,1-1 1,0 0 0,0 0-1,-1 0 1,1 0-1,-1 1 1,-13 10-139,8-5 127,2 0 1,-1 0-1,1 1 1,0-1-1,0 1 1,0 0-1,-3 10 1,-16 58 136,18-56-109,2-8-20,-36 149-5,33-131 35,2 0-1,1 1 1,2 47 0,1-68-1,1-1 1,0 0 0,0 1 0,1-1 0,4 13 0,-5-18 14,0-1 1,0 0-1,1 1 0,-1-1 0,0 0 1,1 0-1,-1 0 0,1 0 0,0 0 0,0 0 1,0-1-1,0 1 0,0-1 0,0 1 0,0-1 1,0 0-1,1 1 0,-1-1 0,0-1 1,1 1-1,-1 0 0,5 0 0,1 0 50,1 0-1,-1-1 0,0-1 1,0 1-1,1-1 1,-1-1-1,0 1 1,13-5-1,63-30 276,-64 27-344,5-5 9,-1 0 0,-1-2 0,0-1 0,32-29 0,-35 27 38,14-17-302,-34 36 237,0 0 0,0 0-1,0 0 1,1-1 0,-1 1 0,0 0 0,0 0 0,0 0-1,0 0 1,1-1 0,-1 1 0,0 0 0,0 0 0,0 0 0,1 0-1,-1 0 1,0 0 0,0-1 0,0 1 0,1 0 0,-1 0 0,0 0-1,0 0 1,0 0 0,1 0 0,-1 0 0,0 0 0,0 0 0,1 0-1,-1 0 1,0 0 0,0 0 0,1 0 0,-1 0 0,0 1 0,0-1-1,0 0 1,1 0 0,-1 0 0,0 0 0,0 0 0,0 0 0,1 0-1,-1 1 1,0-1 0,0 0 0,0 0 0,0 0 0,0 1-1,1-1 1,-1 0 0,0 0 0,0 0 0,0 1 0,0-1 0,0 0-1,0 0 1,0 0 0,0 1 0,0-1 0,0 0 0,0 0 0,0 1-1,0-1 1,0 0 0,0 0 0,0 1 0,-1 19-125,1-18 155,-3 11-12,1 0 1,-2 0-1,1 0 0,-2-1 1,0 1-1,0-1 0,-9 13 0,-4 4 162,-35 42-1,46-62-50,-1 1-81,12-8-31,7-3 46,28-6-74,20-5 17,-43 8-65,38-13-2038,-47 14 707,-1 0 1,1-1-1,7-4 0,-1 2-479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9568,'-2'-2'345,"-10"-5"2535,22 11 1532,-3-1-4027,0-1 0,0 0 0,0-1 0,0 1 0,0-1 0,12 0 0,2 0 34,123 13 388,33 4-939,-62 1-3423,-100-14 1374,-6-2-92,-2-2-2510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10048,'-42'-20'4544,"42"16"-3936,0-1-960,10 5 64,3-3-672,9-2 544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229 169 4384,'3'-9'12756,"-10"11"-10115,-20 6-2300,0 2 0,1 1 1,1 1-1,-37 22 0,57-30-321,-1 0-1,1-1 0,0 2 0,1-1 0,-1 0 0,1 1 1,-1 0-1,-3 7 0,6-10-3,1 0 0,0 0 0,0 0 1,0 1-1,0-1 0,0 0 0,1 1 0,-1-1 0,1 0 0,-1 1 0,1-1 1,0 1-1,0-1 0,0 0 0,0 1 0,0-1 0,1 1 0,-1-1 1,1 1-1,-1-1 0,1 0 0,0 0 0,0 1 0,2 3 0,1-2 42,-1 1 0,1 0-1,0-1 1,1 0-1,-1 0 1,1 0-1,-1 0 1,1-1 0,1 0-1,-1 0 1,0 0-1,1 0 1,-1-1 0,1 0-1,0 0 1,-1-1-1,1 0 1,9 1 0,-2 0 94,0-2 1,0 0-1,0 0 1,0-1-1,0-1 1,0 0-1,18-5 1,-26 5-86,1 0 1,-1-1-1,0 1 0,0-1 1,0 0-1,-1 0 0,1 0 1,-1-1-1,0 1 0,0-1 1,0 0-1,6-8 1,-9 10-42,1-1 0,0 1 1,-1-1-1,1 1 1,-1-1-1,0 0 0,0 0 1,0 0-1,0 0 1,-1 0-1,1 0 1,-1 0-1,0 0 0,0 0 1,0 0-1,0 0 1,0 0-1,-1 0 1,1 0-1,-1 0 0,0 0 1,0 1-1,0-1 1,0 0-1,-2-3 1,0 1-67,-1 0 1,0 0 0,0 0-1,0 0 1,0 1 0,-1 0-1,0 0 1,0 0 0,0 0-1,0 1 1,-1 0 0,1 0-1,-1 0 1,0 1 0,-8-3-1,7 4-162,-1 3 170,22-3 90,0 0 1,-1-1 0,0 0-1,1-1 1,-1 0 0,0-2-1,-1 1 1,1-1 0,-1-1-1,21-13 1,127-102 565,-152 113-524,-3 2 139,-4 17-253,-16 54 13,10-48-23,1 1-1,-4 32 1,7-34-53,0-10 75,0 0 0,1 0-1,0 1 1,0-1 0,0 0 0,1 0-1,0 0 1,0 0 0,0 0-1,4 9 1,-3-11 48,0 0 0,0-1 0,0 1-1,1-1 1,-1 1 0,1-1 0,0 0 0,0 0-1,3 2 1,-3-3-16,0-1 0,-1 1 0,1-1 0,0 0 0,1 0 0,-1 0 0,0 0 0,0 0 0,0-1 0,0 0 0,1 1 0,3-2 0,7 1 28,0-1 1,0-1-1,0-1 0,0 0 0,0-1 0,-1 0 0,1-1 1,-1 0-1,14-9 0,5-5-10,-1 0 0,37-33-1,-23 16-244,-39 84-645,-4-35 847,1 1 56,9 27-1,-10-36-49,0-1-1,0 1 0,0-1 0,1 1 1,0-1-1,0 0 0,0 0 0,0 0 1,6 4-1,-6-5 27,1 1 1,0-1-1,0 0 0,0 0 0,0-1 1,1 1-1,-1-1 0,1 0 1,0 0-1,-1 0 0,1-1 1,7 2-1,-10-4-14,1 1 0,-1-1 1,0 1-1,0-1 0,0 0 0,0 1 0,0-1 0,0 0 1,0-1-1,-1 1 0,1 0 0,0 0 0,0-1 0,-1 1 1,1-1-1,-1 1 0,0-1 0,1 0 0,-1 0 0,2-3 1,0 0-5,0-1 0,0 0 1,0 0-1,-1 0 0,3-11 1,-2-5 32,-1 1 0,-1-1 0,-1 0 0,-1 0 0,-4-23 0,2 7-124,-1 16 36,3 19 3,0 0-1,0 0 1,1 0 0,0 0 0,-1 0 0,1 0-1,0 0 1,0 0 0,1-7 0,1 9 14,-1-1 1,0 1-1,1 0 1,-1-1-1,1 1 0,0 0 1,-1 0-1,1 0 1,0 0-1,0 0 1,-1 0-1,1 0 0,0 1 1,0-1-1,0 1 1,0-1-1,0 1 1,3-1-1,43-3 24,-44 4-57,27-1 14,0 1 1,0 2 0,0 1-1,-1 1 1,1 2 0,-1 1-1,54 19 1,-77-23 52,0 1 0,0-1 1,-1 1-1,1 0 0,-1 1 0,0-1 0,0 1 0,-1 0 1,0 1-1,7 7 0,-10-10-4,0 0 1,0 0 0,0 0-1,0 0 1,-1 1-1,1-1 1,-1 1-1,0-1 1,0 1 0,0 0-1,-1-1 1,1 1-1,-1 0 1,0-1-1,0 1 1,0 0 0,0 0-1,-1-1 1,1 1-1,-1 0 1,-3 6-1,-3 6 59,-1 0-1,-1 0 0,-1-1 1,-18 22-1,25-31-18,7-5 71,12-7 143,-14 5-239,51-23 30,55-35 0,-104 56-71,0 1 0,1-1 0,-1 1 0,1 0 0,-1 1 1,1-1-1,0 1 0,8-2 0,-11 3 12,0 0 0,0 0 1,0 0-1,0 0 0,0 0 0,0 1 1,-1-1-1,1 1 0,0-1 0,0 1 1,0 0-1,0 0 0,0 0 1,-1 0-1,1 0 0,0 0 0,-1 0 1,1 0-1,-1 1 0,1-1 0,-1 0 1,0 1-1,1 0 0,0 2 0,19 33 186,-16-26-128,1 0 1,0-1-1,12 15 0,-16-22-64,1 0 1,-1-1-1,1 1 0,0-1 1,0 0-1,0 0 0,0 0 1,0 0-1,0 0 0,1-1 1,-1 0-1,0 1 0,1-1 0,-1 0 1,1-1-1,4 1 0,1 0-1187,1 0 0,17-3 0,-23 2 381,-1-1-1,1 1 1,-1-1 0,0 0 0,1 0 0,-1-1 0,0 1 0,1-1 0,-1 1-1,0-1 1,4-3 0,12-18-6635,3-2 2426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31 183 7136,'-2'0'3468,"5"5"-1066,-1-4-2149,-1 1 0,0-1 0,0 0 0,1 0 0,-1 0 0,1 0 0,-1 0 0,1 0 0,2 0 0,4 2 77,1-2 1,0 1 0,0-1 0,0-1 0,0 0-1,0 0 1,0-1 0,0 0 0,0 0 0,0-1 0,0 0-1,0-1 1,-1 0 0,1 0 0,13-8 0,-12 5-218,-1 1 1,0-2-1,0 1 0,-1-1 1,1-1-1,-2 1 1,1-1-1,-1-1 1,0 1-1,-1-1 0,0-1 1,8-15-1,-12 21-85,0-1-1,-1 1 0,0-1 0,1 0 1,-1 1-1,-1-1 0,1 0 0,-1-5 1,0 10-30,1-1 1,-1 0 0,0 1-1,0-1 1,-1 1-1,1-1 1,0 0 0,0 1-1,0-1 1,0 0 0,0 1-1,-1-1 1,1 1 0,0-1-1,-1 1 1,1-1 0,0 1-1,-1-1 1,1 1-1,0-1 1,-1 1 0,1-1-1,-1 1 1,1-1 0,-1 1-1,1 0 1,-1-1 0,1 1-1,-1 0 1,0 0 0,1-1-1,-1 1 1,1 0-1,-2 0 1,0 0-14,-1 0 1,1 0-1,0 0 1,-1 0-1,1 1 1,0-1-1,0 1 0,0 0 1,-1-1-1,-2 3 1,-5 2 6,1 1 0,-1 0 1,1 0-1,-15 16 0,-32 35 277,53-55-249,-19 22 197,0 1-1,2 1 0,0 1 1,2 1-1,2 0 1,-15 33-1,28-56-147,1 0 0,1 0 0,-1 1 0,1-1 0,0 1 0,0-1 1,0 1-1,1 0 0,0 9 0,1-12-21,-1-1 0,1 1 0,-1-1 0,1 0 0,0 1 0,0-1 1,0 0-1,0 1 0,0-1 0,1 0 0,-1 0 0,1 0 0,-1 0 0,1 0 0,0-1 0,0 1 0,-1 0 1,1-1-1,0 1 0,1-1 0,-1 0 0,0 0 0,0 0 0,4 2 0,1-1 56,0-1-1,0 0 1,1 0 0,-1 0-1,0-1 1,1 0 0,12-1-1,-11 0-36,19-2 61,-1-1-1,1-1 1,-1-2 0,37-13-1,-24 4-122,-2-1-1,45-27 0,-76 40-55,0 0 0,1 0 0,-1 0 0,1 1 0,11-3 0,-17 5 61,0 1 0,-1 0 1,1 0-1,0-1 0,0 1 1,0 0-1,0 1 1,0-1-1,-1 0 0,1 1 1,0-1-1,0 1 1,0-1-1,-1 1 0,1 0 1,0-1-1,-1 1 1,1 0-1,-1 0 0,1 1 1,-1-1-1,1 0 0,-1 0 1,0 1-1,1-1 1,-1 0-1,0 1 0,0 0 1,1 1-1,2 5 85,1 0-1,0 0 1,0-1-1,1 1 1,0-1 0,0-1-1,1 1 1,-1-1-1,1 0 1,1-1-1,-1 0 1,1 0 0,0 0-1,17 6 1,7-1-138,1-2 0,0-1 1,61 6-1,-87-12-26,4 0-2129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0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7 7968,'0'-1'221,"-1"0"0,1 1 0,-1-1 0,0 1-1,1-1 1,-1 1 0,1 0 0,-1-1 0,0 1 0,1 0 0,-1-1 0,0 1 0,0 0 0,1 0 0,-2-1 0,-4 10 3311,2-1-2935,-2 1 115,0 1 0,0-1 0,-1 0 0,0-1 0,-12 12 1,-1-3 230,-32 23 0,-143 83 2263,160-99-2912,1 2 0,1 2 0,-31 34 0,46-43-576,1 1 0,1 1-1,1 1 1,0 1 0,-21 47-1,33-63-1046,0 1-1,-3 14 0,6-21 1252,0-1-1,0 0 1,0 0-1,0 0 1,0 1 0,0-1-1,-1 0 1,1 0 0,0 1-1,0-1 1,0 0-1,0 1 1,0-1 0,0 0-1,0 0 1,0 1-1,0-1 1,0 0 0,0 0-1,0 1 1,0-1-1,1 0 1,-1 0 0,0 1-1,0-1 1,0 0 0,0 0-1,0 0 1,0 1-1,1-1 1,-1 0 0,0 1-1,9-6-3174,4-3 987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117 109 7040,'1'0'578,"-1"0"-510,0 1 1,0-1-1,1 0 1,-1 0-1,0 0 0,0 0 1,1 1-1,-1-1 1,0 0-1,0 0 1,0 0-1,1 1 0,-1-1 1,0 0-1,0 0 1,0 1-1,0-1 1,0 0-1,0 1 0,1-1 1,-1 0-1,0 0 1,0 1-1,0-1 1,0 0-1,0 1 1,0-1-1,0 0 0,0 1 1,0-1-1,0 0 1,0 0-1,-1 1 1,1-1-1,0 0 0,0 1 1,0-1-1,-28 165 8113,-46 227-2570,67-359-5266,3-21 58,2 0 0,-1 0 0,0 18 0,4-23 522,1-7-516,4-7-274,-5 4-41,15-25-14,-2 0 1,0-1-1,-2-1 0,11-44 1,0 5 2,-2 9 39,12-37-172,49-97-1,-79 186 52,10-16-74,23-37 0,-31 54 52,1 0 0,-1 1 0,1-1-1,0 1 1,1 1 0,-1-1 0,1 1 0,0 0-1,10-5 1,-15 10 36,-1-1-1,1 0 1,0 0-1,-1 1 1,1-1 0,0 0-1,0 1 1,-1 0-1,1 0 1,0-1-1,0 1 1,0 0 0,0 0-1,-1 0 1,1 1-1,0-1 1,0 0 0,0 1-1,0-1 1,-1 1-1,1 0 1,0 0-1,-1-1 1,1 1 0,-1 0-1,1 0 1,-1 0-1,1 1 1,-1-1-1,1 0 1,-1 1 0,0-1-1,0 0 1,0 1-1,1 1 1,0 1 44,0-1 0,0 1-1,-1-1 1,0 1 0,0-1 0,0 1 0,0 0 0,0-1 0,-1 1-1,1 0 1,-1 0 0,0 0 0,0-1 0,-1 1 0,1 0 0,-2 5-1,-2 2 51,0 0 0,-1 0 0,0 0 0,-1-1 0,0 0 0,-12 16 0,2-8-148,0 0 0,-24 19 0,36-33 55,0-1 1,0-1-1,0 1 1,-8 3-1,0 1-200,12-8 170,0 1-1,0 0 1,0 0-1,0 0 1,0 0-1,0 0 1,0 0-1,0 0 1,0 0-1,0-1 1,0 1-1,0 0 1,0 0-1,0 0 1,0 0-1,0 0 0,0 0 1,0 0-1,0 0 1,0-1-1,0 1 1,0 0-1,-1 0 1,1 0-1,0 0 1,0 0-1,0 0 1,0 0-1,0 0 1,0 0-1,0 0 1,0 0-1,0 0 0,0 0 1,-1 0-1,1 0 1,0-1-1,0 1 1,0 0-1,0 0 1,0 0-1,0 0 1,0 0-1,0 0 1,-1 0-1,1 0 1,0 0-1,0 0 1,0 0-1,0 0 0,0 1 1,0-1-1,0 0 1,0 0-1,-1 0 1,1 0-1,0 0 1,0 0-1,1-1-37,-1 0 0,1 0 0,0 0-1,0 0 1,0 0 0,-1 1 0,1-1 0,0 0-1,0 0 1,0 1 0,0-1 0,2 0-1,29-13-57,1 1 0,47-11 0,73-8-125,45-2 518,-145 24 207,-52 9-155,-7 2-88,-26 14-256,21-11-1,0 1-1,0 1 1,0 0 0,1 0 0,0 1 0,-9 8 0,17-13 4,-12 11-35,-20 23 0,30-31 46,0 1 1,0 0 0,1 0-1,-1 0 1,1 1 0,1-1-1,-5 14 1,5-9-5,0-1 0,0 1-1,1 0 1,0 0 0,2 22 0,-1-30 1,1 0 1,-1 1 0,1-1 0,-1 1 0,1-1 0,0 0 0,0 1 0,1-1 0,-1 0 0,1 0 0,0 0 0,-1 0 0,1 0-1,0-1 1,1 1 0,-1 0 0,0-1 0,1 0 0,0 1 0,-1-1 0,1 0 0,0 0 0,3 1 0,-3-2 3,0 0 0,-1-1-1,1 1 1,0-1 0,-1 0 0,1 0 0,0 0 0,-1 0 0,1 0 0,0 0 0,0-1 0,-1 1 0,1-1-1,-1 0 1,1 0 0,-1 0 0,1 0 0,-1 0 0,1 0 0,3-4 0,4-2-34,1-2 1,-2 1 0,10-11-1,-16 16 24,19-22-51,-1-2-1,20-34 1,14-17-8,-27 40 95,-17 22-59,24-27 1,-46 86 479,6-24-360,0 0 1,1 1-1,-2 29 0,0-13 259,39-61-383,1 1 0,1 2 0,1 1-1,1 2 1,1 1 0,72-22 0,-93 35-62,-1 0 0,20-2 0,-32 6 83,0 1 0,0 0 1,0-1-1,-1 1 1,1 1-1,0-1 1,0 0-1,0 1 1,0 0-1,0 0 1,0 0-1,-1 0 0,1 1 1,0 0-1,3 2 1,-6-3 34,1 0 1,-1 0 0,0 1-1,0-1 1,0 1 0,0-1 0,0 0-1,0 1 1,0 0 0,-1-1-1,1 1 1,0 0 0,-1-1-1,0 1 1,1 0 0,-1-1-1,0 1 1,0 0 0,0 0-1,0 2 1,-1 5 28,0-1-1,0 0 1,-4 9 0,2-3-67,2-9 0,0-3 30,0 0-1,1 1 1,-1-1-1,1 1 1,0-1-1,-1 1 1,1 0-1,0-1 1,1 1-1,-1-1 0,0 1 1,1-1-1,-1 1 1,1-1-1,1 5 1,-1-7-23,0 1 0,-1-1 0,1 1-1,0-1 1,0 1 0,0-1 0,0 1 0,-1-1 0,1 0 0,0 1 0,0-1 0,0 0 0,0 0 0,0 0 0,0 0 0,0 0 0,0 0 0,0 0-1,0 0 1,0 0 0,0 0 0,0-1 0,-1 1 0,1 0 0,0 0 0,0-1 0,0 1 0,0-1 0,1 0 0,27-17-404,65-56 58,-83 65 291,-9 6 34,0 1 0,1 0 0,-1 0 1,1 0-1,0 0 0,-1 1 0,1-1 0,0 1 0,0 0 0,0-1 0,0 1 0,0 0 0,5 0 0,-7 1 29,-1 0-1,1 0 0,-1 0 0,1 1 0,-1-1 0,1 0 0,-1 0 0,1 1 0,-1-1 0,1 0 0,-1 1 0,0-1 0,1 1 0,-1-1 0,1 0 0,-1 1 0,0-1 0,1 1 0,-1-1 0,0 1 0,0-1 0,1 1 1,-1-1-1,0 1 0,0-1 0,0 1 0,0-1 0,0 1 0,0 0 0,1-1 0,-1 1 0,-1 0 0,1 26 271,0-17-157,5 176 178,-5-184-268,0 0 0,1 0 0,-1 0 0,0 0 0,1 0 0,-1 0 0,1 0 0,-1 0 0,1 0 0,0 0 0,0 0 0,0-1 0,0 1 0,2 3 0,-2-5-8,0 1 0,0-1 1,0 1-1,0-1 1,0 0-1,0 1 0,-1-1 1,1 0-1,0 0 0,0 0 1,0 1-1,0-1 1,0 0-1,0 0 0,0 0 1,0-1-1,0 1 0,0 0 1,0 0-1,0-1 1,0 1-1,0 0 0,0-1 1,0 1-1,-1-1 1,1 1-1,0-1 0,0 1 1,1-2-1,8-5 0,-1 0 0,1-1 0,-1 0 0,10-13 0,11-9-54,80-62 64,-70 59-65,27-18 3,-38 31 54,-1-3 0,50-49 0,-72 65-64,-4 3 12,1 1-1,0 0 1,-1 1-1,1-1 1,4-2-1,-7 4 33,1 1-1,-1 0 0,0 0 0,0 0 0,0 0 0,1-1 1,-1 1-1,0 0 0,1 0 0,-1 0 0,0 0 0,0 0 1,1 0-1,-1 0 0,0 0 0,0 0 0,1 0 0,-1 0 1,0 0-1,1 0 0,-1 0 0,0 0 0,1 0 0,-1 0 1,0 0-1,0 0 0,1 0 0,-1 0 0,0 0 0,0 0 1,1 1-1,-1-1 0,0 0 0,1 0 0,2 12-10,-7 19 30,-35 100 82,5-20-24,20-59-44,-28 65 0,4-23-112,37-91 87,-9 14-232,9-16 206,1-1 0,0 1 0,-1-1 1,1 1-1,-1-1 0,1 0 0,-1 1 0,1-1 0,-1 0 0,1 1 0,-1-1 0,1 0 0,-1 0 0,1 1 0,-1-1 0,1 0 0,-1 0 0,1 0 0,-1 0 0,0 0 0,1 0 1,-1 0-1,1 0 0,-1 0 0,1 0 0,-1 0 0,0 0 0,1 0 0,-1 0 0,1 0 0,-1-1 0,0 1 0,-1-2-50,0 1-1,0-1 1,0 0 0,0 0-1,0 0 1,0 0 0,1 0-1,-1 0 1,1 0-1,0 0 1,-1-1 0,1 1-1,0 0 1,0-1 0,-1-4-1,-1-7-269,-3-26 0,5 36 303,-3-53-154,3-62 0,1 62 357,0 57-163,1-1 0,-1 1 0,0 0 0,0 0 0,1-1 0,-1 1 0,0 0 0,0 0 0,1-1 0,-1 1 0,0 0 0,1 0 0,-1 0 0,0 0 0,1-1 0,-1 1 0,0 0 0,1 0 0,-1 0 0,1 0 0,-1 0 0,0 0 0,1 0 0,-1 0 0,0 0 0,1 0 0,-1 0 0,1 0 0,14 2 3,48 15-46,7 2 365,-62-18-248,0 1 1,0-2 0,0 1-1,0-1 1,0-1-1,15-2 1,-10 0 11,0-1-1,0 0 1,-1-1 0,1-1-1,-2 0 1,17-11 0,65-53 184,-31 21-222,-48 39-87,-6 5 34,-1 0-1,0-1 1,-1 1-1,8-9 1,-4 3 141,-9 11-45,-2 3 4,-11 17 148,3-6-194,0 0 1,1 1-1,1 0 0,-8 23 1,12-31-29,1 1 0,0-1-1,0 1 1,1-1 0,0 1 0,1 0 0,0 0 0,0 0 0,0-1 0,1 1 0,4 14-1,-5-20-18,1 0 1,0 0-1,0 0 0,-1 0 0,1-1 0,1 1 0,-1 0 0,0-1 0,0 1 0,1-1 0,-1 1 0,0-1 1,1 0-1,0 0 0,-1 1 0,1-1 0,0 0 0,-1 0 0,1-1 0,0 1 0,0 0 0,0-1 0,0 1 0,0-1 1,4 1-1,1 0 20,1-1 0,-1 0 0,1-1 0,-1 0 0,13-2 0,24-9-109,0-2-1,60-28 1,-77 31 40,96-53-14,-66 32-270,-46 27 28,-15 10 187,-4 7 224,2-3-104,0 2-1,0-1 1,2 0-1,-1 1 1,-5 23-1,8-26 14,0 0-1,1 0 1,1 0 0,-1 0-1,2 1 1,-1-1-1,1 0 1,0 0-1,3 12 1,-2-12 6,9 25 220,-10-31-233,0 0 0,0 0 0,0 0 0,0 0 0,1 1 0,-1-2 0,1 1 0,0 0 0,-1 0 0,1 0 0,3 1 0,-5-2-16,1-1 0,-1 0 0,1 0 0,-1 1 0,1-1-1,-1 0 1,1 0 0,-1 0 0,1 0 0,-1 0 0,1 0 0,-1 0-1,1 0 1,-1 0 0,1 0 0,-1 0 0,1 0 0,-1 0-1,1 0 1,-1 0 0,1 0 0,-1 0 0,1-1 0,-1 1-1,1 0 1,-1 0 0,1-1 0,-1 1 0,1 0 0,-1-1 0,0 1-1,1-1 1,-1 1 0,0 0 0,1-1 0,-1 1 0,0-1-1,1 0 1,10-24-125,-9 19 109,4-7-82,-2-1 0,0 0 0,0 0 0,-1 0 1,1-24-1,-3 34 56,-1-1 0,-1 0 0,1 0 0,-1 0 0,1 0 1,-1 0-1,-1 0 0,1 1 0,-1-1 0,0 0 0,0 1 1,0-1-1,0 1 0,-1 0 0,0 0 0,0 0 0,0 0 1,0 0-1,-1 1 0,-6-6 0,-2 1-28,0 2 0,-1 0 0,-24-9 0,48 14 118,-1 1 1,18-5-1,6 0 69,0 0 0,0 2 0,0 2 1,58 5-1,-82-3-58,-1 1-1,16 5 1,-22-6-26,0 0 0,0 1 0,0-1-1,0 0 1,0 1 0,-1 0 0,1-1-1,-1 1 1,1 0 0,-1 0 0,0 1 0,3 2-1,-4-3 5,-1-1 0,1 1 0,-1-1-1,1 1 1,-1 0 0,0-1 0,0 1-1,0 0 1,0 0 0,0-1 0,0 1-1,0 0 1,0-1 0,-1 1 0,1 0-1,-1-1 1,1 1 0,-1-1 0,-1 3-1,-18 32 123,15-29-107,5-6-23,0-1-23,0 0 0,0 0 0,0 0 0,0 0 0,0 0-1,-1 0 1,1 0 0,0 0 0,0 0 0,0 1 0,0-1-1,0 0 1,0 0 0,0 0 0,0 0 0,0 0 0,-1 0-1,1 0 1,0 1 0,0-1 0,0 0 0,0 0-1,0 0 1,0 0 0,0 0 0,0 1 0,0-1 0,0 0-1,0 0 1,0 0 0,0 0 0,0 0 0,0 1 0,0-1-1,0 0 1,0 0 0,1 0 0,-1 0 0,0 0 0,0 0-1,0 1 1,0-1 0,0 0 0,0 0 0,0 0 0,0 0-1,0 0 1,1 0 0,-1 0 0,0 0 0,0 0 0,0 0-1,0 1 1,0-1 0,0 0 0,1 0 0,-1 0 0,0 0-1,0 0 1,0 0 0,5-4 108,107-30-409,-76 24 242,143-27 28,-178 36 26,0 1 0,0 0 0,1-1 0,-1 1 0,0 0-1,0 0 1,1 0 0,-1 0 0,0 0 0,1 1 0,-1-1 0,0 0-1,0 1 1,0-1 0,1 0 0,-1 1 0,0 0 0,0-1 0,0 1-1,0-1 1,0 1 0,0 0 0,0 0 0,0 0 0,1 1-1,0 1 49,-1 0 0,1 1-1,-1-1 1,0 0-1,0 1 1,0-1 0,-1 1-1,1 4 1,13 88 219,2 47-628,-12-119-1238,-3-19 316,0 0 1,0 1-1,0-1 1,-1 1-1,0 0 1,0-1-1,0 1 1,-2 7-1,2-12 951,-1 0 0,1 0 0,0 0 1,-1 0-1,1 0 0,-1 0 0,1 0 0,-1 0 0,0 0 0,1 0 0,-1 0 0,0-1 1,0 1-1,1 0 0,-1 0 0,0-1 0,0 1 0,0-1 0,0 1 0,0-1 0,0 1 0,0-1 1,0 1-1,0-1 0,0 0 0,0 0 0,0 1 0,0-1 0,-1 0 0,0 0 0,-17 3-3949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5 3968,'0'0'67,"0"0"1,0 0-1,0 0 1,0 0-1,0-1 0,0 1 1,0 0-1,0 0 1,0 0-1,0 0 1,0-1-1,0 1 0,0 0 1,0 0-1,-1 0 1,1 0-1,0-1 1,0 1-1,0 0 0,0 0 1,0 0-1,0 0 1,0 0-1,0 0 1,-1-1-1,1 1 0,0 0 1,0 0-1,0 0 1,0 0-1,0 0 1,-1 0-1,1 0 0,0 0 1,0 0-1,0 0 1,0 0-1,-1 0 0,1 0 1,0 0-1,0 0 1,0 0-1,0 0 1,-1 0-1,1 0 0,0 0 1,0 0-1,0 0 1,0 0-1,-1 0 1,1 0-1,-12 6 3008,3-1-2051,-180 65 5459,58-25-4312,98-32-1714,-58 32 0,66-25-476,21-16 19,0-1-1,0 1 0,-9 5 0,7-5-795,8-1-1464,11-1-3371,4-3 3023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1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60 11232,'-95'-37'5056,"64"29"-4385,17 5-447,9 3-256,0-9-1023,15 6-4097,9 3 3072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8 395 7392,'-7'0'2114,"10"-2"-575,10-5 2205,2-10-2218,0-2 0,14-22 1,-16 21-1166,2 0 1,19-21 0,7 3 456,59-40-1,-26 20-100,-45 37-312,-17 12 336,17-14 1,-61 42-156,23-11-496,0 0 0,0 1 0,0 0 1,1 0-1,1 1 0,0 0 0,0 0 0,-10 22 0,11-17 3,2 0 0,-6 27 0,8-34-46,1-1 1,1 1 0,0 0 0,0-1 0,0 1 0,1-1-1,2 13 1,-2-18-24,-1 0-1,1-1 1,-1 1 0,1 0-1,0-1 1,0 1 0,0 0-1,0-1 1,0 1 0,0-1-1,0 1 1,0-1 0,1 0-1,-1 0 1,0 1-1,1-1 1,-1 0 0,1 0-1,-1 0 1,1 0 0,0-1-1,0 1 1,-1 0 0,1-1-1,0 1 1,0-1 0,-1 0-1,1 1 1,0-1-1,0 0 1,0 0 0,0 0-1,0 0 1,-1-1 0,1 1-1,3-1 1,5-2-6,0 0 0,0 0 0,-1-1 0,19-10 0,13-6-116,30-19 63,63-49-13,-128 84 87,0 1-1,-1 0 1,2 1-1,-1-1 1,0 1-1,0 0 1,1 0-1,12-1 1,-18 3-4,1 0 0,-1 0 0,0 0 1,1 0-1,-1 1 0,0-1 0,0 0 0,1 1 1,-1-1-1,0 0 0,0 1 0,1 0 0,-1-1 1,0 1-1,0 0 0,0-1 0,0 1 0,0 0 1,0 0-1,0 0 0,0 0 0,0 0 0,-1 0 1,1 0-1,0 0 0,-1 0 0,1 1 0,0-1 1,-1 0-1,0 0 0,1 0 0,-1 1 0,0-1 1,1 0-1,-1 1 0,0-1 0,0 2 0,0 6-1,-1 0 1,0-1-1,0 0 0,-4 15 0,3-15 63,-1 3-31,0 0 61,1 0 1,-2 18-1,4-29-126,0 0-1,0 0 1,0 0-1,0 0 1,0 0 0,0 0-1,0 1 1,0-1-1,0 0 1,0 0-1,0 0 1,0 0 0,0 0-1,0 0 1,0 0-1,0 0 1,0 0-1,0 0 1,0 0 0,0 0-1,0 0 1,1 1-1,-1-1 1,0 0-1,0 0 1,0 0-1,0 0 1,0 0 0,0 0-1,0 0 1,0 0-1,0 0 1,0 0-1,0 0 1,0 0 0,0 0-1,0 0 1,1 0-1,-1 0 1,0 0-1,0 0 1,0 0 0,0 0-1,0 0 1,0 0-1,0 0 1,0 0-1,0 0 1,0 0 0,0 0-1,0 0 1,1 0-1,-1 0 1,0 0-1,0 0 1,0 0 0,0 0-1,0-1 1,0 1-1,0 0 1,0 0-1,0 0 1,0 0 0,0 0-1,0 0 1,0 0-1,7-7-56,6-9-113,1-3 120,2 1 0,0 1-1,1 0 1,1 2 0,0 0-1,1 0 1,27-14 0,-36 23 87,-7 3 26,1 1 0,0 0 1,0 0-1,0 0 0,7-2 1,-9 4-48,-1 0 1,1-1-1,-1 1 1,0 0 0,1 0-1,-1 1 1,1-1-1,-1 0 1,1 0 0,-1 1-1,0-1 1,1 1-1,-1-1 1,0 1-1,1-1 1,-1 1 0,0 0-1,0 0 1,1-1-1,-1 1 1,1 2-1,12 10 8,-1 0 0,16 23 0,-7 0-2034,-19-30 903,-1-1-1,0 1 1,0-1-1,1 10 1,-2-9-350,-1-1 0,0 1 1,0-1-1,-1 0 0,0 8 0,-1 0-1857,1 9-41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29 10976,'-40'-29'4960,"27"33"-4321,8-4-479,5 5-224,-5-2-96,0 5 65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4 879 4992,'0'0'196,"-1"1"1,1-1-1,0 0 0,0 1 1,-1-1-1,1 1 0,0-1 1,0 0-1,0 1 1,-1-1-1,1 1 0,0-1 1,0 1-1,0-1 0,0 1 1,0-1-1,0 0 1,0 1-1,0-1 0,0 1 1,0-1-1,0 1 1,0-1-1,0 1 0,0-1 1,1 0-1,-1 1 0,0-1 1,0 1-1,0-1 1,1 1-1,-1-1 0,0 0 1,1 1-1,-1-1 0,0 0 1,1 1-1,-1-1 1,0 0-1,1 0 0,-1 1 1,0-1-1,1 0 0,-1 0 1,1 0-1,-1 1 1,1-1-1,-1 0 0,1 0 1,2 1 165,-1 0 1,1 0-1,0 0 1,0 0 0,0 0-1,0-1 1,3 1-1,-2-1-182,-1-1-1,0 1 1,0-1-1,1 0 1,-1 0-1,0 0 0,0 0 1,0 0-1,0-1 1,0 1-1,4-5 0,30-25 1149,-31 25-1171,29-31 752,57-76 0,-49 57-674,-21 25-20,-2 0 0,19-39 1,-8 13-14,-25 37-156,-1 5 36,-5 15-82,0 0 1,0 0-1,0-1 0,0 1 1,0 0-1,0 0 1,0 0-1,0 0 0,0 0 1,0 0-1,0 0 0,0 0 1,0 0-1,0 0 1,0 0-1,0 0 0,1-1 1,-1 1-1,0 0 0,0 0 1,0 0-1,0 0 1,0 0-1,0 0 0,0 0 1,0 0-1,0 0 0,0 0 1,1 0-1,-1 0 1,0 0-1,0 0 0,0 0 1,0 0-1,0 0 0,0 0 1,0 0-1,0 0 1,0 0-1,1 0 0,-1 0 1,0 1-1,0-1 0,0 0 1,0 0-1,0 0 1,0 0-1,0 0 0,0 0 1,0 0-1,0 0 0,0 0 1,0 0-1,0 0 1,1 0-1,-1 0 0,0 1 1,0-1-1,0 0 0,0 0 1,0 0-1,0 0 1,0 0-1,0 0 0,5 12 23,3 17-1,-2 13 63,-2 0 0,-2 1-1,-5 69 1,3-109-82,-4 60 237,-22 117 0,14-140-126,12-38-93,-1 0 0,0-1 0,1 1 0,-1 0 0,0-1 0,0 1 0,0-1 0,0 0 0,0 1 0,0-1 0,0 0 0,0 1 0,-1-1 0,1 0-1,0 0 1,-1 0 0,1 0 0,-1 0 0,1-1 0,-2 2 0,2-2-8,0 0 0,0 0 0,0 0-1,-1 0 1,1 0 0,0-1 0,0 1 0,0 0-1,0 0 1,0-1 0,1 1 0,-1-1-1,0 1 1,0-1 0,0 1 0,0-1 0,0 0-1,0 1 1,1-1 0,-2-1 0,-14-19 48,14 17-60,-8-11-101,1-1 1,1-1-1,0 0 1,1 0-1,-9-35 1,16 50 63,0 0 0,-1 1 1,1-1-1,0 0 0,0 1 1,0-1-1,0 0 0,1 1 1,-1-1-1,1-1 0,-1 2 23,0 1 0,1-1-1,-1 1 1,1-1 0,-1 1-1,0-1 1,1 1 0,-1-1-1,1 1 1,-1 0 0,1-1-1,-1 1 1,1 0 0,-1-1-1,1 1 1,0 0 0,-1 0-1,1-1 1,-1 1 0,1 0-1,0 0 1,-1 0 0,1 0-1,-1 0 1,1 0 0,0 0 0,-1 0-1,1 0 1,-1 0 0,1 0-1,0 1 1,-1-1 0,1 0-1,0 1 1,6 1 1,0 1 0,0 0 0,0 1 0,-1 0 1,12 8-1,14 9-24,-15-12 131,1 0-1,-1-2 0,1 0 0,1-1 1,21 4-1,-33-9-32,1 0 0,-1-1 0,1 1 0,-1-1 0,1-1 0,0 1 0,-1-1 0,1-1 0,-1 0 0,0 0 0,0 0 0,1-1 0,-1 0 0,-1 0 0,12-7 0,1-4 66,0 0 1,-1-1 0,30-34 0,36-60 17,-63 83-100,-15 19-189,0 0 1,-1-1-1,0 0 1,8-14-1,-16 67-337,-41 199 517,-13 91-31,50-283-23,-17 161 653,23-184-215,30-196 1787,41-119-2240,7 18-229,-49 188-19,51-99-1,-76 172 221,1 0 0,0 0 0,0 1 0,0 0 0,1 0 0,-1 0 0,12-10 0,-15 15 57,0 1 0,0-1-1,0 1 1,0 0 0,-1-1-1,1 1 1,0 0 0,0 0-1,0 0 1,0 0 0,0 0-1,0 0 1,0 0 0,0 0-1,0 0 1,0 0 0,0 0-1,0 1 1,0-1 0,0 0-1,0 1 1,0-1 0,-1 1-1,1-1 1,0 1 0,0-1-1,0 1 1,-1 0 0,1-1-1,0 1 1,-1 0 0,2 0-1,0 2 7,1 0 0,0 0 0,-1 0 0,0 0-1,0 1 1,3 5 0,-2 2 36,0 1-1,-1-1 1,0 0 0,-1 1-1,0-1 1,-1 0 0,-1 1 0,-1 13-1,0-5 14,1-9-11,0 0-1,-1 0 1,0-1 0,-4 12 0,4-16-23,0-1 1,0 0-1,-1 0 1,1 0-1,-1 0 1,0 0 0,-1-1-1,1 1 1,-6 4-1,8-7-22,0-1 0,0 0 0,-1 0-1,1 0 1,0-1 0,-1 1 0,1 0 0,0 0-1,-1-1 1,1 1 0,-1-1 0,1 1 0,-1-1-1,0 0 1,1 1 0,-1-1 0,1 0 0,-1 0 0,1 0-1,-1 0 1,0-1 0,1 1 0,-1 0 0,1-1-1,-1 1 1,1-1 0,-2 0 0,4 2-4,1-1 0,-1 0 0,1 0 0,-1 0 0,1 1 0,-1-1 0,1-1 0,-1 1 1,1 0-1,-1 0 0,1 0 0,-1-1 0,1 1 0,-1-1 0,4-1 0,28-13-8,-24 11 47,220-114 705,-191 99-685,-1-1-1,44-32 1,-65 40-42,0-1 0,-1-1 0,-1 0 0,0 0 0,-1-2 0,-1 0 0,14-21 0,-12 11-7,-1-1 0,13-38 0,13-63-2,-23 73-1,12-54-202,-27 100-68,-5 20-71,-25 181 278,11-61 192,-28 81 128,15-84 443,30-120-337,3-10-107,8-18 14,-2 3-185,37-59-196,-40 67 104,16-27-61,-19 33 36,0 0 0,0 0 1,0 0-1,1 1 0,0-1 0,-1 1 0,1-1 0,5-2 0,-7 5 22,-1-1 0,1 1 0,0-1 0,0 1-1,0 0 1,0-1 0,0 1 0,1 0 0,-1 0 0,0 0-1,0 0 1,0 0 0,0 0 0,0 0 0,0 0 0,0 0 0,0 1-1,0-1 1,0 0 0,0 1 0,0-1 0,0 1 0,0-1 0,0 1-1,-1-1 1,1 1 0,0 0 0,0-1 0,0 1 0,0 1-1,3 2-19,-1 0-1,0 1 0,0 0 0,4 7 0,-2-4-39,10 18 140,1 0 1,25 28-1,-38-50-26,1-1-1,-1 1 1,1-1-1,0 0 1,0-1-1,0 1 1,0-1-1,1 0 1,-1 0 0,1 0-1,-1 0 1,1-1-1,0 0 1,7 1-1,-5-1-4,-1-1-1,0 0 1,1 0-1,-1-1 1,1 0-1,-1 0 1,1 0-1,-1-1 1,0 0-1,8-4 1,14-7 161,46-29 1,-61 33-211,0 0 1,-1-1-1,0 0 1,-1-1-1,15-18 1,-24 26-14,-1 1 0,1-1 0,-1 0 1,1 1-1,-1-1 0,0 0 0,0 0 1,0 0-1,0-5 0,-1 7 9,0 0 0,1 0 1,-1 0-1,0 0 0,0 0 0,-1 0 1,1 0-1,0 0 0,0 0 0,0 0 1,-1 0-1,1 0 0,0 1 0,-1-1 1,1 0-1,-1 0 0,1 0 0,-1 0 0,1 1 1,-1-1-1,0 0 0,1 0 0,-1 1 1,0-1-1,0 0 0,1 1 0,-1-1 1,0 1-1,0-1 0,0 1 0,0 0 1,0-1-1,0 1 0,1 0 0,-1 0 1,-2-1-1,-1 1-42,-1 0 1,1 0-1,0 0 1,-1 1 0,1-1-1,-1 1 1,1 0-1,0 0 1,0 1 0,-8 3-1,2-1 44,1 1 0,0 0 1,-13 10-1,17-11 25,0 1 0,1-1-1,-1 1 1,1 0 0,0 0 0,0 1 0,1-1 0,-1 1 0,1 0-1,1 0 1,-1 0 0,-2 8 0,4-10 6,0 1 1,0-1-1,0 1 1,1 0-1,-1 0 0,1-1 1,0 1-1,1 0 1,-1 0-1,1-1 0,0 1 1,0-1-1,0 1 1,1-1-1,-1 1 0,1-1 1,4 6-1,-5-7 5,1-1-1,0 0 1,0 0 0,0 0 0,0 0-1,0 0 1,1-1 0,-1 1-1,1-1 1,-1 1 0,1-1-1,-1 0 1,1 0 0,0 0-1,-1 0 1,1 0 0,0-1-1,0 1 1,-1-1 0,1 0-1,0 0 1,0 0 0,0 0 0,4-1-1,5-1 41,0-1-1,0 0 1,0 0-1,12-6 1,3-3-20,-1-2-1,-1 0 1,32-24-1,-36 24-36,100-73-22,-117 84-22,-3 2 11,1-1 1,0 1 0,0-1 0,0 1 0,0 0 0,0 0 0,0 0 0,0 0-1,0 0 1,1 0 0,3 0 0,-1 25-177,-1 11 62,-3-25 154,0 0 0,0 0 0,1-1 0,0 1 0,6 13-1,6 12 70,-9-22 2,11 23 1,-15-35-67,0 1 0,0-1 0,0 1 0,0-1 0,1 1-1,-1-1 1,0 0 0,1 0 0,-1 0 0,1 1 0,-1-1 0,1-1 0,0 1 0,-1 0 0,1 0-1,0-1 1,0 1 0,0 0 0,-1-1 0,1 0 0,0 0 0,0 1 0,0-1 0,0 0 0,0 0-1,2-1 1,4 0 47,-1-1-1,0 0 1,0 0-1,14-7 0,136-70 155,32-31-235,-186 108-4,-2 1 9,0 1-1,0-1 1,0 0 0,0 1 0,0-1 0,0 1-1,0 0 1,0-1 0,0 1 0,0 0 0,2-1-1,-2 4-54,0-1-1,-1 1 1,0 0-1,0-1 0,1 1 1,-2 5-1,1-6 48,-1 23-56,2 29 285,0-49-194,-1 0-1,1-1 0,0 1 0,0-1 1,1 1-1,-1-1 0,1 1 1,0-1-1,3 5 0,-4-8-4,-1-1 0,1 1 0,0 0 0,-1-1 0,1 1 0,0 0 0,0-1 0,-1 1 0,1-1 0,0 1 0,0-1 0,0 1 0,0-1-1,0 0 1,0 1 0,0-1 0,0 0 0,0 0 0,0 0 0,0 0 0,0 1 0,0-1 0,0-1 0,0 1 0,0 0 0,0 0 0,0 0 0,0 0 0,-1-1 0,1 1 0,0-1 0,2 0 0,2-1 35,-1-1-1,1 0 1,-1 0 0,6-4 0,-9 6-34,21-17-35,1 1-1,38-22 1,-40 28 11,0 2-1,1 1 1,0 0 0,1 2-1,39-7 1,-34 12 69,-9 3-98,-12-7 16,-5 3 54,-7 4-97,0 0 28,0 0-1,1 0 1,-1-1 0,-6 1 0,5-1-7,0 1 0,0-1 0,-11 5-1,17-5 48,-12 4-36,1 1 1,0 0-1,-18 14 0,26-18 31,1 0 1,0 1-1,-1-1 1,1 1-1,0-1 0,0 1 1,1 0-1,-1-1 1,-1 5-1,2-6 9,1 1 0,-1-1-1,1 1 1,0 0 0,-1 0 0,1-1 0,0 1-1,0 0 1,0-1 0,0 1 0,1 0 0,-1-1-1,0 1 1,1 0 0,-1-1 0,1 1-1,-1 0 1,2 1 0,-1-1 11,1-1 1,-1 1-1,0-1 0,0 0 0,0 0 1,1 1-1,-1-1 0,0 0 1,1 0-1,-1-1 0,1 1 0,0 0 1,-1 0-1,1-1 0,-1 1 1,1-1-1,0 1 0,0-1 0,-1 0 1,4 1-1,4-1 37,1 0 0,15-2 0,-17 2-38,44-7 53,-1-1 1,83-26-1,-102 24-85,92-31-54,-103 32 112,-10 4-28,0 0-1,18-5 0,-25 9-337,-6 3 44,-8 2 112,-5 7 155,0 1 0,0 1 0,1 0 0,-24 30 0,31-34 133,7-9 44,15-17 43,-12 15-198,7-8-24,1 1 1,19-13 0,-4 0-262,-26 22 267,0 0 0,1 0 0,-1-1 0,1 1-1,-1 0 1,0 0 0,1 0 0,-1 0-1,1 0 1,-1 0 0,1 0 0,-1-1 0,0 1-1,1 0 1,-1 0 0,1 1 0,-1-1-1,1 0 1,-1 0 0,0 0 0,1 0 0,-1 0-1,1 0 1,-1 0 0,0 1 0,1-1-1,-1 0 1,1 0 0,-1 1 0,0-1 0,0 0-1,1 1 1,-1-1 0,0 0 0,1 1-1,-1-1 1,0 0 0,0 1 0,1-1 0,-1 0-1,0 1 1,0 0 0,8 25-66,-3-9 2,-3-13 90,0 0 0,0 1 0,1-2 1,-1 1-1,1 0 0,0 0 0,0-1 1,0 0-1,1 1 0,4 2 0,-6-4 9,1-1-1,0 1 0,0-1 1,0 0-1,0 0 1,0 0-1,0 0 0,0 0 1,0-1-1,0 1 1,0-1-1,1 0 0,-1 0 1,0 0-1,0 0 1,4-2-1,8-1 92,-1-1 1,17-7-1,-2 0-24,-12 5-54,0 0 0,0-2 0,-1 0-1,0-1 1,-1 0 0,0-1 0,-1-1-1,17-15 1,-18 12-60,-1 0 0,0-1 0,-1 0 0,0-1-1,-2 0 1,0-1 0,0 0 0,-2-1 0,7-19 0,0-13-58,-1 0 0,6-52-1,-10 21-126,-8 74 167,-1 5 27,0 1 0,0 0 0,1 0 0,-1 0 0,0 0-1,0 0 1,0 0 0,0 0 0,0 0 0,0 0 0,0 0 0,-1 0 0,1-1-1,0 1 1,-1 0 0,1 0 0,0 0 0,-1 0 0,1 0 0,-1 1 0,-1-3-1,2 3 12,0 0-1,-1 0 1,1 0-1,0-1 1,0 1-1,0 0 1,-1 0-1,1 0 0,0 0 1,0 0-1,-1 0 1,1 0-1,0 0 1,0 0-1,-1 0 1,1 0-1,0 0 0,0 0 1,0 0-1,-1 0 1,1 0-1,0 0 1,0 0-1,-1 0 1,1 1-1,0-1 0,0 0 1,0 0-1,-1 0 1,1 0-1,0 0 1,0 1-1,0-1 1,0 0-1,-1 0 0,1 0 1,0 0-1,0 1 1,0-1-1,0 0 1,0 1-1,-6 5-23,1 0 1,0 1-1,1 0 0,0 0 0,-5 10 0,-16 44 38,19-44 6,-8 19 34,2 0 0,2 1 1,-10 73-1,17-79-35,1 0 1,2-1-1,1 1 1,2 0-1,8 40 1,44 145-600,-34-145-2358,1-1-3892,-19-57 1769,-17-27-2556,14 13 7456,-14-24-2817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49 9376,'-108'-23'4256,"42"18"-3680,38-4 928,11 9-928,-6-3 127,4 0-415,6-2-1599,8 5 703,10 0-3232,8 8 2144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93 5568,'-21'-1'17137,"20"1"-16556,-5 5-1075,5-3-315,-13 9 1194,1 1-1,1 1 1,0 0-1,1 1 1,0 0-1,1 1 1,1 0-1,0 1 1,1 0-1,-10 27 1,17-41-346,0 0 1,1 1-1,-1-1 1,1 1-1,-1-1 1,1 1 0,0-1-1,0 1 1,0-1-1,0 1 1,1-1-1,-1 1 1,1-1 0,-1 0-1,1 1 1,0-1-1,0 1 1,1 1 0,-2-4-28,0 1 0,0-1 0,1 0 0,-1 0 0,0 0 0,0 0 0,0 0 0,0 1 0,1-1 0,-1 0 0,0 0 0,0 0 0,0 0 0,1 0 0,-1 0 0,0 0 1,0 0-1,0 0 0,1 0 0,-1 0 0,0 0 0,0 0 0,0 0 0,1 0 0,-1 0 0,0 0 0,0 0 0,0 0 0,1 0 0,-1 0 0,0 0 0,11-6 293,13-14 68,-15 12-301,18-13 23,-14 9-133,0 1 0,1 1 0,0 0 0,25-12-1,-38 21 29,1 1 0,1-1 0,-1 1 0,0-1 0,0 1 0,0 0 0,0 0 0,0 0 0,0 0-1,0 0 1,0 1 0,0-1 0,0 1 0,0-1 0,0 1 0,0 0 0,0-1 0,0 1 0,0 0-1,-1 0 1,1 1 0,0-1 0,-1 0 0,1 0 0,0 1 0,-1-1 0,2 3 0,4 4 74,0 1 1,0 0-1,9 17 1,-12-19-35,2 4 64,3 5-34,1 0 1,0-1 0,1 0 0,16 16-1,-24-28-26,0 0 0,0 0 0,0 0 0,1-1 0,0 1 0,-1-1-1,1 0 1,0 0 0,0 0 0,0 0 0,1-1 0,-1 0 0,0 0 0,0 0-1,1 0 1,-1 0 0,1-1 0,-1 0 0,0 0 0,1 0 0,-1-1 0,1 1 0,5-3-1,-2 0 27,0 0-1,0-1 1,-1 0-1,1 0 1,-1 0-1,0-1 1,0-1-1,0 1 0,-1-1 1,0 0-1,0 0 1,0-1-1,-1 0 1,7-11-1,-1-1-11,0-1 0,-1-1-1,-1 1 1,8-30 0,-12 29-131,-1 0 0,-1 0-1,-1 0 1,-1-41 0,-1 61 68,0 1 0,0 0 0,1-1 0,-1 1 0,0 0 0,0-1 0,0 1 0,0 0 0,1-1 0,-1 1 0,0 0 0,0-1 0,1 1-1,-1 0 1,0 0 0,1-1 0,-1 1 0,0 0 0,1 0 0,-1 0 0,0 0 0,1-1 0,-1 1 0,0 0 0,1 0 0,-1 0 0,0 0 0,1 0 0,-1 0 0,0 0 0,1 0 0,-1 0 0,1 0 0,15 1 104,-14-1-131,91 2-178,-45-3 269,34 1 116,172 3-319,-184-3 559,-55 2-361,-15-2-43,0 0-1,0 0 1,0 0-1,0 0 1,0 0-1,0 0 1,1 0-1,-1 0 1,0 0 0,0 0-1,0 0 1,0 0-1,0 0 1,0 0-1,0 0 1,0 0-1,0 0 1,0 0-1,0 1 1,0-1 0,0 0-1,0 0 1,0 0-1,0 0 1,0 0-1,0 0 1,0 0-1,0 0 1,0 0-1,0 0 1,0 0-1,0 0 1,0 1 0,0-1-1,0 0 1,0 0-1,0 0 1,0 0-1,0 0 1,0 0-1,0 0 1,0 0-1,0 0 1,0 0 0,0 0-1,0 0 1,0 0-1,0 0 1,0 1-1,0-1 1,0 0-1,0 0 1,0 0-1,-1 0 1,1 0 0,0 0-1,0 0 1,0 0-1,0 0 1,0 0-1,0 0 1,-10 4 28,-39 17-12,-56 26 85,86-36-91,1 0 1,0 0 0,-23 21-1,36-28 1,1 0 0,1 0 0,-1 0-1,0 0 1,1 1 0,-3 6-1,4-9 7,1 0 0,0 0 0,0 1 0,0-1 0,1 0 0,-1 1-1,1-1 1,-1 1 0,1-1 0,0 1 0,-1-1 0,1 1 0,1-1 0,-1 1 0,1 3-1,-1-5-5,0 0-1,1 0 0,-1-1 0,0 1 0,1 0 1,-1-1-1,1 1 0,-1 0 0,1-1 1,-1 1-1,1-1 0,-1 1 0,1 0 0,-1-1 1,1 0-1,0 1 0,-1-1 0,1 1 0,0-1 1,0 0-1,-1 1 0,1-1 0,1 0 1,1 1 22,-1-1 0,1 0 0,-1 0 1,1 0-1,0 0 0,-1 0 0,5-2 1,2 0 97,1-1-1,14-8 1,0-1-27,33-23 0,-29 18-107,34-29 90,-9 5-5,-40 30-208,-12 9 91,0 1 0,1 0 0,-1 0 0,0-1 0,1 1 0,-1 0 0,0 0 1,1 0-1,-1 0 0,1 0 0,0 1 0,-1-1 0,1 0 0,-1 1 0,1-1 0,0 1 0,1-1 0,-2 2 22,-1 0 0,1 0 0,-1-1 0,1 1 0,-1 0 0,1 0 0,-1 0 1,0-1-1,0 1 0,0 0 0,1 0 0,-1 0 0,0 0 0,0 0 0,0 1 0,0 0 5,1 13 16,12 84 313,-10-87-266,0 1 0,0 0 0,1-1 0,1 0 0,9 18 0,-14-29-40,1 0 0,0 1-1,0-1 1,0 0 0,0 1 0,0-1-1,0 0 1,0 0 0,0 0-1,0 0 1,1 0 0,-1 0 0,2 0-1,-2 0-1,0-1 0,0 0 0,0 0 0,0 1 0,0-1 0,0 0 0,0 0 0,0 0 0,0 0 0,0 0 0,0-1 0,0 1 0,0 0 0,-1 0 0,1-1 0,2 1 0,1-3 33,0 1 1,-1-1-1,1 0 0,0 0 0,-1 0 0,6-7 0,-6 6-35,53-62 81,8-9 38,-38 46-146,-13 14-41,17-16-1,-29 31 50,-1 0 0,0-1 0,0 1 0,0 0 0,1 0 0,-1 0 0,0-1 0,0 1 0,1 0 0,-1 0 0,0 0 0,1-1 0,-1 1 0,0 0 0,1 0 0,-1 0 0,0 0-1,1 0 1,-1 0 0,0 0 0,1 0 0,-1 0 0,0 0 0,1 0 0,1 7-166,-8 16 5,5-19 194,-2 9 21,-1 0 0,2-1-1,0 1 1,0 0 0,1 0-1,1 0 1,2 21 0,5-5-6,-7-28-31,0 0-1,1 0 1,-1 0 0,1 0-1,-1 0 1,1 0 0,-1-1-1,1 1 1,-1 0 0,1 0-1,0 0 1,0 0 0,-1-1-1,1 1 1,0 0-1,0-1 1,0 1 0,0-1-1,0 1 1,-1-1 0,1 1-1,0-1 1,0 0 0,3 1-1,-1-1 17,1-1 0,0 1 0,0-1 0,-1 0 0,1 0 0,0-1 0,-1 1 0,1-1 0,4-2 0,32-23-30,-4-2-172,-8 8-56,38-24 0,-33 25 208,-13 7-58,0 2-1,28-12 0,-47 22 74,2 1 0,-1 0 0,0-1 0,0 1 0,0 0-1,0 0 1,0 0 0,0 0 0,0 1 0,0-1 0,0 1 0,0-1-1,0 1 1,0 0 0,-1-1 0,4 3 0,30 19-21,-21-13 135,-8-6-77,-1 0 0,1-1 0,0 0-1,0 0 1,0 0 0,0-1-1,0 1 1,1-1 0,-1-1 0,0 0-1,1 1 1,-1-2 0,0 1 0,0-1-1,1 0 1,-1 0 0,0-1 0,0 0-1,0 0 1,0 0 0,-1-1-1,1 0 1,0 0 0,-1 0 0,0-1-1,0 1 1,0-1 0,0-1 0,5-5-1,-9 9-27,0 0 0,-1 0 0,1 0-1,0-1 1,0 1 0,-1 0 0,1 0-1,-1-1 1,1 1 0,-1 0-1,1-1 1,-1 1 0,0-1 0,0 1-1,1 0 1,-1-1 0,0 1 0,-1-3-1,1 3-14,0 0 0,0 1 0,-1-1 0,1 0 0,0 1 0,-1-1 0,1 0 0,0 1 0,-1-1 0,1 1 0,-1-1 0,1 1 0,-1-1 0,1 1 0,-1-1 0,1 1 0,-1-1 0,1 1 0,-1-1 0,0 1 0,1 0 0,-1 0 0,0-1 0,1 1 0,-1 0 0,0 0 0,1 0 0,-1-1 0,0 1 0,0 0 0,1 0 0,-1 0 0,0 0 0,0 1 0,1-1 0,-2 0 0,-2 1-9,0 0-1,0 1 1,0-1-1,0 1 0,0 0 1,0 0-1,1 1 0,-1-1 1,1 1-1,-1-1 1,1 1-1,0 0 0,0 0 1,0 0-1,-4 7 0,3-5 30,1 1 0,-1 0 0,1 0-1,0 0 1,1 0 0,-1 0 0,1 1-1,1-1 1,-3 12 0,3-7 24,1 0 1,0 1 0,0-1-1,1 0 1,0 0 0,4 14-1,-4-21-8,0-1 0,1 0 0,-1 1 0,1-1 0,-1 0 0,1 0 0,0 0 1,0 0-1,0 0 0,5 4 0,-5-6-7,0 1 0,0-1 1,0 1-1,1-1 0,-1 0 1,0 0-1,0 0 0,1 0 1,-1-1-1,1 1 0,-1 0 1,1-1-1,-1 0 0,1 0 1,-1 0-1,5 0 0,4-1 22,-1-1 0,0 0 0,0-1 0,0 0 0,0-1 0,13-6 0,57-35 74,-61 34-88,33-21-43,-1-2 0,-2-3-1,50-47 1,-89 75 42,23-15 0,-30 22-4,-3 1-20,0 1 1,0 0-1,0 0 1,1 0-1,-1 0 1,0-1 0,0 1-1,0 0 1,0 0-1,1 0 1,-1 0-1,0 0 1,0 0-1,0 0 1,1 0-1,-1 0 1,0 0 0,0 0-1,1-1 1,-1 1-1,0 0 1,0 0-1,0 1 1,1-1-1,-1 0 1,0 0 0,0 0-1,1 0 1,-1 0-1,0 0 1,0 0-1,0 0 1,1 0-1,-1 0 1,0 1-1,0-1 1,0 0 0,0 0-1,1 0 1,-1 0-1,0 0 1,0 1-1,2 12-55,-5 19 35,-3-6-9,-12 33-1,2-11-25,5-9 176,-26 63-1,30-91-127,7-11 3,0 0 0,0 0 0,0 0 0,-1 0 0,1 0 0,0 0 0,0 0 0,0 0 0,0 0 0,0 0 0,0 0 0,-1 0 0,1 0 0,0 0 0,0 0 0,0 0 0,0 0 0,0 0 0,0 0 0,-1 0 0,1 0 0,0 0 0,0 0 0,0 0 0,0 0 0,0 0 0,0 0 0,0 0 0,-1-1 0,1 1 0,0 0 0,0 0 0,0 0 0,0 0 0,0 0 0,0 0 0,0 0 0,0 0 0,0-1 0,0 1 0,0 0 0,0 0 0,-1 0 0,1-2-52,-1 0 1,1 0 0,0 0 0,-1 0-1,1 0 1,0 0 0,0 0 0,1-4-1,1-4 13,0 0 0,0 0 0,1 0 0,1 0-1,0 0 1,0 1 0,1 0 0,7-12 0,-4 9-711,18-19 1,-16 20-1877,20-15 0,-28 25 2031,0-1-1,0 1 1,0-1 0,0 1-1,1 0 1,-1 0 0,0 0-1,1 0 1,-1 0 0,1 0-1,-1 1 1,1-1 0,-1 1 0,1-1-1,4 1 1,22 6-3595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23:42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13952,'-5'12'6335,"-3"-4"-2527,3-3-2624,-4-2-256,9 1-608,-10-4-1248,7 5 512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7:57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5 284 4064,'-1'3'1321,"0"-4"-515,-1-1-656,3 3 689,1 1 0,0-1 0,-1 0-1,1 0 1,0-1 0,-1 1 0,1 0 0,0 0 0,2 0-1,26 4 1223,38-4-2824,-60-1 1327,23 0-326,0-2 0,37-7 0,-51 6-94,0-2 1,0 0-1,0 0 0,0-1 0,19-12 0,-32 16-79,0 0-1,-1-1 0,1 1 1,-1-1-1,0 0 1,1 0-1,-1 0 0,-1-1 1,1 1-1,-1-1 1,1 1-1,-1-1 0,0 0 1,0 0-1,0 0 1,1-6-1,-2 4-9,1-1-1,-2 1 1,1 0 0,-1 0 0,0 0-1,0-1 1,0 1 0,-1 0-1,0 0 1,-4-12 0,3 11-40,-1 0 1,0 0 0,0 1-1,0-1 1,-1 1-1,0 0 1,-1 0 0,1 0-1,-8-7 1,9 10-33,-1-1-1,0 1 1,0 0 0,-1 0-1,1 0 1,-1 1 0,1-1 0,-1 1-1,0 0 1,0 1 0,0-1-1,0 1 1,-8-1 0,4 1-35,0 2 0,0-1 0,0 1 0,0 1 1,0-1-1,0 2 0,0-1 0,0 1 0,1 0 1,0 1-1,0 0 0,0 0 0,0 1 0,-13 10 0,6-3-38,1 1 0,1 0 0,0 0 0,0 1 0,2 1 0,-14 21 0,18-25 134,0 1 1,1-1-1,1 1 1,0 0-1,0 0 0,1 1 1,1-1-1,-3 18 1,5-23-28,0 2 34,1 1 0,1 19 0,0 0 179,-1-23-189,0 1 0,1-1 0,0 1 0,0-1 0,0 1 1,3 5-1,0-1 66,1 0 1,0 0-1,0-1 1,1 0 0,7 9-1,-9-13-47,1-1-1,-1-1 1,1 1 0,0-1-1,0 0 1,0 0 0,0 0-1,1-1 1,0 1-1,11 4 1,-3-4 121,0-1 0,-1 0 0,1 0 0,0-1 0,0-1 0,18-1 1,-9-1-65,0-1 1,0-1 0,24-6 0,-3-4 73,47-20-1,-36 12-102,-52 20-503,18-8 1542,-13 4-2459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7:5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14 2976,'8'1'1014,"-6"-5"-401,-2 0-512,15-2 11528,-15 9-11601,-1 0 0,1-1-1,-1 1 1,0 0-1,0-1 1,-1 1 0,-1 3-1,-10 8 422,-7 9 259,13-12-446,-1 2 39,1 1-1,-12 27 1,18-36-265,-1-1-1,1 1 1,0 0 0,0 0 0,1 0-1,-1 0 1,1 0 0,0-1 0,1 1-1,-1 0 1,1 0 0,0 0 0,2 7-1,-1-8 6,0-1 0,0 1 0,0-1 0,0 0 0,1 1 0,-1-1-1,1-1 1,0 1 0,0 0 0,0-1 0,0 1 0,0-1 0,0 0-1,1 0 1,-1 0 0,1 0 0,4 1 0,-5-2-86,0 0-1,0-1 1,0 1-1,0 0 1,0-1 0,0 0-1,0 0 1,0 0 0,0 0-1,0 0 1,0 0 0,5-2-1,-6 1-203,0 1 1,-1-1-1,1 0 0,0 0 0,-1 0 1,1 0-1,0 0 0,-1-1 0,1 1 1,-1 0-1,0-1 0,3-2 1,5-9-3379,5 1 1142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7:5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61 5728,'-23'-29'2592,"14"18"-2240,4 2 1440,0 1-1184,2 5-992,6 3 192,7 3 160,-1 0-864,4 2 480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3 632 5632,'-3'-6'6045,"3"6"-5994,4 1 445,0-1 0,0 1 0,0-1 0,0 0 0,0 0 0,7-2 0,-5 1-343,0 0 0,1 0 0,-1-1 1,0 0-1,0 0 0,0-1 1,-1 0-1,1 0 0,0 0 0,-1 0 1,5-5-1,-7 6-125,-1 0 0,1-1 0,-1 1 0,0-1 0,0 1 0,0-1 1,0 0-1,0 0 0,0 0 0,-1 0 0,1 0 0,-1 0 0,0 0 0,0 0 0,0-1 0,-1 1 0,1 0 0,-1-1 0,0 1 1,1 0-1,-2-1 0,1-4 0,0 7-34,0 0 0,-1 0 0,1 1 0,0-1 0,0 0 1,0 0-1,-1 0 0,1 1 0,0-1 0,-1 0 0,1 0 0,-1 0 1,1 1-1,-1-1 0,1 0 0,-1 1 0,1-1 0,-1 1 0,0-1 1,1 1-1,-1-1 0,0 1 0,0-1 0,1 1 0,-2-1 0,0 1 26,1 0-1,-1-1 0,1 1 0,-1 0 0,1 0 0,-1 1 0,1-1 0,-1 0 0,1 0 0,-1 1 1,1-1-1,-1 1 0,-1 0 0,-3 2 177,0 1 0,1-1 0,-1 1 0,1 0-1,-9 8 1,9-8-80,1 1 0,0-1-1,0 1 1,1 0 0,0 0-1,-1 1 1,1-1 0,-2 7-1,4-9-76,0 0-1,1 0 1,-1 0-1,0 0 1,1 0-1,0 0 1,0 1-1,0-1 1,0 0-1,0 0 0,1 0 1,-1 1-1,1-1 1,0 0-1,0 0 1,0 0-1,2 3 1,0 0 125,0 1 0,0-1 0,1-1 0,0 1 0,0 0 0,0-1 0,9 8 0,-11-12-124,1 1 0,-1 0 0,1-1 0,0 1 0,0-1 1,0 0-1,0 0 0,0 0 0,0 0 0,0 0 0,0-1 0,0 1 0,0-1 1,0 0-1,0 0 0,0 0 0,1 0 0,5-2 0,43-11-248,0-2 0,63-29 0,-94 36 78,-3 1 2,1 0-1,-1-2 0,0 0 1,23-16-1,-37 22 97,-3 2 8,0 1 1,0-1-1,0 1 0,0-1 1,0 0-1,-1 1 0,1-1 1,0 0-1,0 1 0,-1-1 1,1 0-1,-1 0 0,1 0 1,-1 0-1,1 0 1,-1 0-1,1 1 0,-1-1 1,0 0-1,0 0 0,1 0 1,-1-2-1,0 2 7,0 1-1,0-1 1,0 1 0,0-1-1,0 1 1,-1-1-1,1 1 1,0-1 0,0 1-1,0 0 1,-1-1 0,1 1-1,0-1 1,0 1 0,-1 0-1,1-1 1,0 1-1,-1 0 1,1-1 0,0 1-1,-1 0 1,1-1 0,-1 1-1,1 0 1,-1 0-1,1 0 1,0-1 0,-1 1-1,1 0 1,-1 0 0,1 0-1,-1 0 1,1 0 0,-2 0-1,-21 0-343,14 1 210,-6 0 135,0 1-1,0 0 1,0 1-1,0 1 1,1 0 0,-1 1-1,1 1 1,0 0-1,1 1 1,0 0 0,0 1-1,-18 14 1,29-20 43,0-1 0,0 1-1,1 0 1,-1 0 0,0 0 0,1 0 0,-1 0 0,1 1 0,0-1 0,0 0 0,0 1 0,0-1-1,0 1 1,0-1 0,1 1 0,-1-1 0,1 1 0,0-1 0,0 1 0,0 0 0,0-1 0,1 5 0,-1-5 16,1 0 0,0 0 0,-1 0 0,1 0 1,0 0-1,0 0 0,1 0 0,-1-1 0,0 1 1,1 0-1,-1-1 0,1 1 0,-1-1 0,1 0 1,-1 0-1,1 1 0,0-1 0,0 0 1,0 0-1,0 0 0,0-1 0,0 1 0,0 0 1,0-1-1,0 1 0,0-1 0,0 0 0,4 0 1,9 0 61,-1 0 1,1-1 0,0-1 0,0 0-1,-1-1 1,1-1 0,-1 0-1,0-1 1,0-1 0,-1 0 0,1 0-1,-1-2 1,-1 0 0,1 0 0,-1-1-1,16-16 1,-20 17-112,-1 0-1,0 0 1,0-1-1,-1 0 1,-1 0 0,1-1-1,-1 0 1,-1 0-1,4-12 1,9-24-142,-3-1 0,-2 0 0,7-55 0,-17 89 119,13-90-164,-13 84 47,-1 0 0,-1-1 1,-3-24-1,2 38 32,0 1 0,0 0 0,0 1 0,-1-1 0,-4-9 0,6 14 105,0-1 1,-1 0 0,1 0 0,-1 0 0,1 1-1,0-1 1,-1 0 0,1 1 0,-1-1 0,0 0-1,1 1 1,-1-1 0,0 1 0,1-1 0,-1 1-1,0-1 1,1 1 0,-1 0 0,0-1 0,0 1-1,0 0 1,1 0 0,-1-1 0,0 1 0,0 0-1,0 0 1,0 0 0,0 0 0,1 0 0,-1 0-1,0 0 1,0 0 0,0 0 0,0 1 0,1-1-1,-1 0 1,0 1 0,0-1 0,0 0 0,1 1-1,-1-1 1,0 1 0,1-1 0,-1 1 0,-1 0-1,-1 3 64,-1-1-1,1 1 0,0 0 0,0-1 0,1 1 0,-1 1 0,1-1 1,0 0-1,0 1 0,0-1 0,0 1 0,0 5 0,-7 23 162,3 0 0,0 1 0,2 0 0,1 68 0,6-53 7,2-1 1,23 95-1,-24-126-403,28 94-109,-18-76-2769,4 0-3346,-10-20 2986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7:5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 3968,'2'-3'5199,"1"15"-3396,-16 128 1830,2-25-2807,7-42-154,3 0 0,11 84 0,23 56 752,-33-212-1583,2 13 899,-3-12 67,-2-10-206,2 2-560,-1 1-1,1-1 1,1-1-1,-1 1 1,1 0-1,0 0 1,0 0-1,1 0 1,0 0-1,0 0 1,0 0-1,1 0 1,0 1-1,0-1 1,4-6-1,6-11-66,0 0-1,22-27 0,-11 18-98,-18 23 65,1 1 0,0-1 0,1 2 0,0-1 0,0 1 1,1 0-1,0 0 0,12-7 0,-19 13 59,0 1 0,0-1 1,0 1-1,0-1 0,1 1 0,-1 0 0,0-1 0,0 1 0,0 0 1,0 0-1,0 0 0,1 0 0,-1 0 0,0 0 0,0 0 1,0 0-1,0 0 0,0 1 0,1-1 0,-1 0 0,0 1 1,0-1-1,0 1 0,0-1 0,0 1 0,0 0 0,0-1 0,0 1 1,0 0-1,-1 0 0,1-1 0,0 1 0,0 0 0,-1 0 1,1 0-1,0 0 0,-1 0 0,1 2 0,2 1 5,-2-1 0,1 1 0,0 0-1,-1 0 1,1 1 0,-1-1 0,0 0 0,-1 0 0,1 5-1,-1-5 40,0 1 0,-1-1 1,0 0-1,0 0 0,0 0 0,0 0 0,0-1 0,-1 1 0,0 0 0,0 0 0,0-1 0,0 1 0,-3 3 0,3-5-21,1 0-1,-1-1 1,0 1-1,0 0 1,0-1-1,0 1 1,0-1-1,0 1 1,0-1 0,0 0-1,-1 0 1,1 0-1,0 0 1,-1 0-1,1-1 1,-1 1-1,1-1 1,0 1 0,-1-1-1,1 0 1,-1 0-1,0 0 1,-2-1-1,-2 0 123,5 0-158,1 0 1,0 1-1,-1 0 1,1-1-1,-1 1 1,1 0-1,-1 0 1,1 0-1,-1 0 1,0 0-1,1 0 1,-3 1-1,-4 2-366,8-2 17,4 3 285,25 30 167,-21-24 19,-1-1-1,15 13 0,-12-13-30,-2-2 206,0-1 1,12 8 0,-20-13-291,0-1 0,0 0 0,0 0 0,1 0 0,-1 0 0,0 0 1,0 1-1,0-1 0,1 0 0,-1 0 0,0 0 0,0 0 0,1 0 1,-1 0-1,0 0 0,1 0 0,-1 0 0,0 0 0,0 0 0,1 0 1,-1 0-1,0 0 0,0 0 0,1 0 0,-1 0 0,0 0 0,0-1 1,1 1-1,-1 0 0,0 0 0,0 0 0,0 0 0,1 0 0,-1-1 1,0 1-1,0 0 0,0 0 0,1-1 0,2-9-3640,-1 3 490,7-2 176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00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 2912,'-12'4'12880,"46"-7"-11961,-25 2-848,-1 0 1,1 1-1,15 1 1,3 1 48,-19-2 40,0 1 0,0 0 0,0 0 1,13 4-1,-18-4-118,-1 0 1,0 0-1,1 0 1,-1 1-1,0-1 1,0 1-1,0-1 1,0 1-1,0 0 1,-1-1-1,1 1 1,0 0-1,-1 0 1,1 0-1,-1 0 0,0 1 1,0-1-1,0 0 1,1 4-1,10 29 467,21 70 337,-31-99-757,0-1 0,1 1 0,-1 0 0,7 8 0,5 13 351,-14-27-428,0 1 0,0-1 0,1 1-1,-1-1 1,0 1 0,0-1 0,1 1-1,-1-1 1,0 1 0,1-1 0,-1 1-1,1-1 1,-1 0 0,0 1 0,1-1-1,-1 0 1,1 1 0,-1-1 0,1 0-1,-1 0 1,1 1 0,-1-1 0,1 0-1,0 0 1,-1 0 0,1 0 0,-1 0-1,1 0 1,-1 0 0,1 0 0,-1 0-1,1 0 1,0 0 0,0 0 0,1-1-140,0 1-1,0-1 1,-1 0 0,1 0 0,0 0 0,0 0 0,-1-1 0,1 1 0,2-3 0,4-4-747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01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0 4896,'-1'3'823,"0"-1"-1,0 0 1,0 0 0,0 1 0,0-1-1,0 0 1,0 0 0,-1 0 0,1 0 0,-4 3-1,-26 28 785,16-18-281,-23 22 499,-79 59-1,14-14-1425,91-71-502,-91 87-1100,98-93-17,18-5-8253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04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24 325 5216,'-13'0'2906,"2"0"5148,17-21-6007,6-8-1361,-1 1-444,8-11 15,-4 5-167,32-48 1,-41 74-103,0-1 0,0 1 0,1 1 0,0-1-1,0 1 1,0 0 0,1 1 0,1 0 0,-1 0 0,15-7-1,-21 12 13,0 0 0,0 0 0,0 0 0,0 1 0,0-1 0,0 1 0,0-1 0,1 1-1,-1 0 1,0-1 0,0 1 0,1 0 0,-1 1 0,0-1 0,0 0 0,0 1-1,1-1 1,-1 1 0,0 0 0,0-1 0,3 3 0,-2-1 21,0 1 1,0-1-1,-1 1 1,1-1 0,-1 1-1,0 0 1,0 0-1,0 0 1,0 0-1,0 0 1,-1 1-1,3 5 1,2 10-49,-1 0 1,4 30 0,-5-25 54,9 32-1,-11-49 0,1-1 0,-1 1 0,1-1 0,1 1 0,-1-1 0,1 0 0,0 0-1,10 11 1,-10-14 10,1 0 0,-1 1 0,0-2 0,1 1 0,0 0 0,-1-1 0,1 0 0,0 0-1,0 0 1,1-1 0,-1 0 0,0 0 0,0 0 0,1 0 0,5-1 0,0 0 81,0 0 0,0-1 1,0-1-1,0 0 0,0 0 1,13-5-1,-12 2-63,-1 0-1,0-1 1,0 0 0,0 0-1,-1-1 1,0-1 0,0 1-1,8-10 1,-6 5 32,-1-1 0,-1 0 0,0 0-1,-1-1 1,12-21 0,-19 30-188,0 1-1,-1-1 1,1 1-1,1-9 1,-3 12-259,0-1 0,1 1 0,-1-1 0,0 0 0,0 1 0,-1-1 0,1 1 1,0-1-1,-1-2 0,1 4 263,0 0 0,0 0 0,0 0 0,0-1 0,0 1 0,0 0 0,0 0 0,0 0 0,-1 0 0,1-1 0,0 1 0,0 0 0,0 0 0,0 0 0,0 0 0,0 0 0,-1 0 0,1-1 0,0 1 0,0 0 0,0 0 0,0 0 0,-1 0 0,1 0 0,0 0 0,0 0 0,0 0 0,0 0 0,-1 0 0,1 0 0,0 0 0,0 0 0,0 0 0,-1 0 0,1 0 0,0 0 0,0 0 0,0 0 1,-1 0-1,1 0 0,0 0 0,0 0 0,0 0 0,0 0 0,-1 0 0,1 0 0,0 0 0,0 1 0,0-1 0,0 0 0,0 0 0,-1 0 0,1 0 0,0 0 0,0 1 0,0-1 0,0 0 0,0 0 0,0 0 0,0 0 0,0 1 0,0-1 0,0 0 0,-1 0 0,-4 8-2628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0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80 3904,'-5'-3'10144,"16"-2"-8720,41-22-299,-46 23-1036,0 1 1,0 0 0,1 0-1,-1 1 1,0 0-1,1 0 1,0 0 0,-1 1-1,1 0 1,13 0-1,-15 1 18,0 1 0,1 0 0,-1 0-1,1 0 1,-1 0 0,0 1 0,0 0-1,0 0 1,0 0 0,0 1 0,0 0-1,0 0 1,7 7 0,-7-7 11,-1 0 0,1 0 0,-1 0 0,1 0 0,0-1 0,0 0 0,0 0 0,0 0 0,0-1 0,0 1 0,0-1 0,7 0 0,0 0 129,0-1 0,0 0-1,0-1 1,18-4 0,5-3-7,-1-1 0,39-17 0,-65 23-280,-1 0 1,1-1 0,9-8 0,-6 6-1788,-2 1 445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3808,'0'-2'296,"0"1"14,-1-1 0,1 1-1,0 0 1,0 0 0,0 0-1,0 0 1,0 0-1,0-1 1,1 1 0,-1 0-1,0 0 1,1 0 0,-1 0-1,0 0 1,1 0-1,-1 0 1,1 0 0,0 0-1,-1 0 1,1 0-1,0 0 1,-1 0 0,1 0-1,1 0 1,-2 1-226,0-1 0,1 1 0,-1 0-1,0-1 1,0 1 0,0 0 0,0-1 0,1 1 0,-1 0-1,0 0 1,0-1 0,0 1 0,0 0 0,0-1 0,0 1 0,0 0-1,0-1 1,0 1 0,0 0 0,0-1 0,0 1 0,0 0-1,-1-1 1,1 1 0,0-1 0,-1 1 577,2 6 82,7 18 94,-4-12-592,0 0 1,2 18-1,22 264 1161,-21-189-919,-5-13-13,-3-50 327,1-41-810,0-1 1,0 0-1,0 1 1,0-1-1,1 0 1,-1 0-1,0 1 0,0-1 1,0 0-1,0 1 1,0-1-1,-1 0 0,1 1 1,0-1-1,0 0 1,0 0-1,0 1 0,0-1 1,0 0-1,0 1 1,-1-1-1,1 0 0,0 0 1,0 1-1,0-1 1,0 0-1,-1 0 0,1 0 1,0 1-1,0-1 1,-1 0-1,1 0 1,0 0-1,0 0 0,-1 0 1,1 1-1,0-1 1,-1 0-1,1 0 0,0 0 1,-1 0-1,1 0 1,0 0-1,0 0 0,-1 0 1,1 0-1,0 0 1,-1 0-1,1 0 0,0 0 1,-1 0-1,1 0 1,-1-1-1,-2 1-754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1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10 140 2816,'-10'-15'10105,"21"22"-7736,-6-4-2342,0 0-1,1-1 0,0 0 0,-1 0 1,1 0-1,9 1 0,38 3 70,-35-5-2,178 5 826,-2-14-637,-166 7-287,327-29 292,52-15 550,233-19 340,-540 55-799,115 4 0,-108 6 277,-122 11-1990,6-4 454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64 187 4160,'-17'-2'1350,"15"2"-931,0 0 1,0 0-1,0 0 1,-1 0-1,1-1 1,0 1-1,0-1 1,0 1-1,0-1 1,0 0-1,0 0 1,0 0-1,0 0 1,0 0-1,0 0 1,1-1-1,-4-2 1,4 2-270,0 1-1,0-1 1,0 0 0,0 0 0,1 0 0,-1 0-1,0 0 1,1 0 0,0 0 0,-1 0-1,1 0 1,0 0 0,0 0 0,1-3-1,0 0-20,0 1 0,0-1-1,1 1 1,-1 0-1,1 0 1,4-7-1,-3 7-89,0-1 0,1 1 0,0-1-1,-1 1 1,2 0 0,-1 1-1,0-1 1,1 1 0,-1 0-1,1 0 1,0 0 0,0 0-1,9-2 1,7-2-75,0 1-1,26-5 1,-25 7 94,8-2-51,1 0 0,1 3 0,-1 0 1,0 2-1,42 4 0,-67-3 4,-1 1 1,1 1-1,-1-1 1,1 1-1,-1-1 1,0 1 0,0 1-1,0-1 1,6 5-1,-9-6 2,0 1 1,1 0-1,-1 0 0,0 0 1,0 1-1,0-1 0,0 0 1,0 1-1,-1 0 0,1-1 0,-1 1 1,0 0-1,1 0 0,-1-1 1,-1 1-1,1 0 0,0 0 1,0 4-1,-1 6 16,0 0 1,0 0 0,-1 0-1,-1 0 1,-3 15 0,-21 63 230,23-81-250,-4 11 35,-2-1 0,1 0 0,-2 0 0,-1-1 0,0 0 1,-2-1-1,0 0 0,-1-1 0,0 0 0,-2-1 0,0-1 0,-34 25 0,-56 31 238,83-58-125,-2 0 1,-38 14-1,55-24-83,10-2 35,15-4 67,-4 1-214,31-4 273,78 2-1,48 11 267,-141-6-430,-14 0 140,-1 1-1,1 0 0,-1 1 0,28 9 0,-42-12-199,0 1 0,0-1 0,0 0-1,1 0 1,-1 0 0,0 0-1,0 0 1,0 0 0,0 1 0,0-1-1,0 0 1,0 0 0,0 0 0,0 0-1,0 0 1,0 1 0,0-1 0,0 0-1,0 0 1,0 0 0,0 0-1,0 0 1,0 1 0,0-1 0,0 0-1,0 0 1,0 0 0,0 0 0,0 1-1,0-1 1,0 0 0,0 0 0,0 0-1,0 0 1,0 0 0,0 0-1,-1 1 1,1-1 0,0 0 0,0 0-1,0 0 1,0 0 0,0 0 0,0 0-1,-1 0 1,1 0 0,0 0-1,0 0 1,0 1 0,-1-1-115,1 0 0,0 0 0,-1 0 0,1 0 0,0 0 0,0 0 0,-1 0 0,1 0 0,0 0 0,-1 0 0,1 0 0,0 0 0,-1 0 0,1-1 0,0 1 0,0 0-1,-1 0 1,1 0 0,0 0 0,0 0 0,-1-1 0,1 1 0,0 0 0,0 0 0,-1-1 0,1 1 0,0 0 0,0 0 0,0-1 0,0 1 0,-1 0 0,1 0 0,0-1 0,0 1 0,0 0 0,0 0 0,0-1 0,0 1 0,0 0 0,0-1 0,0 1 0,0 0 0,0-1 0,0 0-174,-1 1 0,1 0 0,0-1 0,0 1 0,0-1 0,0 1 0,0-1 0,0 1 0,0-1 0,0 1 0,0-1 0,0 1 0,0-1 0,1 1 0,-1-1 0,0 1 0,0-1 0,0 1 0,1-1 0,-1 1 0,0-1 0,0 1 1,1 0-1,-1-1 0,0 1 0,1 0 0,0-1 0,1-2-389,6-5-1254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68 5408,'30'-37'2970,"-28"35"-2729,0 0-1,0 0 1,0 1 0,0-1-1,0 1 1,1-1-1,-1 1 1,0 0-1,4-2 1,-4 2 16,-1 1 1,1-1-1,-1 0 1,1 0-1,0 0 0,-1 0 1,0 0-1,1 0 1,-1 0-1,3-3 1,-4 8 1204,-3 5-727,-2 0-103,0-1 0,-12 14 0,-1 2-43,-43 54 523,30-40-773,27-33-305,0 1 0,0 0 0,0 0 1,0 0-1,1 0 0,0 1 0,0-1 0,-3 13 1,6-17-12,0 0 1,0 0 0,-1 0-1,1 0 1,1 0-1,-1 1 1,0-1 0,0 0-1,1 0 1,-1 0 0,1 0-1,0 0 1,-1 0 0,1 0-1,0 0 1,0 0 0,1 0-1,-1-1 1,0 1-1,0 0 1,1-1 0,-1 1-1,1-1 1,0 1 0,-1-1-1,1 0 1,0 0 0,0 0-1,0 0 1,-1 0-1,1 0 1,3 1 0,-1-1-138,1 1 0,-1-1 0,1 0 0,0 0 0,-1 0 1,1-1-1,0 1 0,6-2 0,-5 1-704,0-1 0,0 0 0,-1 0-1,1 0 1,0-1 0,9-4 0,3-2-979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44 6880,'-23'-23'3136,"4"11"-2720,11 7 480,3 2-960,10 6 0,0-3-128,3 5 96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38 6656,'-4'-9'1270,"6"6"-291,0-6 2041,-2 9-2875,0-1-1,0 1 1,0-1 0,0 0-1,0 1 1,0-1 0,0 1-1,0-1 1,-1 1 0,1-1-1,0 0 1,-1 1 0,1-1-1,0 1 1,-1-1 0,1 1-1,0 0 1,-1-1 0,1 1-1,-1-1 1,1 1 0,-1 0-1,1-1 1,-2 0 0,1 1 16,-1-1 1,0 1 0,1-1 0,-1 1-1,0-1 1,0 1 0,0 0 0,-2 0 0,-2 0 151,-1 1 0,1-1 0,-12 4 0,-6 3 1,0 2 1,1 0-1,0 2 0,0 0 0,2 1 1,-1 2-1,2 0 0,0 1 0,0 1 1,1 1-1,2 0 0,-21 26 0,35-40-260,0 1 1,1-1-1,0 1 0,-1 0 0,1 0 0,1 0 0,-1 0 0,0 0 0,1 0 0,0 0 0,0 0 0,0 0 1,1 1-1,-1-1 0,1 0 0,0 1 0,0-1 0,1 0 0,-1 1 0,1-1 0,0 0 0,0 0 0,0 1 1,1-1-1,0 0 0,-1 0 0,1-1 0,1 1 0,-1 0 0,0-1 0,1 1 0,0-1 0,0 0 1,6 6-1,6 3 56,0-1 0,1-1 1,0 0-1,0-1 1,1-1-1,0 0 0,1-2 1,-1 0-1,29 6 1,-35-11-13,0 1 0,0-2 0,0 0 0,0 0 0,0-1 0,18-3 0,10-7-2454,-34 9 1546,0-1 0,0 0 0,0 0 0,5-4 0,6-10-7646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5408,'-1'1'113,"1"-1"-1,0 1 1,-1-1 0,1 1 0,-1 0 0,1-1-1,0 1 1,0 0 0,-1-1 0,1 1-1,0 0 1,0 0 0,0-1 0,0 1 0,0 0-1,0 0 1,0-1 0,0 1 0,0 0 0,0 0-1,0-1 1,1 2 0,-1-1 226,-7 195 5883,1-63-4732,-6 77-220,9-161-1004,3 28 408,1-32 668,-1-46-1273,0-13 399,0 0 0,2 0 0,4-26 0,6-4-482,27-91-244,-28 107 208,1 0 1,1 0-1,2 1 1,0 1-1,2 0 1,34-38-1,-43 55 24,1 1 0,-1 1 0,12-8 0,-15 12-6,0 0-1,0 0 1,0 1 0,0-1 0,0 1-1,0 0 1,1 1 0,5-2 0,-9 3 34,0 0 1,0 0-1,-1 0 1,1 0-1,0 0 1,0 1-1,0-1 1,-1 0-1,1 1 1,0 0-1,-1-1 1,1 1-1,0 0 1,-1 0 0,1 0-1,-1 0 1,1 0-1,-1 0 1,0 0-1,1 1 1,-1-1-1,0 0 1,0 1-1,0-1 1,1 3-1,0-1 9,0 0 0,-1 1 0,1-1 0,-1 1 0,0-1 0,0 1 0,0-1 0,-1 1 0,1 0 0,-1-1 0,0 1 0,0 4 0,-2 5 26,0 1 0,-1-1 0,0 1 0,-1-1 0,-1 0 0,0-1 0,0 1 1,-2-1-1,-11 18 0,9-16 16,-1-2 1,-1 1 0,0-1-1,0-1 1,-1 0-1,-1-1 1,-25 17 0,20-17 209,-34 12 1,10-5-221,41-17-51,1 0-1,0 0 0,-1 0 0,1 0 0,0 0 0,-1 1 1,1-1-1,0 0 0,-1 0 0,1 0 0,0 0 1,-1 0-1,1 1 0,0-1 0,-1 0 0,1 0 1,0 1-1,0-1 0,-1 0 0,1 0 0,0 1 1,0-1-1,-1 0 0,1 1 0,0-1 0,0 0 0,0 1 1,0-1-1,0 0 0,-1 1 0,1-1 0,0 0 1,0 1-1,0-1 0,0 1 0,0-1 0,0 0 1,0 1-1,0-1 0,0 0 0,1 1 0,-1-1 0,0 0 1,0 1-1,0-1 0,0 0 0,0 1 0,1-1 1,-1 0-1,0 1 0,0-1 0,0 0 0,1 0 1,-1 1-1,0-1 0,0 0 0,1 0 0,-1 1 1,1-1-1,24 13-77,-18-9 76,106 46 350,19 10 536,-114-48-609,-17-11-228,0 0 0,-1 0 0,1-1 0,0 1 0,0 0 1,0 0-1,-1 0 0,1 0 0,0 0 0,-1 0 0,1 0 0,-1 0 0,1 0 1,0 3-1,-1-4-150,0 0 0,-1 1 0,1-1 0,0 0 0,0 1 0,0-1 0,-1 0 0,1 0 0,0 1 0,0-1 0,-1 0 0,1 0 0,0 1 0,0-1 0,-1 0 0,1 0 0,0 0 0,-1 1 0,1-1 1,0 0-1,-1 0 0,1 0 0,-1 0 0,1 0 0,0 0 0,-1 0 0,1 0 0,0 0 0,-1 0 0,1 0 0,0 0 0,-1 0 0,1 0 0,-1 0 0,1 0 0,0 0 0,-1 0 0,1-1 0,0 1 0,-1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5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7232,'3'5'4416,"-1"11"-3632,-2 282 8271,2-299-8957,0-1 0,-1 1-1,1-1 1,-1 1 0,1-1-1,-1 0 1,0 1-1,0-1 1,0 0 0,0 0-1,0 0 1,1-3 0,11-47 108,7-62 0,-14 71 156,2 1 0,26-81 0,-33 118-335,1 0 0,1 0 0,-1 0 0,1 0 0,4-6 0,-6 9-14,0 1-1,1 0 0,-1 0 0,0 0 1,1 0-1,-1 0 0,0 0 0,1 0 1,-1 0-1,1 0 0,0 1 1,-1-1-1,1 0 0,0 1 0,-1 0 1,1-1-1,0 1 0,-1 0 0,1 0 1,0 0-1,3 0 0,7 2-9,12 0 174,0 0 0,44-2 0,-66-1-499,1 1 0,-1 0 1,0 0-1,0-1 1,0 1-1,0 1 0,0-1 1,0 0-1,0 0 0,0 1 1,0-1-1,0 1 1,0 0-1,0 0 0,0-1 1,-1 1-1,1 0 1,0 1-1,0-1 0,-1 0 1,1 0-1,1 3 0,15 11-2653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1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3808,'0'0'1227,"-14"0"1684,-40 0 3463,152 7-2783,27 1-3519,-17-10 287,42 0-40,-79 3-81,-17-1 166,0 2 0,90 15 0,-130-14-59,0 0 0,27 0 0,-41-3-334,0 0 1,0 0-1,0 0 0,1 0 1,-1 0-1,0 0 1,0 0-1,0 0 0,0 0 1,0 0-1,0 0 0,0 0 1,0 0-1,0 0 0,0 0 1,0 0-1,1 0 1,-1 0-1,0 0 0,0 0 1,0 0-1,0 0 0,0 0 1,0 0-1,0 0 0,0 0 1,0 0-1,0 0 1,0 0-1,0 0 0,1 0 1,-1 0-1,0 0 0,0-1 1,0 1-1,0 0 0,0 0 1,0 0-1,0 0 1,0 0-1,0 0 0,0 0 1,0 0-1,0 0 0,0 0 1,0 0-1,0-1 0,0 1 1,0 0-1,0 0 1,0 0-1,0 0 0,0 0 1,0 0-1,0 0 0,0 0 1,0 0-1,0 0 0,0 0 1,0-1-1,0 1 1,0 0-1,-7-6-340,-6-3-2362,12 8 2423,0 1 0,0 0 1,0 0-1,0 0 0,0 0 0,-1 0 0,1 0 1,0 0-1,0 1 0,0-1 0,0 0 0,0 1 1,0-1-1,1 0 0,-1 1 0,0-1 0,0 1 1,0 0-1,0-1 0,0 1 0,1-1 0,-1 1 1,0 0-1,0 0 0,1 0 0,-1-1 0,0 3 1,-10 20-3013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0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1248,'-1'0'159,"0"0"0,0 0 0,1 0 0,-1 0 0,0 0 0,0 0 0,1 0 0,-1 0 0,0 0 0,1 1 0,-1-1 0,0 0 0,1 0 0,-1 1 0,0-1 0,1 1 0,-1-1-1,0 1 1,1-1 0,-1 1 0,1-1 0,-1 1 0,0 0 0,-6 6 2036,0 11 7853,18-15-9851,1-1 1,-1 0-1,0-1 0,0 0 1,1 0-1,17-3 1,-2 2 20,155-9 777,-30 0-683,63 11 83,-59 0 474,-152-2-1000,-5-1-892,0-1 113,0-1-456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1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2720,'-13'-12'1536,"12"12"-1321,0 0 0,0 1 1,0-1-1,0 0 0,0 0 0,0 0 1,0 1-1,0-1 0,0 0 0,1 1 0,-1-1 1,0 1-1,0-1 0,0 1 0,1-1 1,-1 1-1,0 0 0,1-1 0,-1 1 1,0 0-1,1 0 0,-1-1 0,1 1 1,-1 1-1,-1 1-41,0 0 0,0 0 0,0 0 0,0 0 0,0 0 0,1 1 0,-2 5 0,1 0 45,0 0 1,1 1-1,0-1 0,1 1 1,0-1-1,0 1 1,1-1-1,0 1 0,1-1 1,0 0-1,1 0 0,0 0 1,0 0-1,5 9 1,4 5 203,-1-3-182,0-1 0,24 32 0,7-1 153,3-2-1,2-2 1,2-3 0,99 69-1,-125-97-379,15 10 262,53 27-1,-57-33-317,-26-14 134,2 0 1,11 5-1,-21-9-73,1-1 1,-1 0-1,0 0 0,1 0 0,-1 0 0,0 0 1,1 1-1,-1-1 0,0 0 0,1 0 1,-1 0-1,0 0 0,1 0 0,-1 0 1,0 0-1,1 0 0,-1 0 0,1 0 0,-1-1 1,0 1-1,1 0 0,-1 0 0,0 0 1,0 0-1,1 0 0,-1-1 0,0 1 0,1 0 1,-1 0-1,0-1 0,1 1 7,-1-1 0,0 1 0,0-1 0,0 1 0,0-1 0,0 1 0,0-1 0,0 1 0,0-1 0,0 1 0,0-1 0,0 1 0,0 0 0,0-1 0,0 1 0,-1-1 0,1 1 0,0-1 0,0 1 0,0-1 0,-1 0 0,1 1-27,-1 0-1,1-1 1,0 1-1,-1-1 1,1 1-1,0 0 1,-1 0-1,1-1 1,0 1-1,-1 0 1,1 0-1,-1-1 1,1 1-1,0 0 1,-1 0-1,1 0 1,-1 0-1,1-1 1,-1 1-1,1 0 1,-1 0-1,1 0 1,0 0-1,-1 0 1,0 0-1,-15 6-87,-11 14-71,5 3 202,1 0 1,1 1-1,-25 41 0,13-20 114,-30 46-59,-41 54 254,54-86-84,37-51-1568,11-4 495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4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24 864 4640,'-15'0'1504,"7"5"2149,23 1-1920,-8-6-1441,1 0-1,-1-1 0,0-1 0,0 1 1,1-1-1,-1 0 0,0-1 0,7-3 1,-2 0-48,-1 0 0,0-1 0,0-1 1,10-8-1,7-11-42,0-2-1,24-33 1,-39 47-106,13-17-18,134-179 614,-145 188-645,-2-1-1,0 0 1,-1-1-1,-2 0 0,0-1 1,-2-1-1,8-41 0,-13 34 49,0 0-1,-5-66 0,2 97-168,0 0-1,-1 0 1,1 0-1,-1 0 1,-2-6 0,3 9 60,0-1 1,0 1 0,0 0-1,-1 0 1,1-1 0,0 1 0,0 0-1,0 0 1,-1-1 0,1 1-1,0 0 1,0 0 0,-1-1 0,1 1-1,0 0 1,0 0 0,-1 0-1,1 0 1,0 0 0,-1-1 0,1 1-1,0 0 1,-1 0 0,1 0-9,-1 0 1,0 1-1,1-1 1,-1 0-1,1 0 1,-1 0-1,1 1 1,-1-1-1,1 0 1,-1 1-1,1-1 1,-1 0 0,1 1-1,-1-1 1,1 1-1,0-1 1,-1 1-1,-9 13-59,0 1 0,1 0 0,1 0-1,0 1 1,-8 25 0,9-21 142,4-13-47,-48 131 608,44-114-469,1 0 0,1 0 0,-3 49-1,7-46-3,1 1-1,1-1 0,1 0 1,2 0-1,1 0 0,1 0 0,1-1 1,1 0-1,17 35 0,-24-58-69,1 0 1,0 0-1,-1-1 1,1 1-1,0-1 0,0 0 1,1 1-1,3 2 0,-5-4-173,0 0 0,1 0 0,-1-1 0,0 1 0,0 0 0,0-1 0,1 1-1,-1-1 1,0 0 0,1 1 0,-1-1 0,0 0 0,1 0 0,-1 0 0,1 0-1,-1 0 1,0 0 0,1 0 0,-1 0 0,0-1 0,1 1 0,1-2-1,11-7-3056,4 0 943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6400,'-50'0'5930,"84"2"-1607,21 0-3563,34-3 113,138 4 3,-196-3-860,-1 1 820,-21 0-3136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5824,'-23'9'1866,"23"-9"-1815,0 1 0,0-1 0,-1 0 0,1 0 0,0 0 0,0 0-1,-1 0 1,1 0 0,0 0 0,0 1 0,0-1 0,-1 0 0,1 0-1,0 0 1,0 1 0,0-1 0,-1 0 0,1 0 0,0 1 0,0-1-1,0 0 1,0 0 0,0 1 0,0-1 0,0 0 0,-1 0 0,1 1-1,0-1 1,0 0 0,0 0 0,0 1 0,0-1 0,0 0-1,0 0 1,0 1 0,1-1 0,-1 0 0,0 1 0,0-1 0,0 0-1,0 0 1,0 1 0,0-1 0,0 0 0,1 0 0,-1 0 0,0 1-1,9 7 1707,-1-4-1280,-1 0 0,1 0 0,0-1 0,-1-1 0,1 1 0,1-1 0,11 2 0,64 1 976,-60-4-1075,27 0 75,60 5 6,-102-5-619,0 0-1,0-1 0,1 0 0,-1-1 0,18-3 0,-15 3-874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8 7040,'-23'-6'2282,"22"5"-2229,1 1 0,-1 0-1,0 0 1,1 0 0,-1 0 0,0 0-1,0 0 1,1 0 0,-1 0-1,0 0 1,1 0 0,-1 0 0,0 0-1,1 0 1,-1 1 0,0-1-1,-4 1-29,-6 2 379,1 0-1,-1 0 1,1 1-1,0 1 1,-18 10-1,9-3 241,-5 3 98,0 2 1,-42 37 0,60-48-678,0 0-1,1 1 1,-1-1-1,1 1 1,1 0 0,-1 1-1,1-1 1,1 1-1,-1 0 1,1-1-1,0 2 1,1-1 0,0 0-1,-1 16 1,2-14 38,1 1 0,0-1 1,1 0-1,0 1 0,1-1 1,0 0-1,0 0 0,1 0 0,1 0 1,4 10-1,-4-14-14,-1 1 0,1-1 0,0 0 0,1 0 0,0-1 0,-1 1 0,2-1 0,-1 0 0,1 0 0,0-1 0,0 0 0,0 0 0,0 0 0,1-1 0,7 4 0,-5-4 9,-1-1-1,1 1 1,0-1-1,0 0 1,0-1-1,0 0 0,0-1 1,0 0-1,0 0 1,0-1-1,0 0 1,0-1-1,0 1 1,0-2-1,0 1 0,-1-2 1,1 1-1,9-6 1,5-5 10,0-1 0,-2-1 0,0-1 0,0-1 0,-2-1 0,0-1 0,18-25 0,-31 37-55,0 0 0,0 0 0,-1 0 0,0-1-1,-1 1 1,0-1 0,0 0 0,4-18 0,-6 19 13,-1 1 0,0-1 0,-1 1 0,0-16 0,0 20-58,0-1-1,-1 1 1,0-1 0,0 1 0,0 0-1,0 0 1,0 0 0,-1 0-1,1-1 1,-1 2 0,0-1 0,0 0-1,0 0 1,-4-3 0,2 2-24,-1 1 1,1 1-1,-1-1 1,0 1-1,0-1 0,0 2 1,0-1-1,0 0 1,0 1-1,-1 0 1,1 0-1,0 1 1,-1-1-1,1 1 1,-9 1-1,-10 1 58,0 1 1,-23 5-1,-20 8 109,-19 3-2986,84-18 2413,0-1 1,0 1-1,0-1 1,0 0-1,0 0 1,0 0 0,0 0-1,-1 0 1,1 0-1,0-1 1,0 1-1,0-1 1,0 1-1,-4-3 1,-1-1-2334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26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11 501 2976,'-1'-9'1806,"-4"9"-712,0 0 406,6-16 2531,4-26-3478,-4 41-449,1-14-100,2-1 0,0 1 0,0 0 0,9-17 0,30-55-87,-38 78 82,7-13 59,27-38 1,-34 53-51,0 1-1,0 1 1,1-1 0,-1 1 0,1 0 0,1 0-1,-1 0 1,0 1 0,1 0 0,11-5-1,-16 9-9,-1-1-1,0 1 1,0-1-1,1 1 0,-1 0 1,0 0-1,0 0 1,1 0-1,-1 0 1,0 0-1,1 0 1,-1 0-1,0 0 0,1 1 1,-1-1-1,0 0 1,0 1-1,1-1 1,-1 1-1,1 0 1,0 1-7,0-1 0,0 1 1,0 0-1,0 0 1,-1 0-1,1 0 1,-1 0-1,1 0 1,1 5-1,2 5-28,0 0 0,-1 0 0,3 19 0,-3-16 26,2 8 180,1-1 0,1 1 0,1-1 0,1-1 0,1 0 1,1 0-1,19 25 0,-23-36-26,1-1 1,0 1-1,0-2 1,1 1 0,-1-1-1,19 10 1,-19-13-89,-1-1 1,0 0 0,1-1-1,0 0 1,-1 0 0,1-1-1,0 0 1,1-1 0,-1 0 0,10 0-1,-14-2 5,1 1 0,-1-1 1,1 0-1,-1-1 0,0 1 0,1-1 0,-1 0 0,0 0 0,0-1 0,0 0 0,0 1 0,-1-2 1,1 1-1,-1 0 0,0-1 0,0 0 0,0 0 0,-1 0 0,1-1 0,-1 1 0,0-1 0,0 0 1,0 1-1,-1-1 0,4-10 0,4-21 106,-1 0 1,-2 0-1,-2-1 0,2-63 1,-7 82-88,-6-36-1,5 46-92,-1 1 0,0-1 0,0 0 0,-1 1 0,0 0 0,-6-12-1,7 16-2,1 1-1,-1-1 0,0 0 0,0 1 0,0 0 0,0-1 0,0 1 0,-1 0 0,1 0 0,0 0 0,-1 0 0,0 1 0,1-1 0,-1 1 0,0 0 0,0-1 0,0 1 0,0 1 0,0-1 0,0 0 0,0 1 0,0-1 0,0 1 0,0 0 0,-1 0 0,1 0 0,0 1 0,0-1 0,0 1 0,0-1 0,0 1 0,0 0 0,0 0 0,-3 2 0,-6 4-3,-1 1-1,1 0 1,0 0 0,1 1-1,0 1 1,-11 12 0,-57 71 54,67-78-66,-108 137 337,38-63 392,60-66-432,15-15-144,0-1 0,-1 0 0,0 0 0,0-1 0,-1 1 0,1-2 0,-1 1 0,0-1 0,-14 5 0,21-10-97,0 1 1,0-1-1,0 0 0,0 1 1,0-1-1,0 0 1,0 0-1,0 0 1,0-1-1,1 1 1,-1 0-1,0-1 0,0 1 1,0-1-1,0 0 1,0 1-1,1-1 1,-1 0-1,0 0 0,1 0 1,-4-3-1,2 2 16,1-1-1,-1 0 1,1 0 0,-1 0-1,1-1 1,0 1-1,0 0 1,1-1-1,-3-5 1,0-3-633,0 0-1,1-1 1,1 1 0,-2-25-1,3 24-802,2 1 0,-1-1 0,2 1 0,4-22 0,7-8-1904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58 294 7296,'0'-1'116,"0"1"0,0 0 1,0 0-1,-1 0 0,1 0 0,0 0 1,0-1-1,-1 1 0,1 0 0,0 0 1,0 0-1,-1 0 0,1 0 0,0 0 1,0 0-1,-1 0 0,1 0 0,0 0 1,-1 0-1,1 0 0,0 0 0,0 0 1,-1 0-1,1 0 0,0 1 0,0-1 1,-1 0-1,1 0 0,0 0 0,0 0 1,0 0-1,-1 1 0,1-1 1,0 0-1,0 0 0,0 0 0,-1 1 1,1-1-1,0 0 0,0 0 0,0 0 1,0 1-1,0-1 0,0 0 0,-1 0 1,1 1-1,0-1 0,0 0 0,0 1 1,0-1-1,0 0 0,0 0 0,0 1 1,-2 23 954,1-5-239,-5 17 507,-19 84 1364,12-49-1556,13-62-245,3-20 965,2-3-1532,35-78-74,42-151 1,-15 40-166,-65 191 10,-1 10-48,-1 6-48,1 2-40,6 53 131,3-1 0,22 79 1,-23-109-28,-3-6 80,1 0 1,1-1 0,1 0 0,15 25 0,-24-45-133,0 0 1,1-1 0,-1 1-1,1-1 1,-1 1 0,0-1 0,1 1-1,-1-1 1,1 0 0,-1 1 0,1-1-1,-1 0 1,1 1 0,0-1-1,-1 0 1,1 1 0,-1-1 0,1 0-1,0 0 1,-1 0 0,1 0 0,0 0-1,-1 0 1,1 0 0,-1 0 0,1 0-1,0 0 1,-1 0 0,1 0-1,0 0 1,-1 0 0,1 0 0,-1-1-1,1 1 1,0 0 0,-1 0 0,2-1-1,0-1 6,1 0-1,0 0 1,-1-1-1,0 1 1,1 0-1,1-4 1,8-11 37,-1-1 1,-1 0-1,-1-1 1,-1 0-1,0 0 1,6-23 0,12-32-93,24-61-523,-44 126 369,-6 8 175,0 1 0,1 0 0,-1 0 0,0 0 0,0 0 0,0 0 0,1 0 0,-1 0 0,0 0 0,0 0 0,0 0 0,1 0-1,-1 0 1,0 0 0,0 0 0,0 0 0,0 1 0,1-1 0,-1 0 0,0 0 0,0 0 0,0 0 0,0 0 0,1 0 0,-1 0 0,0 1-1,0-1 1,0 0 0,0 0 0,0 0 0,1 1 0,0 1-12,0 0 1,0 0-1,0 0 0,-1 0 0,1 0 0,0 1 1,0 3-1,6 54 230,-2-21-67,13 54-1,59 147 128,-76-235-665,1 0 0,-1 1 0,0-1 1,0 0-1,0 8 0,-1-7-818,0 1 1,-1-1-1,0 0 0,0 0 1,-1-1-1,1 1 0,-5 9 1,-6 10-6843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503 7 5312,'0'0'160,"0"-1"1,0 1 0,0 0-1,0 0 1,0-1-1,0 1 1,0 0-1,0 0 1,0-1 0,0 1-1,-1 0 1,1 0-1,0-1 1,0 1 0,0 0-1,0 0 1,0 0-1,-1-1 1,1 1-1,0 0 1,0 0 0,-1 0-1,1 0 1,0 0-1,0-1 1,-1 1-1,1 0 1,0 0 0,0 0-1,-1 0 1,1 0-1,0 0 1,0 0 0,-1 0-1,1 0 1,0 0-1,0 0 1,-1 0-1,1 0 1,0 0 0,0 0-1,-1 0 1,1 0-1,0 0 1,-1 1-1,-9 1 678,-1-2-721,1 1 0,0 1 0,0 0 1,0 0-1,0 1 0,0 0 1,0 0-1,1 1 0,-1 1 1,1 0-1,0 0 0,1 1 0,-1 0 1,1 0-1,0 1 0,-10 11 1,-3 5-3,2 1 0,1 0 1,1 2-1,-22 41 0,-65 164 1186,82-172-1011,3 0 0,-13 63 0,23-69-39,2 1 1,2 1-1,3-1 1,2 0 0,8 64-1,-5-102-186,0 0-1,1 0 1,0 0 0,1-1-1,1 0 1,1 0-1,0-1 1,11 18 0,-5-13 2,0-1 1,2-1-1,0 0 1,0-1-1,24 19 1,-23-22-84,4 2 55,-1 1-1,-1 1 0,-1 0 0,22 29 1,-20-18-599,-1 0 138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7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10 131 2496,'-9'0'17386,"9"0"-16965,2-8 11,126-68-293,-110 68-156,0 0 1,1 2-1,-1 0 0,1 1 0,1 0 0,33-2 1,-51 7 24,1-1 1,0 1 0,-1 0 0,1 0 0,0 0-1,-1 0 1,1 0 0,0 1 0,-1-1-1,5 2 1,-6-1-4,0 0 0,0-1 0,0 1 0,-1 0 0,1-1 0,0 1 0,-1 0 0,1 0 0,0 0 0,-1 0-1,1 0 1,-1 0 0,1 0 0,-1 0 0,0-1 0,1 1 0,-1 1 0,0-1 0,0 0 0,0 0 0,0 0 0,0 0 0,0 0 0,0 0 0,0 0-1,0 0 1,-1 2 0,0 3 41,0-1-1,-1 1 1,0 0-1,0-1 1,0 0-1,-5 8 1,-21 32 190,-9 7-140,-50 99 0,67-110 147,-16 34 122,32-63-188,-1-1 0,-1 1 0,0 0 0,0-1-1,-9 11 1,19-24 42,-1 1 0,1 0 0,0 0 0,0 1 0,6-2 0,21-3 14,-4 0-58,0 0-1,0 2 1,0 1 0,0 1-1,1 2 1,-1 0 0,48 10-1,-65-11-529,-9 0 66,-1-1-1,0 1 1,1-1-1,-1 1 1,0 0-1,0-1 1,0 1-1,1-1 0,-1 1 1,0 0-1,0-1 1,0 1-1,0-1 1,0 1-1,0-1 1,0 1-1,0-1 1,0 1-1,0-1 0,0 1 1,0-1-1,1-13-3384,3 2 874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13 872 7648,'-12'2'1809,"12"-2"-1754,0 0-1,0 0 1,0 0-1,0 0 1,0 1-1,0-1 1,0 0-1,0 0 1,0 0-1,-1 0 0,1 0 1,0 1-1,0-1 1,0 0-1,0 0 1,0 0-1,0 0 1,0 0-1,0 1 1,0-1-1,0 0 1,0 0-1,0 0 1,0 0-1,0 0 0,0 1 1,0-1-1,0 0 1,1 0-1,-1 0 1,0 0-1,0 0 1,0 1-1,0-1 1,0 0-1,0 0 1,0 0-1,0 0 1,1 0-1,0 2 359,1-1 0,0 1 0,0-1 0,0 0-1,0 0 1,0 0 0,0 0 0,0 0 0,3 1 0,0-1-229,-1 0-1,0 0 1,1-1 0,-1 1-1,0-1 1,1 0 0,-1 0-1,1-1 1,-1 1 0,0-1-1,1 0 1,-1 0 0,0 0-1,0-1 1,0 0 0,0 1-1,0-1 1,0-1 0,0 1-1,-1 0 1,7-6 0,2-4 78,1-1 1,-2 0 0,21-28 0,-32 40-262,56-81 231,10-14-91,72-92 99,-115 156-187,-1-1 0,18-42 0,-30 55-50,-2-2 0,0 1-1,-1-1 1,-1 0 0,3-25 0,-8 41-5,0-1 0,-1 1-1,1-1 1,-1 1 0,-1 0-1,1-1 1,-1 1 0,0-1-1,-1 1 1,1 0 0,-1 0-1,0 0 1,-1 0 0,1 0-1,-7-9 1,7 13-1,1 0-1,-1 1 1,0-1-1,0 1 1,1-1-1,-1 1 1,0 0 0,0 0-1,-1 0 1,1 0-1,0 0 1,0 0 0,0 0-1,-1 1 1,1-1-1,0 1 1,-1 0-1,1 0 1,0 0 0,-1 0-1,1 0 1,0 0-1,-1 1 1,1-1-1,0 1 1,0-1 0,-1 1-1,-2 1 1,-6 3 25,0 0-1,1 1 1,-1 0 0,-8 7-1,18-12-19,-16 12 126,-1 0 1,2 2 0,0 0-1,-17 22 1,7-4 333,-26 44 1,42-60-314,1 1-1,1 0 1,0 1 0,1 0 0,1 0 0,1 0 0,1 1 0,1 0 0,-2 29 0,4-25-49,1 0 0,2 0-1,0 0 1,2 0 0,0 0 0,1-1 0,13 34 0,-13-45-21,1 0 0,0 0 0,1 0 0,0 0 0,14 15 0,-16-21-221,1 0 0,-1 0 0,1 0 0,0-1 0,1 0 0,-1-1 0,1 1 0,0-1 0,0 0 0,9 3 0,-12-6-286,-1 0 1,1 0-1,0-1 1,-1 1-1,1-1 1,0 0-1,-1 0 1,1 0-1,0 0 1,-1-1-1,8-1 1,-11 2 394,31-5-2522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7456,'-10'0'7914,"10"8"-4922,-2-1-2439,0 0 0,-1-1 0,0 1 0,0-1 0,-4 7 0,-5 10 342,-6 20 189,2 0 0,-19 90 0,0 93-458,31-199-609,3-20-38,-1 1 0,1-1 1,1 1-1,-1 0 0,1-1 0,1 9 1,0 2-950,-1-14-1383,4-16-3370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73 5824,'-26'7'12741,"34"-8"-9067,67-19 8,48-11-2740,-60 20-1002,1 3-1,74-1 1,-106 11-1532,-30-2 1308,-1 0 0,0 1 0,0-1 0,0 0 0,0 0 1,0 0-1,0 1 0,0-1 0,0 1 0,0-1 1,0 1-1,0-1 0,0 1 0,0-1 0,0 1 0,0 0 1,0 0-1,0-1 0,-1 1 0,1 0 0,0 0 1,-1 0-1,1 0 0,0 1 0,-3 10-5268,2 4 1814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39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63 260 6816,'1'3'12392,"3"-3"-13035,5-2 1166,0-1 0,0 0 0,0-1 1,-1 1-1,1-1 0,9-7 0,2 0-260,-2 0-163,1 0 0,-1-1 0,-1 0 0,0-2 0,-1 0 0,-1-1 0,16-18 0,43-66 636,-73 98-753,-4 7-48,-10 19-134,-8 12 5,-10 26 505,3 2 0,2 0-1,-23 93 1,32-90-259,-29 148 243,32-136-162,14-79-92,-1 1 1,1 0-1,0-1 0,-1 1 1,1 0-1,-1-1 1,1 1-1,-1-1 0,1 1 1,-1-1-1,0 1 0,0-1 1,-2 2-1,0 0-68,0-1 0,0-1 0,-1 1 0,1 0-1,-1-1 1,-4 2 0,2-1 15,-1 0 1,1 1-1,0 0 0,-10 6 1,-41 23 64,118-36 2256,232-19-1989,-267 20-3701,43-9 1,-63 11 2941,-3 1-410,-1-1-1,1 0 0,0 1 0,0-1 1,-1 0-1,1 0 0,0 0 0,-1-1 1,1 1-1,-1-1 0,5-3 0,9-7-3608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29 7040,'-14'-28'3861,"16"28"-3455,1 0 1,0 0-1,-1 0 1,1 0-1,-1 0 0,1 1 1,-1-1-1,1 1 0,-1 0 1,1-1-1,-1 1 1,1 0-1,-1 1 0,3 1 1,5 8 132,-1 0-1,0 0 1,0 1 0,-2 1-1,1-1 1,6 18 0,2 1 42,153 266 3824,-158-276-4152,-1 1 0,-1-1 1,-1 2-1,9 39 0,-10-22 149,5 74-1,-11-87-288,-1-1 0,-1 1 0,-2-1-1,0 1 1,-2-1 0,-1 0 0,-1 0 0,-1-1 0,-1 0-1,-1 0 1,-1-1 0,-16 23 0,-71 97-86,21-33-2006,63-88-992,-27 30 1,18-24 100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2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36 5056,'-1'-2'379,"0"0"1,1 1-1,-1-1 1,0 0-1,1 1 1,0-1-1,-1 0 0,1 0 1,0 1-1,0-1 1,0-3-1,0 4-287,0 1 184,0-1-1,0 1 1,0-1-1,0 1 1,0-1-1,0 1 1,0-1-1,0 1 1,0-1-1,-1 1 1,1-1-1,0 1 1,0-1-1,0 1 1,-1-1-1,1 1 1,0 0-1,-1-1 1,0 0-1,1 1-139,0 0 0,0 0 0,-1 0-1,1-1 1,0 1 0,-1 0 0,1 0 0,0 0 0,-1 0 0,1 0-1,0 0 1,-1 0 0,1 0 0,0 0 0,-1 0 0,1 1 0,0-1-1,-1 0 1,1 0 0,0 0 0,-1 0 0,1 1 0,-2-1 2,1 1 1,0 0 0,0 0-1,0 0 1,0 0 0,0 0-1,0 0 1,0 0-1,0 0 1,0 0 0,0 0-1,0 3 1,-10 28 630,2 1 1,2 0-1,-6 60 0,6 105-75,25 81 95,-16-259-1015,1 11 384,7-57-12394,-3 3 9538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2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35 104 7040,'-22'-20'2282,"21"20"-2222,1-1-1,-1 1 1,1-1-1,-1 1 1,0-1-1,1 1 1,-1-1-1,1 0 1,-1 1-1,1-1 1,-1 0-1,1 1 1,0-1-1,-1 0 0,1 0 1,0 0-1,0 1 1,0-1-1,-1 0 1,1 0-1,0-1 1,0-1 269,-1 1-119,1 1 0,-1-1 1,1 1-1,-1-1 0,1 1 0,0-1 1,0 0-1,0 1 0,0-1 1,0 1-1,0-1 0,0 1 0,0-1 1,0 1-1,1-1 0,-1 1 1,1-1-1,-1 1 0,1-1 0,0 1 1,-1-1-1,2 0 0,0 0-37,0 0 0,0 0 0,0 0 0,0 1 0,1-1-1,-1 1 1,0-1 0,1 1 0,-1 0 0,1 0 0,4-1-1,6-1 68,0 0-1,1 1 0,-1 1 0,18 1 0,4 0 297,0 3 0,0 1 0,50 11 0,-59-8-251,1 1 0,-1 1 1,-1 2-1,0 0 1,25 16-1,-41-21-62,0 0 0,0 1 0,12 11 0,-18-15-71,1 1 0,-1 0-1,0 0 1,0 0-1,-1 0 1,1 0-1,-1 0 1,0 1 0,0-1-1,1 6 1,-2-7-89,-1-1-1,0 1 1,0 0 0,0-1 0,0 1-1,0-1 1,-1 1 0,1-1 0,-1 1 0,1-1-1,-1 1 1,0-1 0,0 1 0,0-1-1,0 0 1,-1 0 0,1 1 0,-1-1-1,1 0 1,-1 0 0,0 0 0,-2 1-1,-3 4 66,-1 0-1,0-1 0,0 0 1,-12 6-1,-14 5-57,1 0 0,-61 19-1,70-28-37,0-2 0,0-1-1,-1-1 1,-48 2 0,64-6-331,0 0-1,-1-1 1,1 0 0,0-1 0,-10-2 0,15 2-554,-1 1 0,1-1 0,0 0 0,0 0 0,0-1 1,-6-4-1,4 2-1777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0 518 5472,'3'6'5485,"-3"-6"-5323,0 0-1,0 1 0,0-1 1,1 0-1,-1 0 1,0 0-1,0 0 0,1 0 1,15 1 2442,20-6-957,-21 1-1282,1-1 0,-1 0-1,0-2 1,-1 1 0,1-2 0,-1 0 0,-1-1 0,0 0 0,17-16 0,0-3-192,-1-1 1,37-48 0,-24 22 173,42-70 0,-79 117-284,0 0 1,-1 0-1,0-1 1,0 0-1,-1 1 0,0-1 1,-1 0-1,0-1 1,2-12-1,-4 21-58,0 0 0,0 1 0,0-1 0,0 0 0,0 0 0,0 0 0,-1 1 0,1-1 0,0 0 0,0 0 0,-1 1 0,1-1-1,0 0 1,-1 0 0,1 1 0,-1-1 0,1 0 0,-1 1 0,1-1 0,-1 1 0,1-1 0,-1 1 0,1-1 0,-1 1 0,0-1 0,1 1-1,-1-1 1,0 1 0,0 0 0,1-1 0,-1 1 0,0 0 0,-1 0 0,0-1-7,0 1 1,-1 0-1,1 0 0,0 0 1,0 1-1,-1-1 0,1 0 1,0 1-1,0 0 0,-3 1 1,0 0 62,0 0 1,1 1 0,-1 0-1,1 0 1,0 1 0,0-1-1,0 1 1,1-1-1,-5 7 1,1-1 185,1 0 1,0 0-1,-6 14 0,5-7-70,2 1-1,-1-1 1,2 1 0,0 0-1,1 0 1,1 0 0,0 0-1,2 1 1,0-1 0,0 0-1,2 1 1,0-1 0,1 0-1,1 0 1,9 25 0,-9-32-123,0-1 1,1 0 0,0 0 0,1 0-1,0-1 1,0 1 0,1-2 0,0 1 0,0-1-1,17 13 1,-21-18-247,-1-1 0,1 1 1,0-1-1,-1 1 0,1-1 0,0 0 0,0-1 0,0 1 0,0 0 0,0-1 1,0 1-1,0-1 0,0 0 0,0 0 0,0 0 0,3-1 0,1 0-960,0-1 0,0 0-1,-1 0 1,1-1 0,10-6-1,19-8-2222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1984,'0'0'640,"10"-7"4008,-13 2-2838,3 5-1759,-1-1 0,1 1 0,-1 0 0,0 0 0,1-1 0,-1 1 0,1 0 0,-1 0 0,0 0 0,1 0-1,-1 0 1,0 0 0,1 0 0,-1 0 0,0 0 0,1 0 0,-1 1 0,0-1 0,1 0 0,-1 0 0,1 1-1,-1-1 1,0 0 0,1 1 0,-1-1 0,1 0 0,-1 1 0,-21 16 380,11-8 176,3-5 331,10-12 402,1 2-1164,1 0 1,-2 0 0,1 0 0,-1 0-1,1-1 1,1-11 0,-4 18-176,0-1 0,0 1-1,0 0 1,0 0 0,0 0 0,0-1 0,0 1 0,0 0 0,0 0-1,0 0 1,0-1 0,0 1 0,0 0 0,-1 0 0,1 0 0,0 0-1,0-1 1,0 1 0,0 0 0,0 0 0,0 0 0,0 0 0,-1-1-1,1 1 1,0 0 0,0 0 0,0 0 0,0 0 0,-1 0 0,1 0-1,0 0 1,0 0 0,0-1 0,-1 1 0,1 0 0,0 0 0,-9 3 4,-8 8 118,15-10-74,0 1-1,0 0 1,0 0 0,0 0-1,1 1 1,-1-1 0,-1 4 0,2-5-19,1-1 1,0 1 0,-1 0-1,1 0 1,0-1 0,0 1-1,0 0 1,0 0 0,0 0-1,0-1 1,0 1 0,0 0 0,0 0-1,0 0 1,0-1 0,1 1-1,-1 0 1,0 0 0,0-1-1,1 1 1,-1 0 0,0-1 0,1 1-1,-1 0 1,1-1 0,-1 1-1,1 0 1,-1-1 0,1 1-1,0-1 1,-1 1 0,2 0-1,11 7-419,4 4 27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4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8 2240,'-2'-7'8784,"2"7"-8385,-7 0 3184,-12 12-3302,14-8 474,-47 33 1223,-82 77 0,116-96-1831,1 1 0,0 0 0,2 1-1,0 1 1,1 0 0,1 1 0,-15 36 0,16-24 60,1 0 0,2 1 1,1 0-1,2 0 1,-4 70-1,10-79-9,1 1-1,1-1 1,1 0 0,1 0 0,2 0-1,0 0 1,2-1 0,19 45 0,-15-49 40,1-1 0,1 0 0,1 0 0,0-2 0,20 18 0,-26-26-237,-6-7-9,0 0 0,0 0 0,0 0 0,1 0 0,-1-1 0,1 0 0,-1 1 0,1-1 0,0 0 0,0-1 0,7 3 0,-6-15-8253,-1 3 5456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39 5984,'-1'-3'788,"-1"0"-1,1 0 1,-1 0 0,1 0 0,-1 1 0,0-1-1,0 0 1,0 1 0,0-1 0,-4-2-1,5 4-433,0 1-1,0-1 0,-1 0 0,1 1 0,0-1 0,0 1 0,-1-1 0,1 1 0,-1 0 0,1 0 1,0-1-1,-1 1 0,-1 0 0,-16 4 112,15-2-302,0 0 1,0 0-1,0 0 0,0 1 1,0 0-1,1-1 1,-6 7-1,-23 27 564,19-20-494,-12 14 33,-46 59 612,62-76-817,0 0 1,1 0 0,1 1 0,0 0 0,-5 18-1,10-28-28,1-1 0,0 1 0,0 0 0,1 0 0,-1 0-1,1 0 1,0 0 0,0 0 0,0 0 0,1 0 0,-1 0 0,1 0-1,0 0 1,0-1 0,0 1 0,1 0 0,-1 0 0,5 6 0,-3-6 17,0-1 1,0 1-1,0-1 0,1 1 1,0-1-1,0 0 1,0-1-1,0 1 1,0-1-1,0 1 1,1-1-1,-1-1 1,1 1-1,8 2 1,-3-2-23,0-1 0,0 0 0,0 0 0,0-1 0,0-1 0,0 1 1,0-1-1,14-4 0,8-4-91,34-13 1,-5-3 54,84-47 0,-139 69 29,-5 3-43,1-1 1,-1 0 0,1 0-1,-1 1 1,1-1 0,-1 0-1,0-1 1,1 1 0,-1 0 0,2-3-1,-16 4-426,6 3 411,1 0-1,-1 0 0,1 1 0,0-1 1,0 2-1,0-1 0,1 0 1,-1 1-1,1 0 0,-5 7 1,7-9 52,1 0 1,-1 0 0,1 1-1,0-1 1,0 0 0,1 1-1,-1-1 1,1 1 0,0 0-1,0-1 1,0 1 0,0 0-1,1 0 1,-1-1 0,1 1 0,0 0-1,0 0 1,0 0 0,1 0-1,0 4 1,0-6 21,0 1 1,0-1-1,0 0 0,1 1 1,-1-1-1,0 0 0,1 0 1,0 0-1,-1 0 1,1-1-1,0 1 0,0 0 1,0-1-1,0 1 0,0-1 1,0 0-1,1 1 1,-1-1-1,0 0 0,1-1 1,-1 1-1,1 0 0,-1-1 1,0 1-1,1-1 0,3 1 1,6-1 192,0 1 1,0-2-1,24-3 1,-16 0-156,0 0 1,0-2-1,-1 0 1,0-1-1,29-15 1,-46 20-72,1 1 1,-1 0-1,1-1 0,-1 1 1,0-1-1,0 0 1,0 0-1,0 0 0,0 0 1,0 0-1,0 0 1,-1 0-1,1-1 0,-1 1 1,1-1-1,-1 1 1,0-1-1,0 1 0,0-1 1,-1 0-1,1 1 1,0-1-1,-1-5 0,0 5-36,0 1-1,-1-1 1,1 0-1,-1 1 1,0-1-1,0 1 0,0-1 1,0 1-1,0 0 1,-1-1-1,1 1 1,-1 0-1,1 0 0,-1 0 1,0 0-1,0 0 1,0 0-1,0 1 1,0-1-1,0 1 0,0-1 1,-1 1-1,1 0 1,-1 0-1,-3-2 1,-5-1-137,0 1 1,-1 0 0,1 1-1,-1 0 1,1 1 0,-1 0 0,0 0-1,-23 3 1,22 0-1098,1 0 1,-18 6-1,18-4-1497,1 4 897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 4384,'8'-8'11189,"-24"16"-7419,-158 78 22,164-81-3705,4-3-50,1 0 1,-1 1-1,1 0 0,-1 0 0,1 0 0,0 1 0,-7 5 0,12-8-26,0-1-1,-1 1 0,1-1 1,-1 0-1,1 1 0,0-1 1,-1 1-1,1-1 0,0 1 1,0-1-1,0 1 0,-1 0 1,1-1-1,0 1 0,0-1 1,0 1-1,0-1 1,0 1-1,0 0 0,0-1 1,0 1-1,0-1 0,0 1 1,0-1-1,0 1 0,1-1 1,-1 1-1,0 0 0,0-1 1,0 1-1,1-1 0,-1 1 1,0-1-1,1 0 0,-1 1 1,0-1-1,1 1 0,-1-1 1,1 1-1,-1-1 0,1 0 1,-1 1-1,1-1 1,3 3 71,0-1 1,0 0 0,0 0 0,8 2 0,184 43 186,-169-41-234,0-3 269,-37 4 250,-13 2-548,-30 4-1520,-57 7 1,61-13-2815,43-6 2264,-1 1 0,1-1 0,-11 4 0,6 2-1546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20 4640,'-4'-19'15303,"4"19"-15214,-9 10 1472,-9 16-1373,1 6 348,-20 57-1,28-68-412,-4 15 133,-18 69 0,27-86-147,1 1-1,1-1 1,1 1-1,0-1 0,3 30 1,0-41-27,0 0-1,0 0 1,0 0 0,1-1-1,0 1 1,1-1 0,0 0-1,0 0 1,0 0 0,1-1-1,0 1 1,0-1 0,0 0-1,1 0 1,0-1 0,0 0 0,1 0-1,12 7 1,-15-9-8,1-1-1,-1 0 1,0 0 0,1-1 0,-1 1-1,1-1 1,-1 0 0,1 0 0,0-1-1,-1 1 1,1-1 0,0 0-1,-1-1 1,7 0 0,-3-1-25,-1 0-1,0 0 1,0 0 0,0-1 0,0-1-1,0 1 1,0-1 0,7-6 0,-1 0-6,0-1-1,-1 0 1,-1-1 0,0-1 0,0 1 0,-2-2 0,15-24 0,-16 22-39,0 1 0,-2-2 1,0 1-1,-1-1 0,0 0 0,-1 0 1,-1 0-1,-1 0 0,0-31 0,-3 33-66,0 1-1,-1 0 0,-1 1 1,0-1-1,-1 0 0,0 1 1,-1 0-1,-9-16 0,11 21-14,-2 1 0,1 1 0,-1-1 0,0 1 0,0 0 0,-1 0 0,0 0 0,0 1 0,0 0 0,-1 0-1,0 0 1,0 1 0,0 0 0,0 0 0,-14-4 0,11 5-85,4 1-262,1 0 1,-1 0 0,1 1 0,-1 0 0,1 0-1,-1 0 1,0 1 0,0-1 0,-8 2 0,8-1-1149,-7 1-1477,6 10-5567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7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43 6880,'-1'0'306,"-1"1"0,1-1 0,0 0 0,0 1 0,0-1 0,-13-2 11516,29 1-10893,0-1 1,0-1-1,-1 0 0,28-9 1,-28 7-1651,1 1 1,0 0 0,0 1 0,30-2-1,-4 7-8772,-19-2 4923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4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3552,'0'0'9578,"2"6"-7295,9 7-1523,2 0 0,-1-1 0,2-1 0,0 0 0,0-1 0,27 15 0,33 24 133,-60-37-725,-1 0 1,-1 1-1,1 0 1,-2 1-1,0 0 1,-1 0-1,0 2 1,-1-1-1,-1 1 0,0 0 1,6 23-1,3 9 297,-2 1-1,-2 1 1,7 60-1,-17-81-274,0 0 0,-2 0-1,-2 0 1,0 0 0,-2 0 0,-2-1-1,-9 37 1,5-36-252,-1-1 0,-2 0 0,-1 0 0,-1-2 0,-1 1 0,-28 35 0,23-37-1742,-1-1-1,-1-1 0,-34 27 0,20-20-1022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53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497 3 2560,'-3'-2'8821,"-2"7"-7992,0 0 262,-3-2-658,0 0 1,0-1-1,0 0 1,0 0-1,0-1 0,0 0 1,0 0-1,-1-1 1,1 0-1,-12-2 1,-17 1 163,7 1-377,0 1 0,-1 2 0,1 1 0,0 1 0,1 2 0,-1 0 0,-49 22 0,75-27-210,0 0-1,1 0 1,-1 0-1,1 0 1,-1 0-1,1 1 1,0 0-1,0-1 0,0 1 1,0 0-1,0 1 1,1-1-1,0 0 1,-1 1-1,-1 5 1,2-5 32,1 0 0,0 0-1,0 0 1,1 1 0,-1-1 0,1 0-1,0 1 1,0-1 0,0 0 0,1 1 0,0-1-1,0 0 1,0 0 0,3 9 0,6 10 182,1 0-1,1 0 1,16 24 0,-13-25-140,-1 1 0,-2 0 1,13 35-1,-8-5 207,10 63-1,3 58 201,-24-110-179,-2 0 1,-8 98-1,1-79 41,-25 204 79,22-248-298,3-20-86,-3 34 0,6-51-10,0-1 1,0 0 0,0 1 0,0-1 0,1 0 0,-1 0-1,0 1 1,0-1 0,1 0 0,-1 0 0,2 2 0,-2-3 2,0 1 0,1-1 0,-1 1 0,1-1 0,-1 0 1,1 1-1,-1-1 0,1 0 0,-1 1 0,1-1 0,-1 0 0,1 0 1,-1 0-1,1 0 0,-1 1 0,1-1 0,-1 0 0,1 0 1,0 0-1,-1 0 0,1 0 0,-1 0 0,1 0 0,-1-1 0,2 1 1,34-5 330,51-1 0,-72 6-351,0 0 0,0 1 0,0 1-1,-1 1 1,1 0 0,20 8 0,-27-10-299,0-4-5146,1-11-4011,-7 9 9287,10-19-4166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54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47 3552,'-7'-1'563,"-15"-2"244,9-6 3359,-15 1 4761,20 8-6844,-1 1-246,105 7 2142,40-15-2556,1 0-1108,-87 9-576,-36-25-18074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5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24 5056,'0'-1'342,"0"0"-1,0-1 1,1 1 0,-1 0-1,0-1 1,1 1 0,10-13 12433,-13 20-12445,0 0 0,1 1 0,0 0 0,0-1 0,1 1 1,-1 6-1,0 9 74,-4 42 447,-1 12-79,4 83 0,3-36-572,-1-73-160,-1-38-176,0 1 1,-5 21 0,3-22-1283,3-12 1080,0 1 1,0-1 0,0 1 0,-1-1-1,1 1 1,0-1 0,-1 1 0,1-1-1,0 1 1,-1-1 0,1 1 0,-1-1-1,1 1 1,0-1 0,-1 0 0,1 1-1,-1-1 1,1 0 0,-1 0 0,0 1-1,1-1 1,-1 0 0,1 0 0,-1 0 0,1 0-1,-1 1 1,0-1 0,1 0 0,-1 0-1,1 0 1,-1 0 0,1-1 0,-2 1-1,-8 0-3240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5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6 4160,'0'0'1333,"4"-5"2827,-16 9-533,3-2-3019,-6 4 380,0 1 0,0 1 0,-24 17 0,30-18-708,1 0 0,0 1 1,0 0-1,1 0 0,0 1 1,-12 19-1,2 3 57,1 1 0,2 1-1,1 1 1,1 0 0,-6 36 0,5-7-147,3 0 1,-1 67-1,8-87-72,3 0 0,2-1 0,1 1 0,14 63 0,-13-88-274,1-1 0,0 1 0,2-1 0,0 0 0,1-1 0,0 0 0,1 0 0,1-1 0,1 0 0,0-1 0,1 0-1,0 0 1,16 12 0,27 15-1060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5:5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 3552,'2'-1'74,"9"-5"2988,-14 13 708,-2 2-3140,1-2-231,0 0 1,-1 0 0,-6 6 0,4-4 150,7-9-465,-1 1 1,1 0-1,-1 0 0,1-1 1,-1 1-1,1 0 1,-1-1-1,1 1 0,-1-1 1,0 1-1,1-1 0,-1 1 1,0-1-1,1 1 1,-1-1-1,0 0 0,0 0 1,-1 1-1,2-1-8,0-1 1,0 1-1,-1-1 1,1 1-1,0-1 0,0 0 1,0 1-1,0-1 1,0 1-1,-1-1 1,1 1-1,0-1 0,0 1 1,0-1-1,1 1 1,-1-1-1,0 0 0,0 1 1,0-1-1,0 1 1,0-1-1,1 0 0,8-22 540,0-2-1404,-6 16 190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8:5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5728,'0'-22'2125,"0"8"1984,7 21 2218,23 33-4158,-17-21-1394,1 1-275,0 1 1,-2 0-1,0 1 0,-1 0 0,11 35 0,-10-16-132,-3 0 0,-1 1 0,-2 1 0,-2-1 0,-2 1 0,-2-1 0,-1 1 0,-3-1 0,-16 78 0,-52 119 188,50-171-632,-7 11-1117,24-66-228,-1-1 0,0 0 0,-1-1 0,-9 13-1,2-7-1522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1 581 3232,'5'4'12889,"7"-9"-5507,-6 1-9990,34-38 3376,-17 19-526,0-2 1,-2 0-1,34-52 0,-55 76-240,17-27 13,-2-1 1,0 0-1,-2-1 0,-1-1 1,-2 0-1,-1 0 0,10-65 1,-18 92-53,0-1 1,0 1 0,-1 0 0,0-1-1,0 1 1,0 0 0,0-1 0,-1 1-1,1 0 1,-1-1 0,0 1-1,-1 0 1,1 0 0,-4-6 0,5 9 24,0 1 0,-1-1 0,1 1 0,0-1 0,-1 1 0,1 0 0,0-1 0,-1 1 0,1 0 0,-1-1 0,1 1 0,-1 0 1,1-1-1,-1 1 0,1 0 0,-1 0 0,1-1 0,-1 1 0,1 0 0,-1 0 0,1 0 0,-1 0 0,0 0 0,1 0 0,-1 0 0,1 0 1,-1 0-1,1 0 0,-1 0 0,-1 1-3,1 0-1,0-1 1,-1 1 0,1 0 0,0 0 0,0 0 0,0 0 0,0 0 0,0 0-1,0 0 1,-1 2 0,-3 4 34,0 1 0,-7 15 0,11-20 21,-20 45 580,2 2 1,-23 91-1,39-128-443,1 0 0,0 1 0,1 24 0,1-33-120,0 1 0,0-1-1,1 1 1,0-1 0,0 0-1,0 1 1,1-1 0,0 0 0,0 0-1,0 0 1,1 0 0,3 5 0,-3-7-114,0 1 1,1-1-1,-1 0 1,1 0 0,0 0-1,-1 0 1,6 2 0,32 13-5780,-20-9 0,2 2 2034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38 2304,'0'-1'151,"0"1"-1,-1-1 1,1 1-1,0-1 1,0 1 0,-1 0-1,1-1 1,0 1-1,0-1 1,0 1-1,0-1 1,0 1 0,0-1-1,0 1 1,0-1-1,0 1 1,0-1 0,0 1-1,0-1 1,0 1-1,0 0 1,0-1 0,0 1-1,1-1 1,-1 1-1,0-1 1,0 1 0,0-1-1,1 1 1,-1 0-1,0-1 1,1 1 0,-1 0-1,0-1 1,1 1-1,-1 0 1,0-1 0,1 1-1,0-1 286,0-18 13094,-1 19-13489,-1 0 0,1 0-1,0 1 1,-1-1-1,1 0 1,0 0-1,-1 0 1,1 1 0,0-1-1,-1 0 1,1 0-1,0 1 1,0-1 0,-1 0-1,1 1 1,0-1-1,0 0 1,0 1-1,0-1 1,-1 0 0,1 1-1,0-1 1,0 0-1,0 1 1,0-1 0,0 0-1,0 1 1,0 0-1,-1 16 465,0-10-331,-3 29 418,-4 59 59,2-27-422,6-36-170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4992,'-7'-3'12168,"19"3"-8304,26 4-2923,-36-4-309,74 7 1177,39 5-823,-84-7-2605,53 15 0,-78-18-4,1-1 0,0 0 1,0-1-1,0 1 0,12-2 0,0 1-2346,8 0 769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12 5472,'0'-11'4928,"1"17"-1659,1 6-2355,-1 0 1,0 0 0,0 0-1,-2 0 1,1 0-1,-2 0 1,1 0 0,-6 19-1,-5 5 300,-21 49 0,20-55-1139,1 1 1,-13 49-1,5 8-2747,14-63 1205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8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 2144,'0'-9'3296,"-3"19"3488,-12 28-4880,-13 39 256,20-53-1670,2-2 67,1-1 0,-3 33 0,-5 24 220,13-77-757,0 0-1,-1 0 1,1 0 0,0 0-1,0 1 1,0-1 0,0 0-1,0 0 1,0 0 0,0 0-1,0 0 1,0 0 0,0 0-1,1 0 1,-1 2 0,1-1 305,-1-3-493,-1 1 1,1 0-1,-1 0 0,1 0 0,0-1 1,-1 1-1,1 0 0,0-1 0,-1 1 1,1 0-1,0-1 0,-1 1 0,1 0 1,0-1-1,-1 1 0,1-1 0,0 1 1,0 0-1,0-1 0,-1 1 0,1-2 1,2-6-1801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09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158 142 4992,'-18'-3'13617,"12"3"-12707,22 1 2600,32 1-2721,-35-4-697,-1 0 0,0-1 1,0 0-1,0 0 0,0-2 1,0 1-1,-1-2 0,1 1 0,11-9 1,-21 12-81,-1 1 1,1 0-1,-1 0 1,1-1 0,-1 1-1,0-1 1,0 1 0,1-1-1,-1 1 1,0-1-1,-1 0 1,1 0 0,0 1-1,1-5 1,-2 5-19,0-1 0,0 1 0,0 0 0,0-1 0,0 1 1,0 0-1,0-1 0,0 1 0,-1 0 0,1-1 0,0 1 0,-1 0 0,1-1 0,-1 1 1,0 0-1,1 0 0,-1 0 0,0-1 0,0 1 0,0 0 0,0 0 0,0 0 0,-1-1 1,-4-2-46,1 0 0,0 0 1,-1 1-1,1 0 0,-1 0 1,0 0-1,0 0 0,-1 1 1,1 0-1,0 1 0,-1-1 1,1 1-1,0 1 0,-9-1 1,4 1 133,1 1 1,-1 0 0,0 1 0,1 0 0,0 1 0,-1 0 0,1 0-1,-12 7 1,9-4 106,0 1 0,0 0 0,0 1 0,-20 17 0,29-22-106,-1 1 1,1 1-1,1-1 0,-1 0 1,1 1-1,0 0 0,0 0 0,0 0 1,1 0-1,-1 0 0,1 1 1,0-1-1,1 1 0,0-1 1,-2 10-1,3-2 12,0 0 0,1 0 0,0 0 0,1 0 0,0 0 0,1-1 0,0 1 0,1-1 0,1 0 0,0 0 0,0 0 0,1 0 0,1-1 0,0 0 0,1 0 0,0-1 0,0 0 0,1-1 0,0 1 0,15 10 0,-17-15-66,1-1 0,0 1-1,1-1 1,-1-1 0,0 0 0,1 0 0,0 0 0,12 1 0,10 0-66,34 1-1,-37-4-5,121 3-5781,-110-3 2276,-2-1 1168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1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 4736,'-3'-3'400,"-8"1"7743,1 0-4117,-10-2-420,4 5-966,11 0-1195,7-1-772,26 6 489,144 0 1126,-107-6-6517,-42 0-1014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15 3072,'0'0'60,"0"0"0,0 0 0,0-1-1,0 1 1,-1 0 0,1 0 0,0-1 0,0 1 0,0 0 0,0-1 0,0 1-1,0 0 1,0-1 0,0 1 0,0 0 0,0 0 0,0-1 0,0 1 0,0 0-1,0-1 1,0 1 0,0 0 0,0-1 0,1 1 0,19-7 15806,-35 16-9003,5-4-8018,4-1 1283,-7 3 65,0 0 0,0 1 0,1 1 0,-19 17 0,28-23-173,1 0-1,-1 0 0,0 0 0,1 1 0,0-1 0,0 1 0,0 0 0,0-1 0,0 1 0,1 0 0,-1 0 0,1 0 0,0 0 0,1 0 0,-1 0 0,1 1 0,0-1 0,0 0 0,0 0 0,0 0 0,1 0 0,1 7 0,0-4-29,0 0 1,1-1-1,0 1 1,0-1-1,1 0 1,0 0-1,0 0 1,0 0-1,10 9 1,-11-11-418,1-1 0,-1 0 0,1 0 0,0 0 0,0 0 0,0-1 0,0 1-1,0-1 1,0 0 0,1-1 0,-1 1 0,1-1 0,0 1 0,-1-2 0,8 2 0,5-2-1632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77 7136,'-21'-28'3232,"24"16"-2816,-6 4 2240,-2-1-1184,10 6-896,-5-5-640,3 5-1152,2 3 704,-5-5-1760,0 10 1280,5-10-3360,8 5 2464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11 3488,'0'-1'193,"-1"0"-1,0 1 1,0-1-1,0 0 1,0 0 0,0 1-1,0-1 1,0 0 0,0 1-1,0-1 1,0 1 0,0-1-1,0 1 1,0 0 0,-1 0-1,1-1 1,0 1 0,0 0-1,0 0 1,-1 0-1,1 0 1,0 0 0,-2 1-1,-31 6 865,27-5-924,-7 3 254,-1 0 0,-12 8 0,0-1 265,20-9-568,0 1 0,0-1 0,1 1 0,-9 6 0,13-8-20,1-1 0,-1 0 1,0 1-1,1-1 1,-1 1-1,1 0 0,-1 0 1,1-1-1,0 1 1,0 0-1,0 0 1,0 0-1,0 0 0,0 0 1,0 1-1,1-1 1,-2 4-1,2-5-24,0 0 1,0 0-1,0 0 1,0 0-1,0 0 0,1-1 1,-1 1-1,0 0 1,0 0-1,0 0 1,1 0-1,-1 0 0,1-1 1,-1 1-1,0 0 1,1 0-1,0-1 1,-1 1-1,1 0 0,-1-1 1,1 1-1,0 0 1,-1-1-1,1 1 0,0-1 1,0 1-1,-1-1 1,1 0-1,0 1 1,0-1-1,0 0 0,0 1 1,-1-1-1,1 0 1,0 0-1,0 0 1,0 0-1,0 0 0,0 0 1,0 0-1,0 0 1,-1 0-1,1 0 0,0 0 1,1-1-1,3 0 97,0 0 0,0-1-1,0 0 1,0 0 0,-1 0-1,7-4 1,20-17 199,-29 21-338,1 0 0,-1-1 0,0 1 0,0-1-1,0 1 1,0-1 0,0 0 0,-1 0 0,3-5 0,-2-1-179,-4 7-446,-11 17-11,12-14 642,-23 39-22,22-36 118,0 0 0,0 0 0,0 0 0,1 0 0,0 1 0,0-1 0,0 0 0,0 7 0,1-10-141,0 0 0,0 0 0,0 0 0,1 0 0,-1 0 0,0 0 0,1 0 0,-1 0 0,1 0 0,-1 0 0,1 0 0,-1-1 0,1 1 0,0 0 0,-1 0 0,1-1 0,0 1 0,0 0 0,0-1 0,-1 1 0,2 0 0,11 6-721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 7808,'-5'-11'10181,"5"33"-6997,-2 22-1808,-13 70 1,9-78-1112,-48 414 1735,54-358-1537,1-40 82,-1-51-230,0-7 186,1-9-456,0 0 0,1 0 1,1 1-1,0-1 0,1 1 0,1 0 0,0 0 0,1 0 0,0 0 0,1 1 1,1 0-1,13-17 0,-12 21-68,0 0 0,0 1 0,0 0 0,1 0 1,0 1-1,21-11 0,-31 18 23,22-11-43,0 1 0,1 1 1,0 1-1,0 0 0,1 2 1,0 1-1,0 1 0,26-1 1,-43 5 15,1 0 0,-1 1 1,0 0-1,0 0 0,0 0 1,0 1-1,10 4 0,-14-5 18,-1 0 1,0 0-1,0 0 0,1 1 0,-1-1 0,0 1 0,0 0 1,0-1-1,0 1 0,2 3 0,-4-4 10,1 0 0,0 0 0,-1 0 0,1 1-1,-1-1 1,1 0 0,-1 0 0,0 1 0,1-1-1,-1 0 1,0 0 0,0 1 0,0-1 0,0 0 0,0 1-1,0-1 1,0 0 0,-1 1 0,1-1 0,-1 3-1,0-2 8,-1 1 0,1 0 0,-1-1 0,0 1-1,0-1 1,0 1 0,0-1 0,0 0 0,0 0-1,0 0 1,-1 0 0,1-1 0,-1 1 0,-2 1-1,-6 3-35,-23 8-1,31-13 23,-21 6 40,0 0 1,0-1 0,-1-2-1,0 0 1,0-2 0,0 0-1,0-2 1,0-1 0,-41-7-1,61 7-16,-14-3 51,19 4-79,-1 0 0,1-1 0,0 1 0,-1 0 0,1 0 0,0 0 0,-1 0 0,1 0 0,-1 0 0,1 0 0,0 0 0,-1 0 0,1 0 0,0 0 0,-1 0 0,1 0 0,0 0 0,-1 0 0,1 0 0,-1 0 0,1 1 0,0-1 0,-1 0 0,1 0 0,0 0 0,0 1 0,-1-1 0,1 0 0,0 0-1,-1 1 1,2 0 10,-1 1 0,1-1-1,-1 0 1,1 1 0,0-1-1,0 0 1,0 0 0,-1 1-1,1-1 1,0 0 0,0 0-1,1 0 1,-1 0 0,2 1-1,5 4 28,38 45 447,51 73 0,-56-69-329,-39-53-349,0 0 1,0 0-1,0 1 1,0-2-1,1 1 0,2 2 1,-4-3 102,-1-1 0,1 0 0,-1 1 0,1-1 0,-1 0 0,1 1 1,0-1-1,-1 0 0,1 0 0,0 1 0,-1-1 0,1 0 0,0 0 0,-1 0 0,1 0 0,0 0 1,-1 0-1,1 0 0,0 0 0,-1 0 0,1-1 0,0 1 0,-1 0 0,1 0 0,-1 0 0,1-1 0,0 0 1,27-23-8012,-3 3 4603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3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9056,'0'25'9642,"5"67"-4303,-4-83-5006,-1-2 20,1 0-1,0 0 1,0 0-1,4 13 1,-3-18 402,1-7-129,1-17 203,-1 4-613,4-15 83,-3 12-338,1 0 0,11-29-1,-13 42 86,-1 2 19,1 0 0,0 0 0,-1 1 0,2-1 0,6-8 0,-9 12-51,1 0 0,0 1 1,0-1-1,0 1 1,0-1-1,0 1 1,0 0-1,1 0 0,-1 0 1,0 0-1,1 0 1,-1 1-1,1-1 1,-1 1-1,0-1 0,1 1 1,-1 0-1,4 0 1,15 2-49,-1 0 1,0 2 0,1 0 0,28 11-1,-4-2-5004,-27-10 2296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41 5472,'-2'-3'362,"1"0"1,-1 0 0,1 0-1,0-1 1,0 1-1,0-4 1,0-8 7056,0 35-3702,-3 23 0,-9 25-1281,-27 69-1234,-31 124-183,53-187-924,9-36-91,6-22-79,0-1-1,-1 0 1,-1 0-1,-12 27 1,17-42 36,0 0 1,0 0-1,0 0 1,0 0-1,0 0 0,0 0 1,0 0-1,0 1 1,0-1-1,0 0 0,0 0 1,0 0-1,0 0 1,0 0-1,0 0 1,0 0-1,0 0 0,0 0 1,0 1-1,0-1 1,-1 0-1,1 0 0,0 0 1,0 0-1,0 0 1,0 0-1,0 0 1,0 0-1,0 0 0,0 0 1,0 0-1,-1 0 1,1 0-1,0 0 1,0 0-1,0 0 0,0 0 1,0 0-1,0 0 1,0 0-1,0 0 0,-1 0 1,1 0-1,0 0 1,0 0-1,0 0 1,0 0-1,0 0 0,0 0 1,0 0-1,-1 0 1,1 0-1,0 0 0,0 0 1,0 0-1,0 0 1,0 0-1,-1-10-2856,2-13-1615,2 13 2543,0 0-1,5-13 1,-4 14 712,9-20-1443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89 7456,'-19'0'10666,"24"-4"-7509,36-10-1080,1 2-1,74-11 1,91 1-1795,-151 17 43,-34 3-321,18-2-75,68 2 0,-75 2-575,-20 0-2073,-4 0 985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79 120 7392,'-8'-17'2373,"1"18"297,5-1-1244,5 1-13,12 0 3579,7 5-3075,-5-1-975,-1-1-393,10 2 672,39 5 0,-57-11-1104,0 1 0,0-1 0,0-1-1,0 1 1,-1-1 0,1-1 0,0 1 0,-1-1 0,13-5-1,-16 5-109,0 0 0,0 0 0,0-1 0,-1 1 0,1-1 0,-1 0 0,0 0 0,1 0 0,-2 0 0,1-1 0,0 1 0,-1-1 0,1 1 0,1-5 0,-3 6-45,0 0 0,-1 0 1,1 0-1,-1 0 1,1 0-1,-1 0 0,0 0 1,1 0-1,-1 0 1,0 0-1,0 0 1,-1 0-1,1 0 0,0 0 1,-1 1-1,1-1 1,-1 0-1,0 0 0,1 0 1,-1 0-1,0 0 1,0 1-1,0-1 1,0 0-1,-1 1 0,1-1 1,0 1-1,-1-1 1,1 1-1,-1 0 0,-2-2 1,0 0-8,1 1 0,-1 0 0,0 0 0,0 1 0,0-1 0,0 1 0,0 0 0,0 0 0,0 0-1,0 0 1,-8 0 0,-1 1 123,-1 1-1,-15 2 0,23-2-61,-12 2 155,0 0 0,0 1 0,1 1 0,-1 0 1,1 2-1,-23 11 0,34-15-101,0 1 0,0-1 0,1 1 1,-1 0-1,1 0 0,0 1 0,1-1 0,-1 1 0,1 0 0,0 0 0,0 1 1,0-1-1,1 1 0,0 0 0,0 0 0,0 0 0,1 0 0,0 1 0,0-1 1,1 1-1,-1 6 0,1-3 20,2 1 0,-1 0 0,1 0-1,1-1 1,0 1 0,1-1 0,0 0 0,0 0 0,1 0 0,0 0 0,1 0 0,0-1 0,1 0 0,0 0 0,7 9 0,-2-4-10,1-1 1,1 0 0,0 0-1,1-1 1,0-1 0,1-1 0,0 0-1,20 10 1,-27-16-144,1 0-1,-1-1 1,1 0 0,0 0-1,0-1 1,0 0-1,0 0 1,1-1 0,-1-1-1,0 1 1,0-2 0,13-1-1,-13 1-708,0-1 0,-1-1-1,1 0 1,0 0 0,-1-1-1,0 0 1,14-9 0,5-2-1554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7 7136,'-12'-6'1733,"10"6"-915,0 0 1,0-1 0,0 1-1,0 0 1,0 0 0,0 0-1,0 0 1,0 1 0,0-1-1,0 1 1,-3 0 0,-5 1-194,0 1 0,0 1-1,0-1 1,1 2 0,-1-1 0,1 1 0,-16 12 0,19-13-524,1 1 0,-1 1 0,1-1 1,0 1-1,0 0 0,0 0 0,1 0 0,0 1 0,0 0 1,1-1-1,-5 16 0,3-5-20,1 1 0,1 0-1,1 0 1,1 0 0,0 0 0,1 0 0,1 0-1,1 0 1,1 0 0,0 0 0,1 0 0,11 29 0,-14-44-372,0 0 1,1 0-1,-1 0 1,1 0-1,0-1 1,0 1-1,0 0 1,0-1-1,0 1 1,3 2-1,-4-5 27,0 1 0,0-1 0,-1 1 0,1-1 0,0 0 0,0 1 1,0-1-1,0 0 0,0 0 0,0 0 0,0 1 0,0-1 0,0 0 0,0 0 0,-1 0 0,3-1 0,-1 1-92,-1-1-1,1 1 0,0-1 1,0 0-1,0 0 1,-1 0-1,1 0 0,0 0 1,-1 0-1,3-3 1,21-23-5890,2-5 2012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7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55 8128,'-42'-34'3680,"26"25"-3168,6 6 2560,2-2-1441,3 2-2015,10 6 192,0-3-1151,3 8 735,10 1-2400,0-1 1696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14 8640,'-5'-13'3936,"3"27"541,-1 5-3029,-25 177 3264,5-24-3147,9-95-878,-25 160 461,37-226-1022,2-4 576,8-17-128,-2 0-493,-1-1-1,0 0 0,5-15 1,4-8-72,8-12-415,41-61 1,-59 101 352,0 0-1,1 0 1,0 1 0,0-1 0,0 1-1,1 0 1,0 1 0,0-1-1,0 1 1,0 0 0,1 1-1,-1-1 1,1 1 0,13-3-1,-20 5 48,1 1 0,0 0 0,-1 0 0,1 0 0,0 0 1,-1-1-1,1 1 0,0 0 0,-1 0 0,1 1 0,0-1 0,-1 0 0,1 0 0,0 0 0,-1 0 0,1 0 0,0 1 0,-1-1 0,1 0 0,-1 1 0,1-1 1,0 0-1,-1 1 0,1-1 0,-1 1 0,1-1 0,-1 1 0,1-1 0,-1 1 0,0-1 0,1 1 0,-1-1 0,0 1 0,1 0 0,-1-1 0,0 2 0,1 0 7,-1-1-1,0 1 0,0 0 0,0-1 0,0 1 0,0 0 0,0 0 0,-1-1 0,1 1 0,0 0 0,-1-1 0,0 1 0,0 2 1,-3 2 29,-1 1 0,1-1 0,-1 0 0,0 0 0,-10 9 0,-34 26 67,45-37-81,-6 3 141,0 0-1,0-1 1,0 0 0,-19 7 0,29-13-149,0 0 1,1 0-1,-1 0 1,0 0-1,0 0 1,0 0-1,0 0 1,0 0 0,0 1-1,0-1 1,0 0-1,1 0 1,-1 0-1,0 0 1,0 0-1,0 0 1,0 0-1,0 0 1,0 1-1,0-1 1,0 0-1,0 0 1,0 0-1,0 0 1,0 0-1,0 0 1,0 1-1,0-1 1,0 0-1,0 0 1,0 0-1,0 0 1,0 0-1,0 0 1,0 1 0,0-1-1,0 0 1,0 0-1,0 0 1,0 0-1,0 0 1,0 0-1,0 1 1,0-1-1,0 0 1,0 0-1,0 0 1,-1 0-1,1 0 1,0 0-1,0 0 1,0 0-1,0 0 1,0 1-1,0-1 1,0 0-1,-1 0 1,1 0-1,0 0 1,0 0 0,0 0-1,0 0 1,0 0-1,0 0 1,-1 0-1,1 0 1,0 0-1,13 5 352,-7-4-227,0 2-92,-1 1 1,0-1-1,0 1 1,0 0-1,0 0 0,0 0 1,4 7-1,26 35-292,-35-45 3,1 0-1,-1-1 1,0 1 0,1 0 0,-1-1 0,1 1 0,-1-1-1,1 1 1,-1-1 0,1 1 0,-1-1 0,1 1 0,0-1-1,-1 0 1,1 1 0,0-1 0,8-3-7514,-3 0 5397,8-1-1283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18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70 133 9152,'-3'1'604,"-1"1"0,1-1 1,0 1-1,0 0 0,0 0 0,0 0 1,0 1-1,0-1 0,1 1 1,-1-1-1,1 1 0,0 0 0,0 0 1,-3 6-1,0 1 781,0 0 1,1 1-1,-3 13 0,3-9-369,3-11 23,3-3-279,5-10 112,11-17-393,-16 23-382,21-33 127,53-83-53,-74 115-108,1 0-1,0 0 1,-1 0-1,1 0 1,1 1-1,-1-1 1,0 1 0,1 0-1,0 0 1,0 0-1,0 0 1,0 1-1,7-4 1,-7 5-48,0 0-1,0 0 1,0 0 0,0 1-1,0 0 1,0-1 0,0 1-1,0 1 1,0-1 0,0 1-1,0-1 1,0 1 0,0 0-1,0 0 1,0 1 0,4 2-1,26 13-94,4 1-85,-12-7-2773,-12-7 1092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09:20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6720,'10'0'8550,"11"0"-3787,115 0-1223,-39-6-2957,-24 0-350,-39 4-184,-16 0-2,1 1 1,0 1 0,0 1 0,24 4 0,-41-5-38,1 1 1,-1-1 0,0 1 0,0 0 0,0 0 0,0 0 0,0 1 0,0-1 0,0 0 0,0 1 0,0-1-1,0 1 1,-1 0 0,1-1 0,-1 1 0,1 0 0,-1 0 0,0 0 0,0 0 0,0 0 0,0 0 0,0 1-1,0-1 1,0 0 0,-1 0 0,1 1 0,-1-1 0,0 0 0,1 1 0,-1 3 0,0 8 6,-1-1 1,0 1 0,-1 0-1,-4 15 1,1-9 20,-40 225-44,-39 271 694,71-388-256,6 154 0,9-191-40,5 89 112,1-76-335,2 26 78,-4-75-166,-4-35 33,0 0 0,1 0 0,1 0 0,10 31 0,-14-51-105,1 1 0,-1 0 0,0-1 1,0 1-1,1 0 0,-1 0 0,0-1 0,0 1 0,0 0 1,0 0-1,0-1 0,0 1 0,0 0 0,0-1 1,-1 1-1,1 0 0,0 0 0,0-1 0,-1 1 0,1 0 1,0-1-1,-1 1 0,1 0 0,-1 0 0,0 0 37,0 0-1,-1 0 1,1 1-1,-1-1 0,1-1 1,-1 1-1,1 0 0,-1 0 1,1 0-1,-3 0 1,-7 2 285,0-1 1,-21 2 0,18-2-222,-24 1-1528,-58-1-1,60-3 22,-14 1-1014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1824,'-3'-1'616,"4"2"-524,-1-1-54,0 0-1,0 0 1,0 0-1,0 0 1,0 0-1,0 0 1,0 0-1,0 0 188,0 0-188,0-1 1,0 1-1,0 0 1,0 0-1,0 0 0,0 0 1,0 0-1,1 0 1,-1 0-1,0 0 1,0 0-1,0 0 1,0 0-1,0 0 0,0 0 1,0 0-1,0 0 1,0 0-1,0 0 1,0 0-1,0 0 1,0 0-1,0 0 1,0 0-1,0 0 0,1 0 1,-1 0-1,0 0 1,0 0-1,0 1 188,0-1-188,0 0 1,59 3 2634,13-1-2256,-65-2-1160,0 1 1,-1-1-1,1 0 1,7-1 0,12 0-1444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1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541 89 3328,'7'-6'2839,"-7"6"-2708,0 0-1,1 0 1,-1 0-1,1 0 1,-1-1-1,0 1 1,1 0-1,-1 0 1,0-1-1,1 1 0,-1 0 1,0-1-1,1 1 1,-1 0-1,0-1 1,0 1-1,0-1 1,1 1-1,-1 0 1,0-1-1,0 1 1,0-1-1,0 1 1,0-1-1,0 1 1,1 0-1,-1-1 1,0 1-1,0-1 1,0 1-1,-1-1 0,1 1 1,0 0-1,0-1 1,0 1-1,0-1 1,0 1-1,0-1 1,-1 1-1,1-1-48,-1 0 1,1 1-1,0-1 0,-1 0 0,1 1 0,-1-1 0,1 1 0,-1-1 0,0 1 0,1-1 1,-1 1-1,0-1 0,1 1 0,-1 0 0,-1-1 0,1 0-23,0 1 0,-1-1 0,1 0 0,0 0 0,0 0 0,0 0 0,-1 0 0,1 0 0,0 0 0,-1-1 0,1 0-7,0 1 0,-1 0-1,0 0 1,1 0 0,-1 0 0,1 0 0,-1 0 0,0 0-1,-2 0 1,-13-8 113,6 4-122,-1 0 1,1 1 0,-1 1 0,-16-3-1,13 4-65,0 0-1,0 1 0,-1 1 1,-15 1-1,-58 11-34,67-7 80,0 1 1,-1 1-1,2 1 0,-33 17 1,47-21 16,0 0 0,0 1 1,1-1-1,-1 2 0,1-1 1,0 1-1,0 0 0,1 0 1,0 0-1,0 1 0,0 0 0,1 0 1,0 0-1,1 1 0,-1-1 1,1 1-1,-2 9 0,5-15-3,-1-1 1,1 1-1,0 0 0,0-1 0,0 1 0,0 0 0,0-1 1,0 1-1,0 0 0,1 0 0,-1-1 0,0 1 0,1-1 1,0 1-1,-1 0 0,1-1 0,0 1 0,1 1 0,0 0 21,0-1 1,0 0-1,1 0 0,-1 0 0,0 0 0,1 0 0,0 0 0,-1 0 0,5 1 0,5 2 89,-1-1-1,1-1 1,23 5 0,-32-8-144,67 10 197,36 9-293,-94-16 67,-1 0 1,0 1 0,0 0 0,0 1-1,-1 1 1,0-1 0,11 9-1,-12-5 74,0-1 0,0 1-1,-1 1 1,0 0-1,-1 0 1,0 0-1,0 1 1,-1 0-1,-1 0 1,0 0 0,5 18-1,-8-21 27,0-1 0,-1 1 0,0-1 1,0 1-1,0 0 0,-1-1 0,-1 1 0,-1 13 0,1-18-15,1 1 0,-1-1 1,0 0-1,0 1 0,-1-1 0,1 0 0,-1 0 0,1 1 1,-1-1-1,0-1 0,0 1 0,-1 0 0,1 0 0,0-1 0,-1 1 1,0-1-1,1 0 0,-1 0 0,0 0 0,-6 3 0,3-3 35,-1 0 0,0 0 0,0-1 0,1 0 0,-1 0 0,0 0 0,0-1 0,-9 0 0,-54-9 71,68 8-162,-74-13 125,65 11-93,9 3-32,1 0-1,0 0 1,0-1 0,0 1-1,0 0 1,0 0-1,0 0 1,0 0 0,0 0-1,0 1 1,0-1 0,-1 0-1,1 0 1,-1 1-1,-14 0-745,25 0-4044,35 2-1288,-17 1 3553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51 124 4800,'0'1'291,"0"-1"0,0 1-1,0-1 1,1 1 0,-1-1 0,0 0 0,0 1-1,1-1 1,-1 1 0,0-1 0,1 0 0,-1 1 0,1-1-1,-1 0 1,0 1 0,1-1 0,-1 0 0,1 1-1,0-1 1,17 7 1832,20 2-740,-25-8-867,1-1-1,-1 0 0,1-1 1,24-5-1,-31 5-489,-1 0 13,-1 0 0,1-1 0,-1 1 0,1-1 0,-1 0 0,1-1-1,7-4 1,-11 6-9,0 0 0,-1 0 0,0-1 0,1 1-1,-1 0 1,0-1 0,1 1 0,-1-1 0,0 1-1,0-1 1,0 1 0,0-1 0,-1 0-1,1 1 1,0-1 0,-1 0 0,1 0 0,-1 0-1,0 0 1,1 1 0,-1-1 0,0 0 0,0 0-1,0 0 1,-1 0 0,1 0 0,0 0 0,-1 1-1,0-3 1,0 0-56,0-1 1,-1 1-1,1 0 0,-1 0 0,0 1 0,0-1 1,-1 0-1,1 1 0,-1-1 0,1 1 1,-1 0-1,0-1 0,-1 2 0,1-1 0,0 0 1,-1 1-1,-5-4 0,5 5-5,0 0 0,1 0 0,-1 0 0,0 0 0,1 1 0,-1 0-1,0 0 1,0 0 0,0 0 0,1 0 0,-1 1 0,-6 1 0,3 0 30,1 1 0,-1 0 0,1 0 0,0 0 0,-1 1 0,-6 5 0,1 1 54,0 0 0,1 1 1,0 0-1,1 1 1,-14 20-1,16-22 76,2 1-1,0 0 0,0 0 1,1 0-1,-5 15 0,9-23-59,0 0 0,0 0 0,1 0 0,-1 0 0,1 0 0,0 0 0,0 0-1,0 0 1,0 0 0,0 0 0,1 0 0,0 0 0,-1 0 0,1 0-1,0 0 1,0-1 0,1 1 0,-1 0 0,0 0 0,1-1 0,0 1-1,0-1 1,-1 0 0,1 1 0,1-1 0,3 4 0,0-2 23,0 0 0,0-1 0,1 1 0,-1-1 0,1 0 0,0-1 1,0 0-1,0 0 0,0 0 0,11 0 0,8 0-92,42-2 1,-31 0 89,-29-1-170,1 0 0,-1 0-1,13-3 1,-13 2-1642,-2-1-2096,-3-2 1114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2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84 183 5472,'0'-1'111,"-1"1"15,1 0 1,-1-1 0,1 1 0,0 0-1,-1-1 1,1 1 0,0-1 0,0 1-1,-1-1 1,1 1 0,0-1-1,0 1 1,0-1 0,0 1 0,0-1-1,-1 1 1,1-1 0,0 1 0,0-1-1,1 0 1,14-4 3113,-15 5-3199,22-4 1135,26-8-1,-42 10-997,0 0 1,-1 0-1,1-1 0,0 0 0,-1 0 0,0 0 1,0-1-1,0 1 0,5-7 0,-8 8-122,0-1 0,0 1-1,0-1 1,-1 0-1,1 0 1,-1 0 0,0 0-1,0 0 1,0 0 0,0 0-1,-1 0 1,1 0 0,-1-5-1,1-2-71,-1 1 0,-1 0 0,-2-14 0,3 22 0,0 0 1,-1 0-1,1 0 1,0 0 0,0 0-1,0 1 1,-1-1-1,1 0 1,-1 0-1,1 0 1,0 1-1,-1-1 1,1 0 0,-1 0-1,0 1 1,1-1-1,-1 1 1,1-1-1,-1 0 1,0 1-1,0-1 1,1 1-1,-1-1 1,0 1 0,0 0-1,0-1 1,1 1-1,-2 0 1,-1-1 25,1 1 1,0 0-1,-1 1 0,1-1 1,0 0-1,0 1 0,-1-1 1,1 1-1,0 0 0,-4 1 1,-4 3 144,0 0 1,1 1-1,-15 12 1,0 3 250,2 0 1,0 1 0,-23 32-1,42-50-323,0 0 0,0 1-1,0 0 1,1-1-1,0 1 1,0 0 0,0 0-1,0 0 1,1 0-1,-2 9 1,3-11-12,0 0-1,0 0 1,0 0 0,0 0 0,1-1-1,-1 1 1,1 0 0,0 0-1,0-1 1,0 1 0,0 0-1,0-1 1,1 1 0,-1-1-1,1 1 1,0-1 0,-1 0 0,1 0-1,0 0 1,0 0 0,3 2-1,5 4 109,0-2 0,0 0 0,1 0-1,-1-1 1,1 0 0,0 0-1,22 4 1,-13-4-167,1-2 0,0 0 0,34 0 0,-39-5-595,-1 1-1118,-4 2-2639,2 3 1215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5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4224,'3'-9'2556,"-3"9"-2524,0 0-1,0 0 0,0 0 0,0 0 0,0 0 1,0 0-1,0 0 0,0 0 0,0 0 1,0 0-1,0 0 0,0 0 0,0 0 1,0 1-1,0-1 0,0 0 0,0 0 0,0 0 1,0 0-1,0 0 0,1 0 0,-1 0 1,0 0-1,0 0 0,0 0 0,0 0 1,0 0-1,0 0 0,0 0 0,0 0 0,0 0 1,0 0-1,0 0 0,0 0 0,0 0 1,0 0-1,0-1 0,1 1 0,-1 0 1,0 0-1,0 0 0,0 0 0,0 0 0,0 0 1,0 0-1,0 0 0,0 0 0,0 0 1,0 0-1,0 0 0,11 16 3953,-9-12-3764,0 1-1,0 0 1,-1-1-1,0 1 1,1 0-1,-1 0 1,-1 0-1,1 0 1,-1 0-1,0 0 1,-1 7 0,-9 152 1583,-2 9-1297,8-127-88,3 54 1,1-61 600,3-41-884,-1 1 0,1 0 1,-1 0-1,1 1 1,0-1-1,0 0 0,0 1 1,3 0-1,3-2-20,40-14 202,-3 1-245,-24 8-73,0 2 0,0 1-1,0 1 1,1 0 0,-1 2-1,1 0 1,35 5 0,-37-3 6,-19-1 43,-3-6-1056,-11-16-10368,12 10 7830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5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8 4800,'0'0'1,"-7"-8"1554,8 14-530,0-4-252,0 3 491,2 7-558,-1 0-1,0 0 0,-1 0 0,-1 1 0,0 11 0,-7 65 1185,5-72-1755,-4 37 414,-12 163 491,19-1 1542,13-211-1558,34-10-604,-16 1-227,-22 3-86,1-1 0,14-5 0,16-2-129,-6 9 59,-35 0-97,1 0 1,-1 0-1,1 0 0,-1 0 1,0 0-1,1-1 0,-1 1 1,1 0-1,-1 0 1,0 0-1,1 0 0,-1-1 1,0 1-1,1 0 0,-1 0 1,0-1-1,1 1 0,-1 0 1,0 0-1,1-1 0,-1 1 1,0 0-1,0-1 0,1 1 1,-1-1-1,0 1 1,0 0-1,0-1 0,0 1 1,1-1-1,-1 1 0,0 0 1,0-1-1,0 1 0,0-1 1,0 1-1,0-1 0,0-5-1540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6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95 3712,'-15'2'2348,"-14"0"3559,29-2-5726,-1 0 0,0 0 0,0 0 0,0 0 0,0-1 0,0 1 1,0 0-1,0-1 0,0 1 0,0 0 0,0-1 0,0 1 1,1-1-1,-1 1 0,0-1 0,0 0 0,1 1 0,-1-1 0,0 0 1,1 0-1,-1 1 0,1-1 0,-2-2 0,2 3-138,-1-1 0,1 0 0,0 0-1,0 1 1,-1-1 0,1 0 0,0 0-1,0 0 1,0 1 0,0-1 0,0 0 0,0 0-1,0 0 1,0 1 0,0-1 0,0 0-1,0 0 1,0 0 0,0 1 0,1-2 0,13-10 368,-3 4-244,-2 2-126,1 0-1,0 0 1,1 1-1,-1 0 1,1 1-1,0 0 1,0 1-1,1 0 0,-1 1 1,1 0-1,13 0 1,-23 2-39,-1-1 0,1 1 0,0 0 0,-1 0 0,1 0 0,-1 1 0,1-1 0,0 0 0,-1 1 0,1-1 0,-1 1 0,1-1 0,-1 1 0,0 0 0,1 0 0,-1-1 0,1 1 0,-1 0 0,0 0 0,0 0 0,0 0 0,0 1 0,1-1 0,-1 0 0,-1 0 0,1 1 0,1 2 0,-1-2 35,-1 1 0,1-1 0,-1 1-1,0-1 1,0 1 0,0-1 0,0 1 0,-1-1 0,1 1 0,-1-1-1,1 1 1,-1-1 0,0 0 0,0 1 0,0-1 0,-2 4-1,-2 4 112,-1-1 0,0 0 0,-11 13 0,6-11-146,7-8 13,0 0-1,1 1 1,-1-1 0,1 1-1,0 0 1,0 0 0,0 0-1,0 0 1,1 1-1,-1-1 1,1 1 0,-2 7-1,4-10-20,0 1 0,0 0 0,0-1-1,0 1 1,0-1 0,0 1 0,1-1 0,-1 1-1,1-1 1,0 1 0,0-1 0,0 1-1,0-1 1,3 5 0,2 3 85,1-1 0,9 10 0,-1 0-95,2 3 8,-2 1-1,-1 1 1,12 26-1,-21-39 182,-1 0-1,0 0 1,-1 1-1,-1-1 1,1 1-1,-2 0 1,1-1-1,-2 1 1,-1 20-1,1-29-99,0 1 0,-1 0 1,1 0-1,-1 0 0,0-1 0,0 1 0,-1 0 1,1-1-1,-1 1 0,1-1 0,-1 1 1,0-1-1,-1 0 0,1 0 0,0 0 0,-1 0 1,0 0-1,0-1 0,0 1 0,0-1 0,-4 3 1,1-3-4,-1 1 1,1-1 0,-1-1 0,0 1 0,0-1 0,0 0-1,0-1 1,-10 0 0,-6-1-283,-28-7 1,15 2-2643,35 6 2753,0 0-493,-1 0 0,0-1 0,1 1 1,-1 0-1,1 0 0,-1 0 0,1 0 0,-1 0 1,1 0-1,-1 1 0,-2 0 0,2 6-2440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7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92 3136,'3'0'454,"0"0"1,0 0 0,-1 0-1,1 0 1,0 1-1,0-1 1,-1 1 0,1 0-1,4 2 1,-3-2 396,10 5 4696,-20-12-4235,-4 2-919,0-1 0,-14-9 0,8 4-244,-1 0-69,5 3-49,0 0 0,0 1 0,0 0 0,-1 1 0,-16-4 0,23 7-12,-8-1-26,0-1 1,0 2 0,-26-2-1,35 4 8,0 0-1,1 1 0,-1-1 1,1 1-1,-1 0 1,1 0-1,0 1 0,-1-1 1,1 1-1,0 0 1,0 0-1,0 0 1,0 1-1,0-1 0,1 1 1,-6 5-1,-1 4 44,0 0-1,1 1 1,0 0-1,1 0 1,1 1-1,0 0 1,1 1-1,0-1 1,1 1-1,1 0 0,0 0 1,-2 23-1,6-29 78,1 1 0,0-1 0,0 0 0,1 0 0,0-1 0,0 1 0,1 0 1,5 10-2,-4-10-105,-1-2 84,1 0-1,0 0 0,0 0 0,0-1 0,10 11 0,7 10 161,-15-19-200,0-1-1,0 1 0,1-1 0,0 0 0,1-1 0,-1 0 1,1 0-1,0-1 0,0 1 0,10 3 0,-9-4 11,0 0 0,1-1 0,-1 0-1,1-1 1,0 0 0,-1 0 0,1-1-1,14 1 1,-19-3-12,-1 0-1,1-1 1,-1 0 0,1 0 0,-1 0-1,0-1 1,0 1 0,1-1 0,-1 0-1,5-4 1,-12 4-142,2 1-33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38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54 2304,'-2'10'1327,"2"-10"-1258,0 0 1,0 1 0,-1-1-1,1 0 1,0 1-1,0-1 1,0 1-1,0-1 1,0 0 0,0 1-1,0-1 1,0 1-1,0-1 1,0 0-1,0 1 1,0-1 0,0 1-1,1-1 1,-1 0-1,0 1 1,0-1 0,0 0-1,0 1 1,1-1-1,-1 1 1,3 12 2048,-3-12-1996,-1 0 0,2 0-1,-1 0 1,0 0 0,0 0 0,0 0 0,0 0-1,1 0 1,-1 0 0,0 0 0,1 0-1,0 1 1,17 19 6193,-4-25-4673,-11 1-1348,1-1 0,-1 0 0,0 0-1,0 0 1,0-1 0,4-8 0,-5 9-267,0 1 1,0-1 0,-1 1-1,2 0 1,-1 0 0,0 0-1,1 0 1,0 0-1,-1 0 1,1 0 0,0 1-1,6-4 1,6-1-5,0 0 0,1 2 0,27-8 0,-34 11-52,0 1-1,0 0 0,0 0 0,0 1 0,0 0 1,0 0-1,0 1 0,13 3 0,-18-3 34,0 0-1,0 0 1,0 1-1,-1 0 1,1 0-1,-1 0 1,1 0 0,-1 0-1,0 1 1,0-1-1,0 1 1,5 6-1,-4-4 1,0 1 0,-1-1 0,0 1 0,0 0 0,-1 0 0,1 0 0,1 9 0,0 2 36,-1 0-1,-1 0 1,-1 0-1,-1 0 0,-1 19 1,-1-9 53,-1 0 0,-1-1 0,-2 0 0,0 0 0,-15 36 0,13-43 0,-1-1 1,0 0-1,-2-1 1,0 1 0,-1-2-1,0 0 1,-25 24-1,26-30 132,0-2 0,-1 1 0,0-1 0,-19 9-1,23-13-180,1-1 53,1 0 1,-1 0-1,0 0 0,0-1 0,0 0 0,0 0 0,-1-1 0,-10 1 0,14-2-286,0 0-1,0 0 0,-1-1 1,1 1-1,0-1 1,0 0-1,0 0 0,0 0 1,0-1-1,0 1 0,0-1 1,0 0-1,0 0 1,1-1-1,-7-4 0,10 7 66,0 0-1,-1 0 0,1-1 0,0 1 0,0 0 0,-1 0 0,1 0 0,0 0 1,0 0-1,-1-1 0,1 1 0,0 0 0,0 0 0,0-1 0,0 1 0,-1 0 1,1 0-1,0 0 0,0-1 0,0 1 0,0 0 0,0-1 0,0 1 1,0 0-1,-1 0 0,1-1 0,0 1 0,0 0 0,0 0 0,0-1 0,0 1 1,0 0-1,1-1 0,-1 1 0,0 0 0,0 0 0,0-1 0,0 1 0,0 0 1,0 0-1,0-1 0,0 1 0,1 0 0,-1 0 0,0-1 0,0 1 1,0 0-1,1 0 0,-1 0 0,0-1 0,0 1 0,1 0 0,-1 0 0,0 0 1,0 0-1,1 0 0,-1-1 0,12-4-3064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41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52 2496,'-2'-1'519,"0"1"0,0 0 0,-1-1 0,1 1 0,0 0 0,0 0 0,-4 1 0,-6-1 8890,16-3-8145,13-5-1258,16-2 58,0 2 0,1 0 0,0 3 0,0 0 0,0 3 0,42 1 0,-71 1-54,-1 0-1,1 1 0,0 0 0,0 0 0,0 0 0,-1 0 0,1 1 1,-1 0-1,1 0 0,-1 0 0,0 0 0,0 1 0,4 3 0,-7-6-1,0 1 0,-1-1 0,1 1 0,-1-1 0,1 1 0,-1-1 0,0 1 0,1-1 0,-1 1-1,0 0 1,1-1 0,-1 1 0,0 0 0,1-1 0,-1 1 0,0 0 0,0-1 0,0 1 0,0 0-1,0-1 1,0 1 0,0 0 0,0-1 0,0 1 0,0 0 0,0 0 0,0-1 0,-1 1 0,1 0 0,0-1-1,0 1 1,-1-1 0,1 1 0,0 0 0,-1-1 0,0 2 0,-2 1 57,0 1 0,0-1 0,0 0 0,-6 4 0,5-4 5,-61 52 319,-108 93-63,157-134-275,9-9-9,0 1 0,0 1 0,1-1 0,-6 9 0,11-15-36,1 1 0,0-1-1,-1 0 1,1 1 0,0-1-1,0 1 1,0-1-1,-1 1 1,1-1 0,0 1-1,0-1 1,0 1 0,0-1-1,0 1 1,0-1-1,0 0 1,0 1 0,0-1-1,0 1 1,0-1-1,0 1 1,0-1 0,1 1-1,-1-1 1,0 1 0,0-1-1,0 1 1,1-1-1,-1 1 1,1 0 8,1 0-1,-1 0 0,0 0 1,0 0-1,0 0 1,1 0-1,-1 0 1,0-1-1,3 2 1,4 0 53,-1 0 1,15 2 0,36 3 78,-26-4-165,0 1 0,46 13 0,-69-15-3,-1 1-1,0 0 0,0 1 0,0 0 1,0 0-1,0 0 0,-1 1 0,0 0 1,0 1-1,0 0 0,-1 0 0,1 0 0,8 13 1,-10-12 25,0 0 0,-1 0 0,0 1 0,0-1 0,4 15 0,-7-19 41,-1 0-1,1-1 0,-1 1 1,0 0-1,0 0 0,0 0 1,0 0-1,0 0 0,0-1 0,-1 1 1,0 0-1,1 0 0,-1 0 1,0-1-1,0 1 0,-1-1 1,1 1-1,0-1 0,-1 1 0,-3 3 1,1-2 7,0 0 1,0 0-1,-1 0 1,1-1-1,-1 0 1,0 0 0,0 0-1,0-1 1,0 0-1,0 0 1,-7 2-1,-9 1 44,-33 5 0,48-9-61,-48 7 4,0-3-1,-1-1 0,-56-5 1,74-5-3068,39-3-3124,19-1 1114,5 1 1627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42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6 4640,'-1'-5'5851,"7"19"-3286,-5-5-2236,-1 0 0,0 0 0,-1 0 0,0-1 0,0 1 0,-1 0 1,0 0-1,-5 9 0,-3 20 212,-18 224 912,10-62-410,17-196-910,2 4 278,-1-7-165,0-13-9403,0 4 6405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2656,'0'0'93,"0"0"-47,0 0 1,0 0-1,0 0 1,0 0-1,0 0 0,0 0 1,0 0-1,0 0 1,0 0-1,1 1 1,-1-1-1,0 0 0,0 0 1,0 0-1,0 0 1,0 0-1,0 0 1,0 0-1,0 0 0,0 0 1,0 0-1,0 0 1,0 0-1,-1 1 1,1-1-1,0 0 0,0 0 1,0 0-1,0 0 1,0 0-1,0 0 1,0 0-1,0 0 93,0 0-92,0 0-1,0 0 1,0 0-1,0 0 0,0 0 1,0 1-1,0-1 1,0 0-1,-1 0 1,1 0-1,0 0 0,0 0 1,0 0-1,0 0 1,0 0-1,0 0 1,0 0-1,0 0 1,0 0-1,0 0 0,0 0 1,-1 0-1,2 0-1,-1 1 0,1-1-1,-1 0 1,0 1-1,1-1 1,-1 1 0,1-1-1,-1 0 1,1 0 0,-1 1-1,1-1 1,-1 0 0,1 0-1,-1 1 1,1-1 0,0 0-1,-1 0 1,1 0 0,-1 0-1,1 0 1,-1 0-1,1 0 1,0 0 0,57-1 403,71 3-32,-101 2-288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0:43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13 3904,'0'0'72,"0"-1"1,0 1-1,0-1 0,0 1 1,0-1-1,1 0 0,-1 1 1,0 0-1,0-1 0,0 1 1,1-1-1,-1 1 0,0-1 1,0 1-1,1-1 0,-1 1 1,0 0-1,1-1 1,-1 1-1,1-1 0,-1 1 1,0 0-1,1 0 0,-1-1 1,1 1-1,-1 0 0,1 0 1,-1-1-1,1 1 0,-1 0 1,1 0-1,-1 0 0,1 0 1,21 0 1995,-13 0 1724,-10 9-2870,-1-2-572,1-3-208,0 0-1,0 0 1,-1 0 0,1 0 0,-1-1 0,0 1-1,0-1 1,0 1 0,-1-1 0,-2 4 0,-15 11 231,0-1 1,-1-1 0,0-2 0,-36 20 0,34-22-219,0 2 0,1 1 1,1 1-1,-31 28 0,39-31-32,7-8-61,1 1-1,0-1 1,0 1 0,-7 12 0,12-18-32,-1 1 1,1-1-1,0 1 1,-1 0-1,1-1 1,0 1-1,0 0 0,0-1 1,0 1-1,0 0 1,0-1-1,0 1 1,0 0-1,0-1 1,0 1-1,0 0 1,0-1-1,0 1 0,1 0 1,-1-1-1,0 1 1,0 0-1,1-1 1,-1 1-1,0-1 1,1 1-1,-1-1 0,1 1 1,-1-1-1,1 1 1,-1-1-1,1 1 1,-1-1-1,1 1 1,-1-1-1,1 0 1,0 1-1,-1-1 0,1 0 1,-1 0-1,1 1 1,0-1-1,0 0 1,4 2 135,1-1 0,-1 1 0,1-1 0,7 1 0,41 0 396,73-6 0,27 1-683,-127 2 105,-22 1-134,0-1 1,0 1 0,0 0-1,0 0 1,0 1 0,0 0 0,0-1-1,0 2 1,0-1 0,0 0-1,8 5 1,1 4-1046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4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188 21 1312,'10'-9'721,"-10"9"-666,0 0 0,1 0 1,-1-1-1,0 1 0,0 0 0,0 0 1,1-1-1,-1 1 0,0 0 0,0 0 1,0 0-1,1-1 0,-1 1 0,0 0 1,0 0-1,1 0 0,-1 0 0,0 0 0,1-1 1,-1 1-1,0 0 0,0 0 0,1 0 1,-1 0-1,0 0 0,1 0 0,-1 0 1,0 0-1,1 0 0,-1 0 0,0 0 1,1 0-1,-1 1 122,1-1 1,-1 0-1,1 0 0,0 0 1,-1 0-1,1 0 1,-1 0-1,1 0 0,-1 0 1,1 0-1,-1 0 0,1 0 1,-1 0-1,1-1 1,-1 1-1,1 0 0,-1 0 1,1-1-1,-1 1 0,1 0 1,-1 0-1,0-1 1,1 1-1,-1 0 0,1-1 1,-1 1-1,0-1 0,1 0 1,2-2 1382,-14 6 1828,6-2-3269,0 0 1,0 0 0,0 0 0,1 1-1,-6 2 1,0 3 74,0 0 0,1 0 0,0 0 0,1 2 0,-1-1 0,2 1-1,-1 0 1,1 0 0,0 1 0,1 0 0,-9 21 0,-1 7 22,-22 80 1,37-115-220,-4 14 80,2-9 8,0 0 0,1 0 0,0 1 0,1-1 0,0 0 1,0 1-1,0-1 0,2 13 0,-1-21-118,0 1 0,0-1 0,0 0 1,0 0-1,0 1 0,0-1 0,0 0 0,0 0 0,0 1 0,0-1 1,0 0-1,0 0 0,0 1 0,0-1 0,1 0 0,-1 0 0,0 1 0,0-1 1,0 0-1,0 0 0,0 0 0,1 1 0,-1-1 0,0 0 0,0 0 0,0 0 1,1 0-1,-1 1 0,0-1 0,0 0 0,0 0 0,1 0 0,-1 0 0,0 0 1,0 0-1,1 0 0,-1 0 0,0 0 0,0 0 0,1 0 0,-1 0 0,0 0 1,0 0-1,1 0 0,-1 0 0,0 0 0,0 0 0,1 0 0,-1 0 1,0 0-1,0 0 0,1 0 0,-1 0 0,0-1 0,12 1-1225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4.9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5 5568,'-4'-3'1906,"4"2"-1810,0 1 0,0 0 0,-1 0 0,1 0 0,0 0 1,0 0-1,0 0 0,0 0 0,0 0 0,-1 0 0,1 0 0,0 0 0,0 0 0,0 0 0,0 0 0,0 0 0,0 0 0,-1 0 0,1 0 0,0 0 0,0 0 0,-2 1 1249,2-1-1249,0 0 0,0 1 0,0-1 0,0 0 0,0 0 0,0 0 0,0 0 0,0 0 0,0 0 0,0 1 0,0-1 0,0 0 0,0 0 0,0 0 0,0 0 0,0 0 0,0 1 0,0-1 0,-5 7-31,-12 22 1936,-20 47-1,29-60-1857,0 6-48,1 0-1,1 1 1,1 0 0,0 0 0,-1 34-1,2-18-310,3-36-257,1 0-1,0 0 1,-1 0 0,1-1 0,0 1-1,1 0 1,-1 0 0,0 0 0,1 0 0,-1-1-1,1 1 1,0 0 0,0-1 0,2 5-1,5 5-2160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5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56 4576,'-8'-16'1450,"6"12"1201,3 12-1120,3 10-1169,-2-1 1,0 1-1,0 22 1,-5 57 1271,1-64-1054,-4 328 2038,6-300-2160,-1-3 1,6 61 0,-4-95 411,-2-20-127,-2-14-388,0-17-78,-1-26 0,3 21-164,1 29-113,-2-28 82,2-50 1,6-39 31,4-55-244,-5 122-27,16-66-1,-18 103 105,2 0 0,-1 1 0,2 0-1,0 0 1,1 0 0,15-24 0,-19 35 25,1-1 1,-1 1 0,1-1 0,0 1 0,0 1 0,0-1-1,1 0 1,-1 1 0,1 0 0,0 0 0,0 0 0,0 1 0,0 0-1,0 0 1,1 0 0,-1 0 0,1 1 0,-1 0 0,1 0 0,0 1-1,-1-1 1,8 1 0,-7 1 33,0-1 0,-1 1 0,1 0 0,0 1-1,-1-1 1,1 1 0,-1 0 0,1 1 0,-1-1 0,0 1 0,0 0 0,0 0-1,4 4 1,-3-1 6,0-1-1,-1 1 1,0 0-1,-1 0 1,1 0-1,-1 0 1,0 1-1,-1 0 1,5 12-1,0 2-8,-2 0-1,-1 0 0,0 1 0,2 28 0,-6-35 32,-1 0-1,0 0 0,0 0 0,-2 0 1,0 0-1,0-1 0,-7 20 1,7-28 1,0 0 1,-1 0 0,0-1-1,0 1 1,-1-1 0,1 1-1,-1-1 1,0 0 0,0 0-1,-1-1 1,0 1 0,0-1-1,0 0 1,0-1 0,-9 6-1,-4-1 80,0 0 0,0-2 0,-34 9 0,34-11-185,-14 2 20,27-6 29,0 0-1,1 1 0,-1-1 1,0 1-1,1 0 0,-1 1 1,1-1-1,0 1 0,-1 0 1,1 0-1,-4 3 0,7-4 17,1-1 0,-1 0 0,1 1 0,0-1-1,0 0 1,-1 1 0,1-1 0,0 1-1,0-1 1,-1 1 0,1-1 0,0 0 0,0 1-1,0-1 1,0 1 0,0-1 0,0 1-1,-1-1 1,1 1 0,0-1 0,0 1 0,1-1-1,-1 1 1,0-1 0,0 1 0,0-1-1,0 1 1,0-1 0,0 1 0,1-1 0,-1 0-1,0 1 1,0-1 0,1 1 0,-1-1 0,0 0-1,1 1 1,15 14 75,-13-13-64,58 41 363,-40-29-215,0 0-1,-2 2 0,1 0 0,20 25 1,-18-16 36,-2 2 1,-1 1 0,25 46-1,-18-31 162,-25-41-635,-3-4-432,-1-11-1369,2 6-246,1 0 1,1-15 0,-1 1-2651,0 1 1183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7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49 4064,'-13'8'7194,"18"-1"-5695,-5-6-1350,1 1 1,-1-1-1,1 0 0,0 0 1,0 0-1,0 1 0,0-1 1,0 0-1,0 0 0,0 0 1,0 0-1,0-1 0,0 1 1,0 0-1,1 0 0,-1-1 1,0 1-1,0-1 0,1 1 1,-1-1-1,1 1 0,-1-1 0,0 0 1,1 0-1,-1 0 0,1 1 1,-1-1-1,0-1 0,1 1 1,-1 0-1,1 0 0,1-1 1,0 0-59,1 1 0,0-1 1,0 0-1,-1 0 0,1-1 0,0 1 1,-1-1-1,0 0 0,1 0 0,-1 0 1,4-4-1,-6 6-70,0-1 1,0 0-1,0 0 1,0 0-1,0 0 1,-1 0-1,1 0 0,0 0 1,0-1-1,-1 1 1,1 0-1,-1 0 1,1 0-1,-1-1 0,0 1 1,1 0-1,-1-1 1,0 1-1,0 0 1,0-1-1,0 1 1,0 0-1,0-1 0,0 1 1,0 0-1,-1-1 1,1 1-1,0 0 1,-1 0-1,1-1 0,-1 1 1,0 0-1,-1-2 1,1 1-44,0 1-1,0 0 1,0-1 0,0 1 0,-1 0 0,1-1 0,0 1 0,-1 0 0,1 0-1,-1 0 1,1 0 0,-1 1 0,0-1 0,1 0 0,-1 1 0,0-1-1,0 1 1,-2-1 0,0 1 1,1 0 1,0 0-1,0 0 0,-1 0 0,1 1 0,0 0 0,0-1 1,0 1-1,-6 3 0,3-1 115,1-1-1,0 1 1,0 1 0,0-1 0,0 1-1,0 0 1,1 0 0,0 0 0,0 0-1,0 1 1,-5 7 0,6-6-9,1-1 1,0 1-1,0 0 0,0 0 1,1 0-1,0 0 0,0 0 1,0 0-1,1 0 1,0 0-1,0 0 0,1 7 1,1 1 107,1-1 0,0 0 0,1 0-1,7 17 1,-9-25-139,0-1 0,0 0 0,1 1 0,-1-1 0,1 0-1,0 0 1,0-1 0,0 1 0,1-1 0,-1 1 0,1-1 0,0 0-1,-1-1 1,1 1 0,1-1 0,-1 1 0,0-1 0,1 0-1,-1-1 1,1 1 0,-1-1 0,1 0 0,0 0 0,0 0 0,-1-1-1,1 0 1,0 0 0,0 0 0,0 0 0,7-2 0,23-5 66,1-1 1,54-21 0,-54 14-350,-31 12-514,-6 10-4632,1-7 5140,0 0 0,0 1 0,0-1 0,1 1 0,-1-1 0,0 0 0,0 1 0,0-1-1,0 0 1,1 1 0,-1-1 0,0 0 0,0 1 0,1-1 0,-1 0 0,0 0 0,0 1 0,1-1 0,-1 0 0,0 0 0,1 0-1,-1 1 1,1-1 0,3 1-280,0 0 0,1 0 0,-1 0 0,0-1-1,0 0 1,0 0 0,1 0 0,-1 0 0,0-1 0,0 1-1,1-1 1,7-3 0,-8 3 178,9-3 92,0 0 1,0-1-1,0-1 1,-1 0-1,1 0 1,19-15-1,-6 0 1637,41-40 0,-36 33 440,-19 18 4,21-22 0,-24 20-538,-7 8-498,-4 4-82,-61 28 1127,-62 39 400,123-66-2205,0 0 1,0 0-1,0 0 1,0 0-1,0 1 0,1-1 1,-1 1-1,0 0 0,1-1 1,-2 3-1,3-3-26,-1 0 0,1 0 0,-1 0 0,1 0 0,0 0 0,0 0 0,0 0 0,-1 0 0,1 0 0,0 0 0,0 0 0,0 0 0,1 0 0,-1 0 0,0 0 0,0 0 0,0 0 0,1-1 0,-1 1 0,0 0 0,1 0 0,-1 0 0,1 0-1,-1 0 1,1 0 0,1 1 0,3 3 32,1 1 0,-1-1-1,2 0 1,-1 0 0,8 5-1,8 6 39,6 4-159,-22-16 119,0 0-1,0 0 1,0 1-1,0 0 1,-1 0-1,0 0 1,0 0 0,0 1-1,-1 0 1,0 0-1,5 8 1,-9-12 14,1 0 0,-1-1-1,0 1 1,1 0 0,-1 0 0,0 0 0,0 0 0,-1-1 0,1 1 0,0 0 0,0 0 0,-1 0 0,1-1 0,-1 1 0,0 0-1,1-1 1,-1 1 0,0 0 0,0-1 0,0 1 0,0-1 0,0 1 0,-1-1 0,1 0 0,-3 3 0,-2 2 24,-1 0 1,-1-1 0,1 1 0,-10 4 0,6-5-69,1-1 0,-1 0 1,-1-1-1,1 0 0,0-1 0,-1 0 1,-15 0-1,3 1-128,-24-2-3860,44-1 1862,7 0-1173,5 0 1099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7.4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40 7712,'-16'-10'3206,"14"9"-2949,1 1 0,0-1-1,0 0 1,0 1-1,-1-1 1,1 0 0,0 1-1,-1-1 1,1 1-1,0 0 1,-2-1-1,0 2-158,1-1 0,0 1 0,0-1 0,0 1-1,0 0 1,0 0 0,0 0 0,0 0 0,-3 2 0,-3 3 104,0-1 1,1 1 0,0 1-1,0-1 1,1 1 0,-1 0-1,1 1 1,1-1-1,-1 1 1,2 0 0,-1 1-1,1-1 1,0 1 0,1 0-1,-5 15 1,8-21-144,-1-1 1,1 1-1,0 0 0,0-1 1,0 1-1,0 0 0,0-1 1,1 1-1,-1 0 1,1-1-1,0 1 0,0-1 1,0 1-1,0-1 0,0 1 1,0-1-1,1 0 0,-1 1 1,1-1-1,-1 0 0,1 0 1,0 0-1,0 0 0,0-1 1,0 1-1,0 0 0,0-1 1,5 3-1,-2-2 25,0 0 1,0 0-1,0-1 0,0 1 1,1-1-1,-1 0 0,1-1 0,-1 1 1,0-1-1,1 0 0,-1 0 1,1-1-1,7-1 0,-1-1 16,1-1-1,-1 0 0,0-1 1,-1 0-1,1-1 1,-1 0-1,0-1 0,11-8 1,-16 9-73,1 1 0,-1-1 0,0 0 1,0-1-1,0 1 0,-1-1 0,0 0 0,0-1 1,-1 1-1,0-1 0,0 0 0,4-15 0,-7 21-33,-1-1 0,1 1 0,-1 0 0,1-1 0,-1 1 0,0-1 0,0 1-1,0-1 1,0 1 0,-1-1 0,1 1 0,-1-1 0,1 1 0,-1-1 0,0 1-1,0 0 1,0 0 0,0-1 0,0 1 0,-1 0 0,1 0 0,-1 0 0,1 0 0,-1 0-1,0 1 1,0-1 0,0 0 0,1 1 0,-2-1 0,1 1 0,-4-2 0,0 0-46,-1 0 1,0 1 0,1 0-1,-1 0 1,0 1-1,0 0 1,0 0 0,0 0-1,-13 1 1,4 1-32,0 1 1,0 0-1,1 1 0,-1 0 1,0 2-1,1 0 0,0 0 1,0 2-1,1-1 0,-1 2 1,-18 13-1,33-21 23,-7 5-718,1 0 0,-10 10 1,14-14 464,1 1 0,-1 0 1,1-1-1,0 1 0,0 0 0,0 0 1,0 0-1,0 0 0,0 1 0,0-1 1,0 0-1,1 0 0,-1 0 0,1 1 1,0 1-1,3 10-1724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7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14 5056,'-4'-11'2394,"3"8"-8,1 10-521,-13 278 5607,1-161-6194,-2 32-348,11-104-737,-4 56 286,5-93-200,3-11-783,4-6-3789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8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6 4896,'0'-5'9066,"-5"15"-6980,-6 7-1699,1 1 1,0 1 0,1-1 0,1 2 0,1-1 0,0 1 0,2 0-1,0 0 1,1 1 0,-1 36 0,5-56-377,0 7 198,0 1 1,3 13 0,-3-21-156,1 1 0,-1 0 1,1-1-1,-1 1 0,1-1 1,0 1-1,-1 0 1,3 1-1,-3-2-32,1-1 1,-1 1-1,1-1 1,-1 0-1,0 1 0,1-1 1,-1 0-1,1 1 1,-1-1-1,1 0 1,-1 0-1,1 1 0,-1-1 1,1 0-1,-1 0 1,1 0-1,0 0 1,-1 0-1,1 0 0,-1 0 1,1 0-1,-1 0 1,1 0-1,-1 0 1,2 0-1,3-3 42,-1 0 0,1 0 0,-1 0 0,0-1 0,0 1 0,0-1 0,-1 0 0,5-5 0,10-11 180,39-46-230,86-74 0,-97 100-403,-52 91 282,4-35 202,1 0 0,0-1 0,1 1 0,1-1 0,0 1 0,1 0 0,1-1-1,1 0 1,7 23 0,-5-22 141,10 20 190,-15-34-390,0 0-1,0 0 0,0 0 1,1 0-1,-1 0 1,1-1-1,-1 1 0,1-1 1,0 1-1,-1-1 0,1 1 1,0-1-1,3 2 1,-4-3-49,1 1 0,-1-1 0,0 1 1,1-1-1,-1 0 0,0 0 0,1 0 0,-1 0 1,0 0-1,1 0 0,-1 0 0,0 0 1,1 0-1,-1 0 0,0-1 0,1 1 1,-1-1-1,0 1 0,3-2 0,-3 1-438,0 1-1,-1-1 0,1 0 0,0 1 0,0-1 1,-1 0-1,1 0 0,0 0 0,-1 0 0,1 0 1,-1 1-1,1-1 0,-1 0 0,0 0 0,1 0 1,-1-2-1,2-6-5377,2 4 1893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9.2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23 3808,'1'-22'9517,"0"26"-9042,0 0 0,0 1 0,-1 0 0,0-1 0,0 7 1,-49 288 3981,29-197-3597,5-19-327,4 1 0,-1 95 1,12-166-477,0-1 0,1 0 0,0 0 0,1 0 1,6 22-1,-7-32-19,0 1 0,0 0 0,1 0 1,-1 0-1,1-1 0,-1 1 0,1-1 0,0 1 0,0-1 1,0 0-1,0 0 0,0 1 0,1-1 0,-1-1 1,0 1-1,1 0 0,0-1 0,-1 1 0,1-1 1,0 0-1,0 0 0,0 0 0,0 0 0,0 0 1,0-1-1,0 1 0,0-1 0,4 0 0,9-1 36,0 0 1,0-1-1,0-1 0,0 0 0,-1-1 0,19-7 0,-9 0-1491,0 0-1,40-26 1,-59 31-1196,-1 1 863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9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72 6560,'-26'-20'3770,"26"20"-3705,0 0 0,0 0-1,0 0 1,0 0-1,0 0 1,0-1-1,0 1 1,0 0 0,0 0-1,0 0 1,-1 0-1,1 0 1,0 0-1,0-1 1,0 1 0,0 0-1,0 0 1,0 0-1,0 0 1,-1 0-1,1 0 1,0 0 0,0 0-1,0 0 1,0 0-1,0 0 1,0 0-1,-1-1 1,1 1 0,0 0-1,0 0 1,0 0-1,0 0 1,-1 0 0,1 0-1,0 0 1,0 0-1,0 1 1,0-1-1,0 0 1,-1 0 0,1 0-1,0 0 1,0 0-1,0 0 1,0 0-1,0 0 1,-1 0 0,-3 2 2797,4-2-2772,0 0 0,0 0-1,0-1 1,0 1 0,0 0 0,0 0 0,0 0 0,0-1 0,0 1 0,0 0 0,0 0-1,1 0 1,-1-1 0,0 1 0,0 0 0,0 0 0,0 0 0,0 0 0,0-1 0,0 1-1,0 0 1,1 0 0,-1 0 0,0 0 0,0 0 0,0-1 0,0 1 0,0 0-1,1 0 1,-1 0 0,0 0 0,0 0 0,0 0 0,1 0 0,-1 0 0,0 0 0,0 0-1,0 0 1,1 0 0,-1 0 0,22-5 1504,25-1-1,1 0-977,-9-1-474,8-1-165,0 1 1,48 0-1,-88 7-569,-1 0 1,0 1-1,0 0 0,9 3 0,-10-3-827,0 1-1,-1 0 0,1 0 1,0 0-1,8 7 0,0 2-1710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 10208,'-18'-15'4640,"18"4"-4032,8 6-672,7 5-96,6-4-384,6 8 320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2720,'5'0'1248,"9"0"-1088,-9 0 640,3 5-480,10-5 288,1 3-352,-1-3-160,-2 0-32,8 0 128,-3 0-96,8 0 96,2 5-96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09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82 200 6656,'-2'-1'2625,"3"5"-1626,0-2-653,-1 0 1,1 1-1,0-1 0,-1 0 1,0 0-1,1 0 0,-1 4 0,-2 11 1398,-1-1 0,-10 31 0,8-27-1478,0 1-1,1-1 1,-1 23-1,-4 19-127,8-56-268,-4 18 426,0-9-3342,5-27-3092,4-4 3674</inkml:trace>
  <inkml:trace contextRef="#ctx0" brushRef="#br0" timeOffset="1">45 95 6816,'-13'-32'3072,"8"16"-2656,0 4 1312,2 9-1024,-7-9-64,10 4-416,-8 0-576,8 4 160,4 11-2624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0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29 6656,'-31'-4'2144,"22"4"-1307,2 4-401,3-3-20,0 1-1,0 0 1,0 0 0,0 0 0,1 1-1,-1-1 1,1 1 0,-1 0 0,1 0-1,0 0 1,0 0 0,0 1 0,1-1-1,-1 1 1,-3 7 0,2-2-32,1 0 0,0 1 1,0-1-1,1 1 0,-2 16 0,4-19-244,0-1-1,0 1 1,0 0 0,1-1-1,0 1 1,0 0-1,0-1 1,1 1-1,4 8 1,-5-13-93,0 0-1,0 0 1,0 0-1,0 0 1,0 0-1,1 0 1,-1 0-1,1-1 1,0 1 0,-1 0-1,1-1 1,0 0-1,0 1 1,0-1-1,0 0 1,0 0-1,0 0 1,3 1 0,-1-1 22,0-1 1,0 1 0,0-1 0,-1 0 0,1 0 0,0 0 0,0 0-1,0-1 1,-1 1 0,6-3 0,3-1 29,-1 0 0,0-1 0,0 0 0,-1-1 0,1-1 1,11-9-1,-12 9-58,0-2 0,-1 1 1,0-2-1,0 1 0,-1-1 1,0 0-1,-1-1 0,0 1 1,-1-2-1,0 1 0,5-14 1,-11 23-47,1 0 0,0 0 0,-1 0 0,0 0 0,1 0 0,-1 0 1,0 0-1,0 0 0,0 0 0,0 0 0,0 0 0,-1 0 0,1 0 0,-1 0 1,1 0-1,-1 0 0,0 1 0,-1-5 0,0 4-7,0 0-1,0 0 1,0 0-1,0 0 1,0 0-1,0 0 1,0 1-1,-1-1 1,1 1-1,-1-1 1,1 1-1,-4-1 1,-5-2-51,1 2 0,-1-1 1,0 1-1,0 1 1,0 0-1,-11 1 0,9 0-2,0 0 0,1 2 0,-1-1 0,1 2 0,-1 0 0,1 0 0,0 1 0,0 0 0,-19 11 0,30-14-145,0-1 0,1 0 0,-1 1 0,0-1 0,1 1 0,-1-1 0,0 1 1,1 0-1,-1-1 0,1 1 0,-1-1 0,1 1 0,-1 0 0,1 0 0,0-1 1,-1 2-1,1-1 50,0-1 0,0 0 1,0 1-1,0-1 0,0 1 0,0-1 1,0 0-1,0 1 0,1-1 0,-1 0 1,0 1-1,0-1 0,0 0 1,1 1-1,-1-1 0,0 0 0,0 0 1,1 1-1,-1-1 0,0 0 1,0 0-1,1 1 0,-1-1 0,0 0 1,1 0-1,3 2-1032,0 0 0,1-1 1,-1 1-1,8 0 0,18 6-1453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0.8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 7712,'2'-3'3513,"4"3"-3308,-1 0 2151,-3 4 306,0 0-2355,0 0 1,-1-1-1,1 1 1,-1 0 0,1 0-1,-1 0 1,-1 0-1,1 0 1,0 0 0,-1 0-1,0 9 1,-1 7 700,-5 23 0,4-27-700,2-15-281,0-1 0,0 1 0,0-1 0,-1 1 0,1-1 0,0 1 0,0 0-1,1-1 1,-1 1 0,0-1 0,0 1 0,0-1 0,0 1 0,0-1 0,0 1 0,1-1-1,-1 1 1,0-1 0,1 1 0,-1-1 5,1 0 1,-1 0-1,1 0 0,-1 0 0,1 0 0,-1 0 1,1 0-1,-1 0 0,1 0 0,-1 0 1,1 0-1,-1 0 0,1-1 0,-1 1 1,1 0-1,-1 0 0,0 0 0,1-1 0,-1 1 1,1 0-1,-1-1 0,0 1 0,1 0 1,-1-1-1,0 1 0,1-1 0,17-17 277,21-26 0,18-18-398,-50 55 15,0 1 0,0 1 0,1 0 0,0 0 0,0 0 0,0 1-1,9-4 1,-16 7 96,0 1 0,0-1-1,0 1 1,1-1 0,-1 1-1,0 0 1,0-1 0,0 1-1,1 0 1,-1 0 0,0 0-1,0 0 1,1 0 0,-1 0-1,0 0 1,0 0 0,0 0 0,1 1-1,-1-1 1,0 1 0,0-1-1,0 1 1,0-1 0,0 1-1,0-1 1,1 1 0,-2 0-1,1 0 1,0-1 0,0 1-1,0 0 1,0 0 0,0 0-1,-1 0 1,1 0 0,0 0-1,-1 0 1,1 0 0,-1 1-1,1-1 1,-1 0 0,0 0-1,1 2 1,0 5 201,0 0 1,0 0-1,-1 0 0,0 0 0,-1 11 1,-20 124-229,15-106-3686,6-35 3024,-1 4-1359,18-10-10774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2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140 11 3232,'1'-1'351,"0"0"-1,0 1 1,1-1 0,-1 0 0,0 1-1,1-1 1,-1 1 0,0-1 0,1 1-1,-1 0 1,0 0 0,1 0-1,-1-1 1,1 1 0,-1 0 0,0 1-1,1-1 1,1 0 0,5 1 3854,-14-1-1203,-2 0-2816,1 1 0,-1 1 0,0-1-1,1 2 1,-1-1 0,1 0-1,0 1 1,-12 7 0,10-5-144,0 0 0,0 1 1,0 1-1,1-1 1,0 1-1,-8 9 0,14-12 20,-1-1-1,1 0 0,0 1 0,0 0 0,0-1 0,0 1 0,1 0 0,0 0 0,-1 0 0,1 0 0,0 7 1,1-9-22,-1-1 0,1 1 1,0 0-1,0-1 1,1 1-1,-1 0 1,0-1-1,0 1 0,1-1 1,-1 1-1,1-1 1,-1 1-1,1-1 0,0 1 1,0-1-1,0 1 1,-1-1-1,1 0 1,1 1-1,-1-1 0,0 0 1,0 0-1,0 0 1,0 0-1,1 0 1,-1 0-1,1 0 0,-1 0 1,1-1-1,-1 1 1,3 0-1,2 1 55,-1-1 0,0-1 1,0 1-1,0-1 0,1 0 0,-1 0 1,0-1-1,0 1 0,1-1 0,-1 0 1,7-3-1,6-2 96,31-16 0,-28 12-79,-17 8-97,9-4 101,23-14 1,-33 18-105,1 0 1,-1-1 0,0 1 0,-1-1-1,1 0 1,0 0 0,-1 0-1,1 0 1,-1 0 0,0 0 0,3-8-1,-5 10-10,1-1 0,-1 0-1,0 1 1,1-1-1,-1 0 1,0 0 0,0 0-1,-1 1 1,1-1 0,0 0-1,-1 1 1,1-1-1,-1 0 1,1 0 0,-1 1-1,0-1 1,1 1 0,-1-1-1,0 1 1,0-1 0,0 1-1,0-1 1,-1 1-1,1 0 1,0 0 0,0 0-1,-1-1 1,1 1 0,-1 1-1,1-1 1,-1 0-1,1 0 1,-1 0 0,0 1-1,-2-1 1,-11-4-81,1 2 0,-1 0-1,0 1 1,0 1 0,0 0 0,-26 2 0,9 0-23,2 3-131,21-1-1614,22 1-3043,79-1-5595,-47-3 7642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2.5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235 277 3328,'36'-79'6554,"-34"74"-6116,0 0 0,0 0-1,-1 0 1,0-1 0,0 1-1,0 0 1,-1 0 0,1-1-1,-1 1 1,-1 0 0,1-1-1,-1 1 1,0 0 0,0-1-1,0 1 1,-1 0 0,-2-6-1,1 5-183,0 0 1,-1 1-1,1-1 0,-1 1 0,0 0 0,-1 0 0,1 0 1,-1 1-1,0 0 0,0-1 0,0 2 0,-1-1 0,1 1 1,-7-4-1,3 3-71,-1-1 0,1 1 1,-1 1-1,-19-5 1,26 8-183,0 0 1,-1-1 0,1 1-1,0 0 1,0 0 0,0 1 0,0-1-1,0 1 1,0 0 0,0 0-1,0 0 1,0 0 0,0 0 0,0 0-1,0 1 1,1-1 0,-1 1-1,1 0 1,-1 0 0,1 0 0,-3 3-1,-1 2 10,0 1 0,0 0-1,1 0 1,0 1-1,1-1 1,0 1 0,0 0-1,0 0 1,2 0 0,-1 1-1,-1 11 1,-1 15 206,0 61 0,3-53-91,2 74 288,1-51-113,0-11-54,2 0 0,14 79 0,-14-128 183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2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59 8128,'-21'-5'1163,"14"4"-596,1-1 0,0 0 0,0 0 0,1 0 0,-7-4 0,27 6 4530,29-5-3319,-13 2-931,76-7 221,122-9-733,-219 18-774,27 1-617,-12 3-3982,-7 4 1881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3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292 1 5824,'4'0'8618,"-60"3"-4153,-3 6-3341,46-6-1092,0 1-1,0 0 0,0 1 0,1 0 1,0 1-1,-20 13 0,26-15-18,1 1 0,0-1 0,0 1 0,1 1 0,0-1 1,0 1-1,0-1 0,0 1 0,1 0 0,0 0 0,-2 9 0,0-2 12,1 0 0,0 1 0,1-1 1,-1 24-1,3-32 46,1 0-1,0 0 1,1 0 0,-1 0 0,1 0 0,0 0 0,0 0 0,1 0-1,-1 0 1,1-1 0,0 1 0,5 7 0,-6-11-28,0 1-1,0-1 1,0 1-1,0-1 1,1 0 0,-1 0-1,0 0 1,1 0-1,-1 0 1,1 0 0,-1 0-1,1 0 1,-1-1-1,1 1 1,0-1 0,2 1-1,-2 0 1,1-1 0,-1 0 1,0-1-1,0 1 0,1 0 0,-1-1 0,0 1 0,0-1 1,1 0-1,-1 0 0,0 0 0,0 0 0,0 0 0,0 0 0,3-3 1,17-15 172,-2-1 0,0 0 0,28-39 0,-36 44-252,-1-1 0,-2 0 0,1-1 0,-2 0 1,0-1-1,7-22 0,-15 40 34,0 0 0,0-1 0,0 1 0,0 0 0,0 0 0,0 0 0,0 0 0,0 0 0,0 0 0,0 0 0,0 0 0,0 0 0,0-1 0,0 1 0,0 0 0,0 0 0,0 0 0,0 0 0,0 0 1,0 0-1,0 0 0,0 0 0,0 0 0,0 0 0,0-1 0,0 1 0,0 0 0,0 0 0,0 0 0,0 0 0,0 0 0,1 0 0,-1 0 0,0 0 0,0 0 0,0 0 0,0 0 0,0 0 0,0 0 0,0 0 0,0 0 0,0 0 0,1 0 0,-1 0 0,0 0 0,0 0 0,0 0 0,0 0 0,0 0 0,0 0 0,0 0 0,0 0 0,0 0 0,1 0 0,-1 0 0,0 0 1,0 0-1,0 0 0,0 0 0,0 0 0,0 0 0,0 0 0,0 0 0,0 0 0,0 0 0,0 0 0,1 1 0,-1-1 0,4 11 70,5 28 280,-7-29-276,4 13 38,0-1-1,1 0 1,1-1 0,1 0-1,0 0 1,18 26 0,-24-43-133,0 0-1,0 0 1,1-1 0,-1 1-1,1-1 1,0 0-1,0 0 1,0 0 0,0 0-1,0-1 1,1 0 0,-1 0-1,1 0 1,-1 0 0,1-1-1,5 1 1,-4-1-336,-1 0 1,0-1-1,1 0 0,-1 0 0,1 0 1,-1-1-1,1 1 0,-1-2 1,7-1-1,19-10-4643,-2 0 1514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6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39 5888,'0'-2'456,"0"2"-371,0-1 1,0 1 0,0 0 0,0 0-1,0 0 1,0-1 0,0 1-1,0 0 1,0 0 0,0 0 0,0-1-1,0 1 1,0 0 0,0 0-1,0 0 1,0-1 0,0 1 0,0 0-1,0 0 1,0 0 0,1 0 0,-1-1-1,0 1 1,0 0 0,0 0-1,0 0 1,0 0 0,0-1 0,1 1-1,-1 0 1,0 0 0,0 0 0,0 0-1,0 0 1,1 0 0,-1 0-1,0-1 1,0 1 0,0 0 0,1 0-1,0 0 1433,0 2-676,2 3-436,0 1-1,-1 0 0,0 0 0,0 1 0,0-1 1,1 11-1,2 42 486,-3 237 1849,-3-154-1437,1-70-215,0-71-1001,0 0 0,0 0 0,0 1 0,-1-1 1,1 0-1,0 0 0,0 0 0,-1 0 0,1 0 0,-2 3 0,-2-3 865,-4-7-356,6 2-477,0 1-1,0-1 1,0 0-1,0 0 0,1 0 1,-1 0-1,1 0 1,0 0-1,0-6 0,-2-38 58,6-75-85,-3 92-3,2-1 1,1 1 0,2-1-1,1 1 1,15-47-1,-16 62-115,1 1 0,1 0-1,0 0 1,1 1 0,0 0-1,1 0 1,1 1 0,0 0-1,1 1 1,0 0 0,1 1-1,22-17 1,-29 25-1,-1 0-1,0 1 1,1 0-1,0 0 1,-1 0 0,1 0-1,0 1 1,0 0-1,0 0 1,0 0 0,0 0-1,7 1 1,-9 0 27,-1 0-1,0 1 1,1-1 0,-1 1-1,1-1 1,-1 1 0,0 0 0,0 0-1,1 0 1,-1 0 0,0 0-1,0 0 1,0 1 0,0-1-1,0 0 1,0 1 0,-1 0 0,1 0-1,0-1 1,-1 1 0,1 0-1,-1 0 1,0 0 0,0 1-1,0-1 1,0 0 0,1 3 0,0 2 18,0 1 1,-1-1-1,0 1 1,-1 0 0,1 0-1,-1-1 1,-2 16-1,-15 58 333,11-52-142,4-23-138,1 1-1,-1-1 0,0 0 1,-1 0-1,1 0 1,-1 0-1,-6 9 1,8-14-60,0 1 0,-1-1 1,1 0-1,0 0 1,0 0-1,0 0 1,-1 0-1,1 0 1,0 0-1,-1 0 1,1 0-1,-1 0 1,1-1-1,-1 1 1,0-1-1,1 1 1,-1-1-1,1 0 1,-1 1-1,0-1 1,1 0-1,-1 0 1,0 0-1,1-1 1,-1 1-1,0 0 1,1 0-1,-1-1 1,1 1-1,-1-1 1,0 0-1,1 1 1,-3-3-1,-2 0-189,-1-2 0,1 1 0,1-1 0,-1 0 0,1 0 0,0 0 0,0-1 1,-7-11-1,11 15-115,0 1 0,0-1 0,0 1 0,1-1 0,-1 0 0,1 1 0,-1-1 0,1 0 0,0 1 0,-1-1 0,1 0 0,0 0 0,0 1 0,0-1 0,1 0 0,-1 1 0,0-1 0,1 0 0,-1 0 0,1 1 0,-1-1 0,1 1 0,0-1 0,-1 1 0,1-1 0,0 1 0,0-1 0,0 1 0,2-2 0,2-3-1200,1 1 0,1 0 0,-1 0 0,14-8 0,-8 5-749,15-9-797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6.5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57 5312,'8'-47'3029,"-1"38"3040,-8 13-4959,-81 229 4335,51-136-4496,15-49-588,-38 128 794,46-145-939,2 0-1,1 1 1,-1 54 0,6-75-107,0 1 0,1 0 0,1-1 0,5 23 1,-6-31-74,1 1 1,-1-1 0,1 1 0,0-1 0,0 0 0,0 1 0,0-1 0,4 4 0,-5-6 3,1 1 1,-1-1 0,1 0-1,-1 0 1,1 0-1,0 0 1,0 0-1,0 0 1,-1 0 0,1 0-1,0-1 1,0 1-1,0-1 1,0 0-1,0 1 1,4-1 0,20-2 33,-1-1 1,1-1 0,0-2-1,-1 0 1,39-16 0,-57 19-458,-1 0 0,1 0 1,-1-1-1,0 0 0,0 0 1,9-9-1,10-8-8165,-12 15 5626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7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18 5216,'2'-10'1904,"-1"4"275,-1 6-2140,1-1-1,-1 1 0,0 0 1,0 0-1,0 0 0,0 0 1,0 0-1,0 0 0,0 0 0,0 0 1,0 0-1,4 2 3381,-9 0 219,-9 7-2664,12-7-455,-20 10 273,2 2 0,0 0 0,0 2 0,1 0 0,-24 27 0,34-31-659,1-1 1,0 1-1,1 0 0,-9 21 1,13-25-80,0 0 1,0 0-1,1 0 1,1 0-1,-1 0 1,1 1-1,1-1 0,0 17 1,0-23-24,0 1 0,1 0 0,-1 0-1,1-1 1,0 1 0,0 0 0,0-1 0,0 1 0,1-1 0,-1 1-1,0-1 1,1 0 0,2 3 0,-3-4-12,0 0 1,0-1-1,0 1 0,-1 0 1,1-1-1,1 1 1,-1-1-1,0 1 0,0-1 1,0 0-1,0 1 0,0-1 1,0 0-1,0 0 0,1 0 1,-1 1-1,0-1 0,0 0 1,0-1-1,0 1 0,0 0 1,1 0-1,-1 0 0,0-1 1,0 1-1,0-1 0,0 1 1,0-1-1,0 1 1,0-1-1,0 1 0,0-1 1,0 0-1,1-1 0,11-10 94,-1-1-1,-1 0 1,0-1-1,16-27 1,-9 13-62,26-40 28,27-38-233,-66 98 108,-1 1-153,-5 10-127,-8 17 351,1 1 0,1 0 0,1 0 0,1 0 0,0 1 0,2-1-1,0 1 1,1 32 0,2-50-229,0 0-1,0 0 1,1-1-1,-1 1 0,1 0 1,2 7-1,-2-10-65,-1 0 0,1 0 0,-1 0 0,1 0 0,0 0 0,-1 0 0,1 0-1,0 0 1,0-1 0,-1 1 0,1 0 0,0 0 0,0-1 0,0 1 0,0 0-1,0-1 1,0 1 0,0-1 0,0 1 0,1-1 0,-1 0 0,0 1 0,0-1 0,0 0-1,0 0 1,3 0 0,16 0-2444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2816,'16'0'1280,"21"-9"-1120,-14 6 832,4 3-576,4-3 128,4 3-352,-3-5 96,-1 10-160,-4-5-64,-4 3-32,-5-3 160,4 3-96,-7 2-672,2-1 320,-7 1-3104,-2-2 1888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7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15 8320,'-2'5'6182,"-3"24"-2777,-2 17-1718,2-24-1034,-1 0-40,1 0 0,1 1-1,-1 32 1,5-54-583,0 0 0,0 0 0,0 0 0,0 0 0,0 0 0,0 0 0,0 0 0,1 0 0,-1 0 0,0 0 0,1 0 0,-1 0 0,1 1 0,0-1-8,-1-1 0,0 0 1,0 0-1,1 0 0,-1 0 0,0 0 0,0 0 0,1 0 0,-1 1 0,0-1 1,0 0-1,1 0 0,-1 0 0,0 0 0,0 0 0,1 0 0,-1 0 0,0 0 0,1 0 1,-1-1-1,0 1 0,0 0 0,1 0 0,-1 0 0,0 0 0,0 0 0,0 0 1,1 0-1,-1-1 0,0 1 0,1 0 0,2-4 86,1 1-1,-1 0 1,0-1-1,3-5 1,-6 9-110,110-148 210,-95 127-341,27-28-1,-41 48 124,0-1 0,0 1 0,0 0 0,0 0 0,0 0 0,1 1 0,-1-1 0,0 0 0,1 0 0,-1 1 0,1-1 0,-1 1 0,1-1 0,1 1 0,-2 0 12,-1 0 1,1 0-1,-1 0 1,1 0-1,0 0 1,-1 1-1,1-1 1,-1 0-1,1 0 0,-1 1 1,1-1-1,0 0 1,-1 1-1,1-1 1,-1 1-1,0-1 1,1 0-1,-1 1 1,1-1-1,-1 1 1,0-1-1,1 1 1,-1 0-1,0-1 1,0 1-1,1-1 0,-1 1 1,0-1-1,0 1 1,0 0-1,0-1 1,0 1-1,0 0 1,0 0-1,1 16 130,0 1 0,-2-1 0,0 0 0,-1 1 0,-5 19 0,-2 24 196,8-41-266,1-13-257,-1 0 1,1 1-1,-1-1 0,-1 0 0,1 1 1,-5 9-1,12-26-7171,10-13 2156,2 5 2272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17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61 6976,'-2'-1'3022,"5"7"-290,-2-5-2420,0 1-1,0-1 1,0 0 0,0 0 0,0 0 0,0 0-1,1 0 1,-1 0 0,0 0 0,1 0 0,-1 0 0,2 0-1,11 3 78,-1-1 0,1 0-1,0-1 1,0 0 0,0-2-1,0 1 1,0-2-1,0 0 1,0 0 0,0-1-1,0-1 1,0-1-1,-1 0 1,25-11 0,-35 14-368,0-1 0,0 0 1,0 0-1,-1 0 0,1 0 1,-1 0-1,1 0 0,-1-1 1,0 1-1,0-1 0,0 0 1,0 1-1,0-1 0,-1 0 1,1 0-1,-1 0 0,0-1 1,1-3-1,-1 6-21,-1 1 0,0 0 0,0-1 0,0 1-1,0-1 1,0 1 0,0-1 0,0 1 0,0-1 0,0 1 0,-1 0 0,1-1 0,0 1 0,0-1-1,0 1 1,0 0 0,-1-1 0,1 1 0,0-1 0,0 1 0,-1 0 0,1-1 0,0 1 0,-1 0-1,1-1 1,0 1 0,-1 0 0,1 0 0,0-1 0,-1 1 0,1 0 0,-1 0 0,1 0 0,0 0-1,-1-1 1,1 1 0,-1 0 0,1 0 0,-1 0 0,1 0 0,0 0 0,-1 0 0,1 0-1,-1 0 1,1 0 0,-1 0 0,0 1 0,-26 3 101,13 0 85,1 0-1,0 1 1,0 1-1,0 0 1,0 1 0,1 0-1,0 1 1,1 0-1,-14 12 1,22-17-136,1 0 0,-1 0 0,1-1 0,-1 1-1,1 1 1,0-1 0,0 0 0,0 0 0,1 1 0,-1-1 0,1 1 0,0 0 0,0-1 0,0 1 0,0 0 0,1-1-1,0 1 1,-1 0 0,1 0 0,1 0 0,-1-1 0,0 1 0,1 0 0,0 0 0,0-1 0,0 1 0,0 0-1,1-1 1,-1 0 0,1 1 0,0-1 0,0 0 0,0 0 0,1 0 0,-1 0 0,1 0 0,-1 0 0,7 4 0,-2-2 53,0-1 1,0 1-1,1-1 1,0-1-1,0 1 1,0-2-1,0 1 1,0-1-1,1 0 1,-1 0-1,15 0 1,-2-2-595,-1 0 1,1-1-1,35-7 1,-34 5-2636,1 6 918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0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11 2496,'-2'0'175,"-3"0"411,6-1-149,4-2-254,12-1 14035,-34 17-11983,10-10-2193,1 1 0,0 0 0,0 1 0,0-1 0,1 1-1,-8 9 1,0 1 70,-14 23 0,25-34-82,0-1 0,0 1 0,1 0 0,-1 0 0,1 0 0,-1 0 0,1 0 0,1 0 0,-1 1 0,1-1 0,-1 0-1,1 0 1,1 6 0,-1-8 2,0 0 0,1 0 0,-1-1 0,0 1 0,1 0 0,0-1 0,-1 1 0,1 0 0,0-1-1,0 1 1,0-1 0,0 1 0,0-1 0,0 1 0,0-1 0,1 0 0,-1 0 0,0 0 0,1 1 0,-1-1 0,1 0-1,-1-1 1,1 1 0,0 0 0,-1 0 0,1-1 0,0 1 0,-1-1 0,1 1 0,0-1 0,0 0 0,-1 0-1,1 0 1,3 0 0,1 0 51,0-1 0,0 0 0,0-1-1,0 0 1,0 1 0,0-2 0,-1 1-1,1-1 1,-1 0 0,10-6-1,4-5-30,24-22 0,35-39-218,-78 75 158,0 0-1,0 0 1,0 0-1,0 0 1,0 0 0,0 0-1,0 0 1,0 0-1,1-1 1,-1 1-1,0 0 1,0 0-1,0 0 1,0 0-1,0 0 1,0 0 0,0 0-1,0 0 1,0 0-1,0 0 1,0 0-1,0 0 1,0 0-1,0 0 1,1 0-1,-1 0 1,0 0 0,0 0-1,0 0 1,0 0-1,0 0 1,0 0-1,0 0 1,0 0-1,0 0 1,0 0-1,0 0 1,1 0-1,-1 0 1,0 0 0,0 0-1,0 0 1,0 0-1,0 0 1,0 0-1,0 0 1,0 0-1,0 0 1,0 0-1,0 0 1,0 0 0,0 0-1,0 0 1,0 1-1,1-1 1,-1 0-1,0 0 1,0 0-1,0 0 1,0 0-1,0 0 1,0 0 0,0 0-1,-1 9-261,-8 18 205,6-15 104,1-2-9,0 1 0,1-1 0,0 1-1,1 0 1,0-1 0,0 1 0,2 0 0,-1-1 0,5 17 0,-5-25 13,0 1 0,0-1 0,0 1 1,0-1-1,0 0 0,0 1 0,1-1 0,-1 0 1,1 0-1,0 0 0,-1 0 0,1 0 0,0 0 1,0 0-1,0-1 0,1 1 0,-1-1 1,0 0-1,1 1 0,-1-1 0,0 0 0,1 0 1,-1-1-1,1 1 0,4 0 0,-3-1 23,1 0 0,0 0 0,-1 0 0,1-1 0,0 0 0,-1 0 0,1 0 0,-1-1 0,1 0 0,-1 0 1,0 0-1,0 0 0,7-5 0,5-5-2,0 0 0,-1-1 0,-1-1 0,-1 0 0,0-1 0,0 0 0,-2-1 0,0 0 0,12-23 0,-22 36-86,1-1 1,-1 1 0,0-1 0,0 0 0,0 1-1,0-1 1,-1 0 0,1-7 0,-1 9 15,0 1 0,-1-1 0,1 0 0,0 1 0,-1-1 0,1 0 1,-1 1-1,0-1 0,1 1 0,-1-1 0,0 1 0,0-1 0,0 1 1,0-1-1,0 1 0,0 0 0,0 0 0,-1 0 0,1 0 0,0-1 0,-3 0 1,1 0-97,0 1 1,0 0 0,0-1 0,0 1-1,-1 0 1,1 1 0,0-1 0,0 1-1,-1-1 1,-5 1 0,6 0-474,0 0 1,-1 1-1,1-1 0,0 1 1,0 0-1,-6 2 1,9-3 488,0 0 1,0 1-1,1-1 1,-1 0 0,0 0-1,0 0 1,0 0-1,0 0 1,1 0 0,-1 0-1,0 0 1,0 0-1,0 0 1,0 1 0,0-1-1,1 0 1,-1 0-1,0 0 1,0 0-1,0 0 1,0 1 0,0-1-1,0 0 1,0 0-1,0 0 1,0 0 0,1 1-1,-1-1 1,0 0-1,0 0 1,0 0-1,0 1 1,0-1 0,0 0-1,0 0 1,0 0-1,0 0 1,0 1 0,-1-1-1,1 0 1,0 0-1,0 0 1,0 0 0,0 1-1,0-1 1,0 0-1,0 0 1,0 0-1,0 0 1,-1 0 0,1 1-1,0-1 1,0 0-1,0 0 1,0 0 0,0 0-1,-1 0 1,1 0-1,0 0 1,0 0 0,0 1-1,0-1 1,-1 0-1,1 0 1,12 3-2096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1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33 4992,'11'-11'1927,"3"-1"1847,-14 12-3643,0 0-1,0 0 1,1 0-1,-1-1 1,0 1-1,0 0 1,0 0-1,1 0 1,-1 0-1,0-1 1,0 1-1,0 0 1,0 0-1,0 0 1,1-1 0,-1 1-1,0 0 1,0 0-1,0-1 1,0 1-1,0 0 1,0 0-1,0 0 1,0-1-1,0 1 1,0 0-1,0 0 1,0-1-1,0 1 1,0 0-1,0 0 1,0-1-1,0 1 1,0 0 0,0 0-1,-1 0 1,1-1-1,0 1 1,0 0-1,-1-1-54,0 1 0,1 0 0,-1 0 0,0 0 0,0 0 0,0 0 0,0 0 0,1 0 0,-1 0 0,0 0 0,0 0 0,0 1 0,1-1 0,-1 0 0,0 1 0,0-1-1,1 0 1,-1 1 0,0-1 0,0 1 0,1-1 0,-2 1 0,-14 13 218,14-13-132,-28 25 675,13-12-352,0 1 0,-26 30 0,39-41-411,1 1 0,-1-1 1,1 1-1,0 0 1,1 0-1,-1 0 1,1 1-1,0-1 0,1 0 1,-1 1-1,1-1 1,0 1-1,0 0 1,1-1-1,0 12 0,0-15-23,0 1 1,0-1-1,1 0 0,-1 0 0,1 1 0,0-1 0,0 0 0,-1 0 0,1 0 0,1 0 0,-1 0 0,0 0 0,0 0 0,3 3 1,-3-5-23,1 1 1,-1 0-1,0 0 1,0-1-1,0 1 1,0-1-1,1 1 1,-1-1-1,0 0 1,1 1-1,-1-1 1,0 0-1,0 0 1,1 0-1,-1 0 1,0 0-1,1 0 0,-1 0 1,0 0-1,1-1 1,-1 1-1,0 0 1,0-1-1,1 1 1,-1-1-1,2-1 1,5-2 49,1-2 0,-1 1 0,-1-1 0,1 0 0,-1-1 1,9-9-1,37-50 124,4-21-277,-55 84 22,6-8-209,-7 13 217,-3 7 107,-10 70 839,9-63-714,0 21 1,3-24-123,-1-1-1,-1 0 1,-3 17 0,4-21-141,5-6-2980,12-10-5517,-6 3 6221,12-3-881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1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9568,'0'-1'351,"0"0"-1,0 0 1,1 0 0,-1 0 0,0 1 0,1-1-1,-1 0 1,1 0 0,-1 0 0,1 0 0,-1 1 0,2-2-1,-2 2-278,1 0 0,-1 0-1,0 0 1,1 0 0,-1-1-1,1 1 1,-1 0 0,1 0-1,-1 0 1,0 1-1,1-1 1,-1 0 0,1 0-1,-1 0 1,0 0 0,1 0-1,-1 0 1,0 1 0,1-1-1,-1 0 1,1 0-1,-1 0 1,0 1 0,1-1-1,-1 0 1,0 1 0,0-1-1,1 0 1,-1 1 0,0-1-1,1 1 1,11 14 630,-1 1 0,-1 0 0,0 0-1,-1 1 1,0 0 0,8 27 0,-6-15 284,21 36 0,-30-61-919,8 12 549,-10-16-580,1 1 0,-1-1 0,1 1 0,-1-1 0,0 1 1,1-1-1,-1 0 0,1 1 0,-1-1 0,1 0 0,0 1 0,-1-1 0,1 0 0,-1 0 0,1 1 0,-1-1 0,1 0 0,0 0 0,-1 0 0,1 0 0,0 0 0,-1 0 0,1 0 0,0 0 0,3-1 85,-1-1 1,1 1-1,-1-1 0,0 0 1,0 1-1,0-2 0,0 1 1,0 0-1,3-3 0,22-27 70,-18 20-16,1-2-170,-1 0 1,0-1 0,-1-1 0,0 1 0,-2-1 0,0-1 0,6-20 0,4-31-2827,-15 57-1051,-2 33-7967,2-9 10339,9 23 0,-3-13 2020,-7-20-176,0 0-1,1 0 1,-1 0 0,1-1 0,0 1-1,0 0 1,0-1 0,0 1 0,0-1-1,0 1 1,1-1 0,-1 0 0,1 0-1,0 0 1,0-1 0,0 1 0,-1 0-1,1-1 1,1 0 0,-1 0 0,3 1-1,1 0 59,0-1 0,-1 1-1,1-2 1,0 1-1,0-1 1,0 0-1,0 0 1,-1-1 0,11-1-1,2-3 779,34-12 0,-45 13-994,1 0 0,0-1 1,-1 1-1,0-1 0,14-12 0,-13 8 92,0 0 0,15-21-1,-21 26-193,1-1-1,-1 0 1,-1 0-1,1-1 1,-1 1-1,0-1 0,0 1 1,2-11-1,-4 15-69,0 0-1,0 0 0,1 0 0,-1-1 0,0 1 1,0 0-1,-1 0 0,1 0 0,0 0 1,0-1-1,-1 1 0,1 0 0,0 0 0,-1 0 1,0-2-1,1 3-7,-1-1 0,1 1 0,-1 0 0,1-1 0,-1 1 0,1 0 0,-1-1 0,1 1 0,-1 0 0,1 0 0,-1-1 0,0 1 0,1 0 0,-1 0 0,1 0 0,-1 0 0,1 0 0,-1 0 0,0 0 0,1 0 0,-1 0 0,0 0 0,-4 1 19,1 1 1,-1-1-1,1 1 1,0 0-1,-1 0 1,-6 5-1,0 0 126,1 1 0,-1 0 0,1 0-1,1 1 1,0 1 0,0 0 0,0 0-1,2 1 1,-1 0 0,1 0 0,1 0-1,0 1 1,1 0 0,-6 16 0,11-25-114,-1 0 1,0 0 0,0 0-1,1 1 1,0-1 0,0 0-1,0 0 1,0 0 0,0 1-1,0-1 1,1 0 0,0 0 0,0 0-1,0 0 1,0 0 0,0 0-1,0 0 1,1 0 0,-1 0-1,1-1 1,0 1 0,0 0-1,0-1 1,0 0 0,0 1-1,1-1 1,-1 0 0,1 0 0,3 2-1,5 1 72,0-1-1,0 0 0,1-1 0,-1-1 1,13 2-1,60 3 64,-79-7-183,76 0-1253,-28-3-2619,-16 2 1483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4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8128,'0'0'2618,"15"1"481,-4 3-2106,7 2-82,-1 1-1,0 1 0,17 10 0,-18-7-673,0 0-1,-2 1 0,1 0 0,14 17 0,-24-23-247,0-1-1,-1 0 1,0 1-1,-1 0 1,1 0-1,-1 0 1,0 0-1,0 1 1,-1-1-1,0 1 1,0 0-1,-1-1 0,1 1 1,-1 11-1,-3-4-2122,2-14 2044,0 0 0,0 0 0,0 0 1,0 0-1,0 0 0,0 0 0,0 1 1,0-1-1,0 0 0,0 0 0,0 0 0,0 0 1,0 0-1,0 0 0,0 0 0,0 1 1,0-1-1,0 0 0,0 0 0,0 0 0,-3 1-2424,3-1 2425,0 0-1,0 0 0,0 0 0,-1 0 1,1 0-1,0 0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5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6400,'5'-13'2880,"-5"18"-2496,0-2 1408,10 8-1056,-7 6 1344,7 3-1216,-10 3 511,0 2-831,-5-2-64,5 6-320,-5-4-32,5 1-64,-3 2 32,6 1-64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46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23 7808,'-19'-15'3520,"1"10"-3040,13 2-64,5 6-320,-3-3-672,6 0 320,-3 5 288,10 2 0,-2 6-2144,11-1 1120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6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21 4224,'0'-1'243,"-1"0"0,1 1 0,0-1 0,0 0 0,0 0 0,0 0 0,0 0 0,1 1 0,-1-1 0,0 0 0,0 0 0,0 0 0,1 1 0,-1-1 0,0 0 1,1 0-1,-1 1 0,1-1 0,-1 0 0,1 1 0,-1-1 0,1 1 0,0-1 0,-1 0 0,1 1 0,-1-1 0,2 1 0,-5 45 3885,-38 188-1815,8-63-1890,-3 72 617,32-218-187,4-24-833,0 0-1,0 1 0,0-1 1,1 0-1,-1 1 1,0-1-1,0 0 1,0 0-1,1 0 1,-1 1-1,0-1 1,0 0-1,1 0 1,-1 0-1,0 0 1,1 1-1,-1-1 1,0 0-1,1 0 1,-1 0-1,0 0 1,0 0-1,1 0 0,-1 0 1,0 0-1,1 0 1,-1 0-1,0 0 1,1 0-1,-1 0 1,0 0-1,1 0 1,-1 0 20,5-3-7,0 1 0,0 0-1,0-1 1,-1 0 0,1 0 0,6-6 0,-5 4-23,3-3-22,61-43 124,-60 46-108,-1 0 0,1 0 0,-1 1 0,1 0 0,1 1 0,11-3 0,-10 3-11,0 1 1,1 1-1,20 0 1,-28 1 10,0 1 0,0-1 1,0 1-1,0 0 1,0 1-1,0-1 0,0 1 1,0 0-1,-1 0 1,1 1-1,5 3 0,-10-6-52,1 0-1,-1 1 1,1-1 0,-1 0-1,1 1 1,-1-1-1,1 1 1,-1-1-1,1 0 1,-1 1-1,0-1 1,1 1-1,-1-1 1,0 1-1,1-1 1,-1 1-1,0-1 1,0 1 0,0 0-1,1-1 1,-1 1-1,0-1 1,0 1-1,0-1 1,0 1-1,0 0 1,0-1-1,0 1 1,0-1-1,0 1 1,-1 0-1,1-1 1,0 1 0,0-1-1,0 1 1,-1-1-1,1 1 1,0-1-1,0 1 1,-1-1-1,1 1 1,-1-1-1,0 1 1,0 1-426,-1-1 0,1 0 0,-1 0 0,0 0 0,1 0 1,-1 0-1,0 0 0,0 0 0,0 0 0,1-1 0,-1 1 0,-4 0 0,-13-4-4294,4 0 1542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6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11 103 7040,'-11'-7'4293,"15"6"-2131,-2 0-1839,32-7 2642,47-18 0,-7 2-2191,-41 15-706,1 0 1,1 3-1,-1 0 0,36 0 0,-67 6-247,-1 0 0,1 0-1,0 0 1,-1 1 0,1-1 0,-1 1-1,1-1 1,0 1 0,-1 0-1,4 2 1,-5-2 1,0-1-1,-1 1 1,1-1 0,-1 1-1,1 0 1,-1-1 0,1 1-1,-1 0 1,1-1 0,-1 1-1,0 0 1,0 0 0,1-1-1,-1 1 1,0 0 0,0 0-1,0 0 1,0-1 0,0 1-1,0 0 1,0 0 0,0 0-1,0-1 1,0 1 0,0 0 0,0 0-1,-1 0 1,1-1 0,0 1-1,0 0 1,-1 0 0,1-1-1,-1 1 1,1 0 0,-1-1-1,0 2 1,-14 13-5171,-4 2 1701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2080,'0'-5'928,"24"10"-800,-11-5 1536,5 0-928,9 0 128,-1 0-512,6 0-96,4 0-160,-1 0 0,-3 4-32,-6 1 384,3-2-256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7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52 8544,'-11'-24'2757,"10"24"-2674,1-1 1,0 1-1,-1 0 1,1-1-1,0 1 1,0 0-1,0-1 1,-1 1-1,1-1 1,0 1-1,0-1 1,0 1-1,0 0 0,0-1 1,0 1-1,0-1 1,0 1-1,0-1 1,0 1-1,0 0 1,0-1-1,0 1 1,0-1-1,0 1 1,1-1-1,-1 1 0,0 0 1,0-1-1,0 1 1,1-1-1,-1 1 1,0 0-1,1-1 1,-1 1-1,1-1 1,11-1 1173,-9 2-1076,32-4 1704,-9 1-1246,31-1-1,12 5-409,-1 3 1,0 3-1,93 21 0,-150-25-497,0 0-1,20 9 1,2 7-5230,-15-8 2858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1:27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226 7 5984,'0'0'1920,"9"-7"1018,-17 10 12,3 0-2772,0 0 0,0 0 1,0 0-1,0 1 0,0-1 1,1 1-1,-1 1 0,1-1 0,0 0 1,-3 6-1,-34 52 751,17-21-612,1 2 0,2 0 0,2 1-1,-15 55 1,31-89-163,1 1-1,0-1 1,-1 20 0,3-29-117,0 1 1,0 0 0,0 0 0,0 0 0,0-1 0,0 1-1,0 0 1,1 0 0,-1 0 0,1-1 0,-1 1-1,1 0 1,0-1 0,0 1 0,0 0 0,0-1 0,0 1-1,0-1 1,0 1 0,0-1 0,1 0 0,-1 0 0,0 1-1,1-1 1,-1 0 0,1 0 0,0 0 0,-1 0 0,3 0-1,-2 0 3,0-1 0,0 0 0,0 1 0,1-1 0,-1 0 0,0 0 0,0-1 0,0 1 0,0 0 0,0-1 0,0 1 0,1-1 0,-1 0 0,0 1 0,0-1 0,-1 0-1,1 0 1,4-3 0,0-1 15,0 0 1,0-1-1,8-9 0,-13 14-48,16-21 61,-1 0 1,0-2-1,-2 0 0,-1 0 0,10-29 1,-19 44-79,42-107 165,-45 111-118,-2 9-23,-5 16 25,-70 322 1369,57-246-933,-9 155 0,13-86 47,14-156-457,-1 11-1372,-1-17-543,0-10-1106,-2-6 605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4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52 2400,'-4'-14'779,"4"13"-723,1 0 1,-1 0 0,0 0-1,0 1 1,1-1 0,-1 0 0,0 0-1,1 1 1,-1-1 0,1 0 0,-1 1-1,1-1 1,-1 0 0,1 1 0,-1-1-1,1 1 1,0-1 0,-1 1-1,1-1 1,1 0 0,-1 1 197,0-17 4103,-1 11-2401,0 14-280,6 134 956,-2-68-2128,-4-65-368,1 0 0,0 1 1,0-1-1,1 0 0,0 0 1,1 0-1,0 0 0,6 13 0,0-10 136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7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290 0 4896,'1'1'10965,"-7"11"-10613,-3-2-189,-1-1 1,0 0-1,-13 9 0,-15 12 96,16-11-82,-6 6 83,-26 30 1,45-45-204,0 1 0,1 0 0,1 1 1,0-1-1,1 1 0,-9 23 0,8-15 16,1 1-1,1 0 1,1 0-1,0 0 1,2 0-1,0 34 1,3-41-2,0-1 1,1 1-1,0-1 1,1 1-1,1-1 1,0 0-1,1 0 1,0-1-1,1 1 1,0-1-1,12 17 1,-2-8 72,1-1 1,0-1-1,28 24 1,-32-32-11,1 0 0,1-1-1,0 0 1,0-1 0,29 12 0,-41-20-233,-1 0 1,1 0-1,0-1 0,0 1 1,-1-1-1,1 1 0,5-1 1,-3 0-628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7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53 6400,'0'-1'1016,"-1"1"-903,1 0 0,0 0 0,0 0 0,0 0 0,0-1 0,0 1 0,0 0 0,0 0-1,2-3 2825,-2 3-2825,0-1 1,0 1 0,0 0 0,0 0 0,1 0 0,-1 0 0,14-7 1440,20-4-529,-22 8-773,107-20 1121,-106 22-1260,0 0 1,1 0-1,-1 1 1,0 1-1,0 0 1,26 6-1,-38-7-83,0 1-1,0-1 1,0 0-1,0 1 0,0-1 1,0 1-1,0-1 1,0 1-1,0-1 1,0 1-1,0 0 1,-1-1-1,1 1 1,0 0-1,0 0 1,-1-1-1,1 1 1,0 0-1,-1 0 1,1 0-1,-1 0 0,1 0 1,-1 0-1,1 1 1,-1 0 12,0 0 0,0 0 0,0 0 0,0-1 0,0 1 0,-1 0 1,1 0-1,0 0 0,-1 0 0,1-1 0,-1 1 0,-2 3 0,-2 4 93,-1 0-1,0 0 0,-13 14 1,17-21-122,-9 10 68,-86 103 115,81-93-204,0 1 1,2 0-1,-16 36 0,28-57 18,1 1 0,0-1 0,0 0 0,1 1 0,-1-1 0,0 1 0,1-1 0,0 1 0,-1-1 0,1 1 0,0 0 0,0-1 0,0 1 0,1-1 0,0 4 0,0-4-5,0-1 0,0 1 0,0 0 0,0-1 0,0 1 0,1-1 0,-1 0 0,0 1 1,1-1-1,0 0 0,-1 0 0,1 0 0,0 0 0,-1 0 0,1 0 0,0 0 0,0 0 0,0-1 0,0 1 0,2 0 0,29 6-32,66 6-1,-74-11 38,0 1 1,0 1-1,0 1 0,44 15 1,-67-20 38,-1 1 1,1 0-1,-1-1 1,1 1-1,-1 0 1,1 0-1,-1 0 1,0 0-1,1 0 1,-1 0-1,0 0 1,0 0 0,0 1-1,2 1 1,-3-2-20,0 0-1,0-1 1,1 1 0,-1 0 0,0-1 0,0 1 0,0 0 0,0-1 0,0 1 0,0 0 0,0-1 0,0 1 0,-1 0 0,1-1 0,0 1-1,0 0 1,-1-1 0,1 1 0,0-1 0,-1 1 0,1 0 0,0-1 0,-2 2 0,-2 2 60,0-1-1,0 1 1,-1-1-1,1 0 1,-1 0 0,-8 3-1,-34 16 95,-1-3 0,-1-2-1,-60 14 1,94-28-925,-23 4-1,32-7-313,1 0-1,-1 0 0,1 0 1,-6-1-1,41-17-10761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8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31 4640,'3'-10'1104,"-2"9"-768,-1-1 0,0 1 0,1 0 0,-1 0 0,0 0 0,1 0 0,0 0 0,-1 0 0,1 0 0,-1 0 0,1 0 0,0 0 0,0 0 0,0 0 0,1-1 0,-2 2-290,0 0 0,0-1 0,0 1 0,1 0 1,-1 0-1,0 0 0,0 0 0,0 0 0,0 0 1,0 0-1,0 0 0,0 0 0,0-1 0,0 1 1,1 0-1,-1 0 0,0 0 0,0 0 0,0 0 1,0 0-1,0 0 0,0 0 0,1 0 0,-1 0 1,0 0-1,0 0 0,0 0 0,0 0 0,0 0 1,0 0-1,1 0 0,-1 0 0,0 0 0,0 0 1,0 0-1,0 0 0,0 0 0,0 0 0,1 0 1,-1 0-1,0 0 0,0 1 0,0-1 0,0 0 1,0 0-1,0 0 0,1 0 0,-3 12 1294,-14 65 676,-6 100 0,15-112-1718,-7 194 924,7-215-742,8-41-980,0-6-1089,4-10-2441,-3 8 2650,6-8-1142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8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335 3 5984,'-1'0'208,"0"-1"1,0 1-1,0 0 1,0-1-1,1 1 1,-1 0-1,0 0 1,0 0-1,0-1 1,0 1-1,0 0 1,0 0-1,0 0 1,0 0-1,0 1 1,1-1-1,-1 0 1,0 0-1,0 0 1,0 1-1,0-1 1,0 1-1,0-1 1,-22 17 2489,7-5-1883,-9 4-306,0 1-1,2 1 1,0 2 0,1 0 0,1 1 0,1 2-1,1 0 1,1 0 0,-26 47 0,41-65-471,-1 3 8,-1 0 0,1 0 0,1 0-1,0 0 1,0 0 0,1 1 0,-1-1-1,2 1 1,-1 9 0,2-17-32,0 0 1,0 0-1,0 1 0,0-1 1,0 0-1,0 0 1,1 0-1,-1 1 0,0-1 1,1 0-1,-1 0 1,1 0-1,0 0 1,-1 0-1,1 0 0,0 0 1,0 0-1,-1 0 1,1 0-1,0 0 1,0 0-1,0 0 0,0-1 1,0 1-1,0 0 1,0-1-1,0 1 0,1-1 1,-1 1-1,0-1 1,0 0-1,0 1 1,1-1-1,-1 0 0,0 0 1,0 0-1,1 0 1,-1 0-1,1 0 0,8-1 68,-1 0 0,0 0 0,0-1-1,12-3 1,-7 1-70,32-6 167,-9 1 102,72-7 0,-106 16-262,12-1-606,1 0 1,22 3-1,-32-1-475,0 0-1,-1 1 1,10 3 0,-9-3-539,-1 1 0,0-1 1,0 1-1,6 5 0,7 8-2516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9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7552,'0'0'272,"-1"1"1,1 0-1,-1-1 1,1 1-1,0-1 0,-1 1 1,1 0-1,-1-1 1,1 1-1,0 0 1,0-1-1,-1 1 0,1 0 1,0 0-1,0-1 1,0 1-1,0 0 1,0-1-1,0 1 0,0 0 1,0 0-1,0 1 1,0 25 2754,1-20-2923,-1 7 142,-1-1 1,0 0-1,-1 1 0,-4 16 1,6-30-294,0 0 1,0 0-1,0 0 1,0 0-1,0 1 1,0-1-1,-1 0 1,1 0 0,0 0-1,0 1 1,0-1-1,0 0 1,0 0-1,0 0 1,0 1-1,0-1 1,0 0-1,0 0 1,0 0-1,0 1 1,0-1-1,0 0 1,0 0 0,0 0-1,0 1 1,1-1-1,-1 0 1,0 0-1,0 0 1,0 1-1,0-1 1,0 0-1,0 0 1,0 0-1,1 0 1,-1 0-1,0 1 1,0-1-1,0 0 1,0 0 0,1 0-1,-1 0 1,0 0-1,0 0 1,0 0-1,1 0 1,-1 1-1,0-1 1,0 0-1,0 0 1,1 0-1,-1 0 1,0 0-1,1 0 1,13-5-7466,-9 3 6071,12-3-2671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39.6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34 152 4896,'-24'-12'1963,"23"12"-1829,1-1 0,-1 1-1,1 0 1,-1-1 0,0 1 0,1-1 0,-1 1 0,1-1-1,0 1 1,-1-1 0,1 1 0,-1-1 0,1 1 0,0-1-1,-1 1 1,1-1 0,0 0 0,0 1 0,-1-1 0,1 0-1,0 1 1,0-1 0,0 0 0,0 1 0,0-1 0,0 0-1,0 1 1,0-1 0,0 0 0,0 0 0,3-15 2592,-3 13-2453,0 0 1,0 0-1,0 0 0,1 0 1,0 0-1,0-3 1,2 2-136,0-1 1,-1 1 0,2-1-1,-1 1 1,0 0 0,1 0-1,0 1 1,0-1 0,0 1-1,0 0 1,1 0 0,-1 0-1,1 1 1,0-1 0,0 1 0,0 0-1,7-2 1,4-1 39,1 1 0,0 1 0,1 0 0,20-1 0,-30 4-135,0-1-1,1 2 1,-1-1-1,0 1 1,1 0-1,-1 1 1,0 0-1,12 4 1,-18-5-26,1 0 0,-1 1 0,0-1 0,1 1-1,-1-1 1,0 1 0,0 0 0,0 0 0,0 0 0,0 0 0,0 0 0,-1 1 0,1-1 0,-1 0-1,1 1 1,-1-1 0,0 1 0,0-1 0,0 1 0,-1 0 0,1-1 0,0 1 0,-1 0-1,0-1 1,0 1 0,1 0 0,-2 0 0,1 0 0,0-1 0,-1 5 0,-3 10 63,0-1 0,-1 0 0,-1 0 1,0 0-1,-16 28 0,-53 71 95,36-65 138,-53 52-1,65-74-36,19-16-37,8-12-232,0 0 1,0 0-1,0 1 1,0-1-1,0 0 1,1 0-1,-1 0 1,0 0-1,0 1 1,0-1-1,0 0 1,0 0-1,0 0 1,0 0-1,0 1 1,0-1-1,0 0 1,1 0-1,-1 0 1,0 0 0,0 0-1,0 1 1,0-1-1,0 0 1,1 0-1,-1 0 1,0 0-1,0 0 1,0 0-1,0 0 1,1 0-1,-1 0 1,0 0-1,0 0 1,0 0-1,1 0 1,-1 0-1,24-3 442,-22 3-430,54-12 663,92-18 105,-120 26-721,1 1 0,0 2 0,33 1 0,-59 1-179,0-1 0,1 0-1,-1 1 1,1 0 0,-1 0 0,0 0-1,0 0 1,1 0 0,-1 1 0,0 0-1,0-1 1,5 5 0,-5-3-1020,0 0 0,0 0 0,-1 0 0,1 0 1,-1 1-1,3 3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40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5728,'1'-1'184,"0"1"1,1-1-1,-1 1 1,0 0-1,0 0 1,1-1-1,-1 1 0,0 0 1,0 0-1,1 0 1,-1 0-1,0 1 1,0-1-1,0 0 1,1 0-1,-1 1 0,0-1 1,0 1-1,0-1 1,0 1-1,0-1 1,2 3-1,33 20 1589,-24-15-1084,72 43 1843,47 34 758,-117-74-2920,1 1 1,-2 1-1,0 0 1,0 1-1,-1 0 1,14 24-1,-14-17-163,-1 0-1,-1 2 1,-2-1-1,0 1 1,-1 0-1,-1 0 1,-1 1-1,-1 0 1,-2 0-1,0 0 1,-1 0-1,-2 0 0,-4 35 1,2-46-144,0 0-1,-1 0 1,-1 0 0,0-1-1,-1 1 1,0-1 0,-1-1-1,0 1 1,-1-1 0,-9 10-1,-12 12-778,-58 49 0,67-64-8,-32 29-5270,6-6 1621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1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4160,'18'-6'1856,"27"1"-1600,-23 1 128,4 8-256,11-4 32,0 0-96,-3 0 160,3 5-128,0-5-2976,-6 6 1536</inkml:trace>
  <inkml:trace contextRef="#ctx0" brushRef="#br0" timeOffset="1">585 64 3648,'13'-4'1664,"5"-4"-1472,-4 5 896,-1 3-640,9-9-320,6 9-96,7-3 288,1 3-160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2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47 155 4224,'-8'0'1120,"6"1"-529,0-1 0,-1 0-1,1 0 1,0 0 0,-1 0 0,1-1-1,0 1 1,-1-1 0,1 1-1,0-1 1,0 0 0,-4-1 0,1 1 1231,12 2 969,6-1-2460,39-2 224,-47 2-509,0-1 1,0-1-1,0 1 1,0-1 0,0 1-1,0-1 1,8-6-1,-6 4 62,1-1 0,-1 0 0,-1 0 0,1-1 0,-1 0 0,11-13 0,-16 17-124,1 0 0,-1 0 0,0 0-1,0-1 1,0 1 0,0 0 0,0-1 0,0 1 0,-1-1 0,1 1 0,-1-1-1,0 1 1,1-1 0,-1 1 0,0-1 0,-1 1 0,1-1 0,0 1 0,-1-1-1,1 1 1,-1 0 0,0-1 0,0 1 0,0-1 0,0 1 0,0 0 0,-3-4-1,3 5 1,1 1-1,-1-1 0,1 0 0,-1 0 0,0 1 0,0-1 0,1 0 0,-1 1 0,0-1 0,0 1 0,0-1 1,0 1-1,1-1 0,-1 1 0,0-1 0,0 1 0,0 0 0,0 0 0,0-1 0,0 1 0,-1 0 1,0 0 2,0 0 1,0 1 0,-1-1 0,1 1 0,0-1 0,0 1 0,0 0-1,0-1 1,-2 3 0,-4 2 13,0 0-1,1 0 0,-10 10 1,15-13-7,-10 8 179,1 1-1,0 0 0,1 0 0,-12 19 0,19-27-122,1 0 1,0 1 0,1 0-1,-1-1 1,1 1-1,-1 0 1,1 0 0,0 0-1,1 0 1,-1 0-1,1 0 1,-1 0 0,1 0-1,0 0 1,1 0-1,-1 0 1,1 0 0,0 0-1,0 0 1,0 0-1,3 6 1,-2-5 2,0 0-1,0-1 1,0 1 0,1-1-1,0 0 1,0 0-1,0 0 1,0 0 0,1 0-1,-1-1 1,1 0 0,0 0-1,0 0 1,0 0-1,0 0 1,1-1 0,-1 1-1,1-1 1,0-1 0,-1 1-1,1-1 1,0 1-1,0-1 1,7 0 0,-3 0-1,1 0 0,0 0 0,-1-2 0,19-1 1,26-9-4804,-40 8 2160,4 1 107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3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41 5984,'-27'-34'4714,"26"34"-4579,1-1 0,-1 0 0,1 1 0,-1-1 0,0 1-1,1-1 1,-1 1 0,0 0 0,1-1 0,-1 1 0,0 0-1,0-1 1,1 1 0,-1 0 0,0 0 0,0 0 0,0-1-1,1 1 1,-1 0 0,0 0 0,0 0 0,0 1 0,1-1-1,-1 0 1,0 0 0,0 0 0,0 0 0,1 1 0,-1-1-1,0 0 1,1 1 0,-1-1 0,0 1 0,0 0 0,-21 16 766,15-9-779,1-1-1,0 1 1,1 0-1,0 0 1,-8 17-1,-14 46 500,25-63-571,0-1 0,0 0 0,1 1 0,0-1 0,1 1 0,-1-1 0,1 1 1,2 9-1,-2-12 2,1 0 0,0-1 0,1 1 0,-1 0 0,1-1 0,0 1 0,0-1 0,0 1-1,1-1 1,0 0 0,-1 0 0,2 0 0,5 6 0,-6-7-279,0-1-1,-1 0 1,1 0-1,0-1 1,1 1-1,-1-1 0,0 1 1,4 0-1,-4-1-390,1 0-1,-1 0 0,0-1 1,1 0-1,-1 1 1,0-1-1,1 0 0,-1-1 1,4 1-1,14-5-2058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3.7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48 5984,'-8'-35'2688,"-11"27"-2336,11 3 544,3 10-576,-3-5-768,8 3 224,0 2 128,8 7 64,0 0-384,2-1 224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4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 5728,'-4'0'580,"-12"-1"970,16 1-1453,-1 0-1,1 0 0,-1 0 1,1 0-1,-1 0 0,0 1 1,1-1-1,-1 0 1,1 0-1,-1 0 0,1 0 1,-1 1-1,1-1 1,-1 0-1,1 1 0,-1-1 1,1 0-1,-1 1 1,1-1-1,-1 1 0,-7 19 1045,2 1-1,0-1 1,-4 35-1,-4 65 279,14-113-1304,-4 37 252,-1 2-38,2 0 0,4 53 1,0-41 1968,0-65-2133,0 0-1,1 0 0,0 1 1,5-12-1,-1 2-63,6-23 11,3 1 0,36-69-1,-44 94-185,0 1-1,1 1 1,0-1-1,1 1 0,1 1 1,0 0-1,0 0 1,1 1-1,0 0 0,1 1 1,-1 0-1,15-7 0,-25 15 59,0-1 0,0 1-1,0-1 1,0 1 0,1-1-1,-1 1 1,0 0-1,0 0 1,0-1 0,0 1-1,0 0 1,0 0 0,0 0-1,1 0 1,-1 0-1,0 1 1,0-1 0,0 0-1,0 0 1,0 1 0,0-1-1,0 1 1,0-1 0,0 1-1,0-1 1,0 1-1,0 0 1,0-1 0,0 1-1,0 0 1,-1 0 0,1-1-1,0 1 1,-1 0-1,2 1 1,-1 1 8,0-1 0,0 0 0,0 1 0,0-1 0,-1 1 0,1 0 0,-1-1 0,1 1 0,-1-1 0,0 1 0,0 0 0,0-1 0,-1 1 0,0 2 0,-1 3 26,0 0 1,-1 0-1,0 0 0,0-1 1,-1 1-1,-8 10 0,-32 40 125,36-49-115,-1 1 65,-19 15 0,21-19-107,0 1 0,0-1 0,0 1 0,1 1-1,-9 11 1,14-17 22,1-1 0,-1 1 1,0 0-1,1-1 0,-1 1 0,1 0 0,0 0 1,0-1-1,-1 1 0,1 0 0,0 0 0,1-1 1,-1 1-1,0 0 0,0 0 0,1-1 0,-1 1 0,1 0 1,-1 0-1,1-1 0,0 1 0,0-1 0,0 1 1,0-1-1,0 1 0,0-1 0,0 1 0,0-1 1,0 0-1,3 2 0,4 4 70,0-1 0,0 1 0,19 9 0,-19-11-57,14 9-30,-18-10-86,0-1 1,0 0-1,0 0 1,0-1-1,1 0 1,-1 1-1,1-1 1,0-1-1,-1 1 1,1-1-1,0 0 1,6 1-1,-10-2-113,-1 0 0,0 0 0,1 0 0,-1 0 0,1 0 0,-1 0 0,0 0 0,1-1-1,-1 1 1,0 0 0,1 0 0,-1 0 0,0-1 0,1 1 0,-1 0 0,0 0-1,1-1 1,-1 1 0,0 0 0,0-1 0,1 1 0,1-3-1992,6-1-1085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5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50 3808,'-2'0'226,"0"0"0,1-1 0,-1 1 0,1-1 1,-1 0-1,1 1 0,-1-1 0,1 0 0,-4-2 1868,5 2-1558,-1 0 0,0 1-1,0-1 1,0 0-1,0 1 1,0-1-1,0 0 1,0 1-1,0-1 1,0 1-1,0-1 1,0 1 0,0 0-1,0 0 1,-2-1-1,-10 3 1316,7-2-1190,7-2-213,13-3 331,5-1-623,31-4 0,-7 2-10,-35 6-155,1 1 0,-1 0 0,0 1 0,15 1 0,1 0-202,-23-1 211,0 0 0,0 0-1,0 0 1,-1 0-1,1 0 1,0 0 0,0 0-1,0 0 1,0 0-1,0 0 1,0 0 0,0 1-1,-1-1 1,1 0-1,0 1 1,0-1 0,0 1-1,-1-1 1,1 1-1,0-1 1,0 1 0,-1-1-1,1 1 1,-1 0-1,1-1 1,0 1 0,-1 0-1,1 0 1,-1-1-1,0 1 1,1 0 0,-1 0-1,1 0 1,-1-1-1,0 1 1,0 0 0,0 0-1,1 0 1,-1 0-1,0 0 1,0 0 0,0 0-1,0 0 1,-1-1-1,1 1 1,0 0 0,0 0-1,0 0 1,-1 0-1,0 1 1,-2 7 21,-1 0-1,0-1 1,0 1 0,-6 7-1,1 0 47,-63 126 81,57-115-118,-2 0-1,-1-2 1,-22 25-1,-23 18 286,54-61-185,3-3-55,6-4-73,0 0 0,0 0-1,0 0 1,0 0 0,0 0-1,0 0 1,0 0 0,0 0 0,0 0-1,0 0 1,0 0 0,0 0-1,0 0 1,0 0 0,0 0 0,0 0-1,0 0 1,0 0 0,0 0-1,0 0 1,0 1 0,0-1-1,0 0 1,0 0 0,0 0 0,0 0-1,0 0 1,0 0 0,0 0-1,0 0 1,0 0 0,0 0-1,0 0 1,0 0 0,0 0 0,0 0-1,0 0 1,0 0 0,0 0-1,0 0 1,0 0 0,0 0-1,0 0 1,0 0 0,0 0 0,0 0-1,0 0 1,0 0 0,0 1-1,0-1 1,0 0 0,0 0 0,0 0-1,0 0 1,0 0 0,0 0-1,0 0 1,1 0 147,18-5 315,122-29-136,-68 18-293,-45 14 47,-24 2-178,0 0-1,0 0 1,1-1 0,-1 1 0,0-1-1,5-1 1,-9 2-85,1 0 1,-1-1-1,0 1 1,1 0-1,-1 0 1,1 0-1,-1 0 1,1-1-1,-1 1 1,1 0-1,-1 0 1,1 0-1,-1 0 1,1 0-1,-1 0 1,1 0-1,-1 0 1,1 0-1,-1 1 1,1-1-1,-1 0 1,0 0-1,1 0 1,-1 0-1,1 1 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5.5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85 7968,'-4'-5'3616,"4"10"-3136,4-10 1408,5 5-1120,4-8 832,5 4-929,9-7 193,1-1-512,7-4-128,2 7-128,7-2-224,1 6 64,-5 1 96,5 4 0,-8 4-3103,-6 9 1663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8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91 3136,'-3'-1'14636,"11"-4"-14361,20-27 243,-25 27-477,1 0 0,0 0 0,0 1 0,1-1 0,-1 1 0,1 0 0,0 0 0,0 1 0,5-4 0,-8 6-35,-1 0-1,1 0 1,0 1-1,-1-1 1,1 0-1,0 1 1,-1-1-1,1 1 1,0 0-1,0-1 1,0 1-1,-1 0 1,1 0-1,0 0 1,2 1-1,-3-1 36,1 1-1,-1 0 1,0 0-1,0 0 0,1 0 1,-1 0-1,0 0 1,0 0-1,0 0 0,-1 1 1,1-1-1,0 0 1,0 1-1,-1-1 0,1 0 1,0 1-1,-1-1 1,0 1-1,1 2 0,14 56 419,-13-48-350,-1-10-30,0 1 1,-1 0 0,1 0 0,0 0-1,0 0 1,3 4 0,-3-6-18,-1 0 0,1 0 0,0 0 0,0-1 0,0 1 0,0 0 0,0 0 0,0-1 0,0 1 0,0-1 0,0 1 1,0-1-1,0 1 0,0-1 0,0 0 0,1 1 0,-1-1 0,0 0 0,0 0 0,0 0 0,3 0 0,8 0 132,0-1 0,0-1 0,0 0 0,23-7 1,42-21-489,-70 27 382,12-7-2013,-11 0-3480,-6 9 3857,-1 9-5021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2:58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5632,'1'-9'2560,"-1"8"-2435,0 1-1,0 0 1,0-1-1,0 1 1,0 0 0,1-1-1,-1 1 1,0 0-1,0-1 1,0 1 0,0 0-1,0-1 1,0 1 0,1 0-1,-1-1 1,0 1-1,0 0 1,1-1 0,-1 1-1,0 0 1,0 0-1,1 0 1,-1-1 0,0 1-1,1 0 1,-1 0-1,0 0 1,0 0 0,1-1-1,19-13 3262,-13 9-2891,0 1-1,-1-1 1,1 1 0,1 1-1,-1-1 1,9-2-1,-7 3-250,-5 2-74,1-1-1,-1 1 1,0 0 0,1 1-1,-1-1 1,1 1-1,-1-1 1,10 2 0,18 2 1119,-26-3-1147,-1 1 0,1-1 0,0 1 1,7 2-1,8 2 32,1 0 0,0-1 0,0-1 0,1-1 0,-1-2 0,0 0 0,29-4 0,-47 4-548,0-1 0,0 0 1,0 0-1,0-1 1,6-2-1,10-4-3784,-6 3-18,-1 0 1371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0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57 3552,'-1'-4'792,"0"0"1,0-1-1,0 1 1,1 0-1,0-1 0,0 1 1,0-7-1,1-5 5013,-7 93-1685,3-46-3396,1 59-1,4 88 318,-3-136-4099,1 1-3879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1.3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80 8640,'-30'0'8090,"53"7"-6053,0-2-1394,-1-2-1,1 0 1,0-2-1,30-1 1,-26 0-288,405-37 1740,-387 31-2083,240-44-1687,-274 46 287,-4 2-3410,-15 14-3623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2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1 668 2080,'0'0'6448,"0"0"-6427,0-1-1,0 1 1,0 0 0,1-1 0,-1 1 0,0 0 0,0-1 0,0 1-1,1 0 1,-1 0 0,0-1 0,0 1 0,1 0 0,-1 0-1,0-1 1,1 1 0,-1 0 0,0 0 0,0 0 0,1 0 0,0-1-1,2 0 20,1 0-1,-1-1 1,1 0 0,-1 1-1,0-1 1,0-1-1,0 1 1,5-5-1,10-7 331,56-30-120,-53 30-162,-9 7-32,0-1 0,14-12 0,20-20 98,-26 24-146,-1 0-1,-1-2 1,-1 0 0,24-31-1,-5-2 105,-14 21 67,20-37 0,-31 48-115,1 1 0,1 0 0,0 1 0,22-22 1,-21 25-61,41-45 236,-34 36-160,-18 22-78,-3 0 7,1 1-1,-1 0 1,1 0-1,-1-1 1,0 1 0,1 0-1,-1-1 1,1 1-1,-1-1 1,0 1-1,1-1 1,-1 1-1,0 0 1,1-1-1,-1 1 1,0-1-1,0 1 1,0-1-1,1 1 1,-1-2-1,0 1-11,1 1 0,-1-1 0,0 1 0,1-1 0,-1 0 0,1 1 0,-1-1 0,1 1 0,-1-1 0,1 1 0,0-1 0,-1 1 0,1-1 0,0 1 0,-1 0 0,2-1 0,0-1 268,-4 3-279,-1-1 0,0 1 0,1 0 0,-1 0 0,1 0 0,-1 0 0,1 1 0,0-1 0,-1 1 0,1-1 0,0 1 0,0 0 0,-3 2 0,-8 8 124,-11 5-125,0 1 9,-29 15 1,-105 47-91,140-71 90,12-6 67,1 0 1,0-1-1,-1 0 0,1 0 0,-1 0 0,0-1 0,0 1 0,0-1 0,1-1 0,-11 1 0,21-3-16,-1 1 0,1-1-1,-1 0 1,0 0 0,1 0 0,-1-1-1,4-3 1,10-5-131,94-44 43,-62 32 531,52-33 1,-99 54-479,-1 1-26,0 0 1,-1 0-1,1 0 1,0 0 0,0 0-1,-1 0 1,1 0-1,0 1 1,3-1 0,-4 1 7,-1 0 0,0 1 0,1-1 0,-1 0 0,0 1 0,0-1 0,1 0 0,-1 1 0,0-1 1,0 1-1,1-1 0,-1 1 0,0-1 0,0 0 0,0 1 0,0-1 0,0 1 0,0-1 0,0 1 0,0-1 1,0 1-1,0 0 0,1 16-45,-1-11 90,5 15 53,-3-15-46,0 1 0,-1 0 0,0-1 0,1 10 0,-2-4 238,1 1 1,0-1 0,6 23-1,-5-27-904,-1-1-1,0 1 0,-1 8 1,0 4-1138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2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 4992,'-1'-2'277,"0"1"-152,1 1-1,0-1 1,-1 0-1,1 1 1,0-1-1,-1 1 0,1-1 1,-1 1-1,1-1 1,-1 1-1,1-1 1,-1 1-1,0 0 0,1-1 1,-7 1 5591,8 0-5510,-1 1-1,0 0 0,0-1 0,0 1 0,1 0 1,-1 0-1,0-1 0,0 1 0,0 0 0,0-1 0,0 1 1,0 0-1,0 0 0,-1 0 0,-2 19 1354,0 35-1,0-4-851,-6 60 229,6 137 0,4-124-708,-2-72 1000,1-51-695,4-15-191,12-21-567,2 0-1,2 1 1,1 1 0,47-56 0,-48 62 65,-16 21 119,0 1 0,0-1 1,0 1-1,1-1 0,0 1 0,0 1 0,0-1 0,8-4 0,-13 9 35,1-1 0,0 0 1,0 1-1,0 0 0,0-1 0,0 1 0,0 0 0,1-1 0,-1 1 0,0 0 0,0 0 0,0 0 0,0 0 0,0 0 0,0 0 1,0 0-1,0 0 0,0 1 0,0-1 0,0 0 0,1 0 0,0 1 0,-1 0 10,0 0 0,0 0 0,1 0 1,-1 1-1,0-1 0,0 0 0,0 0 0,0 1 0,0-1 0,-1 0 1,1 1-1,0-1 0,0 3 0,1 3 39,0-1 1,-1 1-1,1 0 0,-1 0 0,-1 12 1,0-12 8,-1 1 1,0-1 0,-1 1 0,1-1 0,-1 0 0,-1 0-1,0 0 1,0 0 0,0 0 0,-1 0 0,1-1 0,-2 0-1,1 0 1,-1 0 0,0 0 0,0-1 0,0 1-1,-1-2 1,0 1 0,-6 4 0,5-4 141,5-3-193,0 0 1,0-1-1,0 1 0,0-1 0,0 1 1,0-1-1,-1 0 0,1 0 0,-1 0 1,-3 1-1,25 15 308,68 33 699,-86-50-1333,0 0 1,-1 0-1,1 0 0,0 0 0,0 1 0,-1-1 1,1 0-1,0 0 0,0 0 0,-1-1 0,1 1 0,0 0 1,-1 0-1,1 0 0,0 0 0,-1-1 0,2 0 1,-2 1 192,5 0-1922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2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6 112 8640,'0'0'2784,"0"5"-1696,4 174 9683,-4-179-10718,0 0-27,0 0 1,0 0-1,0 0 0,0 0 1,0 0-1,-3-6 784,-2-8-299,4 5-428,1 0 0,0-1 1,0 1-1,1 0 0,0-1 0,1 1 0,0 0 0,0 0 0,1 0 0,4-10 1,0 4 5,1-1 0,0 1 0,1 1 0,18-24 0,-22 32-54,1 0 0,0 1 0,0-1 0,0 1 0,1 0 0,-1 1 0,1 0 0,0 0 0,1 0 0,-1 1 0,1 0 0,-1 0 0,1 1 0,0 0 0,0 1 0,0-1 0,0 2 0,13-1 1,-9 1-234,0 1 0,0 0 1,0 1-1,0 1 0,-1 0 1,1 0-1,-1 1 0,0 1 1,0 0-1,0 0 1,-1 1-1,11 7 0,-19-11-1005,1 0-1,-1 1 0,1-1 1,-1 0-1,0 1 0,0 0 1,3 4-1,-2-3-1982,2 3-846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6.3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37 6240,'-11'0'5453,"18"0"-1253,77 3-1659,48-2-928,-30-7-1084,130-8-450,-136 12-26,52-4 353,-93-4-257,-48 7-225,-5 4 136,-2 0 287,-23 0-502,-45 9 0,11-2 236,-44 2 98,-93 13 26,119-15 112,-148-4 0,136-5-215,47 6 900,59-1-841,1 0 0,36 13 0,-34-10-180,2 3 40,-1 0 0,0 2 0,-1 0 0,23 16 0,17 11 8,25 6 187,103 38 0,-162-70-264,24 10 122,-68-2 76,3-9-113,-1 0 0,0-2 1,-1 0-1,-22 12 0,8-5-106,-79 53 177,51-32-60,-1-2-1,-72 32 1,66-41-78,11-6 23,-97 55 1,147-74 8,0 0-1,0 0 1,0 0 0,0 0-1,0 0 1,1 0 0,-1 1 0,1-1-1,-1 1 1,1 0 0,0 0-1,0 0 1,0 0 0,1 0 0,-1 0-1,1 0 1,0 1 0,0-1-1,0 1 1,0-1 0,0 1-1,1-1 1,-1 1 0,1 4 0,0-6 11,0 0 0,0-1 0,0 1 0,1 0 0,-1 0 0,1 0 0,-1 0 0,1 0 0,-1-1 0,1 1 0,0 0 0,0 0 0,0-1 0,0 1 0,0 0 0,0-1 0,1 0 0,-1 1 0,0-1 0,1 0 0,-1 1 0,1-1 0,-1 0 0,1 0 0,0 0 1,3 1-1,-2-1 3,0-1 0,0 1 0,0-1 0,1 0 1,-1 1-1,0-2 0,0 1 0,0 0 0,6-2 1,30-9 57,-26 7-6,127-50 10,-104 39-60,0 0-1,1 3 1,74-16 0,-73 22-37,0 2 1,1 1-1,52 4 0,-79 0 17,0 0-1,0 1 0,0 0 1,-1 1-1,1 1 0,-1 0 1,0 0-1,0 1 0,-1 0 1,1 1-1,-1 0 0,0 1 1,0 0-1,-1 0 0,11 13 1,-12-12 45,-2-2-5,0 0 0,-1 0 0,0 1 0,0 0 0,6 13 1,-34-28-19351,14 11 15227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6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11 566 4160,'-10'2'6232,"12"-2"-5863,-1 0 0,1-1 0,0 1 0,-1-1 0,1 1 0,0-1 0,-1 1 0,1-1 1,-1 0-1,1 0 0,1-1 0,80-51 3536,-50 33-3477,-2 0 0,54-47 0,-68 51-354,-1 0-1,-1-1 1,0-1-1,21-35 1,-26 34-2,-1 0-1,-1-1 1,9-32-1,6-63 395,-21 85-55,-1 29-391,-1 0 1,0 0 0,0 0-1,0 0 1,0 0 0,0 0 0,0 0-1,0 0 1,-1 0 0,1 0-1,0 0 1,-1 0 0,1 0 0,0 0-1,-1 0 1,1 0 0,-1 0 0,1 0-1,-1 1 1,0-1 0,1 0-1,-1 0 1,0 1 0,1-1 0,-3-1-1,3 3-14,0-1-1,-1 0 0,1 0 1,-1 0-1,1 0 0,0 0 1,-1 0-1,1 0 0,0 0 1,-1 1-1,1-1 0,0 0 1,-1 0-1,1 1 0,0-1 1,-1 0-1,1 0 0,0 1 1,0-1-1,-1 0 0,1 1 1,0-1-1,0 1 0,-17 20 221,2 0 1,1 2-1,0-1 0,2 2 0,0 0 0,2 0 0,1 1 0,1 0 0,-9 46 1,16-63-204,1 1 0,0-1 0,0 1 1,0 0-1,1-1 0,1 1 1,0-1-1,0 0 0,0 1 1,1-1-1,0 0 0,1 0 0,0-1 1,0 1-1,0-1 0,1 0 1,0 0-1,8 8 0,11 6-1616,2-5-3694,-13-9 3416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7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77 8320,'-1'0'161,"1"0"-1,0-1 1,-1 1 0,1 0 0,-1-1-1,1 1 1,0-1 0,-1 1 0,1 0-1,-1-1 1,1 1 0,0-1 0,0 1-1,-1-1 1,1 1 0,0-1 0,0 1-1,0-1 1,-1 1 0,1-1 0,0 1-1,0-1 1,0 1 0,0-1 0,0 1-1,0-1 1,0 0 0,1 0 247,0 0 0,-1 0-1,1 0 1,0 0 0,0 0 0,-1 0-1,1 0 1,0 1 0,0-1 0,0 0 0,0 1-1,2-2 1,8-5 1045,-5 3-961,1 0 0,-1 0 0,1 0 0,0 1 0,11-3 0,2 0-307,1 1 0,0 1 0,1 2 0,-1 0 0,43 1 0,30 2-1183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7.6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8384,'18'0'11959,"13"1"-8651,-8 0-3963,35-4 0,10-8-5814,-37 6 4293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8.0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11 9312,'0'-1'190,"0"1"0,0-1 0,0 1 0,-1-1 0,1 1 0,0-1 0,0 1 0,0-1 0,-1 1 0,1-1 0,0 1-1,-1 0 1,1-1 0,0 1 0,-1 0 0,1-1 0,0 1 0,-1 0 0,1-1 0,-1 1 0,1 0 0,-1 0 0,1-1 0,-1 1 0,0 0-16,0 1-1,0-1 1,1 1-1,-1-1 1,0 1-1,1-1 1,-1 1-1,0-1 1,1 1-1,-1 0 0,1-1 1,-1 1-1,1 0 1,-1-1-1,0 2 1,-4 6 246,1 0 0,0 0 0,0 0 0,1 1 0,0-1-1,0 1 1,1 0 0,0 0 0,-1 10 0,3-15-328,0-1-1,0 1 0,0-1 1,0 0-1,1 1 1,-1-1-1,1 0 0,0 1 1,0-1-1,0 0 1,1 0-1,1 3 1,-2-3-9,1-1 0,0 0 1,-1 0-1,1-1 1,0 1-1,0 0 1,0-1-1,0 1 1,0-1-1,1 1 1,-1-1-1,0 0 1,1 0-1,-1 0 1,1 0-1,-1-1 1,5 1-1,-2 0 11,0 0 0,-1-1-1,1 0 1,0 0 0,0-1-1,0 0 1,-1 1 0,1-1-1,0-1 1,-1 1 0,1-1-1,-1 0 1,1 0 0,-1 0-1,5-3 1,-3 0-22,1 1 1,-1-2-1,0 1 0,0 0 0,-1-1 1,1 0-1,-1-1 0,4-7 1,-7 12-74,-1-1 1,0 1-1,0-1 1,0 1-1,0 0 1,0-1-1,0 0 1,-1 1-1,0-1 1,1 1-1,-1-1 1,0 0-1,0 1 1,0-1-1,-1 0 1,1 1-1,0-1 1,-1 1-1,0-1 1,0 1-1,0-1 1,0 1-1,0-1 1,-2-2-1,1 2-52,0 1-1,0-1 1,0 1-1,0 0 1,-1-1-1,1 1 1,0 0-1,-1 1 1,0-1-1,1 0 1,-1 1-1,0-1 1,0 1-1,0 0 1,0 0-1,0 0 1,0 0-1,0 1 1,-1-1-1,-5 1 1,4 0-285,0 0 0,-1 1 0,1 0 0,0 0 0,0 0 0,0 1 0,0-1 0,0 1 0,-9 5 0,-20 15-6933,24-13 4669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09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27 455 4576,'-6'-3'1459,"4"10"1242,1-7-2522,1 0 1,-1 0-1,0 0 1,1 0-1,-1 0 0,1 0 1,-1 0-1,0 0 1,1-1-1,-1 1 1,1 0-1,-1 0 1,0 0-1,1-1 0,-1 1 1,1 0-1,-1-1 1,1 1-1,-1 0 1,1-1-1,-1 1 0,1-1 1,0 1-1,-1-1 1,1 1-1,-1-1 1,1 1-1,0-1 1,0 1-1,-1-1 0,1 1 1,0-1-1,0 0 1,-1 1-1,1-1 1,0 1-1,0-1 1,0 0-1,0 0 0,0-2 43,-1 0-1,1 1 0,0-1 0,0 0 0,0 0 0,1-5 0,14-55 886,21-75 106,-25 103-1042,28-61-1,-33 82-50,-1 3-99,0 0 1,11-16 0,-15 25-16,0 1 0,0-1 0,0 0-1,0 1 1,1 0 0,-1-1 0,0 1 0,1 0 0,-1-1-1,1 1 1,-1 0 0,1 0 0,0 0 0,-1 1 0,1-1 0,0 0-1,0 1 1,0-1 0,-1 1 0,1-1 0,0 1 0,0 0 0,3 0-1,-4 0 13,0 0 0,1 1 0,-1 0-1,1-1 1,-1 1 0,0 0-1,0 0 1,1 0 0,-1-1-1,0 1 1,0 1 0,0-1 0,0 0-1,0 0 1,0 0 0,0 0-1,0 1 1,-1-1 0,2 3 0,10 30 43,-10-29-34,4 16 75,27 81 322,-27-86-322,1-1-1,0 1 1,1-2 0,14 20 0,-15-25 11,0 0 1,0 0-1,1-1 1,12 10-1,-17-16-72,-1 0-1,1 0 0,0-1 1,0 1-1,0-1 1,0 0-1,0 1 1,0-1-1,0-1 0,1 1 1,-1 0-1,0-1 1,0 0-1,1 1 0,-1-1 1,0-1-1,1 1 1,-1 0-1,5-2 1,-1 0-22,-1 0 1,0 0-1,-1-1 1,1 0-1,0 0 1,-1 0 0,1-1-1,-1 1 1,0-1-1,0-1 1,-1 1-1,1-1 1,-1 1-1,0-1 1,0-1 0,-1 1-1,1 0 1,-1-1-1,0 0 1,-1 1-1,1-1 1,-1-1-1,0 1 1,-1 0 0,0 0-1,2-12 1,-2 4 19,1-1 17,-1 0 0,-1-15 0,0 26-71,-1 0 1,1-1-1,-1 1 1,0 0-1,-1 0 0,1-1 1,0 1-1,-1 0 0,0 0 1,0 0-1,-3-4 1,4 7-18,0 0 0,-1-1 0,1 1 0,0 0 0,0 0 0,-1-1 1,1 1-1,-1 0 0,1 0 0,-1 0 0,1 1 0,-1-1 1,1 0-1,-1 1 0,0-1 0,1 1 0,-4-1 0,2 1 10,0 0-1,0 0 0,0 0 1,0 0-1,0 1 0,1 0 1,-1-1-1,0 1 0,0 0 1,-2 2-1,-5 2 11,0 1-1,1 0 0,-1 1 1,-11 11-1,-143 152 1460,80-78-254,80-88-1118,0 0-1,0 0 0,0-1 0,0 0 1,0 1-1,-1-2 0,1 1 1,-1 0-1,-7 2 0,9-4-109,0-1 0,0 1 0,0-1-1,0 1 1,0-1 0,0 0 0,0 0-1,0-1 1,0 1 0,0-1 0,0 1-1,0-1 1,0 0 0,0 0 0,0 0-1,-5-3 1,5 2-500,0 0 0,0-1 0,1 1-1,-1 0 1,1-1 0,-1 1 0,-2-6-1,4 7-111,0-1-1,0 1 0,0-1 0,0 1 0,1-1 1,-1 1-1,1-1 0,-1 0 0,1 1 0,-1-4 1,11-6-9225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22.2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47 4160,'0'-3'503,"0"1"-1,0 0 1,0 0 0,0 0-1,0-1 1,0 1 0,1 0 0,-1 0-1,1 0 1,0 0 0,-1 0 0,1 0-1,0 0 1,0 0 0,0 0-1,0 0 1,1 1 0,1-3 0,-1 0 3368,-2 2-3398,-2 5 180,-1 2-314,1 0 0,0 1 1,1-1-1,-1 1 0,1-1 0,0 1 1,0 0-1,1-1 0,0 12 1,-1 6-16,-5 54 75,1-16-33,3 87 0,3-37 193,-1-63-574,0-46 34,-1 0 1,1 0 0,0 0-1,0 0 1,1 0 0,-1 0-1,0 0 1,1 0 0,-1 0-1,1 0 1,-1-1 0,1 1-1,0 0 1,0 0 0,1 1-1,-1-2-525,-6-11-4924,2 0 1559,3-2 1263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22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14 109 5472,'-3'-1'567,"-4"-1"528,7 2-1019,0 0 0,0 0 0,-1 0 0,1 0-1,0 0 1,0 0 0,0 0 0,0 0 0,0 0 0,0 0 0,-1 0 0,1 0 0,0 0 0,0 0 0,0 0 0,0 0 0,0 0 0,0 0 0,0 0 0,-1 1 0,1-1 0,0 0 0,0 0 0,0 0 0,0 0-1,0 0 1,0 0 0,0 0 0,0 1 0,0-1 0,0 0 0,0 0 0,0 0 0,0 0 0,0 0 0,0 0 0,0 1 0,0-1 0,0 0 0,0 0 0,0 0 0,0 0 0,5 0 3577,0 0-3077,0-1 0,0 1 0,0-2-1,-1 1 1,1 0 0,4-3 0,4 0 86,75-30 2445,55-18-1051,-130 49-2050,0 1 1,-1 0-1,1 1 1,0 0 0,0 1-1,23 2 1,-12 2-1388,0 1 0,39 13 1,-39-10-546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2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0 832,'0'0'251,"0"2"415,0 10 6462,0-9-7728,0 2 1195,0 1-1,0 0 1,1 0 0,2 10-1,-2-13-580,0 0-1,1 0 0,-1 0 1,1-1-1,0 1 0,-1 0 1,1-1-1,0 0 0,1 1 1,3 2-1,13 15 233,19 22 1,-18-19-100,-16-17-107,0 0 0,0-1 0,0 2 0,-1-1 1,0 0-1,5 14 0,8 43 219,-12-45-127,2 19 15,3 66 1,-4-30 10,-4 3 61,-1-44 10,-1-15-144,-1 0 0,-7 30 0,0 6 2,6-37-51,-1 0 0,0-1 0,-1 1 1,-8 15-1,-65 120 224,63-126-141,-8 19 52,1-3-76,-1-1-1,-2-1 0,-41 49 1,51-72 71,-11 13 151,-52 46 0,63-67 653,13-10-547,9-4-6056,2 3 3772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11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12 2240,'23'-12'14623,"-26"25"-9559,1-2-5482,-22 83 1941,13-56-950,-3-2-206,10-27-251,1 1-1,0-1 1,0 0 0,0 1-1,1 0 1,0 11 0,2-19-92,0 1 0,0-1 0,0 0 0,1 0 0,-1 0 0,1 1 0,-1-1 0,1 0 0,0 0 0,0 0 0,0 0 0,0 0 0,2 2 0,-1-1-8,0-1 1,1 0-1,-1-1 1,0 1-1,1 0 1,-1-1-1,1 1 1,-1-1-1,1 0 1,0 1-1,0-1 1,4 1 0,4 0-56,0 0 0,0 0 1,17 0-1,4-5-4116,-28 2 2679,-1 0-1,1 0 1,-1 0-1,0 0 1,1-1-1,3-1 1,6-5-1756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11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 10560,'-18'-12'4768,"15"7"-4128,-2 2 63,10 6-511,-2-3-639,2 0 223,0 0-576,0 5 480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12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19 411 6400,'-11'-2'1639,"4"0"4450,21 2-3636,-11-1-2243,0 0 0,1 0 0,-1 0 0,1 0 0,-1 0 0,0-1 0,0 1 0,0-1 0,0 0 0,5-4 1,0-2-2,0 1 0,7-10 0,-2 2 37,9-11-116,-2 0 0,0-2 0,-2 0 0,19-40 0,-31 56-105,-1 0 0,-1-1 0,0 1 0,-1-1 0,3-25 0,-4 4-104,-2 32 84,0 1 1,-1-1-1,1 0 1,0 1 0,-1-1-1,1 0 1,-1 1-1,1-1 1,-1 1 0,0-1-1,0 1 1,1 0 0,-1-1-1,0 1 1,-3-3-1,4 4 8,-1-1 0,0 1 0,0 0-1,0-1 1,0 1 0,0 0 0,0-1-1,0 1 1,0 0 0,0 0-1,0 0 1,0 0 0,0 0 0,0 0-1,0 0 1,0 0 0,0 0 0,0 1-1,0-1 1,0 0 0,1 1 0,-1-1-1,0 0 1,0 1 0,-2 1 0,-19 14 413,12-7-153,1 0 1,0 1-1,0 0 1,1 1-1,0 0 1,0 1-1,1-1 1,1 1-1,-5 14 1,8-18-220,0 0 0,1 0 0,1 0 0,-1 0 0,1 1 0,1-1 0,-1 0 0,1 1 0,1-1 0,0 0 0,0 1 0,0-1 0,1 0 1,1 0-1,5 14 0,-3-10-69,1 0 1,0 0 0,1 0 0,0-1-1,1 0 1,1-1 0,-1 1 0,15 11 0,-21-20-297,0-1 1,1 0-1,-1 1 1,1-1 0,-1 0-1,1 0 1,-1 0-1,1 0 1,-1-1 0,1 1-1,0-1 1,-1 0 0,1 1-1,0-1 1,0 0-1,-1-1 1,1 1 0,0 0-1,-1-1 1,1 0-1,4-1 1,-3 1-445,22-3-2002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14.5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10 3072,'12'-10'11929,"-22"15"-8520,-27 14-2705,-79 57 1562,101-65-2070,0 2 1,1 0 0,0 0-1,1 1 1,-15 21-1,12-9-55,0 2-1,2 0 1,0 0-1,3 2 1,0-1-1,2 1 0,1 1 1,-4 32-1,9-45-32,1 0 1,1 1-1,0-1 0,2 1 0,0-1 0,1 0 0,9 37 0,-5-34-36,2 0-1,0-1 1,1 1-1,2-2 1,0 1-1,15 20 1,4 1 69,62 69 0,-43-69-285,-48-43-614,1 0 0,-1 1 0,0-1 1,0 0-1,0 0 0,0 0 0,0 0 0,0 0 0,-1 0 0,2-3 0,4-12-2590,4-1-2150,2 5 1802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15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12 679 7968,'-11'2'3836,"21"-5"1135,13-4-3011,1-3-1358,-1-2-1,-1 0 0,30-21 1,-40 23-562,0-1 0,-1 0 0,0-1 0,-1 0 0,0 0 0,-1-1 0,0 0 0,-1-1 0,0 0 0,6-17 0,6-21 132,21-77 0,-32 96-105,17-67 117,-24 86-164,0 0 0,0-1 0,-2 0 0,-1-27 1,0 38-12,1 1 0,-1 0-1,0-1 1,1 1 0,-2 0 0,-2-7 0,4 10-9,0-1-1,0 1 1,-1 0-1,1-1 1,0 1 0,-1-1-1,1 1 1,0 0-1,-1-1 1,1 1 0,0 0-1,-1 0 1,1-1-1,-1 1 1,1 0 0,-1 0-1,1 0 1,0-1-1,-1 1 1,1 0-1,-1 0 1,1 0 0,-1 0-1,0 0 0,0 0 0,0 1 0,0-1-1,0 1 1,0-1 0,0 0 0,0 1 0,0 0-1,0-1 1,1 1 0,-1-1 0,0 1 0,0 0-1,1 0 1,-1-1 0,0 2 0,-8 11 93,0 0 1,1 0-1,1 1 1,0 0 0,1 0-1,-6 17 1,-20 93 760,30-116-792,-7 35 247,1 1-1,-1 48 0,8-71-254,1 1 1,1 0-1,1-1 1,1 1-1,1-1 1,8 26-1,-1-8-462,8 21-669,-5-32-3833,6-2-5528,-7-13 5693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28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38 218 2816,'-1'0'127,"0"0"-1,1 0 1,-1 0 0,0 0-1,1 0 1,-1 1 0,0-1-1,1 0 1,-1 1 0,1-1-1,-1 0 1,0 1 0,1-1-1,-1 0 1,1 1 0,-1-1-1,1 1 1,0-1 0,-1 1-1,1 0 1,-1-1-1,1 1 1,0-1 0,-1 1-1,1 0 1,0-1 0,0 2-1,0-1 92,0 0 0,0-1-1,0 1 1,0 0 0,0 0-1,0 0 1,0 0-1,-1 0 1,1 0 0,0-1-1,0 1 1,-1 0 0,1 0-1,0 0 1,-1 0-1,0 0 1,0 3 322,-4 22 1983,5-23-2207,0 0 0,-1 0 0,1 0 0,-1 0 1,1 0-1,-1-1 0,0 1 0,0 0 0,0 0 1,0-1-1,-1 1 0,1-1 0,-3 4 0,7-10 243,0 1-1,0-1 0,-1 1 0,0-1 0,1 0 0,-1 0 0,2-6 0,19-47-365,-12 30 109,-7 16-260,32-70 261,-30 69-261,2-1 0,0 1 0,0 0 0,11-11 0,-15 19-27,0 0 0,0 1 0,0 0 0,0 0 0,0 0 0,0 0-1,1 0 1,0 1 0,4-2 0,-8 4-13,-1 0-1,1 0 0,-1-1 0,0 1 1,1 0-1,-1 0 0,1 0 1,-1 0-1,0 0 0,1 0 0,-1 0 1,1 0-1,-1 0 0,0 0 1,1 0-1,-1 0 0,1 0 0,-1 1 1,0-1-1,1 0 0,-1 0 1,1 0-1,-1 1 0,0-1 1,1 0-1,-1 0 0,0 1 0,1-1 1,-1 0-1,0 1 0,6 15-28,-4 24 39,-2-34 43,-3 46 88,-2 0 0,-2 0-1,-19 66 1,-17 16 66,30-100-103,9-23-1,0 0 0,-1 0 0,0 0 0,-1-1 0,0 0 0,-16 19 1,77-37 1163,-7 0-1153,67-7-1213,-81 13-935,21-2-3676,-20 6-2931,-12 2 3365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3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9 5824,'-5'-8'14186,"5"13"-13466,-1 5-411,0-1-1,0 1 1,-6 16-1,-2 13 218,-11 162 1076,15-130-1188,3-38-274,-2 7 36,2-1-1,3 45 1,0-35-135,-1-28 19,0-21-127,0 1 1,0-1-1,0 0 0,0 1 1,0-1-1,0 0 0,0 0 1,0 1-1,0-1 0,0 0 1,0 1-1,0-1 0,0 0 1,-1 1-1,1-1 0,0 0 1,0 0-1,0 1 0,0-1 1,-1 0-1,1 0 0,0 1 1,0-1-1,-1 0 0,1 0 1,0 0-1,0 1 0,-1-1 1,1 0-1,-1 3-1160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4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5568,'0'-21'4049,"0"21"-4003,1 0 1,-1 0 0,0 0 0,0 0 0,0 0-1,0 0 1,0 0 0,0 0 0,0 0-1,0 0 1,0 0 0,1 0 1076,-1 0-1077,0 0 1,1 1 0,-1-1 0,0 0 0,0 0-1,0 0 1,0 0 0,0 0 0,6 7 1550,9 11-298,5 12-362,-1 1 0,-1 1 0,-2 0 0,-1 1 0,-2 1 1,17 68-1,-17-45-383,-3 1 1,-3 0 0,1 89 0,-12-68 137,-21 115 1,14-123-537,1-2 7,-32 107 0,6-75-2638,34-95 1623,0-1 1,-1-1 0,1 1-1,-1 0 1,0 0 0,0-1-1,-6 7 1,-1 2-2327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6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41 4736,'-11'-18'4197,"11"18"-4102,0 0 0,0 0 0,0 0 0,1 0 0,-1 0-1,0 0 1,0 0 0,0 0 0,0 0 0,1 0 0,-1 0 0,0 0 0,0 0 0,0-1-1,0 1 1,0 0 0,1 0 0,-1 0 0,0 0 0,0 0 0,0 0 0,0 0 0,0 0-1,0-1 1,0 1 0,1 0 0,-1 0 0,0 0 0,0 0 0,0 0 0,0-1 0,0 1-1,0 0 1,0 0 0,0 0 0,0 0 0,0 0 0,0-1 0,0 1 0,3-8 2365,0 5-1412,-2-4 1370,-1 190 1165,0 256-1070,5-397-2561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6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98 6656,'-18'-14'2144,"19"7"3950,12-5-3986,8 1-1329,0 1 1,1 0-1,1 2 0,-1 1 1,30-6-1,-42 11-720,-1 0-1,1 1 1,0 1 0,0-1 0,0 2-1,0-1 1,0 2 0,0-1 0,0 1-1,0 1 1,0-1 0,-1 2 0,0-1-1,1 2 1,9 5 0,-12-6 105,0 1 1,-1 0-1,7 6 0,-11-10-120,-1 0-1,0 1 1,1-1-1,-1 1 0,0-1 1,0 1-1,0-1 1,0 1-1,0 0 0,-1-1 1,1 1-1,0 0 1,-1 0-1,1 0 0,-1 0 1,0-1-1,0 1 0,1 0 1,-2 3-1,0 2 77,-1 1 0,0-1 0,-1 0 0,0 0 0,0 0 0,0-1 0,-1 1 0,0-1 0,0 1 0,-1-1 0,-5 5 0,-75 74 504,78-79-663,0-1 0,0 0 0,0 0 0,-1 0 0,0-1 0,0 0 0,0-1 0,-10 3 0,12-4-825,0-1 0,1 0 0,-1 0 0,-7 0-1,6-1-767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93 2976,'-2'-7'3272,"-2"8"-1265,-6 10-22,7-7-1319,-5 5-409,1 0 0,-1 1-1,2 0 1,-1 0-1,1 1 1,1-1-1,0 1 1,-5 17 0,7-19-140,-39 149 619,32-106-320,1 1 0,-1 94 0,6-100-133,2-41-237,1 0 0,0 1 1,0-1-1,1 1 0,0-1 0,0 1 0,1-1 0,0 1 1,0-1-1,0 1 0,5 11 0,0-5 160,-4-8-117,0 0-1,1 0 1,-1 0-1,6 7 1,-7-11-67,0 1 0,1-1-1,-1 0 1,1 1 0,0-1 0,-1 0-1,1 0 1,0 0 0,-1 0 0,1 0-1,0-1 1,0 1 0,0-1 0,0 1-1,0-1 1,2 1 0,1-1 18,1 0 0,-1 0 0,0 0 0,1-1 0,-1 0 0,0 0 0,1 0 0,6-3 0,43-20 167,-26 9-86,84-45 81,-101 51-132,-1 0-1,0 0 0,0-1 1,11-13-1,-16 15-50,-1 1 0,0-1-1,0 0 1,0 0 0,-1-1 0,0 1 0,-1-1-1,0 0 1,-1 0 0,1 0 0,-2 0 0,1-1-1,-1 1 1,-1-17 0,-1-5-20,-1-1 0,-2 1 0,-8-33-1,9 47 9,-2 0-1,0 0 1,-1 0-1,0 0 0,-2 1 1,0 0-1,0 0 1,-2 1-1,0 0 0,0 1 1,-1 0-1,-1 1 1,-1 0-1,-22-18 0,-7 3-164,-1 2 0,-47-22 0,89 48 123,0-1 1,0 1-1,0-1 1,0 0 0,0 1-1,0 0 1,0-1-1,0 1 1,-1 0-1,1-1 1,0 1 0,0 0-1,0 0 1,0 0-1,0 0 1,0 0-1,-1 0 1,1 0 0,0 1-1,0-1 1,0 0-1,-1 1 1,1 0-271,0 0 1,1 0 0,-1 0-1,0 0 1,1 0 0,-1 0-1,1 0 1,-1 0-1,1 1 1,0-1 0,0 0-1,-1 0 1,1 0 0,0 0-1,0 1 1,0-1-1,0 0 1,0 0 0,1 0-1,-1 2 1,3 16-2021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7.3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11 336 5056,'-9'2'3507,"7"2"-964,3-2-2269,0-1 0,-1 1 0,1-1 0,0 0 0,0 0 0,0 1 0,0-1 0,1 0 0,-1 0 0,1 1 0,5 3 590,0 0 1,-1 0 0,14 6-1,-18-11-717,0 0 0,0 1 0,0-1 0,0 0 0,0 0 0,0 0 0,1 0 0,-1 0 0,0-1-1,0 1 1,0 0 0,0-1 0,0 0 0,3-1 0,-1 0-34,1 0 0,-1-1-1,0 1 1,8-7 0,-5 2-7,-1-1 0,-1 0 1,1 1-1,-2-2 0,1 1 0,4-12 0,4-6 58,90-184 785,-102 207-964,8-25 147,-9 27-143,0 0-1,1-1 0,-1 1 1,0 0-1,0 0 1,0 0-1,0 0 1,0 0-1,0 0 0,0 0 1,-1 0-1,1-1 1,0 1-1,0 0 0,-1 0 1,1 0-1,-1 0 1,1 0-1,-1 0 0,0 0 1,1 0-1,-2 0 1,1 0-7,1 1-1,-1 0 1,0 0 0,0-1 0,0 1 0,0 0 0,0 0 0,1 0 0,-1 0 0,0 0-1,0 0 1,0 1 0,0-1 0,0 0 0,0 0 0,1 1 0,-1-1 0,0 0 0,0 1-1,0-1 1,1 1 0,-1-1 0,0 1 0,-17 12 346,14-9-215,-1 1 0,2-1 0,-1 1 0,0 0 0,1 0 0,0 1 0,0-1 0,1 0 1,0 1-1,0 0 0,0 0 0,-1 8 0,-1 2 115,2 1 1,0-1-1,0 21 1,2-14-135,1 0-1,1-1 1,0 1 0,2 0-1,1-1 1,12 36 0,-16-54-224,1-1 0,0 1 0,0 0 0,0-1 0,0 0 0,1 1 0,-1-1 0,1 0 0,0 0 0,0 0 0,0 0 0,0-1 0,1 1 0,-1-1 0,8 4 0,11 2-1177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8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8 3904,'5'-8'10645,"-10"10"-8032,-25 26-398,14-13-1640,0 1-1,0 0 1,2 1 0,0 1 0,-13 22 0,1 14-8,-20 63-1,23-54-275,20-55-268,-12 28 175,2 1-1,-16 74 1,27-100-121,0-1-1,1 1 1,1 0 0,0 0 0,0 0 0,1 0 0,0 0 0,1 0-1,1 0 1,-1-1 0,2 1 0,-1-1 0,2 0 0,-1 0-1,8 11 1,-4-8-24,2 4 51,2 0 0,0 0 0,0-1 0,2 0 0,22 20 1,-34-35-84,0 0 0,0 0 0,0 0 0,0 0 0,0 0 0,0 0 0,1 0 0,3 0 0,-5-1-178,-1 1-1,1-1 0,0 0 0,-1 0 0,1 0 0,-1 0 0,1 0 0,0 0 1,-1 0-1,1 0 0,-1 0 0,1 0 0,0-1 0,-1 1 0,1 0 1,-1 0-1,1 0 0,-1-1 0,1 1 0,-1 0 0,1-1 0,-1 1 1,1 0-1,-1-1 0,1 1 0,-1-1 0,0 1 0,1-1 0,-1 1 0,0-1 1,1 1-1,-1-1 0,0 1 0,1-1 0,-1 0 0,3-8-1666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8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72 6048,'12'-19'3315,"-11"17"-2870,0 1 0,1-1 0,-1 0 0,0 1-1,0-1 1,0 0 0,0 0 0,-1 0 0,1 0 0,0 1-1,-1-1 1,1 0 0,-1 0 0,0 0 0,0 0-1,0 0 1,0-4 0,0 5-302,-1 0 1,0 0-1,1 0 0,-1 0 1,0 0-1,0 0 0,0 0 0,0 0 1,0 1-1,0-1 0,0 0 0,0 0 1,0 1-1,0-1 0,0 1 1,0-1-1,-1 1 0,1-1 0,0 1 1,0 0-1,-1 0 0,1-1 0,0 1 1,0 0-1,-1 0 0,-1 1 1,-4-1 94,0 0 0,0 1 0,-13 2 0,0 5 217,-1 0 0,-29 16-1,42-20-330,-8 5 78,1 0-1,0 0 1,1 2 0,0 0-1,-17 17 1,24-21-146,1 0 0,0 0 0,0 0 0,1 1 0,0 0 0,0 0 0,1 1 0,0-1 1,0 1-1,1 0 0,-3 14 0,5-18-38,0-1 1,1 0 0,0 0-1,0 1 1,0-1-1,0 0 1,1 0-1,0 0 1,0 1-1,0-1 1,0 0-1,0 0 1,1 0 0,0 0-1,0-1 1,0 1-1,0 0 1,1-1-1,-1 1 1,6 5-1,-3-6-61,-1 1-1,0-1 0,1 0 1,-1 0-1,1 0 0,0-1 1,0 0-1,0 1 0,1-2 1,-1 1-1,0-1 0,1 0 1,-1 0-1,0 0 0,9 0 1,18-3-1865,0-2 0,0 0 0,0-3 1,-1 0-1,-1-2 0,41-17 0,-49 17 1039,-2-1 1,1 0-1,30-24 0,-17 8 3265,-4-2 4336,-37 35-6092,1 0 0,-1 0 0,1 0 0,1 1 0,0 0 0,0 0 0,0 0 0,-5 15 0,9-22-605,1 0-1,0 0 0,-1 0 0,1 0 1,0 0-1,-1 0 0,1 0 1,0 0-1,0 0 0,0-1 1,0 1-1,0 0 0,0 0 1,0 0-1,0 0 0,0 0 0,1 0 1,-1 0-1,0 0 0,1 0 1,-1 0-1,1 0 0,-1 0 1,0-1-1,1 1 0,0 0 0,-1 0 1,1-1-1,0 1 0,-1 0 1,1-1-1,0 1 0,0 0 1,1 0-1,0 0 27,0-1 0,0 1 1,0-1-1,0 1 0,0-1 1,0 0-1,0 0 0,1 0 1,-1 0-1,0 0 0,0 0 0,0 0 1,0-1-1,0 1 0,3-2 1,2-1 26,0-1 1,0 1 0,-1-1 0,0 0 0,0-1 0,0 0 0,0 0 0,-1 0-1,0 0 1,8-11 0,-10 12-103,0 0 0,0 0-1,-1 0 1,1-1 0,-1 1-1,0-1 1,0 1 0,-1-1-1,1 0 1,-1 0 0,0 0-1,-1 0 1,1 0 0,-1 0-1,0 1 1,0-1 0,-1-7 0,1 10-44,-1 0 1,0 0 0,1 0 0,-1-1 0,0 1 0,0 0 0,0 0 0,0 1 0,0-1 0,-1 0-1,1 0 1,-1 1 0,1-1 0,-1 0 0,0 1 0,1 0 0,-1-1 0,0 1 0,0 0 0,0 0-1,0 0 1,0 0 0,-3-1 0,2 1-68,0 1 0,0 0 0,1-1-1,-1 1 1,0 0 0,0 0 0,1 1 0,-1-1-1,0 0 1,0 1 0,1 0 0,-1 0 0,0-1-1,1 2 1,-1-1 0,1 0 0,-1 0 0,-2 3-1,1-1-583,-1 0 0,1 0-1,1 1 1,-1-1 0,0 1-1,1 0 1,0 0 0,0 0 0,-4 8-1,1 4-1476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9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499 14 10720,'-14'-10'3456,"13"10"-3361,0-1 0,1 1 0,-1-1-1,0 1 1,0 0 0,1-1 0,-1 1 0,0 0 0,0 0 0,0 0 0,1 0 0,-1-1 0,0 1 0,0 0 0,0 1 0,1-1 0,-1 0 0,0 0 0,-1 0 0,-1 1 288,-5 0 173,1-1-1,0 2 0,0-1 1,0 1-1,0 0 1,-7 3-1,-19 5 213,17-6-454,-3 0-37,0 1 1,0 0-1,1 2 1,-35 16-1,52-22-273,1-1 0,-1 0 0,0 1 0,0-1-1,1 1 1,-1-1 0,0 1 0,1-1 0,-1 1 0,0-1 0,1 1-1,-1-1 1,1 1 0,-1 0 0,1 0 0,-1-1 0,1 1-1,0 0 1,-1-1 0,1 1 0,0 0 0,0 0 0,-1 0-1,1 0 1,0-1 0,0 1 0,0 0 0,0 0 0,0 0-1,0-1 1,0 1 0,0 0 0,0 0 0,1 0 0,-1 0-1,0-1 1,0 1 0,1 0 0,-1 0 0,1-1 0,-1 1-1,0 0 1,1-1 0,-1 1 0,1 0 0,1 0 0,2 4 60,1-1 0,1 0 1,-1 0-1,11 6 1,-7-6 131,2 4-69,31 19 503,-38-24-495,1 0-1,-1 1 1,0 0 0,0 0 0,-1 0 0,6 7 0,-9-11-121,0 0-1,0 1 1,0-1-1,1 1 0,-1-1 1,0 0-1,0 1 1,0-1-1,0 1 1,0-1-1,0 1 0,0-1 1,0 0-1,0 1 1,0-1-1,0 1 1,0-1-1,0 0 0,0 1 1,-1-1-1,1 1 1,0-1-1,0 0 1,0 1-1,-1-1 0,1 0 1,0 1-1,0-1 1,-1 1-1,-15 9 249,-21 4-73,34-13-189,-132 33-166,67-23-1611,1-6-3848,49-7 564,8 1 1605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39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18 6656,'0'-1'209,"0"1"1,-1 0 0,1 0-1,0-1 1,0 1-1,-1 0 1,1 0-1,0-1 1,-1 1 0,1 0-1,0 0 1,-1 0-1,1 0 1,0 0-1,-1-1 1,1 1 0,0 0-1,-1 0 1,1 0-1,-1 0 1,1 0-1,0 0 1,-1 0-1,1 0 1,0 0 0,-1 0-1,1 1 1,0-1-1,-1 0 1,1 0-1,0 0 1,-1 0 0,0 1-1,-4 15 2730,3-7-2769,-35 178 4169,11-47-2747,16-90-982,-5 73 0,14-102-501,1 0-1,0 0 0,2-1 0,1 1 1,0-1-1,8 26 0,-9-38-1,1-1 0,0 0-1,0 0 1,6 9-1,-8-15-77,0 0 0,-1 0-1,1 1 1,0-1 0,0 0-1,0 0 1,0 0-1,0 0 1,0 0 0,0 0-1,0-1 1,0 1 0,0 0-1,0 0 1,1-1-1,-1 1 1,0-1 0,1 1-1,-1-1 1,0 1 0,1-1-1,-1 0 1,0 0-1,1 0 1,-1 0 0,1 0-1,-1 0 1,0 0 0,3 0-1,4-5 6,-1 1 0,0-1 0,-1 1 0,1-2 0,-1 1 0,0-1 0,0 0 0,5-7 0,-6 6-78,17-16-49,4-4-35,-2-2-1,-1 0 0,-1-1 0,27-49 1,-34 47 210,-2-1 0,-1 0 0,-1-1 0,9-50 0,-18 68-78,0 0-1,0 1 1,-2-1-1,0 0 1,0 0 0,-2 0-1,0 1 1,-1-1-1,0 1 1,-1-1-1,-9-19 1,11 30-115,0 1-1,-1-1 1,0 1 0,0-1 0,0 1-1,0 0 1,-1 0 0,1 1 0,-1-1 0,0 1-1,0 0 1,0 0 0,-1 0 0,1 0-1,-1 1 1,1-1 0,-1 1 0,0 1-1,0-1 1,0 1 0,0-1 0,0 2-1,0-1 1,0 0 0,-1 1 0,1 0 0,0 0-1,0 1 1,0-1 0,0 1 0,0 0-1,0 1 1,0-1 0,0 1 0,0 0-1,0 0 1,1 0 0,-1 1 0,1 0-1,-1-1 1,-5 7 0,5-4-408,0 0-1,1 1 1,0 0 0,0 0-1,0 0 1,1 0 0,-4 10-1,-3 19-1303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0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54 8800,'-19'-5'4000,"24"1"-3488,-5-1 2687,0 10 1121,4-5-3040,1-5 352,8 2-928,0-5 64,5 4-448,1-4-480,-1 5 96,0-5-32,-1 8 96,-2-5-2816,1 5 1536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0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21 5568,'0'0'145,"0"-1"0,-1 0 0,1 1 0,0-1 0,0 0 0,-1 1 0,1-1 0,0 0 0,0 1 0,0-1 0,0 0 0,0 0 0,0 1 0,0-1 0,0 0 0,0 1 0,0-1 0,0 0 0,0 1 0,1-1 0,-1 0 0,0 1 0,1-2 0,0 1 63,-1 1 1,1-1-1,0 1 0,-1 0 1,1-1-1,0 1 1,0 0-1,-1 0 1,1 0-1,0-1 1,0 1-1,-1 0 1,1 0-1,0 0 0,0 0 1,-1 0-1,1 0 1,1 1-1,5 0 942,0 1-1,1 0 1,9 5-1,-15-7-1172,7 4 414,0 1-1,0-1 0,0 2 0,-1-1 0,0 1 1,0 0-1,0 1 0,-1 0 0,8 8 0,-6-3-48,0 0-1,-1 0 0,0 1 0,-1 0 1,8 21-1,-2 3 200,-2 1-1,-2 1 1,8 64-1,-13-76-334,-2 0-1,-1 1 0,-5 51 1,2-60-151,-1-1 1,-2 0-1,1-1 1,-2 1 0,-1-1-1,-16 33 1,-94 135-1496,27-77-3488,48-59 2565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4.5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41 5568,'10'-16'7194,"-8"14"-6298,-1 1-556,0 0 1,0 1-1,-1-1 1,1 0 0,0 0-1,-1 1 1,1-1-1,0 0 1,-1 0 0,1 0-1,-1 0 1,0 0-1,1 0 1,-1 0 0,0 0-1,1 0 1,-1 0-1,0 0 1,0 0-1,0-1 1,-1 1-177,0 1 0,-1-1 0,1 1 1,0 0-1,0 0 0,-1-1 0,1 1 0,0 0 0,0 0 1,-1 0-1,1 1 0,0-1 0,0 0 0,-2 1 0,-20 2-119,15 0-25,1 0 0,-1 1 1,-11 6-1,-10 6 32,-92 32 465,85-34-415,24-10-70,0 1 0,1 0 0,-18 11 0,29-16-26,0 0 1,-1 0 0,1 0-1,0 1 1,0-1 0,-1 0 0,1 0-1,0 0 1,-1 1 0,1-1-1,0 0 1,0 0 0,0 1 0,-1-1-1,1 0 1,0 1 0,0-1-1,0 0 1,0 1 0,0-1 0,0 0-1,-1 1 1,1-1 0,0 0-1,0 1 1,0-1 0,0 0 0,0 1-1,0 0 1,8 6 111,17 1-16,-23-7-91,85 15 54,-59-12-60,40 11-1,-9 6 178,-59-20-145,1-1 1,-1 1-1,0-1 1,0 0-1,0 1 1,0-1 0,0 1-1,0-1 1,0 0-1,0 1 1,0-1-1,0 1 1,0-1 0,0 0-1,0 1 1,0-1-1,0 1 1,0-1-1,-1 0 1,1 1 0,0-1-1,0 1 1,0-1-1,-1 0 1,1 1-1,0-1 1,0 0 0,-1 1-1,0 0 20,0 0 1,0 1-1,0-1 0,0 0 1,0 0-1,0 0 0,0 0 1,0 0-1,-1 0 0,1 0 1,0-1-1,-3 2 0,-20 7 121,-1-2-1,0 0 0,-30 3 1,38-8-890,0-1 0,1-1 0,-23-2 0,27 0-836,24-13-11373,6 7 9337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4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 11552,'-9'-3'5215,"4"18"-4511,2-4 1216,3 6-1184,-5 0 416,5 3-672,-5-5-96,5 4-224,-5-2-96,5 0-32,-3-6-480,3 1 256,-5-4-3296,10 4 1920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5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55 8320,'-13'-35'3744,"8"22"-3232,0 10 2272,0-1-2464,1 8-1216,8 4 480,1 7-1856,5 5 1280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3072,'-4'1'7589,"9"2"-5308,13 1-557,68-7 367,29 0-1078,-70 4-898,-15 0-23,-1 0-1,47 9 0,-31 3-2282,-27-7 815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5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0 6464,'-2'3'608,"1"-1"0,0 1 0,0 0 1,0-1-1,1 1 0,-1 0 0,1-1 1,-1 1-1,1 0 0,0-1 0,0 7 0,0 2 1742,-2 0-1186,-1-1 1,0 1 0,-7 17-1,5-15-436,0-1 0,-3 18 0,-6 45 1096,14-75-1807,0 0-1,0 0 1,0 0 0,-1 0-1,1 0 1,0 1 0,0-1 0,0 0-1,0 0 1,0 0 0,0 0-1,0 1 1,0-1 0,0 0-1,0 0 1,0 0 0,0 0-1,0 1 1,0-1 0,0 0 0,0 0-1,0 0 1,0 0 0,0 1-1,0-1 1,0 0 0,0 0-1,0 0 1,0 0 0,0 1 0,0-1-1,1 0 1,-1 0 0,0 0-1,0 0 1,0 0 0,0 1-1,0-1 1,0 0 0,1 0 0,-1 0-1,0 0 1,0 0 0,0 0-1,0 0 1,1 0 0,-1 0-1,0 0 1,0 0 0,0 1 0,0-1-1,1 0 1,-1 0 0,0 0-1,10-9 687,20-22-603,0 1 0,3 1 0,58-40 0,-90 68-84,0 1 0,0-1 0,-1 1 0,1-1 0,0 1 0,0-1-1,0 1 1,0 0 0,0-1 0,0 1 0,0 0 0,0 0 0,0 0 0,0 0 0,0 0-1,0 0 1,0 0 0,0 0 0,0 0 0,0 0 0,0 1 0,0-1 0,0 0 0,0 1-1,0-1 1,0 0 0,0 1 0,0-1 0,-1 1 0,1 0 0,0-1 0,0 1 0,-1 0-1,1-1 1,0 1 0,-1 0 0,1 0 0,0 0 0,-1-1 0,1 1 0,-1 0 0,0 0-1,1 2 1,2 3 111,-1 0 0,0 1 0,0-1 0,-1 1 0,1 8 0,-1 4-28,-1 0-1,-1-1 0,-4 28 0,2-17-80,-2 17-2074,1-15-3168,4-29 4448,0-1 0,-1 1 0,1 0 0,-1 0 0,1 0 0,-1-1 1,0 1-1,1 0 0,-1 0 0,0-1 0,-2 3 0,-2 7-3368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8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19 4480,'-1'-18'12618,"-17"37"-10832,-21 20-393,30-31-1136,-5 4 68,0 0 0,2 0 0,-18 23 0,2 5 155,2 2 0,-29 64 1,-30 101 857,75-175-1218,1-1 1,1 1-1,2 0 1,1 1-1,2-1 1,1 57-1,4-63-112,0-1 1,1 1-1,2-1 0,0 1 0,2-2 0,1 1 1,1-1-1,24 46 0,-26-58-135,1 0 1,0-1-1,0 0 1,2-1-1,14 14 0,-21-20-294,1-1-1,0 0 0,0 0 0,0 0 1,1 0-1,-1-1 0,1 0 0,-1 1 0,1-2 1,0 1-1,0-1 0,0 1 0,0-1 1,0-1-1,0 1 0,0-1 0,0 0 1,6 0-1,-8-1-16,0 0-1,0 0 1,0 0 0,0 0 0,0 0-1,0-1 1,0 1 0,0-1-1,-1 0 1,1 0 0,-1 0 0,1 0-1,-1 0 1,0 0 0,0-1 0,3-2-1,18-20-2563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49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8 8800,'-6'-8'3003,"7"15"-58,3 14-1294,3 120 2005,-14 162 0,-12-129-2417,14-134-1203,-7 19 428,17-92 817,-2 12-1274,9-31 1,-6 33-26,1 1-1,0-1 1,2 2 0,0-1-1,1 1 1,15-20 0,-20 31-34,1-1 1,-1 1-1,1 1 1,0-1-1,0 1 1,1 0-1,-1 0 0,1 0 1,0 1-1,1 0 1,-1 1-1,1 0 1,-1 0-1,1 0 1,0 1-1,0 0 0,12-1 1,-15 3 25,0 0 0,-1 0 0,1 0 1,-1 1-1,1 0 0,7 2 0,-11-3 29,0 0 0,0 1-1,0-1 1,0 0 0,0 1 0,-1-1-1,1 1 1,0-1 0,0 1 0,0 0-1,0-1 1,0 1 0,-1 0-1,1 0 1,0-1 0,-1 1 0,1 0-1,0 0 1,-1 0 0,1 0-1,-1 0 1,1 0 0,-1 0 0,0 0-1,0 0 1,1 0 0,-1 0 0,0 0-1,0 0 1,0 0 0,0 0-1,0 1 1,-1 2 27,0-1 0,0 1 0,0-1 0,-1 1 0,0-1 1,1 0-1,-1 0 0,-1 1 0,1-1 0,0-1 0,-1 1 0,-4 4 0,-5 4 165,-20 13 0,27-20-186,-84 51 327,87-54-313,1 0 0,-1 1 0,0-1 0,1 1 0,-1-1 0,1 1 0,0 0 0,-1-1 0,1 1 0,0 0 0,0 0 0,0 0 0,0 0 0,0 0 0,1 0 0,-1 0 0,1 1 0,-1 1 0,1 0 45,0 0-1,0 0 0,0 0 1,1-1-1,0 1 0,-1 0 1,1 0-1,1-1 0,2 7 1,1 0 70,0 0 1,1-1-1,1 0 0,0 0 1,0 0-1,12 11 0,3-1-139,1-1-1,39 24 0,-61-41-177,1 0 0,-1 0 1,1 0-1,0 0 0,-1-1 0,1 1 0,0 0 0,2 0 0,2-3-3304,-2 2 1472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0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 6880,'-4'-14'10954,"11"30"-8869,-1 0-1338,2 24 597,-3-1 0,1 72 0,-7-106-1099,0-5 147,-3-15 486,1-3-630,-1-5-127,1 0-1,0-38 1,3 55-120,0-1 0,1 1 1,0-1-1,0 1 0,1-1 0,-1 1 1,1 0-1,1 0 0,-1 0 0,1 0 1,0 0-1,1 1 0,-1-1 1,7-7-1,-9 12 16,1-1 1,-1 1-1,1 0 1,-1-1 0,1 1-1,0 0 1,-1 0-1,1 0 1,0 0-1,0 0 1,0 0-1,0 0 1,0 1-1,0-1 1,0 1-1,0 0 1,0-1 0,0 1-1,3 0 1,1 1 57,0 0 1,0 1 0,0-1-1,0 1 1,6 3 0,1 0-81,1 2 115,-2-1-681,-2-4-2675,12 9-15217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0.9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13 4384,'-19'-3'3139,"-25"4"9721,12 1-10897,27-2-1761,0-1 225,0 1 0,-1 1-1,1-1 1,-1 1 0,-7 2 0,2-2 592,8-1-657,102-9 1403,-63 5-1676,0 1 0,41 1 0,26 6 225,-102-4-378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2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84 4736,'-8'-19'1530,"7"18"-1507,1 1 0,0 0 0,0 0 0,0-1 0,0 1 0,0 0 0,-1-1 0,1 1 0,0 0 0,0-1 0,0 1 0,0 0 0,0 0 0,0-1 0,0 1 0,0 0 0,0-1 0,0 1 0,1 0 0,-1-1 0,0 1 0,0 0 0,0 0 0,0-1 0,1 1 0,1-7-46,7-16 2483,-4-3 6473,-9 43-5130,-33 185-271,32-155-3321,1 0 0,4 66 0,0-100-264,1-1-1,1 0 1,4 19 0,-5-24-3106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2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 11712,'-11'-4'5782,"15"4"-3042,42-3 1163,0-1-3038,228 3-1030,-272 1-247,-1 0 0,1 0 0,0 0 0,-1 0 0,1 1 0,-1-1 0,1 0 0,0 1 0,-1-1 0,3 2 0,-4-2 183,0 0-1,1 1 0,-1-1 1,0 0-1,0 1 0,1-1 1,-1 0-1,0 1 0,0-1 1,0 0-1,0 1 0,1-1 1,-1 0-1,0 1 0,0-1 1,0 0-1,0 1 0,0-1 1,0 1-1,0-1 0,0 0 1,0 1-1,0-1 1,0 1-1,-1-1 0,1 0 1,0 1-1,0-1 0,0 0 1,0 1-1,0-1 0,-1 0 1,1 1-1,0-1 0,0 0 1,-1 1-1,1-1 0,-5 11-3540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3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19 12288,'-1'-2'1377,"1"2"-1205,0 0 0,-1 0 0,1 0 0,0-1 0,0 1 0,0 0 1,0 0-1,0-1 0,0 1 0,0 0 0,0 0 0,-1-1 0,1 1 0,0 0 1,0 0-1,0-1 0,0 1 0,0 0 0,0 0 0,1-1 0,-1 1 0,0 0 1,0 0-1,0-1 0,0 1 0,0-1 0,10-3 2653,23 1-1436,-26 3-940,-1-1-310,101 0 1293,-94 2-1377,0 0-1,-1 1 0,1 1 1,-1 0-1,0 0 1,18 9-1,-27-12-51,-1 2-1,1-1 0,-1 0 0,0 0 1,0 1-1,1-1 0,-1 1 1,0 0-1,0 0 0,-1 0 0,1-1 1,0 2-1,0-1 0,-1 0 1,0 0-1,1 0 0,-1 1 0,0-1 1,0 1-1,0-1 0,0 1 1,-1-1-1,1 1 0,-1 0 0,0-1 1,1 1-1,-1 0 0,0-1 1,0 1-1,-1 0 0,1-1 0,-1 1 1,1-1-1,-2 5 0,-2 2 16,0 0-1,-1 0 1,0-1-1,0 0 1,-1 0-1,0 0 1,0-1-1,-1 0 1,1 0-1,-2 0 1,1-1-1,-10 6 1,-2 1 104,0-2 0,-1 0 0,0-1 0,-25 8 0,33-14 42,-4 2 348,16-6-125,8-1 96,201-29 1438,-118 20-2781,-86 9-126,0 0-1,1 0 1,9-4-1,-6 4-1024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3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3 897 5408,'-3'7'9376,"10"-17"-5425,0 1-3321,10-22 530,1-2-274,43-61 1,93-82-375,-118 137-372,-1-1 1,51-77-1,-64 79-4,-1 0 0,-1-2 0,-3 0 0,-1-1 0,15-61 0,-29 95-58,-1 4-85,0-1 1,0 1-1,-1 0 1,1-1-1,-1 1 1,0-1-1,1 1 0,-2-1 1,1 1-1,-1-5 1,1 8 1,0 0 1,0-1 0,0 1 0,0 0 0,0-1-1,0 1 1,0 0 0,-1 0 0,1-1-1,0 1 1,0 0 0,0 0 0,0-1 0,0 1-1,-1 0 1,1 0 0,0 0 0,0-1-1,0 1 1,-1 0 0,1 0 0,0 0 0,0-1-1,-1 1 1,1 0 0,0 0 0,0 0 0,-1 0-1,1 0 1,0 0 0,-1 0 0,1 0-1,0 0 1,0 0 0,-1 0 0,1 0 0,0 0-1,-1 0 1,1 0 0,0 0 0,0 0 0,-1 0-1,-6 3 10,1 0 0,0 1-1,-1-1 1,1 1 0,1 0-1,-1 1 1,-9 8 0,-16 18 357,-52 63 0,-18 46 1015,92-126-1205,0 1 0,1 0 1,0 1-1,1-1 0,1 1 0,-6 24 1,9-28-103,1-1 0,1 1 0,0 0 1,1 0-1,0-1 0,1 1 0,0 0 1,1 0-1,0-1 0,4 13 0,-2-11-99,1 0-1,0 0 1,1 0-1,0-1 1,16 22-1,-18-28-366,1-1 0,-1 0 0,1 0 0,1 0 0,10 7 0,-12-9-225,0-1 1,0 0-1,1 0 0,-1 0 0,1 0 0,-1-1 0,1 0 0,0 0 0,6 1 0,20-4-4632,-1-2 1680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4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12 9568,'-3'-3'779,"2"-5"6105,0 18-2282,1 5-2476,0 4-1366,-37 257 1214,37-273-2265,-5 26-1060,-1-11-2661,5-13 1916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41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423 283 3552,'8'-5'7295,"-13"-4"-5929,2 6-1217,0 0 0,0 0 0,-1 1 0,1-1-1,-1 1 1,1 0 0,-1 0 0,0 0 0,0 0 0,0 1 0,-8-2 0,-2-1-132,-1 1 1,-15-1 0,15 3 2,1 1-1,-1 0 1,1 1 0,-1 0 0,1 1-1,-1 1 1,1 0 0,0 1 0,0 1-1,0 0 1,-14 8 0,19-8 33,-1 0-1,2 1 1,-1 1 0,0 0 0,1 0 0,0 0 0,1 1 0,0 0 0,0 1-1,1-1 1,0 1 0,0 0 0,1 1 0,0 0 0,-5 15 0,8-18 35,0 0 0,0 1 1,1 0-1,-1-1 1,2 1-1,-1 0 0,1 0 1,0-1-1,1 1 0,0 0 1,2 9-1,-2-13-42,1 1-1,-1-1 1,1 0 0,0 1-1,0-1 1,0 0 0,1 0-1,-1 0 1,1-1 0,0 1-1,0 0 1,1-1-1,-1 0 1,1 0 0,-1 0-1,1 0 1,0-1 0,0 1-1,7 2 1,125 39 169,-65-23-340,-52-15 140,0 1 0,-1 0 0,22 13-1,-33-15-1,1 0 0,-1 0 0,0 0-1,-1 1 1,1 0 0,-1 0 0,0 1 0,-1 0-1,9 13 1,-8-10 73,-1 0-1,0 0 1,6 15-1,-10-21-12,0 1 0,0-1-1,-1 1 1,1-1 0,-1 1 0,0-1 0,0 1 0,0-1 0,-1 0-1,1 1 1,-3 5 0,3-7-20,-1 0 0,0 1 0,0-1-1,-1 0 1,1 0 0,-1 0 0,1 0 0,-1-1 0,0 1-1,0 0 1,0-1 0,0 1 0,0-1 0,-1 0-1,1 0 1,-1 1 0,0-2 0,0 1 0,1 0 0,-6 2-1,-3-1 0,1 1 1,-1-2-1,1 1 0,-1-2 0,0 1 0,0-2 0,-19 0 0,-5-3 46,-38-8 1,72 10-99,-9 2-176,22 3 96,91 7 8,-42-6 277,-41-3-97,0-1 0,0-1-1,0-1 1,1-1 0,26-5-1,-35 4-1,-1 0 0,1-1-1,0 0 1,-1-1-1,0 0 1,0-1 0,0 0-1,-1-1 1,0 0-1,10-9 1,30-34 48,-26 25-234,46-37 1,-65 58 53,1 1 0,-1 0 1,1 0-1,0 1 0,0-1 1,0 1-1,0 0 1,0 1-1,0 0 0,1 0 1,-1 0-1,1 0 0,-1 1 1,0 0-1,1 1 1,-1 0-1,7 1 0,11 3 27,-1 2 0,0 1-1,27 12 1,0 0 180,-49-19-156,0-1-1,-1 1 0,1-1 1,0 0-1,0 1 0,0-1 1,0 0-1,0 0 0,0 1 1,-1-1-1,1 0 0,0 0 1,0 0-1,0 0 0,0 0 0,0-1 1,1 1-1,-2-1 1,0 1 1,0 0-1,0-1 0,0 1 0,0-1 1,0 1-1,0-1 0,0 1 0,-1-1 0,1 1 1,0 0-1,0-1 0,0 1 0,-1-1 1,1 1-1,0 0 0,-1-1 0,1 1 0,0 0 1,-1-1-1,1 1 0,-1-1 0,-3-3 56,-1 0-1,1 0 0,-10-6 0,2 5-124,1 0 1,-1 0-1,1 2 0,-1 0 1,0 0-1,-1 1 0,1 0 1,0 1-1,0 0 1,-1 1-1,-15 2 0,13 0-2,0 1 0,0 1 0,0 0 0,0 1 0,0 0 0,1 1 0,0 1-1,-18 12 1,27-16 46,1 0 0,-1 0-1,1 1 1,0 0 0,1 0-1,-1 0 1,1 0 0,-1 0-1,1 1 1,0 0 0,1-1-1,-1 1 1,-1 7 0,3-9 12,0-1 1,0 1 0,1 0 0,-1 0 0,1 0 0,0 0-1,-1 0 1,2 0 0,-1 0 0,0 0 0,0 0-1,1-1 1,0 1 0,-1 0 0,1 0 0,0 0 0,1-1-1,-1 1 1,0 0 0,1-1 0,-1 1 0,1-1-1,0 0 1,0 1 0,0-1 0,3 2 0,3 2 8,0 0 0,0-1 1,0 0-1,1-1 0,-1 0 1,1 0-1,0-1 0,1 0 1,18 3-1,-9-3 78,-1-1 0,1 0 1,0-2-1,23-2 0,-15-2-59,0 0 0,0-3 0,0 0 0,-1-1 0,0-2 0,0 0 0,-2-2 0,1-1 0,-1-1 0,-1-1 0,33-27 0,5-7-13,-50 41-171,-20 18-278,-4 2 357,2 1-1,-1 0 0,2 0 0,0 1 0,-15 28 1,20-31 62,0 0 1,-5 16-1,9-24 25,0 0-1,0 0 1,0 0-1,0 0 1,1 0-1,0 1 1,0-1-1,-1 0 1,2 0-1,-1 0 1,0 1-1,1-1 0,0 4 1,0-7-7,-1 1 0,0 0-1,1-1 1,-1 1 0,0-1 0,1 1 0,-1-1 0,1 1-1,-1-1 1,1 1 0,-1-1 0,1 0 0,-1 1 0,1-1-1,0 0 1,-1 1 0,1-1 0,-1 0 0,1 0-1,0 0 1,-1 1 0,1-1 0,0 0 0,-1 0 0,1 0-1,-1 0 1,1 0 0,0 0 0,-1 0 0,1 0 0,0-1-1,-1 1 1,1 0 0,0 0 0,-1 0 0,1-1-1,-1 1 1,1 0 0,1-1 0,2-2 45,0 0 1,0 0-1,0 0 0,4-4 1,-5 4-33,13-12 49,-1-1 1,0 0-1,-1-1 1,-1-1 0,-1 0-1,0 0 1,-1-2 0,8-20-1,-9 17-269,-2 1 0,10-40 0,-18 62 176,0-1 0,0 1 0,0-1 1,1 1-1,-1 0 0,0-1 0,0 1 0,0-1 0,0 1 0,0 0 0,0-1 0,0 1 0,0-1 0,0 1 0,-1 0 0,1-1 1,0 1-1,0-1 0,0 1 0,0 0 0,0-1 0,-1 1 0,-5 3-353,-8 15 123,8-7 230,1-1 0,0 0 0,0 1 0,2 0 0,-1 0 0,1 1 0,-2 19 0,4-26 11,1-1 0,0 1 0,0 0 1,1 0-1,0 0 0,-1-1 0,2 1 0,-1 0 0,2 5 0,-1-7 16,-1 0 0,1 0 0,0 0-1,0 0 1,0-1 0,0 1-1,0-1 1,1 1 0,-1-1-1,1 0 1,-1 0 0,1 0 0,0 0-1,5 2 1,-2-2 22,0 1-1,1-1 1,-1-1 0,0 1-1,1-1 1,-1-1-1,1 1 1,0-1 0,-1 0-1,11-1 1,-4-1 66,0 0 0,-1-1 0,1-1-1,16-6 1,-17 4-80,-1 0-1,0 0 0,-1-1 1,0 0-1,0-1 0,0 0 1,-1-1-1,0 0 0,-1 0 1,9-13-1,2-5-25,-2-1 0,23-49 1,-9 7-8,28-94 1,-31 69-91,24-162 0,-51 234-403,-1 22 498,0 1-1,0 0 1,0 0-1,0 0 0,0 0 1,0 0-1,1 0 1,-1 0-1,0-1 0,0 1 1,0 0-1,0 0 1,0 0-1,0 0 0,0 0 1,0 0-1,0 0 1,0-1-1,0 1 0,0 0 1,0 0-1,0 0 1,-1 0-1,1 0 1,0 0-1,0 0 0,0-1 1,0 1-1,0 0 1,0 0-1,0 0 0,0 0 1,0 0-1,0 0 1,0 0-1,0 0 0,-1 0 1,1 0-1,0-1 1,0 1-1,0 0 1,0 0-1,0 0 0,0 0 1,0 0-1,-1 0 1,1 0-1,0 0 0,0 0 1,0 0-1,-6 7-259,-5 15 55,11-22 210,-11 25-53,2 1-1,-11 49 1,17-60 32,-14 65 22,-10 162 1,25-214 44,1 0 0,1 0 0,2 1 0,1-1 0,1 0 0,1 0 0,10 30 0,-14-55 9,0 1 0,0-1 1,1 0-1,-1 0 1,1 0-1,0-1 1,3 5-1,-4-6-25,-1 0 1,1 0-1,0-1 1,0 1-1,0-1 0,0 1 1,0-1-1,0 1 1,0-1-1,0 0 1,0 1-1,0-1 0,0 0 1,0 0-1,0 0 1,1 0-1,-1 0 0,0 0 1,0 0-1,0 0 1,0 0-1,0 0 1,1-1-1,1 0 4,-1 0-1,0 1 1,0-1 0,1-1 0,-1 1-1,0 0 1,0 0 0,0-1 0,0 1-1,0-1 1,0 0 0,-1 0 0,1 1 0,1-4-1,4-5 35,10-21-1,-14 25-39,58-138 103,-37 80-120,29-59 109,21-54-116,-61 139-154,-1-1-1,11-67 1,-22 103 117,0 0 0,-1 0 0,0 0 0,1 0 0,-1 0 0,0 0 0,-1 0 0,1 0 0,0 0 0,-1-1 0,0 2 1,0-1-1,-2-5 0,3 7 29,0 1 0,0 0 0,0 0 0,0-1 1,0 1-1,0 0 0,-1 0 0,1 0 1,0-1-1,0 1 0,0 0 0,0 0 0,-1 0 1,1-1-1,0 1 0,0 0 0,0 0 1,-1 0-1,1 0 0,0 0 0,0 0 0,-1-1 1,1 1-1,0 0 0,0 0 0,-1 0 0,1 0 1,0 0-1,0 0 0,-1 0 0,1 0 1,0 0-1,0 0 0,-1 0 0,1 0 0,0 1 1,-5 0-43,0 1 1,1 0 0,-1 0 0,1 0-1,0 0 1,0 1 0,0 0 0,0 0-1,0 0 1,1 0 0,-1 1 0,-4 5-1,-7 11-11,-16 23-1,21-28 20,0 1 46,0 1 0,1 0 0,1 1 0,1 0 0,0 0 0,1 0 0,1 1 0,-3 19 0,5-7 20,0-1 0,2 0-1,1 1 1,5 39 0,-2-51-5,0 0 0,1-1 0,13 36 0,-13-44 44,0-1-1,0 0 1,1 0 0,0-1 0,1 1 0,0-1 0,0 0-1,1-1 1,9 9 0,-10-12-12,-1 0 0,1-1 0,1 1 0,-1-1 0,0-1 0,1 1 0,-1-1 0,1 0 0,0-1 0,-1 1 0,1-1 0,0-1 0,0 1 0,0-1 0,0 0 0,0-1 0,0 0 0,0 0 0,-1 0 0,11-4 0,-6 2-35,-1-1 1,1 0-1,0-1 1,-1 0-1,0-1 1,0 0 0,-1-1-1,0 0 1,0 0-1,0-1 1,11-13-1,-8 5 24,-1 0 0,0 0-1,12-27 1,-18 33-71,-1 0 0,0 0 0,-1-1-1,0 0 1,-1 1 0,0-1 0,1-18 0,-3 28 23,0 1 1,0-1-1,0 1 1,0 0-1,0-1 1,0 1 0,0-1-1,0 1 1,0 0-1,0-1 1,0 1-1,0-1 1,0 1 0,0 0-1,0-1 1,-1 1-1,1 0 1,0-1-1,0 1 1,0-1 0,-1 1-1,1 0 1,0 0-1,0-1 1,-1 1-1,1 0 1,0-1 0,0 1-1,-1 0 1,1 0-1,0 0 1,-1-1-1,1 1 1,-1 0-1,1 0 1,0 0 0,-1 0-1,1 0 1,-1-1-1,1 1 1,0 0-1,-1 0 1,1 0 0,-1 0-1,1 0 1,0 0-1,-1 1 1,1-1-1,0 0 1,-1 0 0,1 0-1,-1 0 1,1 0-1,0 0 1,-1 1-1,1-1 1,0 0 0,-1 0-1,1 1 1,0-1-1,-1 1 1,-2 0-29,1 1 0,-1 0 0,1 0-1,-1 0 1,-3 5 0,-9 14-18,1 0-1,1 1 1,1 0 0,-16 44-1,26-60 65,0-1 0,0 1 0,1 0 0,0 0 0,0 0 0,1 0 0,-1 0 0,1-1 0,1 1 0,-1 0 0,1 0 0,0 0 0,0 0 0,1 0 0,0-1 0,0 1 0,0-1 0,0 1 0,1-1 0,0 0 0,0 0 0,1 0 0,6 8 0,-3-7 55,0 0-1,0 0 0,0-1 1,1 0-1,0 0 1,14 6-1,-18-9-25,0-1 0,1 1 0,-1-1 0,0 0 0,0-1 0,1 1 0,-1-1 0,1 1 0,-1-1 0,0-1 1,1 1-1,-1-1 0,1 1 0,-1-1 0,0 0 0,5-2 0,0-2-17,0 1 0,0-1 0,-1-1 0,0 1 0,0-1 1,0-1-1,0 0 0,10-12 0,2-6-25,22-38-1,-29 43-28,-9 16 43,-1 0 0,0-1 0,0 0 0,-1 0 0,1 0 0,-1 0 0,0 0 1,-1-1-1,1 1 0,-1 0 0,0-1 0,0-8 0,-1 13-37,0-1 1,0 1-1,0-1 0,0 1 1,1-1-1,-1 1 0,0-1 1,1 1-1,-1-1 0,1 1 1,-1-1-1,1 1 0,0 0 1,0-1-1,1-1 0,2 7 3,1 0 1,-1 1-1,1-1 0,-1 1 0,-1 0 0,5 6 0,11 25 173,24 66-1,-34-77-71,-8-18-62,1-1 0,0 0 0,1 0 1,-1 0-1,1-1 0,0 1 0,1-1 0,-1 1 1,1-1-1,5 6 0,-7-10 19,0 0 0,0 0 0,-1 0 0,1 0 0,0 0 0,0 0 0,1 0 0,-1-1 0,0 1 0,0-1 0,0 0 0,0 1 0,0-1 0,0 0 0,1 0 0,-1 0-1,0-1 1,0 1 0,0 0 0,0-1 0,0 0 0,4-1 0,3-2 92,1 0 0,-1 0 0,12-9 0,11-7-51,60-41-184,-91 60 81,1-1 0,-1 1 0,1 0 0,0 0 0,0 0 0,0 0 0,-1 0-1,1 0 1,0 0 0,0 0 0,0 1 0,0-1 0,0 1 0,0 0 0,1 0 0,-1 0 0,0 0 0,2 0 0,-2 0 14,-1 1 0,1 0-1,-1-1 1,0 1 0,1 0 0,-1 0 0,0 0 0,0 0 0,0 0-1,0 0 1,1 0 0,-1 0 0,-1 0 0,1 1 0,0-1 0,0 0-1,0 1 1,-1-1 0,1 0 0,-1 1 0,1-1 0,-1 1 0,1-1-1,-1 2 1,1 4-32,0 0 0,0 0 0,-1 0 0,0 0 0,-1 8 0,1 5 49,0-18 50,0 1 0,0-1 0,0 1 0,1 0 0,-1-1 0,3 5 0,-3-7-30,0 1 1,0-1-1,0 0 0,0 1 0,0-1 0,0 0 0,1 1 0,-1-1 0,0 0 0,0 1 0,1-1 1,-1 0-1,0 0 0,0 1 0,1-1 0,-1 0 0,0 0 0,1 0 0,-1 1 0,0-1 0,0 0 1,1 0-1,-1 0 0,1 0 0,-1 0 0,0 0 0,1 0 0,-1 0 0,0 0 0,1 0 0,-1 0 1,0 0-1,1 0 0,-1 0 0,0 0 0,1 0 0,-1 0 0,0 0 0,1 0 0,-1 0 0,0-1 1,1 1-1,-1 0 0,0 0 0,1 0 0,-1-1 0,0 1 0,0 0 0,1 0 0,-1-1 0,0 1 1,8-8 60,-1 1 1,7-11 0,10-11-104,-18 23 29,-3 2-68,0 1-1,1 0 0,-1 0 0,1 0 0,5-4 0,-9 7 46,1 0 1,-1 0-1,0-1 0,1 1 0,-1 0 0,1 0 0,-1 0 0,1 0 1,-1 0-1,0 0 0,1 0 0,-1 0 0,1 0 0,-1 0 0,1 0 1,-1 0-1,0 0 0,1 0 0,-1 0 0,1 0 0,-1 1 0,1-1 1,-1 0-1,1 1 0,0-1-8,-1 1 0,1 0 0,0 0 0,-1 0 0,1 0 0,-1 0 0,0 0 0,1 0-1,-1 0 1,0 0 0,1 0 0,-1 0 0,0 0 0,0 2 0,1 50 204,-1-32 59,0-20-229,0-1 0,1 0 0,-1 0 0,0 1 0,0-1 0,1 0 0,-1 0 0,0 0 0,0 0 0,1 1 0,-1-1 0,0 0 0,1 0 0,-1 0 1,0 0-1,1 0 0,-1 0 0,0 0 0,1 0 0,-1 0 0,0 0 0,1 0 0,-1 0 0,0 0 0,1 0 0,-1 0 0,0 0 0,1 0 0,0 0 0,2-3 34,1 0 0,0 1 0,-1-1 0,1 0 0,2-4-1,6-5-62,-12 12 16,12-11-89,25-17 1,-34 26 61,1 0 0,0 0 1,-1 0-1,1 0 0,0 1 1,0-1-1,0 1 1,0 0-1,0 1 0,0-1 1,0 0-1,0 1 0,5 0 1,-8 0 13,1 1 0,0-1 1,-1 0-1,1 1 0,0-1 0,-1 1 0,1 0 1,0-1-1,-1 1 0,1 0 0,-1 0 0,0 0 1,1 0-1,-1 0 0,0 1 0,1-1 1,-1 0-1,0 0 0,0 1 0,0-1 0,1 2 1,1 4-4,-1-1 0,1 0 1,-1 1-1,1 8 0,-1-7 29,0-1 0,0 1 0,4 6 0,-5-13 4,0 0 0,-1-1 0,1 1 0,0-1 0,0 1 0,-1-1 0,1 0 0,0 1 0,0-1 0,0 0 0,0 1 0,0-1 0,0 0 1,0 0-1,-1 0 0,1 0 0,0 0 0,0 0 0,0 0 0,0 0 0,0 0 0,1-1 0,30-4 143,-20 2-129,12-2 24,1-1 1,-1-2 0,0 0 0,-1-2 0,0 0 0,0-2 0,-1 0 0,30-24-1,-46 32-38,-5 4-33,0-1 0,0 1 0,0-1 1,-1 1-1,1-1 0,0 0 0,0 0 1,0 1-1,-1-1 0,1 0 0,0 0 1,-1 0-1,1 0 0,-1 0 1,1-1-1,-1 2 7,0 0 0,0 0-1,0 0 1,0 0 0,0 0 0,0-1 0,0 1 0,0 0 0,0 0 0,0 0-1,0 0 1,0 0 0,0 0 0,0 0 0,0-1 0,0 1 0,0 0 0,0 0-1,0 0 1,-1 0 0,1 0 0,0 0 0,0 0 0,0 0 0,0 0 0,0 0-1,0 0 1,0 0 0,0-1 0,-1 1 0,1 0 0,0 0 0,0 0 0,0 0-1,0 0 1,0 0 0,0 0 0,0 0 0,-1 0 0,1 0 0,0 0 0,0 0-1,0 0 1,0 0 0,0 0 0,0 0 0,0 1 0,-1-1 0,1 0 0,0 0-1,0 0 1,0 0 0,0 0 0,0 0 0,0 0 0,0 0 0,0 0 0,0 0-1,0 0 1,-1 0 0,1 1 0,0-1 0,0 0 0,0 0 0,0 0 0,0 0-1,-11 7-286,8-5 239,-26 16-197,8-6 272,2 0 1,-1 2-1,-22 21 0,42-35-15,0 0 1,0 0-1,1 0 1,-1 0-1,0 0 1,1 0-1,-1 0 1,0 0-1,1 0 1,-1 0-1,0 0 1,0 0-1,1 0 1,-1 0-1,0 0 1,1 0-1,-1 0 1,0 1-1,0-1 1,1 0-1,-1 0 1,0 0-1,0 0 1,1 1-1,-1-1 1,0 0-1,0 0 1,0 1-1,1-1 1,-1 0-1,0 0 1,0 1-1,0-1 1,0 0-1,0 0 1,0 1-1,0-1 1,1 0-1,-1 1 1,0-1-1,0 0 1,0 1-1,0-1 1,0 0-1,0 0 1,0 1-1,0-1 1,-1 0-1,1 1 1,0-1-1,0 0 1,0 0-1,0 1 1,0-1-1,0 0 1,-1 0-1,1 1 1,0-1-1,0 0 1,0 0-1,0 1 1,-1-1-1,1 0 1,0 0-1,0 0 1,-1 1-1,1-1 1,0 0-1,-1 0 1,25-1 21,10-7 3,-19 4 10,-1 1-1,31-2 0,-44 5-62,0 0-1,1 0 0,-1 0 1,0 0-1,0 0 1,0 0-1,0 0 1,0 0-1,1 1 0,-1-1 1,0 1-1,0-1 1,0 1-1,0-1 1,0 1-1,0-1 0,0 1 1,0 0-1,0 0 1,-1-1-1,1 1 1,0 0-1,0 0 0,-1 0 1,1 0-1,0 0 1,-1 0-1,1 0 1,-1 0-1,1 0 0,-1 0 1,1 2-1,-1 2-6,1 0 0,-1 0 1,0 0-1,0 0 0,-2 10 0,1-11 25,-14 99-6,-5 1 0,-5-2 0,-4-1 1,-45 104-1,68-190 45,-114 242 451,114-246-416,-1 0 0,0 0 0,-1-1 0,0 0 0,0-1 0,-1 1 0,-16 12 0,23-20-41,0-1-1,0 1 0,0-1 0,0 0 1,0 0-1,-1 0 0,1 0 1,0 0-1,-1 0 0,1 0 1,-1-1-1,1 1 0,-1-1 1,1 0-1,-1 0 0,1 0 1,-1 0-1,-4-1 0,4 0 5,0 0-1,0 0 0,0-1 1,0 1-1,0-1 1,1 0-1,-1 0 1,1 0-1,-1 0 0,1 0 1,0-1-1,-1 1 1,1-1-1,0 0 0,-1-2 1,-3-6 37,0 1-1,1-1 1,1 0 0,-4-14 0,-11-46-7,13 47-20,2 1 1,0 0-1,2-1 0,0-39 1,2 55-45,1-1 1,0 1-1,1 0 1,0 0-1,0 0 1,1 0 0,-1 0-1,2 0 1,-1 1-1,1-1 1,1 1-1,-1 0 1,1 1-1,0-1 1,1 1 0,8-9-1,-3 6-27,1 0-1,1 1 1,24-14-1,43-13-57,-38 17 42,50-27-1759,-78 37 422,0 0 0,-1-2 0,0 0 0,12-12 0,-23 20 919,0 1-1,0-1 1,0 0-1,0 0 1,-1 0-1,1 0 1,-1 0-1,1-1 1,-1 1-1,0 0 1,0-1-1,0 1 1,0-1 0,-1 1-1,1-1 1,-1 1-1,1-1 1,-1 1-1,0-1 1,0-4-1,-4-15-3620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4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9216,'4'4'9839,"-5"-4"-9692,1 8 1520,-2 15-249,-1-1 1,0 0 0,-12 37-1,0 2-836,1 34-169,5-22-1098,4-26-2969,5-29 1734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4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1 173 7136,'0'-7'7199,"0"6"-6933,8-9 3132,18-12-2367,-14 11 72,0 0-587,67-56 2927,-71 61-3057,1 0 1,-1 1 0,1 0 0,0 0-1,1 1 1,-1 1 0,1-1 0,10-1-1,-15 4-247,-1 1 0,0 0-1,1 1 1,-1-1-1,0 1 1,0 0 0,0 0-1,1 0 1,6 3-1,11 3 210,-16-5-310,6 1-38,0-1 1,0 1 0,0-2-1,1 0 1,-1 0 0,17-2-1,30-10-2810,-23 2 1231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3:55.3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24 4992,'-1'-17'2028,"2"10"1944,18 8-20,-15-1-3635,1 0 0,-1 0 1,1 0-1,-1 1 1,1 0-1,-1 0 1,0 0-1,0 0 0,1 0 1,-1 1-1,0 0 1,0 0-1,0 0 1,-1 0-1,1 1 0,0 0 1,-1 0-1,0-1 1,1 2-1,-1-1 1,0 0-1,-1 1 0,1-1 1,4 9-1,4 11 224,-1 1 0,-1 0 0,-1 1 0,7 35 0,11 104 1148,-25-154-1597,4 26 162,2 15 373,1 97 1,-11-98-496,-2-1 0,-2 0 0,-16 55 0,17-78-427,-2-1 1,-1-1-1,-1 0 1,-1 0-1,-2-1 1,0 0-1,-1-1 1,-23 28-1,-29 18-3129,1-7 1024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5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141 158 3072,'-1'-5'6525,"-2"13"-3455,-6 25-2351,2-9 172,-25 83 456,-27 168-1,30-68-685,29-178-367,0-15 394,10-72-155,0-40-788,25-160 403,23-2-94,-30 99 1199,-25 148-1248,-3 13-3,0 0 0,0 0 0,0 0 0,0 0 0,0 0 0,1-1 0,-1 1 0,0 0 0,0 0 0,0 0 0,0 0 0,0 0 0,0 0 0,0 0 0,0 0 0,0 0 0,1 0 0,-1-1 0,0 1 0,0 0 0,0 0 0,0 0 0,0 0 0,0 0 0,1 0 0,-1 0-1,0 0 1,0 0 0,0 0 0,0 0 0,0 0 0,0 0 0,1 0 0,-1 0 0,0 0 0,0 0 0,0 0 0,0 0 0,0 0 0,0 1 0,0-1 0,1 0 0,-1 0 0,0 0 0,0 0 0,0 0 0,0 0 0,0 0 0,0 0 0,0 0 0,0 0 0,0 1 0,0-1 0,1 0 0,-1 0 0,0 0-1,0 0 1,0 0 0,0 0 0,0 1 0,0-1 0,0 0 0,0 0 0,0 0 0,0 0 0,7 12 68,-5-9-35,39 73 621,7 14 256,2-3-504,43 106 0,-21 11-120,-70-196-462,0 0 0,0-1 0,-1 1 1,1 16-1,-8-20-4784,5-4 4238,0 1 1,0 0-1,0 0 1,0 0-1,-1 1 1,-13 8-3355,-1-9 26,2-1 1360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5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57 7808,'-30'-25'4272,"31"26"-3621,1 0 0,0-1 0,-1 1 0,1-1 0,0 0-1,0 1 1,-1-1 0,4 0 0,39-2 737,-16 0-939,103-11-63,-11 0-3262,-71 8-3129,-30 5 3397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6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87 7232,'-7'37'2314,"5"-13"-1396,2 1-687,1 73 2210,4 48 960,2 22-1976,-6-134-1011,-2-25-211,1-1 0,1 0 0,0 0 0,2 12 0,-4-24 13,1 1 0,0-1-1,0 0 1,0 1-1,1-6 1,0-12-155,2-289 62,-3 275-148,2 0 0,1 0 0,2 0 0,2 1 0,13-46 0,-18 75 27,1-1 0,-1 0 0,1 1 1,0-1-1,0 1 0,7-8 0,-9 12 6,0 0 1,0 0-1,0 0 1,0 0-1,0 0 1,0 0 0,1 0-1,-1 0 1,0 0-1,0 1 1,1-1-1,-1 0 1,1 1-1,-1 0 1,0-1 0,1 1-1,-1 0 1,1-1-1,-1 1 1,1 0-1,-1 0 1,1 0-1,-1 0 1,1 1 0,-1-1-1,1 0 1,-1 1-1,1-1 1,-1 1-1,0-1 1,3 2-1,0 1 54,0 0 0,0 0 0,0 0 0,-1 1 1,1 0-1,-1-1 0,0 1 0,0 0 0,0 0 0,-1 1 0,3 4 0,1 4 180,0 1 1,6 21-1,-9-22-89,0 0 0,-1 1 0,-1-1 0,0 0 0,-1 1 0,-1 13 0,0-17-29,0-1-1,0 1 0,-1-1 0,-1 1 1,0-1-1,0 0 0,0 0 1,-1-1-1,-6 11 0,9-17-90,-1-1 1,1 1-1,0 0 0,-1 0 0,0-1 0,1 1 1,-1-1-1,0 1 0,0-1 0,1 0 0,-1 0 1,-3 2-1,4-3-49,0 0 0,0 1-1,-1-1 1,1 0 0,0 0 0,-1 1 0,1-1 0,0 0 0,-1 0 0,1-1 0,0 1-1,-1 0 1,1 0 0,0-1 0,0 1 0,-2-1 0,0-1-140,0 0 1,0 0-1,0-1 0,0 1 1,0 0-1,1-1 0,-1 0 1,1 0-1,0 0 1,0 0-1,0 0 0,0 0 1,-3-7-1,-1-3-1478,1 0 1,-5-18-1,9 28 998,0-1 0,1 1-1,-1 0 1,1-1 0,0 1-1,-1-1 1,1 1 0,1 0-1,-1-1 1,1 1 0,-1-1-1,1 1 1,0 0-1,0 0 1,3-6 0,8-5-2564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6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50 177 7040,'-3'12'863,"2"-7"-477,0 0 0,1 0 0,-1 0 0,1 0 0,1 6-1,-2 18-161,3 99 4806,-2-50-3249,-2 0 0,-13 80 0,11-148-1321,4-10-438,0 0 1,0 0 0,0 0 0,-1 0 0,1 0-1,0 0 1,0 0 0,0 1 0,0-1-1,0 0 1,-1 0 0,1 0 0,0 0 0,0 0-1,0 0 1,0 0 0,-1 0 0,1-1 0,0 1-1,0 0 1,0 0 0,0 0 0,-1 0 0,1 0-1,0 0 1,0 0 0,0 0 0,0 0 0,0 0-1,-1 0 1,1-1 0,0 1 0,-1-1 36,0 0 1,0-1 0,0 1-1,0 0 1,0-1 0,1 1-1,-1-1 1,0 1 0,0-3-1,-3-13-27,1 0 0,1-1 0,1 1 0,1-33 0,3-18-126,4 0 0,23-105 0,-27 162 65,7-27-43,20-53 0,-25 81 88,-1-1 0,2 1 1,-1 1-1,1-1 0,1 1 0,-1 0 0,2 0 1,-1 1-1,17-14 0,-22 20 0,-1 1 0,1-1 0,0 1 0,0 0 0,0 0 0,1 0 0,-1 0 0,0 0 1,0 1-1,0-1 0,1 0 0,-1 1 0,0 0 0,1 0 0,-1-1 0,0 1 0,1 0 0,-1 1 0,0-1 0,1 0 0,-1 1 0,0-1 0,0 1 0,1 0 1,-1 0-1,0 0 0,0 0 0,0 0 0,4 3 0,-2 0 62,0-1 0,0 1 0,-1 0 0,1 0 0,-1 0 0,0 1 0,0-1 0,0 1 0,-1 0 0,1 0 1,2 9-1,0 5 94,0 0 1,-2 0 0,0 1-1,-1-1 1,-1 1 0,-1 0-1,-3 27 1,2-43-175,0 5 145,-1-1 0,1 1 0,-6 14 0,7-22-128,-1 1-1,1-1 0,-1 0 1,1 1-1,-1-1 0,0 0 0,0 0 1,1 1-1,-1-1 0,0 0 1,0 0-1,0 0 0,0 0 0,0 0 1,0 0-1,-1 0 0,1-1 1,0 1-1,0 0 0,-1-1 0,1 1 1,0 0-1,-1-1 0,1 0 1,0 1-1,-1-1 0,1 0 0,-1 0 1,1 0-1,-3 0 0,-1-1-324,-1 0 0,1-1 0,0 0-1,0 0 1,0-1 0,0 1 0,0-1-1,0 0 1,1 0 0,-5-4 0,-8-8-2144,-17-19 0,29 29 1596,4 4 473,-1 0 0,1 0 0,0-1 0,0 1 0,-1 0 0,1-1 0,0 1 0,0-1 0,0 1-1,0-1 1,1 1 0,-1-1 0,0 1 0,1-1 0,-1 0 0,1 0 0,-1 1 0,1-1 0,0-3 0,4-5-2031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6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5 100 4992,'-5'-24'1589,"6"16"-960,4-5-449,-1 2 1511,1 0 0,0 1 0,7-12 0,-12 22-1662,0 0 0,0 0 0,1 0 0,-1 0 0,0 0 0,0 0-1,0 0 1,0 0 0,0-1 0,0 1 0,1 0 0,-1 0 0,0 0 0,0 0 0,0 0 0,0 0-1,0 0 1,1 0 0,-1 0 0,0 1 0,0-1 0,0 0 0,0 0 0,0 0 0,0 0-1,1 0 1,-1 0 0,0 0 0,0 0 0,0 0 0,0 0 0,0 0 0,0 0 0,0 1 0,0-1-1,1 0 1,-1 0 0,0 0 0,0 0 0,0 0 0,0 0 0,0 0 0,0 1 0,0-1-1,0 0 1,0 0 0,0 0 0,4 9 889,-3-8-807,5 16 736,-1-1 0,0 1 0,-1 1 0,3 33-1,-3 72 1049,-4-123-1891,0 486 354,3-456-2961,-3-30 2446,0 1 0,0 0 0,0-1 0,0 1 0,1-1 0,-1 1 0,0-1 0,1 1 0,-1-1 0,0 1 0,1-1 0,-1 1 0,0-1 0,1 0 0,-1 1 0,1-1 0,-1 1 0,1-1 0,0 0 15,-1 0 0,1 0 0,-1 0 0,1 0 0,-1 0 0,1 0 0,-1 0 0,1 0 0,0 0 0,-1 0 0,1-1 0,-1 1 0,0 0 0,1 0 0,-1-1 0,1 1 0,-1 0 0,1 0 0,-1-1 0,1 1 0,-1-1 0,0 1 0,1 0 0,-1-2 0,15-21-4466,7-2 1531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7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0 9792,'0'0'3173,"-1"2"-1936,-4 10 1206,-5 22 0,-4 42-617,8-40-1125,-5 29-15,-43 185 1039,-13-58-1725,50-149-128,15-39-192,-11 30-739,6-22-1177,7-11 2103,0-1 1,0 0 0,0 0-1,0 0 1,0 0 0,0 1-1,-5 0-3970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7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9568,'0'0'4320,"8"17"-3776,-3-6 1919,3 9-1471,2 12 1216,-2-1-1280,1 6-64,6-1-512,-7-4-256,0-4-32,2-5-64,-1 2 0,-4-5-2112,0-5 1152,-10-6-5823,0 2 3775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42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75 8544,'-31'-23'3872,"36"27"-3360,13-4 1760,4 4-1344,28-4 767,3 0-991,55-8 224,0 0-544,26-4 0,-13 4-224,6-9-96,-14 11-32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9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22 5632,'-5'-21'13495,"2"47"-13309,2-17 447,-5 23 276,-12 44-1,-2 7 32,-9 106-160,24-138-564,3 91-1,2-132-137,1 0 0,0-1 1,1 1-1,0 0 0,5 12 0,-6-21-57,0 1 0,0 0 0,0-1-1,0 0 1,1 1 0,-1-1 0,0 0-1,1 1 1,-1-1 0,1 0 0,-1 0-1,1 0 1,0 0 0,-1-1 0,1 1 0,0 0-1,-1-1 1,1 1 0,0-1 0,3 1-1,3 0 35,-1 0 0,1-1 0,12 0 0,18-5 17,-1-1-1,67-20 0,-87 21-125,2 0-62,-7 2-120,0 0 1,-1 0-1,0-2 0,0 1 1,0-1-1,13-8 1,-17 8-902,-1 0-1440,-7 4 2293,1 0 1,0 0-1,-1 1 0,1-1 1,-1 0-1,1 1 1,0-1-1,-1 0 1,0 1-1,1-1 0,-1 0 1,1 1-1,-1-1 1,0 0-1,-11-8-3785,-2 5 1312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49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31 125 8224,'-27'-16'2645,"27"16"-2599,0 0 1,0 0-1,0-1 0,-1 1 1,1 0-1,0 0 0,0 0 0,0 0 1,0 0-1,-1 0 0,1 0 1,0 0-1,0 0 0,0-1 1,0 1-1,0 0 0,-1 0 0,1 0 1,0 0-1,0 0 0,0-1 1,0 1-1,0 0 0,0 0 1,0 0-1,0-1 0,0 1 0,0 0 1,0 0-1,0 0 0,0 0 1,0-1-1,0 1 0,0 0 1,0 0-1,0 0 0,0-1 1,0 1-1,0 0 0,0 0 0,0 0 1,0 0-1,0-1 0,0 1 1,0 0-1,0 0 0,0 0 1,1 0-1,-1-1 0,0 1 0,0 0 1,3-2 2612,7 1-1751,-1 0 0,1-1 0,-1 0 0,16-7 0,6 0-361,203-42-177,-208 45-430,45-6-2938,-43 7 1270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0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0 9152,'0'0'2928,"0"4"-1766,-1 55 2067,-7 62 1,1-69-2321,-36 289 1712,30-163-1805,15-166-513,1-12-186,1-6-83,6-17-234,7-31 0,-3 11-56,-2 8 146,22-55 117,-30 81-85,1-1 0,0 1-1,1 0 1,0 0 0,1 1-1,12-14 1,-18 21 86,0 0 1,-1 1-1,1-1 1,0 0-1,0 1 1,0-1-1,0 0 1,0 1-1,0-1 1,0 1-1,0 0 1,0-1-1,0 1 1,0 0-1,0 0 1,2-1-1,-2 1 24,0 0 0,0 1 0,-1-1 0,1 0 0,0 0 0,-1 1 0,1-1 0,0 0 0,0 1-1,-1-1 1,1 1 0,-1-1 0,1 1 0,0-1 0,-1 1 0,1-1 0,-1 1 0,1 0 0,1 3 62,0-1-1,0 1 1,-1 0 0,0-1 0,1 1-1,-1 0 1,-1 0 0,2 4 0,2 47 370,-2 0 0,-8 85 0,4-113-550,1-12 14,0-11-140,1 1 1,-1-1 0,1 0-1,0 1 1,0-1 0,2 7-1,-2-11-13,5-14-11485,5-7 5704,7 1 1964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0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0 126 9152,'2'7'881,"1"0"0,-1 0 0,1 0 0,0-1 1,1 1-1,-1-1 0,1 0 0,8 9 0,-9-12-735,0 0 0,0-1 0,0 1 0,0-1-1,0 0 1,1 0 0,-1 0 0,1 0 0,-1-1 0,1 1 0,0-1-1,0 0 1,-1 0 0,1-1 0,0 1 0,0-1 0,0 1 0,0-1-1,0-1 1,0 1 0,0 0 0,0-1 0,0 0 0,-1 0 0,1 0-1,0 0 1,0-1 0,-1 1 0,1-1 0,-1 0 0,0 0 0,1 0-1,-1-1 1,0 1 0,0-1 0,0 0 0,-1 0 0,1 0 0,-1 0-1,1 0 1,-1 0 0,2-5 0,2-5 75,0 0-1,-1-1 1,3-16 0,-6 23-194,0 0 0,-1 0 0,0 0 0,-1-1 0,0 1-1,0 0 1,0 0 0,-3-10 0,3 15-42,0 1-1,0 0 0,-1-1 0,1 1 1,-1 0-1,1-1 0,-1 1 1,0 0-1,1 0 0,-1 0 1,0 0-1,0 0 0,0 0 0,1 0 1,-1 0-1,0 0 0,-1 0 1,1 0-1,0 0 0,0 1 1,0-1-1,0 0 0,-1 1 0,1-1 1,0 1-1,-3-1 0,1 1 11,1 0-1,0 0 1,-1 0-1,1 0 1,-1 1-1,1-1 1,-1 1-1,1-1 1,0 1-1,0 0 1,-1 0-1,1 0 0,-3 3 1,-2 0 84,1 1 1,0 1-1,1-1 1,-1 1-1,1 0 0,0 0 1,1 0-1,-1 0 1,1 1-1,0 0 0,-4 13 1,2-6 120,1 0 0,1 0 1,1 1-1,0 0 0,-1 16 1,3-19-71,1 0 1,0 1 0,1-1 0,0 0 0,1 1 0,0-1 0,1 0 0,0 0-1,1-1 1,9 19 0,-10-24-99,1 1 0,0-1 0,0 0 0,0 0 0,1-1 0,0 1 0,0-1 0,0 0 0,1 0 0,0-1 0,0 0 0,0 0 0,0 0 0,1 0 0,-1-1 0,1-1 0,0 1 0,0-1 0,7 2 0,-8-3-156,-1 0 0,0 0 0,1-1 0,-1 0 0,1 0 0,-1 0 0,9-2 0,-11 1-162,0 0 0,0 0 0,0 0-1,0 0 1,0-1 0,-1 1 0,1-1 0,0 0-1,-1 1 1,1-1 0,-1 0 0,0-1 0,1 1 0,2-5-1,15-31-4779,1-2 1573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2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41 603 5888,'-2'2'373,"-1"-1"-1,0 1 1,1 0 0,-1-1 0,1 1 0,-1 0-1,1 1 1,0-1 0,0 0 0,0 1-1,0-1 1,1 1 0,-1-1 0,1 1 0,-1 0-1,1 0 1,0 0 0,0-1 0,-1 7 0,2-8-242,0-1 0,-1 1 0,1-1 0,0 1 0,0 0 1,0-1-1,0 1 0,0-1 0,0 1 0,0 0 0,0-1 0,0 1 1,0-1-1,0 1 0,0 0 0,1-1 0,-1 1 0,0-1 1,1 2-1,-1-2-31,1 0 1,-1 1-1,0-1 1,1 0-1,-1 0 1,0 0-1,1 0 1,-1 0 0,0 0-1,1 0 1,-1 0-1,1 0 1,-1 0-1,0 0 1,1 0-1,-1 0 1,0 0-1,1 0 1,-1 0-1,1 0 1,-1 0-1,1-1 1,20-11 2217,-17 8-2132,0 0 0,0 0 0,0 0 1,-1 0-1,1-1 0,-1 1 0,0-1 1,-1 0-1,1 0 0,1-5 0,3-9 138,5-25 0,-11 42-284,23-122 512,-14 65-411,50-227 446,-57 268-507,-3 14-73,0 0-1,1 0 1,0 0 0,0 0 0,0 0-1,0 0 1,0 0 0,1 0 0,0 0 0,3-4-1,-5 7-14,0 1 0,0 0 1,1 0-1,-1 0 0,0 0 0,0 0 0,0 0 0,1 0 0,-1-1 0,0 1 1,0 0-1,1 0 0,-1 0 0,0 0 0,0 0 0,1 0 0,-1 0 0,0 0 0,0 0 1,1 0-1,-1 0 0,0 1 0,0-1 0,1 0 0,-1 0 0,0 0 0,0 0 0,1 0 1,-1 0-1,0 0 0,0 1 0,0-1 0,1 0 0,-1 0 0,0 0 0,0 1 0,0-1 1,0 0-1,1 0 0,-1 0 0,0 1 0,0-1 0,0 0 0,0 0 0,0 1 0,0-1 1,5 13 164,6 35 56,-2 1 1,-2 0-1,1 70 0,-8-48 118,-14 100 0,14-169-297,-1 1 0,1-1 0,0 0 0,-1 1 0,1-1 0,-1 0 0,0 0 0,0 0 0,0 0 0,0 0 0,0 0 0,0 0 0,0 0 0,-1 0 0,1 0 0,-1 0 0,1-1 0,-1 1 0,0-1 0,0 1 0,1-1 0,-1 0 0,-3 2 0,5-3-30,-1 0 1,0 0-1,0 0 1,1 0-1,-1 0 1,0 0 0,0 0-1,1 0 1,-1 0-1,0 0 1,1 0 0,-1 0-1,0 0 1,1-1-1,-1 1 1,0 0-1,1-1 1,-1 1 0,0 0-1,1-1 1,-1 1-1,1-1 1,-1 1 0,0-1-1,1 1 1,-1-1-1,-12-21-130,10 18 102,-8-22-250,0-1 1,-8-33 0,12 36 106,-2-25-381,6 29 280,2 20 256,1 0 0,0-1 0,0 1 0,0 0 0,0-1 0,-1 1 0,1-1 0,0 1 0,0-1 0,0 1 0,0 0 0,0-1 0,0 1 0,0-1 0,0 1 0,1 0 0,-1-1-1,0 1 1,0-1 0,0 1 0,0 0 0,0-1 0,1 1 0,-1 0 0,0-1 0,0 1 0,1 0 0,-1-1 0,0 1 0,0 0 0,1-1 0,0 1-3,-1 0-1,1 0 1,0 1-1,-1-1 1,1 0 0,-1 0-1,1 1 1,0-1 0,-1 0-1,1 1 1,-1-1-1,1 0 1,-1 1 0,1-1-1,-1 1 1,1-1 0,-1 1-1,1 0 1,30 39-410,-21-25 432,2 0 0,0 0 0,1-1 0,27 22 1,-28-27 43,2-1 1,-1 0 0,1-1 0,0 0-1,1-1 1,0-1 0,-1 0 0,2-1 0,-1-1-1,0 0 1,26 1 0,-29-4-30,0 0 0,0-1-1,0 0 1,0-1 0,0 0 0,0-1 0,0 0 0,-1-1-1,1 0 1,-1-1 0,0 0 0,-1 0 0,1-2 0,-1 1-1,13-12 1,-6 2 4,0-1-1,-2 0 1,0-2 0,21-33-1,36-84 103,-32 40 235,-35 73-292,-5 23-80,1 0 0,-1-1 0,0 1 0,0 0 0,0-1 0,0 1 0,0 0 0,0-1 0,0 1 0,0 0 0,0-1 0,0 1 0,0 0 0,0-1 0,0 1 0,0 0 0,0-1 0,0 1 0,0 0 0,-1-1 0,1 1 0,0 0 0,0 0 0,0-1 0,0 1 0,-1 0 0,1-1 0,0 1 1,0 0-1,-1 0 0,1 0 0,0-1 0,0 1 0,-1 0 0,1 0 0,0 0 0,-1 0 0,1-1 0,0 1 0,-1 0 0,1 0 0,0 0 0,-1 0 0,1 0 0,0 0 0,-1 0 0,1 0 0,0 0 0,-1 0 0,1 0 0,0 0 0,-1 0 0,1 0 0,0 0 0,-1 1 0,1-1 0,0 0 0,-1 0 0,-2 2 24,0 0 0,0 0 0,0 0 0,1 0 0,-1 0-1,1 0 1,-1 1 0,1-1 0,0 1 0,0 0 0,-3 4 0,-17 38 293,18-35-272,-132 328 705,129-320-714,-4 27 0,9-40-14,2 0-1,-1 0 0,0 0 0,1 0 0,0 0 0,0 0 1,1 1-1,-1-1 0,4 10 0,-4-14 13,1 0 0,-1 0-1,1 1 1,-1-1 0,1 0-1,0 0 1,-1 0 0,1 0-1,0 0 1,0 0 0,0 0-1,0 0 1,0 0 0,0 0 0,0 0-1,0-1 1,1 1 0,-1 0-1,0-1 1,0 1 0,1-1-1,-1 1 1,0-1 0,2 1-1,-1-1-13,-1 0 0,1-1 0,0 1-1,-1 0 1,1 0 0,-1-1 0,1 1-1,-1-1 1,1 1 0,-1-1-1,1 0 1,-1 0 0,0 0 0,1 1-1,-1-1 1,0-1 0,1 1 0,-1 0-1,0 0 1,0 0 0,1-2 0,4-6-49,0 0 0,-1-1 1,-1 1-1,1-1 1,3-14-1,12-52-264,16-106 35,-23 110 187,-7 41-325,2-42-1,-8 177 841,18 124 0,-17-217-387,1 0 0,0-1 0,0 0 0,1 1 0,1-1 0,0 0 0,5 10 0,-9-19-34,1-1 1,-1 1-1,0-1 1,1 1-1,-1-1 1,0 1-1,1-1 1,-1 1 0,0-1-1,1 0 1,-1 1-1,1-1 1,-1 1-1,1-1 1,-1 0 0,1 0-1,-1 1 1,1-1-1,-1 0 1,1 0-1,0 0 1,-1 0-1,1 1 1,-1-1 0,1 0-1,-1 0 1,2 0-1,-1-1 13,0 0 1,0 1-1,1-1 0,-1 1 0,0-1 0,0 0 0,0 0 0,0 0 1,0 0-1,0 0 0,-1 0 0,1 0 0,0 0 0,0 0 1,-1 0-1,2-2 0,14-30 19,-2-1-1,17-59 1,4-12-303,-28 87 220,1 0 1,1 0-1,18-25 0,-17 26-57,-7 12 47,1 0 1,-1 0-1,1 0 1,0 0-1,5-4 1,-8 9 42,-1-1 1,1 1-1,-1 0 1,0 0-1,1 0 1,-1 0-1,1 0 1,-1 0-1,1 0 1,-1 0 0,1 0-1,-1 0 1,0 1-1,1-1 1,-1 0-1,1 0 1,-1 0-1,0 0 1,1 1-1,-1-1 1,1 0-1,-1 0 1,0 1-1,1-1 1,-1 0-1,0 1 1,0-1-1,1 0 1,-1 1-1,0-1 1,0 0-1,1 1 1,-1-1-1,0 1 1,0-1-1,0 0 1,1 2-1,7 19-34,-5 9 69,-1 0-1,-2 0 1,-3 33-1,2-36-29,-10 55 142,7-57 50,-2 44-1,8-54-37,-2-15-152,0 0 1,1 0-1,-1-1 0,0 1 1,0 0-1,0 0 1,0 0-1,0-1 1,0 1-1,0 0 0,0 0 1,0 0-1,0-1 1,1 1-1,-1 0 1,0 0-1,0 0 0,0 0 1,0-1-1,1 1 1,-1 0-1,0 0 1,0 0-1,0 0 0,1 0 1,-1 0-1,0 0 1,0 0-1,0 0 0,1 0 1,-1-1-1,0 1 1,0 0-1,0 0 1,1 0-1,-1 0 0,0 0 1,0 0-1,1 1 1,-1-1-1,0 0 1,0 0-1,0 0 0,1 0 1,-1 0-1,0 0 1,0 0-1,0 0 1,1 0-1,-1 1 0,0-1 1,0 0-1,0 0 1,0 0-1,0 0 0,1 1 1,-1-1-1,0 0 1,0 0-1,0 0 1,0 1-1,0-1 0,0 0 1,0 0-1,0 0 1,0 1-1,0-1 1,0 0-1,0 1 0,15-27-18,11-29 0,-9 18-141,2-2 19,1 0 0,2 2 0,2 0 0,1 2 0,31-33 1,-55 67 123,-1 0 1,1 0 0,0 0 0,0 1 0,-1-1 0,1 0 0,0 0 0,0 1 0,0-1 0,0 1-1,0-1 1,0 1 0,0-1 0,0 1 0,0-1 0,0 1 0,0 0 0,0 0 0,0 0 0,0-1-1,0 1 1,0 0 0,1 0 0,-1 0 0,0 1 0,0-1 0,0 0 0,0 0 0,1 1 0,0 0 10,-1 0 0,0 0 1,0 0-1,0 0 0,0 1 1,1-1-1,-1 0 0,-1 1 1,1-1-1,0 1 0,0-1 1,-1 1-1,1-1 0,0 1 1,-1 0-1,0-1 0,1 1 1,-1 2-1,2 21 116,0 0-1,-2 1 1,-3 26 0,-1 23-116,6-60 173,1-7-54,-3-8-116,0 0 0,0 0 0,0 0 0,0 0 0,0 0 0,0 0 0,0 0 0,0 0 0,0 0 0,0 0 0,0 1 0,0-1 0,0 0 1,0 0-1,0 0 0,0 0 0,0 0 0,0 0 0,0 0 0,1 0 0,-1 0 0,0 0 0,0 0 0,0 0 0,0 0 0,0 0 0,0 0 0,0 0 0,0 0 0,0 0 0,0 0 0,0 1 0,0-1 0,1 0 0,-1 0 0,0 0 0,0 0 0,0 0 0,0 0 0,0 0 0,0-1 0,0 1 0,0 0 0,0 0 0,0 0 0,0 0 0,0 0 0,1 0 0,-1 0 0,0 0 0,0 0 0,7-10-68,0-1 0,-1 0 0,0-1 0,-1 1 0,4-15 0,4-5-101,-5 10-5,-4 11 79,-1 1-1,2 0 1,-1 0-1,8-11 1,-12 20 87,1-1 0,-1 1-1,0 0 1,0-1 0,0 1 0,1 0 0,-1-1 0,0 1 0,0 0 0,1-1 0,-1 1 0,0 0 0,1 0 0,-1-1 0,0 1 0,1 0 0,-1 0 0,0 0 0,1 0 0,-1-1 0,0 1 0,1 0 0,-1 0 0,1 0 0,-1 0 0,0 0 0,1 0 0,-1 0 0,1 0 0,-1 0 0,0 0 0,1 0 0,-1 0 0,1 0 0,-1 0 0,0 1 0,1-1 0,-1 0 0,0 0 0,1 0 0,-1 1 0,0-1 0,1 0 0,-1 0 0,0 1 0,1-1 0,-1 0 0,0 0 0,0 1 0,1-1 0,-1 0 0,0 1 0,0-1 0,0 0 0,0 1 0,1-1 0,-1 1 0,2 3-30,-1 1 0,1-1 0,-1 1 0,2 7 0,2 32 297,-1 84 1,-4-78 38,9 69 1,-9-116-261,1 1 0,-1-1 0,1 0 1,0 0-1,1 0 0,-1 0 1,0-1-1,1 1 0,-1 0 1,5 4-1,-6-6-26,1-1 0,-1 1 0,1-1 0,-1 1 0,1-1 1,0 0-1,-1 1 0,1-1 0,0 1 0,-1-1 0,1 0 0,0 0 0,0 1 0,-1-1 0,1 0 0,0 0 1,0 0-1,-1 0 0,1 0 0,1 0 0,-1 0-9,0-1 0,1 1 0,-1-1 0,0 1 1,0-1-1,1 0 0,-1 1 0,0-1 0,0 0 0,0 0 0,0 0 0,0 0 0,0 0 1,0 0-1,1-2 0,7-9-104,-1 0 0,-1 0 0,11-25 0,14-47-118,-26 67 196,80-242-149,-86 257 170,1-1-17,0 0-1,0 1 1,0-1-1,0 0 0,-1 0 1,1 0-1,-1 1 0,0-1 1,0 0-1,0 0 1,0 0-1,-1 0 0,0-3 1,1 6 10,0-1 1,0 0-1,0 1 1,0-1 0,-1 0-1,1 1 1,0-1-1,0 1 1,-1-1-1,1 1 1,0-1-1,-1 1 1,1-1-1,-1 1 1,1-1-1,-1 1 1,1-1-1,-1 1 1,1 0-1,-1-1 1,1 1 0,-1 0-1,1-1 1,-1 1-1,0 0 1,1 0-1,-1 0 1,1-1-1,-1 1 1,0 0-1,1 0 1,-1 0-1,0 0 1,0 0-1,-1 1 5,0-1-1,1 1 0,-1 0 1,0 0-1,1 0 0,-1 0 1,0 0-1,1 0 0,-1 0 1,1 0-1,0 1 0,-2 1 1,-6 8 104,1 0 1,0 0 0,1 1 0,0 0 0,1 0 0,0 1 0,1 0 0,-3 13 0,-24 114 848,27-114-791,2-14-37,1 0 0,0 0 0,1 0 0,1 1 0,0-1 0,0 0 0,4 20 0,-4-30-103,1 0 0,0 1 1,0-1-1,0 0 0,0 0 0,0 0 0,1 0 0,-1 0 1,0 0-1,1 0 0,0 0 0,-1 0 0,1-1 1,0 1-1,0-1 0,0 1 0,0-1 0,0 0 0,0 0 1,0 0-1,1 0 0,-1 0 0,4 1 0,1 0 6,-1-1 1,1 0-1,0-1 0,0 1 0,0-1 0,0-1 0,6 0 0,2-2-215,0 0-1,-1-1 0,1 0 0,-1-2 0,0 1 0,17-11 0,-8 3-1065,-1-1 0,33-28 1,-3-4-607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3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331 31 6144,'0'-5'851,"0"-14"1287,0 19-2070,0-1-1,0 1 1,0 0-1,0 0 1,0 0 0,0-1-1,0 1 1,0 0-1,0 0 1,1-1 0,-1 1-1,0 0 1,0 0-1,0 0 1,0-1 0,0 1-1,0 0 1,0 0-1,1 0 1,-1-1 0,0 1-1,0 0 1,0 0-1,0 0 1,1 0 0,-1 0-1,0 0 1,0-1-1,0 1 1,1 0 0,-1 0-1,0 0 1,0 0-1,0 0 1,1 0 0,-1 0-1,0 0 1,0 0-1,1 0 1,-1 0 0,0 0-1,0 0 1,0 0-1,1 0 1,-1 0 0,0 0-1,0 0 1,1 0-1,1 2 2106,-2 0-1904,-1-1 0,1 0-1,0 1 1,0-1 0,-1 1 0,1 0-1,0-1 1,0 1 0,1 1-1,-1 12 293,-2 8-12,-1 0 1,-2-1-1,0 1 0,-1-1 1,-16 37-1,4-23-21,-2-1 0,-1-1 0,-44 53 0,45-62-404,1 0-1,0 1 1,2 1-1,2 1 1,-15 32-1,14-20-34,-9 21 56,22-52-133,1-1-1,0 1 1,0-1 0,1 1 0,-1 11-1,3-17-1,-1 0-1,0 1 0,1-1 0,0 0 1,-1 1-1,1-1 0,1 0 1,-1 0-1,0 0 0,1 0 1,-1 0-1,1 0 0,0-1 1,0 1-1,0 0 0,1-1 1,-1 1-1,0-1 0,1 0 0,0 0 1,-1 0-1,1 0 0,0-1 1,0 1-1,6 2 0,6 1 49,0 0 1,0 0-1,0-2 0,18 3 0,-26-5-52,18 2 65,1 0-1,0-2 1,44-3 0,-39 0-253,-22 2-13,0 0 1,0-1-1,0 0 1,-1 0-1,18-6 0,-20 6-305,-6 1 312,1 0 0,-1 0 0,1 0 0,-1 0 0,1 0 0,-1 0-1,1 0 1,-1 0 0,1-1 0,-1 1 0,0 0 0,1 0 0,-1 0 0,1 0 0,-1-1 0,0 1-1,1 0 1,-1-1 0,1 1 0,-1 0 0,0-1 0,1 1 0,-1 0 0,0-1 0,0 1 0,1 0-1,-1-1 1,0 1 0,0-1 0,0 1 0,1-1 0,-1 1 0,0-1 0,0 1 0,0 0 0,0-1-1,0 1 1,0-1 0,0 1 0,0-1 0,0 1 0,0-1 0,0 1 0,0-1 0,0 1 0,-1-1-1,1 1 1,0-1 0,-4-10-3806,-1-2 1338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4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92 7712,'-48'-31'5989,"68"26"-349,-3 0-4976,23-2 70,0 1 1,41-1 0,-28 4-465,39-4-48,92-9-220,-118 12-2650,-23 7-4133,-29 2 2755,0 3 1370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5.2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93 7648,'-2'12'1410,"1"0"-1,-1 21 1,3 4 2214,11 61 0,-8-81-2422,-4-17-1180,0 0-1,0 0 1,0 0-1,0 0 1,0 0-1,0 0 1,1 0-1,-1 0 1,0 0-1,0 0 1,0 0-1,0 0 1,0 0-1,0 0 1,0 0-1,0 0 0,1 0 1,-1 0-1,0 0 1,0 0-1,0 0 1,0 0-1,0 0 1,0 0-1,0 0 1,0 0-1,1 0 1,-1 0-1,0 0 1,0 0-1,0 0 1,0-1-1,0 1 0,0 0 1,0 0-1,0 0 1,0 0-1,0 0 1,0 0-1,0 0 1,0 0-1,1 0 1,-1-1-1,0 1 1,0 0-1,0 0 1,0 0-1,0 0 1,0 0-1,0 0 0,0 0 1,0-1-1,0 1 1,0 0-1,0 0 1,0 0-1,0 0 1,-1 0-1,1 0 1,0 0-1,5-35 1647,-3 23-1774,2-24 231,9-54 42,-11 80-130,1 0 0,0 0 0,0 1-1,1-1 1,1 1 0,8-16 0,-10 22-34,0-1 0,0 1 0,1 0 0,-1 0 0,1 0 1,-1 1-1,1-1 0,0 1 0,0-1 0,0 1 0,0 1 1,1-1-1,-1 1 0,0-1 0,1 1 0,7-1 0,5 1 100,0-1 0,32 4 0,-19 1-118,0 1 0,43 14 0,29 4-188,-89-21 207,0 1-1,0-2 0,0 0 1,0-1-1,0 0 1,13-3-1,-13 3 93,-13 1-94,1 0 0,-1 0 0,0 0-1,0 0 1,0 0 0,0 0 0,1 0 0,-1 0 0,0 0-1,0 0 1,0 0 0,0 0 0,0 0 0,0 0 0,1 0-1,-1 1 1,0-1 0,0 0 0,0 0 0,0 0 0,0 0-1,0 0 1,0 0 0,1 0 0,-1 1 0,0-1 0,0 0 0,0 0-1,0 0 1,0 0 0,0 0 0,0 1 0,0-1 0,0 0-1,0 0 1,-1 2 11,1 0-1,-1-1 0,0 1 1,0 0-1,0-1 1,0 1-1,0-1 0,-2 2 1,-4 7 65,-10 20 158,0 1-1,3 0 1,0 0-1,2 2 1,-13 57 0,23-84-201,0 0 1,1-1 0,0 1 0,0 0 0,1 0 0,-1 0 0,1 0 0,1 0-1,-1 0 1,3 8 0,-3-13-26,0-1 0,0 1 0,0-1 0,0 0 0,0 1 0,0-1 0,1 1 0,-1-1 0,0 0 0,0 1-1,0-1 1,1 0 0,-1 1 0,0-1 0,0 0 0,1 1 0,-1-1 0,0 0 0,1 0 0,-1 1 0,1-1 0,-1 0 0,0 0 0,1 0-1,-1 1 1,0-1 0,1 0 0,-1 0 0,1 0 0,-1 0 0,1 0 0,0 0 0,0 0 11,0-1 0,0 1 0,0-1 0,0 1 0,0-1 0,0 1 0,0-1 0,0 0 0,0 0 1,0 1-1,1-3 0,3-3 0,0 0 1,7-13 0,15-38-34,-21 43-33,0 0 0,2 0 0,16-26 0,-23 40 36,-1-1 1,0 1 0,0 0-1,0 0 1,0-1 0,1 1-1,-1 0 1,0 0 0,0-1 0,0 1-1,1 0 1,-1 0 0,0 0-1,0 0 1,1-1 0,-1 1-1,0 0 1,1 0 0,-1 0 0,0 0-1,0 0 1,1 0 0,-1 0-1,0 0 1,1 0 0,-1 0-1,0 0 1,1 0 0,-1 0 0,0 0-1,1 0 1,-1 0 0,6 9-235,-2 18 76,-4-26 179,2 32-12,3 55-1328,-5-86 831,1 1 0,-1-1 0,0 0 0,0 1 0,1-1 0,0 0 0,-1 1 0,1-1 0,0 0 0,0 0 0,2 4 0,-3-6 339,1 1 1,-1-1 0,1 1 0,-1-1 0,1 0 0,-1 1 0,1-1 0,-1 1 0,1-1 0,-1 0 0,1 0 0,-1 1 0,1-1 0,-1 0 0,1 0 0,0 0-1,-1 0 1,1 1 0,-1-1 0,1 0 0,0 0 0,-1 0 0,1 0 0,-1-1 0,1 1 0,0 0 0,-1 0 0,1 0 0,-1 0 0,1-1 0,-1 1 0,1 0-1,-1 0 1,1-1 0,-1 1 0,1 0 0,-1-1 0,1 1 0,-1-1 0,1 1 0,-1 0 0,0-1 0,1 1 0,-1-1 0,1 0 0,5-8-643,0 1 0,-1-1 0,0 0 0,0-1 1,-1 1-1,0-1 0,4-19 0,2-1 186,35-81 1781,-9 42 5793,-29 62-4916,-4 11 523,-3 16-415,-3 1-1052,0 1 1,-12 35-1,8-31-289,-6 37-1,13-47-588,0-16-218,0 1-1,0-1 0,1 0 1,-1 0-1,0 0 0,0 0 1,0 1-1,0-1 0,0 0 1,0 0-1,0 0 0,0 0 1,0 0-1,1 1 0,-1-1 1,0 0-1,0 0 0,0 0 1,0 0-1,0 0 0,1 0 1,-1 0-1,0 0 0,0 1 1,0-1-1,0 0 0,1 0 1,-1 0-1,0 0 0,0 0 1,0 0-1,1 0 0,9-8-15,77-102-1118,-60 79 1149,2 1 1,54-44-1,-80 72 39,-1 0 1,1 0-1,0 1 0,0-1 0,0 1 0,5-2 1,-7 3-34,0 0 0,0-1 1,0 1-1,-1 0 0,1 0 0,0 0 1,0 0-1,0 0 0,0 0 1,-1 0-1,1 0 0,0 1 1,0-1-1,0 0 0,-1 0 1,1 1-1,0-1 0,0 0 1,-1 1-1,1-1 0,0 1 0,-1-1 1,1 1-1,0-1 0,-1 1 1,1 0-1,-1-1 0,1 1 1,-1 0-1,1-1 0,-1 1 1,1 1-1,1 4 21,0 0 1,0 1-1,0-1 0,-1 0 1,0 1-1,-1-1 0,1 8 1,-4 49 201,1-48-232,-4 55-163,-4 74-485,10-136 55,0-1 1,1 0-1,0 0 1,0 0-1,5 14 1,-5-20 264,-1 1 1,1-1 0,0 1-1,0-1 1,-1 0 0,1 1 0,0-1-1,0 0 1,1 1 0,-1-1 0,0 0-1,0 0 1,3 2 0,-3-3 86,0 1 0,0-1 1,0 0-1,0 0 0,1 1 0,-1-1 0,0 0 1,0 0-1,0 0 0,1 0 0,-1 0 0,0 0 1,0 0-1,0-1 0,0 1 0,0 0 1,1-1-1,-1 1 0,0-1 0,0 1 0,2-2 1,0-1-542,1 1 1,-1-1 0,0 0-1,0 0 1,4-4 0,16-21-2243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5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10 5888,'2'-5'691,"-1"1"757,-4 4-227,-13 10 7163,-7 11-5500,18-16-2678,1-1-1,-1 1 1,1 0 0,0 0 0,1 1-1,-1-1 1,1 1 0,-3 6-1,5-9-164,1 1 1,-1-1-1,1 1 0,0-1 0,0 0 0,0 1 0,0-1 0,1 1 0,-1-1 1,1 0-1,0 1 0,0-1 0,3 6 0,2 4 176,0-1 0,11 14 0,1 2 220,23 52 1323,-38-76-1634,-1 1 0,1 0 0,-1-1 1,0 1-1,-1 0 0,1 1 0,-1-1 0,0 0 0,0 0 0,0 0 0,-1 1 0,0-1 0,0 6 0,-1-8-174,0 1-1,1-1 1,-1 0-1,-1 0 1,1 1-1,0-1 1,-1 0-1,0 0 1,1 0-1,-1 0 1,0-1-1,-1 1 1,1 0-1,0-1 1,-1 0-1,1 1 1,-1-1-1,0 0 1,0 0-1,-5 2 1,5-3-396,1 0-1,0 0 1,-1 0 0,1-1 0,-1 1 0,0-1-1,1 0 1,-1 0 0,1 0 0,-1 0 0,1 0-1,-1 0 1,1-1 0,-1 1 0,0-1 0,1 1-1,0-1 1,-1 0 0,1 0 0,0 0-1,-1-1 1,1 1 0,-3-3 0,-5-8-2697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7.4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535 187 8384,'-6'-22'1045,"-6"-32"1680,10 40-2501,-1-7 2179,-7-20-1,10 40-2269,-1-1 0,1 0-1,-1 0 1,1 1 0,-1-1-1,0 0 1,0 1-1,0-1 1,0 1 0,0-1-1,0 1 1,0-1-1,-1 1 1,1 0 0,0 0-1,-1-1 1,1 1 0,-1 0-1,1 0 1,-1 0-1,0 1 1,1-1 0,-1 0-1,0 1 1,1-1-1,-1 1 1,0-1 0,0 1-1,0 0 1,0 0-1,-3 0 1,1 1-75,1-1 0,-1 1 0,0 1-1,1-1 1,-1 0 0,1 1 0,-1 0 0,1 0-1,0 0 1,0 0 0,0 0 0,0 0 0,0 1 0,0 0-1,1 0 1,-4 4 0,-10 16 219,1 1 1,1 1-1,1 0 1,-16 46-1,14-26 63,2 1-1,-8 52 0,14-48-251,3 1-1,2-1 0,8 102 1,40 146-278,-37-252 100,-5-27 52,-2-9-458,0 0 0,-1 0 0,0 0 0,0 19 0,-1-28 422,0-1 0,0 0 0,0 1 0,0-1 0,0 1 0,0-1 0,0 1 0,0-1 0,0 1 1,0-1-1,-1 1 0,1-1 0,0 0 0,0 1 0,0-1 0,-1 1 0,1-1 0,0 0 0,0 1 0,-1-1 0,1 0 0,0 1 0,-1-1 0,1 0 0,0 1 0,-1-1 0,1 0 0,-1 0 0,1 1 0,-1-1 0,1 0 0,0 0 0,-1 0 0,1 0 0,-1 0 0,1 0 0,-1 1 0,1-1 0,-1 0 0,1 0 0,-1 0 0,1-1 0,0 1 0,-1 0 0,0 0 0,-1-1-156,0 0-1,0 0 0,0 0 1,0 0-1,0 0 1,0 0-1,-2-3 0,-1-1 36,0 0 0,0 0 0,0-1 0,1 0 0,0 0 0,0 0 0,1 0 0,-5-12 0,2 6 15,-30-65-121,-17-34 778,19 49 3546,-77-107 1,110 169-4006,1-1 0,-1 1 1,1 0-1,-1-1 0,1 1 0,0-1 0,-1 1 0,1-1 0,0 1 0,-1 0 0,1-1 0,0 1 1,0-1-1,0 1 0,-1-1 0,1 0 0,0 1 0,0-1 0,0 1 0,0-1 0,0 1 0,0-1 1,0 1-1,0-1 0,0 1 0,0-1 0,0 0 0,0 1 0,0-1 0,1 1 0,-1-1 0,0 1 1,0-1-1,1 1 0,-1-1 0,0 1 0,0 0 0,1-1 0,-1 1 0,1-1 0,-1 1 0,0 0 1,1-1-1,-1 1 0,1 0 0,-1-1 0,1 1 0,-1 0 0,1 0 0,-1-1 0,1 1 0,-1 0 1,1 0-1,-1 0 0,1 0 0,-1 0 0,1 0 0,0 0 0,0 0 0,7-1 4,0 0 0,0 1 0,10 0 0,-12 1 26,49 3-21,0 3 0,-1 2 1,0 3-1,0 2 1,-1 2-1,98 45 1,-149-60-31,0 0-1,0 0 1,0 0 0,0 0 0,0 0 0,0 0 0,-1 0 0,1 1 0,0-1 0,-1 0 0,0 1 0,1 0 0,-1-1 0,0 1 0,1 0 0,-1 0 0,0-1 0,0 1 0,-1 0 0,1 0 0,0 0 0,-1 0 0,1 0-1,-1 0 1,1 1 0,-1-1 0,0 0 0,0 0 0,0 0 0,0 0 0,0 0 0,-1 0 0,1 0 0,-2 3 0,-36 139 374,11-51-6,26-89-315,0 0 0,0 1 0,0-1 0,1 0 1,0 1-1,0-1 0,0 1 0,1-1 0,1 8 0,-2-12-25,0 1 0,0 0-1,1 0 1,-1 0 0,1 0-1,-1 0 1,0-1 0,1 1 0,0 0-1,-1-1 1,1 1 0,-1 0-1,1-1 1,0 1 0,0 0-1,-1-1 1,1 1 0,0-1 0,1 1-1,-1-1 2,1 1 0,-1-1 0,0 0 0,1 0-1,-1 0 1,1 0 0,-1 0 0,0-1 0,1 1 0,-1 0-1,0 0 1,1-1 0,-1 1 0,0-1 0,1 0 0,1-1 0,1 0 8,1-1 1,-1 0 0,0 0 0,0 0 0,-1-1 0,1 0-1,-1 1 1,1-1 0,-1-1 0,3-4 0,2-5 40,11-28 0,-11 22-106,0 0 1,-2-1-1,0 0 1,-1-1-1,-1 1 1,1-23 0,-5 37-27,0 1 0,0-1 0,-1 0 0,0 1 1,0 0-1,0-1 0,-1 1 0,-4-10 0,6 14-71,-1 0-1,0 0 1,0 1-1,0-1 1,0 0-1,0 1 1,0-1-1,-1 1 1,1-1-1,0 1 1,-1 0-1,1 0 1,-1-1-1,1 1 1,-1 0-1,0 0 1,0 1-1,1-1 1,-1 0-1,0 1 1,0-1-1,0 1 1,0-1-1,1 1 1,-1 0-1,0 0 1,0 0-1,0 0 1,0 0-1,0 0 1,0 0-1,-2 1 1,-4 3-1398,13-2-359,18 1 240,-6-3 2078,-1 0 0,1-1 1,0-1-1,-1 0 0,1-1 1,-1-1-1,22-8 0,50-28 5023,-83 38-5393,0-1-1,1 2 1,-1-1-1,0 0 1,1 1-1,0 0 1,-1 1-1,1-1 1,-1 1-1,8 0 1,-10 1-6,-1-1 0,1 1-1,-1 0 1,0-1 0,1 1 0,-1 0 0,0 0 0,0 1 0,1-1 0,-1 0 0,0 1 0,0-1-1,-1 1 1,1 0 0,0 0 0,-1 0 0,1 0 0,-1 0 0,1 0 0,-1 0 0,0 0 0,0 0 0,0 1-1,0-1 1,0 0 0,1 5 0,21 114 610,-16-94-649,2 0-1,0-1 1,2 0 0,1 0 0,17 26-1,-28-50 18,0 0-1,0-1 0,1 1 0,-1 0 0,1-1 1,0 1-1,-1-1 0,3 2 0,-3-2-325,0-1-1,0 1 1,0-1-1,1 1 0,-1-1 1,0 1-1,0-1 1,0 0-1,0 0 0,0 0 1,1 1-1,1-1 1,-1-1-278,0 1 0,-1-1 0,1 0 0,0 1 0,0-1 0,0 0 0,-1 0 0,1 0 0,-1 0 0,1 0 0,-1 0 0,1-1 0,-1 1 0,1 0 0,-1-1 0,0 1 0,0-1 0,2-2 1,2-7-1062,1 1 1,-2-1-1,1 0 0,3-14 1,5-15-671,15-41 1747,-8 20 5287,-14 46-2045,-4 10-1275,0 1-1,0-1 1,-1 1 0,0-1 0,1 0 0,-1-5 0,2 124 2937,-1-1-2931,-2-110-1369,0 0 1,0 1 0,0-1-1,1 0 1,-1 0-1,1 0 1,0 0-1,1 5 1,-2-8-46,0 0 1,1 0 0,-1 0-1,0 1 1,0-1-1,0 0 1,0 0-1,0 0 1,0 0 0,1 0-1,-1 1 1,0-1-1,0 0 1,0 0-1,0 0 1,1 0 0,-1 0-1,0 0 1,0 0-1,0 0 1,1 0-1,-1 0 1,0 0 0,0 0-1,0 0 1,0 0-1,1 0 1,-1 0-1,0 0 1,0 0 0,0 0-1,1 0 1,-1 0-1,0 0 1,0 0-1,0 0 1,1 0-1,-1 0 1,0 0 0,0-1-1,7-7 29,26-50-306,21-34-48,-42 75 256,0 0 0,0 1-1,21-18 1,-19 19-2,25-20 50,-36 32 51,0 1-1,0 0 0,1 0 0,-1 0 0,1 0 0,-1 0 1,1 1-1,-1-1 0,8 0 0,-10 1-24,-1 1 0,1 0 0,-1 0-1,1 0 1,-1 0 0,0 0 0,1 0 0,-1 0-1,1 1 1,-1-1 0,0 0 0,1 0 0,-1 0 0,1 0-1,-1 0 1,0 1 0,1-1 0,-1 0 0,0 0-1,1 1 1,-1-1 0,0 0 0,1 0 0,-1 1-1,0-1 1,0 0 0,1 1 0,-1-1 0,0 1-1,0-1 1,1 1 0,0 13 160,-5 8 37,-1 0-1,-1-1 0,-10 24 0,0 4-22,2-8-20,-8 37-181,22-71-294,0-7 298,0 0 0,1 0 0,-1 0 0,0 0 0,0 0 0,1 0 0,-1 0-1,0 0 1,0 0 0,1 0 0,-1-1 0,0 1 0,0 0 0,0 0 0,1 0 0,-1 0 0,0 0 0,0 0 0,1-1 0,-1 1 0,0 0 0,0 0 0,0 0-1,0 0 1,1-1 0,-1 1 0,0 0 0,0 0 0,0-1 0,43-51-1137,8-9 681,-44 53 439,0 1-1,1 0 1,0 1 0,0 0 0,16-9 0,-23 14 45,1 0 0,0 0 0,0 0 0,0 1 0,0-1 0,0 0 0,0 1-1,0-1 1,0 1 0,0 0 0,0 0 0,0 0 0,0 0 0,0 0 0,0 0 0,0 0 0,0 1 0,0-1-1,0 1 1,0-1 0,0 1 0,0 0 0,0 0 0,0 0 0,-1 0 0,1 0 0,0 0 0,-1 0 0,1 0-1,-1 1 1,1-1 0,-1 1 0,1-1 0,1 4 0,3 5 118,-1 0-1,0 0 1,0 1-1,-1-1 1,3 14-1,-1-7-3,5 19 89,-1-6-8,22 50-1,-31-77-316,1 0-1,0 0 1,-1-1 0,1 1 0,0-1-1,0 0 1,4 4 0,-5-6-149,0 1 0,0 0 0,0-1 1,0 1-1,0-1 0,0 1 0,0-1 1,0 1-1,0-1 0,0 0 1,0 1-1,1-1 0,-1 0 0,0 0 1,0 0-1,0 0 0,0 0 1,1 0-1,-1 0 0,0-1 0,0 1 1,2-1-1,11-2-1884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0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212 319 4736,'1'-1'180,"-1"0"0,1 0 1,0 1-1,-1-1 0,1 0 0,0 0 1,0 1-1,0-1 0,0 0 1,0 1-1,0-1 0,-1 1 0,1-1 1,0 1-1,1-1 0,0 1 0,-1-1 26,0 1 0,0 0 0,-1 0 0,1-1-1,0 1 1,0-1 0,0 1 0,-1-1 0,1 1-1,0-1 1,0 1 0,-1-1 0,1 1 0,-1-1-1,1 0 1,0 0 0,-1 1 0,1-1 0,-1 0-1,1-1 1,-1 2-82,0-1 1,1 1-1,-1 0 0,0-1 0,0 1 0,1-1 1,-1 1-1,0 0 0,0-1 0,0 1 0,0-1 1,0 1-1,0-1 0,0 1 0,0-1 0,0 1 1,0-1-1,0 1 0,0 0 0,0-1 0,0 1 1,0-1-1,0 1 0,-1-1 0,1 1 0,0 0 1,0-1-1,0 1 0,-1-1 0,1 1 0,-1-1 0,-1 0 144,0 0-1,1 1 0,-1-1 0,0 1 0,0-1 0,0 1 0,0 0 1,-3 0-1,0-1-72,0 1 1,0 0-1,-1 0 1,1 1-1,0-1 1,0 1-1,-1 1 1,1-1-1,0 1 1,0-1-1,-5 4 1,3-1-69,-1 1 0,1-1-1,0 2 1,1-1 0,-1 0 0,-7 10-1,2-1-30,0 2 0,1 0 0,1 0-1,0 1 1,-9 23 0,14-30-55,1 1 1,0 0 0,1 0 0,1 0 0,-1 1 0,0 11 0,3-18 14,0-1 0,0 1 0,0 0 0,0 0 0,1-1 1,0 1-1,0 0 0,0-1 0,1 1 0,-1-1 1,1 1-1,0-1 0,0 0 0,1 0 0,-1 1 0,7 6 1,-8-10-29,0 0 0,0 0 0,0 0 1,1 0-1,-1 0 0,0 0 0,1 0 0,-1 0 1,1 0-1,-1-1 0,1 1 0,-1-1 1,1 1-1,-1-1 0,1 1 0,-1-1 0,1 0 1,0 0-1,-1 0 0,1 0 0,0 0 1,-1 0-1,1 0 0,-1-1 0,1 1 1,0 0-1,-1-1 0,1 1 0,-1-1 0,1 0 1,-1 0-1,1 1 0,-1-1 0,3-2 1,1-1 8,-1 0 1,1-1 0,-1 0 0,0 1-1,0-1 1,0 0 0,-1-1 0,4-5 0,2-9-3,11-38 0,-8 21-31,-4 10-24,-1 1 0,-1-1 0,3-34 0,-8 57-31,-1 3 41,0 1-1,0-1 1,0 1-1,0-1 0,0 0 1,0 1-1,0-1 1,0 1-1,0-1 1,0 1-1,1-1 1,-1 0-1,0 1 1,0-1-1,1 1 1,-1-1-1,0 1 1,1-1-1,-1 1 1,1-1-1,0 11-106,-1 2 204,-1 2 12,2 1 0,-1-1 0,2 0-1,4 23 1,-1-20 96,0 2 55,11 25 0,-14-39-163,0 0 0,1 0-1,0-1 1,0 1 0,0-1 0,1 1 0,-1-1-1,1 0 1,7 6 0,-9-9-45,1 1 1,-1-1-1,1 1 1,-1-1-1,1 0 0,0 0 1,0 0-1,0 0 1,0 0-1,-1-1 0,1 0 1,0 1-1,0-1 1,0 0-1,0 0 0,0 0 1,4-2-1,2 0 51,1 0 0,-1-1-1,0 0 1,8-5-1,2-2-4,0 0-1,-1-2 0,32-24 0,44-50-12,-11 10-157,-71 64 45,-10 10 20,0 0 1,0-1-1,1 1 0,-1 0 1,1 1-1,-1-1 0,1 0 1,5-2-1,-8 4 12,1 0 0,-1 0 0,1 1 1,-1-1-1,1 0 0,-1 0 0,1 0 0,-1 1 0,1-1 0,-1 0 0,1 1 0,-1-1 0,1 0 1,-1 1-1,0-1 0,1 1 0,-1-1 0,0 1 0,1-1 0,-1 1 0,0-1 0,0 1 0,0-1 1,1 1-1,-1-1 0,0 1 0,0-1 0,0 1 0,0-1 0,0 1 0,0-1 0,0 1 0,0-1 1,0 1-1,0-1 0,0 2 0,-2 21 100,-1-1 1,-1 0-1,-12 40 1,2-7 82,7-25-103,-8 48 234,15-77-296,-1 0-1,1-1 1,0 1 0,0 0-1,0-1 1,0 1 0,0 0 0,0-1-1,1 1 1,-1 0 0,0-1-1,0 1 1,0 0 0,1-1 0,-1 2-1,1-2-6,-1 0 0,0 0-1,1 0 1,-1 1-1,1-1 1,-1 0 0,0 0-1,1 0 1,-1 0 0,1 0-1,-1 0 1,0 0 0,1 0-1,-1 0 1,1 0-1,-1 0 1,0 0 0,1 0-1,-1 0 1,1 0 0,-1-1-1,0 1 1,1 0-1,-1 0 1,0 0 0,1-1-1,-1 1 1,0 0 0,1 0-1,-1-1 1,0 1-1,1-1 1,10-8 37,0-1 0,0-1 0,-1 0 1,-1-1-1,16-23 0,-18 23-86,1 1 0,1 0 0,0 0 0,0 0 0,1 1 0,0 1 0,14-10 0,-24 18 39,0 1 1,1 0-1,-1-1 1,0 1-1,1 0 0,-1 0 1,1-1-1,-1 1 1,0 0-1,1 0 1,-1 0-1,1-1 1,-1 1-1,0 0 1,1 0-1,-1 0 0,1 0 1,-1 0-1,1 0 1,-1 0-1,0 0 1,1 0-1,-1 0 1,1 0-1,-1 0 1,1 0-1,-1 1 0,0-1 1,1 0-1,-1 0 1,1 0-1,-1 0 1,0 1-1,1-1 1,-1 0-1,0 1 0,1-1 1,-1 0-1,0 0 1,0 1-1,1-1 1,-1 1-1,1 0 1,2 19-120,-3-18 103,1 23-12,-4 31 0,0 4-69,3-58 115,0 0 1,0 0-1,0 0 1,0 1-1,1-1 1,-1 0-1,1 0 1,-1 0 0,1 0-1,0 0 1,0 0-1,0 0 1,0 0-1,0 0 1,0 0-1,3 2 1,-2-2-5,0-1-1,0 1 1,0-1 0,0 1 0,1-1 0,-1 0 0,0 0-1,1 0 1,-1-1 0,1 1 0,-1 0 0,1-1 0,0 0 0,4 1-1,18-2-17,-1-1-1,0-2 1,0 0-1,23-7 1,-18 3 11,-1-1 1,0-1-1,0-1 1,27-17-1,-36 17-32,-2 0 0,1-1 0,-2-1 0,1 0-1,-2-2 1,21-23 0,-27 29-104,-85 76-1094,45-37 1272,11-13-31,1 1-1,0 1 0,2 1 1,-25 35-1,39-50 1,0 0-1,1 1 0,-1-1 1,1 1-1,-1 5 1,2-10-6,1 0 0,0 0 0,-1 1 0,1-1 1,0 0-1,0 0 0,0 0 0,0 1 1,0-1-1,0 0 0,0 0 0,1 1 1,-1-1-1,0 0 0,1 0 0,-1 0 1,1 0-1,-1 0 0,1 1 0,-1-1 1,1 0-1,0 0 0,0 0 0,-1 0 1,1-1-1,0 1 0,0 0 0,0 0 1,0 0-1,2 0 0,1 1 26,1 0-1,-1 0 0,1-1 1,-1 0-1,1 0 0,0 0 1,0 0-1,0-1 1,-1 0-1,1 0 0,0 0 1,0 0-1,0-1 0,-1 0 1,1 0-1,5-2 1,-2 0 5,1 0 0,-1-1 0,0 0 0,0 0 0,-1-1 0,1 0 0,11-10 0,-10 6-5,0 0-1,-1-1 1,0 0 0,-1-1-1,0 1 1,0-1 0,6-16-1,-9 20-19,82-177-53,-64 135-13,-15 32 35,53-125-289,-49 112 117,-1 0 0,9-59-1,-17 82 159,-1-13-46,-1 19 72,0 1 1,0-1-1,0 0 0,0 1 0,0-1 1,0 0-1,-1 0 0,1 1 0,0-1 1,-1 0-1,1 1 0,0-1 0,-1 1 1,1-1-1,-1 0 0,1 1 0,-1-1 1,1 1-1,-1-1 0,0 0 0,0 1 5,1 0-1,-1-1 0,1 1 0,-1 0 0,1 0 0,-1 0 0,1 0 0,-1 0 0,1 0 0,-1 0 0,1 0 0,-1 0 0,1 0 0,-1 0 0,1 0 0,-1 0 0,1 0 1,-1 0-1,1 1 0,-1-1 0,1 0 0,-1 0 0,1 0 0,-1 1 0,1-1 0,-1 0 0,1 1 0,-12 11 67,11-11-58,-8 11 25,1 1-1,0-1 1,1 1-1,0 0 1,1 1-1,0 0 0,-6 26 1,2 4 24,-6 55 0,6 41 72,10-119-188,1-1 0,1 0 0,1 0 0,9 37 0,-10-50-251,1 0 0,0-1-1,0 1 1,0-1-1,0 0 1,1 0-1,0-1 1,0 1 0,1-1-1,0 0 1,0 0-1,0 0 1,0 0 0,8 4-1,-5-4-514,1-1-1,1 1 1,-1-1-1,1-1 1,-1 0 0,1 0-1,0-1 1,20 2 0,-14-2-723,0-1 1,-1-1 0,1-1-1,0 0 1,-1-1 0,1 0 0,23-8-1,-25 4 656,0 0-1,19-13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44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322 943 5152,'-2'-3'523,"0"0"1,0 0 0,0 0-1,0 0 1,0 1-1,0-1 1,-1 0-1,1 1 1,-1 0 0,0 0-1,-5-4 1,4 5-304,1-1 0,-1 1 0,0 0 0,0 0 0,0 0 0,0 1 0,-1-1 0,1 1 0,0 0 1,-7 1-1,1 0-3,0 1 1,1 0 0,-1 1 0,0 0 0,1 0 0,0 1-1,0 0 1,0 1 0,0 0 0,1 0 0,0 1-1,0 0 1,-12 13 0,7-6-20,0 1 1,1 0-1,1 1 0,1 0 0,0 1 1,-13 27-1,22-40-126,-1 0-1,1 0 1,0 0 0,0 0 0,1 1 0,-1-1 0,0 0-1,1 1 1,0-1 0,0 1 0,0-1 0,0 0 0,1 1-1,0 3 1,0-5-19,0-1 1,-1 1-1,1 0 0,0-1 1,0 1-1,0-1 0,0 1 1,0-1-1,1 1 0,-1-1 1,0 0-1,1 0 0,-1 0 1,1 1-1,-1-1 0,1 0 1,-1-1-1,1 1 0,0 0 1,0 0-1,-1-1 0,1 1 1,0-1-1,0 0 0,0 1 1,-1-1-1,4 0 0,4 0 19,0-1 0,0 1 0,-1-1 0,1-1 0,0 0 0,-1 0 0,1-1 0,-1 0 0,0 0 0,0-1 0,0 0 0,0-1 0,-1 1 0,0-1 0,1-1 0,-2 0 0,8-6 0,-2-1-15,-1 0-1,0 0 1,0-1 0,-1-1-1,-1 1 1,-1-2 0,13-30 0,-16 34-118,0-1 1,-1 1-1,-1-1 1,0 0-1,1-23 1,-4 35 44,0 0 0,0 0 0,0 1-1,0-1 1,0 0 0,0 1 0,0-1 0,0 0 0,0 0 0,-1 1-1,1-1 1,0 0 0,0 1 0,-1-2 0,0 2 10,1 0 1,0 0-1,0-1 1,0 1-1,-1 0 1,1 0-1,0 0 1,0 0-1,0 0 0,-1 0 1,1 0-1,0 0 1,0 0-1,-1 0 1,1 0-1,0 0 1,0 0-1,0 0 1,-1 0-1,1 0 1,0 0-1,0 0 0,0 1 1,-1-1-1,1 0 1,0 0-1,0 0 1,0 0-1,-1 0 1,1 1-1,-2 1-24,0 0 0,0 0 0,0 0 0,0 0 0,0 1 0,-1 3 0,-9 17-5,1 2 1,1 0-1,2 0 0,0 0 1,-4 29-1,11-49 106,0 1 1,0 0-1,0 0 1,1 0-1,0 0 1,1 0-1,1 11 1,-2-14-16,1-1 0,0 0 0,0 0 0,-1 1 1,1-1-1,1 0 0,-1 0 0,0 0 0,0 0 1,1 0-1,-1 0 0,1-1 0,0 1 0,-1 0 0,1-1 1,0 1-1,0-1 0,0 0 0,0 0 0,0 0 0,0 0 1,1 0-1,2 1 0,-1-1 10,0 0 0,0-1 0,1 1 0,-1-1 0,1 0 0,-1 0 0,0-1 0,1 1 0,-1-1 1,5-1-1,8-3 72,19-9 1,-27 10-92,17-7-42,-1-1 0,0-2 1,0 0-1,-2-2 0,0 0 1,-1-2-1,29-28 0,-45 39-34,1 0 0,0 1-1,1 0 1,-1 1 0,15-8-1,-21 12 6,0 0 0,1 0 0,-1 1 0,1-1 0,-1 1 0,1-1 0,-1 1 0,1-1 0,0 1 0,-1 0 0,1 0 0,-1 0 0,1 0 0,0 0 0,-1 0 0,1 0 0,-1 1-1,1-1 1,-1 0 0,1 1 0,-1-1 0,4 2 0,-4 0 15,1 0-1,0-1 0,0 1 0,-1 0 1,1 0-1,-1-1 0,0 1 1,0 0-1,1 1 0,-1-1 0,0 0 1,-1 0-1,1 0 0,1 5 1,0 5 30,-1 0 1,0 0 0,-1 0-1,0-1 1,-2 16 0,0 17 445,4-26 42,2-17-87,3-8-142,58-84-382,-64 89 77,0 0 1,1 1-1,-1-1 0,1 1 0,0-1 0,-1 1 0,1 0 0,0 0 1,0 0-1,-1 0 0,4-2 0,-4 3 17,-1 0 1,1 0-1,-1 0 1,1 0-1,-1 0 0,0 0 1,1 0-1,-1 0 0,1 0 1,-1 0-1,1 0 1,-1 0-1,0 0 0,1 0 1,-1 0-1,1 1 0,-1-1 1,0 0-1,1 0 1,-1 0-1,1 1 0,-1-1 1,1 0-1,-1 1 4,1 0-1,-1 0 0,1 0 1,-1 0-1,1 0 1,-1-1-1,0 1 0,0 0 1,1 0-1,-1 0 1,0 0-1,0 0 0,0 0 1,0 0-1,0 1 1,0 3 13,0-1 0,0 0 1,0 0-1,1 1 1,0-1-1,0 0 1,0 0-1,0 0 1,0 0-1,1 0 1,0 0-1,0 0 0,4 5 1,-4-6 16,0-1 0,0 0 0,1 0 0,-1 0 0,1-1 0,-1 1 0,1-1 0,0 1-1,0-1 1,-1 0 0,1 0 0,0 0 0,0 0 0,0-1 0,0 1 0,0-1 0,0 0 0,1 0 0,-1 0 0,3 0 0,18-2 51,0-1 1,-1-2-1,0 0 0,43-16 1,-26 5-69,70-39 0,-84 39 49,42-36 0,-66 50-51,34-21-348,-36 23 336,0 0 0,0 0 1,0 0-1,0 0 0,0 0 1,0 0-1,0 0 0,0 0 1,0 0-1,0 1 0,0-1 1,0 0-1,0 0 1,0 0-1,0 0 0,0 0 1,0 0-1,0 0 0,0 0 1,0 0-1,0 0 0,0 0 1,0 0-1,0 1 0,0-1 1,0 0-1,0 0 1,1 0-1,-1 0 0,0 0 1,0 0-1,0 0 0,0 0 1,0 0-1,0 0 0,0 0 1,0 0-1,0 0 0,0 0 1,0 0-1,1 0 1,-1 0-1,0 0 0,0 0 1,0 0-1,0 0 0,0 0 1,0 0-1,0 0 0,0 0 1,0 0-1,0 0 1,0 0-1,1 0 0,-1 0 1,0 0-1,0 0 0,-7 11-102,-12 14-18,-8 6 69,-2-2 0,-1 0 0,-36 25 0,56-47 66,4-3 5,0 0 0,0 1 0,0 0 0,-5 7 0,10-12-10,0 1 0,0 0 0,1 0-1,-1 0 1,0 0 0,1 0 0,-1 0 0,1 1 0,-1-1 0,1 0-1,-1 0 1,1 0 0,0 0 0,0 1 0,-1-1 0,1 0 0,0 0-1,0 0 1,0 1 0,0-1 0,1 0 0,-1 0 0,0 0-1,0 1 1,1-1 0,-1 0 0,1 0 0,-1 0 0,1 0 0,-1 0-1,2 2 1,-1-2 10,1 1-1,-1-1 1,1 0 0,-1 1-1,1-1 1,0 0 0,-1 0-1,1 0 1,0 0-1,0-1 1,-1 1 0,1 0-1,0-1 1,0 1-1,0-1 1,3 0 0,33 0 70,-34-1-72,4 1 34,-1-2 1,1 1-1,-1-1 1,0 0-1,0 0 1,1-1-1,-2 0 1,1-1-1,0 1 1,-1-1-1,1 0 1,-1-1-1,0 0 1,-1 0-1,1 0 1,-1 0-1,0-1 1,0 0-1,-1 0 1,4-7-1,2-4-38,-1-1-1,-1 0 1,11-36-1,-16 45-68,6-8-423,-6 15 179,-4 9-51,-11 75 35,11-74 313,-59 260-34,44-209 82,-3-2 0,-39 84 0,42-113 20,-34 50 1,43-70 8,1 1 1,-1-1 0,-1 0 0,-9 10 0,13-16-10,1 0 1,0 1-1,-1-1 1,1 0 0,-1 0-1,1-1 1,-1 1-1,0-1 1,0 0-1,0 0 1,0 0-1,0 0 1,-7-1 0,9 0-53,1 0 0,-1 0 0,0 0 0,1 0 0,-1 0 1,1 0-1,-1-1 0,1 1 0,-1-1 0,1 1 0,0-1 1,-1 0-1,1 1 0,-1-1 0,1 0 0,0 0 0,0 0 1,0 0-1,-1 0 0,1 0 0,0 0 0,0 0 0,0-1 1,1 1-1,-1 0 0,0-1 0,0 1 0,1-1 0,-1 1 0,0-3 1,0-2-24,0-1 0,0 0 0,0 0 0,1 0 0,1-10 0,-1 12 16,1-14-13,0-1-1,2 1 1,0 0-1,2 1 1,0-1-1,0 0 1,2 1-1,0 1 1,1-1-1,1 1 1,1 0-1,0 1 1,2 0-1,-1 1 1,2 0-1,0 1 1,0 0-1,18-12 1,144-87-89,-12 11 189,-113 64-77,-1-3 1,68-71-1,-68 57-6,73-106-1,-100 125-12,-1-1 1,-2-2 0,-2 0-1,17-57 1,-9 3-47,13-98-1,-31 147-236,4-78-1,-13 104 57,2 18 224,0-1 1,0 1 0,0 0 0,0 0 0,0-1 0,0 1-1,0 0 1,0 0 0,0 0 0,0-1 0,-1 1 0,1 0-1,0 0 1,0-1 0,0 1 0,0 0 0,-1 0 0,1 0-1,0 0 1,0-1 0,0 1 0,-1 0 0,1 0 0,0 0-1,0 0 1,0 0 0,-1 0 0,1-1 0,0 1 0,-1 0-1,0 2-15,-1-1-1,1 0 0,-1 1 0,1-1 0,0 1 0,-1-1 0,1 1 0,0 0 1,0-1-1,0 1 0,0 0 0,0 0 0,1 0 0,-2 3 0,-133 403-304,120-350 374,-16 118 1,28-137-29,1-1 1,2 1-1,2 0 0,6 41 0,-4-57 50,2-1 0,10 32 0,-12-44 36,1 1 0,0-1 0,0 0 0,1 0 0,0-1 0,13 16 0,-17-23-73,-1 0 0,1 0 0,0-1 0,0 1 0,0 0 0,1-1 0,-1 1 0,0-1-1,1 0 1,-1 1 0,0-1 0,1 0 0,-1-1 0,1 1 0,0 0 0,-1-1 0,1 1 0,0-1 0,-1 0-1,1 0 1,0 0 0,-1 0 0,1-1 0,-1 1 0,1-1 0,0 1 0,-1-1 0,1 0 0,-1 0 0,1 0-1,-1 0 1,0-1 0,1 1 0,-1-1 0,0 1 0,0-1 0,3-2 0,5-7 12,0 0 1,0 0-1,-1-1 0,-1 0 1,0 0-1,0-1 0,-1 0 1,-1-1-1,7-21 1,-6 13-101,-1 0 1,-1 0 0,-1-1-1,-1 0 1,0-32 0,-3 54 36,0 0 0,0 0-1,0 0 1,0 0 0,0 0 0,0 0 0,-1 0 0,1 0-1,0 0 1,0 0 0,-1 0 0,1 0 0,0 0 0,-1 1 0,0-3-1,0 3 11,1 0 0,0 0 0,-1 0 0,1 0 0,0 0 0,-1-1 0,1 1 0,0 0 0,0 0 0,-1 0 0,1 0 0,-1 0 0,1 0 0,0 0 0,0 0 0,-1 0 0,1 0 0,0 1 0,-1-1-1,1 0 1,0 0 0,-1 0 0,1 0 0,0 0 0,-1 1 0,1-1 0,0 0 0,0 0 0,-1 1 0,-2 2-41,0 0 0,0 0 0,0 0-1,0 1 1,1-1 0,-3 6 0,-4 11 53,0 0-1,2 1 1,1 0 0,-8 43-1,10-45 35,1-5 79,1 0 1,0 0-1,1 0 0,0 0 0,3 21 1,-2-31-73,0 0-1,1-1 1,0 1 0,0 0-1,0-1 1,0 1 0,0-1 0,1 1-1,-1-1 1,1 1 0,0-1-1,0 0 1,1 0 0,-1 0 0,0 0-1,1 0 1,0-1 0,0 1-1,0-1 1,0 0 0,0 0 0,0 0-1,0 0 1,1 0 0,3 1-1,1-1-49,0 0 0,0 0-1,0-1 1,1 0-1,-1-1 1,0 0 0,11-1-1,31-6-3221,-36 4 1292,0-1 0,0-1 0,-1 0-1,18-9 1,18-7-2487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9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59 5312,'0'-4'1109,"1"0"0,-1 0-1,1 0 1,0 0 0,1-4 0,-1 5-434,-1 2-473,1 0-1,-1 0 1,0 0 0,0 0 0,1 0 0,-1 0 0,0 0 0,0 0 0,0 0 0,0 0 0,0 0 0,0 0-1,0 0 1,-1 0 0,1 0 0,0-1 0,-1 1 0,1 0 0,0 0 0,-2-1 0,2 2-84,-1-1 1,1 1-1,-1-1 0,0 1 1,1 0-1,-1-1 1,0 1-1,0 0 1,1-1-1,-1 1 0,0 0 1,0 0-1,1 0 1,-1 0-1,0-1 1,0 1-1,0 0 0,1 0 1,-1 1-1,-1-1 1,-2 1 4,1-1 0,0 1 0,0 0 0,0 1-1,0-1 1,0 0 0,0 1 0,0 0 0,0 0 0,0 0 0,-3 3 0,-9 15 151,0 1 1,1 0-1,2 1 0,-18 39 0,30-60-264,-13 28 145,-14 43 0,23-59-136,1 1 0,0-1-1,1 1 1,1-1-1,0 26 1,1-34 12,1-1 0,0 1 0,0 0 1,1 0-1,-1-1 0,1 1 1,0-1-1,0 1 0,0-1 0,1 0 1,-1 0-1,7 7 0,-7-9-10,-1 0 0,1 0-1,-1-1 1,1 1 0,0 0 0,0-1-1,0 0 1,0 1 0,0-1-1,0 0 1,1 0 0,-1 0 0,0-1-1,0 1 1,1 0 0,-1-1-1,0 0 1,1 1 0,-1-1 0,1 0-1,-1 0 1,0 0 0,1-1-1,-1 1 1,0-1 0,1 1 0,3-2-1,0-1-3,-1 0 0,1-1 0,-1 1-1,1-1 1,-1 0 0,0-1 0,-1 1-1,1-1 1,-1 0 0,0 0 0,0 0-1,0-1 1,4-8 0,3-9 16,-1 0 0,8-28 0,-16 44-4,4-15-34,0 1-1,-2-1 1,0 0 0,1-40-1,-5 64 31,-1 19 191,2-1 0,0 1 1,2 0-1,0-1 1,7 24-1,-6-33-165,0-1 0,1 1 0,1 0 1,0-1-1,0 0 0,1-1 0,0 0 0,0 0 1,13 12-1,-19-20-120,1 0 0,-1 0 0,1 0 0,-1 0 0,1 0 0,-1 0 0,1-1 0,0 1 0,-1-1 0,1 1 0,0-1 0,0 1 0,-1-1 0,1 0 0,0 0 0,0 0 0,-1 0 0,1 0 0,0 0 0,0 0 0,-1-1 0,1 1 0,0-1 0,2 0 0,3-2-1752,0-1 0,0 1 1,-1-1-1,9-7 0,-1 2-1451,13-6-109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4:59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11 10464,'0'0'145,"0"-1"0,0 1-1,0 0 1,0-1 0,0 1 0,0 0 0,0-1 0,0 1 0,0 0 0,0-1 0,0 1 0,0 0 0,0-1 0,0 1 0,0 0-1,0-1 1,-1 1 0,1 0 0,0-1 0,0 1 0,0 0 0,0-1 0,-1 1 0,1 0 0,0-1 0,0 1 0,-1 0 0,1 0-1,0-1 1,-1 1 0,1 0 0,0 0 0,-1 0 0,1 0 0,-1-1 0,1 2 39,-1-1 0,0 0 0,1 1 0,-1-1 0,0 1-1,1-1 1,-1 1 0,1-1 0,-1 1 0,1 0 0,-1-1 0,1 1 0,0 0 0,-1-1 0,1 1 0,0 0 0,-1-1 0,1 1-1,0 1 1,-51 112 3017,35-82-2665,1 1 1,-19 61 0,34-91-518,-1 0 0,0-1 0,1 1-1,0 0 1,-1-1 0,1 1 0,0 0 0,1 0 0,-1-1 0,0 1-1,1 0 1,-1-1 0,1 1 0,0 0 0,0-1 0,0 1 0,0-1-1,2 3 1,0-1 8,0-1-1,0 0 1,0 1 0,1-1-1,-1-1 1,1 1-1,0 0 1,0-1-1,7 4 1,10 3 376,1-1 0,0-1 0,0 0 1,38 4-1,-51-7 537,-12 1-445,-16 3-319,16-7-214,-17 6-1004,1-1-1,-1-1 1,-24 3 0,-22 1-7583,33-5 4716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59 3392,'1'-2'342,"-1"0"0,0 0 0,1 0 1,-1 0-1,1 0 0,-1 0 0,1 0 0,2-3 1,-2 3 145,0 0 0,0 0 0,0 0 0,-1 0 0,1 0 0,-1-1 0,1 1 0,0-4 0,-2-8 3073,1 14-3524,0 0 0,0 0 0,0 0 0,0 0 1,0 0-1,0 0 0,0 0 0,0 0 0,0 0 0,0 0 0,0 0 0,0 0 0,0 0 0,0 1 1,0-1-1,0 0 0,0 0 0,0 0 0,0 0 0,0 0 0,0 0 0,0 0 0,0 0 0,-1 0 1,1 0-1,0 0 0,0 0 0,0 0 0,0 0 0,0 0 0,0 0 0,0 0 0,0 0 0,0 0 1,0 0-1,0 0 0,0 0 0,0 1 0,0-1 0,0 0 0,0 0 0,0 0 0,-1 0 0,1 0 1,0 0-1,0 0 0,0 0 0,0 0 0,0 0 0,0-1 0,0 1 0,0 0 0,0 0 0,0 0 1,0 0-1,0 0 0,0 0 0,0 0 0,0 0 0,0 0 0,-1 0 0,1 0 0,-6 26 1959,2-9-1848,-1 3 159,2 0-1,0 0 1,1 0 0,2 0-1,0 0 1,0 0 0,5 23-1,-3-35-231,0 1-1,0 0 0,1-1 0,0 1 0,0-1 0,1 0 1,0 0-1,0 0 0,1-1 0,0 0 0,7 8 0,-9-12-12,0 1 0,1-1 0,-1 0 0,1 0 0,0 0 0,0 0 0,0-1 0,0 0 0,0 1 0,1-2 0,-1 1 0,1 0 0,-1-1 0,1 0-1,0 0 1,-1 0 0,1-1 0,0 1 0,0-1 0,0 0 0,-1 0 0,8-2 0,1-1 44,0-1-1,-1-1 1,1 1-1,-1-2 1,0 0 0,0 0-1,-1-1 1,1-1-1,-2 0 1,13-11 0,-7 3-84,0 0 0,-1-1 1,0-1-1,-2-1 1,14-23-1,-20 26-195,0-1 1,-2 0 0,1 0-1,-2 0 1,4-35-1,-7 48 44,-1 3-20,0-1-1,1 1 0,-1 0 1,0-1-1,0 1 0,0-1 1,0 1-1,0 0 0,0-1 1,-1 1-1,1-1 0,-1 0 1,1 2 82,0 0 1,0-1 0,0 1 0,0 0-1,0 0 1,0 0 0,-1 0-1,1 0 1,0 0 0,0 0 0,0 0-1,0 0 1,0 0 0,0 0-1,0 0 1,-1 0 0,1 0 0,0 0-1,0 0 1,0 0 0,0 0-1,0 0 1,0 0 0,0 0 0,0 1-1,0-1 1,-1 0 0,1 0-1,0 0 1,0 0 0,0 0-199,0 0 198,0 0 1,0 0 0,0 1 0,0-1-1,0 0 1,0 0 0,0 0-1,0 0 1,-1 0 0,1 0 0,0 0-1,0 0 1,0 1 0,0-1 0,0 0-1,0 0 1,0 0 0,0 0-1,0 0 1,1 0 0,-1 27-5481,2-10 3313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2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7 7648,'-1'-1'204,"0"0"1,0 1 0,0-1-1,0 1 1,0-1 0,0 1-1,0-1 1,0 1 0,0 0-1,0-1 1,0 1 0,0 0-1,-1 0 1,1 0 0,0 0-1,0 0 1,0 0 0,0 0-1,0 0 1,0 0 0,0 1-1,0-1 1,0 0 0,0 1-1,0-1 1,-2 2 0,-30 13 2365,18-7-1859,-57 35 1565,64-38-2111,-1 2-1,2-1 0,-1 1 1,1 0-1,0 0 1,-6 9-1,11-14-156,1 0-1,0 0 0,0 0 1,0 0-1,0 0 1,0 0-1,0 0 1,1 0-1,-1 1 0,1-1 1,-1 3-1,1-4 1,0 0 0,0 1 0,0-1 0,1 0-1,-1 0 1,0 0 0,1 1 0,-1-1 0,1 0 0,-1 0-1,1 0 1,-1 0 0,1 0 0,0 0 0,-1 0-1,1 0 1,0 0 0,0 0 0,0 0 0,0-1 0,1 2-1,12 6 186,0 0 0,1 0-1,0-2 1,0 0 0,30 8-1,-27-9 217,-1 0 0,0 1 0,-1 1 0,21 12-1,-36-19-392,-1 0 1,0 0-1,1 0 0,-1 1 0,0-1 1,0 0-1,1 0 0,-1 0 0,0 1 0,0-1 1,1 0-1,-1 0 0,0 0 0,0 1 0,0-1 1,1 0-1,-1 0 0,0 1 0,0-1 0,0 0 1,0 1-1,0-1 0,0 0 0,0 1 0,1-1 1,-1 0-1,0 0 0,0 1 0,0-1 0,0 0 1,0 1-1,0-1 0,-1 0 0,1 1 1,0-1-1,0 0 0,0 0 0,0 1 0,0-1 1,0 0-1,0 1 0,-1-1 0,1 0 0,0 0 1,0 1-1,0-1 0,-1 0 0,1 0 0,0 0 1,0 1-1,-1-1 0,1 0 0,0 0 0,0 0 1,-1 0-1,1 1 0,0-1 0,-1 0 0,1 0 1,0 0-1,-1 0 0,-23 9 233,22-9-201,-32 8-921,0-2 0,-59 4 0,69-9-1767,9 3 821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3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114 473 9312,'8'-7'8968,"16"-12"-6065,-24 19-2836,0-1-1,1 0 0,-1 1 0,0-1 0,0 1 1,0-1-1,0 0 0,0 1 0,1-1 0,-1 0 1,0 1-1,0-1 0,-1 0 0,1 1 0,0-1 1,0 1-1,0-1 0,0 0 0,0 1 0,-1-1 1,1 1-1,0-1 0,0 0 0,-1 1 0,1-1 1,-1 1-1,1-1 0,0 1 0,-1-1 0,1 1 1,-1 0-1,0-1 0,-17-17 1307,15 16-1316,1 1 1,-1 0 0,0-1 0,1 1 0,-1 0 0,0 1 0,1-1 0,-1 0 0,0 1 0,0-1-1,0 1 1,0 0 0,0 0 0,0 0 0,0 0 0,1 1 0,-1-1 0,0 1 0,-4 1-1,3-1 10,0 1 0,0-1 0,0 1 0,0 0 0,0 0-1,1 0 1,-1 0 0,1 1 0,0-1 0,0 1 0,0 0-1,-6 6 1,8-7-62,0 0 0,-1 0 0,1 1 0,0-1 0,0 0 0,0 0 0,1 1 0,-1-1 0,0 0 0,1 1 0,0-1 0,-1 0 0,1 1 0,0-1 0,0 1 0,1-1 0,-1 1 0,0-1 0,1 0 0,-1 1 0,1-1 0,0 0 0,0 0 1,0 1-1,0-1 0,0 0 0,0 0 0,1 0 0,-1 0 0,1 0 0,-1 0 0,1-1 0,2 3 0,0 0-80,0-1 1,1 0 0,-1 0-1,1 0 1,0-1 0,0 1 0,-1-1-1,2 0 1,-1-1 0,0 1-1,0-1 1,0 0 0,1 0 0,6 0-1,6-3-1238,1 0 0,-1-1 0,32-8-1,20-5-867,8 2 1022,31-4 1363,-101 17 136,3 1 805,-10 2-315,-7 3 204,-4 2-564,0 1 0,1 0 0,-10 12 0,15-16-394,0 0 0,1 0 0,0 1 0,0-1 0,0 1 0,1 0 0,0 0-1,0 0 1,0 0 0,-1 6 0,2-10-66,1-1 1,0 1-1,0 0 1,0 0-1,0 0 1,0-1-1,0 1 1,0 0-1,0 0 1,0-1-1,0 1 1,1 0-1,-1 0 1,0 0-1,0-1 1,1 1-1,-1 0 1,0-1-1,1 1 1,-1 0-1,1-1 1,-1 1-1,1 0 0,-1-1 1,1 1-1,0-1 1,-1 1-1,1-1 1,0 1-1,-1-1 1,1 0-1,0 1 1,-1-1-1,1 0 1,0 1-1,0-1 1,0 0-1,-1 0 1,1 0-1,0 0 1,1 0-1,2 1 68,1-1 0,-1 0-1,1-1 1,0 1 0,7-3 0,0-1-26,0 0 0,-1 0 0,0-1 1,0-1-1,-1 0 0,1 0 0,-1-1 1,0 0-1,-1-1 0,0 0 1,0-1-1,-1 1 0,0-2 0,13-18 1,-14 15-64,1 0 0,-2-1 1,0 0-1,7-24 0,10-60-88,-18 77 86,20-158 262,-20 135-98,0-4 249,-6 44-343,-1 10-124,-3 17-106,3-14 207,-11 49 223,-26 146 211,37-178-887,1 0-1,0 1 1,6 36 0,-2-44-2218,0 0-1,12 33 1,-2-15-509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4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232 0 2400,'-32'3'10682,"-14"6"-6447,27-5-4158,-29 3 0,10-3-268,8 0-2046,11-3-3622,27-1 2947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6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56 2496,'0'0'784,"5"-6"400,-5 6-1078,0 0 1,1 0-1,-1 1 0,0-1 1,1 0-1,-1 0 1,1 1-1,-1-1 0,0 0 1,1 0-1,-1 0 0,1 0 1,-1 0-1,0 0 1,1 0-1,-1 0 0,1 0 1,0 0-1,2-1 537,1-1-1,-1 0 1,0 0 0,0 0-1,0 0 1,-1-1 0,1 1-1,0-1 1,2-2 0,4-3 1229,-9 7-1654,1 1-1,0 0 1,-1-1-1,1 1 1,0-1-1,-1 0 1,1 1-1,-1-1 0,1 1 1,-1-1-1,1 0 1,-1 1-1,0-1 1,1 0-1,-1 1 1,0-1-1,0 0 0,1 0 1,-1 1-1,0-1 1,0 0-1,0 0 1,0 0-1,0 1 0,0-1 1,0-1-1,-14 39 1015,-24 102-263,-1 0-226,-3-18-75,-49 174 131,89-287-782,1-2 35,-1-1 0,1 1 0,1-1-1,-1 1 1,1 0 0,0 0 0,1 9 0,0 11 807,0-28-823,1 1 0,0-1 1,0 1-1,0 0 0,0 0 1,1 0-1,-1 0 0,4 0 1,-2-1-82,37-14 77,49-13 0,121-28-2458,-206 55 1015,1 0 0,0 0 1,0 0-1,-1 0 0,8-5 1,-5 6-739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7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25 8224,'-1'-2'384,"0"0"0,0 0 0,0 1 0,0-1 0,-1 0 0,1 1 0,0-1 0,-1 1 0,1 0 0,-1-1 0,-1 0 0,14 3 5925,28-2-4121,-8 1-1384,96 0 301,221-4-2402,-330 3-1265,0 2 1,-1 0-1,1 1 1,-1 1-1,1 0 1,33 12 0,-50-15 2764,1 1 0,-1-1 0,1 1 0,-1-1 0,1 1 0,-1 0 1,0-1-1,1 1 0,-1 0 0,0 0 0,1 0 0,-1 0 1,0 0-1,0 1 0,0-1 0,2 2 0,-3-1 106,0 0 0,0-1 0,0 1 0,0-1-1,0 1 1,0 0 0,0-1 0,0 1 0,0-1-1,-1 1 1,1-1 0,-1 1 0,1-1 0,-1 1 0,0-1-1,-1 3 1,-1 2 240,1 0-1,0 0 1,0 1-1,1-1 0,-1 1 1,1-1-1,1 1 1,-1-1-1,1 1 1,1-1-1,1 11 0,-2-15-462,1 0-1,0 0 0,0 0 1,0 0-1,0-1 0,0 1 0,0 0 1,1-1-1,-1 1 0,1-1 1,-1 1-1,1-1 0,-1 0 0,1 1 1,0-1-1,0 0 0,0 0 1,-1 0-1,1-1 0,0 1 0,0 0 1,0-1-1,0 1 0,0-1 1,0 0-1,4 1 0,4-1 163,1 1 1,-1-2-1,21-2 0,-12 0 8,-1 0-1,0-2 1,0 0-1,-1-1 1,0-1-1,0 0 1,0-1-1,-1-1 0,15-12 1,-28 20-196,-1-1 0,1 0 1,-1-1-1,0 1 0,0 0 0,0-1 1,2-4-1,-3 6-46,0 0-1,-1 0 1,0 0 0,1 0-1,-1-1 1,0 1 0,1 0 0,-1 0-1,0 0 1,0-1 0,0 1-1,0 0 1,0 0 0,0-1-1,-1 1 1,1 0 0,0 0-1,-1 0 1,1 0 0,0-1-1,-1 1 1,0 0 0,0-2 0,-2 0-48,0 0 0,1 1 1,-1-1-1,0 1 1,0 0-1,-1-1 1,1 1-1,0 1 1,-1-1-1,1 0 1,-1 1-1,1 0 0,-1 0 1,0 0-1,1 0 1,-1 0-1,0 1 1,0 0-1,-4 0 1,-3-1-260,-1 1 0,1 1 1,-1 0-1,1 1 1,-13 3-1,17-2-262,0-1 1,0 1-1,0 0 0,0 0 1,1 1-1,-1 0 0,-7 6 1,-10 13-1612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8.3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130 100 5824,'-2'-4'940,"-1"0"0,1 0-1,0 0 1,-3-7 0,-5-11 4969,9 21-5687,0 0 1,-1 0 0,1 0 0,0 0 0,0 0 0,0 1 0,-1-1 0,1 0 0,0 1 0,-1-1 0,1 1 0,-1-1 0,1 1 0,0 0 0,-1-1 0,1 1 0,-3 0 0,0 0-30,-1 0 1,1 0 0,-1 0-1,-6 2 1,7-2-136,1 1 0,-1 1 0,1-1 0,0 0 0,-1 1 0,1 0 0,0-1 0,0 1 0,0 1 0,1-1 0,-5 4 0,6-5-41,0 0 0,1 0 0,-1 0 1,0-1-1,0 1 0,1 1 0,-1-1 1,1 0-1,-1 0 0,1 0 0,0 0 1,-1 0-1,1 0 0,0 0 1,0 1-1,0-1 0,0 0 0,0 0 1,0 0-1,0 0 0,0 1 0,0-1 1,0 0-1,1 0 0,-1 0 0,0 0 1,1 0-1,-1 0 0,1 1 0,0-1 1,-1 0-1,1 0 0,0-1 0,-1 1 1,3 2-1,0 0 31,1 1 1,1-1 0,-1 0-1,0 0 1,1-1-1,-1 1 1,1-1-1,0 0 1,0 0-1,0-1 1,0 1-1,0-1 1,0 0-1,0-1 1,1 1-1,8-1 1,-4 0 31,-1-1 0,1 0 1,0-1-1,-1 1 0,1-2 0,-1 0 0,18-7 1,-25 9-30,1-1 1,-1 1 0,0-1 0,1 1 0,-1-1 0,0 0 0,0 0 0,0 0-1,0 0 1,-1 0 0,1-1 0,0 1 0,-1 0 0,0-1 0,1 1-1,-1-1 1,0 1 0,0-1 0,-1 0 0,1 0 0,0 1 0,-1-1 0,0 0-1,1 0 1,-1 0 0,-1 1 0,1-6 0,-1 6-70,1 0 0,-1-1-1,0 1 1,1-1 0,-1 1 0,0 0 0,-1 0 0,1 0 0,0 0-1,0-1 1,-1 2 0,0-1 0,1 0 0,-1 0 0,0 0-1,0 1 1,0-1 0,0 1 0,0-1 0,0 1 0,0 0 0,0 0-1,-1 0 1,1 0 0,0 0 0,-1 1 0,1-1 0,-1 1-1,1-1 1,0 1 0,-1 0 0,-2 0 0,0 0-209,1 1-1,-1-1 1,1 1 0,0 0 0,-1 0-1,1 0 1,0 1 0,0 0-1,0-1 1,0 1 0,0 1 0,-6 3-1,10-6 156,0 0-1,0 0 0,-1 0 0,1 1 0,0-1 1,0 0-1,0 0 0,0 0 0,-1 0 1,1 1-1,0-1 0,0 0 0,0 0 0,0 0 1,0 0-1,0 1 0,0-1 0,-1 0 1,1 0-1,0 0 0,0 1 0,0-1 1,0 0-1,0 0 0,0 1 0,0-1 0,0 0 1,0 0-1,0 0 0,0 1 0,0-1 1,0 0-1,0 0 0,1 1 0,-1-1 0,0 0 1,0 0-1,0 0 0,0 0 0,0 1 1,0-1-1,1 0 0,-1 0 0,0 0 0,0 0 1,0 1-1,0-1 0,1 0 0,-1 0 1,0 0-1,0 0 0,0 0 0,0 0 0,1 0 1,-1 0-1,0 1 0,0-1 0,1 0 1,-1 0-1,0 0 0,0 0 0,0 0 0,1 0 1,-1 0-1,0 0 0,0 0 0,1-1 1,17 3-5571,-4-2 3035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8.9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15 8640,'-18'-10'2784,"5"6"-649,13 4-2103,0 0 0,0 0-1,0 0 1,0 0 0,0 0 0,0 0 0,0 0 0,0 0 0,0 1 0,0-1 0,0 0-1,0 0 1,0 0 0,0 0 0,0 0 0,0 0 0,0 0 0,0 0 0,0 0 0,0 0-1,0 0 1,0 0 0,0 0 0,0 0 0,0 1 0,0-1 0,0 0 0,0 0 0,0 0-1,0 0 1,0 0 0,0 0 0,0 0 0,0 0 0,0 0 0,0 0 0,0 0 0,0 0-1,0 0 1,0 0 0,0 0 0,0 0 0,0 0 0,0 0 0,-1 0 0,1 0 0,0 1-1,0-1 1,0 0 0,0 0 0,0 0 0,0 0 0,0 0 0,0 0 0,0 0 0,0 0-1,0 0 1,0 0 0,0 0 0,-1 0 0,1 0 0,0 0 0,0-1 0,0 1 0,1 1 71,-1 0 0,0 0 1,0 0-1,1-1 0,-1 1 1,0 0-1,0 0 1,0 0-1,0 0 0,0 0 1,0-1-1,0 1 0,-1 2 1,1 1 203,-6 246 4626,3-173-4293,-8 50 401,-1 18-50,12-144-978,0 0-1,0 0 1,0 1-1,0-1 0,0 0 1,1 0-1,-1 0 1,0 0-1,0 0 0,1 0 1,-1 0-1,1 0 1,-1 0-1,1 0 1,-1-1-1,1 1 0,-1 0 1,1 0-1,0 0 1,-1-1-1,1 1 1,1 1-1,0-1 11,-1-1 1,1 1-1,-1-1 1,1 1-1,-1-1 1,1 0-1,-1 0 1,1 1-1,-1-1 1,1 0-1,-1 0 0,1-1 1,2 1-1,5-2 30,-1-1 0,1 0 0,-1 0 0,9-5 0,-15 7-73,25-13 74,37-27 0,0 0-7,-61 40-81,0-1-1,0 1 1,1-1 0,-1 1 0,0 0 0,0 0 0,1 1 0,-1-1 0,0 1 0,1-1 0,-1 1 0,1 0 0,-1 1 0,0-1 0,1 0 0,3 2 0,-5-1 61,0-1 0,1 1 0,-1 0 0,0 0 0,0 1 0,0-1 0,0 0 0,0 1 0,0-1 0,0 1 0,0 0 0,-1-1 0,1 1 0,0 0 0,-1 0 0,0 0 0,1 0 0,-1 1 0,0-1 0,0 0 1,1 5-1,-1-3 52,0 1 0,0-1 0,0 1 0,-1-1 0,0 1 0,0-1 0,0 1 0,0-1 0,-1 1 0,0-1 0,0 1 0,0-1 0,0 0 0,-1 1 0,0-1 0,0 0 0,0 0 0,0 0 0,0 0 0,-1-1 0,0 1 0,0 0 0,0-1 0,0 0 0,0 0 0,-1 0 0,1 0 0,-1-1 0,0 1 0,0-1 0,0 0 0,-7 3 0,-7 0-10,-1 0 0,1-2 0,-31 3 0,-59-3-4944,90-3 2403,9 0 498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44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6 7296,'0'0'68,"0"0"0,-1-1 0,1 1 0,0 0 0,0 0 0,0 0 0,0 0 1,0 0-1,0 0 0,0 0 0,0 0 0,0 0 0,0 0 0,0-1 0,-1 1 0,1 0 0,0 0 1,0 0-1,0 0 0,0 0 0,0 0 0,0 0 0,0 0 0,-1 0 0,1 0 0,0 0 0,0 0 0,0 0 1,0 0-1,0 0 0,0 0 0,0 0 0,-1 0 0,1 0 0,0 0 0,0 0 0,0 0 0,0 0 1,0 1-1,0-1 0,0 0 0,-1 0 0,1 0 0,-5 7 2241,-9 20 436,5-7-2134,-5 8 90,1 0 0,2 1 0,1 0 1,-7 35-1,-14 123 1185,27-137-1430,1 54 1,3-85-300,1-1 1,1 0-1,1 1 1,1-1 0,0-1-1,10 27 1,-11-38-50,0-1 1,0 1 0,0 0 0,0-1 0,1 0 0,0 0-1,6 7 1,-8-11-70,0 1-1,0-1 0,-1 1 0,1-1 0,1 0 1,-1 1-1,0-1 0,0 0 0,0 0 1,1-1-1,-1 1 0,0 0 0,1-1 1,-1 0-1,0 1 0,1-1 0,-1 0 1,1 0-1,-1 0 0,1 0 0,4-2 1,-1 0-7,0 0 1,-1-1 0,1 0 0,0 0 0,-1 0 0,0-1 0,0 1 0,0-1 0,8-9-1,-9 10-14,8-9 16,0 0 0,-1-1 0,-1-1-1,0 0 1,11-21 0,23-44 129,60-154-1,-96 213-207,-1 0 0,-1-1 0,0 1-1,-2-1 1,3-35 0,-6 48 17,-1 0 0,0 1 0,-1-1-1,0 0 1,0 1 0,0-1 0,-1 1 0,-1 0 0,1-1 0,-1 1 0,0 0 0,0 0 0,-1 1-1,0-1 1,-1 1 0,1 0 0,-1 0 0,-8-8 0,8 10-26,1 0 0,-1 0 0,0 0 0,-1 1 0,1 0 0,0 0 0,-1 0 0,0 1 0,1 0-1,-1 0 1,0 0 0,0 1 0,0 0 0,0 0 0,0 1 0,-1-1 0,1 1 0,0 1 0,0-1 0,0 1 0,0 0 0,0 0 0,-8 3 0,9-2-430,0 1 0,-1-1-1,1 1 1,0 0 0,1 0 0,-1 1 0,0-1 0,1 1 0,-6 7-1,6-6-791,0 0 0,0 0 0,0 0 0,0 1-1,1 0 1,0 0 0,0 0 0,1 0-1,-3 8 1,0 13-2377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9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19 6048,'0'0'226,"0"-1"-1,-1 0 1,1 0 0,0 1 0,0-1 0,0 0-1,0 0 1,0 0 0,0 1 0,0-1 0,0 0-1,0 0 1,0 0 0,0 1 0,0-1 0,1 0-1,-1 0 1,0 1 0,1-2 0,0 1 50,-1 1 1,1 0-1,0 0 1,-1-1-1,1 1 1,0 0-1,0 0 1,-1 0 0,1 0-1,0 0 1,-1 0-1,1 0 1,0 0-1,0 0 1,-1 0-1,1 0 1,0 0-1,-1 0 1,1 0-1,0 1 1,-1-1-1,1 0 1,0 1-1,0-1 1,0 1-124,0-1 1,0 1-1,0-1 1,-1 1-1,1-1 1,0 1-1,0-1 1,0 1-1,-1 0 1,1 0-1,0-1 1,-1 1-1,1 0 1,0 0-1,-1 0 1,1 0-1,-1-1 1,0 1-1,1 0 1,-1 0-1,0 0 0,1 0 1,-1 0-1,0 0 1,0 0-1,0 0 1,0 2-1,0 2 163,-1 0-1,1 0 0,-1 0 0,-3 8 1,3-8-46,-43 152 2276,-32 134-1316,73-276-1214,0 1 1,1 0 0,1-1 0,1 21 0,0-32 8,1 1 0,-1 0 0,1 0 0,0-1 0,0 1 0,1-1 0,-1 1 0,1-1 0,0 1 0,0-1 0,1 0 0,-1 0 0,1 0 0,0 0 0,0-1 0,0 1 0,0-1 0,5 4 0,-2-4 27,-1 1-1,1-2 0,0 1 0,0 0 0,0-1 1,0 0-1,0-1 0,0 0 0,7 1 1,10 1 46,26-2 1,-12-2-435,1-2 0,45-10 0,-65 11-298,8 0-1607,-13-5-3177,-25-8-6198,3 8 8379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09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85 9376,'-31'-47'5189,"30"46"-4989,1 1 1,-1-1-1,1 1 0,0-1 0,-1 0 1,1 1-1,0-1 0,0 0 1,-1 1-1,1-1 0,0 0 1,0 1-1,0-1 0,0 0 1,0 0-1,0 1 0,0-1 1,0 0-1,0 1 0,1-1 0,-1 0 1,0 1-1,0-1 0,0 0 1,1 1-1,-1-1 0,0 0 1,1 1-1,-1-1 0,1 0 1,1-1 55,0 1 0,0 0 0,0 0 0,0 0 0,0 0 1,0 0-1,0 0 0,0 0 0,0 1 0,3-1 0,8-2 195,0 2-1,23-1 0,57 6-396,1 4-1,146 32 0,-224-36-2545,0 1 0,0 0 0,27 14 1,-16-7-549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10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0 7808,'-2'5'8567,"-4"2"-4808,-21 20-3006,24-24-78,-41 36 900,-31 33 362,65-61-1702,1 0 0,1 0 0,0 0 0,1 1 0,-10 19 1,16-27-173,-1 1 1,1-1 0,0 1 0,0 0 0,0-1 0,0 8 0,1-11-40,0 0 0,0 0-1,0 0 1,1-1-1,-1 1 1,0 0 0,0 0-1,0 0 1,1 0-1,-1-1 1,0 1 0,1 0-1,-1 0 1,1 0-1,-1-1 1,1 1 0,-1 0-1,1 0 1,0-1-8,0 1 1,0-1-1,0 0 1,0 1-1,0-1 1,-1 0-1,1 0 0,0 0 1,0 0-1,0 0 1,0 0-1,0 0 1,0 0-1,0 0 1,-1 0-1,1-1 0,0 1 1,0 0-1,0-1 1,0 1-1,-1 0 1,2-2-1,6-2-69,0-2-1,0 1 0,-1-1 1,0 0-1,8-10 0,-5 7-34,9-11 91,-1 0 1,-1-1-1,-1-1 1,-1-1-1,20-39 1,-33 60 83,-1 7 3,-2 9 175,-1-1-190,1 1 0,1-1-1,0 1 1,1-1 0,1 1-1,0-1 1,1 0 0,0 1-1,1-1 1,10 23 0,-13-32-199,1-1 0,-1 0-1,1 1 1,0-1 0,0 0 0,0 0 0,0 0 0,1 0 0,-1-1 0,1 1 0,0-1 0,0 1-1,0-1 1,0 0 0,5 3 0,-3-4-413,-1 1 0,1-1 0,-1 1 0,1-1 0,0-1 0,-1 1 0,1-1 1,0 0-1,0 0 0,8-1 0,0-1-1109,-1-1 0,1 0-1,-1-1 1,0-1 0,0 0 0,-1-1 0,22-13 0,-19 10-735,25-23-1,-10 1 2339,-6 3 3281,-1-3 3967,-20 29-6755,13-18 2151,-15 19-2424,0 1 0,1-1 0,-1 0 0,1 1 0,0-1-1,-1 0 1,1 1 0,0-1 0,-1 1 0,1-1 0,0 1 0,-1 0 0,1-1 0,0 1 0,0 0 0,-1-1 0,1 1 0,0 0 0,0 0 0,0 0 0,1-1 0,-1 3 44,-1 0-1,0-1 1,1 1-1,-1-1 1,0 1-1,0 0 1,0-1-1,0 1 1,-1 0 0,1-1-1,0 1 1,-1 2-1,0 1 172,-1 12 131,-1 0 1,-10 34 0,10-42-2045,0-1 0,-1 1 1,-9 14-1,12-21 948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10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61 8384,'0'-32'3808,"-5"21"-3328,5 7 1600,5 4-1248,-5-8-544,3 8-224,-3-5-672,0 10 320,0 3-2048,10-1 1280,-5 6-1856,3 2 1664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11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6048,'3'4'443,"-1"-1"-1,0 1 1,0 0 0,0 0 0,0 0 0,0 0 0,1 6-1,2 5 1637,-2-4-715,-1 0-1,0 0 1,0 0 0,-1 0-1,-1 0 1,-1 21 0,0-2 1474,1-30-2816,1 1 1,-1-1 0,0 0 0,0 0 0,0 0 0,0 1 0,0-1 0,0 0 0,0 0-1,1 0 1,-1 1 0,0-1 0,0 0 0,0 0 0,0 0 0,1 0 0,-1 1-1,0-1 1,0 0 0,0 0 0,1 0 0,-1 0 0,0 0 0,0 0 0,0 0 0,1 0-1,-1 0 1,0 0 0,0 0 0,1 0 0,-1 0 0,0 0 0,0 0 0,0 0-1,1 0 1,-1 0 0,0 0 0,0 0 0,1 0 0,-1 0 0,0 0 0,0 0 0,0 0-1,1 0 1,-1-1 0,0 1 0,20-8 408,-14 5-364,161-82 184,-142 71 193,1 1 0,36-14 1,-59 26-368,0 0 0,0 1-1,1-1 1,-1 1 0,0-1 0,0 1 0,0 0 0,0 0 0,1 0 0,-1 1 0,0-1-1,0 1 1,0-1 0,0 1 0,0 0 0,0 0 0,0 1 0,0-1 0,0 1 0,-1-1-1,1 1 1,0 0 0,-1 0 0,0 0 0,1 0 0,-1 0 0,0 1 0,0-1 0,0 1-1,0 0 1,-1-1 0,1 1 0,-1 0 0,0 0 0,2 3 0,1 7-505,-1 0 1,0 0-1,-1 0 1,1 17-1,-2-1-4262,-2 0-3612,0-1 3118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11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20 367 8064,'-14'-19'3434,"13"18"-3197,1 1 1,-1-1-1,1 0 0,-1 1 0,1-1 0,0 0 1,-1 1-1,1-1 0,0 0 0,-1 0 0,1 0 1,0 1-1,0-1 0,0 0 0,0 0 0,0 0 1,0 1-1,0-1 0,0 0 0,0-1 0,2-7 2587,-2 8-2679,0 0 0,0 1-1,0-1 1,0 1 0,0-1 0,1 0-1,-1 1 1,0-1 0,0 1 0,0-1-1,0 0 1,1 1 0,-1-1 0,0 1-1,1-1 1,-1 1 0,1-1 0,9-8 408,-1 2 0,2-1 1,-1 1-1,16-7 1,17-11-340,4-6 250,-1-3 0,70-66 0,-105 89-471,28-27 19,-35 34 17,0 1 1,0 0-1,1 0 0,-1 0 1,1 1-1,0-1 0,9-2 1,-13 5-26,0 0 1,1 0-1,-1 0 0,0 0 0,0 0 1,1 0-1,-1 0 0,0 0 1,0 1-1,0-1 0,1 0 1,-1 1-1,0-1 0,0 1 1,0-1-1,0 1 0,0 0 1,0 0-1,0-1 0,0 1 1,0 0-1,0 0 0,-1 0 1,1 0-1,0 0 0,0 0 1,-1 0-1,1 0 0,-1 0 1,2 2-1,0 3 11,1-1-1,-1 1 1,-1 0 0,3 11 0,1 50 154,0-2 131,-4-55-221,0-1-28,1 1-1,0-1 1,0 0-1,1 0 1,0 0-1,4 10 0,-5-17-37,-1 1 0,1-1 0,0 0 0,0 0 0,0 1 0,0-1 0,0-1 0,0 1 0,0 0 0,1 0-1,-1-1 1,1 1 0,-1-1 0,1 0 0,-1 0 0,1 0 0,0 0 0,0 0 0,-1-1 0,1 1 0,0-1 0,0 0-1,0 0 1,0 0 0,4 0 0,15-3 69,0-1 0,0-1 1,0-1-1,39-17 0,-39 14-56,-1-1-1,0-2 1,38-26 0,47-53 41,-91 77-47,-6 4-31,2 0-1,-1 1 0,23-14 1,-33 22 13,1 1 0,0-1 0,0 1 0,0 0 0,0-1 0,0 1 0,0 0 0,0 0 0,0 0 0,0-1 0,0 1 0,0 0 0,0 0 0,0 0 0,0 1 0,0-1 0,0 0 0,0 0 0,0 0 0,1 1 0,0 0 14,0 1 0,0-1-1,-1 0 1,1 0-1,0 1 1,-1-1-1,1 1 1,-1-1-1,2 3 1,2 3 52,-1 0 0,0 0 0,0 0 0,2 9 0,13 36 84,18 87-1,-1 56-1463,-30-155 354,-5-36 306,0 1 0,-1 0 1,1-1-1,-1 1 0,-1 6 1,-3 0-4858,-2-39-3397,3-4 5354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12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19 5728,'4'-13'1840,"-4"13"-1819,0 0 0,0 0-1,0 0 1,0-1 0,0 1 0,0 0 0,0 0 0,0 0 0,1 0 0,-1-1-1,0 1 1,0 0 0,0 0 0,0 0 0,0 0 0,0 0 0,1 0 0,-1 0-1,0-1 1,0 1 0,0 0 0,0 0 0,0 0 0,1 0 0,-1 0 0,0 0-1,0 0 1,0 0 0,0 0 0,1 0 0,-1 0 0,0 0 0,0 0 0,1 0-1,0-1 157,0 1-1,1 0 0,-1-1 1,0 1-1,1 0 0,-1 0 1,1 0-1,-1 0 0,0 0 1,1 0-1,-1 0 0,1 0 1,-1 1-1,0-1 0,1 1 1,-1-1-1,0 1 0,1-1 1,-1 1-1,0 0 0,0-1 1,0 1-1,0 0 0,0 0 1,1 0-1,-1 0 0,-1 0 1,1 0-1,0 0 0,0 0 1,1 3-1,3 7 585,-1 0 1,0 0-1,0 0 1,-1 1-1,-1-1 1,0 1-1,0 0 1,-1-1-1,-1 21 1,-3 10 823,-10 54 0,13-96-1576,-70 326 2796,29-181-2711,-12 48-146,47-164-843,2 0 1,0 0-1,2 1 0,2 44 1,1-61-1058,1-1 0,4 16 0,7 11-2149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1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26 4480,'0'-1'85,"-1"1"-1,1-1 1,0 1 0,0-1 0,-1 1-1,1-1 1,0 1 0,0-1 0,0 0-1,0 1 1,0-1 0,-1 1 0,1-1-1,0 1 1,0-1 0,1 1 0,-1-1-1,0 0 1,0 1 0,0-1 0,0 1-1,0-1 1,0 1 0,1-1 0,-1 1-1,0-1 1,1 1 0,4-8 5817,3 5-3020,5 44 462,-8 40-2480,-1 11-6,-2-83-567,-2-9-276,0 0 0,0 0 0,0 0 0,0 1 1,0-1-1,0 0 0,0 0 0,0 0 0,0 0 0,1 0 1,-1 0-1,0 0 0,0 0 0,0 0 0,0 0 0,0 0 1,0 0-1,0 0 0,0 0 0,1 0 0,-1 0 0,0 0 1,0 0-1,0 0 0,0 0 0,0 0 0,0 0 0,0 0 1,1 0-1,-1 0 0,0 0 0,0 0 0,0 0 0,0 0 1,0-1-1,0 1 0,0 0 0,0 0 0,0 0 0,0 0 1,0 0-1,1 0 0,0-2 54,0 1 0,0-1 0,0 0 0,0 1 0,0-1 0,-1 0-1,1 0 1,0 0 0,0-2 0,4-16-175,0 0 0,2 1 0,1 0 0,0 0 0,1 1 0,1 0 0,17-23 0,-26 40 88,0 0 0,0 0 0,0 0 0,0 0 0,0 0 0,1 1 0,-1-1 1,0 0-1,0 1 0,1-1 0,-1 1 0,2-1 0,-2 0 24,-1 1 1,1 0 0,-1 0-1,1 0 1,-1 0 0,1 0 0,-1 0-1,1 0 1,0 0 0,-1 0 0,1 0-1,-1 0 1,1 0 0,-1 1-1,1-1 1,-1 0 0,1 0 0,-1 0-1,1 1 1,-1-1 0,1 0-1,-1 1 1,0-1 0,1 0 0,-1 1-1,1-1 1,-1 0 0,0 1-1,1-1 1,-1 1 0,0-1 0,0 1-1,1 0 1,7 15 376,-7-13-269,1 1 0,0-1 0,-1 0 0,0 1 0,2 7 0,3 35 150,1 93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11 5472,'-10'0'8026,"5"1"-4623,2 0-3285,0 0-1,0 1 1,1 0 0,-1 0 0,1 0 0,0 0 0,-1 0-1,1 0 1,0 1 0,0-1 0,0 1 0,1-1-1,-1 1 1,1 0 0,-1-1 0,1 1 0,0 0-1,0 0 1,0 0 0,0 0 0,1 0 0,-1 0 0,1 0-1,0 6 1,0-5-81,1-1 1,-1 1-1,1 0 0,0-1 0,0 1 1,0-1-1,0 1 0,1-1 1,-1 0-1,1 1 0,0-1 0,0 0 1,0 0-1,1 0 0,-1 0 0,1-1 1,-1 1-1,1-1 0,0 1 0,0-1 1,4 2-1,0 0 62,0 0 0,0-1 0,0 0 0,1 0 0,-1-1 0,1 0 0,-1 0 0,1 0 0,0-1 0,15 0 0,-17-2-38,-1 1 1,1-1-1,0 0 0,-1 0 0,1-1 1,-1 0-1,1 0 0,-1 0 0,0-1 1,0 1-1,0-1 0,0 0 1,0-1-1,-1 1 0,7-7 0,-9 7-25,1 0-1,-1 0 0,0-1 0,0 1 1,0 0-1,-1-1 0,1 1 1,-1-1-1,0 0 0,0 1 0,0-1 1,0 0-1,-1 0 0,0 0 1,0 1-1,0-1 0,0 0 0,0 0 1,-1 0-1,1 0 0,-1 1 0,0-1 1,0 0-1,-1 1 0,-1-5 1,2 6-33,-1 1 0,1-1 0,-1 0 0,1 0 0,-1 0 0,0 1 0,0-1 0,0 1 0,0 0 0,0-1 0,0 1 0,0 0 1,-4-1-1,-29-10-585,28 10 12,0 1-1,1 1 1,-1-1 0,0 1 0,-12 1-1,-5 0-5500,18-1 3778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2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590 17 1152,'0'0'8154,"0"-6"-4111,0 6-3995,0 0-1,-1 0 1,1 0-1,0 0 1,0 0 0,0 0-1,0 0 1,-1 0-1,1 0 1,0 0 0,0 0-1,0 0 1,-1 0-1,1 0 1,0 0 0,0 0-1,0 0 1,0 0 0,-1 0-1,1-1 1,0 1-1,0 0 1,0 0 0,0 0-1,-1 0 1,1 0-1,0 0 1,0 0 0,0-1-1,0 1 1,0 0-1,-1 0 1,1 0 0,0 0-1,0-1 1,0 1 0,0 0-1,0 0 1,0 0-1,0 0 1,0-1 0,0 1-1,0 0 1,0 0-1,0 0 1,0-1 0,0 1-1,0 0 1,0 0-1,0 0 1,0-1 0,0 1-1,0 0 1,0 0 0,2-1 248,-3-3 16,-8 4 4375,6 2-5113,-118 205 1988,103-177-1386,-2-1 0,-1-1 0,-1-1 0,-1 0 0,-52 44 0,28-33-61,-3-2 1,-82 46 0,89-53-937,43-29 776,0 0 0,0 0 0,0 0 0,0 0 0,0 1 0,0-1 0,0 0 0,0 0 0,0 0 0,0 0 0,0 0 0,0 0 0,0 1 0,0-1 0,0 0 0,0 0 0,0 0 0,0 0 0,1 0 0,-1 0 0,0 0 0,0 1 0,0-1 0,0 0 0,0 0 0,0 0 0,0 0 0,0 0 0,0 0 0,1 0-1,-1 0 1,0 0 0,0 0 0,0 0 0,0 0 0,0 0 0,0 0 0,1 0 0,-1 0 0,0 0 0,0 0 0,0 0 0,0 0 0,0 0 0,0 0 0,1 0 0,-1 0 0,0 0 0,0 0 0,0 0 0,0 0 0,0 0 0,0 0 0,0 0 0,1 0 0,-1 0 0,8 0-1267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6:4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11136,'8'-20'5056,"1"20"-4417,-4 0 1697,3 0-1408,15-4 416,4 4-800,14-8-192,-1 3-224,10-6-288,3 7 64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0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12 2976,'9'-12'10771,"-15"20"-8556,-15 16 132,15-18-2097,1-1 1,-1 1 0,0-1-1,0-1 1,-1 1 0,1-1-1,-1 0 1,-14 6 0,7-3 106,0-1-139,1 0-1,-24 5 1,-4 2-2,36-11-177,-3 1-89,0 0 0,0 1 1,0-1-1,0 2 0,1-1 1,-9 7-1,13-8-116,1-1 59,3-1 49,0-1 144,5 0 276,4-2-269,0 0-1,0 0 0,-1-1 0,1 0 1,0-1-1,-1 0 0,13-8 1,-10 6-58,76-43 95,-19 9 12,-28 19 236,-39 20-354,-2 1-19,0 0 1,0 0-1,0 0 1,0 0 0,0 0-1,1 0 1,-1 0-1,0 0 1,0 0-1,0 0 1,0 0 0,0 0-1,0 0 1,0 0-1,1 0 1,-1 0-1,0 0 1,0 0-1,0 0 1,0 0 0,0 0-1,0 0 1,0 0-1,1 0 1,-1 0-1,0 0 1,0 0 0,0 0-1,0 0 1,0 0-1,0 0 1,0 0-1,0 0 1,1 0-1,-1 1 1,0-1 0,0 0-1,0 0 1,0 0-1,0 0 1,0 0-1,0 0 1,0 0 0,0 0-1,0 1 1,0-1-1,0 0 1,0 0-1,0 0 1,0 0-1,0 0 1,0 0 0,0 0-1,0 1 1,0-1-1,0 0 1,0 0-1,0 0 1,0 0 0,0 0-1,0 1 1,1 4 73,2 2 47,-2 1 0,1-1-1,-1 1 1,-1 0-1,1-1 1,-2 14 0,0 4 216,-7-21-3665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3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272 439 3808,'-11'-12'14941,"11"10"-13310,-1-2-3777,1 3 2228,0 0 0,-1 0 0,1-1-1,-1 1 1,1 0 0,-1 0 0,0 0 0,0 0-1,1 0 1,-1 0 0,0 0 0,0 0 0,0 0-1,0 0 1,0 0 0,-1 0 0,-19-13 1261,18 12-1197,-3-1 18,1 1 0,0 0 0,-9-3 1,3 2 111,7 2-238,1 1 0,0-1 0,0 1 0,-1 0 0,1 0 0,0 0 0,0 1 0,0-1 0,-7 3 0,4-2-7,2-1-6,-1 1 0,1 0 0,-1 1 0,1-1 0,-1 1 0,1-1 0,0 2 1,0-1-1,-6 4 0,-9 5-75,14-9 36,0 0 0,1 1 0,-1 0 0,0 0 1,-5 5-1,9-7 14,0 0 0,1 0 1,-1 0-1,0 0 1,0 0-1,1 0 0,-1 1 1,0-1-1,1 0 0,0 0 1,-1 1-1,1-1 0,0 0 1,-1 0-1,1 1 1,0-1-1,0 0 0,0 1 1,0-1-1,0 0 0,0 1 1,1-1-1,-1 0 0,0 0 1,1 1-1,-1-1 1,1 2-1,4 6 27,-1-1 1,1 0-1,0 0 1,1 0-1,0 0 1,9 8-1,47 39 302,-53-47-285,-2-3 19,0 0 0,0-1 0,0 1 0,1-2 1,-1 1-1,1-1 0,0 0 0,15 3 0,-17-4 3,0-1 0,0 0 1,0-1-1,0 0 0,1 0 0,-1 0 1,0 0-1,0-1 0,0 0 1,0 0-1,0-1 0,10-4 1,-10 4 19,0-2 0,0 1 0,0-1 0,0 0 0,0 0 0,-1 0 0,0-1 0,0 0 0,9-10 0,-13 13-46,0 0 0,0 0 0,0 0 1,0 0-1,0 0 0,0 0 0,-1-1 0,1 1 1,-1 0-1,0 0 0,1 0 0,-1-1 1,0-3-1,-1 3-15,0 0-1,1 1 1,-1-1 0,0 0 0,0 1 0,0-1-1,-1 1 1,1-1 0,-1 1 0,1 0 0,-1-1 0,0 1-1,-3-3 1,-37-33 199,-1 2-1,-51-32 0,56 40-66,15 13-34,2-2 1,-24-22 0,39 32-105,-1-1 0,1 1 1,0-1-1,1 0 1,-1-1-1,2 1 1,-1-1-1,1 0 1,-4-17-1,6 21-46,1-1 1,-1 1-1,2-1 1,-1 1-1,0-1 0,1 0 1,0 1-1,1-1 0,-1 1 1,1-1-1,0 0 0,0 1 1,1-1-1,0 1 0,0 0 1,0 0-1,0-1 0,1 1 1,0 1-1,0-1 0,0 0 1,1 1-1,4-6 0,-6 8 15,0 0 0,0 0 0,0-1 0,1 2 1,-1-1-1,0 0 0,1 0 0,-1 1 0,1-1 0,0 1 0,-1 0 0,1 0 0,0 0 0,0 0 0,0 0 0,3 0 1,-2 1-4,-1 0 0,0 0 1,0 1-1,0-1 0,0 1 1,1 0-1,-1 0 0,0 0 1,0 0-1,0 1 0,-1-1 1,1 1-1,0-1 0,-1 1 1,4 3-1,6 6 29,0 0 0,-1 1 0,-1 1 0,0 0 0,0 0 0,-1 1 0,13 28 0,0 5 306,-21-45-677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4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4 538 4064,'-4'-1'8606,"14"1"-2612,-2-2-6168,26-21 1612,61-52 0,-68 51-1303,-2-1 0,-1-1 0,-1-2 0,-1 0 0,-2-1 0,-1-1 0,-1-1 0,22-54 0,-37 79-59,-1 0 0,0 0 1,-1-1-1,1 1 0,-1 0 0,0-1 1,-1 0-1,0 1 0,0-1 1,0 1-1,-1-1 0,-2-10 1,3 15-38,-1 0 1,0 0 0,1 0 0,-1 0 0,0 0-1,0 1 1,0-1 0,-1 0 0,1 0 0,0 1-1,-1-1 1,1 1 0,-1-1 0,1 1 0,-1 0-1,0 0 1,-3-2 0,2 1-9,0 1 0,1 1 0,-1-1 1,0 0-1,0 1 0,0-1 0,0 1 0,0 0 0,0 0 0,0 0 1,-4 1-1,-1 1 13,0-1 1,1 2 0,-1-1 0,1 1 0,-1 0 0,1 1-1,0-1 1,-8 7 0,7-3 11,0 0-1,1 0 1,0 0 0,0 1-1,1 0 1,0 1 0,0-1-1,1 1 1,0 0 0,0 1-1,1-1 1,1 1 0,0 0-1,0 0 1,1 0 0,-2 12 0,3-13-36,0-1 1,0 1 0,1 0-1,0 0 1,1-1 0,0 1-1,0 0 1,1-1 0,0 1-1,1-1 1,-1 0 0,2 0-1,-1 0 1,1 0 0,0 0-1,1-1 1,0 0 0,0 0-1,10 11 1,-7-11-137,2 1 0,-1-1 0,1-1 1,0 0-1,0 0 0,0-1 0,18 6 0,-4-3-1751,0-2 0,38 6 0,-22-10-1321,-33-2 1273,0-1 0,0 0 0,11-4 0,14-3-3231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7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3072,'3'0'11680,"-3"7"-6889,-5 18-5426,1-10 1689,-13 45-73,4 11-357,-32 187 240,41-212-702,2 0-1,2 0 0,6 51 1,-2-62-42,2 0 0,1-1 1,1 0-1,2 0 1,1 0-1,24 46 0,-30-71 55,0 0 1,13 17-1,-15-23-211,-1 0-1,1 0 1,0-1 0,0 1 0,0-1 0,0 1 0,0-1 0,1 0 0,-1 0-1,5 2 1,-6-4-1233,1-8-4358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8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25 3392,'-1'-1'146,"1"0"0,-1 0 0,0 0 0,1 0 0,-1 0 0,1 0 0,-1 0 0,1 0 0,0 0 0,0 0 0,-1 0 0,3-11 9895,-13 39-8897,4-9-252,-7 15-454,-1-2 1,-1 1 0,-2-2-1,-1 0 1,-1-1 0,-2-2-1,-38 39 1,42-47 612,18-18-614,0-6 11,10-20-521,1 0-1,1 1 1,1 1-1,25-36 1,7-11-72,-43 66 153,27-41-75,-26 41 65,0 0-1,0 0 0,1 0 1,0 0-1,-1 1 0,2-1 1,7-4-1,-11 8 12,0-1 1,0 0-1,0 1 1,0-1-1,1 1 0,-1 0 1,0-1-1,0 1 1,1 0-1,-1 0 0,0 0 1,1 0-1,-1 0 1,0 0-1,1 0 0,-1 1 1,0-1-1,0 0 1,1 1-1,-1-1 0,0 1 1,0-1-1,0 1 1,0-1-1,0 1 0,1 0 1,-1 0-1,0-1 1,-1 1-1,1 0 0,1 1 1,2 4 64,0-1-1,0 1 1,0-1 0,4 12 0,-3-7-19,3 6 49,-2 0-1,9 31 1,2 5 55,-11-34-67,-1-1 0,2 20 1,-4-22 24,-3-14-80,1 0-1,-1 0 0,0 1 0,0-1 1,0 0-1,0 0 0,0 0 1,-1 1-1,1-1 0,0 0 0,0 0 1,-1 0-1,1 0 0,-1 1 1,1-1-1,-1 0 0,0 0 0,1 0 1,-1 0-1,0 0 0,0 0 1,1 0-1,-1-1 0,0 1 1,0 0-1,0 0 0,0-1 0,0 1 1,0 0-1,0-1 0,0 1 1,-1-1-1,-1 1 0,-4 1 72,0 0-1,-1 0 1,1-1 0,-11 0-1,15 0-44,-122 16-207,80-6-3504,45-11 3492,-1 0-1,1 0 1,-1 0 0,1 0-1,-1 0 1,1 0-1,-1 0 1,1 0 0,0 1-1,-1-1 1,1 0 0,-1 0-1,1 0 1,-1 1-1,1-1 1,0 0 0,-1 1-1,1-1 1,0 0 0,-1 1-1,1-1 1,0 0-1,-1 1 1,1-1 0,0 1-1,0-1 1,0 0 0,-1 1-1,1-1 1,0 1-1,0-1 1,0 1 0,0-1-1,0 1 1,4 14-4330,-3-13 4200,4 13-5959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0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477 180 2656,'0'0'87,"0"0"1,0 0-1,0-1 0,0 1 1,0 0-1,0 0 1,0 0-1,0 0 0,0-1 1,0 1-1,0 0 0,0 0 1,0 0-1,-1 0 0,1-1 1,-12-4 10546,8-10-8096,-8-12-949,9 21-1417,1 0-1,-1 0 1,0 0 0,-6-8 0,2 6-110,1 0 0,-1 1 0,-1 0 1,1 0-1,-1 1 0,0 0 0,-1 0 0,0 1 0,1 0 0,-2 1 1,1-1-1,0 2 0,-1-1 0,0 2 0,0-1 0,0 1 0,0 1 0,0 0 1,-12 0-1,12 1-59,0 1-1,1 0 1,-1 0 0,0 1 0,1 0 0,0 1 0,0 0-1,-1 1 1,2 0 0,-1 0 0,0 1 0,1 0 0,-12 9 0,14-9-15,1 0 1,0 0 0,0 0 0,0 1 0,1 0 0,-1 0 0,1 0 0,1 0 0,-1 0 0,1 1 0,0 0 0,1-1-1,-1 1 1,1 0 0,1 0 0,-1 1 0,1-1 0,0 11 0,1-7 42,1-1 0,-1 1 0,2 0 0,0-1 1,0 0-1,1 1 0,0-1 0,0 0 0,1 0 0,1-1 0,10 18 0,-7-15 29,0-1-1,0-1 1,1 0 0,1 0-1,20 17 1,-7-12 20,0 0 0,42 19 0,-10-6-123,-53-27 48,36 20 198,0 2-1,41 32 1,-77-53-149,1 1 0,-1 0-1,1-1 1,-1 1 0,0 0-1,0 0 1,0 0-1,-1 0 1,1 0 0,-1 1-1,0-1 1,0 0 0,0 1-1,0-1 1,0 1 0,0 6-1,-2-9-5,1 0 0,0 0 0,0 0-1,-1 0 1,1 0 0,-1 0 0,1 0 0,-1 0-1,1 0 1,-1-1 0,1 1 0,-1 0 0,0 0-1,0 0 1,1-1 0,-1 1 0,0 0 0,0-1-1,0 1 1,0 0 0,0-1 0,0 1 0,0-1-1,-1 1 1,-26 7 382,27-8-417,-32 5 373,-1-2 0,0-1 0,-55-4 1,78 1-332,-85-10 185,17 0-1707,72 11 501,1 0 1,-1 1-1,0-1 0,1 2 1,-13 2-1,18-3 819,-13 4-4600,4 10 1489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9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87 3328,'0'-3'467,"-1"0"1,1 0-1,-1 0 1,1 0-1,0 0 1,0 0-1,1 0 1,-1 0-1,1 0 1,0-4-1,3-20 6599,-4 74-3857,-1 11-2174,6 59 0,-5-96-797,1-8 994,2-13-701,2-9-302,8-12-6,3-7-185,32-42-1,-39 58-48,53-59-282,-53 62 254,1 0 0,-1 1 0,2 0 0,-1 0 0,14-6 0,-21 12 66,1 0 0,-1 1 1,1 0-1,0-1 0,-1 1 1,1 1-1,0-1 1,0 0-1,-1 1 0,1 0 1,0 0-1,0 0 0,0 0 1,0 1-1,-1-1 1,1 1-1,0 0 0,-1 0 1,1 1-1,0-1 0,-1 1 1,0-1-1,1 1 0,-1 0 1,0 1-1,0-1 1,0 0-1,0 1 0,0 0 1,-1-1-1,1 1 0,-1 0 1,0 0-1,0 1 1,0-1-1,0 0 0,2 7 1,-1-2 35,0-1 0,-1 1 1,0 0-1,-1 0 0,1 0 1,-2 0-1,1 0 1,-1 0-1,0 0 0,-1 0 1,0 0-1,-3 15 0,0-11-14,0-1 0,0 1 0,-2-1 0,1 0 0,-1 0 1,-1 0-1,-13 16 0,2-5-2167,40-22-7689,-3-2 6740,6-2-2170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5:39.4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50 6048,'0'-1'276,"0"1"1,0-1-1,0 1 0,0-1 1,0 1-1,0 0 1,0-1-1,0 1 1,0-1-1,0 1 0,0 0 1,0-1-1,0 1 1,0-1-1,-1 1 1,1 0-1,0-1 0,0 1 1,0-1-1,-1 1 1,1 0-1,-1-1 0,-6 5 2740,-10 19-1618,12-16-655,3-4-625,0 0 0,0 0 0,1 1-1,-1-1 1,1 0 0,-1 1 0,1-1 0,0 1-1,0-1 1,1 1 0,-1 7 0,1-10-78,0 1 0,0-1 1,0 1-1,0-1 0,1 1 0,-1-1 0,0 1 1,1-1-1,-1 0 0,1 1 0,0-1 1,-1 0-1,1 1 0,0-1 0,0 0 0,0 0 1,0 0-1,0 0 0,0 0 0,0 0 1,0 0-1,0 0 0,1 0 0,-1 0 1,0-1-1,0 1 0,1 0 0,-1-1 0,1 1 1,-1-1-1,0 0 0,3 1 0,-3-1 14,1 0 1,0 0-1,-1 0 0,1 0 0,-1 0 0,1 0 0,0 0 0,-1-1 0,1 1 0,-1-1 1,1 1-1,-1-1 0,1 0 0,-1 1 0,1-1 0,-1 0 0,0 0 0,0 0 0,2-1 0,2-3 137,0-1 0,9-11 0,-6 8 53,-2 1 36,1 0 0,-2 0 0,9-13 0,-13 19-229,0-1 0,0 1 1,0 0-1,0-1 0,-1 1 1,1-1-1,-1 0 1,1 1-1,-1-1 0,0 1 1,0-1-1,0 0 1,0 1-1,0-1 0,-1 1 1,1-1-1,-1 1 1,-1-4-1,2 5-52,-1 0 0,1 0-1,-1 1 1,1-1 0,-1 0 0,0 0-1,1 0 1,-1 1 0,0-1 0,0 0 0,1 1-1,-1-1 1,0 1 0,0-1 0,0 1 0,0-1-1,0 1 1,0 0 0,0-1 0,0 1 0,0 0-1,0 0 1,0 0 0,0-1 0,0 1-1,0 0 1,0 0 0,0 1 0,0-1 0,0 0-1,0 0 1,0 0 0,0 1 0,0-1 0,-1 1-1,-4 2-103,0-1 0,0 1-1,1 0 1,-7 5-1,0 0-145,0 1 0,1 0-1,0 1 1,1 0 0,0 0-1,0 1 1,-13 20 0,22-29 0,0 0 1,0 0 0,1 0-1,-1 0 1,0 0 0,0 0-1,1 0 1,-1 0 0,1 0-1,0 0 1,0 0 0,-1 0-1,1 0 1,1 3 0,-1-4-33,1 1 1,-1-1-1,1 0 0,-1 1 1,1-1-1,0 0 0,-1 1 1,1-1-1,0 0 0,0 0 1,0 0-1,0 0 0,0 1 1,0-2-1,0 1 1,1 0-1,-1 0 0,0 0 1,0 0-1,1-1 0,1 1 1,18 8-5958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08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17 557 3904,'-16'3'10101,"17"-2"-9938,0-1 0,1 1 0,-1-1 0,1 1-1,-1-1 1,0 0 0,1 0 0,-1 1 0,1-1 0,2 0 0,7-1 33,0 1 0,1-1 0,-1-1 1,0 0-1,0 0 0,0-1 0,0-1 0,0 0 1,0 0-1,-1-1 0,0-1 0,0 1 1,-1-1-1,1-1 0,-1 0 0,0-1 0,-1 1 1,12-15-1,-5 4-131,-1 0 0,-1-1 0,-1 0 0,11-24 0,32-86 328,-43 96-237,-5 17-62,-1 0 0,0-1 0,-1 0-1,-2 0 1,1 0 0,1-30-1,-6 43-38,1 0-1,-1 0 1,1 1-1,-1-1 0,0 0 1,-2-3-1,3 6-51,0 1 0,0-1 1,0 1-1,0-1 0,0 1 0,-1-1 0,1 1 1,0-1-1,0 1 0,-1-1 0,1 1 0,0-1 1,-1 1-1,1-1 0,0 1 0,-1-1 0,1 1 1,-1 0-1,1-1 0,-1 1 0,1 0 0,-1 0 1,1-1-1,-1 1 0,1 0 0,-1 0 0,1-1 1,-1 1-1,1 0 0,-1 0 0,0 0 0,1 0 1,-1 0-1,1 0 0,-1 0 0,1 0 0,-1 0 1,0 0-1,1 0 0,-1 1 0,1-1 1,-1 0-1,1 0 0,-1 1 0,0-1 0,-6 5 30,1 0 0,0 1 0,0-1 0,1 1 0,-1 1 0,1-1 0,0 1 0,-5 10-1,4-5 63,0 0-1,1 0 1,1 1-1,-5 20 0,3 3 84,2 0 0,0 67 0,4-84-179,1-1 0,0 0 1,1 0-1,1 0 0,1 0 1,1 0-1,8 20 0,-12-35-62,0 0-1,0-1 0,1 1 0,0 0 1,0 0-1,-1-1 0,1 1 1,1-1-1,-1 0 0,0 0 1,1 1-1,-1-1 0,5 2 0,-5-3-177,1 0-1,0 0 0,-1 0 0,1-1 0,0 1 1,0-1-1,-1 1 0,1-1 0,0 0 0,0 0 1,-1 0-1,1-1 0,0 1 0,0-1 0,-1 1 1,5-3-1,2 0-739,0-1 1,-1-1 0,1 0-1,-1 0 1,0-1-1,-1 0 1,9-7-1,-5 3 158,39-30-4355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396 133 4736,'-5'-5'9152,"5"4"-9020,0 1 0,1 0 0,-1-1 0,0 1 0,1 0 0,-1-1 0,0 1 0,1-1 1,-1 1-1,0-1 0,0 1 0,0 0 0,1-1 0,-1 1 0,0-1 0,0 1 1,0-1-1,0 1 0,0-1 0,0 1 0,0-2 0,1-11 716,-1 7-598,-1 1-1,1-1 1,-1 1 0,0-1-1,-1 1 1,1-1 0,-1 1-1,0-1 1,-4-5 0,5 9-182,0-1 1,-1 1-1,1-1 1,-1 1-1,0 0 1,0 0-1,0 0 1,0 0-1,0 0 1,0 1 0,0-1-1,-1 0 1,1 1-1,-1 0 1,1-1-1,-1 1 1,1 0-1,-1 0 1,0 1-1,-2-1 1,-15-3 76,15 3-165,0 0 0,-1 0 0,1 0 0,0 1-1,0 0 1,0 0 0,-6 1 0,-22 6 126,-50 16 0,70-18-54,0 0 0,0 1 0,1 0 0,0 1 0,0 0 0,-17 14 0,24-16-50,1 0-1,0 0 1,0 0-1,1 0 1,-1 1-1,1 0 1,0-1-1,0 1 1,1 0-1,0 1 1,0-1 0,0 0-1,1 0 1,-1 13-1,1-4 34,0 0-1,2-1 0,0 1 1,0-1-1,5 22 0,-1-21 28,-1 1-1,2-2 0,0 1 0,0 0 1,2-1-1,17 25 0,2-3 28,36 35 0,-2-2 296,-59-67-349,0 0-1,-1 0 0,1 0 0,-1 0 1,1 1-1,-1-1 0,0 1 0,0-1 1,0 1-1,0-1 0,-1 1 0,1-1 1,-1 1-1,1 0 0,-1 3 0,0-3 9,-1 1 0,0-1 0,0 1-1,0-1 1,0 1 0,0-1 0,-1 1-1,1-1 1,-1 0 0,-3 4 0,-1 0-110,1-1 1,-2 0 0,1 0 0,-1-1 0,1 0-1,-1 0 1,-1 0 0,-7 3 0,11-6-39,-17 8-3618,12-10-1693,5-15-6266,1 10 9809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2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2080,'-8'-3'10010,"22"15"-9514,-8-9-410,-1 0 0,1-1 0,0 0-1,0 0 1,0 0 0,0-1 0,0 0-1,8 1 1,52 0 754,-50-2-628,56 5 412,-58-5-581,-8 0-39,0 1 0,0-2 0,0 1 0,0-1 0,0 0 0,0 0 0,6-2 0,-7 3 25,-1-1 1,0 1-1,1 0 0,-1 0 1,6 1-1,7 0 99,-7-2-124,0 0-1,0-1 1,11-2 0,10-3 152,71-14 350,-37 11-665,37-5 110,-8 15 290,-44 1-556,-27-1 123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0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97 7040,'-13'-4'1718,"12"3"-297,6 1 1030,-1 0-1305,32-4 1647,-11 0-1853,453-59 3822,-440 53-6288,-18 0-5753,-12 11 1375,-5 0 4427,10-1-1477,1-2 911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1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419 7 5408,'9'-6'6908,"-15"5"-4259,-9 2-1797,-1 1 0,0 1 0,1 0 0,-30 10 1,13-3-357,3-3-96,0 2 0,1 1 0,0 1 0,1 2 0,-28 16 0,38-19-353,6-3 54,-21 16-1,30-21-67,-1 0 0,1 1 0,0-1 0,0 1 0,-1-1 0,2 1 0,-1 0 0,0 0 0,0 0 0,1 0 0,0 0 0,-2 5 0,3-7-26,0 0 0,0 0 0,-1-1-1,1 1 1,0 0 0,1 0 0,-1 0 0,0-1-1,0 1 1,0 0 0,0 0 0,1-1-1,-1 1 1,0 0 0,1-1 0,-1 1-1,0 0 1,1-1 0,-1 1 0,1 0 0,-1-1-1,1 1 1,-1-1 0,1 1 0,0-1-1,-1 1 1,1-1 0,0 1 0,-1-1 0,1 0-1,0 1 1,-1-1 0,1 0 0,0 0-1,0 1 1,-1-1 0,1 0 0,0 0 0,1 0-1,4 1 43,1-1 0,-1 1 0,11-2 0,-16 1-41,17-1-74,-1-2 0,0 0 1,0 0-1,25-11 0,64-30-387,-18 5 232,-53 24 146,-18 7 198,29-8 0,-46 15-105,1 1 0,-1 0-1,0 0 1,1 0 0,-1 0 0,1 0 0,-1 0-1,1 0 1,-1 0 0,0 0 0,1 0-1,-1 0 1,1 0 0,-1 0 0,0 0 0,1 1-1,-1-1 1,1 0 0,-1 0 0,0 0 0,1 0-1,-1 1 1,0-1 0,1 0 0,-1 1-1,0-1 1,1 0 0,-1 0 0,0 1 0,0-1-1,1 0 1,-1 1 0,1 1 55,-1-1-1,1 1 1,-1-1-1,1 1 1,-1 0-1,0-1 1,0 1-1,0 0 1,0 1 0,0 3 126,-1 1 1,0-1 0,-2 12 0,-20 63-317,23-81 11,0 1-1,-1-1 1,1 1 0,0-1 0,0 1 0,0-1 0,0 1 0,0-1 0,0 1 0,0-1 0,0 1 0,0-1-1,0 1 1,0-1 0,0 1 0,0-1 0,0 1 0,0-1 0,0 1 0,1-1 0,-1 1 0,0-1 0,0 0-1,0 1 1,1-1 0,-1 1 0,0-1 0,1 0 0,-1 1 0,0-1 0,1 0 0,-1 1 0,1-1 0,-1 0-1,1 1 1,-1-1 0,0 0 0,1 0 0,-1 0 0,1 1 0,-1-1 0,1 0 0,-1 0 0,1 0 0,-1 0 0,1 0-1,-1 0 1,1 0 0,-1 0 0,2 0 0,3 0-1182,0-1 1,1 1-1,9-3 0,-10 1 138,18-2-1271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1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12 6400,'5'-2'697,"-2"0"-335,0 1 0,0-1 0,0 1 1,0 0-1,0 0 0,7-1 6549,-18 3-5243,0-1 1,-14 4 0,-39 13-62,42-10-1058,-1-1-78,1 1-1,1 2 0,0-1 0,0 2 0,-29 21 1,45-30-458,0 1 1,0 0 0,0-1 0,0 1 0,0 0 0,1 0-1,-1 0 1,1 0 0,-1 0 0,1 0 0,0 0 0,-1 0 0,1 1-1,1-1 1,-1 0 0,-1 4 0,2-4-17,0-1 1,0 1-1,0-1 1,1 1-1,-1-1 0,0 1 1,1-1-1,-1 1 1,0-1-1,1 0 0,0 1 1,-1-1-1,1 1 1,0-1-1,0 0 0,0 0 1,0 0-1,0 1 1,0-1-1,0 0 0,0 0 1,0 0-1,1-1 1,-1 1-1,0 0 0,3 1 1,3 1-432,1 1 1,0-1-1,0-1 0,0 1 1,0-1-1,0-1 0,1 0 1,12 1-1,70-6-5553,-79 3 5301,73-10-5618,-44 2 1782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2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78 5152,'6'-57'2938,"2"36"6438,-12 84-7773,-2-2 1,-17 75-1,15-96-962,-7 40 104,-13 75-610,23-80-1549,4-60-2429,14-31-6383,-8 4 5720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2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64 7136,'-60'-28'10945,"71"25"-8400,-10 2-2910,49-9 1684,1 1 0,76-2 0,-114 10-1290,0 1 0,-1 0 0,1 1 0,15 3 0,-22-3-673,-1 1 0,1-1 0,-1 1 0,9 5 0,-10-5-647,-1 1 0,1-1 1,-1 1-1,1 0 0,-1 0 0,0 0 0,2 3 0,5 6-1664,-2 0-1386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12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14 6656,'-4'8'3770,"0"9"1564,-2-3-3554,-9 21 903,15-33-2560,-1 0 1,0 0-1,1 0 1,-1 1-1,1-1 1,0 0-1,0 0 1,0 0-1,0 1 0,0-1 1,1 0-1,-1 0 1,1 3-1,0-4-73,0 1-1,0-1 0,0 0 0,0 0 1,-1 0-1,2 0 0,-1 0 1,0-1-1,0 1 0,0 0 0,0 0 1,0-1-1,1 1 0,-1-1 0,0 1 1,1-1-1,-1 1 0,0-1 0,1 0 1,-1 0-1,3 1 0,0-1 130,0 0 0,0 0 0,0 0 0,0-1 0,0 1-1,6-2 1,-7 1-89,-1 0 0,1 0-1,0 0 1,-1-1 0,1 1-1,-1-1 1,1 1 0,-1-1-1,0 0 1,0 0 0,0 0-1,0 0 1,0 0 0,2-3-1,-4 4-66,1-1 0,-1 1 0,1 0 0,-1 0 0,1 0-1,-1-1 1,0 1 0,1 0 0,-1 0 0,0-1 0,0 1 0,0 0 0,0 0-1,0-1 1,-1 1 0,1 0 0,0-1 0,0 1 0,-1 0 0,1 0 0,-1 0-1,1 0 1,-1-1 0,0 1 0,1 0 0,-1 0 0,0 0 0,0 0-1,1 0 1,-1 0 0,0 1 0,0-1 0,-2-1 0,0-1-27,0 1 0,-1 0-1,1 0 1,-1 1 0,1-1 0,-1 1 0,1-1 0,-1 1-1,0 0 1,0 1 0,-4-2 0,0 2-379,1 0 1,-1 0-1,0 0 1,-13 3-1,21-3 287,-1 0 0,1 0 0,-1 0-1,1 0 1,-1 0 0,0 0 0,1 1 0,-1-1-1,1 0 1,-1 0 0,1 0 0,-1 1-1,1-1 1,-1 0 0,1 1 0,-1-1 0,1 0-1,0 1 1,-1-1 0,1 1 0,-1 0 0,1-1-50,0 1 0,0-1 0,0 1 0,0-1 0,0 0 0,0 1 0,0-1 0,1 0 0,-1 1 0,0-1 0,0 1 0,0-1 0,1 0 0,-1 1 0,0-1 0,0 0 0,1 1 1,-1-1-1,0 0 0,0 0 0,1 1 0,0-1 0,1 2-599,1 0 1,1 0-1,-1 0 0,0 0 1,7 2-1,35 7-4240,72 10-1,6 1 4312,-114-20 1884,0 1 0,0-1 0,-1 2 0,1-1 0,-1 1 0,0 0 0,14 10 0,-21-13-983,0 0 0,-1-1 0,1 1 0,0-1 0,0 1 0,-1-1 0,1 1 1,0-1-1,0 0 0,0 1 0,-1-1 0,1 0 0,0 0 0,0 1 0,0-1 0,0 0 0,0 0 0,0 0 0,0 0 1,-1 0-1,1 0 0,0-1 0,0 1 0,0 0 0,0 0 0,0-1 0,0 1 0,1-1 0,0-1 404,0 0 1,0 0-1,0-1 0,0 1 0,0 0 0,0-1 0,1-3 1,6-7-897,3-5 762,0 2-29,0 0-1,22-23 0,-29 35-405,0-1 1,0 1-1,1 0 0,0 0 0,0 1 0,0-1 1,0 1-1,0 1 0,1-1 0,-1 1 0,11-2 0,12 0-167,1 2-1,57 2 1,-30 1-2490,44-1-7554,-76 0 2405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23 7808,'-19'-15'3520,"1"10"-3040,13 2-64,5 6-320,-3-3-672,6 0 320,-3 5 288,10 2 0,-2 6-2144,11-1 1120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47 155 4224,'-8'0'1120,"6"1"-529,0-1 0,-1 0-1,1 0 1,0 0 0,-1 0 0,1-1-1,0 1 1,-1-1 0,1 1-1,0-1 1,0 0 0,-4-1 0,1 1 1231,12 2 969,6-1-2460,39-2 224,-47 2-509,0-1 1,0-1-1,0 1 1,0-1 0,0 1-1,0-1 1,8-6-1,-6 4 62,1-1 0,-1 0 0,-1 0 0,1-1 0,-1 0 0,11-13 0,-16 17-124,1 0 0,-1 0 0,0 0-1,0-1 1,0 1 0,0 0 0,0-1 0,0 1 0,-1-1 0,1 1 0,-1-1-1,0 1 1,1-1 0,-1 1 0,0-1 0,-1 1 0,1-1 0,0 1 0,-1-1-1,1 1 1,-1 0 0,0-1 0,0 1 0,0-1 0,0 1 0,0 0 0,-3-4-1,3 5 1,1 1-1,-1-1 0,1 0 0,-1 0 0,0 1 0,0-1 0,1 0 0,-1 1 0,0-1 0,0 1 0,0-1 1,0 1-1,1-1 0,-1 1 0,0-1 0,0 1 0,0 0 0,0 0 0,0-1 0,0 1 0,-1 0 1,0 0 2,0 0 1,0 1 0,-1-1 0,1 1 0,0-1 0,0 1 0,0 0-1,0-1 1,-2 3 0,-4 2 13,0 0-1,1 0 0,-10 10 1,15-13-7,-10 8 179,1 1-1,0 0 0,1 0 0,-12 19 0,19-27-122,1 0 1,0 1 0,1 0-1,-1-1 1,1 1-1,-1 0 1,1 0 0,0 0-1,1 0 1,-1 0-1,1 0 1,-1 0 0,1 0-1,0 0 1,1 0-1,-1 0 1,1 0 0,0 0-1,0 0 1,0 0-1,3 6 1,-2-5 2,0 0-1,0-1 1,0 1 0,1-1-1,0 0 1,0 0-1,0 0 1,0 0 0,1 0-1,-1-1 1,1 0 0,0 0-1,0 0 1,0 0-1,0 0 1,1-1 0,-1 1-1,1-1 1,0-1 0,-1 1-1,1-1 1,0 1-1,0-1 1,7 0 0,-3 0-1,1 0 0,0 0 0,-1-2 0,19-1 1,26-9-4804,-40 8 2160,4 1 107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41 5984,'-27'-34'4714,"26"34"-4579,1-1 0,-1 0 0,1 1 0,-1-1 0,0 1-1,1-1 1,-1 1 0,0 0 0,1-1 0,-1 1 0,0 0-1,0-1 1,1 1 0,-1 0 0,0 0 0,0 0 0,0-1-1,1 1 1,-1 0 0,0 0 0,0 0 0,0 1 0,1-1-1,-1 0 1,0 0 0,0 0 0,0 0 0,1 1 0,-1-1-1,0 0 1,1 1 0,-1-1 0,0 1 0,0 0 0,-21 16 766,15-9-779,1-1-1,0 1 1,1 0-1,0 0 1,-8 17-1,-14 46 500,25-63-571,0-1 0,0 0 0,1 1 0,0-1 0,1 1 0,-1-1 0,1 1 1,2 9-1,-2-12 2,1 0 0,0-1 0,1 1 0,-1 0 0,1-1 0,0 1 0,0-1 0,0 1-1,1-1 1,0 0 0,-1 0 0,2 0 0,5 6 0,-6-7-279,0-1-1,-1 0 1,1 0-1,0-1 1,1 1-1,-1-1 0,0 1 1,4 0-1,-4-1-390,1 0-1,-1 0 0,0-1 1,1 0-1,-1 1 1,0-1-1,1 0 0,-1-1 1,4 1-1,14-5-2058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48 5984,'-8'-35'2688,"-11"27"-2336,11 3 544,3 10-576,-3-5-768,8 3 224,0 2 128,8 7 64,0 0-384,2-1 224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3808,'0'-3'1728,"9"6"-1504,-4-3 736,0 0-576,8-3 256,9 3-352,9-5-32,1 5-160,8-3 160,1-2-160,4 1 32,0 4-64,-5-3 160,1 6-128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 5728,'-4'0'580,"-12"-1"970,16 1-1453,-1 0-1,1 0 0,-1 0 1,1 0-1,-1 0 0,0 1 1,1-1-1,-1 0 1,1 0-1,-1 0 0,1 0 1,-1 1-1,1-1 1,-1 0-1,1 1 0,-1-1 1,1 0-1,-1 1 1,1-1-1,-1 1 0,-7 19 1045,2 1-1,0-1 1,-4 35-1,-4 65 279,14-113-1304,-4 37 252,-1 2-38,2 0 0,4 53 1,0-41 1968,0-65-2133,0 0-1,1 0 0,0 1 1,5-12-1,-1 2-63,6-23 11,3 1 0,36-69-1,-44 94-185,0 1-1,1 1 1,0-1-1,1 1 0,1 1 1,0 0-1,0 0 1,1 1-1,0 0 0,1 1 1,-1 0-1,15-7 0,-25 15 59,0-1 0,0 1-1,0-1 1,0 1 0,1-1-1,-1 1 1,0 0-1,0 0 1,0-1 0,0 1-1,0 0 1,0 0 0,0 0-1,1 0 1,-1 0-1,0 1 1,0-1 0,0 0-1,0 0 1,0 1 0,0-1-1,0 1 1,0-1 0,0 1-1,0-1 1,0 1-1,0 0 1,0-1 0,0 1-1,0 0 1,-1 0 0,1-1-1,0 1 1,-1 0-1,2 1 1,-1 1 8,0-1 0,0 0 0,0 1 0,0-1 0,-1 1 0,1 0 0,-1-1 0,1 1 0,-1-1 0,0 1 0,0 0 0,0-1 0,-1 1 0,0 2 0,-1 3 26,0 0 1,-1 0-1,0 0 0,0-1 1,-1 1-1,-8 10 0,-32 40 125,36-49-115,-1 1 65,-19 15 0,21-19-107,0 1 0,0-1 0,0 1 0,1 1-1,-9 11 1,14-17 22,1-1 0,-1 1 1,0 0-1,1-1 0,-1 1 0,1 0 0,0 0 1,0-1-1,-1 1 0,1 0 0,0 0 0,1-1 1,-1 1-1,0 0 0,0 0 0,1-1 0,-1 1 0,1 0 1,-1 0-1,1-1 0,0 1 0,0-1 0,0 1 1,0-1-1,0 1 0,0-1 0,0 1 0,0-1 1,0 0-1,3 2 0,4 4 70,0-1 0,0 1 0,19 9 0,-19-11-57,14 9-30,-18-10-86,0-1 1,0 0-1,0 0 1,0-1-1,1 0 1,-1 1-1,1-1 1,0-1-1,-1 1 1,1-1-1,0 0 1,6 1-1,-10-2-113,-1 0 0,0 0 0,1 0 0,-1 0 0,1 0 0,-1 0 0,0 0 0,1-1-1,-1 1 1,0 0 0,1 0 0,-1 0 0,0-1 0,1 1 0,-1 0 0,0 0-1,1-1 1,-1 1 0,0 0 0,0-1 0,1 1 0,1-3-1992,6-1-1085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50 3808,'-2'0'226,"0"0"0,1-1 0,-1 1 0,1-1 1,-1 0-1,1 1 0,-1-1 0,1 0 0,-4-2 1868,5 2-1558,-1 0 0,0 1-1,0-1 1,0 0-1,0 1 1,0-1-1,0 0 1,0 1-1,0-1 1,0 1-1,0-1 1,0 1 0,0 0-1,0 0 1,-2-1-1,-10 3 1316,7-2-1190,7-2-213,13-3 331,5-1-623,31-4 0,-7 2-10,-35 6-155,1 1 0,-1 0 0,0 1 0,15 1 0,1 0-202,-23-1 211,0 0 0,0 0-1,0 0 1,-1 0-1,1 0 1,0 0 0,0 0-1,0 0 1,0 0-1,0 0 1,0 0 0,0 1-1,-1-1 1,1 0-1,0 1 1,0-1 0,0 1-1,-1-1 1,1 1-1,0-1 1,0 1 0,-1-1-1,1 1 1,-1 0-1,1-1 1,0 1 0,-1 0-1,1 0 1,-1-1-1,0 1 1,1 0 0,-1 0-1,1 0 1,-1-1-1,0 1 1,0 0 0,0 0-1,1 0 1,-1 0-1,0 0 1,0 0 0,0 0-1,0 0 1,-1-1-1,1 1 1,0 0 0,0 0-1,0 0 1,-1 0-1,0 1 1,-2 7 21,-1 0-1,0-1 1,0 1 0,-6 7-1,1 0 47,-63 126 81,57-115-118,-2 0-1,-1-2 1,-22 25-1,-23 18 286,54-61-185,3-3-55,6-4-73,0 0 0,0 0-1,0 0 1,0 0 0,0 0-1,0 0 1,0 0 0,0 0 0,0 0-1,0 0 1,0 0 0,0 0-1,0 0 1,0 0 0,0 0 0,0 0-1,0 0 1,0 0 0,0 0-1,0 0 1,0 1 0,0-1-1,0 0 1,0 0 0,0 0 0,0 0-1,0 0 1,0 0 0,0 0-1,0 0 1,0 0 0,0 0-1,0 0 1,0 0 0,0 0 0,0 0-1,0 0 1,0 0 0,0 0-1,0 0 1,0 0 0,0 0-1,0 0 1,0 0 0,0 0 0,0 0-1,0 0 1,0 0 0,0 1-1,0-1 1,0 0 0,0 0 0,0 0-1,0 0 1,0 0 0,0 0-1,0 0 1,1 0 147,18-5 315,122-29-136,-68 18-293,-45 14 47,-24 2-178,0 0-1,0 0 1,1-1 0,-1 1 0,0-1-1,5-1 1,-9 2-85,1 0 1,-1-1-1,0 1 1,1 0-1,-1 0 1,1 0-1,-1 0 1,1-1-1,-1 1 1,1 0-1,-1 0 1,1 0-1,-1 0 1,1 0-1,-1 0 1,1 0-1,-1 0 1,1 0-1,-1 1 1,1-1-1,-1 0 1,0 0-1,1 0 1,-1 0-1,1 1 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85 7968,'-4'-5'3616,"4"10"-3136,4-10 1408,5 5-1120,4-8 832,5 4-929,9-7 193,1-1-512,7-4-128,2 7-128,7-2-224,1 6 64,-5 1 96,5 4 0,-8 4-3103,-6 9 1663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91 3136,'-3'-1'14636,"11"-4"-14361,20-27 243,-25 27-477,1 0 0,0 0 0,0 1 0,1-1 0,-1 1 0,1 0 0,0 0 0,0 1 0,5-4 0,-8 6-35,-1 0-1,1 0 1,0 1-1,-1-1 1,1 0-1,0 1 1,-1-1-1,1 1 1,0 0-1,0-1 1,0 1-1,-1 0 1,1 0-1,0 0 1,2 1-1,-3-1 36,1 1-1,-1 0 1,0 0-1,0 0 0,1 0 1,-1 0-1,0 0 1,0 0-1,0 0 0,-1 1 1,1-1-1,0 0 1,0 1-1,-1-1 0,1 0 1,0 1-1,-1-1 1,0 1-1,1 2 0,14 56 419,-13-48-350,-1-10-30,0 1 1,-1 0 0,1 0 0,0 0-1,0 0 1,3 4 0,-3-6-18,-1 0 0,1 0 0,0 0 0,0-1 0,0 1 0,0 0 0,0 0 0,0-1 0,0 1 0,0-1 0,0 1 1,0-1-1,0 1 0,0-1 0,0 0 0,1 1 0,-1-1 0,0 0 0,0 0 0,0 0 0,3 0 0,8 0 132,0-1 0,0-1 0,0 0 0,23-7 1,42-21-489,-70 27 382,12-7-2013,-11 0-3480,-6 9 3857,-1 9-5021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77 5632,'1'-9'2560,"-1"8"-2435,0 1-1,0 0 1,0-1-1,0 1 1,0 0 0,1-1-1,-1 1 1,0 0-1,0-1 1,0 1 0,0 0-1,0-1 1,0 1 0,1 0-1,-1-1 1,0 1-1,0 0 1,1-1 0,-1 1-1,0 0 1,0 0-1,1 0 1,-1-1 0,0 1-1,1 0 1,-1 0-1,0 0 1,0 0 0,1-1-1,19-13 3262,-13 9-2891,0 1-1,-1-1 1,1 1 0,1 1-1,-1-1 1,9-2-1,-7 3-250,-5 2-74,1-1-1,-1 1 1,0 0 0,1 1-1,-1-1 1,1 1-1,-1-1 1,10 2 0,18 2 1119,-26-3-1147,-1 1 0,1-1 0,0 1 1,7 2-1,8 2 32,1 0 0,0-1 0,0-1 0,1-1 0,-1-2 0,0 0 0,29-4 0,-47 4-548,0-1 0,0 0 1,0 0-1,0-1 1,6-2-1,10-4-3784,-6 3-18,-1 0 1371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57 3552,'-1'-4'792,"0"0"1,0-1-1,0 1 1,1 0-1,0-1 0,0 1 1,0-7-1,1-5 5013,-7 93-1685,3-46-3396,1 59-1,4 88 318,-3-136-4099,1 1-3879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80 8640,'-30'0'8090,"53"7"-6053,0-2-1394,-1-2-1,1 0 1,0-2-1,30-1 1,-26 0-288,405-37 1740,-387 31-2083,240-44-1687,-274 46 287,-4 2-3410,-15 14-3623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 4992,'-1'-2'277,"0"1"-152,1 1-1,0-1 1,-1 0-1,1 1 1,0-1-1,-1 1 0,1-1 1,-1 1-1,1-1 1,-1 1-1,1-1 1,-1 1-1,0 0 0,1-1 1,-7 1 5591,8 0-5510,-1 1-1,0 0 0,0-1 0,0 1 0,1 0 1,-1 0-1,0-1 0,0 1 0,0 0 0,0-1 0,0 1 1,0 0-1,0 0 0,-1 0 0,-2 19 1354,0 35-1,0-4-851,-6 60 229,6 137 0,4-124-708,-2-72 1000,1-51-695,4-15-191,12-21-567,2 0-1,2 1 1,1 1 0,47-56 0,-48 62 65,-16 21 119,0 1 0,0-1 1,0 1-1,1-1 0,0 1 0,0 1 0,0-1 0,8-4 0,-13 9 35,1-1 0,0 0 1,0 1-1,0 0 0,0-1 0,0 1 0,0 0 0,1-1 0,-1 1 0,0 0 0,0 0 0,0 0 0,0 0 0,0 0 0,0 0 1,0 0-1,0 0 0,0 1 0,0-1 0,0 0 0,1 0 0,0 1 0,-1 0 10,0 0 0,0 0 0,1 0 1,-1 1-1,0-1 0,0 0 0,0 0 0,0 1 0,0-1 0,-1 0 1,1 1-1,0-1 0,0 3 0,1 3 39,0-1 1,-1 1-1,1 0 0,-1 0 0,-1 12 1,0-12 8,-1 1 1,0-1 0,-1 1 0,1-1 0,-1 0 0,-1 0-1,0 0 1,0 0 0,0 0 0,-1 0 0,1-1 0,-2 0-1,1 0 1,-1 0 0,0 0 0,0-1 0,0 1-1,-1-2 1,0 1 0,-6 4 0,5-4 141,5-3-193,0 0 1,0-1-1,0 1 0,0-1 0,0 1 1,0-1-1,-1 0 0,1 0 0,-1 0 1,-3 1-1,25 15 308,68 33 699,-86-50-1333,0 0 1,-1 0-1,1 0 0,0 0 0,0 1 0,-1-1 1,1 0-1,0 0 0,0 0 0,-1-1 0,1 1 0,0 0 1,-1 0-1,1 0 0,0 0 0,-1-1 0,2 0 1,-2 1 192,5 0-1922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6 112 8640,'0'0'2784,"0"5"-1696,4 174 9683,-4-179-10718,0 0-27,0 0 1,0 0-1,0 0 0,0 0 1,0 0-1,-3-6 784,-2-8-299,4 5-428,1 0 0,0-1 1,0 1-1,1 0 0,0-1 0,1 1 0,0 0 0,0 0 0,1 0 0,4-10 1,0 4 5,1-1 0,0 1 0,1 1 0,18-24 0,-22 32-54,1 0 0,0 1 0,0-1 0,0 1 0,1 0 0,-1 1 0,1 0 0,0 0 0,1 0 0,-1 1 0,1 0 0,-1 0 0,1 1 0,0 0 0,0 1 0,0-1 0,0 2 0,13-1 1,-9 1-234,0 1 0,0 0 1,0 1-1,0 1 0,-1 0 1,1 0-1,-1 1 0,0 1 1,0 0-1,0 0 1,-1 1-1,11 7 0,-19-11-1005,1 0-1,-1 1 0,1-1 1,-1 0-1,0 1 0,0 0 1,3 4-1,-2-3-1982,2 3-846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37 6240,'-11'0'5453,"18"0"-1253,77 3-1659,48-2-928,-30-7-1084,130-8-450,-136 12-26,52-4 353,-93-4-257,-48 7-225,-5 4 136,-2 0 287,-23 0-502,-45 9 0,11-2 236,-44 2 98,-93 13 26,119-15 112,-148-4 0,136-5-215,47 6 900,59-1-841,1 0 0,36 13 0,-34-10-180,2 3 40,-1 0 0,0 2 0,-1 0 0,23 16 0,17 11 8,25 6 187,103 38 0,-162-70-264,24 10 122,-68-2 76,3-9-113,-1 0 0,0-2 1,-1 0-1,-22 12 0,8-5-106,-79 53 177,51-32-60,-1-2-1,-72 32 1,66-41-78,11-6 23,-97 55 1,147-74 8,0 0-1,0 0 1,0 0 0,0 0-1,0 0 1,1 0 0,-1 1 0,1-1-1,-1 1 1,1 0 0,0 0-1,0 0 1,0 0 0,1 0 0,-1 0-1,1 0 1,0 1 0,0-1-1,0 1 1,0-1 0,0 1-1,1-1 1,-1 1 0,1 4 0,0-6 11,0 0 0,0-1 0,0 1 0,1 0 0,-1 0 0,1 0 0,-1 0 0,1 0 0,-1-1 0,1 1 0,0 0 0,0 0 0,0-1 0,0 1 0,0 0 0,0-1 0,1 0 0,-1 1 0,0-1 0,1 0 0,-1 1 0,1-1 0,-1 0 0,1 0 0,0 0 1,3 1-1,-2-1 3,0-1 0,0 1 0,0-1 0,1 0 1,-1 1-1,0-2 0,0 1 0,0 0 0,6-2 1,30-9 57,-26 7-6,127-50 10,-104 39-60,0 0-1,1 3 1,74-16 0,-73 22-37,0 2 1,1 1-1,52 4 0,-79 0 17,0 0-1,0 1 0,0 0 1,-1 1-1,1 1 0,-1 0 1,0 0-1,0 1 0,-1 0 1,1 1-1,-1 0 0,0 1 1,0 0-1,-1 0 0,11 13 1,-12-12 45,-2-2-5,0 0 0,-1 0 0,0 1 0,0 0 0,6 13 1,-34-28-19351,14 11 15227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3328,'-1'-1'3197,"5"0"-977,14-1 33,28 1-1267,-40 1-650,194 0 880,-182 1-1248,-1 1 1,18 3-1,-1 1-2705,-3-3 705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11 566 4160,'-10'2'6232,"12"-2"-5863,-1 0 0,1-1 0,0 1 0,-1-1 0,1 1 0,0-1 0,-1 1 0,1-1 1,-1 0-1,1 0 0,1-1 0,80-51 3536,-50 33-3477,-2 0 0,54-47 0,-68 51-354,-1 0-1,-1-1 1,0-1-1,21-35 1,-26 34-2,-1 0-1,-1-1 1,9-32-1,6-63 395,-21 85-55,-1 29-391,-1 0 1,0 0 0,0 0-1,0 0 1,0 0 0,0 0 0,0 0-1,0 0 1,-1 0 0,1 0-1,0 0 1,-1 0 0,1 0 0,0 0-1,-1 0 1,1 0 0,-1 0 0,1 0-1,-1 1 1,0-1 0,1 0-1,-1 0 1,0 1 0,1-1 0,-3-1-1,3 3-14,0-1-1,-1 0 0,1 0 1,-1 0-1,1 0 0,0 0 1,-1 0-1,1 0 0,0 0 1,-1 1-1,1-1 0,0 0 1,-1 0-1,1 1 0,0-1 1,-1 0-1,1 0 0,0 1 1,0-1-1,-1 0 0,1 1 1,0-1-1,0 1 0,-17 20 221,2 0 1,1 2-1,0-1 0,2 2 0,0 0 0,2 0 0,1 1 0,1 0 0,-9 46 1,16-63-204,1 1 0,0-1 0,0 1 1,0 0-1,1-1 0,1 1 1,0-1-1,0 0 0,0 1 1,1-1-1,0 0 0,1 0 0,0-1 1,0 1-1,0-1 0,1 0 1,0 0-1,8 8 0,11 6-1616,2-5-3694,-13-9 3416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77 8320,'-1'0'161,"1"0"-1,0-1 1,-1 1 0,1 0 0,-1-1-1,1 1 1,0-1 0,-1 1 0,1 0-1,-1-1 1,1 1 0,0-1 0,0 1-1,-1-1 1,1 1 0,0-1 0,0 1-1,0-1 1,-1 1 0,1-1 0,0 1-1,0-1 1,0 1 0,0-1 0,0 1-1,0-1 1,0 0 0,1 0 247,0 0 0,-1 0-1,1 0 1,0 0 0,0 0 0,-1 0-1,1 0 1,0 1 0,0-1 0,0 0 0,0 1-1,2-2 1,8-5 1045,-5 3-961,1 0 0,-1 0 0,1 0 0,0 1 0,11-3 0,2 0-307,1 1 0,0 1 0,1 2 0,-1 0 0,43 1 0,30 2-1183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 8384,'18'0'11959,"13"1"-8651,-8 0-3963,35-4 0,10-8-5814,-37 6 4293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11 9312,'0'-1'190,"0"1"0,0-1 0,0 1 0,-1-1 0,1 1 0,0-1 0,0 1 0,0-1 0,-1 1 0,1-1 0,0 1-1,-1 0 1,1-1 0,0 1 0,-1 0 0,1-1 0,0 1 0,-1 0 0,1-1 0,-1 1 0,1 0 0,-1 0 0,1-1 0,-1 1 0,0 0-16,0 1-1,0-1 1,1 1-1,-1-1 1,0 1-1,1-1 1,-1 1-1,0-1 1,1 1-1,-1 0 0,1-1 1,-1 1-1,1 0 1,-1-1-1,0 2 1,-4 6 246,1 0 0,0 0 0,0 0 0,1 1 0,0-1-1,0 1 1,1 0 0,0 0 0,-1 10 0,3-15-328,0-1-1,0 1 0,0-1 1,0 0-1,1 1 1,-1-1-1,1 0 0,0 1 1,0-1-1,0 0 1,1 0-1,1 3 1,-2-3-9,1-1 0,0 0 1,-1 0-1,1-1 1,0 1-1,0 0 1,0-1-1,0 1 1,0-1-1,1 1 1,-1-1-1,0 0 1,1 0-1,-1 0 1,1 0-1,-1-1 1,5 1-1,-2 0 11,0 0 0,-1-1-1,1 0 1,0 0 0,0-1-1,0 0 1,-1 1 0,1-1-1,0-1 1,-1 1 0,1-1-1,-1 0 1,1 0 0,-1 0-1,5-3 1,-3 0-22,1 1 1,-1-2-1,0 1 0,0 0 0,-1-1 1,1 0-1,-1-1 0,4-7 1,-7 12-74,-1-1 1,0 1-1,0-1 1,0 1-1,0 0 1,0-1-1,0 0 1,-1 1-1,0-1 1,1 1-1,-1-1 1,0 0-1,0 1 1,0-1-1,-1 0 1,1 1-1,0-1 1,-1 1-1,0-1 1,0 1-1,0-1 1,0 1-1,0-1 1,-2-2-1,1 2-52,0 1-1,0-1 1,0 1-1,0 0 1,-1-1-1,1 1 1,0 0-1,-1 1 1,0-1-1,1 0 1,-1 1-1,0-1 1,0 1-1,0 0 1,0 0-1,0 0 1,0 0-1,0 1 1,-1-1-1,-5 1 1,4 0-285,0 0 0,-1 1 0,1 0 0,0 0 0,0 0 0,0 1 0,0-1 0,0 1 0,-9 5 0,-20 15-6933,24-13 4669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27 455 4576,'-6'-3'1459,"4"10"1242,1-7-2522,1 0 1,-1 0-1,0 0 1,1 0-1,-1 0 0,1 0 1,-1 0-1,0 0 1,1-1-1,-1 1 1,1 0-1,-1 0 1,0 0-1,1-1 0,-1 1 1,1 0-1,-1-1 1,1 1-1,-1 0 1,1-1-1,-1 1 0,1-1 1,0 1-1,-1-1 1,1 1-1,-1-1 1,1 1-1,0-1 1,0 1-1,-1-1 0,1 1 1,0-1-1,0 0 1,-1 1-1,1-1 1,0 1-1,0-1 1,0 0-1,0 0 0,0-2 43,-1 0-1,1 1 0,0-1 0,0 0 0,0 0 0,1-5 0,14-55 886,21-75 106,-25 103-1042,28-61-1,-33 82-50,-1 3-99,0 0 1,11-16 0,-15 25-16,0 1 0,0-1 0,0 0-1,0 1 1,1 0 0,-1-1 0,0 1 0,1 0 0,-1-1-1,1 1 1,-1 0 0,1 0 0,0 0 0,-1 1 0,1-1 0,0 0-1,0 1 1,0-1 0,-1 1 0,1-1 0,0 1 0,0 0 0,3 0-1,-4 0 13,0 0 0,1 1 0,-1 0-1,1-1 1,-1 1 0,0 0-1,0 0 1,1 0 0,-1-1-1,0 1 1,0 1 0,0-1 0,0 0-1,0 0 1,0 0 0,0 0-1,0 1 1,-1-1 0,2 3 0,10 30 43,-10-29-34,4 16 75,27 81 322,-27-86-322,1-1-1,0 1 1,1-2 0,14 20 0,-15-25 11,0 0 1,0 0-1,1-1 1,12 10-1,-17-16-72,-1 0-1,1 0 0,0-1 1,0 1-1,0-1 1,0 0-1,0 1 1,0-1-1,0-1 0,1 1 1,-1 0-1,0-1 1,0 0-1,1 1 0,-1-1 1,0-1-1,1 1 1,-1 0-1,5-2 1,-1 0-22,-1 0 1,0 0-1,-1-1 1,1 0-1,0 0 1,-1 0 0,1-1-1,-1 1 1,0-1-1,0-1 1,-1 1-1,1-1 1,-1 1-1,0-1 1,0-1 0,-1 1-1,1 0 1,-1-1-1,0 0 1,-1 1-1,1-1 1,-1-1-1,0 1 1,-1 0 0,0 0-1,2-12 1,-2 4 19,1-1 17,-1 0 0,-1-15 0,0 26-71,-1 0 1,1-1-1,-1 1 1,0 0-1,-1 0 0,1-1 1,0 1-1,-1 0 0,0 0 1,0 0-1,-3-4 1,4 7-18,0 0 0,-1-1 0,1 1 0,0 0 0,0 0 0,-1-1 1,1 1-1,-1 0 0,1 0 0,-1 0 0,1 1 0,-1-1 1,1 0-1,-1 1 0,0-1 0,1 1 0,-4-1 0,2 1 10,0 0-1,0 0 0,0 0 1,0 0-1,0 1 0,1 0 1,-1-1-1,0 1 0,0 0 1,-2 2-1,-5 2 11,0 1-1,1 0 0,-1 1 1,-11 11-1,-143 152 1460,80-78-254,80-88-1118,0 0-1,0 0 0,0-1 0,0 0 1,0 1-1,-1-2 0,1 1 1,-1 0-1,-7 2 0,9-4-109,0-1 0,0 1 0,0-1-1,0 1 1,0-1 0,0 0 0,0 0-1,0-1 1,0 1 0,0-1 0,0 1-1,0-1 1,0 0 0,0 0 0,0 0-1,-5-3 1,5 2-500,0 0 0,0-1 0,1 1-1,-1 0 1,1-1 0,-1 1 0,-2-6-1,4 7-111,0-1-1,0 1 0,0-1 0,0 1 0,1-1 1,-1 1-1,1-1 0,-1 0 0,1 1 0,-1-4 1,11-6-9225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47 4160,'0'-3'503,"0"1"-1,0 0 1,0 0 0,0 0-1,0-1 1,0 1 0,1 0 0,-1 0-1,1 0 1,0 0 0,-1 0 0,1 0-1,0 0 1,0 0 0,0 0-1,0 0 1,1 1 0,1-3 0,-1 0 3368,-2 2-3398,-2 5 180,-1 2-314,1 0 0,0 1 1,1-1-1,-1 1 0,1-1 0,0 1 1,0 0-1,1-1 0,0 12 1,-1 6-16,-5 54 75,1-16-33,3 87 0,3-37 193,-1-63-574,0-46 34,-1 0 1,1 0 0,0 0-1,0 0 1,1 0 0,-1 0-1,0 0 1,1 0 0,-1 0-1,1 0 1,-1-1 0,1 1-1,0 0 1,0 0 0,1 1-1,-1-2-525,-6-11-4924,2 0 1559,3-2 1263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14 109 5472,'-3'-1'567,"-4"-1"528,7 2-1019,0 0 0,0 0 0,-1 0 0,1 0-1,0 0 1,0 0 0,0 0 0,0 0 0,0 0 0,0 0 0,-1 0 0,1 0 0,0 0 0,0 0 0,0 0 0,0 0 0,0 0 0,0 0 0,0 0 0,-1 1 0,1-1 0,0 0 0,0 0 0,0 0 0,0 0-1,0 0 1,0 0 0,0 0 0,0 1 0,0-1 0,0 0 0,0 0 0,0 0 0,0 0 0,0 0 0,0 0 0,0 1 0,0-1 0,0 0 0,0 0 0,0 0 0,0 0 0,5 0 3577,0 0-3077,0-1 0,0 1 0,0-2-1,-1 1 1,1 0 0,4-3 0,4 0 86,75-30 2445,55-18-1051,-130 49-2050,0 1 1,-1 0-1,1 1 1,0 0 0,0 1-1,23 2 1,-12 2-1388,0 1 0,39 13 1,-39-10-546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5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12 2240,'23'-12'14623,"-26"25"-9559,1-2-5482,-22 83 1941,13-56-950,-3-2-206,10-27-251,1 1-1,0-1 1,0 0 0,0 1-1,1 0 1,0 11 0,2-19-92,0 1 0,0-1 0,0 0 0,1 0 0,-1 0 0,1 1 0,-1-1 0,1 0 0,0 0 0,0 0 0,0 0 0,0 0 0,2 2 0,-1-1-8,0-1 1,1 0-1,-1-1 1,0 1-1,1 0 1,-1-1-1,1 1 1,-1-1-1,1 0 1,0 1-1,0-1 1,4 1 0,4 0-56,0 0 0,0 0 1,17 0-1,4-5-4116,-28 2 2679,-1 0-1,1 0 1,-1 0-1,0 0 1,1-1-1,3-1 1,6-5-1756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21 10560,'-18'-12'4768,"15"7"-4128,-2 2 63,10 6-511,-2-3-639,2 0 223,0 0-576,0 5 480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19 411 6400,'-11'-2'1639,"4"0"4450,21 2-3636,-11-1-2243,0 0 0,1 0 0,-1 0 0,1 0 0,-1 0 0,0-1 0,0 1 0,0-1 0,0 0 0,5-4 1,0-2-2,0 1 0,7-10 0,-2 2 37,9-11-116,-2 0 0,0-2 0,-2 0 0,19-40 0,-31 56-105,-1 0 0,-1-1 0,0 1 0,-1-1 0,3-25 0,-4 4-104,-2 32 84,0 1 1,-1-1-1,1 0 1,0 1 0,-1-1-1,1 0 1,-1 1-1,1-1 1,-1 1 0,0-1-1,0 1 1,1 0 0,-1-1-1,0 1 1,-3-3-1,4 4 8,-1-1 0,0 1 0,0 0-1,0-1 1,0 1 0,0 0 0,0-1-1,0 1 1,0 0 0,0 0-1,0 0 1,0 0 0,0 0 0,0 0-1,0 0 1,0 0 0,0 0 0,0 1-1,0-1 1,0 0 0,1 1 0,-1-1-1,0 0 1,0 1 0,-2 1 0,-19 14 413,12-7-153,1 0 1,0 1-1,0 0 1,1 1-1,0 0 1,0 1-1,1-1 1,1 1-1,-5 14 1,8-18-220,0 0 0,1 0 0,1 0 0,-1 0 0,1 1 0,1-1 0,-1 0 0,1 1 0,1-1 0,0 0 0,0 1 0,0-1 0,1 0 1,1 0-1,5 14 0,-3-10-69,1 0 1,0 0 0,1 0 0,0-1-1,1 0 1,1-1 0,-1 1 0,15 11 0,-21-20-297,0-1 1,1 0-1,-1 1 1,1-1 0,-1 0-1,1 0 1,-1 0-1,1 0 1,-1-1 0,1 1-1,0-1 1,-1 0 0,1 1-1,0-1 1,0 0-1,-1-1 1,1 1 0,0 0-1,-1-1 1,1 0-1,4-1 1,-3 1-445,22-3-2002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5408,'4'-4'2432,"19"4"-2112,-10 0 800,0 4-672,6-4 480,-1 0-576,3 0 32,3 0-224,-3 0-96,3 0-32,-6 0 96,-2 0-64,-1 0 256,2 8-192,-4-5-2432,6 2 1248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 10 3072,'12'-10'11929,"-22"15"-8520,-27 14-2705,-79 57 1562,101-65-2070,0 2 1,1 0 0,0 0-1,1 1 1,-15 21-1,12-9-55,0 2-1,2 0 1,0 0-1,3 2 1,0-1-1,2 1 0,1 1 1,-4 32-1,9-45-32,1 0 1,1 1-1,0-1 0,2 1 0,0-1 0,1 0 0,9 37 0,-5-34-36,2 0-1,0-1 1,1 1-1,2-2 1,0 1-1,15 20 1,4 1 69,62 69 0,-43-69-285,-48-43-614,1 0 0,-1 1 0,0-1 1,0 0-1,0 0 0,0 0 0,0 0 0,0 0 0,-1 0 0,2-3 0,4-12-2590,4-1-2150,2 5 1802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12 679 7968,'-11'2'3836,"21"-5"1135,13-4-3011,1-3-1358,-1-2-1,-1 0 0,30-21 1,-40 23-562,0-1 0,-1 0 0,0-1 0,-1 0 0,0 0 0,-1-1 0,0 0 0,-1-1 0,0 0 0,6-17 0,6-21 132,21-77 0,-32 96-105,17-67 117,-24 86-164,0 0 0,0-1 0,-2 0 0,-1-27 1,0 38-12,1 1 0,-1 0-1,0-1 1,1 1 0,-2 0 0,-2-7 0,4 10-9,0-1-1,0 1 1,-1 0-1,1-1 1,0 1 0,-1-1-1,1 1 1,0 0-1,-1-1 1,1 1 0,0 0-1,-1 0 1,1-1-1,-1 1 1,1 0 0,-1 0-1,1 0 1,0-1-1,-1 1 1,1 0-1,-1 0 1,1 0 0,-1 0-1,0 0 0,0 0 0,0 1 0,0-1-1,0 1 1,0-1 0,0 0 0,0 1 0,0 0-1,0-1 1,1 1 0,-1-1 0,0 1 0,0 0-1,1 0 1,-1-1 0,0 2 0,-8 11 93,0 0 1,1 0-1,1 1 1,0 0 0,1 0-1,-6 17 1,-20 93 760,30-116-792,-7 35 247,1 1-1,-1 48 0,8-71-254,1 1 1,1 0-1,1-1 1,1 1-1,1-1 1,8 26-1,-1-8-462,8 21-669,-5-32-3833,6-2-5528,-7-13 5693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38 218 2816,'-1'0'127,"0"0"-1,1 0 1,-1 0 0,0 0-1,1 0 1,-1 1 0,0-1-1,1 0 1,-1 1 0,1-1-1,-1 0 1,0 1 0,1-1-1,-1 0 1,1 1 0,-1-1-1,1 1 1,0-1 0,-1 1-1,1 0 1,-1-1-1,1 1 1,0-1 0,-1 1-1,1 0 1,0-1 0,0 2-1,0-1 92,0 0 0,0-1-1,0 1 1,0 0 0,0 0-1,0 0 1,0 0-1,-1 0 1,1 0 0,0-1-1,0 1 1,-1 0 0,1 0-1,0 0 1,-1 0-1,0 0 1,0 3 322,-4 22 1983,5-23-2207,0 0 0,-1 0 0,1 0 0,-1 0 1,1 0-1,-1-1 0,0 1 0,0 0 0,0 0 1,0-1-1,-1 1 0,1-1 0,-3 4 0,7-10 243,0 1-1,0-1 0,-1 1 0,0-1 0,1 0 0,-1 0 0,2-6 0,19-47-365,-12 30 109,-7 16-260,32-70 261,-30 69-261,2-1 0,0 1 0,0 0 0,11-11 0,-15 19-27,0 0 0,0 1 0,0 0 0,0 0 0,0 0 0,0 0-1,1 0 1,0 1 0,4-2 0,-8 4-13,-1 0-1,1 0 0,-1-1 0,0 1 1,1 0-1,-1 0 0,1 0 1,-1 0-1,0 0 0,1 0 0,-1 0 1,1 0-1,-1 0 0,0 0 1,1 0-1,-1 0 0,1 0 0,-1 1 1,0-1-1,1 0 0,-1 0 1,1 0-1,-1 1 0,0-1 1,1 0-1,-1 0 0,0 1 0,1-1 1,-1 0-1,0 1 0,6 15-28,-4 24 39,-2-34 43,-3 46 88,-2 0 0,-2 0-1,-19 66 1,-17 16 66,30-100-103,9-23-1,0 0 0,-1 0 0,0 0 0,-1-1 0,0 0 0,-16 19 1,77-37 1163,-7 0-1153,67-7-1213,-81 13-935,21-2-3676,-20 6-2931,-12 2 3365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9 5824,'-5'-8'14186,"5"13"-13466,-1 5-411,0-1-1,0 1 1,-6 16-1,-2 13 218,-11 162 1076,15-130-1188,3-38-274,-2 7 36,2-1-1,3 45 1,0-35-135,-1-28 19,0-21-127,0 1 1,0-1-1,0 0 0,0 1 1,0-1-1,0 0 0,0 0 1,0 1-1,0-1 0,0 0 1,0 1-1,0-1 0,0 0 1,-1 1-1,1-1 0,0 0 1,0 0-1,0 1 0,0-1 1,-1 0-1,1 0 0,0 1 1,0-1-1,-1 0 0,1 0 1,0 0-1,0 1 0,-1-1 1,1 0-1,-1 3-1160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 5568,'0'-21'4049,"0"21"-4003,1 0 1,-1 0 0,0 0 0,0 0 0,0 0-1,0 0 1,0 0 0,0 0 0,0 0-1,0 0 1,0 0 0,1 0 1076,-1 0-1077,0 0 1,1 1 0,-1-1 0,0 0 0,0 0-1,0 0 1,0 0 0,0 0 0,6 7 1550,9 11-298,5 12-362,-1 1 0,-1 1 0,-2 0 0,-1 1 0,-2 1 1,17 68-1,-17-45-383,-3 1 1,-3 0 0,1 89 0,-12-68 137,-21 115 1,14-123-537,1-2 7,-32 107 0,6-75-2638,34-95 1623,0-1 1,-1-1 0,1 1-1,-1 0 1,0 0 0,0-1-1,-6 7 1,-1 2-2327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41 4736,'-11'-18'4197,"11"18"-4102,0 0 0,0 0 0,0 0 0,1 0 0,-1 0-1,0 0 1,0 0 0,0 0 0,0 0 0,1 0 0,-1 0 0,0 0 0,0 0 0,0-1-1,0 1 1,0 0 0,1 0 0,-1 0 0,0 0 0,0 0 0,0 0 0,0 0 0,0 0-1,0-1 1,0 1 0,1 0 0,-1 0 0,0 0 0,0 0 0,0 0 0,0-1 0,0 1-1,0 0 1,0 0 0,0 0 0,0 0 0,0 0 0,0-1 0,0 1 0,3-8 2365,0 5-1412,-2-4 1370,-1 190 1165,0 256-1070,5-397-2561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98 6656,'-18'-14'2144,"19"7"3950,12-5-3986,8 1-1329,0 1 1,1 0-1,1 2 0,-1 1 1,30-6-1,-42 11-720,-1 0-1,1 1 1,0 1 0,0-1 0,0 2-1,0-1 1,0 2 0,0-1 0,0 1-1,0 1 1,0-1 0,-1 2 0,0-1-1,1 2 1,9 5 0,-12-6 105,0 1 1,-1 0-1,7 6 0,-11-10-120,-1 0-1,0 1 1,1-1-1,-1 1 0,0-1 1,0 1-1,0-1 1,0 1-1,0 0 0,-1-1 1,1 1-1,0 0 1,-1 0-1,1 0 0,-1 0 1,0-1-1,0 1 0,1 0 1,-2 3-1,0 2 77,-1 1 0,0-1 0,-1 0 0,0 0 0,0 0 0,0-1 0,-1 1 0,0-1 0,0 1 0,-1-1 0,-5 5 0,-75 74 504,78-79-663,0-1 0,0 0 0,0 0 0,-1 0 0,0-1 0,0 0 0,0-1 0,-10 3 0,12-4-825,0-1 0,1 0 0,-1 0 0,-7 0-1,6-1-767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11 336 5056,'-9'2'3507,"7"2"-964,3-2-2269,0-1 0,-1 1 0,1-1 0,0 0 0,0 0 0,0 1 0,0-1 0,1 0 0,-1 0 0,1 1 0,5 3 590,0 0 1,-1 0 0,14 6-1,-18-11-717,0 0 0,0 1 0,0-1 0,0 0 0,0 0 0,0 0 0,1 0 0,-1 0 0,0-1-1,0 1 1,0 0 0,0-1 0,0 0 0,3-1 0,-1 0-34,1 0 0,-1-1-1,0 1 1,8-7 0,-5 2-7,-1-1 0,-1 0 1,1 1-1,-2-2 0,1 1 0,4-12 0,4-6 58,90-184 785,-102 207-964,8-25 147,-9 27-143,0 0-1,1-1 0,-1 1 1,0 0-1,0 0 1,0 0-1,0 0 1,0 0-1,0 0 0,0 0 1,-1 0-1,1-1 1,0 1-1,0 0 0,-1 0 1,1 0-1,-1 0 1,1 0-1,-1 0 0,0 0 1,1 0-1,-2 0 1,1 0-7,1 1-1,-1 0 1,0 0 0,0-1 0,0 1 0,0 0 0,0 0 0,1 0 0,-1 0 0,0 0-1,0 0 1,0 1 0,0-1 0,0 0 0,0 0 0,1 1 0,-1-1 0,0 0 0,0 1-1,0-1 1,1 1 0,-1-1 0,0 1 0,-17 12 346,14-9-215,-1 1 0,2-1 0,-1 1 0,0 0 0,1 0 0,0 1 0,0-1 0,1 0 1,0 1-1,0 0 0,0 0 0,-1 8 0,-1 2 115,2 1 1,0-1-1,0 21 1,2-14-135,1 0-1,1-1 1,0 1 0,2 0-1,1-1 1,12 36 0,-16-54-224,1-1 0,0 1 0,0 0 0,0-1 0,0 0 0,1 1 0,-1-1 0,1 0 0,0 0 0,0 0 0,0 0 0,0-1 0,1 1 0,-1-1 0,8 4 0,11 2-1177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8 3904,'5'-8'10645,"-10"10"-8032,-25 26-398,14-13-1640,0 1-1,0 0 1,2 1 0,0 1 0,-13 22 0,1 14-8,-20 63-1,23-54-275,20-55-268,-12 28 175,2 1-1,-16 74 1,27-100-121,0-1-1,1 1 1,1 0 0,0 0 0,0 0 0,1 0 0,0 0 0,1 0-1,1 0 1,-1-1 0,2 1 0,-1-1 0,2 0 0,-1 0-1,8 11 1,-4-8-24,2 4 51,2 0 0,0 0 0,0-1 0,2 0 0,22 20 1,-34-35-84,0 0 0,0 0 0,0 0 0,0 0 0,0 0 0,0 0 0,1 0 0,3 0 0,-5-1-178,-1 1-1,1-1 0,0 0 0,-1 0 0,1 0 0,-1 0 0,1 0 0,0 0 1,-1 0-1,1 0 0,-1 0 0,1 0 0,0-1 0,-1 1 0,1 0 1,-1 0-1,1 0 0,-1-1 0,1 1 0,-1 0 0,1-1 0,-1 1 1,1 0-1,-1-1 0,1 1 0,-1-1 0,0 1 0,1-1 0,-1 1 0,0-1 1,1 1-1,-1-1 0,0 1 0,1-1 0,-1 0 0,3-8-1666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315 72 6048,'12'-19'3315,"-11"17"-2870,0 1 0,1-1 0,-1 0 0,0 1-1,0-1 1,0 0 0,0 0 0,-1 0 0,1 0 0,0 1-1,-1-1 1,1 0 0,-1 0 0,0 0 0,0 0-1,0 0 1,0-4 0,0 5-302,-1 0 1,0 0-1,1 0 0,-1 0 1,0 0-1,0 0 0,0 0 0,0 0 1,0 1-1,0-1 0,0 0 0,0 0 1,0 1-1,0-1 0,0 1 1,0-1-1,-1 1 0,1-1 0,0 1 1,0 0-1,-1 0 0,1-1 0,0 1 1,0 0-1,-1 0 0,-1 1 1,-4-1 94,0 0 0,0 1 0,-13 2 0,0 5 217,-1 0 0,-29 16-1,42-20-330,-8 5 78,1 0-1,0 0 1,1 2 0,0 0-1,-17 17 1,24-21-146,1 0 0,0 0 0,0 0 0,1 1 0,0 0 0,0 0 0,1 1 0,0-1 1,0 1-1,1 0 0,-3 14 0,5-18-38,0-1 1,1 0 0,0 0-1,0 1 1,0-1-1,0 0 1,1 0-1,0 0 1,0 1-1,0-1 1,0 0-1,0 0 1,1 0 0,0 0-1,0-1 1,0 1-1,0 0 1,1-1-1,-1 1 1,6 5-1,-3-6-61,-1 1-1,0-1 0,1 0 1,-1 0-1,1 0 0,0-1 1,0 0-1,0 1 0,1-2 1,-1 1-1,0-1 0,1 0 1,-1 0-1,0 0 0,9 0 1,18-3-1865,0-2 0,0 0 0,0-3 1,-1 0-1,-1-2 0,41-17 0,-49 17 1039,-2-1 1,1 0-1,30-24 0,-17 8 3265,-4-2 4336,-37 35-6092,1 0 0,-1 0 0,1 0 0,1 1 0,0 0 0,0 0 0,0 0 0,-5 15 0,9-22-605,1 0-1,0 0 0,-1 0 0,1 0 1,0 0-1,-1 0 0,1 0 1,0 0-1,0 0 0,0-1 1,0 1-1,0 0 0,0 0 1,0 0-1,0 0 0,0 0 0,1 0 1,-1 0-1,0 0 0,1 0 1,-1 0-1,1 0 0,-1 0 1,0-1-1,1 1 0,0 0 0,-1 0 1,1-1-1,0 1 0,-1 0 1,1-1-1,0 1 0,0 0 1,1 0-1,0 0 27,0-1 0,0 1 1,0-1-1,0 1 0,0-1 1,0 0-1,0 0 0,1 0 1,-1 0-1,0 0 0,0 0 0,0 0 1,0-1-1,0 1 0,3-2 1,2-1 26,0-1 1,0 1 0,-1-1 0,0 0 0,0-1 0,0 0 0,0 0 0,-1 0-1,0 0 1,8-11 0,-10 12-103,0 0 0,0 0-1,-1 0 1,1-1 0,-1 1-1,0-1 1,0 1 0,-1-1-1,1 0 1,-1 0 0,0 0-1,-1 0 1,1 0 0,-1 0-1,0 1 1,0-1 0,-1-7 0,1 10-44,-1 0 1,0 0 0,1 0 0,-1-1 0,0 1 0,0 0 0,0 0 0,0 1 0,0-1 0,-1 0-1,1 0 1,-1 1 0,1-1 0,-1 0 0,0 1 0,1 0 0,-1-1 0,0 1 0,0 0 0,0 0-1,0 0 1,0 0 0,-3-1 0,2 1-68,0 1 0,0 0 0,1-1-1,-1 1 1,0 0 0,0 0 0,1 1 0,-1-1-1,0 0 1,0 1 0,1 0 0,-1 0 0,0-1-1,1 2 1,-1-1 0,1 0 0,-1 0 0,-2 3-1,1-1-583,-1 0 0,1 0-1,1 1 1,-1-1 0,0 1-1,1 0 1,0 0 0,0 0 0,-4 8-1,1 4-1476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4992,'26'-6'2240,"16"6"-1952,-24 0 1536,-1 0-1056,6 0-96,0 0-416,-1 0-192,5 0-32,-4 0 224,3 0-128,6 0-1312,0 3 640,-1 0-4224,1 6 2624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499 14 10720,'-14'-10'3456,"13"10"-3361,0-1 0,1 1 0,-1-1-1,0 1 1,0 0 0,1-1 0,-1 1 0,0 0 0,0 0 0,0 0 0,1 0 0,-1-1 0,0 1 0,0 0 0,0 1 0,1-1 0,-1 0 0,0 0 0,-1 0 0,-1 1 288,-5 0 173,1-1-1,0 2 0,0-1 1,0 1-1,0 0 1,-7 3-1,-19 5 213,17-6-454,-3 0-37,0 1 1,0 0-1,1 2 1,-35 16-1,52-22-273,1-1 0,-1 0 0,0 1 0,0-1-1,1 1 1,-1-1 0,0 1 0,1-1 0,-1 1 0,0-1 0,1 1-1,-1-1 1,1 1 0,-1 0 0,1 0 0,-1-1 0,1 1-1,0 0 1,-1-1 0,1 1 0,0 0 0,0 0 0,-1 0-1,1 0 1,0-1 0,0 1 0,0 0 0,0 0 0,0 0-1,0-1 1,0 1 0,0 0 0,0 0 0,1 0 0,-1 0-1,0-1 1,0 1 0,1 0 0,-1 0 0,1-1 0,-1 1-1,0 0 1,1-1 0,-1 1 0,1 0 0,1 0 0,2 4 60,1-1 0,1 0 1,-1 0-1,11 6 1,-7-6 131,2 4-69,31 19 503,-38-24-495,1 0-1,-1 1 1,0 0 0,0 0 0,-1 0 0,6 7 0,-9-11-121,0 0-1,0 1 1,0-1-1,1 1 0,-1-1 1,0 0-1,0 1 1,0-1-1,0 1 1,0-1-1,0 1 0,0-1 1,0 0-1,0 1 1,0-1-1,0 1 1,0-1-1,0 0 0,0 1 1,-1-1-1,1 1 1,0-1-1,0 0 1,0 1-1,-1-1 0,1 0 1,0 1-1,0-1 1,-1 1-1,-15 9 249,-21 4-73,34-13-189,-132 33-166,67-23-1611,1-6-3848,49-7 564,8 1 1605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18 6656,'0'-1'209,"0"1"1,-1 0 0,1 0-1,0-1 1,0 1-1,-1 0 1,1 0-1,0-1 1,-1 1 0,1 0-1,0 0 1,-1 0-1,1 0 1,0 0-1,-1-1 1,1 1 0,0 0-1,-1 0 1,1 0-1,-1 0 1,1 0-1,0 0 1,-1 0-1,1 0 1,0 0 0,-1 0-1,1 1 1,0-1-1,-1 0 1,1 0-1,0 0 1,-1 0 0,0 1-1,-4 15 2730,3-7-2769,-35 178 4169,11-47-2747,16-90-982,-5 73 0,14-102-501,1 0-1,0 0 0,2-1 0,1 1 1,0-1-1,8 26 0,-9-38-1,1-1 0,0 0-1,0 0 1,6 9-1,-8-15-77,0 0 0,-1 0-1,1 1 1,0-1 0,0 0-1,0 0 1,0 0-1,0 0 1,0 0 0,0 0-1,0-1 1,0 1 0,0 0-1,0 0 1,1-1-1,-1 1 1,0-1 0,1 1-1,-1-1 1,0 1 0,1-1-1,-1 0 1,0 0-1,1 0 1,-1 0 0,1 0-1,-1 0 1,0 0 0,3 0-1,4-5 6,-1 1 0,0-1 0,-1 1 0,1-2 0,-1 1 0,0-1 0,0 0 0,5-7 0,-6 6-78,17-16-49,4-4-35,-2-2-1,-1 0 0,-1-1 0,27-49 1,-34 47 210,-2-1 0,-1 0 0,-1-1 0,9-50 0,-18 68-78,0 0-1,0 1 1,-2-1-1,0 0 1,0 0 0,-2 0-1,0 1 1,-1-1-1,0 1 1,-1-1-1,-9-19 1,11 30-115,0 1-1,-1-1 1,0 1 0,0-1 0,0 1-1,0 0 1,-1 0 0,1 1 0,-1-1 0,0 1-1,0 0 1,0 0 0,-1 0 0,1 0-1,-1 1 1,1-1 0,-1 1 0,0 1-1,0-1 1,0 1 0,0-1 0,0 2-1,0-1 1,0 0 0,-1 1 0,1 0 0,0 0-1,0 1 1,0-1 0,0 1 0,0 0-1,0 1 1,0-1 0,0 1 0,0 0-1,0 0 1,1 0 0,-1 1 0,1 0-1,-1-1 1,-5 7 0,5-4-408,0 0-1,1 1 1,0 0 0,0 0-1,0 0 1,1 0 0,-4 10-1,-3 19-1303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54 8800,'-19'-5'4000,"24"1"-3488,-5-1 2687,0 10 1121,4-5-3040,1-5 352,8 2-928,0-5 64,5 4-448,1-4-480,-1 5 96,0-5-32,-1 8 96,-2-5-2816,1 5 1536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21 5568,'0'0'145,"0"-1"0,-1 0 0,1 1 0,0-1 0,0 0 0,-1 1 0,1-1 0,0 0 0,0 1 0,0-1 0,0 0 0,0 0 0,0 1 0,0-1 0,0 0 0,0 1 0,0-1 0,0 0 0,0 1 0,1-1 0,-1 0 0,0 1 0,1-2 0,0 1 63,-1 1 1,1-1-1,0 1 0,-1 0 1,1-1-1,0 1 1,0 0-1,-1 0 1,1 0-1,0-1 1,0 1-1,-1 0 1,1 0-1,0 0 0,0 0 1,-1 0-1,1 0 1,1 1-1,5 0 942,0 1-1,1 0 1,9 5-1,-15-7-1172,7 4 414,0 1-1,0-1 0,0 2 0,-1-1 0,0 1 1,0 0-1,0 1 0,-1 0 0,8 8 0,-6-3-48,0 0-1,-1 0 0,0 1 0,-1 0 1,8 21-1,-2 3 200,-2 1-1,-2 1 1,8 64-1,-13-76-334,-2 0-1,-1 1 0,-5 51 1,2-60-151,-1-1 1,-2 0-1,1-1 1,-2 1 0,-1-1-1,-16 33 1,-94 135-1496,27-77-3488,48-59 2565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41 5568,'10'-16'7194,"-8"14"-6298,-1 1-556,0 0 1,0 1-1,-1-1 1,1 0 0,0 0-1,-1 1 1,1-1-1,0 0 1,-1 0 0,1 0-1,-1 0 1,0 0-1,1 0 1,-1 0 0,0 0-1,1 0 1,-1 0-1,0 0 1,0 0-1,0-1 1,-1 1-177,0 1 0,-1-1 0,1 1 1,0 0-1,0 0 0,-1-1 0,1 1 0,0 0 0,0 0 1,-1 0-1,1 1 0,0-1 0,0 0 0,-2 1 0,-20 2-119,15 0-25,1 0 0,-1 1 1,-11 6-1,-10 6 32,-92 32 465,85-34-415,24-10-70,0 1 0,1 0 0,-18 11 0,29-16-26,0 0 1,-1 0 0,1 0-1,0 1 1,0-1 0,-1 0 0,1 0-1,0 0 1,-1 1 0,1-1-1,0 0 1,0 0 0,0 1 0,-1-1-1,1 0 1,0 1 0,0-1-1,0 0 1,0 1 0,0-1 0,0 0-1,-1 1 1,1-1 0,0 0-1,0 1 1,0-1 0,0 0 0,0 1-1,0 0 1,8 6 111,17 1-16,-23-7-91,85 15 54,-59-12-60,40 11-1,-9 6 178,-59-20-145,1-1 1,-1 1-1,0-1 1,0 0-1,0 1 1,0-1 0,0 1-1,0-1 1,0 0-1,0 1 1,0-1-1,0 1 1,0-1 0,0 0-1,0 1 1,0-1-1,0 1 1,0-1-1,-1 0 1,1 1 0,0-1-1,0 1 1,0-1-1,-1 0 1,1 1-1,0-1 1,0 0 0,-1 1-1,0 0 20,0 0 1,0 1-1,0-1 0,0 0 1,0 0-1,0 0 0,0 0 1,0 0-1,-1 0 0,1 0 1,0-1-1,-3 2 0,-20 7 121,-1-2-1,0 0 0,-30 3 1,38-8-890,0-1 0,1-1 0,-23-2 0,27 0-836,24-13-11373,6 7 9337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 11552,'-9'-3'5215,"4"18"-4511,2-4 1216,3 6-1184,-5 0 416,5 3-672,-5-5-96,5 4-224,-5-2-96,5 0-32,-3-6-480,3 1 256,-5-4-3296,10 4 1920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55 8320,'-13'-35'3744,"8"22"-3232,0 10 2272,0-1-2464,1 8-1216,8 4 480,1 7-1856,5 5 1280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0 6464,'-2'3'608,"1"-1"0,0 1 0,0 0 1,0-1-1,1 1 0,-1 0 0,1-1 1,-1 1-1,1 0 0,0-1 0,0 7 0,0 2 1742,-2 0-1186,-1-1 1,0 1 0,-7 17-1,5-15-436,0-1 0,-3 18 0,-6 45 1096,14-75-1807,0 0-1,0 0 1,0 0 0,-1 0-1,1 0 1,0 1 0,0-1 0,0 0-1,0 0 1,0 0 0,0 0-1,0 1 1,0-1 0,0 0-1,0 0 1,0 0 0,0 0-1,0 1 1,0-1 0,0 0 0,0 0-1,0 0 1,0 0 0,0 1-1,0-1 1,0 0 0,0 0-1,0 0 1,0 0 0,0 1 0,0-1-1,1 0 1,-1 0 0,0 0-1,0 0 1,0 0 0,0 1-1,0-1 1,0 0 0,1 0 0,-1 0-1,0 0 1,0 0 0,0 0-1,0 0 1,1 0 0,-1 0-1,0 0 1,0 0 0,0 1 0,0-1-1,1 0 1,-1 0 0,0 0-1,10-9 687,20-22-603,0 1 0,3 1 0,58-40 0,-90 68-84,0 1 0,0-1 0,-1 1 0,1-1 0,0 1 0,0-1-1,0 1 1,0 0 0,0-1 0,0 1 0,0 0 0,0 0 0,0 0 0,0 0 0,0 0-1,0 0 1,0 0 0,0 0 0,0 0 0,0 0 0,0 1 0,0-1 0,0 0 0,0 1-1,0-1 1,0 0 0,0 1 0,0-1 0,-1 1 0,1 0 0,0-1 0,0 1 0,-1 0-1,1-1 1,0 1 0,-1 0 0,1 0 0,0 0 0,-1-1 0,1 1 0,-1 0 0,0 0-1,1 2 1,2 3 111,-1 0 0,0 1 0,0-1 0,-1 1 0,1 8 0,-1 4-28,-1 0-1,-1-1 0,-4 28 0,2-17-80,-2 17-2074,1-15-3168,4-29 4448,0-1 0,-1 1 0,1 0 0,-1 0 0,1 0 0,-1-1 1,0 1-1,1 0 0,-1 0 0,0-1 0,-2 3 0,-2 7-3368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19 4480,'-1'-18'12618,"-17"37"-10832,-21 20-393,30-31-1136,-5 4 68,0 0 0,2 0 0,-18 23 0,2 5 155,2 2 0,-29 64 1,-30 101 857,75-175-1218,1-1 1,1 1-1,2 0 1,1 1-1,2-1 1,1 57-1,4-63-112,0-1 1,1 1-1,2-1 0,0 1 0,2-2 0,1 1 1,1-1-1,24 46 0,-26-58-135,1 0 1,0-1-1,0 0 1,2-1-1,14 14 0,-21-20-294,1-1-1,0 0 0,0 0 0,0 0 1,1 0-1,-1-1 0,1 0 0,-1 1 0,1-2 1,0 1-1,0-1 0,0 1 0,0-1 1,0-1-1,0 1 0,0-1 0,0 0 1,6 0-1,-8-1-16,0 0-1,0 0 1,0 0 0,0 0 0,0 0-1,0-1 1,0 1 0,0-1-1,-1 0 1,1 0 0,-1 0 0,1 0-1,-1 0 1,0 0 0,0-1 0,3-2-1,18-20-2563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8 8800,'-6'-8'3003,"7"15"-58,3 14-1294,3 120 2005,-14 162 0,-12-129-2417,14-134-1203,-7 19 428,17-92 817,-2 12-1274,9-31 1,-6 33-26,1 1-1,0-1 1,2 2 0,0-1-1,1 1 1,15-20 0,-20 31-34,1-1 1,-1 1-1,1 1 1,0-1-1,0 1 1,1 0-1,-1 0 0,1 0 1,0 1-1,1 0 1,-1 1-1,1 0 1,-1 0-1,1 0 1,0 1-1,0 0 0,12-1 1,-15 3 25,0 0 0,-1 0 0,1 0 1,-1 1-1,1 0 0,7 2 0,-11-3 29,0 0 0,0 1-1,0-1 1,0 0 0,0 1 0,-1-1-1,1 1 1,0-1 0,0 1 0,0 0-1,0-1 1,0 1 0,-1 0-1,1 0 1,0-1 0,-1 1 0,1 0-1,0 0 1,-1 0 0,1 0-1,-1 0 1,1 0 0,-1 0 0,0 0-1,0 0 1,1 0 0,-1 0 0,0 0-1,0 0 1,0 0 0,0 0-1,0 1 1,-1 2 27,0-1 0,0 1 0,0-1 0,-1 1 0,0-1 1,1 0-1,-1 0 0,-1 1 0,1-1 0,0-1 0,-1 1 0,-4 4 0,-5 4 165,-20 13 0,27-20-186,-84 51 327,87-54-313,1 0 0,-1 1 0,0-1 0,1 1 0,-1-1 0,1 1 0,0 0 0,-1-1 0,1 1 0,0 0 0,0 0 0,0 0 0,0 0 0,0 0 0,1 0 0,-1 0 0,1 1 0,-1 1 0,1 0 45,0 0-1,0 0 0,0 0 1,1-1-1,0 1 0,-1 0 1,1 0-1,1-1 0,2 7 1,1 0 70,0 0 1,1-1-1,1 0 0,0 0 1,0 0-1,12 11 0,3-1-139,1-1-1,39 24 0,-61-41-177,1 0 0,-1 0 1,1 0-1,0 0 0,-1-1 0,1 1 0,0 0 0,2 0 0,2-3-3304,-2 2 1472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1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2304,'0'0'154,"0"0"1,0 0-1,-1 0 0,1 0 1,0 0-1,-1 0 0,1 0 1,0 0-1,0 0 1,-1 0-1,1 1 0,0-1 1,-1 0-1,1 0 0,0 0 1,0 0-1,-1 0 0,1 1 1,0-1-1,0 0 1,-1 0-1,1 0 0,0 1 1,0-1-1,0 0 0,-1 0 1,1 0-1,0 1 0,0-1 1,0 0-1,0 1 1,0-1-1,2 12 1901,0-8-1632,0 0 0,0-1 0,1 1 0,4 5 0,0-3-170,1 1 1,0-1-1,0-1 1,1 0-1,0 0 1,10 4 0,11 7-83,13 8-3,-7-5 39,-2 1 1,38 30-1,-63-43-140,0 0 1,-1 1 0,0 1-1,0-1 1,-1 1 0,0 0-1,-1 1 1,0 0 0,0 0-1,-1 0 1,0 0 0,4 15 0,-4-3 181,0 0 0,-2 0 0,0 1 0,-1 41 0,-4-20 184,-13 65 0,11-90-269,0 0 0,-2 0-1,0 0 1,-1-1-1,-16 28 1,23-45-251,0 0 0,-1-1 0,1 1 0,0 0 0,-1 0 0,1-1 0,-1 1 0,1 0 0,-1-1 0,1 1 0,-1-1 0,0 1 0,1-1 0,-1 1 0,0-1 0,1 1 0,-1-1 0,0 1 0,1-1 0,-2 1 0,1-2-209,0 1 0,1 0 0,-1-1 0,1 1 0,-1 0 0,0-1 0,1 1 0,-1-1 0,1 1 0,-1-1 0,1 1 0,-1-1 0,1 0 0,0 1 0,-1-1 0,1 0 0,0 1 0,-1-1 0,1 0 0,0 0 0,-5-12-3250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 6880,'-4'-14'10954,"11"30"-8869,-1 0-1338,2 24 597,-3-1 0,1 72 0,-7-106-1099,0-5 147,-3-15 486,1-3-630,-1-5-127,1 0-1,0-38 1,3 55-120,0-1 0,1 1 1,0-1-1,0 1 0,1-1 0,-1 1 1,1 0-1,1 0 0,-1 0 0,1 0 1,0 0-1,1 1 0,-1-1 1,7-7-1,-9 12 16,1-1 1,-1 1-1,1 0 1,-1-1 0,1 1-1,0 0 1,-1 0-1,1 0 1,0 0-1,0 0 1,0 0-1,0 0 1,0 1-1,0-1 1,0 1-1,0 0 1,0-1 0,0 1-1,3 0 1,1 1 57,0 0 1,0 1 0,0-1-1,0 1 1,6 3 0,1 0-81,1 2 115,-2-1-681,-2-4-2675,12 9-15217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13 4384,'-19'-3'3139,"-25"4"9721,12 1-10897,27-2-1761,0-1 225,0 1 0,-1 1-1,1-1 1,-1 1 0,-7 2 0,2-2 592,8-1-657,102-9 1403,-63 5-1676,0 1 0,41 1 0,26 6 225,-102-4-378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84 4736,'-8'-19'1530,"7"18"-1507,1 1 0,0 0 0,0 0 0,0-1 0,0 1 0,0 0 0,-1-1 0,1 1 0,0 0 0,0-1 0,0 1 0,0 0 0,0 0 0,0-1 0,0 1 0,0 0 0,0-1 0,0 1 0,1 0 0,-1-1 0,0 1 0,0 0 0,0 0 0,0-1 0,1 1 0,1-7-46,7-16 2483,-4-3 6473,-9 43-5130,-33 185-271,32-155-3321,1 0 0,4 66 0,0-100-264,1-1-1,1 0 1,4 19 0,-5-24-3106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13 11712,'-11'-4'5782,"15"4"-3042,42-3 1163,0-1-3038,228 3-1030,-272 1-247,-1 0 0,1 0 0,0 0 0,-1 0 0,1 1 0,-1-1 0,1 0 0,0 1 0,-1-1 0,3 2 0,-4-2 183,0 0-1,1 1 0,-1-1 1,0 0-1,0 1 0,1-1 1,-1 0-1,0 1 0,0-1 1,0 0-1,0 1 0,1-1 1,-1 0-1,0 1 0,0-1 1,0 0-1,0 1 0,0-1 1,0 1-1,0-1 0,0 0 1,0 1-1,0-1 1,0 1-1,-1-1 0,1 0 1,0 1-1,0-1 0,0 0 1,0 1-1,0-1 0,-1 0 1,1 1-1,0-1 0,0 0 1,-1 1-1,1-1 0,-5 11-3540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19 12288,'-1'-2'1377,"1"2"-1205,0 0 0,-1 0 0,1 0 0,0-1 0,0 1 0,0 0 1,0 0-1,0-1 0,0 1 0,0 0 0,0 0 0,-1-1 0,1 1 0,0 0 1,0 0-1,0-1 0,0 1 0,0 0 0,0 0 0,1-1 0,-1 1 0,0 0 1,0 0-1,0-1 0,0 1 0,0-1 0,10-3 2653,23 1-1436,-26 3-940,-1-1-310,101 0 1293,-94 2-1377,0 0-1,-1 1 0,1 1 1,-1 0-1,0 0 1,18 9-1,-27-12-51,-1 2-1,1-1 0,-1 0 0,0 0 1,0 1-1,1-1 0,-1 1 1,0 0-1,0 0 0,-1 0 0,1-1 1,0 2-1,0-1 0,-1 0 1,0 0-1,1 0 0,-1 1 0,0-1 1,0 1-1,0-1 0,0 1 1,-1-1-1,1 1 0,-1 0 0,0-1 1,1 1-1,-1 0 0,0-1 1,0 1-1,-1 0 0,1-1 0,-1 1 1,1-1-1,-2 5 0,-2 2 16,0 0-1,-1 0 1,0-1-1,0 0 1,-1 0-1,0 0 1,0-1-1,-1 0 1,1 0-1,-2 0 1,1-1-1,-10 6 1,-2 1 104,0-2 0,-1 0 0,0-1 0,-25 8 0,33-14 42,-4 2 348,16-6-125,8-1 96,201-29 1438,-118 20-2781,-86 9-126,0 0-1,1 0 1,9-4-1,-6 4-1024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3 897 5408,'-3'7'9376,"10"-17"-5425,0 1-3321,10-22 530,1-2-274,43-61 1,93-82-375,-118 137-372,-1-1 1,51-77-1,-64 79-4,-1 0 0,-1-2 0,-3 0 0,-1-1 0,15-61 0,-29 95-58,-1 4-85,0-1 1,0 1-1,-1 0 1,1-1-1,-1 1 1,0-1-1,1 1 0,-2-1 1,1 1-1,-1-5 1,1 8 1,0 0 1,0-1 0,0 1 0,0 0 0,0-1-1,0 1 1,0 0 0,-1 0 0,1-1-1,0 1 1,0 0 0,0 0 0,0-1 0,0 1-1,-1 0 1,1 0 0,0 0 0,0-1-1,0 1 1,-1 0 0,1 0 0,0 0 0,0-1-1,-1 1 1,1 0 0,0 0 0,0 0 0,-1 0-1,1 0 1,0 0 0,-1 0 0,1 0-1,0 0 1,0 0 0,-1 0 0,1 0 0,0 0-1,-1 0 1,1 0 0,0 0 0,0 0 0,-1 0-1,-6 3 10,1 0 0,0 1-1,-1-1 1,1 1 0,1 0-1,-1 1 1,-9 8 0,-16 18 357,-52 63 0,-18 46 1015,92-126-1205,0 1 0,1 0 1,0 1-1,1-1 0,1 1 0,-6 24 1,9-28-103,1-1 0,1 1 0,0 0 1,1 0-1,0-1 0,1 1 0,0 0 1,1 0-1,0-1 0,4 13 0,-2-11-99,1 0-1,0 0 1,1 0-1,0-1 1,16 22-1,-18-28-366,1-1 0,-1 0 0,1 0 0,1 0 0,10 7 0,-12-9-225,0-1 1,0 0-1,1 0 0,-1 0 0,1 0 0,-1-1 0,1 0 0,0 0 0,6 1 0,20-4-4632,-1-2 1680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12 9568,'-3'-3'779,"2"-5"6105,0 18-2282,1 5-2476,0 4-1366,-37 257 1214,37-273-2265,-5 26-1060,-1-11-2661,5-13 1916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9216,'4'4'9839,"-5"-4"-9692,1 8 1520,-2 15-249,-1-1 1,0 0 0,-12 37-1,0 2-836,1 34-169,5-22-1098,4-26-2969,5-29 1734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1 173 7136,'0'-7'7199,"0"6"-6933,8-9 3132,18-12-2367,-14 11 72,0 0-587,67-56 2927,-71 61-3057,1 0 1,-1 1 0,1 0 0,0 0-1,1 1 1,-1 1 0,1-1 0,10-1-1,-15 4-247,-1 1 0,0 0-1,1 1 1,-1-1-1,0 1 1,0 0 0,0 0-1,1 0 1,6 3-1,11 3 210,-16-5-310,6 1-38,0-1 1,0 1 0,0-2-1,1 0 1,-1 0 0,17-2-1,30-10-2810,-23 2 1231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6:44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24 4992,'-1'-17'2028,"2"10"1944,18 8-20,-15-1-3635,1 0 0,-1 0 1,1 0-1,-1 1 1,1 0-1,-1 0 1,0 0-1,0 0 0,1 0 1,-1 1-1,0 0 1,0 0-1,0 0 1,-1 0-1,1 1 0,0 0 1,-1 0-1,0-1 1,1 2-1,-1-1 1,0 0-1,-1 1 0,1-1 1,4 9-1,4 11 224,-1 1 0,-1 0 0,-1 1 0,7 35 0,11 104 1148,-25-154-1597,4 26 162,2 15 373,1 97 1,-11-98-496,-2-1 0,-2 0 0,-16 55 0,17-78-427,-2-1 1,-1-1-1,-1 0 1,-1 0-1,-2-1 1,0 0-1,-1-1 1,-23 28-1,-29 18-3129,1-7 1024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21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638 211 2720,'1'5'12456,"-2"-3"-13430,-5 4 1157,1-1-1,-1-1 0,0 1 1,0-1-1,0 0 1,0 0-1,-1-1 0,0 0 1,1 0-1,-1 0 1,0-1-1,-1 0 0,1-1 1,-13 2-1,-57 3 447,5-1-150,-48 1 317,-67-6 436,150 4-1307,32-6 373,3 1-161,0 1 1,0-1-1,0 0 1,0 1-1,0-1 1,0 0-1,-2-2 1,2-1-106,0 2-12,1 0 0,0 0 1,0 0-1,0 0 0,0 0 0,1 0 1,-1-1-1,0 1 0,1 0 0,0 0 1,-1-1-1,1 1 0,0 0 0,0-1 1,0 1-1,1 0 0,-1 0 0,1-1 1,0-2-1,1-5-69,-2 7 32,1 0 0,0-1 0,0 1 0,0-1 0,0 1 0,0 0 0,0 0 0,1 0 0,2-4 0,10-7-144,-8 6 48,1 1 0,0 1 0,14-11 0,20-6 2,81-33 0,-119 55 120,50-16-193,-10 4 138,-28 7 1,-8 3-6,0 1 0,-1-1 1,1 1-1,0 1 1,0-1-1,11 0 0,-14 2 54,0 0-1,1 1 0,-1-1 1,0 1-1,0 0 0,0 0 1,0 0-1,0 1 0,0-1 1,0 1-1,-1 0 0,1 0 1,-1 1-1,1-1 0,4 5 1,15 10 142,-16-13-114,-1 1 0,0-1 0,0 1 0,-1 0 1,0 1-1,0-1 0,8 12 0,5 10 25,-13-19 64,1-1 1,-1 2-1,-1-1 0,0 0 1,0 1-1,0-1 1,4 19-1,2 11 286,-6-27-316,-1-2 76,0-3-119,-1-1 1,-1 1-1,1-1 1,-1 1-1,0 0 1,0 0-1,0 0 1,-1-1-1,0 1 1,-1 12-1,-4 13 351,4-21-375,-1 0-1,0 0 1,0 0 0,-5 10 0,-29 88 350,29-89-282,0 0 0,-2 0-1,-14 24 1,17-34-63,-1 0 0,0 0 1,0-1-1,-1 1 0,-12 8 0,15-13 0,0 0 1,-1 0-1,0-1 0,1 1 0,-1-2 0,0 1 0,-1 0 0,1-1 0,0 0 0,-1-1 0,-7 2 1,13-3-29,-7 1 20,0-1 0,-1 1 0,1-1 0,-1-1 0,1 0 0,0 0 0,-9-2 0,2-1 99,0-1 1,1 0-1,-28-14 1,35 14-75,0 0 0,0 0 1,0-1-1,0 0 0,1 0 0,0 0 0,1-1 1,-10-14-1,11 16-42,0-1-2,0 1-1,1-1 1,0 0-1,-3-8 0,-3-15 108,6 21-57,1 0 0,0 0 0,0 0 0,-2-17 0,4 22-70,0 1 0,-1-1 0,0 0 0,1 0 0,-1 1-1,0-1 1,-1 1 0,1-1 0,0 1 0,-1-1 0,1 1 0,-1 0 0,-3-4 0,-7-12 67,12 18-43,-1 0 0,1 0 0,0 0 0,0-1-1,0 1 1,0 0 0,0 0 0,-1-1 0,1 1 0,0 0-1,0 0 1,0-1 0,0 1 0,0 0 0,0 0 0,0-1-1,0 1 1,0 0 0,0 0 0,0-1 0,0 1 0,0 0-1,0 0 1,0-1 0,0 1 0,0 0 0,1-1 0,1-8-215,-2 8 197,1 0 1,0 0 0,0 0-1,-1 0 1,1 0 0,0 1 0,0-1-1,0 0 1,0 1 0,0-1-1,0 0 1,0 1 0,0-1 0,1 1-1,-1-1 1,2 1 0,24-9-99,-18 8 93,0 0 0,15 0 0,-7 3-103,-15 1 56,-7 1 6,-4 1 7,-1-1 0,0 0 0,0 0-1,0-2 1,-14 4 0,2-1 136,8-2 3,0 0 1,0-1-1,0 0 0,-17-1 1,31-1-84,0 0 1,0 0 0,-1 0-1,1 0 1,0 0-1,0 0 1,0 0-1,0 0 1,0 0-1,0 0 1,-1 0-1,1 0 1,0 0 0,0 0-1,0 0 1,0 0-1,0 0 1,0 0-1,-1 0 1,1 0-1,0 0 1,0 0 0,0 0-1,0 0 1,0 0-1,0-1 1,0 1-1,-1 0 1,1 0-1,0 0 1,0 0-1,0 0 1,0 0 0,0 0-1,0-1 1,0 1-1,0 0 1,0 0-1,0 0 1,0 0-1,0 0 1,0 0-1,0-1 1,0 1 0,0 0-1,0 0 1,0 0-1,0 0 1,0 0-1,0 0 1,0-1-1,0 1 1,0 0 0,0 0-1,0 0 1,0 0-1,0 0 1,0 0-1,0-1 1,0 1-1,10-11 98,16-8-102,-20 17-14,-3 0-1119,-3 1 706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4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8 201 480,'0'5'5850,"-7"2"-3946,8-9-1493,-1-1-1,1 1 0,0 0 0,0-1 0,0 1 1,1 0-1,-1 0 0,0-1 0,1 1 0,0 0 1,-1 0-1,5-3 0,33-31-669,-23 22 684,-2 3-309,0 0 1,0 1-1,1 1 1,1 0-1,19-7 1,87-28-11,-105 39-59,0 0 0,1 1 0,-1 1 0,28-1-1,-39 4-40,0 1-1,0-1 0,-1 1 0,1 0 0,0 0 1,0 1-1,9 3 0,-12-3 0,0-1 0,1 1 0,-1 0 0,-1 0 0,1 1 0,0-1 0,0 0 1,-1 1-1,1 0 0,-1-1 0,0 1 0,0 0 0,3 6 0,-4-6 16,0 0 0,0 0 0,0-1 0,0 1 0,-1 0 0,1 0 0,-1 0 0,0 0 0,0 0 0,0 0 0,0 0 0,0 0 0,-2 4 0,-1 4 89,0 0 0,-6 13 0,7-20-115,-13 27 46,-1 0 0,-24 33 1,4-6 63,-12 16 409,-3-2-1,-110 118 1,159-188-457,1-1 0,-1 1 0,1 0 0,-1-1 0,0 0 1,0 1-1,0-1 0,0 0 0,-2 1 0,12-7-53,1 1 0,0 0 0,16-6 0,78-6-63,-53 9 189,78-1 0,-74 6-38,-28 1 136,-1-2-1,49-11 1,-27-3-4292,-38 16 2091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62 2912,'-5'3'5162,"2"-14"-3018,3 9-2081,-1 1-1,0-1 0,0 0 0,-1 1 0,1-1 1,0 1-1,0-1 0,-1 1 0,1-1 1,-1 1-1,1 0 0,-1 0 0,0 0 0,-3-2 1,-25-10 363,29 13-410,-12-5 105,0 2 0,1 0 0,-2 1 0,1 0-1,-17 0 1,-70 6 312,77-1-420,1 1 0,0 1 1,0 1-1,1 1 0,-30 13 1,47-18-4,-1 1 1,1-1 0,0 1 0,0 0 0,-7 7 0,10-9 15,-1 0 1,1 0-1,0 0 0,0 1 1,0-1-1,0 0 1,1 1-1,-1-1 0,0 0 1,0 1-1,1-1 1,-1 1-1,1-1 0,-1 1 1,1 0-1,0-1 1,0 1-1,0-1 0,0 1 1,0 0-1,0-1 0,0 1 1,0 1-1,1-2 4,-1 0 0,1 0 0,-1-1 0,1 1 0,-1-1 0,1 1 0,-1-1-1,1 1 1,-1-1 0,1 1 0,0-1 0,-1 1 0,1-1 0,0 1 0,-1-1 0,1 0-1,0 0 1,-1 1 0,1-1 0,1 0 0,19 3 241,-15-3-146,106 4 179,3 0-311,-97-2-11,0 0 1,-1 2-1,1 0 0,25 11 0,-28-10 89,-1 1-1,0 1 0,0 1 1,19 12-1,-29-16-33,0-1-1,-1 0 1,1 1-1,-1 0 1,1 0-1,-1 0 0,0 0 1,-1 1-1,1-1 1,-1 1-1,0-1 1,0 1-1,0 0 0,-1 0 1,1 0-1,-1 0 1,1 8-1,-2-8 9,1 1 0,-1-1 0,0 0 0,0 0 0,-1 0 1,0 1-1,0-1 0,0 0 0,0 0 0,-1 0 0,1 0 0,-1 0 0,-1-1 0,1 1 0,-1-1 0,0 1 0,0-1 0,0 0 0,0 0 0,-1 0 0,1 0 0,-1-1 0,0 1 1,0-1-1,-1 0 0,1 0 0,-1-1 0,-4 3 0,-31 13 38,0-1 0,-51 13 1,-14 6 151,51-18-159,-15 6-163,69-24 68,-23 11 315,18-6-691,16-5-1945,4-3-385,6-2 853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4992,'-1'-2'2527,"1"6"-854,2 17-126,2 27-409,-19 286 1395,15-295-1731,1-19-3614,-1-26 1196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3552,'-14'-8'1632,"9"8"-1440,2 0 128,6 0-224,-3 3-384,10 5 160,-6 1 288,9 2-64,5 1-2176,0 0 1088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1664,'0'1'147,"0"0"0,0 0 0,0 0 0,0 0 0,0 0 0,0 0 0,0-1 0,0 1-1,0 0 1,0 0 0,0 0 0,1 0 0,-1 0 0,0 0 0,1-1 0,-1 1 0,0 0 0,1 0 0,-1-1 0,2 2 0,3 8 761,-3-1-493,0 0-1,-1-1 0,0 1 0,-1 0 0,0 0 1,0-1-1,-3 15 0,1 1 384,-25 157 3242,9-78-2597,18-102-1336,-1 1 0,1-1 0,0 1 1,0-1-1,0 1 0,0-1 0,0 1 0,0 0 0,1-1 1,-1 1-1,0-1 0,2 3 0,-2-4-72,0 0 0,0 0 0,0 0 0,0 0 0,0 1 0,1-1 0,-1 0 0,0 0 0,0 0 0,0 0 0,1 0-1,-1 0 1,0 1 0,0-1 0,0 0 0,1 0 0,-1 0 0,0 0 0,0 0 0,0 0 0,1 0 0,-1 0 0,0 0 0,0 0 0,1 0 0,-1 0 0,0 0 0,0 0 0,1 0 0,10-9 344,13-20-218,0-2 0,28-49 0,-24 35-303,-19 29 92,-7 13-28,-1-1 1,1 1 0,0 0-1,0-1 1,1 1 0,-1 0-1,1 0 1,-1 1 0,1-1-1,5-4 1,-7 7 77,0 0 0,-1 0 0,1-1 0,0 1 0,-1 0 0,1 0 0,0 0 0,-1 0 0,1 0 0,0 0 0,-1 0 0,1 0 0,0 0 0,0 0 0,-1 1 0,1-1 0,-1 0 0,1 0 0,0 1 0,-1-1-1,1 0 1,0 1 0,-1-1 0,1 0 0,-1 1 0,1-1 0,-1 1 0,1-1 0,-1 1 0,0-1 0,1 1 0,-1-1 0,1 1 0,-1 0 0,0-1 0,0 1 0,1 1 0,1 2 33,0 1 1,-1-1-1,1 1 0,0 7 0,3 28 387,-2 0 0,-4 53-1,1-37-163,-1-51-230,1 0-1,1 0 1,-1 0-1,1 0 0,0 0 1,0 0-1,0 0 1,4 7-1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3 3552,'0'0'60,"0"0"-1,0 0 1,-1-1-1,1 1 1,0 0 0,0 0-1,0 0 1,0 0 0,-1 0-1,1-1 1,0 1 0,0 0-1,0 0 1,0 0-1,-1 0 1,1 0 0,0 0-1,0 0 1,-1 0 0,1 0-1,0 0 1,0 0 0,0 0-1,-1 0 1,1 0 0,0 0-1,0 0 1,0 0-1,-1 0 1,1 0 0,0 0-1,0 0 1,0 0 0,-1 1-1,1-1 1,0 0 0,0 0-1,0 0 1,0 0 0,-1 0-1,1 1 1,0-1-1,0 0 1,0 0 0,0 0-1,0 0 1,0 1 0,-1-1-1,1 0 1,0 0 0,0 0-1,0 1 1,0-1-1,0 0 1,0 0 0,0 0-1,0 1 1,0-1 0,0 0-1,-6 21-134,3-11 630,-14 39 493,-2-1 0,-2-1 0,-43 70 0,-15-7 154,50-74-829,-25 43-1,35-44-248,0 1 0,3 0-1,1 2 1,-15 56 0,24-70-46,1 1-1,2-1 1,0 1-1,1 0 1,2 0-1,0-1 1,2 1 0,6 34-1,-4-43 12,0-1 1,2 1-1,0-1 0,0 0 1,2 0-1,12 19 0,-2-8 78,1-1 0,32 31 0,-25-25 185,-20-24-232,-1 1-1,1-1 1,1-1 0,-1 1-1,1-1 1,0 0 0,1 0-1,10 5 1,-17-10-136,1-1-1,0 1 1,-1-1 0,1 0 0,0 0 0,0 1 0,-1-1-1,1 0 1,0 0 0,-1-1 0,1 1 0,0 0 0,-1-1-1,1 1 1,0-1 0,-1 1 0,1-1 0,-1 0-1,1 0 1,-1 1 0,1-1 0,-1 0 0,1 0 0,0-2-1,3-1-815,-1 0 0,0 0 0,0-1 0,-1 0 0,7-9 0,1-7-3963,2 0 1558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3648,'-5'-8'497,"2"4"534,0 12 593,-1 8-902,2 0-1,-3 24 1,-1 16 627,-41 293 1131,21 3-1381,26-313-524,1-22 2946,0-23-3506,-1 0 0,2 1 0,-1-1 0,1 1 0,0-1 0,2-5 0,3-6 82,-5 11-78,94-251 158,-82 226-226,2 1 1,1 0-1,2 1 1,1 1-1,42-47 0,-53 66-25,0 1 0,1-1-1,0 2 1,0 0 0,19-10-1,-25 14 33,1 1-1,0 0 0,1 0 0,-1 0 0,0 1 1,0-1-1,1 1 0,-1 1 0,1-1 0,-1 1 1,0 0-1,1 0 0,-1 1 0,10 1 0,-14-2 41,0 1-1,1-1 0,-1 1 0,1-1 0,-1 1 0,0-1 1,1 1-1,-1 0 0,0 0 0,0 0 0,0 0 0,0 0 1,0 0-1,0 0 0,0 0 0,0 0 0,0 0 0,0 1 0,0-1 1,-1 0-1,1 1 0,-1-1 0,1 0 0,-1 1 0,1-1 1,-1 1-1,0-1 0,0 1 0,1-1 0,-1 1 0,0-1 0,0 1 1,-1-1-1,1 0 0,0 1 0,0-1 0,-1 3 0,-1 3 25,-1 0 0,1-1-1,-1 1 1,0 0-1,-1-1 1,-5 9-1,-2 0 81,0 0 0,-1-1 0,-21 19 0,24-25-58,0-1 0,-1 0 0,0 0-1,0-1 1,0 0 0,-20 8 0,26-13-26,-5 2-43,1 0-1,0 0 1,-1 1-1,2 0 1,-1 1-1,-10 7 1,17-11 18,0 0 0,0 0 0,0 0 0,1 0 0,-1 0 0,1 0 0,-1 0 0,1 0 0,-1 1 0,1-1 0,-1 0 1,1 0-1,0 0 0,0 0 0,-1 1 0,1-1 0,0 0 0,0 0 0,0 1 0,1-1 0,-1 0 0,0 0 0,0 0 0,1 0 0,-1 1 0,1-1 0,-1 0 1,1 0-1,-1 0 0,1 0 0,1 2 0,2 3-18,0 1-1,1-1 1,10 9 0,-14-13 28,33 31-2,-15-14-36,34 40-1,1 4 735,-46-49-361,-2-4-751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7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4064,'21'115'5584,"-10"19"-2745,-4-26-1268,-5-90-771,-1-12 497,-1-9 112,-2-40-40,2 12-1297,2 0-1,1 0 1,10-45 0,-9 61-83,1-1 0,0 1-1,0 1 1,2-1 0,0 1 0,0 0 0,1 1 0,1 0 0,11-13 0,-15 21 1,0 0 1,1 0-1,-1 1 1,1 0-1,0 0 1,0 1-1,0-1 1,0 1 0,1 1-1,0-1 1,-1 1-1,14-2 1,2 0-11,1 2 1,37 0-1,-42 2 49,1 2-1,-1 0 1,0 1-1,0 0 1,31 12-1,-35-9 41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 3648,'-8'-2'681,"0"1"1,0 0-1,1 0 0,-1 0 0,0 1 1,0 1-1,0-1 0,0 1 1,0 1-1,1-1 0,-9 5 1008,19-5-1018,12 1-38,21 2-128,21 0 383,104 19 0,-17 8-222,-143-30-626,0-1 0,0 0 0,0 0 0,-1 1 0,1-1 0,0 0 0,0 0 0,0 0 0,0 0 0,0 0 0,0 0 0,0-1 0,0 1 0,1-1 0,3-1-2206,3 0-1382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4160,'-4'-12'1333,"6"4"-190,-2 8-1106,0 0-1,0 0 0,0 0 0,0 0 1,0 0-1,0 0 0,0 0 1,0 0-1,0 0 0,0 0 1,0 1-1,0-1 0,0 0 0,0 0 1,0 0-1,0 0 0,0 0 1,0 0-1,0 0 0,1 0 1,-1 0-1,0 0 0,0 0 0,0 0 1,0 0-1,0 0 0,0 0 1,0 0-1,0 0 0,0 0 1,0 0-1,0 0 0,0 0 0,0 0 1,1 0-1,-1 0 0,0 0 1,0 0-1,0 0 0,0-1 0,0 1 1,0 0-1,8 26 2060,-3 69 659,-14 187-1,9-197-2317,1-37 715,-1-47-1274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1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21 908 2720,'-10'26'1605,"8"-23"-1008,1 1 1,0-1-1,0 1 0,1-1 0,-1 1 1,1 4-1,-3 11 1462,2-17-1649,1 0 0,0-1 1,-1 1-1,1 0 0,0 0 0,0 0 0,0 0 1,1 0-1,-1 0 0,0 0 0,1 2 1,0-4-349,-1 1 1,0-1 0,0 0 0,0 0 0,0 0 0,0 0 0,0 0 0,0 1 0,0-1 0,1 0 0,-1 0 0,0 0 0,0 0 0,0 0 0,0 0-1,0 0 1,1 0 0,-1 1 0,0-1 0,0 0 0,0 0 0,0 0 0,1 0 0,-1 0 0,0 0 0,0 0 0,0 0 0,0 0 0,1 0 0,-1 0-1,0 0 1,0 0 0,0 0 0,0 0 0,1 0 0,-1 0 0,0-1 0,0 1 0,0 0 0,0 0 0,0 0 0,1 0 0,-1 0 0,0 0 0,0 0-1,0-1 1,7-4 449,-7 5-382,16-15 397,0-1 0,-2 0 0,14-20 0,36-60-2,3-5 90,-31 52 76,35-66 0,-71 114-677,1 0 0,-1 0 0,1 0 1,-1 0-1,1 0 0,-1 0 0,1 0 1,-1 0-1,0-1 0,0 1 1,0 0-1,1 0 0,-1 0 0,0-2 1,-1 3-15,1 0 0,0 0 0,0-1 0,0 1 0,0 0 0,-1 0 0,1 0 0,0-1 0,0 1 0,0 0 0,-1 0 0,1 0 0,0 0 0,0-1 0,-1 1 1,1 0-1,0 0 0,-1 0 0,1 0 0,0 0 0,0 0 0,-1 0 0,1 0 0,0 0 0,-1 0 0,1 0 0,0 0 0,0 0 0,-1 0 0,1 0 0,0 0 0,-1 0 0,-2 1-6,0 0-1,0 0 0,0 0 0,1 1 0,-1-1 1,0 1-1,1 0 0,-4 2 0,2 0 11,0 0 0,1 1 0,-1-1 0,1 1 0,0-1 0,1 1-1,-1 0 1,1 0 0,-3 8 0,-1 6-82,-4 22 0,9-37 57,-3 16 29,1 1 0,0 0 0,1 28 1,2-41 36,0 0 1,1 1 0,0-1-1,1-1 1,0 1 0,0 0-1,0 0 1,1-1 0,0 1 0,1-1-1,7 12 1,-9-15-12,1-1 0,0 0 0,0 0 0,1 0 0,-1 0 0,0 0 0,1-1 0,0 1 0,0-1 1,-1 0-1,1 0 0,1 0 0,-1-1 0,0 0 0,0 0 0,0 0 0,1 0 0,-1 0 0,0-1 0,1 0 0,-1 0 0,1 0 0,-1 0 0,0-1 1,1 0-1,-1 0 0,0 0 0,0 0 0,1-1 0,5-2 0,2-3 61,-1 0 1,0 0 0,0-1-1,-1 0 1,0-1-1,0 0 1,11-14-1,3-8 115,23-38 0,-12 15-231,15-26-209,-37 63 268,-13 17-39,0-1 1,1 1 0,-1 0 0,0 0 0,0 0 0,0 0 0,0-1 0,0 1 0,0 0-1,0 0 1,0 0 0,0 0 0,0 0 0,0 0 0,0-1 0,0 1 0,1 0 0,-1 0-1,0 0 1,0 0 0,0 0 0,0 0 0,0 0 0,0 0 0,1 0 0,-1-1 0,0 1 0,0 0-1,0 0 1,0 0 0,0 0 0,1 0 0,-1 0 0,0 0 0,0 0 0,0 0 0,0 0-1,1 0 1,-1 0 0,0 0 0,0 0 0,0 0 0,0 0 0,0 0 0,1 1 0,-1-1-1,0 0 1,0 0 0,0 0 0,0 0 0,0 0 0,0 0 0,1 0 0,-1 0 0,0 1 0,0-1-1,0 0 1,0 0 0,0 0 0,0 0 0,0 0 0,0 0 0,0 1 0,0-1 0,0 0-1,1 0 1,0 9-103,-1-9 96,-4 50 160,0-16-12,3-22-103,0-2 12,1 0-1,1 20 0,0 7 175,-1-36-64,1-6 123,3 1-228,3-2-29,-1-1 1,0 0-1,-1 0 0,6-8 0,-1 0 6,-1 0 0,2 0 0,0 2 0,0-1 0,22-18 0,-22 22-88,-9 8 39,0 0-1,0 1 1,0-1-1,0 0 0,0 1 1,0 0-1,0-1 1,0 1-1,0 0 0,1 0 1,-1 0-1,1 0 1,-1 1-1,5-2 1,-7 2 16,0 0 1,1 0 0,-1 0 0,0 1 0,1-1 0,-1 0 0,0 0 0,0 0 0,1 0 0,-1 0 0,0 0 0,0 1-1,1-1 1,-1 0 0,0 0 0,0 1 0,0-1 0,1 0 0,-1 0 0,0 0 0,0 1 0,0-1 0,0 0 0,1 1 0,-1-1-1,0 0 1,0 0 0,0 1 0,0-1 0,0 0 0,0 1 0,0-1 0,0 12 75,0-10-68,0 125 447,0-127-450,0 1 1,0-1-1,1 0 0,-1 0 1,0 0-1,0 0 0,0 1 1,0-1-1,0 0 0,1 0 1,-1 0-1,0 0 1,0 0-1,0 0 0,0 0 1,1 0-1,-1 0 0,0 1 1,0-1-1,0 0 1,0 0-1,1 0 0,-1 0 1,0 0-1,0 0 0,0 0 1,1 0-1,-1 0 0,0 0 1,0 0-1,0-1 1,1 1-1,-1 0 0,0 0 1,0 0-1,0 0 0,0 0 1,1 0-1,-1 0 0,0 0 1,0 0-1,0-1 1,0 1-1,0 0 0,1 0 1,13-8 46,-8 4-74,34-19 93,-24 13-66,2 0-1,-1 0 0,1 2 1,1 0-1,27-7 1,-42 15-25,0-1 0,0 1 0,0 0 0,0 0 1,0 1-1,0-1 0,0 1 0,0 0 0,0 0 0,0 0 0,0 0 1,0 1-1,0 0 0,-1-1 0,1 1 0,-1 1 0,1-1 0,-1 0 1,0 1-1,5 5 0,4 5 31,-1 0 0,-1 1 1,14 22-1,-21-31 13,1 1 4,0 0 0,1 1 0,7 6 0,-11-12-15,0 0-1,0 1 1,1-1-1,-1 0 0,0 0 1,1 0-1,-1 0 0,1-1 1,-1 1-1,1 0 0,-1 0 1,1-1-1,-1 1 1,1-1-1,0 0 0,-1 1 1,1-1-1,0 0 0,-1 0 1,4 0-1,0-2 32,-1 1-1,0-1 1,0 0-1,0 0 1,0 0-1,0 0 1,0-1-1,4-4 1,28-28 138,-10 9-228,-15 15-3,12-10-37,-22 20 73,0 0 0,1 0 0,-1 0 0,0 0 1,0 1-1,0-1 0,1 1 0,-1-1 0,0 1 0,1-1 0,-1 1 0,1 0 1,-1 0-1,0-1 0,1 1 0,2 0 0,-4 1 10,1-1 0,-1 0 0,0 0 0,1 0 0,-1 0 0,1 0 0,-1 1 0,0-1 0,1 0 0,-1 0 0,0 1 0,1-1 0,-1 0 0,0 0 0,0 1 0,1-1 0,-1 0 0,0 1 0,0-1 0,1 0 0,-1 1 0,0-1 0,0 1 0,3 7-31,-1-1 0,0 0 0,-1 1 0,1-1 0,-2 1 0,1 10 0,-4 54-67,0-34 81,2-11 58,0 21 54,-3 1 0,-12 58-1,-12 46 21,18-92 61,8-38-64,2-19-34,-1 1-1,1-1 0,-1 1 0,-1 6 1,20-84 584,-4 17-367,62-214-110,-63 227-217,2 2-1,1 0 0,3 0 1,1 2-1,2 0 0,1 2 1,32-39-1,-45 63-29,1 0-1,1 0 1,0 1 0,0 1-1,2 0 1,-1 1 0,1 0-1,20-9 1,-32 17 58,0 1 0,1 0 0,-1 0-1,1 0 1,-1 1 0,1-1 0,0 1 0,-1-1 0,1 1 0,0 0 0,-1 0 0,1 0 0,0 0 0,-1 1 0,1-1 0,-1 1-1,1-1 1,0 1 0,-1 0 0,1 0 0,-1 0 0,0 0 0,1 1 0,-1-1 0,0 1 0,0-1 0,0 1 0,0 0 0,0 0-1,0 0 1,0 0 0,-1 0 0,1 0 0,1 3 0,0 3 45,-1 0 0,1-1 0,-1 1 0,-1 0 0,0 1 0,0-1 0,0 0 0,-1 0 0,-2 16 0,-1-2 30,-1 1 0,-8 26 0,8-35-32,-1 1 1,0 0-1,-1-1 1,-1 0 0,0-1-1,-1 1 1,0-1-1,-13 14 1,18-24-9,0 0 0,0 0 0,0 0 1,-1 0-1,1-1 0,-1 1 0,1-1 0,-1 0 1,-6 2-1,8-3-21,1-1-1,-1 1 1,1-1 0,-1 0 0,1 0-1,-1 0 1,1 0 0,0 0 0,-1 0 0,1 0-1,-1 0 1,1-1 0,-1 1 0,1 0 0,-1-1-1,-1-1 1,-1 1 10,1-1 0,0 0 0,0 0 0,0-1 0,1 1 0,-5-5 0,0-2 28,-1-1 0,-10-19-1,13 21-63,2 4-46,1-1 1,-1 0 0,1 1 0,-2-8-1,4 12 57,0-1 0,0 1 0,0-1-1,0 1 1,0-1 0,0 1-1,0-1 1,0 1 0,0-1-1,0 1 1,0-1 0,0 1 0,0-1-1,1 1 1,-1 0 0,0-1-1,0 1 1,1-1 0,-1 1 0,0 0-1,0-1 1,1 1 0,-1 0-1,0-1 1,1 1 0,-1 0-1,1 0 1,-1-1 0,0 1 0,1 0-1,-1 0 1,1-1 0,-1 1-1,1 0 1,-1 0 0,1 0 0,-1 0-1,0 0 1,1 0 0,0 0-1,23-2-49,-22 2 51,18 1-36,0 1-1,0 1 1,26 8-1,-28-7 60,-1 0-1,1-1 0,-1 0 0,35-1 1,-36-3 14,0-2 1,0 1-1,-1-2 1,1 0-1,24-10 1,-11 1 73,53-34 1,-65 36-104,48-30-62,76-35 1,-138 74 42,-1 1 0,1 0-1,0 0 1,-1 0 0,1 1 0,0-1 0,0 0 0,0 1-1,3 0 1,-5 0 12,0 0 0,0 0 0,0 1 0,0-1 0,0 1-1,1-1 1,-1 1 0,0-1 0,0 1 0,-1-1 0,1 1 0,0 0 0,0 0 0,0-1-1,0 1 1,-1 0 0,1 0 0,0 0 0,0 0 0,-1 0 0,1 0 0,-1 0 0,1 0-1,-1 0 1,0 0 0,1 1 0,3 13 49,-1 0-1,0 0 1,-1 0 0,-1 26-1,1-12 23,2 114 96,-6-133 20,1-10-172,1 0-1,0 1 1,0-1 0,0 0 0,0 0-1,-1 0 1,1 0 0,0 0 0,0 0-1,0 0 1,-1 0 0,1 0 0,0 0-1,0 0 1,0 0 0,0 0 0,-1 0-1,1-1 1,0 1 0,0 0 0,0 0-1,0 0 1,-1 0 0,1 0 0,0 0-1,0 0 1,0 0 0,0-1 0,0 1-1,0 0 1,-1 0 0,-9-16 177,-20-66-9,20 54-202,-13-31-1,14 39 58,-12-25-31,19 42-26,1 0-1,-1 0 1,-1 0-1,1 0 0,0 1 1,-1-1-1,1 0 1,-1 1-1,0 0 0,-6-4 1,8 6 5,0-1 1,0 1-1,-1-1 1,1 1-1,0 0 1,-1 0-1,1 0 1,0 0-1,-1 0 1,1 0-1,0 0 1,-1 0-1,1 0 1,0 1-1,0-1 1,-1 1-1,1-1 1,0 1-1,0-1 1,-1 1-1,1-1 1,0 1-1,0 0 1,0 0-1,0 0 1,0 0-1,0 0 1,0 0-1,0 0 1,1 0-1,-1 0 1,-1 2-1,-1 3 9,-1-1-1,2 0 1,-1 1 0,0 0 0,1 0-1,-2 7 1,-2 22 17,0-1 1,3 1-1,1-1 0,4 68 1,-1-89 22,1-1 1,1 1-1,6 21 1,-7-29-2,0 0 1,0-1 0,0 1 0,0-1-1,1 0 1,0 0 0,-1 0 0,2 0-1,-1 0 1,0 0 0,1-1 0,6 6-1,-7-8-2,-1 0-1,0 0 1,0 0-1,0-1 1,1 1-1,-1-1 0,0 1 1,1-1-1,-1 0 1,0 0-1,1 0 1,-1 0-1,1 0 1,-1-1-1,0 1 0,1-1 1,-1 1-1,0-1 1,0 0-1,3-1 1,1-1 13,0 0 1,0 0 0,0-1-1,0 0 1,0 0 0,5-6-1,6-8-12,0-2 1,-1 1-1,21-35 0,32-71 35,-13 3-495,-54 118 388,-4 11-73,2-1 1,-1 1 0,0-1-1,1 1 1,2 10-1,-2 9 152,1-3-44,0 1 0,1-1-1,7 28 1,-7-41 22,0-1 0,1 0 0,0 1 0,1-2 0,0 1 0,0 0-1,1-1 1,0 0 0,1 0 0,10 12 0,-15-19 3,1 1 1,-1-1-1,1 1 1,0-1-1,-1 1 1,1-1-1,0 0 0,0 0 1,0 0-1,0 0 1,0-1-1,0 1 0,0 0 1,0-1-1,0 1 1,1-1-1,-1 0 0,0 0 1,0 0-1,0 0 1,0 0-1,1 0 0,-1-1 1,0 1-1,0-1 1,3 0-1,2-2 20,0-1 1,-1 0-1,1 0 1,0-1-1,9-8 0,-9 7-5,74-68 90,-50 44-173,41-31 0,89-55 11,-149 106-17,-12 10 57,0 0 1,0 0-1,0 0 0,0 0 0,0 0 0,0 0 1,0 0-1,0 0 0,0 0 0,1 0 0,-1 0 1,0 0-1,0 0 0,0 0 0,0 0 0,0 0 0,0 0 1,0 0-1,0 0 0,0 0 0,0 0 0,0 0 1,0 0-1,0-1 0,0 1 0,0 0 0,0 0 1,0 0-1,0 0 0,0 0 0,1 0 0,-1 0 1,0 0-1,0 0 0,0 0 0,0 0 0,0 0 1,0 0-1,0 0 0,0-1 0,0 1 0,0 0 1,0 0-1,0 0 0,0 0 0,0 0 0,-1 0 0,1 0 1,0 0-1,0 0 0,0 0 0,0 0 0,0 0 1,0 0-1,0 0 0,0-1 0,0 1 0,0 0 1,0 0-1,0 0 0,0 0 0,0 0 0,0 0 1,0 0-1,0 0 0,0 0 0,0 0 0,-1 0 0,-1 1-30,-1 0-1,1 1 1,0-1-1,-1 0 0,1 1 1,0 0-1,-4 3 0,-13 14 26,1 1 0,1 1 0,0 1 0,2 0 0,1 1 0,0 0 0,2 1 0,1 1 0,-15 46 0,22-59 13,1 0 0,0 1 0,1-1 0,1 1 1,-1 0-1,2 14 0,0-22 4,1-1 1,0 0 0,-1 1 0,1-1 0,1 0 0,-1 0 0,1 1 0,-1-1 0,5 5-1,-5-6 17,1-1-1,0 0 0,0 0 1,0 0-1,0 0 0,0 0 0,0 0 1,1 0-1,-1-1 0,1 1 1,-1-1-1,1 0 0,0 0 0,-1 0 1,6 2-1,2-1 19,1 0-1,-1-1 1,1 0-1,0-1 1,-1 0-1,1-1 1,0 0-1,15-3 1,-12 0-8,1 0 0,-1-1 0,0 0 0,0-1 0,18-12 0,-18 9-19,-1 0-1,0-2 1,0 0-1,-1 0 1,-1-1-1,1 0 1,14-23 0,3-10 25,23-51 1,-31 57-10,90-188 25,-80 157-76,31-107-1,-60 170 18,51-205-334,-51 181 158,-2 31 170,0-1 1,0 1-1,0-1 0,0 1 0,0-1 1,0 1-1,0-1 0,0 1 0,0-1 1,-1 1-1,1-1 0,0 1 1,0-1-1,-1 1 0,1-1 0,0 1 1,0 0-1,-1-1 0,0 1 0,1 0-1,-1 0 0,1 0 1,-1 0-1,1 0 1,-1 0-1,1 0 1,0 0-1,-1 0 1,1 0-1,-1 0 0,1 0 1,-1 1-1,1-1 1,0 0-1,-1 0 1,1 0-1,0 1 1,-1-1-1,1 0 0,0 1 1,-1-1-1,1 0 1,0 1-1,-1 0 1,-3 4-11,-1 0 0,1 0 0,1 1 0,-1-1 0,1 1 0,0 0 0,0 0 0,-3 12 0,1-5 4,-12 35 7,-15 70 1,-1 56 19,22-105 12,4 0 0,2 1-1,3-1 1,4 1 0,12 83 0,-12-141-192,-2-7-151,0 0 0,1 0 0,0 0-1,0 0 1,0 0 0,1 0 0,0-1-1,0 1 1,3 7 0,-4-12 171,-1 0 1,0 0 0,0-1-1,0 1 1,1 0-1,-1 0 1,0 0-1,0 0 1,0 0 0,0 0-1,3-4-3074,-7-43-3187,-11-30 2075,9 52 4201,-2 0 0,0 0-1,-1 0 1,-19-34 0,17 40 1369,-1 0 0,-1 1 1,0 1-1,-1 0 0,-32-29 0,36 37 11,1 0 0,-11-12 0,19 20-1180,1 1-1,0-1 1,-1 0 0,1 1-1,-1-1 1,1 0-1,0 1 1,0-1-1,-1 0 1,1 0-1,0 1 1,0-1-1,0 0 1,0 0 0,0 1-1,0-1 1,0 0-1,0 0 1,0 1-1,0-1 1,0 0-1,0 0 1,1 1 0,-1-1-1,0 0 1,0 1-1,1-1 1,-1 0-1,0 1 1,1-1-1,-1 0 1,1 1 0,-1-1-1,1 1 1,-1-1-1,1 1 1,0-1-1,-1 1 1,2-1-1,2-2 118,-1 1-1,1 0 0,0 0 1,0 0-1,7-1 0,24-6 199,2 2-1,64-4 1,-83 9-384,77-5 7,21-3-1306,-42 2-2393,-45 2-2555,-43 2-2378,-16 7 4301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3488,'-4'-3'10128,"8"3"-9485,0 0 1,-1 1 0,1 0-1,-1 0 1,5 1-1,-4 0-423,-1-1-1,1 0 1,0 0-1,-1-1 1,7 1-1,31-4 1005,-29 2-903,1 0 0,16 1 0,-6 0-55,0 0 1,34-6-1,23 0-2383,-66 4-1178,-1 1 943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6400,'-9'5'2776,"22"-5"0,-2 0-2323,337-6 3941,-306 5-4351,130-12-198,-159 13-340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4896,'-10'1'1369,"13"0"146,19 1 635,23-11 375,48-15-1,-40 9-1599,-43 13-742,1-1 0,-1 2 0,17-2 1,-24 3-157,0 0 0,0 0 1,0 0-1,0 0 1,0 1-1,0-1 1,0 1-1,0 0 0,0 0 1,0 0-1,0 0 1,0 1-1,-1-1 0,1 1 1,-1 0-1,1-1 1,2 4-1,-4-3-1,1 0-1,-1 0 1,0 0-1,0 0 1,-1 0 0,1 0-1,0 0 1,-1 0-1,1 1 1,-1-1-1,0 0 1,0 0 0,1 1-1,-2-1 1,1 0-1,0 0 1,0 1-1,-2 2 1,0 6 61,-1 0 0,-6 14 0,3-11-49,0 1-1,-1-1 1,0-1 0,-2 1 0,1-1-1,-2-1 1,0 0 0,0 0-1,-1 0 1,0-2 0,-1 1 0,-17 11-1,22-18-54,-20 17 104,27-21-78,0 0 0,0 0 0,0 0 0,0 0 0,-1 1 0,1-1 0,0 0 0,0 0 0,0 0 0,0 0 0,0 0 0,0 1 1,0-1-1,0 0 0,0 0 0,0 0 0,0 0 0,0 1 0,0-1 0,0 0 0,0 0 0,1 0 0,-1 0 0,0 0 0,0 1 0,0-1 0,0 0 0,0 0 0,0 0 1,0 0-1,0 0 0,0 0 0,1 1 0,-1-1 0,0 0 0,0 0 0,0 0 0,0 0 0,0 0 0,0 0 0,1 0 0,-1 0 0,0 0 0,0 0 0,0 0 0,0 0 1,1 0-1,-1 0 0,0 0 0,0 0 0,0 0 0,0 0 0,0 0 0,1 0 0,-1 0 0,0 0 0,12 2 276,-11-2-270,9 1 121,0-1 0,0 0 0,0-1 0,0 0 0,16-4-1,49-18 34,-51 14 48,38-7 0,-25 8-2015,3 0-6297,-22 7 4613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1 715 5472,'0'-1'136,"0"0"0,0-1 0,1 1 1,-1 0-1,1 0 0,-1-1 0,1 1 0,-1 0 1,1 0-1,0 0 0,-1 0 0,1 0 1,0 0-1,0 0 0,0 0 0,0 0 0,0 0 1,0 0-1,0 0 0,1 0 0,4-4 38,58-51 3645,-23 21-3022,63-68 1,-84 78-581,0-1 0,-2-1 1,22-43-1,18-68 96,-51 115-325,0 0-1,-2 0 1,0-1-1,1-25 1,-6 42-75,1 0 1,-2 0-1,0-10 1,1 15 45,0 1 0,-1 0 0,1 0 0,0-1 1,0 1-1,-1 0 0,1 0 0,-1 0 1,1-1-1,-1 1 0,0 0 0,1 0 0,-1 0 1,0 0-1,0 0 0,0 0 0,0 0 1,0 1-1,0-1 0,0 0 0,0 0 1,0 1-1,0-1 0,-2 0 0,1 0-3,1 1 0,-1 0 0,0 0 0,0 1-1,1-1 1,-1 0 0,0 0 0,1 1 0,-1-1-1,1 1 1,-1 0 0,0-1 0,1 1 0,-1 0 0,1 0-1,0 0 1,-1 0 0,1 0 0,0 0 0,-1 0 0,1 0-1,0 1 1,-2 2 0,2-2-21,-7 6 31,1 1 0,1 0 0,-1 1 0,2 0 0,-7 13 0,-18 54 590,19-45-188,9-25-307,-14 34 476,-13 59 0,26-87-413,1-1 0,1 1 0,-1 0 0,2 0-1,0 0 1,1 0 0,0 0 0,0-1-1,5 17 1,-1-14 43,-1-1 1,2 1-1,0-1 0,1-1 1,0 1-1,1-1 0,0 0 0,1-1 1,1 0-1,19 20 0,-26-30-510,0 0-1,0 0 1,0 0-1,0 0 1,0-1-1,0 1 1,0-1-1,1 0 1,5 1 0,12 2-1801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5632,'-1'-19'1913,"6"34"360,-1 2-1317,-1 1-1,-1 0 0,-1 0 1,0-1-1,-4 30 0,-18 89 896,14-100-1765,1-6 30,-6 44 563,9-58-76,3-16-729,4-11-1359,2-3 211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4736,'0'-14'1530,"2"6"24,-2 8-1531,0 0 1,0 0-1,0 0 0,0 0 1,0 0-1,0 0 1,0 0-1,0 0 1,0 0-1,0 0 0,0 0 1,0 0-1,0 1 1,0-1-1,0 0 1,0 0-1,0 0 0,0 0 1,0 0-1,0 0 1,0 0-1,0 0 1,0 0-1,0 0 0,1 0 1,-1 0-1,0 0 1,0 0-1,0 0 1,0 1-1,0-1 0,0 0 1,0 0-1,0 0 1,0 0-1,0 0 1,0 0-1,0 0 0,0 0 1,0 0-1,0 0 1,0 0-1,1 0 1,-1 0-1,0 0 0,0 0 1,0 0-1,0 0 1,0 0-1,0 0 1,0 0-1,0 0 0,0 0 1,0 0-1,0 0 1,0 0-1,0 0 1,1 0-1,-1 0 0,0 0 1,0 0-1,0-1 1,0 5 400,1 0 0,0-1 0,0 1 0,0 0 0,0-1 0,0 1 0,1-1 0,3 6 0,3 9 325,-1 3 28,-1 0 1,-2 1-1,0-1 0,1 39 0,-4-16-176,-8 59 0,-1-55 5,2-28-2866,4-14 355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48 270 4896,'-15'-5'826,"11"4"-505,1 0 0,-1 0 0,0-1 0,1 1 0,-5-4 0,4 4 808,2-2 908,8-6-387,12-16-688,16-22 216,2 2 0,49-47-1,-79 86-1089,-2 3-42,0-1 0,1 0 0,-1 1 0,7-4 0,-10 6-29,0 1 0,1-1 0,-1 1 0,0-1 0,1 1 0,-1-1-1,1 1 1,-1 0 0,1 0 0,-1 0 0,1 0 0,-1 0 0,1 0-1,-1 0 1,0 0 0,1 1 0,-1-1 0,1 0 0,-1 1 0,3 0-1,0 2 52,1 0 0,-1 0 0,0 0 0,0 1-1,0-1 1,0 1 0,0 0 0,5 9 0,23 41 706,-9-15-137,-18-31-460,0-1 1,1 0 0,-1 0-1,1-1 1,1 0 0,-1 0-1,1 0 1,9 5 0,-12-8-97,1-1 1,0 1 0,0-1 0,1-1 0,-1 1 0,0-1 0,0 0-1,1 0 1,-1 0 0,1-1 0,-1 1 0,1-2 0,-1 1-1,9-2 1,3-1 83,1-2 0,-1 0 0,0 0 0,23-12 0,-8 0-1284,37-24 0,-37 20-300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4640,'3'0'245,"0"0"0,0 1 1,0-1-1,0 1 0,0 0 0,0 0 1,0 0-1,0 0 0,-1 0 0,1 1 0,0 0 1,-1-1-1,4 3 0,2 3 407,0 1-1,10 11 0,-9-9-44,-2-2-298,0 1 0,-1 0 0,0 0 0,-1 0-1,8 17 1,-8-15-92,17 40 528,-2 2 1,-2 0-1,-3 1 1,13 84 0,-21-89-273,-3 0 0,-2 0 1,-2 1-1,-7 54 1,-42 189 529,4-132-432,21-95-337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3328,'-10'-3'13946,"16"-1"-12922,25-3-236,-11 4-589,84-9 709,-24 3-472,254-30 545,-289 40-490,-43-1-518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 5312,'-13'2'789,"-14"1"1510,53-5 5432,21-4-4447,35-3-2604,331 1 1566,-371 10-2028,-1 1-3567,-31-3 1354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1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42 4640,'-11'-17'1504,"11"16"-1409,-1 1 0,1-1 1,0 0-1,-1 0 0,1 0 1,0 0-1,-1 0 0,1 1 1,0-1-1,0 0 0,0 0 0,0 0 1,0 0-1,0 0 0,0 0 1,0 0-1,0 0 0,0-1 1,1-4 5469,-8 77-791,0-6-3245,3 125 992,4-153-2279,0 217 606,0-302-8042,0 31 4906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2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4640,'3'-11'2386,"-2"8"-1065,0 5 118,22-1 6646,-22 0-7943,-1-1-1,1 1 1,0 0-1,-1-1 0,1 1 1,-1 0-1,1-1 1,-1 1-1,1 0 0,-1 0 1,1-1-1,-1 1 1,0 0-1,1 0 0,-1 0 1,0-1-1,0 1 0,0 0 1,0 0-1,0 2 1,1 21 336,-1-18-91,0 57 765,0-63-704,0-9 853,0 0-1204,1-1-1,1 1 0,0 0 1,5-15-1,4-21-546,-8 16-2718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1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5152,'2'-3'10810,"8"1"-6812,21-1-4709,-15 1 1957,20-1-845,230-30 1358,58-13-1081,202-5-273,-418 45-197,-65 6-157,-23 1-6502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12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4384,'18'-12'11578,"-24"16"-7813,-55 66-1855,53-61-1713,-6 10-58,0 1 1,1 0-1,2 0 1,0 1-1,1 1 1,-8 24-1,15-37-192,1 0 0,0 0 0,1 0 0,0 0-1,1 1 1,0-1 0,0 0 0,1 0 0,0 1 0,0-1 0,1 0 0,1 0-1,-1 0 1,1-1 0,1 1 0,0 0 0,0-1 0,0 0 0,1 0 0,1-1 0,-1 1-1,1-1 1,0 0 0,13 10 0,-18-15-219,0-1 1,1 0-1,-1 0 0,1 0 1,-1 0-1,1 0 0,-1-1 0,1 1 1,0 0-1,-1-1 0,1 1 1,0-1-1,0 0 0,-1 1 1,1-1-1,0 0 0,2 0 0,14 0-2015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1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 8544,'-26'-8'3872,"17"5"-3360,5-2 0,8 10-384,5-5-1024,4 8 480,10-1-64,9 6 288,3 2-3584,1 5 2048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1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24 3552,'2'-3'272,"-2"4"-248,0-1 1,0 0-1,-1 0 1,1 0-1,0 0 1,0 0-1,0 0 1,0 0-1,0-1 1,-1 1-1,1 0 1,0 0 0,0 0-1,0 0 1,0 0-1,0 0 1,0 0-1,-1 0 1,1 0-1,0 0 1,0 0-1,0 0 1,0 0-1,0-1 1,0 1 0,0 0-1,0 0 1,0 0-1,0 0 1,-1 0-1,1 0 1,0-1-1,0 1 1,0 0-1,0 0 1,0 0-1,0 0 1,0 0 0,0 0-1,0-1 1,0 1-1,0 0 1,0 0-1,0 0 1,0 0-1,0 0 1,0-1-1,0 1 1,0 0-1,0 0 1,1 0-1,-1 0 1,0 0 0,0 0-1,0 0 1,0-1-1,0 1 1,0 0-1,0 0 1,0 0-1,0 0 1,-2-7 6356,2 6-6152,0 1 0,-1 0 0,1 0 0,-1 0 0,-8-6 4117,2 4-5137,-26 6 1399,25-4-469,0 1 0,0 0 1,1 0-1,-1 1 0,1 0 0,-10 3 0,-43 23 451,10-4-154,5-4-170,1 2-1,-42 29 0,60-34-168,0 2 0,2 1 0,0 1-1,-28 32 1,41-39-59,1 1 1,-14 25-1,13-21-78,9-15 45,0 1 1,1 0-1,-1 0 1,1-1-1,0 1 1,0 0 0,0 0-1,1 0 1,0 0-1,-1 0 1,2 0-1,0 6 1,0 11 178,-1-20-189,0 0 0,1 0 0,-1 0 1,0 0-1,1 0 0,0 0 0,0 0 1,-1 0-1,1 0 0,0-1 0,0 1 0,1 0 1,1 2-1,22 21 164,-9-10-43,6 8-45,-13-15-66,-1 0 0,0 1 0,-1 0 1,0 0-1,0 0 0,-1 1 0,0 0 0,4 11 0,-6-9 65,-1 0 1,-1 1-1,0-1 0,-1 1 0,0 0 1,0-1-1,-2 1 0,0 0 0,0-1 1,-1 1-1,0-1 0,-1 1 1,-1-1-1,0 0 0,0 0 0,-10 16 1,0-7 43,-1-1 1,-1 0 0,-28 27-1,18-25-34,20-17-96,-1 1 0,1 0 0,-11 12 0,16-17 18,1-1-1,0 1 0,0-1 1,-1 1-1,1-1 0,0 1 1,0-1-1,0 0 0,0 1 1,0-1-1,0 1 0,-1-1 0,1 1 1,0-1-1,0 1 0,1-1 1,-1 1-1,0-1 0,0 1 1,0-1-1,0 1 0,0-1 1,0 1-1,1-1 0,-1 1 1,0-1-1,0 1 0,1-1 1,-1 0-1,0 1 0,1-1 1,-1 0-1,0 1 0,1-1 1,-1 0-1,1 1 0,-1-1 0,0 0 1,1 0-1,-1 1 0,1-1 1,-1 0-1,1 0 0,-1 0 1,1 1-1,26 6 115,-23-6-90,122 34 49,-119-33-77,5 1 0,21 8 0,-29-9 2,1 0 0,-1 1 0,0-1 0,-1 1 0,1 0 0,0 0 0,-1 0 0,5 5 0,-7-7 11,0 1 0,0 0 0,0 0 0,0 0 0,0 0 0,0 0 0,0 0 0,-1 0 0,1 0 0,-1 1 0,1-1 0,-1 0 0,0 0 0,0 0 0,0 0 0,0 1 0,-1-1 0,0 4 0,-2 4 36,0 1 1,-7 15-1,9-23-51,-36 89 200,-36 83 536,2-44-427,48-95-144,2 1 1,-25 64-1,36-73-152,2 1-1,1 0 0,1 1 1,-3 50-1,8-60 7,1 0-1,1 0 0,1 0 0,1 0 1,0-1-1,2 1 0,0-1 1,9 20-1,-4-14 253,19 32 0,-24-49-189,0-1 0,0 1 0,1-1 0,0 0-1,1 0 1,-1 0 0,12 7 0,-15-11-220,1-1-1,-1 0 1,1-1-1,0 1 1,-1 0-1,1-1 1,0 0-1,0 0 1,0 0-1,0 0 1,0-1 0,0 0-1,7 0 1,11 0-1160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 4064,'10'-6'4549,"-10"6"-4199,0 1 1,0-1-1,-1 1 0,1-1 0,0 1 0,0-1 0,0 1 0,-4 3 3151,4-4-3151,-1 1 1,-44 37 1257,29-25-1349,0 0-1,0 1 1,2 1-1,0 0 1,1 1 0,-19 28-1,14-10-86,2 1 1,2 0-1,0 1 0,-7 38 0,-24 154 626,39-183-588,2 0 1,4 74-1,18 88 513,-14-179-659,0 0-1,2 0 0,0-1 1,3 0-1,0 0 0,1-1 1,17 31-1,-25-54-96,0 0-1,0-1 1,0 1-1,0 0 1,0-1 0,1 1-1,-1-1 1,1 0-1,-1 0 1,1 0 0,0 0-1,6 3 1,-6-4-354,0 0 1,0 0-1,0-1 1,1 1-1,-1-1 1,0 0-1,0 1 1,1-1-1,-1-1 1,0 1-1,0 0 1,1-1-1,4-1 1,15-7-3961,3 0 1393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 4480,'-15'-6'1445,"14"5"-1345,0 1 0,0 0 0,1 0-1,-1 0 1,0 0 0,0-1 0,1 1 0,-1 0-1,0 1 1,0-1 0,1 0 0,-1 0 0,0 0-1,0 0 1,1 0 0,-2 1 0,-4 1 3984,-27-2 2945,84 4-4058,250 0-2347,-288-24-15978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2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 1728,'6'-2'19871,"-8"9"-22441,-63 136 5658,49-112-2838,-11 24 230,25-48-375,-1-1 1,1 1-1,1 0 0,-1-1 0,1 1 0,0 11 0,1-16-55,0 1 0,0-1 0,0 0 0,1 1-1,-1-1 1,1 0 0,0 1 0,-1-1 0,1 0 0,0 0-1,0 0 1,1 0 0,-1 0 0,0 0 0,1 0 0,-1 0-1,1 0 1,0 0 0,-1-1 0,1 1 0,0-1 0,0 0-1,0 1 1,0-1 0,0 0 0,1 0 0,-1 0 0,0 0-1,0-1 1,1 1 0,3 0 0,0 0-169,-1 0 1,1 0 0,-1-1-1,1 0 1,8-1-1,-8 0-1007,0 0 0,-1 0 0,1 0 0,10-5 0,-2-5-5743,-6 7 3989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6656,'-10'-17'16545,"14"17"-15933,-3 0-314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3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3136,'-3'-3'9856,"21"19"-7792,-13-13-1904,23 16 1039,37 29-1,-57-40-1032,1 0-1,-1 0 1,-1 1 0,1 0-1,-2 0 1,1 1-1,-1-1 1,5 14-1,1 6-14,-2 0 1,-2 0-1,0 1 0,3 33 0,4 124 624,-14-154-456,-1 1 0,-8 53 0,5-66-163,-2-1 0,0 0 0,-2 0 0,0 0 0,-13 26 0,-12 8 17,-2-2-1,-50 59 1,64-86 51,12-15-552,-1-1 1,0 0-1,0 0 1,-12 8-1,19-17 30,1 1 0,0 0-1,0 0 1,0 0 0,-1 0 0,1-1-1,0 1 1,-1-1 0,1 1-1,-1-1 1,1 1 0,0-1-1,-1 0 1,-2 0 0,3 0 207,1 0 1,0 0-1,0 0 0,0 0 1,-1 0-1,1 0 1,0 0-1,0 0 0,0 0 1,0 0-1,-1 0 1,1 0-1,0 0 0,0 0 1,0 0-1,0 0 1,-1 0-1,1 0 0,0-1 1,0 1-1,0 0 1,0 0-1,0 0 0,-1 0 1,1 0-1,0-1 1,0 1-1,0 0 0,0 0 1,0 0-1,0 0 1,0-1-1,0 1 0,0 0 1,0 0-1,0 0 0,0-1 1,0 1-1,0 0 1,0 0-1,0 0 0,0 0 1,0-1-1,0 1 1,0 0-1,0 0 0,0-1 1,4-8-2656,-4 9 2422,9-13-2854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3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16 600 3488,'-15'4'8014,"24"-3"-3383,3-2-4097,1-1 1,0 1 0,0-2-1,0 0 1,17-7 0,58-26-31,-62 23-399,-1 0 0,0-1 0,43-34 0,-53 35-68,0 0 1,-1-2-1,-1 1 1,0-1-1,-1-1 1,13-21-1,-9 8 33,-1 0 1,-1-1-1,-2 0 0,-1-1 0,-1-1 0,7-43 0,-16 72-80,0-1-1,0 1 1,-1-1-1,1 1 1,-1 0 0,0-1-1,0 1 1,0-1-1,-1 1 1,1-1-1,-1 1 1,0 0 0,0-1-1,0 1 1,0 0-1,-1 0 1,1 0 0,-1 0-1,0 0 1,-2-4-1,2 6 6,1 0 0,0 0 0,0 0-1,-1 0 1,1 1 0,-1-1 0,1 1-1,0-1 1,-1 1 0,1-1 0,-1 1-1,1 0 1,-1 0 0,1-1 0,-1 1-1,1 0 1,-1 1 0,0-1 0,1 0-1,-1 0 1,1 1 0,-1-1 0,1 1-1,0-1 1,-1 1 0,1-1 0,-2 2-1,-4 1 34,1 1-1,-1 0 1,-11 9-1,6-1 96,0 0-1,0 0 1,-16 25 0,24-32-81,-19 28 258,1 1 0,1 2 0,2 0-1,-16 45 1,30-69-237,1 0-1,0 0 1,1 0-1,1 1 1,0 0-1,1-1 1,0 1 0,1 19-1,1-26-49,-1 0 0,1 0 0,1-1 0,-1 1 0,1 0 0,0 0 0,1-1-1,-1 1 1,1-1 0,0 0 0,0 1 0,1-2 0,0 1 0,0 0 0,0-1 0,0 1 0,0-1-1,1 0 1,8 5 0,15 4-669,3-2 160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5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61 3552,'-6'3'591,"4"-1"-140,0-1 1,-1 0 0,1 0-1,0 0 1,-1 0 0,-12 6 11318,32-16-9780,-16 8-1959,1 0 0,-1 0 0,0 1 0,1-1 1,-1 0-1,1 0 0,-1 1 0,1-1 0,-1 1 1,1-1-1,-1 1 0,1 0 0,0 0 0,-1-1 1,1 1-1,-1 0 0,1 1 0,2-1 0,15 0 17,176-23 589,37-2-106,-44 13-238,368 24 0,-417-7 4,-127-5-274,13-4-199,-18 0-2693,-4 4 1210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4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96 146 3552,'-2'0'512,"2"-1"-451,0 1 1,-1 0-1,1 0 1,0 0 0,0 0-1,0 0 1,0-1-1,0 1 1,-1 0 0,1 0-1,0 0 1,0 0-1,0 0 1,0 0 0,-1 0-1,1 0 1,-5 2 4395,1-10-260,-2 7-2734,5 2-828,4-1 1384,-3 1-1978,1 0 1,0 0-1,0 0 0,0 0 0,0 0 1,0 0-1,0-1 0,0 1 0,0 0 0,1-1 1,-1 1-1,0 0 0,0-1 0,1 0 1,1 1-1,-2 0 3,22 7 325,1 0 0,0-2 0,1 0 0,48 4 0,-62-9-210,9 0 122,0 0-1,30-3 1,-45 1-206,1 0 1,-1 0-1,0 0 0,1-1 0,-1 0 0,0 0 0,0 0 0,0 0 0,0-1 1,-1 0-1,1 0 0,-1 0 0,0 0 0,5-5 0,-7 6-54,0 0 1,-1 0-1,1 1 0,-1-1 0,1 0 0,-1 0 0,0 0 0,0-1 0,0 1 0,0 0 1,0 0-1,0 0 0,-1-1 0,1 1 0,-1-1 0,1 1 0,-1 0 0,0-1 0,0 1 1,0-1-1,0 1 0,-1 0 0,0-4 0,-1-1-35,0 1 0,-1 0 1,0 0-1,0 0 0,-1 0 0,1 1 0,-1-1 1,0 1-1,-1 0 0,-8-9 0,9 11 16,1 1 0,-1-1 0,0 1-1,0 0 1,0 0 0,0 0 0,0 0 0,0 1 0,-1-1-1,1 1 1,0 0 0,-1 1 0,1-1 0,-1 1-1,1 0 1,-1 0 0,1 0 0,-7 1 0,-2 2 51,0 0 1,1 1 0,-1 1 0,1 0 0,-14 7-1,-59 40 158,59-35-95,-31 27 1,49-36-49,0-1 0,0 1 1,1 1-1,0-1 0,0 1 0,1 0 0,-7 15 1,11-20-34,1 0 1,-1 0 0,1-1-1,0 1 1,0 0 0,1 0-1,-1 0 1,1 0 0,0 0-1,0 0 1,0 0 0,0 0-1,1 0 1,-1 0 0,1 0 0,0 0-1,1-1 1,-1 1 0,1 0-1,-1-1 1,1 1 0,0-1-1,0 1 1,1-1 0,-1 0-1,3 3 1,3 2 80,1 0 0,0 0 1,0-1-1,0-1 0,0 1 0,1-1 1,19 7-1,-4-2 125,1-2 0,0-1 1,0 0-1,48 5 0,-31-9-161,1-2 0,52-3-1,47-3-120,-80 3-3827,-53 1 2129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 3552,'8'-9'14239,"-21"2"-11508,8 8-2529,0 0-1,0 0 1,0 0 0,0 0-1,0 1 1,-9 4 0,1 0 29,-10 2 102,-4 2 38,-26 13-1,46-20-303,1 1 0,-1 0 1,0 0-1,1 1 0,0 0 1,0 0-1,0 1 0,-7 9 1,12-14-59,0 1 0,0 0 0,0-1 1,0 1-1,0 0 0,0 0 0,0 0 0,1 0 1,-1 0-1,1 0 0,-1 0 0,1 0 1,0 0-1,0 0 0,0 0 0,0 0 1,0 4-1,1-3 17,0 0 0,0 0-1,0 0 1,1 0 0,-1 0 0,1-1 0,-1 1 0,1 0 0,0-1 0,4 4-1,2 2 58,0-1-1,1 0 0,-1-1 0,1 0 0,19 9 1,-18-11-194,0 0 0,0 0 0,0-1 0,0 0 0,0-1 1,19 2-1,-20-4-1191,1 0 0,-1 0 0,1-1 0,15-3 0,-21 3 575,-1 0 0,0 0 0,0 0 0,0-1 0,0 1 0,0-1 0,0 0 0,4-3 0,6-3-1785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74 4896,'-19'-45'2208,"16"30"-1920,-2 10 1088,0 2-384,10 3-544,-5-5-800,0 10 160,0-2-160,5 9 192,-2 4-1664,2 1 1024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 5824,'-18'-4'1866,"18"4"-1802,0 0 0,0 0 0,-1 0-1,1 0 1,0-1 0,0 1 0,0 0-1,-1 0 1,1 0 0,0 0 0,0 0 0,0 0-1,-1-1 1,1 1 0,0 0 0,0 0-1,0 0 1,0 0 0,0-1 0,0 1-1,-1 0 1,1 0 0,0 0 0,0-1-1,0 1 1,0 0 0,0 0 0,0 0-1,0-1 1,0 1 0,0 0 0,0 0-1,0-1 1,0 1 0,0 0 0,0 0-1,0-1 1,1 0 807,-2 5-106,-1 3-204,0 0-1,0-1 1,1 1-1,0 0 1,0 0 0,1 12-1,-2 13 273,-58 315 3550,32-212-3619,8-6-35,12-79-354,5-32 857,12-44-608,-1 13-655,1 0 1,0 1-1,0-1 1,1 2-1,1 0 1,0 0 0,1 1-1,24-17 1,11-3-84,55-28 0,-85 49 75,1 0-1,0 1 1,1 1-1,32-8 1,-48 14 19,1 1 0,-1 0 0,1 0-1,-1 0 1,0 0 0,1 1 0,-1-1 0,0 1 0,0 0 0,4 1 0,-6-1 18,0-1 0,1 0 1,-1 1-1,0 0 1,0-1-1,0 1 0,0-1 1,0 1-1,0 0 1,0 0-1,0 0 1,-1 0-1,1-1 0,0 1 1,0 0-1,-1 0 1,1 0-1,-1 1 0,1-1 1,-1 0-1,1 0 1,-1 0-1,1 0 1,-1 0-1,0 1 0,0-1 1,0 0-1,0 0 1,0 0-1,0 1 1,0 1-1,-1 1 18,0 1 0,-1-1-1,0 0 1,1 0 0,-1 0 0,-1 0 0,1 0-1,0 0 1,-1-1 0,0 1 0,0-1 0,0 1 0,0-1-1,-1 0 1,1-1 0,-1 1 0,0 0 0,0-1-1,-7 3 1,-7 3 81,-1 0 0,0-2-1,-23 6 1,28-9-64,-1 0 5,-24 3 1,-1-1 33,24-4-147,-5 1-36,58 30 959,-21-19-219,1-1 1,36 18-1,-46-27-857,0 0-1,-1-1 1,1 0-1,14 2 0,-16-3-688,0-1 0,0 0 0,1 0 0,-1 0-1,0-1 1,0 1 0,9-4 0,-1-1-1808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6 134 6816,'-6'-6'2714,"7"6"-2463,-1 1-1,1 0 1,-1-1 0,1 1-1,-1 0 1,1-1 0,-1 1-1,0 0 1,1 0 0,-1-1-1,0 1 1,0 0 0,1 0 0,-1 0-1,0 1 1,0 0 448,1 1 0,-1 0 0,1-1 0,-1 1 0,1-1 0,3 5 0,1 10 600,-4-6-240,-1-9-883,0 0 0,0 0-1,1 0 1,-1 0 0,0 0 0,1 0-1,-1-1 1,1 1 0,-1 0-1,1 0 1,0 0 0,2 2 0,-3-6 42,0 0 0,0 0 0,0 1 0,1-1 1,-1 0-1,1 0 0,-1 0 0,1 0 0,0 0 0,1-2 1,3-9-10,-1 0 1,4-16-1,-5 16-93,1-1 0,7-17 0,-7 23-39,0 0 1,1 0-1,0 1 1,0 0-1,9-10 1,-12 14-58,1 1 0,-1 0 0,1-1 0,0 1 0,0 0 0,0 1 0,0-1 0,0 0 0,0 1 0,0 0 0,1 0 0,-1 0 0,1 0 0,-1 0 0,0 0 0,7 1 0,21 1 67,55 11 1,11 0-4178,-69-10 1282,0 0-3882,-7 0 2413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24 1984,'0'0'210,"-1"0"1,0 0-1,0 0 1,1 0-1,-1 0 1,0 0-1,1 0 1,-1 0-1,0 1 1,0-1-1,1 0 1,-1 0-1,0 1 1,0 0-1,0-1 148,0 1 1,0-1-1,0 1 1,0-1-1,0 1 0,0-1 1,0 0-1,0 0 1,0 0-1,0 1 0,0-1 1,0 0-1,0 0 1,-1 0-1,-44 0 6660,26 6-4839,16-1-713,16-3 1129,87-6-1139,130-21 0,-177 18-1272,67 0 0,-69 10-349,-50-3 152,0 0 0,0 0 0,0 0 1,0 0-1,1 0 0,-1 0 0,0 0 0,0 0 0,0 1 1,0-1-1,1 0 0,-1 0 0,0 0 0,0 0 1,0 0-1,0 0 0,0 1 0,0-1 0,1 0 0,-1 0 1,0 0-1,0 0 0,0 1 0,0-1 0,0 0 1,0 0-1,0 0 0,0 0 0,0 1 0,0-1 0,0 0 1,0 0-1,0 0 0,0 0 0,0 1 0,-1 10-391,-5 9-4309,5-20 4250,1 1 1,0 0-1,0 0 0,0-1 0,0 1 0,0 0 0,0 0 0,0-1 0,0 1 0,0 0 0,0 0 0,0 0 0,0-1 0,1 2 1,3 1-2418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28 6144,'5'-21'4613,"-1"14"-1239,-3 12 446,-1-5-3742,0 0-1,0 0 1,0-1-1,0 1 1,0 0-1,0 0 1,-1 0-1,1 0 0,0 0 1,0 0-1,0 0 1,0 0-1,-1 0 1,1 0-1,0 0 1,0 0-1,0 0 1,0 0-1,-1 0 0,1 0 1,0 0-1,0 0 1,0 0-1,0 0 1,0 0-1,-1 0 1,1 0-1,0 0 0,0 0 1,0 0-1,0 0 1,-1 0-1,1 0 1,0 0-1,0 0 1,0 1-1,0-1 1,0 0-1,0 0 0,-1 0 1,1 0-1,0 0 1,0 0-1,0 1 1,0-1-1,0 0 1,-8 7 942,7-7-998,-10 10 308,0 1 1,0 0-1,1 1 1,1 0-1,0 0 0,-14 28 1,12-20-98,2 1 0,1 1-1,0-1 1,-4 26 0,10-41-151,1 0-1,0 1 0,0-1 1,1 1-1,0-1 0,0 1 1,0-1-1,1 1 0,0-1 1,2 7-1,-2-10-52,0 1 0,1-1 0,-1 0 0,1-1 0,-1 1 0,1 0 0,0 0 0,0-1 0,1 1 0,-1-1 0,0 1 0,1-1 0,0 0 0,-1 0 0,1 0 0,0-1 0,0 1 0,0-1 0,0 1 0,6 1 0,3 0-221,0 0 0,1-1 0,-1-1-1,1 1 1,20-2 0,-20-1-3146,-1 0 0,25-6-1,-23 1-1636,-1-1 1663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42 8128,'-45'-29'3680,"35"24"-3168,5 2 1760,2-2-1280,6 10-576,2-5-1216,0 3 416,0 2-1312,8-1 992,1 1-3360,4 1 2272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19 455 4896,'-18'5'11440,"36"-1"-7979,-16-3-3325,1-1-1,-1 0 1,1 1 0,-1-1 0,0 0 0,1-1-1,-1 1 1,1 0 0,-1-1 0,0 1 0,1-1 0,-1 0-1,0 0 1,0 0 0,0 0 0,3-2 0,6-3 5,-2-1 0,11-9-1,-3 2-55,-15 13-82,88-68 118,-74 55-111,0-2 0,0 0 1,14-19-1,-17 16 3,-1 1 1,0-1-1,10-26 1,-17 33 8,0 0 0,-1 0 0,0 0 0,-1 0 0,-1 0-1,0-1 1,0-17 0,-1 29-26,-1-1-1,0 0 1,0 0 0,0 1-1,-1-1 1,1 0-1,0 0 1,-1 1-1,1-1 1,-1 0-1,0 0 1,1 1 0,-1-1-1,0 1 1,0-1-1,0 1 1,0-1-1,0 1 1,0 0 0,-1-1-1,1 1 1,0 0-1,-1 0 1,1 0-1,-1 0 1,1 0-1,-1 0 1,1 0 0,-1 0-1,0 1 1,0-1-1,1 1 1,-1-1-1,-2 1 1,0 0 4,0-1 0,0 1 0,0 1 0,0-1 0,-1 1 0,1 0 0,0-1 0,0 2 0,1-1 0,-1 0 0,0 1 1,0 0-1,1 0 0,-6 4 0,-4 4 169,1 0 0,0 1 1,0 1-1,2 0 0,-1 0 1,2 1-1,-17 28 0,14-18 100,1 1 0,0 1 0,2-1-1,-7 32 1,14-47-202,0 0 0,1 1 0,0 0 0,1-1 0,0 18 0,1-23-43,-1 0-1,1 0 0,0 0 1,-1-1-1,2 1 0,-1 0 0,0-1 1,1 1-1,-1-1 0,1 0 1,0 1-1,0-1 0,1 0 0,-1 0 1,1 0-1,-1-1 0,5 5 1,2-3-244,0 0 0,0 0 0,0 0 1,0-1-1,0 0 0,1-1 0,-1 0 1,1-1-1,13 1 0,22 1-1236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8:5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111 112 3136,'-9'0'1556,"-23"-1"6554,31 1-7921,1 0 1,-1 0-1,0 0 1,0 0-1,0 0 1,1 0-1,-1 0 0,0 0 1,0 0-1,1 1 1,-1-1-1,0 0 1,1 0-1,-1 1 1,0-1-1,1 0 0,-1 1 1,0-1-1,1 1 1,-1-1-1,1 1 1,-1-1-1,0 1 1,1-1-1,-1 2 0,1-1-103,0 0 0,0-1 0,1 1-1,-1 0 1,0 0 0,1-1 0,-1 1-1,1 0 1,-1-1 0,1 1-1,-1 0 1,1-1 0,-1 1 0,1-1-1,0 1 1,-1-1 0,1 1-1,0-1 1,-1 1 0,1-1 0,0 0-1,0 1 1,0-1 0,25 8 1017,-19-5-813,13 1 15,-1-1 0,1-1-1,0 0 1,0-2 0,28-2 0,-30 1-155,13 0 211,46-8 0,-65 7-250,0-1 1,0-1 0,0 1 0,-1-2-1,0 0 1,18-10 0,-26 13-96,-1 0 1,1 0 0,-1 0-1,0 0 1,0 0 0,0-1-1,0 1 1,0-1 0,0 0-1,-1 1 1,1-1 0,0-3 0,-1 4-32,0 1 0,-1-1 0,1 0 0,-1 1 0,0-1 0,0 0 0,1 0 1,-1 1-1,0-1 0,0 0 0,-1 0 0,1 1 0,0-1 0,-1 0 1,1 1-1,-1-1 0,1 0 0,-1 1 0,0-1 0,1 0 0,-1 1 1,0 0-1,0-1 0,-3-2 0,1 1-38,0 1 0,-1-1 0,1 1-1,-1 0 1,0 0 0,0 0 0,0 0 0,0 0 0,0 1 0,0 0-1,0 0 1,-1 0 0,1 0 0,-6 1 0,-8-1-28,0 1 0,-25 3 0,4 2 208,0 1 0,-57 17 0,81-19-17,1 1-1,-1 1 1,1 1 0,0 0-1,0 0 1,1 2-1,0-1 1,0 2 0,-16 15-1,28-23-70,-1-1 0,0 1 1,1 0-1,0-1 0,-1 1 0,1 0 0,0 0 0,0 0 0,0-1 0,0 1 0,1 0 1,-1 0-1,0 1 0,1-1 0,-1 0 0,1 0 0,0 0 0,0 0 0,0 0 0,0 1 1,0-1-1,0 0 0,0 0 0,1 0 0,-1 0 0,1 0 0,0 0 0,0 0 0,-1 0 1,1 0-1,0 0 0,1 0 0,-1 0 0,0-1 0,3 4 0,5 1 118,1 0 0,0-1 0,0 0 0,0 0 0,1-1 0,21 6 0,23 2 49,1-1 0,64 3 1,4 0-1973,-114-12 1253,23 2-2590,0-1-3856,-6-7-1623,-14 3 5084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5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4064,'-22'-7'1307,"13"7"-801,-12 2 562,-9 0 5587,68-3 292,28-2-4786,29-1-2219,393-2 1087,-138 6-822,-161 1-206,-187-1-178,-1-1 37,1 1 0,-1 0 0,0 0 1,0 0-1,1 0 0,-1 0 0,0 0 1,0 0-1,1 1 0,-1-1 0,0 0 1,0 1-1,0-1 0,0 0 0,1 1 1,-1 0-1,0-1 0,0 1 0,0 0 1,0-1-1,0 1 0,1 1 0,2 3-1220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 4480,'-21'-23'16792,"54"27"-15009,110 2 116,-95-6-1971,90 12 0,-129-9-962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3712,'4'-12'11808,"-4"12"-11709,0 0 1,-1 1 0,1-1 0,-1 0-1,1 1 1,0-1 0,-1 0 0,1 1-1,0-1 1,0 1 0,-1-1 0,1 0-1,0 1 1,0-1 0,-1 1 0,1-1-1,0 1 1,0-1 0,0 1 0,0-1-1,0 1 1,0-1 0,0 1 0,0-1-1,0 1 1,0-1 0,0 1 0,0 3 253,-9 41 1465,2-8-1094,1-1 0,-1 52-1,7-62-676,2 0 0,1 0-1,13 49 1,-14-65-182,1 2-977,-3-11 958,0-1 0,0 0 1,0 0-1,1 1 0,-1-1 1,0 0-1,0 0 0,1 0 1,-1 1-1,0-1 1,0 0-1,1 0 0,-1 0 1,0 0-1,0 0 0,1 0 1,-1 0-1,0 0 0,1 0 1,-1 1-1,0-1 1,1 0-1,-1-1 0,0 1 1,1 0-1,-1 0 0,0 0 1,0 0-1,1 0 0,-1 0 1,0 0-1,1 0 0,-1 0 1,0-1-1,1 1 1,1-1-521,1-1 0,-1 1 1,1-1-1,-1 0 0,0 1 1,0-1-1,0 0 1,0 0-1,0-1 0,2-2 1,1 0-563,16-19-2278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7392,'-18'-16'3360,"10"16"-2944,3 0 1216,10 0-992,-5 3-1312,8 5 512,2 1-1248,3-1 800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7232,'0'0'285,"-1"1"1,1-1-1,-1 1 1,1-1-1,-1 1 1,1 0 0,0-1-1,0 1 1,-1 0-1,1-1 1,0 1-1,0 0 1,0-1-1,-1 1 1,1 0-1,0 0 1,0-1-1,0 1 1,0 0 0,0 0-1,1-1 1,-1 1-1,0 0 1,0 0-1,0 11 1217,-29 137 3537,-1-2-3687,-10 58-714,32-171-475,6-28 13,0 0 1,0 1-1,1-1 0,-1 12 1,2-18-165,0 0 1,0 0 0,0 0-1,0 0 1,0 0-1,0 0 1,0 0-1,0 0 1,0 0 0,0 1-1,0-1 1,0 0-1,0 0 1,1 0-1,-1 0 1,0 0 0,0 0-1,0 0 1,0 0-1,0 0 1,0 0-1,0 0 1,0 0-1,0 0 1,0 0 0,0 0-1,0 0 1,0 0-1,1 0 1,-1 0-1,0 0 1,0 0 0,0 0-1,0 0 1,0 0-1,0 0 1,0 0-1,0 0 1,0 0-1,0 0 1,1 0 0,-1 0-1,0 0 1,0 0-1,0 0 1,0 0-1,0 0 1,0 0 0,0 0-1,0 0 1,0 0-1,0 0 1,0 0-1,0 0 1,8-6 202,7-9-92,51-86 91,16-21-438,-75 114 171,1 0 1,-1 0 0,2 0 0,12-9-1,-20 16-42,-3 1 107,-6 5 23,-30 31 3,31-31-63,0 1 0,0-1 1,1 1-1,0 1 0,0-1 1,0 1-1,-8 14 0,12-17 52,-1 1 0,1 0 0,0 0 0,1 1 0,-1-1 1,1 0-1,0 1 0,0-1 0,1 0 0,0 1 0,0-1 0,0 1 0,2 8 0,0 1 247,1 0 0,1 0 0,1-1 0,0 0 0,12 25 0,-14-33-175,1 0 1,0 0-1,0 0 0,0 0 0,1-1 0,0 0 0,0 0 0,0 0 0,0 0 0,1-1 0,0 0 0,0 0 0,0 0 0,12 4 0,-17-8-243,-1 1 0,1-1-1,0 0 1,0 0-1,0 0 1,0 0-1,0 1 1,0-1-1,0-1 1,0 1-1,0 0 1,0 0-1,0 0 1,0 0 0,0-1-1,-1 1 1,1 0-1,0-1 1,0 1-1,0 0 1,0-1-1,-1 1 1,1-1-1,0 0 1,0 1 0,0-2-1,2-1-1385,-1 0-1,1-1 1,-1 1 0,0-1 0,2-4-1,3-5-1775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7392,'0'0'2373,"0"3"-1424,2 30 2898,6 36 0,1 7-1162,-9-71-2549,0 3 371,1 1 0,0-1 1,4 13-1,-3-13 665,-2-8-742,5-7 69,10-14-126,-1-2-1,13-28 1,-15 28-333,0 1 0,24-32 0,-35 52-31,13-16-10,23-21 1,-32 34 44,0 1 0,1 0 0,-1 0 0,1 0 0,0 1 0,0-1 0,0 2 0,0-1 0,8-2 0,-10 4-45,0 1 1,0 0-1,0-1 1,1 1-1,-1 1 1,0-1-1,0 1 1,0-1-1,0 1 1,0 0-1,0 1 1,7 2-1,4 4-53,25 15-1,-39-23 64,33 24-243,-15-12-1166,0 1-3329,-1-1 1689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0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 4160,'-22'-6'9237,"32"10"-4747,16 14-3176,-2-1-734,8 1 11,0-2 0,58 21 1,3 0-324,-62-21-130,-2 0 0,1 2-1,-2 1 1,45 40-1,-35-27-14,35 33 328,-64-55-369,0 0 0,0 1 0,-1 0 0,-1 0 1,8 13-1,1 5-50,-12-24 33,-1 0 0,0 0 0,0 0-1,0 1 1,-1-1 0,0 1 0,0 0 0,0 0 0,-1-1 0,0 1 0,1 7 0,-1-2-8,-1-1 1,0 0-1,-1 0 1,0 0 0,-1 0-1,0 0 1,-1 0-1,0 0 1,-4 11 0,-4 1-15,0 1-1,-1 1-1,-1-2 1,0 0 0,-2 0-1,-20 22 1,3-13-17,-59 44 0,-44 18 405,111-77-334,-19 12-144,4-3 130,-61 51 1,98-75-57,0 1 0,1 0 0,-1 0 0,0 0 0,0 0 0,1 0 0,-1 0 1,1 0-1,0 0 0,0 0 0,0 1 0,0-1 0,0 0 0,0 1 0,0-1 0,0 4 0,2-5-10,-1 0 1,1 0-1,-1 0 1,1 0-1,-1 0 1,1 0-1,-1 0 1,1 0-1,0-1 1,0 1-1,-1 0 1,1 0-1,0-1 1,0 1-1,0-1 1,0 1-1,0-1 1,1 1-1,18 9 44,-3-3 17,49 22 6,-66-28-89,1-1 1,-1 0-1,1 0 0,-1 1 0,1-1 1,-1 1-1,1-1 0,-1 0 0,1 1 1,-1-1-1,0 1 0,1-1 0,-1 1 1,0-1-1,1 1 0,-1 0 0,0-1 0,1 1 1,-1-1-1,0 1 0,0 0 0,0-1 1,0 1-1,0-1 0,0 1 0,0 1 1,0-1 11,0 1 1,-1 0-1,1-1 0,-1 1 1,0 0-1,1-1 1,-1 1-1,0-1 1,0 1-1,-1 1 1,-5 4 62,1 0 0,-1 0 0,-9 6 0,-75 61-105,-127 107 216,215-178-175,0-1 0,1 0 1,-1 1-1,1-1 0,0 1 0,0 0 0,0-1 0,0 1 1,0 0-1,1 0 0,-1 1 0,1-1 0,0 0 0,-1 6 1,1-6 3,2 0 0,-1 0 0,0 0 1,1 0-1,-1 0 0,1 0 0,0 0 1,0 0-1,0 0 0,0 0 0,0 0 1,1 0-1,0-1 0,-1 1 0,1-1 1,4 5-1,60 62 239,-12-14-246,-46-46-30,51 60 165,-51-57-67,0-1 0,-1 1 0,-1 1 0,10 22 0,-8-12 26,-2 1-1,0 0 1,-1 0-1,-1 0 1,-1 1-1,-2 0 1,0-1 0,-2 1-1,0 0 1,-2-1-1,-6 26 1,6-39-59,-1 0-1,0-1 1,-1 1 0,0-1 0,0 0 0,-1 0-1,0-1 1,-1 0 0,-12 13 0,12-15-44,0 0 0,-1 0 0,0 0 1,-1-1-1,1-1 0,-1 1 0,0-2 1,-13 6-1,-8 1-152,-40 9 0,60-18 127,-138 30-3328,79-16 1440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38 2304,'0'-1'345,"1"0"1,-1 0-1,1 0 1,-1 0-1,1 1 0,-1-1 1,0 0-1,1 0 1,-1 0-1,0 0 0,0 0 1,0 0-1,0 0 1,0 0-1,0 0 0,0 0 1,0 0-1,0 0 1,0 0-1,-1 0 0,1 0 1,0 0-1,-1 0 1,1 0-1,-1 0 0,1 0 1,-1 1-1,1-1 1,-1 0-1,1 0 0,-1 0 1,0 1-1,-1-2 1,-1 1-163,0 0 1,0 0-1,0 1 0,0-1 1,0 0-1,0 1 1,-1 0-1,1 0 1,0 0-1,0 0 1,-1 1-1,1-1 1,0 1-1,-6 2 1,-5 2 360,-25 12 1,33-14-317,-261 148 2593,259-147-2778,3-1-47,-1 0 0,1 0 1,0 1-1,0 0 1,0-1-1,1 2 1,-1-1-1,1 0 1,0 1-1,1 0 1,-6 8-1,8-12 13,1 1-1,-1-1 1,1 0 0,0 1-1,-1-1 1,1 0 0,0 1-1,0-1 1,0 1 0,0-1 0,0 0-1,0 1 1,1-1 0,-1 0-1,0 1 1,1-1 0,-1 0-1,1 1 1,-1-1 0,1 0-1,0 0 1,-1 0 0,1 1-1,0-1 1,0 0 0,0 0-1,0 0 1,0 0 0,0 0-1,0-1 1,0 1 0,2 1-1,6 3 39,-1 0 0,0-1 0,17 6 0,-18-7-30,99 30 45,-72-24 22,0 1 0,39 19 0,-65-26-50,-5-2 57,0 0 0,-1 0 0,1 0 0,-1 0 0,1 0 0,-1 1 0,1-1 0,-1 1 0,0 0 0,4 3 0,-6-4-42,0-1 1,0 1-1,0 0 1,0-1-1,0 1 0,0 0 1,0-1-1,0 1 1,0-1-1,0 1 1,0 0-1,0-1 0,0 1 1,-1 0-1,1-1 1,0 1-1,0-1 0,-1 1 1,1-1-1,0 1 1,-1-1-1,1 1 1,-1-1-1,1 1 0,-1-1 1,1 1-1,0-1 1,-1 1-1,0-1 0,0 1 1,-17 9 211,17-9-187,-13 5 115,-1-1 1,0-1 0,0 0 0,0-1 0,-23 2 0,3 0-60,-104 20-413,94-16-1375,45-9 1630,0 0 0,0 0 1,0 0-1,0 0 0,0 0 1,0 0-1,0 0 0,0 0 1,0 0-1,0 0 0,0 0 0,0 0 1,0 1-1,1-1 0,-1 0 1,0 0-1,0 0 0,0 0 1,0 0-1,0 0 0,0 0 1,0 0-1,0 0 0,0 0 1,0 0-1,0 0 0,0 0 1,0 0-1,0 1 0,0-1 1,0 0-1,0 0 0,0 0 1,-1 0-1,1 0 0,0 0 1,0 0-1,0 0 0,0 0 1,0 0-1,0 0 0,0 0 0,0 0 1,0 0-1,0 0 0,0 0 1,0 0-1,0 1 0,0-1 1,0 0-1,0 0 0,0 0 1,0 0-1,-1 0 0,1 0 1,0 0-1,0 0 0,0 0 1,0 0-1,0 0 0,0 0 1,0 0-1,0 0 0,0 0 1,0 0-1,0 0 0,0 0 1,0 0-1,-1 0 0,9 3-1573,15 1-690,90-4-6749,-34-2 4332,-27 2 2105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97 103 5824,'-1'-3'7786,"10"2"-6228,42-6 2249,-31 5-3237,0-1-1,0-1 0,31-11 1,-16-2-166,-33 16-374,-1 0-1,1 0 1,0-1 0,0 1 0,-1-1 0,1 1 0,-1-1 0,1 0 0,-1 0 0,1 1 0,-1-1 0,0 0 0,0 0 0,1-4 0,-2 5-19,1 0-1,-1 1 1,0-1 0,0 0-1,0 0 1,0 1 0,0-1-1,0 0 1,-1 0-1,1 1 1,0-1 0,0 0-1,0 1 1,-1-1 0,1 0-1,0 1 1,-1-1 0,1 0-1,-1 1 1,1-1 0,-1 1-1,1-1 1,-1 0-1,1 1 1,-1-1 0,1 1-1,-1 0 1,0-1 0,1 1-1,-1-1 1,0 1 0,1 0-1,-1 0 1,0-1 0,1 1-1,-1 0 1,0 0-1,0 0 1,1 0 0,-2 0-1,-4-1 41,-1 0 0,1 1-1,-11 1 1,16-1-39,-17 1 271,1 1 1,0 1 0,-1 1-1,1 0 1,0 1 0,-25 12-1,32-13 25,0 2 0,0-1 0,0 2-1,1-1 1,0 1 0,0 0-1,0 1 1,1 0 0,1 1-1,-14 18 1,19-25-239,1 0 0,-1 0 0,1 1 0,0-1 0,0 0 0,0 1 0,0-1 0,1 1 0,-1-1-1,1 1 1,-1-1 0,1 1 0,0-1 0,0 4 0,0-5-31,1 1 0,-1-1 0,1 0 0,-1 1 0,1-1 0,0 0 0,0 1 0,-1-1 0,1 0 0,0 0 0,0 0 0,0 0-1,1 0 1,-1 0 0,0 0 0,0 0 0,0 0 0,1-1 0,-1 1 0,0 0 0,1-1 0,-1 1 0,1-1 0,-1 1 0,1-1 0,1 0 0,15 4 46,0-2 0,1-1 0,0 0 0,32-3 1,-16 0-74,13 1-948,-1-3 0,55-10 0,-44 6-3852,-4 0-3051,-35 4 1910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3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76 106 6464,'-2'-4'2005,"5"4"-453,-3 0-1422,1 0 0,-1 0 0,1 0 0,-1 0 0,1 0-1,-1 0 1,1 0 0,-1 0 0,1 0 0,-1 0 0,1 0 0,-1 0 0,1 0 0,-1 0 0,1 0 0,-1 0 0,1 0-1,-1-1 1,1 1 0,-1 0 0,1 0 0,-1-1 0,0 1 0,1-1 0,5-3 1167,-1 0 0,1 0 0,0 1 0,10-6 0,8-3-204,-14 6-725,-6 4-296,-1 0 0,1 1 0,-1-2 0,0 1 0,0 0 0,0-1 0,0 1 0,0-1 0,0 0 0,-1 0 0,1 0 0,-1 0 0,3-6 0,-5 9-61,0-1-1,1 1 0,-1-1 1,0 1-1,0 0 0,0-1 1,0 1-1,0-1 0,0 1 1,0-1-1,0 1 0,0-1 1,0 1-1,0 0 0,-1-1 1,1 1-1,0-1 0,0 1 1,0-1-1,-1 1 0,1 0 1,0-1-1,0 1 0,-1 0 1,1-1-1,0 1 0,0 0 1,-1-1-1,1 1 0,-1 0 1,1 0-1,0-1 0,-1 1 1,1 0-1,0 0 0,-1 0 1,1-1-1,-1 1 0,0 0 0,-18-2 159,6 4 90,1 0 0,-1 1 1,1 0-1,0 0 0,-20 10 0,25-10 39,0 1 0,1-1 0,-1 1 0,1 1 0,-1-1-1,1 1 1,1 1 0,-1-1 0,1 1 0,-7 9 0,10-14-221,1 1 0,0 0 1,0-1-1,0 1 1,1 0-1,-1-1 1,0 1-1,0 0 1,1 0-1,-1 0 1,1-1-1,0 1 1,0 0-1,0 0 1,-1 0-1,2 0 1,-1 0-1,0 0 1,1 3-1,0-3 1,0-1 0,0 1 0,0-1 0,0 1 1,0-1-1,0 1 0,1-1 0,-1 1 0,0-1 0,1 0 0,-1 0 0,1 0 0,-1 0 0,1 0 0,0 0 0,2 0 0,4 2 34,0-1-1,0 0 0,1 0 0,-1-1 0,1 0 0,-1 0 0,12-2 0,154-20-569,-60-4-2898,-93 19 775,-1-1 0,0-1 0,37-19-1,-55 26 2079,16-8-4194,-18 9 4544,1 0-1,-1 0 0,0-1 0,1 1 0,-1 0 0,0 0 0,1 0 0,-1 0 1,1 0-1,-1 0 0,0-1 0,1 1 0,-1 0 0,1 0 0,-1 0 0,0 0 1,1 1-1,-1-1 0,1 0 0,-1 0 0,0 0 0,1 0 0,-1 0 1,0 0-1,1 0 0,-1 1 0,1-1 0,-1 0 0,0 0 0,1 1 0,-1-1 1,0 0-1,1 1 0,-1 0-120,0-1 0,0 1-1,-1 0 1,1-1 0,0 1 0,0 0 0,0-1 0,-1 1 0,1 0 0,0-1-1,-1 1 1,1-1 0,-1 1 0,0 0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1 812 6240,'5'-1'7552,"-5"1"-7388,14-11 3352,-8 5-2835,0 1-1,10-14 1,-1-9-106,-1 0 0,-1-1 0,16-52-1,-7 18-217,36-75 525,-44 109-483,1 1 1,33-44-1,-45 68-319,0 1-1,1-1 1,-1 1 0,1-1 0,0 1-1,5-4 1,-8 6-48,0 1-1,0-1 0,0 1 0,0-1 1,0 1-1,0-1 0,0 1 1,1 0-1,-1-1 0,0 1 0,0 0 1,0 0-1,0 0 0,0 0 1,0 0-1,1 0 0,-1 0 0,0 0 1,0 1-1,0-1 0,0 0 0,0 1 1,0-1-1,0 0 0,0 1 1,0-1-1,0 1 0,0 0 0,0-1 1,0 1-1,0 0 0,0 0 1,-1-1-1,2 3 0,2 2 17,-1 0 0,0 1 0,0-1 0,-1 1 0,0 0 0,0 0 0,0 0 0,0 0 0,-1 0 0,1 12-1,-1 9 70,-1 32 0,-1-38 8,0 13 7,-2 0 0,-1 0 1,-13 48-1,11-60-43,-2 0 0,0-1 0,-1 1 0,-1-2 0,-1 0 0,-14 22-1,22-38-86,-1 0 0,1 0 0,0 0-1,-1-1 1,0 1 0,0-1 0,0 0-1,0 0 1,-6 3 0,8-5-50,0 0 1,0 0 0,1-1 0,-1 1 0,0-1-1,0 1 1,0-1 0,0 1 0,0-1-1,0 0 1,0 0 0,0 0 0,0-1 0,0 1-1,0 0 1,1-1 0,-1 1 0,0-1-1,0 1 1,0-1 0,0 0 0,1 0 0,-1 0-1,0 0 1,-2-2 0,0-1-80,0 1 1,1-1-1,0 0 0,0 0 1,0 0-1,0 0 0,1-1 1,-1 1-1,1-1 0,-2-5 1,-1-6-198,-4-29-1,3 15 159,5 26 150,0 0 1,0 1-1,0-1 1,1 0-1,0 0 0,0 0 1,0 0-1,0 0 1,0 1-1,1-1 0,0 0 1,2-6-1,-3 10 18,0-1 0,0 1 0,0 0 0,1 0 0,-1 0 0,0-1 0,0 1 0,1 0 0,-1 0 0,0 0 1,0 0-1,1 0 0,-1 0 0,0 0 0,0 0 0,1 0 0,-1 0 0,0 0 0,0 0 0,1 0 0,-1 0 0,0 0 0,1 0 0,-1 0 0,0 0 0,0 0 0,1 0 0,-1 0 0,0 0 0,0 0 0,1 0 0,-1 1 0,0-1 0,0 0 0,0 0 0,1 0 0,-1 0 0,0 1 0,0-1 0,0 0 0,1 1 0,12 11 161,-10-9-107,16 11 30,0 0-1,1-1 0,34 16 1,-39-22-56,1-1 0,0-1 1,0 0-1,0-1 0,0-1 1,1-1-1,-1 0 0,1-1 1,-1-1-1,1-1 1,0 0-1,20-4 0,-29 3-19,0-1 0,0 1-1,-1-1 1,1-1 0,-1 0-1,0 0 1,0 0 0,0-1-1,-1 1 1,1-2 0,-1 1-1,0-1 1,-1 0 0,1 0-1,-1-1 1,5-9 0,7-11 41,-3-1 1,23-55 0,-33 72-46,64-167 52,-49 121 58,24-115 0,-40 161-56,-2 0-1,0-1 1,0 1-1,-1-1 0,-2-17 1,2 29-57,0-1 0,0 1 0,1 0 1,-1 0-1,0 0 0,0-1 0,0 1 1,0 0-1,0 0 0,0 0 0,-1-1 0,1 1 1,0 0-1,0 0 0,0 0 0,0-1 0,0 1 1,0 0-1,0 0 0,0 0 0,0-1 0,0 1 1,-1 0-1,1 0 0,0 0 0,0 0 0,0 0 1,0-1-1,0 1 0,-1 0 0,1 0 0,0 0 1,0 0-1,0 0 0,-1 0 0,1 0 0,0 0 1,0 0-1,0 0 0,0 0 0,-1 0 0,1 0 1,0 0-1,0 0 0,-1 0 0,1 0 0,0 0 1,0 0-1,0 0 0,0 0 0,-1 0 1,1 0-1,0 0 0,0 0 0,0 0 0,-1 0 1,1 0-1,0 0 0,0 1 0,0-1 0,-1 0 1,-9 13 22,-1 7 119,0 1-1,2 0 1,0 1 0,1 0 0,1 0 0,-7 46-1,7-14 422,-1 101 0,7-120-419,2 0 0,2 0 0,8 43 0,-10-73-120,0 1 1,1-1-1,0 0 0,0 0 0,5 9 0,-7-14-33,1 1 0,0 0 0,-1 0 0,1 0 0,0 0 0,-1-1 0,1 1 0,0 0 0,0-1 0,-1 1 0,1-1 0,0 1 0,0-1 0,0 1 0,0-1 0,0 1 0,0-1 0,0 0 0,0 0 0,0 1 0,0-1 0,0 0 0,0 0 0,0 0 0,0 0 0,0 0 0,0 0 0,0 0 0,0-1 0,0 1 0,0 0 0,0-1 0,0 1 0,0 0 0,0-1 0,1 0 0,4-3-14,-1 1-1,0-1 1,1-1-1,-2 1 1,1-1-1,8-9 1,22-37-270,-11 15 106,95-100-21,-108 124 286,-4 4-65,-6 7-2,-1 1 0,0-1 0,1 1 0,-1-1 0,0 1 0,1-1 1,-1 1-1,1-1 0,-1 1 0,1 0 0,-1-1 0,1 1 0,-1 0 0,1-1 0,-1 1 0,1 0 0,0-1 1,1 17 265,-2-10-248,0 7 2,0-1 0,1 0 0,0 1 0,3 11 0,-3-20-57,0 0 0,1 0-1,-1 0 1,1-1 0,0 1 0,0-1-1,0 1 1,0-1 0,1 0 0,0 0-1,-1 0 1,1 0 0,0 0 0,0 0-1,0-1 1,7 4 0,-1-1-6,0-1 1,1-1-1,-1 1 1,1-1-1,0-1 1,0 0-1,0 0 1,1-1-1,-1 0 1,0-1-1,0 0 0,1-1 1,17-3-1,8-3-65,0-2-1,49-20 0,-81 27 128,-8 2 37,-7 3 11,-16 10-127,-33 21 0,9-5 273,25-15-206,-37 27-1,53-34-32,1 0-1,1 1 1,-1 0 0,1 1-1,0 0 1,-11 18-1,17-25 12,1 0 0,0-1 0,1 1 0,-1 0 0,0 0 0,0 0 0,1 0 0,-1 0 0,1 0 0,0 0 1,0 0-1,-1 3 0,2-4-4,-1 0 0,0 0 0,0 0 0,1 0 0,-1 0 0,1 0 0,-1 0 0,1 0 1,0 0-1,-1 0 0,1 0 0,0 0 0,-1 0 0,1 0 0,0 0 0,0 0 0,0-1 0,0 1 0,0 0 1,0-1-1,2 2 0,1 0-22,1 0-1,0 0 1,-1 0 0,1-1-1,0 1 1,0-1 0,0 0-1,0-1 1,0 1 0,1-1 0,-1 0-1,6-1 1,3-1-24,0-2-1,0 1 1,14-7-1,-19 7 40,0-1 2,0 0-1,-1 0 1,1-1-1,-1 0 1,0-1-1,-1 0 1,1 0 0,-1-1-1,0 0 1,-1 0-1,0 0 1,0-1-1,8-13 1,-1-3 3,0-1 1,-1 0-1,11-39 0,-1-1-93,52-180 33,-72 237 158,-1 5-63,-1 0 0,1 1 0,0-1 1,-1 0-1,0 1 0,0-1 0,1 0 1,-1 0-1,-1 1 0,1-1 1,-1-4-1,1 7-24,0 0 0,0-1 1,0 1-1,-1 0 0,1 0 1,0 0-1,0 0 0,0 0 1,0 0-1,0 0 0,0 0 0,0-1 1,-1 1-1,1 0 0,0 0 1,0 0-1,0 0 0,0 0 1,0 0-1,-1 0 0,1 0 0,0 0 1,0 0-1,0 0 0,0 0 1,0 0-1,-1 0 0,1 0 1,0 0-1,0 0 0,0 0 0,0 0 1,0 0-1,-1 0 0,1 0 1,0 0-1,0 0 0,0 0 1,0 0-1,-1 1 0,-7 5 126,-5 9 70,6-2-111,1 0 0,0 1 0,0 0 0,1 0 0,1 0 1,1 0-1,0 1 0,-1 14 0,0 8 81,2 0 1,2 0-1,1-1 1,2 1 0,12 61-1,-12-87-121,0 1 0,0-1 0,1 0 0,6 11 0,-9-19-54,0-1 1,0 0-1,0 0 1,1 0-1,-1 0 1,1 0 0,-1 0-1,1 0 1,0 0-1,0 0 1,0-1-1,0 1 1,0-1-1,0 0 1,0 0 0,0 1-1,1-1 1,-1 0-1,0-1 1,1 1-1,-1 0 1,1-1-1,-1 1 1,0-1 0,5 0-1,-1-1-19,0 0-1,-1 0 1,1-1-1,0 0 1,-1 0-1,0 0 1,0-1-1,1 0 1,-2 0-1,1 0 1,8-7-1,0-2-131,0 0 0,18-24 0,-5 3-152,20-36 0,-34 50 266,-2-2 0,0 1 0,11-34 0,-20 52 51,0 0 1,-1 0 0,1 0-1,-1 0 1,1 0 0,-1 0-1,0 0 1,0 0-1,0 0 1,0 0 0,0 0-1,0-1 1,0 1 0,-1 0-1,1 0 1,-1 0-1,0 0 1,0 0 0,1 0-1,-1 0 1,0 1 0,-1-1-1,-1-3 1,1 3 5,0 1 0,-1 0 0,1-1 0,0 1 0,-1 0 0,1 0 0,0 0 0,-1 0 0,0 0 0,1 1 0,-1-1 0,1 1 0,-1 0 1,0 0-1,1 0 0,-1 0 0,0 0 0,-2 1 0,-1 0 32,1 0-1,-1 1 1,1 0 0,-1 0 0,1 0-1,0 0 1,0 1 0,0 0 0,0 0-1,1 0 1,-1 1 0,1 0 0,0 0 0,0 0-1,0 0 1,1 0 0,-5 7 0,-1 3 110,1 0 1,0 0 0,1 1-1,-10 27 1,12-27-16,1-1-1,0 1 1,1 0 0,1 0 0,0 0-1,0 29 1,3-37-131,-1-1 0,1 0 0,0 1 0,1-1 0,0 0 0,0 0 0,0 0 0,1 0 0,0 0 0,0-1 0,0 1 0,0-1 0,1 0 0,0 0 0,0 0 0,1 0 0,-1-1 0,11 8 0,-1-3-175,-1 0 0,1-1 0,1-1 0,-1 0 0,1-1 0,1 0 0,-1-2 0,1 1 0,29 2 0,-32-5-616,1-2 0,-1 0 0,1 0 0,-1-2 0,1 1 0,-1-2 0,19-5 1,-27 6 46,1 0 1,-1 0 0,0-1-1,0 0 1,0 0 0,-1 0-1,1-1 1,-1 1 0,1-1-1,-1 0 1,0-1 0,5-7-1,-7 10 296,-1 0 1,1-1-1,-1 1 0,1 0 0,-1-1 0,0 0 1,0 1-1,0-1 0,-1 0 0,1 1 0,0-1 1,-1 0-1,0 0 0,0 1 0,0-1 0,0 0 1,0 0-1,0 0 0,-1 1 0,1-1 0,-1 0 1,0 0-1,0 1 0,0-1 0,0 1 0,-2-3 1,-22-27-2024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5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35 6048,'-19'-23'1952,"19"22"-1903,-1 0 0,1 1 0,-1-1 0,1 0 0,-1 1 0,1-1 0,-1 1 0,0-1 0,1 1 0,-1-1 0,1 1 0,-1 0 1,0-1-1,0 1 0,1 0 0,-1-1 0,0 1 0,1 0 0,-1 0 0,0 0 0,0 0 0,0 0 0,0-1 0,-2 1 294,1 0 65,0-1 1,1 1-1,-1 0 1,0 0-1,1-1 0,-1 1 1,0 0-1,0 0 1,1 1-1,-1-1 1,0 0-1,1 1 1,-4 0-1,5-1-329,-1 0 0,1 0 0,0 1 0,0-1 0,-1 0 0,1 0 0,0 0 0,0 1-1,-1-1 1,1 0 0,0 0 0,0 1 0,-1-1 0,1 0 0,0 1 0,0-1 0,0 0 0,0 1 0,-1-1 0,1 0 0,0 1 0,0-1 0,0 0-1,0 1 1,0-1 0,0 1 5,1 0-1,-1 0 1,0 0 0,0 0-1,1 0 1,-1-1-1,1 1 1,-1 0-1,1 0 1,-1-1-1,1 1 1,-1 0-1,1-1 1,1 2-1,15 12 544,0-2 0,1 0 0,1-1-1,21 10 1,2 2-70,-38-21-524,138 82 579,102 59-361,-141-91 21,-67-35 155,-35-17-425,-1 0 1,0 0 0,0 0 0,0 0 0,0 0 0,1 0 0,-1 0-1,0 0 1,0 0 0,0 0 0,1 0 0,-1 0 0,0 1-1,0-1 1,0 0 0,0 0 0,0 0 0,1 0 0,-1 0-1,0 0 1,0 0 0,0 1 0,0-1 0,0 0 0,1 0 0,-1 0-1,0 0 1,0 0 0,0 1 0,0-1 0,0 0 0,0 0-1,0 0 1,0 0 0,0 1 0,0-1 0,0 0 0,0 0 0,0 0-1,0 0 1,0 1 0,0-1 0,0 0 0,0 0 0,0 0-1,0 1 1,0-1 0,0 0 0,0 0 0,0 0 0,0 0-1,0 1 1,0-1 0,-1 0 0,1 0 0,0 0 0,0 0 0,0 0-1,0 1 1,-10 3 73,9-4-61,-15 7 22,1-1 0,-1-1 0,-20 5 0,17-6 30,-31 13 1,-8 8-65,-99 47-77,107-46 69,-50 34 1,-53 61 532,141-114-386,12-7-133,0 0 1,0 0-1,-1 0 1,1 0-1,0-1 1,0 1-1,0 0 1,0 0 0,-1 0-1,1 0 1,0 0-1,0 0 1,0 0-1,0 0 1,-1 0-1,1 0 1,0-1 0,0 1-1,0 0 1,0 0-1,0 0 1,-1 0-1,1 0 1,0-1-1,0 1 1,0 0 0,0 0-1,0 0 1,0 0-1,0-1 1,0 1-1,0 0 1,0 0-1,0-1 1,2-25 676,-1 17-606,6-25 169,1-1-1,15-36 1,4-17-173,-8 1-788,-4-2 1,5-133 0,-19 180-2355,-1 11 900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60 10144,'-55'-28'3744,"42"28"-2912,10 0-224,6-4-480,7-1-192,12-1-96,14 1 64,4 1-1120,5-1 640,0 2-4448,18 6 2752,5 11-1344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4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8800,'8'1'8679,"-8"-1"-8445,4 11 2968,-3 14-1195,-16 80 2714,4-39-3757,-33 284 913,37-297-3218,0 63 0,7-116 1139,0 1 1,0 0-1,0 0 0,0 0 1,0-1-1,0 1 1,0 0-1,0 0 0,0 0 1,1-1-1,-1 1 1,0 0-1,0 0 1,1-1-1,-1 1 0,1 0 1,-1-1-1,1 1 1,-1 0-1,1-1 0,-1 1 1,1-1-1,-1 1 1,1 0-1,0-1 0,0 1 1,1-1-101,-1 1 1,0-1 0,1 0-1,-1 0 1,1 0 0,-1 0-1,1 0 1,-1 0 0,0 0-1,1 0 1,-1-1 0,1 1-1,1-1 1,6-3-1219,-1 1 0,1-2 0,11-7 0,-20 12 1470,36-25-2744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9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 9152,'-4'-5'2987,"5"11"-1740,2 10 2518,-4 9-317,-8 42-1,1-12-1355,-32 222 1798,-15 4-4356,46-238-1207,2-8-10021,-18 50 0,13-60 8377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46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6 181 2976,'0'0'241,"0"0"0,-1 1 0,1-1 0,0 0 0,-1 0 0,-1 2 1688,2-2-1688,0 1 0,-1-1 0,1 0 0,0 0 1,0 1-1,0-1 0,0 0 0,-1 1 0,1-1 0,0 1 0,0-1 0,0 0 0,0 1 0,0-1 0,0 0 0,0 1 1,0-1-1,0 0 0,0 1 0,0-1 0,0 1 0,1-1 0,-1 1-47,0 0 0,0 0 0,0-1 0,0 1 0,0 0-1,0 0 1,1-1 0,-1 1 0,0 0 0,0-1 0,1 1 0,-1 0 0,1-1 0,-1 1 0,0-1-1,1 1 1,0 0 0,17 7 77,1-1 1,0-1-1,0-1 0,0-1 0,0 0 1,34 1-1,-35-5-167,0-2-1,1 0 1,-1-1 0,0-1-1,0-1 1,-1 0 0,1-2-1,24-11 1,-26 11 6,-12 6-85,-1-1 0,1 1 0,-1-1 1,0 1-1,1-1 0,-1 0 0,0 0 0,0 0 1,0-1-1,-1 1 0,1-1 0,4-5 0,-5 5 21,0 0-1,0 0 1,0 0-1,-1-1 1,1 1-1,-1 0 1,2-7-1,-3 8-25,0 0-1,0 0 0,0 0 1,0 0-1,0 0 1,0 0-1,-1 0 0,1 0 1,-1 0-1,0 0 0,1 0 1,-1 0-1,0 1 1,0-1-1,0 0 0,-2-1 1,-3-6-2,-1 2 1,0-1 0,-1 0-1,0 1 1,0 1 0,0 0-1,-1 0 1,0 0 0,0 1-1,-1 0 1,-10-3 0,12 5 39,0 0 1,-16-3-1,22 6-61,-1 0-1,0-1 1,1 1-1,-1 0 1,1 0-1,-1 1 1,0-1-1,1 1 1,-1-1-1,1 1 0,-1 0 1,1 0-1,-1 0 1,-1 1-1,-13 8-79,1 1-1,-26 22 1,37-29 82,2 0 0,-1 0 1,0 0-1,1 0 0,0 1 0,0-1 1,0 1-1,0 0 0,1 0 1,0 0-1,0 0 0,0 1 0,1-1 1,-2 10-1,1 15-2,2 51 1,2-60 39,0 0 0,2-1 1,0 1-1,1-1 0,2 0 1,0 0-1,0-1 0,18 30 1,-21-41 18,1 0 0,0-1 0,1 1 1,0-1-1,0 0 0,14 11 0,-17-15-30,1 0-1,0-1 1,0 0-1,0 0 1,0 0-1,0-1 1,1 1-1,-1-1 1,0 0-1,1 0 1,-1 0-1,1-1 1,-1 1-1,1-1 0,-1 0 1,7-1-1,18-5 90,0-1-1,-1-1 0,0-2 0,40-18 0,-31 12-157,67-32-709,-100 47 623,-2 0-229,-1 0 0,1 1 0,-1-1 0,1 0 0,-1 0 0,0 0 0,1 0 0,-1 0 0,0 0 0,0 0 0,0 0 0,2-2 0,6-3-2074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48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0 2144,'5'7'10647,"-5"-5"-9337,0 4-1132,-1-1 0,0 1 0,0 0 1,-1-1-1,0 0 0,-4 11 0,-4 13 74,1 4 101,3 0 1,-5 51 0,11-75-288,-2 12 28,1-1 0,2 28 0,0-41-28,0-1-1,0 1 1,1-1 0,-1 1-1,1-1 1,1 0 0,-1 0-1,1 0 1,0 0 0,1 0-1,6 8 1,-9-13-32,-1 0-1,1 0 1,0-1 0,0 1 0,0 0 0,0-1-1,-1 1 1,1 0 0,0-1 0,0 1-1,0-1 1,0 1 0,0-1 0,0 0 0,1 1-1,-1-1 1,0 0 0,0 0 0,2 0-1,-1 0-3,-1 0 0,1-1-1,-1 1 1,1 0 0,-1-1-1,1 0 1,-1 1-1,1-1 1,-1 0 0,1 0-1,-1 0 1,0 0 0,1 0-1,1-2 1,0-1-472,0 1 0,0-1 0,-1 0 0,1 0 0,2-7 0,-1 2-1652,0 0-1,-1-1 1,3-14 0,-2 3-514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48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80 4320,'-18'-35'1952,"13"19"-1696,0 7 416,10 6-416,-5-5-224,0 3-320,0 1 128,10 8 160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49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19 3968,'-1'-1'189,"0"0"0,1 0 0,-1-1-1,0 1 1,0 0 0,1-1 0,-1 1 0,1 0 0,-1-1 0,1 1 0,-1-4-1,10 35 3242,5 128-587,-10-100-2241,7 207 1397,-5-68-979,-4-127-813,1 29 449,-2-41-289,-1-35 600,-4-33 502,0-11-1200,5 0-253,6-30-1,-6 40-8,2 0-8,-1 0 0,1 0 0,1 1 0,0-1 1,1 1-1,8-14 0,-2 6 1,1 1 0,20-23 0,-20 28-28,1 0-1,0 1 0,0 0 0,21-12 0,-26 19-16,-1 1 0,1-1 0,-1 1 0,1 1 0,0 0 0,0 0 0,0 0 0,15 0 0,-22 1 37,0 1-1,0 0 1,0 1-1,0-1 1,0 0-1,0 0 1,1 0 0,-1 1-1,0-1 1,0 0-1,0 1 1,0-1-1,0 1 1,0-1-1,-1 1 1,1-1 0,0 1-1,0 0 1,0 0-1,0-1 1,-1 1-1,1 0 1,0 0 0,-1 0-1,2 1 1,-2 0 15,1-1 0,-1 1 0,1 0 0,-1 0 0,0 0 0,1-1 0,-1 1 0,0 0 0,0 0 0,0 0 0,-1 0 0,0 2 0,1 1 14,-1-1 0,-1 1 0,1-1 0,-1 1 0,0-1-1,0 0 1,0 0 0,0 0 0,-1 0 0,0 0 0,-4 4 0,4-5 17,-1 0 1,0 0-1,0-1 1,0 1 0,0-1-1,0 0 1,0-1-1,-1 1 1,1-1-1,-7 2 1,-3-1 52,1-1 0,-18 0 0,25-1-106,6-1 4,0 1 0,-1 0 0,1 0 0,0 0 0,0 0-1,0 0 1,-1 0 0,1 1 0,0-1 0,0 0 0,0 0 0,0 0-1,-1 0 1,1 0 0,0 0 0,0 0 0,0 0 0,0 0 0,0 0-1,-1 0 1,1 1 0,0-1 0,0 0 0,0 0 0,0 0-1,0 0 1,0 0 0,-1 1 0,1-1 0,0 0 0,0 0 0,0 0-1,0 0 1,0 1 0,0-1 0,0 0 0,0 0 0,0 0 0,0 0-1,0 1 1,3 9-162,14 15 182,-14-20-28,89 145 510,-84-141 53,-8-9-539,0 0 0,0 0 0,0 0-1,1 0 1,-1 0 0,0 0-1,0 0 1,1 0 0,-1 0 0,0 0-1,0 0 1,1 0 0,-1 0-1,0 0 1,0 0 0,0 0 0,1-1-1,-1 1 1,0 0 0,0 0-1,0 0 1,1 0 0,-1 0 0,0-1-1,0 1 1,0 0 0,1 0-1,8-21-1780,-6 13-148,13-27-4721,-6 22 3984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0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47 3904,'-10'-3'895,"8"1"-579,-1 1-1,1 0 1,-1 0 0,0 0-1,0 0 1,0 1-1,1-1 1,-1 1 0,0-1-1,0 1 1,-3 0-1,3 1 178,-1-1 0,1 1-1,0-1 1,-1 0-1,1 0 1,0-1 0,-1 1-1,1-1 1,0 0-1,-6-1 1,-1 2 533,8 0-124,9 1 364,52-6-574,-10 1-552,66-9 346,-40 4-294,50 7-210,-72 3-98,-51-1 159,3 12 42,-5-10-60,0 0-1,1 0 0,-1 0 0,0 0 1,0 0-1,0 0 0,-1 0 0,1 0 1,0 0-1,-1 0 0,1 0 0,-1 0 1,0 0-1,0 0 0,1 0 0,-3 3 1,-3 4 55,0 0 0,-9 9 0,-2 2 14,-25 42 209,11-16-188,-62 71 0,-71 49 323,160-163-487,-13 14 203,17-17-147,0 0 1,0 1-1,0-1 1,0 0-1,0 0 1,0 0-1,0 0 1,-1 0-1,1 1 1,0-1-1,0 0 1,0 0 0,0 0-1,0 0 1,0 1-1,0-1 1,0 0-1,0 0 1,0 0-1,0 1 1,0-1-1,0 0 1,0 0 0,0 0-1,0 0 1,0 1-1,0-1 1,0 0-1,1 0 1,-1 0-1,0 0 1,0 1-1,0-1 1,0 0-1,0 0 1,13 0 389,218-51 398,-199 44-757,0 0 1,0 3 0,66-2-1,-84 8 589,-10-1-1673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0.4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71 5824,'-10'-2'694,"8"2"-521,0 0 1,0 0-1,0-1 1,1 1-1,-1-1 1,0 1-1,0-1 1,0 0-1,1 0 1,-3-1-1,-3-4 2463,9 9-1784,-2-3-753,1 0 0,-1 0 0,1 0-1,-1 0 1,1 1 0,-1-1 0,1 0 0,-1 0-1,1 0 1,-1 0 0,1 0 0,0 0 0,-1 0-1,1 0 1,-1 0 0,1-1 0,-1 1 0,1 0-1,1 0 148,217-31 3463,-44 7-3290,-167 23-397,1 0 1,0 0-1,-1 1 0,15 1 1,2 5-4055,-9 1 1563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1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15 2912,'-2'0'148,"-4"-3"627,14 3 4974,0 9-875,-1-8-4650,0 1-1,0-1 1,0-1 0,1 1-1,-1-1 1,0-1 0,0 1-1,7-2 1,10 0 8,100-7 559,101 0-56,-209 10-639,127 2 1253,-138-9-5135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 1984,'6'-3'8578,"-5"3"-8373,-1 0-1,1 0 1,-1 0-1,0 0 1,1 0 0,-1 0-1,0 0 1,1 0-1,-1 1 1,1-1-1,-1 0 1,0 0 0,1 0-1,-1 0 1,0 1-1,1-1 1,-1 0-1,0 0 1,0 1 0,1-1-1,-1 0 1,0 1-1,1 0 1,1 10-1965,-4 4 2206,0 1 1,-1-1-1,0 0 1,-9 20-1,6-15-54,-15 45 287,7-26-333,3 1 0,-12 63 0,21-81-214,-11 58 402,13-79-486,-1 0-1,1 0 0,0-1 1,0 1-1,0 0 0,0 0 0,0-1 1,0 1-1,0 0 0,0 0 0,0 0 1,0-1-1,0 1 0,1 1 1,0 2 997,-1-4-1030,1 0-1,-1-1 1,1 1-1,-1-1 1,0 1-1,1-1 1,0 1 0,-1 0-1,1 0 1,-1-1-1,1 1 1,-1 0-1,1 0 1,0-1 0,-1 1-1,1 0 1,-1 0-1,1 0 1,0 0-1,-1 0 1,2 0 0,-1 0 0,24-4-79,-13 1 121,0 1 0,0 1 0,1 0-1,-1 0 1,18 3 0,19 6 399,63 19 0,-107-26-419,-1 1-1,0 0 1,1 0-1,4 3 0,14 6 166,-14-10-217,-7-3-2111,-2 1 1844,0 1 1,1-1 0,-1 1 0,0-1 0,1 1 0,-1-1-1,0 1 1,1-1 0,-1 1 0,0-1 0,1 1 0,-1 0-1,1-1 1,-1 1 0,1 0 0,-1-1 0,1 1 0,-1 0-1,2-1 1,11 0-2401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2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15 177 5472,'-11'-1'1162,"7"1"18,7-2 766,78-31 3253,-12 4-4009,9 1-721,0 3 0,2 4 1,108-15-1,-178 35-494,0 0-1,0 1 1,14 2 0,0 2 19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4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 2656,'-5'-1'9188,"4"5"-9688,-6 60 2394,5-42-1449,-7 32 0,3-25-41,2 0 0,-2 46 1,8 62 527,-1-48-667,-1 19 1415,0-107-1232,0-21 261,0-16-11450,0 27 8027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6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22 4224,'-4'-1'270,"4"1"-215,-1 0 0,1 0 0,0 0 0,0 0-1,-1 0 1,1 0 0,0 0 0,-1 0-1,1 0 1,0 0 0,0 0 0,-1 0 0,1-1-1,0 1 1,0 0 0,-1 0 0,1 0-1,0 0 1,0 0 0,0-1 0,-1 1-1,1 0 1,0 0 0,0 0 0,0-1 0,-1 1-1,1 0 1,0 0 0,0-1 0,0 1-1,0 0 1,0 0 0,0-1 0,0 1-1,0 0 1,0 0 0,-1-1 0,-1 1 426,0-1 1,0 1 0,0 0-1,0 0 1,-1 0-1,1 1 1,0-1-1,-4 1 1,-10 1 1290,9 0-873,4-1-222,5 0-290,-2-1-200,1 17 26,-1-17-203,1 1 0,-1 0 1,1-1-1,-1 1 0,1-1 0,0 1 1,-1-1-1,1 1 0,-1-1 0,1 0 0,0 1 1,0-1-1,-1 0 0,1 1 0,0-1 1,-1 0-1,1 0 0,1 1 0,17 1 257,-11-1-109,3 1-37,0-1 1,0-1-1,20-1 1,-9 0-22,100-4 227,234-12 7,75-10-99,-151 26-381,-144 2 921,-136-1-647,-2 0-1192,0 0-1,1 1 1,-1-1-1,0 1 0,0 0 1,0-1-1,-3 3 0,-8 7-1921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7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51 148 2400,'-18'-3'2664,"17"3"-2311,-1 0 0,0-1-1,1 1 1,-1 0 0,1 0 0,-1-1-1,1 1 1,-1-1 0,1 1-1,-1-1 1,1 0 0,-1 0-1,1 1 1,0-1 0,-1 0 0,1 0-1,-2-2 1,2 2-265,1 0 0,0 1 0,-1-1 0,1 0 0,-1 0 0,1 1 0,0-1 0,0 0 0,-1 0 0,1 0 0,0 1 0,0-1 0,0 0 0,0 0 0,0 0 1,0 1-1,0-1 0,0 0 0,0 0 0,1 0 0,-1-1 0,1 0-1,0 1 0,0-1 1,0 0-1,0 1 0,0-1 1,1 0-1,-1 1 0,1 0 1,1-2-1,6-4 40,1 0 1,17-9-1,-10 7 222,-7 3-224,4-3-62,0 0 1,0 1-1,1 1 0,19-7 0,-30 13-60,0 0 0,0 0-1,0 0 1,0 1 0,0-1 0,0 1 0,0 0 0,0 0 0,7 2-1,-9-1 9,1-1 0,-1 1-1,1 0 1,-1 0 0,1 1-1,-1-1 1,0 0 0,1 1-1,-1 0 1,0-1 0,0 1-1,0 0 1,0 0 0,-1 0 0,4 5-1,-3-5 27,-1 1 0,1 0 1,-1 1-1,0-1 0,0 0 0,0 0 0,0 0 0,0 1 0,-1-1 0,1 0 0,-1 1 1,0-1-1,0 1 0,0-1 0,-1 0 0,-1 7 0,-1 2 26,-1-1-1,0 1 0,-8 13 1,11-22-64,-138 237 1080,126-218-963,-26 34 212,-8 15 325,47-71-636,-1 0 0,1 1 0,0-1 0,-1 0 1,1 1-1,0-1 0,0 1 0,0-1 0,0 0 0,-1 1 0,1-1 0,0 1 0,0-1 0,0 1 0,0-1 1,0 1-1,0-1 0,0 0 0,0 1 0,0-1 0,0 1 0,0-1 0,1 1 0,-1-1 0,0 1-1,1-1 1,-1 0-1,0 0 0,1 0 1,-1 0-1,1 0 1,-1 0-1,0 1 1,1-1-1,-1 0 0,1 0 1,-1 0-1,0 0 1,1 0-1,-1-1 1,1 1-1,-1 0 0,0 0 1,1 0-1,29-12 480,-21 8-371,52-23 222,-17 7-107,74-21 0,-107 38-279,0 1 1,16-1 0,-24 2 30,1 1 1,-1 0-1,1 0 1,0 0-1,-1 1 1,1-1-1,-1 1 1,1 0-1,-1 0 1,7 2-1,-8 13-1278,15-16-12323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7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6 5312,'5'-5'8187,"-23"21"-6937,8-7-303,3-2-797,0 0 0,0 1 0,0 0 0,1 0 0,1 0 0,0 1 0,0 0 0,0 0 0,1 0 0,0 0 1,1 1-1,0 0 0,1 0 0,0-1 0,0 1 0,1 1 0,0-1 0,1 0 0,0 0 0,3 16 0,-2-18-65,1 1-1,1-1 0,0 1 1,8 14-1,-9-17-32,1-1-1,0 0 1,0-1-1,1 1 1,-1 0-1,1-1 1,0 0-1,7 6 1,-10-9-219,1-1-1,-1 1 1,0 0 0,1-1 0,-1 1-1,1-1 1,-1 0 0,0 1 0,1-1 0,-1 0-1,1 0 1,-1 0 0,1 0 0,-1 0 0,1 0-1,2-1 1,13 0-1523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0:58.1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37 102 6656,'-23'-42'3008,"14"16"-2624,4 13 704,10 9-672,-10-4-384,5 5-32,0-2-704,10 10 416,-6 3 608,1 4-160,4 7-2848,0 13 1472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1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151 108 2976,'0'-9'783,"-1"0"0,0 0 1,0 0-1,-4-11 0,4 16-198,-2-11 1050,3 12-1394,0 0 1,0 1 0,-1-1 0,1 0-1,-1 1 1,0-1 0,0 1-1,0-1 1,0 1 0,-3-5-1,4 7-240,0 0 0,0 0 0,0 0 0,-1 0 0,1 0 0,0 0 0,0 0 1,0 0-1,0 0 0,0 0 0,0 0 0,-1 0 0,1 0 0,0 0 0,0 0 0,0 1 0,0-1 0,0 0 0,0 0 0,-1 0 0,1 0 0,0 0 0,0 0 0,0 0 0,0 0 0,0 0 0,0 0 0,0 0 0,0 1 0,0-1 0,0 0 0,-1 0 0,1 0 0,0 0 0,0 0 0,0 0 0,0 0 0,0 1 0,0-1 0,0 0 0,0 0 0,0 0 0,0 0 0,0 0 0,-3 9-69,3-7 117,-12 38 640,3 0 1,1 1-1,-3 59 0,-5 24 207,-2 21-242,13-92-272,-21 97 1,24-140-298,0 1 0,1-1 1,-1 15-1,2-25-81,0 1 0,0-1-1,0 1 1,0-1 0,0 0-1,-1 1 1,1-1 0,0 1-1,0-1 1,0 0 0,-1 1 0,1-1-1,0 0 1,0 1 0,-1-1-1,1 0 1,0 1 0,-1-1 0,1 0-1,-1 1 1,0 0 119,4-1 167,-3 0-234,-1 0 0,1 0 1,-1 0-1,1-1 0,0 1 1,-1 0-1,1 0 0,0 0 1,-1-1-1,1 1 0,0 0 1,0 0-1,-1-1 0,1 1 1,0 0-1,0-1 0,-1 1 1,1 0-1,0-1 0,0 1 1,0 0-1,0-1 0,0 1 1,-1 0-1,1-1 0,0 1 1,0-1-1,0 1 0,0 0 1,0-1-1,0 1 0,0-1 1,2-16 665,4-4-608,1 1 1,1 0-1,1 0 0,0 1 0,1 0 1,14-18-1,-7 11-91,54-72-41,-59 84-42,0 1-1,1 0 0,0 0 0,23-15 0,-32 25 98,1-1-74,1 1-1,0-1 1,-1 1 0,1 0-1,9-3 1,-14 6 25,0-1-1,0 1 1,0 0-1,0 0 1,0 0 0,0 0-1,0 0 1,1 0 0,-1 0-1,0 0 1,0 0-1,0 0 1,0 1 0,0-1-1,0 0 1,2 2-1,-2-1 12,-1-1-1,1 1 0,0 0 0,0 0 0,0 0 0,0 0 0,-1 0 0,1 1 0,0-1 1,-1 0-1,1 0 0,-1 0 0,1 1 0,-1-1 0,0 0 0,0 0 0,1 2 0,0 7 27,-1 0 0,0-1-1,0 1 1,-1-1-1,0 1 1,-1 0-1,-5 16 1,1-7 139,-1 0 0,-17 31-1,22-46-110,-1-1 0,1 1 0,-1-1-1,0 0 1,-6 5 0,9-7-27,-1-1 1,0 1 0,0 0-1,0-1 1,0 1-1,0-1 1,0 1 0,0-1-1,0 1 1,0-1-1,-2 1 1,2-1-14,1 0-1,0-1 1,-1 1 0,1 0-1,-1 0 1,1 0 0,0 0 0,-1 0-1,1 0 1,-1-1 0,1 1-1,0 0 1,-1 0 0,1 0-1,0-1 1,-1 1 0,1 0 0,0-1-1,-1 1 1,1 0 0,0-1-1,0 1 1,0 0 0,-1-1-1,1 1 1,0 0 0,0-1 0,0 1-1,0-1 1,-1 0 0,1 0-25,0 1 0,-1-1 0,1 0 1,0 0-1,-1 0 0,1 0 0,0 0 1,0 0-1,0 0 0,0 0 0,0 0 0,0 0 1,0 0-1,1 0 0,-1 0 0,0 0 1,0 0-1,1 0 0,-1 0 0,1 0-1,-1 1 0,0 0-1,1 0 1,-1-1 0,0 1-1,1 0 1,-1 0 0,0 0-1,1-1 1,-1 1-1,0 0 1,1 0 0,-1 0-1,1 0 1,-1 0 0,0 0-1,1 0 1,-1 0 0,1 0-1,0 0 1,14 5-69,-10-2 55,-1 0 0,1 0-1,-1 1 1,1 0 0,-1 0-1,0 0 1,5 7 0,21 35 155,-18-23 74,-10-17-523,1 0 0,0 0-1,5 7 1,-7-13 175,-1 0 1,0 0-1,0 0 0,0 1 1,1-1-1,-1 0 0,0 0 1,0 0-1,1 1 0,-1-1 0,0 0 1,0 0-1,1 0 0,-1 0 1,0 0-1,1 0 0,-1 0 1,0 0-1,0 0 0,1 0 1,-1 0-1,0 0 0,1 0 1,-1 0-1,0 0 0,0 0 0,1 0 1,-1 0-1,1 0 0,9-8-3211,11-18-13,-10 6 2123,-1-1 0,13-39 1,-7 18 1738,-12 31-216,-4 9-182,1-1 1,0 1 0,-1-1-1,1 1 1,0 0 0,1 0-1,-1-1 1,0 1 0,1 0-1,1-2 1,-3 4-61,1 0 1,-1 0-1,0 0 0,1 0 0,-1 0 0,0 0 1,1 0-1,-1 0 0,0 0 0,1 0 0,-1 0 0,0 0 1,1 0-1,-1 0 0,0 0 0,1 0 0,-1 0 1,0 1-1,1-1 0,-1 0 0,0 0 0,0 0 1,1 0-1,-1 1 0,0-1 0,0 0 0,1 0 1,-1 1-1,0-1 0,0 0 0,0 0 0,1 1 1,6 12 820,-5-10-476,2 6 526,0-1 0,0 1 1,-1 0-1,0 0 0,-1 0 1,0 1-1,2 12 0,-3-36-271,1 0-1,0 1 0,7-22 1,-5 21-475,1-4-67,0 0 0,1 0-1,1 0 1,1 1-1,16-27 1,-21 40-82,0 0 0,1 1 0,-1-1 0,1 1 1,0 0-1,0 0 0,0 1 0,0-1 0,1 1 0,-1 0 1,1 0-1,0 0 0,-1 0 0,6 0 0,0 0-13,0 0 0,1 1 0,-1 0-1,0 1 1,16 1 0,49-1 534,-49-1-1852,31 3-1,-54-2 528,10 2-396,-7 4-4410,-2 5 2182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5.1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24 4064,'-9'0'9372,"9"0"-9310,32 3 360,438-21 735,-294 10-890,-105 11-427,-66-3 201,1 0 1,-1 0-1,0 0 1,11 3 0,-16-3-28,0 0 0,0 0 0,1 0 0,-1 0 0,0 1 0,0-1 0,0 0 0,0 0 0,1 0 0,-1 0 0,0 0 1,0 0-1,0 0 0,0 1 0,1-1 0,-1 0 0,0 0 0,0 0 0,0 0 0,0 1 0,0-1 0,0 0 1,0 0-1,0 0 0,1 0 0,-1 1 0,0-1 0,0 0 0,0 0 0,0 0 0,0 1 0,0-1 0,0 0 0,0 0 1,0 0-1,0 1 0,0-1 0,0 0 0,-1 0 0,1 0 0,0 1 0,-1 0 32,0 1-1,0-1 0,0 0 1,-1 0-1,1 1 0,0-1 1,-1 0-1,1 0 0,-2 0 1,-3 2-16,0-1-1,-1 0 1,1 0 0,-1 0 0,1-1 0,-1 0-1,0-1 1,1 1 0,-1-1 0,-8-1 0,4 1-1,-173-3 3,142 4-14,-270 14 455,149-11-453,94-5 61,73 3-72,0 0-1,0 1 1,0-1-1,-1 0 0,5 5 1,24 15-33,111 45 34,11 7-42,-108-45 72,69 56 0,32 46 275,-65-59-60,-14-15-25,-61-52-217,-7-5-1,1 0 0,-1 0 0,0 0 0,1 0 0,-1 1 1,0-1-1,1 0 0,-1 0 0,0 0 0,1 0 0,-1 1 0,0-1 0,1 0 0,-1 0 1,0 1-1,0-1 0,1 0 0,-1 1 0,0-1 0,0 0 0,0 1 0,1-1 0,-1 0 1,0 1-1,0-1 0,0 1 0,0-1 0,0 0 0,0 1 0,0-1 0,0 0 1,0 1-1,0-1 0,0 1 0,0-1 0,0 0 0,0 1 0,0-1 0,0 0 0,0 1 1,0-1-1,-1 1 0,-2 5 8,-1-1 0,0 1-1,0-1 1,0 0 0,-1 0 0,1 0 0,-1-1 0,0 0 0,-1 0 0,1 0 0,-9 4-1,-10 4 13,-39 15 0,56-24-20,-59 23 22,-76 42 0,115-53-30,1 2 0,0 0-1,2 2 1,0 1 0,-30 32 0,30-24 10,2 1 1,-33 53-1,-25 69 184,79-148-194,-34 69 23,-11 23 149,45-95-128,0 1 0,0-1 0,0 1 0,0-1 0,0 1 1,0-1-1,0 0 0,0 1 0,0-1 0,0 0 0,0 0 0,-2 0 195,9 0-2,10-1-105,-1-1 0,1-1 0,-1 0-1,26-10 1,13-3-127,38-2-73,0 4 0,173-4 0,-247 19 74,1 0 0,0 1 0,-1 1-1,1 0 1,-1 2 0,0 0 0,0 1 0,-1 1-1,0 0 1,0 2 0,30 19 0,-35-21 45,-9-6-48,-1 1 0,0-1 1,0 0-1,0 0 0,0 1 0,-1-1 1,1 1-1,0 0 0,1 2 1,-2-3 114,8 1 645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7.3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64 662 2144,'-6'2'549,"1"-1"-1,-1 1 1,1 0 0,-1 1 0,1-1-1,0 1 1,0 0 0,-5 4-1,0 2 2663,13-11-1070,24-16-100,-16 11-1706,29-25 622,55-53 1,-83 73-830,6-7-7,0 0 0,-2-1-1,0-1 1,-2-1 0,0 0 0,21-47 0,-20 32 162,-2-1 0,-1 0 0,12-72 0,-21 98-101,-2-1-1,1 1 0,-2 0 1,0 0-1,0-1 0,-1 1 1,-3-15-1,4 26-169,0 1 0,0-1-1,0 1 1,0-1 0,-1 1 0,1-1 0,0 0-1,0 1 1,0-1 0,-1 1 0,1-1-1,0 1 1,-1 0 0,1-1 0,-1 1 0,1-1-1,0 1 1,-1 0 0,1-1 0,-1 1-1,1 0 1,-1-1 0,1 1 0,-1 0 0,1 0-1,-2-1 1,1 1-2,1 0 0,-1 0 1,0 1-1,0-1 0,0 0 0,1 1 0,-1-1 1,0 0-1,0 1 0,1-1 0,-1 1 0,0-1 1,1 1-1,-1-1 0,0 1 0,0 0 0,-3 3 21,1 1 0,-1-1 0,1 1 0,-4 8-1,-5 17 121,2-1-1,-9 44 1,17-68-117,-4 27 210,0 0 1,2 0 0,1 62 0,5-40-87,15 82 1,-14-118-66,10 30 0,-11-42-76,0 0-1,1 0 1,0 0-1,0 0 1,0-1 0,1 0-1,-1 1 1,6 4 0,-9-9-48,1-1 0,-1 1 1,1-1-1,0 1 0,-1-1 1,1 1-1,0-1 0,-1 1 1,1-1-1,0 0 0,0 1 1,-1-1-1,1 0 0,0 0 1,0 1-1,0-1 0,-1 0 1,1 0-1,0 0 0,0 0 1,0 0-1,-1 0 0,2 0 1,14-10-1882,-12 7 1072,12-6-862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7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 8640,'-10'-6'6477,"16"8"-2923,2-1-3055,0 0-1,0 0 1,-1-1-1,1 0 0,15-3 1,-23 3-492,42-6 995,-23 3-725,-1 1 1,1 0-1,26 2 1,-20 1-167,9 3 23,-31-4-325,1 1 572,8-1-3312,-17 28-8173,2-13 8379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5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165 388 6560,'-7'-17'2117,"11"10"-482,-1 2 214,-3 4-1820,0 1 0,0 0-1,0 0 1,0 0 0,0 0 0,0 0-1,0 0 1,0 0 0,0-1-1,0 1 1,0 0 0,-1 0-1,1 0 1,0 0 0,0 0-1,0 0 1,0 0 0,0 0-1,0 0 1,0 0 0,0-1 0,0 1-1,-1 0 1,1 0 0,0 0-1,0 0 1,0 0 0,0 0-1,0 0 1,0 0 0,0 0-1,-1 0 1,1 0 0,0 0-1,0 0 1,0 0 0,0 0-1,0 0 1,0 0 0,-1 0 0,1 0-1,0 0 1,0 0 0,-1 1 119,-1 0 0,1 1 1,0-1-1,-1 0 0,1 0 1,0 1-1,0-1 0,0 0 1,0 1-1,-1 2 1,0-1-16,-42 61 1374,24-38-934,1 2-1,2 0 1,-19 41-1,34-64-495,1-1 0,-1 1 0,1 0-1,0 0 1,1 0 0,-1-1 0,1 1 0,0 0 0,0 0-1,1 7 1,-1-11-38,1 1-1,-1-1 0,0 1 0,1 0 1,-1-1-1,1 1 0,0-1 1,-1 0-1,1 1 0,0-1 1,0 1-1,0-1 0,0 0 0,0 0 1,0 0-1,0 1 0,0-1 1,1 0-1,-1-1 0,0 1 1,1 0-1,-1 0 0,0 0 0,1-1 1,-1 1-1,1-1 0,-1 1 1,1-1-1,-1 1 0,1-1 1,0 0-1,-1 0 0,1 0 0,-1 0 1,3 0-1,-1-1 16,0 1 0,-1-1-1,1 0 1,0 0 0,-1 0 0,1 0-1,-1 0 1,1-1 0,-1 1 0,0-1-1,1 0 1,-1 1 0,3-4 0,24-30 166,-24 30-206,7-13 27,0-1 0,-1 0 1,-1 0-1,14-36 0,-11 17-299,13-65 0,-26 102-148,-2 5 160,-4 17 101,-8 30 292,6-2 162,1 0 0,0 73 1,10-32 570,-3-89-860,0 0 0,1 1 1,-1-1-1,0 0 0,0 1 1,1-1-1,-1 0 1,0 0-1,1 0 0,1 3 1,-2-3 59,1 0-55,-1 0-1,1-1 1,-1 1 0,1 0 0,-1-1 0,1 1 0,0-1 0,-1 1 0,1 0 0,0-1-1,1 1 1,0-1-74,-2 0 45,1 0 1,-1 0 0,1 0 0,-1 0 0,0 0 0,1 0 0,-1 0 0,1 0-1,-1 0 1,1 0 0,-1 0 0,1 0 0,-1 0 0,0 0 0,1 0-1,-1 1 1,1-1 0,-1 0 0,0 0 0,1 1 0,-1-1 0,0 0 0,1 0-1,-1 1 1,1 0 153,9 2-193,-6-5 139,1 0 0,0 0 1,-1 0-1,7-6 0,-8 7-76,9-9 56,0 0 0,0 0-1,-1-1 1,0-1 0,-1 1-1,9-15 1,-7 10-35,202-261 130,-191 248-146,-1-2 0,-2 0 0,-1-1 0,-1-1 0,-2-1 0,24-68 1,-37 89-114,3-24 0,-5 30 66,-2-10-63,1 17 81,0 0 0,0 0 0,0-1-1,0 1 1,0 0 0,0 0 0,0 0-1,0 0 1,0-1 0,0 1-1,0 0 1,0 0 0,0 0 0,0 0-1,0 0 1,-1-1 0,1 1 0,0 0-1,0 0 1,0 0 0,0 0 0,0 0-1,0 0 1,-1 0 0,1 0-1,0 0 1,0 0 0,0-1 0,0 1-1,0 0 1,-1 0 0,1 0 0,-8 7-219,-16 27 173,2 2-1,1 0 0,2 1 1,1 0-1,3 2 0,0 0 1,-14 67-1,2 44 90,24-122 90,1 0 0,2-1 0,3 41 0,-2-64-36,-1 0 0,1 0 1,0 0-1,0 0 1,0-1-1,1 1 0,-1 0 1,3 4-1,-3-7-79,-1 0 0,1-1 0,0 1-1,-1 0 1,1-1 0,0 1 0,-1 0-1,1-1 1,0 1 0,0-1 0,-1 1 0,1-1-1,0 0 1,0 1 0,0-1 0,0 0 0,0 0-1,-1 1 1,1-1 0,0 0 0,0 0-1,0 0 1,0 0 0,0 0 0,0 0 0,0 0-1,0-1 1,0 1 0,-1 0 0,1 0-1,0-1 1,0 1 0,0 0 0,0-1 0,-1 1-1,1-1 1,0 1 0,0-1 0,0 0 0,3-2 18,0 0 1,-1-1-1,1 1 1,-1-1 0,0 1-1,0-1 1,0 0 0,3-6-1,16-37 45,-17 34-58,18-44 41,-13 32-81,0 0-1,22-37 0,-31 60-3,0 1 0,0-1 1,0 0-1,1 1 0,-1-1 1,1 0-1,-1 1 0,1 0 1,-1-1-1,1 1 0,0 0 1,-1 0-1,1 0 0,0 0 0,2-1 1,-2 2 26,-1 0 0,1 0 0,-1 0 0,1 0 0,0 0 0,-1 0 0,1 0 0,-1 1 0,1-1 0,0 1 0,-1-1 0,1 1 0,-1 0 0,0-1 0,1 1 0,-1 0 0,1 0 0,-1 0 0,0 0 1,2 2-1,99 87 387,-92-81-784,0 2 91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8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14 7392,'-8'1'941,"-8"1"2529,26-2 348,89-6 693,-32 1-3476,-50 4-893,2 0 6,30 2 0,-34 0-124,1 0 0,20-3 0,-7-1-3334,-12 2 1327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8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47 7552,'-11'-7'2448,"10"7"-2362,1 0 0,0 0 0,-1 0 0,1 0 0,0 0 0,-1 0 0,1 0 0,0 0 0,-1 0 0,1 0 0,0 1 0,-1-1 1,1 0-1,0 0 0,0 0 0,-1 0 0,1 0 0,0 1 0,-1-1 0,1 0 0,0 0 0,0 0 0,-1 1 0,1-1 0,0 0 0,0 1 0,0-1 1,0 0-1,-1 0 0,1 1 0,-7 11 1501,6-9-1405,-17 22 1503,7-10-828,1 0-1,-12 27 1,20-38-763,0 1 0,0-1 0,1 1 0,-1 0 0,1-1 0,1 1-1,-1 0 1,0 0 0,1 0 0,0 0 0,0 0 0,1-1 0,-1 1 0,3 8 0,-1-7 13,0 0 0,1-1 0,-1 1-1,1 0 1,0-1 0,1 1 0,0-1 0,-1 0 0,2 0 0,-1 0 0,0-1 0,1 0 0,0 0 0,0 0 0,0 0 0,1-1 0,-1 1 0,1-2 0,0 1-1,0 0 1,0-1 0,0 0 0,0-1 0,0 1 0,0-1 0,1 0 0,-1-1 0,0 0 0,1 0 0,-1 0 0,0 0 0,1-1 0,-1 0 0,0-1-1,0 0 1,0 1 0,0-2 0,10-4 0,-7 2-52,0-1 0,0-1-1,0 0 1,-1 0 0,0-1-1,-1 1 1,1-2 0,-2 1-1,1-1 1,-1 0 0,8-16-1,-8 13 16,-1-1-1,0 0 0,0 0 1,-1 0-1,-1-1 0,0 1 1,-1-1-1,0-23 0,-2 33-91,0-1 1,0 1-1,-1-1 0,1 1 0,-1 0 0,0-1 0,0 1 1,-1 0-1,1 0 0,-4-6 0,4 8 6,0 1 0,0-1 0,0 1-1,-1-1 1,1 1 0,0 0 0,-1 0-1,1 0 1,0 0 0,-1 0 0,1 0 0,-1 0-1,0 0 1,1 0 0,-1 1 0,0-1 0,1 1-1,-1-1 1,0 1 0,0-1 0,0 1-1,1 0 1,-1 0 0,0 0 0,0 0 0,0 1-1,1-1 1,-4 1 0,-3 1-50,0 0 0,0 1 0,1-1 0,-13 8 0,-104 63-1104,116-68 1023,-10 6-1266,1 2-1,1-1 1,0 2 0,-18 20 0,14-10-923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09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75 2560,'-2'1'201,"1"0"-1,0 0 1,-1 0 0,1 0 0,0 0 0,0 0-1,-1 1 1,1-1 0,0 0 0,0 1-1,1-1 1,-1 1 0,0-1 0,0 1-1,1-1 1,-2 3 0,-1 4 706,1-3-467,1-1 1,0 1 0,0-1 0,0 1-1,0 6 1,-3 10 909,-8 40 2256,11-55-3303,-1-1 0,-1 1 1,1-1-1,-1 1 0,0-1 1,0 0-1,-6 7 0,-3 5 636,9-12-329,4-9 547,8-12-343,6-6-553,2 1 0,0 1 0,28-24 0,63-47 442,-96 81-605,-2 2-20,0 0 0,1 1 1,14-7-1,-23 13-53,1-1 1,-1 1-1,1 0 1,-1 0-1,1 0 1,-1 1 0,1-1-1,-1 0 1,1 1-1,0 0 1,0 0-1,-1 0 1,1 0-1,0 0 1,-1 0 0,1 1-1,0-1 1,-1 1-1,1 0 1,-1-1-1,6 4 1,-7-3-10,1 0 1,0 1-1,-1 0 0,1-1 0,-1 1 1,0 0-1,0 0 0,1 0 0,-1 0 1,0 0-1,1 3 0,6 26 37,-6-19-50,4 12 64,-3-5-2,2-1 1,0 0-1,1 0 0,0 0 0,13 22 0,-17-37-19,0 0 0,0-1 0,0 1-1,0-1 1,4 4 0,-5-5-22,0-1-1,0 1 1,0 0 0,0 0-1,0-1 1,0 1 0,0-1 0,1 1-1,-1-1 1,0 0 0,0 1 0,0-1-1,0 0 1,1 0 0,-1 1-1,0-1 1,0 0 0,3-1 0,0 0 11,0-1 1,0 0-1,0 0 1,0 0 0,0 0-1,0-1 1,0 0-1,-1 1 1,1-1 0,-1-1-1,4-4 1,5-7 101,14-23 0,-6 9 4,-18 27-138,33-47 420,-32 42-389,1 1 0,-1 0 0,0-1 0,0 1 0,2-13 0,-4 17-39,-1 0 0,1 0 0,-1 0 0,0 0 0,0 0 0,0 1 0,0-1 0,0 0 0,0 0 0,0 0 0,-1 0 0,1 0 0,-1 0 0,1 1 0,-1-1 0,0 0 0,1 0 0,-1 1 0,0-1 0,0 0 0,-1 1 0,1-1 0,0 1 0,-3-3 0,2 3-14,0-1-1,-1 1 1,1 0 0,-1 0 0,1 0 0,-1 0 0,0 1 0,1-1-1,-1 1 1,0-1 0,0 1 0,1 0 0,-1 0 0,0 0 0,0 0-1,1 1 1,-5 0 0,-1 1 9,-1 0 1,1 0-1,0 1 0,0 0 0,0 1 1,0-1-1,1 2 0,0-1 0,-1 1 0,1 0 1,1 0-1,-1 1 0,1 0 0,0 0 1,1 1-1,-1-1 0,-6 12 0,-5 9 295,-13 31-1,-4 8 38,15-32-151,7-12-9,0 0 0,-2-2 0,0 1 0,-21 21 0,31-38-175,-1 0 0,1-1-1,-1 0 1,0 0 0,0 0 0,0-1 0,-1 0-1,1 0 1,0 0 0,-1 0 0,1-1-1,-1 0 1,0 0 0,1 0 0,-1-1-1,0 0 1,0 0 0,1-1 0,-1 1 0,0-1-1,1 0 1,-11-4 0,9 3-367,0-1-1,0 0 1,1 0 0,-1 0 0,1-1-1,0 0 1,-11-9 0,13 9-333,1 1 0,-1-1 0,1 0-1,-1-1 1,1 1 0,0 0 0,1-1 0,-1 0 0,1 1 0,0-1 0,-1-5 0,0-12-2663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6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 2912,'0'0'6277,"10"-6"-3146,1-5-1162,-4 3-2,-7 9-1822,1-1 1,-1 0 0,0 0 0,0 0-1,2 1 1313,-2-1-1313,0 0 1,0 1 0,0-1 0,0 0-1,1 0 1,-1 0 0,0 1-1,0-1 1,0 0 0,0 0 0,0 0-1,0 1 1,0-1 0,0 0 0,0 0-1,0 1 1,0-1 0,0 0-1,0 0 1,0 0 0,0 1 0,0-1-1,0 0 1,0 0 0,0 0 0,-1 1-1,1-1 1,0 1-45,-2-1-1276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7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9 2656,'12'-9'15990,"-17"14"-16295,-3 4 663,-28 24 441,28-26-674,-1 0 0,1 1-1,1 0 1,0 1 0,-7 9 0,-28 54 315,-40 95 519,69-136-836,1 1 0,2 0 0,-11 54 0,20-76-106,0 0 0,1 0-1,0 0 1,0 0 0,1-1 0,0 1-1,0 0 1,5 14 0,-1-10 40,1-1-1,-1 0 1,2 0-1,0 0 1,11 14 0,12 14 282,2-1 1,53 51-1,-48-62-72,-12-10-128,-24-18-811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7.8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73 120 7136,'-32'-32'6624,"32"32"-6548,0 0 0,0-1 0,-1 1 0,1 0-1,0 0 1,0-1 0,0 1 0,0 0 0,0 0 0,0-1 0,0 1 0,0 0 0,0 0 0,0-1 0,0 1 0,0 0 0,0 0 0,0 0 0,0-1 0,0 1 0,0 0 0,0 0 0,0-1 0,1 1 0,-1 0 0,0 0 0,0 0 0,0-1 0,0 1 0,0 0 0,1 0 0,-1 0 0,0-1 0,0 1 0,0 0 0,1 0 0,-1 0 0,0 0 0,1 0 0,13-11 1186,2 1-812,-7 4-275,1 0-1,-1 0 0,1 1 0,1 0 0,-1 0 0,18-4 0,-11 5-42,1 0-1,1 0 0,23 0 0,-36 4-103,0 0 0,0 0 0,0 0 0,0 1 0,0 0 0,0 0 0,-1 1 0,1-1 0,0 1 0,-1 1 0,1-1 0,-1 1 0,7 4 0,-9-5-4,1 1 0,-1 0 0,0 0 0,0 1 0,0-1 0,0 0 0,-1 1 0,1 0 0,-1 0 0,0-1 0,0 1 0,-1 0 0,1 1 0,-1-1 0,0 0 0,0 0 0,0 1 0,0 7 0,0 0 42,-1 1 0,-1-1-1,0 0 1,-1 0 0,0 0-1,-1-1 1,0 1 0,-1 0-1,0-1 1,-1 0 0,0 0-1,-1 0 1,0-1 0,0 0-1,-11 12 1,-2 1 58,-1-2 1,-1 0-1,-27 20 0,-78 50 561,82-60-507,30-23-152,11-6-24,1-1 0,-1 0 0,1 1 0,-1 0 0,1-1 0,0 1 0,-1 0 0,1 0 0,0 0 0,-2 4 0,4-6 2,0 1 0,0-1 1,0 1-1,0-1 0,0 1 0,0-1 1,0 1-1,1-1 0,-1 1 0,0-1 1,0 0-1,0 1 0,1-1 0,-1 1 1,0-1-1,0 1 0,1-1 0,-1 0 1,0 1-1,1-1 0,-1 0 0,0 1 0,1-1 1,-1 0-1,1 0 0,-1 1 0,1-1 1,-1 0-1,1 0 0,-1 0 0,0 0 1,1 1-1,0-1 0,18 5 199,16-1-32,0-1 0,53-3 0,-42 0-119,6 1 137,-20 0-1,49-4 0,-77 3-310,-2 0-194,0 0 1,0-1 0,0 1 0,0-1-1,0 1 1,0-1 0,0 1 0,3-3-1,3-2-1412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8.3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1 579 7392,'5'-4'5824,"16"-9"-3346,-2 1-1687,16-10-393,-1-2 1,-1-2-1,-1 0 1,-1-3-1,-1 0 1,30-40-1,-19 11 23,52-97 1,-90 150-347,0 0 1,0-1-1,-1 0 1,0 1-1,0-1 1,0 0-1,-1 0 1,0 0-1,0 0 1,-1 0-1,1 0 1,-2-9-1,1 14-70,0 0-1,0 0 1,0 0-1,0-1 1,0 1-1,-1 0 1,1 0 0,0 0-1,-1 0 1,1 0-1,-1 0 1,0 0-1,1-1 1,-1 2-1,0-1 1,1 0 0,-1 0-1,0 0 1,0 0-1,0 0 1,0 1-1,0-1 1,0 0 0,0 1-1,0-1 1,0 0-1,0 1 1,0 0-1,0-1 1,0 1 0,0 0-1,-1-1 1,0 1-1,-3 0 21,1 0-1,-1 1 0,0 0 0,1-1 1,-1 1-1,-8 4 0,5-2 58,-1 1 1,1 0-1,-1 1 0,1-1 0,1 2 0,-1-1 0,1 1 0,0 0 1,0 1-1,1 0 0,-1 0 0,2 0 0,-8 12 0,-1 3 131,2 1-1,0 1 1,-12 35-1,20-48-149,0 1 1,1 0-1,0 0 0,1 0 0,1 0 0,-1 1 0,2 20 1,1-23-30,0-1 1,1 0 0,0 0 0,0-1-1,1 1 1,0 0 0,1-1 0,0 1 0,0-1-1,1 0 1,6 7 0,-4-5 12,0-1 0,1 0 0,0-1 0,0 0 0,1 0 0,0-1 0,1 0 0,-1-1 0,1 1 0,15 5 1,-14-8-1155,0 0 0,13 3 0,-11-4-3145,24 1 1,-11-1 1163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8.6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52 5216,'7'-24'1696,"-7"23"-1640,0 0 0,0 0 1,1 0-1,-1 1 0,0-1 0,1 0 1,-1 0-1,1 0 0,-1 0 1,1 0-1,-1 1 0,1-1 0,0 0 1,-1 0-1,1 1 0,0-1 1,1 0-1,1-2 307,-3 2-331,13-8 7207,-11 10-6271,-2-1-877,1 0-1,-1 1 0,0-1 0,1 0 1,-1 1-1,0-1 0,1 1 0,-1-1 0,0 0 1,1 1-1,-1-1 0,0 1 0,0-1 0,0 0 1,1 1-1,-1-1 0,0 1 0,0-1 0,0 1 1,0-1-1,0 1 0,0-1 0,0 2 0,-1 14 1130,1-13-1079,-19 135 3344,-5 60-2053,22-159-1295,2-1 0,5 41 0,-4-68-618,-1-8 511,0 0 1,0 1-1,1-1 1,-1 0-1,3 5 0,3-1-3078,-5-7 2534,-1 0 1,1 0 0,0 0 0,-1 0 0,1 0-1,0 0 1,0 0 0,-1 0 0,1 0 0,0 0-1,-1 0 1,1 0 0,0 0 0,0-1 0,4 1-1951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9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18 111 7808,'-15'-2'2506,"15"2"-2475,0-1-1,0 1 0,-1 0 0,1 0 1,0 0-1,0 0 0,0 0 0,0 0 0,0 0 1,0 0-1,-1 0 0,1-1 0,0 1 1,0 0-1,0 0 0,0 0 0,0 0 1,0 0-1,0 0 0,0-1 0,0 1 0,0 0 1,0 0-1,0 0 0,0 0 0,0 0 1,0-1-1,0 1 0,0 0 0,0 0 1,0 0-1,0 0 0,0-1 0,0 1 0,0 0 1,0 0-1,0 0 0,0 0 0,0 0 1,0-1-1,0 1 0,0 0 0,0 0 1,0 0-1,0 0 0,1 0 0,2-5 2528,7 0 3565,17-7-4220,2 3-1592,1 1-1,-1 2 0,40-4 0,46-9-2388,-47-1-3191,-36 11 2752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9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 8320,'-5'-4'7865,"10"22"-6040,-4 3-839,-1-1-1,-2 29 1,-1-13-247,3 197 1848,1-24-1674,-3-145-3303,-14 77 0,16-132 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8:0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65 744 3712,'-1'0'82,"1"0"1,0 0 0,-1 0-1,1 0 1,0 0-1,0 0 1,-1 0 0,1 0-1,0 0 1,-1 0-1,1 0 1,0 0 0,-1 0-1,1 0 1,0 0-1,-1 0 1,1 0 0,0 0-1,0 0 1,-1 0-1,1 1 1,0-1 0,-1 0-1,1 0 1,0 0-1,0 1 1,-1-1 0,1 0-1,0 0 1,0 0-1,0 1 1,-1-1 0,1 0-1,0 1 1,0-1-1,0 1 1,6 8 6290,8-21-2667,-2-5-3268,-2 0 0,0 0 0,0-1 0,11-34 0,-7 18-270,35-71 293,71-113 0,-109 201-381,20-34 475,30-65 0,-58 109-532,0 1 9,0 0 1,0 0-1,-1-1 1,0 1-1,0-1 0,-1 0 1,0 0-1,1-7 0,-2 13-39,0 1-1,0 0 0,0-1 1,0 1-1,0 0 0,0-1 1,0 1-1,0 0 0,0-1 0,0 1 1,0 0-1,0 0 0,0-1 1,0 1-1,0 0 0,0-1 1,0 1-1,0 0 0,-1-1 1,1 1-1,0 0 0,0 0 1,0-1-1,0 1 0,-1 0 1,1 0-1,0-1 0,0 1 0,-1 0 1,1 0-1,0 0 0,0-1 1,-1 1-1,1 0 0,0 0 1,0 0-1,-1 0 0,1 0 1,0 0-1,-1 0 0,1 0 1,0 0-1,-1-1 0,1 1 1,0 0-1,-1 0 0,1 1 0,0-1 1,0 0-1,-1 0 0,1 0 1,-1 0-1,-15 11-257,-3 10 170,0 2 1,2 0-1,0 1 0,-26 51 0,-73 183 564,-12 22 272,113-254-683,7-14 68,1 0 1,1 0-1,0 1 0,1 0 1,-7 22-1,12-35-101,0 1 0,0-1-1,0 0 1,-1 1 0,1-1-1,0 1 1,0-1 0,0 1-1,0-1 1,0 0 0,0 1-1,0-1 1,0 1 0,0-1 0,0 1-1,0-1 1,0 1 0,0-1-1,1 0 1,-1 1 0,0-1-1,0 1 1,0-1 0,1 0-1,-1 1 1,0-1 0,0 0-1,1 1 1,-1-1 0,0 0-1,1 1 1,-1-1 0,0 0-1,1 0 1,-1 1 0,0-1-1,1 0 1,-1 0 0,1 0-1,-1 1 1,1-1 0,-1 0 0,0 0-1,1 0 1,0 0 0,1 0 28,1 0 0,-1-1 1,0 1-1,1-1 1,-1 0-1,4-2 1,3-1 2,0-1 0,0-1 1,-1 0-1,0 0 0,13-12 1,35-42-4,-38 39-44,135-141 28,115-93 2011,-241 227-2048,-25 23 43,-3 11-241,-5 91-13,0 4 297,6-87-65,0 0 0,2 1-1,-1-1 1,8 26 0,-7-34 1,0-1 1,0 1-1,1 0 1,0-1 0,0 1-1,0-1 1,0 0-1,1 0 1,0 0-1,0-1 1,9 9-1,-9-11 10,-1 1-1,1-1 1,0 0-1,-1 0 1,1 0-1,0-1 1,0 1-1,0-1 1,0 0-1,0 0 1,1 0-1,-1-1 1,0 0-1,0 1 1,1-1-1,-1-1 1,8 0-1,-2-2-7,0 1-1,0-1 1,-1-1-1,0 0 0,1 0 1,-1-1-1,-1 0 1,1-1-1,8-6 1,8-10 26,32-34 0,-20 17-118,43-36 57,-72 68-40,-6 5-67,-3 3-22,-10 14-20,-22 36 135,3 3 0,-46 112 0,63-125 168,12-38-115,0 1 0,1-1-1,-1 1 1,1 0 0,0-1 0,0 1 0,0 0 0,1-1 0,1 7-1,-2-9-14,0 0-1,1 0 1,-1-1-1,0 1 0,1 0 1,-1-1-1,0 1 1,1 0-1,-1-1 0,1 1 1,-1-1-1,1 1 1,-1-1-1,1 1 0,-1-1 1,1 1-1,-1-1 1,1 1-1,0-1 0,-1 0 1,1 1-1,0-1 1,-1 0-1,1 0 0,0 1 1,0-1-1,-1 0 1,1 0-1,0 0 0,0 0 1,-1 0-1,1 0 1,0 0-1,0 0 0,-1 0 1,1-1-1,0 1 1,-1 0-1,1 0 0,1-1 1,3-1 41,0-1 0,0 0 0,-1 1 0,8-7 0,-7 5-22,4-2 0,-1-1 0,0 0 0,-1 0 0,0-1-1,0 0 1,9-14 0,29-58 27,-22 35-42,-12 26-7,-1-2 1,-1 0 0,0 0-1,9-37 1,-17 56-36,-1 0-1,0 0 1,1 1 0,-1-1-1,0 0 1,0 0 0,0 1-1,0-1 1,-1 0 0,1 0-1,0 1 1,-2-4 0,2 5 17,0 0 0,0 0 0,0 0 0,0-1 0,-1 1 0,1 0 0,0 0 0,0 0 0,0-1 0,-1 1 0,1 0 0,0 0 0,0 0 0,-1 0 0,1 0 0,0 0 0,0 0 0,-1 0 0,1-1 0,0 1 0,-1 0 0,1 0 0,0 0 0,0 0 0,-1 0 0,1 0 0,0 1 0,0-1 0,-1 0 0,-14 9-186,9-2 157,0 0 0,0 0-1,0 0 1,1 1 0,0 0-1,1 0 1,-5 12-1,-22 65-57,28-76 99,1 1 0,-1 0 1,2 0-1,-1 0 0,2 0 1,-1 0-1,2 18 0,0-26 20,-1 1 0,0 0 0,1-1 0,-1 1 0,1-1-1,0 1 1,0-1 0,0 1 0,0-1 0,1 0 0,-1 1 0,1-1-1,-1 0 1,1 0 0,0 0 0,-1 0 0,1 0 0,0-1 0,0 1-1,1-1 1,-1 1 0,0-1 0,0 1 0,1-1 0,-1 0-1,1 0 1,-1-1 0,1 1 0,-1 0 0,1-1 0,-1 1 0,1-1-1,0 0 1,3 0 0,6-1 32,0 0 1,0-1-1,0 0 0,0-1 1,-1 0-1,1-1 0,15-8 1,3-2-19,41-29 1,14-23-68,-5 4-11,-78 61 18,1-1 0,-1 1 0,0 0 0,0 0 0,1 0 0,-1 0 0,1 0 1,-1 1-1,0-1 0,1 1 0,2-1 0,-4 1 15,0 0 0,0 1 0,0-1 0,0 0-1,0 0 1,0 0 0,0 1 0,0-1 0,0 1 0,0-1 0,-1 0 0,1 1-1,0-1 1,0 1 0,0 0 0,-1-1 0,1 1 0,0 0 0,-1-1 0,1 1-1,-1 0 1,1 0 0,0 0 0,-1 0 0,0-1 0,1 1 0,-1 0 0,0 0-1,1 0 1,-1 0 0,0 2 0,2 12-14,-2 0-1,1 0 1,-2 0 0,0 0-1,-1-1 1,-5 22 0,0-12 53,-15 37 1,2-3 243,18-49 266,7-12-337,9-18-171,-9 14 81,20-30-20,-5 9-175,35-42 1,-54 69 54,0-1 0,1 1 0,-1 0 0,1 0 0,-1-1 0,1 1 0,-1 0 0,1 0 0,0 0 0,-1 1 0,1-1 0,3-1 0,-5 2 15,1 0 1,-1 0-1,1 0 1,-1 0 0,1 0-1,-1 0 1,0 0-1,1 1 1,-1-1 0,1 0-1,-1 0 1,0 0-1,1 0 1,-1 1 0,1-1-1,-1 0 1,0 0-1,1 0 1,-1 1 0,0-1-1,1 1 1,0 0-3,-1 0 0,1 0 1,-1 0-1,1 0 1,-1 0-1,1 0 0,-1 0 1,0 0-1,0 0 0,1 0 1,-1 2-1,0 9-40,0 0 0,-3 21-1,0 7 215,3-38-142,0-1-1,0 1 0,0-1 0,1 1 0,-1-1 0,0 1 1,1-1-1,-1 0 0,1 3 0,0-4-11,-1 1 0,0-1 0,0 0 0,1 1 0,-1-1 0,0 0 1,1 1-1,-1-1 0,0 0 0,1 0 0,-1 1 0,0-1 0,1 0 0,-1 0 0,1 0 0,-1 1 0,0-1 0,1 0 1,-1 0-1,1 0 0,0 0 0,2 0 11,0-1 0,-1 1 0,1-1-1,0 0 1,-1 0 0,1 0 0,0 0 0,2-2 0,2 0-36,93-54 231,-65 36-249,44-20 0,-77 41 20,0-1 0,0 0 0,0 1 0,0-1 0,0 1 0,0-1 0,-1 1 0,1 0 0,0 0 0,0 0 0,0 0 0,0 0 0,0 0 0,0 1 0,0-1 0,0 0 1,0 1-1,0 0 0,0-1 0,-1 1 0,1 0 0,2 2 0,-1-1-9,-1 0 1,0 0-1,1 0 1,-1 1 0,-1-1-1,1 1 1,0-1-1,0 1 1,-1 0 0,0-1-1,1 1 1,-1 0 0,1 5-1,0-1 28,-1 1 1,-1 0-1,1 15 0,-1-13 37,0 0-1,2 12 0,-1-19-29,-1-1 1,1 1-1,0-1 0,-1 0 0,1 1 0,0-1 0,1 0 0,-1 0 0,0 0 0,1 0 0,-1 0 0,1 0 0,2 3 0,-1-3 12,-1-1-1,0 1 0,1-1 1,-1 0-1,1 0 0,-1 0 1,1 0-1,-1-1 0,1 1 1,0-1-1,-1 0 0,1 1 0,0-1 1,2 0-1,6-1 67,-1 0 1,13-3-1,-11 1-78,-1 0 0,0-1 1,-1-1-1,1 1 0,-1-2 0,0 1 0,0-2 0,-1 1 0,1-1 1,-2 0-1,1-1 0,-1 0 0,0-1 0,-1 0 0,1 0 1,-2 0-1,0-1 0,0 0 0,0 0 0,-1-1 0,4-13 0,-8 22-26,-1 0-1,1-1 0,-1 1 0,1 0 1,-1 0-1,0 0 0,0-1 0,0 1 1,-1-3-1,1 5 8,0 0 1,0-1-1,0 1 1,0 0-1,0-1 1,0 1-1,-1 0 1,1-1 0,0 1-1,0 0 1,0-1-1,-1 1 1,1 0-1,0 0 1,0-1-1,-1 1 1,1 0-1,0 0 1,0-1-1,-1 1 1,1 0-1,0 0 1,-1 0-1,1 0 1,-1 0-4,0 0 0,0 0 0,1 0-1,-1 0 1,0 0 0,1 0 0,-1 0 0,0 1 0,0-1 0,1 0 0,-1 0 0,1 1 0,-1-1-1,0 1 1,1-1 0,-2 1 0,-6 7-25,0 0 0,0 1 0,1 0 1,0 0-1,-8 15 0,10-18 54,2-1 22,1-1 1,-1 1 0,1 0-1,0 0 1,0 0 0,1 0 0,-1 0-1,1 0 1,0 0 0,0 0-1,1 11 1,0-13-6,0 0 0,0 0 0,1 0-1,0 0 1,-1 0 0,1 0 0,0 0 0,1-1 0,-1 1 0,0 0 0,1 0 0,0-1-1,-1 1 1,1-1 0,0 1 0,0-1 0,0 0 0,1 0 0,-1 0 0,1 0 0,-1 0 0,4 1-1,1 1-14,1-1 0,-1 0 0,1 0 0,0-1-1,0 0 1,0-1 0,15 2 0,60-3 32,-60 0-44,49-3-24,42-1-4992,-109 4 4793,37-2-4186,-37 2 3245,-1-1-1,1-1 1,-1 1 0,0-1 0,1 0-1,-1 1 1,5-4 0,23-17-5249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19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23 5408,'-8'-12'1728,"7"11"-1638,1 1 0,0-1 0,0 1 0,0 0 0,0-1 0,0 1 1,1-1-1,-1 1 0,0 0 0,0-1 0,0 1 0,0 0 0,0-1 0,0 1 0,1 0 1,-1-1-1,0 1 0,0 0 0,0-1 0,1 1 0,-1 0 0,0-1 0,1 1 0,-1 0 1,0 0-1,0-1 0,1 1 0,0 0 0,8 1 649,0 1 0,0 0 0,0 0 0,0 1-1,0 0 1,-1 1 0,12 6 0,4 1 315,-4-2-597,0 1 0,-1 1 0,0 0 0,0 2 0,-1 0 0,-1 1 0,0 0 0,-1 2 0,-1 0 0,0 0 0,-2 2 0,16 24 0,-8-5 129,-2 0-1,-2 2 1,-2 0 0,13 49-1,-21-68-382,-2 0 1,0 1-1,-1-1 0,-1 1 0,-2 0 1,0 0-1,0 0 0,-4 24 1,-2-15-44,-2-1 1,-1 1 0,-1-1-1,-1-1 1,-1 0 0,-2 0 0,-1-2-1,-20 31 1,13-27-934,-1-1-1,-32 33 1,29-37-2822,-1-2 0,-38 28 0,36-31-735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20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71 4800,'-1'-5'444,"1"0"1,-1-1-1,1 1 1,0-1-1,1-6 1,4-6 3048,-3 5 4326,-4 21-6919,-10 95 1511,-6 27-880,-46 397-625,63-517-2825,-1 7 445,11-42-12770,-1 0 10810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20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9 209 6816,'-8'-45'2197,"7"30"-1344,1 12-929,1-1 290,-1 1-1,0-1 1,1 1 0,0-1 0,0 1-1,0-1 1,0 1 0,0 0 0,1 0-1,0-1 1,-1 1 0,1 0 0,0 0-1,0 1 1,1-1 0,3-4 0,8-2 226,1 1 1,0 0 0,0 0-1,0 2 1,1 0 0,0 1-1,19-4 1,2 0 348,2 2 0,44-3 0,-66 9-488,-1 1 1,1 0-1,-1 2 1,1 0-1,-1 0 0,0 2 1,31 9-1,-42-10-121,1 0 0,0 0 0,-1 0 0,1 0 0,-1 1 0,0 0-1,7 7 1,-10-10-114,-1 1-1,1 0 0,-1 0 1,1-1-1,-1 1 1,0 0-1,1 0 0,-1 0 1,0 1-1,-1-1 0,1 0 1,0 0-1,-1 0 1,1 1-1,-1-1 0,1 0 1,-1 1-1,0-1 0,0 0 1,0 1-1,-1-1 0,1 0 1,-2 5-1,-1 2 57,-1 0-1,-1-1 1,1 1-1,-2-1 1,1 0-1,-1-1 1,0 1-1,-11 9 1,-6 4 120,-33 23 1,37-31-440,0 0-1,-1-2 1,-1 0 0,0-1-1,-26 8 1,40-16-714,1 1 0,-1 0 0,1 0 0,-10 6 0,6 2-1297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21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27 447 5152,'-4'2'585,"0"0"83,0-1-1,0 1 1,0 0 0,-2 5 4842,16-6-3703,2 0-989,-6-2-568,-1 0-1,0-1 0,0 1 0,0-1 0,-1-1 0,1 1 0,0-1 0,-1 1 0,1-1 0,4-5 0,3-2 96,-1-1 1,15-18-1,15-26 299,59-111-1,-95 156-586,2-1 11,-1 0 0,0-1 0,-1 1-1,-1-1 1,0-1 0,0 1-1,-1 0 1,-1-1 0,2-20 0,-4 33-63,0-1 0,0 0 0,0 1 0,0-1 1,0 1-1,0-1 0,0 1 0,0-1 1,0 1-1,0-1 0,0 1 0,0-1 0,0 0 1,-1 1-1,1-1 0,0 1 0,0 0 0,-1-1 1,1 1-1,0-1 0,-1 1 0,1-1 0,0 1 1,-1 0-1,1-1 0,-1 1 0,1 0 1,0-1-1,-1 1 0,1 0 0,-1-1 0,1 1 1,-1 0-1,1 0 0,-1 0 0,0 0 0,1-1 1,-1 1-1,1 0 0,-1 0 0,1 0 0,-1 0 1,1 0-1,-1 0 0,1 0 0,-1 1 0,0-1 1,1 0-1,-2 0 0,0 1 44,0 0-1,0 0 1,0 0 0,-1 0-1,1 1 1,0-1-1,0 0 1,0 1 0,-3 3-1,-1 3 194,1 0-1,-1 1 0,-7 18 1,8-15-125,1 0 1,1 1 0,0-1-1,0 1 1,1 0 0,1 0-1,0 0 1,2 20-1,-1-24-71,0 23 242,2 0 1,12 62 0,-10-75-271,1-1 0,1 1 0,1-2 0,0 1 0,1-1 0,15 24 0,-21-39-149,0 1 0,-1-1 0,1 0 0,0 1 0,0-1 0,1 0 0,-1 0 1,0 0-1,1-1 0,-1 1 0,1 0 0,3 1 0,12 5-893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22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90 5472,'0'-42'5189,"0"41"-5008,0 0 0,0 1 1,0-1-1,0 0 0,0 1 0,0-1 0,0 0 1,0 1-1,-1-1 0,1 0 0,0 1 0,0-1 1,0 0-1,-1 1 0,1-1 0,0 1 1,-1-1-1,1 1 0,-1-1 0,1 0 0,-1 1 1,1 0-1,-1-1 0,1 1 0,-1-1 0,1 1 1,-1-1-1,1 1 0,-1 0 0,0 0 0,1-1 1,-1 1-1,-1 0 0,1 0-43,-1 0-1,1 0 1,-1 0-1,1 0 1,0 0 0,-1 0-1,1 1 1,-1-1-1,1 1 1,0-1-1,-1 1 1,1-1 0,0 1-1,0 0 1,-2 1-1,-2 2 83,0 1 0,0 0 0,0 0 0,1 1 0,0-1 0,0 1 0,0 0 0,-4 10 0,-3 5 115,-5 6 179,-3 2 100,-26 63 1,41-84-539,1 1 0,0-1 0,1 1 0,0 0 0,0-1 0,1 1 0,0 0 0,1 0 0,0 0 0,0 0 0,1 0 0,3 15 0,-3-21-57,0-1 0,0 1 0,0-1 1,0 0-1,0 1 0,1-1 1,-1 0-1,1 0 0,0 0 0,0 0 1,-1 0-1,1 0 0,0 0 1,1-1-1,-1 1 0,0-1 0,0 1 1,1-1-1,-1 0 0,1 0 1,-1 0-1,1 0 0,-1-1 1,1 1-1,0-1 0,-1 1 0,6-1 1,6 0 17,0 0 0,0-1 0,-1-1 0,16-3 0,-16 3-37,68-13 57,0-3 0,133-48 0,-190 57-62,-1 0 90,44-22 0,-82 41-109,1 1-1,1 0 1,0 1-1,0 0 1,1 1 0,-11 16-1,21-26 28,1-1-1,0 1 1,0-1 0,0 1-1,0 0 1,0-1 0,1 1-1,-1 0 1,1 0-1,-1 0 1,1-1 0,0 1-1,0 0 1,1 0-1,-1 0 1,0-1 0,1 1-1,1 4 1,-1-6 24,-1 1 0,1-1 1,0 0-1,-1 1 0,1-1 0,0 0 0,0 0 1,0 0-1,0 0 0,0 1 0,0-1 0,0-1 1,0 1-1,1 0 0,-1 0 0,0 0 0,0-1 1,1 1-1,-1 0 0,1-1 0,-1 1 1,0-1-1,1 0 0,-1 0 0,1 1 0,-1-1 1,1 0-1,-1 0 0,1 0 0,-1 0 0,1-1 1,-1 1-1,1 0 0,-1-1 0,3 0 1,1-1 7,1 0 1,-1-1 0,0 0 0,0 0 0,0 0 0,-1 0 0,1-1 0,-1 0 0,0 0 0,0 0 0,0 0 0,0-1 0,-1 1 0,1-1 0,-1 0 0,-1 0-1,1 0 1,2-9 0,-3 10-44,0-1 1,-1 1-1,0-1 0,0 0 0,0 1 0,-1-1 0,1 0 0,-1 1 0,0-1 0,-1 0 1,1 0-1,-1 1 0,0-1 0,0 0 0,0 1 0,-1-1 0,1 1 0,-1 0 0,0-1 1,0 1-1,-1 0 0,-5-7 0,7 10-5,1 1-1,-1-1 1,0 0 0,1 1 0,-1 0 0,0-1-1,1 1 1,-1-1 0,0 1 0,0 0 0,0-1-1,1 1 1,-1 0 0,0 0 0,0 0 0,0 0-1,1 0 1,-1 0 0,0 0 0,0 0-1,0 0 1,0 0 0,1 0 0,-1 0 0,0 1-1,0-1 1,0 0 0,1 0 0,-1 1 0,0-1-1,1 1 1,-1-1 0,0 1 0,1-1 0,-1 1-1,0-1 1,1 1 0,-1-1 0,0 2 0,-1 0-17,1-1 1,-1 1 0,1 0-1,0 0 1,-1-1 0,1 1-1,0 0 1,0 0 0,0 0-1,1 0 1,-1 1 0,0-1 0,0 2-1,1-1 65,1 0 0,-1 0 0,0 0 0,1-1 0,0 1 0,0 0 0,0 0 0,0-1 0,0 1 0,0-1 0,0 1 0,1-1 0,0 1 0,-1-1 0,1 0 0,0 0 0,0 0 0,0 0 0,0 0 0,0 0 0,1-1 0,-1 1 0,0-1 0,1 1 0,0-1 0,-1 0 0,1 0 0,0 0 0,-1 0 0,1-1 0,0 1 0,0-1 0,0 1 0,-1-1 0,1 0 0,0 0 0,0 0 0,0-1 0,0 1 0,-1-1 0,1 1 0,0-1 0,-1 0 0,1 0 0,0 0 0,-1-1 0,5-2 0,3-4 13,-1 0 0,0-1 0,9-11 0,-5 6 32,10-14 13,31-45 0,-5 4-226,-29 42 101,0 1 64,23-24 0,-42 48-41,0 1 0,0 0-1,0 0 1,0 0-1,1 0 1,-1 1 0,0-1-1,0 0 1,1 0-1,-1 1 1,0-1-1,3 0 1,-3 1 9,-1 0-1,1 0 1,0 0-1,-1 1 1,1-1 0,0 0-1,0 0 1,-1 1-1,1-1 1,0 0 0,-1 1-1,1-1 1,-1 1-1,1-1 1,0 1 0,-1-1-1,1 1 1,-1-1-1,1 1 1,-1 0 0,0-1-1,1 1 1,-1-1-1,0 1 1,1 0 0,-1 1-1,3 5-2,0 1-1,0-1 0,-1 1 1,-1-1-1,1 1 1,-1 0-1,0 14 1,-1 0 73,-5 35 0,0-29-10,-1 0 1,-2 0-1,0-1 0,-17 37 0,0-12 112,-37 57 0,58-104-135,1 1-1,-1-1 0,0 1 0,-1-1 0,-5 6 0,9-10-31,0-1 0,0 1 0,0 0 0,0 0 1,-1 0-1,1-1 0,0 1 0,0-1 0,0 1 0,0-1 0,-1 1 0,1-1 0,0 0 0,-1 1 1,1-1-1,0 0 0,0 0 0,-1 0 0,1 0 0,0 0 0,-1 0 0,1 0 0,0-1 0,-1 1 1,1 0-1,0-1 0,0 1 0,0-1 0,-1 0 0,1 1 0,0-1 0,0 0 0,0 1 0,0-1 1,0 0-1,-1-1 0,-1-2-52,0 1 0,1-1 0,-1 1 0,1-1 0,0 0 0,0 0 0,1 0 0,-3-7 0,-8-39-147,7 28 139,5 21 45,0 1 0,0-1 0,-1 0 1,1 1-1,0-1 0,0 0 0,0 1 0,0-1 1,0 0-1,0 0 0,0 1 0,0-1 1,0 0-1,1 1 0,-1-1 0,0 0 0,0 1 1,0-1-1,1 0 0,-1 1 0,0-1 0,1 1 1,-1-1-1,1 0 0,-1 1 0,1-1 0,0 0 7,0 1 0,1-1-1,-1 1 1,0-1-1,0 1 1,0 0-1,0 0 1,1 0-1,-1-1 1,0 1 0,0 0-1,0 1 1,1-1-1,0 0 1,7 2-17,0 0-1,0 1 1,11 4 0,-14-4-85,37 14-168,-23-8-196,24 7-1,-35-13-948,1-1 0,-1 0 0,10 0-1,13-2-3428,6 0 1583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23.2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 10048,'0'0'122,"-1"0"1,1 0 0,0 0 0,-1 0-1,1-1 1,0 1 0,-1 0 0,1 0 0,-1 0-1,1 0 1,0 0 0,-1 0 0,1 0-1,-1 0 1,1 0 0,0 0 0,-1 0-1,1 0 1,-1 0 0,1 1 0,0-1-1,-1 0 1,1 0 0,0 0 0,-1 0-1,1 1 1,0-1 0,-1 0 0,1 0-1,0 1 1,0-1 0,-1 0 0,1 1 0,0-1-1,0 0 1,-1 1 0,1-1 0,0 0-1,0 1 1,0-1 0,0 0 0,-1 1-1,1-1 1,0 1 0,0-1 0,0 0-1,0 1 1,-5 29 915,4-20-315,-23 158 2781,19-122-2914,-1 12 266,2-1-1,5 77 1,0-117-687,2 0 0,6 23 0,-7-33-85,1 0 1,-1 0 0,1 0-1,1 0 1,-1 0 0,1 0-1,8 8 1,-11-12-37,1-1 1,1-1 0,-1 1-1,0 0 1,0 0-1,1-1 1,-1 0 0,1 1-1,-1-1 1,1 0-1,-1 0 1,1 0-1,0-1 1,-1 1 0,1 0-1,0-1 1,0 0-1,0 0 1,-1 0 0,1 0-1,0 0 1,0 0-1,3-2 1,6-1 34,-1 0-1,0-1 1,0-1-1,11-6 1,-15 8-41,10-6-16,-1 0 0,-1-1 1,1-1-1,-2-1 0,1 0 0,-2-1 0,1 0 0,-2-1 0,22-30 0,-22 24-32,-1 0-1,0-1 1,-1 0-1,-2-1 0,0 0 1,-1 0-1,5-28 0,-10 36-17,0 0-1,0 0 0,-1 0 1,-1 0-1,-2-22 0,1 29-22,0 0-1,-1 0 0,1 1 0,-1-1 1,-1 1-1,1-1 0,-1 1 1,0 0-1,-1 0 0,0 0 0,0 0 1,0 1-1,-8-10 0,3 8-18,1 1-1,-1-1 1,-1 1-1,1 1 1,-1 0 0,0 0-1,0 1 1,0 0-1,-1 1 1,1 0-1,-1 0 1,0 1-1,1 1 1,-1 0 0,0 0-1,-21 3 1,24-2 96,0 1 1,1 0-1,-1 1 0,0 0 1,1 0-1,-1 1 1,1-1-1,-1 2 1,1-1-1,0 1 1,1 0-1,-1 1 1,1-1-1,0 1 1,0 0-1,0 1 1,0 0-1,1 0 0,0 0 1,1 0-1,-1 1 1,1 0-1,0 0 1,-3 10-1,1-4 81,2 1-1,0 1 1,0-1 0,2 0-1,0 1 1,0 0 0,2 28-1,0-36-18,1 1-1,0-1 0,1 0 0,-1 0 1,2 1-1,-1-1 0,1 0 1,0-1-1,0 1 0,1 0 0,0-1 1,0 0-1,0 0 0,1 0 0,0-1 1,0 1-1,10 7 0,-3-5-44,0-1 0,0 0 0,1 0 0,0-1 0,0-1 1,0 0-1,1-1 0,21 4 0,13-1 75,52 2 1,-95-9-109,12 1-1246,30-2 0,-25 0-267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33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542 6 3808,'-9'-5'14764,"9"5"-14348,-10 0-1810,0 1 1487,-1-1 0,0 2 1,0 0-1,1 0 0,-1 1 0,1 0 0,0 0 0,0 1 0,0 1 0,1 0 1,-1 0-1,-16 13 0,10-7 27,8-6 62,0 1 0,-12 12 0,-36 34 474,22-16-268,-17 20-193,46-49-165,0 0 0,0 0-1,1 0 1,1 1 0,-1 0 0,1-1 0,-2 10 0,4-14 4,0 1 1,1-1-1,-1 1 1,1 0-1,0-1 1,0 1-1,1 0 1,-1-1-1,1 1 1,0 0-1,0-1 1,0 1-1,0-1 1,3 5-1,3 4 139,0 0-1,14 17 0,4 7 74,-17-22-140,-1-3 11,-1-1 0,6 15 0,-11-20-74,1-1 1,-1 1-1,0 0 1,0 0-1,0 0 0,-1 0 1,0 0-1,0 8 1,-1-2 16,-1-1 1,0 1-1,0 0 0,-1-1 1,-1 0-1,0 0 1,0 0-1,-1 0 1,0 0-1,0-1 0,-12 14 1,12-16-45,0 0 0,1 0 0,-1 1 1,1 0-1,1-1 0,0 1 0,-5 17 0,7-22-9,1 1 0,0-1 0,-1 0 0,1 0 0,0 0 0,1 1 0,-1-1 0,0 0 0,1 0 0,0 0 0,0 1 0,0-1 0,0 0 0,0 0 0,1 0 0,-1-1 0,1 1 0,0 0 0,0-1 0,0 1 0,0-1 0,0 1 0,1-1 0,3 3 0,1 0 30,0 0 0,1-1-1,-1 0 1,1 0 0,0 0 0,11 2-1,53 11 134,-19-6-122,-40-7-9,-3-2-28,0 1-1,1 0 1,-1 0 0,15 8 0,-23-10-2,-1 0-1,1 0 1,0 0 0,-1 0 0,1 1 0,-1-1 0,1 0 0,-1 1 0,1-1 0,-1 1 0,0-1 0,0 1 0,0 0 0,0-1-1,0 1 1,0 0 0,0 0 0,-1 0 0,1 0 0,-1 0 0,1 0 0,-1 0 0,0 0 0,1 0 0,-1 0 0,0-1 0,0 1 0,-1 0-1,1 0 1,0 0 0,-1 2 0,-5 9 98,0 0 0,0-1 0,-1 0 0,0-1 0,-14 16 0,16-20-114,-35 42 310,-68 64-1,-29 34 64,110-113-288,-38 66 0,57-87-28,1 1 0,1 0 1,0 0-1,1 0 0,0 1 0,1 0 0,1 0 0,-2 25 1,5-32-13,0-1 0,0 0 1,1 0-1,0 1 1,1-1-1,0 0 0,0 0 1,0 0-1,1-1 1,4 8-1,-2-5 26,0 0 1,1 0-1,1-1 1,-1 0-1,1-1 0,13 11 1,-7-7 39,2-1 0,-1 0-1,1-1 1,0-1 0,1 0 0,0-1 0,0-1 0,23 6-1,-11-7-250,0-1-1,0-2 1,0 0-1,0-2 1,39-4-1,-34 3-4179,-20 1-1724,-9 0 2958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35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2400,'26'-16'3573,"-20"13"-1036,1-1 1,-1 0-1,11-9 0,-22 22 5088,-5 18-7642,6-17 692,-9 26-190,-13 62 0,24-89-481,-6 27 261,-4 50 0,12-75-214,-1 0 0,2 0 0,-1 0 0,1 0 1,1 1-1,0-1 0,1-1 0,0 1 0,5 11 1,-6-17-87,1 0 0,1 0 0,-1 0 0,1 0 0,-1 0 0,1-1 0,1 0 0,-1 0 0,1 0 0,-1 0 1,1 0-1,0-1 0,0 0 0,1 0 0,-1-1 0,0 1 0,1-1 0,0-1 0,0 1 0,-1-1 0,1 0 1,11 1-1,-10-1-588,-1-1 0,1-1 0,0 1 0,0-1 0,0 0 0,-1 0 0,1-1 1,11-4-1,-13 4-305,0-1-1,0 1 1,0-1 0,-1 0 0,1-1 0,-1 1 0,0-1 0,0 0 0,0 0 0,0 0-1,3-5 1,12-17-2538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35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88 8320,'-36'-28'3744,"9"8"-3232,14 12 1472,8 4-1184,-3-7 511,3 6-767,0-2-736,10 2-735,3 10 575,5-2-64,10 6 256,4-1-2304,0 4 1376,4-1-3168,6 6 2400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35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7 584 3328,'0'0'47,"1"0"1,-1 0-1,0 0 1,0 0-1,0 1 0,0-1 1,0 0-1,0 0 1,0 0-1,0 1 1,0-1-1,0 0 0,-1 0 1,1 0-1,0 0 1,0 1-1,0-1 1,0 0-1,0 0 1,0 0-1,0 0 0,0 1 1,0-1-1,0 0 1,-1 0-1,1 0 1,0 0-1,0 0 0,0 0 1,0 1-1,-1-1 1,1 0-1,0 0 1,0 0-1,0 0 0,0 0 1,-1 0-1,1 0 1,0 0-1,0 0 1,0 0-1,0 0 0,-1 0 1,-2-2 2378,10 4 2325,-4-1-4440,-1-1 1,1 1-1,0-1 1,-1 0-1,1 0 0,0 0 1,-1 0-1,1 0 1,0-1-1,-1 1 1,1-1-1,0 0 1,-1 0-1,1 0 1,-1 0-1,1 0 1,-1 0-1,3-3 1,2 0-125,0-1 0,-1 0 0,1 0 0,9-11 0,-9 7-73,-1 1 1,7-13-1,-3 5 28,3-6-48,-1 0 0,-1-1 0,-1 0 0,11-37 0,14-98 305,-32 143-282,-1 0-1,-1 0 0,0 0 0,-1 0 0,0 0 0,-2 0 0,0 0 1,-4-17-1,6 31-107,-9-20 164,9 20-169,0 1-1,0-1 0,-1 1 0,1-1 0,0 1 0,-1 0 0,1-1 0,-1 1 0,1-1 1,-1 1-1,1 0 0,0-1 0,-1 1 0,1 0 0,-1 0 0,0-1 0,1 1 0,-1 0 0,1 0 1,-1 0-1,1 0 0,-1-1 0,1 1 0,-1 0 0,0 0 0,1 0 0,-1 0 0,1 1 1,-1-1-1,1 0 0,-1 0 0,0 0 0,1 0 0,-1 0 0,1 1 0,-1-1 0,1 0 1,-2 1-1,-1 2 25,-1 0 0,1 0 0,-1 1 0,1-1 0,0 1 0,0 0 0,0 0 1,1 0-1,-1 0 0,1 0 0,0 1 0,-2 5 0,-2 11 296,-7 30 0,-12 97 935,23-129-1173,1 0 0,1-1 0,0 1 0,2 0 0,0 0 0,5 18 0,-5-30-57,1 0 0,-1 0 0,1 0 0,0 0 0,0-1 0,1 1 0,0-1 0,0 0 0,1 0 0,5 6 0,-5-8-90,-1-1-1,0 1 1,1-1 0,0 0 0,0 0-1,0 0 1,0-1 0,0 1 0,0-1 0,1-1-1,-1 1 1,1-1 0,9 2 0,20-2-2569,5-1 710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7:5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2496,'-5'-5'11818,"15"22"-11322,-9-11-403,1 0-1,-1 0 0,0 0 1,-1 0-1,1 7 0,1 11 229,4 26 769,2 82 1,-8-131-168,0-9 223,0 6-1097,-1-4-33,1 1 1,1-1-1,-1 0 1,1 1-1,0-1 1,0 1 0,0-1-1,4-8 1,-1 7-32,18-43-220,38-59-1,-43 77 183,-15 31 37,1 6 34,3 18 87,2 30 129,-5-2 177,-3-49 320,6-7-235,1 0-535,0 0-1,0-1 1,-1 1 0,11-13 0,6-5-85,-16 17 86,21-18-160,-26 23 148,1 0 0,-1-1 1,0 1-1,0 0 0,1 0 1,-1 0-1,1 0 0,-1 0 1,1 1-1,-1-1 0,4 1 1,-5 0 55,0 1 0,1-1 0,-1 1 0,0-1 0,0 1 0,0 0 0,0 0 0,0 0 1,0 0-1,-1 0 0,1-1 0,0 1 0,0 1 0,-1-1 0,1 0 0,1 2 0,9 20 424,-9-14-276,0-1 0,-1 1 0,2 16 0,-3-17-111,0-1-1,1 0 0,0 0 0,1 0 0,2 8 0,-3-14-698,9 8-4671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37.9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14 2976,'1'-1'149,"1"1"0,-1-1 0,11-10 10159,-13 20-5427,-1-4-6267,-43 133 4293,-26 121-469,53-175-1681,-8 101 0,21-118-489,3 1 0,7 76 0,-2-113-88,1 0 0,2 0 0,1 0 0,1 0 0,2-1 0,25 54 0,-29-73-49,1 0 0,14 18 0,-17-24-93,0-1 1,0 0 0,1 1 0,0-2 0,-1 1 0,1 0 0,11 5 0,-15-9-186,0 0 0,0 0 0,0 0 0,-1 0 0,1 0 0,0 0 0,0 0 0,0 0 0,0 0 0,0 0 0,-1-1 0,1 1 0,0 0 1,0-1-1,0 1 0,-1 0 0,1-1 0,0 1 0,-1-1 0,1 0 0,0 1 0,-1-1 0,1 1 0,-1-1 0,1 0 0,-1 1 0,1-1 0,-1 0 1,1 0-1,-1 1 0,0-1 0,1 0 0,-1 0 0,0 0 0,0 1 0,1-1 0,-1 0 0,0 0 0,0-1 0,3-11-1917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7 2080,'13'-7'23114,"-15"7"-23092,0 1 0,1-1 0,-1 0 0,1 1 0,0-1 0,-1 1-1,1 0 1,-1 0 0,1-1 0,0 1 0,0 0 0,-1 0 0,-1 2 0,-15 18 221,15-18-164,-6 10 9,0 0 1,1 1-1,1 0 0,0 1 0,1-1 0,0 1 0,-3 19 0,6-26-67,-3 15 103,2 1 1,0-1 0,1 1 0,1 42 0,2-56-73,1 0 1,0 0 0,0 0 0,1 0 0,0 0 0,1 0 0,0-1 0,6 14-1,-6-18-44,0 1 0,0-1 0,1 0-1,-1 1 1,1-2 0,1 1 0,-1 0-1,1-1 1,-1 0 0,1 0 0,0 0-1,1-1 1,-1 1 0,9 3-1,-6-4-1,18 8-3611,-23-11 2253,0 1 1,0 0 0,0-1-1,0 0 1,0 0 0,0 1 0,6-2-1,3 0-2018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3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41 9792,'-19'-20'4448,"19"16"-3872,0 1 1119,0 6-1055,0-6-608,5 3-64,4-8-576,1 8 353,-2-5-353,0 5 320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4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1 214 2656,'0'-5'388,"1"1"1,0 0-1,0 0 0,0 0 1,0 0-1,1 0 0,0 0 1,0 0-1,0 0 0,0 1 1,1-1-1,-1 1 0,6-7 1,13-20 3992,-18 25-3531,0 0-1,-1 0 1,0-1-1,0 0 0,0 1 1,-1-1-1,1 0 1,-2 1-1,1-1 1,0-8-1,-3 10-279,-1 8 51,-3 11 81,0 6-684,-1 5 51,7-25-64,0 0 0,0-1 0,0 1 0,0 0 0,0 0 0,0 0 0,0 0 0,1 0 0,-1-1 0,0 1 1,0 0-1,1 0 0,-1 0 0,0-1 0,1 1 0,-1 0 0,1 0 0,-1-1 0,1 1 0,-1 0 0,1-1 0,0 1 0,-1-1 1,2 2-1,0-2 27,-1 1 0,1-1 1,-1 0-1,1 1 0,-1-1 1,1 0-1,-1 0 0,1 0 1,-1 0-1,1-1 1,-1 1-1,1 0 0,-1-1 1,1 1-1,-1 0 0,1-1 1,-1 0-1,0 1 0,3-3 1,1 1 45,0-1-16,1 0 0,-1 0 0,1-1 1,-1 0-1,0 0 0,0 0 0,7-9 0,2-3 25,10-18 1,-15 16-162,-9 17 67,0 1 0,1-1 0,-1 1 0,0-1 0,0 0 0,0 1 0,0-1 0,0 0 0,0 1 0,0-1-1,0 1 1,0-1 0,0 0 0,0 1 0,0-1 0,0 0 0,0 1 0,-1-1 0,1 1 0,0-1 0,-1 0 0,1 1-1,0-1 1,-1 0 0,0 1 3,0 0 0,0 0-1,0 0 1,0 0-1,1 0 1,-1 0 0,0 0-1,0 0 1,0 1 0,0-1-1,0 0 1,0 0 0,0 1-1,1-1 1,-1 1-1,0-1 1,0 1 0,1-1-1,-1 1 1,0-1 0,0 1-1,0 1 1,0-2-2,-14 13 89,1 1 0,0 0 0,1 1 0,1 0 0,1 1 0,-14 24 0,23-35-40,-1-1 0,2 1 0,-1-1 0,0 1-1,1 0 1,0 0 0,0-1 0,0 8 0,1-11-21,0 0 1,0 0-1,0 0 0,0-1 1,0 1-1,0 0 0,0 0 1,0 0-1,0 0 0,1 0 1,-1 0-1,0 0 0,0 0 1,1 0-1,-1-1 0,1 1 1,-1 0-1,1 0 0,-1 0 1,1-1-1,0 1 0,-1 0 1,1-1-1,0 1 0,-1 0 1,1-1-1,0 1 0,0-1 1,0 1-1,0-1 0,-1 0 1,1 1-1,0-1 1,0 0-1,0 1 0,0-1 1,0 0-1,0 0 0,0 0 1,0 0-1,0 0 0,0 0 1,0 0-1,0 0 0,-1-1 1,1 1-1,0 0 0,0 0 1,0-1-1,1 0 0,3-1 43,1 0 0,-1 0 0,0-1 0,0 0 0,0 0 0,0 0 0,-1 0 0,1-1 0,-1 0 0,6-7 0,-1 1-42,0-1-1,-1 0 1,9-16-1,-12 18-17,-1 0 0,0-1-1,3-10 1,-6 16-156,0 0 0,0 1 0,0-1 0,0 0 0,-1 0 0,0 0 0,0 0 0,0 0 0,0 0 0,-2-4 0,2 6-4,0 1-1,-1 0 1,1-1 0,-1 1 0,1 0-1,-1 0 1,0 0 0,1-1-1,-1 1 1,0 0 0,0 0 0,-1-1-1,2 2 10,-1-1 0,1 1-1,-1 0 1,1 0-1,-1-1 1,1 1 0,-1 0-1,1 0 1,-1 0 0,1 0-1,-1 0 1,0 0-1,1 0 1,-1-1 0,1 1-1,-1 1 1,1-1 0,-1 0-1,1 0 1,-1 0-1,0 0 1,-1 1-284,0 0 0,0 0 0,1 0 0,-1 1 0,0-1 0,1 0 0,-1 1 0,1-1 0,-1 1 0,1 0 0,0-1 0,-1 1 0,0 2 1,-12 27-2515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8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73 116 1408,'0'1'94,"0"0"1,0 0-1,-1-1 1,1 1 0,0 0-1,-1 0 1,1-1-1,0 1 1,-1 0-1,1-1 1,-1 1-1,1 0 1,-1-1-1,1 1 1,-1-1-1,1 1 1,-1-1-1,0 1 1,1-1-1,-1 1 1,0-1-1,0 1 1,-10 3 2693,1-3 3727,-30-1 3655,61-3-9190,0-1 0,1 0-1,35-15 1,-3 2-515,192-38 289,-165 38-660,-53 10-158,-20 5 27,0 0-1,0 0 1,0 1 0,10-1-1,-18 2-50,0 0-1,0 0 0,0 0 1,0 0-1,0 0 0,0 0 0,1 0 1,-1 0-1,0 0 0,0 0 0,0 0 1,0 0-1,0 0 0,0 0 0,1 0 1,-1 0-1,0 0 0,0 0 1,0 0-1,0 0 0,0 0 0,1 2-1597,-1-1 1598,0-1-1,0 0 0,0 0 0,0 0 1,0 0-1,0 0 0,0 0 0,0 1 1,0-1-1,0 0 0,0 0 0,0 0 1,0 0-1,0 0 0,0 0 1,0 0-1,-1 1-710,-7 8-6252,1 1 427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9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25 2656,'0'0'97,"-1"0"-1,1-1 1,-1 1 0,1 0-1,0 0 1,-1-1 0,1 1 0,0 0-1,-1 0 1,1-1 0,0 1-1,-1 0 1,1-1 0,0 1 0,0-1-1,0 1 1,-1 0 0,1-1-1,0 1 1,0-1 0,0 1 0,0 0-1,0-1 1,0 1 0,-1-1-1,1 1 1,0-1 0,0 1 0,1-1-1,-1 1 1,0 0 0,0-1-1,0 1 1,0-1 0,0 1 0,0 0-1,0-1 1,1 1 0,-1-1-1,0 1 1,0 0 0,1-1 0,-1 1-1,0 0 1,1-1 0,-1 1-1,0 0 1,1-1 0,-1 1-1,0 0 1,1 0 0,-1-1 0,0 1-1,1 0 1,-1 0 0,1 0-1,5-5 3816,9 9 2026,-8-2-5474,0 1 1,0 1 0,9 5 0,-7-2-240,-1 1-1,1 0 1,-1 0 0,-1 1 0,0 0 0,0 0 0,-1 1 0,9 17 0,1 7 73,13 46 1,-24-67-190,20 64 769,29 147-1,-50-186-614,-1 0 1,-1 1-1,-3-1 1,-4 39-1,-36 192 809,32-229-894,-2 0 0,-28 70 0,29-89-187,-1-1 1,-1 0 0,0 0-1,-2-1 1,0-1-1,-23 23 1,26-29-56,-16 15-558,25-25 238,-1 0 0,1 0-1,0 0 1,-1-1 0,1 1 0,-1-1 0,1 0-1,-1 1 1,-4 0 0,7-2 261,0 0 1,-1 0-1,1 0 1,0 0-1,0 0 1,-1 0-1,1 0 1,0 0-1,0 0 1,-1 0-1,1 0 0,0 0 1,0 0-1,-1 0 1,1 0-1,0-1 1,0 1-1,-1 0 1,1 0-1,0 0 1,0 0-1,-1 0 0,1-1 1,0 1-1,0 0 1,0 0-1,0 0 1,-1-1-1,1 1 1,0 0-1,0 0 1,0-1-1,0 1 1,0 0-1,0 0 0,0-1 1,0 1-1,-1 0 1,1 0-1,0-1 1,0 1-1,0 0 1,0 0-1,0-1 1,0 1-1,1 0 0,-1-1 1,0 1-1,0 0 1,0 0-1,0-1 1,0 1-1,0 0 1,0 0-1,0-1 1,1 1-1,6-16-3852,5-1 1197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49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27 460 7136,'-18'-3'2309,"9"6"4598,16-3-4081,-2 1-2499,1 0 0,-1-1 0,1 0 0,-1 0 0,1 0 0,0-1 0,-1 0 0,1 0 0,-1 0 0,7-3 0,-4 1-50,0-1-1,1 0 1,-2-1 0,1 0 0,11-9 0,2-5-45,-1-1 0,34-44 1,-49 57-193,93-122 354,-84 107-199,-2 1 0,0-1 0,10-30 0,-19 44-185,-1 5-46,-1-1 0,0 0 0,0 1 0,0-1 0,0 0 0,-1 0 0,1 1 1,-1-1-1,0 0 0,-1-6 0,1 10 27,0-1 1,0 1-1,0 0 1,0-1-1,0 1 1,0 0-1,0-1 1,0 1-1,-1 0 0,1-1 1,0 1-1,0 0 1,0 0-1,-1-1 1,1 1-1,0 0 1,0-1-1,-1 1 1,1 0-1,0 0 0,-1 0 1,1-1-1,0 1 1,-1 0-1,1 0 1,0 0-1,-1 0 1,1 0-1,0-1 1,-1 1-1,1 0 1,0 0-1,-1 0 0,1 0 1,-17 5-9,-12 15 349,18-8-178,-1 0 1,2 0-1,-1 1 1,-12 21-1,6-4 172,-14 33 0,16-26-153,1 1-1,3 1 1,1 0 0,-9 73 0,17-101-153,1 1 0,1-1 1,0 1-1,0 0 0,5 21 0,-5-29-76,1 0 0,0 0 0,1-1 0,-1 1 0,1 0 0,0-1 0,0 1 0,0-1 0,0 1 0,0-1 0,1 0-1,-1 0 1,1 0 0,0-1 0,0 1 0,0 0 0,0-1 0,1 0 0,-1 0 0,6 3 0,18 1-3468,-24-6 3192,28 5-2479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55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22 233 4992,'-1'-2'564,"0"1"1,-1-1 0,1 1-1,0 0 1,-1 0 0,1-1-1,-1 1 1,1 0 0,-9-4 7627,11 8-8040,-1-1 0,1 0-1,-1 0 1,1 1 0,0-1 0,0 0-1,-1 0 1,2 0 0,-1 0 0,0 0-1,0 0 1,1 0 0,-1 0 0,1 0-1,-1-1 1,1 1 0,0-1 0,3 3-1,2 1-23,-1-1-1,1 0 0,1 0 1,7 3-1,2-1 73,0-1 1,0 0-1,0-2 0,0 1 1,1-2-1,-1-1 1,1 0-1,0-1 0,34-4 1,-39 2-135,-1-1 0,0 0 0,0 0 1,0-1-1,0-1 0,-1 0 0,0 0 1,0-1-1,0-1 0,-1 0 0,0 0 1,0-1-1,0 0 0,15-19 0,-15 13-11,-1-1-1,0 1 0,-1-2 1,9-25-1,-15 38-67,-1-1-1,1 0 0,-1 0 0,0 0 1,-1 0-1,1 0 0,-1 0 1,0 0-1,0 0 0,0 0 0,0 0 1,-1 0-1,1 0 0,-1 0 1,0 0-1,-1 0 0,1 0 0,-1 0 1,1 1-1,-4-6 0,4 7-1,-1 1-1,1 0 1,0 0-1,0 0 1,0 0-1,0 0 1,-1 0-1,1 0 1,-1 1-1,1-1 1,0 0-1,-1 1 1,1-1-1,-1 1 1,1-1 0,-1 1-1,0 0 1,1 0-1,-1-1 1,-2 2-1,-1-2-21,-4 1 19,0 0-1,0 0 1,0 1 0,0 0 0,0 1 0,1 0 0,-1 0 0,-10 5 0,-2 1 87,1 1-1,-19 13 0,9-4 61,0 1-1,1 2 1,-30 29-1,44-35-14,0 0-1,2 1 0,0 0 0,0 1 0,2 0 1,-17 33-1,23-39-24,1-1-1,0 1 1,-2 12 0,5-19-62,0 0 0,1 0 1,-1 1-1,1-1 0,0 0 1,0 0-1,0 0 0,1 0 1,0 1-1,-1-1 0,3 5 1,0-4 15,0 1 1,-1-2 0,2 1 0,-1 0 0,1 0 0,-1-1 0,1 0 0,1 0 0,-1 0 0,0 0 0,1-1 0,0 0 0,8 5 0,3-1 71,0 0 1,0 0-1,23 5 1,-10-5-97,0-2-1,0 0 1,1-2 0,0-1-1,-1-2 1,1 0-1,0-2 1,-1-2 0,41-9-1,51-20-4715,-42 5-3288,-50 19 5255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55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129 44 6816,'3'-29'3067,"-3"15"3508,-7 21-3882,-25 46-694,-28 66 1,53-105-1812,3-5-124,0 0 0,0 1 0,1-1 0,0 1-1,1 0 1,0 0 0,0 0 0,1 0 0,0 14 0,2-18-26,-1 0 1,1 0-1,1 0 0,-1 0 1,1 0-1,0-1 0,0 1 1,0-1-1,1 1 0,0-1 1,0 0-1,1 0 0,-1 0 1,1 0-1,0-1 0,7 7 1,-8-9-125,0 0 0,-1 0-1,1 0 1,0-1 0,0 1 0,0-1 0,0 0 0,0 0 0,0 0 0,0 0 0,0-1 0,3 1 0,24-1-3857,-12-1 1815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56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28 8480,'-18'-16'3840,"13"7"-3360,2 6 736,6 6-768,7-3-1312,-2 0 288,2 0 352,3 0-2336,1 0 1408,-1 0-2560,0 0 2112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7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7136,'4'-1'6959,"1"14"-3748,-3 0-2602,0 0 0,-2 1 0,1-1 0,-2 0 0,-3 25 0,1 2-450,-2-1 104,1 14-3000,7-37 987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1:56.9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21 6816,'0'-14'2197,"3"7"-201,-3 7-1958,0 0 0,0 0 0,0 0 0,0 0 0,0 0 0,0 1 0,0-1 0,0 0 0,0 0 0,0 0 0,0 0-1,0 0 1,0 0 0,0 0 0,0 0 0,0 0 0,0 0 0,0 0 0,0 0 0,0 1 190,0-1-190,0 0-1,0 0 1,0 0 0,0 0 0,1 0 0,-1 0 0,0 0 0,0 0 0,0 0 0,0 0 0,0 0 0,0 0 0,0 0 0,0 0 0,0 0 0,0 0-1,0 0 1,0 0 0,0 0 0,0 0 0,0 0 0,0 0 0,1 0 0,-1 0 0,0 0 0,0 0 0,0 0 0,0 0 0,0 0 0,0 0 0,0-1 151,0 1-151,0 0 0,0 0 0,0 0 0,0 0 0,0 0 0,0 8 1416,-1 1 0,0-1 1,-3 15-1,-3-1-655,-11 25-1,6-16-68,-2 9-64,-16 75 1,22-78-480,-50 276 1087,53-273-874,6-40-379,-1 0 0,0 0 0,0 0 0,0 0-1,0-1 1,1 1 0,-1 0 0,0 0 0,0 0-1,0 0 1,0 0 0,1 0 0,-1-1 0,0 1 0,0 0-1,0 0 1,1 0 0,-1 0 0,0 0 0,0 0-1,1 0 1,-1 0 0,0 0 0,0 0 0,0 0 0,1 0-1,-1 0 1,0 0 0,0 0 0,1 0 0,-1 1-1,0-1 1,0 0 0,0 0 0,0 0 0,1 0 0,-1 0-1,0 0 1,0 0 0,0 1 0,0-1 0,1 0-1,-1 0 1,0 0 0,0 1 0,0-1 0,0 0 0,0 0-1,0 0 1,0 1 0,1-1 0,-1 0 0,0 0 0,0 0-1,0 1 1,0-1 0,0 0 0,0 0 0,0 0-1,0 1 1,0-1 0,0 0 0,0 0 0,0 1 0,-1-1-1,1 0 1,0 0 0,0 0 0,0 1 0,10-12 345,88-136-174,-76 118-191,1 2 0,1 0 0,30-25 1,-39 40-46,0 0 0,1 0 0,0 2 0,1 0 0,0 1 0,1 0 0,22-7 1,-34 15 15,-1-1 1,0 1-1,1 0 1,-1 0 0,1 0-1,-1 1 1,1 0-1,0 0 1,-1 1 0,1-1-1,6 3 1,-10-3 26,0 1-1,0 0 1,0 0-1,0 0 1,0 0 0,0 0-1,-1 0 1,1 0-1,0 1 1,-1-1 0,1 1-1,-1-1 1,1 1-1,-1 0 1,0-1 0,0 1-1,0 0 1,0 0-1,0 0 1,0 0 0,0 0-1,-1 0 1,1 0-1,-1 0 1,1 0 0,-1 0-1,0 0 1,0 0-1,0 0 1,0 0 0,0 4-1,-1 0-5,0 1-1,0-1 0,0 0 1,-1 1-1,0-1 1,0 0-1,-1 0 1,1-1-1,-1 1 0,-4 5 1,1-2 23,-1-1 0,1 0 0,-1-1-1,-1 0 1,-13 11 0,0-4-41,-1 0 1,-1-2-1,0 0 0,-27 9 0,-14 4 233,63-25-200,0 0 0,1 0 0,-1 0-1,0 1 1,1-1 0,-1 0 0,0 0 0,1 1 0,-1-1-1,1 0 1,-1 1 0,0-1 0,1 0 0,-1 1-1,1-1 1,-1 1 0,1-1 0,-1 1 0,1-1 0,0 1-1,-1 0 1,1-1 0,-1 1 0,1-1 0,0 1-1,0 0 1,-1-1 0,1 1 0,0 0 0,0-1 0,0 1-1,0 0 1,0-1 0,0 1 0,0 0 0,0-1-1,0 1 1,0 0 0,0-1 0,0 1 0,1 0-1,-1-1 1,0 1 0,0 0 0,1-1 0,-1 1 0,0 0-1,1-1 1,-1 1 0,1-1 0,-1 1 0,2 0-1,1 3 107,1 0-1,0 0 0,0-1 0,1 0 0,4 4 0,9 2 2,1 0-1,-1 0 0,2-2 1,-1-1-1,22 5 0,-24-6-240,-14-5-535,1 1-1,-1-1 1,0 0-1,0 0 0,1 0 1,-1-1-1,0 1 1,0-1-1,0 0 0,1 0 1,-1 0-1,0 0 1,0 0-1,0 0 1,-1-1-1,1 0 0,0 0 1,0 1-1,3-5 0,7-6-2006,-1 0-1,17-21 1,-18 20 2877,-5 6-224,-1 1 740,0 0 0,0 0 0,11-9 0,-15 14-526,0 0-1,0 1 0,0-1 1,0 1-1,0-1 0,0 1 1,0-1-1,0 1 0,0 0 1,0-1-1,0 1 0,1 0 1,-1 0-1,1 0 0,-1 0-37,0 0-1,0 0 1,-1 0-1,1 1 1,0-1-1,-1 0 1,1 1-1,0-1 1,-1 1-1,1-1 0,0 1 1,-1-1-1,1 1 1,-1-1-1,1 1 1,-1-1-1,1 1 1,-1 0-1,0-1 1,1 1-1,-1 0 1,0 0-1,1 0 0,6 18 1588,0 1 0,-2-1 0,4 22 0,-9-41-1714,0 0-1,0 1 1,0-1-1,0 0 1,0 0-1,0 0 1,0 0-1,0 1 1,0-1-1,0 0 1,0 0-1,0 0 1,0 1-1,0-1 1,0 0-1,0 0 0,0 0 1,0 0-1,0 1 1,1-1-1,-1 0 1,0 0-1,0 0 1,0 0-1,0 1 1,0-1-1,0 0 1,1 0-1,-1 0 1,0 0-1,0 0 1,0 0-1,0 1 1,0-1-1,1 0 1,-1 0-1,0 0 1,0 0-1,5-14 1285,8-52-292,12-45-708,-17 78-323,19-58 373,-22 77-269,1 0 1,0 0-1,1 0 0,10-14 0,-14 24-98,0 0 0,1 0 1,-1 1-1,1-1 0,0 1 0,0 0 1,0 0-1,0 0 0,0 0 0,1 1 1,-1-1-1,1 1 0,0 1 1,0-1-1,0 1 0,0-1 0,0 1 1,8 0-1,5 0-30,0 1 0,0 1 0,33 7 1,-26-5-57,66 15-2939,-80-15 969,0 1 1,0 0-1,13 7 0,4 5-2040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1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57 4736,'-6'-17'2245,"6"16"-2043,-1 0-1,1 0 0,0 0 0,-1 0 1,1 0-1,-1 0 0,1 1 0,0-1 0,0 0 1,0 0-1,0 0 0,0 0 0,0 0 0,0-1 1,1-15 3342,-3 10-1417,2 7-2109,0 0 0,-1 0 0,1 0 0,0 0 0,0 0-1,0 0 1,0-1 0,0 1 0,0 0 0,0 0-1,0 0 1,0 0 0,0 0 0,0 0 0,0 0 0,0 0-1,-1 0 1,1 0 0,0 0 0,0 0 0,0 0 0,0 0-1,0 0 1,0 0 0,0 0 0,0 0 0,0 0 0,0 0-1,-1 0 1,1 0 0,0 0 0,0 0 0,0 0-1,0 0 1,0 0 0,0 0 0,0 0 0,0 0 0,0 1-1,0-1 1,0 0 0,0 0 0,-1 0 0,1 0 0,0 0-1,0 0 1,0 0 0,0 0 0,0 0 0,0 0 0,0 0-1,0 0 1,0 1 0,0-1 0,0 0 0,0 0-1,-1 0 53,1 1-1,-1-1 1,1 1-1,-1-1 1,0 0-1,1 1 1,-1-1-1,1 0 1,-1 0-1,0 1 1,0-1-1,1 0 1,-1 0-1,-1 0 1,2 0-39,-1 0 1,1 0-1,0 0 1,-1 0-1,1 0 1,0 0-1,-1 0 1,1 0-1,0 0 1,-1 0-1,1 1 1,0-1-1,-1 0 1,1 0 0,0 0-1,-1 0 1,1 1-1,0-1 1,-1 0-1,1 0 1,0 0-1,0 1 1,-1-1-1,1 0 1,0 0-1,0 1 1,-1 1 82,1 0 1,-1 0 0,1 0-1,-1-1 1,0 1 0,1 0-1,-1 0 1,0-1 0,0 1-1,0-1 1,-3 3 0,-10 20 45,13-23-103,1 0 1,-1 1-1,0-1 0,1 1 1,-1-1-1,1 0 1,0 1-1,-1-1 0,1 1 1,0-1-1,0 1 1,0-1-1,0 1 0,0-1 1,0 0-1,0 1 1,1-1-1,-1 1 0,0-1 1,1 1-1,-1-1 1,1 0-1,0 1 0,-1-1 1,1 0-1,0 0 1,0 1-1,0-1 0,0 0 1,0 0-1,0 0 1,0 0-1,0 0 0,0 0 1,0-1-1,1 1 1,1 1-1,15 4 305,1-2 1,-1 0-1,31 3 0,60-2 420,-66-4-650,231 3 1414,-273-4-1535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4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21 5888,'10'-13'15413,"-10"7"-13287,0 4-2039,0 6 1353,-1-3-1376,0-1 1,0 1-1,1-1 0,-1 1 0,0-1 1,0 1-1,0-1 0,0 1 1,1 0-1,-1-1 0,0 1 1,1 0-1,-1 0 0,0 0 0,0 0 1,-12 20 232,8-12-199,-14 23 77,1 0 1,-17 48-1,17-38-114,9-22-17,2 0 0,0 0 1,1 1-1,2 0 1,-4 24-1,8-40 2,0 0 0,0 1 0,1-1 0,-1 0 0,1 0 0,0-1 1,1 1-1,-1 0 0,1 0 0,0 0 0,0-1 0,1 1 0,-1-1 0,1 0 0,0 0 0,0 0 0,0 0 0,0 0 0,1-1 0,0 1 0,0-1 0,0 0 0,6 4 0,-4-4-113,0 1 0,1-1 0,-1 0 0,1 0 0,0-1 0,-1 0 0,9 1 0,-10-2-430,1 0-1,0-1 1,-1 1-1,1-1 0,0-1 1,-1 1-1,1-1 1,10-3-1,-14 4-89,0-1-1,-1 0 1,1 1 0,0-1 0,0 0-1,0 0 1,-1 0 0,1 0-1,-1-1 1,1 1 0,-1 0 0,1-1-1,-1 1 1,0-1 0,1 1 0,1-4-1,4-8-2062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5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65 2144,'0'0'699,"9"-11"3892,-8 10-4255,0 1-1,-1-1 1,1 1-1,-1-1 1,1 1-1,-1-1 1,1 0-1,-1 1 1,1-1-1,-1 1 0,0-1 1,1 0-1,-1 0 1,0 1-1,0-1 1,0 0-1,1 1 1,-1-1-1,0 0 1,0 0-1,0 1 0,0-1 1,0 0-1,0 0 1,0 1-1,0-1 1,-1 0-1,1 0 1,0 1-1,0-1 1,-1 0-1,0-1 0,1 2-212,-1-1 0,1 1 0,-1-1-1,1 1 1,-1-1 0,1 1 0,-1 0-1,1-1 1,-1 1 0,0 0-1,1-1 1,-1 1 0,0 0 0,1 0-1,-1 0 1,0-1 0,1 1-1,-1 0 1,0 0 0,0 0 0,1 0-1,-1 0 1,0 0 0,1 1 0,-1-1-1,0 0 1,0 0 0,-23 9 805,23-9-928,0 0-1,0 1 1,0-1 0,0 0 0,0 1-1,0-1 1,0 1 0,0-1-1,1 1 1,-1 0 0,0-1 0,0 1-1,1 0 1,-1 0 0,0-1-1,1 1 1,-1 0 0,1 0 0,-2 2-1,3-3 23,-1 0 0,0 0-1,0 1 1,0-1-1,0 0 1,0 0 0,1 0-1,-1 1 1,0-1 0,0 0-1,0 0 1,1 0 0,-1 1-1,0-1 1,0 0-1,1 0 1,-1 0 0,0 0-1,0 0 1,1 0 0,-1 1-1,0-1 1,0 0-1,1 0 1,-1 0 0,0 0-1,1 0 1,-1 0 0,0 0-1,0 0 1,1 0 0,-1 0-1,0 0 1,0-1-1,1 1 1,-1 0 0,0 0-1,0 0 1,1 0 0,11-4 478,-6 0-224,0 1 0,-1-1 0,1 0 0,-1-1 0,0 1 0,0-1 1,-1 0-1,6-8 0,-13 16-121,-1 0 1,1 0 0,0 0-1,0 0 1,-5 7-1,-18 38-427,25-48 220,1 0 0,0 1-1,0-1 1,-1 0 0,1 1-1,0-1 1,0 1 0,0-1-1,0 0 1,-1 1 0,1-1 0,0 1-1,0-1 1,0 0 0,0 1-1,0-1 1,0 1 0,0-1-1,0 1 1,0-1 0,0 0-1,0 1 1,0-1 0,0 1 0,1-1-1,-1 0 1,0 1 0,0-1-1,0 0 1,1 1 0,-1-1-1,0 1 1,0-1 0,1 0 0,-1 0-1,0 1 1,1-1 0,-1 0-1,0 1 1,1-1 0,-1 0-1,0 0 1,1 1 0,18 4-5001,-13-5 3300,0 0 0,0 0 0,1-1 1,10-1-1,-5 0-470,28-2-2523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5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4 466 4576,'-3'2'1290,"6"1"1254,7 3 2379,-8-5-4570,0-1 0,0 0 1,0 0-1,0 1 0,1-1 0,-1-1 0,0 1 1,0 0-1,0 0 0,0-1 0,0 1 1,0-1-1,3-1 0,25-13 1052,-29 14-1291,7-5-6,0 1 1,0-1 0,-1-1-1,0 0 1,-1 0 0,1 0-1,-1 0 1,-1-1 0,8-13 0,0-3-4,-1 0 0,9-29 0,-9 15 10,-1 1 0,-2-2-1,4-38 1,-12 66-80,0 0-1,0-17 1,-1 26-22,-1-1 0,1 0 0,-1 1-1,1-1 1,-1 1 0,-2-6 0,3 8-3,0-1 0,-1 0-1,1 0 1,-1 1 0,1-1 0,-1 0 0,0 1-1,1-1 1,-1 1 0,1-1 0,-1 0 0,0 1-1,0 0 1,1-1 0,-1 1 0,0-1 0,0 1 0,1 0-1,-1-1 1,-1 1 0,1 0 0,0 0 1,1 0-1,-1 0 1,1 0-1,-1 0 0,0 0 1,1 0-1,-1 1 1,1-1-1,-1 0 0,1 0 1,-1 1-1,0-1 1,1 0-1,-1 1 0,1-1 1,-1 0-1,1 1 1,-1 0-1,-3 3 95,0 0-1,0 1 1,0 0 0,1 0 0,0-1-1,-6 12 1,-13 37 299,19-44-336,0-4-25,-15 44 430,-16 58 0,30-91-399,1-1 0,1 1 0,0-1-1,1 1 1,1 0 0,1 0 0,0-1 0,4 22 0,-3-27-10,0 1 1,1-1 0,1 0 0,7 16 0,-9-23-214,-1 0 0,2 0 0,-1 0-1,0 0 1,0-1 0,1 1 0,4 3 0,-4-4-350,0 0 0,0-1 0,0 1 0,0 0 0,0-1 0,1 0 0,-1 0 0,7 1 0,20 0-4546,6-2 1589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6.4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128 119 1728,'0'-3'177,"1"0"0,0 0 0,0 0 1,0 0-1,0 1 0,1-1 0,-1 0 0,1 1 1,-1-1-1,1 1 0,0 0 0,0-1 0,0 1 1,0 0-1,4-2 0,11-15 1334,3 3 1206,-18 15-2270,-1 0 1,1 0-1,0 0 0,-1 0 1,1 0-1,0 0 0,-1-1 1,0 1-1,1-1 0,-1 1 1,0-1-1,0 1 0,0-1 1,0 0-1,0 1 0,0-1 1,0 0-1,0-2 0,-1 3-320,0 1-1,0-1 0,0 1 1,0-1-1,0 1 1,0 0-1,0-1 0,0 1 1,-1-1-1,1 1 0,0-1 1,0 1-1,0-1 1,-1 1-1,1 0 0,0-1 1,-1 1-1,1 0 1,0-1-1,-1 1 0,1 0 1,0-1-1,-1 1 1,1 0-1,0 0 0,-1-1 1,1 1-1,-1 0 1,1 0-1,-1 0 0,1 0 1,-1 0-1,1-1 1,-1 1-1,-18 2 1109,11 1-1060,0 0 0,0 0 0,0 1 1,1 0-1,-1 0 0,1 1 0,0 0 1,1 0-1,-1 0 0,1 1 1,0 0-1,-8 11 0,1 0 43,1 1 1,1 0-1,-18 39 1,25-46-140,-1 0 1,2 1-1,0 0 1,0-1-1,1 1 1,1 0-1,0 0 1,0 0-1,1 0 1,3 19-1,-3-28-65,1 1 0,0-1 1,0 1-1,1-1 0,-1 1 0,1-1 0,0 0 0,-1 1 0,1-1 1,1 0-1,-1-1 0,0 1 0,4 3 0,-1-2 39,-1-1-1,1 1 1,0-1 0,0 0 0,0-1-1,0 1 1,11 2 0,-4-1-419,0-2-1,0 0 1,0 0 0,1-1 0,-1-1 0,0 0 0,17-2 0,-16 0-798,0 0 0,0-1 0,-1 0 0,0-1 1,0-1-1,13-6 0,-17 7 86,0-1 1,-1 0-1,1 0 1,-1-1-1,0 0 1,0 0-1,-1 0 1,0-1-1,6-8 1,7-14-1627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6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40 6816,'-23'-12'10117,"23"12"-9668,-1 0 1,0 0-1,0-1 0,1 1 1,-1 0-1,0 0 0,1 0 1,-1 0-1,0 0 0,0 0 1,1 0-1,-1 0 1,0 0-1,-1 1 0,-7 3 1080,7-2-1767,3-1-163,13-9 637,-3 1-1198,-8 4 552,-1 1 0,1 0 0,0 0 0,0 0 0,0 1 0,0-1 0,1 1 0,-1 0 0,0-1 0,1 2 0,3-2 0,0 6-581,-2-1-1369,7-2-7766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7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34 489 6816,'-19'4'2197,"18"-4"-2060,0 0 0,1 0 0,-1 0 1,1 0-1,-1 0 0,0 1 0,1-1 0,-1 0 0,1 0 0,-1 1 0,0-1 1,1 0-1,-1 1 0,1-1 0,-1 1 0,1-1 0,-1 0 0,1 1 0,0-1 1,-1 1-1,1-1 0,0 1 0,-1 0 0,1-1 0,0 1 0,-1-1 0,1 1 1,0-1-1,0 1 0,0 0 0,0-1 0,0 1 0,-1 0 0,1-1 0,0 1 1,1 0-1,-1-1 0,0 1 0,0-1 0,0 1 0,0 0 0,0-1 1,0 1-1,1-1 0,-1 1 0,0 0 0,1-1 0,-1 1 0,0-1 0,1 1 1,-1-1-1,1 1 0,-1-1 0,1 1 0,-1-1 0,1 0 0,-1 1 0,1-1 1,-1 0-1,1 1 0,-1-1 0,1 0 0,-1 0 0,1 1 0,1-1 0,19-1 1334,33-7 0,-31 4-1026,-8 2-367,0-1-1,1 0 1,-2-1 0,1-1-1,0 0 1,-1-2 0,0 1-1,-1-2 1,1 1 0,-2-2-1,1 0 1,-1 0 0,0-1-1,-1-1 1,16-18 0,-6-1-8,-1-1 0,20-44 0,23-71 178,-57 127-162,7-29-1,-13 47-74,1-1 0,-1 1 0,1 0-1,-1 0 1,0 0 0,0 0 0,0-1 0,0 1 0,1 0 0,-2 0 0,1 0 0,0 0-1,0-1 1,0 1 0,0 0 0,-1 0 0,1 0 0,-1 0 0,1 0 0,-1-1-1,1 1 1,-1 0 0,1 0 0,-2-1 0,2 2-5,0 0 0,0 0 0,-1-1 0,1 1 1,0 0-1,0 0 0,0 0 0,0 0 0,-1-1 0,1 1 0,0 0 0,0 0 0,-1 0 1,1 0-1,0 0 0,0 0 0,0 0 0,-1 0 0,1-1 0,0 1 0,0 0 1,-1 0-1,1 0 0,0 0 0,0 0 0,-1 0 0,1 0 0,0 1 0,0-1 0,-1 0 1,1 0-1,0 0 0,-1 0 0,-2 2 65,-1-1-1,1 1 1,-1 0 0,1 0-1,0 1 1,0-1 0,0 1-1,0-1 1,0 1 0,1 0-1,-5 6 1,-18 25 221,1 1 0,1 1 0,3 1 0,0 0 0,3 2 0,1 0 0,-14 53 0,28-83-331,0 0 1,1 0-1,0 0 1,0 0-1,1 0 1,0 0-1,0 0 1,1 0-1,1 0 1,-1 0-1,1 0 1,1-1-1,0 1 1,0 0-1,1-1 1,-1 0-1,2 0 1,-1 0-1,1-1 0,1 1 1,-1-1-1,1 0 1,0-1-1,1 1 1,0-1-1,11 8 1,-9-9-1121,-1 1 0,1-2 0,0 1 1,0-1-1,18 6 0,25 2-6880,0 0 2621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8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72 109 5216,'-18'-5'1696,"18"5"-1610,-1 0 1,1 0-1,0 0 0,-1 0 1,1 0-1,-1 0 1,1 1-1,0-1 1,-1 0-1,1 0 0,-1 0 1,1 0-1,0 0 1,-1 1-1,1-1 0,0 0 1,-1 0-1,1 1 1,0-1-1,0 0 1,-1 0-1,1 1 0,0-1 1,0 0-1,-1 1 1,1-1-1,0 0 0,0 1 1,0-1-1,-1 3 2205,1-3-2188,-13 38 6286,13-34-6071,0 0 0,-1-1-1,1 1 1,0 0-1,1-1 1,-1 1-1,1 0 1,-1-1 0,3 8-1,-2-9-213,0 0-1,0 0 1,0 0-1,0-1 0,0 1 1,0 0-1,0 0 1,1 0-1,-1-1 1,1 1-1,-1-1 1,1 1-1,0-1 0,-1 0 1,1 1-1,0-1 1,0 0-1,3 1 1,2 0 28,-1-1 0,1 0 0,-1 0 1,1-1-1,-1 0 0,1 0 0,-1-1 0,1 1 1,0-1-1,-1-1 0,0 1 0,1-1 1,-1 0-1,0-1 0,0 1 0,0-1 0,5-4 1,12-7 339,-2-1 0,38-32 1,-53 41-361,1 0-1,-1 0 1,0-1-1,8-11 1,-12 16-103,-1-1-1,1 1 1,-1-1 0,0 0 0,0 1-1,0-1 1,0 0 0,0 0-1,-1 0 1,1 1 0,-1-1-1,1 0 1,-1 0 0,0 0-1,-1 0 1,1 0 0,-1-5-1,0 6-10,0 1 0,1-1-1,-1 0 1,0 1-1,0 0 1,0-1-1,0 1 1,0-1 0,-1 1-1,1 0 1,0 0-1,0 0 1,-1-1-1,1 1 1,-1 1 0,1-1-1,-1 0 1,0 0-1,1 1 1,-4-2-1,-1 0-29,-1 1-1,1 0 1,-12-1-1,7 2 38,0 0 1,0 0-1,1 1 0,-1 0 1,1 1-1,-1 1 0,1-1 1,0 2-1,0-1 0,0 1 1,0 1-1,0 0 0,1 0 1,0 1-1,0 0 0,1 1 1,0 0-1,0 0 0,0 0 1,-6 10-1,8-9 49,1-1-1,1 1 1,-1 0 0,1 0-1,1 0 1,-4 13-1,-12 54 280,17-67-305,-1 6 53,1 0-1,0 0 1,1 0-1,0 0 1,2 0-1,2 25 1,-2-33-48,0 1 0,1-1 0,0 1 0,0-1 0,1 0 0,-1 0 0,1 0 0,1 0 0,-1-1 0,1 1 0,0-1 0,0 0 0,0 0 0,1 0 0,0 0 0,6 3 0,-2-2 22,0 0 0,1-1 0,0-1 0,0 1 0,1-2 0,-1 1-1,1-2 1,0 1 0,21 1 0,-1-2-172,0-2 0,39-3 0,-47 0-1252,-1 0 0,43-12 1,-54 11-316,1 0 0,-1 0 0,0-2 0,-1 1 0,1-1 0,-1-1 0,11-8 0,7-8-1868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8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22 7136,'-5'-19'14472,"13"18"-14036,-5 1 106,39 0 2009,6-1-1283,85 10 1,-44-3-2309,-83-4-1221,-3 2 607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1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27 126 10816,'-26'-49'4864,"34"21"-4224,0 11 31,7 9-511,7-7-768,1 7 321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4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636 142 1056,'5'-14'7776,"-4"8"-6004,2-15 1815,-2 20-3430,-1 0-1,0 0 1,0 0 0,0 0-1,-1 0 1,1 0-1,0 0 1,0 0-1,0 0 1,-1 0-1,1 0 1,0 0-1,-1 0 1,1 0-1,-1 0 1,0 0 0,1 0-1,-1 0 1,0 0-1,-12-10 1157,7 5-982,1 1 1,-2 0 0,1 0-1,0 1 1,-1 0 0,0 0-1,0 0 1,0 1 0,-15-5-1,-9 1 50,-1 1 0,0 2 0,0 1-1,-45 1 1,58 4-176,0 1 0,0 0 0,1 1 0,-23 8 0,32-8-94,-1 0 0,1 0 0,0 1 0,1 0-1,-1 0 1,1 1 0,0 0 0,1 0 0,-13 14 0,10-8 21,0-1 1,1 1-1,0 1 1,1 0-1,1 0 1,-8 18 0,5-3 47,2-8-130,1 0-1,0 1 1,-4 29-1,-5 67 740,15-112-757,1 0 0,0 0 0,0-1-1,0 1 1,2 8 0,1 13 167,-2-22-167,-1 1 1,2-1-1,-1 0 1,0 1 0,1-1-1,0 0 1,0 0-1,4 6 1,4 10 186,-8-16-180,0 0-1,1 1 1,0-1 0,-1 0 0,2 0 0,-1-1 0,0 1-1,1-1 1,-1 0 0,1 0 0,0 0 0,0 0 0,0 0-1,1-1 1,-1 0 0,1 0 0,-1 0 0,1-1-1,0 1 1,6 0 0,10 2 74,0-2-1,0 0 0,29-1 1,-39-1-88,25 0 53,30 1 83,-1-3 0,86-14-1,-135 13-113,1-1-1,-1 0 1,-1-2-1,1 0 1,-1 0-1,17-10 1,-6 2-13,-17 10-15,-1-1 0,0 0-1,0 0 1,12-10 0,-7 2 34,-4 6-46,-1 0-1,-1-1 1,1 0 0,-1-1-1,-1 0 1,1 0 0,4-10-1,-4 2 9,0 0 0,-1 0-1,-1-1 1,-1 0-1,-1 0 1,0 0-1,-1-1 1,-1 1 0,-1 0-1,-1-1 1,0 1-1,-1 0 1,-1 0-1,-9-31 1,9 40-7,-1 0 0,0 0 1,0 0-1,-1 1 0,0-1 0,-1 1 1,1 0-1,-2 1 0,1-1 0,-1 1 0,-13-10 1,16 14-123,0 0 0,-1 0 1,1 1-1,-1-1 1,1 1-1,-1 0 1,0 1-1,0-1 0,0 1 1,-6-1-1,6 2-245,1 0 0,0 0-1,-1 0 1,1 1 0,0-1-1,-1 1 1,1 0 0,0 1-1,0-1 1,0 1 0,0-1 0,0 1-1,-5 4 1,-13 11-3813,19-14 2667,0 1 0,0 0-1,0-1 1,1 1 0,-1 0-1,-3 8 1,0 8-2052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9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11 8128,'-6'-11'2618,"5"11"-2455,1 0 0,-1 1 0,1-1 0,-1 0 0,1 0 0,-1 0-1,1 0 1,-1 0 0,1 1 0,-1-1 0,1 0 0,-1 0 0,1 1-1,0-1 1,-1 0 0,1 1 0,-1-1 0,1 0 0,0 1 0,-1-1 0,1 1-1,0-1 1,0 0 0,-1 1 0,1 0 0,-46 118 8010,-7 24-6362,51-137-1799,-1 1 0,2-1 0,-1 1 1,1 0-1,0-1 0,0 1 1,1 0-1,0 0 0,0-1 1,1 1-1,0 0 0,3 12 1,-1-6 133,-2-9-449,0-1 1,0 0-1,1 1 1,-1-1 0,3 5-1,-3-7-11,0 0 1,-1 0-1,1 0 0,0 0 1,0-1-1,0 1 0,0 0 0,0 0 1,0-1-1,0 1 0,0-1 0,0 1 1,0-1-1,0 0 0,0 1 1,0-1-1,0 0 0,0 0 0,1 0 1,-1 1-1,2-2 0,10 1-2448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09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37 7872,'-27'-37'3584,"19"37"-3104,3 0 1472,-5 0-864,10 5-608,-3-2-832,6 6 160,-3 2-160,5 3 192,0-8-2848,8 3 1632,5-4-3232,4-2 2624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10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211 0 8384,'0'0'3770,"5"13"1857,-5-5-5035,-1 1 0,-1-1 0,0 0 0,0 0 0,-5 11 0,1-1-75,-64 170 2808,43-121-2650,-65 146 898,86-194-1338,6-19-220,0 1-1,0-1 1,0 1-1,-1-1 1,1 0 0,0 1-1,0-1 1,0 1-1,0-1 1,0 1 0,0-1-1,0 0 1,0 1-1,0-1 1,0 1 0,0-1-1,0 0 1,1 1-1,-1-1 1,0 1 0,0-1-1,0 0 1,0 1-1,1-1 1,-1 0 0,0 1-1,1-1 1,-1 0-1,0 1 1,0-1 0,1 0-1,-1 0 1,0 1-1,1-1 1,-1 0 0,1 0-1,-1 1 1,0-1-1,1 0 1,-1 0 0,1 0-1,5-1 37,-1 0 1,1-1-1,-1 0 0,1 0 1,-1-1-1,0 1 0,7-5 1,36-22-72,-1-2 0,-2-2 0,62-57 0,-72 58-47,48-36 0,-82 67 34,0 0-1,0 0 0,1 0 0,-1 1 1,1-1-1,-1 0 0,0 1 0,1-1 0,-1 1 1,1-1-1,-1 1 0,4 0 0,-5 0 25,1 0 0,-1 0 0,1 0-1,-1 1 1,0-1 0,1 0 0,-1 0-1,1 1 1,-1-1 0,1 0 0,-1 1 0,0-1-1,1 0 1,-1 1 0,0-1 0,1 1 0,-1-1-1,0 1 1,0-1 0,1 1 0,-1-1 0,0 1-1,0-1 1,0 1 0,0-1 0,0 1-1,0-1 1,0 1 0,0-1 0,0 1 0,0-1-1,0 1 1,0-1 0,0 1 0,0-1 0,0 1-1,-1 0 1,0 5 31,0-1-1,-1 0 0,0 0 1,0 0-1,0-1 0,-1 1 1,0 0-1,1-1 1,-2 1-1,1-1 0,0 0 1,-6 5-1,-10 9 55,-25 19 0,36-31-37,-3 2-14,2-1 66,0 0-1,1 1 1,0 0-1,-14 17 0,20-23-67,0 1 0,1 0 1,-1-1-1,1 1 0,0 0 0,0 0 0,0 0 0,0 0 0,1 0 0,-1 0 0,1 0 0,-1 0 0,1 0 0,0 0 0,0 0 0,1 0 0,-1 0 0,1 0 0,-1 0 0,1 0 0,0 0 0,0 0 0,2 3 0,2 3 10,1 0 1,0 0-1,0-1 1,1 1-1,0-1 0,1-1 1,9 9-1,-10-11-39,-5-3-133,0 0 0,1 0 0,-1 0 0,1 0 0,5 2 0,-7-4-261,1 1 0,0 0 0,-1-1 0,1 1-1,0-1 1,0 0 0,-1 0 0,1 1 0,0-1 0,0 0-1,-1-1 1,1 1 0,0 0 0,0 0 0,-1-1 0,1 1 0,0-1-1,-1 0 1,4-1 0,1-2-1173,0 0 0,-1 0-1,1-1 1,-1 0 0,5-5 0,24-32-2587,-20 25 3514,11-16 1638,10-12 14480,-31 35-11177,16-53-3164,-20 62-1006,8-24-21,1-7 80,16-37 1,-21 60-136,0 1-1,0-1 1,1 1 0,1 0 0,-1 1-1,1-1 1,0 1 0,1 0 0,8-7-1,-10 11-27,0 0 0,0 0 0,1 1 0,-1-1 0,1 1 0,-1 0 0,1 1 0,0 0 0,-1-1 0,1 2 0,0-1 0,10 1 0,6 1-41,42 6 1,-61-6 20,119 25-305,-41-5-5578,-31-4-3601,-24-9 5441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2:11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594 48 5056,'-40'-26'3963,"13"9"1925,24 16-4737,-2-2 1378,9 5-781,2-2-377,9 0-900,-2-1-256,1 1 0,-1 1-1,1 0 1,-1 1 0,15 4 0,124 51 955,-57-18-505,-86-36-525,36 16 278,-41-18-374,-1 1 0,0 0-1,0 0 1,0 0 0,0 0 0,0 1 0,0-1-1,-1 1 1,1-1 0,3 6 0,-6-7-17,0 1 1,1-1 0,-1 0-1,0 1 1,1-1 0,-1 1-1,0-1 1,0 1 0,0-1-1,0 1 1,0-1 0,-1 1-1,1-1 1,0 0 0,-1 1-1,1-1 1,-1 1 0,1-1-1,-1 0 1,0 0 0,0 1-1,-1 0 1,-3 6 46,-1 0 0,-8 9-1,5-8-50,-43 53 238,-3-2 0,-116 98 0,131-127-274,11-9 38,1 0-1,2 2 1,-26 29 0,49-48-7,1-1 0,-1 0 0,1 1 0,-1-1-1,2 1 1,-1 0 0,0-1 0,-1 8 0,2-6-16,-1-1 0,1 1 0,-2 0 0,-3 6-1,4-9-17,0 0 0,0 0 0,-1-1 0,1 1 0,-1-1 0,0 1 0,0-1 0,0 0 0,-3 2 0,-34 15 0,24-12 80,-45 24-5,-105 70 0,161-98-66,0 1-1,1-1 1,0 1 0,-1 0 0,2 0 0,-1 1-1,0-1 1,-5 11 0,8-14 10,0 1 0,1-1 0,-1 1 0,1 0-1,-1 0 1,1-1 0,-1 1 0,1 0 0,0 0 0,0 0 0,0 0-1,0-1 1,0 1 0,0 0 0,0 0 0,1 0 0,-1-1 0,1 1-1,-1 0 1,1 0 0,0-1 0,-1 1 0,1 0 0,0-1 0,0 1-1,0-1 1,0 0 0,1 1 0,-1-1 0,0 0 0,3 2-1,19 14 50,1 0 0,1-2 0,43 20 0,-50-26-46,-2-1-9,95 50 77,-87-44 76,-1 2 1,32 26-1,-50-39-68,-1 1 0,-1 0 0,1 0 0,0 0 0,-1 0 0,0 1 0,0-1 0,3 7-1,-6-9-51,1 0-1,0 0 0,0 1 0,-1-1 0,0 0 0,1 1 1,-1-1-1,0 0 0,0 1 0,0-1 0,0 0 0,-1 1 0,1-1 1,0 0-1,-1 1 0,0-1 0,0 0 0,1 0 0,-1 0 1,-2 4-1,-1-1 15,1 0 0,-1 0 0,0-1 0,-1 1 0,1-1 0,-1 0 1,1 0-1,-10 5 0,-47 24 311,33-20-297,-164 94-500,129-68-2875,2 4-4582,26-19 2870,-1-6-2976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3:0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54 123 2080,'-4'0'6773,"4"1"-6642,-10 6 1892,-6 11-934,11-11-555,3-5-399,0 1 1,0 0 0,0 1 0,1-1 0,-1 0-1,1 0 1,-1 1 0,1-1 0,0 1 0,1-1-1,-1 1 1,0-1 0,1 1 0,0-1 0,0 1-1,0 4 1,4 30 469,-4-23-240,2-1 1,6 30-1,-3-27-203,2-1 0,0 1 0,1-1 0,0 0-1,20 26 1,-20-33-35,0-1 0,1 1 0,0-2 0,0 1 0,1-1 0,0 0 0,0-1 0,0-1-1,18 8 1,-5-5 83,1 0 0,29 5 0,-33-10-146,1 0 0,0-2 0,-1 0 0,1-2 0,0 0 0,0-1 0,26-7 0,-39 8-11,-1-2 1,1 1-1,-1-1 1,0-1-1,0 1 0,0-1 1,0 0-1,-1-1 1,11-9-1,-7 5-22,-1-1 0,0 0 0,-1 0 0,0-1 0,7-12 0,56-89 54,-65 103-91,-1 1 0,1 0 0,0 0 0,1 1 0,0 0 0,0 0 0,1 0 0,0 1 0,0 0 0,0 1 0,1-1-1,-1 2 1,1-1 0,15-4 0,-5 3-46,34-6-1,-47 11 64,1 0 1,0 1-1,-1 0 0,1 0 0,-1 0 0,1 1 0,0 0 0,12 4 0,-16-4 2,0 1 1,0-1-1,0 1 1,0 0-1,-1 0 1,1 0-1,-1 0 0,1 1 1,-1-1-1,3 4 1,0 1 104,0 0-1,7 14 1,-6-6-77,-4-10-31,1-1 0,-1 1 0,1 0 0,3 5 0,0 1-12,-6-10 34,0 0 0,1 0-1,-1 0 1,1 0 0,-1 0 0,1-1-1,-1 1 1,1 0 0,-1 0 0,1 0-1,0-1 1,0 2 0,0-2-10,0 0 1,-1 0-1,1 0 1,0 0-1,-1 0 0,1 0 1,-1 0-1,1-1 1,0 1-1,-1 0 1,1 0-1,-1 0 0,1-1 1,-1 1-1,1 0 1,-1-1-1,1 1 1,-1-1-1,1 1 0,-1 0 1,1-1-1,-1 1 1,1-1-1,-1 1 1,0-1-1,1 1 0,-1-1 1,0 0-1,36-36-54,-24 26 85,15-20 1,-21 24-65,1 0-1,-1 0 1,1 1-1,0-1 1,0 2-1,1-1 1,0 1-1,0 0 1,13-5-1,-7 4 39,1 1 1,-1 1-1,1 0 0,0 1 0,17-2 0,-22 4-46,0 0 1,1 0-1,-1 1 0,0 0 1,1 1-1,-1 0 0,0 1 1,0 0-1,20 7 0,0 2 61,-6-2-18,0 0 0,-1 2 1,24 14-1,37 25 221,29 19 129,-25-16-18,-28-18-222,-52-30-68,1 0 0,0 0 0,1-1 0,-1 0 0,14 3 0,-17-5-20,0-1 0,1 0 1,-1-1-1,0 0 0,0 0 1,1 0-1,-1 0 0,0-1 1,10-3-1,229-71 447,-193 54-375,-1-1 1,77-47-1,-78 36 98,84-72 0,-121 95 8,19-12 0,14-11-927,-43 30 152,1 0 1,-1 0-1,1-1 0,-1 1 1,0-1-1,-1 0 1,1 0-1,3-8 0,-5 9-212,0 0 0,0 1 0,0-1-1,-1 0 1,1 0 0,-1-3 0,1 0-620,2-7-1571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5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4320,'0'0'3509,"6"12"112,-6-12-3419,1 1 0,-1 0-1,0 0 1,1 0 0,0-1-1,-1 1 1,1 0 0,-1-1 0,1 1-1,0-1 1,-1 1 0,1 0-1,0-1 1,0 0 0,-1 1-1,1-1 1,0 1 0,0-1 0,0 0-1,1 1 1,0-1-70,-1-1 1,1 1-1,-1 0 1,1 0-1,-1-1 0,1 1 1,-1-1-1,1 0 1,-1 1-1,0-1 1,1 0-1,1-1 0,2-3 6,1 0-1,0 0 1,-1-1-1,0 1 1,0-1-1,-1-1 1,0 1-1,0-1 1,0 1-1,4-13 1,-1 5 35,13-28 307,21-66 0,-30 77 8,-6 20-493,-5 11-4,0 0 0,0 0-1,0 0 1,0 0 0,0 0 0,0 0 0,0 0 0,0 0 0,0 0-1,0 0 1,0 1 0,0-1 0,1 0 0,-1 0 0,0 0 0,0 0-1,0 0 1,0 0 0,0 0 0,0 0 0,0 0 0,0 0 0,0 0-1,0 0 1,0 0 0,0 0 0,0 0 0,0 0 0,0 0 0,0 0-1,1 0 1,-1 0 0,0 0 0,0 0 0,0 0 0,0 0 0,0 0-1,0 0 1,0 0 0,0 0 0,0 0 0,0 0 0,0 0 0,0 0-1,0 0 1,0 0 0,-7 176 313,2-79-64,3 301 320,5-298-539,13 161 683,-11-220 1211,-13-49-1408,8 8-510,0-1 1,0 0-1,0 1 1,0-1-1,0 1 1,0-1-1,0 1 1,0-1-1,0 1 1,0-1-1,-1 1 1,1-1-1,0 1 1,0-1-1,0 1 1,-1-1-1,0 0 1,-10-3-122,4 2 37,0 1 25,1 1 0,-1 0 1,1 0-1,-1 0 0,1 1 1,-11 2-1,-23 2 3,37-5 57,0 0 0,0 0 0,1 1 0,-1-1-1,0 1 1,-3 1 0,-9 2-260,38-6 561,0 0 0,0-2 1,33-9-1,-26 5-247,36-4 0,-47 12 2,-15 0-48,1 0 0,-1 0 0,0-1 1,0 1-1,4-2 0,-5 0-253,-1 3-282,-2 0 366,6 15-11335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215 504 2656,'-1'-3'2667,"1"3"-2580,1 0 0,-1 0 0,0 0 0,0 0 0,0 0 0,0 0 0,1 0 0,-1 0 0,0 0 0,0 0 0,0 0-1,0 0 1,1 0 0,-1 0 0,0 0 0,0 0 0,0 0 0,1 0 0,-1 0 0,0 0 0,0 0 0,0 0 0,0 0 0,1 0 0,-1 0 0,0 0 0,0-1 0,0 1 0,0 0 0,0 0-1,1 0 1,-1 0 0,0 0 0,0 0 0,0-1 0,0 1 0,0 0 0,0 0 0,0 0 0,0 0 0,0-1 0,0 1 0,0 0 0,1 0 0,-1 0 0,0 0 0,0-1 0,0 1 0,0 0-1,0 0 1,0 0 0,0-1 0,-1 1 0,1 0 0,0 0 0,0 0 0,0 0 0,0-1 0,-11 1 6164,-19 8-4806,18-4-963,-73 26 1104,73-25-1534,1 0 1,0 1 0,0 1-1,1-1 1,-12 11 0,21-17-71,1 0 1,0 1-1,-1-1 1,1 0 0,0 0-1,0 1 1,-1-1-1,1 0 1,0 1-1,0-1 1,-1 0-1,1 1 1,0-1 0,0 0-1,0 1 1,0-1-1,0 0 1,-1 1-1,1-1 1,0 1 0,0-1-1,0 0 1,0 1-1,0-1 1,0 1-1,0-1 1,0 0 0,1 1-1,-1-1 1,0 0-1,0 1 1,0-1-1,0 1 1,1 0-1,0 0 6,0 0 0,0 0 0,0 0 0,0 0 0,1 0 0,-1 0-1,0 0 1,1 0 0,1 0 0,35 13 93,0-6-177,-19-5 91,-2 2 0,22 6 0,-34-9 81,-1 0 0,0 0 0,1 0-1,-1 1 1,0-1 0,0 1-1,-1 0 1,1 0 0,0 1 0,-1-1-1,0 1 1,0-1 0,3 6-1,-5-8-43,-1 0 0,1 0-1,-1 0 1,0 0-1,0 0 1,1 0-1,-1 0 1,0 0 0,0 0-1,0 0 1,0 0-1,0 0 1,0 0 0,0 1-1,-1-1 1,1 0-1,0 0 1,-1 0-1,1 0 1,-1 0 0,1 0-1,-1 0 1,1-1-1,-1 1 1,1 0 0,-2 1-1,-21 21 568,17-18-403,-1 1-116,-1 0 0,0 0 0,0 0 0,-1-1 0,1-1-1,-1 1 1,0-2 0,-12 5 0,7-4-142,0-1 1,-1 0-1,1-1 1,-28 0-1,102-25-962,-35 13 989,25-9-11,84-46-1,-63 24 49,-5 4 94,65-50 1,-112 73-84,-1-1 1,0-1 0,-2-1-1,0 0 1,0-1 0,-2-1-1,22-36 1,-21 25 62,-2 0-1,-1 0 1,-1-1-1,-2 0 1,10-61-1,-18 83-56,0 1-1,-1 0 0,0-1 0,0 1 0,-1-1 1,0 1-1,-4-16 0,4 22-14,0 1 1,1-1-1,-1 0 0,0 0 1,0 0-1,0 1 0,0-1 1,-1 0-1,1 1 1,0-1-1,-1 1 0,1-1 1,-1 1-1,0 0 0,-2-2 1,2 2-7,-1 0-1,1 1 1,0-1 0,0 1 0,-1 0 0,1-1-1,0 1 1,-1 0 0,1 0 0,0 0 0,0 1-1,-1-1 1,1 0 0,0 1 0,-1 0 0,1 0 0,-2 0-1,-4 3 13,0 0 1,0 0-1,0 1 0,1 0 0,0 1 0,0-1 0,0 1 0,1 1 0,0-1 0,0 1 0,0 0 0,-6 12 1,-5 9 41,1 2 0,-11 31 0,3 0-23,2 1 0,3 1 0,3 0-1,-9 79 1,22-119-9,1 43-1,2-57 29,1 1 0,1 0 0,-1 0-1,1-1 1,1 1 0,7 18 0,-10-27-30,1 0 0,0 0 0,-1 0 1,1 0-1,0 0 0,-1 0 1,1 0-1,0 0 0,0 0 0,0 0 1,0 0-1,0 0 0,0-1 0,0 1 1,0 0-1,0-1 0,1 1 1,-1-1-1,0 1 0,0-1 0,1 1 1,-1-1-1,0 0 0,0 0 0,1 0 1,-1 0-1,0 0 0,1 0 1,-1 0-1,0 0 0,0 0 0,1 0 1,-1-1-1,0 1 0,2-1 0,4-2 9,0 0-1,0-1 0,0 0 0,10-7 0,-9 5-62,193-127-188,-195 128 144,0 1-7,-4 6 40,-2-2-22,4 13 224,-1 8-35,-3-18-129,1 1-1,-1-1 0,1 1 1,-1-1-1,1 0 1,2 6-1,1-1 26,0 1 0,1-1 1,0 0-1,0 0 0,1 0 0,9 9 0,-13-15 14,1 1-1,0-1 0,0 0 0,0 0 1,0 0-1,0 0 0,0-1 0,0 1 1,1-1-1,-1 0 0,1 0 0,-1 0 1,1 0-1,-1-1 0,1 1 1,-1-1-1,1 0 0,0 0 0,4-1 1,-3 0-465,1 0 1,0-1 0,0 0 0,-1 0 0,1 0 0,-1-1 0,0 0 0,10-6 0,-7 4-1649,-8 4 1625,1 0 0,0 0 0,0 1 0,0-1 0,-1 0 0,1 0-1,-1 0 1,1 0 0,-1 0 0,1 0 0,0-2 0,1-1-2503,2 2 620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74 2400,'-21'-6'1542,"-20"-9"1,0-5 3633,35 17-4364,4 2-450,0 0-1,0 0 0,0 0 0,0 0 1,0 0-1,0 0 0,1-1 1,-1 1-1,1-1 0,-1 0 1,1 1-1,-2-3 0,-3-1 95,12 2-1504,-5 3 860,0-1-1,-1 1 1,1-1 0,0 1-1,0 0 1,0 0 0,0-1-1,0 1 1,0 0 0,0 0-1,0 0 1,0 0-1,0 0 1,0 0 0,0 1-1,2-1 1,9 2-1735,2-2 494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54 559 3712,'5'-13'10138,"-5"13"-9879,0-1 0,0 1 0,0-1 0,0 0 0,0 1 0,0-1 0,0 1 0,0-1 0,1 1 0,-1-1 0,0 1 0,0-1 0,1 1 0,-1 0 0,0-1 0,1 1 0,-1-1 0,0 1 0,1-1 0,1 0 761,-6 8-249,-8 8-135,-9 14-227,16-20-446,0 1 0,1-1 0,0 1 0,-3 13 0,6-21 26,1 1-1,-1 0 1,1 0-1,0-1 1,0 1-1,0 0 1,0-1-1,0 1 1,0 0-1,1-1 1,0 1-1,-1 0 1,1-1-1,0 1 1,0-1 0,0 1-1,1-1 1,-1 1-1,0-1 1,1 0-1,3 4 1,-4-5 17,0 0 0,0 0 0,0 0 0,1-1 0,-1 1 0,0 0 1,0-1-1,1 1 0,-1-1 0,0 1 0,1-1 0,-1 1 0,0-1 0,1 0 1,-1 0-1,1 0 0,-1 0 0,0 0 0,1 0 0,-1 0 0,1 0 0,-1-1 1,0 1-1,1 0 0,-1-1 0,2 0 0,4-2-90,-1-1 0,1 1 0,11-10 0,-4 3-97,-3 3 142,0 0 1,-1-1-1,0 0 0,0-1 1,-1 0-1,0-1 1,-1 0-1,0 0 1,-1 0-1,0-1 0,0-1 1,6-15-1,-4 0 76,-2 0 0,0-1 0,-2 1 0,2-53 0,-9-114 300,1 174-283,0 1 166,-2-1 0,0 1 0,-1-1-1,-9-25 1,12 44-215,1 0 0,0 0 0,0 1 1,-1-1-1,1 0 0,-1 0 0,1 0 0,-1 0 0,1 0 0,-1 1 1,0-1-1,1 0 0,-1 1 0,0-1 0,1 0 0,-1 1 1,0-1-1,0 1 0,-1-1 0,1 1-9,1-1 0,-1 1 0,0 0 0,0 0 0,1 0 0,-1 0 0,0 0 0,0 1 0,1-1 0,-1 0 0,0 0 0,0 0 0,1 1 0,-1-1 0,0 0 0,1 1 0,-1-1 0,0 0 0,0 1 0,-1 1-2,0 0 0,-1 1 0,1-1 0,0 0 0,1 0 0,-1 1 0,0-1 0,1 1 0,-1 0 0,-1 4 0,-13 55 208,3-1 0,-8 86-1,11-69-6,-5 80 640,11-105-1014,4-46 170,-1-1 0,1 1-1,0 0 1,1-1 0,-1 1-1,1 0 1,1-1 0,-1 1-1,1 0 1,0-1 0,5 8-1,-7-13-85,1 0-1,0 0 1,0 0-1,0 0 1,0 0-1,0-1 0,0 1 1,0 0-1,0-1 1,0 1-1,1-1 1,-1 1-1,0-1 1,0 1-1,0-1 0,1 0 1,-1 0-1,0 0 1,1 1-1,-1-1 1,0 0-1,0-1 1,1 1-1,-1 0 0,0 0 1,3-1-1,1 0-632,1-1-1,-1 1 0,0-1 0,9-4 0,4-4-1820,-6 3-1752,21-8 0,-15 11 2189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5984,'0'0'1920,"13"5"1845,51-2 678,-51-3-3942,-1 0 0,1-1 1,-1-1-1,20-5 0,-26 5-387,0 0 0,0 0 0,0-1 0,0 0 0,0 0 0,-1 0 0,0-1 0,1 0 0,-1 0-1,7-8 1,-11 11-65,0 0-1,-1 0 1,1 0 0,0-1-1,0 1 1,-1 0-1,1-1 1,-1 1-1,1 0 1,-1-1-1,1 1 1,-1-1-1,0 1 1,0-1-1,0 1 1,0-1 0,0-1-1,0 3-25,0-1-1,0 1 1,0 0 0,0-1-1,0 1 1,0 0 0,-1-1 0,1 1-1,0 0 1,0-1 0,0 1-1,-1 0 1,1-1 0,0 1-1,0 0 1,-1 0 0,1-1-1,0 1 1,0 0 0,-1 0-1,1 0 1,0-1 0,-1 1-1,1 0 1,-1 0 0,0 0 19,0 0-1,1 0 1,-1 0 0,0 0 0,0 0 0,0 0 0,0 0 0,0 1 0,1-1-1,-1 0 1,0 0 0,0 1 0,0-1 0,1 1 0,-2 0 0,0 0-5,-10 6 312,0 1 1,0 0 0,0 1 0,1 1-1,1 0 1,-14 15 0,23-24-323,0 1 0,0-1 0,1 0-1,-1 1 1,0-1 0,0 0 0,1 1 0,-1-1 0,1 1 0,0 0 0,-1-1 0,1 1-1,0-1 1,0 1 0,0-1 0,0 1 0,0 0 0,0-1 0,1 3 0,0-2-6,0 1 1,0-1 0,0 0-1,0 0 1,0 0 0,1 0-1,-1 0 1,1-1-1,-1 1 1,1 0 0,4 2-1,-1 0 18,1 0 0,0 0 0,0-1 0,1 0-1,-1 0 1,1-1 0,0 0 0,7 2 0,-5-3-547,1-1 1,-1 0-1,1 0 1,-1-1 0,1 0-1,-1-1 1,0 0-1,0 0 1,13-5 0,-6 2-3372,28-5 0,-18 8 1122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3:4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1728,'1'-6'20410,"7"1"-16993,6 0-6739,-5 4 5136,12-1-1618,37 3 0,-15 0-6,-13-1-45,0 1 1,57 11 0,13 16 179,-8-3 184,46 9 38,147 18 275,-125-11-609,-63-15 64,-92-24-246,36 8 55,45 18 0,-48-16 79,-26-9-149,0 0 0,16 8 0,5 5 41,-1 1 0,42 30 0,-65-40-29,-1 2 1,0-1 0,0 1-1,8 11 1,16 18 20,4 1-92,26 22 182,-43-41-111,-16-16-37,0-1-1,0 0 0,1 1 1,-1-1-1,1 0 1,0 0-1,8 4 1,-12-7 22,0 0 1,1 0-1,-1 0 0,0 0 1,0 0-1,1 0 1,-1 0-1,0 0 0,0 0 1,1 0-1,-1 0 1,0 0-1,1 0 0,-1 0 1,0 0-1,0 0 0,1 0 1,-1 0-1,0-1 1,0 1-1,1 0 0,-1 0 1,0 0-1,0 0 1,0 0-1,1-1 0,-1 1 1,0 0-1,0 0 1,0 0-1,0-1 0,1 1 1,-1 0-1,0 0 1,0-1-1,4-15 98,-3-23-230,-1 34 151,1-5-42,-2 0-1,1 0 0,-1 1 1,-3-14-1,4 10-58,0 12 76,0-1 0,1 1 1,-1 0-1,0-1 0,0 1 0,0 0 0,0-1 0,0 1 1,0 0-1,-1 0 0,1-1 0,0 1 0,-1 0 1,1 0-1,0-1 0,-1 1 0,0 0 0,1 0 1,-2-2-1,1-1 75,2 2-117,-1 5-23,0-3 74,0-14 267,-2 9-287,0 0 0,1 0 1,-3-10-1,4 10 32,-1 1 0,0-1 0,-1 0 0,1 0 0,-1 1 0,-4-9 0,-26-48 399,22 46-363,9 14-80,1 0 0,-1 0 0,0 0 0,0 0 0,1 0 0,-1 0-1,0 0 1,0 0 0,0 1 0,0-1 0,0 0 0,0 0 0,-2 0 0,3 0-18,1-1 63,10 16 9,-6-9-56,0 0 1,0 0-1,-1 1 1,0 0 0,0-1-1,3 8 1,16 40-32,-18-39 122,0 1 0,4 21 0,-9-32-43,0 1-1,0-1 1,0 1 0,0-1 0,0 0-1,-1 1 1,0-1 0,0 1 0,0-1 0,-1 0-1,1 0 1,-1 1 0,0-1 0,0 0 0,-1-1-1,1 1 1,-6 6 0,-4 4 43,-1-2 1,0 1-1,-15 10 1,19-16-46,-3 1-181,-1 0 0,0 0 0,-1-2 0,-14 6 0,-6 3-1604,-20 12-4952,36-11 3423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4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1984,'18'-20'21258,"-15"27"-21167,2 15 114,-2 1 1,0-1-1,-1 26 1,0-16-79,1 116 486,-2-40-312,-1-64-175,5-1 247,-5-42-175,0-5 559,0-508-736,-2 472-1748,1 37 1004,1 0 0,-1 0 0,0 0 0,1 1-1,-1-1 1,-2-3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55 197 3232,'0'-6'15734,"6"-8"-12619,6-9-4982,-7 16 3562,0-1-1438,-1 0 0,7-16 1,-8 17-159,0 1 1,0 0 0,0 0 0,1 0-1,8-10 1,0 2 68,-10 11-190,1 1 0,-1-1-1,1 0 1,0 1 0,-1-1 0,1 1 0,0 0 0,1 0 0,4-3 0,37-12 278,-44 17-255,1-1 0,-1 1 0,0 0 0,0 0 0,0-1 0,0 1 0,1 0 0,-1 0 0,0 0 0,0 1 0,0-1 1,1 0-1,-1 0 0,0 1 0,0-1 0,0 0 0,0 1 0,0-1 0,0 1 0,0 0 0,0-1 0,0 1 0,0 0 0,0 0 0,0-1 0,0 1 0,-1 0 0,1 0 0,0 0 0,0 0 0,-1 0 0,1 0 0,0 1 1,1 2 20,-1 0 0,1 0 0,-1 0 0,0 0 0,0 0 0,0 1 0,-1-1 0,1 8 1,1 16 238,0-20-169,-2 0 0,1 0 0,-2 12 0,-18 103 292,13-84-288,-3 0 0,-20 59 0,24-86-75,-1 1 0,0-1 0,-1 0 0,0 0 0,-1-1 0,-1 0 0,-14 15 0,7-8 88,13-14-123,-1-1 1,1 0-1,-1-1 0,0 1 0,-8 4 0,-5 2 49,10-5 156,0-1 0,0 0-1,-1 0 1,1-1 0,0 0-1,-1 0 1,-9 0 0,18-3-197,1 0 1,-1 0-1,0 0 1,1 0-1,-1 0 1,1 0 0,-1 1-1,0-1 1,1 1-1,0-1 1,-1 1-1,1-1 1,2 0 0,13-5 65,-9 2-60,-1 1 1,0 0 0,1 0 0,0 1 0,0 0 0,-1 0 0,17-1 0,61 2-86,-49 2 253,68 7 445,-103-8-703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 1568,'2'-2'10977,"-5"8"-9048,-16 26 76,14-24-1644,0 0 0,-6 12 0,-22 49 914,-5 9-673,36-72-569,1-1 1,0 1-1,0-1 0,0 1 0,1-1 0,0 1 0,0 0 0,0-1 0,2 8 0,0-9-14,-1-1 1,1 0-1,0-1 0,0 1 0,1 0 1,-1 0-1,1-1 0,-1 0 1,1 1-1,0-1 0,4 2 0,1 2 59,1 2-55,14 10 275,28 28 0,-42-38-242,-6-5 61,1 1 0,-1-1 0,0 1 0,4 7 0,-6-10-69,-1 0-1,1 0 0,-1 0 0,1 0 1,-1 0-1,1 0 0,-1 0 1,0 0-1,0 1 0,0-1 1,0 0-1,0 0 0,0 0 1,0 0-1,0 1 0,0-1 1,0 0-1,-1 0 0,1 0 0,0 0 1,-1 0-1,1 0 0,-1 0 1,0 2-1,-1 0 58,-1 1-1,1 0 1,-1-1-1,1 1 1,-1-1 0,-1 0-1,1 1 1,0-2-1,-1 1 1,1 0 0,-1-1-1,-4 3 1,3-2-132,-1 0 1,1 1 0,-8 8-1,8-9-4,1 1 0,0 0 0,-1-1 0,-8 5 0,-5 2-92,17-9-300,-1 1 0,0-1 0,1 0 0,-1 0 0,0-1 0,0 1 1,0 0-1,0 0 0,-3 0 0,5-1 329,0 0 1,-1 0 0,1 0-1,0 0 1,0 0 0,0 0-1,0 0 1,-1 0 0,1 0 0,0 0-1,0 0 1,0 0 0,0 0-1,-1-1 1,1 1 0,0 0-1,0 0 1,0 0 0,0 0-1,0 0 1,-1 0 0,1 0-1,0-1 1,0 1 0,0 0-1,0 0 1,0 0 0,0 0-1,0 0 1,0-1 0,0 1-1,-1 0 1,1 0 0,0 0-1,0-1 1,0 1 0,0 0-1,0 0 1,0 0 0,0 0-1,0-1 1,0 1 0,0 0-1,0 0 1,1-1 0,2-6-2707,3-4-699,6 3 1222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65 4384,'0'0'6309,"6"0"-3957,6 3-1851,1-2-1,0 0 1,0 0 0,0-1-1,-1-1 1,1 0-1,17-4 1,-28 5-436,0 0 0,0-1 0,0 0 0,0 1-1,0-1 1,0 0 0,-1 0 0,1 0 0,0 0 0,-1 0 0,1-1-1,0 1 1,-1 0 0,0-1 0,3-2 0,-3 3-30,-1 0 0,0 0 0,1 1 0,-1-1 0,0 0 1,1 0-1,-1 0 0,0 1 0,0-1 0,1 0 0,-1 0 0,0 0 0,0 0 1,0 1-1,0-1 0,0 0 0,-1 0 0,1 0 0,0 0 0,0 0 0,0 1 0,-1-1 1,1 0-1,0 0 0,-1 0 0,1 1 0,-1-1 0,1 0 0,-1 1 0,1-1 1,-1 0-1,0 1 0,1-1 0,-1 1 0,0-1 0,1 1 0,-1-1 0,0 1 1,-1-1-1,-2-2 54,-1 1 1,0 0-1,0 0 1,0 1-1,0-1 1,0 1-1,0 0 1,0 0-1,-1 1 0,1-1 1,0 1-1,0 0 1,-1 1-1,-6 1 1,-9 2 218,0 1 1,-23 9-1,36-12-223,-4 3 125,0-1 0,-23 14 0,32-17-179,0 1 0,0 0-1,0 0 1,0 0 0,1 0-1,-1 0 1,1 1 0,-1-1-1,1 1 1,0 0 0,0-1-1,0 1 1,1 0 0,-1 0-1,1 0 1,-2 5 0,2-6-32,1 0 1,0 0-1,0 0 1,0 0-1,0 0 1,0 0-1,1-1 1,-1 1-1,0 0 1,1 0-1,0 0 1,-1 0-1,1-1 1,0 1-1,0 0 1,0-1 0,0 1-1,0 0 1,0-1-1,0 1 1,1-1-1,-1 0 1,1 1-1,-1-1 1,1 0-1,-1 0 1,4 2-1,4 1 80,0 0 0,0 0 0,0 0 0,11 1 0,-14-3-7,109 22 354,-12-4-223,-34-4 160,-66-16-341,1 0 0,-1 0 0,0 0 0,1-1 0,-1 0-1,1 1 1,-1-1 0,6-3 0,22-24-12688,-22 19 9941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2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99 7648,'-12'-7'2453,"1"9"3973,30-5-5215,-10 1-1077,-1 0 1,1-1-1,-1-1 0,1 1 0,14-10 0,-21 11-62,0 1 0,0-1 0,0 0-1,0 1 1,0-1 0,-1 0-1,1 0 1,-1 0 0,1 0-1,-1-1 1,0 1 0,0 0 0,2-5-1,-3 6-55,0 0 0,0 0 0,1 0 0,-1 0 0,0 0 0,0 0 0,0 0 0,0 0 0,0 0 0,-1 0 0,1 0 0,0 0 0,0 1 0,-1-1 0,1 0 0,-1 0 0,1 0 0,0 0 0,-1 0 0,0 0 0,1 1 0,-1-1 0,1 0 0,-1 0-1,0 1 1,0-1 0,1 0 0,-1 1 0,0-1 0,0 1 0,0-1 0,0 1 0,0-1 0,0 1 0,1 0 0,-1-1 0,0 1 0,-2 0 0,1-1 52,-1 1 0,0-1 0,1 1-1,-1 0 1,0 0 0,1 0 0,-1 0 0,0 0-1,1 1 1,-1-1 0,1 1 0,-1-1 0,0 1 0,-2 2-1,0-1 72,1 0 1,0 1-1,0 0 0,0 0 0,0 0 0,0 0 0,-4 6 0,3-3-5,0 0 0,1 0 1,0 0-1,0 0 0,1 1 0,0-1 0,0 1 0,0 0 0,1 0 0,-3 13 0,4-10-48,0-7-54,0 0 1,1 0-1,0 0 0,-1 0 0,1 0 1,0 0-1,0 0 0,1 0 1,-1 0-1,1 0 0,-1 0 0,1 0 1,0 0-1,0 0 0,1 0 1,1 3-1,-1-3-7,0 0 0,1-1 0,-1 1 0,1 0 0,0-1 0,-1 0 0,1 0 0,0 0 0,0 0 0,1 0 0,-1-1 0,0 1 0,1-1 1,-1 0-1,0 0 0,1 0 0,0 0 0,-1-1 0,1 0 0,-1 1 0,1-1 0,4-1 0,17-1-638,-1 0 1,0-2-1,27-8 1,11-1-2378,-20 8 1395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4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0 576,'6'9'6265,"0"1"-5034,-1 1-1,6 16 1,7 38 764,-7-31-1083,-9-29-747,0 1 0,0-1 1,-1 1-1,1 0 0,-1 0 1,-2 12 5417,1-18-5475,-7-5 1893,-10-17-2347,11 14 989,-19-17-372,17 19-934,1-1 0,-12-14 0,17 19 173,1 0 0,0 0 1,-1 0-1,1 0 0,0 0 1,0 0-1,0-1 0,1 1 1,-1 0-1,0-1 0,1 1 1,0 0-1,-1-1 0,1 1 1,0-1-1,1-2 0,3-14-2000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4 234 3072,'-3'0'14250,"5"-2"-12677,-1 1-1493,0 0 1,-1 0-1,1 0 0,0 0 0,0 0 0,-1 0 0,1 0 0,-1 0 0,1-1 0,-1 1 0,1 0 0,-1 0 0,0 0 0,0-1 0,1 0 0,3-11 741,-3 12-597,-1 1-144,0-4-38,0 3-31,1 4-432,1 6 397,0 0 0,-1 1 1,0-1-1,-1 1 1,0-1-1,-1 12 0,0 7 259,8 84 59,-6-107-305,0 51 116,-2-34 115,1-20 180,1-1-309,2 4-43,-3-5-15,0 0 1,0 0 0,0 0-1,0 0 1,0 0-1,0 0 1,0 0 0,0 0-1,0 0 1,0 0 0,0 0-1,-1 0 1,1-1-1,0 1 1,0 0 0,0 0-1,0 0 1,0 0-1,0 0 1,0 0 0,0 0-1,-1 0 1,1 0 0,0 0-1,0 0 1,0 0-1,0 0 1,0 0 0,0 0-1,0 0 1,-1 0 0,1 0-1,0 1 1,0-1-1,0 0 1,0 0 0,0 0-1,0 0 1,0 0 0,0 0-1,0 0 1,0 0-1,-1 0 1,1 0 0,0 0-1,0-361 863,0 331-953,-1 1 0,-5-32 1,4 37-756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2560,'-13'12'18305,"25"-8"-18249,-7-2 404,4 0-287,1 0 1,-1-1 0,0-1 0,19 0-1,39-7 479,-29 2-295,83 2 182,-84 3-257,52 3 348,-88-3-556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7648,'-7'-9'5010,"12"25"1652,2 7-5540,-3 6-331,-1-1 0,-2 39 0,0-18-289,8 365 1108,-9-410-1689,0 1 0,0-1 0,-1 0 0,1 1-1,-1-1 1,-2 6 0,2-9-218,1 0-1,0 0 1,-1 0 0,1 0-1,-1 0 1,0 0 0,1 0-1,-1 0 1,0 0 0,1 0-1,-1-1 1,0 1 0,0 0-1,0 0 1,0-1 0,0 1-1,0-1 1,0 1 0,0-1-1,0 1 1,0-1 0,0 1-1,0-1 1,0 0 0,0 0-1,0 0 1,-2 1 0,-3-1-2471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 5408,'-27'-5'1728,"16"6"-1046,2 1-621,2-1 369,0 1 0,0 0 0,0 0 1,0 1-1,0 0 0,-10 6 0,6-3 19,0 1-1,0 1 1,1 0-1,0 0 0,1 1 1,0 0-1,0 0 1,1 1-1,1 1 1,-1-1-1,-8 19 1,5-4 115,1 1 1,-10 42-1,-6 57 660,25-117-1207,-27 178 808,24-139-555,1 1-1,4 49 1,1-74-354,0 0 0,2 1 0,1-1 0,1 0 0,15 40 0,-14-48-227,1-1-1,0 1 1,0-1-1,2-1 0,0 0 1,0 0-1,1-1 1,1 0-1,17 14 1,-16-17-470,0 0 1,0 0 0,1-2-1,0 1 1,0-2-1,1 0 1,0-1-1,16 4 1,46 9-2217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2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 2144,'-10'-4'6825,"8"4"-6646,1 0-1,0 0 1,-1 0 0,1 0-1,-1 1 1,1-1-1,0 0 1,-1 1-1,1-1 1,0 1-1,-1-1 1,1 1 0,0 0-1,-2 1 1,-1 2 178,4-4-283,-1 1-1,1 0 1,-1 0-1,1-1 1,-1 1-1,0 0 1,0-1-1,1 1 0,-1-1 1,0 1-1,0-1 1,1 1-1,-1-1 1,0 1-1,0-1 1,0 0-1,-1 1 1,-4 0 277,5 1 119,4-2 1146,-3 1-1473,1 0 1,-1 0-1,1 0 1,0 0-1,0 0 1,-1 0-1,1 0 1,0 0-1,0 0 1,2 1-1,6 0 179,0 1-1,0-2 1,1 1-1,-1-1 0,1-1 1,15-1-1,-9 1-133,47 0 171,143 3-601,-129-3-5294,-54 0 3366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7040,'0'0'2282,"2"2"-1386,3 6-58,0-1-1,0 0 0,1 0 0,10 8 0,12 15 897,-15-12-1224,0 0 1,-1 1-1,-2 0 0,0 1 0,0 0 0,-2 1 1,-1 0-1,0 0 0,5 34 0,-6-13-182,-2-1 0,-1 1 0,-3-1-1,-5 50 1,2-60-143,-2-1 0,-2 0-1,-11 33 1,-38 85 52,16-45-269,19-43 32,-19 50-958,30-89-1184,-15 27 0,22-44 1658,-3 6-2019,6-20-2921,7-9 1622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7296,'1'14'6105,"-6"28"-3614,4-37-1935,-39 263 5430,15-105-4282,20-135-1641,2-19-75,2-1 0,-1 1 0,1-1 0,1 1 0,-1-1 0,2 12 0,0-8 88,-1-7-2186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4:4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9792,'-5'0'4938,"14"1"-1142,16 1-349,30-4-1162,-30 0-1996,32 2 1,-40 2-760,28-2 0,-20-4-6052,-18 4 4571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6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1 711 2240,'7'-7'1989,"6"-5"4330,-10 3-5785,6-4 1333,-5 9-1411,0-1 1,-1 1-1,0-1 0,5-9 1,-6 10-361,0-1 0,1 1 0,-1 0 0,1-1 0,0 2 0,0-1 0,1 0 0,-1 0 0,1 1 0,5-4 1,-5 4-37,0-1 0,0 1 0,0-1 1,0 0-1,3-5 0,-3 4-29,0 0 0,1 0 0,7-7 0,5 0-60,4-3 245,-1-1 1,-1-1 0,22-22-1,-28 23-217,41-49 163,-47 54-122,0 0 1,0 0-1,-1-1 0,7-18 1,-2-2 110,-1 0 0,9-58 0,-17 73-434,-2-31 0,-1 20 332,1 26-92,-1 0 0,0-1 1,0 1-1,0 0 0,0 0 1,-1 0-1,1-1 0,-1 1 1,-1-2-1,1 3 37,0 0-1,0-1 1,0 1 0,0 0-1,0 1 1,0-1 0,0 0-1,0 0 1,0 1 0,0-1-1,0 1 1,0 0 0,-1 0-1,1 0 1,0 0 0,0 0-1,0 0 1,0 1-1,-1-1 1,-2 2 0,1-1 18,0 0 0,1 1 1,-1 0-1,0 0 0,1 0 1,0 1-1,-1-1 0,1 1 1,0-1-1,0 1 0,1 0 1,-1 0-1,-2 4 0,-2 4 112,0-1 0,-11 23 0,-25 84 440,10-26-179,26-74-222,1 0-1,0 0 1,1 1 0,1 0-1,1-1 1,0 2 0,1 19-1,2-36-127,0-1-1,1 1 0,-1 0 1,1-1-1,-1 1 0,1-1 1,0 1-1,-1-1 0,1 1 0,0-1 1,0 1-1,0-1 0,0 0 1,0 0-1,1 1 0,-1-1 1,0 0-1,1 0 0,-1 0 1,2 1-1,5 3 61,0-1 0,13 5 0,-15-6 3,-2-2-42,1 1-1,0-1 1,0 0 0,-1-1-1,8 1 1,6 1 106,42 2-87,-48-3-29,-6-1-480,-1 1 1,1-1-1,-1 1 1,10 3-1,-14-3 120,0-1-1,1 1 1,-1-1-1,0 1 1,0 0-1,0 0 1,0-1-1,1 1 1,-1 0-1,0 0 1,0 0-1,-1 0 1,1 0 0,0 1-1,0-1 1,0 0-1,-1 0 1,1 0-1,-1 1 1,1-1-1,-1 0 1,1 1-1,-1-1 1,1 2-1,-2 20-2879,-6 5-1574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0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52 101 2656,'0'0'39,"0"0"0,0 0 0,0 0 0,1 0 0,-1 0 1,0 0-1,0 0 0,0 0 0,0 0 0,0 0 0,0 0 0,0-1 0,1 1 0,-1 0 1,0 0-1,0 0 0,0 0 0,0 0 0,0 0 0,0 0 0,0 0 0,0 0 0,0-1 1,0 1-1,0 0 0,0 0 0,1 0 0,-1 0 0,0 0 0,0 0 0,0 0 0,0-1 1,0 1-1,0 0 0,0 0 0,0 0 0,0 0 0,0 0 0,0 0 0,0-1 0,0 1 1,-1 0-1,1 0 0,0 0 0,0 0 0,0 0 0,0 0 0,0 0 0,0-1 0,0 1 1,0 0-1,0 0 0,0 0 0,-2 0 1481,3 21 3904,2-15-4943,-1 1 0,2-1 0,-1 0 0,1 0 0,0 0 1,0-1-1,1 1 0,0-1 0,0 0 0,0-1 0,6 5 1,-7-6-325,0-1 0,1 1 0,-1-1 0,1 0-1,-1-1 1,1 1 0,0-1 0,0 0 0,0 0 0,-1 0 0,1-1 0,0 0 0,0 0 0,0 0 0,0 0 0,9-3 0,-9 1-95,-1 1 0,0-1 0,0 0 0,0 0-1,0-1 1,0 1 0,-1-1 0,1 0 0,-1 0 0,0 0 0,0 0-1,0-1 1,0 1 0,4-8 0,-5 9-45,0-1 1,0 0-1,-1 0 0,1 0 0,-1 0 1,0 0-1,0 0 0,0 0 1,0 0-1,-1-1 0,1 1 0,-1 0 1,0 0-1,0-1 0,0 1 1,0 0-1,0 0 0,-1-1 0,1 1 1,-1 0-1,0 0 0,0 0 1,0 0-1,-1 0 0,1 0 0,-1 0 1,1 0-1,-5-4 0,-2-5-45,5 8 32,1 0 1,0 0 0,-1 0 0,0 1-1,0 0 1,0-1 0,-1 1-1,1 0 1,-1 0 0,1 1 0,-1-1-1,0 1 1,-5-3 0,6 4 25,-1 0 1,1 0-1,0 1 1,0-1-1,-1 1 1,1 0 0,-1 0-1,1 0 1,0 0-1,-1 0 1,1 1-1,0 0 1,-4 0-1,1 1 24,0 1 0,1-1-1,-1 1 1,1 0-1,0 1 1,-9 6 0,2 0 195,1 1 0,0 1 0,1 0 0,-17 25 0,23-30-142,0 0 0,1 0 0,0 0 1,0 0-1,1 1 0,0-1 0,0 1 0,1-1 1,0 1-1,0 0 0,1 0 0,0-1 1,0 1-1,1 0 0,0 0 0,0-1 1,1 1-1,0-1 0,0 1 0,7 13 1,-4-11 56,0 0 0,0 0 0,1-1 0,0 0 0,1 0 0,0 0 0,1-1 0,-1 0 0,2 0 0,-1-1 1,1 0-1,0 0 0,19 10 0,-23-16-139,0 1 1,0 0-1,-1-1 1,1 0-1,0 0 1,1-1-1,-1 1 1,0-1-1,0 0 1,0-1-1,7 0 1,5-3-1236,31-9 1,-45 12 869,9-1-2137,-1 0 0,1 0 0,0 1 1,12 0-1,3 5-216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0.6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41 6656,'0'-2'500,"0"0"1,0 0 0,0 0-1,0 0 1,1 0-1,-1 0 1,0 0 0,1 0-1,0 0 1,-1 0-1,1 1 1,0-1-1,0 0 1,0 0 0,0 1-1,0-1 1,0 0-1,1 1 1,-1 0 0,0-1-1,3-1 1,-6 5-16,1 0 1,0 0-1,0 0 0,0 0 1,0 0-1,0 0 1,0 0-1,0 0 0,1 0 1,-1 0-1,1 0 1,-1 5-1,-4 42 138,3-24-68,1-7-493,1 1 0,1-1 0,0 1 0,1-1 0,1 0 0,1 1 0,9 26 0,-12-42-137,0-1 0,0 1 1,0-1-1,0 1 0,1-1 1,-1 0-1,4 5 1,-5-7-6,1 0 0,-1 0 1,0 1-1,0-1 0,1 0 1,-1 0-1,0 0 0,1 1 1,-1-1-1,0 0 1,1 0-1,-1 0 0,1 0 1,-1 0-1,0 0 0,1 0 1,-1 0-1,0 0 0,1 0 1,-1 0-1,0 0 1,1 0-1,-1 0 0,1 0 1,0-1-287,0 1 0,0-1 1,-1 1-1,1-1 1,0 1-1,0-1 0,-1 0 1,1 0-1,0 1 1,-1-1-1,1 0 0,-1 0 1,1-1-1,40-62-11132,-23 39 8378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1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88 6240,'-31'-34'2816,"21"17"-2464,6 5 32,8 7-288,-4-1 32,0 1-64,0-4-1248,10 9 640,-2 0-2304,5 5 1568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1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3 8384,'-19'-3'10074,"21"4"-9493,1 2-420,0-1-1,-1 1 1,1 0-1,-1 0 1,0 0-1,0 1 1,0-1-1,0 0 1,0 1-1,-1-1 1,1 1-1,-1 0 0,0-1 1,0 1-1,0 6 1,1 7 163,0 0 1,-1 19 0,4-6 2261,-5-22-2628,-5 58 90,1-21-32,2-8 16,1-5 58,-6 35 1,-9 44 123,-5 28 468,21-123-624,1-7-15,-1-8 101,0-1-107,-1 0 0,0 0 0,1-1-1,-1 1 1,1 0 0,-1 0 0,1-1-1,-1 1 1,1 0 0,-1-1 0,1 1 0,-1 0-1,1-1 1,-1 1 0,1-1 0,0 1-1,-1-1 1,1 1 0,0-1 0,-1 1 0,1-1-1,0 0 1,0 1 0,0-1 0,-1 1-1,1-1 1,0 1 0,0-2 0,-2-18 69,2 15-79,0 0 0,1 1 0,0-1 0,0 0-1,0 1 1,0-1 0,1 1 0,3-7 0,22-32 23,-15 25-48,-11 17-12,13-22-14,20-22 0,-29 40-3,-1 0 1,1 0-1,0 1 0,0-1 0,0 1 1,1 0-1,-1 1 0,1-1 0,0 1 1,8-3-1,-13 5 13,0 1 1,0 0-1,0 0 1,0 0-1,1 0 0,-1-1 1,0 1-1,0 1 1,0-1-1,0 0 0,0 0 1,0 0-1,0 1 1,0-1-1,0 0 1,1 1-1,-1-1 0,0 1 1,-1-1-1,2 2 1,0-1 28,0 1 0,0 0 1,0-1-1,-1 1 1,1 0-1,-1 0 0,1 0 1,1 5-1,-1-4 7,0 1-1,-1 0 1,1 0 0,-1 0-1,0 0 1,-1 0-1,1 0 1,0 1-1,-1-1 1,0 7-1,-1-7-17,1 0-1,-1 1 0,0-1 1,-1 0-1,1 0 0,-1 1 1,1-1-1,-1 0 0,0 0 1,-1-1-1,1 1 0,-1 0 1,0-1-1,1 0 0,-6 4 1,2-1 35,0-1 0,0-1 0,-1 1 0,0-1 0,-9 4 0,10-7 68,6 0-135,6 6-29,-3 0 153,1-1 0,0 1 0,1-1 0,-1 0 0,1 0 0,0 0 0,1-1 0,-1 0 0,11 7 0,-11-9 894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2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70 3232,'-3'-4'433,"-6"-9"728,8 13-1106,1 0 0,0 0 1,0 0-1,0-1 0,-1 1 0,1 0 0,0-1 1,0 1-1,0 0 0,0 0 0,0-1 0,6-23 21454,31 22-21002,47-8 0,14-1-428,-83 10-60,4 0 3,31 1 1,-19 0-28,-25 0 13,0 0 0,-1-1 1,1 2-1,-1-1 0,1 1 1,10 2-1,-15-2-24,-2 0 17,1 0-1,-1 0 0,0 0 1,0 0-1,1 0 1,-1 1-1,1-1 0,-1 0 1,1 0-1,-1 1 1,1-1-1,0 0 0,0 1 1,-1 2-1,1 0 21,-2-1-3,1 0 0,-1 0 1,0 0-1,0 0 0,0 0 0,0-1 1,0 1-1,0 0 0,-1-1 1,-4 4-1,-29 19 10,-38 17 19,23-15 55,0-1 40,38-20-122,0 0 0,0 1 0,1 0 0,0 1 0,-14 12 0,11-8 84,5-5 135,8-4-172,144-14 759,-34 0-713,41-4-358,-118 12-2614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13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0 2720,'-20'2'585,"-6"0"3310,53-2 6676,2 0-4930,114 5-3459,-65-7-2278,-20 0-2816,-26 6 1253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3648,'-17'-8'2149,"33"13"5521,9-2-4748,33 1-3024,-36-3 902,32 3-1733,73 12 0,-96-8-144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3 358 1824,'0'0'54,"0"0"-1,0 1 1,0-1 0,-1 0-1,1 0 1,0 0 0,0 0-1,0 0 1,0 0 0,0 0-1,0 0 1,-1 0 0,1 0-1,0 0 1,0 0 0,0 1-1,0-1 1,0 0 0,0 0-1,0 0 1,0 0 0,0 0-1,0 0 1,-1 1 0,1-1-1,0 0 1,0 0 0,0 0-1,0 0 1,0 0 0,0 1-1,0-1 1,0 0 0,0 0-1,0 0 1,0 0 0,0 0-1,0 1 1,0-1 0,0 0-1,1 0 1,-1 0 0,0 0-1,3 12 4675,1 3-2553,-4-13-1130,1 0-905,0 0 1,0 0-1,0 1 0,0-1 1,0 1-1,-1-1 0,1 0 1,-1 4-1,2 1-59,-1-3-39,0-1 0,0 1 0,0 0 0,0-1-1,0 1 1,-1 5 0,1-6 2,-1 1 0,0 0 0,1-1 0,0 1 0,0-1 0,0 1 0,2 4 0,1-2 51,0 2-16,0 0 1,1 0-1,0-1 0,1 1 1,11 11-1,1-2-20,-13-11-34,-1-1-1,1-1 1,1 1 0,-1-1 0,1 0 0,-1 0 0,1-1 0,10 5 0,6 1 312,-17-7-285,0 0 0,1 1 0,-1-2-1,1 1 1,0-1 0,-1 0 0,12 1 0,37 7 316,48-1-22,15-5 102,-94-4-415,0-2 0,0-1 0,0 0 0,29-11 0,25-5-22,225-20-160,-277 37 243,48-2-103,71 0-503,-68 7 669,123 17 1,-169-14-178,1 1-1,-1 2 1,-1 1 0,34 15-1,-54-20 33,-1 0-1,0 1 0,-1 0 0,1 0 0,-1 0 0,0 1 0,0 1 0,0-1 0,-1 1 0,0 0 0,-1 0 0,9 14 0,0 4-66,-9-15 68,0-1 0,0 2 1,-1-1-1,5 16 0,6 34 12,14 71 249,-20-89-332,-5-28 119,2 26 0,2 4 79,-5-33-54,-1-1 1,-1 1-1,1 13 0,-2-24-50,0 0-1,0 0 0,0 0 1,0 1-1,0-1 0,0 0 1,0 0-1,0 0 0,0 0 1,0 0-1,0 0 1,0 0-1,0 0 0,0 1 1,0-1-1,0 0 0,0 0 1,0 0-1,0 0 1,0 0-1,0 0 0,0 0 1,0 0-1,0 0 0,0 1 1,0-1-1,0 0 0,0 0 1,0 0-1,0 0 1,0 0-1,1 0 0,-1 0 1,0 0-1,0 0 0,0 0 1,0 0-1,0 1 1,0-1-1,0 0 0,0 0 1,0 0-1,0 0 0,1 0 1,-1 0-1,0 0 1,0 0-1,0 0 0,0 0 1,0 0-1,0 0 0,0 0 1,0 0-1,1 0 0,-1 0 1,0 0-1,0 0 1,0 0-1,0 0 0,0 0 1,0 0-1,0 0 0,0 0 1,1-1-1,-1 1 1,0 0-1,8-9 387,7-16-837,-15 25 465,23-52 78,-7 19-249,-12 24 110,1-1 0,-1 1 0,8-10-1,10-12 8,-13 17-31,1 0 0,0 0 0,19-17 0,-2 9-50,1 1 0,1 2-1,0 1 1,61-27 0,-33 20 66,92-29 0,-144 52-30,0 1-1,0 1 1,0-1-1,0 1 0,0 0 1,0 0-1,0 0 0,0 1 1,0-1-1,0 1 0,0 0 1,0 1-1,-1-1 1,1 1-1,0 0 0,-1 0 1,6 4-1,-5-3 37,0 1 0,0 0 0,0 0 0,0 0-1,-1 1 1,0-1 0,0 1 0,0 0 0,0 0 0,-1 1 0,0-1-1,0 1 1,3 7 0,9 16-102,-11-24 92,-1 0 0,0 1-1,4 9 1,-2-2 56,1 0 1,1 0-1,-1-1 0,2 0 1,0-1-1,1 0 0,11 12 1,-16-18-17,2 0 0,-1-1 1,1 0-1,-1 0 0,1 0 0,0-1 1,0 0-1,1 0 0,9 3 0,0-2 130,-1 0-1,0-1 0,19 1 0,-20-4-93,1 0 1,0-1-1,-1 0 0,1-1 1,-1-1-1,1 0 0,-1-1 1,0-1-1,0 0 0,-1-1 1,0 0-1,0-1 0,0-1 1,-1 0-1,22-18 0,-13 5 21,-1-2-1,0-1 0,31-50 1,-35 48 24,-9 14-16,16-21-1,28-36 159,-4 5-128,-41 56-95,0-1 1,-1 0-1,9-18 0,1-4 21,-11 25-28,0-1 0,-1 0 1,0 0-1,0 0 0,-1 0 1,0-1-1,0 1 0,-1-1 1,0 1-1,0-1 0,-1 1 1,0-1-1,0 0 0,-1 1 1,-2-13-1,-23-82 57,-1-2 106,23 87-207,-1 1 0,-7-20 0,7 25-10,1 0 1,0-1 0,1 1 0,0-1-1,1 0 1,-1-14 0,0 15-570,1 2-4411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3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1728,'0'-20'12405,"0"19"-11987,0 0 0,0 0 1,0 0-1,0 0 0,0 0 0,0 0 0,0 0 1,0 0-1,0 0 0,1 0 0,-1-1 0,9-4-117,0 0-1,0 1 0,0 0 0,0 1 0,1 0 1,16-4-1,26-7 273,1 3 0,100-9 0,-116 17-426,33-1 31,-60 5-109,0 0 0,0 1 0,0 0 0,20 5 0,-22-3-50,16 6-1,-7-1-274,-17-8 459,5-8-6582,-5 3 4140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4.0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0 103 5312,'2'5'9640,"-2"-5"-9474,15 5 3251,18 1-1825,-1-5-760,-1-1 0,40-4 0,-42 1-581,147-16 745,-137 13-960,1-3 0,54-18 0,-63 13-1175,-18 3-2298,-4-4-3715,-4 3 4150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4.6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21 5632,'-1'-3'223,"0"3"-7,1-1 1,0 1-1,-1-1 1,1 1 0,0-1-1,0 0 1,-1 1-1,1-1 1,0 0 0,0 1-1,0-1 1,0 0 0,0 1-1,0-1 1,0 1-1,0-1 1,0 0 0,0 1-1,0-1 1,0 0-1,1 1 1,-1-1 0,0 0-1,0 1 1,1-1-1,-1 1 1,1-2 0,0 2 61,0 1 1,0-1-1,0 0 1,0 0-1,0 1 1,0-1 0,0 1-1,0-1 1,0 0-1,-1 1 1,1 0-1,0-1 1,0 1 0,0 0-1,-1-1 1,1 1-1,0 0 1,0 0-1,19 22 1160,-15-12-993,0 0 1,0 0-1,-1 0 0,0 0 0,-1 1 1,3 21-1,2 73 686,-7-68-819,-10 341 888,4-333-1242,-1-29-2817,-1-16-3048,-5-5 1432,5 4 676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5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36 112 7296,'-35'-12'9717,"45"16"-7899,3-1-1226,1 0-1,0 0 1,0-2-1,24 1 0,61-6 324,-90 3-872,162-10 928,104-9-209,768-47 156,-820 62-863,33-2-25,-197 10-6382,-71 4 389,4-2 4038,-12 6-4197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6.0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26 101 4992,'-26'2'8970,"38"-8"-6724,18-7 343,42-23 1,-4 1-1578,-63 33-953,0 0-1,0 0 0,0 0 1,1 1-1,-1 0 0,0 0 1,11-1-1,-13 2-42,0 0 0,-1 1 0,1-1-1,0 1 1,-1-1 0,1 1 0,0 0 0,-1 0 0,1 0 0,-1 0-1,1 1 1,-1-1 0,0 1 0,1-1 0,-1 1 0,0 0-1,3 3 1,-4-3 0,0-1 0,0 1 0,0 0 0,0-1 0,0 1 0,0 0 0,-1 0 0,1 0 0,-1 0 0,1 0 0,-1 0 0,0 0 0,0 0 0,1 0 0,-1 0 0,-1 0 0,1 0 0,0 2 0,-2 6 41,0 0 1,-6 13 0,5-11-12,-25 72 464,-4-2 0,-72 136 1,79-178-520,-4 6 263,30-46-236,-1 0 0,0 1 0,1-1 1,-1 1-1,0-1 0,1 0 0,-1 0 0,1 1 1,-1-1-1,1 0 0,-1 0 0,1 0 0,-1 1 1,1-1-1,-1 0 0,1 0 0,-1 0 0,1 0 1,-1 0-1,1 0 0,-1 0 0,1 0 0,-1 0 1,1 0-1,-1 0 0,2-1 0,6 2 243,1 0-168,-1-1 1,1 0-1,0 0 1,-1-1-1,1 0 1,0 0 0,14-5-1,10-1 18,-9 4-53,89-20 81,-50 7-331,-54 15 342,1-1-2705,-9 2 2047,0-1 0,-1 1 0,1-1-1,0 0 1,0 1 0,-1-1 0,1 0-1,-1 1 1,1-1 0,-1 0 0,1 0 0,-1 1-1,1-2 1,5-9-4393,6 0 1632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6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36 8896,'-11'-16'2869,"11"15"-2814,-1 1 0,1 0 0,0-1 0,0 1 0,0-1 0,-1 1 0,1 0 0,0-1 0,0 1 0,0-1 0,0 1 0,0-1 0,0 1 0,0-1 0,0 1 0,0 0 0,0-1 0,0 1 0,0-1 0,0 1 0,0-1 0,0 1 0,0-1 0,0 1 0,1 0 0,-1-1 0,0 0 0,2-5 4245,-4 23 1450,-4 12-4179,-6 42-1468,7-32-19,-4 66 267,8-91-316,2 0 0,0-1 0,0 1 0,1 0 0,6 19 0,-2-10-119,-6-19-19,1 0 1,0 0-1,0 0 0,0 0 1,1 0-1,-1 0 1,1 0-1,0 0 1,0 0-1,0-1 1,1 1-1,-1-1 0,4 4 1,-5-7-185,-1 0-1,1 0 1,0 1 0,0-1-1,-1 0 1,1 0 0,0 0-1,0 0 1,0 0 0,-1 0-1,1 0 1,0 0 0,0 0-1,-1 0 1,1 0 0,0-1-1,0 1 1,-1 0 0,1-1-1,0 1 1,-1 0 0,2-1 0,15-11-4550,-2-9 341,-2 0 1531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6.7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37 8640,'-13'-20'3904,"8"20"-3392,5-5 96,5 5-448,-5-3-768,3 3 320,2-5-2176,4 10 1376,5-10-3744,3 1 2720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7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25 8480,'-24'-20'2730,"17"16"-994,4 6-943,5 6 188,-1-3-464,-1-1 0,1 1 0,-1 0 0,0 0 0,-1 7 1,1 8 442,7 80 1453,2 89-180,-21 83-1508,9-217-696,3-35 68,-2 0 0,-3 20 0,4-23-6,2-5 239,-1-12-106,0-14-42,1 5-230,1 0 0,-1 0 1,1 0-1,4-9 1,0-5 93,2-7-55,0-1 0,2 1 1,26-55-1,-30 74 30,0 0 0,1 1 0,0 0 1,0 1-1,1 0 0,0 0 0,1 0 0,0 1 0,0 0 0,1 1 1,0 0-1,0 1 0,16-8 0,-20 11-33,1 1 1,0-1-1,0 1 1,10-2-1,-15 4 9,-1-1 1,1 1-1,0 0 0,0 0 1,-1 0-1,1 0 0,0 0 0,0 1 1,-1-1-1,1 0 0,0 1 1,0 0-1,-1-1 0,1 1 1,-1 0-1,1 0 0,-1 0 0,1 0 1,-1 0-1,1 0 0,-1 0 1,0 0-1,3 3 0,-1 1 60,0 1 0,-1-1 0,1 1-1,-1-1 1,-1 1 0,1 0 0,-1 0-1,1 0 1,-2 0 0,1 9 0,0 4 156,-4 36 0,1-42-186,0-1 0,0 0 0,-1 0-1,-1 0 1,-7 19 0,8-26-9,1 0-1,-1-1 1,1 0 0,-1 1-1,0-1 1,-1 0-1,1 0 1,-1 0-1,0-1 1,1 1 0,-2-1-1,1 0 1,0 0-1,-1-1 1,-8 5 0,1-3 13,9-2-26,0-1 0,0 0-1,0 0 1,0 0 0,0 0-1,0 0 1,-4-1 0,6 0 6,2 2-102,9 10 171,0-1 1,1 0-1,20 15 1,1 0 263,-20-14-218,0-2-1,1 0 0,24 14 1,-35-23-366,-1-1-16,-1 0 1,1 0-1,-1 0 1,1 0-1,0 0 1,-1 0-1,1-1 1,-1 1-1,1 0 1,0 0-1,-1-1 1,1 1-1,-1 0 1,1 0-1,-1-1 1,1 1-1,-1-1 1,1 1-1,-1-1 1,1 1-1,-1-1 1,14-45-10188,-8 25 4161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47.7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82 8128,'0'1'221,"1"0"1,0 0 0,-1 0 0,1 0-1,0 0 1,-1 0 0,1 0 0,-1 0-1,1 0 1,-1 0 0,0 0 0,1 0-1,-1 0 1,0 2 0,3 7 105,27 71 3913,23 79 2432,-47-138-5966,-3-14 685,-2-23-683,7-92-446,-3 57-81,7-37 429,-10 77-510,1 1-1,0 0 1,0 0 0,0 0-1,1 0 1,1 1 0,6-10-1,-9 15-48,1 0 0,-1 0 0,1 0 0,0 0 0,0 0-1,0 1 1,0 0 0,1-1 0,-1 1 0,1 0-1,-1 1 1,7-3 0,-4 2-7,1 1 1,-1 0-1,0 0 1,0 0-1,0 1 1,0 0-1,10 1 1,2 2-8,0 1-1,0 1 1,0 0 0,24 12-1,-22-8-28,0 1-1,34 23 0,-17-6-3164,-16-10-4817,-14-6 199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6720,'-1'0'176,"1"-1"0,0 1 0,0 0 1,0-1-1,-1 1 0,1 0 0,0-1 0,0 1 0,0 0 1,0-1-1,0 1 0,0 0 0,0-1 0,0 1 0,0 0 1,0-1-1,0 1 0,0-1 0,0 1 0,0 0 1,0-1-1,0 1 0,0 0 0,0-1 0,1 1 0,-1 0 1,0-1-1,0 1 0,0 0 0,1-1 0,-1 1 0,0-1 1,14-2 5663,-6 2-6732,44-6 868,1 2 1,54 2-1,36 15-8422,-103-5 5913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1.0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4 3328,'-5'-1'281,"4"1"-215,0 0 1,0-1 0,0 1 0,0 0-1,0 0 1,0 0 0,0-1 0,0 1-1,0 0 1,0 1 0,0-1 0,0 0-1,0 0 1,0 0 0,0 0-1,0 1 1,0-1 0,0 1 0,0-1-1,0 0 1,0 1 0,0 0 0,0-1-1,1 1 1,-2 0 0,-19 5 15256,29-5-13905,95 8-448,252-9 280,-156-3-1241,-25-2-133,-109 2 136,-33 2 21,-10 1 34,-1-1 1,30-6-1,-17 4 81,-29 3-323,-19 0-230,2 0 367,-555 20-522,318-3 625,178-14-23,23 1-21,-27 0 38,60-4 326,7 0 239,23 8-497,28 13-78,-1 3 1,-1 1-1,63 50 0,76 81-21,10 8 94,-98-95-38,22 20 146,-94-73-143,1 0 0,25 15 1,-26-16 199,-17-12-266,1 0-1,-1 0 0,1-1 0,0 1 0,0-1 0,0 0 1,1 0-1,7 3 0,-11-5 151,-14 12-17,7-7-165,0-1 0,-1 0 0,1-1 0,-1 0 0,0 0 0,0 0 0,-12 3 0,-55 7 33,40-8 7,-23 6 34,0 1 1,-60 23 0,90-25-81,1 1 1,0 2-1,0 0 0,2 2 1,-1 0-1,-29 26 1,-107 93-79,-10-14 104,90-73 84,25-15-126,-63 46 0,109-69 84,9-8-33,0 1 0,0-1 0,0 0 0,-1 0 0,1 0 0,0 0 0,-1 0 1,1 0-1,-1 0 0,1 0 0,-1-1 0,1 1 0,-4 1 0,4-2 153,12 0 325,161-7 130,-54 1-511,3 1-30,79-1-58,220 10-59,-407-4 66,-1 0 0,0-1 0,0 0 1,1-1-1,-1 0 0,0-1 0,-1-1 1,1 1-1,0-2 0,-1 0 0,17-9 0,-20 8-1,-4 3-61,0 1-1,0 0 1,0-1 0,0 1 0,7-2 0,-9 4 13,-1-1 1,0 1-1,1 0 1,-1 0-1,1 0 1,-1 0-1,0 0 1,1 0-1,-1 1 1,0-1-1,1 0 0,-1 1 1,0-1-1,1 1 1,-1-1-1,0 1 1,0 0-1,0-1 1,1 1-1,-1 0 1,0 0-1,0 0 1,1 1-1,29 26 90,14 16-6,-43-42-63,-1-1-1,1 1 1,-1 0 0,1 0-1,-1 0 1,0 1-1,2 3 1,-3-5-10,0-1 1,0 0-1,1 1 0,-1-1 0,0 0 1,0 1-1,0-1 0,1 1 1,-1-1-1,0 0 0,0 0 0,1 1 1,-1-1-1,0 0 0,1 1 1,-1-1-1,0 0 0,1 0 0,-1 0 1,1 1-1,-1-1 0,0 0 1,1 0-1,0 0 0,3 4-2997,3 33-19997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1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7 766 7392,'-6'1'2183,"8"2"-927,12 1 1187,-7-4-1830,-1 0 0,1-1-1,0 0 1,-1-1-1,1 0 1,-1 0 0,1 0-1,-1-1 1,11-5 0,2-4 245,28-23 0,1-1-130,54-25-168,32-22-238,-114 69-264,-1-1 0,0-1 0,-1-1 1,22-26-1,-25 22-18,0 0 0,-1-1 0,-1-1 0,11-27 0,-8 11 81,18-73 1,-31 98-157,0 1 0,1-20 0,-4 27 31,0 1-1,0-1 1,-1 0-1,1 1 1,-1-1 0,0 0-1,-1 1 1,-1-6 0,2 10 11,1 0 0,0 0 1,0 0-1,-1 1 0,1-1 1,0 0-1,-1 0 1,1 1-1,-1-1 0,1 0 1,-1 1-1,1-1 0,-1 0 1,0 1-1,1-1 1,-1 1-1,0-1 0,1 1 1,-1-1-1,0 1 0,0 0 1,1-1-1,-1 1 1,0 0-1,0 0 0,0-1 1,1 1-1,-1 0 0,0 0 1,0 0-1,0 0 1,0 0-1,0 0 0,1 0 1,-1 0-1,0 1 0,0-1 1,0 0-1,1 0 1,-1 1-1,-1 0 0,-2 1 28,-1 1-1,1 0 1,0 0 0,0 0-1,-6 8 1,-2 2 9,2 0 1,0 1 0,0 0-1,1 1 1,1 0-1,-7 17 1,-31 102 779,38-110-621,2 2 1,1-1-1,-4 42 1,9-57-175,0 0 1,0 0 0,1-1-1,0 1 1,1 0 0,0-1 0,1 1-1,0-1 1,0 1 0,1-1-1,0 0 1,9 13 0,-8-14-94,0 0 1,1-1-1,0 0 1,0 0-1,14 11 1,-16-15-360,0 0 1,0-1 0,0 0 0,1 0-1,-1 0 1,1 0 0,-1-1-1,1 1 1,0-1 0,-1 0 0,1-1-1,0 1 1,5-1 0,3 0-1682,0-1 0,-1 0 0,1-1 0,-1 0 0,16-5 0,-1 0-1917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2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37 6144,'-15'-13'14279,"15"12"-14219,0 1 0,0 0 0,1-1 0,-1 1 0,0-1 0,0 1 0,1 0 0,-1-1 0,0 1 1,1 0-1,-1 0 0,0-1 0,1 1 0,-1 0 0,0 0 0,1-1 0,-1 1 0,0 0 1,1 0-1,-1 0 0,1 0 0,-1-1 0,0 1 0,1 0 0,-1 0 0,1 0 0,-1 0 1,1 0-1,-1 0 0,0 0 0,1 0 0,182-8 3336,1 0-2845,-167 8-535,91 4 122,-59-3-138,-48-1-42,-20 10-13732,-10 0 8883,17-6 3513,-23 7-2200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2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72 7456,'-21'4'10901,"88"-7"-5708,34-8-2978,-6 1-1607,31-8-483,-73 8-2742,3-2-6134,-38 8 5231,4-3-2746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2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153 163 9312,'-4'0'357,"1"-1"66,0 0-1,0 1 1,0 0 0,-1-1-1,1 1 1,0 0-1,0 0 1,0 1 0,0-1-1,-1 1 1,1-1 0,0 1-1,0 0 1,0 0 0,0 1-1,0-1 1,1 1 0,-1-1-1,-4 4 1,1 1 333,0 0 0,-9 13 0,-2 2 192,13-17-774,1 0 0,-1 1 0,1-1-1,1 1 1,-1-1 0,0 1 0,1 0 0,0 0 0,0 0-1,1 0 1,0 0 0,-1 1 0,2-1 0,-1 0 0,0 1 0,1-1-1,1 11 1,0-12-89,0 1-1,0 0 0,0-1 1,1 1-1,-1-1 1,1 0-1,0 1 0,1-1 1,-1 0-1,1 0 0,-1-1 1,1 1-1,0 0 1,1-1-1,-1 0 0,1 0 1,-1 0-1,1 0 0,0 0 1,8 3-1,0 0 48,1-2 0,0 0 0,-1 0 0,2-1 0,-1-1 0,0 0-1,0 0 1,1-2 0,-1 0 0,0 0 0,1-1 0,-1-1 0,0 0 0,26-8 0,-25 6-101,1-1 0,-1-1 0,0 0 0,-1-1 1,1-1-1,-1 0 0,-1 0 0,1-1 0,-2-1 1,1 0-1,-1-1 0,18-22 0,-26 29-37,-1 0-1,1 0 1,-1-1-1,0 1 1,0 0 0,-1-1-1,1 1 1,-1-1-1,0 1 1,0-1 0,-1 0-1,1 0 1,-1 1-1,0-7 1,-1 7-11,1 0-1,-1 1 1,0-1 0,0 1-1,0-1 1,0 1 0,-1 0-1,0 0 1,1-1 0,-1 1-1,0 0 1,-1 1 0,1-1-1,0 0 1,-1 0 0,1 1-1,-1 0 1,0-1 0,-4-1-1,-1-1-49,0 1-1,-1 1 0,1-1 0,-1 2 0,1-1 0,-1 1 0,-16-2 0,-67-1-580,64 5 378,-47 0-1077,-35-1-3407,105 0 3933,0 1 1,-1-1-1,1 0 1,0-1-1,-7-2 1,10 4 434,0-1 0,1 0 1,-1 0-1,0 0 1,1 0-1,-1 0 1,1 0-1,0-1 1,-1 1-1,1 0 1,0-1-1,0 1 1,0-1-1,0 0 0,0 1 1,0-1-1,0 0 1,0 1-1,0-3 1,0-2-269,0 0-1,0 0 1,1 0 0,0 0 0,1-8 0,6-32-2061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3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19 436 5888,'-1'0'169,"0"1"0,-1-1 0,1 1 0,0-1 0,1 1 0,-1-1 0,0 1 0,0-1 0,0 1 0,0 0-1,0 0 1,1-1 0,-1 1 0,0 0 0,0 0 0,1 0 0,-1 0 0,1 0 0,-3 10 8124,4-16-7594,1 0 0,-1 0-1,1 0 1,2-6 0,-2 7-470,20-53 1060,39-83-34,-51 121-1174,1 0 0,1 1 0,0 0-1,2 1 1,16-17 0,-17 21-25,-1 1 0,2 0-1,0 1 1,0 1 0,19-11-1,-29 19-56,1 0 0,-1 0-1,1 0 1,-1 0 0,1 1-1,0 0 1,0 0 0,0 0-1,-1 0 1,1 1 0,0 0 0,0 0-1,0 0 1,0 1 0,0-1-1,0 1 1,0 1 0,-1-1-1,1 1 1,0-1 0,-1 1 0,9 5-1,0 2 79,0 1 0,-1 1-1,0 0 1,0 0 0,18 25-1,41 70 275,-61-88-258,-7-12-46,0 0 1,0 0 0,1-1 0,-1 0 0,1 0 0,0 0-1,1 0 1,-1 0 0,1-1 0,9 7 0,-13-10-35,0-1 0,1 1 0,-1-1 0,0 1 0,0-1 1,0 0-1,0 1 0,0-1 0,1 0 0,-1 0 1,0 0-1,0 0 0,0 0 0,1 0 0,-1 0 1,0-1-1,0 1 0,0 0 0,0-1 0,0 1 0,0-1 1,2 0-1,0-1 12,-1 0 0,1 0 0,-1 0 0,0 0 0,0 0 0,0 0 0,0-1 0,3-4-1,0-3 38,0 0-1,0 0 1,6-20-1,-4 4-56,-1-1 1,4-46-1,-10 67-42,1 1-1,0-1 1,-1 0 0,0 0-1,-1 1 1,1-1 0,-1 0-1,0 1 1,0-1 0,-1 0-1,-3-8 1,4 13 30,1 0 1,-1 1-1,1-1 0,-1 0 1,1 0-1,-1 0 0,0 0 1,1 1-1,-1-1 0,0 0 1,0 1-1,0-1 0,0 1 1,1-1-1,-1 1 0,0-1 1,0 1-1,0 0 0,0-1 1,0 1-1,-2 0 0,1 0-2,1 0-1,-1 0 1,0 0-1,0 1 0,1-1 1,-1 0-1,1 1 1,-1 0-1,0-1 1,1 1-1,-3 2 1,-1 0-6,0 1 1,0 0-1,1 0 1,0 0-1,0 1 1,-4 5-1,-11 20 50,-19 40 0,14-24 87,-56 91 615,64-115-592,0 1 0,-2-2 0,-32 32 1,44-48-125,-1 1 0,0-2 0,0 1 1,0-1-1,0 0 0,-1 0 1,0-1-1,0 0 0,0 0 1,0-1-1,0 0 0,0-1 1,0 0-1,-1 0 0,-7 0 1,10-2-239,0 1 0,1-1 0,-1-1 1,0 1-1,1-1 0,0 0 0,-1 0 1,1 0-1,0-1 0,0 0 0,0 0 1,1 0-1,-1 0 0,1-1 0,0 0 0,-1 0 1,-5-8-1,-3-5-2178,1 1 0,1-2 0,-13-26 0,8 11-693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6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5 3648,'-8'-5'10837,"8"11"-9077,-1-2-1485,1 1 0,-1 0 0,0-1 0,0 1 0,0 0 0,-1-1 0,1 1 0,-1-1 0,0 0 0,-4 6 0,-4 5 345,-18 20-1,14-18-329,-15 19 206,4-5-21,-32 49 0,37-47-337,2 2 1,2 0 0,1 0-1,-19 71 1,28-84-38,2 1-1,0 0 1,2 0 0,0 0 0,2 0 0,0 1 0,2-1-1,1 0 1,8 35 0,-2-31 67,2 0-1,1-1 1,1-1-1,25 36 1,-1 1 109,57 94 288,-48-82-379,-16-26-1812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7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39 286 6400,'-22'-23'2058,"21"22"-1949,0-1 0,0 1 0,0 0-1,0 0 1,0-1 0,0 1-1,0-1 1,0 1 0,1-1 0,-1 1-1,1-1 1,-1 0 0,0-1 0,0-4 752,0 5-497,0-1-1,0 1 0,1-1 0,0 1 1,-1-1-1,1 1 0,0-1 0,0 1 0,0-1 1,1 1-1,-1-1 0,1 1 0,-1-1 1,2-2-1,15-32 1532,-16 35-1778,4-6 113,0 1-1,1 0 0,0-1 1,0 2-1,1-1 0,0 1 1,0 0-1,1 1 0,-1-1 1,13-5-1,9-4 304,46-17 1,-61 26-433,2 0 0,-1 1 1,0 1-1,1 1 0,0 0 1,0 1-1,0 0 0,31 2 1,-42 1-82,-1-1 0,0 1 1,0 0-1,0 0 0,0 1 1,0-1-1,0 1 0,0 0 0,0 0 1,0 1-1,-1-1 0,1 1 1,-1-1-1,0 1 0,0 0 1,0 0-1,0 1 0,0-1 1,-1 1-1,1-1 0,-1 1 0,0 0 1,0 0-1,2 5 0,0 4 56,0 0-1,-1 0 0,0 0 0,-1 0 1,-1 0-1,1 23 0,-3-24-15,0 0-1,-1-1 1,0 1 0,-1-1-1,0 0 1,-1 1-1,0-2 1,-1 1-1,0 0 1,0-1-1,-14 19 1,-4 0 48,-1 0 1,-37 34-1,-11 6 229,22-23 71,-48 58-1,97-103-341,-1 0 1,1 1-1,0-1 0,0 1 0,0 0 0,0-1 0,0 1 1,-1 2-1,5 1 358,9-3-169,3-4-120,0 1 0,0-2 0,0 0 1,14-5-1,8-2-11,127-17-2046,-86 16 319,-65 10-323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7.6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29 706 9632,'-24'-10'3120,"19"8"5,11-5-603,13-6-1498,0 0-1,32-14 0,-4 2-701,-28 15-208,71-44 334,-75 44-362,-1-1 1,0 0-1,25-27 0,-27 23-23,0-1 0,-1 0 0,-1-1 0,0 0 0,-1-1 0,-1 0-1,-1-1 1,5-19 0,-6 15 3,-1 0 1,-1 0-1,-1 0 0,-1 0 0,-1 0 0,-4-38 0,2 55-38,0 0 0,0 0-1,0 0 1,-1 0 0,0 0-1,0 0 1,0 0 0,-1 1-1,0-1 1,0 1 0,-7-9-1,8 12-17,0 0 0,0 0-1,0 0 1,0 0-1,0 0 1,0 1 0,-1-1-1,1 1 1,-1 0 0,1 0-1,-1 0 1,1 0-1,-1 0 1,0 0 0,1 1-1,-1-1 1,0 1 0,0 0-1,1 0 1,-1 0-1,0 0 1,0 0 0,1 1-1,-1-1 1,0 1 0,-5 1-1,2 1 4,-1 1 0,1-1 0,0 1 0,0 0 0,0 1 0,1-1 1,-1 1-1,-9 11 0,4-2 62,0 0 0,0 1 0,1 0 0,-13 29-1,7-10 331,-12 44 0,22-57-220,0 1 1,1 1-1,1-1 1,1 1 0,1 42-1,2-47-134,2 0 0,1 0 0,0-1-1,1 0 1,1 1 0,0-1 0,16 32 0,-10-27 39,25 36 1,-30-50-229,-1-1 0,1 0 0,0-1 0,1 1 0,0-1 0,0 0-1,0-1 1,11 6 0,-14-9-313,0 0-1,0-1 0,0 0 1,1 1-1,-1-2 0,1 1 1,-1 0-1,0-1 0,1 0 1,-1 0-1,1 0 1,-1-1-1,1 0 0,-1 1 1,0-1-1,1-1 0,-1 1 1,7-4-1,21-13-5878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8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35 7456,'-1'-4'1250,"-7"-27"10449,10 35-11405,0 0 1,-1 0 0,1 0 0,-1 0-1,0 0 1,0 0 0,0 0 0,0 8-1,-2 36 449,0-23-176,-28 337 2255,25-251-1727,4-66-3432,1-10-6507,-2-43 5591,-3-4-2245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3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6816,'23'-5'3072,"17"-3"-2656,-22 1 832,4 7-768,6-8 288,-1 8-448,13-5-384,1 5 0,12 0-832,-3 8 480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8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0 10624,'-13'0'2759,"10"0"-1264,9 0 2320,-4 1-2157,8 2-942,1-1 0,-1 0 0,0-1 0,1 0 0,14 0 0,18 1-158,284 42 450,-309-42-1173,-11-1-692,0 0 0,0 0 0,0-1 0,0 0 0,8-1 0,21-1-7292,-18-3 1504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8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9632,'4'3'685,"-2"0"1,1 1 0,0-1 0,0 1 0,-1-1-1,0 1 1,0 0 0,0 0 0,0 0-1,-1 0 1,2 4 0,2 9 169,-1-1 0,3 23 0,2 27 173,-4 1 0,-2 0 0,-6 72 0,-21 93-1032,12-132-5352,8-67 2434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7:59.5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51 7136,'-13'-36'3920,"13"35"-3801,0 1 1,0 0 0,0-1 0,0 1-1,0-1 1,0 1 0,0-1 0,0 1-1,0 0 1,0-1 0,0 1 0,0-1-1,0 1 1,0-1 0,0 1 0,0 0-1,0-1 1,0 1 0,0-1 0,1 1-1,-1 0 1,0-1 0,0 1 0,1 0-1,-1-1 1,0 1 0,0 0 0,1-1-1,-1 1 1,0 0 0,1-1 0,1 1 98,-1-1 0,0 1 1,0 0-1,1 0 0,-1-1 1,0 1-1,0 0 0,1 0 0,-1 0 1,0 0-1,2 1 0,2 0 108,-1 0 0,1 0-1,0 1 1,-1-1-1,7 4 1,13 11 340,-1 1 0,34 33 0,-40-34-456,5 5 3,-1 1 0,-1 1 0,-2 1 0,0 0 0,-1 2 0,23 47 0,-19-26 103,-2 1 1,-2 1-1,11 54 1,-22-73-176,-2 0 1,-1 1-1,-1-1 0,-2 0 1,-1 1-1,-1-1 0,-2 1 1,-1-1-1,-13 45 1,-1-16-171,-3 0 1,-2-1 0,-51 88 0,54-110-1108,-27 35 0,34-55-1568,-27 29 0,21-24 369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1.3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20 5408,'-7'-9'1569,"-1"-2"7054,9 15-8210,0 0 0,0 0 0,0 0 0,0 0 0,-1 0 0,0 0 0,0 0 0,0 7 0,0-1 67,9 448 3754,-6-312-3788,2 42-54,-4-145-451,-1-25-359,4 33-1,-3-41-3839,-1-18 196,0-1 1593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1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30 327 6560,'-3'-26'818,"1"11"247,-8-29 1,9 43-1098,-3-17 1052,-4-28 1,7 39-533,1 0 0,-1 0 0,1 0 1,1 0-1,0 0 0,-1 0 0,2 1 0,-1-1 0,4-8 1,-3 10-300,1-1 1,0 1-1,0 0 1,0 0 0,1 1-1,0-1 1,-1 1 0,2-1-1,-1 1 1,0 0 0,6-3-1,-2 2 48,0 0-1,0 1 0,0 0 1,1 1-1,-1 0 0,14-3 1,4 1 158,0 2-1,0 0 1,49 3 0,-53 1-206,1 1 0,-1 1 1,40 10-1,-51-10-91,0 1 0,-1 0 0,0 0 0,0 1 1,0 0-1,0 1 0,-1 0 0,0 1 0,12 11 0,-17-14-18,0 1 0,0-1 0,0 1 0,-1 0 0,0 0 0,0 0 0,0 1 0,-1-1 0,0 1 0,0 0 0,0-1 0,0 1 0,-1 0 0,0 0 0,-1 0 0,1 0 0,-1 0 0,0 0 0,-1 0 0,1 0 1,-1 0-1,0 0 0,-1-1 0,-1 7 0,-3 4 42,0-1 1,-1 0-1,-1 0 1,0-1 0,-1 0-1,0-1 1,-16 17 0,18-22-117,0 0 1,-1-1 0,0 0 0,0 0 0,-1-1 0,0 0 0,0 0 0,0-1 0,-17 7 0,17-10-426,1 1 0,-1-1 1,1 0-1,-1-1 0,0 0 1,0 0-1,0-1 1,1 0-1,-1-1 0,0 0 1,-16-4-1,9 0-1755,11 3 676,1 0 0,-1 1 0,0-1 0,-8 0 0,6 5-1264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2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1 485 7040,'9'0'2655,"1"-1"0,-1-1 0,14-3-1,40-15-155,-40 10-2445,0-1-1,0 0 1,28-21 0,-35 20 33,-1 0 0,-1-2 1,0 0-1,0 0 1,-2-1-1,20-29 0,-13 11 134,-1 0 0,20-53 0,-34 75-154,0 0 0,3-21 0,-6 27-10,0 0 0,-1 0 1,1 0-1,-1 0 0,-1 0 0,1 0 0,-1 0 0,-1-5 0,2 9-48,0 1 1,0-1-1,0 1 0,-1-1 1,1 0-1,0 1 1,0-1-1,-1 1 0,1-1 1,0 1-1,-1-1 0,1 1 1,-1-1-1,1 1 1,-1 0-1,1-1 0,-1 1 1,1-1-1,-1 1 0,1 0 1,-1 0-1,1-1 0,-1 1 1,1 0-1,-2-1 1,1 1 2,0 0 1,-1 0-1,1 1 1,0-1 0,0 0-1,-1 0 1,1 0-1,0 1 1,0-1 0,0 1-1,-3 0 1,-1 2 67,0 1 0,0-1 0,0 1 0,-5 5 0,2 0 38,0-1 1,1 2 0,0-1-1,1 1 1,0 0 0,0 0-1,1 1 1,0-1 0,-5 19-1,6-12 48,0 0 0,0 1 0,2 0-1,0 0 1,2 28 0,1-33-68,1 1 0,0-1-1,1 1 1,1-1 0,0 0 0,1 0 0,0-1 0,1 1 0,1-1 0,-1 0-1,2-1 1,0 1 0,0-2 0,1 1 0,1-1 0,-1 0 0,1-1-1,1-1 1,18 13 0,-24-18-290,-1-1 1,1 1-1,0-1 0,0 0 0,1 0 0,-1-1 1,0 0-1,1 1 0,9-1 0,-11-1-446,0 0 0,1 0 0,-1-1-1,0 1 1,0-1 0,0 0 0,0-1-1,0 1 1,-1 0 0,1-1 0,0 0 0,-1 0-1,7-5 1,14-14-2956,9-13-3302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4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0 4896,'-4'2'298,"1"0"1,0 0-1,0 0 0,-1 0 1,1 1-1,0-1 0,1 1 1,-1 0-1,0-1 0,1 1 1,-3 4-1,0 3 535,-1 0-1,-5 15 1,5-10 17,-7 18 686,-16 60 0,0 38 145,24-102-1363,-9 42 452,-7 135 0,20-160-648,2 0 0,3 0-1,17 89 1,-16-114-199,1 0 1,1 0-1,1-1 1,12 22-1,-13-29-171,0-1 0,1 0 0,1 0 0,0-1 0,1 0-1,0-1 1,14 12 0,-8-11-1085,1 0 0,31 15-1,41 15-1492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4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105 1 5984,'1'-1'600,"7"8"1466,-1 1-2035,13 13 1359,-1 1 0,-1 0 0,-1 2 0,18 34 1,-25-36-864,-2 2 0,0-1 0,5 30 0,6 78 842,-15-91-1074,-3 0 0,-1 0 0,-2 0 0,-2 0 0,-10 50 0,-10-3-84,-42 102 0,-57 78-4253,94-209 612,-1 8 417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5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77 3808,'2'-4'239,"0"1"1,1-1-1,-1 0 0,1 1 1,0-1-1,0 1 0,5-4 1,1-2 74,-4 5 500,-1-1 0,1 1 0,1 0 0,-1 0 0,9-4 0,-5 3 761,-7 4-567,0 12 2091,0 3-1932,-5-3-703,0 0-1,0-1 1,-1 1 0,-1-1-1,-9 17 1,-4 8 55,-85 230 1079,51-122-945,39-107-469,2 1 1,1 1 0,2 0-1,2 0 1,1 1-1,2-1 1,1 1-1,3 0 1,6 53-1,-2-60-106,1-1 0,1 0 0,16 43 0,-15-53-54,1 0 1,1-1-1,2 0 1,0-1-1,22 29 1,-33-47-18,46 52-442,-40-46-119,0 0-1,0-1 1,1 0-1,0 0 1,11 5-1,-17-9 66,1-1-1,0 0 0,0-1 0,0 1 1,0 0-1,0-1 0,0 1 0,0-1 1,0 0-1,0 0 0,0 0 0,0-1 1,0 1-1,0-1 0,0 0 0,0 1 1,-1-1-1,6-3 0,-2 1-470,0 0 0,0-1 0,0 0 0,-1 0 0,1 0-1,-1-1 1,6-6 0,20-27-2101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6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13 8224,'-8'-6'2202,"7"6"-1744,1-1-1,-2 0 0,1 0 0,0 1 0,0-1 0,0 0 1,0 1-1,0-1 0,0 1 0,-3-1 0,3 1-235,-1 0-1,0 1 0,1-1 1,-1 0-1,1 1 0,-1-1 1,1 1-1,-1-1 0,1 1 1,-1 0-1,-1 1 0,-125 78 3865,111-69-3821,0 0 0,1 1 0,1 1 0,0 1 0,0 0 0,2 1 1,-17 22-1,25-29-215,0-1 1,0 1 0,1 0-1,0 0 1,0 1-1,1-1 1,0 1 0,0 0-1,1 0 1,0 0-1,1 0 1,0 0 0,0 0-1,1 1 1,0-1-1,1 0 1,0 0 0,3 11-1,-3-17-32,0 1 0,0 0 0,1 0 0,0 0 1,0-1-1,0 1 0,0-1 0,0 1 0,1-1 0,-1 0 0,1 0 0,0 0 0,0 0 0,0-1 0,7 5 0,-5-4 7,-1-1-1,1 0 0,0 0 1,0 0-1,1-1 0,-1 1 1,0-1-1,0-1 0,1 1 1,-1-1-1,10 0 1,7-2-232,0-1 1,0-1 0,0-1 0,0-2 0,-1 0 0,28-13 0,119-69-655,-155 80 886,0 1 0,-1-2 1,13-11-1,-11 11 58,-9 7-66,-7 5 22,-3 3 14,0 1 1,0 0-1,0 0 1,1 0-1,0 0 1,0 0-1,0 1 1,1 0-1,0 0 1,0 0-1,1 0 1,0 0-1,-2 12 1,2-5 0,0-1 1,1 1-1,1 0 1,0 0-1,0 0 1,5 23-1,-4-33-12,0 0 0,1 0 0,-1 0 0,1 0 0,0 0 0,0-1 0,3 6 0,-5-9-29,0 1-1,1 0 1,-1-1-1,1 1 1,-1-1-1,1 1 1,-1-1-1,1 1 1,-1-1-1,1 1 1,-1-1-1,1 0 1,0 1-1,-1-1 1,1 0-1,0 1 0,-1-1 1,1 0-1,0 0 1,-1 0-1,1 0 1,0 1-1,0-1 1,-1 0-1,1 0 1,0 0-1,0-1 1,-1 1-1,1 0 1,0 0-1,-1 0 1,1 0-1,0-1 1,-1 1-1,1 0 1,0-1-1,-1 1 1,1 0-1,-1-1 0,1 1 1,0-1-1,-1 1 1,1-1-1,-1 1 1,0-1-1,1 1 1,-1-1-1,1 0 1,-1 0-1,4-4 20,-1 0-1,0 0 0,-1 0 1,1 0-1,-1 0 0,0-1 0,1-6 1,8-42 33,-7 29 19,-2 12-49,0 0-1,0-19 1,-2 28-125,0 0 0,0 0 0,-1 1 0,1-1 0,-1 0 0,0 0 0,0 0 0,0 1 0,-1-1 0,0 1 0,1-1 0,-4-4 0,5 40-156,1-24 278,1 0 0,1-1 1,5 12-1,0 3 122,-6-17-70,0 0-1,0-1 1,0 1 0,0 0 0,1-1-1,0 1 1,0-1 0,0 0 0,1 0-1,-1 0 1,8 5 0,-8-7-49,0 0-1,0 0 1,0-1 0,0 1 0,0-1 0,0 0 0,1 0-1,-1 0 1,0 0 0,1 0 0,-1-1 0,0 0-1,1 0 1,-1 0 0,1 0 0,-1 0 0,1-1 0,-1 1-1,4-2 1,10-4 69,-1 0 1,0-2-1,0 0 0,-1-1 0,25-17 0,-12 7-25,123-92 33,-129 92-117,-11 9-30,0 0 0,1 1 1,13-7-1,-24 15 25,0 1 0,-1-1 0,1 1 0,-1 0 0,1-1 0,0 1 0,0 0 0,-1-1 0,1 1 0,0 0 0,-1 0 0,1 0 0,0 0 0,0 0 0,-1 0 0,1 0 0,0 0 0,0 0 0,-1 0 0,1 0 0,0 0 0,0 1 0,-1-1 0,1 0 0,1 1 0,-2 0 0,1 0 1,0 0-1,-1-1 0,1 1 1,0 0-1,-1 0 0,1 0 0,-1 0 1,0 0-1,1 0 0,-1 0 1,0 1-1,0-1 0,1 0 1,-1 1-1,0 7 2,0-1 1,-1 1-1,-2 12 1,3-20 15,-5 29 81,-2 0 1,-11 33-1,12-48-55,0 0-1,0-1 1,-2 1-1,0-2 1,-19 26-1,25-36-29,0 0 0,-1-1-1,1 1 1,-1-1 0,0 1 0,0-1-1,0 0 1,0 0 0,0-1-1,0 1 1,-1 0 0,1-1 0,0 0-1,-1 0 1,1 0 0,-7 1-1,5-2 5,0 0-1,0-1 0,0 1 1,0-1-1,0 0 0,1 0 0,-1 0 1,0-1-1,1 1 0,-1-1 1,-4-3-1,-2-2 5,0 0 0,1 0 1,0-1-1,0-1 0,1 1 1,0-2-1,1 1 0,-13-18 0,21 27-12,-1-1-1,1 1 0,0-1 1,-1 0-1,1 1 0,0-1 1,0 1-1,-1-1 0,1 1 1,0-1-1,0 0 0,0 1 1,0-1-1,0 0 0,0 1 1,0-1-1,0 1 0,0-2 0,0 2 0,0 0 0,0-1-1,1 1 1,-1 0-1,0-1 1,0 1 0,1 0-1,-1-1 1,0 1-1,0 0 1,1 0 0,-1-1-1,0 1 1,1 0-1,-1 0 1,0 0 0,1 0-1,-1-1 1,0 1-1,1 0 1,0 0-1,1 0-5,0-1-1,0 1 1,1 0-1,-1 0 1,0 0-1,0 1 1,1-1-1,3 2 0,10 3-19,-1 1-1,1 1 0,22 13 0,41 32-127,7 4-922,-82-53 453,1-1 1,0 1 0,-1-1 0,1 0 0,0-1 0,0 1 0,9 1 0,-11-3 270,0 0 0,0 0 1,0 0-1,-1-1 0,1 1 0,0-1 1,0 1-1,-1-1 0,1 0 1,-1 0-1,1 0 0,0-1 0,-1 1 1,0-1-1,1 1 0,1-3 1,3-2-712,0-1 0,0-1 0,-1 1 0,0-1 0,6-11 0,11-15-3144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 3552,'-8'-3'13389,"7"4"-13305,1-1 0,0 0 0,-1 0 0,1 0 0,0 0 0,-1 1 0,1-1 0,0 0 0,0 0 0,-1 1 0,1-1 0,0 0 0,0 0 0,0 1 0,-1-1 0,1 0 0,0 1 0,0-1 0,0 0 0,0 0 0,-1 3 1936,2 0-1930,-1 1 1,1-1-1,0 0 1,-1 1-1,1-1 1,2 4-1,-2-5-23,0 1-1,0 0 1,0-1-1,0 1 1,0 0 0,-1 0-1,0 0 1,1 0-1,-1 0 1,0 0-1,0 0 1,-1 3-1,-2 7 101,2-8-143,0-1-1,0 1 1,0 0 0,-1-1 0,-3 8 0,-13 26 187,13-26-125,0-1 0,-1 0 0,-8 13-1,4-9 119,-16 32 0,6-9 12,-3 1 368,-53 68 0,64-94-539,-2-1 0,1 0-1,-19 12 1,19-15 59,2-2-46,0 0 0,0-1 0,-1 0 0,1-1 0,-2 0 0,1-1 0,-16 3 0,22-6-233,0 0 0,0-1 0,-1 0 0,-11-1 0,18 1 31,0 0 0,0 0 1,-1 0-1,1 0 0,0 0 0,0 0 0,-2-4-3454,2 4 3454,0-1 1,0 1-1,0 0 0,0 0 0,0 0 0,0-1 0,0 1 0,0 0 0,0 0 0,0 0 0,1-1 1,5-7-4755,-5 6 3941,11-9-2840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7.1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54 339 7456,'13'-46'9397,"-15"55"-8540,-1 1 1,-4 12 0,-3 9 67,-1 12 121,0-3 206,-9 72-1,18-98-1117,2-1-1,0 0 1,0 0 0,1 0-1,1 0 1,0 0 0,0 0-1,2 0 1,8 22 0,-10-30-86,0 0 1,1 0-1,-1 0 1,1 0-1,0-1 1,1 1-1,-1-1 1,1 0 0,-1 0-1,1 0 1,1-1-1,-1 0 1,0 1-1,1-1 1,0-1-1,-1 1 1,1-1-1,0 1 1,0-1 0,1-1-1,-1 1 1,0-1-1,1 0 1,-1 0-1,0-1 1,1 1-1,-1-1 1,8-1 0,-2-1 11,0-1 1,0 0 0,-1-1 0,1 0 0,-1 0 0,0-1 0,0-1-1,10-7 1,-2 0-12,-1 0-1,0-2 0,17-19 1,-22 19-149,0 0 0,-1-1 1,0 0-1,-1-1 0,-1 0 1,-1-1-1,0 1 0,-2-2 1,7-27-1,-3 3-135,-3-1 0,3-86 1,-10 120 268,1-24 81,-4-44 0,2 69-153,0 0 1,-1 0-1,0 0 0,0 1 1,-1-1-1,0 1 1,-1 0-1,1-1 0,-2 1 1,-4-7-1,6 11 36,0 1 0,0 0 0,0 0 0,-1 0 0,1 0 0,-1 1 0,1-1 0,-1 1 0,0 0 0,0 0 0,0 0 1,0 1-1,0-1 0,-1 1 0,1 0 0,0 0 0,-1 1 0,1-1 0,0 1 0,-1 0 0,1 0 0,-1 1 0,-4 0 0,0 1 50,-1 0 0,1 0 0,0 1 0,0 0 0,1 0-1,-1 1 1,1 1 0,-1-1 0,-13 12 0,10-5 40,-1 1-1,1 1 1,1 0-1,0 0 1,1 1-1,1 1 0,0 0 1,1 0-1,0 1 1,2-1-1,0 2 1,0-1-1,1 1 1,-2 19-1,6-30-43,0-1-1,1 1 0,0 0 1,0 0-1,0-1 0,1 1 1,0 0-1,0 0 0,0-1 1,1 1-1,-1-1 0,1 1 1,5 7-1,-4-7 13,1 0 0,1 0-1,-1 0 1,1-1 0,0 0 0,1 0 0,-1 0 0,1 0-1,9 5 1,1-1 16,0-1 0,1-1-1,0-1 1,0 0 0,0-1-1,0-1 1,34 4 0,-41-8-423,0 1 0,0-1 1,1-1-1,-1 1 0,0-2 0,0 1 1,17-7-1,-21 7-382,0-2 1,-1 1-1,1-1 0,-1 1 0,0-1 1,0-1-1,0 1 0,0-1 0,-1 0 1,1 0-1,-1 0 0,0-1 0,0 1 1,5-9-1,10-27-2584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07.6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12 7456,'-1'-2'507,"0"2"-442,1 0 0,0 0 0,0 0 0,0 0 0,0 0 0,-1-1 0,1 1 0,0 0 0,0 0 0,0-1 0,0 1 0,3-7 6429,-3 9-6126,1 1 0,0-1 0,0 1 0,0-1 1,0 1-1,0-1 0,0 0 0,1 0 0,1 3 0,-1-2 68,33 58 1679,-23-37-1362,19 27 0,29 27 216,22 31-76,-36-30-285,68 159 0,-64-102 0,-44-114-492,-1 1 0,-1 0 0,-1 0 1,0 30-1,-4-26-67,-2 0 1,0 0 0,-2 0-1,-1-1 1,-1 1 0,-1-1-1,-1-1 1,-2 0-1,-22 40 1,0-10-368,-3-2-1,-85 97 1,93-119-2767,-41 35 1,52-52 951,0-1 1,0-1 0,-1-1-1,-27 13 1,-15-1-3564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1.5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507 0 1248,'0'8'8755,"0"-8"-8492,-8 5 725,0-1 0,-1 0 0,1-1 0,-1 0 0,1 0 0,-15 2 0,-58 4 925,24-4-913,12 1-475,2 2-1,-57 18 1,95-24-484,-1 1-1,0 0 1,1 0 0,-1 0 0,1 0 0,0 1 0,0 0 0,0 0 0,1 0-1,-1 0 1,1 1 0,0 0 0,0 0 0,1 0 0,-1 0 0,1 1 0,0-1 0,1 1-1,-4 9 1,1 3 25,1-1-1,1 1 1,0-1-1,2 1 1,0 28-1,2-18 29,1 0 0,2-1 0,8 35 0,29 83 362,-8-34-226,31 187 150,-44-196-190,-11-50-63,-2 1 0,-3 0 0,-2 0 0,-9 99 0,5-131-25,-2-1 0,0 0 1,-2 0-1,0 0 0,-12 27 0,14-40-5,2-3 4,1 0 1,-1-1-1,1 1 0,-1 0 0,0 7 0,2-10 134,143-13 1573,1 0-1888,-139 13-129,12-3-2269,16-25-17794,-12 16 16917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2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9 7456,'-8'-3'993,"7"2"-756,-1 0 1,1 0-1,-1 1 0,1-1 0,-1 1 0,-8-1 7837,12 1-6981,10 6-139,0-2 0,0 1 0,0-2-1,26 5 1,55 1 322,-23-3-387,-25 0-539,0-2 1,0-3 0,59-4-1,-69 3-321,-27 0-17,-1 1-1,1-2 0,15-1 1,-17-1-2139,3-15-9813,-5 8 9090,4-1-35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2.8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8960,'-6'-9'7900,"11"31"-4377,3 37-639,2 23-1304,-11 281 1607,-1-254-5223,1-1-4069,11-123-3804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3.4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18 6240,'-14'-6'567,"10"4"-428,-1 0 0,1 1 0,0-1 0,-1 1-1,0 0 1,1 0 0,-1 1 0,0-1 0,1 1 0,-1 0 0,0 0 0,1 0-1,-1 1 1,0 0 0,-4 1 0,0 1 158,1 0 0,-1 0 1,1 1-1,1 1 0,-1-1 0,0 1 0,1 0 1,0 1-1,0 0 0,-11 13 0,0 3 593,2 1 0,0 1-1,2 1 1,1 0 0,0 1-1,2 0 1,-10 35 0,4 3 322,-17 128-1,26-126-700,4 1 0,4 82 0,2-113-465,2 0 0,2 0-1,1-1 1,1 0 0,24 60 0,-24-77-198,2 1-1,0-1 1,1-1-1,1 0 1,1 0-1,0-1 1,1-1-1,1 0 1,17 13-1,-6-8-755,0-2-1,1-1 1,1-1-1,0-1 1,35 13-1,-46-21-80,1 0 0,0-1 0,0-1 0,1-1 0,-1-1 0,1 0 0,0-2 0,25 0 0,-20-3-246,1-2-1,37-10 1,47-20-1421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3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 8736,'0'0'42,"0"0"0,0 0 0,0 0 0,0 0-1,0 0 1,0-1 0,0 1 0,0 0 0,0 0 0,0 0 0,0 0 0,0 0 0,0 0 0,0 0 0,0 0 0,1 0 0,-1 0 0,0 0 0,0 0 0,0-1 0,0 1 0,0 0 0,0 0 0,0 0-1,0 0 1,0 0 0,0 0 0,0 0 0,0 0 0,1 0 0,-1 0 0,0 0 0,0 0 0,0 0 0,0 0 0,0 0 0,0 0 0,0 0 0,0 0 0,0 0 0,0 0 0,1 0 0,-1 0-1,0 0 1,0 0 0,0 0 0,0 0 0,0 0 0,0 0 0,0 0 0,0 1 0,0-1 0,0 0 0,0 0 0,0 0 0,1 0 0,-1 0 0,0 0 0,0 0 0,0 0 0,0 0 0,0 0 0,0 0-1,0 0 1,0 1 0,0-1 0,16 9 538,0 1-1,-1 1 1,0 0-1,0 1 0,-1 1 1,-1 0-1,13 16 1,77 111 2881,-80-105-2977,4 3 184,-3 0 0,-1 2 0,-1 0-1,21 60 1,-24-41-177,-2 2 1,15 113-1,-27-127-330,-2-1 0,-2 1-1,-3-1 1,-10 74-1,7-94-332,-1-1 0,-1 1 0,-2-1 0,0-1 0,-23 43 0,18-44-974,0-1 0,-1-1 0,-21 23 0,-21 13-1446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7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22 610 5888,'-1'0'150,"0"0"1,0 0-1,0 1 1,0-1-1,0 0 1,0 0 0,0 1-1,0-1 1,0 1-1,1-1 1,-1 0-1,0 1 1,0 0-1,0-1 1,1 1-1,-1-1 1,0 1-1,1 0 1,-1 0-1,0-1 1,1 1-1,-1 0 1,1 0-1,-1 0 1,1 0-1,0 0 1,-1-1 0,1 1-1,0 0 1,0 0-1,-1 0 1,1 0-1,0 0 1,0 0-1,0 0 1,0 0-1,0 0 1,0 0-1,1 0 1,-1 0-1,0 0 1,0 0-1,1 0 1,-1 0-1,0-1 1,1 1 0,-1 0-1,2 1 1,0 1 127,-1-1 0,1-1 0,0 1 0,0 0 0,-1 0 0,1-1 0,1 1 0,-1-1 0,0 1 1,0-1-1,1 0 0,-1 0 0,0 0 0,1 0 0,-1-1 0,1 1 0,-1 0 0,1-1 1,-1 0-1,1 0 0,0 0 0,-1 0 0,5-1 0,6 0 193,0-1 1,0 0-1,17-6 0,-8 0-322,0 0 0,-1-2-1,0 0 1,0-1 0,-1-1-1,-1-1 1,0-1 0,23-23-1,5-9 66,69-90 0,-91 104-59,21-38 1,-35 52-42,-1-1 0,-1 0 0,12-37 1,-19 49-105,0-1-1,-1 1 1,1-1 0,-1 0 0,-1 0 0,1 1 0,-1-1 0,-1 0 0,0 0 0,0 0 0,0 1 0,-1-1 0,0 0 0,-4-7 0,6 14-5,0 0 0,-1 0 0,1 0 0,-1 0 0,1 0 0,-1 1 1,0-1-1,1 0 0,-1 0 0,0 1 0,0-1 0,1 1 0,-1-1 0,0 1 0,0-1 0,0 1 0,0-1 0,1 1 1,-1-1-1,0 1 0,0 0 0,0 0 0,-1-1 0,0 1-6,-1 0 1,1 1-1,0-1 0,0 0 1,0 1-1,0-1 0,-1 1 0,1-1 1,0 1-1,-2 1 0,-3 2 13,0 0 0,0 1 1,1 0-1,0 0 0,-6 6 0,-2 2 260,1 2 0,-20 29 0,27-35-164,1 0-1,0 0 0,0 1 0,1 0 1,1 0-1,0 0 0,-2 11 0,1 4 64,2-1-1,1 1 1,1 0-1,1-1 1,6 36-1,2-7 220,25 75 0,-29-112-288,1 0 0,1-1-1,0 1 1,10 14 0,-13-23-243,1-1 0,-1 0 0,1 0 0,0 0 0,1 0-1,0-1 1,-1 0 0,1 0 0,1-1 0,-1 1 0,8 3 0,-12-8-186,0 1-1,0-1 1,0 1 0,-1-1 0,1 0 0,0 1 0,0-1-1,0 0 1,0 0 0,0-1 0,-1 1 0,1 0 0,0-1-1,0 1 1,0-1 0,-1 1 0,1-1 0,0 0-1,0 0 1,-1 1 0,1-1 0,-1-1 0,1 1 0,-1 0-1,1 0 1,1-2 0,3-4-1389,0 0 0,0-1-1,9-15 1,-15 23 1597,59-80-8558,-56 77 8565,33-44-1659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7.4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19 4320,'0'-1'65,"-1"0"-1,1 1 1,0-1 0,-1 0 0,1 1-1,0-1 1,-1 0 0,1 0 0,0 0-1,0 1 1,0-1 0,0 0 0,0 0-1,0 0 1,0 0 0,0 1 0,0-1-1,0-1 1,1 2 21,-1 0 1,0-1-1,0 1 1,0 0-1,1 0 0,-1 0 1,0-1-1,0 1 0,1 0 1,-1 0-1,0 0 0,0 0 1,1 0-1,-1 0 0,0 0 1,1 0-1,-1-1 0,0 1 1,1 0-1,-1 0 0,0 0 1,0 0-1,1 0 0,0 1 1,8 1 4508,-7-1-4257,-1 1 1,0-1 0,1 0-1,-1 1 1,0-1 0,0 1-1,0 0 1,0-1 0,0 1-1,0 0 1,0 0 0,-1-1-1,1 1 1,0 0-1,-1 3 1,2 7 1390,1 25 0,-2-7-238,0 8-378,-2 0 1,-6 47-1,1-34-645,-6 200 366,11-203-5718,1-5-5300,1-55 6573,3-2-1247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7.8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72 10880,'-26'-11'10576,"35"7"-9409,112-23 3007,-69 20-3965,84 0 0,-81 3-1443,-2 1-5521,-34-1 2007,0 0-1426,2 4 1518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653 147 1568,'0'0'10784,"-8"-6"-7197,-3 7-2444,6-1-862,0 0 1,-1 0-1,1 1 0,0 0 1,-1 0-1,1 0 0,-9 4 1,-20 9 444,21-9-488,0 0 0,-17 10 0,-37 22 96,35-20-204,19-9 13,-1-1 1,1-1-1,-1 0 1,-1-1-1,1 0 0,-1-1 1,1-1-1,-1 0 1,-22 1-1,25-4-157,5 1 65,-1-1 0,1 0 0,-1-1 0,1 1 0,0-1 0,-1-1 0,1 0 0,0 0 0,-9-3 0,1-1 141,12 5-162,0-1 1,0 1 0,0 0 0,0-1-1,0 1 1,0-1 0,-3-2 0,0-2 229,1 2-132,1 0 0,-1 0 0,1 0 0,0-1 1,-4-5-1,-2-5-97,-14-20 76,23 33-112,0 0 0,0 0 1,0-1-1,1 1 1,-1 0-1,0 0 0,1 0 1,-1-1-1,1 1 1,0 0-1,0 0 0,0-1 1,0 1-1,0 0 1,1-3-1,4-23-198,6 7 401,-10 19-206,0 1 0,1-1 0,-1 0 0,0 1 1,1-1-1,-1 1 0,1-1 0,0 1 0,2-2 1,0 0 37,-1 1-93,0-1 49,-1 1 0,1 0 0,0 0 0,0 0 0,0 1 1,4-3-1,29-17 152,-33 19-164,1-1 1,-1 1-1,0-1 0,-1 0 0,4-4 1,-3 5 39,-3 1-16,0 1 1,1-1-1,-1 0 0,1 1 1,-1-1-1,1 1 1,-1 0-1,1-1 0,0 1 1,-1-1-1,1 1 0,-1 0 1,1 0-1,0-1 1,-1 1-1,1 0 0,0 0 1,-1 0-1,1 0 0,0-1 1,0 1-1,65 3-238,-52-4 323,-7 1-82,0 0 1,0 0-1,-1 0 0,1 1 1,12 3-1,27 12-134,-38-12 158,-6-4-30,0 1 0,0 0 0,0-1 0,0 1 1,0 0-1,0 1 0,-1-1 0,1 0 0,0 0 0,-1 1 0,1-1 0,-1 1 0,0-1 0,3 4 1,-2-2-3,0-1 1,0 0 0,0 0 0,0 0 0,1 0 0,2 2-1,8 6 275,-8-4-272,0-1 1,0 1 0,-1 0 0,5 7 0,14 17-132,-17-23 190,0 1 1,7 12 0,-11-16-59,0 0 0,-1 0 0,0 0 1,1 0-1,-1 0 0,-1 0 1,1 0-1,-1 0 0,0 1 0,0 7 1,0-5 42,0 4-35,-1 1 0,0-1 0,0 0 0,-1 0 0,-1 0-1,0 0 1,0 0 0,-1 0 0,-1-1 0,-8 16 0,2-4 178,0-2-148,0 1 0,-24 31 0,25-40-19,-1-1 0,0-1 0,0 0 0,-1 0 0,0-1 0,-1-1 0,0 0 0,0 0 0,-18 6 0,22-10 38,0-1 0,-1 0 0,-11 1 0,0 1 39,14-3-84,0 0 1,0 0-1,-10 5 0,10-7 34,-21-16 437,23 12-422,0 0 0,1 0 0,-1 0 0,1-1 0,0 1 0,0-1 0,-5-9 0,6 7-41,3 7-15,0 0-1,-1-1 1,1 1 0,0 0-1,0-1 1,0 1 0,0-1 0,-1 1-1,1 0 1,0-1 0,0 1 0,0-1-1,0 1 1,0-1 0,0 1 0,0 0-1,0-1 1,0 1 0,0-1 0,0 1-1,1 0 1,-1-1 0,0 0 0,0-1 3,0 0 0,0 0 1,-1 0-1,1 0 1,-1 0-1,1 0 1,-2-3-1,0 0-160,-1-1 144,3 3 38,-1 0-1,1 0 1,-1 0 0,1 0-1,0 1 1,0-1 0,0 0-1,1-4 1,0-18 21,-1 25-50,0-1 1,0 1-1,0 0 0,0-1 1,-1 1-1,1 0 0,0-1 1,0 1-1,0 0 0,0-1 1,0 1-1,0 0 0,0-1 1,1 1-1,-1 0 0,0-1 1,0 1-1,0 0 1,0 0-1,0-1 0,0 1 1,1 0-1,-1-1 0,0 1 1,0 0-1,0 0 0,1-1 1,-1 1-1,0 0 0,1-1 1,0 1-12,2-4-185,-3 4 198,0 0 0,0 0 0,0 0 1,0 0-1,0 0 0,0 1 0,0-1 1,0 0-1,0 0 0,0 0 0,0 0 1,0 0-1,0 0 0,0 0 0,0 0 1,1 0-1,-1 0 0,0 0 0,0 0 1,0 0-1,0 0 0,0 0 0,0 0 1,0 0-1,0 0 0,0 0 0,0 0 0,0 0 1,0 0-1,0 0 0,0 0 0,0 0 1,0 0-1,1 0 0,-1 0 0,0 0 1,0 0-1,0 0 0,0 0 0,0 0 1,0 0-1,0 0 0,0 0 0,0 0 1,0 0-1,0 0 0,0 0 0,0 0 1,0 0-1,0 0 0,1 0 0,-1 0 1,0 0-1,0 0 0,0 0 0,0 0 1,0 0-1,0 0 0,0 0 0,0 0 1,0 0-1,0-1 0,0 1 0,0 0 1,0 0-1,0 0 0,0 0 0,0 0 1,0 1-92,8-7-5,18 7 37,-25-1-69,-14 5 160,-3-2-62,2 0 54,0 0 1,-23-1-1,44-2 62,-1-1 0,1 0 0,-1 0 0,0-1 0,1 0 0,7-3 1,-14 4-79,0 1 1,0-1 0,0 1 0,0-1 0,0 1 0,0-1-1,0 1 1,0-1 0,0 0 0,0 1 0,0-1 0,0 1-1,0-1 1,0 1 0,0-1 0,0 1 0,-1-1 0,1 0 0,0 1-1,0-1 1,-1 1 0,1 0 0,0-1 0,-1 1 0,0-1-1,-14-19-291,14 19 181,1 1 0,0-1 0,-1 1 0,1-1 0,-1 1 0,1-1 0,-1 1 0,1 0 0,-1-1 0,1 1 0,-1 0 0,1-1 0,-1 1 0,0 0 0,1 0-1,-1-1 1,1 1 0,-1 0 0,0 0 0,1 0 0,-1 0 0,-1 0 0,2 0-278,-1 1 0,1-1 0,-2 3-2281,1-2 2280,1-1 1,0 1 0,0-1 0,-1 1 0,1-1 0,0 1-1,0-1 1,0 1 0,0-1 0,0 2 0,-1 9-3113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8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12 9728,'-15'-10'3120,"12"8"-976,-1 50 5527,-12 23-5422,5-23-1412,-7 43-293,-8 145 0,25-223-518,0 44-871,1-52 236,1-1 0,-1 1-1,1-1 1,0 1 0,0-1-1,1 0 1,-1 1-1,1-1 1,4 7 0,-6-10 326,1 0 0,0 0-1,-1-1 1,1 1 0,0 0 0,-1 0 0,1-1 0,0 1 0,0-1 0,0 1 0,0-1 0,0 1 0,-1-1 0,1 1 0,0-1-1,0 0 1,0 0 0,0 1 0,0-1 0,0 0 0,0 0 0,0 0 0,0 0 0,0 0 0,0 0 0,0 0 0,0-1 0,0 1-1,0 0 1,0 0 0,0-1 0,0 1 0,0-1 0,0 1 0,0-1 0,-1 1 0,2-2 0,1 0-605,0-1 0,0 1 0,-1-1 0,0 0 0,3-4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19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87 3392,'-38'8'2101,"38"-8"-1687,-1 0-1,0 0 0,1 0 1,-1 0-1,0 0 1,0 0-1,1 0 1,-1 1-1,0-1 0,1 0 1,-1 0-1,0 1 1,1-1-1,-1 0 1,0 1-1,1-1 0,-1 1 1,1-1-1,-1 1 1,1-1-1,-1 1 1,1-1-1,-1 1 0,0 1 1,1-1-27,-1 1-1,1-1 1,-1 1 0,1 0 0,0-1-1,-1 1 1,1-1 0,0 1-1,0 0 1,1 2 0,-1 2 21,2-1 0,-1 1 1,0-1-1,1 1 0,3 6 1,-1-6-235,0 0 0,0 0 0,1 0 0,-1 0 1,1-1-1,1 0 0,-1 0 0,1 0 0,0-1 0,0 1 1,0-1-1,0-1 0,1 1 0,0-1 0,0-1 0,0 1 1,0-1-1,9 2 0,2-1-9,1 0 0,-1-1 0,1-1 0,-1 0 0,1-2 0,21-2 0,-26 1-95,0-1 1,0 0 0,0-1 0,20-9 0,-27 11-75,-1-1-1,0-1 1,0 1 0,0-1 0,-1 0 0,1 0-1,-1-1 1,0 1 0,0-1 0,-1-1 0,7-9-1,-5 7-17,-2-1-1,1 0 0,-1 0 0,-1-1 0,1 0 0,2-16 0,-5 23 7,-1-1-1,0 0 1,0 0 0,0 0-1,0 1 1,0-1 0,-1 0-1,0 1 1,-1-6 0,1 7-4,0-1 0,0 1 0,0 0 1,-1 0-1,1 0 0,0 0 0,-1 0 1,0 0-1,1 0 0,-1 1 0,0-1 1,0 1-1,0-1 0,0 1 0,-4-2 1,-1 0 15,-1 0 1,0 0 0,1 1-1,-1 1 1,0-1 0,0 1 0,0 0-1,0 1 1,0 0 0,-1 0-1,1 1 1,0 0 0,0 1 0,1-1-1,-15 6 1,7-2 125,1 1 0,0 1 0,0 0 0,0 0-1,1 2 1,0 0 0,-14 13 0,17-12 2,0 0 0,1 1 0,0 0-1,0 1 1,2 0 0,-1 0 0,2 1 0,-9 19-1,9-16 21,1 1-1,0 0 0,1 0 1,1 1-1,0-1 0,0 27 0,3-35-79,1-1-1,0 0 0,1-1 0,-1 1 0,1 0 0,1 0 0,-1-1 1,2 1-1,-1-1 0,1 0 0,0 0 0,0 0 0,1 0 0,-1-1 1,2 0-1,-1 0 0,1 0 0,0-1 0,0 0 0,0 0 0,1 0 1,-1-1-1,1 0 0,14 6 0,-2-3-181,0-1 0,0 0 0,1-2 0,-1 0 0,1-2-1,0 0 1,0-1 0,0-1 0,0 0 0,0-2 0,-1-1 0,1 0 0,26-8 0,-30 5-2048,0-1-1,-1 0 1,0-1 0,21-14 0,-26 15 917,25-19-4079,11-11 1782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0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88 6880,'-17'-8'19290,"26"8"-18325,4-1-634,0 0 1,0-1-1,-1-1 0,14-4 1,14-2-69,-8 2-155,105-22 237,-109 22-334,-1 2 0,1 1-1,46-1 1,-72 5-320,29 9-23749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1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20 9056,'-32'-19'12305,"24"22"-10600,6-1-1485,0-1 0,0 1 0,-1 1 0,1-1 0,1 0 0,-1 0 0,0 1 0,-2 3 0,-2 4 104,-3 2 25,1 1 0,0 0 0,1 1 0,1 0 0,0 0 0,1 0 0,-5 21 0,1 7 132,-5 57 0,11-72-428,2 0-1,0 0 1,1 0-1,2 1 1,6 31-1,-7-56-81,-1-1 0,1 1-1,0-1 1,0 0 0,0 0 0,0 1-1,0-1 1,1 0 0,2 4 0,-3-5-258,0 0 0,1 0 0,-1 0 0,1 0 0,-1 0 0,0 0 1,1 0-1,0 0 0,-1 0 0,1-1 0,-1 1 0,3 0 1,-1-1-266,0 0 1,-1 1-1,1-1 0,0-1 1,0 1-1,-1 0 1,1-1-1,0 1 1,-1-1-1,1 0 1,0 0-1,-1 0 1,1 0-1,-1 0 0,1-1 1,-1 1-1,0-1 1,3-2-1,17-15-5426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1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36 9728,'-41'-24'3584,"27"21"-2784,1-2-224,8 2 480,2 3-704,-2 0 319,10 8-3582,3-1 2079,0 1-3296,2 0 2304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2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116 31 9632,'-2'-4'723,"0"0"1,0 0-1,0 1 1,0-1-1,-2-8 1,0 29 5798,1 14-5050,-13 191 2752,9-129-3520,1-8-503,1 1 240,-24 126 0,27-203-392,0-1 0,-1 1 0,1-1 0,-7 12 0,9-20-38,0 0-1,0 0 1,-1 0 0,1 0-1,0 0 1,0 0 0,0 0-1,-1 0 1,1 0 0,0 0-1,0 0 1,0 0 0,-1 0-1,1 0 1,0 0 0,0 0-1,0 0 1,0 0 0,-1 0-1,1-1 1,0 1 0,0 0-1,0 0 1,0 0 0,0 0-1,-1 0 1,1-1 0,0 1-1,0 0 1,0 0 0,0 0-1,0 0 1,0-1 0,0 1-1,0 0 1,-2-3 29,1 0-1,0-1 1,0 1 0,0 0-1,0 0 1,1-1-1,-1 1 1,1-7 0,2-32-69,1 15 16,-2 0-21,2 0 1,1 0-1,1 0 0,1 1 1,1 0-1,2 0 1,0 1-1,2 0 0,19-32 1,-25 48 8,1 1 0,0 1 0,0-1 0,1 1 0,0 0 0,12-9 0,-17 14 14,1 0 0,0 0 0,-1 0-1,1 0 1,0 1 0,0-1 0,0 1 0,0 0 0,0 0-1,0 0 1,0 0 0,0 1 0,0-1 0,0 1 0,1 0-1,-1 0 1,0 0 0,0 0 0,0 1 0,1-1 0,-1 1-1,0 0 1,5 1 0,-7-1 5,0 0-1,1 0 0,-1 1 1,0-1-1,0 0 1,0 0-1,0 1 1,0-1-1,0 1 0,-1-1 1,1 1-1,0-1 1,-1 1-1,1-1 1,-1 1-1,0-1 1,1 1-1,-1 0 0,0-1 1,0 1-1,0 0 1,0-1-1,0 1 1,0-1-1,-1 1 0,1 0 1,-1 1-1,0 3 24,-1 1 1,1-1-1,-1 0 0,-1 0 0,1 0 0,-5 6 0,-1 3 21,-1-1 0,-1 0 0,0 0 0,-1-1 0,-1-1 0,0 0 0,0 0 0,-15 9-1,26-20-36,1-1-1,-1 1 0,0-1 0,1 1 0,-1-1 0,1 1 0,-1 0 1,1-1-1,-1 1 0,1 0 0,-1-1 0,1 1 0,0 0 1,-1 0-1,1 0 0,0-1 0,-1 1 0,1 0 0,0 0 0,0 0 1,0-1-1,0 3 0,5 18-31,-1-7 186,5 25 132,1-1 0,2 0-1,28 61 1,-37-91-644,0-1-889,-3-7 1203,0 0 1,0 0-1,0 0 1,0 0-1,1 0 1,-1 0-1,0 0 1,0 0 0,0 0-1,0 0 1,0 0-1,1 0 1,-1 0-1,0 0 1,0 0-1,0 0 1,0 0-1,0 0 1,0 0-1,1 0 1,-1-1-1,0 1 1,0 0-1,0 0 1,0 0-1,0 0 1,0 0-1,0 0 1,1 0-1,-1 0 1,0-1 0,0 1-1,0 0 1,0 0-1,0 0 1,0 0-1,0 0 1,0 0-1,0-1 1,0 1-1,0 0 1,0 0-1,0 0 1,0 0-1,0-1 1,2-4-1525,0 0 0,0 0 0,-1 0 1,0 0-1,1-8 0,4-15-3245,10-24 695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2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10400,'0'0'192,"0"1"1,0-1 0,0 1 0,0-1-1,0 0 1,0 1 0,0-1 0,0 1-1,0-1 1,0 1 0,0-1-1,0 1 1,0-1 0,1 1 0,-1-1-1,0 0 1,0 1 0,0-1 0,1 1-1,-1-1 1,0 0 0,1 1-1,-1-1 1,1 1 0,10 12 5,-8-10 487,3 5 314,-1 1 0,0-1 1,-1 1-1,0 0 0,5 15 1,0-2-260,17 44 783,15 34 100,-30-80-1209,-11-20-401,0 0-1,0 1 0,0-1 0,1 0 1,-1 1-1,0-1 0,0 0 0,1 1 1,-1-1-1,0 0 0,0 1 0,1-1 1,-1 0-1,0 0 0,1 0 0,-1 1 1,0-1-1,1 0 0,-1 0 0,0 0 1,1 0-1,-1 1 0,1-1 1,-1 0-1,0 0 0,1 0 0,-1 0 1,1 0-1,-1 0 0,0 0 0,1 0 1,-1 0-1,0 0 0,1-1 0,-1 1 1,1 0-1,-1 0 0,0 0 0,1 0 1,-1-1-1,0 1 0,1 0 1,-1 0-1,0 0 0,1-1 0,-1 1 1,0-1-1,4-5 115,0-1 0,-1 1 1,0-1-1,-1 0 0,0 0 0,0 0 1,2-13-1,0 2-132,9-51-28,-9 43 255,1 1 1,13-39 0,-15 54-109,-2 8-53,0-1 0,0 0 0,0 1-1,0-1 1,1 1 0,2-5 0,-3 7-46,-1-1-1,1 0 1,0 0 0,0 0 0,0 1 0,0-1-1,1 1 1,-1-1 0,0 1 0,0-1 0,0 1-1,0-1 1,1 1 0,-1 0 0,0 0 0,0 0-1,0 0 1,3 0 0,5 1 61,0 0 1,1 1-1,-1 0 0,0 1 1,0 0-1,0 0 0,14 9 1,6 1-123,-20-9-848,0-1-1,17 4 1,-20-6-1215,0 0 1,-1-1-1,1 0 1,6 0-1,14-1-2573,9 6-2054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4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1888,'-12'5'7743,"11"-4"-7069,1 0 1,-1-1-1,1 1 1,-1 1-1,-2 4-451,0 2 3477,2-7-3059,1 1 1,-1-1-1,1 1 1,-1-1-1,1 1 1,-1-1-1,0 1 0,0-1 1,0 0-1,0 0 1,-2 3-1,9 3 671,-2-5-1158,0 0 1,0 0-1,0-1 0,0 0 0,0 0 0,0 0 0,1 0 1,-1-1-1,8 1 0,3 0 112,61 4 413,0-4 1,96-10-1,-93 3-543,0 3 1,78 8 0,-39 9-388,-111-13 6,-5-1-283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5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12 5728,'-29'-11'12194,"26"16"-7826,2 15-4318,1-7 1220,-30 371 2911,17-225-3504,12-136-636,-3 14-92,3-20-1096,1-16-58,15-26-9435,-1-1 7334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6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86 214 6560,'-2'-1'172,"-2"0"327,0-1 0,0 1 0,0 0-1,0 0 1,-1 0 0,-4 2 7525,13 4-7521,0 1 0,1-1 1,0 0-1,0 0 0,0-1 1,0 1-1,1-1 0,0 0 1,0-1-1,0 1 0,0-1 1,12 4-1,-4-2-266,1-1 1,-1 0-1,1-1 1,-1-1-1,16 1 1,-18-2-178,-1-1 1,1-1-1,-1 0 1,0 0-1,0-1 1,1-1-1,-1 0 1,0 0-1,17-9 1,-21 9-33,0-1 1,0-1 0,0 0-1,0 0 1,-1 0 0,0-1-1,0 1 1,-1-1-1,0-1 1,0 1 0,0-1-1,-1 0 1,0 0 0,4-10-1,-3 7-64,-2 0-1,1 0 1,-1 0-1,2-21 1,-4 27 17,-1-1 1,0 1 0,0-1 0,0 0 0,0 1 0,-1-1 0,1 1 0,-1-1 0,-1 1 0,1 0 0,-1-1 0,1 1 0,-1 0 0,-3-4 0,3 5 27,0 1 0,0 0 0,-1 0 0,1 0 0,-1 0 0,0 0 0,1 0 0,-1 1 0,0-1 0,0 1 0,0 0 0,0 0 0,0 0 0,0 0 0,-1 1 0,1-1 0,0 1 0,-6 0 0,-5 0 105,1 0-1,-1 2 0,-13 2 0,11-1-16,0 0-1,1 1 1,-1 1 0,1 1-1,0 0 1,0 1-1,1 0 1,-1 1 0,2 1-1,-1 0 1,1 1 0,1 1-1,0 0 1,1 0 0,-17 22-1,14-12 88,1 1 0,1 1 0,0 0 0,2 0 0,-10 37 0,17-53-116,1 1 0,1 1 0,-1-1 0,1 0 0,0 0-1,1 16 1,1-20-23,-1-1-1,1 1 0,-1 0 1,1-1-1,0 1 1,0 0-1,1-1 1,-1 1-1,1-1 1,-1 0-1,1 1 0,0-1 1,0 0-1,1 0 1,-1 0-1,1-1 1,4 5-1,2-1 50,0 0 1,0-1-1,1 0 0,-1-1 0,1 1 1,1-2-1,-1 0 0,0 0 0,12 1 1,13 1-140,50-1 1,-36-3-431,-30 0-560,33-5 0,19-7-4962,-66 11 5403,13-4-4600,0 0 1,28-11-1,-14 1 1437,3-6 1426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37:4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56 1728,'-1'7'8439,"-9"-6"-5668,2 2-1249,8-2-1315,-1-1 1,0 1 0,1-1-1,-1 0 1,0 1-1,1-1 1,-1 0 0,0 1-1,1-1 1,-1 0 0,0 0-1,0 1 1,1-1-1,-1 0 1,0 0 0,0 0-1,1 0 1,-1 0-1,0 0 1,0 0 0,1 0-1,-1 0 1,0-1-1,0 1 1,1 0 0,-1 0-1,0-1 1,0 1 0,1 0-1,-1-1 1,0 0-1,1 1-96,0-1 0,0 1-1,0-1 1,0 1 0,0-1 0,0 1-1,1-1 1,-1 1 0,0-1-1,0 1 1,0-1 0,1 1 0,-1 0-1,0-1 1,1 1 0,-1 0-1,0-1 1,1 1 0,-1 0 0,1-1-1,-1 1 1,1-1 0,21-13 1061,-10 7-791,24-11-1,-35 18-366,15-6-55,27-6-1,-39 11 19,2 1 99,3 6-37,-9-6-43,1 0 0,0 1 0,-1-1-1,1 0 1,0 1 0,-1-1 0,1 0 0,-1 1-1,1-1 1,-1 1 0,1-1 0,-1 1-1,1-1 1,-1 1 0,1 0 0,-1-1 0,0 1-1,1-1 1,-1 1 0,0 0 0,1-1-1,-1 1 1,0 0 0,0 0 0,0-1 0,0 1-1,0 0 1,0-1 0,0 1 0,0 0-1,0 1 1,0 2 34,0 0 0,-1 0 0,0 0 0,0 0 0,0 0 0,0 0 0,-1-1 0,1 1 0,-1 0-1,0-1 1,0 1 0,0-1 0,-1 1 0,1-1 0,-1 0 0,0 0 0,-3 3 0,-7 4 82,0 0 1,-27 16-1,25-16-102,14-10 0,-6 5 80,0-1-1,-1 1 1,0-1 0,0-1 0,-9 4 0,15-7 191,-2 0-38,5 0-149,0 0-19,1 0-99,0-1 20,1 1 1,-1 0 0,0 1 0,1-1 0,-1 0-1,0 1 1,1-1 0,1 2 0,-2-2 51,17 4 269,22 5-78,56 18-1,-92-26-600,6 4-419,-9 1-4609,-2 2 2350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8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17 3392,'13'-17'14618,"-13"20"-14087,0-1 0,-1 0 0,1 1 0,0-1 0,-1 0 0,0 0 0,0 1 0,-1 1 0,-2 4-139,0-1 0,-9 11 0,3-5 170,-1 2-168,-116 185 2524,123-193-2824,0 1-1,1-1 0,0 1 1,1 0-1,-3 15 0,4-21-83,1 0 0,-1 0-1,1 1 1,0-1-1,0 0 1,0 0 0,1 1-1,-1-1 1,0 0 0,1 0-1,-1 1 1,1-1 0,0 0-1,0 0 1,0 0-1,0 0 1,0 0 0,0 0-1,1 0 1,-1-1 0,0 1-1,1 0 1,0-1 0,-1 1-1,4 1 1,0 1-200,1-2 0,-1 1 1,1-1-1,0 0 1,0 0-1,0 0 0,10 1 1,-5-2-1293,1 0 0,0-1 0,13-1 0,6-3-844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8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21 9632,'-18'-8'3584,"14"4"-2784,8-4 1440,6 11-2496,-2 2-1120,0 2-1184,2 1 1440,3 1-2816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9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17 8736,'-19'-16'4672,"20"38"74,11 45-911,-5-32-2499,4 58 0,-11-4-711,-5 1 0,-4-1 1,-21 92-1,25-152-472,-1 0 1,-2-1 0,-1 0-1,-16 33 1,25-59-142,-1-1 0,0 0-1,1 0 1,-1 0 0,1 0 0,-1-1 0,0 1 0,0 0 0,0 0 0,0 0-1,1-1 1,-1 1 0,-2 1 0,3-2-3,-1 0 0,1 0 0,-1 0 1,1 1-1,-1-1 0,1 0 0,-1 0 0,1 0 0,-1 0 1,0 0-1,1 0 0,-1 0 0,1 0 0,-1 0 0,1-1 0,-1 1 1,1 0-1,-1 0 0,1 0 0,-2-1 0,1 0 3,0 0 0,0 0-1,0 0 1,0 0-1,0 0 1,0 0 0,1 0-1,-1 0 1,0-1 0,1 1-1,-1 0 1,0-1-1,1 1 1,0 0 0,-1-1-1,1 1 1,0 0 0,0-1-1,-1 1 1,1-3-1,1-7 16,0 0 0,0 1 0,1-1-1,6-19 1,19-41-201,-21 55 166,10-22-2,1 2 0,23-39-1,-28 57-16,0 1 1,1 0-1,1 0 0,1 2 0,29-26 0,-31 31 29,0 0-1,0 0 0,1 1 1,0 1-1,1 0 0,0 1 1,19-6-1,-33 12 9,0 1-1,0 0 0,0 0 1,1-1-1,-1 1 1,0 0-1,0 0 1,0 0-1,0 0 1,0 0-1,0 1 0,0-1 1,1 0-1,-1 0 1,0 1-1,0-1 1,0 1-1,0-1 0,0 1 1,0-1-1,0 1 1,-1 0-1,3 1 1,-2 0 6,1-1 0,-1 1 0,0 0 0,0 0 0,0 1 0,0-1 0,0 0 0,0 0 0,0 0 0,0 5 1,0 4 38,0 0 1,-1-1 0,-1 19 0,1-29-54,-1 12 11,-1 0-1,0 0 0,-1 0 0,0 0 1,-1-1-1,0 0 0,0 0 0,-10 15 0,10-18 9,-2 0-1,1 0 0,-1-1 0,0 0 0,-1 0 0,0-1 1,0 1-1,0-1 0,-1-1 0,1 0 0,-11 6 0,7-6-24,0 0 0,-1 0 0,1-1-1,-1-1 1,1 0 0,-1 0 0,0-1-1,0-1 1,-13 1 0,16-1 103,7 3 53,10 8-6,-5-9-181,22 25 435,1 0 0,56 43 0,-74-63-385,14 10-200,-20-17-765,21-28-22188,-15 13 20795,1-11-356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29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83 7808,'-2'-5'770,"2"4"-652,0 1 1,-1-1-1,1 0 1,0 0-1,-1 1 0,1-1 1,0 0-1,0 0 1,0 0-1,0 0 0,0 1 1,0-1-1,0 0 0,0 0 1,0 0-1,0 0 1,1 1-1,-1-1 0,0 0 1,0 0-1,1 1 1,1-3 1711,-2 5-1428,0 0 0,0 1 0,1-1 0,0 0 1,-1 1-1,1-1 0,0 0 0,1 3 0,4 10 517,6 58 3320,-8-44-2420,12 46 1,-6-40-822,-6-17-285,1-1-1,11 24 0,-16-40-482,2-1-81,0-2-127,1 1 0,-1 0-1,0-1 1,0 1 0,0-1 0,0 1-1,-1-1 1,1 0 0,0 0-1,-1 0 1,1 0 0,-1 0 0,0 0-1,1 0 1,0-5 0,4-6 28,5-21 0,-9 26-39,24-88 25,-14 44 197,22-53-1,-33 102-198,1-1 0,-1 1 0,1 0 0,-1 0 0,1 0 0,0 0 0,1 0 0,-1 0 0,5-4 0,-5 6-14,-1 0 0,1 0 0,-1 0 0,1 0 0,-1 0 0,1 1 0,0-1 0,-1 1 0,1-1 0,0 1 0,-1 0 0,1 0 0,0-1 0,0 1 0,-1 0 0,1 1 0,0-1 0,0 0 0,-1 0 0,1 1 0,0-1 0,2 2 0,33 14 45,-2 2 1,36 22-1,-17-9-149,-41-23 17,65 33-3221,-26-17-7682,-50-24 10160,1 1 0,-1 0 0,0-1-1,1 1 1,-1-1 0,0 0 0,1 1 0,-1-1-1,0 0 1,1-1 0,4 0 0,11-6-3174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31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25 6304,'-2'-4'585,"2"3"-449,0 0 0,0 0 0,-1 0-1,1 0 1,-1 0 0,1 0 0,-1 0 0,1 0-1,-1 0 1,1 0 0,-1 0 0,0 0 0,1 0 0,-10-5 8320,12 8-7612,0 1 0,0 0 0,0 0 0,0 0 0,1 4-1,-1-4-549,-1 0 0,1 0 0,0 0 0,0 0 0,0 0-1,3 2 1,1 0-30,1 0-1,-1 0 1,1 0 0,0-1-1,0 0 1,1-1-1,-1 0 1,1 0-1,0 0 1,12 1 0,8 1 207,49 1 0,-11-1-201,-35-2-131,-20-3-145,0 1-1,0 0 1,0 1 0,17 5-1,-25-6 19,-1 0-1,1 1 1,0-1-1,0 1 0,0 0 1,-1-1-1,1 1 1,-1 0-1,0 0 0,1 1 1,-1-1-1,0 0 1,0 1-1,0 0 0,-1-1 1,1 1-1,-1 0 1,1 0-1,-1 0 0,1 4 1,0 1 1,0-1 0,-1 1-1,-1 0 1,1 0 0,-1 0 0,0-1 0,-2 10 0,-12 57 16,10-57-1,-45 247-72,37-191 88,-18 170-45,26-182 153,10 122 1,1-117-33,27 108 0,-25-142-91,1-1 0,2-1 1,1 1-1,1-2 0,26 41 1,30 24 226,-1 0 5,-68-94-255,-1 1 0,1-1 0,-1 1 0,1 0 0,-1-1 0,1 1 0,-1 0 0,0-1 0,1 1 0,-1 0 0,0-1 0,0 1 0,0 0 0,1 0 0,-1-1 0,0 1 0,0 0 0,0 0-1,0-1 1,0 1 0,0 0 0,-1 0 0,1-1 0,0 1 0,0 0 0,0-1 0,-1 1 0,1 0 0,0-1 0,-1 1 0,1 0 0,-1-1 0,1 1 0,0 0 0,-1-1 0,1 1 0,-1-1 0,0 1 0,1-1 0,-1 0 0,1 1 0,-1-1 0,-1 1 0,-2 1 30,-1 0 1,1-1-1,-1 0 0,1 0 1,-1 0-1,-6 0 0,-160 7-132,54-4 43,40-1-3902,-1-3-1,-122-15 1,183 11-1117,11-4 1659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38:40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1172 1568,'-3'-2'215,"0"0"-1,0 0 1,1-1-1,-1 1 1,1-1-1,-1 1 1,1-1 0,0 0-1,0 0 1,0 1-1,0-2 1,1 1 0,-1 0-1,1 0 1,0 0-1,-2-7 1,-23-64 6563,26 67-3592,5 11-2524,8 10-568,57 121 1300,-46-86-1077,-9-17-36,-2 1 0,-1 0-1,-2 0 1,11 59-1,-20-82-246,0-2 705,-1-8-704,0 0-1,1 0 1,-1 0-1,0 0 1,1 0-1,-1 0 1,0 0-1,1 0 1,-1 0-1,0 0 1,1 0-1,-1 0 1,0 0-1,1 0 1,-1 0-1,0 0 1,0 0-1,1-1 1,-1 1-1,0 0 1,0 0-1,1 0 1,-1-1-1,0 1 1,0 0-1,1 0 1,-1-1-1,0 1 1,0-1-1,4-2 97,-1-1 0,0 1 0,0-1 0,0 0 0,-1 0 0,3-6 0,2-1 51,9-16 66,26-47 341,2-23-311,19-36-193,93-108 2,-116 185-46,26-41-38,184-249-796,-87 168-2886,-49 68-2495,-103 99 5228,60-52-3006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287 387 2720,'0'-1'38,"0"1"0,0 0 0,0 0 0,0 0 0,0-1 1,0 1-1,0 0 0,0 0 0,0 0 0,0 0 0,1 0 0,-1-1 0,0 1 0,0 0 1,0 0-1,0 0 0,0 0 0,1 0 0,-1 0 0,0 0 0,0-1 0,0 1 0,0 0 0,1 0 1,-1 0-1,0 0 0,0 0 0,0 0 0,0 0 0,1 0 0,-1 0 0,0 0 0,0 0 1,0 0-1,1 0 0,-1 0 0,0 0 0,0 0 0,0 0 0,0 0 0,1 1 0,-1-1 0,0 0 1,2 3 2412,3-11 589,-22 11 1575,-13 7-4770,25-7 548,-10 2-292,0 2 1,0 0-1,1 0 1,0 2-1,-14 10 0,19-12-88,1 1-1,0-1 1,0 1-1,1 1 0,0 0 1,1 0-1,0 0 0,-7 15 1,3 0 14,0 0 0,2 1 0,-6 30 0,7-25-2,-14 80 170,19-90-45,0 0 0,2 0 0,3 34 0,-2-46-83,1 1 0,0-1 0,6 13 1,-7-17-16,1-1 1,-1 1-1,1 0 1,0-1 0,0 0-1,1 1 1,-1-1-1,1 0 1,4 4-1,-5-6-16,-1 0-1,1 0 1,-1 0-1,1-1 1,-1 1-1,1 0 1,0-1-1,-1 1 1,1-1 0,0 0-1,-1 0 1,1 1-1,0-1 1,-1 0-1,1 0 1,0-1-1,0 1 1,-1 0-1,1-1 1,0 1-1,-1-1 1,1 1-1,-1-1 1,3 0-1,1-2 36,0 0 0,0 0-1,0-1 1,-1 0 0,7-5-1,-3-1 30,0 1-1,0-1 0,-1 0 1,0 0-1,-1-1 0,9-21 0,-2 0 61,9-39-1,-7 14-31,15-113 0,-29 149-192,-1 0 0,0 0 0,-4-24 0,4 43 22,-1 1 1,1 0 0,0 0 0,0 0 0,0-1-1,-1 1 1,1 0 0,-1 0 0,1 0-1,-1 0 1,1 0 0,-2-2 0,2 3 16,-1 0 0,1 0 0,0-1 1,0 1-1,0 0 0,-1 0 0,1 0 1,0 0-1,-1 0 0,1 0 1,0-1-1,0 1 0,-1 0 0,1 0 1,0 0-1,-1 0 0,1 0 1,0 0-1,0 0 0,-1 0 0,1 0 1,0 0-1,-1 0 0,1 0 0,0 1 1,0-1-1,-1 0 0,1 0 1,0 0-1,-1 0 0,0 1 0,0 0 0,0 1 0,0-1 0,0 0 0,0 0 0,0 0 0,0 1 0,0-1 0,0 0 0,1 1 0,-1-1 0,1 1 0,-1-1 0,1 1 0,-1-1 0,1 3 0,-1 10 137,0 0-1,2 0 1,-1 0 0,5 18 0,13 54 175,-17-83-280,6 25 97,2 0-1,1-1 0,1 0 1,21 37-1,-22-48-1,0-1 0,0 0 0,2 0 0,0-1 0,0 0 0,1-1 0,1-1 0,16 12 0,-25-21 5,0 0 1,0 0-1,1 0 0,-1 0 1,1-1-1,8 3 1,-12-5-74,0 1 1,1-1 0,-1 0 0,0 0 0,0 0-1,0 0 1,0 0 0,0 0 0,0 0-1,0-1 1,1 1 0,-1-1 0,0 1 0,0-1-1,0 0 1,0 0 0,-1 0 0,1 0 0,0 0-1,0 0 1,-1 0 0,3-3 0,3-3 30,-1-1 1,0 0 0,-1 0-1,1-1 1,-1 0-1,-1 0 1,0 0 0,3-11-1,20-82 25,-18 66-2,9-50 14,-8 39-367,21-66 1,-24 99-521,-2 13 234,0 10 228,5 31 334,10 75-1,-8 43 193,-8-112-73,-2-25 175,0 0 0,-3 37 1,-3-48 414,4-9-704,0-1 0,0 0 0,0 0 0,-1 0 0,1 0-1,0 0 1,0 0 0,0 0 0,-1 0 0,1 0 0,0 0 0,0 0-1,0 0 1,-1 0 0,1 0 0,0 0 0,0 0 0,-1 0 0,1 0 0,0 0-1,0 0 1,0 0 0,-1 0 0,1 0 0,0 0 0,0 0 0,-1-1-1,-14-14 371,12 12-347,-7-12-99,0-1 1,0 1-1,2-1 1,-8-21-1,-16-28-447,27 56 363,-7-11-149,12 19 265,-1 1 0,1-1 0,-1 1 1,1-1-1,-1 1 0,1-1 1,-1 1-1,1-1 0,-1 1 1,0 0-1,1-1 0,-1 1 0,0 0 1,1 0-1,-1-1 0,0 1 1,1 0-1,-1 0 0,0 0 1,0 0-1,1 0 0,-1 0 0,0 0 1,1 0-1,-2 0 0,2 0 4,-1 0-1,1 1 0,-1-1 0,1 0 0,-1 0 0,1 1 0,0-1 1,-1 0-1,1 1 0,0-1 0,-1 0 0,1 1 0,0-1 1,-1 1-1,1-1 0,0 0 0,0 1 0,-1-1 0,1 1 0,0-1 1,0 1-1,0-1 0,0 1 0,0-1 0,0 1 0,0 19-284,9 18 107,-5-28 218,-1 1 0,2-1 0,0 0 0,0 0 0,1-1 0,0 0 0,0 0 0,1 0 0,0 0 0,1-1 0,0-1 0,15 13 0,-19-18 42,0 0 0,1 0 0,-1-1 0,0 1 0,0-1 0,1 0 0,-1 0 0,1 0 0,-1-1 0,1 0-1,-1 0 1,1 0 0,-1 0 0,1-1 0,-1 1 0,1-1 0,-1 0 0,0-1 0,1 1 0,7-4 0,0-1 39,0-1-1,0 0 1,-1-1 0,0 0 0,19-18-1,-12 8 72,-2-1-1,26-36 0,23-49-204,-54 85 74,62-114 69,-69 127-108,5-8-27,-9 13 15,0 1-1,0 0 1,1-1-1,-1 1 1,0-1-1,0 1 0,0 0 1,0-1-1,1 1 1,-1-1-1,0 1 1,0-1-1,0 1 1,0-1-1,0 1 1,0-1-1,0 1 0,0 0 1,0-1-1,-1 1 1,1-1-1,0 1 1,0-1-1,-1 0 1,1 1-14,0 0 1,0 1 0,-1-1 0,1 0 0,0 0 0,-1 0-1,1 0 1,0 0 0,0 0 0,-1 0 0,1 1-1,0-1 1,0 0 0,-1 0 0,1 0 0,0 1-1,0-1 1,0 0 0,-1 0 0,1 1 0,0-1-1,0 0 1,0 0 0,0 1 0,0-1 0,0 0 0,-1 0-1,1 1 1,0-1 0,0 1 0,-5 12-320,5-13 315,-11 34-56,2 1 0,1-1 0,2 1 0,2 1 0,-1 69 0,5-95 180,1 0 0,-1 0 0,1 1-1,1-1 1,0 0 0,0 0-1,1 0 1,1-1 0,4 12 0,-7-20-58,0 1-1,-1-1 1,1 0 0,-1 0 0,1 0 0,0 0 0,0 0 0,0 0 0,0 0 0,0 0 0,0 0-1,0-1 1,0 1 0,0 0 0,0-1 0,0 1 0,0 0 0,0-1 0,1 0 0,-1 1 0,0-1 0,0 0-1,1 1 1,-1-1 0,0 0 0,0 0 0,1 0 0,-1 0 0,0 0 0,1 0 0,-1-1 0,0 1-1,2-1 1,0 0 14,0-1 0,0 1 0,0-1 0,0 0 0,0 0 0,0-1 0,-1 1 0,1 0 0,-1-1 0,4-4 0,5-9 4,0-1-1,-2 0 1,14-30 0,14-57-22,-32 90-43,2-10-29,-4 13-37,1 0 0,0 0 0,8-16 0,-8 25-236,-2 7 53,0 15 34,-5 71 319,-3 1-1,-4-1 1,-39 160 0,-23-10 325,65-221-362,-1-1 1,-1 0 0,0 0 0,-14 18 0,18-30-12,0 0 0,0 0 0,-1-1-1,1 0 1,-2 0 0,1 0 0,-1-1 0,1 1 0,-2-2 0,1 1 0,0-1 0,-14 5 0,18-8-53,0 0 0,-1 0 0,1-1 0,-1 1 0,1-1 0,0 0 0,-1 0 0,1 0 0,-1-1 0,1 1 0,-1-1 0,1 0 0,0 0 0,-1 0 0,1 0 0,0 0 0,0-1 0,0 1 0,0-1 1,0 0-1,0 0 0,0 0 0,1-1 0,-1 1 0,1 0 0,-1-1 0,-1-3 0,-4-4-86,1-1 0,0 0 1,1 0-1,0 0 0,-8-23 0,12 26 69,-1 0 0,1 0-1,1 1 1,0-1-1,0 0 1,0-1 0,1 1-1,0 0 1,0 0 0,1 0-1,0 0 1,1 0 0,0 0-1,0 1 1,0-1 0,1 0-1,1 1 1,-1 0-1,1 0 1,6-9 0,-3 6-12,1 0 1,1 1 0,-1 0 0,1 0-1,1 1 1,-1 0 0,2 1 0,-1 0-1,1 1 1,0 0 0,0 0 0,16-5-1,189-60 39,-207 68 70,0-1-1,0 0 0,0 0 1,-1-1-1,1 0 0,-1-1 1,-1 0-1,1 0 0,-1-1 1,0 1-1,0-2 0,-1 1 1,0-1-1,-1 0 0,1 0 1,-1 0-1,-1-1 0,0 0 1,0 0-1,3-10 0,13-47-75,-11 32-17,19-45-1,-16 51-166,-9 18 120,2-1 1,-1 2-1,1-1 1,1 0-1,-1 1 0,2 0 1,7-9-1,-5 11-18,-9 7 86,0 0 0,0 0 1,0 0-1,1 0 0,-1 0 0,0 0 0,0 0 1,0 0-1,0 0 0,1 0 0,-1 0 0,0 0 0,0 0 1,0 0-1,0 0 0,1 0 0,-1 0 0,0 0 0,0 0 1,0 0-1,0 0 0,0 0 0,1 0 0,-1 1 1,0-1-1,0 0 0,0 0 0,0 0 0,0 0 0,0 0 1,0 0-1,1 1 0,-1 1-5,1 0 0,-1 0 1,1 0-1,-1 0 0,0 0 0,0 1 0,0 2 1,5 59 1264,-5-76-991,5 0-243,-2 10-287,-1 9-165,-2 19 411,0 0 0,-2 1 0,-1-1 0,-10 40 0,7-43 144,4-13 21,0 0 1,-1 0-1,-1 0 1,-7 15-1,11-24 234,4-5-167,7-8-28,59-94 21,-44 64-288,2 1 0,35-40 0,-50 66 41,-4 5-97,-1 1 0,17-14-1,-24 22 126,-1 1 0,1-1 0,-1 1 0,1-1 0,0 1 0,-1 0 0,1-1-1,0 1 1,-1 0 0,1 0 0,0-1 0,0 1 0,-1 0 0,1 0 0,0 0 0,0 0 0,-1 0-1,1 0 1,0 0 0,0 0 0,-1 0 0,1 0 0,0 1 0,0-1 0,-1 0 0,1 0 0,0 1-1,-1-1 1,1 1 0,0-1 0,-1 0 0,1 1 0,-1-1 0,1 1 0,0-1 0,-1 1 0,1 0-1,-1-1 1,0 1 0,1-1 0,-1 1 0,1 1 0,1 1-2,0 1-1,0 0 1,-1 0 0,1 0-1,-1 0 1,1 5 0,1 12-13,0-1 0,-2 1 0,0 0 0,-1 0 0,-2 0 0,-5 33 0,7-53 58,-1 0 0,1 0-1,0 0 1,0 0 0,-1 1-1,1-1 1,0 0-1,0 0 1,0 0 0,0 1-1,1-1 1,-1 0 0,0 0-1,1 2 1,-1-3-21,0 0 1,1 1-1,-1-1 0,0 0 0,0 0 1,0 0-1,0 0 0,1 1 1,-1-1-1,0 0 0,0 0 0,1 0 1,-1 0-1,0 0 0,0 0 1,1 0-1,-1 0 0,0 0 0,0 0 1,1 0-1,-1 0 0,0 0 1,0 0-1,1 0 0,-1 0 0,0 0 1,0 0-1,0 0 0,1 0 1,-1 0-1,0 0 0,0 0 0,1-1 1,-1 1-1,0 0 0,0 0 1,0 0-1,1 0 0,-1-1 0,0 1 1,0 0-1,0 0 0,7-8 38,-1 0-1,0 0 1,-1 0-1,0-1 0,0 0 1,4-11-1,3-5-24,10-21-18,-10 19-164,26-42 1,-37 68 140,-1 0 0,0 1 0,0-1 0,1 1 0,-1-1 0,1 1 0,-1-1 0,1 0 0,-1 1 0,1-1 0,-1 1 0,1 0 0,-1-1 0,1 1 0,0-1 0,-1 1 1,1 0-1,-1 0 0,1-1 0,0 1 0,-1 0 0,1 0 0,0 0 0,0 0 0,-1-1 0,2 1 0,-1 1 1,0-1 0,-1 1 1,1-1-1,0 1 0,0 0 0,-1-1 0,1 1 1,0 0-1,-1-1 0,1 1 0,0 0 1,-1 0-1,1 0 0,-1-1 0,0 1 0,1 2 1,3 6 0,-1 1 1,3 18 0,-5-23 63,3 32-47,-4-29 62,1 1-1,0-1 1,0 0-1,1 1 1,3 8 0,1-6 45,-6-10-115,1 1 0,0-1-1,0 0 1,0 1-1,-1-1 1,1 1 0,-1-1-1,1 1 1,-1 0-1,0-1 1,0 1 0,1 1-1,-1 8 37,-1-1 0,0 1 0,0-1 0,-6 19 0,6-23-27,0 0 1,1-1-1,0 1 1,-1 0-1,3 11 1,-1 2 145,-1-17-129,1 0-1,0 0 0,0 0 1,0 0-1,0 0 1,0-1-1,0 1 0,0 0 1,1 0-1,2 2 1,-3-4 92,3-2 106,0 1-186,0 0-1,0-1 1,0 1-1,0 0 1,0-1-1,0 0 1,-1 0-1,1 0 1,-1-1-1,1 1 1,-1-1-1,0 0 1,0 0-1,0 0 1,0 0-1,-1 0 1,1 0-1,-1-1 1,0 0-1,3-5 1,8-22 135,-1-1 1,9-39-1,13-35-179,-24 80-29,-4 8-103,2 0-1,17-32 1,-23 48 110,6-8-380,-6 13 236,-1 9 126,-4 53 19,-25 124 1,13-95-79,-4 22 165,-17 123-44,32-194-2,-14 94 166,17-128 0,0 0 1,1 13-1,1-22 23,-1-11-132,-1-31-53,3-1 0,6-41 0,8 6-307,46-133 0,53-65-6,-107 256 259,2-1-1,0 1 0,1 1 1,1 0-1,1 1 0,17-19 1,-27 33-10,-1-1-5,1 0 1,0 1-1,0-1 0,0 1 1,6-3-1,-8 5 35,0-1 1,0 1 0,0-1-1,0 1 1,0 0-1,0-1 1,1 1-1,-1 0 1,0 0-1,0 0 1,0 0-1,1 0 1,-1 0 0,0 1-1,0-1 1,0 0-1,0 0 1,0 1-1,0-1 1,1 1-1,-1-1 1,0 1 0,0-1-1,1 2 1,2 2 6,-1-1 0,1 1 0,-1 0 0,0 0 0,0 0 0,0 1 0,-1-1 0,1 0 0,-1 1 0,0 0 0,-1 0 0,3 6 0,-1 1 44,-1 0 0,0 0 1,0 0-1,-1 15 1,-1-13 36,-1 0 0,0-1 1,-2 1-1,1-1 0,-5 14 1,5-22-38,1 0 0,-1 0 0,0 0 0,0-1 0,-1 1-1,1-1 1,-1 1 0,0-1 0,0 0 0,0 0 0,-1 0 0,0-1 0,1 1 0,-1-1 0,0 0 0,-6 3 0,8-5-28,-1 0 0,0 0-1,1 0 1,-1-1 0,0 1-1,0-1 1,1 1 0,-1-1-1,0 0 1,0 0 0,0 0-1,1-1 1,-1 1 0,0-1-1,0 1 1,-4-3 0,-1-1-102,-1 0 1,1 0-1,-12-9 1,17 11 48,-2-2-647,7 2 117,11 3 44,-2 2 548,0-1-1,0 0 1,0-1-1,1 0 1,-1-1-1,0 0 1,17-3-1,-20 2 49,0-1-1,0 0 0,0 0 0,0-1 0,0 0 1,-1 0-1,1-1 0,-1 0 0,0 0 0,0-1 0,8-7 1,0-2 8,-1-2 0,-1 0 1,0 0-1,-1-1 0,0-1 1,10-24-1,47-121 555,-37 81-544,-13 34-115,-3 0 1,13-67-1,3-101-46,-28 179-439,-5 31 229,-2 9-49,-3 14 26,-23 145 293,23-115 138,0-6-26,2 2 0,2-1 0,1 0 0,3 0 0,7 47 0,-4-51 113,4 19-145,-8-52-16,1 0 0,-1 1 0,1-1 0,1 0-1,-1 0 1,1 0 0,6 9 0,-8-13-13,0 1 1,1-1-1,-1 0 0,0 0 0,0 1 0,1-1 0,-1 0 0,1 0 1,-1-1-1,1 1 0,-1 0 0,1 0 0,0-1 0,-1 1 0,1-1 0,0 1 1,-1-1-1,1 0 0,0 0 0,-1 0 0,1 0 0,0 0 0,0 0 1,-1 0-1,1 0 0,0-1 0,0 1 0,-1-1 0,1 1 0,-1-1 0,1 0 1,0 1-1,2-3 0,12-7-18,0-1-1,0 0 1,-1-1-1,20-20 1,13-11-255,55-47-655,-107 151 112,4-46 880,1 0 1,0 0 0,2-1 0,-1 1 0,2 0-1,0-1 1,1 0 0,0 0 0,1 0 0,0-1 0,1 0-1,1 0 1,13 17 0,-18-27-57,-1 0 1,1-1-1,0 1 1,0-1-1,4 3 1,-7-5-23,1 1 1,0-1 0,-1 1 0,1-1 0,0 0 0,0 1 0,-1-1 0,1 0 0,0 1 0,0-1 0,0 0 0,0 0 0,-1 0 0,1 0 0,0 0-1,0 0 1,0 0 0,0 0 0,0 0 0,-1 0 0,1 0 0,0-1 0,0 1 0,0 0 0,0-1 0,-1 1 0,2-1 0,0-1 59,1-1 1,-1 1 0,0-1 0,0 0 0,-1 0 0,1 0-1,0 0 1,-1 0 0,2-5 0,7-32 38,-7 24-120,0 5-48,-1 0 0,0 0 0,0 0 0,-1 0 0,-1 0 0,0 0 0,0 0 0,-1 0 0,-5-22 0,4 29 19,0 0 1,0 0-1,0 0 0,0 1 0,-1-1 0,0 1 1,0-1-1,0 1 0,-6-6 0,7 8-14,1-1 0,-1 1 0,0-1-1,0 1 1,0-1 0,1 1 0,-1 0-1,0 0 1,-3-1 0,5 2 38,0 1 0,0-1 0,0 0 0,0 0 0,1 0 0,-1 1 0,0-1 1,0 0-1,0 0 0,0 0 0,1 1 0,-1-1 0,0 0 0,0 0 0,1 0 0,-1 0 0,0 0 0,0 0 0,0 1 1,1-1-1,-1 0 0,0 0 0,0 0 0,1 0 0,-1 0 0,0 0 0,1 0 0,-1 0 0,0 0 0,0 0 0,1 0 0,-1 0 1,4 0 35,17 0-3,27-4 1,-40 3 51,0-1-1,1 0 1,-1 0-1,0-1 1,-1 0-1,11-6 1,11-6 148,-2-2 1,32-24-1,-51 35-178,-1 0-1,1-1 0,-1 0 1,-1-1-1,1 1 0,-1-1 1,-1-1-1,1 1 0,-2-1 1,1 0-1,5-15 0,8-67 338,-13 58-582,-3 24 143,0 1-1,-1-1 1,0 0-1,-1 0 1,1 0 0,-2 0-1,1 0 1,-2 0-1,1 0 1,-1 0-1,-3-10 1,5 19 44,-1-1 1,1 1-1,0-1 1,0 1-1,0-1 0,0 1 1,0-1-1,-1 1 1,1-1-1,0 1 1,0-1-1,-1 1 0,1 0 1,0-1-1,-1 1 1,1-1-1,0 1 0,-1 0 1,1-1-1,0 1 1,-1 0-1,1 0 1,-1-1-1,1 1 0,-1 0 1,1 0-1,-1 0 1,1-1-1,-1 1 1,1 0-1,-1 0 0,1 0 1,-1 0-1,1 0 1,-1 0-1,1 0 0,-1 0 1,1 0-1,-1 0 1,1 0-1,-1 1 1,1-1-1,-1 0 0,1 0 1,-1 0-1,1 1 1,-1-1-1,1 0 1,0 1-1,-1-1 0,1 0 1,-1 1-1,1-1 1,0 0-1,-1 1 0,1-1 1,0 1-1,-1-1 1,1 1-1,-3 3 0,0 1 1,0-1-1,0 1 0,-2 5 1,-9 28 81,1 0 1,1 0 0,-9 60-1,16-53 129,1 1 0,4 73 0,1-50 26,-1-49-124,2 0 1,0 0-1,0-1 1,2 1-1,1 0 1,7 20-1,-11-38-61,0 0 1,-1 0-1,1 0 0,0-1 0,0 1 0,0 0 1,0-1-1,0 1 0,1-1 0,-1 1 0,0-1 0,1 1 1,1 0-1,-2-1-23,0-1 1,0 0-1,0 1 1,0-1-1,0 0 0,0 0 1,0 0-1,0 0 1,0 0-1,0 0 1,0 0-1,0 0 0,1 0 1,-1 0-1,0-1 1,0 1-1,0 0 1,0-1-1,0 1 1,-1-1-1,1 1 0,0-1 1,0 1-1,0-1 1,0 0-1,1 0 1,13-13 45,0 0 0,-1-1 0,0-1 1,-1 0-1,12-21 0,27-32-169,-23 36 98,43-47 19,-83 137-962,9-33 1013,0-1 0,2 1 0,0 0 0,2-1 0,1 1 0,0-1 0,2 1 0,9 25 1,-14-47-49,1-1 1,-1 0 0,1 1 0,-1-1 0,1 0 0,-1 0 0,1 1 0,0-1 0,0 0 0,0 0 0,-1 0 0,1 0 0,0 0 0,0 0 0,1 0 0,-1 0 0,0 0 0,0-1 0,0 1 0,0 0-1,1-1 1,-1 1 0,0-1 0,1 1 0,-1-1 0,0 0 0,1 1 0,-1-1 0,1 0 0,-1 0 0,0 0 0,1 0 0,-1 0 0,1 0 0,-1-1 0,0 1 0,1 0 0,-1-1 0,2 0 0,4-2 68,0-1 1,-1 0 0,1 0 0,-1 0 0,11-10 0,8-11-84,-1 0-1,28-38 1,-27 31-30,36-35 1,-33 37 27,-21 21-14,0 1 0,1 1 0,9-9 1,-19 16-413,-6 5 320,4-1 114,1 1 0,-1-1 1,0 0-1,1 1 1,0 0-1,0 0 1,0 0-1,1 0 1,0 0-1,0 0 1,0 1-1,0-1 1,1 1-1,-1 5 1,1 0 41,0 0 1,1-1-1,0 1 0,0 0 1,1-1-1,1 1 1,4 18-1,-5-26-32,0 1 0,1 0 0,0 0-1,-1-1 1,1 1 0,0-1 0,1 0 0,-1 1 0,0-1 0,1 0 0,0 0-1,0 0 1,0-1 0,0 1 0,0-1 0,0 0 0,1 0 0,-1 0 0,1 0-1,0 0 1,-1-1 0,1 1 0,6 0 0,-1-1-315,-1 0-1,0-1 1,0 0 0,1 0-1,-1-1 1,0 0 0,0 0-1,1-1 1,-1 0 0,-1 0-1,12-6 1,-13 6-528,0-1 0,0 0 0,0 0 0,0-1-1,-1 0 1,0 0 0,0 0 0,0-1 0,0 1 0,0-1 0,-1 0 0,0-1 0,0 1 0,4-8 0,-8 12 518,1-1 0,0 1 1,-1-1-1,1 1 0,-1-1 0,1 1 1,-1-1-1,0 0 0,1 1 0,-1-1 1,0 1-1,0-1 0,0 0 1,-1 1-1,1-1 0,0 1 0,0-1 1,-1 0-1,1 1 0,-1-1 1,-1-1-1,-3-14-2343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4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69 5824,'-18'-9'2624,"5"3"-2272,5 1 2656,3 1-1632,5-1-800,0-1-768,5 1 64,-5-7-1024,3 9 640,2-5-2048,3 3 1440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4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97 8896,'-10'-4'2548,"13"5"-1026,20 2 680,101-11 739,-84 4-2725,249-15 125,-185 12-2362,-65 7-2331,-32 2 1200,-2 5 1051</inkml:trace>
  <inkml:trace contextRef="#ctx0" brushRef="#br0" timeOffset="1">14 145 6816,'-14'-9'3072,"31"4"-2656,1 2 1248,6 3-992,16-8 640,4 0-768,51-7-160,3 3-224,25-13-320,-7 5 64,6-3-3264,-9 6 1824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4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295 125 3328,'2'-11'1322,"-2"2"3933,0 8-4879,-1 1 0,0-1 1,0 0-1,1 0 0,-1 1 0,0-1 0,0 0 0,0 1 0,0-1 0,1 1 0,-1-1 0,-2 0 0,0 0-72,-1 0 0,1 0 1,-1 0-1,0 0 0,1 1 0,-1-1 0,0 1 0,1 0 0,-1 0 1,0 1-1,-6 0 0,-3 2 31,-24 8 0,17-4-125,0 1 0,1 1-1,-22 13 1,33-17-127,1 0 0,-1 1 0,1 0 0,0 0 0,0 1 0,1 0 0,-1 0 0,2 1 0,-8 11 0,11-17-48,1 0 0,0 0 0,0 0 0,0 0-1,1 0 1,-1 1 0,0-1 0,1 0 0,-1 0 0,1 1-1,0-1 1,0 0 0,0 1 0,0-1 0,0 0 0,1 1-1,-1-1 1,1 0 0,1 4 0,-1-4 0,0-1 0,0 0 0,0 1 0,0-1 0,0 0 1,1 0-1,-1 1 0,1-1 0,-1 0 0,1 0 0,-1-1 0,1 1 0,-1 0 1,1 0-1,0-1 0,0 1 0,-1-1 0,1 0 0,0 1 0,0-1 0,-1 0 1,1 0-1,0 0 0,0 0 0,0 0 0,-1 0 0,4-2 0,11-1 102,1-1-1,-1 0 1,0-1 0,25-13-1,61-36-13,-74 38-102,33-17 32,-19 10-709,-42 23 650,0 0-1,1-1 1,-1 1-1,0 0 0,0 0 1,0 0-1,1 0 1,-1 0-1,0 0 0,0 0 1,0 0-1,1 0 1,-1 0-1,0 0 0,0 0 1,1 0-1,-1 0 1,0 0-1,0 0 0,0 0 1,1 0-1,-1 0 1,0 0-1,0 0 1,0 0-1,1 1 0,-1-1 1,0 0-1,0 0 1,0 0-1,0 0 0,1 0 1,-1 0-1,0 1 1,0-1-1,0 0 0,0 0 1,0 0-1,1 1 1,-1-1-1,0 0 0,0 0 1,0 0-1,0 1 1,0-1-1,0 0 1,0 0-1,0 1 0,1 14-27,0-3 151,26 69 390,-26-76-420,1-1 0,-1 1 0,1-1 0,0 1 1,0-1-1,1 0 0,-1 0 0,1 0 0,0 0 0,0 0 0,5 4 0,-8-8-66,1 1 0,-1-1-1,1 0 1,-1 1 0,1-1-1,-1 0 1,1 0 0,-1 1 0,1-1-1,-1 0 1,1 0 0,0 0-1,-1 0 1,1 0 0,-1 0-1,1 0 1,-1 0 0,1 0-1,0 0 1,-1 0 0,1 0 0,-1 0-1,1 0 1,-1-1 0,2 1-1,0-1 34,0 0 0,0-1 1,0 1-1,-1 0 0,1-1 0,0 1 0,1-3 0,2-2 66,0 1 1,-1-1-1,0-1 1,3-6 0,7-17 143,13-46 0,-26 73-278,-1 1 0,0-1 0,1 0 0,-1 1 0,0-1 1,-1 1-1,1-1 0,0 0 0,-2-2 0,2 3-18,0 0-1,-1 0 1,1 0-1,0 0 1,0 0-1,0 0 1,0 1-1,0-1 1,0 0-1,0 0 1,1-3 0,1-1-180,-2 5 192,0 1 0,0 0 0,0-1-1,0 1 1,0-1 0,0 1 0,1 0 0,-1-1-1,0 1 1,0-1 0,0 1 0,1 0 0,-1-1-1,0 1 1,0 0 0,1-1 0,-1 1 0,0 0-1,1 0 1,-1-1 0,0 1 0,1 0 0,-1 0-1,0 0 1,1-1 0,-1 1 0,1 0 0,-1 0-1,0 0 1,1 0 0,-1 0 0,1 0 0,-1 0-1,0 0 1,2 0 0,4-1-6,0 0-1,0 1 1,1 0 0,-1 0-1,9 1 1,9 1 56,312-30-89,-242 11 221,-13 2-9,-76 15-121,6-1-227,-11 2 183,-1 0-1,1 0 1,0-1-1,0 1 1,0 0-1,0-1 1,-1 1-1,1 0 1,0-1-1,-1 1 1,1-1-1,0 1 1,-1 0-1,1-1 1,-1 1-1,1-1 1,-1 1-1,0 0 1,-17 18 29,-1-1 1,-30 23-1,27-24-9,2 0 0,-27 30 0,41-40 17,1-1 1,0 1 0,0 1-1,1-1 1,0 1 0,0-1 0,1 1-1,0 0 1,0 0 0,1 1-1,-3 16 1,5-23 6,0 1 0,-1-1 1,1 0-1,0 1 0,1-1 0,-1 0 1,0 1-1,1-1 0,-1 0 0,1 1 1,0-1-1,0 0 0,0 0 0,0 0 0,0 1 1,2 1-1,-3-3-7,1 0 1,0-1-1,-1 1 1,1-1 0,0 1-1,0-1 1,-1 1-1,1-1 1,0 0-1,0 1 1,0-1-1,-1 0 1,1 0-1,0 1 1,0-1-1,0 0 1,0 0-1,1 0 1,0 0 8,0-1 1,0 1-1,0-1 0,0 1 1,-1-1-1,1 0 0,0 0 1,0 0-1,-1 0 0,1 0 1,2-2-1,6-6 88,-1 0 1,0-1-1,16-21 0,-10 11-88,65-96-189,-50 59-586,-29 81 309,-1 0 414,1 0 0,8 36 1,-5-38 95,10 42 404,-14-63-450,0 0 1,1 0-1,-1 0 1,1 1-1,-1-1 1,1 0-1,-1 0 1,1 0-1,0 0 1,1 1-1,-2-2-17,1 0 0,-1 0-1,0 1 1,1-1 0,-1 0-1,1 0 1,-1 0 0,1 0-1,-1 1 1,0-1 0,1 0-1,-1 0 1,1 0 0,-1 0-1,1 0 1,-1 0 0,1 0-1,-1 0 1,1 0-1,-1-1 1,1 1 0,-1 0-1,0 0 1,1 0 0,-1 0-1,1-1 1,-1 1 0,1 0-1,-1 0 1,0-1 0,1 1-1,-1 0 1,0-1 0,1 1-1,-1-1 1,46-49 490,-11 9-530,1 3-138,67-54 1,-103 92 145,0-1 1,1 1-1,-1-1 1,1 1-1,-1 0 1,0-1-1,1 1 1,-1-1 0,1 1-1,-1 0 1,1 0-1,0-1 1,-1 1-1,1 0 1,-1 0 0,1 0-1,-1 0 1,1-1-1,0 1 1,-1 0-1,1 0 1,-1 0-1,1 0 1,0 0 0,-1 1-1,1-1 1,-1 0-1,1 0 1,0 0-1,-1 0 1,1 1 0,-1-1-1,1 0 1,0 1-1,0 1 4,0-1 0,0 1 0,0 0 0,0 0 0,0 0 0,0 0 0,-1 0-1,2 3 1,2 10 109,-2-11-87,1 4 25,0-1-1,0 1 0,1-1 0,0 0 0,0 0 1,1 0-1,-1-1 0,2 1 0,10 10 1,-14-17-17,-1 1 1,1 0 0,0 0 0,-1 0-1,1-1 1,0 1 0,0-1 0,0 0-1,0 1 1,0-1 0,-1 0 0,1 0 0,0 0-1,0 0 1,0-1 0,0 1 0,0 0-1,-1-1 1,1 1 0,2-2 0,2 0 48,1-1 0,-1 0 0,0 0 0,10-7 0,39-35-370,-35 28-104,30-22 1,-48 38 370,-1 0 1,1 1 0,-1-1 0,1 0 0,-1 1 0,1-1 0,-1 1 0,1 0 0,0-1 0,-1 1 0,1 0 0,-1 0 0,1 0 0,0 0 0,-1 0-1,1 0 1,-1 1 0,3 0 0,1 0 42,0 1-1,0 1 1,0-1-1,6 5 1,-7-4 53,1 0 0,0-1 0,1 1 0,7 2 0,-9-4-10,1 0-1,0-1 1,0 1 0,0-1 0,0 0 0,-1 0 0,1-1-1,0 1 1,0-1 0,-1 0 0,1 0 0,0-1-1,-1 0 1,1 1 0,-1-1 0,0-1 0,6-3-1,-1 0-28,0-1-1,0 0 0,-1-1 0,0 0 1,-1 0-1,10-13 0,-16 20-60,0 0 1,0-1-1,-1 1 0,1 0 1,0 0-1,-1 0 0,1-1 1,0 1-1,-1 0 0,0-1 1,1 1-1,-1-1 0,0 1 1,0 0-1,0-1 0,0-1 1,0 2 22,0 1 0,0 0 0,0 0 0,0-1 0,0 1 0,-1 0 0,1 0 0,0-1 0,0 1 0,0 0 0,-1 0 0,1-1 0,0 1 0,0 0 1,-1 0-1,1 0 0,0 0 0,0-1 0,-1 1 0,1 0 0,0 0 0,-1 0 0,1 0 0,0 0 0,-1 0 0,1 0 0,-17 3-342,11 1 430,-1 0 0,1 0 0,1 0 0,-1 1 0,1 0 0,-1 0 0,1 0 0,1 1 0,-1 0 0,1 0 0,0 0 0,0 0 0,1 1 0,0-1 0,-4 11 0,6-12-33,0 0 0,0 1 0,1-1-1,0 0 1,-1 1 0,2-1 0,-1 0-1,1 1 1,0-1 0,0 0 0,0 0 0,1 0-1,-1 0 1,1 0 0,1 0 0,-1 0-1,1 0 1,-1-1 0,2 1 0,-1-1 0,0 0-1,1 0 1,-1 0 0,1-1 0,0 1-1,1-1 1,-1 0 0,8 4 0,-1-1-48,1 0 0,1-1 0,-1 0-1,1-1 1,0-1 0,-1 0 0,1-1 0,1 0 0,15 0 0,0-2-1253,0-1-1,0-2 1,35-7 0,-15-4-2992,-3-1 1350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7:5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4992,'5'-7'2541,"-5"7"-2462,0 0 0,0-1 633,1 1-633,-1 0 1,0 0-1,0 0 0,0 0 0,0-1 0,0 1 0,0 0 0,0 0 1,1 0-1,-1 0 0,0 0 0,0 0 0,0 0 0,0 0 0,0 0 0,0 0 1,0 0-1,1 0 0,-1 0 0,0 0 0,0 0 0,0 0 0,0 0 0,0 0 1,0 0-1,0 1 0,1-1 633,-1 0-633,0 0 0,0 0 0,1 1 1,-1-1-1,0 5 276,1-1 0,0 1 0,0 0 1,0 0-1,2 4 0,-1-3-216,0 0 0,0 0 0,1 11 1,-3-12-79,10 233 2571,-10-221-424,5-27-1584,2-5-602,-1-1 0,0-1-1,-1 1 1,4-24 0,-1 7-169,-3 11 7,2 0 0,16-35-1,-9 25 610,-10 27-336,-4 8-106,-1 7 16,1 165 714,0-174-733,0-1-1,0 1 0,0 0 1,0 0-1,0 0 0,0-1 0,0 1 1,0 0-1,0 0 0,0 0 1,1-1-1,-1 1 0,0 0 0,1 0 1,-1-1-1,0 1 0,1 0 1,-1-1-1,1 2 0,0-2 5,-1 0-1,1 0 1,-1 0-1,1 0 1,-1 0-1,1 0 1,-1 0-1,0-1 1,1 1-1,-1 0 1,1 0-1,-1 0 1,0-1-1,1 1 1,-1 0-1,1 0 1,-1-1-1,0 1 1,1 0-1,-1-1 1,0 1 0,0 0-1,1-1 1,-1 0-1,22-33 492,-21 32-565,20-37-29,2 0 1,1 1-1,51-58 0,-71 91 30,-1 1-15,0 1 0,1 0 0,-1-1 0,1 1 0,4-3 0,-7 6 46,-1 0 0,1-1 0,0 1 0,-1 0 0,1 0 0,0-1 0,-1 1 0,1 0 0,0 0 0,0 0 0,-1 0 0,1 0 0,0 0 0,-1 0 0,1 0 0,0 0 0,0 0 0,-1 0 0,1 0 0,0 1 0,-1-1 0,1 0 0,0 0 0,-1 1 0,1-1 0,0 0 0,-1 1 0,1-1 0,-1 1 0,1-1 0,-1 1 0,1-1 0,-1 1 0,1-1 0,-1 1 0,1 0 0,-1-1 0,0 1 0,1 1 0,3 6 67,0 1 1,0 0-1,-1 0 1,0 0-1,-1 0 0,2 11 1,3 61 565,-5-45-636,0-6-8,-1-6 41,1 0-1,6 25 0,-8-49-93,0 1 0,1-1 0,-1 1 1,0-1-1,0 1 0,0-1 0,0 0 0,1 1 0,-1-1 0,0 0 0,1 1 0,-1-1 0,0 1 0,0-1 0,1 0 0,-1 0 0,1 1 0,-1-1 0,0 0 0,1 0 0,-1 1 0,1-1 1,-1 0-1,0 0 0,1 0 0,-1 0 0,1 0 0,-1 1 0,1-1 0,-1 0 0,2 0 0,14-4-4910,-13 3 4263,10-3-1803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4 480,'0'-3'224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483 203 3904,'1'-25'1330,"0"9"1466,-2-27 0,0 33-1829,-1 0 0,0 0 0,-1 1 0,0-1 0,-5-10-1,6 17-788,0-1 0,0 1 0,0 0 0,-1-1 0,1 1 0,-1 1 0,1-1 0,-1 0 0,0 0 0,0 1 0,0 0 0,-1 0 0,1 0 0,0 0 0,-1 0 0,-7-2 0,9 3-171,1 1 0,-1-1 0,0 1 1,0 0-1,0 0 0,0-1 0,0 1 1,1 0-1,-1 1 0,0-1 0,0 0 0,0 1 1,0-1-1,0 1 0,1-1 0,-1 1 0,0 0 1,0 0-1,1-1 0,-1 1 0,1 1 1,-1-1-1,1 0 0,-1 0 0,1 0 0,-1 1 1,1-1-1,0 1 0,0-1 0,0 1 1,0 0-1,0-1 0,0 1 0,-1 3 0,-2 5 38,1 1 0,0 0 0,0-1 0,-2 19 0,5-28-37,-5 45 326,2 72 1,1-23 265,-33 220 1555,30-275-1950,-1 67 1,1-85 155,1-16-794,4-6 344,-1 0 0,1 0 1,0 0-1,-1-1 0,1 1 1,0 0-1,0 0 1,-1-1-1,1 1 0,0 0 1,0-1-1,0 1 0,0 0 1,-1-1-1,1 1 0,0 0 1,0-1-1,0 1 1,0 0-1,0-1 0,0 1 1,0 0-1,0-1 0,0 0 1,-5-19-4410,-12-28 1,6 16 1540,7 20 2361,0 0-1,-1 1 1,-1 0-1,0 0 0,-10-14 1,10 17 947,0 0-1,-1 1 1,0 0-1,-1 0 1,1 1-1,-15-10 1,-3 2 2473,-43-18 0,36 18 55,31 14-2852,1 0 0,0 0-1,0 0 1,0 0-1,0 0 1,0 0-1,-1 0 1,1 0-1,0 0 1,0-1-1,0 1 1,0 0-1,-1 0 1,1 0-1,0 0 1,0 0-1,0 0 1,0 0-1,0 0 1,0-1-1,0 1 1,-1 0-1,1 0 1,0 0-1,0 0 1,0 0-1,0-1 1,0 1-1,0 0 1,0 0-1,0 0 1,0 0 0,0-1-1,0 1 1,0 0-1,0 0 1,0 0-1,0 0 1,0-1-1,0 1 1,0 0-1,0 0 1,0 0-1,0 0 1,0-1-1,0 1 1,0 0-1,0 0 1,1 0-1,-1 0 1,0 0-1,0 0 1,0-1-1,0 1 1,0 0-1,0 0 1,0 0-1,1 0 1,-1 0-1,0 0 1,0 0 0,0 0-1,0 0 1,1-1-1,-1 1 1,0 0-1,15-6 693,30-6 935,75-10 0,-96 18-1394,129-28 826,-126 26-1073,-3 1-172,11-3-32,-13 1-3182,-11 27-9586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13 870 5888,'-11'11'1898,"10"-10"-1835,1-1-1,0 1 0,0-1 1,0 1-1,-1-1 0,1 1 1,0-1-1,0 1 0,0 0 1,0-1-1,0 1 0,0-1 1,0 1-1,0-1 0,1 1 1,-1-1-1,0 1 0,0-1 1,0 1-1,0-1 0,1 1 1,-1-1-1,0 1 0,1-1 1,-1 1-1,0-1 0,1 1 1,-1-1-1,0 0 0,1 1 1,-1-1-1,1 1 0,1 0 612,-1 1-383,1 0 35,0 1 0,0-1 0,-1 0 0,1-1-1,1 1 1,-1 0 0,0-1 0,3 3 0,-4-4-234,0 0-1,0 0 1,0 1 0,0-1-1,1 0 1,-1 0-1,0 0 1,0 0-1,0 0 1,0 0 0,0-1-1,0 1 1,1 0-1,-1 0 1,0-1-1,0 1 1,0-1 0,0 1-1,0-1 1,0 1-1,0-1 1,-1 0-1,1 1 1,0-1 0,1-2-1,15-13 843,-2-1-1,20-28 1,-20 24-393,33-34 0,1 12 464,79-52 1,-104 77-575,-1 3 57,-14 10-207,-11 8-79,-6 5-179,0 1 1,0 0-1,1 1 0,1 0 1,-1 0-1,2 0 1,-1 1-1,1 0 0,1 0 1,0 0-1,1 0 1,-4 22-1,7-28 22,-1-1-1,2 0 1,-1 1-1,0-1 1,1 1 0,0-1-1,0 0 1,0 1 0,4 6-1,-5-9-25,1-1-1,0 1 0,-1-1 1,1 0-1,0 1 0,0-1 1,0 0-1,0 0 1,0 0-1,0 0 0,0 1 1,1-2-1,-1 1 1,0 0-1,1 0 0,-1 0 1,0-1-1,1 1 1,-1 0-1,1-1 0,-1 1 1,1-1-1,-1 0 0,1 0 1,-1 1-1,1-1 1,0 0-1,-1 0 0,1 0 1,-1-1-1,2 1 1,7-3 74,0 0 1,-1-1 0,1 0 0,-1 0-1,11-7 1,46-34-61,-26 16 76,72-40-381,-112 68 266,1 1 1,0-1-1,0 1 1,0-1-1,-1 1 1,1 0-1,0-1 1,0 1-1,0 0 1,0 0 0,0-1-1,-1 1 1,1 0-1,0 0 1,0 0-1,0 0 1,0 0-1,0 0 1,0 1-1,1-1 1,-1 1 8,0-1 1,-1 1 0,1-1-1,-1 1 1,1 0-1,-1-1 1,1 1-1,-1 0 1,1-1-1,-1 1 1,1 0-1,-1-1 1,0 1-1,0 0 1,1 0-1,-1 0 1,0-1-1,0 3 1,1 4 74,-1 0 1,0 0 0,-1 0-1,-1 9 1,1-8 24,0 8 55,-2 8-47,1 0-1,2 38 1,0-60-101,0-1 0,0 0-1,0 1 1,1-1-1,-1 0 1,0 1 0,1-1-1,-1 0 1,1 0 0,-1 1-1,1-1 1,0 0 0,0 2-1,0-3 0,-1 0 0,0 0 0,1 1 0,-1-1 0,1 0 0,-1 0 0,0 0 0,1 0 0,-1 1 0,0-1 0,1 0 0,-1 0 0,1 0 0,-1 0 0,0 0 0,1 0 0,-1 0 0,1 0 0,-1 0 0,0 0 0,1 0 0,-1 0 0,1-1 0,-1 1 0,0 0 0,1 0 0,0-1 0,2-1 41,-1 0 1,1 0 0,0 0-1,-1-1 1,0 1 0,1-1 0,-1 0-1,2-4 1,12-17 82,-3 2-121,1 1 1,1 1-1,1 0 1,0 1-1,24-21 1,-33 35-33,3-4-59,18-11 0,-25 18 51,-1 1 0,0-1-1,1 1 1,0 0 0,-1 0-1,1 0 1,-1 0 0,1 1-1,0-1 1,0 1 0,-1 0-1,1-1 1,0 1-1,3 1 1,-5-1 32,0 0 0,-1 0-1,1 0 1,0 0 0,0 1-1,-1-1 1,1 0 0,0 1-1,0-1 1,-1 1 0,1-1-1,0 1 1,-1-1 0,1 1-1,-1-1 1,1 1 0,-1-1-1,1 1 1,-1 0 0,1-1-1,-1 1 1,0 0 0,1 0-1,-1-1 1,0 1 0,1 0-1,-1 0 1,0-1 0,0 1-1,0 0 1,0 0 0,0 0-1,0-1 1,0 1 0,0 0-1,0 1 1,-1 3 16,0 1 1,0-1-1,-1 0 0,-3 8 1,1-1-24,4-12 3,0 0 1,0 0 0,-1 1-1,1-1 1,0 0-1,0 0 1,0 1 0,0-1-1,0 0 1,0 1-1,-1-1 1,1 0 0,0 0-1,0 1 1,0-1-1,0 0 1,0 1 0,0-1-1,0 0 1,0 1-1,0-1 1,0 0 0,1 0-1,-1 1 1,0-1-1,0 0 1,0 1 0,0-1-1,0 0 1,0 0-1,1 1 1,-1-1 0,0 0-1,0 0 1,0 1-1,1-1 1,-1 0-1,0 0 1,1 0 0,15-6 139,-10 3-101,45-19-375,70-22 0,-116 42 298,-1 1 0,0 0 1,0 0-1,1 0 0,-1 1 1,1 0-1,-1 0 1,6 0-1,-8 0 27,-1 1 0,1-1 0,-1 1-1,1-1 1,-1 1 0,0 0 0,1-1 0,-1 1 0,0 0 0,1 0-1,-1 0 1,0 0 0,0 0 0,0 0 0,0 0 0,0 1 0,0-1-1,0 0 1,-1 0 0,1 1 0,0-1 0,-1 0 0,1 1-1,-1-1 1,1 1 0,-1-1 0,1 3 0,7 75 384,-6-70-310,-1 0-18,1 0 1,0 0-1,0 0 0,1 0 1,5 10-1,-8-17-39,1-1-1,0 1 1,0-1 0,0 1-1,0-1 1,0 0 0,0 1-1,0-1 1,1 0 0,-1 0-1,0 0 1,1 0 0,-1 0-1,0 0 1,1 0 0,-1 0-1,1-1 1,0 1 0,-1-1-1,1 1 1,0-1 0,-1 1-1,1-1 1,0 0 0,-1 0-1,1 0 1,0 0 0,0 0-1,-1 0 1,1 0 0,0-1-1,-1 1 1,1-1 0,0 1-1,2-2 1,16-8 7,1-1 0,-1 0 0,25-21 0,-14 10-76,15-9-140,-12 6 32,62-32 1,-65 44 171,9-6-162,-40 19 74,-7 4 101,0 0 0,1 1 0,-11 9-1,5 0 49,0 0-1,1 0 0,1 1 1,0 1-1,2-1 0,-1 1 1,-7 23-1,14-34-42,0 1 1,1-1-1,0 1 0,0-1 1,0 1-1,0 0 0,1 7 1,0-12-14,0 0 0,0 1 0,0-1 1,1 1-1,-1-1 0,0 0 0,0 1 0,1-1 1,-1 0-1,1 0 0,-1 1 0,1-1 0,0 0 0,0 0 1,-1 0-1,1 0 0,0 0 0,0 0 0,0 0 1,0 0-1,0 0 0,0 0 0,0 0 0,0-1 1,1 1-1,-1 0 0,0-1 0,0 1 0,1-1 1,-1 1-1,0-1 0,0 0 0,1 1 0,-1-1 0,1 0 1,1 0-1,7-1 28,0-1 0,-1 1 0,12-5 0,-17 5-21,23-8 127,40-20 0,-24 10-137,-6 3-67,-1-1 1,-1-2 0,52-36-1,-72 44 48,-2 0 1,0 0-1,0-2 0,-1 1 1,0-2-1,-1 1 0,-1-2 0,0 1 1,-1-1-1,10-25 0,2-19-31,22-100 0,-29 100 88,-12 53-39,8-32-17,-2 0 0,-1-1-1,2-50 1,-9 89 15,0 0-1,0 0 1,0 0-1,0 0 1,0 0-1,0-1 1,0 1-1,0 0 1,0 0-1,0 0 1,0 0-1,0 0 1,0 0-1,0-1 1,0 1-1,0 0 1,0 0-1,0 0 1,0 0-1,0 0 1,0 0-1,0-1 1,0 1-1,0 0 1,0 0-1,0 0 1,0 0-1,0 0 1,0 0-1,0 0 1,0-1-1,-1 1 1,1 0-1,0 0 1,0 0-1,0 0 1,0 0-1,0 0 1,0 0-1,0 0 1,-1 0-1,1 0 1,0 0-1,0 0 1,0 0-1,0 0 1,0 0-1,0 0 1,-1 0-1,1 0 1,0 0-1,0 0 1,-5 4-59,3 1 53,-1-1 0,1 1 0,0 0 0,1 0 0,-1 0 1,-1 8-1,0 1 4,-17 80 124,-11 128 1,31-221-122,-6 55 133,2 0 0,3 0 0,2 0 0,3-1 1,16 83-1,-6-95 84,-14-43-215,1 1-1,-1-1 1,0 0-1,1 1 1,-1-1-1,1 0 1,-1 0-1,1 1 1,-1-1-1,1 0 0,-1 0 1,0 0-1,1 0 1,-1 0-1,1 0 1,-1 0-1,1 0 1,-1 0-1,1 0 0,-1 0 1,1 0-1,-1 0 1,1 0-1,-1 0 1,1 0-1,-1 0 1,1-1-1,-1 1 0,1 0 1,-1 0-1,0-1 1,1 1-1,-1 0 1,0-1-1,1 1 1,0-1-1,17-14-231,-6-2-127,12-21 0,-1-1 439,-15 27-121,0 1 1,1 1 0,0 0-1,21-18 1,-9 15 51,0 0 0,1 1-1,1 2 1,28-10 0,-50 20-23,-1-1 0,1 1 0,-1 0 0,1 0 0,-1-1 1,1 1-1,-1 0 0,1 0 0,0 0 0,-1 0 0,1 0 0,-1 0 0,1 0 0,-1 0 0,1 0 0,0 0 0,0 0 0,-3 10-184,0-3 195,-12 36 260,8-26-190,0 0 0,1 0 0,-3 23 0,7-32-33,0-3-21,1 1 1,-1 0-1,1 0 1,0-1 0,0 1-1,2 10 1,-2-15-14,1 0 0,-1 0 0,1 0-1,-1 0 1,1 0 0,-1 1 0,1-1 0,0 0 0,0 0-1,-1-1 1,1 1 0,0 0 0,0 0 0,0 0 0,1 1-1,0-2 8,0 1 0,0 0 0,-1-1-1,1 1 1,0-1 0,0 1-1,0-1 1,-1 0 0,1 0-1,0 0 1,0 0 0,0 0-1,2 0 1,8-3 21,-1-1 0,1 0 0,-1 0 0,0-1 0,0 0 0,18-13-1,-7 5-102,26-14-130,52-39 0,-78 49-834,-22 40 1000,-1-11 41,1-1 0,0 1-1,3 14 1,-3-23-2,1 0 0,0 0 0,-1 0 0,1-1 0,1 1 0,-1 0 1,0 0-1,1-1 0,-1 1 0,1 0 0,0-1 0,0 0 0,0 1 0,0-1 0,0 0 1,0 0-1,4 2 0,-5-3 15,0-1 0,0 1 0,0-1 1,0 1-1,0-1 0,0 0 0,0 1 0,0-1 0,0 0 1,1 0-1,-1 0 0,0 0 0,0 0 0,0 0 0,0 0 1,0 0-1,0 0 0,1 0 0,-1-1 0,2 0 0,-1 0 22,0 0 1,0 0-1,0-1 0,1 1 0,-2-1 0,1 1 0,0-1 0,0 0 0,2-2 0,-1-1-54,1 0 0,-1 0-1,0-1 1,0 1 0,0-1 0,-1 1 0,3-10 0,2-28-444,-7 40 413,0-1 1,0 1 0,0 0-1,0 0 1,-1-1-1,1 1 1,-1 0-1,0 0 1,0 0-1,-2-6 1,2 8 21,0 0 1,0-1-1,0 1 1,0 0-1,0 0 1,-1 0-1,1 0 1,0 0-1,0 0 1,-1 0-1,1 0 1,-1 1-1,1-1 1,0 0 0,-1 1-1,1-1 1,-1 1-1,-2-1 1,-31 0 15,25 1 175,15 0-97,0-1 0,0 0 0,0 0 0,0-1-1,-1 1 1,6-4 0,13-3-82,30-5 184,55-6 1,-82 16-113,0 1 0,0 2 0,0 0 1,32 5-1,-53-4-40,0-1 0,0 1-1,0 1 1,-1-1 0,1 1 0,0 0 0,0 0 0,4 3 0,-7-4-6,-1 0 1,0 0 0,1 0-1,-1 1 1,0-1 0,0 0-1,0 1 1,0-1 0,0 0-1,0 1 1,-1-1 0,1 1-1,0 0 1,-1-1 0,1 1-1,-1 0 1,0-1 0,1 1-1,-1 0 1,0-1 0,0 1-1,0 0 1,0 0 0,-1-1-1,1 1 1,-1 2-1,0 0 21,0 0 0,0 0 0,-1 0 0,1 0 0,-1 0 0,0 0 0,0-1 0,-4 5 0,17-10 59,12-9-285,63-42-722,-39 22 647,-38 25 242,-4 2-1,0 1 0,0 0 0,0 1-1,0-1 1,8-2 0,-11 5 44,-1 0 1,1-1-1,0 1 1,0 0-1,0 0 1,0 0-1,-1 0 1,1 0-1,0 0 1,0 1 0,0-1-1,-1 1 1,1-1-1,0 1 1,-1 0-1,1-1 1,0 1-1,-1 0 1,1 0-1,-1 0 1,3 2-1,0 2 7,1 0 0,-1 0 0,0 0-1,-1 0 1,1 1 0,-1-1 0,0 1 0,-1 0 0,4 9-1,-5-10-650,1-1 0,-1 1 0,0-1-1,-1 1 1,1-1 0,-1 1 0,0-1 0,-1 9-1,-2 3-2406,2-1 1034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44 9792,'-23'-12'4448,"23"9"-3872,0-2 672,0 10-801,5-10-862,5 5 191,-2-8-1888,5 4 1184,-3-4-3328,3 5 2400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11136,'-5'-3'5056,"50"3"-4417,-17 0 577,4 0-800,39-5 768,11 2-704,25-5-288,-3 3-160,-6-2-1312,-12 7 704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4064,'1'-5'15057,"4"2"-16840,11-14 2304,2 1 1,0 1-1,40-25 0,3 1-151,92-76-1,-115 82-234,-2-2 1,-2-2-1,40-52 0,-2-2 303,-71 90-422,0 0 0,0-1 0,0 1 1,1 0-1,-1 0 0,0 0 0,1 0 1,-1 0-1,0 0 0,3 0 0,-3 1-5,0-1 1,-1 1-1,1 0 0,-1 0 0,1 0 0,0 1 0,-1-1 0,1 0 0,-1 0 0,1 0 0,-1 0 0,1 0 0,0 1 0,-1-1 0,1 0 1,-1 1-1,1-1 0,-1 0 0,1 1 0,-1-1 0,1 0 0,-1 1 0,0-1 0,1 1 0,-1-1 0,0 1 0,1-1 0,-1 1 0,0-1 0,1 1 1,-1-1-1,0 2 0,4 6 114,-1 1 0,0-1 0,0 1 0,2 17 0,1 41 220,-3-34-227,1 30-3,5 33 122,-7-90-190,-1 0 1,1-1-1,0 1 1,0-1-1,0 0 1,1 0-1,0 0 1,0 0-1,0 0 1,6 5-1,-8-8-12,1-1-1,0 1 1,-1-1-1,1 0 1,0 0-1,0 0 1,-1 0-1,1 0 1,0 0-1,0 0 1,0 0-1,0-1 1,0 1-1,4-1 1,32 1 335,-36-1-367,15-2 62,1 0 1,-1-2-1,0 0 0,0-1 1,-1-1-1,1 0 0,22-13 1,-22 10-25,-1 0 1,0-1 0,0-1 0,18-17 0,-14 9-19,0-2-1,20-28 1,47-81-35,-9 12-137,-61 95 84,2 1-1,38-37 1,-54 57 67,-1-1 1,1 1 0,0 0-1,0 0 1,1 0 0,-1 0-1,4-1 1,-6 3-2,0 0-1,0-1 1,0 1 0,0 0 0,1 0-1,-1 0 1,0 0 0,0 0 0,0 0-1,0 0 1,0 0 0,0 0 0,0 0 0,1 1-1,-1-1 1,0 0 0,0 1 0,0-1-1,0 1 1,0-1 0,0 1 0,0 0-1,-1-1 1,1 1 0,0 0 0,0-1 0,0 2-1,4 4 54,-1 0 0,0 1 0,0-1 0,-1 1 0,0-1 0,0 1 0,0 0 0,1 8 0,11 63 153,-9-41-153,5 24-154,37 204-701,-46-253 285,0-4-440,-1-1-1,0 1 1,0-1 0,-1 1-1,0 0 1,-2 14-1,2-22 785,0 1-1,0-1 1,0 1-1,0-1 1,0 1 0,-1-1-1,1 1 1,0-1-1,0 1 1,-1-1 0,1 0-1,0 1 1,0-1-1,-1 1 1,1-1-1,-1 0 1,1 1 0,0-1-1,-1 0 1,1 1-1,-1-1 1,1 0 0,-1 0-1,1 1 1,-1-1-1,1 0 1,-1 0-1,1 0 1,-1 0 0,1 0-1,-1 0 1,1 0-1,-1 0 1,1 0 0,-1 0-1,1 0 1,-1 0-1,1 0 1,-1 0-1,1 0 1,-1-1 0,-2 0-419,1 0 0,0 0 0,-1 0 1,1 0-1,0-1 0,0 1 0,-2-3 0,-10-9-2059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 4736,'0'-1'189,"-1"0"1,1 0 0,0 1-1,0-1 1,-1 0-1,1 0 1,0 0 0,0 0-1,0 0 1,0 1-1,0-1 1,0 0 0,1 0-1,-1 0 1,0 0-1,0 0 1,1 1 0,-1-1-1,0 0 1,1 0-1,-1 0 1,1 1 0,-1-1-1,1 0 1,-1 1-1,1-1 1,-1 0 0,1 1-1,0-1 1,-1 1-1,1-1 1,0 1 0,0-1-1,-1 1 1,1-1-1,0 1 1,0 0 0,0 0-1,0-1 1,-1 1-1,1 0 1,0 0 0,0 0-1,0 0 1,0 0-1,0 0 1,0 0 0,1 0-1,-1 1-45,-1-1-1,1 1 1,0 0-1,-1-1 1,1 1 0,0-1-1,-1 1 1,1 0-1,-1 0 1,1-1-1,-1 1 1,0 0-1,1 0 1,-1 0-1,0 0 1,0 0 0,1 1-1,3 21 846,-4-19-834,6 52 1401,-4 105 1,-18 64 254,1-32-879,10-3-653,6-147-970,2 1 1,12 59 0,-11-90-631,-4-13 1203,0 0 1,1 0-1,-1 1 0,0-1 1,0 0-1,1 0 0,-1 0 1,0 1-1,0-1 0,1 0 0,-1 0 1,0 0-1,1 0 0,-1 0 1,0 0-1,1 0 0,-1 0 1,0 0-1,1 0 0,-1 0 1,0 0-1,1 0 0,-1 0 0,0 0 1,0 0-1,1 0 0,-1 0 1,0 0-1,1 0 0,-1 0 1,0 0-1,1-1 0,-1 1 0,9-5-2361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4576,'8'-10'17674,"-1"9"-15834,0 0-4240,128-19 3888,256-44-21,-362 56-1537,-20 5 48,0 0-1,0 1 0,17-2 1,-25 4-5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6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7136,'-20'7'2309,"20"-7"-2251,0 0 0,0 0 0,1 0 0,-1 0 0,0 0 0,0 0 0,0 0-1,0 0 1,0 1 0,0-1 0,0 0 0,1 0 0,-1 0 0,0 0 0,0 0 0,0 0 0,0 0 0,0 0 0,0 0-1,0 0 1,0 0 0,0 0 0,0 1 0,0-1 0,1 0 0,-1 0 0,0 0 0,0 0 0,0 0 0,0 0 0,0 0 0,0 0-1,0 1 1,0-1 0,0 0 0,0 0 0,0 0 0,0 0 0,0 0 0,0 0 0,0 1 0,0-1 0,0 0 0,0 0 0,0 0-1,0 0 1,-1 0 0,1 0 0,0 0 0,0 0 0,0 1 0,0-1 0,0 0 0,0 0 0,0 0 0,0 0 0,0 0 0,0 0-1,0 0 1,-1 0 0,1 0 0,0 0 0,0 0 0,0 0 0,0 0 0,0 0 0,11 3 4071,26-5-1070,55-9-1,-40 3-2353,-17 4-507,181-22 286,-189 23-683,12 0-281,-13 2-2713,-25 1 3004,0 0-1,0 0 1,0 0-1,0 0 1,-1 0-1,1 0 1,0 1 0,0-1-1,0 0 1,0 0-1,0 1 1,-1-1-1,1 0 1,0 1-1,0-1 1,0 2-1,0-2-114,-1 1-1,0-1 1,1 1-1,-1-1 0,0 1 1,0-1-1,1 1 1,-1-1-1,0 1 1,0 0-1,0-1 1,0 1-1,0-1 0,0 1 1,0 0-1,0-1 1,0 1-1,0 1 1,-4 16-3744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32 155 3328,'0'2'14185,"5"3"-11780,4 1-4679,-4-4 3536,0 0-1148,1-1-1,0 1 1,0-1-1,0-1 1,-1 1-1,1-1 1,0 0-1,10-1 1,47-11 886,-57 10-915,2 0 52,-1 0 1,1-1-1,-1 0 1,0 0-1,0-1 1,0 0-1,0 0 1,10-9-1,-15 12-109,-1 0 1,1-1-1,0 1 0,-1-1 1,1 1-1,-1-1 0,0 0 1,0 1-1,0-1 0,0 0 1,0 0-1,0 0 1,0 0-1,0 0 0,-1 0 1,1 0-1,-1 0 0,1-1 1,-1 1-1,0 0 0,0 0 1,0 0-1,0 0 0,0 0 1,-1-1-1,1 1 0,-1 0 1,1 0-1,-1 0 1,0 0-1,0 0 0,0 0 1,0 0-1,0 0 0,0 1 1,0-1-1,-3-2 0,1-1-63,-1 1-1,0 0 0,1 1 0,-1-1 0,0 1 1,-1 0-1,1-1 0,-1 2 0,1-1 1,-1 1-1,0-1 0,0 1 0,0 1 1,0-1-1,0 1 0,0 0 0,0 0 1,-1 0-1,1 1 0,0 0 0,-1 0 0,1 0 1,0 0-1,0 1 0,-1 0 0,1 0 1,0 1-1,0-1 0,0 1 0,0 0 1,0 1-1,1-1 0,-7 5 0,3-1 101,0 0-1,1 0 0,0 1 0,0 0 1,1 0-1,0 1 0,0 0 0,0 0 1,1 0-1,1 0 0,-1 1 0,1 0 1,1 0-1,0 0 0,0 1 1,1-1-1,0 1 0,0-1 0,0 17 1,3-19 2,0-1 1,0 1 0,0 0 0,1 0 0,0 0-1,1-1 1,-1 1 0,6 9 0,0-2 91,0-1 0,18 22 1,-21-30-97,0 0 1,0-1-1,0 0 0,0 0 1,1 0-1,0-1 1,0 1-1,0-1 1,0-1-1,0 1 1,0-1-1,1 0 1,-1 0-1,8 0 1,7 1-44,-1-2 1,1 0 0,25-3-1,50-9-430,-69 6-3126,-14 4 1610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1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77 731 8384,'-5'-1'3099,"10"0"-32,9-4-642,7-8-1067,39-31-1,-21 14-802,42-27 821,-79 56-1342,1-1 22,-5 10 19,-29 75 202,-83 246 97,67-169 199,-33 197 0,70-313-125,-1 15 635,10-48-653,3-15 202,5-29 210,2-6-653,20-85 66,61-170-1,-52 198-332,83-149 0,-91 196-38,1 0 0,3 3 0,1 0 0,69-65 1,-88 95 158,-4 4-66,25-20 0,-34 30 0,0 0 0,0 0-1,0 0 1,1 0 0,-1 1-1,0-1 1,1 1 0,-1 0-1,1 0 1,-1 0 0,1 1-1,-1-1 1,1 1 0,5 0 0,-7 0 21,0 1 0,-1-1 0,1 1 1,0 0-1,0-1 0,-1 1 1,1 0-1,0 0 0,-1 0 1,1 1-1,-1-1 0,1 0 0,-1 0 1,0 1-1,1-1 0,-1 1 1,0-1-1,0 1 0,0 0 1,0-1-1,0 1 0,-1 0 0,1 0 1,0 0-1,-1 0 0,1-1 1,-1 4-1,2 6 63,-1-1 0,0 0 1,-1 20-1,-2 5 139,-1 1 0,-2-2 0,-2 1 0,-13 43 0,12-55-118,0 0 0,-2 0 0,-1-1 0,0 0 0,-2-1-1,-30 39 1,36-52-43,0 0 0,0 0 0,-1-1 0,0 0 0,0 0 0,-1-1 0,0 0 0,0 0 0,0-1 0,-1-1 0,0 1 0,-12 3 0,19-8-25,0 1 0,1-1 1,-1 0-1,0 0 0,1 0 1,-1 0-1,0 0 0,0 0 0,1-1 1,-1 0-1,0 1 0,1-1 1,-1 0-1,1 0 0,-1 0 0,1-1 1,0 1-1,-1 0 0,1-1 1,-3-2-1,4 2-21,0 1-1,0 0 1,0 0 0,0-1-1,0 1 1,0-1 0,0 1-1,1-1 1,-1 1 0,1-1 0,-1 1-1,1-1 1,0 1 0,-1-1-1,1 0 1,0 1 0,0-1-1,0 0 1,0 1 0,1-1 0,-1 1-1,0-1 1,1 0 0,-1 1-1,1-1 1,-1 1 0,1-1-1,0 1 1,-1-1 0,1 1 0,0 0-1,0-1 1,0 1 0,0 0-1,2-2 1,5-5-38,1 1 0,-1-1-1,1 2 1,1-1 0,-1 1-1,21-9 1,68-25 7,-88 36 52,271-83-250,38-14 514,-290 89-125,-1-1 0,48-29 0,-75 41-146,1 0-3,0 0 0,0-1 0,0 1 0,0-1 0,0 1 1,0-1-1,-1 0 0,1 0 0,2-3 0,-3 4-12,-1 1 1,0 0-1,0-1 0,0 1 0,0-1 0,1 1 1,-1 0-1,0-1 0,0 1 0,0-1 0,0 1 1,0 0-1,0-1 0,0 1 0,0-1 1,0 1-1,0-1 0,0 1 0,0 0 0,-1-2 1,1 2-5,0 0 1,-1-1 0,1 1 0,-1 0 0,1-1 0,-1 1-1,1 0 1,-1-1 0,1 1 0,-1 0 0,1 0 0,-1 0-1,1 0 1,-1-1 0,1 1 0,-1 0 0,1 0 0,-1 0-1,0 0 1,1 0 0,-1 0 0,1 0 0,-1 0 0,0 1-1,-12 1-23,1 1 0,0 0 0,0 0 0,0 2 0,0-1 0,1 1 0,0 1 0,0 0-1,0 1 1,1 0 0,0 1 0,-13 11 0,4 0 22,1 0 0,0 2-1,1 0 1,-26 44 0,37-55 48,0 1 1,1 0-1,0 1 1,-5 15-1,9-23-15,1-1 0,-1 1 0,1 0 0,-1-1 0,1 1 0,0 0 0,0-1 0,2 7 0,-2-8-1,1 0-1,-1 0 0,1 0 1,0 0-1,0 0 0,0-1 1,0 1-1,0 0 0,1 0 0,-1-1 1,0 1-1,1 0 0,-1-1 1,1 0-1,3 3 0,-3-3 1,1 1 0,-1-1 0,0 0-1,1 0 1,-1-1 0,1 1 0,-1 0-1,1-1 1,-1 0 0,1 1 0,0-1-1,-1 0 1,1-1 0,-1 1-1,1 0 1,0-1 0,-1 1 0,1-1-1,-1 0 1,1 0 0,-1 0 0,5-2-1,2-2 21,0-1 0,0 0-1,0-1 1,8-8-1,0 0 19,-2-2-1,0 1 0,20-31 1,30-60-18,-24 37-106,-38 66 0,-1 0-1,0 1 1,1-1 0,5-4 0,-8 8 58,0 0 0,0 0 0,0 0 0,1 0 1,-1 0-1,0 0 0,0 0 0,0 0 0,0 0 0,0 0 1,0 0-1,1 0 0,-1 0 0,0 0 0,0 0 1,0 0-1,0 0 0,0 0 0,1 0 0,-1 0 0,0 0 1,0 0-1,0 0 0,0 0 0,0 0 0,0 1 0,0-1 1,1 0-1,-1 0 0,0 0 0,0 0 0,0 0 0,0 0 1,0 0-1,0 1 0,0-1 0,0 0 0,0 0 0,0 0 1,0 0-1,0 0 0,0 0 0,0 1 0,0-1 1,0 0-1,0 0 0,0 0 0,0 0 0,0 0 0,0 1 1,0-1-1,0 0 0,0 0 0,0 0 0,0 0 0,0 0 1,0 1-1,-1 11-46,0 1 0,-5 17 1,0 8-6,3-6 73,2 55 0,1-75 33,2-1 0,0 0 1,0 0-1,0-1 0,2 1 1,-1 0-1,1-1 0,9 17 0,-11-24-14,0 0 0,0-1 0,0 1-1,1 0 1,-1-1 0,4 4-1,-5-5-18,0-1 1,0 1-1,0 0 0,0-1 0,0 1 0,0 0 1,0-1-1,0 0 0,1 1 0,-1-1 0,0 1 1,0-1-1,0 0 0,1 0 0,-1 0 0,0 0 0,0 0 1,1 0-1,-1 0 0,0 0 0,2-1 0,3-2 45,-1 0 0,0-1 0,0 1 0,0-1 0,0 0 0,6-7 0,49-63 51,-22 26-170,57-55 19,-34 40 25,-12 15-132,-49 48 141,0 0-1,0 0 1,0 0 0,0-1 0,0 1-1,0 0 1,0 0 0,0 0 0,0 0-1,1 0 1,-1 0 0,0 0 0,0 0-1,0 0 1,0-1 0,0 1 0,0 0 0,1 0-1,-1 0 1,0 0 0,0 0 0,0 0-1,0 0 1,0 0 0,1 0 0,-1 0-1,0 0 1,0 0 0,0 0 0,0 0-1,0 0 1,1 0 0,-1 0 0,0 0-1,0 0 1,0 0 0,0 1 0,0-1 0,1 0-1,-1 0 1,0 0 0,0 0 0,0 0-1,0 0 1,0 0 0,0 0 0,0 1-1,0-1 1,1 0 0,-1 0 0,4 12-39,0 18 108,-2 1-151,0-2 110,1 1 0,1-1 0,9 29 0,-9-44-10,2 10 26,2 0 1,18 37 0,-23-55-23,1 1 0,0-1 0,1 1-1,-1-1 1,1 0 0,0-1 0,1 1 0,0-1 0,-1 0 0,1-1 0,1 0 0,-1 1 0,8 2-1,-8-4 8,1 0 0,0-1 0,0 0-1,0 0 1,0-1 0,0 1-1,0-1 1,0-1 0,0 0-1,0 0 1,0 0 0,0-1 0,1 0-1,-1 0 1,0-1 0,8-2-1,3-4-11,0 0 0,-1-2-1,26-17 1,48-42 33,-49 36 41,-13 11-35,54-43 13,-70 54-102,0-2 1,-1 1-1,18-25 1,-25 25-55,-7 7 15,-9 6-49,3 1 98,1 1-1,-1 0 1,1 1 0,0 0 0,0 0-1,-10 8 1,-2 2 45,-20 23-1,19-15-11,1 1 0,1 1 0,1 1 1,-20 40-1,33-58 19,0 0 0,1 0-1,0 1 1,0-1 0,1 1 0,0 0 0,0 0 0,1-1 0,0 1 0,0 0 0,1 11-1,0-18-10,0 0-1,0 0 0,0 0 0,0-1 1,0 1-1,0 0 0,1 0 0,-1 0 1,0-1-1,0 1 0,1 0 0,-1 0 0,1-1 1,-1 1-1,1 0 0,-1-1 0,1 1 1,-1-1-1,1 1 0,-1 0 0,1-1 1,0 0-1,-1 1 0,1-1 0,0 1 1,-1-1-1,1 0 0,0 1 0,0-1 1,-1 0-1,1 0 0,0 1 0,0-1 0,1 0 1,0 0 2,1-1 1,-1 1 0,1 0-1,-1-1 1,1 0-1,-1 1 1,1-1 0,-1 0-1,0 0 1,1-1-1,1 0 1,11-9-29,-1 0 0,0 0 0,0-1 0,-2-1 1,15-18-1,52-77-192,-75 102 191,89-137-367,-90 138 353,-2 4 3,0 0 0,0-1 0,-1 1 0,1-1-1,0 1 1,-1-1 0,1 1 0,-1-1 0,1 0 0,-1 1 0,0-3 0,-9 16-212,2 1 265,1 1 0,0-1 0,1 1 0,1 1 0,0-1-1,1 0 1,1 1 0,0 0 0,1-1 0,0 1 0,3 28 0,-1-39 0,0 0 0,-1 1 0,2-1 0,-1 0-1,0 0 1,1 0 0,0 0 0,0 0 0,0 0 0,0-1 0,1 1 0,-1 0 0,1-1 0,0 0 0,0 0 0,0 0 0,1 0 0,-1 0 0,0-1 0,1 1 0,0-1 0,0 0-1,0 0 1,0-1 0,0 1 0,0-1 0,0 0 0,0 0 0,1 0 0,5 0 0,-3-1 1,0-1 0,0 0 1,0 0-1,0-1 0,0 1 0,0-2 0,-1 1 1,1-1-1,-1 0 0,1 0 0,-1-1 1,0 0-1,8-6 0,5-7-29,0-1 0,23-28 0,-26 27 45,86-95-138,-100 112 82,0 0 0,0 0 0,0 0-1,0 0 1,1 0 0,-1 1 0,1-1 0,2 0 0,-4 1 8,-1 1 0,1 0 0,-1 0 0,1 0 1,-1 0-1,1 0 0,-1 0 0,0 0 0,1 0 0,-1 0 1,1 0-1,-1 0 0,1 0 0,-1 0 0,1 0 0,-1 0 1,1 1-1,-1-1 0,1 0 0,0 1 0,0-1 1,-1 1-1,1 0 0,-1 0 0,1-1 1,-1 1-1,1 0 0,-1 0 1,0 0-1,1-1 0,-1 1 0,0 0 1,1 0-1,-1 0 0,0 0 0,0 1 1,0 12-26,0 1 1,-1-1 0,-6 26 0,5-25 55,-11 49 116,7-39-151,1 0 0,-3 50 1,8-75 15,0 0 0,-1 1 0,1-1 0,0 0 0,0 0-1,0 1 1,0-1 0,0 0 0,0 0 0,0 0 0,0 1 0,0-1 0,0 0 0,0 0 0,0 1 0,0-1 0,0 0 0,1 0 0,-1 1 0,0-1 0,0 0 0,0 0 0,0 0 0,0 1 0,0-1 0,1 0 0,-1 0 0,0 0-1,0 1 1,0-1 0,0 0 0,1 0 0,-1 0 0,0 0 0,0 0 0,0 0 0,1 1 0,-1-1 0,0 0 0,0 0 0,1 0 0,-1 0 0,0 0 0,0 0 0,1 0 0,-1 0 0,0 0 0,0 0 0,1 0 0,-1 0 0,0 0 0,0 0-1,0 0 1,1 0 0,-1-1 0,0 1 0,0 0 0,1 0 0,-1 0 0,0 0 0,16-13 223,-11 9-235,77-76-173,17-14 150,-6 25-355,-92 68 366,0 0-1,1 0 0,-1 0 0,0 0 0,1 0 1,-1 1-1,0-1 0,1 0 0,-1 1 0,1-1 0,-1 1 1,1 0-1,-1-1 0,1 1 0,2 0 0,-3 0 17,-1 0-1,0 1 0,1-1 1,-1 0-1,0 0 1,1 0-1,-1 1 0,0-1 1,0 0-1,1 0 0,-1 1 1,0-1-1,1 0 0,-1 1 1,0-1-1,0 0 1,0 1-1,0-1 0,1 0 1,-1 1-1,0-1 0,0 1 1,0 15 1,-1-8-40,-1 0 0,0-1 1,-1 1-1,0-1 0,-5 9 1,4-7 67,0 0 1,1 0 0,-5 16-1,8-25-19,0 1 0,0-1 0,0 1 0,0-1 0,0 1 0,0-1 0,0 1-1,0-1 1,0 1 0,0-1 0,0 1 0,0-1 0,0 1 0,0-1 0,0 0-1,0 1 1,1-1 0,-1 1 0,0-1 0,0 1 0,1-1 0,-1 1 0,0-1-1,1 1 1,0-1 3,-1 0-1,1 1 1,0-1-1,0 0 1,-1 0-1,1 0 0,0 0 1,-1 0-1,1 0 1,0 0-1,0 0 1,-1 0-1,1-1 1,0 1-1,-1 0 0,1 0 1,0 0-1,-1-1 1,1 1-1,0 0 1,0-2-1,16-9-14,-1-1-1,0 0 1,-1-1 0,0-1-1,14-17 1,26-25-50,-45 47 68,-8 6-15,1 1 0,-1-1 0,1 1 0,0 0-1,0 0 1,0 0 0,5-2 0,-8 4-13,1 0 0,0 0 0,0 0 0,-1 0 1,1 0-1,0 0 0,0 0 0,-1 0 0,1 1 0,0-1 0,-1 0 0,1 1 0,0-1 0,-1 0 0,1 1 0,0-1 0,-1 1 0,1-1 0,-1 1 0,1-1 0,-1 1 0,1-1 0,-1 1 0,0 0 0,1-1 0,-1 1 0,0 0 0,1-1 0,-1 1 0,0 0 0,0-1 0,1 1 0,-1 0 0,0 0 0,0-1 0,0 2 0,2 15-26,-1 0-1,-1 33 1,-1-14 76,-1 11-4,1-23 20,1 1-1,4 34 0,-3-56-21,-1 0-1,1 0 1,0 0-1,0-1 1,0 1-1,0 0 1,0-1-1,1 1 0,-1-1 1,1 1-1,0-1 1,-1 0-1,5 4 1,-4-5-10,-1 1 0,1-1 0,-1 0 1,1-1-1,-1 1 0,1 0 0,0 0 0,-1-1 1,1 1-1,0-1 0,0 1 0,0-1 0,-1 0 1,1 0-1,0 0 0,0 0 0,0 0 0,-1 0 1,1 0-1,0-1 0,0 1 0,0-1 0,-1 1 1,3-2-1,3-1-13,0-1 1,0 1 0,0-2-1,0 1 1,-1-1-1,0 0 1,0 0 0,0-1-1,5-6 1,5-9 43,19-31 0,-21 30-80,8-10-11,-6 9-33,-1 0 0,-1 0 0,-1-2 0,16-42 0,-28 66 50,-1 0 0,1 0 0,-1 0 0,0 0 0,1 0 0,-1 0 0,0-1 1,0 1-1,0 0 0,0 0 0,0 0 0,0 0 0,0 0 0,0 0 0,-1 0 0,1 0 1,0 0-1,-1 0 0,1 0 0,0 0 0,-1 0 0,1 0 0,-1 0 0,0 0 0,1 0 0,-1 0 1,0 0-1,-1-1 0,1 2 3,0-1 1,-1 1 0,1-1-1,-1 1 1,1 0 0,0 0-1,-1-1 1,1 1 0,-1 0-1,1 0 1,-1 0-1,1 0 1,0 1 0,-1-1-1,1 0 1,-1 1 0,1-1-1,0 1 1,-1-1 0,1 1-1,0-1 1,-2 2-1,-7 4 20,1 1 0,0 0 0,1 0 0,-1 1 0,1-1-1,1 2 1,0-1 0,0 1 0,0 0 0,1 1 0,-6 12-1,1 3 53,0 0-1,1 0 0,-9 42 0,15-51-11,1 0-1,-1 21 1,3-32-13,1 0 0,0-1 0,0 1 0,1 0 0,-1-1 0,1 1 0,0-1 0,0 1 0,1-1 0,0 1-1,-1-1 1,5 7 0,-4-9-8,-1 0-1,1 0 1,-1-1-1,1 1 1,0-1-1,0 1 1,0-1-1,0 0 1,0 0-1,0 1 1,0-1-1,0-1 1,0 1-1,0 0 1,1-1-1,2 1 0,5 1 61,0-1 0,16-1 0,-16 0-48,15-1 4,0-1-1,0-1 1,0-2 0,28-8 0,96-39 143,-129 45-220,-10 3 7,-1 0 0,1 0 1,0 0-1,-1-1 0,10-8 0,-11 7 60,0-2 1,-1 1-1,10-13 0,-5 1 28,-1-1 0,0 0 0,-2-1 0,13-38 0,-4 10-136,137-372-200,-100 254 80,-54 162 193,6-15-104,0-1 0,4-33 0,-10 53 103,-1-1-1,0 1 0,0 0 0,1 0 1,-1 0-1,0 0 0,0-1 0,0 1 0,0 0 1,-1 0-1,1 0 0,0-1 0,0 1 1,-1 0-1,1 0 0,-1 0 0,1 0 0,-1 0 1,1 0-1,-1 0 0,-1-2 0,2 3 6,-1 0-1,1 0 0,-1 0 0,1 0 0,-1 0 1,1 0-1,0 0 0,-1 0 0,1 0 1,-1 0-1,1 0 0,-1 0 0,1 0 1,0 1-1,-1-1 0,1 0 0,-1 0 0,1 0 1,0 1-1,-1-1 0,1 0 0,0 1 1,-1-1-1,-14 20-116,-13 27 111,3 2 0,1 1-1,3 1 1,-15 56-1,14-29 125,4 1-1,-9 98 0,23-133-31,1 51 0,4-76 25,0 1 0,2 0 0,0-1 0,1 1 0,7 19 0,-10-36-79,0-1 0,0 1 0,1 0 0,-1-1 0,0 1 0,1-1 0,0 0 0,-1 0 0,4 4 0,-4-5-16,0-1 0,1 1 0,-1 0 0,0 0 0,0-1 1,0 1-1,1-1 0,-1 1 0,0-1 0,1 1 0,-1-1 0,0 0 0,1 0 0,-1 0 0,0 0 0,1 0 0,-1 0 0,1 0 0,-1 0 0,0 0 0,1-1 0,-1 1 0,2-1 0,2-1 14,0 0 1,-1-1-1,1 1 1,-1-1-1,1 0 0,-1 0 1,6-6-1,26-30-36,-24 26-22,33-37-63,-1-1-1,63-102 0,-100 143 103,-6 8-36,0 0-1,1 0 1,-1 0-1,0 0 0,0 0 1,0 0-1,0 0 1,-1 0-1,1-1 0,-1 1 1,1 0-1,-1-4 1,0 6 16,0-1 0,0 1 1,0-1-1,0 1 0,0-1 1,0 1-1,-1-1 0,1 1 1,0-1-1,0 1 0,-1 0 0,1-1 1,0 1-1,-1-1 0,1 1 1,0 0-1,-1-1 0,1 1 1,-1 0-1,1-1 0,-1 1 1,1 0-1,-1 0 0,1 0 0,0-1 1,-1 1-1,1 0 0,-1 0 1,1 0-1,-1 0 0,0 0 1,1 0-1,-1 0 0,1 0 0,-1 0 1,1 0-1,-1 0 0,0 0 1,-2 1-19,-1-1-1,1 1 1,-1-1 0,1 1 0,-1 0 0,-2 2-1,-5 2 53,1 1-1,-1 0 1,2 1-1,-1 0 0,1 1 1,0-1-1,0 2 0,1-1 1,-8 12-1,6-6-15,0-1 0,1 2-1,1-1 1,0 1 0,1 1-1,-7 19 1,13-32 11,1 0 0,-1-1 1,0 1-1,1 0 0,0 0 0,0-1 0,0 5 1,0-7-10,0 1 1,0 0-1,0 0 0,0-1 1,1 1-1,-1 0 1,0 0-1,1-1 1,-1 1-1,0 0 1,1-1-1,-1 1 0,1 0 1,-1-1-1,1 1 1,-1 0-1,1-1 1,0 1-1,-1-1 1,1 1-1,0-1 0,-1 0 1,1 1-1,0-1 1,-1 0-1,1 1 1,0-1-1,0 0 1,0 0-1,-1 0 0,1 0 1,0 0-1,1 0 1,13 0 44,0-1 0,1 0 0,-1-1 0,0-1 0,28-9 0,-29 7-61,1 1 0,-1 0 0,1 1 0,0 1 1,0 1-1,21 0 0,-31 1-12,-1 1-1,1 0 1,-1 0 0,1 1 0,-1-1 0,1 1 0,-1 0 0,0 0 0,0 0-1,0 1 1,0 0 0,0-1 0,0 1 0,-1 1 0,1-1 0,3 5-1,3 6 19,-1-1-1,-1 1 0,10 20 1,-9-16 143,9 19 75,20 34-43,-33-63-137,1 0 1,0 0 0,0-1 0,0 0 0,1 0-1,9 7 1,-13-12-159,0 0-1,0 0 1,1-1-1,-1 1 1,1-1-1,-1 0 1,1 0-1,-1 0 1,1-1-1,0 1 1,-1-1-1,1 0 1,0 0 0,-1 0-1,1 0 1,0-1-1,-1 0 1,1 1-1,0-1 1,-1-1-1,7-2 1,6-3-1500,-1 0 1,0-1-1,17-13 1,-23 14 640,0 1 0,-1-2 1,1 1-1,-1-1 0,-1 0 1,0-1-1,0 0 0,9-14 1,21-38-2681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38 3808,'-11'7'11278,"14"-6"-10754,-11-1 1886,7 0-1958,5 0 617,-3-1-1016,0 0 0,0 0 0,0 0 0,0 0 0,0 0 0,0 0 0,1 0 0,-1 0 0,0 1 0,1-1 0,1 0-1,7-5 326,-5 2-278,0 0 0,0 1 0,0 0 1,1 0-1,-1 0 0,1 1 0,0 0 0,9-2 0,-14 4-100,-1-1 0,1 1 0,0 0 0,-1 0-1,1 0 1,0 0 0,0 0 0,-1 0 0,1 0 0,0 0-1,-1 1 1,1-1 0,0 0 0,-1 0 0,1 1 0,0-1-1,-1 0 1,1 1 0,0-1 0,-1 0 0,1 1-1,-1-1 1,2 2 0,-1-1 7,0 1 0,0 0 0,1 0 0,-1-1 0,-1 1 0,1 0-1,0 0 1,1 3 0,-1 3 96,1-1 0,-1 1 0,0 13 0,-2-13-47,1-1 0,-2 0 0,1-1 0,-1 1 0,0 0 0,0 0 0,-1-1 0,0 1 0,0-1 0,-1 0 0,1 0 0,-1 0 0,-1 0 0,-6 7 0,-1 0 156,-1-1-1,-1 0 1,0-1 0,-22 15-1,25-20 411,32-12-225,54 3-45,-40 2-161,-28 1-316,1 0-1,-1-1 0,1 1 0,8-3 1,-10 1-2286,2 1 672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6560,'0'-11'9157,"-4"12"-6075,-13 26-610,10-17-2109,0 0-1,1 1 0,0-1 0,1 2 0,-7 21 1,7-15-315,2 0 0,0 0 0,1 1 0,0-1 0,2 1 0,0-1 0,1 1 0,1-1 0,1 1 0,1-1 0,0 0 0,1 0 0,1-1 0,11 24 0,-15-38-353,-1 0 0,1-1 0,0 1 0,0-1 0,0 1 0,3 2 0,-5-5 175,0 1-1,1-1 1,-1 0-1,1 1 0,-1-1 1,1 0-1,-1 1 1,1-1-1,-1 0 1,1 0-1,-1 0 1,1 1-1,0-1 1,-1 0-1,1 0 1,-1 0-1,1 0 1,-1 0-1,1 0 1,0 0-1,-1 0 1,1 0-1,-1 0 1,1 0-1,-1-1 1,1 1-1,-1 0 1,1 0-1,-1-1 1,1 1-1,-1 0 1,1 0-1,-1-1 1,1 1-1,-1-1 1,1 1-1,-1 0 1,0-1-1,1 1 1,-1-1-1,0 1 1,1-1-1,-1 0 0,13-25-4183,0-3 1429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6720,'-27'-19'3040,"19"24"-2624,3-5 320,10 0-480,0 3-1056,-2-3 96,11 5 416,4-2-1888,0 0 1216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15 5472,'2'-7'643,"0"1"706,-2 6-1325,0 0 0,0 0 0,0 0 0,0 0-1,0 0 1,0-1 0,0 1 0,0 0 0,0 0 0,-1 0 0,1 0 0,0 0 0,0 0 0,0 0 0,0 0 0,0 0 0,0 0 0,0 0 0,0 0 0,-1 0 0,1 0 0,0 0-1,0 0 1,0 0 0,0 0 0,0 0 0,0 0 0,0 0 0,0 0 0,-1 0 0,1 0 0,0 0 0,0 0 0,0 0 0,0 0 0,0 0 0,0 0 0,0 0 0,0 0 0,-1 0-1,1 0 1,0 1 0,0-1 0,0 0 0,0 0 0,0 0 0,0 0 0,-1 9 5405,1 13-3716,0 20-594,-56 361 3884,31-185-4139,19-152-278,6-59-337,2-7 233,1-13 445,0 3-1001,2-5 73,1 1 0,0 0 0,2 0-1,-1 1 1,2 0 0,16-21 0,-6 14-131,1 0-1,39-31 1,-56 49 89,0-1 0,1 1 0,-1 0 0,1 1 0,-1-1 1,1 1-1,0-1 0,-1 1 0,1 0 0,0 0 0,0 1 0,7-1 0,-10 1 34,0 0-1,1 0 0,-1 0 0,0 0 0,1 1 1,-1-1-1,0 0 0,1 1 0,-1-1 1,0 1-1,0 0 0,0-1 0,1 1 1,-1 0-1,0-1 0,0 1 0,0 0 0,0 0 1,0 0-1,0 0 0,0 0 0,-1 0 1,1 1-1,0-1 0,-1 0 0,1 0 1,0 0-1,-1 1 0,0-1 0,1 0 0,-1 1 1,0-1-1,1 0 0,-1 1 0,0-1 1,0 0-1,0 1 0,-1 1 0,1 1 42,0 0 0,0 0-1,-1 0 1,0 0 0,0-1-1,0 1 1,0 0 0,-1 0-1,1-1 1,-1 1 0,0-1-1,0 1 1,0-1 0,-1 0-1,1 1 1,-1-1 0,1-1-1,-1 1 1,0 0 0,0-1-1,-1 1 1,1-1 0,0 0 0,-1 0-1,1 0 1,-1-1 0,0 1-1,0-1 1,1 0 0,-1 0-1,0 0 1,-6 0 0,10-1-29,-1 1 1,1-1 0,0 0 0,-1 1 0,1-1 0,0 0-1,0 1 1,-1-1 0,1 1 0,0-1 0,0 1 0,0-1-1,0 1 1,0-1 0,-1 1 0,1-1 0,0 1 0,0-1-1,0 1 1,0-1 0,0 0 0,0 1 0,1-1 0,-1 1-1,0-1 1,0 2 0,4 19 331,-4-15-267,6 20 314,0 0 1,14 32-1,-20-56-347,1 1-1,0-1 1,0 0 0,1 0 0,-1 0-1,0 0 1,1 0 0,-1 0 0,4 3-1,-3-4-18,-1 0 37,-1-2-159,1 1 0,0-1 0,-1 0 1,1 1-1,0-1 0,0 1 0,-1-1 0,1 1 1,0-1-1,0 1 0,0-1 0,0 1 0,0 0 0,0 0 1,0-1-1,0 1 0,1 0 0,22-4-7002,-14 5 2985,3 2 1361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6400,'-15'-11'2058,"14"10"-2006,1 1-1,-1 0 0,1 0 0,-1 0 0,0-1 1,1 1-1,-1 0 0,1 0 0,-1 0 0,1 0 0,-1 0 1,1 0-1,-1 0 0,0 0 0,1 0 0,-1 1 1,1-1-1,-1 0 0,1 0 0,-1 0 0,1 1 1,-1-1-1,1 0 0,-1 0 0,1 1 0,-16 0 13386,22 7-12413,-3-6-972,0 0 1,0-1-1,0 1 0,0-1 0,0 0 1,1 0-1,-1 0 0,0-1 1,0 1-1,1-1 0,-1 0 1,4 0-1,0 1-1,32 1 11,-1-3 0,60-6 0,-67 7-40,-30 0-20,-1 0 0,0 0 0,0 0 0,0 0 0,0 0 0,0 0 0,1 0 0,-1 0 0,0 0 0,0 0 0,0 0 0,0 0 0,0 0 0,1 0 0,-1 1 0,0-1 0,0 0 0,0 0 0,0 0 0,0 0 0,0 0 0,0 0 0,1 0 0,-1 0 0,0 0 0,0 0 0,0 1 0,0-1 0,0 0 0,0 0 0,0 0 0,0 0 0,0 0 0,0 0 0,0 1 0,0-1 0,0 0 0,1 0 0,-4 7 4,-9 9-58,12-16 52,-77 76 212,52-54-144,1 2 0,-36 45 0,51-56 7,0 1 0,0 0 1,2 0-1,0 1 1,0-1-1,-4 18 1,11-31-58,0 0 0,-1 0 0,1 0 0,0 0 0,0 0 0,0 0 0,0 0 0,0 0 0,0 0 0,0 0 0,0 0 0,0 0 0,0 0 0,1 0 0,-1 0 0,0 0 0,1 0 0,-1 0 0,0-1 0,1 1 0,-1 0 0,2 1 0,-1-1 7,0 0 0,1 0 0,-1 0 1,0-1-1,0 1 0,1-1 0,-1 1 0,0-1 0,1 1 1,-1-1-1,0 0 0,1 1 0,-1-1 0,2 0 0,5 0 31,-1-1-1,0 1 1,1-1 0,-1-1-1,8-1 1,104-38-694,-42 5-5988,-57 27 3540,-16 8 1778,0-1-1,0 1 0,0-1 1,0 0-1,-1 0 0,1 0 1,-1-1-1,6-4 1,-4 3-1039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38 5632,'-4'-1'456,"-15"-3"861,19 4-1167,-1 0 1,0 0-1,1 0 1,-1 0-1,1 0 1,-1-1-1,0 1 0,1 0 1,-1 0-1,1-1 1,-1 1-1,1 0 0,-1-1 1,1 1-1,-1 0 1,1-1-1,-1 1 1,1-1-1,0 1 0,-1-1 1,0 0-1,2 1 117,0 1-1,-1-1 0,1 1 0,0-1 0,0 1 1,0-1-1,-1 0 0,1 1 0,0-1 1,0 0-1,0 0 0,0 0 0,-1 0 1,1 0-1,0 0 0,0 0 0,0 0 0,0 0 1,0 0-1,1 0 0,6 0 778,17 1 819,31-1-1,68-12-697,-101 9-1143,125-11-2396,-126 13 5,-1 0-1,26 3 0,-6 5-968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41 5056,'0'-2'475,"0"-1"184,0 0 0,0 0 0,0 0 0,1 0 0,-1 0-1,1 0 1,-1 0 0,3-4 0,-2 0 3997,-2 12-464,1 4-3593,-2 0-1,1 0 1,-1 0 0,-6 14 0,3-7-73,-17 46 374,-3 12-259,18-45-574,0 1 1,2 0 0,2 0-1,0 0 1,3 47-1,1-20-963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9312,'7'0'7305,"21"0"-4231,-2 0-1923,366 8 2833,-387-8-4194,66 2-50,-47-3-2659,-2-2-3750,-14 2 3709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6816,'0'0'112,"0"0"0,-1-1 0,1 1 0,0 0 0,0 0 0,-1 0 0,1-1 0,0 1 1,0 0-1,0 0 0,0-1 0,-1 1 0,1 0 0,0 0 0,0-1 0,0 1 0,0 0 0,0-1 0,0 1 0,0 0 0,0-1 1,0 1-1,0 0 0,0 0 0,0-1 0,0 1 0,0 0 0,0-1 0,0 1 0,0 0 0,0 0 0,0-1 0,0 1 0,1 0 1,-1-1-1,10-1 8162,-8 3-8016,-1 0 1,1 1-1,-1-1 1,0 0-1,0 0 1,0 1-1,0-1 1,0 0-1,2 4 0,-2-4-5,3 6-11,0 0 0,-1-1 0,0 1 0,0 0 0,-1 0 0,0 1 1,0-1-1,1 9 0,3 63 505,-4-30-484,-1-41-309,2 21 526,-1-24-15,-2-16 44,2-21-535,2 0 1,13-61-1,-8 52-25,-7 31 66,0 1 0,1-1-1,0 1 1,1 0 0,5-12-1,-8 19 26,1 0 0,-1 0-1,0-1 1,1 1 0,0 0-1,0 0 1,-1 1 0,1-1-1,0 0 1,0 0 0,1 1-1,-1 0 1,0-1 0,0 1-1,1 0 1,-1 0 0,1 0-1,-1 0 1,1 1 0,-1-1-1,1 1 1,0-1-1,3 1 1,6 1 25,0 0 1,0 1-1,0 1 0,15 5 1,5 0-62,-6-2-470,33 8 362,-22 0-4078,-24-8 1867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395 155 4736,'1'-1'169,"0"1"-81,-1 0 1,1 0-1,-1 0 0,1 0 1,-1-1-1,0 1 0,1 0 1,-1 0-1,1-1 0,-1 1 1,0 0-1,1 0 0,-1-1 1,0 1-1,1-1 0,-1 1 1,0 0-1,0-1 0,1 1 1,-1-1-1,0 1 0,0-1 1,0 1-1,1 0 0,-1-1 0,0 1 1,0-1-1,0 0 0,0-5 4153,1 3-3637,0-1-1,-1 0 1,0 1 0,0-1 0,0 0 0,-1 1 0,1-1 0,-1 1-1,1-1 1,-1 0 0,-1 1 0,-1-6 0,-1 3-384,0 0 0,0 0 1,-1 0-1,0 1 0,0 0 0,0 0 1,0 0-1,-1 1 0,0 0 0,0 0 1,0 0-1,0 1 0,-13-6 0,9 6-163,0 0 0,0 1 0,0 0 0,0 0 0,-1 1 0,1 1 0,0-1 0,-1 2 0,-14 1 0,6 1 23,0 0 0,1 1 0,0 2 0,-1-1 0,2 2 0,-1 0 0,-17 11 0,33-16-58,-1-1 0,1 1-1,0 0 1,0 0 0,-1 0 0,1 1 0,1-1 0,-1 0-1,0 1 1,0-1 0,1 1 0,0 0 0,-1-1 0,1 1-1,0 0 1,0 0 0,1 0 0,-1 0 0,0-1 0,1 1-1,0 0 1,0 0 0,0 4 0,0-2-14,1-1 0,0 1 0,0 0 0,1-1-1,-1 1 1,1-1 0,0 0 0,0 1 0,1-1 0,-1 0 0,1 0 0,0 0 0,5 5 0,27 26 224,-9-10 106,24 32 0,-43-49-177,-1 2-1,0-1 1,0 1-1,-1 0 0,0 0 1,-1 0-1,6 20 1,-7-14 3,0 0 1,-2 0 0,0 0-1,0 0 1,-2 0 0,0 1-1,-1-1 1,-4 19 0,0-13-97,0 0 1,-1 0-1,-2-1 1,0 0-1,-15 25 1,16-34-759,-17 21 0,0-6-6074,17-22 2439,7 3 1408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11968,'-11'-7'3845,"11"7"-3786,0 0 0,0 0 0,0 0 0,0 0 0,0-1 0,0 1 0,0 0 0,0 0 0,0 0 0,0 0 0,0 0 0,0-1-1,0 1 1,0 0 0,0 0 0,0 0 0,0 0 0,0 0 0,0-1 0,0 1 0,0 0 0,0 0 0,0 0 0,0 0 0,0 0 0,0-1 0,0 1 0,0 0 0,0 0 0,0 0 0,0 0 0,1 0 0,-1 0 0,0-1 0,0 1 0,0 0 0,0 0 0,0 0 0,0 0 0,0 0 0,1 0 0,-1 0 0,0 0 0,0 0 0,7-4 1884,25 0 869,-9 3-2243,60-7-91,1 3 1,132 10-1,-187-5-1158,-24 0-191,1-1 0,0 2 0,0-1 0,11 2 0,-3 5-1401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7:5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11 452 4640,'-10'-8'12383,"13"7"-11886,1 1-1,-1-1 0,1 0 1,-1 0-1,1 0 0,-1 0 1,0-1-1,6-3 0,28-19 52,-20 13-123,8-4-217,-1 0-33,0-1 0,-1 0-1,25-24 1,-5-6 134,-3-1 1,65-97-1,-96 130-256,-4 7-65,0-1 0,0 0 0,4-11 0,-7 19-67,-2 3 55,1 7-33,-6 13-92,0-1 1,-12 33-1,-6 23 210,21-68-47,1-1 1,-1 1 0,2 0 0,-1 0-1,1 0 1,2 11 0,-2-19 29,1 1 1,-1 0 0,1 0-1,-1-1 1,1 1 0,0-1-1,0 1 1,0 0 0,0-1-1,1 0 1,-1 1 0,0-1-1,1 0 1,3 4 0,-3-5 8,0 0 0,0 0 0,0 0 0,0 0 0,0 0 1,0 0-1,1 0 0,-1-1 0,0 1 0,0-1 0,1 0 0,-1 0 0,1 0 1,-1 0-1,0 0 0,5-1 0,-1 0-5,-1 0 1,1-1-1,0 0 0,-1 0 1,1 0-1,-1-1 0,0 0 1,0 0-1,0 0 1,0-1-1,0 1 0,-1-1 1,0 0-1,5-6 0,2-3 14,0 0-1,-2-1 0,16-28 1,0-10-548,-22 81 812,-3-24-291,0 16 142,0-1-1,1 0 0,1 1 1,9 35-1,-11-55-195,1 1 0,0 0 0,0 0 0,0 0 1,-1 0-1,2-1 0,-1 1 0,0 0 0,0-1 0,0 1 1,1-1-1,-1 0 0,1 1 0,-1-1 0,1 0 0,0 0 0,-1 0 1,1 0-1,0 0 0,2 1 0,-1-1-288,-1-1 1,1 1-1,-1-1 1,1 0-1,0 1 1,-1-1-1,1 0 0,-1 0 1,1-1-1,-1 1 1,1 0-1,-1-1 0,1 0 1,-1 0-1,4-1 1,21-17-5721,4-1 1841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6464,'-7'1'12057,"6"3"-9195,-1 3-4454,-4 3 2098,0-1 0,0 0 0,-13 14-1,-2 2-16,8-8-329,1 1-1,0 0 1,2 1 0,0 1-1,1-1 1,1 2-1,1-1 1,0 1-1,2 0 1,0 0-1,-2 31 1,5-19-98,2 57 0,1-79-3,1 0-1,-1 0 1,2 0-1,-1-1 1,1 1-1,1-1 1,0 0-1,1 0 1,7 12-1,-10-18-4,1 0 0,1-1 0,-1 1-1,0-1 1,1 0 0,0 0 0,-1 0-1,1 0 1,1 0 0,-1-1 0,0 0-1,0 0 1,1 0 0,-1 0 0,1-1 0,0 0-1,-1 0 1,1 0 0,0-1 0,0 1-1,0-1 1,-1 0 0,9-1 0,-3 0 10,0-1 0,1 0 0,-1-1 0,0 0 0,0-1 0,-1 0 0,1 0 0,-1-1 0,0 0 0,10-8 0,-4 1-16,0 0 1,-2-2-1,1 0 0,-2 0 1,12-18-1,49-85 62,-60 94-56,-1-1 0,-1 0 0,8-27 0,-16 44-96,-1-1 0,0 1 0,0-1 1,-1 0-1,0 1 0,-1-1 0,0 0 0,0 0 1,0 0-1,-1 1 0,0-1 0,-1 0 1,0 1-1,-4-12 0,5 15-6,-1 1 0,0 0-1,-1-1 1,1 1 0,0 0-1,-1 0 1,0 0 0,0 0-1,0 1 1,0-1 0,0 1-1,0 0 1,0 0 0,-1 0-1,1 0 1,-1 1 0,0-1-1,0 1 1,1 0-1,-1 0 1,-8-1 0,-4 1-117,0 0 1,0 1-1,0 1 1,-17 3-1,28-4 115,-63 11-1822,59-9 784,0 1 0,0 0 0,0 0 0,0 0 0,-11 8 1,10-3-897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9568,'-13'0'8415,"21"0"-6175,5 3-1312,11-3 704,7 0-928,14 0 128,0 0-512,5 0-320,-2 0-32,-7 0-64,-6 0 32,-3 0-2976,-4 0 1664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 3072,'5'-23'9626,"-17"44"-7284,-63 184 1188,66-171-2939,1 0 0,2 0 0,1 1 0,-1 47 0,7-43-659,8 69 0,-7-95-42,1 1 1,0-1 0,1-1-1,0 1 1,1-1 0,1 1-1,0-1 1,14 21 0,-15-27-309,0-1 1,0 0-1,0 0 1,1 0-1,0 0 1,0-1 0,0 0-1,12 6 1,-3-4-1305,0 0 0,31 7 0,13-1-1088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5824,'0'-1'328,"0"1"-282,0 0 1,0-1-1,0 1 0,0 0 1,0 0-1,0-1 1,0 1-1,1 0 1,-1 0-1,0-1 0,0 1 1,0 0-1,0 0 1,1-1-1,-1 1 0,0 0 1,0 0-1,0 0 1,1 0-1,-1-1 1,0 1-1,0 0 0,1 0 1,-1 0-1,0 0 1,0 0-1,1 0 1,-1 0-1,0 0 0,1 0 1,-1 0-1,0 0 1,0 0-1,1 0 0,-1 0 1,0 0-1,0 0 1,1 0-1,-1 0 1,0 0-1,1 0 0,-1 0 1,0 0-1,0 1 1,0-1-1,1 0 1,-1 0-1,0 0 0,11 5 623,0 0-1,-1 0 1,0 1-1,0 0 1,15 14-1,10 12 873,-1 1 1,-1 2-1,-3 2 0,37 55 0,-58-78-1240,-2 0 0,0 0 0,-1 1 0,0 0 0,-1 0 0,-1 1 0,-1-1 0,3 24 0,-4-19-65,-2 1 1,0-1-1,-2 0 1,0 0-1,-1 0 1,-6 21-1,-1-9-152,-1 0-1,-2-1 0,-1 0 0,-1-1 0,-2-1 0,-1 0 0,-38 46 1,-29 23-2368,26-36-3747,39-37-1163,8 2 2202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7 109 5984,'-7'0'15658,"94"-7"-14586,313-24 288,71-3-699,323-2-69,-597 36-960,-162 0-2890,-42 0 1082,-3 3 730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16 101 7296,'-12'-6'12074,"18"10"-11682,0 1 0,1-2 1,-1 1-1,1-1 0,-1 0 0,1 0 0,0 0 0,0-1 1,0 0-1,0-1 0,15 2 0,-18-3-326,1 0 1,-1 0-1,1 0 0,-1-1 0,1 1 0,-1-1 0,1 0 1,-1-1-1,1 1 0,-1-1 0,0 0 0,0 0 0,0 0 1,0 0-1,0-1 0,0 1 0,-1-1 0,1 0 1,-1-1-1,4-4 0,-5 6-70,0 1-1,-1-1 1,0 0 0,1 0 0,-1-1-1,0 1 1,0 0 0,0 0 0,0 0-1,-1-1 1,1 1 0,0-1 0,-1 1 0,0 0-1,0-1 1,1 1 0,-1-1 0,-1 1-1,1 0 1,0-1 0,-1 1 0,1-1-1,-1 1 1,0 0 0,1-1 0,-1 1-1,0 0 1,-1 0 0,1 0 0,0 0-1,-1 0 1,1 0 0,-1 0 0,1 0 0,-1 1-1,0-1 1,0 0 0,-3-1 0,4 2-5,0 0 1,-1 0-1,1 1 1,-1-1-1,1 0 1,-1 1 0,0-1-1,1 1 1,-1 0-1,1-1 1,-1 1-1,0 0 1,1 0-1,-1 0 1,0 0 0,1 0-1,-1 1 1,0-1-1,1 0 1,-3 2-1,-3 0 21,0 1-1,0 1 0,-8 4 0,4-2 58,1-1 72,1 0 1,0 1-1,0 0 1,0 0-1,1 1 1,-8 8-1,13-12-81,1 0-1,-1-1 1,1 1-1,0 0 1,0 1-1,1-1 0,-1 0 1,0 0-1,1 1 1,0-1-1,0 1 0,0-1 1,0 1-1,1-1 1,-1 1-1,1 0 0,0-1 1,0 1-1,0-1 1,0 1-1,1 0 0,1 3 1,0 0 55,1 1 0,0-2 0,0 1 1,1 0-1,-1-1 0,2 1 0,6 7 0,39 38 376,-45-47-469,2 2 24,1 0 0,0 0 0,0-1 0,1 0 0,0-1 0,10 5 0,-14-8-394,-1 0 0,1-1 0,-1 1 0,1-1 0,0 0 0,-1 0-1,1-1 1,0 0 0,0 1 0,-1-2 0,1 1 0,0 0 0,0-1 0,-1 0 0,6-1 0,13-7-1706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 6560,'-8'-6'12867,"-28"21"-10657,24-7-1826,-1-1 1,1 2 0,1 0-1,0 0 1,0 1 0,1 0-1,-13 16 1,21-23-342,0 1 1,1-1 0,-1 1-1,1-1 1,-1 1-1,1 0 1,0-1-1,1 1 1,-1 0-1,0 0 1,1 0 0,0 0-1,0-1 1,0 1-1,1 0 1,-1 0-1,1 0 1,0-1-1,0 1 1,0 0-1,1-1 1,2 7 0,4 6 10,1 0 0,1 0 0,16 19 0,-23-31-77,8 11-23,23 23 1,-30-34-374,0 0 0,1 0 0,-1-1-1,1 1 1,0-1 0,0 0 0,0-1-1,1 1 1,10 3 0,-14-6 95,-1 0 1,1 1-1,0-1 1,-1 0-1,1 0 1,0 0-1,0 0 1,-1 0-1,1 0 1,0-1-1,-1 1 0,1-1 1,0 1-1,-1-1 1,1 1-1,-1-1 1,1 0-1,-1 0 1,3-1-1,0-2-1287,0 0-1,-1 1 1,1-1 0,4-9 0,-7 12 1381,17-20-3567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9568,'-8'-8'6176,"8"13"-6688,8 7 256,1-1-512,1 6 448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17 7232,'-16'-17'5466,"11"197"2748,-3-85-6965,-3 0 1,-32 126 0,23-114-312,20-107-918,0 0 0,0 0 0,0 0 0,0 0-1,0 0 1,0 0 0,0 0 0,0 0 0,0 0 0,0 0 0,0 0-1,0 0 1,0 0 0,0 0 0,0 0 0,0 0 0,1 0 0,-1 0-1,0 0 1,0 0 0,0 0 0,0 0 0,0 0 0,0 0 0,0 0-1,0 0 1,0 0 0,0 0 0,0 0 0,0 0 0,0 0 0,0 0-1,0 0 1,0 0 0,0 0 0,0 0 0,0 0 0,0 0 0,0 0-1,0 0 1,0 0 0,0 0 0,0 1 0,0-1 0,0 0 0,0 0-1,0 0 1,0 0 0,0 0 0,1 0 0,-1 0 0,0 0 0,5-7 497,14-17-459,1-3-224,14-10-5,1 1 0,1 2 1,60-43-1,-74 61 83,28-19 58,-45 32-13,1 0 1,-1 0-1,1 1 1,-1 0-1,1 0 0,0 0 1,9-1-1,-12 3 42,-1 0-1,1 0 1,-1 0 0,0 0-1,1 1 1,-1-1 0,0 1-1,0-1 1,1 1 0,-1 0-1,0 0 1,0 0-1,0 0 1,0 0 0,0 1-1,0-1 1,0 1 0,0-1-1,-1 1 1,1-1-1,0 1 1,-1 0 0,0 0-1,1 0 1,-1 0 0,0 0-1,0 0 1,0 0 0,0 0-1,0 3 1,1-1 30,-1-1 0,-1 0 0,1 1 1,0-1-1,-1 0 0,0 1 0,0-1 0,0 1 1,0-1-1,0 0 0,-1 1 0,1-1 0,-1 1 1,0-1-1,0 0 0,0 0 0,-1 1 0,1-1 0,-1 0 1,-2 4-1,-2-1 13,-1 1-1,0-2 1,0 1 0,0 0 0,-1-1 0,1-1 0,-16 8-1,-60 20 68,81-31-104,-29 9 128,-48 11 1,78-21-144,0 0 0,0 0 1,1 0-1,-1 0 0,0 0 1,1 0-1,-1 1 0,0-1 1,1 0-1,-1 0 1,0 1-1,1-1 0,-1 1 1,1-1-1,-2 1 0,2 0 10,0-1-1,0 0 0,0 0 0,0 1 0,0-1 1,0 0-1,0 0 0,0 1 0,0-1 1,0 0-1,1 0 0,-1 1 0,0-1 1,0 0-1,0 0 0,0 0 0,0 1 0,1-1 1,-1 0-1,0 0 0,0 0 0,0 0 1,0 1-1,1-1 0,-1 0 0,0 0 0,0 0 1,0 0-1,1 0 0,26 12 148,-19-9-90,-1 0 1,36 15 265,73 21 0,-85-32-1128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6976,'-9'2'9781,"14"6"-8804,0 1-1,-1 0 1,0 0 0,0 0-1,-1 0 1,3 10 0,11 62 1279,-16-77-2075,-1-3-143,0 0 0,0 0 0,0-1 0,0 1 0,0 0 0,0 0 1,0-1-1,0 1 0,1 0 0,-1-1 0,0 1 0,1 0 0,-1-1 0,0 1 0,1 0 1,-1-1-1,1 1 0,-1-1 0,1 1 0,0 0 0,-1-1 19,1-1 0,-1 1 0,0 0 0,1 0 0,-1-1 1,1 1-1,-1 0 0,0-1 0,1 1 0,-1-1 0,0 1 0,0 0 0,1-1 0,-1 1 0,0-1 0,0 1 0,1-1 0,-1 1 0,0 0 0,0-1 0,0 1 0,0-1 0,0 1 0,0-1 1,0 0-1,5-20 385,-4 16-459,6-31 108,4-13-54,4-6-181,11-39 22,-25 93 134,-1-1-1,1 1 1,-1 0 0,1 0-1,0-1 1,0 1 0,-1 0 0,1 0-1,0 0 1,0 0 0,0 0-1,0 0 1,0 0 0,0 0 0,1 0-1,-1 1 1,0-1 0,0 0-1,0 1 1,1-1 0,-1 1 0,0-1-1,1 1 1,-1 0 0,1-1-1,-1 1 1,0 0 0,1 0 0,-1 0-1,1 0 1,-1 0 0,0 0-1,1 1 1,-1-1 0,0 0 0,1 1-1,-1-1 1,2 2 0,7 2 67,-1 0 1,1 1-1,-1 0 0,10 8 1,-4-3-54,128 65-596,-107-57-1783,-33-17 1574,6 4-815,-3 1-3211,-3 1 1616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0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9 4160,'-3'0'1089,"4"-1"-483,12-5 10367,-7 4-7560,-6 2-3356,0 0 1,0 0-1,0 0 1,0 0-1,0 0 0,0 0 1,0 1-1,0-1 1,0 0-1,-1 2 38,0 0 0,0 1 0,0-1 0,0 0 0,0 1-1,1-1 1,-1 1 0,1-1 0,0 5 0,-1-4 50,-1 5-51,0-1 0,-1 0 0,0 0 1,-1 0-1,1 0 0,-1-1 0,-1 0 0,-7 10 1,1-2 145,-57 70 490,42-55-490,-28 42 0,9 2-87,2 3 0,-55 136 0,66-127-78,32-84-94,-1 0 18,1-1 0,-1 1-1,1 0 1,0 0 0,-1 0 0,1 0 0,0 0 0,0 0-1,-1 0 1,1 0 0,0 0 0,0-1 0,0 1 0,0 0-1,0 0 1,1 0 0,-1 0 0,0 0 0,0 0 0,0 0 0,1 0-1,-1 0 1,1 0 0,-1-1 0,1 1 0,-1 0 0,1 0-1,-1 0 1,1-1 0,-1 1 0,1 0 0,0-1 0,0 1-1,-1-1 1,1 1 0,0 0 0,0-1 0,1 1 0,2 1 20,-1 1 0,1-1 0,0 0 0,0-1 0,0 1 1,1-1-1,-1 0 0,5 1 0,37 4 187,-34-4-136,72 2 50,135-9 0,-205 5-110,64-1 166,-33 2-74,-39-2-348,6-21-18441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26 3328,'13'-9'7226,"-14"8"-6929,1 1-1,-1-1 1,0 0 0,0 1-1,1-1 1,-1 1-1,0-1 1,0 1-1,0-1 1,0 1-1,0 0 1,1-1-1,-1 1 1,0 0 0,-1-1-1,-25-6 714,21 6-919,0 1 0,-1 0 1,1 0-1,0 1 0,0 0 0,0 0 1,-1 0-1,1 0 0,0 1 0,1 0 1,-1 1-1,0-1 0,1 1 0,-9 6 1,-7 5 127,0 1 0,-23 22 0,41-34-172,-3 2 24,0 1 1,1-1-1,0 1 0,-7 9 0,11-13-34,0-1-1,0 1 1,0-1 0,0 1-1,1-1 1,-1 1 0,0 0-1,1-1 1,0 1 0,-1 0-1,1 0 1,0-1-1,0 1 1,0 0 0,0 0-1,0-1 1,0 1 0,1 0-1,-1-1 1,1 1 0,-1 0-1,1-1 1,-1 1-1,1 0 1,0-1 0,1 2-1,6 8 349,1-1-1,0 0 0,17 14 0,15 16 652,-37-35-940,0-1 0,-1 1-1,0 0 1,0-1 0,0 2 0,-1-1-1,4 10 1,0 7 125,-1 1 0,-2 1 0,0-1 0,-1 0 0,-2 1 0,-3 37 0,-3-12-86,-2 0 0,-17 52 0,22-88-232,-1 1 0,0-1 0,-1 0 0,-1 0 0,-8 15 1,10-27-1620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6240,'-18'-9'2005,"17"8"-1873,1 1-1,-1 0 1,0 0-1,1-1 1,-1 1-1,1 0 1,-1 0-1,0 0 1,1 0-1,-1 0 1,1 0-1,-1 0 1,0 0-1,1 0 1,-1 0-1,1 1 1,-1-1 0,0 0-1,1 0 1,-1 0-1,1 1 1,-1-1-1,1 0 1,-1 1-1,-4 2 4224,12-1-2094,2 3-1528,1-1 0,-1 0 0,1 0 1,0 0-1,19 3 0,56 4 846,33-8-872,5 1-576,-97-4-286,-18-2-2517,-4 1 1205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3 3712,'-10'-2'13597,"0"12"-13392,0 0 349,-1 0 0,1 1 1,-13 18-1,-3 3 242,3-2-329,0 2 0,2 0-1,-25 51 1,21-29-16,-29 90-1,43-108-277,2 0 0,1 0-1,-4 57 1,10-74-60,2 0-1,0-1 1,2 1 0,0-1 0,1 1 0,0-1-1,2 0 1,0 0 0,8 18 0,-10-29-66,2 4 36,0 1-1,0-1 1,2 1 0,-1-2 0,1 1 0,0-1-1,16 17 1,-22-27-187,-1 1 0,1 0 1,-1-1-1,1 1 0,-1-1 0,1 1 0,0-1 0,-1 1 0,1-1 0,0 0 1,-1 1-1,1-1 0,0 0 0,0 1 0,-1-1 0,1 0 0,0 0 0,0 0 1,-1 0-1,1 0 0,0 0 0,0 0 0,0 0 0,-1 0 0,1 0 0,0 0 0,0 0 1,-1-1-1,1 1 0,0 0 0,0 0 0,-1-1 0,1 1 0,0-1 0,-1 1 1,1 0-1,-1-1 0,1 1 0,0-1 0,0 0 0,1-3-1309,1 1 0,-1-1-1,0 0 1,0 1 0,2-9-1,-2 8 655,6-10-2094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35 6240,'0'-1'324,"0"1"-1,0-1 1,0 1 0,0-1 0,-1 0 0,1 1-1,0-1 1,0 1 0,-1-1 0,1 1-1,0-1 1,-1 1 0,1 0 0,0-1 0,-1 1-1,1-1 1,-1 1 0,0-1 0,-5 9 5955,2-2-7575,-2 2 1774,-6 11 227,0-1-1,1 1 1,1 1-1,-12 35 0,11-14-401,2 1 1,2-1-1,2 1 0,1 0 0,4 53 0,0-86-232,1 0 1,0 0-1,1 0 1,0 0-1,0 0 1,1-1-1,0 1 1,0-1-1,1 0 0,0 0 1,1 0-1,0 0 1,8 9-1,-9-13-18,-1 0-1,1-1 1,0 1 0,0-1-1,0 0 1,0-1-1,1 1 1,-1-1 0,1 1-1,-1-1 1,1-1-1,0 1 1,0-1 0,0 1-1,0-1 1,0-1-1,0 1 1,0-1 0,0 0-1,0 0 1,0 0-1,0-1 1,1 0 0,-2 0-1,7-2 1,0 0-42,0-1 1,-1 1-1,1-2 0,-1 0 1,0 0-1,0-1 1,-1 0-1,0 0 0,0-1 1,0-1-1,-1 1 0,0-1 1,-1-1-1,9-11 1,3-13 1,-1 0 0,-1-1 1,15-49-1,-22 57 5,29-85-188,-34 93 169,-1 0 1,-1-1-1,-1 1 1,1-25-1,-3 36-36,0 1-1,-1-1 0,0 0 1,0 0-1,-3-7 0,3 11 14,0 0-1,0 1 1,0-1-1,0 0 1,-1 1-1,1-1 1,-1 1-1,0 0 0,0-1 1,0 1-1,0 0 1,0 0-1,0 0 1,0 1-1,-5-4 1,0 2 8,0 0 1,-1 0-1,0 1 1,1 0 0,-1 1-1,0-1 1,0 1-1,0 1 1,-13 0-1,-9 2 95,-38 9 0,47-8-141,8 0-28,-1-2 2,0 2-1,0-1 1,0 2-1,1 0 1,-1 1-1,-21 10 1,33-13-497,0 0 1,-1 0-1,1 0 1,0 0-1,0 1 1,0-1 0,0 0-1,1 1 1,-1-1-1,1 1 1,-3 5-1,-2 8-2086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77 7296,'-12'-4'1114,"8"3"-686,1 0-1,-1 0 1,1-1-1,0 1 1,0-1-1,-4-2 0,-1 2 5740,21-1-2467,141-36 115,-112 32-3849,0 2 0,1 1 0,69 3 1,-105 2-342,0-1 0,-1 1 0,1 0 1,0 1-1,8 3 0,15 10-8368,-17-8 5410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6560,'11'9'8954,"30"35"-7149,-19-21-266,11 9 169,43 31-1,15 16 259,-80-68-1819,-1 0-1,-1 0 0,0 1 0,-1 0 1,0 1-1,-1 0 0,0 0 0,-1 1 1,0 0-1,-1 0 0,-1 0 0,0 0 1,-1 1-1,-1-1 0,0 1 0,0 20 1,-3-15-91,0 1 1,-2-1 0,0 0 0,-1 0 0,-1 0-1,-1 0 1,0-1 0,-2 0 0,0 0 0,-1-1-1,-15 23 1,-71 88-766,39-55-2943,5 3-5677,27-33 4828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135 118 2240,'-4'1'384,"0"0"1,-1 1-1,1-1 1,0 1-1,1 0 1,-1 0-1,0 0 0,1 1 1,-1 0-1,1-1 1,-5 5-1,3-2 584,0 0 1,0-1-1,-1 0 0,0 0 0,0-1 0,0 0 1,-11 5-1,-12 7 5974,34-12-6540,0-1 0,0 0-1,0 0 1,0-1 0,8 2-1,36-1 32,1-2 0,89-11 0,-82 5-249,277-40 397,-141 8-427,168-30-94,-327 63-30,216-29 388,-239 32-396,-7 2-64,-1-1 0,0 1 0,1 0 0,-1 0 0,1 0 0,4 1 0,0 3-2443,-10 2-1262,0 1 2309,-4 9-3799,0 4 1723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14 114 7136,'-13'-20'5754,"18"25"-2538,17 24-1215,-2 1 1,27 51-1,23 72-379,-58-125-1328,2-2-19,-10-18-133,0-1 0,-1 1 0,4 8 0,-7-16-126,0 0 0,0 0 0,0 0 1,0 0-1,0 0 0,0 0 1,0-1-1,0 1 0,0 0 1,0 0-1,0 0 0,0 0 0,0 0 1,0 0-1,1 0 0,-1 0 1,0 0-1,0 0 0,0 0 1,0 0-1,0 0 0,0 0 0,0 0 1,0 0-1,0 0 0,0 0 1,0 0-1,0 0 0,0 0 1,0 0-1,1 0 0,-1 0 0,0 0 1,0 0-1,0 0 0,0 0 1,0 0-1,0 0 0,0 1 0,0-17 554,-2-47-451,3 0 0,16-114 0,-3 99-35,-12 71 6,-1 1 0,1 0-1,1-1 1,-1 1 0,1 0 0,0 0-1,1 0 1,-1 1 0,8-9-1,-9 12-63,0 0-1,1 1 0,-1-1 0,1 0 1,0 1-1,-1-1 0,1 1 0,0 0 0,0 0 1,0 0-1,0 0 0,0 1 0,0-1 0,0 1 1,0-1-1,0 1 0,5 1 0,5 0 49,0 1 0,0 1 0,12 3 0,14 4-34,-22-7-806,11 2-13582,-10-2 10332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8 158 6304,'-2'-2'6471,"4"9"-2201,-2-4-3934,1 0 1,0 1-1,0-1 1,-1 0 0,2 1-1,-1-1 1,0 0-1,1 0 1,-1 0-1,1 0 1,0 0-1,0 0 1,0-1-1,4 5 1,2 1 194,0-1 0,1 0 1,10 8-1,-16-13-449,1 1-1,-1-1 1,1 0-1,0 0 1,0 0 0,-1 0-1,1-1 1,0 0 0,0 0-1,1 0 1,-1 0-1,0 0 1,0-1 0,0 0-1,1 0 1,-1 0-1,0 0 1,0-1 0,0 1-1,0-1 1,0 0 0,7-3-1,-3 0-35,-1 0-1,0-1 1,0 0-1,0 0 0,-1 0 1,0-1-1,0 0 1,0-1-1,-1 1 1,0-1-1,0 0 1,0 0-1,-1 0 1,4-11-1,-6 13-72,0 0 0,0 0 1,-1 0-1,0 0 0,0 0 0,0 0 0,0 0 0,-1 0 0,0-1 1,0 1-1,-1 0 0,1 0 0,-1 0 0,0 0 0,0 0 0,-1 0 1,0 0-1,1 0 0,-2 0 0,1 1 0,0-1 0,-1 1 1,0 0-1,-6-8 0,5 8-36,0 0 1,1 0-1,-1 1 0,0-1 1,-1 1-1,-6-4 1,9 6 40,0 0 0,0 0 0,0 1 0,0-1 1,-1 1-1,1-1 0,0 1 0,0 0 0,0 0 1,0 0-1,0 0 0,0 0 0,-1 1 0,1-1 1,0 0-1,0 1 0,0 0 0,0-1 0,0 1 1,-3 2-1,-2 1 45,0 1 0,0 0 0,0 0 1,0 1-1,1 0 0,0 0 0,0 1 0,0-1 1,-6 12-1,-4 8 365,-17 38 0,25-47-244,2-4 16,0 0-1,1 1 1,1 0 0,0 0-1,1 0 1,0 0 0,1 1 0,0 18-1,2-27-71,0 0-1,0 0 0,1 0 1,0 0-1,0 0 0,0 0 0,1 0 1,0-1-1,0 1 0,0 0 1,1-1-1,0 0 0,0 1 0,0-1 1,1 0-1,-1-1 0,1 1 1,1-1-1,-1 1 0,0-1 1,1-1-1,8 7 0,-4-6-2,1 1 0,-1-2 1,1 1-1,0-1 0,0 0 0,0-1 0,0 0 0,1-1 0,-1 0 1,0-1-1,19-1 0,-8-1-994,30-7 1,18-9-6558,-46 12 4863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10048,'-4'1'6041,"4"-1"-5948,-7 9 1624,3-4-779,-8 10 517,-42 59 2161,49-65-3368,0-1 1,0 1 0,1 1 0,0-1 0,1 0-1,0 1 1,-2 10 0,5-13-148,-1-1-1,1 1 1,1 0 0,-1 0 0,1-1-1,1 1 1,-1 0 0,1-1 0,0 1-1,0-1 1,1 1 0,0-1 0,0 0-1,0 0 1,1-1 0,6 9 0,-6-10-249,0 1 0,0 0 1,1-1-1,-1 0 0,1 0 1,0-1-1,0 1 1,1-1-1,-1 0 0,0 0 1,10 2-1,-13-4-579,1-1 0,0 0 0,0 0-1,0 0 1,-1 0 0,1 0 0,0-1 0,0 1-1,-1-1 1,1 0 0,0 1 0,-1-2 0,1 1 0,-1 0-1,1 0 1,3-3 0,7-4-2318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03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7232,'-5'-1'417,"1"1"181,1-1 1,-1 1 0,0-1 0,0 0 0,-6-2 0,10 2-507,-1 1-1,1 0 1,0 0-1,0 0 1,0 0-1,0 0 1,-1-1-1,1 1 1,0 0-1,0 0 1,0 0-1,-1 0 1,1 0-1,0 0 1,0 0-1,0 0 1,-1 0-1,1 0 1,0 0-1,0 0 1,0 0-1,-1 0 1,1 0-1,0 0 1,0 0-1,-1 0 1,1 0-1,0 0 1,0 0-1,-1 0 1,-7 2 3327,44-5 2150,24-1-5026,7 4 47,125-2-71,-54 3-171,-46 2-1160,-86-4-3314,6-1-3619,1 5 4289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48 8320,'-23'-36'3744,"14"32"-3232,1-1 832,8 10-832,-10-10 800,10 2-1984,5 6 352,3 2-2240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9216,'-1'0'270,"1"1"0,-1-1 0,0 1 0,1-1 0,-1 1 0,0 0 0,1-1 0,-1 1 0,1 0 0,-1 0 0,1-1 0,-1 1 0,1 0 0,-1 0 0,1 0 0,0-1 0,-1 1 0,1 0 0,0 2 0,-3 22 1777,2-20-1335,-17 144 3780,-28 75-2530,21-110-917,-9 18-425,20-83-285,10-23 155,79-127-1818,-24 34 1134,81-86-1,-130 152 191,8-10-58,24-20 0,-32 29 63,1 0 0,-1 0 0,1 0 0,-1 0 0,1 1-1,0 0 1,0-1 0,0 1 0,0 0 0,0 0 0,0 1 0,0-1 0,0 1 0,0-1 0,0 1 0,4 0 0,-6 0 10,0 1 0,0-1 0,0 0 0,-1 1 0,1-1 0,0 0 0,0 1 0,0-1 0,0 1 0,-1-1 0,1 1 0,0 0 0,-1-1 0,1 1 0,0 0 0,-1-1 0,1 1 0,-1 0 0,1 0 0,-1 0-1,1-1 1,-1 1 0,0 0 0,1 0 0,-1 0 0,0 0 0,0 0 0,0 0 0,0 1 0,1 3 40,-1 0 0,0 1-1,-1 9 1,0-8 20,0 2-14,0 0 0,0-1 0,-1 1 0,0-1 1,-1 1-1,0-1 0,0 0 0,-1 0 0,0 0 1,-9 14-1,-7 2-116,-34 34 1,3-3 346,51-55-277,-1 1 1,1-1 0,0 1-1,0-1 1,0 1 0,-1 0 0,1-1-1,0 1 1,0 0 0,0-1 0,0 1-1,0-1 1,0 1 0,0 0 0,0-1-1,0 1 1,0 0 0,1-1 0,-1 1-1,0-1 1,0 1 0,1 0-1,-1-1 1,0 1 0,1-1 0,-1 1-1,0-1 1,1 1 0,-1-1 0,1 1-1,-1-1 1,1 0 0,0 1 0,21 17 400,-17-14-279,6 3-256,1 0 0,0-1 1,0 0-1,1-1 0,25 7 1,-18-11-3115,-17-1 2086,0-1 0,0 1 0,0-1 1,0 0-1,0 0 0,0 0 0,-1 0 0,5-3 0,6-4-2363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3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12 168 8128,'-1'1'356,"-1"1"1,1-1 0,0 1-1,0 0 1,0-1 0,0 1-1,1 0 1,-1 0 0,0-1-1,1 1 1,-1 0 0,1 0-1,0 0 1,-1 0 0,1 3-1,4 32 5024,-1-11 1437,-3-30-6693,1-1 0,0 1 0,0 0 0,1 0 0,-1 0 0,3-6 0,4-9-58,4-25-12,-7 23 113,1-1 1,1 1 0,1 0 0,1 0 0,12-20 0,-20 40-158,-1-1 1,1 1-1,0 0 0,0 0 1,0 0-1,0 0 0,0 0 1,0 1-1,0-1 0,0 0 1,0 0-1,0 1 0,0-1 1,0 0-1,1 1 0,-1-1 1,0 1-1,0 0 1,1-1-1,1 1 0,-1 0 4,0 0-1,0 0 0,0 1 0,0-1 0,0 1 1,0-1-1,0 1 0,0 0 0,0 0 1,-1 0-1,1 0 0,0 0 0,0 0 1,1 2-1,9 7-88,1 0 0,0-2 1,0 1-1,0-1 0,1-1 1,0 0-1,27 8 0,-38-15-486,-1 1 0,1-1 0,-1 1 0,1-1-1,0 0 1,-1 0 0,1 0 0,3-1 0,4-3-5162,-1 0 2220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4160,'-4'5'20727,"4"-2"-23167,6-3 2611,309-16 1731,-89 1-1591,-209 14-313,106-8 266,-109 9 904,-10 1-4540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4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9 203 4640,'-9'-6'10538,"28"6"-4815,1-2-4669,0-1 1,0 0-1,31-10 1,-23 6-628,311-91 740,-230 64-1001,-88 28-335,-3 1-692,1-1 0,18-9 0,-27 11-643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15 483 3808,'-15'-4'17918,"21"-24"-17213,3 15-593,1-1-1,0 1 1,1 1-1,1 0 1,20-18-1,-3 4-28,58-62 102,-33 33 48,78-64 0,-114 105-176,-10 7-58,0 0 0,0 1 0,1 0 0,0 0 0,0 1 0,1 0 0,-1 1 0,11-4 0,-19 8 14,0 0-1,0-1 1,1 1-1,-1 0 1,0 0 0,0 0-1,0 0 1,0 0 0,0 1-1,0-1 1,0 0 0,0 0-1,0 1 1,0-1 0,0 0-1,0 1 1,0-1-1,0 1 1,0 0 0,0-1-1,0 1 1,0 0 0,0-1-1,-1 1 1,1 0 0,0 0-1,-1 0 1,1 0-1,0 0 1,-1 0 0,1 0-1,-1 0 1,0 0 0,1 0-1,-1 0 1,1 2 0,0 4 44,1 0-1,-1 1 1,0-1 0,-1 10 0,0-10-41,22 304 789,-22-307-774,1 0 0,0 1-1,0-1 1,0 0 0,0 0-1,1 0 1,0 0 0,-1 0-1,2 0 1,-1-1 0,0 1-1,1 0 1,-1-1 0,5 4 0,-5-5-11,0-1 0,1 1 0,-1-1 0,0 1 0,1-1 0,0 0 1,-1 0-1,1 0 0,0 0 0,-1 0 0,1 0 0,0-1 1,0 0-1,0 1 0,0-1 0,-1 0 0,1 0 0,0-1 0,0 1 1,0-1-1,0 1 0,-1-1 0,4-1 0,10-4 20,0-1-1,0-1 1,-1 0 0,-1-1-1,1-1 1,-1 0 0,19-19-1,4-7-5,40-52-1,-31 30-47,-23 27 4,1 0 0,2 2 1,31-27-1,-53 53-9,0-1-14,1 0 0,0 1 0,0-1 0,8-3 0,-11 6 32,-1 0 0,1 1-1,-1-1 1,1 1-1,-1 0 1,1 0 0,0-1-1,-1 1 1,1 0 0,-1 0-1,1 0 1,0 1 0,-1-1-1,1 0 1,-1 1 0,1-1-1,-1 1 1,1-1 0,-1 1-1,1 0 1,1 1 0,2 1 22,0 1 0,-1-1 0,0 1 0,0 0 0,0 1 0,-1-1 0,7 10 0,18 38 30,-18-30-20,103 184 268,-91-170-53,-3-5-1709,-6-10-5272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 7136,'-7'-6'1666,"4"6"866,2 13 2109,2-2-4046,-10 134 5396,-24 65-3509,11-81-1467,16-91-834,-31 233 749,33-211-1265,1 0 0,9 89 1,-1-115-2653,3-5 800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4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80 2976,'-13'0'6864,"-2"-6"1797,39 4 770,60-10-9231,159-24-72,-126 19-101,-71 13 154,58 1-1,-89 3-184,-14 0-113,-5 0-2286,-10 5-9513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112 146 5824,'-18'0'9536,"6"3"-1067,28 4-7892,4 2-98,-7-8-294,-1-1 1,1 0-1,0-1 1,21-4 0,3 0-90,-13 3-28,11-1 78,1-1 0,42-12 0,-74 15-75,1-1 0,0 0 0,-1 0 0,9-5 1,-12 6-72,0 1 1,0-1 0,-1 1 0,1-1 0,0 1 0,0-1 0,-1 0 0,1 1 0,0-1-1,-1 0 1,1 0 0,0 0 0,-1 1 0,1-1 0,-1 0 0,0 0 0,1 0 0,-1 0 0,0 0-1,1 0 1,-1 0 0,0 0 0,0 0 0,0 0 0,0 0 0,0 0 0,0 0 0,0 0 0,0 0-1,0 0 1,-1-1 0,-1-2 5,-1 0-1,0 0 0,0 0 1,0 1-1,0-1 0,0 1 1,-1-1-1,0 1 0,-7-4 1,0 0-65,0 0 0,-18-8 1,20 12-10,0-1 1,0 2-1,0-1 1,0 1 0,0 0-1,0 1 1,0 0 0,0 1-1,-1 0 1,1 0-1,0 1 1,-1 0 0,1 1-1,0 0 1,0 0 0,0 1-1,1 0 1,-17 8 0,8-2 117,1 1 0,0 1 0,1 1 0,0 0 0,-23 25 0,32-30 39,0 0 0,0 0 0,0 1 0,1 0 0,1 0 0,-1 0 0,1 1 0,1 0 0,-1-1 0,2 1 0,-1 1 0,1-1 0,-1 13 0,2-6 57,1 0-1,1 0 0,0 0 1,4 17-1,-3-25-58,0-1-1,0 1 1,1-1 0,0 1-1,0-1 1,1 0 0,-1 0-1,2 0 1,-1-1-1,7 8 1,-8-11-39,1 0 0,-1 0 0,0-1 0,1 1 0,0-1 0,0 0 0,0 0 0,0 0 1,0-1-1,0 1 0,0-1 0,0 0 0,0 0 0,1 0 0,5-1 0,5 1 32,-1-2-1,1 1 1,17-5 0,63-14-609,99-33-1,-84 21-4677,-91 26 929,0 0 1,38-2 0,-29 7 768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 5632,'-14'-14'14590,"4"15"-13949,7 0-391,1 0 1,-1 1-1,1-1 0,-1 0 0,1 1 0,-1 0 0,1-1 0,0 1 0,0 0 1,-3 3-1,-19 24 749,18-21-728,2-2-212,0-1 0,0 1 0,1 0 0,0 0 0,0 0 0,0 0 0,1 0 0,0 0 0,0 1 0,1-1 0,-1 1 0,2 0 1,-1-1-1,1 1 0,0 0 0,0-1 0,1 1 0,-1 0 0,2-1 0,-1 1 0,1-1 0,0 1 0,0-1 0,1 0 0,6 12 1,-8-16-416,1 1 0,-1-1 0,1 0 0,-1 0 0,1 0 0,0 0 0,0 0 1,0 0-1,0 0 0,4 2 0,3 3-1671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04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5 3136,'7'-5'8517,"-16"10"-1557,-1 3-6345,1 0 0,-10 11 0,-12 10-103,-51 41 326,-80 71-407,145-124-591,-22 26-1,35-38 135,0 0 1,0 1-1,1-1 1,-1 1-1,1 0 0,1 0 1,-1 0-1,1 0 1,0 1-1,-1 7 1,3-11 49,0-1 1,0 1 0,0-1 0,0 1 0,0 0-1,1-1 1,-1 1 0,1-1 0,0 1 0,-1-1-1,1 1 1,0-1 0,1 0 0,-1 1 0,0-1-1,1 0 1,-1 0 0,1 0 0,0 0 0,-1 0-1,1 0 1,0-1 0,0 1 0,0 0-1,1-1 1,-1 0 0,0 1 0,4 0 0,-1 1 41,1-1 0,0 0 0,0 0 0,0-1 0,0 0 0,0 0 0,1 0 0,-1-1 0,0 0 0,13-1 0,-8-1-7,0 0-1,1-1 1,-1-1 0,0 1-1,0-2 1,-1 0 0,1 0-1,-1-1 1,0 0 0,-1 0-1,1-1 1,-1-1 0,-1 1-1,1-2 1,-1 1 0,-1-1-1,8-10 1,1-7-16,-1 0 1,0-1-1,-2-1 0,-1 0 1,-2 0-1,-1-1 0,6-31 1,-30 170-541,14-90 574,0 1 0,1 0 0,1 0 0,5 28 0,-5-47-66,-1 2 78,1 1 1,0-1-1,1 0 0,-1 0 1,4 6-1,-5-10-70,1 1 0,-1 0 0,1-1 0,-1 1 0,0-1 0,1 1 1,-1-1-1,1 1 0,0-1 0,-1 0 0,1 1 0,-1-1 0,1 0 0,0 1 0,-1-1 0,1 0 0,0 0 1,-1 1-1,1-1 0,0 0 0,-1 0 0,1 0 0,0 0 0,-1 0 0,1 0 0,0 0 0,-1 0 1,1 0-1,0 0 0,-1-1 0,1 1 0,0 0 0,-1 0 0,1-1 0,0 1 0,-1 0 0,1-1 0,-1 1 1,1 0-1,-1-1 0,2 0 0,11-10 99,0-1 1,-1 0-1,0-1 0,-1 0 1,10-16-1,13-14-17,-2 5-133,57-52 0,-88 88 48,1 1 0,0-1 0,0 1 0,-1 0 0,1-1 0,0 1 0,0 0 0,0 0 0,0 1 1,0-1-1,0 0 0,0 1 0,1-1 0,-1 1 0,0-1 0,0 1 0,0 0 0,0 0 1,3 1-1,-3-1 3,0 1-1,-1-1 1,1 1 0,0 0 0,-1 0 0,1 0 0,-1 0 0,1 0 0,-1 1 0,0-1 0,1 0 0,-1 1 0,0-1 0,0 0-1,0 1 1,0 0 0,0-1 0,0 1 0,0 0 0,-1-1 0,1 1 0,0 3 0,2 5 13,-1 1 0,0 0 1,0 0-1,-2 0 0,1 0 0,-1 0 0,-1 0 1,-2 12-1,-21 89 33,17-83 60,6-28-122,1-1 0,0 0 0,0 1 1,0-1-1,-1 1 0,1-1 0,0 0 1,0 1-1,0-1 0,0 0 0,0 1 1,0-1-1,0 1 0,0-1 0,0 0 0,0 1 1,0-1-1,0 1 0,0-1 0,0 0 1,0 1-1,0-1 0,1 1 0,-1-1 1,0 0-1,0 1 0,0-1 0,1 0 0,-1 1 1,0-1-1,0 0 0,1 0 0,-1 1 1,0-1-1,1 0 0,-1 0 0,0 1 0,1-1 1,-1 0-1,0 0 0,1 0 0,-1 0 1,0 1-1,1-1 0,-1 0 0,1 0 1,-1 0-1,0 0 0,1 0 0,-1 0 0,0 0 1,1 0-1,-1 0 0,1 0 0,-1 0 1,1-1-1,20-6 303,2-5-293,-2 0-1,0-2 1,0 0-1,-2-1 1,32-31-1,-36 30-52,-2 2 18,0 1 0,1 0 0,21-14 0,-34 26 20,0 0-1,0 0 1,0 1 0,0-1-1,0 1 1,0-1 0,0 1-1,0-1 1,0 1 0,0 0-1,0-1 1,0 1 0,0 0-1,0 0 1,1 0 0,-1 0-1,0 0 1,0 0 0,0 0-1,0 0 1,0 0 0,0 1-1,0-1 1,0 0 0,2 2-1,-1-1 18,-1 1 0,1-1-1,-1 1 1,0-1-1,1 1 1,-1 0 0,0 0-1,0 0 1,0 0 0,0-1-1,-1 1 1,1 0 0,0 3-1,5 22 98,-1 0 0,-1 0 0,-1 1 0,-2 46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8128,'-22'-23'3680,"14"15"-3168,3 3 320,10 10-544,-2-5-3008,10 8 1920,6-8-2464,4 4 1856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4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8736,'0'0'2810,"0"0"-2625,0 0 1,-1 0-1,1-1 0,0 1 0,0 0 0,-1 0 0,1-1 0,0 1 1,0 0-1,-1 0 0,1 0 0,0-1 0,-1 1 0,1 0 0,0 0 1,-1 0-1,1 0 0,0 0 0,-1 0 0,0 0 0,1 9 1211,-2 0-1,1 0 0,-4 10 0,-3 17-480,-44 275 1730,7-55-1333,45-256-1296,0 0 0,0 0 0,0 0 0,0 0 0,0 0 0,0 0 0,0 0 0,0 0 0,0 0 0,0 0 0,0 0 0,0 0 0,0 0 0,1 0 0,-1 0 0,0 0 0,0 0 0,0 0 0,0 0 0,0 0 0,0 0 0,0 0-1,0 0 1,0 0 0,0 0 0,0 0 0,0 0 0,1 0 0,-1 0 0,0 0 0,0 0 0,0 0 0,0 0 0,0 0 0,0 0 0,0 0 0,0 0 0,0 0 0,0 0 0,0 0 0,0 0 0,0 0 0,0 0 0,0 1 0,0-1 0,0 0 0,0 0 0,0 0 0,0 0 0,0 0 0,0 0 0,0 0 0,0 0-1,0 0 1,11-10 104,13-19-488,-21 25 426,18-22-171,56-72-312,-75 94 403,2 0 0,-1 0 0,0 0 1,1 1-1,0-1 0,-1 1 0,1 0 0,1 0 1,-1 1-1,8-4 0,-11 5 18,0 1-1,1-1 0,-1 1 1,1-1-1,-1 1 1,0 0-1,1 0 1,-1 0-1,1 0 1,-1 0-1,0 0 0,1 0 1,-1 0-1,1 0 1,-1 1-1,0-1 1,1 1-1,-1-1 0,0 1 1,1-1-1,-1 1 1,0 0-1,0 0 1,0-1-1,1 1 0,-1 0 1,0 0-1,0 0 1,0 0-1,-1 1 1,1-1-1,0 0 0,0 0 1,-1 0-1,1 1 1,0-1-1,-1 0 1,1 1-1,-1-1 0,1 2 1,-1-1 33,1 0 0,-1 1 0,1-1 0,-1 1 0,0-1 0,0 0 0,0 1 0,0-1 0,0 0 0,0 1 0,-1-1 0,1 0 0,-1 1 0,0-1 0,0 0-1,1 0 1,-1 1 0,-1-1 0,-1 3 0,0 0-21,-1-1-1,0 0 0,1 1 0,-2-1 0,1 0 0,-7 4 0,4-3 8,0 0-1,1 0 1,0 1-1,0-1 1,1 1-1,-8 10 1,13-15 10,-1 0 1,1 1 0,-1-1 0,1 0 0,0 0 0,0 0-1,0 0 1,0 1 0,0-1 0,0 0 0,0 0 0,0 1-1,0-1 1,1 0 0,-1 0 0,1 1 0,8 21 534,-6-16-376,-1-3-111,0-1 0,0 0 0,0 1 0,0-1-1,0 0 1,1 0 0,5 5 0,-7-7-193,1 1 0,0-1 1,0 0-1,-1 1 0,1-1 1,0 0-1,0 0 0,0 0 1,1 0-1,-1-1 0,0 1 1,0 0-1,3-1 0,0 0-1520,-1 0 0,1-1-1,-1 0 1,8-3-1,4 0-2626,3 3 1153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7392,'-2'-1'407,"-14"-11"2406,16 12-2628,0 0-1,-1-1 1,1 1-1,0 0 0,-1 0 1,1-1-1,-1 1 1,1 0-1,0 0 1,-1-1-1,1 1 0,-1 0 1,1 0-1,-1 0 1,1 0-1,0 0 1,-1 0-1,1 0 0,-1 0 1,1 0-1,-1 0 1,1 0-1,-1 0 1,1 0-1,-1 0 1,-1 1 518,0-1 1,0 1-1,0-1 1,-1 0-1,1 0 1,0 0 0,0 0-1,-3-1 1,0 1 830,37 0 3129,-15-1-4592,0 0 0,0-1 0,-1-1 0,25-6 0,-34 6-65,-1 1-1,1 0 0,0 1 1,-1-1-1,1 1 0,0 1 1,0-1-1,0 1 0,0 1 1,-1-1-1,1 1 0,0 0 1,12 4-1,-18-4-7,1 0 1,-1 0-1,0 0 0,0 0 1,0 0-1,0 1 0,0-1 1,0 0-1,0 1 0,0-1 1,0 0-1,-1 1 0,1-1 0,0 1 1,-1-1-1,0 1 0,1-1 1,-1 1-1,0 0 0,0-1 1,1 1-1,-1-1 0,-1 1 1,1 0-1,0 2 0,-1 5-7,-1-1 0,0 1 0,-3 9 0,-2 1 70,0-1 1,-1 0-1,-1-1 0,-14 20 1,-50 61 402,38-53-387,30-39-113,0 0 55,1 0-1,-1 0 1,2 0 0,-5 8-1,8-13-4,-1 0 0,1 0-1,-1 0 1,1 0 0,0 0 0,-1 0-1,1 0 1,0 0 0,0 0-1,0 1 1,0-1 0,0 0-1,0 0 1,0 0 0,0 0-1,0 0 1,0 0 0,1 1-1,-1-1 1,0 0 0,1 0 0,-1 0-1,1 0 1,-1 0 0,1 0-1,0 0 1,-1 0 0,1-1-1,0 1 1,0 0 0,-1 0-1,1 0 1,2 0 0,0 1 0,0 0 1,1-1 0,-1 1-1,1-1 1,0 0 0,0 0-1,-1 0 1,1 0 0,0-1-1,0 0 1,0 0 0,0 0 0,-1 0-1,8-1 1,5-3-1001,-1 0 1,20-8 0,-3 2-2743,-13 3 133,2 1 1211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7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12128,'-10'-3'5503,"15"3"-4799,0 0 2240,8 0-1760,6-5 1568,7 5-1600,6-3-96,-1-2-640,6-3-288,-2 8-64,10-7-288,-4 7 128,4-5-3840,-5 5 2176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2496,'9'-8'14559,"-14"150"-12705,1 47-982,6-117-500,5 68 370,-2 12-9,-5-114-255,0-38-489,0 0 0,0 0 0,0 0 1,0 0-1,-1 0 0,1 0 0,0 0 0,0 0 0,0 0 0,0 0 1,0 0-1,0 0 0,0 0 0,0 0 0,0 0 0,0 0 0,0 0 0,0 0 1,0 0-1,0 0 0,0 0 0,0 0 0,0 0 0,0 0 0,0 0 1,-1 0-1,1 0 0,0 0 0,0 0 0,0 0 0,0 0 0,0 0 1,0 0-1,0 0 0,0 0 0,0 0 0,0 0 0,0 0 0,0 0 1,0 0-1,0 0 0,0 0 0,0 0 0,0 0 0,0 0 0,0 0 1,-1 0-1,1 0 0,0 0 0,0 0 0,0 0 0,0 0 0,0 1 0,0-1 1,0 0-1,0 0 0,0 0 0,0 0 0,0 0 0,0 0 0,0 0 1,0 0-1,0 0 0,-5-7-2325,-6-14-3139,7 7 163,3 4 1760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2 319 4736,'-1'0'54,"1"0"1,0 0-1,0 0 0,0-1 1,0 1-1,0 0 1,0 0-1,0 0 0,0 0 1,0-1-1,0 1 0,0 0 1,0 0-1,0-1 1,0 1-1,0 0 0,0 0 1,0 0-1,0-1 1,0 1-1,0 0 0,0 0 1,0 0-1,0-1 0,0 1 1,0 0-1,0 0 1,0 0-1,0-1 0,1 1 1,-1 0-1,0 0 0,0 0 1,0 0-1,0 0 1,1-1-1,-1 1 0,0 0 1,13-8 1792,14-4 1859,-8 6-2034,0 0 0,1 1-1,30-3 1,63 3-140,-51 3-1099,1-3 1,91-18 0,220-54-45,463-71-261,-822 146-154,-7 1-29,1-1 0,-1 1 0,1 1 0,-1 0 1,1 0-1,10 2 0,-13-1-1055,-2-1 278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8 219 4224,'-1'-1'290,"0"0"0,0-1-1,1 1 1,-1 0 0,0-1 0,1 1 0,-1-1 0,1 1-1,-1-1 1,1 1 0,0-3 0,0 3 11,0 0-1,1 0 1,-1 0 0,1 0-1,-1-1 1,1 1 0,-1 0-1,1 0 1,0 0 0,-1 0-1,2-1 1,7-10 906,-1 0-683,1 0 1,1 1-1,0 0 1,1 0-1,0 1 1,0 1-1,1 0 1,0 0-1,27-12 1,-16 10-432,0 1 0,1 1 0,1 1 0,0 1 0,27-3-1,-47 8-6,1 1 0,0 1 0,0-1 0,0 1-1,0 0 1,12 2 0,-17-2-53,1 1 0,0 0 0,0-1 1,-1 1-1,1 0 0,0 0 0,-1 0 0,1 0 0,-1 0 0,1 1 1,-1-1-1,1 0 0,-1 1 0,0-1 0,0 1 0,0-1 1,0 1-1,0-1 0,0 1 0,0 0 0,0 0 0,-1-1 0,1 1 1,0 4-1,1 9 72,0 0 0,-1 1 1,-1-1-1,0 0 0,-1 1 1,-1-1-1,-6 27 0,2-13 1,-1-1-1,-1 1 0,-2-1 0,-1-1 0,-1 0 1,-1-1-1,-2 0 0,0-1 0,-2 0 0,-30 33 1,-57 43 115,26-27 64,74-70-217,0-1-1,0 1 1,-1-1 0,1 0-1,-10 4 1,24-7 73,0-2 1,0 1-1,10-4 1,15-2 6,10-1-78,0 3-1,83 1 0,-98 5 90,-15-1-103,-1 1 1,1 1-1,15 3 0,-24-5-531,11-8-13513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 4320,'8'-8'10421,"-13"8"-6555,3 1-3701,-1 1-1,1-1 0,0 1 0,0-1 0,0 1 1,0 0-1,0 0 0,0 0 0,-2 4 0,-10 9-40,11-12-98,-26 27 366,28-28-375,-1 0 1,0 0-1,1 0 1,-1 0-1,1 1 1,0-1-1,0 0 1,0 1-1,0-1 1,0 1-1,0 0 1,0 4-1,1-5-14,1 0 0,-1 1 0,1-1 0,-1 0 0,1 0 0,0 0 1,0 0-1,0 0 0,0 0 0,0 0 0,0 0 0,0 0 0,1 0 0,-1-1 0,1 1 0,-1 0 0,1-1 0,0 1 0,2 1 0,1 0-230,-1-1 0,0 1 0,1-1 0,-1 0 0,1 0 0,-1 0 0,9 1 0,-9-2-385,0-1 0,0 0 0,-1 0 0,1 0 0,0 0 0,0-1 0,5 0 0,1-1-1894,7 1 245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7296,'-37'-13'3328,"15"10"-2912,13 0 576,9 6-640,-5-3-768,10 3-768,4 6 768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8224,'-1'1'501,"1"1"1,-1-1-1,1 0 1,0 1 0,-1-1-1,1 1 1,0-1-1,0 1 1,0-1 0,0 0-1,0 1 1,0 1-1,4 32 60,-2-14 155,16 330 2372,-8-139-614,-10-211-1999,4-16 58,8-33-740,-1 3 94,-2 13 40,24-77-228,-27 92 184,1 1 0,1 0 0,0 1 0,16-23-1,-22 36 106,-1 0 0,1 0 0,0 1 0,0-1 0,0 0 0,0 1 0,0-1 0,0 1 0,0 0 0,0-1 0,0 1 0,1 0 0,-1 0 0,0 1 0,1-1 0,3 0 0,-5 1 20,1 0-1,-1 0 1,1 0-1,-1 0 1,1 0-1,-1 0 1,1 1-1,-1-1 1,0 1-1,1-1 1,-1 1-1,1-1 1,-1 1-1,0 0 1,0-1 0,1 1-1,-1 0 1,0 0-1,0 0 1,0 0-1,0 0 1,0 0-1,0 1 1,0-1-1,-1 0 1,1 0-1,0 1 1,-1-1-1,2 2 1,-1 2 30,1 1 1,0 0-1,-1-1 1,0 1-1,-1 0 1,1-1-1,-1 1 0,0 0 1,0-1-1,-1 1 1,0 0-1,0-1 1,0 1-1,0 0 1,-3 5-1,0-1 59,-1 0-1,0-1 1,0 1-1,-1-1 0,0 0 1,-14 16-1,19-24-86,-7 8 140,0 0-1,-1 0 1,0-1-1,-14 9 1,21-16-187,1 0-1,-1 0 1,1 0 0,-1 0 0,1 0 0,0 1 0,-1-1 0,1 0 0,0 1 0,-1 1 0,2-2 28,0-1 0,-1 1 0,1-1 0,0 1 0,0 0 0,0-1 0,0 1 0,0-1 0,0 1 0,0 0 0,0-1 0,0 1 0,1-1 0,-1 1 0,0-1 0,0 1 0,0-1 0,1 1 0,-1 0 0,0-1 0,1 1 0,-1-1 0,0 0 0,1 1 0,-1-1 0,1 1 0,-1-1 1,0 0-1,1 1 0,-1-1 0,1 0 0,0 1 0,17 10 314,0 0 0,26 10 0,-8-4-244,-32-15-335,32 14 1078,-17-11-2256,-2-6-4272,-11-2 1389,6 0 1391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0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611 377 2144,'0'0'12058,"-19"0"-8981,-18 0-1439,-82-1 1087,93-1-2476,1-1 0,-41-10 0,43 7-43,-74-23 398,84 24-549,-1 0 1,1-1-1,0-1 1,-21-15 0,16 9 92,10 8-66,1-1 1,-1 0-1,1 0 0,-8-10 1,6 6-140,6 6 50,0 0 0,-1 0 1,2 0-1,-1 0 0,0 0 0,1-1 1,0 1-1,-2-8 0,3 8-13,0 1-1,0 0 0,1-1 0,0 1 1,0 0-1,0-1 0,1-4 1,0-11-199,0 12 111,1 0-1,0 0 1,0 0 0,0 1-1,7-12 1,-7 13 77,1 0 1,-1 0-1,1 1 1,0-1-1,1 1 1,6-7-1,-1 0-147,-8 10 171,0 0 0,0-1 0,0 1 0,0 0 1,1 0-1,-1 0 0,0 0 0,0 0 0,1 0 0,-1 0 1,1 0-1,-1 1 0,0-1 0,1 1 0,2-2 0,1 1-24,0 1 0,1-1 1,-1 1-1,1 0 0,-1 0 0,1 1 0,-1 0 0,9 2 0,47 16 47,-22-6 44,35 15-190,-24-8 233,-46-19-82,-1 1-1,1-1 1,-1 1 0,1 0 0,-1 0-1,0 0 1,0 0 0,1 1 0,-2-1-1,1 1 1,0 0 0,0 0 0,-1 0-1,0 0 1,1 0 0,-1 0 0,2 5-1,-3-4 8,1 1 0,-1 0 0,0 1 0,0-1 0,0 0 0,0 0 0,-1 0 0,0 1-1,0-1 1,-1 0 0,1 0 0,-2 6 0,-73 279 421,74-288-450,-29 80 232,29-80-222,-6 11 15,0-1 1,-1 0-1,-1-1 0,0 0 0,0 0 1,-13 10-1,21-20-29,-4 3 107,0 0-1,0 0 0,0-1 1,0 0-1,-1 0 0,1 0 1,-1 0-1,0-1 0,0 0 1,1 0-1,-2-1 0,1 0 1,-7 1-1,9-1-65,0-1 0,0 0 0,0 0 1,0 0-1,0 0 0,1-1 0,-1 1 0,0-1 1,0 0-1,0 0 0,1 0 0,-1-1 0,0 1 0,1-1 1,-1 0-1,1 0 0,0 0 0,0-1 0,-5-3 0,3 1-16,0 0-1,1-1 1,-1 1-1,1-1 0,0 0 1,1 0-1,-1 0 0,1-1 1,-3-9-1,-4-10-132,6 15 111,0-1-1,0 1 1,-2-17 0,5 12 69,1 13-83,-1-1 0,1 1 1,-1 0-1,1 0 0,-1 0 1,-1-4-1,2-9 111,1 4-30,4 12-174,0 1-1,1-1 1,9 4 0,5-2 23,-17-2 94,-1 1 1,1-1 0,-1 0 0,1 1-1,-1-1 1,1 1 0,4 2 0,0 0 545,-12-6-41,-6-4-354,6 1-148,-1 1 0,0 0-1,-1 0 1,1 1 0,-1-1-1,0 1 1,0 1 0,-14-6-1,14 5-51,11 4-156,-3 0 199,1 0-1,-1 0 0,1 1 0,0-1 0,-1 1 0,0-1 0,1 1 0,-1 0 0,1 0 0,-1-1 0,0 1 0,2 2 0,-2-2 586,-15-13-5376,11 10 3990,-2-1-3617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3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1 228 7808,'0'4'525,"0"1"1,1-1 0,-1 0-1,1 1 1,0-1-1,1 0 1,-1 0 0,4 8-1,5 15 1539,-5-12-817,-2-3-286,0 0-1,0 1 0,-1-1 0,0 19 0,-2-29-147,-2-5-95,-1-10 348,1-33-739,1 1 0,3-1-1,15-88 1,-16 124-288,1 0 0,1 0 1,0 1-1,0 0 0,0-1 0,7-10 0,-9 18-17,0 0 0,1 0 0,-1-1 0,1 1 0,0 0 0,0 0 1,0 0-1,0 1 0,0-1 0,0 0 0,0 1 0,1 0 0,-1-1 0,0 1 0,1 0 0,-1 0 0,1 0 0,-1 1 0,1-1 0,0 0 0,-1 1 0,1 0 0,0 0 0,-1-1 0,1 2 0,3-1 0,1 1 25,-1 1 0,0 0 0,0 0 1,1 0-1,-1 1 0,7 3 0,-7-2-240,0-1 1,1 0 0,11 3-1,-15-6-357,0 1 0,0-1-1,0 0 1,0 0 0,1 0-1,-1 0 1,0 0 0,0-1-1,0 1 1,0-1-1,0 0 1,4-1 0,15-8-5567,0 1 1957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80 2976,'-3'0'569,"-1"-1"0,0 1 0,0-1 0,1 0 0,-1 0 0,0 0 0,1 0 1,-1-1-1,1 1 0,0-1 0,-6-4 0,-18-7 3082,24 12-3242,-1 0 1,1 0 0,0 1-1,-1-1 1,1 1 0,0 0 0,-1 0-1,-4 1 1,-7 0 2009,491-22 120,-100 7-2523,-137 18 736,-238-4-54,-17-6-746,-38 0-77,-91 2 0,-55 20 151,-66 23-154,57-11 272,109-27-150,57-1 114,7-5-124,29 5-213,9 0 212,-1 0 23,3 5-22,75 71 192,-28-24-198,118 100 17,-112-105 37,68 41 0,-98-72-4,1-1 0,0-2 1,1 0-1,0-2 0,1-2 0,46 10 0,-53-16 24,-18-3-25,0 0 0,-1 0 0,1 1 0,0 0-1,-1 0 1,1 1 0,5 1 0,-9-2 826,-10-4-770,8 3-81,0-1 0,1 1 0,-1-1 0,1 1 0,-1 0 1,0 0-1,1-1 0,-1 1 0,0 0 0,1 0 0,-1 0 0,0 0 0,1 0 0,-1 0 0,0 0 1,0 0-1,1 0 0,-2 0 0,-33 2-29,27-2-27,0 0-1,-1 1 0,-12 2 1,10 0 4,1 0 0,0 1 1,1 0-1,-1 0 1,1 1-1,0 0 1,0 1-1,0 0 1,1 1-1,0 0 1,0 0-1,-7 10 0,-9 11 31,2 2 0,-22 37-1,0 1 136,28-45-102,-2 0 0,0-1 0,-1-1-1,-1 0 1,-1-2 0,-1 0 0,-1-2 0,0 0 0,-49 25 0,28-20-47,-25 12 28,16-10 360,-91 60 0,111-64-169,29-20-175,4 1-13,-1-1 0,1 0 0,-1 0 0,1 0 1,-1 0-1,1 0 0,-1 1 0,1-1 0,-1 0 0,1 0 0,-1 1 0,1-1 0,0 0 1,-1 1-1,1-1 0,-1 1 0,1-1 0,-1 1 0,1 0 3,0-1 0,-1 1 0,1-1 0,-1 0 0,1 1 0,0-1 0,-1 0 0,1 1 1,-1-1-1,1 0 0,-1 1 0,1-1 0,-1 0 0,1 0 0,-1 1 0,1-1 0,-1 0 0,-1 0 0,-5 9 42,8-9-44,-1 0 0,0 0 1,0 0-1,0 0 1,0 0-1,0 0 0,0 0 1,0 0-1,0 0 1,0 0-1,0 0 0,0 0 1,0 0-1,0 0 1,0 0-1,0 0 0,0 0 1,0 0-1,0 1 1,0-1-1,0 0 0,0 0 1,0 0-1,0 0 1,0 0-1,0 0 0,0 0 1,0 0-1,0 0 1,0 0-1,0 0 1,0 0-1,0 0 0,0 0 1,0 0-1,0 0 1,0 0-1,0 0 0,0 0 1,0 0-1,0 1 1,0-1-1,0 0 0,0 0 1,0 0-1,0 0 1,0 0-1,0 0 0,0 0 1,0 0-1,0 0 1,0 0-1,0 0 0,0 0 1,0 0-1,0 0 1,0 0-1,0 0 0,0 0 1,0 0-1,-1 0 1,1 0-1,0 0 0,0 0 1,0 0-1,0 0 1,0 0-1,7 0 33,20-3 101,-15 2-108,183-29 162,-120 20-159,191-24-36,-1 16-18,78 26 336,-340-8-268,0 0 0,0 1 0,0-1 0,0 1 0,0 0 0,-1 0 0,1 0 1,0 0-1,3 1 0,-6-1-250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4 746 4896,'-4'0'1832,"8"0"1280,5-6 141,6-7-2313,-1-1 0,0-1 0,19-27 0,12-14-498,8 4-282,10-11 187,-45 45-220,-2-1 1,0-1-1,-2-1 0,0 0 0,-1-1 1,18-42-1,-22 39-28,-1-2 1,8-41-1,-14 51-22,0 0-1,-1 0 1,0 0-1,-2 0 1,-3-26-1,4 40-64,-1 0-1,0 0 1,0 0 0,0 0-1,-1 1 1,1-1-1,0 0 1,-1 1 0,0-1-1,0 1 1,0-1-1,0 1 1,0 0 0,-4-3-1,5 4 3,-1 0 0,1 0 0,-1 0 0,0 0 0,1 0 0,-1 1 0,0-1 0,1 0 0,-1 1 0,0 0 0,0-1 0,1 1 0,-1 0 0,0 0 0,0 0 0,0 0 0,1 0 0,-1 0 0,0 1 0,0-1 0,1 1 0,-1-1 0,0 1-1,1-1 1,-1 1 0,0 0 0,-2 2 0,-1 1 26,0 0 0,0 1-1,0-1 1,1 1 0,0 0-1,0 1 1,0-1 0,-5 12-1,-21 52 175,16-31 171,-15 67 0,25-85-298,1 1 0,0-1-1,2 1 1,1-1 0,2 29 0,1-34 40,1 1-1,10 27 1,-10-30-65,-2-8-43,0 0 0,1 0 0,-1-1 0,1 1 1,0-1-1,0 1 0,0-1 0,1 0 0,-1 0 0,1-1 0,0 1 0,0-1 0,6 4 0,0 0-295,-9-6-1,1 1-1,0-1 1,-1 0 0,1 0-1,0 0 1,0 0-1,0 0 1,0 0 0,-1-1-1,1 1 1,0-1-1,0 1 1,0-1 0,0 0-1,1 1 1,-1-1-1,0 0 1,0-1 0,0 1-1,0 0 1,2-1 0,19-5-2966,3 2 1094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8320,'-9'-4'9116,"16"7"-4311,1-1-6044,32 2 1931,-1-1-1,48-2 1,-44-2-634,-3-2-171,-32 2 51,1 0 1,0 1-1,-1-1 1,18 3-1,-6-1 14,-18-1-699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7232,'9'1'9964,"0"0"-8995,0 0 0,0 0 0,13-1-1,21-6-374,0 2-1,1 2 0,54 4 1,-92-1-1180,0-1 0,0 0 1,1-1-1,9-1 0,-6 0-2509,0-1-1,-1 0 0,18-9 0,-5 3 19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28 8384,'-4'0'3953,"0"7"-1664,-3 16-566,3-9-915,-17 43 808,-21 65 773,40-114-2266,0 0 0,1 0 0,0 0 0,0 1 0,1-1 0,0 0 0,0 0 0,1 0 0,2 11 0,-2-15-30,0 1-1,1 0 0,0-1 0,-1 0 1,2 1-1,-1-1 0,0 0 0,1 0 0,0 0 1,0 0-1,0-1 0,0 1 0,1-1 1,-1 0-1,1 0 0,0 0 0,5 2 1,-6-3-29,-1-1 1,1 0-1,0 0 1,0 0-1,0-1 1,0 1-1,0-1 1,1 1-1,-1-1 1,0 0-1,0-1 1,0 1-1,0 0 1,0-1-1,0 1 1,0-1-1,0 0 1,0 0-1,0-1 1,0 1-1,-1 0 1,1-1-1,2-1 1,7-6 106,0 1-1,0-2 1,13-14 0,-20 20-146,-3 2-13,8-7 20,-1 0 0,0 0 0,-1 0-1,0-1 1,-1 0 0,0-1 0,0 0-1,5-12 1,-6 6 8,0 0 0,-1 0 0,-1-1 0,-1 0 0,2-19 0,-5 30-41,0 0 0,0 1 0,-1-1 0,1 0 1,-2 0-1,1 1 0,-1-1 0,0 1 0,0-1 0,-5-10 0,5 14-46,0 1-1,1-1 1,-1 0 0,0 1-1,0-1 1,-1 1 0,1-1-1,0 1 1,-1 0-1,1 0 1,-1 0 0,0 1-1,0-1 1,0 0 0,0 1-1,0 0 1,0 0 0,0 0-1,0 0 1,0 0 0,0 1-1,0-1 1,-5 1 0,4 0-64,0 0 0,0 1 0,1 0 0,-1-1 1,0 1-1,1 1 0,-1-1 0,1 0 1,-1 1-1,1 0 0,-5 3 0,-3 3-887,-18 18 0,12-11-290,1-1-1261,6 2 778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13 225 3328,'0'0'141,"-1"0"0,0 0 0,1 0 0,-1 1 0,0-1 0,1 0 0,-1 0-1,1 0 1,-1 1 0,0-1 0,1 1 0,-1-1 0,1 0 0,-1 1 0,1-1 0,-1 1 0,1-1 0,-1 1 0,1-1 0,0 1 0,-1-1 0,1 1 0,0 0 0,-1-1 0,6 8 6207,2-11-5134,-6 2-1378,2 0 342,0-2 0,0 1 0,0 0 0,0-1 0,-1 1 0,1-1 0,-1 0 0,1 0 0,-1 0 0,0 0 0,0 0 0,-1 0 0,1 0 0,-1-1 0,2-4 0,5-8 41,13-28 129,-14 28-280,0 0 1,1 1-1,1 0 0,1 0 0,21-25 0,-30 39-55,0 0 0,0 0 0,0 1 1,0-1-1,0 0 0,0 0 0,1 1 0,-1-1 0,0 0 0,0 1 0,1-1 1,-1 1-1,0 0 0,1-1 0,-1 1 0,0 0 0,1 0 0,-1 0 0,0 0 0,1 0 1,-1 0-1,0 0 0,1 1 0,-1-1 0,0 0 0,1 1 0,-1-1 0,0 1 1,1-1-1,-1 1 0,0 0 0,0 0 0,0-1 0,2 3 0,3 2 77,0 1 0,0 0 0,0 0 0,6 11-1,-7-11-64,8 11 118,1 0 0,1-1 0,0 0 0,1-1 0,20 14 0,-26-22-27,1 0 0,1-1 0,-1 0 0,1-1 0,0 0 0,0 0 0,1-2 0,-1 0 0,1 0 0,13 1 0,-18-3 3,0-1 0,0 0 0,0 0 0,0-1 0,8-1 0,-13 1-77,1 0 0,-1 0 0,1 0 0,-1 0 0,0-1 0,1 1 0,-1-1 0,0 0-1,0 0 1,0 0 0,-1 0 0,1-1 0,5-4 0,-4 2-16,-1-1 0,1 1-1,-1-1 1,1 1 0,-2-1 0,1 0 0,-1 0-1,1 0 1,-2 0 0,1-1 0,-1 1 0,0 0 0,0-1-1,-1 1 1,1-1 0,-2 1 0,1-1 0,-1 1-1,0 0 1,0-1 0,0 1 0,-1 0 0,0 0-1,-4-9 1,5 13-53,-1 0 0,1 0-1,0 0 1,-1 0 0,1 0-1,-1 1 1,0-1 0,0 1 0,1-1-1,-1 1 1,0-1 0,0 1-1,0 0 1,-1 0 0,1 0-1,0 0 1,0 0 0,0 1 0,-1-1-1,-3 0 1,0 1-39,0 0 0,-1 0 0,1 0 0,0 1 0,0 0 1,-8 2-1,-5 2-63,-28 12 1,33-12 107,-14 7 176,2 1-1,-1 1 0,2 1 0,0 1 0,1 2 1,0 0-1,2 2 0,0 0 0,1 1 1,2 2-1,-29 39 0,40-50 77,-18 18-1,14-17 34,12-13-330,0 1 1,0-1-1,-1 1 0,1-1 0,-1 1 0,1-1 0,-1 1 0,1-1 0,0 1 1,-1-1-1,1 0 0,-1 1 0,0-1 0,1 0 0,-1 0 0,1 1 0,-1-1 1,1 0-1,-1 0 0,0 0 0,1 0 0,-1 0 0,1 1 0,-1-1 0,0 0 1,1 0-1,-1-1 0,0 1 0,1 0 0,-1 0 0,1 0 0,-1 0 0,0 0 1,1-1-1,-1 1 0,1 0 0,-1-1 0,1 1 0,-1 0 0,1-1 0,-1 1 1,1-1-1,-1 1 0,1 0 0,0-1 0,-1 1 0,1-1 0,-1 0 0,-1-2-782,1 0 0,-1 0-1,1 0 1,0 0-1,0 0 1,0 0-1,0 0 1,0-4 0,0-14-2496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4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6 4320,'-8'-5'3770,"7"5"-3501,0 0 0,1 0-1,-1 0 1,1 0 0,-1 0-1,0 0 1,1 0 0,-1 0-1,1 0 1,-1 0 0,1 1-1,-1-1 1,1 0 0,-1 0-1,0 1 1,-31 31 1926,-28 36-1,-45 92 479,66-98-1927,17-27-318,2 1 1,-24 59-1,34-69-294,1 1-1,1 0 0,2 1 0,-4 41 1,7-33-13,2-1 1,1 0-1,2 0 1,2 1-1,1-1 1,1-1-1,2 1 0,22 56 1,-22-71-10,2-1 0,1 0 0,24 31 0,-32-46-101,0 0 1,1 0-1,-1-1 1,7 6-1,2-3-2377,-8-3 952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 8128,'0'0'212,"-1"0"1,0 0 0,1 0 0,-1-1-1,1 1 1,-1 0 0,1 0-1,-1 0 1,1-1 0,-1 1-1,1 0 1,-1 0 0,1-1-1,-1 1 1,1 0 0,0-1 0,-1 1-1,1-1 1,0 1 0,-1 0-1,0-2 1,12-2 3684,-5 2-4281,194-56 2559,-190 56-2038,0 0-1,0 0 0,1 1 0,18 0 0,-25 1-109,-1 1-1,1-1 1,0 0-1,-1 1 0,1 0 1,-1 0-1,1 0 1,-1 0-1,0 1 1,0 0-1,1-1 1,-1 1-1,0 0 1,0 0-1,0 1 1,-1-1-1,4 4 1,-5-4 23,1 1 0,-1-1 0,0 1 1,0-1-1,0 1 0,0 0 0,0 0 1,0 0-1,-1-1 0,0 1 0,1 0 0,-1 0 1,0 0-1,0 0 0,-2 5 0,0 7 199,-8 26-1,7-32-215,-6 21 207,-27 56 0,20-53-166,-2-1 0,-1-1-1,-1-1 1,-29 32 0,9-18 245,-77 67 1,24-22 464,92-89-766,1 0 0,-1 1 0,0-1 1,1 1-1,-1-1 0,1 1 0,-1-1 0,1 1 0,0 0 0,-1-1 0,1 1 1,0 0-1,-1-1 0,1 1 0,0 0 0,0-1 0,-1 2 0,1-2-8,0 1-1,0-1 0,1 0 0,-1 1 1,0-1-1,0 0 0,0 0 0,0 1 0,1-1 1,-1 0-1,0 1 0,0-1 0,0 0 0,1 0 1,-1 0-1,0 1 0,0-1 0,1 0 0,-1 0 1,0 0-1,1 1 0,-1-1 0,0 0 1,1 0-1,26 4 245,-24-4-228,159 0 508,-71-2-454,-44 1-25,50 3 7,-33 1-1406,-64-3 1286,0 1 1,0-1 0,0 0-1,0 0 1,0 0-1,1 0 1,-1 0-1,0 0 1,0 0-1,0 0 1,0 0-1,0 0 1,0 0-1,0 0 1,0 0 0,0 0-1,0-1 1,0 1-1,1 0 1,-1-2-2242,-16-15-10983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14 760 5728,'0'0'80,"-1"0"1,1 0 0,-1 0-1,0 0 1,1 0 0,-1 0-1,1 0 1,-1 1 0,1-1-1,-1 0 1,1 0 0,-1 0-1,1 1 1,-1-1 0,1 0-1,0 1 1,-1-1 0,1 0-1,-1 1 1,1-1 0,0 1-1,-1-1 1,1 0 0,0 1-1,-1-1 1,1 1 0,0-1-1,0 1 1,-1-1 0,1 1-1,0-1 1,0 1 0,0-1-1,0 1 1,0-1 0,0 1-1,0-1 1,0 1 0,0 0-1,0 2 1488,15 0 3184,-6-4-4368,0-1 0,1 1 0,-1-2 0,0 1 0,0-1 0,0-1 0,-1 0 0,1 0 0,11-8 0,9-8-235,0 0 0,-2-2 0,0-1 0,31-36-1,82-111 73,-100 117-142,43-74-1,-69 103 2,-2-1-1,-1 0 1,-1-1 0,0 0-1,9-48 1,-19 69-51,1 0 0,0-1 1,-1 1-1,-1-7 0,1 11-29,1 1-1,-1-1 1,0 0 0,0 1-1,0-1 1,-1 1 0,1-1-1,0 0 1,0 1 0,0-1-1,0 1 1,0-1-1,-1 1 1,1-1 0,0 1-1,0-1 1,-1 1 0,1-1-1,-1 1 1,1-1 0,0 1-1,-1-1 1,1 1 0,-1 0-1,1-1 1,-1 1 0,1 0-1,-1-1 1,1 1-1,-1 0 1,1 0 0,-1 0-1,1-1 1,-1 1 0,1 0-1,-1 0 1,0 0 0,1 0-1,-1 0 1,1 0 0,-1 0-1,0 0 1,1 0 0,-1 0-1,1 0 1,-1 0-1,1 1 1,-1-1 0,1 0-1,-2 1 1,-2 1 23,-1 1 1,1 0-1,-1 0 0,-7 8 1,2-3 78,-26 22 229,-75 65 548,102-85-786,0 1-1,0 0 0,1 0 0,1 1 1,0 0-1,0 1 0,1 0 1,1 0-1,0 0 0,1 0 1,1 1-1,0-1 0,-2 23 0,3-11 7,1 0 0,1 0 0,2 0 0,0 0 0,2 0-1,10 39 1,-7-43-46,0-1-1,1-1 0,1 1 1,1-1-1,0-1 0,1 0 1,2 0-1,-1-1 1,2-1-1,28 27 0,-38-40-265,-1 0 1,1-1-1,0 1 0,0-1 0,0 1 1,0-1-1,0 0 0,5 1 0,-7-2-163,1-1-1,-1 1 0,1-1 0,-1 0 0,1 1 0,-1-1 0,1 0 1,-1-1-1,1 1 0,-1 0 0,1-1 0,-1 1 0,1-1 0,-1 0 0,0 0 1,1 0-1,1-1 0,18-15-4770,1 0 1681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73 3648,'1'-2'406,"-1"1"-363,0 1 1,0 0 0,0 0-1,0-1 1,0 1-1,0 0 1,0 0-1,0-1 1,0 1 0,0 0-1,0 0 1,0-1-1,0 1 1,0 0 0,0-1-1,0 1 1,0 0-1,0 0 1,0-1-1,0 1 1,0 0 0,0 0-1,0-1 1,-1 1-1,1 0 1,0 0 0,0-1-1,0 1 1,-1 0-1,1 0 1,0 0-1,-3-3 2910,2 3-2885,2 0 208,1-2 1653,-2 2-1654,1 0 1,-1-1-1,0 1 1,0-1-1,0 1 1,1 0-1,-1-1 1,0 1-1,0 0 1,0-1-1,0 1 1,0-1 0,1 50 5017,4 82-4389,3 151 2210,-7-291-2856,0 0 0,4-15-1,-2 9-144,38-150-12,-31 133-87,2 1 1,1 0 0,19-30 0,-13 29-200,2 0 0,28-32 0,-48 63 176,-1 0-1,1 0 1,0 1-1,-1-1 1,1 0 0,-1 1-1,1-1 1,0 1-1,0-1 1,-1 1 0,1-1-1,0 1 1,0 0-1,0-1 1,-1 1 0,1 0-1,0 0 1,0-1-1,0 1 1,0 0 0,0 0-1,0 0 1,1 0-1,-1 1 7,0-1 0,0 1 0,1-1 0,-1 1 0,0-1 0,0 1-1,1 0 1,-1 0 0,0 0 0,0-1 0,0 1 0,0 0-1,1 2 1,2 2 30,-1 0 1,1 1-1,-1 0 0,5 10 1,-3 2-7,0-1 1,-1 1-1,-1 0 1,-1 0 0,0 0-1,-2 24 1,5 38 179,-4-70 21,3-11 107,2-2-155,18-12-35,-1 0 0,0-2 0,-1-1 1,27-27-1,-48 44-152,129-120-238,-130 121 241,1-1 1,-1 1-1,0-1 1,1 1-1,-1-1 1,1 1-1,-1-1 1,1 1-1,0-1 1,-1 1-1,1 0 1,-1-1-1,1 1 1,0 0-1,-1-1 1,1 1-1,0 0 1,-1 0-1,1 0 1,0 0-1,-1 0 1,1 0-1,0 0 1,-1 0-1,1 0 1,0 0-1,-1 0 1,1 0-1,0 0 1,-1 0-1,1 1 1,0-1-1,-1 0 1,1 1-1,0-1 1,-1 0-1,1 1 1,-1-1-1,1 1 1,-1-1-1,1 0 1,-1 1-1,1-1 1,-1 1-1,1 0 1,-1-1-1,0 1 1,1-1-1,-1 2 1,3 4 7,-1 0-1,0 0 1,0 1-1,1 9 1,-2-8 68,6 33 350,1 76 1,-5-52-205,-2 57-3408,-2-99 1981,1-27-465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8544,'0'-4'5132,"1"9"-955,1 11-1924,-3 8-588,-9 46 0,1-9-632,2 5-468,-1 0-400,3 1 1,4 68-1,2-51-350,-1-51-3913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77 9152,'-16'-7'2928,"16"7"-2879,0 0 1,0 0 0,0 0-1,0 0 1,0 0 0,0 0 0,0-1-1,0 1 1,0 0 0,0 0-1,0 0 1,0 0 0,0 0-1,0 0 1,0-1 0,0 1 0,0 0-1,0 0 1,0 0 0,0 0-1,0 0 1,0 0 0,0-1 0,0 1-1,0 0 1,0 0 0,0 0-1,0 0 1,0 0 0,0 0-1,0-1 1,0 1 0,0 0 0,1 0-1,-1 0 1,0 0 0,0 0-1,0 0 1,0 0 0,0 0 0,0 0-1,0 0 1,1 0 0,-1 0-1,0-1 1,0 1 0,0 0-1,7-4 1880,-5 4-1733,90-25 4974,3 4-3295,-63 15-1844,1 2 0,0 0 0,59 3 0,-84 2-32,23 2-974,-29-3 713,0 1 1,-1-1-1,1 1 0,-1-1 1,1 1-1,-1 0 1,1-1-1,-1 1 0,1 0 1,-1 0-1,0 0 0,1 0 1,-1 0-1,0 0 0,1 2 1,4 8-3824,3 1 1317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 7296,'-3'-16'3477,"4"13"-974,2 10 828,-1 1-2695,-1-1-1,0 1 1,0 0-1,0-1 1,-2 12-1,-5 42 840,4-47-1072,-22 191 2665,-1 102-2723,25-213-689,1-43-1317,0-35-1155,3-4 837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5632,'0'-1'52,"0"1"0,-1 0-1,1 0 1,0 0 0,0 0 0,0 0 0,0 0 0,0 0-1,0 0 1,0 0 0,-1 0 0,1-1 0,0 1 0,0 0-1,0 0 1,0 0 0,0 0 0,0 0 0,0 0 0,0-1 0,0 1-1,0 0 1,0 0 0,0 0 0,0 0 0,0 0 0,0-1-1,0 1 1,0 0 0,0 0 0,0 0 0,0 0 0,0 0 0,0-1-1,0 1 1,0 0 0,0 0 0,0 0 0,0 0 0,0 0-1,0-1 1,0 1 0,1 0 0,7 2 1351,13 11 1643,-3 7-2132,-1 1 0,-1 1 0,0 0 0,12 26 0,-17-29-417,160 268 3577,-155-258-3699,-1 1-1,-2 1 1,-1 0-1,-2 1 1,-1 0-1,-1 0 1,-2 1-1,3 52 1,-8-56-225,-1-1-1,-1 1 1,-1 0 0,-2-1 0,-1 0-1,-1 0 1,-2 0 0,0-1 0,-2 0-1,-1 0 1,-1-1 0,-22 34 0,3-9-296,-113 207-1319,102-166-3079,27-59 2437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3392,'0'-4'13,"0"-11"4190,0 15-3983,0-1 0,0 1 0,0 0 1,0 0-1,0-1 0,0 1 0,0 0 0,3-5 3523,-3 5-3523,0 0 0,1 0 1,-1 0-1,1-1 0,-2 26 3854,-26 206 1094,13 16-3947,23-2-724,-8-129-374,-1-66-918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6 215 8384,'-3'-9'983,"3"7"-751,-1 0 0,0 0 1,1 0-1,0 0 0,-1 0 1,1 0-1,0-1 0,0 1 0,0 0 1,1 0-1,0-3 0,-1 0-271,1 0 395,0-1-1,0 0 1,0 1-1,0-1 1,1 1-1,0 0 1,0 0 0,1 0-1,-1 0 1,4-5-1,1 1-151,0 1 0,1 0 0,-1 0 0,1 1 0,1 0 0,-1 0 1,1 1-1,1 0 0,18-8 0,-14 8-38,1 1 0,-1 0 1,1 2-1,-1-1 0,1 2 1,28-2-1,-25 4-14,0 0-1,0 2 1,-1 0-1,1 0 1,0 2 0,-1 0-1,0 1 1,0 1 0,0 1-1,-1 0 1,0 1 0,-1 1-1,16 10 1,-20-10 87,0 1-1,0 0 1,-1 1-1,13 16 1,-18-21-71,-1 1 1,1-1-1,-2 1 0,1 0 1,-1 0-1,0 0 1,0 0-1,-1 0 0,0 1 1,1 8-1,-2-12-95,-1 0 0,-1-1 0,1 1 0,0 0 0,-1 0 1,0-1-1,0 1 0,0 0 0,0-1 0,-1 1 0,1-1 0,-1 0 0,0 1 0,0-1 0,-3 4 0,-1-1 14,1 1 0,-2-1 0,1 0 0,-1-1 0,-10 8 0,-5 0 27,0 0-1,-1-2 1,-1-1 0,0 0 0,-50 11-1,-29 0-1702,1-7-5867,95-12 4863,23 15-6173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8:5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8 647 2400,'-8'6'2782,"8"-6"-2667,0 0 0,1 1 0,-1-1-1,0 0 1,0 0 0,0 0 0,0 0-1,1 1 345,-1-1-344,0 0 0,0 0 0,0 0-1,0 0 1,0 1 0,1-1 0,-1 0-1,0 0 1,0 0 0,0 0 0,0 0-1,1 0 1,-1 0 0,0 0 0,0 0-1,0 0 1,0 0 0,1 0 0,-1 0-1,0 0 1,0 0 0,0 0 0,1 0-1,-1 0 1,0 0 0,0 0 0,0 0-1,0-1 1,1 1 0,-1 0 0,0 0-1,0 0 345,1-1-344,8-2 490,0 0 1,0-1-1,0 0 0,0-1 1,14-10-1,169-132 691,-178 136-1233,0-1 1,-1-1 0,0 0-1,-1-1 1,-1 0 0,0-1-1,-1 0 1,0-1 0,-1 0-1,-1-1 1,-1 1 0,0-2-1,-1 1 1,6-28-1,2-58 198,-13 84-162,0 1 0,-2 0 0,-4-32-1,5 49-71,0 1 0,0-1-1,0 0 1,0 1-1,0-1 1,0 0 0,0 1-1,-1-1 1,1 1-1,0-1 1,-1 1 0,1-1-1,0 1 1,-1-1-1,1 1 1,0-1 0,-1 1-1,1-1 1,-1 1-1,1-1 1,-1 1 0,0-1-1,0 1-6,1 0-1,-1 0 0,1 0 1,-1 0-1,1 0 1,-1 0-1,1 0 1,-1 0-1,0 1 1,1-1-1,-1 0 0,1 0 1,-1 0-1,1 1 1,-1-1-1,1 0 1,-1 1-1,1-1 0,-1 1 1,-2 2 36,-1 1 1,1-1-1,1 1 0,-1-1 1,-2 5-1,-8 15 287,2 1-1,0 1 1,-9 29-1,-13 82 976,31-122-1204,0-1-1,1 1 1,1-1 0,0 1-1,3 20 1,-2-28-103,0 1 0,0-1-1,1 0 1,0 0 0,0 0-1,0-1 1,1 1 0,0 0-1,0-1 1,0 1 0,1-1 0,-1 0-1,10 8 1,-12-11-225,1-1 1,0 0-1,0 0 0,-1 0 1,1 0-1,0 0 0,0 0 1,0-1-1,0 1 0,0-1 1,0 1-1,0-1 0,0 0 1,0 0-1,1 0 0,-1 0 1,0 0-1,0 0 0,0 0 1,0-1-1,0 1 0,2-2 1,4-1-1662,0 0 0,0-1 0,14-8 0,-16 8 823,24-11-2372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3072,'-4'-1'11805,"-4"8"-10720,-7 17-63,7-9-732,-17 27 269,-143 213 2013,152-233-2440,0 1 0,1 0 0,2 0 0,0 2 0,1-1 0,2 2 0,1-1 0,0 1 0,2 1 0,1 0 0,-2 29 0,5-26-17,1-1 1,2 1-1,1-1 1,2 0-1,11 55 1,-10-64-76,2-1 1,1 0-1,0-1 1,1 1-1,1-1 1,1-1 0,0 0-1,2 0 1,22 25-1,-12-18 132,29 21-1,-39-34-100,1-1 0,1-1 1,0-1-1,16 8 0,-28-15-326,1 0 0,0 0 1,-1 0-1,1-1 0,0 1 0,0-1 0,0 0 1,-1 0-1,6 0 0,-7 0-51,-1 0 1,1 0-1,0 0 1,0 0-1,0 0 1,0-1-1,0 1 1,0 0-1,-1-1 0,1 1 1,0 0-1,0-1 1,-1 1-1,1-1 1,0 1-1,0-1 0,-1 0 1,1 1-1,-1-1 1,1 0-1,0 1 1,-1-1-1,1 0 1,-1 0-1,0 1 0,1-1 1,0-2-1,2-5-2136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34 4640,'-23'-17'6218,"18"14"-5798,-1 1-1,0 0 1,1 0-1,-1 0 1,0 1 0,-6-1-1,6 1-86,-6 0 164,0 0 0,0 1 0,0 0 0,0 1 0,-20 4 0,7-2 174,6 0-214,0 0 1,0 0-1,-35 13 0,48-14-397,0 1-1,1 0 0,-1 0 1,0 0-1,1 1 0,0-1 1,0 1-1,0 1 0,0-1 0,1 1 1,0-1-1,-1 1 0,2 1 1,-1-1-1,-4 10 0,0 4 28,1 1-1,0 1 1,2-1-1,1 1 0,0 0 1,2 0-1,0 0 1,1 0-1,4 39 0,-2-52-26,1 1 0,0 0 0,0-1 0,0 1 0,1-1 0,1 0 0,-1 0 0,1 0 0,9 12 0,-10-15-34,0-1-1,1 0 1,0-1-1,-1 1 1,1-1 0,1 1-1,-1-1 1,0 0 0,1-1-1,-1 1 1,1-1 0,0 0-1,0 0 1,0 0 0,0-1-1,0 0 1,10 1 0,-3-1-25,1-1 0,-1 0 0,0-1 0,22-4 0,47-17-225,-50 11 98,0 0-1,-1-2 1,0-2 0,48-31-1,-58 32 216,-1-1 0,0 0 0,-1-2 0,-1 0 0,-1-1 0,0-1 0,14-23 0,-29 40-79,0 1-1,0 0 1,-1-1-1,1 1 1,0-1 0,-1 1-1,1-1 1,-1 1-1,0-1 1,1 1-1,-1-1 1,0 1 0,0-3-1,0 3-10,0 1 1,0 0-1,0 0 0,0 0 0,0-1 1,0 1-1,0 0 0,0 0 0,0 0 1,-1 0-1,1-1 0,0 1 0,0 0 1,0 0-1,0 0 0,0 0 0,-1 0 1,1 0-1,0-1 0,0 1 0,0 0 1,0 0-1,0 0 0,-1 0 0,1 0 1,0 0-1,0 0 0,0 0 0,-1 0 1,1 0-1,0 0 0,0 0 0,0 0 1,-1 0-1,1 0 0,-13 7-37,5 1 69,1 0-1,0 1 1,0 0-1,0 1 1,2-1 0,-1 1-1,1 0 1,0 1-1,1-1 1,-4 15-1,5-13-9,1-1 0,0 0 0,1 1 0,0-1 0,1 1 0,0-1 0,0 1-1,2-1 1,2 14 0,-3-19 26,1 1-1,0-1 1,0 0-1,1-1 1,-1 1-1,1 0 0,0-1 1,1 1-1,0-1 1,0 0-1,0 0 1,0 0-1,1-1 1,-1 0-1,1 0 1,0 0-1,11 6 1,-14-9-31,0 0 0,-1 0 0,1 0 0,0-1 0,0 1 0,0 0 1,0-1-1,0 0 0,0 1 0,0-1 0,0 0 0,0 0 0,0 0 0,0 0 1,0 0-1,0-1 0,0 1 0,0-1 0,-1 1 0,1-1 0,0 0 1,0 0-1,0 1 0,0-1 0,-1 0 0,1-1 0,0 1 0,-1 0 0,1 0 1,-1-1-1,0 1 0,1-1 0,-1 1 0,0-1 0,0 0 0,0 1 0,0-1 1,0 0-1,1-3 0,1-6-36,0 0 0,0 0-1,-1 0 1,0 0 0,-1 0 0,-1-19 0,-9-66-170,7 80-41,-1 0-1,-1 1 0,0-1 1,-1 1-1,-1 0 1,-10-21-1,15 34-167,0 1 0,0-1 0,0 0 0,0 0 0,0 1 0,0-1 1,-1 1-1,1-1 0,0 1 0,-1 0 0,1-1 0,-1 1 0,0 0 0,-1-1 0,1 4-1227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2 6240,'-1'0'343,"0"-1"-1,0 1 1,1 0 0,-1 0-1,0-1 1,0 1 0,1 0-1,-1 0 1,0 0 0,0 0-1,0 0 1,1 0 0,-1 0 0,0 0-1,0 1 1,1-1 0,-1 0-1,0 0 1,-1 1 0,-24 7 2365,-25 7-712,31-10-1607,0 1 0,1 0 0,0 2 0,-29 15 0,40-18-355,0 0-1,1 1 0,-1 0 0,1 0 1,0 0-1,1 1 0,-7 9 0,11-13-32,-1 0 0,2 1 0,-1-1 0,0 1 0,1-1-1,0 1 1,-1 0 0,1 0 0,1-1 0,-1 1 0,1 0-1,-1 0 1,1 0 0,0 0 0,1 0 0,-1 0 0,1-1-1,-1 1 1,3 5 0,1 2 67,0 0 0,1 0 0,0-1 0,1 0 0,0 0 0,1 0 0,8 9 0,60 60 683,-65-70-611,2 2 78,-2 1 1,1 0 0,-1 0-1,12 21 1,-22-32-199,1 0 0,-1-1 0,1 1 0,-1 0 1,1 0-1,-1 0 0,0 0 0,0 0 0,1 0 0,-1 0 0,0 0 0,0 0 1,0 0-1,0 0 0,0 0 0,0 0 0,0 0 0,0 0 0,-1 0 0,1 0 1,0 0-1,0 0 0,-1 0 0,1 0 0,-1-1 0,1 1 0,-1 0 0,1 0 0,-1 0 1,0-1-1,1 1 0,-1 0 0,0 0 0,1-1 0,-1 1 0,0-1 0,0 1 1,0-1-1,0 1 0,1-1 0,-1 1 0,0-1 0,-1 1 0,-14 6 32,0-1-1,0 0 0,0-1 1,-1-1-1,0-1 1,1 0-1,-20 0 0,16-2-2180,-1-1-1,-39-5 0,49 4 157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96 177 2976,'-9'-3'18177,"10"-11"-18851,-1 8 816,2 0-1,-1 0 0,1 0 0,0 0 0,0 0 0,0 0 0,1 0 0,0 1 0,0 0 1,0-1-1,1 1 0,5-5 0,-2 1-39,0 1-1,0 0 1,1 1 0,1 0 0,-1 0-1,1 1 1,15-9 0,-20 13-94,1 0 0,-1 0 1,1 0-1,0 1 0,0 0 0,0 0 1,0 0-1,0 0 0,0 1 0,0 0 1,0 0-1,0 0 0,0 0 0,0 1 1,0 0-1,0 0 0,0 1 0,8 2 1,-10-2-1,0 0 0,0 0 1,0 0-1,0 0 0,0 1 0,-1-1 1,1 1-1,-1 0 0,1-1 1,-1 1-1,0 0 0,0 1 0,0-1 1,-1 0-1,1 0 0,-1 1 1,2 4-1,-1-1 38,-1-1 0,0 1 1,1 0-1,-2-1 0,1 1 0,-1 0 0,0 0 1,-2 10-1,0-5 22,-1-1-1,0 0 1,-1 0-1,0 0 1,-1-1 0,0 1-1,0-1 1,-1 0-1,-10 13 1,6-12-39,0 1 0,-1-2 0,0 1 1,-1-2-1,0 0 0,-23 14 0,5-6 249,1-2 1,-2-1-1,0-1 0,-36 9 1,57-19-178,15-3 29,25-5 100,-17 3-190,27-3 14,1 1-1,0 2 0,47 5 1,-43-2-252,-26-1 267,30 4 1,-45-4-394,0 1 1,0-1-1,0-1 1,8 0 0,9-1-4828,-13 4 2868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3328,'-7'3'7192,"3"6"-3962,-2 13-2555,4-10 340,-14 36 999,5-14-1356,0 0-1,3 1 1,-7 53 0,9 50 41,6-109-472,2 1 1,9 46-1,-6-56 113,8 23 0,-11-36-178,1 0 0,1 1 1,-1-1-1,1 0 0,8 10 0,-11-16-136,-1 0 0,1 0-1,0-1 1,0 1-1,0 0 1,0 0 0,0 0-1,0-1 1,1 1-1,-1 0 1,0-1 0,0 1-1,0-1 1,1 1 0,-1-1-1,0 0 1,0 0-1,1 1 1,-1-1 0,0 0-1,1 0 1,-1 0-1,0 0 1,1-1 0,-1 1-1,0 0 1,0-1 0,1 1-1,1-1 1,2-2-30,-1 1 0,1-1 0,0 0 0,-1-1 0,0 1 0,5-6 1,21-23-9,38-50 1,20-42-261,-83 117 273,20-30-59,38-73-1,-59 102 81,-1-1 1,0 1-1,0-1 0,-1 0 1,0 0-1,0 0 1,-1 0-1,0 0 0,-1 0 1,0 0-1,-2-16 0,2 20-9,-2 0 0,1-1 0,0 1 0,-1 0 0,0 0 0,0 0 0,-1 0-1,1 0 1,-1 1 0,0-1 0,-1 1 0,1 0 0,-1 0 0,1 0-1,-1 0 1,0 1 0,-1-1 0,1 1 0,-1 0 0,-7-4 0,2 3-16,1 0 1,-1 1 0,0 1 0,0-1 0,0 2-1,0-1 1,-19 1 0,12 1-115,0 1 0,0 1 0,-27 6 0,38-7-195,-1 1 0,1 0 0,0 0-1,0 0 1,0 1 0,1 0 0,-1 0-1,1 1 1,0 0 0,-7 5 0,11-8-17,0 0 0,1-1 0,-1 1 0,0 0 0,0 0 0,1 0 0,-1 0 0,1 0 0,-1 0 0,1 0 0,-1 0 0,1 0 0,0 1 0,-1-1 0,1 0 1,0 0-1,0 0 0,0 0 0,0 1 0,0-1 0,0 0 0,0 0 0,0 0 0,1 2 0,3 9-2012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 5728,'-25'-3'11925,"32"5"-11369,0-1 1,0 0 0,0 0-1,0-1 1,0 0-1,10-1 1,3 0-187,16 0-227,-18 0-1053,0 1 0,22 3 1,-22 1-633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6400,'5'10'7054,"17"42"-4231,5 30-45,17 94 1,-33-113-2261,-2 1 0,-4-1 0,-2 1 0,-2 0 0,-4 0 0,-12 72 1,15-135-517,-18 93 302,14-79-275,-1 0 0,0-1 1,-1 0-1,-9 17 1,2-11-733,0-1 0,-1-1 0,-1 0 0,-30 27 0,8-12-1025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0 2240,'-1'1'427,"1"0"-1,-1-1 1,0 1 0,0-1 0,1 1-1,-1 0 1,1 0 0,-1-1 0,0 1-1,1 0 1,-1 0 0,1 0 0,0 0-1,-1-1 1,1 1 0,0 0 0,-1 2-1,-8 14 2085,4-13-2113,0-1 1,0 0-1,-1 0 1,1 0 0,-1 0-1,1-1 1,-9 3-1,5-2-40,-28 8 938,-69 12 0,70-17-1076,0 2 1,-55 19-1,86-25-199,0 0-1,0 1 0,0 0 0,1 0 0,-1 0 0,1 0 0,0 1 1,0 0-1,0 0 0,0 0 0,1 0 0,-1 0 0,1 1 1,0 0-1,1-1 0,-1 1 0,1 0 0,0 0 0,0 1 0,1-1 1,-1 0-1,1 1 0,-1 6 0,0 10 48,2 0 1,0 0-1,1 1 1,5 27-1,-6-47-67,22 121 194,4 31 421,-15 367 856,-13-483-1354,-2 0 0,-2 0-1,-10 37 1,-42 109 301,29-115-287,19-49 23,2 0 1,-11 38-1,17-53-20,1-4 230,5-2 0,4 0-228,42-3 473,94-17-1,-73 8-462,-43 7-121,40 0 1,-39 1-1468,-15-1-4259,-11 4 3742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0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21 2400,'0'-2'184,"0"1"0,1-1 0,-1 1-1,0 0 1,0-1 0,1 1 0,-1-1 0,6-6 7230,-16 13-3172,-5 10-3771,10-9 26,-61 76 1711,48-59-1765,-8 12-80,2 0-1,1 1 1,2 2 0,2 0-1,1 1 1,2 1 0,2 0-1,-14 67 1,17-46-102,-2 65-1,12-100-171,1-1 0,2 1 0,0-1 1,1 1-1,9 30 0,-8-44-30,0 0 0,0 0 0,2-1 0,-1 1 0,1-1 0,1 0 0,11 13 0,-13-18-54,0 0-1,0 0 0,1-1 0,0 1 1,1-2-1,-1 1 0,1 0 1,0-1-1,0-1 0,0 1 0,0-1 1,12 3-1,-16-5-631,1-1 0,0 0 0,0 0 0,0 0 0,0 0 0,0-1 1,0 0-1,0 0 0,0 0 0,-1 0 0,1 0 0,0-1 0,-1 1 0,1-1 0,-1 0 0,5-3 0,1-1-1781,9-2-552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 6400,'-4'-8'901,"3"7"-598,0-1 0,0 0-1,0 1 1,-1-1 0,-6-5 6647,13 2-4033,23 0-975,-7 2-1297,28-10 623,31-6-42,-68 17-1191,-1 0 1,1 1-1,-1 1 1,23 1 0,-5-1-186,-29 0 119,1 1-1,-1-1 0,0 0 1,0 0-1,0 0 0,1 0 1,-1 0-1,0 0 0,0 0 1,0 0-1,0 1 0,1-1 1,-1 0-1,0 0 0,0 0 1,0 0-1,0 0 0,1 1 1,-1-1-1,0 0 0,0 0 1,0 0-1,0 1 0,0-1 1,0 0-1,0 0 0,0 1 1,0-1-1,0 0 1,0 0-1,0 0 0,0 1 1,0-1-1,0 0 0,0 0 1,0 0-1,0 1 0,0-1 1,0 0-1,0 0 0,0 1 1,0-1-1,0 0 0,0 0 1,-1 0-1,1 1 0,0-1 1,0 0-1,0 0 0,0 0 1,0 0-1,-1 1 0,0 2-1554,0 4 130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 5728,'0'0'78,"0"-1"1,0 1 0,-1 0-1,1 0 1,0-1 0,0 1-1,0 0 1,0-1-1,0 1 1,0 0 0,0 0-1,0-1 1,0 1 0,0 0-1,0-1 1,0 1 0,1 0-1,-1 0 1,0-1-1,0 1 1,0 0 0,0 0-1,0-1 1,1 1 0,-1 0-1,0 0 1,0-1-1,0 1 1,1 0 0,-1 0-1,0 0 1,0-1 0,0 1-1,1 0 1,-1 0-1,0 0 1,1 0 0,-1 0-1,0 0 1,0-1 0,1 1-1,-1 0 1,0 0 0,1 0-1,-1 0 1,0 0-1,0 0 1,1 0 0,-1 0-1,0 0 1,1 0 0,-1 1-1,0-1 1,0 0-1,1 0 1,-1 0 0,0 0-1,0 0 1,1 0 0,-1 1-1,0-1 1,0 0-1,1 0 1,-1 0 0,0 1-1,16 15 4258,-13-11-3893,0 1 1,0-1-1,-1 1 0,0 0 0,0 0 1,0 0-1,-1 0 0,0 0 1,0 0-1,0 11 0,-2 6 511,-4 36-1,3-46-755,-15 143 816,3-17-1252,1-46-2687,12-91 2699,1 7-1822,0-9 1896,0 0 0,0 0 0,1 0 0,-1 0 0,0 0 0,0 0 0,0 0 0,1 0 0,-1 0 0,0 0 0,0 0 0,0 0 1,1 0-1,-1 0 0,0 0 0,0 0 0,0 0 0,1 0 0,-1 0 0,0 0 0,0 0 0,0-1 0,14-9-5748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56 3552,'-1'-2'614,"1"-1"0,-1 0 1,1 1-1,0-1 0,0 0 0,0 1 1,0-1-1,0 0 0,1 1 0,-1-1 1,1 0-1,0 1 0,0-1 0,0 1 1,0-1-1,0 1 0,0-1 0,1 1 1,2-4-1,-3 6-547,0 1 242,0-1 0,0 1 1,0 0-1,1 0 1,-1 0-1,0 0 1,0 0-1,0 0 1,0 1-1,0-1 1,1 3-1,15 22 41,1 12 168,-2 1 0,17 61 0,-13-38-205,-12-34-91,-1 0 0,-1 0-1,-2 1 1,-1 0 0,-1 45 0,-19 140 1007,10-163-962,-2-1-1,-31 96 1,23-102-142,-35 65 1,38-84-982,-30 43 0,28-54-2021,9-10-776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0 389 3552,'0'0'1147,"13"7"7094,-7-5-7581,3-3-351,-1 0 0,1 0 1,0-1-1,-1 0 1,1 0-1,-1-1 1,0 0-1,0-1 1,0 0-1,11-7 1,8-7-56,35-31 0,-44 34-145,20-19 86,33-38-1,-41 41 19,-25 25-156,1-1 0,-1 1 0,-1-1-1,1 0 1,-1 0 0,-1 0-1,4-9 1,-5 12-21,-1 0 1,0 0-1,0 1 0,0-1 1,0 0-1,-1 0 1,1 0-1,-1 0 0,0 0 1,-1 0-1,1 0 1,0 0-1,-1 0 0,0 0 1,0 0-1,-3-6 0,4 9-24,-1 1 0,1-1-1,-1 0 1,1 1-1,-1-1 1,1 1-1,-1-1 1,1 1 0,-1-1-1,0 1 1,1-1-1,-1 1 1,0 0-1,0-1 1,1 1 0,-1 0-1,0 0 1,0-1-1,1 1 1,-1 0-1,0 0 1,0 0 0,0 0-1,1 0 1,-1 0-1,0 0 1,0 0-1,0 1 1,1-1 0,-1 0-1,0 0 1,0 1-1,1-1 1,-2 1-1,-4 2 56,-1 0 0,1 0 0,-6 5-1,4-2 100,-3 0-45,1 1 0,1 1 0,-1 0 1,1 0-1,0 1 0,1 0 1,0 1-1,1 0 0,0 0 0,0 0 1,1 1-1,1 0 0,-1 0 0,2 1 1,0-1-1,-4 17 0,4-11-47,1-1 0,1 1 0,0 0 0,1 0 0,1 0 0,1 0 0,0 0 0,1 0 0,1 0 0,1-1 0,7 23 0,-8-33-33,-1 0 1,1 1-1,0-1 1,1-1-1,0 1 1,0 0-1,0-1 1,9 9-1,-11-12-240,0 0-1,0 0 0,0-1 0,1 1 0,-1 0 1,1-1-1,0 0 0,-1 1 0,1-1 1,0 0-1,-1-1 0,1 1 0,0 0 1,0-1-1,0 1 0,0-1 0,0 0 0,0 0 1,0 0-1,0 0 0,0-1 0,-1 1 1,4-2-1,1-1-1121,0 0 0,0 0 0,-1-1 0,0 0 1,1 0-1,-1 0 0,-1-1 0,8-7 0,13-9-2252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 4992,'2'-4'5813,"-2"4"-5681,5 4 3012,4 11 17,-9-9-2744,0-1 0,1 0 0,-2 1 0,1-1 0,-1 0-1,1 0 1,-2 1 0,-1 7 0,-20 43 829,11-30-799,-6 27 144,-22 100-1,19-66-523,19-81-88,-1 5-79,0 1 1,-2 24-1,6-33-709,-1-6-1179,3-9-2767,-3 8 3316,10-40-5804,1 17 4470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417 107 3136,'0'0'68,"0"0"0,0 0 1,0-1-1,0 1 0,0 0 0,0-1 1,0 1-1,0 0 0,0-1 0,0 1 0,0 0 1,0-1-1,0 1 0,0 0 0,0 0 1,1-1-1,-1 1 0,0 0 0,0 0 1,0-1-1,0 1 0,1 0 0,-1 0 1,0-1-1,0 1 0,1 0 0,-1 0 0,0 0 1,0 0-1,1-1 0,-1 1 0,0 0 1,0 0-1,1 0 0,-1 0 0,0 0 1,1 0-1,-1 0 0,1 0 0,-1 0 28,0 0 0,1 0 0,-1 0 0,0 0 0,0 0 0,1 0 0,-1-1 0,0 1 1,0 0-1,1 0 0,-1 0 0,0 0 0,0 0 0,1 0 0,-1 0 0,0-1 0,0 1 0,0 0 0,1 0 0,-1 0 0,0-1 0,0 1 0,0 0 0,0 0 0,0 0 0,1-1 0,-1 1 0,0 0 0,0 0 0,0-1 0,0 1 0,0 0 0,0 0 0,0-1 0,0 1 0,0 0 0,0 0 0,0-1 0,0 1 0,0-2 173,0 1 0,-1-1 0,1 1 0,-1 0 0,1-1 0,-1 1 0,1 0-1,-1 0 1,0-1 0,1 1 0,-1 0 0,0 0 0,0 0 0,0 0 0,0 0-1,0 0 1,0 0 0,0 0 0,-3-1 0,-23-12 804,24 13-820,-23-10 317,-1 2 0,0 1-1,-1 1 1,1 1 0,-46-3 0,66 8-562,1 1 0,-1 0 1,1 0-1,0 0 1,-1 1-1,1 0 0,-1 0 1,1 0-1,0 1 1,0 0-1,0 0 0,0 1 1,-7 3-1,9-3 15,-7 3-100,1 1 0,0 0 0,-13 14 0,21-20 61,0 1 0,0 0 0,0 0 0,1 0-1,-1 0 1,1 0 0,0 1 0,-1-1 0,1 0 0,0 1 0,0-1-1,0 0 1,1 1 0,-1-1 0,1 1 0,-1 0 0,1-1 0,0 1 0,0-1-1,0 1 1,0 0 0,2 4 0,-1-5 40,0 0-1,0 1 0,0-1 1,0 0-1,1-1 1,-1 1-1,1 0 1,-1 0-1,1-1 0,0 1 1,0-1-1,0 1 1,0-1-1,0 0 1,0 1-1,0-1 1,4 1-1,6 3 198,25 6 1,-28-9-122,21 6-64,-1 2-1,51 22 0,-66-24 113,0 0 0,0 0 0,0 2 1,-1 0-1,-1 0 0,1 1 0,10 13 0,-12-12 91,-4-4-57,0 0 0,10 15 1,-16-21-109,0-1 1,0 1-1,0 1 1,0-1 0,0 0-1,0 0 1,-1 0-1,1 0 1,-1 1-1,0-1 1,1 0 0,-1 1-1,0-1 1,0 0-1,0 0 1,-1 1-1,0 2 1,0-3-30,0 0 0,0 0 1,-1 0-1,1-1 0,0 1 0,-1 0 1,0-1-1,1 1 0,-1-1 0,0 0 1,0 0-1,0 1 0,0-1 0,0 0 0,0-1 1,-4 2-1,0 1 55,-3 1-29,0-1 1,0 0-1,0-1 0,0 0 0,-1 0 0,1-1 1,-1 0-1,1 0 0,-1-1 0,1-1 0,-1 0 1,1 0-1,-11-3 0,-10-4-3,1-1-1,-46-21 1,54 22-381,17 6-34,0 1 0,0 0 0,0-1 1,1 0-1,-1 0 0,0 0 0,1-1 0,-4-2 1,7 5 182,-1 0 0,1-1 1,0 1-1,0 0 0,0 0 1,0-1-1,0 1 0,-1 0 1,1 0-1,0-1 0,0 1 1,0 0-1,0 0 1,0-1-1,0 1 0,0 0 1,0 0-1,0-1 0,0 1 1,0 0-1,0-1 0,0 1 1,0 0-1,0 0 0,0-1 1,0 1-1,1 0 0,-1 0 1,0-1-1,0 1 0,0 0 1,0 0-1,0-1 0,1 1 1,-1 0-1,0 0 0,0 0 1,0 0-1,1-1 1,-1 1-1,0 0 0,0 0 1,1 0-1,-1 0 0,0 0 1,0 0-1,1-1 0,-1 1 1,0 0-1,1 0 0,13-4-4134,6 3 1450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8064,'-8'2'6277,"20"3"-2590,24 4-1262,58-4-1297,114-9 0,-174-2-3054,-5 0-3273,-25 6 4334,-3 0 415,0-1-1,0 1 0,0 0 1,0 0-1,0 0 1,0-1-1,0 1 0,0-1 1,0 1-1,0-1 0,2 0 1,6-3-2078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7296,'0'-1'90,"0"1"1,0 0 0,0 0-1,0 0 1,0-1 0,0 1-1,0 0 1,0 0-1,0 0 1,1-1 0,-1 1-1,0 0 1,0 0-1,0 0 1,0 0 0,0-1-1,0 1 1,0 0 0,1 0-1,-1 0 1,0 0-1,0 0 1,0 0 0,0-1-1,1 1 1,-1 0 0,0 0-1,0 0 1,0 0-1,1 0 1,-1 0 0,0 0-1,0 0 1,0 0-1,1 0 1,-1 0 0,0 0-1,0 0 1,0 0 0,1 0-1,-1 0 1,0 0-1,0 0 1,0 0 0,0 0-1,1 0 1,-1 0 0,0 1-1,0-1 1,1 0-1,3 14 4005,-3 19-449,-3 1-2379,-1 1 0,-10 40 0,1-3-908,-4 60-3,5-40-4232,9-82 2713,0-2-1066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19 219 2656,'-2'0'85,"1"0"0,1 0 1,-1 0 0,0 0-1,0 0 1,0 0 0,0 0-1,0 0 1,-8-5 7821,18 11-4622,5 2-2167,-11-6-963,0 0 0,0 0 0,1 0 0,-1-1 0,0 1 0,6 0 0,20 4 146,1-2 1,0-1 0,0-2-1,0 0 1,0-3 0,0 0-1,0-2 1,42-10-1,-59 11-212,0-1 0,0 0 0,0-1 0,-1 0-1,0-1 1,0 0 0,19-14 0,-27 17-57,0 0 0,0-1 0,0 1 1,0-1-1,-1 0 0,0 0 0,0 0 0,0 0 0,0-1 1,-1 1-1,0-1 0,1 0 0,-2 1 0,1-1 1,-1 0-1,1 0 0,-1 0 0,-1 0 0,1-1 0,-1 1 1,0 0-1,0-7 0,-1 9-38,1 0 0,-1-1 1,0 1-1,0 0 0,0 0 0,-1 0 0,1 0 0,-1 0 1,1 0-1,-1 0 0,0 1 0,0-1 0,0 1 0,-1-1 1,1 1-1,-1 0 0,1 0 0,-1 0 0,0 0 0,1 0 1,-1 0-1,0 1 0,0 0 0,0-1 0,0 1 0,-1 0 1,-3 0-1,-4-2-5,1 2 0,-1-1 0,1 2 0,-1-1 0,1 1 0,-1 1 0,-13 2 0,3 1 112,1 1 0,-1 1-1,1 1 1,0 0-1,1 2 1,-1 0 0,2 1-1,-1 1 1,2 1 0,0 1-1,0 0 1,1 1-1,0 0 1,-16 22 0,25-28-32,1 1 1,1 0 0,-1 0-1,1 0 1,1 0 0,0 1-1,0 0 1,1 0 0,-4 19-1,6-24-17,1-1 0,-1 1-1,1 0 1,0-1-1,1 1 1,-1-1-1,1 1 1,0-1-1,0 1 1,0-1 0,0 0-1,1 0 1,0 1-1,0-1 1,0 0-1,0 0 1,1-1-1,0 1 1,0 0 0,0-1-1,0 0 1,0 0-1,0 0 1,1 0-1,4 3 1,5 2 53,0-1 0,1 0 0,0-1 0,1 0 0,14 3 0,79 15-69,-61-15-3,-16-2-37,3 1-489,0-2 0,65 4 0,-79-12-1742,2-1 651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4224,'-11'-6'1276,"9"5"81,-1-1 0,0 1 0,1 0 0,-1 0 1,0 0-1,1 0 0,-7 0 0,9 1-1133,-1 0 0,1 1 0,-1-1 1,1 0-1,-1 0 0,1 0 0,-1 0 1,1 0-1,-1 1 0,0-1 0,1 0 0,-1 0 1,1 0-1,-1 0 0,1 0 0,-1-1 0,0 1 1,1 0-1,-1 0 0,-2-1 297,8 2-278,3 5 679,-7-5-882,-1 0 0,1 0 1,0-1-1,0 1 0,0 0 1,0 0-1,0-1 0,0 1 0,0-1 1,2 2-1,24 5 440,0-1 0,0-1 0,46 2 0,87-6-290,-79-3-140,-57 2-48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 5568,'0'-15'8000,"-9"22"-4299,0 8-3074,0 1 1,2 0-1,0 0 1,0 0-1,1 1 0,1-1 1,-2 20-1,1 0-410,2 0-1,0 52 1,4-78-181,0 0-1,1 0 1,0 1 0,1-1 0,0 0-1,0 0 1,1 0 0,0 0 0,6 10-1,-8-18-180,0-1 0,0 1 0,0 0 0,1 0-1,-1-1 1,1 1 0,-1-1 0,4 3 0,-4-3-282,0-1 0,1 1 1,-1 0-1,1 0 0,-1-1 1,1 1-1,-1-1 0,1 1 1,0-1-1,-1 0 0,4 1 1,8-1-1595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5984,'-22'-11'2688,"17"6"-2336,0 1 544,5 8-576,-3-4-352,6 0 0,2 0-576,0 0 320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7136,'1'19'8549,"-2"30"-6475,-6-5-185,-22 76-1,3-20-1062,5-3-423,-11 50 111,30-129-444,1-13 54,1 0 0,-1 0 0,0 0 0,0 0 1,-1 0-1,-2 5 0,7-53 820,7 10-900,1 1 1,2 0-1,1 1 1,2 0-1,26-38 1,-33 55-87,1 0 1,1 1 0,0 0 0,1 1 0,0 0 0,23-16 0,1 6-223,-33 21 245,-1 0 0,0 0 0,1 0 0,-1 0 0,1 0 0,-1 1 1,1-1-1,-1 1 0,1 0 0,-1 0 0,1 0 0,0 0 0,2 0 1,-4 0 17,0 1 0,-1-1 0,1 0 1,0 1-1,-1-1 0,1 0 0,0 1 1,-1-1-1,1 0 0,-1 1 1,1-1-1,-1 1 0,1 0 0,-1-1 1,1 1-1,-1-1 0,1 1 0,-1-1 1,0 1-1,1 0 0,-1-1 0,0 1 1,0 0-1,1 0 0,-1-1 0,0 1 1,0 1-1,-2 21 75,1-14-47,-2 7-6,0-1 0,-1 0 1,-1-1-1,0 1 0,-1-1 1,-1 0-1,0-1 0,0 1 1,-2-1-1,1-1 0,-2 1 1,0-2-1,0 1 0,-16 12 1,19-19-10,-1 0 0,1 0 1,-1-1-1,0 0 1,-12 4-1,19-7-12,-3-1 32,21 18 160,30 37 196,1 0-216,-44-50 112,10 17-2181,-13-13-2946,-17-5-7980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 5632,'-9'-4'4103,"7"10"-596,0 2-1704,-14 53 785,-7 66 0,16-82-2100,-3 1 40,6-31-291,1-1 0,0 0 1,1 1-1,1-1 0,1 28 1,2-33 1060,-1-20-573,1-7-407,30-165 717,-28 161-1003,1-1 0,2 1 0,0 0 0,14-28 0,-20 46-28,1 1 0,0 0 1,0 0-1,0 0 0,0 0 1,1 0-1,-1 0 0,1 1 1,0-1-1,-1 1 0,1 0 1,0-1-1,0 1 0,1 1 1,3-3-1,-2 2 14,0 1 1,-1 0-1,2 0 0,-1 0 1,0 0-1,0 1 1,0 0-1,0 0 0,9 1 1,5 3 72,-1 0 0,-1 1 0,1 1 1,31 16-1,-39-17-372,0 1 0,-1 0-1,0 0 1,0 1 0,-1 1 0,15 15 0,-21-21-424,0 1 0,0 0 0,0-1 0,0 1 0,0 0 0,2 6 0,-4-7-44,1 1 0,0-1 0,-1 0-1,1 0 1,-1 1 0,0-1 0,0 0 0,0 1 0,0-1-1,0 0 1,-1 4 0,-3 13-3064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21 2496,'0'0'97,"0"0"1,0 0-1,-1 0 0,1 0 0,0 0 1,0 0-1,0-1 0,-1 1 1,1 0-1,0 0 0,0 0 0,0 0 1,0-1-1,-1 1 0,1 0 1,0 0-1,0 0 0,0-1 0,0 1 1,0 0-1,0 0 0,0 0 1,0-1-1,0 1 0,-1 0 1,1 0-1,0-1 0,0 1 0,0 0 1,0 0-1,0-1 0,0 1 1,1 0-1,-1 0 0,0-1 0,0 1 1,0 0-1,0 0 0,0 0 1,0-1-1,9-6 4400,-2 2-1906,-20 19 2973,6-6-5126,1 0 0,0 0 0,1 0 0,-8 17 0,0 9-11,1 1 0,-8 45 0,-6 75 164,21-121-494,-9 83-92,15-92-14,0-22-71,-1 1-1,0 0 0,0-1 1,0 1-1,0-1 0,0 1 0,-1 0 1,1-1-1,-1 1 0,-2 4 1,2-7-207,1-1 1,-1 1 0,0-1-1,1 0 1,-1 1-1,0-1 1,1 0 0,-1 0-1,0 0 1,1 1 0,-1-1-1,0 0 1,0 0 0,1 0-1,-1 0 1,0 0-1,1 0 1,-1 0 0,0-1-1,0 1 1,1 0 0,-2-1-1,-4 1-1707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7456,'0'-4'605,"1"0"0,-1 0 0,1 0 1,-1 0-1,1 0 0,1 0 0,-1 0 1,0 0-1,1 1 0,0-1 0,0 0 0,4-5 1,-2 4-144,0 0 0,1 0 1,0 0-1,0 1 0,0-1 0,12-6 1,1 1 121,1 1 0,1 1-1,36-11 1,-25 9-332,1 2-1,1 1 1,0 2-1,-1 1 0,2 1 1,57 3-1,-79 2-283,1 0 0,-1 0-1,0 1 1,0 1 0,0 0-1,-1 1 1,17 8 0,-20-8-961,0 0 1,0 1 0,-1-1-1,1 1 1,-2 1 0,10 9-1,-14-13 232,8 8-2024,-1-6-2762,4-1 1622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 7712,'-4'-4'5085,"4"4"-5047,0 0 1,0 0 0,0 0 0,0 0-1,0 0 1,0 0 0,0 0 0,0 0-1,0 0 1,0 0 0,-1-1 736,1 1-736,5 25 3833,-5-18-3435,1-1 1,-1 1 0,-1 0 0,1 0-1,-3 10 1,-1 20 125,4-15-495,1 5-82,-2 0 0,-6 39 1,5-55-2067,5-2 570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647 252 2560,'0'0'15,"0"0"0,0 0 0,0 0 0,0 1 0,0-1 0,0 0-1,0 0 1,0 0 0,-1 0 0,1 0 0,0 0 0,0 0 0,0 0 0,0 0 0,0 0 0,0 0 0,0 0 0,0 0 0,0 0 0,0 0-1,0 1 1,0-1 0,0 0 0,0 0 0,0 0 0,0 0 0,0 0 0,0 0 0,0 0 0,0 0 0,0 0 0,0 0 0,0 0 0,1 0-1,-1 0 1,0 0 0,0 0 0,0 1 0,0-1 0,0 0 0,0 0 0,0 0 0,0 0 0,0 0 0,0 0 0,0 0 0,0 0 0,0 0 0,0 0-1,0 0 1,0 0 0,0 0 0,1 0 0,-1 0 0,0 0 0,0 0 0,0 0 0,0 0 0,0 0 0,0 0 0,0 0 0,8 0 1148,11-4 2540,-9 0-2004,-9 3-1471,1 1 1,-1 0-1,0-1 0,1 1 0,-1-1 0,0 1 0,0-1 0,0 0 0,1 1 0,-1-1 0,0 0 0,0 0 0,0 0 0,0 0 0,0 0 0,0 0 0,-1 0 0,1 0 1,0 0-1,0-1 0,-1 1 0,1 0 0,0-3 0,-1-2 92,1 0 1,-2 0-1,1 0 0,-1 0 1,0-1-1,0 1 0,0 1 1,-1-1-1,0 0 1,0 0-1,-1 1 0,0-1 1,-4-7-1,-1 3-156,-1-1 1,0 1-1,0 1 1,-1 0-1,0 0 0,-1 1 1,0 0-1,0 0 1,-1 2-1,0-1 0,0 2 1,0-1-1,-1 2 1,-21-6-1,17 6-171,0 1 0,0 0 1,-1 1-1,1 1 0,0 1 0,-1 0 0,1 2 0,0 0 1,0 0-1,0 2 0,-19 6 0,25-6-12,-1 0 0,1 1 1,0 1-1,0 0 0,1 0 0,0 1 1,0 1-1,-9 8 0,16-13 20,-1 0 0,1 0 0,0 1 0,1 0 0,-1-1 0,1 1 0,0 0 0,-1 0 0,2 0 0,-1 0 0,0 1 0,1-1 0,0 0 0,0 1 0,0-1-1,1 1 1,-1-1 0,1 1 0,0 0 0,0-1 0,1 1 0,-1-1 0,1 1 0,0-1 0,2 6 0,0-4 1,-1-1 1,1 1-1,0 0 1,1-1-1,-1 1 1,1-1-1,0 0 1,9 8-1,3 2 23,25 15-1,-12-8-58,-2-2 41,67 58 193,-78-63-198,-1 0-1,0 2 1,20 29 0,-17-18 31,27 56 0,-40-74 75,-2-1-1,1 1 1,-1 0-1,-1 0 0,0 0 1,0 0-1,-1 0 0,0 0 1,0 0-1,-3 15 1,1-20-66,0-1 1,0 1 0,-1-1-1,1 1 1,-1-1 0,-1 0-1,1 0 1,0 0 0,-1 0 0,0-1-1,0 1 1,0-1 0,0 1-1,-1-1 1,1 0 0,-1 0-1,0-1 1,0 1 0,0-1-1,-5 3 1,-10 3 102,0 0 1,0-1-1,-26 5 0,31-8-86,-266 59 181,222-51-2070,23 0-3898,30-8 3665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24 499 6656,'-15'0'1559,"7"0"2210,19-8-703,2 2-2412,-1 0 0,0-1 0,21-16 0,30-30-15,-62 52-625,64-60 701,-2-3 0,81-108-1,-138 164-520,0 0 0,-1 0 0,0 0 0,0-1 0,0 0 0,-1 0 0,4-15 0,-8 24-183,0-1 0,0 1-1,1 0 1,-1-1 0,0 1-1,0-1 1,0 1-1,0-1 1,0 1 0,0 0-1,0-1 1,0 1 0,0-1-1,0 1 1,0-1 0,0 1-1,-1 0 1,1-1-1,0 1 1,0-1 0,0 1-1,0 0 1,-1-1 0,1 1-1,0 0 1,-1-1 0,1 1-1,0 0 1,0-1-1,-1 1 1,1 0 0,0-1-1,-1 1 1,1 0 0,-1 0-1,1 0 1,0 0 0,-1-1-1,1 1 1,-1 0-1,1 0 1,0 0 0,-1 0-1,1 0 1,-1 0 0,1 0-1,-1 0 1,1 0 0,0 0-1,-1 0 1,1 0-1,-1 0 1,-4 2 70,1-1 0,-1 1 0,1-1 0,-5 4 0,8-5-68,-1 2 39,-16 6 258,1 1-1,0 1 1,-18 15 0,30-22-264,1 1 1,-1 0 0,1 1-1,0-1 1,1 1 0,-1-1-1,1 1 1,0 0-1,0 1 1,0-1 0,1 0-1,0 1 1,0 0 0,0-1-1,-1 8 1,3-5 4,-1 1 0,1-1 0,1 0-1,-1 1 1,2-1 0,-1 0 0,1 0 0,0 1 0,0-2 0,1 1 0,0 0 0,5 8 0,-3-7-136,0 0 1,1 0 0,0-1-1,1 1 1,-1-1 0,1-1-1,1 1 1,0-1 0,9 6 0,-15-11-298,1-1 0,0 1 1,0-1-1,0 0 1,0 0-1,0 0 1,0 0-1,0 0 0,0-1 1,0 1-1,0-1 1,0 0-1,0 0 1,0 0-1,1 0 0,-1-1 1,5-1-1,3-1-2023,-1-1-1,0 0 0,16-9 1,-20 10 1365,34-17-3242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40 200 4064,'-2'3'14130,"3"8"-11100,5 11-3225,-3-15 545,1 0 1,0 0-1,0 0 1,9 9-1,-12-14-312,0-1-1,0 0 1,1 0-1,-1 1 0,0-1 1,1 0-1,-1-1 1,1 1-1,0 0 0,-1 0 1,1-1-1,-1 1 1,1 0-1,0-1 0,-1 0 1,1 1-1,0-1 1,0 0-1,-1 0 0,1 0 1,0 0-1,0 0 1,-1-1-1,1 1 1,2-1-1,2 0 0,-1-1 1,1 0-1,-1 0 0,0-1 1,0 0-1,0 0 0,0 0 1,0 0-1,-1-1 0,1 1 1,-1-1-1,0 0 0,0-1 1,4-4-1,0-3-74,0 0-1,0-1 1,-1 0-1,-1 0 1,8-24 0,-12 32-13,0-1 1,-1 0-1,0 0 0,0 0 1,0-1-1,-1 1 1,0 0-1,0 0 1,-1 0-1,1 0 1,-1 0-1,-1 0 1,1 0-1,-1 0 0,0 0 1,-4-7-1,5 10 20,0 1-1,-1 0 0,1 0 0,-1 0 0,1 0 1,-1 0-1,0 0 0,0 1 0,0-1 0,0 1 1,0-1-1,0 1 0,0-1 0,0 1 0,0 0 1,-1 0-1,-2-1 0,2 2 39,0-1-1,-1 1 1,1 0 0,0 0-1,-1 0 1,1 0-1,0 0 1,-1 1 0,1 0-1,0-1 1,-5 3 0,0 0 86,0 1 1,0 0 0,0 1-1,1-1 1,-1 2 0,1-1-1,1 1 1,-12 12 0,9-8 23,0 2 1,1-1 0,0 1 0,1 0 0,1 0-1,0 1 1,-7 22 0,10-25-33,1 0-1,0 0 1,0 1 0,1-1 0,0 1-1,1-1 1,0 1 0,1-1-1,0 0 1,3 17 0,-2-20 18,0 1 1,0 0-1,1 0 0,0-1 1,0 1-1,1-1 1,0 0-1,0 0 0,1-1 1,0 1-1,0-1 0,0 0 1,12 10-1,-10-10-28,1 0-1,0 0 0,1-1 1,-1 0-1,1 0 1,10 3-1,-19-8-267,1 0-1,-1 1 1,0-1 0,1 0-1,-1 0 1,1 0 0,-1 1-1,0-1 1,1 0 0,-1 0-1,1 0 1,-1 0 0,0 0-1,1 0 1,-1 0 0,1 0-1,-1 0 1,1 0 0,-1 0-1,0 0 1,1 0 0,-1 0-1,1 0 1,-1 0 0,1-1-1,-1 1 1,0 0 0,1 0-1,-1 0 1,0-1 0,1 1-1,-1 0 1,0-1 0,1 1-1,-1 0 1,0 0 0,1-1-1,-1 1 1,0-1 0,0 1-1,1-1 1,6-7-3911,2 3 1181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 4480,'-9'-7'12491,"9"7"-12364,-1 0 0,1 0 0,0 0 0,0 1 0,0-1-1,0 0 1,0 0 0,0 0 0,0 0 0,0 1 0,0-1 0,-4 26 695,3-13 288,-3 7-366,-9 38 639,-6 85-1,17-120-1316,1 1 0,1 0 0,1-1-1,1 1 1,8 33 0,-4-41-415,-2-7-2795,-1-4 1442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6560,'-8'-15'2976,"16"10"-2592,-3 1-352,0 8-96,-2-4-1152,7 0 640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6976,'-3'37'8255,"-10"34"-5023,-30 104-87,10-47-2183,-59 210 622,80-297-880,11-39-386,2-4-107,3-8 119,66-100 218,20-30-465,-65 105-343,58-61 1,-78 91 213,0 1 1,0-1 0,0 1-1,1 0 1,-1 0 0,1 1-1,8-4 1,-14 7 38,1 0 1,-1-1 0,1 1-1,-1 0 1,1 0-1,-1-1 1,1 1 0,-1 0-1,1 0 1,-1 0-1,1 0 1,-1 0 0,1 0-1,-1 0 1,1 0-1,-1 0 1,1 0 0,-1 0-1,1 0 1,-1 0-1,1 0 1,-1 0 0,1 1-1,-1-1 1,1 0-1,-1 0 1,1 1 0,-1-1-1,1 0 1,-1 1-1,1-1 1,-1 0 0,0 1-1,1-1 1,-1 0-1,0 1 1,1-1 0,-1 1-1,0-1 1,0 1-1,1-1 1,-1 1 0,0-1-1,0 1 1,0-1-1,0 1 1,0-1 0,1 2-1,-1 2 2,0 1-1,1 0 1,-2 0-1,0 7 1,1-7 26,-3 15 10,0 1 1,-2-1-1,0 0 1,-1 0-1,-13 28 1,5-20 38,-1 0 0,-1-1 0,-20 26 0,35-52-46,1 0 0,-1 1-1,1-1 1,-1 0 0,1 0-1,0 1 1,0-1 0,0 0-1,-1 0 1,1 1 0,0-1 0,1 0-1,-1 0 1,0 1 0,0-1-1,0 0 1,1 0 0,-1 1-1,1-1 1,-1 0 0,1 0-1,-1 0 1,1 0 0,0 0 0,0 1-1,-1-1 1,1-1 0,1 2-1,4 6 193,1-2 0,11 11 0,-15-14-132,3 3-22,1-1 1,0 0-1,0 0 1,0 0-1,1-1 1,13 6-1,-20-10-121,0 0-1,0 0 1,0 1 0,-1-1-1,1 0 1,0 0 0,0 0-1,0 0 1,0 0 0,0 0-1,0 0 1,1-1 0,7-2-3452,-8 3 2785,2-1-1290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13 166 9152,'-7'13'4100,"5"1"-3776,1-5 308,0-1 434,0-1 0,1 1 0,0-1 0,1 11 0,0 1 195,-1-17-1051,0 1 0,1-1 0,-1 0 0,0 0 0,1 0 0,0 1 0,1 2-1,-2-5-170,0 0-1,0 1 1,0-1-1,0 0 0,0 1 1,0-1-1,1 0 0,-1 1 1,0-1-1,0 0 1,1 1-1,-1-1 0,0 0 1,0 0-1,1 1 0,-1-1 1,0 0-1,1 0 1,-1 0-1,0 1 0,1-1 1,-1 0-1,0 0 0,1 0 1,-1 0-1,0 0 0,1 0 1,-1 1-1,1-1 1,-1 0-1,0 0 0,1 0 1,-1 0-1,1-1 0,-1 1 1,0 0-1,1 0 1,-1 0-1,0 0 0,1 0 1,-1 0-1,0-1 0,1 1 1,-1 0-1,0 0 1,1-1-1,10-9 408,-1-1 1,-1-1-1,14-20 1,-19 26-388,20-29 128,42-56-144,-54 77-55,0 1 0,1 0 0,0 1 1,19-14-1,-29 24 26,1 0 0,-1-1-1,1 2 1,-1-1 0,1 0 0,0 1 0,0-1 0,0 1 0,0 0 0,0 0-1,7 0 1,-8 1-6,0 0-1,0 1 0,0-1 1,0 1-1,0-1 0,0 1 1,-1 0-1,1 0 0,0 1 1,-1-1-1,1 0 0,-1 1 1,1-1-1,-1 1 0,0 0 1,0 0-1,4 3 1,69 85-616,-62-72-1190,-11-15 914,0 0 1,0 0-1,0 0 1,1-1 0,3 4-1,2 0-1590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72 100 12800,'-58'-47'5791,"48"39"-5023,7 3 544,6 5-864,-3-3 192,10-1-384,-1-4-384,9 0 64,8-1-2592,1 6 1440,19-2-7167,-1 5 4671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3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15 5472,'-4'-14'1760,"4"14"-1714,0 0 1,0 0 0,0 0-1,0 0 1,0 1-1,0-1 1,0 0-1,0 0 1,0 0 0,0 0-1,0 0 1,0 0-1,0 1 1,0-1 0,0 0-1,0 0 1,0 0-1,0 0 1,-1 0 0,1 0-1,0 0 1,0 1-1,0-1 1,0 0 0,0 0-1,0 0 1,0 0-1,0 0 1,-1 0-1,1 0 1,0 0 0,0 0-1,0 0 1,0 0-1,0 0 1,-1 0 0,1 0-1,0 0 1,0 0-1,0 0 1,0 0 0,0 0-1,0 0 1,-1 0-1,1 0 1,0 0-1,0 0 1,0 0 0,0 0-1,0 0 1,0 0-1,-1 0 1,2 0 72,0 5 371,0-1-1,1 0 0,-1 0 1,1 0-1,0 0 1,0 0-1,1 0 1,-1 0-1,1-1 1,0 1-1,0-1 1,0 0-1,1 0 1,6 6-1,4-3-29,0 0 1,1 0-1,0-1 0,27 5 0,65 4 434,-60-9-478,3 0-159,46 6 11,-82-8-279,-1 0 0,1 1 0,-1 0-1,23 11 1,-31-12 7,-1-1 0,1 1 0,-1 0 0,0 0-1,0 0 1,0 0 0,0 1 0,-1 0 0,1-1 0,-1 1 0,0 1 0,0-1-1,0 0 1,-1 1 0,1 0 0,-1-1 0,0 1 0,-1 0 0,1 0 0,-1 0-1,1 7 1,0 26 107,-2 1-1,-2-1 0,-6 41 0,3-37-73,-29 218 72,-12 181 992,45-248-791,2-101-134,2-24 54,-1-42 334,-2 42-1,0-66-498,0 0 1,0 0-1,0-1 1,0 1 0,-1 0-1,1 0 1,0 0-1,-1-1 1,0 1-1,1 0 1,-1 0-1,0-1 1,0 1-1,0-1 1,0 1-1,0-1 1,-1 1-1,1-1 1,0 0-1,-1 1 1,1-1-1,0 0 1,-1 0-1,0 0 1,1 0-1,-1 0 1,-2 0 0,-13 4 107,-2-1 0,1-1 1,-35 2-1,27-3-48,-166 17-789,188-19 607,-172 29-4958,160-25 3259,1 1 0,-1 0 0,1 1 0,-25 14-1,29-13-304,-18 17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30 376 2144,'5'5'5552,"-2"-23"-1952,-2 11-3377,0 0 1,1-1-1,0 1 1,0 0-1,0 0 1,7-13-1,1-5 85,-3 7-229,2 1 0,0-1 1,0 2-1,2-1 0,22-26 1,-13 20 81,1 0 0,47-36 1,-61 54-208,0 0 0,1 1 0,-1 0 1,1 1-1,0 0 0,15-5 1,-22 8 32,1 0 1,-1 0 0,1 0 0,-1 0 0,0 0 0,1 0 0,-1 1 0,1-1 0,-1 0 0,0 1-1,1-1 1,-1 1 0,0-1 0,0 1 0,1 0 0,-1 0 0,0-1 0,0 1 0,0 0-1,0 0 1,0 0 0,0 0 0,0 0 0,0 0 0,1 2 0,0 1 35,1-1 0,-1 1-1,0 0 1,0 0 0,0 0 0,2 9 0,4 27 213,-5-22-115,1 0-1,7 21 0,3-1 150,-7-17 3,13 29 0,-17-42-166,1-1 0,0 1 1,0-1-1,1 1 0,0-1 0,0-1 0,1 1 0,0-1 1,0 0-1,13 10 0,-17-15-72,0 0-1,-1 0 1,1 0 0,0-1-1,0 1 1,-1-1 0,1 1 0,0-1-1,0 0 1,0 0 0,0 0 0,-1 0-1,1 0 1,0 0 0,0 0-1,0 0 1,0-1 0,-1 1 0,1-1-1,0 0 1,-1 1 0,1-1 0,0 0-1,-1 0 1,1 0 0,2-2-1,0 0 54,1-1 0,0-1 0,-1 1 0,0-1-1,0 0 1,6-8 0,-5 4-24,0-1 1,0 0-1,-1 0 1,-1-1-1,1 1 1,-2-1 0,3-18-1,-2 9-8,-2 0 1,0 0-1,-4-28 0,2 36-76,-1 1 0,0-1 0,0 1-1,-6-14 1,7 22-23,0 0-1,0 0 0,-1 0 0,0 0 0,1 0 1,-1 1-1,0-1 0,0 0 0,0 1 1,-1 0-1,1-1 0,-1 1 0,1 0 1,-1 0-1,0 0 0,1 1 0,-1-1 1,0 1-1,-4-2 0,5 3 7,0 0-1,1 0 1,-1 0 0,0 0-1,0 0 1,0 1 0,1-1-1,-1 1 1,0-1 0,1 1-1,-1-1 1,0 1-1,1 0 1,-1 0 0,1 0-1,-3 2 1,1-1 1,0 1-1,-1-1 1,1 1 0,0 0-1,-5 7 1,-19 37 29,1 1 0,-24 64-1,43-96 188,0-1 0,-2 1 0,1-1 0,-2-1 0,0 1-1,-1-2 1,-24 25 0,27-31-81,0 0 1,-1 0 0,0-1-1,0 0 1,0-1-1,-1 0 1,1 0-1,-1-1 1,0 0-1,-1-1 1,1 0-1,-1-1 1,-19 2-1,11-2 100,-1-2-1,1-1 0,-28-4 1,3-6-3227,44 11 2883,-1 0 1,1 0-1,0 0 1,-1 0 0,1-1-1,0 1 1,0 0-1,-1 0 1,1 0-1,0 0 1,-1 0-1,1 0 1,0 0-1,0-1 1,0 1-1,-1 0 1,1 0 0,0 0-1,0 0 1,-1-1-1,1 1 1,0 0-1,0 0 1,0-1-1,0 1 1,0 0-1,-1 0 1,1-1 0,0 1-1,0 0 1,0 0-1,0-1 1,0 1-1,0 0 1,0-1-1,0 1 1,0 0-1,0 0 1,0-1-1,0 1 1,0 0 0,0-1-1,0 1 1,0 0-1,1-1 1,10-10-4961,-6 7 5122,20-18-3425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1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26 15040,'-36'-25'6815,"64"36"-5919,-6-6 704,4 4-1056,24-6 64,0 0-384,26-6-192,6 3-64,7-3-3360,-4 3 1856,-9-5-7263,-7 10 4895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5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8128,'-18'-15'3680,"13"10"-3168,2 2 128,6 6-448,2-3-864,0 0 352,-2 0-448,7 0 448,3 0-1600,1 5 1088,-1-2-2272,5 6 1760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3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3808,'2'-2'14185,"7"1"-10526,14 1-5556,-19 0 3304,136-9 1278,-38 0-1397,-7 0-351,-38 3-482,-13 1-140,-21 1-208,30 1-1,-52 3-692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3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26 4160,'-11'-11'1333,"11"11"-1282,0-1-1,-1 1 1,1 0 0,0 0-1,0 0 1,-1 0-1,1-1 1,0 1-1,0 0 1,-1 0 0,1-1-1,0 1 1,0 0-1,0 0 1,0-1 0,-1 1-1,1 0 1,0-1-1,0 1 1,0 0-1,0 0 1,-3-9 7619,5 22-2336,-2 17-3902,1-11-846,-1-1-1,-3 23 1,-44 286 908,40-293-1353,4-23-118,1 0 0,0 0 1,1 1-1,0-1 0,0 0 0,3 18 1,0-7 309,-5-14-2876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3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90 5984,'-13'-11'10405,"22"18"-8523,-2-4-1636,0-1 0,-1-1 0,1 1 0,0-1 0,0 0 0,0-1-1,0 1 1,0-1 0,0-1 0,0 0 0,7-1 0,12 0 41,244-10 1761,119-17-859,186-9-250,-320 27-1382,-195 13 38,-51-1-2422,-29 1-211,1 0 0,-23 7 0,8 1 382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29 151 6400,'-4'-3'509,"-13"-14"1298,16 17-1682,1-1 1,-1 1-1,0-1 0,1 1 0,0-1 1,-1 1-1,1-1 0,-1 0 0,1 1 1,0-1-1,-1 0 0,1 1 0,0-1 1,0 0-1,-1 1 0,1-1 0,0 0 1,0 0-1,0 1 0,0-1 1,0 0-1,0 1 0,0-2 0,17-23 5065,-14 22-4957,0-1 0,0 1 0,0 1 0,0-1 0,0 0 0,1 1 0,-1-1 0,1 1 0,4-2 0,19-8 352,-1 2 1,2 0-1,50-10 0,-60 17-441,-8 1-6,-1 0 0,1 1-1,0 1 1,14-1-1,-16 2-108,-1-1 74,-1 1-1,1 0 1,0 0 0,10 3-1,-16-3-78,0 0 1,1-1-1,-1 1 0,1 0 0,-1-1 0,0 1 0,1 0 0,-1 0 0,0 0 0,0 0 0,0 0 0,0 1 0,0-1 0,0 0 0,0 0 1,0 1-1,-1-1 0,1 0 0,0 1 0,-1-1 0,1 1 0,-1-1 0,1 1 0,-1-1 0,0 3 0,0 11 38,0 1-1,-1-1 0,-1 1 0,-1-1 1,0 0-1,-9 24 0,5-13-10,-10 30 132,-27 65-1,33-96-176,-1-1 0,-1 0 0,-1-1 0,-32 40 0,-2-14 190,26-27 280,61-32 660,-13 2-964,0 1 1,1 1-1,-1 1 1,1 2-1,30-1 1,-47 5 227,-1-1-3468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29 8800,'-11'-21'2842,"12"13"2603,1 18-1468,-6 7-3328,3-10-91,-23 67 712,-2 22-449,25-91-839,0-1 0,1 1-1,-1 0 1,1 0 0,0-1 0,2 11 0,-1 5-196,-1-16-430,1 0 1,-1 1 0,1-1 0,0 0-1,2 5 1,-1-2-1577,8 2-4585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 7968,'-24'-12'4096,"24"7"-8288,5 5 3296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 8384,'-19'-5'2704,"18"6"-2644,1-1 1,0 0 0,-1 0 0,1 0 0,-1 0-1,1 1 1,0-1 0,-1 0 0,1 0 0,0 1-1,-1-1 1,1 0 0,0 1 0,-1-1 0,1 0-1,0 1 1,0-1 0,0 0 0,-1 1 0,1-1-1,0 1 1,0-1 0,0 0 0,0 1 0,0-1-1,-1 1 1,1-1 0,0 1 0,0 0 0,-5 17 2186,-3 5-223,-4 2-1317,0 1 0,2 0-1,1 0 1,1 1 0,-5 29-1,-38 194 983,29-144-1314,9-65 516,21-71-791,-3 12-232,7-21-1,2 3 77,1 1 1,2 0-1,1 1 1,29-41-1,-38 64 57,0 0-1,1 1 0,0 0 0,1 0 1,0 1-1,14-9 0,-20 15 23,0 0 0,0 0 0,1 0-1,-1 1 1,1 0 0,0 0 0,0 0 0,-1 1-1,1 0 1,0 0 0,0 0 0,1 1-1,-1 0 1,0 0 0,0 0 0,9 2 0,-11 0-2,-1-1 1,1 1 0,-1-1 0,1 1 0,-1 0 0,0 0-1,0 0 1,0 1 0,0-1 0,-1 1 0,1-1 0,-1 1-1,1 0 1,-1 0 0,0 0 0,0 0 0,0 1 0,0-1-1,-1 1 1,0-1 0,1 1 0,0 6 0,1 1 65,-1-1 1,-1 1-1,0 0 1,0 0-1,-1 0 1,-2 16-1,0-17-50,0 1 0,0-1 0,-1 0 0,0 0 1,-1 0-1,0 0 0,-7 12 0,7-16-13,0 0 1,0 0 0,0 0-1,-1-1 1,0 0-1,0 0 1,0 0 0,-1-1-1,0 1 1,1-1 0,-12 5-1,-16 9-136,28-16 61,0 1-65,11 5 27,103 81 1353,-99-80-1121,-8-6-108,1 0 0,0-1 0,1 1 1,-1-1-1,0 0 0,5 2 1,-7-3-170,9-21-14236,-5 13 11285,7-6-115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6880,'2'11'3185,"4"1"-2981,-2-6 199,8 23 3454,-1 1 1,13 58 0,-24-102-847,4-51-2652,-2 51-249,1 0-1,1 1 1,0-1-1,1 1 1,0 0 0,1 0-1,0 0 1,1 1-1,1 0 1,14-18 0,-18 25-61,1 0 1,0 1 0,0 0 0,0 0-1,0 0 1,0 1 0,1-1 0,-1 1 0,1 1-1,0-1 1,0 1 0,0 0 0,0 0-1,1 1 1,-1-1 0,11 1 0,6 0-205,0 1 0,0 1 0,29 6 0,-28-4-562,-6-2-3553,6 0-3652,-7 6 4216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43 2656,'-4'0'15626,"275"-17"-12701,-81 1-2346,188 7-62,-330 10-536,160 12 278,-187-9-77,-18-3-97,-14-1-192,-98 4 267,-35-4-384,-127 8-32,-186 12 390,315-12 330,149-5-237,1-1 1,-1 2 0,0-1 0,0 1-1,8 5 1,13 7-240,64 35 4,-2 3-1,-3 5 1,-2 3-1,116 111 1,-183-155 0,65 59 126,-69-66-97,0 0-1,1 0 1,1-2-1,18 9 1,-34-18-17,0 0 0,0 0 0,1 0 0,-1 0-1,0 0 1,0 0 0,0 1 0,1-1 0,-1 0 0,0 0 0,0 0 0,0 0 0,0 0 0,1 0-1,-1 1 1,0-1 0,0 0 0,0 0 0,0 0 0,1 0 0,-1 1 0,0-1 0,0 0 0,0 0-1,0 0 1,0 1 0,0-1 0,0 0 0,0 0 0,0 0 0,0 1 0,0-1 0,0 0 0,0 0-1,0 1 1,0-1 0,0 0 0,0 0 0,0 0 0,0 1 0,0-1 0,0 0 0,0 1 0,-11 7 175,-24 4-167,15-2-19,0 0 0,0 0 0,1 2 0,-22 18 0,28-21 4,-60 44 99,-60 41 32,-125 97-42,196-143 10,-110 77 330,166-121-438,-1 2 35,-1-1-1,0 0 0,0 0 1,0-1-1,-15 6 1,-1 2 345,23-11-395,-1 1 7,1-1 1,0 1-1,0-1 1,-1 0-1,1 1 1,-1-1-1,1 0 1,-1 0-1,0 0 1,1 0-1,-3 1 1,-48 26 13,43-24 40,-1 1-1,1 0 0,-14 8 1,-28 15 12,27-16 89,15-6-136,7-5-20,0 1 0,0-1 1,0 0-1,-1 0 1,1 0-1,0 0 0,0 0 1,-3 0-1,4-1 352,2 0 90,244-21 1600,-77 3-1893,283 0-113,-323 15 72,42 3 36,-97 0-3009,-90-3-2916,7 3 3236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5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5152,'0'0'5584,"8"-4"-2022,4 0-3104,0-1 0,-1 0 0,0 0 0,0-1 0,0-1 0,-1 0 0,12-10 0,14-16-32,-2-1 1,40-54-1,-53 61-288,-3-1 0,0-1 0,-1 0-1,15-41 1,-25 51-46,-2 0 0,0 0 0,-1-1 0,-1 1 0,-1-1 0,-1 1 0,-1-24 0,0 36-69,0 4-15,1 0 0,-1 0 0,0 0 0,-1 0-1,1 0 1,0 1 0,-1-1 0,0 0 0,-1-4-1,2 7 3,0-1 0,-1 1 0,1 0 0,0-1 0,0 1 0,0 0 0,0 0 0,-1-1 0,1 1 0,0 0 0,0 0 0,-1-1 0,1 1 0,0 0 0,0 0 0,-1 0 0,1-1 0,0 1 0,-1 0 0,1 0 0,0 0 0,-1 0-1,1 0 1,0 0 0,-1 0 0,1 0 0,0 0 0,-1 0 0,1 0 0,0 0 0,-1 0 0,1 0 0,0 0 0,-1 0 0,1 0 0,0 0 0,-1 0 0,1 0 0,0 1 0,-1-1 0,1 0 0,0 0 0,-12 13 393,9-9-216,-8 10 54,2-1-1,0 1 1,0 0-1,1 1 1,1 0 0,1 0-1,0 1 1,-6 23-1,6-12-97,1-1 0,2 1 0,0 0 0,2 40 0,4-15-42,12 70 1,-14-116-245,1 1 0,-1-1 0,1 0 0,0 0 0,0 0 0,4 7 0,-5-12-150,0 1-1,-1-1 1,1 0 0,0 0 0,0 0 0,0 0 0,0 1 0,0-1 0,0 0 0,1-1 0,-1 1 0,0 0 0,0 0 0,1 0 0,-1-1 0,0 1 0,1-1 0,-1 1-1,1-1 1,-1 0 0,1 1 0,-1-1 0,0 0 0,1 0 0,-1 0 0,1 0 0,-1 0 0,1 0 0,-1 0 0,1-1 0,-1 1 0,1-1 0,1 0 0,18-10-4385,2-1 1564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5984,'0'0'1920,"1"6"2778,0-2-4253,1 0 0,-1 0 1,0 0-1,0 1 0,0-1 0,0 0 0,-1 1 0,0 5 0,-3 40 1765,0-23-1471,1-14-393,0 1 0,-5 17 0,4-21-126,1 1 1,0-1-1,-1 19 1,3-29-203,0 0 0,0 0 1,0 0-1,0 0 0,0 1 1,0-1-1,0 0 0,0 0 1,0 0-1,0 0 0,0 0 1,0 0-1,0 0 0,0 0 1,0 0-1,0 0 0,0 0 1,0 0-1,0 1 0,0-1 0,0 0 1,0 0-1,0 0 0,0 0 1,0 0-1,0 0 0,0 0 1,0 0-1,0 0 0,0 0 1,0 0-1,0 0 0,0 0 1,0 0-1,0 0 0,1 0 1,-1 0-1,0 0 0,0 0 1,0 0-1,0 0 0,0 0 1,0 0-1,0 0 0,0 0 1,0 0-1,0 0 0,0 0 1,0 0-1,0 0 0,1 0 1,-1 0-1,0 0 0,0 0 0,0 0 1,5-4 461,8-11-207,-11 12-186,27-33 112,37-35-1,-49 55-321,2 0 0,-1 1 0,42-23-1,-46 29 123,17-7 69,-29 15-23,0 0 0,0 1 0,1-1 0,-1 1 0,0-1 0,0 1 0,1 0-1,-1 0 1,1 0 0,-1 0 0,0 0 0,5 2 0,-5-2-7,-1 1 0,1 0-1,0 0 1,-1 1 0,1-1 0,-1 0-1,1 0 1,-1 1 0,0-1 0,1 1 0,-1-1-1,0 1 1,0 0 0,0-1 0,0 1-1,-1 0 1,1 0 0,1 3 0,0 3 86,1 0 1,-2 0-1,2 13 1,2 94 355,-3-28-381,-3-50-5409,1-33 3294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51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53 7968,'-26'-4'2565,"12"-2"1770,18 8-1220,2-2-453,40-2-1095,69-13 0,-45 5-1203,-40 6-257,-16 1-111,-1 1-1,1 1 1,-1 0 0,21 2 0,-30-1 5,0 0 0,0 0 0,0 0 0,0-1 0,5 0 0,12-2-66,-14 1-4490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5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8480,'-14'0'2730,"45"-3"3369,5-5-3321,40-14-1874,-43 11-141,35-12-358,-43 14-633,0 0 0,1 2 0,36-6 0,-58 13-520,21-2-2977,-11 6-5609,-6 3 6630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19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 5312,'-8'-5'1524,"-2"4"5192,1 5-954,1 3-5935,1 1 491,-1 0 0,2 0 0,-1 1 0,1 0 0,0 0 0,1 1 0,0 0 0,0-1 0,1 2 0,1-1 0,0 0 0,-3 13 0,4-12-206,0 0 0,1 0 1,0 1-1,1-1 1,0 0-1,1 0 0,0 0 1,1 1-1,0-1 0,1-1 1,7 20-1,-7-23-30,1 0 0,0 0 0,0 0-1,1 0 1,0-1 0,0 0 0,1 0 0,-1-1-1,1 1 1,0-1 0,1 0 0,-1-1 0,1 0-1,0 0 1,0 0 0,1-1 0,-1 0 0,14 4 0,-15-6-20,1 1 0,0-1 0,0 0 0,0-1 0,0 0 1,0 0-1,-1 0 0,1-1 0,0 0 0,0 0 1,0-1-1,-1 0 0,1 0 0,-1 0 0,0-1 1,1 0-1,-1 0 0,0-1 0,-1 0 0,1 0 1,8-7-1,-5 0-78,1 0 0,-2 0 1,1-1-1,-2 0 0,0-1 1,0 1-1,-1-1 0,-1-1 1,0 1-1,0-1 0,-2 0 0,0 0 1,0 0-1,-1 0 0,-1 0 1,0-1-1,-3-28 0,1 39-5,1 0 0,-1 0-1,0 0 1,0-1 0,0 1-1,-1 0 1,1 0 0,-1 1-1,0-1 1,0 0 0,-1 1-1,1-1 1,-1 1 0,1-1-1,-1 1 1,0 0 0,0 0-1,-1 1 1,1-1 0,-1 1-1,1-1 1,-1 1 0,-6-3-1,-3 1-96,1 1 0,-1 0-1,0 0 1,0 1 0,-1 1 0,-20 0-1,-3 3-419,-44 6 0,-10 12-1790,35-1-2352,54-19 4251,1 1 0,-1-1 0,1 1 1,-1 0-1,1 0 0,0-1 0,-1 1 0,1 0 0,0 0 0,0 0 0,-1 0 0,1 1 0,0-1 0,0 0 0,-1 2 0,5 4-2483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3808,'-13'5'8901,"17"1"-8096,-3-3-678,-1-1-1,1 1 0,-1-1 1,0 1-1,0-1 1,0 1-1,0-1 0,-1 1 1,1-1-1,-1 1 0,1-1 1,-3 5-1,-14 31 1106,6-16-747,-32 60 435,10-19-219,-74 120 927,83-144-1309,14-21-234,1 0 0,0 1 0,1 0 0,1 0-1,1 1 1,1 0 0,-3 22 0,4-12 21,1 1 1,2 0-1,5 61 0,-1-69 23,0 1 1,2-1-1,1 0 0,12 31 1,-11-39-55,0 0 0,1 0 0,0 0 1,1-1-1,1 0 0,21 23 0,-3-3 35,-22-26-86,1 0 0,-1-1 0,1 1 0,10 7 0,-8-7-127,7 4 992,-16-11-1022,0-1-1,0 0 0,1 0 0,-1 1 0,1-1 0,-1 0 0,0 0 0,1 0 1,-1 0-1,0 0 0,1 0 0,-1 1 0,1-1 0,-1 0 0,0 0 1,1 0-1,-1 0 0,1 0 0,-1-1 0,0 1 0,1 0 0,-1 0 0,1 0 1,-1 0-1,0 0 0,1 0 0,-1-1 0,0 1 0,1 0 0,-1 0 1,0-1-1,1 1 0,-1 0 0,1-1 0,4-9-4415,3 2 1408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47 160 5984,'-1'0'177,"0"0"1,1 0-1,-1 0 1,0 0-1,0 0 1,1 0-1,-1 0 1,0-1-1,0 1 1,1 0-1,-1 0 1,0-1-1,0 1 1,1-1-1,-1 1 1,1 0-1,-1-1 1,0 1-1,1-1 1,-1 1-1,1-1 1,-2-1-1,2 1 37,0 0-1,0 1 1,-1-1-1,1 0 0,0 0 1,0 0-1,0 0 1,0 0-1,0 0 1,0 0-1,0 1 1,0-1-1,1 0 0,-1 0 1,0 0-1,1 0 1,-1 0-1,0 1 1,1-1-1,-1 0 1,1 0-1,0-1 1,5-6 52,0 1 1,1-1 0,0 1 0,0 1 0,1-1 0,10-6 0,52-29 115,-57 35-156,0 1 1,17-5-1,-23 9-163,-1 0 0,1 1 0,0 0 1,-1 0-1,1 0 0,0 1 0,6 0 0,-10 0-52,-1 1-1,1-1 0,0 1 1,-1 0-1,1 0 1,-1 0-1,0 0 1,1 0-1,-1 1 1,0-1-1,0 0 0,0 1 1,0 0-1,0-1 1,0 1-1,0 0 1,0 0-1,-1 0 1,1 1-1,-1-1 0,0 0 1,1 0-1,-1 1 1,0-1-1,0 1 1,-1-1-1,1 1 1,0-1-1,0 4 0,0 0 54,-1 1 0,1 0-1,-1 0 1,0 0 0,-1-1-1,1 1 1,-1 0 0,-1 0-1,1-1 1,-4 9-1,-17 34 378,-42 69-1,23-45-46,0 2 251,-100 136 1,131-200-249,5-7 19,5-2-125,1-2-211,-1 0-75,1-1 1,-1 0 0,0 1-1,1-1 1,-1 1 0,1 0-1,-1-1 1,1 1 0,-1-1 0,1 1-1,-1 0 1,1-1 0,-1 1-1,1 0 1,0 0 0,-1-1-1,1 1 1,-1 0 0,1 0-1,0 0 1,0 0 0,22-4-93,-14 3 59,0-1 108,-1 1-1,0 0 0,1 1 0,-1 0 0,17 2 1,13 0 159,-24-2-303,1-1 1,0-1-1,-1 0 0,0-1 0,25-9 1,7-6-5816,-28 12 3634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2 719 5984,'-2'6'2757,"7"-7"-636,8-6 766,-3-3-2319,0 0 1,-1 0-1,-1-1 0,1 0 0,6-13 1,30-63 52,-17 30-236,4 4-41,39-50 0,-3 7-19,-28 28-59,-35 59-227,-1 0-1,0-1 0,-1 0 0,0 0 1,3-14-1,-5 18-28,0 0 0,-1 0 0,0 0 0,0 0 0,-1 0-1,1 1 1,-1-1 0,-1 0 0,1 0 0,-1 1 0,0-1 0,0 0 0,-6-9 0,7 14-30,0 0-1,0-1 1,-1 1 0,1 0 0,0 0 0,-1 0 0,1 0 0,-1 1 0,1-1-1,-1 0 1,0 1 0,1-1 0,-1 1 0,0-1 0,1 1 0,-1 0-1,0 0 1,1 0 0,-1 0 0,0 0 0,0 0 0,1 0 0,-1 0 0,0 1-1,1-1 1,-1 1 0,0-1 0,1 1 0,-3 1 0,-5 2-9,1 1 1,0-1-1,-14 12 1,20-15 31,-9 8 114,1 0 1,-1 1-1,2 0 0,-1 0 1,2 1-1,-1 0 0,1 1 0,1 0 1,0 0-1,1 0 0,-7 20 1,7-14 67,1 1 0,1-1 1,1 1-1,0 0 0,1 0 1,1-1-1,3 39 1,1-25 1,2 1 0,9 35 0,-11-57-157,0-1 1,1 1-1,0-1 1,0 0-1,2 0 1,-1 0-1,1-1 0,0 0 1,1 0-1,9 9 1,-11-13-50,1-1 1,-1 0-1,1 0 1,0 0-1,0-1 0,0 0 1,12 4-1,10 0-2446,-2-3 817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7040,'-9'-3'5525,"12"11"-1798,-3 8-2249,-2 3-424,-18 122 2271,0 56-2340,17-141-701,3 37-7,1-59-2618,-1-43 162,1-1 1,1 1-1,3-15 1,0 0-2340,0 3 1292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 7040,'-19'-18'7520,"22"17"-6877,0 0 1,0 0-1,-1 0 1,1-1-1,0 1 1,0-1 0,3-3-1,14-8 336,1 4-605,1 1 0,-1 1 0,1 0 0,32-4 0,92-4-334,-106 15-490,-17 0-2428,6 6-9159,-16-3 8197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6976,'-4'-23'3192,"3"18"928,1 6-4013,0 0 1,1 0 0,-1-1 0,0 1 0,0 0-1,0-1 1,0 1 0,1 0 0,-1-1 0,0 1-1,1-1 1,-1 1 0,0 0 0,1-1 0,-1 1 0,1 0-1,4 5 359,-3 3-37,1 1 0,-1-1 1,0 0-1,-1 1 0,0 0 0,-1-1 0,0 1 0,-1 12 0,0 7 264,-8 194 1907,1-1-2038,11-112-1474,-3-99 176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6560,'0'0'103,"0"0"0,0-1 0,0 1-1,0 0 1,-1 0 0,1-1 0,0 1 0,0-1 0,0 1 0,0 0 0,0-1 0,0 1 0,0 0 0,0-1 0,0 1-1,0 0 1,0-1 0,0 1 0,0 0 0,1-1 0,-1 1 0,0 0 0,0-1 0,0 1 0,0 0 0,0-1 0,1 1-1,-1 0 1,0 0 0,0-1 0,1 1 0,12-3 1815,19 8-256,-29-4-1474,4 1 62,0 0 1,0 1-1,0 0 1,-1 0-1,0 1 0,1 0 1,-1 0-1,-1 0 1,1 1-1,0-1 1,5 8-1,2 3 163,-1-1-1,-1 1 1,11 19 0,11 27 765,-4 1 1,39 117 0,-56-141-755,-2 0 0,-2 1 0,-1 0 0,2 54 0,-7-43-107,-3 1 0,-14 96 1,9-115-284,-11 40 1,13-59-30,-1 0-1,-1 0 0,0-1 1,0 1-1,-14 18 1,4-12-482,-1-1 1,0-2-1,-1 1 1,0-2-1,-40 25 1,-37 12-8441,50-31 4736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241 129 2304,'9'-47'8938,"-9"46"-8735,-1 1 0,1-1 0,0 0 0,0 0 0,0 1 0,0-1 0,-1 0 0,1 1 0,0-1 0,0 0 1,-1 1-1,1-1 0,-1 0 0,1 1 0,-1-1 0,1 0 0,-1 1 0,1-1 0,-1 1 0,1-1 0,-1 1 0,0-1 0,1 1 0,-1 0 0,0-1 0,1 1 0,-1 0 0,0 0 0,-1-1 0,-21 6 1258,20-4-1375,0 1-1,0 0 1,0 0 0,1 0 0,-1 0-1,1 0 1,0 1 0,-1-1-1,1 1 1,-2 3 0,-18 34 457,11-20-440,-14 22 417,10-19-132,-15 32 0,20-32-108,-3 3-58,2 1-1,0 0 0,2 0 1,-8 43-1,16-65-216,-1 7 102,0-1 1,1 1-1,0 0 0,1 0 1,0-1-1,1 1 1,4 21-1,5 4-26,-6-18-34,1-1-1,1 1 0,14 29 1,-9-28 84,0-1 0,2 1 0,0-2 1,24 27-1,-33-40-93,2 0 0,-1-1 0,0 0 0,1 0 0,0 0 0,-1-1 0,2 0 0,10 5 0,-13-7-6,1 0 0,-1 0 0,0 0 0,1-1 0,-1 0 0,1 0-1,-1 0 1,1 0 0,-1 0 0,1-1 0,-1 0 0,0 0 0,1 0 0,6-4 0,-4 2 65,0 0-1,0-1 1,-1 0-1,1 0 1,-1-1 0,-1 0-1,11-11 1,-4 3-42,-1-2 0,13-21 1,-13 14 48,0 0 1,9-30-1,-2 3 89,0 4-90,5-13-62,-19 47-39,0-1 1,-1 0-1,0 0 0,0 0 0,-1 0 0,0-22 1,2-5 61,-3 11-55,-1 0-1,-1-1 1,-7-43-1,4 35-5,1 14-27,-9-39 0,9 52 13,-1-1-1,0 0 1,0 1-1,-1 0 1,-10-15-1,12 22 8,1 0 1,-1 0-1,0 0 0,0 0 0,-1 0 0,1 1 0,-1-1 1,1 1-1,-1 0 0,0 0 0,0 1 0,0-1 1,0 1-1,0 0 0,0 0 0,0 0 0,0 0 0,-6 0 1,-7 1-11,-1 0 0,1 0 0,-21 5 0,37-5 4,-88 15 12,79-12-210,1 0 1,-1 0-1,1 1 0,-1 0 1,1 0-1,-16 12 1,23-14-182,0-1 0,0 1 0,1 0-1,-1 0 1,1-1 0,-1 1 0,1 0 0,0 1 0,-1-1 0,1 0 0,0 0-1,1 0 1,-1 1 0,0-1 0,1 0 0,-1 1 0,1-1 0,0 0 0,-1 1-1,1-1 1,1 1 0,-1-1 0,0 0 0,0 1 0,1-1 0,1 5 0,6 18-2491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4736,'1'-5'533,"0"-1"1,1 1-1,0-1 1,0 1-1,4-9 0,12-10 5984,-18 26-5680,1 3-606,0 0 1,0 0-1,0 0 0,-1 0 0,1 0 0,-1 0 1,-1 7-1,0 7 196,1-6-290,-9 656 5230,9-492-5035,1-135-4317,2-95-3809,0 37 4982,-2-1 1,-1-33-1,-7 13 647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19 166 7872,'-6'-7'934,"5"5"-802,0 1-1,-1 0 0,1-1 0,0 1 0,0 0 0,1-1 0,-1 1 0,0-1 1,0 0-1,1 1 0,-1-1 0,1 1 0,0-1 0,-1 0 0,1 0 0,0 1 1,0-1-1,0 0 0,0-2 0,1 0 89,0 0 0,0 0 0,0 1 0,1-1 0,-1 0 0,1 1 0,0-1 0,0 1 1,0 0-1,0 0 0,1 0 0,-1 0 0,1 0 0,0 0 0,0 0 0,0 1 0,0 0 0,6-4 0,4-2-4,1 0 0,0 0 0,0 2-1,1 0 1,0 0 0,0 1 0,0 1 0,19-2-1,-21 4-85,0 1 0,0 0 0,0 1 0,0 1 0,0 0 0,-1 1-1,1 0 1,0 1 0,-1 0 0,21 9 0,-11-2 76,1 2-1,-2 1 1,0 0 0,0 2 0,-1 0-1,-1 1 1,0 2 0,-2-1 0,0 2-1,-1 0 1,25 39 0,-39-55-140,-1 0-1,1 1 1,0-1-1,-1 1 1,0-1-1,0 1 1,0 0-1,0-1 1,-1 1 0,0 0-1,1 0 1,-1-1-1,0 1 1,-1 5-1,-1-4 23,1 1 0,-1-1-1,0 0 1,0 0 0,0 0-1,0 0 1,-1 0 0,-6 8-1,-4 1 107,1-1 0,-2 0 0,0 0 0,-25 17-1,22-19 13,1 0-1,-1-1 0,-1-1 0,-30 12 1,40-18-350,-1-1 0,0 1-1,0-2 1,0 1 0,-11-1 0,14-1-515,0 0 0,0-1 0,1 1 0,-1-1-1,0-1 1,1 1 0,-1-1 0,-10-5 0,14 6-345,0 0 24,14 12-8129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6 313 4896,'-6'2'5549,"18"-3"-997,-7 0-4144,1-1 0,-1 0 0,0 0 0,0-1 0,0 1 0,-1-1 0,8-6 0,31-28 222,-12 8-322,-2 6-181,42-38 146,-63 53-207,0-1 0,0 0 0,-1-1-1,0 0 1,10-18 0,-16 25-77,1 1-1,-1-1 1,0 1-1,-1-1 1,1 0-1,0 1 0,-1-1 1,1 0-1,-1 0 1,0 1-1,0-1 1,0 0-1,0 1 1,-1-1-1,1 0 1,-1 0-1,0 1 1,-1-5-1,2 6-4,-1 0-1,1 1 0,-1-1 0,0 0 0,1 1 0,-1-1 1,1 1-1,-1-1 0,0 1 0,0-1 0,1 1 0,-1-1 1,0 1-1,0-1 0,1 1 0,-1 0 0,0 0 0,0-1 1,0 1-1,0 0 0,1 0 0,-1 0 0,0 0 0,0 0 1,0 0-1,0 0 0,0 0 0,0 0 0,1 1 1,-1-1-1,0 0 0,0 0 0,0 1 0,0 0 0,-5 1 17,1 1-1,0 0 1,-9 6 0,13-8 30,-7 5 135,0 1-1,0 0 1,1 0-1,0 1 1,1 0-1,0 0 1,0 1 0,1 0-1,0 0 1,0 0-1,1 0 1,0 1-1,0-1 1,2 1-1,-1 0 1,1 0-1,0 1 1,1-1-1,0 13 1,1-7-51,0 0 1,1 0 0,1 0-1,1 0 1,0-1 0,1 1 0,1-1-1,0 0 1,1 0 0,0 0-1,16 24 1,-18-34-136,-1 0 1,1 0-1,1 0 0,-1 0 1,1-1-1,0 1 1,0-1-1,0-1 0,0 1 1,1-1-1,-1 0 1,11 5-1,-9-6-392,-1 0 0,1-1-1,0 1 1,-1-1 0,1-1 0,0 1 0,9-1 0,33-4-1657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21 4736,'18'-20'6752,"-34"24"-4646,-3 5-1637,0 2-1,1 0 1,0 1 0,-18 15-1,7-2 161,-35 39-1,22-13 74,3 1 1,-55 96-1,76-115-530,2 0 0,1 2 0,1-1 0,3 2 0,0 0 0,3 0 0,0 0 0,3 1 1,1 0-1,2 1 0,1-1 0,2 0 0,2 0 0,11 59 0,-11-80-95,2 0 0,0 0 1,0-1-1,2 0 0,0 0 0,0 0 0,17 22 0,-17-27-22,0-1-1,1 0 0,0-1 1,1 0-1,0 0 0,0-1 1,0 0-1,1 0 0,0-1 1,1-1-1,15 7 0,5 3 266,-31-15-356,0 0 0,0 0 0,0 0 0,0 0 0,0 0 0,0 0 0,0 0 0,0 0 0,0 0 0,0-1 0,0 1 0,0 0 0,0 0 0,0 0-1,0 0 1,0 0 0,0 0 0,0 0 0,1 0 0,-1 0 0,0-1 0,0 1 0,0 0 0,0 0 0,0 0 0,0 0 0,0 0 0,0 0 0,0 0 0,0 0 0,0 0 0,0 0 0,1 0-1,-1 0 1,0 0 0,0 0 0,0 0 0,0 0 0,0 0 0,0 0 0,0 0 0,0 0 0,0 0 0,1 0 0,-1 0 0,0 0 0,0 0 0,0 0 0,0 0 0,0 0 0,0 0 0,0 0-1,0 0 1,0 0 0,1 0 0,-1 0 0,0 0 0,-6-8-3336,5 7 2153,-3-9-4246,5-5 2297,-1 10 2356,3-24-3492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0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 5824,'-2'-7'883,"2"7"-701,0 0-1,0-1 1,0 1 0,0-1 0,0 1 0,0-1 0,-1 1-1,1 0 1,0-1 0,0 1 0,0-1 0,-1 1-1,1 0 1,0-1 0,-1 1 0,1 0 0,0-1 0,-1 1-1,1 0 1,0-1 0,-1 1 0,1 0 0,0 0 0,-1-1-1,1 1 1,-1 0 0,1 0 0,0 0 0,-1 0-1,1 0 1,-1 0 0,1-1 0,-1 1 0,1 0 0,-1 0-1,0 1 1,-3-1 60,1 2 0,-1-1-1,0 0 1,1 1 0,0-1-1,-1 1 1,1 0-1,0 0 1,0 0 0,0 1-1,0-1 1,-5 6 0,-7 5 360,-2 1-331,1 0 0,1 1 0,0 1 0,1 1 0,0 0 0,2 0 0,0 1 0,1 1-1,1 0 1,0 1 0,2 0 0,0 0 0,1 1 0,-6 34 0,11-46-230,1 1 0,0 0-1,0-1 1,1 1 0,1 0 0,-1 0-1,4 15 1,-2-20 13,-1 0-1,1 0 1,0 0-1,0-1 1,0 1 0,1-1-1,-1 1 1,1-1-1,0 0 1,1 0 0,-1 0-1,1 0 1,-1-1 0,1 1-1,0-1 1,5 3-1,-5-4-20,1 0 0,-1 0 0,0-1-1,0 0 1,1 1 0,-1-2 0,0 1 0,1 0-1,-1-1 1,1 0 0,-1 0 0,1 0 0,-1-1-1,1 1 1,-1-1 0,0 0 0,1 0 0,-1-1-1,8-3 1,8-4-15,-1-1 0,34-23 0,-37 22-34,89-60 189,112-95 0,-215 164-156,14-14-88,-16 16 63,1-1-1,-1 1 0,1 0 1,-1 0-1,0-1 0,0 1 1,1 0-1,-1-1 0,0 1 1,0-1-1,1 1 1,-1 0-1,0-1 0,0 1 1,0-1-1,1 1 0,-1 0 1,0-1-1,0 1 0,0-1 1,0 1-1,0-1 0,0 1 1,0 0-1,0-1 0,0 1 1,0-1-1,0 1 0,-1-1 1,1 1-1,0 0 0,0-1 1,0 1-1,0-1 1,-1 1-1,1 0 0,0-1 1,0 1-1,-1-1 0,-1 1-9,0 0 1,0 0-1,1 0 0,-1 0 0,0 0 0,0 0 0,0 1 0,1-1 0,-1 0 0,0 1 1,0 0-1,1-1 0,-1 1 0,0 0 0,1 0 0,-3 2 0,-11 5 8,1 0 0,1 1-1,0 1 1,0 0-1,1 1 1,0 1 0,1-1-1,0 2 1,1 0 0,0 0-1,1 0 1,1 1-1,0 1 1,1-1 0,0 1-1,1 1 1,-4 16 0,9-28 30,0 0 1,0 1 0,1-1-1,-1 0 1,1 1-1,0-1 1,0 1 0,1-1-1,-1 0 1,1 1 0,0-1-1,0 0 1,0 0 0,3 5-1,-3-6 4,1 0 0,0 0 1,0 0-1,0 0 0,0-1 0,0 1 0,1-1 0,-1 1 0,1-1 0,0 0 1,-1 0-1,1 0 0,0 0 0,0-1 0,0 1 0,1-1 0,-1 1 1,4 0-1,2 0 23,1 0-1,-1 0 1,0-1 0,1 0 0,-1-1 0,1 0 0,-1 0 0,1-1 0,-1 0 0,0-1 0,0 0 0,1 0 0,-1-1 0,-1-1 0,1 1 0,0-1-1,-1-1 1,0 1 0,13-11 0,-10 7-21,0-2 0,-1 1 0,-1-1 0,0 0 0,0-1 0,-1 0 0,0-1 0,-1 1 0,7-15 0,-11 19-30,0 0 0,-1 0-1,1 0 1,-1 0 0,-1 0 0,1 0 0,-1 0 0,-1-1 0,1 1 0,-1-1 0,-1 1-1,1 0 1,-1-1 0,0 1 0,-1 0 0,0 0 0,0 0 0,-4-9 0,4 13-20,0-1 0,0 1 0,-1-1 0,1 1 0,-1 0 0,0 0 0,0 0-1,0 1 1,0-1 0,-1 1 0,1-1 0,-1 1 0,1 0 0,-1 1 0,0-1 0,-5-1 0,-6-2-56,-1 1-1,-29-3 1,21 4-161,-23-4-660,32 6-2088,1 1-3969,23 1 2740,8 6 1418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14 7232,'-20'-10'2314,"18"10"-2139,1-1 0,-1 0 0,0 1 0,0 0 0,0-1-1,0 1 1,0 0 0,0 0 0,1 0 0,-1 0 0,0 0 0,0 0-1,-3 1 1,1 0 529,-16 3 37,1 0-1,0 1 1,0 2-1,0 0 1,1 0 0,-35 22-1,46-25-670,0 1-1,1 1 0,-1-1 1,1 1-1,0 0 1,0 0-1,1 1 1,-7 11-1,9-14-18,1 0 1,0 0-1,0 1 0,0-1 0,1 0 0,-1 1 1,1-1-1,0 1 0,0-1 0,1 1 0,0-1 1,-1 1-1,2 0 0,-1-1 0,0 1 0,1-1 1,1 7-1,2-2-28,-1 0-1,2 0 1,-1-1 0,1 1 0,1-1 0,-1 0-1,1 0 1,1-1 0,-1 0 0,13 10 0,10 6 7,46 29 0,-27-19 80,6 2 349,-52-34-396,0 1 0,1-1 0,-1 1 1,0 0-1,0-1 0,3 5 1,-5-6-37,1 1 1,-1 0 0,0-1 0,1 1 0,-1-1 0,0 1 0,1 0 0,-1-1-1,0 1 1,0 0 0,1 0 0,-1-1 0,0 1 0,0 0 0,0 0 0,0-1-1,0 1 1,0 1 0,-1-1 11,0 1 0,0-1 0,0 1 0,0-1 0,0 1 0,-1-1 0,1 0 0,0 1 0,-1-1 0,1 0 0,-1 0 0,1 0 0,-1 0 1,0 0-1,1-1 0,-1 1 0,0 0 0,1-1 0,-1 1 0,-2 0 0,-25 7 28,1-1 1,-1-1-1,0-2 1,-1-1-1,1-1 1,0-1 0,-1-2-1,-29-4 1,46 3-833,1 0 1,-19-5 0,27 5-18,0 1 0,1-1 0,-1 1 1,0-1-1,1 0 0,-5-4 1,8 6 612,-1-1 0,1 1 0,0 0 0,-1-1 0,1 1 0,0-1 0,-1 1 0,1 0 0,0-1 1,-1 1-1,1-1 0,0 1 0,0-1 0,0 0 0,0 1 0,-1-1 0,1 1 0,0-1 0,0 1 0,0-1 1,0 1-1,0-1 0,0 1 0,0-1 0,0 0 0,1 1 0,-1-1 0,0 1 0,0-1 0,0 1 1,1-1-1,-1 1 0,0-1 0,0 1 0,1-1 0,-1 1 0,1-1 0,0-1-559,11-15-2077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31 8640,'-3'-4'463,"1"1"-85,1 1 1,-1-1 0,0 1 0,0 0-1,-1-1 1,1 1 0,0 0 0,-1 0-1,1 1 1,-5-3 0,5 4-252,1-1 0,0 1 1,0 0-1,0 0 0,-1 0 1,1 1-1,0-1 0,0 0 0,0 0 1,-1 1-1,1-1 0,0 1 0,0-1 1,0 1-1,0-1 0,0 1 0,0 0 1,0-1-1,0 1 0,0 0 1,-1 1-1,-21 25 1083,20-23-1039,-24 32 688,1 1-1,2 0 0,-37 82 1,53-100-760,1 0 0,0 1 0,1 0 0,2 1 0,0-1 0,1 1 0,1 0 0,1 0 0,0-1 0,6 40 0,-3-47 32,1 0 0,0 0 0,1 0 0,1-1 1,0 1-1,11 17 0,-14-26-88,0 0 0,1 0 0,-1 0 0,1-1 0,0 1 0,0-1 1,0 0-1,1 0 0,-1 0 0,1-1 0,0 1 0,0-1 0,0 1 0,0-1 0,0-1 0,0 1 0,0 0 1,1-1-1,-1 0 0,1 0 0,-1 0 0,5-1 0,-3 0-11,0-1-1,0 0 1,-1 0-1,1 0 1,-1-1 0,1 0-1,-1 0 1,0-1-1,0 1 1,0-1 0,0 0-1,0-1 1,8-6-1,4-7 91,31-36-1,-35 38-97,22-26 60,-2-2 0,-2-2 0,40-76 0,-62 104-73,-1 0-1,6-21 0,-12 30-11,0 0-1,0-1 0,-1 1 0,0 0 0,-1-1 0,0 1 0,-1-13 0,0 14-31,0 0 0,-1-1 0,1 1 0,-2 0 0,1 0 0,-1 1 0,0-1 0,0 1 0,-1-1 0,0 1 0,0 0-1,0 0 1,-1 1 0,-10-11 0,8 11 3,0 0 1,0 0-1,0 1 0,0 0 0,-1 1 1,1-1-1,-1 1 0,0 1 0,0-1 1,-10 0-1,6 1 9,0 1 0,0 1 0,1 0 0,-1 1 0,0 0 0,-16 4 1,-7 4 51,1 3 1,0 0-1,-51 28 1,75-35-10,0 0-8,-6 3 31,-26 16-1,38-21-27,0-1 0,1 1 1,-1 0-1,1 1 0,0-1 0,0 0 0,0 1 1,0 0-1,1 0 0,-1 0 0,-2 7 0,4-8 17,0 0-1,1 1 1,-1-1-1,1 0 1,0 1-1,0-1 1,0 0-1,1 1 1,-1-1-1,1 0 1,0 0-1,-1 1 1,1-1-1,1 0 1,-1 0-1,1 0 1,-1 0-1,1 0 1,0 0-1,0-1 1,0 1-1,3 3 1,2 1 77,-1 0 1,1 0 0,1-1-1,-1 0 1,1 0 0,13 6-1,-9-6-77,1 0 0,0-2 0,0 1-1,0-2 1,1 0 0,25 3 0,81-4-408,-101-3 159,43 1-201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7 4640,'0'0'131,"0"-1"0,0 1 0,0 0 0,-1 0 0,1-1 0,0 1 0,0 0 0,0-1 0,0 1 0,0 0 0,-1 0 0,1-1 0,0 1 0,0 0 0,-1 0 0,1-1 0,0 1 0,0 0 1,-1 0-1,1 0 0,0-1 0,0 1 0,-1 0 0,1 0 0,0 0 0,-1 0 0,1 0 0,0 0 0,-1 0 0,1 0 0,0 0 0,-1 0 0,1 0 0,-1 0 0,-10 6 2880,-1 2-1318,-19 1-491,0-2 0,-1-1-1,-55 4 1,16-3-462,60-5-677,-12 0 48,0 2 0,1 0 0,-1 1 1,-31 13-1,49-16-110,-1 0 0,0 1-1,1 0 1,0 1 0,0-1 0,0 1 0,0 0 0,0 0 0,1 0 0,0 1 0,0-1 0,0 1 0,0 0-1,1 0 1,0 1 0,0-1 0,0 1 0,1-1 0,-1 1 0,1 0 0,1 0 0,-2 8 0,-5 50 72,0 94 0,14 71 20,-5-201-44,0 181 332,-1-115-85,-14 176 399,8-196-478,4-55-150,-1 1 0,0-1 1,-2 0-1,-12 31 0,12-33-27,3-12-16,1 0 0,-1 0 0,0 0 0,-5 7 0,-5 20 317,12-32-343,0 0-1,-1 1 0,1-1 1,0 0-1,0 1 0,0-1 1,-1 1-1,1-1 1,0 0-1,0 1 0,0-1 1,0 1-1,0-1 0,0 1 1,0-1-1,0 0 0,0 1 1,0-1-1,0 1 0,1 10 51,-1-10 144,15-2 219,81-16 268,10-1-190,215-6 1,-318 24-509,23 2-969,-26-2 945,1 0 1,-1 0-1,1 0 1,-1 0 0,1 0-1,-1 0 1,1 0-1,-1 1 1,1-1 0,-1 0-1,1 0 1,-1 1-1,1-1 1,-1 0 0,1 0-1,-1 1 1,0-1-1,1 0 1,-1 1 0,1-1-1,-1 1 1,0-1-1,1 1 1,-1-1 0,0 0-1,0 1 1,0-1-1,1 1 1,-1-1 0,0 1-1,0-1 1,0 1-1,0 0 1,0-1 0,0 1-1,0-1 1,0 1-1,0 0 1,0 2-572,-1-1 0,0 1 0,0-1 0,0 0 0,0 1 0,0-1 0,0 0 0,0 1 0,-1-1 0,1 0 0,-1 0 0,0 0 0,0-1 0,-3 4 0,-17 11-6458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2400,'-4'-2'360,"3"1"-292,0 1 0,0-1 0,1 1-1,-1-1 1,0 0 0,0 1 0,1-1 0,-1 0 0,0 0-1,1 1 1,-1-1 0,1 0 0,-1 0 0,0-3 3400,3 5-3244,0-1 0,1 1-1,-1 0 1,0 0-1,0 1 1,1-1-1,-1 0 1,3 3-1,-4-3-117,3 3 94,1 1 0,-1-1 0,0 1 0,0 0 0,0 0 1,-1 0-1,6 10 0,-6-8-63,23 40 1058,22 57 1,13 57 218,-35-90-755,-14-36-279,-2 0-1,0 0 1,-3 1-1,-1 0 1,1 46-1,-4-21 352,-2 1 0,-12 90-1,8-134-661,-1 0-1,0 0 0,-2-1 0,0 1 0,-11 21 0,5-17-39,-2 0-1,0 0 1,-19 21-1,-214 229-1852,192-221-1776,12-10 1046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3328,'-3'-8'16405,"12"10"-16030,0-1 0,0 0 1,0 0-1,1-1 0,16-2 1,-13 1-250,82-6 358,-36 2-179,73 2 0,-68 3-138,-42-1-200,1 1 1,33 5-1,-55-5-11,-1 0-1,1 0 1,-1-1 0,1 1-1,-1 1 1,0-1 0,1 0-1,-1 0 1,1 0 0,-1 0-1,0 0 1,1 0-1,-1 0 1,1 1 0,-1-1-1,0 0 1,1 0 0,-1 0-1,0 1 1,1-1 0,-1 0-1,0 1 1,1-1 0,-1 0-1,0 1 1,0-1 0,1 0-1,-1 1 1,0-1 0,0 0-1,0 1 1,1-1 0,-1 1-1,0-1 1,0 0 0,0 1-1,0-1 1,0 1-1,-1 1-457,1-1-1,-1 1 0,0-1 0,0 1 0,0-1 0,0 0 0,0 1 0,-2 1 0,-10 10-6483,8-7 4026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2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5568,'-8'-8'7082,"4"1"-2005,-2 10-1237,-4-10-1356,11 8-1899,-1 0-528,1-1 268,-1 0-298,0 0 0,0 0 0,0 0 1,0-1-1,0 1 0,0 0 0,0 0 0,0 0 0,0 0 1,0-1-1,0 1 0,-1 0 0,1 0 0,0 0 1,0 0-1,0-1 0,0 1 0,0 0 0,0 0 0,0 0 1,0 0-1,-1 0 0,1 0 0,0 0 0,0-1 0,0 1 1,0 0-1,0 0 0,-1 0 0,1 0 0,0 0 0,0 0 1,0 0-1,0 0 0,-1 0 0,1 0 0,0 0 0,0 0 1,0 0-1,-1 0 0,0-1 234,3-1-148,21-6 500,34-4-354,100-8 0,-94 14-94,107-1-914,-151 7-219,-14 0-254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17 8384,'-4'-16'6277,"8"29"-2981,-1 10-2351,-1 0 1,-2 1 0,0-1-1,-3 25 1,1-13-384,-16 160 602,10-114-978,6-62-387,-11 89 318,10-90-2630,-11 30 0,13-43 1570,1-4 818,0-1-1,0 0 1,0 0-1,0 0 1,0 1-1,0-1 1,0 0-1,0 0 1,0 0-1,0 1 1,0-1-1,0 0 1,0 0-1,0 0 1,0 1-1,0-1 1,0 0-1,-1 0 1,1 0-1,0 0 1,0 1-1,0-1 1,0 0-1,0 0 1,-1 0-1,1 0 1,0 0-1,0 0 1,0 1-1,0-1 1,-1 0-1,1 0 1,0 0-1,0 0 1,0 0-1,0 0 1,-1 0-1,1 0 1,0 0-1,0 0 1,0 0-1,-1 0 1,1 0-1,0 0 1,0 0-1,0 0 1,-1 0-1,1 0 1,0 0-1,0 0 1,0 0-1,-1 0 1,1 0-1,0 0 1,0-1-1,0 1 1,0 0-1,-1 0 1,1 0-1,0 0 1,0 0-1,0-1 1,0 1-1,0 0 1,-1 0-1,-7-8-3991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5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 5728,'-1'-1'105,"0"0"0,0 1 0,0-1 0,0 1 0,0 0 0,0-1 1,-1 1-1,1 0 0,0 0 0,0-1 0,0 1 0,0 0 0,-1 0 0,1 1 0,0-1 1,0 0-1,0 0 0,0 0 0,-1 1 0,1-1 0,0 1 0,0-1 0,0 1 0,0-1 1,0 1-1,0-1 0,0 1 0,0 0 0,0 0 0,0-1 0,0 3 0,-4 2 509,0 1 0,0 0 0,-7 13 0,10-15-305,-82 164 4517,75-146-4667,2 0 0,1 0 0,0 1 0,2-1 0,-4 47 0,7-37-37,2 1-1,1 0 1,10 53-1,-9-70-111,1 0 0,1 0 0,1 0 0,0 0 0,1-1 0,14 23 0,-16-29-425,2-1-1,-1 1 0,1-1 1,1 0-1,-1-1 1,1 0-1,0 0 0,1-1 1,0 1-1,0-2 1,17 9-1,-10-8-2405,34 7-1,18 0-1092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5152,'0'-20'1648,"0"19"-1629,0 1 1,0 0-1,0 0 1,0 0-1,0-1 0,0 1 1,0 0-1,0 0 1,0 0-1,0-1 1,0 1-1,0 0 1,0 0-1,0 0 1,0-1-1,0 1 0,0 0 1,1 0-1,-1 0 1,0-1-1,0 1 1,0 0-1,0 0 1,0 0-1,0 0 1,1-1-1,-1 1 0,0 0 1,0 0-1,0 0 1,1 0-1,-1 0 1,0 0-1,4-3 240,1 1-1,-1 0 1,1 0-1,-1 1 1,1-1-1,0 1 1,-1 0-1,1 0 1,0 1 0,0-1-1,0 1 1,0 0-1,-1 0 1,1 1-1,0 0 1,0-1-1,0 2 1,-1-1-1,1 0 1,6 4-1,-1-1 70,-1 1 0,0 0 0,0 1-1,0 0 1,-1 1 0,1-1-1,-2 1 1,13 14 0,1 7 245,-1 1 1,-2 1 0,0 1 0,18 46 0,-26-52-301,-1 1 0,-1 1 0,-1-1-1,-1 1 1,-1 1 0,-2-1 0,1 49 0,-6-24 36,-3-1 0,-1 1 0,-16 58-1,14-77-115,-1 0 0,-22 48 0,23-63-665,-21 31-1,21-38-870,-1 0 0,0 0 0,-14 12 0,9-13-3318,5-6 1509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17 378 5152,'-13'0'1648,"13"0"-1607,0 1 0,0-1 0,0 0 0,-1 0 1,1 0-1,0 0 0,0 0 0,0 0 0,0 0 0,-1 1 1,1-1-1,0 0 0,0 0 0,0 0 0,0 0 0,0 1 0,-1-1 1,1 0-1,0 0 0,0 0 0,0 1 0,0-1 0,0 0 1,0 0-1,0 0 0,0 1 0,0-1 0,0 0 0,0 0 1,0 0-1,0 1 0,0-1 0,0 0 0,0 0 0,0 0 0,0 1 1,0-1-1,0 0 0,0 0 0,0 0 0,1 1 0,-1-1 1,0 0-1,0 0 0,5 12 2145,-4-11-1456,-1 1-549,1-1 1,0 1-1,0-1 1,-1 1-1,1-1 1,0 1 0,1-1-1,-1 0 1,0 1-1,0-1 1,0 0-1,1 0 1,-1 0-1,0 0 1,1 0 0,-1 0-1,1-1 1,2 2-1,-1-1-4,-1-1 0,1 1 0,-1-1 0,1 0-1,0 0 1,-1 0 0,1 0 0,0-1 0,-1 1-1,1-1 1,2 0 0,6-3 47,0-1 0,-1 1 0,1-2 0,12-8 0,-21 12-254,49-31 272,45-40 0,-69 51-124,-2-2-1,-1-1 1,25-33-1,-44 51-134,0 0-1,-1 0 1,1-1-1,-2 1 0,1-1 1,-1 0-1,-1 0 0,1 0 1,-1 0-1,-1-1 0,1 1 1,-1-16-1,-1 22-17,0 1 0,0 0 0,0-1 0,0 1 0,0-1 0,0 1 0,-1 0-1,1-1 1,0 1 0,-1 0 0,1-1 0,-1 1 0,1 0 0,-1 0 0,0 0 0,0-1 0,0 1 0,1 0 0,-1 0-1,0 0 1,-2-1 0,1 1-6,1 0 0,-1 1 0,0-1 0,1 0-1,-1 1 1,0 0 0,0-1 0,1 1 0,-1 0-1,0 0 1,0 0 0,1 0 0,-1 0 0,-2 1-1,-6 1 59,0 1 0,1 0 0,0 0-1,-14 8 1,23-11-7,0 0-5,-31 14 557,1 2 0,-30 21 0,52-31-430,0 1-1,0 0 1,0 0-1,1 0 1,0 1-1,0 0 1,1 1-1,0-1 1,0 1-1,1 0 1,-5 12-1,5-7-48,1 0 0,0 0-1,1 0 1,1 1 0,0-1-1,1 1 1,0-1 0,1 1-1,1 0 1,0-1 0,1 1-1,1-1 1,0 1 0,1-1-1,8 20 1,-10-30-191,0 0-1,0 0 1,1 0-1,-1 0 1,1-1-1,0 1 1,0-1 0,0 0-1,0 0 1,0 0-1,1 0 1,0 0 0,-1-1-1,1 1 1,0-1-1,0 0 1,0 0-1,1-1 1,-1 1 0,0-1-1,8 2 1,-7-3-689,-1 0 0,1 0 0,0 0 0,0 0 0,-1-1 0,1 1 0,0-1 0,-1 0 0,1-1 0,-1 1 0,1-1 0,8-4 0,13-7-2627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6464,'1'-1'221,"-1"0"1,0 0 0,1 0-1,0 0 1,-1 0-1,1 0 1,-1 0-1,1 0 1,0 1 0,0-1-1,-1 0 1,1 0-1,0 1 1,0-1 0,0 0-1,0 1 1,0-1-1,0 1 1,0-1 0,0 1-1,0 0 1,0-1-1,0 1 1,0 0-1,0 0 1,0 0 0,0-1-1,1 1 1,-1 1-1,1-1 1,0 0 9,-1 1 0,0-1 0,0 1 0,0-1 0,1 1 0,-1 0 0,0 0 0,0-1 0,0 1 0,0 0 0,0 0 0,0 0 0,0 0-1,-1 0 1,1 0 0,0 1 0,0-1 0,-1 0 0,1 0 0,-1 0 0,1 1 0,-1-1 0,0 0 0,1 1 0,-1 1 0,1 2 2,0 1-1,0 0 1,0 0-1,-1 0 1,0-1-1,-1 1 1,1 0-1,-1 0 1,-2 7-1,-2 6 475,-10 27 0,-5 12-466,3 1 1,-13 84 0,28-129-511,-4 18 546,6-30-862,-1-1 1,1 1-1,-1-1 1,0 1-1,1-1 0,-1 0 1,0 1-1,-2 2 1,4-18-10435,-1 1 7713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8480,'0'0'210,"-1"0"-1,1 0 1,0-1 0,0 1 0,-1 0-1,1-1 1,0 1 0,0 0 0,-1-1 0,1 1-1,0 0 1,0-1 0,0 1 0,0 0-1,-1-1 1,1 1 0,0-1 0,0 1 0,0 0-1,0-1 1,0 1 0,0 0 0,0-1 0,0 1-1,0-1 1,0 1 0,0 0 0,0-1-1,1 1 1,-1-1 0,0 1 0,0 0 0,0-1-1,0 1 1,1 0 0,-1-1 0,0 1 0,10-4 4540,0 2-4449,-6 1-1090,85-12 2183,117-4 0,-60 8-1862,-139 9-250,0-1 1,0 1-1,1 0 0,-1 1 1,0 0-1,7 2 0,-7-3-2935,-2 0 1200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1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 9056,'-1'-1'105,"1"1"0,0 0 1,-1 0-1,1 0 0,0-1 1,0 1-1,-1 0 0,1 0 1,0 0-1,-1 0 0,1 0 1,0-1-1,-1 1 0,1 0 1,0 0-1,-1 0 0,1 0 1,0 0-1,-1 0 0,1 0 1,0 0-1,-1 0 0,1 0 1,0 0-1,-1 1 0,1-1 0,0 0 1,-1 0-1,1 0 0,0 0 1,-1 0-1,1 1 0,0-1 1,0 0-1,-1 0 0,1 1 1,0-1-1,0 0 0,-1 0 1,1 1-1,0-1 0,0 0 1,0 0-1,-1 1 0,1-1 1,0 0-1,0 1 0,0-1 1,0 0-1,0 1 0,0 0 1,-2 21 1970,3-17-1315,-2 13 613,-1 0 0,-5 21 0,-1 14-211,-12 193-421,17-207-1229,2-22-1358,0 0 0,1 20 0,0-36 1267,0 1 0,1-1-1,-1 1 1,0-1-1,1 1 1,-1-1 0,1 0-1,-1 1 1,1-1-1,1 2 1,10 7-3811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2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9 169 3712,'-8'2'14102,"19"3"-11194,23 4-3007,-15-8 335,1 0 0,-1-1 0,1-1 0,27-5 0,-12-1 254,50-17 0,-69 18-499,-1 0-1,21-11 0,-30 13 12,0 1 0,0-1 0,-1 0 0,1 0 0,-1-1 0,0 0 0,0 0 1,6-8-1,-11 12 3,1 0 1,-1 0-1,1 0 1,-1 0-1,1 0 1,-1-1-1,1 1 1,-1 0-1,0 0 0,0 0 1,0 0-1,1-1 1,-1 1-1,0 0 1,0 0-1,-1 0 1,1-1-1,0 1 1,0 0-1,-1-2 1,0 0-5,-1 1 1,1 0-1,0 0 1,0 0-1,-1 0 1,0 0-1,1 0 1,-1 1 0,0-1-1,-2-1 1,1 0-71,-1 0 1,0 1 0,0-1-1,0 1 1,0 0 0,-1 1-1,1-1 1,0 1 0,-1 0-1,1 0 1,-9-1 0,-11 2 126,-1 2 0,0 1 0,1 0 0,-1 2 0,1 1 0,1 1 0,-38 16 0,56-20 7,-1 0 0,1 0 0,-1 0 0,1 1 0,0 0 0,0 0 0,1 1 0,-1-1 1,1 1-1,0 0 0,1 0 0,-1 0 0,1 0 0,0 1 0,0 0 0,-3 7 0,4-6 0,1-1-1,-1 1 1,1 0-1,0 0 1,1 0 0,-1 0-1,1 0 1,1 0-1,-1 0 1,1 0-1,1 0 1,-1 0-1,1 0 1,4 8-1,2 5 139,2-1-1,0 0 1,1 0-1,1-1 1,25 29 0,-26-34-111,1 0 1,1-2 0,0 1 0,0-2-1,1 1 1,1-2 0,26 13 0,-32-18-47,0-1 1,1 0-1,-1-1 1,1 0-1,-1 0 1,1-1-1,0-1 1,14 0-1,10-3-344,37-7 0,-25 2-1610,31-7-3601,-36 7 3130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 5728,'-24'-8'8074,"25"13"-5839,3 6-550,-2-9-1464,-1 0-1,0-1 1,1 1-1,-1 0 1,1-1-1,0 1 1,-1-1 0,1 0-1,0 1 1,0-1-1,0 0 1,0 0-1,0 0 1,0-1-1,0 1 1,1 0 0,-1-1-1,4 1 1,3 0 34,0 0 1,1-1 0,10-2 0,-8 2-35,52-7 40,122-28 0,-177 33-330,-3 0-830,-1 1 0,0-1 0,10-5 0,-14 7 281,0-1 1,0 0 0,0 1 0,0-1 0,0 0 0,0 1-1,0-1 1,0 0 0,0 0 0,-1 0 0,2-1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8384,'4'-17'7365,"-9"22"-5147,-2 2-1718,1 1 0,0-1-1,0 1 1,1 1-1,0-1 1,1 1-1,-5 13 1,3-6-354,1 1 0,1-1 0,-4 29 1,-4 115 274,13-152-545,-1 0-1,1-1 1,0 1-1,4 11 1,-4-15-409,0 0 0,1 0 1,0 0-1,0-1 0,4 7 0,-6-9 293,1 0 0,0-1 0,-1 1-1,1-1 1,0 1 0,0 0-1,0-1 1,0 1 0,-1-1 0,1 0-1,0 1 1,0-1 0,0 0 0,0 0-1,0 1 1,0-1 0,0 0-1,2 0 1,2 1-1237,12 3-1136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13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3072,'-18'-5'17562,"38"10"-13273,28 10-4647,19-1 446,-14-2-49,97 9-1,-139-20 32,24 1 215,61-5 0,-78 2-212,-16 2-63,1-1 1,-1 0 0,1 0 0,-1-1 0,1 1-1,-1 0 1,0-1 0,1 1 0,-1-1 0,1 0-1,-1 0 1,0 0 0,0 0 0,1 0-1,2-3 1,-2 1 65,-2 2-194,1 1 1,-1-1-1,0 0 0,0-1 1,0 1-1,0 0 1,0 0-1,0 0 1,0-1-1,0 1 0,-1 0 1,1-1-1,0 1 1,-1-1-1,1 1 1,-1-1-1,1 1 1,-1-1-1,0 1 0,0-1 1,0 1-1,0-1 1,0 1-1,0-1 1,0-1-1,0-19-7066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21 7808,'-32'-12'3520,"27"9"-3040,2-2-192,6 10-256,2-2-864,0 0 448,0 2-2080,9-1 1344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 8640,'-10'-12'4640,"10"14"-4424,1 0 1,-1 0-1,0 0 1,0 0-1,1 0 1,-1 0-1,-1 0 1,1 1-1,0-1 0,0 0 1,-1 0-1,1-1 1,-2 4-1,0 6 359,-32 234 3606,-4 8-2981,29-171-960,8-77-180,1-3-22,-1 0-1,1 0 0,0-1 0,0 1 0,0 0 0,0 0 1,0 0-1,0-1 0,1 1 0,0 3 0,0-3 363,-1-5-101,0-13-214,1 0 1,0 0-1,1 0 0,1 0 1,1 0-1,0 1 0,12-29 1,-9 28-91,1 0 0,1 0 0,0 0 0,1 1 1,1 0-1,0 1 0,1 1 0,0-1 0,25-19 1,-32 30-68,1 0 1,-1 0 0,1 0 0,0 1 0,7-2 0,-11 3 50,0 0 1,1 0-1,-1 1 0,1-1 1,-1 1-1,1 0 0,-1 0 1,0 0-1,1 0 0,-1 0 1,1 0-1,-1 1 0,1-1 1,-1 1-1,5 2 0,-6-3 20,-1 1 0,1 0 1,0-1-1,0 1 0,-1 0 0,1 0 0,0-1 0,-1 1 0,1 0 0,-1 0 0,1 0 0,-1 0 0,0 0 0,1 0 1,-1 0-1,0 0 0,0 0 0,1 0 0,-1 0 0,0 0 0,0 0 0,0 0 0,0 0 0,-1 0 0,1 0 0,0 0 1,0 0-1,0 0 0,-1 0 0,1 0 0,-1 1 0,-1 2 4,0 0-1,0 0 1,0-1 0,-1 1-1,1-1 1,-4 4 0,-10 9 146,0-1 0,-2-1 1,-31 20-1,47-33-136,1 0-1,0 0 1,0 0 0,0 0 0,1 0-1,-1 0 1,0 0 0,0 1 0,1-1 0,-1 0-1,0 0 1,1 1 0,-1-1 0,1 0-1,0 1 1,0-1 0,-1 0 0,1 1-1,0-1 1,0 1 0,0-1 0,0 0-1,0 1 1,1-1 0,-1 2 0,2 6 162,0 0 0,7 16 0,-5-14-77,-3-7-46,18 45 473,-17-45-493,0-1 0,0 1 0,0-1 0,0 1-1,1-1 1,-1 0 0,1 0 0,0 0 0,0 0 0,5 3 0,-8-6-122,0 0 0,1 1 0,-1-1 0,1 0 0,-1 0 0,0 0 0,1 0 0,-1 0 0,0 0 1,1 0-1,-1 0 0,0 0 0,1 0 0,-1 0 0,1 0 0,-1 0 0,0 0 0,1 0 1,-1 0-1,0 0 0,1-1 0,-1 1 0,0 0 0,1 0 0,-1 0 0,0 0 0,1-1 0,-1 1 1,0 0-1,0 0 0,1-1 0,-1 1 0,0 0 0,0-1 0,0 1 0,1 0 0,-1-1 0,9-16-7914,-5 6 4390,8-4 148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8384,'0'0'2704,"1"1"-1638,6 5-37,0 1 0,0 0 0,-1 0 0,0 1 0,0 0 0,8 15 0,22 55 1625,-32-69-2266,-4-8-343,2 3 135,-1-1-1,1 1 0,-1-1 0,1 1 0,4 3 0,-4-9-32,1 0 0,0 0 0,-1 0 0,0-1 1,1 1-1,-1-1 0,0 1 0,3-6 0,13-28 164,-7 14-31,-4 10-172,-1 1 0,2 0 0,0 1-1,0 0 1,18-17 0,-21 23-47,0-1-1,0 1 1,1 1-1,0-1 1,0 1 0,0 0-1,0 0 1,0 0-1,0 1 1,1 0-1,-1 0 1,14-1 0,-1 2-361,0 0 0,0 1 0,23 4 0,-29-1-1264,-4 2-2451,1 2 1044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90 2720,'6'-8'577,"1"0"1,11-9-1,-12 11 743,1-1 1,-1 0-1,6-7 0,-6-4 3299,-5 14-1656,-3 12-1889,-6 12-63,-9 21 0,-4 7 199,0 13-249,2 1 1,-17 94 0,5 59-674,29-204-596,1-1 1,0 14-1,-9-38-6118,3-22-222,6 27 5595,-4-19-4243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8384,'-6'-20'2704,"6"20"-2562,0 0 0,0 0 1,0-1-1,1 1 0,-1 0 0,0 0 1,0 0-1,0-1 0,0 1 1,1 0-1,-1 0 0,0 0 1,0 0-1,0-1 0,1 1 0,-1 0 1,0 0-1,0 0 0,1 0 1,-1 0-1,0 0 0,0 0 1,1 0-1,-1 0 0,0 0 0,0 0 1,1 0-1,-1 0 0,0 0 1,1 0-1,12-1 908,-7 1 166,68-7 2652,38 6-2625,-62 1-818,359 0 401,-402-2-3521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39 192 7296,'1'-2'609,"2"-2"1386,-2 7 147,1-3-1491,0 1-1,1-1 0,-1 1 0,0-1 1,0 1-1,1 0 0,2 2 0,14 4 1375,-11-6-1702,0-1 0,0 0 0,0-1 0,0 0 1,0 0-1,0 0 0,0-1 0,0 0 0,11-5 0,-8 2-271,0 0 0,0-1-1,-1-1 1,0 1-1,16-14 1,-23 17-50,0 0 0,-1 1 0,1-1 0,-1-1 0,1 1 0,-1 0-1,0-1 1,-1 1 0,1-1 0,0 0 0,-1 1 0,0-1 0,0 0 0,0 0 0,0 0 0,-1 0 0,1-4 0,-1 5-24,0 0 1,-1 0 0,1 0 0,-1 0 0,1 0-1,-1 0 1,0 0 0,0 0 0,0 0-1,0 0 1,-1 1 0,1-1 0,-1 1 0,0-1-1,0 1 1,0-1 0,0 1 0,0 0-1,0 0 1,0 0 0,-1 0 0,-4-3 0,3 4 35,0-1 0,1 1 1,-1-1-1,-1 1 1,1 0-1,0 1 1,0-1-1,0 1 0,0 0 1,0 0-1,-1 0 1,1 0-1,0 1 0,0-1 1,0 1-1,0 0 1,0 1-1,-7 2 0,-1 1 242,1 1 0,-1 0-1,1 1 1,-20 16 0,21-15-61,0 1 1,0 0-1,1 1 1,0 0 0,-9 14-1,15-19-104,0 0-1,1-1 0,-1 1 1,1 0-1,0 0 0,1 0 1,-1 0-1,1 0 0,0 1 1,1-1-1,-1 0 0,1 1 1,0-1-1,0 0 0,0 1 1,2 5-1,3 6 26,0-1 0,1 0 0,1-1 0,0 0 0,1 0 0,1 0 0,0-1 0,1 0 0,1-1 0,0 0 0,13 11 0,-18-18-228,0-2 0,0 1 0,1-1 0,0 0 0,0 0 0,0-1 0,0 1 0,0-2 0,1 1 0,-1-1 0,1 0 0,0-1 0,-1 0 0,1 0 0,0-1 0,9 0 0,-2-1-1265,-1 0-1,1-1 1,-1-1 0,1 0-1,-1-1 1,0-1 0,24-10 0,3-8-1775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24 7456,'0'-16'3240,"0"8"1482,-1 17-2029,-12 20-508,3-7-1196,6-10-633,-5 14 340,-9 36-1,16-53-642,1 0-1,0 0 0,0 0 0,1 0 0,0 0 1,1 1-1,3 17 0,0-10-580,1 0 0,9 17 0,-14-34 396,0 1 0,0-1 1,0 1-1,1-1 0,-1 1 0,0-1 1,0 1-1,1-1 0,-1 0 0,0 1 1,0-1-1,1 1 0,-1-1 0,1 0 1,-1 1-1,0-1 0,1 0 0,-1 1 1,1-1-1,-1 0 0,1 0 0,-1 0 1,1 1-1,-1-1 0,1 0 0,-1 0 1,1 0-1,-1 0 0,1 0 0,-1 0 1,1 0-1,-1 0 0,1 0 0,-1 0 1,1 0-1,-1 0 0,1 0 0,-1-1 1,1 1-1,0 0 0,19-15-5535,-15 11 4070,21-13-1854,9-3 38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 8736,'-35'-32'3232,"30"24"-2528,5 4-192,-5 4 448,5-3-640,5 10-1088,0 6 480,3-1 192,6-1-2176,4 1 1248,0 0-3232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13 7968,'-3'-5'813,"0"-3"981,8 12-92,-4-3-1444,-1 1 1,0-1-1,1 1 0,-1-1 1,0 1-1,0-1 0,0 1 1,0 0-1,0-1 0,0 1 1,-1 2-1,0 2 285,-16 107 2077,8-65-2099,-9 47 868,-53 165 0,3-25-274,68-235-1100,0 0 0,0 0 0,0 0 0,0 0 1,0 0-1,0 0 0,0 0 0,0 0 0,0 0 0,0 0 0,0 0 0,0 0 0,0 0 1,1 0-1,-1 0 0,0 0 0,0 0 0,0 0 0,0 0 0,0 0 0,0 0 0,0 0 1,0 0-1,0 0 0,0 0 0,0 0 0,0 0 0,0 0 0,0 0 0,0 0 1,0 0-1,1 0 0,-1 1 0,0-1 0,0 0 0,0 0 0,0 0 0,0 0 0,0 0 1,0 0-1,0 0 0,0 0 0,0 0 0,0 0 0,0 0 0,0 0 0,0 0 0,0 0 1,0 0-1,0 0 0,0 1 0,0-1 0,0 0 0,0 0 0,0 0 0,0 0 1,0 0-1,0 0 0,0 0 0,8-8 492,20-22-207,-6 4-174,6-2-51,157-150-81,-182 176-26,0 0 0,0 0 0,0 0-1,0 0 1,0 1 0,0-1 0,0 1 0,7-2-1,-10 3 24,1 0-1,0 0 0,0 0 0,-1-1 0,1 1 0,0 0 0,0 0 0,-1 0 0,1 1 0,0-1 0,-1 0 0,1 0 0,0 0 0,0 0 0,-1 1 0,1-1 0,0 0 0,-1 1 0,1-1 1,0 0-1,-1 1 0,1-1 0,-1 1 0,1-1 0,-1 1 0,1-1 0,-1 1 0,1 0 0,-1-1 0,0 1 0,1-1 0,-1 1 0,0 0 0,1-1 0,-1 1 0,0 0 0,0 0 0,1-1 1,-1 1-1,0 0 0,0 0 0,0-1 0,0 1 0,0 0 0,0-1 0,-1 2 0,1 3 15,0 1 1,-1-1-1,0 0 0,0 0 1,0 0-1,-1 0 0,1 0 1,-1 0-1,-4 7 0,-2 1 171,-19 23-1,1 1 269,23-32-420,1-1 1,0 1-1,0 0 1,1 0-1,-1 0 1,1 0-1,0 1 0,0-1 1,1 0-1,0 0 1,0 1-1,0-1 1,0 0-1,1 0 0,0 0 1,0 1-1,3 5 1,2 10 45,2 0 0,17 32 0,-25-52-75,18 27-1630,-5-17-1525,-12-11 2935,-1 1 1,1-1 0,-1 0 0,1 0 0,-1 0 0,1 0 0,-1 0-1,1 1 1,0-1 0,-1 0 0,1 0 0,-1 0 0,1-1-1,-1 1 1,1 0 0,-1 0 0,1 0 0,-1 0 0,1 0-1,-1-1 1,1 1 0,-1 0 0,1 0 0,-1-1 0,1 1 0,8-13-5984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8896,'-2'5'4231,"3"12"-2714,0-8-503,-1 43 5999,0-54-6474,19-30 452,-7 11-876,0 0-1,2 1 0,0 0 0,23-23 1,-30 37-108,0 0 1,0 1 0,0 0 0,1 1-1,0 0 1,0 0 0,0 0 0,1 1 0,-1 0-1,1 1 1,-1 0 0,1 0 0,13 0-1,-11 1-2,1 1 1,0 0-1,0 1 0,-1 0 0,1 0 0,-1 2 0,1 0 0,-1 0 0,21 9 1,-23-8 60,-4-1-813,1-1 0,-1 1-1,0 0 1,7 5 0,-10-6-568,1 1 0,-1-1 0,0 0 0,0 1 0,0 0 0,2 4 0,2 0-4887,-5-6 6002,-1-1-1,1 1 0,-1-1 1,1 1-1,0-1 0,-1 0 0,1 1 1,0-1-1,-1 0 0,1 0 1,0 1-1,-1-1 0,1 0 1,0 0-1,1 0 0,15-6-1772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1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 7648,'-8'-12'11247,"11"13"-10606,-1-1 0,1 0 0,-1 0 1,1 0-1,-1 0 0,5 0 0,-1-1-643,47 1 248,208-3 557,-86-10-3879,-154 13 1241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3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36 4576,'0'0'89,"0"0"1,0 0-1,0-1 1,-1 1-1,1 0 0,0 0 1,0 0-1,0 0 1,0-1-1,0 1 1,0 0-1,-1 0 1,1 0-1,0 0 0,0 0 1,0 0-1,0-1 1,-1 1-1,1 0 1,0 0-1,0 0 0,0 0 1,-1 0-1,1 0 1,0 0-1,0 0 1,0 0-1,-1 0 1,1 0-1,0 0 0,-5 6 3581,1 0-2160,4-5-1228,-1 0 1,0 0 0,1 0 0,-1 0-1,0 0 1,1 0 0,-1 0 0,1 1-1,0-1 1,-1 0 0,1 0 0,0 0 0,0 2-1,0-3-160,0 1-1,0-1 0,0 1 1,0-1-1,1 1 0,-1 0 1,0-1-1,0 1 0,0-1 1,1 1-1,-1-1 0,0 0 1,1 1-1,-1-1 0,0 1 1,1-1-1,-1 1 0,1-1 1,-1 0-1,1 1 0,2 0 107,0 1 0,0-1 0,1 0 0,-1 0 0,0 0 0,0-1 0,7 1 0,6 0 63,0 0 0,0-1 0,0-1 0,0 0 0,0-2 0,16-4 1,91-33 379,-102 31-586,-9 5-25,-1-1 0,1 1 1,13-2-1,-25 6-57,1-1 1,-1 1-1,1 0 1,-1 0-1,1 0 1,-1 0-1,1-1 1,0 1 0,-1 0-1,1 0 1,-1 0-1,1 0 1,0 0-1,-1 1 1,1-1-1,-1 0 1,1 0 0,-1 0-1,1 0 1,0 1-1,-1-1 1,1 0-1,-1 1 1,1-1-1,-1 0 1,1 1 0,-1-1-1,0 0 1,1 1-1,-1-1 1,1 1-1,-1-1 1,0 1-1,1-1 1,-1 1 0,0-1-1,0 1 1,1 0-1,-1 2 17,0 0 0,0 0 0,-1 0 0,1 0 0,-1 0 0,-1 5 0,0 0-32,-11 57 55,-4 79 0,8-58 79,-1-9-41,-17 170-76,9 172 151,19-298 168,25 179 1,-21-268-228,17 99 409,-17-108-417,1-1 0,1 1 1,17 33-1,-21-50-55,1 0-1,1 0 1,-1 0 0,1-1-1,8 8 1,-8-9 37,-1 0 0,0 1-1,0-1 1,0 1 0,0 0-1,-1 0 1,5 8 0,-9-12-48,1-1 0,0 0 1,-1 1-1,1-1 0,0 1 0,-1-1 0,1 0 1,0 1-1,-1-1 0,1 0 0,-1 1 1,1-1-1,0 0 0,-1 0 0,1 0 1,-1 1-1,1-1 0,-1 0 0,1 0 1,-1 0-1,1 0 0,-1 0 0,0 0-3,-19 5 189,-35 2-1,26-4-150,-39 2 49,-72-4 0,49-1-81,-254 17-178,262-11-459,72-6-277,0 2-1,-1-1 0,1 2 0,-12 3 1,18-5-235,1 1 0,-1 0 0,0 1 1,0-1-1,1 1 0,0 0 0,-1 0 1,1 1-1,0-1 0,-4 6 0,1 0-4999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3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1408,'63'-3'1920,"-44"1"122,28 2 8738,-18 1-10642,7-2 470,37-7 0,25-2-443,-72 9-142,263 1 199,6 5-297,-183-6 347,500-5 11,-401 5-205,110-4-12,-101 1-93,12 0 262,493-20-75,-506 14-46,-39 1 103,-76 5-92,248-4-405,234 2 813,38-14-360,-112 2-170,-148 14-83,-39 0 80,-28 1 165,-66 2-260,458 1 298,-275 3-540,-355-3 366,305 4 108,-147 2-200,41 1 56,536 29 237,-663-30-281,120 3-48,16 0-14,-108-2 136,15 1 142,113 2-240,22 3 299,16-6-317,-155-7 74,166 1 115,162 4 192,-220-4-15,-138-2-370,149 1 82,336-1 260,712-22 11,-598 1-130,-524 13-199,863-22 196,-568 21-164,-69 2 55,-114-4 46,150-4-115,128 5 279,-217 5-112,244-5 107,162-12 229,-275 12-318,-249 6-68,573 0 446,-551 6-349,784 22-10,-855-15-101,205 12 373,129 5-306,-452-22 21,137 0-128,68 3-43,101-4 710,-85-3-534,-139 14-269,-13 0 331,-15-6-143,36 0-776,-63-5-4079,-75-2 2251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2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73 1248,'-5'0'8544,"16"-16"-2416,-11 15-5994,0-1 0,0 1 0,0-1 0,0 1 0,0-1 0,0 1 0,0-1 0,-1 1 0,1-1 1,-1 1-1,1-1 0,-1 1 0,1 0 0,-1-1 0,0 1 0,0 0 0,0-1 0,1 1 0,-1 0 1,0 0-1,-1 0 0,1 0 0,0 0 0,0 0 0,0 0 0,-1 0 0,1 1 0,-2-2 0,-3-1 136,0 0 0,0 0-1,0 0 1,-11-2 0,11 4-189,1 0 1,0 0-1,0 1 1,-1 0-1,1 0 1,0 1 0,0-1-1,-1 1 1,1 0-1,0 0 1,0 1-1,0-1 1,0 1-1,0 1 1,1-1-1,-1 0 1,-7 6 0,6-3-54,0 0 0,0 0 0,0 1 0,1-1 0,0 1 0,0 0 0,0 1 0,1-1 0,0 1 0,-6 13 0,3-2 94,0 2 1,2-1 0,0 1-1,-5 36 1,9-41-29,1-1 1,0 0 0,1 0 0,0 1-1,1-1 1,1 0 0,7 23-1,13 24 468,3 0 0,34 58 0,-55-109-484,0 1 0,0 0 0,-1 0 0,-1 0 1,0 0-1,0 1 0,-2-1 0,1 1 1,-1 0-1,-1-1 0,-1 23 0,-2 0 62,0 0 0,-3 1 0,-12 43 0,12-54-299,3-14 174,0 1 0,-7 13 0,9-20-463,-2 0 0,1-1 0,0 1 1,-1-1-1,1 0 0,-1 0 1,0 0-1,0 0 0,-6 4 0,8-6 211,1-1 114,0 0 0,-1 1 1,1-1-1,0 0 1,0 0-1,0 1 0,-1-1 1,1 0-1,0 0 1,0 0-1,-1 0 0,1 1 1,0-1-1,0 0 1,-1 0-1,1 0 0,0 0 1,-1 0-1,1 0 1,0 0-1,0 0 0,-1 0 1,1 0-1,0 0 0,-1 0 1,1 0-1,0 0 1,-1 0-1,1 0 0,0 0 1,0 0-1,-1 0 1,1 0-1,0 0 0,-1 0 1,1-1-1,0 1 1,0 0-1,-1 0 0,1 0 1,0 0-1,0-1 1,0 1-1,-1 0 0,1 0 1,0-1-1,0 1 1,0 0-1,0 0 0,-1-1 1,1 1-1,0-1 1,-5-7-2822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90 7040,'-3'0'677,"-1"-1"0,1 0 0,0 0 0,0 0 0,0 0 1,0-1-1,0 0 0,0 1 0,-4-4 0,5 3 466,2 2-940,0-1 1,0 1-1,1 0 0,-1-1 1,0 1-1,0 0 0,1-1 0,-1 1 1,0 0-1,1 0 0,-1-1 0,0 1 1,1 0-1,-1 0 0,1-1 0,-1 1 1,0 0-1,1 0 0,-1 0 0,1 0 1,-1 0-1,0 0 0,1 0 0,-1 0 1,1 0-1,0 0 0,24-7 1481,-14 4-1048,42-12 489,1 2 1,91-9-1,-114 20-1456,96-4 750,-102 7-2684,34 4-1,-42-4-3666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6 2560,'-3'-5'13541,"-7"22"-9979,-5 4-2995,2 2-1,1 0 0,1 0 0,1 1 0,-9 31 1,-67 279 1379,80-297-1808,1 0 0,2 0 0,2 1-1,1 0 1,10 71 0,40 117 171,-21-150-1718,-27-71 797,-2-5 451,1 1-1,-1-1 1,0 1 0,0-1-1,0 0 1,0 1-1,0-1 1,0 1 0,1-1-1,-1 1 1,0-1 0,0 0-1,1 1 1,-1-1 0,0 0-1,1 1 1,-1-1-1,0 0 1,1 1 0,-1-1-1,1 0 1,-1 0 0,0 1-1,1-1 1,-1 0 0,1 0-1,-1 0 1,1 0 0,-1 1-1,1-1 1,0-1-270,0 1 0,0-1 0,-1 0 0,1 1 0,-1-1 0,1 0 0,-1 0 0,1 1 0,-1-1 0,1 0 0,-1 0 0,1 0 0,-1 1 0,0-1 0,1-2 0,4-13-2609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4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9 4640,'-8'-9'5829,"3"30"-2128,-5 10-2189,-4 11-101,-64 160 2199,67-176-3302,-44 111 1199,48-117-1292,2 0 0,1 0 0,0 0 0,1 1-1,1 24 1,2-12-90,3 1 0,0 0 0,2-1-1,10 35 1,-12-57-51,1-1 0,0 0 0,0 0 0,1 0-1,10 16 1,-12-23-23,-1 1-1,1-1 1,0 0-1,-1 1 1,2-1-1,-1-1 1,0 1-1,1 0 1,-1-1-1,1 0 1,-1 0-1,1 0 1,0 0-1,0 0 1,0-1-1,8 2 1,-9-3-29,0 0 1,0 0 0,0 0-1,0 0 1,0-1 0,0 1 0,0-1-1,0 0 1,0 0 0,0 0 0,0-1-1,0 1 1,-1 0 0,1-1-1,3-3 1,2-1-60,0-1-1,-1 0 0,10-12 1,16-23-169,-2-2-1,25-48 1,-39 63 114,-1-1 0,-2 0 0,20-63 0,-29 70 57,-1 0-1,-1-1 1,-2 0-1,-1-40 1,-18-94-33,15 135 127,-2 1-1,0 0 1,-14-35 0,18 54-40,-1 0 1,0 0 0,1 1 0,-1-1 0,0 0-1,-1 0 1,-2-2 0,4 4-25,0 0-1,0 0 1,0 0 0,-1 0 0,1 0-1,0 1 1,0-1 0,0 0 0,-1 1-1,1-1 1,0 1 0,-1-1 0,1 1-1,-1 0 1,1 0 0,0-1-1,-1 1 1,1 0 0,-1 0 0,1 0-1,-1 1 1,-1-1 0,-1 2-55,-1 0 0,0 1 1,1-1-1,0 1 0,-1 0 0,1 0 1,0 1-1,1-1 0,-1 1 1,0 0-1,1 0 0,0 0 0,-4 7 1,1-1-695,0 0 1,1 1 0,0 0 0,-6 23-1,7-24-468,2 0-1,-1 1 0,1 0 1,1-1-1,0 1 1,1 0-1,0 13 0,7 5-1315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 6048,'-36'-5'3392,"37"5"-3302,34 0 8659,7 1-5134,-11 0-3452,0 2 0,40 8 0,-36-5-1628,-7-2-6392,-18-2 1292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4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6656,'-4'-3'616,"-2"-1"963,12 2 2236,3 5-1921,8 0-935,-1 1 0,1 0 0,-1 1 0,28 13 0,-27-9-576,0 1 0,0 1 0,-1 0 1,-1 1-1,0 0 0,25 28 0,2 12 233,-2 1 0,-3 3 0,41 80 0,-64-109-284,0 0 1,9 32 0,-19-46-236,0 0 0,-1 1 0,-1-1 1,0 0-1,-1 1 0,0 0 0,-2 17 1,-2-2 23,-1 1 0,-1-1 1,-2-1-1,-1 1 1,-17 40-1,15-48-392,0-1 0,-2 0 0,0 0 0,-1-1 0,-1-1 0,0 0 0,-29 25 0,21-24-2174,-1 0 1,-44 25-1,24-21-6770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90 5888,'-6'-4'1391,"0"-3"1508,6 7-2855,0 0 1,0 0-1,0 0 0,0 0 1,0 0-1,0 0 1,0 0-1,0 0 0,0 0 1,0 0-1,-1-2 1111,1 2-1111,0 0 1,0 0-1,0 0 0,0 0 1,0 0-1,0 0 1,0 0-1,0 0 0,0 0 1,0 0-1,-1 0 1,1 0-1,0 0 0,0 0 1,0 0-1,0 0 1,6-2 2751,8-3-1049,117-2 1880,139-12-2123,-217 13-1392,471-32 165,4 42-597,-378 4 338,233 19-281,-336-25-1103,-15 0-1719,0 2-4320,-14 1 3992,-6 6-512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14 115 6816,'-3'-1'713,"-7"-9"5848,23 18-3857,-3-1-2239,-1-1 0,0 2 1,0-1-1,-1 1 0,0 1 0,0-1 0,-1 1 1,0 1-1,-1-1 0,7 14 0,-3-2-222,-1-1-1,-1 1 1,-2 1 0,7 29 0,0 2 137,-7-34 67,-2 0 1,4 32-1,-21-202-960,8 110 402,2 19 112,1 0-1,1 1 1,1-1 0,3-31-1,-2 47 112,0 1-1,0-1 0,1 1 1,-1-1-1,1 1 1,0 0-1,1 0 0,-1 0 1,1 0-1,0 0 1,0 1-1,1-1 0,-1 1 1,1 0-1,0 0 1,0 0-1,1 1 0,-1-1 1,1 1-1,-1 0 1,1 0-1,9-3 1,1 1-67,0 1 1,0 0-1,1 1 1,23-1-1,-13 1-566,0 2-3443,-20 1 1861,0 0 0,0 0 0,1-1 0,11-3 0,15-8-2212,-1-2-218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1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4224,'0'0'129,"0"-1"1,0 0-1,-1 0 0,1 0 1,0 0-1,0 0 0,1 0 1,-1 0-1,0 0 0,0 0 0,0 0 1,1 0-1,-1 0 0,0 0 1,1 0-1,-1 1 0,0-1 1,1 0-1,0 0 0,-1 0 1,1 1-1,-1-1 0,1 0 1,0 1-1,0-1 0,-1 0 1,2 0-1,-1 0 220,1 0 0,-1 0 0,0 0 0,0 0 0,0 0 0,0 0 0,0 0 1,0 0-1,0 0 0,0-1 0,-1 1 0,1 0 0,0-1 0,-1 1 0,1-1 0,-1 1 0,0-1 0,1 1 0,-1-1 0,0-2 0,5-12 2828,-5 16-3057,0-1-1,1 1 0,-1-1 1,0 1-1,0 0 0,1-1 1,-1 1-1,0 0 0,0-1 1,1 1-1,-1 0 0,1-1 1,-1 1-1,0 0 0,1-1 1,-1 1-1,0 0 1,1 0-1,-1 0 0,1 0 1,-1-1-1,1 1 0,-1 0 1,1 0-1,0 0 0,-1 0-62,1 0 0,-1 1-1,0-1 1,1 0 0,-1 0 0,0 1-1,0-1 1,1 0 0,-1 0-1,0 1 1,1-1 0,-1 0-1,0 1 1,0-1 0,0 0 0,1 1-1,-1-1 1,0 1 0,0-1-1,0 0 1,0 1 0,0-1-1,0 1 1,0-1 0,0 0 0,0 1-1,0 0 1,1 16 794,-1-12-580,8 73 539,-4-41-600,-4-34-307,1 0 0,0-1 0,-1 1 0,1 0 0,0-1-1,1 1 1,-1-1 0,0 0 0,1 1 0,2 2 0,-3-4-792,0-1 0,0 1 0,0-1 0,1 1 0,-1-1 0,0 0 0,0 1 0,0-1 0,1 0 0,0 0 0,7 2-3876,13 5-584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13 156 5824,'-12'-4'17274,"54"11"-16643,1-1 1,1-3-1,-1-1 1,49-5-1,21-12-455,-87 11-213,-23 4 60,-1-1 0,1 0 0,0 1 0,-1-1 0,1 0 0,-1 0-1,1 0 1,-1-1 0,0 1 0,1 0 0,-1-1 0,0 0 0,0 1 0,0-1 0,0 0 0,3-3 0,-4 3-25,0 0 0,0 0 0,-1 0 0,1 0 0,0 0 0,-1 0 0,1 0 0,-1 0 0,1 0 0,-1 0 0,0 0 0,0 0 0,0-1 0,0 1 0,0 0 0,-1 0 0,1 0 0,-1 0 0,1 0 0,-1 0 1,-1-3-1,-1-2-125,0-1 0,-1 1 0,0 0 0,0 0 0,-8-10 1,10 15 84,0 0 1,0 0 0,-1 0 0,1 1 0,0-1 0,-1 0 0,1 1-1,-1-1 1,1 1 0,-1 0 0,0 0 0,1 0 0,-1 0-1,0 1 1,0-1 0,0 1 0,1-1 0,-1 1 0,-6 1 0,-6 0 155,1 2 1,-1 0 0,1 1 0,-28 11-1,-53 30 507,95-45-621,-11 6 94,0 0 1,0 1-1,1 0 0,0 0 1,0 1-1,-13 14 0,19-16-40,-1-1 0,1 1 0,0 0-1,1 0 1,-1 0 0,1 0 0,1 1 0,-1-1-1,1 1 1,0 0 0,1-1 0,-1 1 0,0 9-1,1-5 12,1 0 0,0 0 0,1 0 0,0 1 0,0-1 0,1 0 0,0 0 0,1-1 0,1 1 0,0-1 0,0 1 0,1-1 0,0 0-1,0-1 1,1 1 0,1-1 0,0 0 0,0-1 0,0 1 0,1-1 0,1-1 0,10 8 0,-2-4-15,0-1 1,1-1 0,1 0-1,-1-1 1,1-2 0,1 0-1,34 7 1,-45-13-369,0 1 0,0-1 1,1 0-1,-1-1 0,0 0 0,18-5 0,-20 4-717,0 0-1,0-1 0,0 0 0,0-1 1,0 1-1,-1-1 0,1 0 1,8-8-1,-10 7-301,0 0 1,-1 0-1,0-1 1,0 1-1,5-12 0,2-1-398,15-17-3075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7 4992,'-5'-6'9459,"4"6"-9217,-12 4 3965,-17 15-2647,24-16-682,-3 4-614,0 1 1,0-1-1,1 1 1,0 1-1,0 0 1,1 0-1,0 0 1,1 1-1,-1 0 0,2 0 1,0 1-1,0-1 1,-5 20-1,7-21-240,1 1 0,0-1-1,0 1 1,1 0-1,0-1 1,1 1 0,0 0-1,1-1 1,0 1 0,0 0-1,1-1 1,1 1 0,-1-1-1,1 0 1,1 0 0,0 0-1,5 9 1,-6-13-36,0 0 0,1-1 0,-1 0 0,1 0 0,0 0 0,0 0 0,0-1 0,9 6 0,-8-6-420,1 0-1,0 0 1,-1-1 0,2 1-1,-1-1 1,0-1-1,8 2 1,-8-2-329,-1 0 0,1-1 1,0 0-1,0 0 0,0 0 1,0-1-1,0 0 0,0 0 0,-1-1 1,1 1-1,0-1 0,-1 0 0,1-1 1,-1 1-1,0-1 0,0 0 1,0-1-1,5-3 0,15-16-3388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6656,'-18'-11'2464,"15"11"-1920,-2-4-160,13 4-3840,5-5-224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7296,'-14'-9'5648,"15"12"-4374,1 4-607,0 1-1,-1 0 0,0-1 1,0 14-1,1 1 13,16 135 1561,9 150 330,-27 37-1226,-1-336-1113,0-13-579,-3-15-297,1-6 402,1-1 0,1-28 0,2 40 196,0 0-1,1 1 1,1-1-1,1 1 1,6-19-1,-8 28 49,0 0 0,0 1 0,1-1 0,0 1 0,0-1-1,0 1 1,0 0 0,1 0 0,0 1 0,-1-1 0,2 1 0,-1-1-1,0 1 1,0 1 0,1-1 0,0 0 0,-1 1 0,9-3 0,-3 3 67,0-1 1,0 1 0,0 0-1,0 1 1,1 0 0,-1 1 0,0 0-1,17 3 1,-25-3-27,1 0 1,-1 1-1,1 0 0,-1-1 0,0 1 1,1 0-1,-1 0 0,0 0 0,0 0 1,0 1-1,0-1 0,0 0 1,0 1-1,3 2 0,-5-3-26,1 0-1,-1 0 1,1 0-1,-1 0 1,1 0-1,-1 0 1,0 0 0,1 0-1,-1 0 1,0 0-1,0 0 1,0 0-1,0 0 1,0 0-1,0 0 1,0 1 0,0-1-1,0 0 1,0 0-1,-1 0 1,1 0-1,0 0 1,-1 0-1,1 0 1,-1 0 0,1 0-1,-1 0 1,0 0-1,1 0 1,-1-1-1,0 1 1,1 0-1,-1 0 1,-1 0 0,-12 14 83,0-1 0,-1-1 0,0 0 0,-1-1 0,0 0 0,-18 8 0,27-16-61,0-1 12,-1 0 0,1 1 0,1 0 0,-9 6 0,14-9-29,2 0-6,-1 0-1,1 0 0,0 0 0,0 1 1,-1-1-1,1-1 0,0 1 0,0 0 1,0 0-1,0 0 0,0 0 1,1 0-1,2 2 99,94 96 1123,-62-60-867,-27-29-259,-5-6-198,1 0 0,-1 1 0,0 0 0,4 6 0,-7-10-824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4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89 8224,'-2'-4'709,"2"4"-580,-1-1 0,1 1 0,0-1 0,0 1 1,0 0-1,-1-1 0,1 1 0,0-1 0,-1 1 0,1 0 0,0-1 1,-1 1-1,1 0 0,0-1 0,-1 1 0,1 0 0,-1 0 0,1-1 1,0 1-1,-1 0 0,1 0 0,-1 0 0,1 0 0,-1 0 1,1 0-1,-1-1 0,0 1 901,1 2-192,0 7 810,1 0 1,5 18-1,1 15 430,-7-40-2043,1 23 1132,10 47-1,-12-105-480,6-50-1,-4 71-585,1 0 1,1 0-1,0 1 0,0-1 0,1 1 1,8-17-1,-10 25-3,0-1-1,0 1 1,0 0 0,0 0 0,1 0-1,-1 0 1,1 0 0,0 1 0,0-1-1,0 1 1,0-1 0,0 1 0,1 0-1,-1 1 1,0-1 0,1 0 0,0 1-1,-1 0 1,1 0 0,0 0 0,-1 0-1,1 1 1,7-1 0,57 5 797,-34-1-1868,-2-2-4882,-17 3-3123,-11-2 7436,14 9-4985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5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 2976,'-17'4'23263,"178"-10"-21669,0 0-1545,276 22 1124,-390-15-1105,-28-1-56,-18 0-55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0:5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67 4064,'-4'-1'505,"-10"-3"4479,11-8 3633,3 11-8413,0 0 0,1 1 1,-1-1-1,0 0 0,1 1 0,-1-1 0,1 0 0,-1 1 0,1-1 0,-1 0 1,1 1-1,-1-1 0,1 1 0,0-1 0,-1 1 0,1-1 0,0 1 1,0 0-1,-1-1 0,1 1 0,0 0 0,0 0 0,-1-1 0,1 1 1,1 0-1,29-6 606,-23 5-203,88-13 897,194-1-1,-31 29-2638,-213-12-2257,-33-2 1095,-1 1-1,1 0 0,-1 0 0,1 1 0,-1 1 0,19 6 0,-8 3-2208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27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2240,'5'-41'3776,"-5"-14"4682,2 48-6139,2 12-433,3 14-678,20 104 115,-19-90-868,-2 1 1,4 64-1,-10 70 383,-1-79-471,1 15-607,0-103-299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28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19 234 4320,'0'0'152,"-18"0"12991,20 0-11900,62 2 2594,33 0-2831,242-43-40,-1-26-812,-284 54-118,298-60 52,-240 55-30,133-5 0,-216 22-39,-10 0 19,-1 0 0,35 4 0,-46 0-280,-9 1-1137,-13 1-2835,-39 2-6905,24-6 6463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29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40 108 4384,'-4'3'683,"-14"8"1786,17-10-1905,0-1-1,0 1 1,0-1-1,0 0 1,0 1-1,1-1 1,-1 0-1,0 0 1,0 0-1,0 1 1,0-1-1,0 0 1,0 0-1,0 0 1,0 0-1,0-1 1,-1 1-1,6-14 2195,0 5-2522,1 0 0,0 0 0,0 1 0,1 0 0,0 0 0,1 0 1,-1 1-1,2 0 0,-1 0 0,10-6 0,-15 10-222,1 2 0,0-1 0,-1 0 0,1 1 0,0-1 0,0 1 0,0 0 0,0 0 0,0 0-1,0 0 1,1 0 0,-1 1 0,0-1 0,0 1 0,1 0 0,-1 0 0,0 0 0,0 1 0,0-1 0,1 1 0,-1 0 0,0 0 0,0 0 0,0 0 0,0 0 0,0 0 0,0 1 0,-1 0-1,1 0 1,0-1 0,-1 1 0,1 1 0,-1-1 0,0 0 0,0 1 0,0-1 0,0 1 0,3 4 0,1 5 52,0 0-1,-1 0 1,0 0 0,-1 1-1,-1 0 1,0 0 0,0 0-1,-2 0 1,1 0 0,-2 1 0,-1 21-1,-1-11 22,-1 0 1,-2 0-1,0 0 0,-2 0 1,-14 34-1,14-43-47,-1 0 0,0-1 0,-12 14 0,1 0 83,4-6 37,-2 0 0,-27 29 0,43-51-141,1 1 1,0-1-1,-1 0 1,1 1 0,0-1-1,0 0 1,-1 0 0,1 1-1,-1-1 1,1 0 0,0 0-1,-1 0 1,1 1-1,0-1 1,-1 0 0,1 0-1,-1 0 1,1 0 0,-1 0-1,1 0 1,0 0 0,-1 0-1,1 0 1,-1 0-1,1 0 1,0 0 0,-1 0-1,1 0 1,-1 0 0,1-1-1,0 1 1,-1 0-1,1 0-11,0-1-1,-1 1 1,1 0-1,0 0 1,0-1-1,0 1 0,0 0 1,0 0-1,0-1 1,0 1-1,0 0 1,0 0-1,0-1 1,0 1-1,0 0 0,0-1 1,0 1-1,0 0 1,0 0-1,0-1 1,0 1-1,0 0 0,0 0 1,0-1-1,1 1 1,-1 0-1,0 0 1,0 0-1,0-1 0,0 1 1,1 0-1,-1 0 1,0 0-1,0-1 1,0 1-1,1 0 0,-1 0 1,0 0-1,0 0 1,1 0-1,-1 0 1,0-1-1,0 1 1,1 0-1,-1 0 0,1 0 1,14-10 128,-13 8-95,1 0-1,-1 0 0,0 1 0,1-1 1,0 1-1,-1-1 0,6 0 0,14-3 101,1 1 0,0 1 0,0 1 0,0 1-1,1 2 1,-1 0 0,0 1 0,0 1 0,29 8-1,-28-6-50,-10-2 30,29 10 1,-42-13-52,-14-3-7375,11 1 6261,-1 1 1,1 0-1,0 0 1,0-1-1,1 1 1,-1-1-1,-2-2 1,4 4 892,0 0-1,0 0 1,-1-1 0,1 1 0,0 0 0,0 0 0,0-1-1,-1 1 1,1 0 0,0-1 0,0 1 0,0 0 0,0 0-1,0-1 1,0 1 0,0 0 0,-1-1 0,1 1 0,0 0-1,0-1 1,0 1 0,0 0 0,0-1 0,1 1 0,-1 0 0,0-1-1,0 1 1,0 0 0,0-1 0,0 1 0,0 0 0,0-1-1,1 1 1,-1 0 0,0 0 0,0-1 0,0 1 0,1 0-1,-1 0 1,0-1 0,0 1 0,1 0 0,-1 0 0,0 0-1,1-1 1,-1 1 0,0 0 0,0 0 0,1 0 0,-1 0 0,0 0-1,1 0 1,8-1-2989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3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2400,'9'-8'10021,"4"13"-8752,10 10 193,16 5-289,-9-8-684,-14-5-395,24 6 0,41 16 345,-45-15-441,-26-10-28,5 2 106,1-1 1,-1 0-1,1-1 1,17 2-1,164 1 378,148-7-396,-276-3-5,26 1 284,105-3-93,-136 2-120,241-8 617,-267 9-743,-2-1-101,57 3 0,59 2 222,-84-3-3,212 7-197,-1 0 231,251 14-65,-267-5 91,-22-2 123,130 2 219,-155-10-529,82 2 37,-209-5 112,167 6 130,-177-4-208,176 6 269,129-1-110,-181-1-123,-67-1-27,242 1 225,-84-2 228,-133-12-320,-95 2-329,-41 5-677,15-1-995,-22-4-2044,-6-2-3546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29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8 6816,'-5'-7'13189,"4"7"-12616,-4 8 4849,2 0-6431,-7 21 1779,-9 39-1,13-46-590,4-15-158,1 0 1,0-1-1,0 1 1,0 0 0,1 8-1,0-12-2,1-1-1,-1 1 0,0-1 1,1 1-1,-1-1 1,1 1-1,0-1 0,0 1 1,0-1-1,0 0 1,0 1-1,1-1 1,-1 0-1,0 0 0,1 0 1,3 3-1,3 2 62,-6-5-325,0 0 1,1 0-1,-1 0 1,1 0-1,0-1 1,5 3-1,-7-3-42,0-1 0,1 0 1,-1 0-1,0 0 0,0 0 0,1 0 0,-1 0 1,0 0-1,0 0 0,0 0 0,1 0 0,-1-1 0,0 1 1,0-1-1,0 1 0,1-1 0,-1 1 0,0-1 0,0 0 1,0 1-1,0-1 0,1-1 0,21-17-7259,-6 7 1386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3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 10816,'-23'-20'4000,"14"20"-3136,-5 0 799,10 0-1023,-1 0-384,32 7-14463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3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5472,'0'0'102,"0"-1"1,0 0-1,0 0 0,-1 1 1,1-1-1,0 0 0,1 1 1,-1-1-1,0 0 0,0 0 1,0 1-1,0-1 1,0 0-1,1 1 0,-1-1 1,0 0-1,1 1 0,-1-1 1,0 0-1,1 1 0,-1-1 1,1 1-1,-1-1 1,1 1-1,-1-1 0,1 1 1,0-1-1,-1 1 0,1 0 1,0-1-1,-1 0 102,0 1 1,0 0-1,0-1 1,0 1-1,0-1 0,0 1 1,0 0-1,0-1 1,0 1-1,0-1 0,0 1 1,0 0-1,0-1 1,0 1-1,-1 0 0,1-1 1,0 1-1,0 0 1,0-1-1,-1 1 0,1 0 1,0-1-1,0 1 1,-1 0-1,1 0 0,0-1 1,-1 1-1,-4-8 5881,5 28-2592,2 18-3242,0-27-195,3 20 246,4 56 1,-4 366 1105,-5-453-1317,-1 8 303,0-10-347,-1 0 0,1 0 0,-1 0 1,1 0-1,0 0 0,-1 0 0,1 0 0,0 0 0,1-1 0,-1 1 0,0 0 0,1-1 0,-1-4 0,0 3-27,1-1 1,0 0-1,1 0 0,-1 0 0,1 0 0,2-7 0,2-5-32,2 1 0,0 0 0,9-16 0,-7 16-14,7-15-69,26-35 1,-37 58 84,1 1 1,0 0-1,0 0 1,1 0 0,0 1-1,0 0 1,1 0 0,0 1-1,13-8 1,-19 12 7,-1 0 0,1 1 1,-1-1-1,1 1 0,-1 0 1,1-1-1,-1 1 0,1 0 0,-1 0 1,1 0-1,0 0 0,-1 0 1,1 0-1,-1 0 0,1 0 0,-1 1 1,1-1-1,-1 1 0,3 0 1,-2 0 0,0 1 0,0-1 0,0 1 0,0-1 1,0 1-1,-1 0 0,1 0 0,-1 0 0,1 0 1,-1 0-1,2 3 0,0 1 44,0 0 0,-1 1-1,0-1 1,0 1 0,0-1 0,-1 1 0,0 0-1,0 8 1,-1-6 2,-1-1-1,1 0 0,-2 1 1,1-1-1,-1 0 0,0 0 1,-1 0-1,-6 14 0,8-20-54,-1 1 0,1-1 0,-1 0 0,1 1 0,-1-1 0,0 0 0,0 0 0,0 0-1,0 0 1,0 0 0,0 0 0,-1-1 0,1 1 0,-1-1 0,1 0 0,-1 1 0,1-1-1,-1 0 1,0-1 0,1 1 0,-1 0 0,0-1 0,0 1 0,0-1 0,0 0 0,1 0-1,-1 0 1,0-1 0,-5 0 0,-3-2-55,-12-2 13,26 16-60,3 1 240,0 0 1,1-1 0,0 0-1,1-1 1,12 13 0,16 23 384,-34-43-511,1 1 1,0-1-1,1 0 0,-1 0 1,0 0-1,6 3 0,9 9 163,-17-15-79,-4-22-9258,0 7 5832,-1-7 306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3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8320,'0'3'3382,"6"3"-1676,11 10-398,-13-13-819,187 180 8657,-128-120-7786,-62-61-618,-10-16 484,0 1-1159,2 1 0,-1-2 1,2 1-1,0-1 0,1 0 0,0 0 0,-4-18 0,8 25-24,0-1 0,0 0 0,1 1-1,0-1 1,0 0 0,0 1 0,1-1-1,1 0 1,-1 1 0,1-1 0,0 1-1,1-1 1,0 1 0,0 0 0,8-13-1,-8 16 0,0 0 0,-1 1 0,2-1-1,-1 0 1,0 1 0,1 0 0,0 0-1,0 0 1,0 0 0,0 0-1,0 1 1,0 0 0,1 0 0,-1 0-1,1 0 1,-1 1 0,1 0-1,5-1 1,-4 1 4,1 1 0,0 0 0,-1 0 1,1 1-1,-1 0 0,1 0 0,-1 0 0,1 1 0,-1 0 0,0 0 0,0 1 0,11 5 0,6 7-188,-1 0-1,21 21 1,-32-27-417,-10-8-679,3-18-12494,-5-11 8857,-2-3-650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35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3232,'8'0'23844,"4"0"-20388,12 0-5597,-3 0 203,-8 0 4113,291-14-1688,4-16 135,-74 6-408,-233 24-214,10 0-756,0-1-1,0-1 1,1 0-1,-1-1 1,14-4 0,-42 3-8423,-8 8 465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3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48 3072,'0'0'384,"0"-1"-1,-1 0 1,1 0 0,0 1 0,-1-1 0,1 0-1,-1 1 1,1-1 0,0 0 0,-1 1 0,0-1-1,1 1 1,-1-1 0,1 0 0,-1 1-1,0 0 1,1-1 0,-1 1 0,0-1 0,0 1-1,-1-1 1,-8-6 5583,11 7-5697,1-1 0,-1 0-1,1 0 1,0 0 0,-1 1-1,1-1 1,0 1 0,-1 0 0,1-1-1,0 1 1,0 0 0,2 0 0,31 1-150,-18-1 269,290-11 785,-3-1-1084,-160 16 38,-127-2-39,2 1-119,-29 5-114,1-5 190,0-1 0,0 1 0,0-1 0,0-1 1,-1 1-1,-13-1 0,2 0 31,-349 23 173,166-20 93,138-4-456,-51-8 465,116 8-358,3 0 60,1 1 1,-1 0-1,0 0 0,0 0 0,0 1 0,4 2 0,-2-2-17,5 4-47,-2 0 0,1 1 0,-1-1 0,12 15 0,24 36-52,-25-32 68,13 18 20,36 45 28,-54-74-48,0-1-1,0 0 0,1 0 0,17 10 0,5 0 8,2-1 1,44 18-1,84 27 76,-40-18-15,-87-35-101,-38-13 75,-5 4 102,-2-1-124,1 0 0,-1-1 1,0 0-1,0 0 1,0-1-1,0 1 1,0-1-1,-13 2 1,3 0-25,-26 9-60,0 2 1,2 1 0,-77 45-1,93-46 88,2 1 0,0 1-1,-38 38 1,-49 70 105,98-111-133,-8 8-13,-1 0-1,-1-2 1,-1 0 0,-1-1-1,0-1 1,-38 20-1,47-30 11,-7 5 58,0-2 1,-26 10-1,7-5-38,-68 36-1,74-37 23,26-12 2,-1 0 0,-11 8 1,14-8 60,-7 6 896,23-13-595,10-1-306,0 2 0,0 0 1,1 1-1,19 0 0,9 0 61,375-22 184,-1 37-277,-318 3 226,-96-13-128,-8-3-128,1 1 1,-1 0-1,0-1 0,1 1 1,-1-1-1,0 1 1,1-1-1,-1 0 0,1 0 1,-1 0-1,0 1 0,1-1 1,-1-1-1,1 1 0,1 0 1,2-8 10,-5 7-58,1 0 1,-1 1 0,0-1-1,0 0 1,1 1-1,-1-1 1,0 0-1,1 1 1,-1-1 0,0 1-1,1-1 1,-1 1-1,1-1 1,-1 1 0,1-1-1,0 0 1,0 0-114,-1 10-272,0 4-1084,0 12-13927,-1-15 14100,-3 6-4379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40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10 769 6400,'-1'0'139,"1"0"-1,-1 0 1,1-1 0,-1 1 0,1 0 0,-1 0-1,1-1 1,-1 1 0,1 0 0,0-1 0,-1 1 0,1 0-1,0-1 1,-1 1 0,1-1 0,0 1 0,-1-1-1,1 1 1,0-1 0,0 1 0,-1-1 0,1 1-1,0-1 1,0 1 0,0-1 0,0 0 0,10-10 4750,-2 4-4284,12-11 854,1 1 0,27-16 0,-11 11-378,76-32 0,-78 39-824,0-1 0,52-33 0,-76 42-211,0-1 0,-1-1 0,1 0 0,-2 0 0,1-1 0,-1 0 0,-1 0 0,0-1-1,0-1 1,-1 1 0,6-16 0,0-9 52,-2 0-1,-1 0 0,5-44 1,-13 67-59,0 1 1,-1-1-1,-1 0 1,0 1-1,-1-1 1,0 1-1,-1-1 1,0 1 0,-1-1-1,-1 1 1,-5-14-1,8 24-39,1 1-1,-1-1 1,0 0-1,1 1 0,-1-1 1,0 0-1,0 1 1,0-1-1,-1 1 1,1 0-1,0-1 1,-1 1-1,1 0 0,0 0 1,-1 0-1,1 0 1,-1 0-1,0 0 1,1 0-1,-1 0 1,0 1-1,0-1 0,1 0 1,-1 1-1,0 0 1,0-1-1,0 1 1,0 0-1,1 0 1,-1 0-1,0 0 0,0 1 1,0-1-1,0 0 1,-2 1-1,-1 2-1,0-1-1,0 1 1,0-1-1,0 1 1,0 1-1,0-1 0,1 1 1,0 0-1,0 0 1,-6 7-1,0 2 40,0 1 0,1 1 0,1-1-1,0 2 1,-6 19 0,-24 84 283,37-117-317,-4 18 109,0 0 0,1 0 0,-1 27 0,5-37-80,0-1-1,0 1 1,1 0-1,0-1 0,1 1 1,0-1-1,0 0 1,1 1-1,5 9 1,-4-10 28,1 0 1,0 0-1,1 0 0,0 0 1,1-1-1,13 14 0,-16-18-361,0 0-1,1-1 0,-1 0 0,1 0 0,0 0 1,0 0-1,0-1 0,1 0 0,-1 0 1,0 0-1,1-1 0,-1 1 0,12 0 0,-8-2-1067,-1 0-1,0 0 1,1-1-1,11-2 1,6-4-1575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4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 8640,'-28'-3'2784,"28"3"-2758,-1 0 0,0 0 0,0 0 0,0 1 0,1-1 0,-1 0 0,0 0 0,0 0 0,0 1 0,1-1 0,-1 0 0,0 1 0,1-1 0,-12 8 9615,41-3-7476,79-7-914,37 0-409,-109 3-838,-1 2 1,39 8 0,-65-9 239,1-1 1,-1-1-1,11 0 1,-6 0-4269,1 1-6839,-32 7 1407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41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40 7136,'-26'4'2309,"26"-4"-2281,0 0 1,-1 0-1,1 0 0,0 0 0,0 0 0,-1 0 1,1 0-1,0 1 0,0-1 0,-1 0 1,1 0-1,0 0 0,0 0 0,0 1 1,-1-1-1,1 0 0,0 0 0,1 6 4872,68-12 1723,-15 0-5524,216-10 571,-255 16-1572,24 3 1,11-1-1253,-44-2-408,-1-1 0,1 1 0,10-4-1,-8 2-1233,11-5-2397,-2-8 175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4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60 9792,'-5'-1'369,"1"0"1,-1 0-1,0 0 1,0 1-1,0 0 1,0 0 0,0 0-1,0 0 1,0 1-1,0 0 1,0 0-1,1 0 1,-1 0 0,0 1-1,1 0 1,-5 2-1,-5 3 521,1 1-1,1 0 1,-1 1-1,-12 11 1,18-13-670,1-1 1,-1 1-1,1 0 1,1 0-1,-1 1 1,1 0-1,1-1 1,-5 11-1,8-17-181,1 1 0,-1 0 1,1-1-1,-1 1 0,1 0 0,0 0 0,-1 0 1,1-1-1,0 1 0,0 0 0,0 0 1,1 0-1,-1-1 0,0 1 0,1 0 0,-1 0 1,1-1-1,-1 1 0,1 0 0,0-1 1,0 1-1,0 0 0,0-1 0,0 1 0,0-1 1,0 0-1,0 1 0,1-1 0,-1 0 0,0 0 1,2 1-1,3 2 56,-1-1 0,0 0 0,1 0 0,0-1 1,0 0-1,-1 0 0,13 2 0,8 0 115,0-2 0,0-1 1,0-1-1,1-1 0,-1-2 1,35-7-1,-46 7-92,1-1 0,-1-1 0,0 0 0,0-1 0,21-11 0,-29 12-73,1 1-1,-2-1 1,1 0-1,0 0 1,-1-1-1,0 0 1,-1 0-1,1-1 1,-1 1-1,0-1 1,7-15-1,-10 18-21,-1 0 0,1 0 0,-1 0 0,0 0 0,0-1 0,-1 1 0,1 0 0,-1-1 0,0 1 0,0 0 0,-1 0 0,1-1 0,-1 1 0,0 0 0,0 0 0,-2-6 0,1 6-4,1 1-1,-1-1 1,0 1-1,0 0 1,0 0 0,0 0-1,-1 0 1,1 0-1,-1 0 1,1 1 0,-1-1-1,0 1 1,0 0 0,0 0-1,-1 0 1,1 0-1,0 0 1,-1 1 0,-3-2-1,-7 0-32,1 1 1,-1 0-1,1 1 0,-1 0 1,0 1-1,1 1 0,-27 4 0,-1 3-149,-49 17-1,-34 18-1602,45-10-5897,74-31 6027,18-15-8141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3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91 4064,'-5'-50'6112,"7"36"-3221,0 12-1928,-1 6 159,-1 55-309,-6 291 2016,6-258-2432,1-56 2689,0-57-2758,1 0-1,7-31 1,2-8-522,25-151-105,-33 191 275,1 1-1,1-1 0,1 1 1,0 0-1,1 1 0,1 0 1,15-25-1,-22 42 23,-1 0 1,0 1-1,1-1 0,-1 0 1,1 0-1,-1 0 0,1 1 0,0-1 1,-1 0-1,1 1 0,0-1 1,-1 0-1,1 1 0,0-1 1,0 1-1,-1-1 0,1 1 1,0-1-1,0 1 0,0 0 0,0-1 1,0 1-1,0 0 0,0 0 1,-1 0-1,3 0 0,-2 0 2,0 1 1,0 0-1,0 0 0,0 0 0,0 0 0,0 0 0,0 0 1,0 0-1,0 0 0,0 0 0,-1 0 0,1 0 0,0 1 1,-1-1-1,1 0 0,-1 0 0,0 1 0,1 1 0,3 12 15,-2 0-1,3 31 0,-2-15 61,3 199 404,-7-150 268,1-79-288,1-2-144,17-18 53,116-164-353,13-18-14,-142 195-46,0 0 0,0 0 0,1 1 0,0-1 0,0 1 0,11-7 0,-17 12 40,0 0 0,1 0-1,-1 0 1,0 0 0,1 0 0,-1-1 0,0 1-1,1 0 1,-1 0 0,0 0 0,1 0 0,-1 0 0,1 0-1,-1 0 1,0 0 0,1 0 0,-1 1 0,0-1-1,1 0 1,-1 0 0,0 0 0,1 0 0,-1 0 0,0 1-1,1-1 1,-1 0 0,0 0 0,1 0 0,-1 1-1,0-1 1,0 0 0,1 1 0,-1-1 0,0 0 0,0 0-1,0 1 1,0-1 0,1 0 0,-1 1 0,0 0-1,6 18-116,-5-14 105,7 33 177,-3 0 0,3 70 0,-4 12 176,2 107 475,-6-227-912,1 13 794,0-9-1504,11-9-5984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42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0 405 4384,'0'8'14817,"0"-19"-15912,2-5 1483,0 1 0,1-1 0,1 1 0,0-1 0,11-24 0,-8 22-209,39-94 860,-38 97-954,0 1 1,0 0-1,1 1 1,1-1-1,18-18 1,-25 29-69,0 0 0,1 0 0,-1 1 0,1-1 0,0 1 0,0 0 0,0-1 0,0 2 0,0-1 0,0 0 0,0 1 0,1 0 0,5-1 0,-6 2-9,-1 0-1,0 0 1,0 0 0,0 0-1,0 1 1,0-1-1,0 1 1,0 0-1,0 0 1,0 0-1,0 0 1,-1 1-1,1-1 1,0 1-1,-1 0 1,1 0-1,-1-1 1,1 2-1,2 2 1,14 18 170,-1 0 0,22 39 0,-24-35 67,1-1 0,21 24 0,-37-50-244,11 14 224,28 24-1,-37-35-169,1 0 0,0 0 0,0 0 0,0-1 1,0 0-1,1 1 0,-1-1 0,1-1 0,-1 1 0,1-1 0,-1 0 0,1 0 0,6 0 1,-8-1-5,0 0 1,-1 0 0,1-1 0,0 1 0,0-1 0,-1 0-1,1 0 1,0 0 0,-1 0 0,1 0 0,-1-1 0,1 1-1,3-3 1,-2 0-10,0 1 0,-1-1 0,1 0 0,-1 0 1,0-1-1,5-7 0,-1-1-21,-2 0 0,1 0 0,-2 0 0,6-24 0,5-45 165,-14 71-228,0-1-1,-1 1 0,0-1 1,-1 1-1,-3-15 1,4 25 11,0-1 1,0 1-1,-1-1 1,1 1-1,-1-1 1,1 1-1,-1-1 1,0 1-1,1-1 1,-1 1-1,0 0 1,0-1-1,0 1 1,0 0-1,0 0 1,0 0-1,0 0 1,-1 0-1,1 0 1,0 0-1,0 0 1,-1 0-1,1 1 1,-1-1-1,1 0 1,-1 1-1,1 0 1,-1-1-1,1 1 1,-1 0-1,1-1 1,-1 1-1,0 0 0,1 0 1,-2 1 0,-4 0-11,0 0 1,1 0-1,-1 1 1,1 1-1,-1-1 1,-9 6-1,-2 1 79,1 2 1,1 0-1,-22 18 0,-39 44 131,55-52-160,-38 36 201,-132 133 1132,172-167-1310,-9 9 121,27-29-378,-1-1 1,1 0 0,-1 0 0,0 0-1,1-1 1,-1 1 0,0-1-1,0 1 1,0-1 0,-4 1-1,-5-4-3023,7-2 992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0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 3808,'-8'0'14348,"8"0"-13921,-4 4 1291,-2 0-3982,-6 6 2441,1-1 1,0 1-1,0 1 1,1 0-1,1 0 0,0 1 1,0 0-1,1 1 1,1 0-1,-7 16 1,-16 35 760,-40 130 1,55-138-708,-23 103 413,27-81-335,4 0 0,4 1 1,7 100-1,-2-155-161,1-1 1,1 0-1,13 42 0,-13-54-106,0 0-1,1 0 1,1-1-1,-1 0 1,1 0-1,1 0 1,0-1-1,0 1 0,14 11 1,-18-18-198,1 0 0,-1-1 0,1 0 0,-1 1 0,1-1 0,0-1 0,7 4 0,-5-4-565,0 1 1,-1-1-1,1 0 1,0-1-1,0 0 0,0 0 1,0 0-1,10-2 1,-8 1-245,-1-1 0,1 0 0,0-1 0,-1 1 0,0-1 1,1-1-1,-1 0 0,-1 0 0,1 0 0,0-1 0,5-5 0,17-23-2469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35 102 8384,'-10'-7'1163,"-14"-14"2260,24 20-3143,1 0 0,-1 0-1,1 0 1,0 0 0,0 0-1,0 0 1,-1 1 0,1-1-1,0 0 1,0 0 0,0 1 0,0-1-1,2 0 1,-3 1-143,16-10 379,0 1-1,1 1 0,0 0 0,0 1 0,1 1 0,28-6 0,-42 11-478,0 1 0,1-1 0,-1 1-1,0 0 1,0 1 0,0-1 0,0 0 0,0 1 0,0 0 0,0 0 0,0 0 0,0 1 0,-1-1 0,1 1 0,0 0 0,-1 0 0,1 0-1,5 5 1,-7-4 12,1-1 0,-1 1 0,0-1-1,0 1 1,0 0 0,0 0 0,0 0-1,-1 0 1,0 0 0,1 0 0,-1 0 0,0 0-1,0 1 1,-1-1 0,1 0 0,-1 1-1,1-1 1,-1 0 0,0 1 0,-1-1-1,1 1 1,0-1 0,-2 6 0,-6 16 404,-21 45 0,7-18-218,19-43-158,-36 93 556,-52 96 1,90-196-623,0 0 0,0 0 0,1-1 0,-1 1 1,0 0-1,1 0 0,-1 0 0,1 0 0,0-1 0,-1 1 0,1 0 0,0 0 0,0 0 1,0 0-1,1 0 0,-1 0 0,0 0 0,1 2 0,0-3 24,0 1-1,-1-1 0,1 0 0,0 0 1,0 0-1,0 1 0,0-1 1,1 0-1,-1 0 0,0 0 1,0 0-1,0-1 0,1 1 0,-1 0 1,0-1-1,1 1 0,-1 0 1,1-1-1,-1 0 0,1 1 1,-1-1-1,1 0 0,2 0 1,14 1 60,-1-2 0,1 0 1,0-1-1,-1-1 0,0 0 1,25-9-1,34-6 96,-73 18-656,0-1-1,0 0 1,0 0 0,0 0-1,0 0 1,0 0 0,0 0-1,0-1 1,0 0 0,4-3-1,-2 0-1662,0 0-1,-1 0 0,7-10 1,-3 4 530,9-7-2418,1 2-416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7 500 7136,'-7'3'2984,"16"-5"-207,17-5 853,-17 1-3148,0 0-1,-1 0 0,1 0 0,-1-1 0,0 0 0,9-12 0,40-57 510,-21 26-683,-14 22-268,62-88 165,-76 104-97,-1-1 0,0 0 0,-1 0 0,-1-1 0,0 1 0,-1-1 0,4-24 0,-7 36-82,-1 1-1,0-1 1,0 0-1,0 0 1,0 0-1,0 0 1,-1 1 0,1-1-1,0 0 1,-1 0-1,1 1 1,-1-1-1,0 0 1,1 1-1,-3-4 1,2 5-18,1-1 1,-1 0-1,0 1 0,1-1 1,-1 1-1,0 0 0,0-1 1,1 1-1,-1-1 1,0 1-1,0 0 0,0 0 1,0-1-1,0 1 0,1 0 1,-1 0-1,0 0 1,0 0-1,0 0 0,0 0 1,0 0-1,0 0 0,1 1 1,-1-1-1,0 0 1,0 0-1,0 1 0,0-1 1,1 1-1,-1-1 0,0 0 1,0 1-1,0 0 1,-7 5 3,0-1 0,0 1 0,1 1 1,0 0-1,0 0 0,-6 9 0,-33 49 783,40-54-617,-1 1 0,1 0 0,1 1 0,1-1 0,-1 1 1,2 0-1,-4 23 0,4-6 90,1 1 0,2 37 0,1-50-232,1 0 0,1 0 0,1 0 0,0 0 0,1-1 0,1 1 0,8 15 0,-12-29-21,0 0 1,0 0-1,0 0 0,1-1 1,0 1-1,-1-1 1,1 0-1,6 6 0,-7-8-91,0 0 1,0 1-1,0-1 0,0 0 0,1 0 0,-1 0 0,0 0 1,0-1-1,1 1 0,-1-1 0,0 1 0,1-1 0,-1 0 1,1 0-1,-1 0 0,0 0 0,4-1 0,9-2-1847,0-2 1,0 1-1,17-10 0,-14 6-753,21-8-604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2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7456,'0'0'118,"0"-1"1,-1 1 0,1-1 0,0 1-1,0-1 1,0 1 0,0-1-1,0 1 1,0-1 0,0 1 0,0-1-1,0 1 1,0-1 0,0 1-1,0-1 1,0 1 0,0-1 0,0 1-1,0-1 1,1 1 0,-1-1-1,0 1 1,0-1 0,1 1 0,-1 0-1,0-1 1,1 1 0,-1-1-1,0 1 1,1 0 0,-1-1-1,1 1 1,-1 0 0,1-1 0,0 1 128,0 0 1,0 1 0,0-1 0,0 0-1,0 0 1,0 1 0,0-1 0,-1 1-1,1-1 1,0 1 0,0-1-1,0 1 1,0-1 0,-1 1 0,1 0-1,0-1 1,-1 1 0,1 0 0,-1 0-1,1 0 1,0 1 0,3 4 264,0 1 0,0-1 0,-1 1-1,0 0 1,-1 0 0,0 0 0,0 1 0,0-1 0,0 9 0,1 9 751,-2 35 1,-1-44-740,-2 31 515,-14 74 0,2-18-626,6 93-221,3-157-1808,5-39 1537,0 0 1,0 0 0,0 0-1,0 0 1,0 0 0,-2 1-1803,1-1 1802,1 0 1,0 0 0,0 0-1,0 0 1,0 0-1,0 0 1,0 0 0,0 0-1,0 0 1,-1 0 0,1 0-1,0 0 1,-5-4-2547,4-1 1101,0 0-1,1 0 0,-1 0 1,1 0-1,0 0 0,1 0 1,-1 0-1,3-8 0,5-6-2208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86 9376,'-4'-5'1043,"3"4"-831,0 0 0,0 0 0,1 0 0,-1 0 0,0 1 0,0-1 0,0 0 0,0 0 0,0 1 0,0-1 0,0 0 0,-1 1 0,-3-2 4117,7-1-3188,4-2-134,0 1 0,0 0 1,1 1-1,9-5 0,-13 7-859,14-6 287,0 1 1,0 1 0,0 1 0,28-4-1,72-1-259,-116 9-178,109-1-225,-67 1-394,-3 2-2125,-37-1 1814,-1-1-1,1 0 0,-1 1 1,1-1-1,-1 1 0,1 0 1,-1 0-1,0 0 1,0 0-1,1 0 0,-1 1 1,0-1-1,3 4 0,1 5-4277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10304,'-9'-16'3064,"6"13"-803,7 11 2568,1 5-4263,1 0 1,-2 1-1,0 0 1,0-1-1,-1 1 1,-1 1-1,-1-1 0,1 15 1,-3 19 76,-7 50-1,0-2-337,6-17-291,-1 34 20,2-53-1770,1-40-2048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7872,'-15'-10'2560,"15"10"-2524,0 0 1,0-1 0,0 1 0,0 0 0,0 0-1,0 0 1,0 0 0,0-1 0,0 1 0,0 0-1,0 0 1,0 0 0,0 0 0,1 0 0,-1-1-1,0 1 1,0 0 0,0 0 0,0 0 0,0 0-1,0 0 1,0 0 0,0 0 0,1-1 0,-1 1-1,0 0 1,0 0 0,0 0 0,0 0 0,0 0-1,1 0 1,-1 0 0,0 0 0,0 0 0,0 0-1,0 0 1,0 0 0,1 0 0,-1 0 0,0 0-1,0 0 1,0 0 0,0 0 0,1 0 0,-1 0-1,0 0 1,0 0 0,0 0 0,11-1 1685,-4 1-1380,0 1 0,0 0 0,0 1 0,0 0 0,-1 0 0,1 0 0,-1 1 0,1 0 0,-1 0 0,0 0 0,0 1 0,-1 0 1,1 0-1,7 8 0,6 6 219,-1 2 1,22 29 0,64 101 1300,-38-51-743,-6-6-138,-50-76-756,-2 0 1,0 1-1,9 31 1,-11-21-17,0 0 0,-2 0 1,-1 0-1,-1 1 1,-1-1-1,-2 1 1,-5 35-1,3-40-133,-2 0 1,-1 0-1,-1-1 0,-1 0 1,0 0-1,-2-1 0,-1 0 1,-27 40-1,29-50-459,-1 1 0,-1-1 0,0-1 0,-1 0 0,-18 13 0,20-17-755,-1 0-1,0-1 1,0 0 0,-14 4 0,-7 0-1465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135 239 6656,'-7'-16'912,"3"7"-212,-1-1 0,2 1 0,-5-17 6159,8 30-4007,0 15-2425,1-1 225,-25 359 4497,2-84-4495,18-136-411,4-90-2545,0-67 2148,0 0 1,1 0 0,-1 0-1,0 0 1,0 0-1,1 0 1,-1 0-1,0 0 1,1 0-1,-1 0 1,0 0-1,0 0 1,1 0 0,-1-1-1,0 1 1,1 0-1,-1 0 1,0 0-1,0 0 1,0 0-1,1-1 1,-1 1-1,0 0 1,0 0-1,1-1 1,-1 1 0,0 0-1,0 0 1,0-1-1,0 1 1,3-6-819,-1 1 0,0-1 0,-1 1 0,2-11 0,1 1-611,1-13-155,-1-1-1,-1 0 1,-2 0-1,0 0 1,-6-39-1,-11-40 211,-9 5 3904,10 44 687,3 0 1,3 0 0,-3-101 0,12 141-2415,0 0 0,1 1 0,1-1 0,6-29 1,-6 41-495,0 0 0,1-1 0,0 1 0,0 0 0,0 1 1,1-1-1,0 0 0,1 1 0,-1 0 0,1 0 1,0 0-1,0 1 0,1 0 0,7-6 0,-1 3 12,0 1-1,1 0 1,0 1-1,1 1 0,-1 0 1,1 1-1,19-4 1,-5 3 96,1 1 1,47 1 0,-62 3-161,0 1 0,0 0 0,0 1 0,0 1 0,0 0 1,0 1-1,-1 0 0,0 1 0,0 1 0,22 12 0,-29-14 24,0 0 0,0 1 0,0-1 1,0 1-1,-1 0 0,0 1 0,0 0 0,-1-1 0,1 1 0,-1 1 0,0-1 0,-1 1 1,1-1-1,-2 1 0,1 0 0,-1 0 0,1 0 0,-2 1 0,1-1 0,-1 0 0,0 14 0,-1-12-32,-1 0 0,0-1 0,0 1 0,-1 0 0,0-1 0,0 1 0,-1-1 0,0 0 0,-1 0-1,0 0 1,0 0 0,0-1 0,-1 1 0,0-1 0,-1 0 0,0-1 0,-10 10 0,8-9-439,-1-1 1,1 0-1,-1 0 0,0-1 1,0 0-1,-1-1 1,1 0-1,-1 0 1,0-1-1,0 0 1,0-1-1,-1 0 0,1-1 1,-16 0-1,22-1 181,1 0-644,1 0 0,-1 0 0,1 0 0,0 0 0,-1 1 0,1-1 0,-1 1 0,-2 0 0,4 0 542,1-1 0,-1 1-1,1-1 1,-1 1 0,1 0 0,0-1-1,-1 1 1,1-1 0,0 1 0,-1 0-1,1-1 1,0 1 0,0 0 0,-1-1-1,1 1 1,0 0 0,0 0 0,0-1-1,0 1 1,0 0 0,0-1 0,0 1-1,0 0 1,0 0 0,1-1 0,-1 1-1,0 0 1,0-1 0,1 1 0,-1 0-1,1 0 1,4 14-4316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0 364 7456,'2'1'605,"-1"-1"0,1 1 0,0-1 0,0 1 0,-1-1 0,1 0 0,0 0 0,0 1 0,0-1 0,3-1 0,28 1 2137,-3-2-1941,-1-2-1,0 0 1,0-2 0,54-18 0,-70 19-719,-1 0 1,0-1-1,0 0 1,0-1-1,0-1 1,-1 0 0,-1 0-1,1-1 1,-1 0-1,-1-1 1,0 0-1,15-22 1,-15 17-5,-1 0-1,0-1 1,-1 0 0,-1 0-1,-1-1 1,0 0-1,-2 0 1,4-33 0,-8 32 150,1 17-209,0 1-1,0 0 1,-1-1 0,1 1 0,0 0 0,0-1 0,0 1 0,-1 0-1,1 0 1,0-1 0,0 1 0,-1 0 0,1-1 0,0 1 0,0 0-1,-1 0 1,1 0 0,0-1 0,-1 1 0,1 0 0,0 0 0,-1 0-1,1 0 1,-1-1 0,0 2 16,-1-1 0,1 1-1,-1-1 1,1 1 0,0-1 0,-1 1-1,1 0 1,0 0 0,0-1 0,-1 1 0,1 0-1,0 0 1,0 0 0,0 1 0,0-1-1,0 0 1,0 0 0,0 2 0,-13 19 362,2 0 1,1 0-1,-17 47 0,23-55-269,1-5-60,1-1-1,1 1 1,-1 0-1,1-1 1,1 1 0,0 0-1,0 0 1,0 0 0,1 0-1,1 0 1,0 0 0,0 0-1,0 0 1,1 0 0,1 0-1,0-1 1,0 1 0,5 9-1,-3-8-51,0 0 1,1 0-1,11 13 0,-15-20-113,1 0 0,-1 0 0,1 0-1,0-1 1,0 1 0,1-1 0,-1 0 0,0 0 0,1 0 0,-1 0 0,1-1 0,0 1-1,0-1 1,3 1 0,3-1-576,-1-1 0,1 0 0,-1 0 0,1-1 0,-1 0 0,11-3 0,-10 2 83,122-30-8594,-65 8 3030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3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8064,'3'7'6305,"-1"9"-3698,1 18-330,-3 63 604,0 47-3058,2-129-2278,-2-14 2218,0-1 0,1 0 0,-1 1 0,1-1 0,-1 0 0,0 0 0,1 1 0,-1-1 0,1 0 1,-1 0-1,1 1 0,-1-1 0,0 0 0,1 0 0,-1 0 0,1 0 0,-1 0 0,1 0 0,-1 0 0,1 0 0,-1 0 0,1 0 0,-1 0 0,1 0 0,-1 0 0,1-1 0,13 1-2915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358 17 3904,'0'-1'124,"1"0"-1,-1 0 1,1 0 0,-1 0-1,1 1 1,-1-1 0,1 0 0,-1 0-1,1 1 1,0-1 0,-1 0 0,1 1-1,0-1 1,-1 0 0,1 1-1,0-1 1,0 1 0,0-1 0,0 1-1,1-1 1,6-1 7235,-19 3-3410,2 0-3381,-1 1-307,1 1 1,-1 1-1,0 0 1,1 0-1,-1 1 0,1 0 1,1 1-1,-1 0 1,1 0-1,0 1 0,0 0 1,1 0-1,0 1 0,-9 12 1,-4 9 187,2 1 0,-28 62-1,27-52 72,13-26-411,-59 129 814,55-117-701,1 0 0,2 1 0,-8 46 0,11-24-102,1-1 1,3 1 0,2 0 0,2 0 0,10 49 0,-5-51-206,1-1-1,29 81 1,-36-122 385,17-13-13586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23 9568,'-4'-4'926,"3"4"-686,0-1-1,1 0 0,-1 0 0,0 0 0,0 0 0,1 1 1,-1-1-1,1 0 0,-1 0 0,1 0 0,-1 0 0,1-1 1,-1 1-1,1 0 0,0 0 0,0 0 0,-1-2 1,-9 12 4272,6-7-3729,-45 48 2578,32-31-2407,-25 21 1,30-30-770,-1 2 0,2-1 1,0 2-1,0 0 0,1 0 1,1 0-1,0 1 0,1 1 1,0-1-1,1 2 0,-8 28 0,8-23-34,1 1 0,-3 27-1,8-40-110,0-1 0,1 0-1,0 1 1,0-1-1,1 0 1,0 1 0,0-1-1,1 0 1,4 10-1,-5-15-46,0 1-1,1-1 0,-1 0 0,1 0 1,0 0-1,0 0 0,0 0 0,1 0 0,-1-1 1,1 1-1,-1-1 0,1 0 0,0 1 1,0-1-1,0-1 0,0 1 0,0 0 0,1-1 1,-1 1-1,0-1 0,1 0 0,-1 0 0,1 0 1,-1-1-1,1 1 0,-1-1 0,1 0 1,0 0-1,-1 0 0,1-1 0,-1 1 0,1-1 1,-1 1-1,1-1 0,-1-1 0,4 0 0,3-2-162,-2-1 0,1 0 0,0 0-1,-1 0 1,0-1 0,8-8-1,41-45-717,3-3 233,-4 16 509,2 4 0,86-50 0,-131 82 400,-10 5-37,-7 5 214,-3 3-348,-1 1 0,1 0 0,0 0 0,0 1 0,1 0 1,-1 0-1,1 1 0,0 0 0,1 0 0,-1 0 0,1 0 1,-8 14-1,-1 4 72,1 1 0,-15 41 0,20-43-75,-9 39 0,14-50-69,1-1-1,1 1 1,0 0 0,1-1-1,1 21 1,-1-29 0,1-1-1,-1 1 1,1 0 0,-1-1-1,1 1 1,0-1 0,0 1-1,0 0 1,0-1 0,1 0-1,-1 1 1,1-1 0,-1 0-1,1 0 1,0 0 0,0 0-1,0 0 1,0 0 0,0 0-1,0-1 1,0 1 0,1-1-1,-1 1 1,0-1 0,1 0-1,-1 0 1,1 0 0,0 0-1,-1-1 1,1 1 0,0-1-1,-1 0 1,1 1 0,0-1-1,0 0 1,-1-1 0,6 0-1,0-1-56,1 0-1,-1-1 1,0 0-1,0-1 0,0 0 1,-1 0-1,0 0 0,1-1 1,-1 0-1,-1-1 0,1 1 1,-1-1-1,0-1 0,8-10 1,6-10-225,-2-1 0,21-41 0,-37 65 237,1 0 24,6-13-145,0-1 0,11-33 0,-19 46 149,1 1-1,-1 0 1,0 0 0,-1-1 0,1 1 0,-1 0 0,0-1 0,0 1-1,0-1 1,0 1 0,-1 0 0,0-1 0,0 1 0,0 0-1,0 0 1,-1-1 0,1 1 0,-5-7 0,5 10 1,0 0 0,0-1-1,0 1 1,0 0 0,0 0 0,0 0 0,-1 0 0,1 0-1,0 0 1,0 0 0,-1 0 0,1 1 0,0-1 0,-4-1 0,4 2-1,0 0 0,0 0 0,0 0 1,0 0-1,0 0 0,0 0 0,0 0 1,0 1-1,0-1 0,0 0 1,0 0-1,0 1 0,0-1 0,0 1 1,0-1-1,-2 2 0,1 0-2,0 0-1,0 0 1,0 0-1,0 0 1,0 0-1,0 0 1,1 1-1,-1-1 1,1 1-1,0 0 1,-1-1 0,1 1-1,-1 4 1,2-2 17,-1-1 0,1 1 0,0 0 0,0 0 1,0 0-1,0 0 0,1 0 0,0 0 0,0 0 1,0-1-1,1 1 0,0 0 0,0-1 0,0 1 1,0-1-1,1 0 0,-1 0 0,1 0 0,0 0 1,5 4-1,-2 0 4,2-1 1,-1 0-1,1-1 1,0 1-1,0-2 1,1 1-1,0-1 1,18 8-1,-24-12 21,1 0-1,-1 1 0,1-1 1,0-1-1,-1 1 0,1 0 1,0-1-1,-1 0 0,1 0 1,0 0-1,0 0 0,0 0 1,-1-1-1,1 0 0,0 0 1,-1 0-1,1 0 0,-1 0 1,1-1-1,-1 0 0,0 1 1,1-1-1,-1-1 0,0 1 1,0 0-1,-1-1 0,4-2 1,13-17 31,0 0 0,-1-1 0,-2-1 0,20-37 0,17-25-129,-48 75 23,0 1-102,-3 10 51,-1 6-5,-5 68 346,-13 81 0,3-43 191,12-98-329,-6 25-1,7-34-117,-1 0 0,0 0 0,0 0 0,0 0 0,0 0 0,-1-1 0,-5 8 0,8-12 0,0 1-1,-1-1 0,1 0 0,0 0 1,-1 1-1,1-1 0,0 0 0,-1 0 0,1 1 1,0-1-1,-1 0 0,1 0 0,-1 0 1,1 0-1,0 0 0,-1 0 0,1 0 0,-1 1 1,1-1-1,0 0 0,-1 0 0,1-1 1,-1 1-1,1 0 0,-1 0 0,1 0 0,0 0 1,-1 0-1,1 0 0,0 0 0,-1-1 1,1 1-1,-1 0 0,1 0 0,0-1 0,-1 1 1,1 0-1,0 0 0,0-1 0,-1 1 0,1 0 1,0-1-1,0 1 0,-1 0 0,1-1 1,0 1-1,0 0 0,0-1 0,0 1 0,0-1 1,-1 1-1,-9-25-322,9 23 291,-5-20-46,0 0 0,1 0-1,1 0 1,1-1 0,1-24-1,2 43 98,0-1 0,0 0 1,1 0-1,0 0 0,0 0 0,0 1 0,3-6 0,-4 9-2,0 0 0,0 0-1,1 1 1,-1-1 0,1 0-1,-1 0 1,1 1 0,-1-1-1,1 0 1,-1 0 0,1 1 0,0-1-1,-1 1 1,1-1 0,0 1-1,0-1 1,-1 1 0,1-1-1,0 1 1,0 0 0,0-1 0,0 1-1,0 0 1,-1 0 0,1-1-1,0 1 1,0 0 0,0 0-1,0 0 1,0 0 0,0 0-1,0 0 1,-1 1 0,1-1 0,0 0-1,0 0 1,0 1 0,0-1-1,0 0 1,-1 1 0,1-1-1,0 1 1,0-1 0,0 2 0,9 5 19,-1 0 1,-1 1 0,1 0 0,8 12 0,20 17-286,-31-32-389,0 0-1,0 0 1,0-1 0,1 0 0,9 5 0,-13-8 38,1 0 0,0 0 0,-1 0 0,1 0 0,0-1 0,0 1 0,-1-1 1,1 0-1,0 0 0,0 0 0,0-1 0,-1 1 0,6-2 0,5-3-1687,0 0 0,0-1 0,13-8 0,-26 14 2271,36-20-3300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61 9984,'-5'-23'6648,"5"23"-6570,4 8 1510,-4 0-1183,1-1 1,-2 0-1,1 1 1,-1-1-1,0 0 0,-1 1 1,-2 7-1,-1 6 197,-7 38 357,-19 96 1047,26-119-1757,2 0 0,1 48 0,3-45-8,10 56-1,-8-82-135,-1-1 1,2 0-1,-1 0 0,2 0 1,0 0-1,0-1 1,1 1-1,11 16 1,-15-26-98,0 0 1,0 0-1,0 0 1,0 0-1,0 0 1,0 0-1,0-1 1,1 1-1,-1-1 1,1 1-1,-1-1 1,1 0-1,-1 0 1,1 0-1,0 0 1,0-1-1,-1 1 1,1-1-1,0 0 1,0 1 0,0-1-1,-1 0 1,1-1-1,0 1 1,0 0-1,-1-1 1,4-1-1,6-2-42,-1 0-1,0-1 1,0-1-1,-1 0 1,12-8-1,38-28-196,-2-3 0,88-87 0,-131 117 194,0-2 0,-2 0-1,1 0 1,-2-1 0,0-1-1,-2 0 1,0-1 0,-1 0-1,0 0 1,-2-1 0,8-37-1,-11 42 123,-2 1 0,0 0 0,-1-1 0,0 1 0,-1-1 0,-4-28 0,2 38-67,1 0 0,-1 0 1,0 0-1,0 0 0,0 0 1,-1 1-1,0-1 0,0 1 0,0-1 1,-1 1-1,0 0 0,0 1 0,0-1 1,-1 1-1,1-1 0,-1 1 0,0 1 1,0-1-1,-10-4 0,5 3-14,0 1 0,-1 1-1,1 0 1,-1 0 0,0 1-1,1 0 1,-1 1 0,0 0-1,0 1 1,0 0 0,0 1-1,0 0 1,-18 5 0,12-2 33,0 1 1,0 1-1,1 0 1,0 1 0,1 1-1,-1 1 1,-26 19-1,25-15 49,1 0 1,0 1-1,1 1 0,1 0 0,-22 31 0,26-31-48,2-3 28,0 0 0,1 1 0,0 0 0,-6 17 0,10-22-11,0 1 70,0 0 1,-2 15-1,5-22-95,-1 0 0,1 0 0,0 1 0,0-1 0,0 0 1,1 0-1,-1 1 0,0-1 0,1 0 0,0 0 0,-1 0 0,1 1 0,0-1 0,0 0 0,2 3 0,0-2 25,-1-1 0,1 1-1,-1-1 1,1 0-1,0 0 1,0 0-1,0 0 1,0 0-1,0 0 1,0-1 0,0 0-1,1 0 1,-1 0-1,0 0 1,1 0-1,-1 0 1,8-1-1,5 1 26,0-2 0,27-3-1,-34 3-94,36-4-114,83-12-2578,-91 10-814,52-16 1,-73 18 1118,1-2 0,-2 0 0,1-1-1,27-18 1,4-13-2712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1:5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24 6880,'-5'-6'1610,"-7"-11"11611,13 18-12378,24 19 553,56 48 147,263 277 254,-314-313-1560,47 65-1,-68-83-152,0 0 0,-1 1-1,-1 0 1,0 0 0,-1 0-1,-1 1 1,0 0 0,2 19-1,-4-17-25,-2 0 0,0 1 0,-1-1 0,-1 1 0,-1-1 0,-1 0 0,0 1 0,-1-1 0,-1-1 0,-1 1 0,0-1 0,-2 0 0,0 0 0,0-1 0,-12 16 0,-4 1-26,-2-1 0,-2-2 0,-38 35 0,-103 75-806,163-136 716,-148 109-3501,119-91-1571,-40 17 1,65-34 3408,0-2 1,-18 6-1,-11-3-4007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1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1248,'0'0'-29,"0"0"0,0 0 1,0 0-1,0 0 0,-1 0 0,1 0 0,0 0 1,0-1-1,0 1 0,0 0 0,0 0 0,0 0 1,0 0-1,0 0 0,0 0 0,0 0 0,0 0 1,-1 0-1,1 0 0,0 0 0,0 0 0,0-1 1,0 1-1,0 0 0,0 0 0,0 0 1,0 0-1,0 0 0,0 0 0,0 0 0,0 0 1,0-1-1,0 1 0,0 0 0,0 0 0,0 0 1,0 0-1,0 0 0,0 0 0,0 0 0,0 0 1,0-1-1,0 1 1,0 0-1,0 0 0,1 0 1,-1 0-1,0 0 0,0 0 0,0 0 0,7 0 5688,2 3 2526,-6-2-6177,-1-1-1763,182-8 1632,-10-12-1098,-107 14-474,110 4 0,67 20-261,-139-9 336,-56-9-1846,-47 0 127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2400,'0'0'16442,"10"0"-14938,296-6-213,-115-12-850,-42 3-381,132-1-369,-190 11-1211,-54 5-2469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1824,'9'9'2117,"-8"-7"-1619,0-1 0,0 1-1,0-1 1,0 1 0,-1 0 0,1-1-1,0 1 1,-1 0 0,0-1 0,1 1-1,-1 0 1,0 0 0,0-1 0,0 1-1,0 0 1,0 0 0,-1 3 0,0-4-301,0 1 1,0 0 0,0 0-1,0 0 1,0-1 0,0 1-1,-1-1 1,1 1 0,-1-1-1,1 1 1,-1-1 0,1 0-1,-1 0 1,0 0 0,0 0-1,-2 1 1,-24 13 802,-20 10 277,-22 9 190,45-21-1123,-32 12 0,47-21-138,0-1 1,1 2 0,-1-1-1,1 1 1,0 1 0,0-1-1,-15 14 1,23-18 140,1 8-107,2 29 263,11 60 0,-4-34-448,6 49 151,19 213 580,-32-271-704,1 14 50,-9 125 1,3-160-76,-5 30-105,6-57 76,1-1-1,-1 1 1,-1-1-1,1 0 1,-1 0-1,0 0 0,-5 8 1,-15 6 127,23-19 213,11 2-11,17-2 64,-1 0 1,1-2 0,44-8-1,-9 2-379,12 1-18,110 5 0,-168 4-110,-13-2 12,1 0 1,-1 0-1,0 0 0,1-1 1,5 0-1,-32 15-5761,-21-3-5871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358 219 1728,'-3'-4'7669,"6"-17"-3157,-3 10-4018,0 0-1,-1 0 1,0-1-1,-1 1 1,-1 0 0,0 0-1,0 0 1,-9-19-1,8 22-208,-1 0 0,1 0 0,-1 1-1,-1-1 1,1 1 0,-9-8-1,12 13-250,1 1 0,-1 0 0,0-1 0,0 1 0,0 0 0,0 0 0,0 0 0,0 1 0,0-1 0,0 0 0,-1 1 0,1-1 0,0 1 0,0 0 0,-1-1 0,1 1-1,0 0 1,0 1 0,-1-1 0,1 0 0,0 1 0,0-1 0,0 1 0,-1 0 0,1-1 0,0 1 0,0 0 0,0 0 0,0 1 0,-2 1 0,-15 10 127,1 1 0,1 1 0,-23 25 0,-8 9 235,39-42-352,2 1 0,-1 0 0,1 0 1,0 1-1,0 0 0,-5 10 1,11-16-15,-1 1 0,0-1 0,1 1 0,0-1 0,0 1 0,0 0 0,0-1 0,0 1 0,1 0 0,0 0 0,0-1 0,0 1 0,0 0 0,0 0 0,1-1 0,-1 1 0,1 0 0,0-1 0,1 1 0,-1 0 0,2 3 0,-1-5 2,0 1-1,0-1 1,0 0-1,0 1 0,0-1 1,0 0-1,1 0 1,-1-1-1,4 3 0,25 13 37,-25-14-119,45 20 194,-22-9-132,31 17 0,-58-29-51,2 0 66,-1-1-1,0 2 0,1-1 0,-1 0 0,0 1 1,0-1-1,-1 1 0,1 0 0,0 0 1,-1 0-1,0 0 0,3 4 0,4 8 134,-8-13-151,1 0 0,-1 0-1,0 0 1,1 1 0,-1-1 0,0 0 0,0 1 0,0 2 0,1 4 50,0-1 1,-1 1 0,0 0-1,-1 0 1,0-1 0,0 1-1,-1 0 1,-3 16 0,-3-1 55,6-18-99,0-1-1,-1 1 1,0 0 0,0 0-1,0-1 1,-1 0 0,0 1 0,0-1-1,-7 9 1,2-5-38,4-4 67,-1 0 1,1 0 0,-8 5 0,10-8-34,0-1 1,1 0-1,-1 0 1,0 0 0,1-1-1,-1 1 1,0 0-1,0-1 1,0 1-1,0-1 1,0 1-1,0-1 1,0 0-1,0 0 1,0 0-1,-2 0 1,-3-2 25,0 1-1,0-1 1,0-1 0,0 1-1,0-1 1,0-1 0,1 1-1,-11-8 1,-4-4-763,-20-21 1,13 11-2154,7 6-3899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2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4224,'-2'-4'6734,"12"8"-2816,1-4-4053,14-7 754,1 0-1,-2-2 1,1 0 0,-2-2-1,1 0 1,-1-2 0,37-27-1,-33 19-564,-1-2 1,-1 0-1,-1-1 0,-1-2 0,29-42 0,-40 50 122,20-37 0,-30 49-121,1 1 0,-1-1 0,0 1 0,0-1 0,-1 0 0,0 0 0,0 0 0,0 0 0,-1 0 0,1 0 0,-1 0 0,-1-6 0,0 11-38,1 0-1,-1 0 1,1 0 0,-1 0 0,0 0-1,1 0 1,-1 0 0,0 0-1,0 0 1,0 0 0,0 0-1,0 0 1,1 1 0,-2-1 0,1 0-1,0 1 1,0-1 0,0 1-1,0-1 1,0 1 0,0-1 0,0 1-1,-1 0 1,-1-1 0,-1 1 35,0-1 0,0 1 0,-1-1 0,1 1 0,-8 1 1,3 1 127,1 0 1,0 0 0,0 1 0,0-1-1,0 2 1,0-1 0,1 1-1,0 1 1,-1-1 0,1 1 0,1 0-1,-1 1 1,-7 8 0,7-6-23,0 1 0,1 0 0,0 0 0,0 0 0,1 0 0,1 1 0,0 0 0,0 0 1,-4 20-1,5-18-53,1 0 1,0 1 0,1-1-1,1 0 1,0 1-1,0-1 1,1 0 0,1 1-1,0-1 1,1 0 0,0 0-1,1 0 1,0-1 0,1 1-1,0-1 1,1 0 0,0 0-1,1-1 1,7 10-1,-5-10-90,0-1-1,0-1 1,1 1-1,0-2 0,1 1 1,0-1-1,0-1 0,0 0 1,0-1-1,1 0 0,0-1 1,14 4-1,-23-7-234,0-1-1,0 0 0,1 1 1,-1-1-1,0 0 1,1-1-1,4 0 0,-4 0-809,0 0 1,0-1-1,0 1 0,0-1 0,0 0 0,0-1 0,0 1 0,0-1 0,3-2 1,13-13-6267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2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64 3488,'-3'-2'308,"0"0"0,0 1 0,-1 0-1,1-1 1,-1 1 0,1 0 0,-1 1 0,1-1 0,-1 1 0,-7-1-1,-29-2 12973,63 3-6545,76-5-5822,170-30 100,-249 31-944,35 0 1,-54 4-316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2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410 214 3488,'-3'3'9431,"-4"-3"-7210,-11-4-1980,-28-13 719,16 10-455,-49-5 0,70 12-482,0-1-1,0 2 1,0-1 0,0 1-1,1 0 1,-1 1 0,0 0 0,1 1-1,-16 6 1,17-6 3,0 0-1,-1 1 1,1 0-1,1 0 1,-1 1-1,0 0 1,1 0-1,0 1 1,1 0-1,-1 0 1,1 0-1,0 0 1,-5 10-1,2-2 56,5-9-49,1 0 1,-1 0-1,1 1 1,-1-1-1,2 1 1,-1 0 0,1-1-1,-2 7 1,3 1 92,-3 13 116,3 45 1,2-30-138,-2-27-35,0 0-1,2-1 1,2 17-1,-2-23-22,3 16 189,13 33 1,-15-49-169,1 0 0,-1-1 0,1 1 0,0-1 0,0 0 0,1 0 0,-1 0 0,12 9 0,-9-10-25,-1 0-1,1 0 0,1-1 0,-1 0 1,1-1-1,-1 0 0,1 0 0,0 0 1,0-1-1,1 0 0,13 1 0,7-1 80,57-4 0,-75 1-100,5 0 34,0 0 0,0-2 0,0 0 0,0 0 0,0-2 0,-1 0 0,0-1 1,0 0-1,0-1 0,-1-1 0,0 0 0,-1-1 0,0 0 0,0-1 0,-1-1 0,0 0 1,15-18-1,-8 4 33,23-41 0,-22 34-40,61-119 371,-55 98-289,-16 32-127,-1-1 0,-1 1 1,-1-2-1,5-27 0,-10 42-69,0-1 1,-1 1-1,0-1 0,-1 1 1,0-1-1,0 0 0,-1 1 1,0-1-1,0 1 0,-1-1 1,0 1-1,-1 0 0,0 0 1,0 0-1,-5-9 0,8 17 50,-1-1 0,1 1 0,0-1 0,-1 0 0,1 1 0,-1-1 0,1 1-1,-1 0 1,1-1 0,-1 1 0,1-1 0,-1 1 0,1 0 0,-1-1 0,1 1 0,-1 0 0,0 0-1,1-1 1,-1 1 0,1 0 0,-1 0 0,0 0 0,1 0 0,-1 0 0,0 0 0,1 0 0,-1 0-1,0 0 1,1 0 0,-1 0 0,1 0 0,-1 0 0,0 1 0,1-1 0,-1 0 0,1 0-1,-1 1 1,0-1 0,1 1 0,-1-1 0,1 0 0,-1 1 0,1-1 0,-1 1 0,1-1 0,0 1-1,-1 0 1,-4 4-58,1 0 0,-1 0-1,-4 9 1,7-11 51,-3 5-10,-8 10 49,2 0 1,-18 37-1,21-34 4,1 1 0,0 0 0,2 0 0,0 0-1,2 0 1,0 1 0,2-1 0,0 1 0,2 0 0,3 24 0,1-5 73,11 43 0,-12-69 38,1 0 1,1 0 0,0 0-1,1-1 1,15 25 0,-20-36-96,1-1 1,-1 0 0,1 0 0,-1 0 0,1-1 0,0 1-1,0-1 1,0 1 0,0-1 0,0 0 0,1 0-1,-1 0 1,5 1 0,-4-1 9,1-1-1,0-1 1,-1 1-1,1 0 1,-1-1-1,1 0 1,0 0-1,-1-1 1,1 1-1,0-1 0,4-1 1,4-2 24,-1 0 1,0-1-1,0 0 0,0-1 0,-1 0 1,17-13-1,59-52 1,-81 67-47,22-22 20,-1-1 0,0-1 1,-3-1-1,0-1 1,32-55-1,-56 85-56,1 0-1,-1-1 0,0 1 1,0-1-1,1 1 0,-1 0 1,0-1-1,0 1 0,0-1 1,0 1-1,1-1 0,-1 1 1,0-1-1,0 1 0,0-1 1,0 1-1,0 0 0,0-1 1,0 1-1,-1-2 0,1 2 5,0 0 0,0 0-1,-1 0 1,1-1-1,0 1 1,0 0 0,-1 0-1,1 0 1,0 0-1,-1 0 1,1-1 0,0 1-1,0 0 1,-1 0-1,1 0 1,0 0-1,-1 0 1,1 0 0,0 0-1,-1 0 1,1 0-1,0 0 1,-1 0 0,-2 1-26,1 0 0,-1 0 0,0 0 1,0 0-1,1 0 0,-5 3 0,-10 7-12,0 2-1,1 0 1,1 1 0,0 0-1,-17 23 1,3 1 65,-30 52 0,45-65-48,-14 30 0,23-43 48,1-1 1,0 1-1,1 0 1,0 1-1,-1 13 1,3-23 12,1 0 1,0-1-1,0 1 0,0-1 1,0 1-1,1-1 0,-1 1 1,1-1-1,-1 1 0,1-1 1,0 1-1,0-1 0,0 0 1,0 1-1,0-1 0,1 0 1,-1 0-1,1 0 0,-1 0 1,1 0-1,0 0 0,0-1 1,0 1-1,0 0 0,0-1 1,4 2-1,-2-1 19,0 0 0,0-1 0,0 1 0,0-1 0,1 0 0,-1-1 0,0 1 0,1-1 0,-1 0 0,1 0 0,-1 0-1,0 0 1,1-1 0,6-2 0,-3 1-35,0-1 1,0-1-1,0 1 0,-1-1 0,0-1 1,1 0-1,-1 0 0,-1 0 0,1 0 1,-1-1-1,0 0 0,0-1 0,-1 1 1,7-12-1,1-3 36,0-1 1,-2 0-1,14-41 1,-19 45-104,-2 0 0,5-28 0,-6 25-95,0 8-418,-5 32 100,0 2 308,1-2 176,2-1-1,0 0 1,1 1 0,0-1 0,2 0-1,0 0 1,1 0 0,1-1 0,12 26-1,-17-41 29,0 1-1,1-1 0,-1 0 1,1 0-1,0 1 0,-1-1 1,1 0-1,0-1 0,0 1 1,0 0-1,4 2 0,-5-4-26,0 1-1,0-1 1,0 1 0,0-1-1,0 0 1,1 0 0,-1 1-1,0-1 1,0 0-1,0 0 1,0 0 0,0 0-1,0 0 1,0 0 0,0-1-1,0 1 1,0 0-1,0-1 1,0 1 0,0 0-1,0-1 1,0 1 0,0-1-1,0 1 1,0-1 0,0 0-1,-1 1 1,1-1-1,0 0 1,0 0 0,-1 0-1,1 1 1,0-3 0,8-10 123,-2-1 0,12-28 0,-17 36-160,25-66-30,22-96 1,-49 167 41,1-5-56,1 0 0,-1 1-1,1-1 1,1 0 0,-1 1 0,1-1 0,6-9 0,-9 14 50,1 1 0,-1 0 0,0 0 0,1-1 0,-1 1 0,1 0 0,-1 0 0,1-1 0,-1 1 0,1 0 0,-1 0 0,1 0 0,-1 0 0,1 0 0,-1 0 0,1 0 0,-1 0 0,1 0 0,-1 0 0,1 0 0,-1 0 0,1 0 0,-1 0 0,1 0 0,-1 1 0,1-1 0,-1 0 0,0 0 0,1 1 0,-1-1 0,1 0 0,-1 0 0,0 1 0,1-1 0,-1 0 0,1 1 0,-1-1 0,0 1 0,0-1 0,1 1 0,12 20-87,-6-2 49,0 0-1,-2 0 1,6 41 0,-4 62 92,-14-19 132,7-102-162,0 0 0,0 1-1,-1-1 1,1 0 0,0 0 0,-1 1 0,1-1 0,-1 0 0,1 0 0,-1 0 0,0 1 0,0-1 0,1 0 0,-1 0 0,0 0 0,0 0 0,0 0 0,0-1 0,0 1 0,0 0 0,0 0 0,0-1 0,-1 1 0,1 0 0,-3 0 0,3 0-2,-1-1 0,0 1-1,0-1 1,0 1 0,0-1 0,0 0 0,0 1 0,1-1 0,-1 0 0,0 0 0,0-1-1,0 1 1,0 0 0,0-1 0,0 1 0,-3-2 0,-4-4-81,1-1-1,-12-11 1,20 18 68,0 0 0,0 0 0,0 0 0,0 0 0,0 0 1,0 0-1,0 0 0,0 0 0,0-1 0,0 1 0,-1 0 0,1 0 0,0 0 0,0 0 0,0 0 1,0 0-1,0 0 0,0 0 0,0 0 0,0 0 0,0 0 0,0-1 0,0 1 0,0 0 0,0 0 1,0 0-1,0 0 0,0 0 0,0 0 0,0 0 0,0 0 0,0 0 0,0-1 0,0 1 0,0 0 1,0 0-1,0 0 0,0 0 0,0 0 0,0 0 0,0 0 0,0 0 0,0 0 0,0 0 0,0-1 1,1 1-1,-1 0 0,0 0 0,0 0 0,0 0 0,0 0 0,0 0 0,0 0 0,0 0 0,0 0 1,0 0-1,0 0 0,0 0 0,1 0 0,-1 0 0,0 0 0,0 0 0,0 0 0,0 0 1,0 0-1,0 0 0,0 0 0,0 0 0,1 0 0,12 1-53,15 6 16,-21-5 59,1 1-1,-1-1 1,1 0-1,0-1 1,-1 0-1,1 0 1,0-1-1,0 0 1,0 0-1,0 0 1,-1-1-1,1-1 1,0 1-1,-1-1 1,1-1-1,-1 1 1,0-1-1,12-7 1,-10 4 46,0 0 1,0-1 0,-1-1 0,0 0-1,0 0 1,-1 0 0,11-16 0,36-71 263,-44 76-330,50-110 50,-40 84-256,-17 39 131,-1 0 1,1 1 0,0-1 0,1 1 0,0-1-1,0 1 1,0 0 0,0 1 0,1-1-1,5-4 1,-9 9 61,0-1 0,-1 1 0,1 0 0,0 0 0,-1 0 0,1-1 0,0 1 1,0 0-1,-1 0 0,1 0 0,0 0 0,0 0 0,-1 0 0,1 1 0,0-1 0,-1 0 0,1 0 0,0 0 0,0 1 0,-1-1 0,1 0 0,0 1 0,-1-1 0,1 1 0,-1-1 0,1 1 0,-1-1 0,1 1 0,-1-1 0,1 1 0,0 0 0,13 21-85,-9-7 101,0 1 0,-1 0 0,-1 1 0,-1-1 0,0 0 0,-1 19-1,0-25 24,-1-9-24,2 36 73,0 0 1,-3 1-1,-8 57 1,9-95-76,0 2 26,0 0 0,0 0-1,-1 0 1,1 0-1,0 0 1,-1-1 0,0 1-1,1 0 1,-1 0-1,0-1 1,0 1 0,0 0-1,0-1 1,0 1-1,0-1 1,0 1 0,-1-1-1,1 0 1,0 1-1,-1-1 1,1 0 0,-4 2-1,1-2-13,1-1-1,0 1 1,-1-1 0,1 1-1,-1-1 1,1 0-1,0 0 1,-1-1 0,1 1-1,0-1 1,-1 1-1,1-1 1,0 0 0,-1-1-1,1 1 1,0 0 0,0-1-1,0 0 1,0 1-1,1-1 1,-6-5 0,5 4-67,-1 1 0,0-1 0,0 1 0,0 0 0,0 0 0,0 0 0,0 0 1,0 1-1,-8-2 0,11 3 46,1 0 1,0 0-1,-1 1 1,1-1-1,0 0 1,-1 0-1,1 0 1,0 1-1,-1-1 1,1 0-1,0 1 1,0-1-1,-1 0 1,1 0-1,0 1 1,0-1-1,0 0 1,-1 1-1,1-1 0,0 0 1,0 1-1,0-1 1,0 1-1,0-1 1,0 0-1,0 1 1,-1-1-1,1 0 1,1 1-1,0 13-33,1-10 41,1 0 1,0 0-1,0-1 0,1 1 0,-1-1 0,1 0 0,-1 1 0,1-2 1,0 1-1,0 0 0,5 2 0,5 2 101,1-1 0,16 6-1,-27-11-64,0 1 0,0-1 0,0 0 1,1-1-1,-1 1 0,0-1 0,1 0 0,-1 0 0,0 0 0,1 0 0,-1-1 0,0 0 0,0 0 0,1 0 0,6-3 0,-5 1-3,-1 0 0,0-1 0,0 1 0,0-1 0,-1 0 0,1 0 0,-1 0 0,0-1 0,0 0 0,4-5 0,3-10 68,0-1 0,-1 1 0,-1-2 0,10-38 1,-3 8-45,17-59-205,-29 82 112,-4 20-301,-1 19-373,-4 29 678,2 0 0,2 61 0,3-57-108,-1-23 197,4 32 0,-3-39 2,-2-10-12,1 0-1,-1 0 1,1 0 0,0 0 0,0 0-1,0 0 1,0 0 0,3 4 0,-4-7-31,0 1 0,0-1 1,1 0-1,-1 0 1,0 0-1,0 1 1,1-1-1,-1 0 1,0 0-1,1 0 0,-1 0 1,0 0-1,1 0 1,-1 1-1,0-1 1,0 0-1,1 0 0,-1 0 1,0 0-1,1 0 1,-1 0-1,0 0 1,1-1-1,-1 1 1,0 0-1,1 0 0,-1 0 1,0 0-1,1 0 1,-1 0-1,0-1 1,0 1-1,1 0 1,-1 0-1,0 0 0,0-1 1,1 1-1,17-16 191,11-22-121,-7 5-66,31-35 1,-24 33-57,-24 28 4,2 0 0,-1 0 0,1 1-1,11-9 1,-15 13 0,-1 0 0,1 0 0,0 1 0,0-1 1,0 1-1,0 0 0,0 0 0,0 0 0,0 0 0,1 0 0,-1 0 0,0 1 0,0 0 0,1 0 0,5 0 0,23 1 390,-20-1-294,-11 0 170,-7-5-431,4 5 177,0-1 0,-1 0 0,1 1 0,0-1 1,-1 1-1,1 0 0,0 0 0,-1 0 0,1 0 0,0 0 1,-1 0-1,1 0 0,0 1 0,0-1 0,-1 1 0,1 0 0,0 0 1,-2 1-1,-2 0-23,-1 1 0,1 1 0,0-1 0,1 1 0,-9 7 0,3-1-14,2 0 0,-1 0 0,1 2 0,1-1 0,0 1-1,-12 23 1,16-27 60,1-1 0,0 1 0,0 0 1,1 0-1,0 0 0,0 0 0,1 0 0,0 0 0,0 0 0,1 1 0,0-1 0,1 0 0,1 10 0,-1-15 21,0 0 0,0 0 0,0 0 0,0-1 1,1 1-1,-1 0 0,1 0 0,0-1 0,0 1 0,0-1 1,0 1-1,0-1 0,0 0 0,1 0 0,-1 0 0,1 0 0,-1 0 1,1-1-1,0 1 0,0-1 0,-1 0 0,1 0 0,0 0 1,4 1-1,0 0 20,0-1 1,0 0 0,0-1-1,0 0 1,1 0 0,-1 0-1,0-1 1,0 0 0,13-3 0,7-4-18,-1-1 1,0-1 0,-1-1-1,0-1 1,-1-2 0,-1 0 0,0-1-1,-1-1 1,30-29 0,-40 33 11,0-1 1,0 0-1,-2 0 1,12-20-1,-12 13-412,-20 37 88,-14 33-1,9-10 244,5-13 30,0-1 0,2 1 0,-5 31 0,13-55 54,-1-1 1,1 0-1,0 0 1,0 1-1,0-1 1,0 0-1,1 0 1,-1 1-1,0-1 1,2 4-1,-1-5-24,-1-1 1,0 1-1,1-1 0,-1 1 0,1-1 0,-1 1 0,1-1 0,-1 0 0,1 1 0,0-1 0,-1 0 0,1 1 0,-1-1 1,1 0-1,0 0 0,-1 1 0,1-1 0,0 0 0,-1 0 0,1 0 0,0 0 0,-1 0 0,1 0 0,0 0 1,-1 0-1,1 0 0,0 0 0,-1 0 0,1 0 0,-1-1 0,1 1 0,0 0 0,-1 0 0,1-1 0,-1 1 1,1 0-1,0-1 0,0 0 0,2-1 10,0 0 1,0 0 0,1-1-1,-2 0 1,1 1 0,0-1-1,-1 0 1,1 0 0,-1 0-1,0 0 1,3-6-1,3-7-4,6-21 0,-8 23 17,2-10-22,-1 0 0,4-27 1,-5 22-9,3-24-1600,-16 77 1305,4-14 285,1-1 1,-1 0-1,2 1 1,-1 0-1,1-1 1,1 1-1,0 14 1,1 5 85,-2-26-78,1 0 1,0 1 0,0-1 0,0 1 0,0-1-1,1 1 1,-1-1 0,1 1 0,0-1 0,0 0-1,0 1 1,0-1 0,3 4 0,-3-5 25,1 0 1,0 1 0,-1-1-1,1 0 1,0 0 0,0 0-1,1 0 1,-1 0-1,0-1 1,1 1 0,-1-1-1,1 1 1,-1-1 0,5 1-1,-5-1-20,0-1 0,0 0-1,1 0 1,-1 0 0,0 0-1,0 0 1,1 0 0,-1-1-1,0 1 1,0-1 0,0 0-1,0 1 1,0-1 0,0 0-1,0 0 1,0-1 0,0 1-1,0 0 1,0 0 0,2-3 0,24-23 149,-1-1 0,38-51 0,-37 45-97,19-27 40,54-88 0,-80 114-140,-2-2 0,-2 0 0,-1 0 0,14-52-1,-21 57-9,-5 22-116,-1 0 0,0-1 1,-1 1-1,2-19 0,-4 29 153,0 1-1,0-1 1,0 0-1,0 0 1,0 0-1,0 0 1,0 0-1,0 0 1,0 0-1,0 0 1,0 0-1,0 0 1,0 0-1,0 0 1,0 0-1,0 0 1,0 1 0,0-1-1,0 0 1,0 0-1,0 0 1,-1 0-1,1 0 1,0 0-1,0 0 1,0 0-1,0 0 1,0 0-1,0 0 1,0 0-1,0 0 1,0 0-1,0 0 1,0 0-1,0 0 1,0 0-1,-1 0 1,1 0-1,0 0 1,0 0-1,0 0 1,0 0 0,0 0-1,0 0 1,0 0-1,0 0 1,0 0-1,0 0 1,0 0-1,0 0 1,0-1-1,0 1 1,0 0-1,-1 0 1,1 0-1,0 0 1,0 0-1,0 0 1,0 0-1,0 0 1,-4 8-164,-6 12 35,2 0 0,1 1 0,-9 41 0,13-48 166,2 1-1,-1 0 1,2 0 0,0 0-1,1 0 1,4 28 0,71 242 246,-71-268-189,-2-6-606,1 0-1,0 0 0,0-1 0,1 1 1,6 9-1,-4-14-2345,0-2 917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0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75 2400,'0'0'779,"5"-11"191,11-2 7137,-16 11-7778,0 1 0,0 0 1,0 0-1,0-1 1,-1 1-1,1 0 1,-1 0-1,1-1 0,-1 1 1,1 0-1,-1 0 1,1 0-1,-1 0 0,0 0 1,0 0-1,-1-1 1,0 0-91,0 0 1,-1 0-1,1 0 1,-1 0 0,1 1-1,-6-3 1,1 1-112,-1 1 1,1 0-1,-1 0 1,0 1-1,-9-1 0,-8 0 73,-1 1 0,0 2 0,1 1 1,-1 0-1,1 2 0,-50 14 0,57-11-196,0 0 0,0 1 1,0 1-1,1 0 1,1 2-1,0 0 0,0 0 1,1 2-1,-26 26 1,33-30-16,0 1-1,0 0 1,0 0 0,1 1 0,1 0 0,-6 13 0,10-19 19,0 1 1,0 0-1,1-1 1,-1 1-1,1 0 0,1 0 1,-1 0-1,1 0 1,0 0-1,0 0 1,1 0-1,-1 0 0,1 0 1,1 0-1,2 8 1,0-4 33,1 0 0,1-1 0,-1 1 0,2-1 0,-1 0 0,1 0 0,0-1 0,1 0 0,0 0 0,18 12 0,-1-3 156,0 0 1,50 22 0,-46-26-2,0-1 1,54 15 0,-69-24-116,1 0 0,-1-1 0,1-1 0,0 0 0,0-1 0,-1 0 0,1-2 1,18-3-1,-8-2 66,0-1 0,0-2 1,31-16-1,-43 19-101,6-1 47,0-2 0,-1 0 0,0-2 0,-1 0 0,26-23 1,-31 24-52,-1-1 0,-1 0 1,0-1-1,11-18 1,-16 22-29,0 0 0,-1 0 0,0 0 1,0-1-1,-1 0 0,-1 1 0,1-1 0,0-15 1,-3 12 6,0 0 0,-1 0 1,0 0-1,-1 0 1,0 0-1,-1 0 1,-1 0-1,0 1 1,-7-15-1,7 20-32,-1 0 0,0 0 0,0 0 0,0 0-1,-1 1 1,0 0 0,-1 0 0,1 0 0,-1 1 0,0 0 0,0 1-1,-1-1 1,1 1 0,-1 1 0,0-1 0,-10-2 0,8 3-19,0 1 1,0-1 0,0 2-1,0-1 1,0 1 0,0 1-1,0 0 1,-1 0-1,1 1 1,0 1 0,0-1-1,0 2 1,-13 3 0,15-2-38,-1 1 1,1-1 0,-1 1-1,1 1 1,1 0 0,-1 0 0,1 0-1,0 1 1,1 0 0,-1 0-1,-6 10 1,10-11-511,-1 0-1,0 1 1,1-1-1,0 1 0,1-1 1,-4 14-1,5-15-321,1 0-1,-1 0 0,1 0 0,0 0 0,0 1 0,0-1 0,1 0 0,0 0 0,0 0 1,2 6-1,5 9-2094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66 3136,'12'-13'1059,"-9"10"-111,0 0 0,0 0 1,0-1-1,-1 1 1,1-1-1,-1 1 0,0-1 1,3-8-1,-1-1 3249,-13 42-1226,-14 146-1040,4-16-907,19-77-737,1-24-1689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2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6048,'0'-17'11535,"-16"228"-4546,0 3-4506,11-137-2331,0-2-1066,4-65-4025,0-9 4223,1 0 1,0 0-1,0 0 1,0 0-1,0 0 1,-1 0-1,1 0 1,1 0-1,-1 0 1,0 0 0,0 0-1,0 0 1,0 0-1,1 0 1,-1 0-1,0 0 1,1 0-1,0 1 1,6 10-2880,-5-2 934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4160,'-21'4'10464,"21"-3"-10213,0 0 1,1 1-1,-1-1 1,0 0-1,1 0 1,-1 1-1,1-1 1,0 0-1,-1 0 1,1 0 0,0 0-1,0 0 1,-1 0-1,1 0 1,0 0-1,0 0 1,0 0-1,0 0 1,0 0-1,1-1 1,-1 1-1,0 0 1,0-1 0,0 1-1,1-1 1,-1 0-1,2 1 1,6 2 77,0-1 0,18 2 0,-20-4 30,20 2-53,41-2 0,-24-1-140,58-5 158,-70 3-178,-10-1-66,-18 3-3,1 0-1,-1 1 1,1-1 0,5 1 0,-11 9 221,-22 73-196,-3 53 316,-14 226 1,38-141 389,3-121-608,9 153 109,-2-103-175,-7-129-8,0-14-33,-1 1 0,0-1 0,0 1 0,-2 10 0,1-16-70,1 0-1,-1 0 1,0 0-1,1 0 0,-1 0 1,0 0-1,0 0 1,0 0-1,0 0 0,0 0 1,0 0-1,0 0 0,0-1 1,0 1-1,0 0 1,0-1-1,0 1 0,0-1 1,-1 1-1,1-1 0,0 1 1,0-1-1,-1 0 1,1 0-1,0 0 0,0 0 1,-1 0-1,0 0 1,-7 0 72,0 0 1,-16-4 0,19 3-46,-81-11 329,-68-11-3840,148 21 2371,-14-2-2239,20 4 3072,0 0 0,1 0 0,-1 0 0,0 0 0,0 0 0,0 0 0,0 0 0,1 0 0,-1 0 0,0 0 0,0 0 0,0 1 0,0-1 0,1 0 0,-1 1 0,0-1 0,-1 1-1,2 0-438,-1 0-1,1 1 1,-1-1-1,1 0 1,0 0-1,0 0 0,-1 0 1,1 0-1,0 0 1,0 1-1,0-1 0,0 2 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143 135 2912,'0'-1'46,"0"1"-1,-1 0 1,1 0-1,0 0 1,-1-1-1,1 1 1,-1 0 0,1 0-1,0 0 1,-1 0-1,1 0 1,-1-1 0,1 1-1,-1 0 1,1 0-1,0 0 1,-1 0 0,1 0-1,-1 1 1,1-1-1,-1 0 1,1 0 0,0 0-1,-1 0 1,-7 2 3502,-11 2 6259,19-4-9666,0 1 0,0-1-1,-1 0 1,1 0 0,0 1-1,0-1 1,0 1 0,0-1-1,0 0 1,0 1 0,0-1-1,0 0 1,-1 1 0,1-1-1,0 0 1,1 1-1,-1-1 1,0 1 0,0-1-1,0 0 1,0 1 0,0-1-1,0 0 1,0 1 0,0-1-1,1 0 1,-1 1 0,0-1-1,12 9 1031,14-1-741,-8-5-247,-1 0 0,1-2 0,0 0 0,-1-1 0,1-1 0,35-6 0,-27 1-114,0-1 0,-1-1 0,48-22 1,-70 29-74,0-1 1,0 0 0,0 1 0,-1-1 0,1 0 0,-1-1 0,1 1-1,-1 0 1,0-1 0,0 0 0,0 1 0,0-1 0,-1 0-1,1 0 1,-1 0 0,1 0 0,0-3 0,-2 4-4,1 0 0,-1 1 1,0-1-1,0 0 0,0 0 1,0 0-1,0 1 0,0-1 1,0 0-1,-1 0 0,1 0 1,0 1-1,-1-1 0,0 0 1,1 1-1,-1-1 0,0 0 1,0 1-1,0-1 0,0 1 0,0-1 1,0 1-1,-1 0 0,1 0 1,0-1-1,-1 1 0,1 0 1,-1 0-1,1 0 0,-1 0 1,1 0-1,-4-1 0,-5-1-8,-1-1-1,1 1 1,-1 1 0,1 0-1,-1 0 1,-14 1-1,-3 0 84,-34 4-1,24 2 351,1 1-1,-54 16 1,83-20-317,0 1 0,0 0 0,1 0 0,-1 1-1,1 0 1,-1 1 0,1 0 0,1 0 0,-1 0 0,1 1-1,-7 7 1,9-9-33,1 0-1,1 0 0,-1 0 1,0 1-1,1-1 0,0 1 1,0 0-1,0-1 0,1 1 1,0 0-1,0 0 0,0 0 1,0 0-1,1 0 0,0 0 1,0 0-1,0 0 0,1 0 0,-1 0 1,3 6-1,0-1 18,0 0 0,1 0-1,1-1 1,0 1 0,0-1 0,0 0-1,1 0 1,1-1 0,0 0 0,0 0 0,0 0-1,1-1 1,16 12 0,0-3 26,1 0 0,1-2 1,49 20-1,-48-23-277,0-2 0,1-1 0,0-1 0,0-1 0,0-1 0,1-2 0,41 0 0,-55-5-2057,0 0 1,0-1-1,0-1 0,17-6 0,-14 4-1601,16-7-213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13 4224,'-5'-6'1145,"5"6"-811,-1-1-1,1 1 1,-1-1 0,1 1-1,-1-1 1,1 1 0,-1 0-1,1-1 1,-1 1 0,0 0-1,1-1 1,-1 1 0,0 0-1,1-1 1,-1 1 0,0 0 0,1 0-1,-1 0 1,0 0 0,1 0-1,-1 0 1,0 0 0,1 0-1,-1 0 1,0 0 0,-1 0-1,-5 1 625,0 0 1,0 0-1,-1 1 0,1 0 0,-10 4 0,-6 2 24,6-3-414,-1 1 1,1 0 0,1 2 0,0 0-1,0 1 1,-28 20 0,37-24-493,0 1 1,1 0-1,0 0 0,0 1 1,1 0-1,-1 0 1,2 0-1,-1 0 0,1 1 1,0 0-1,0 0 1,1 0-1,0 0 0,1 1 1,0-1-1,-2 14 1,3-14-42,1 1 0,0-1 0,0 1 0,1 0 0,0-1 0,1 1 0,0-1 0,0 1 0,1-1 0,0 0 0,0 0 0,1 0 0,7 12 0,-7-15-143,-1 0-1,1-1 1,0 1-1,1-1 1,-1 0-1,1 0 1,0 0-1,9 5 1,-9-6-330,0-1 1,0 0 0,0 0 0,1 0-1,-1-1 1,0 0 0,1 0-1,-1 0 1,1-1 0,9 0 0,-8 0-414,-1-1 1,1 0 0,-1-1-1,1 0 1,-1 0 0,0 0-1,0-1 1,0 0 0,0 0-1,7-6 1,-1 1-1033,0-2 0,0 0 1,12-15-1,1-7-789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33 105 9312,'-14'-73'3424,"4"66"-2656,2-6-192,8 10-320,0-1-256,0-1 192,3 14-928,2 2 384,0 6-1536,4 6 1056,4 2-3168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15 8736,'-18'-13'2810,"17"12"-2760,1 1-1,0 0 1,-1 0-1,1 0 1,0 0-1,-1 0 1,1 0-1,0 0 1,-1 0-1,1 0 0,0 0 1,-1 0-1,1 0 1,-1 0-1,1 0 1,0 0-1,-1 0 1,1 0-1,0 1 1,-1-1-1,1 0 1,0 0-1,-1 0 0,1 1 1,0-1-1,0 0 1,-1 0-1,1 1 1,0-1-1,0 0 1,-1 0-1,1 1 1,0-1-1,0 0 1,0 1-1,-1-1 1,1 0-1,0 1 0,0 0 1,-4 17 2468,2-3-1479,-48 253 5297,28-140-5472,-7 46-84,-21 110-168,31-178 193,15-95-703,1-9 69,2-4-168,1 1-1,-1-1 0,1 1 0,0-1 0,-1 1 0,1-1 0,0 0 0,0 1 0,0-1 1,0 1-1,1-3 0,3-42-378,2 1 0,2 0 0,16-49 0,-20 82 349,1 0 1,1 0-1,-1 1 0,2 0 1,0 0-1,0 1 0,1 0 1,0 0-1,1 1 0,0 0 1,0 0-1,1 1 0,0 0 1,1 1-1,0 0 0,0 0 1,0 2-1,1-1 0,0 1 1,0 1-1,0 0 0,0 1 1,24-3-1,-29 5 67,1 1 0,-1 0 0,1 1 1,-1-1-1,1 1 0,-1 1 0,1 0 0,-1 0 0,13 5 1,-17-6-11,-1 0 0,1 1 0,0-1 0,0 1 0,0 0 0,-1 0 0,1 0 0,-1 0 0,0 0 0,1 0 1,-1 1-1,0-1 0,0 1 0,-1 0 0,1-1 0,0 1 0,-1 0 0,0 0 0,0 0 0,0 0 0,0 0 1,0 0-1,0 0 0,-1 0 0,1 4 0,-2 0 14,1-1 0,-1 1 0,0 0 0,-1-1-1,0 1 1,0-1 0,0 1 0,-1-1 0,0 0 0,0 0 0,0 0 0,-1-1 0,0 1 0,-5 5-1,0-1-37,0-1 0,-1 0 0,-1 0-1,1-1 1,-1 0 0,-14 7 0,22-13 2,1-1 0,-1 1 0,0 0 1,1 0-1,-1 0 0,1 0 1,0 0-1,0 0 0,0 1 1,0-1-1,0 1 0,-2 3 1,2-2 28,1 0 0,0 0 0,0 1 0,0-1 1,0 0-1,1 1 0,-1-1 0,1 7 0,0-2 41,1 0-1,-1 0 0,2-1 1,-1 1-1,1 0 0,0-1 0,1 1 1,0-1-1,0 0 0,1 0 1,0 0-1,1 0 0,-1-1 1,1 0-1,1 0 0,-1 0 1,1 0-1,1-1 0,7 6 1,-11-10-191,0 0-1,0 0 1,1 0 0,-1 0 0,1-1 0,0 0 0,4 1 0,-2-1-932,-1 0 1,1-1 0,-1 0 0,1 0 0,-1 0-1,1-1 1,-1 0 0,0 0 0,1 0 0,-1-1 0,0 1-1,9-5 1,9-8-5974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3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8640,'0'-1'73,"1"1"0,-1 0 0,0 0 1,0 0-1,0 0 0,0 0 0,0 0 0,0 0 0,0 0 1,1 0-1,-1 0 0,0 0 0,0 0 0,0 0 1,0 0-1,0 0 0,0 0 0,1 0 0,-1 0 1,0 0-1,0 0 0,0 0 0,0 0 0,0 0 1,0 0-1,1 0 0,-1 0 0,0 0 0,0 0 1,0 0-1,0 0 0,0 0 0,0 0 0,0 1 0,0-1 1,1 0-1,-1 0 0,0 0 0,0 0 0,0 0 1,0 0-1,0 0 0,0 0 0,0 1 0,0-1 1,0 0-1,0 0 0,0 0 0,0 0 0,0 0 1,0 0-1,0 1 0,0-1 0,0 0 0,0 0 0,0 0 1,0 0-1,0 0 0,0 1 0,5 15 1980,3 24 905,-4-16-1190,-2-9-495,1-1-1,0 0 1,8 22 0,-12-36-1252,1 0 1,0 0 0,0 1-1,0-1 1,0 0 0,1 0-1,-1 1 1,0-1 0,0 0-1,0 0 1,0 1 0,0-1 0,0 0-1,0 0 1,0 0 0,0 1-1,1-1 1,-1 0 0,0 0-1,0 0 1,0 0 0,0 1-1,1-1 1,-1 0 0,0 0-1,0 0 1,0 0 0,0 0 0,1 0-1,-1 0 1,0 1 0,0-1-1,1 0 1,-1 0 0,0 0-1,0 0 1,0 0 0,1 0-1,-1 0 1,0 0 0,0 0 0,1 0-1,-1 0 1,0 0 0,0 0-1,1 0 1,-1-1 0,0 1-1,0 0 1,0 0 0,1 0-1,-1 0 1,0 0 0,0 0-1,0-1 1,0 1 0,1 0 0,-1 0-1,0 0 1,0 0 0,0-1-1,9-17 523,23-81 84,-19 55-441,23-52 0,-31 84 146,1 0 0,0 0 0,0 0 0,2 1 0,-1 0 0,19-19 0,-24 28-291,0 0 1,1 0 0,-1 1-1,0-1 1,1 1 0,0 0-1,-1 0 1,1 0-1,0 0 1,0 0 0,-1 1-1,1-1 1,5 1 0,4-1 58,-1 2 0,14 1-1,-11-1-82,23 4-349,46 12 0,30 5-6287,-70-15-390,12 10 2161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52.06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193 353 1728,'-9'15'4553,"-19"55"-3597,15-25-444,-10 62 0,11-46-363,-25 137 444,20-100-220,16-93-350,-35 212 931,27-147-664,1 79 0,9-107 30,11 83 0,-11-112-383,-1-12 159,0 0-1,0 0 1,0 0-1,0 0 1,0 0-1,0 0 1,0 0-1,0-1 1,1 1-1,-1 0 1,0 0 0,1 1-1,0-1-45,0-1 0,-1 0 0,1 1 0,-1-1 0,1 0 0,0 1 1,-1-1-1,1 0 0,0 0 0,-1 0 0,1 0 0,0 0 0,0 0 0,-1 0 0,1 0 0,0 0 0,-1 0 0,1 0 0,0 0 0,-1 0 0,1-1 1,1 1-1,223-35 891,-128 23-880,7-2-66,0 5 0,161 7-1,-245 3-21,78 4 70,138 25 0,-84-6 128,-143-23-95,-1 0 1,1-1 0,0 0 0,-1 0 0,1-1 0,12-3 0,-18 3-41,0 0-1,0-1 1,0 1-1,-1-1 1,1 1 0,-1-1-1,1 0 1,-1 0-1,1 0 1,-1 0-1,0 0 1,0-1-1,0 1 1,-1 0 0,1-1-1,0 0 1,-1 1-1,0-1 1,1 0-1,0-4 1,2-2-207,-3 9 194,-1-1-1,0 0 0,1 1 1,-1-1-1,0 0 1,1 1-1,-1-1 0,0 0 1,0 0-1,1 1 1,-1-1-1,0 0 0,0 0 1,0 0-1,0 0-11,13-2-662,-5 2 588,1 0 1,-1 0-1,9-4 0,4 1 21,352-52 21,-261 47 794,-112 8-760,1 0 0,-1 0 0,0 0 0,0 0 0,0 0 0,-1 0 0,1 0 1,0 0-1,0 0 0,0 0 0,-1 0 0,1 0 0,-1 0 0,1 1 0,0-1 0,-1 0 0,0 0 0,1 0 0,-2 0 1,0-4 33,-1-3 23,-1-1 1,2 0-1,-1 0 0,2 0 0,-3-16 1,3-49-78,1 53 120,5-315 68,-5 279-176,4-197-42,-3 133-446,-1 71 412,8-39-63,-5 76 96,0-7-7,-3 19 40,0 1 1,0-1 0,0 0 0,0 0 0,0 1 0,0-1-1,0 0 1,-1 1 0,1-1 0,0 0 0,0 0-1,-1 1 1,1-1 0,0 1 0,-1-1 0,1 0-1,-1 1 1,1-1 0,-1 1 0,1-1 0,-2 0-1,-9-5-53,0 1 0,-1 0 0,0 1-1,1 0 1,-2 1 0,-11-1-1,-13-5 238,-417-73-275,326 69 39,-1 6 0,-196 13 1,240 2 166,-50 1-220,58-9 30,77 0 0,-1-1 46,1 1 0,-1 0 0,1 0 0,0 0 0,-1 0 0,1 0 0,-1 0 1,1 0-1,-1 0 0,1 0 0,0 0 0,-1 0 0,1 0 0,-1 1 1,1-1-1,-1 0 0,1 0 0,0 0 0,-1 1 0,2 3 19,0 1-1,1-1 1,-1 0-1,-1 1 1,1-1 0,-1 1-1,0 7 1,2 16 101,0-11-122,-1-1-1,-2 29 1,0-8 49,-7 64-40,2-44 155,2-10-41,-14 147 130,13-134-22,3 89-1,3-78 68,-2-15 79,1-55-310,0-1 0,0 1 1,0 0-1,0-1 0,0 1 0,-1-1 0,1 1 0,0-1 1,0 1-1,0 0 0,-1-1 0,1 1 0,0-1 0,-1 1 1,1-1-1,0 1 0,-1-1 0,1 0 0,-1 1 0,1-1 1,-1 1-1,1-1 0,-1 0 0,1 1 0,-1-1 0,1 0 1,-1 0-1,1 0 0,-1 1 0,0-1 0,1 0 0,-1 0 1,1 0-1,-1 0 0,0 0 0,1 0 0,-1 0 0,1 0 1,-1 0-1,0 0 0,1 0 0,-1-1 0,-1 1 11,0 0 0,0-1 0,1 1 0,-1-1 0,0 1-1,1-1 1,-1 0 0,1 1 0,-1-1 0,1 0 0,-1 0 0,1 0-1,0 0 1,-2-3 0,2 3-45,0 0 1,1 0-1,-1-1 0,1 1 1,-1 0-1,1-1 0,0 1 1,0-1-1,-1 1 0,1 0 1,0-1-1,0 1 0,1-1 1,-1 1-1,0-1 0,0 1 1,1-3-1,11-28-131,-3 11 103,-3-5 84,5-50 1,-5 33-1,-1-6-98,-1-1 1,-4-56-1,0 51 64,1 38-158,-1-1 0,-1 0 0,0 1-1,-7-34 1,7 50 109,1 0 0,0 1 0,0-1 0,0 0 0,-1 0 0,1 1 0,0-1 0,-1 0 0,1 1 0,-1-1 0,1 0 0,-1 1 0,1-1 0,-1 0 0,1 1 0,-1-1 0,0 1 0,-1-2 0,2 2 12,-1 0 0,1 0 0,-1 0 0,1 0 0,-1 0 0,1 0 0,-1 0 0,1 0 0,-1 0 0,1 1 0,-1-1 0,1 0 0,-1 0 0,1 0 0,-1 1 0,1-1 0,-1 0 0,1 0 0,0 1 0,-1-1 0,1 0 0,-1 1 0,-2 3-58,-1 0 0,1 0 0,0 0 0,0 0 0,-3 8 0,-17 39-109,2 1 0,-23 91 0,23-70 244,-57 228 421,69-270 389,6-44 145,2-3-792,1 0 1,4-27 0,0-7-139,-2-203-81,-6 172-170,-16-95 0,19 173 25,1 0-1,-1-1 1,0 1-1,0 0 0,-2-5 1,3 8 123,-1 0 1,1 0-1,0 0 1,0-1-1,0 1 1,0 0-1,0 0 1,0 0-1,-1-1 1,1 1-1,0 0 1,0 0-1,0 0 1,0 0-1,-1 0 1,1 0-1,0 0 1,0-1-1,0 1 1,-1 0-1,1 0 1,0 0-1,0 0 1,0 0-1,-1 0 1,1 0-1,0 0 1,0 0-1,0 0 1,-1 0-1,1 0 1,0 0-1,0 0 1,0 0-1,-1 1 1,0-1-9,0 1 1,0 0-1,1 0 1,-1 0-1,0 0 1,0 0-1,1 0 0,-1 0 1,1 0-1,-1 0 1,0 2-1,-12 31 31,1 2 1,-7 39-1,-4 10 42,0 16 402,19-93-254,3-7-194,1 0 0,-1 0 0,1-1 0,0 1 0,-1 0 0,1 0-1,0 0 1,-1 0 0,1-1 0,0 1 0,0 0 0,0 0 0,0 0-1,0 0 1,0 0 0,0 0 0,0 1 0,2 8-129,2 8-5,1-1-1,1 0 1,8 19-1,14 9 604,-28-44-446,0 0-1,1 0 0,-1 0 1,1 0-1,-1 0 0,1 0 1,0 0-1,-1 0 0,1-1 1,0 1-1,0 0 0,-1 0 1,1-1-1,0 1 0,0 0 0,0-1 1,0 1-1,0-1 0,0 1 1,0-1-1,0 0 0,0 1 1,0-1-1,0 0 0,0 0 1,0 0-1,0 1 0,0-1 0,1 0 1,-1-1-1,0 1 0,0 0 1,0 0-1,0 0 0,0-1 1,2 0-1,3-2 92,-1 0 1,1 0-1,-1-1 1,0 1-1,7-7 0,-4 2-143,31-25 79,-2-1 0,62-76-1,-78 84-93,1 1-1,34-29 1,-40 41-9,0 0-1,1 1 1,1 1 0,0 1-1,19-9 1,-2 6-50,0 1 1,1 2-1,0 1 0,50-5 1,154-2 53,-98 9 222,-95 4-228,0 1 1,1 3 0,-1 2-1,60 11 1,-81-11-14,-17-2 227,-13-2 518,-175-31-176,-38-4-677,-22 29-81,-1 17 4,156-5 150,49-5 82,25 0-41,1 0 0,-1 0 0,0 1 1,1 0-1,-1 0 0,-9 4 0,31 3-156,-8-6 226,1-1 0,0 0 1,-1-1-1,1 1 1,0-1-1,0 0 0,7-1 1,-4 1 4,231-16 307,-155 13-419,334-26 550,-402 28-366,11-2 178,-26 2-233,1 1 1,-1 0-1,0-1 0,0 1 1,1-1-1,-1 0 1,0 1-1,0-1 1,0 0-1,0 0 1,0 0-1,0 0 0,0 0 1,0 1-1,-1-2 1,1 1-1,1-2 1,-2 3-33,0 0 1,0-1-1,0 1 1,0 0-1,0-1 1,0 1-1,0 0 1,0-1-1,0 1 1,0 0-1,0 0 1,0-1-1,0 1 1,0 0-1,-1-1 1,1 1-1,0 0 1,0-1-1,0 1 1,0 0-1,-1 0 1,1-1-1,0 1 1,0 0-1,-1 0 0,1 0 1,0-1-1,0 1 1,-1 0-1,1 0 1,0 0-1,-1 0 1,-12-7-41,10 6 48,-24-10-528,93 15-3542,-65-4 4101,22-1 321,-17-1-213,-5 1-123,0 1-1,0 0 1,1-1-1,-1 1 1,0-1-1,0 1 1,0-1-1,0 0 1,0 1-1,0-1 1,0 0-1,0 0 1,0 0-1,0 1 1,-1-1-1,1 0 1,0 0-1,0 0 1,-1-1-1,2-1 1,-1-4 27,1-1 1,0 0 0,1 1-1,5-13 1,-6 15-79,1-2 14,1 1 1,0-1 0,0 1-1,6-7 1,0 0 150,3-1-88,-10 11-69,0 1 0,-1-1-1,1 0 1,-1 0-1,4-5 1,-6 7-15,0 0 1,0 1-1,1-1 1,-1 1-1,0-1 1,1 0-1,-1 1 1,0-1 0,1 1-1,-1-1 1,1 1-1,-1-1 1,1 1-1,-1-1 1,1 1-1,-1 0 1,1-1 0,-1 1-1,1 0 1,0-1-1,-1 1 1,1 0-1,0 0 1,-1-1-1,1 1 1,0 0 0,-1 0-1,2 0 1,-1 1 3,1-1 0,-1 1 0,0-1-1,0 1 1,0-1 0,0 1 0,1 0 0,-1 0 0,0 0 0,-1-1 0,1 1 0,0 0 0,1 2 0,3 4-24,0 1 0,0-1-1,3 11 1,3 6 34,1 1-1,1-2 0,23 32 1,-34-53 65,0 0 0,-1 0 0,1 0 0,0-1 0,0 1 0,0-1 0,1 1 1,-1-1-1,0 0 0,0 0 0,1 0 0,-1 0 0,1 0 0,2 0 0,0 0 24,-1-1 0,1 1-1,0-1 1,0 0-1,-1-1 1,1 1 0,6-2-1,-3 0 10,1 0 0,-1-1 0,0 0 0,0-1 0,0 0-1,0 0 1,13-10 0,-16 9-54,1 0-1,-1-1 0,0 0 1,-1 0-1,1 0 0,-1 0 1,0-1-1,-1 0 0,5-12 1,-3 9 15,-3 3-15,0 0 0,0 1 1,-1-1-1,1 0 0,-2 0 0,1 0 1,-1 0-1,0 0 0,0 0 1,-3-11-1,1-20-6,2 33-50,-1 0 0,0 0 0,0 0 0,0-1 0,0 1 0,-1 0 0,1 0 0,-1 1 0,-1-1 0,1 0 0,-1 1 0,1-1 0,-1 1 0,-1 0 0,-6-7 0,9 10-56,0 0 99,1 0 0,-1 1 0,0-1 0,1 0 0,-1 0 0,1 1 1,-1-1-1,1 0 0,-1 0 0,1 0 0,0 0 0,-1 0 0,1 0 0,0 0 0,0 0 0,-1 0 1,1 0-1,0 1 0,0-1 0,0 0 0,0 0 0,0 0 0,1-2 0,-1 2 82,0-6-80,0 6 1,-1-1 0,1 0 0,-1 1 0,0-1 1,1 1-1,-1-1 0,0 1 0,0 0 0,0-1 1,0 1-1,0 0 0,0 0 0,0-1 0,0 1 1,0 0-1,-1 0 0,1 0 0,0 0 0,-1 0 1,-1 0-1,-5-4-12,-1 1 0,-13-4 0,-2 0-39,-1 2 1,0 1-1,-1 1 1,1 1 0,-1 1-1,-45 3 1,-156 28 5,138-15-124,-14 2 91,1 4 0,-163 56 1,202-50 99,45-17 30,0-1-1,-1-1 1,0 0-1,-39 6 1,37-8-80,17-4 74,0 0-1,1 0 1,-1 0 0,1-1-1,-1 1 1,0-1 0,1 0-1,-1 0 1,0 0 0,-4-1-1,5-1-71,-1 1-1,0 0 1,0-1-1,-7 0 1,10 2-22,0 0 1,0 0-1,1 0 0,-1 0 1,0 0-1,1 0 1,-1 0-1,0 0 1,0 1-1,1-1 0,-1 0 1,0 0-1,0 0 1,1 1-1,-1-1 1,0 0-1,1 1 0,-1-1 1,1 1-1,-1-1 1,1 1-1,-1-1 1,0 1-1,1-1 1,0 1-1,-1 0 0,1-1 1,-1 1-1,1 0 1,0-1-1,-1 1 1,1 0-1,0-1 0,-1 2 1,-4 19-84,3-15 113,1 1 0,-1 0 0,1-1 0,0 14 0,17 243-256,2-31 710,-19-156-387,0-24-20,1-42 35,-1 1 1,0-1-1,0 1 1,-1-1-1,0 0 1,-1 1-1,0-1 1,-6 11 0,6-15-32,-1 1 1,0-1 0,0 1-1,0-1 1,-1 0 0,0-1-1,0 1 1,-1-1 0,1 0-1,-1 0 1,-13 7 0,-11 15 332,14-26 673,51-3-926,-1-2 0,0-1 0,0-2-1,44-14 1,217-45 199,-80 23-259,-136 20-39,-43 12 12,57-10 0,-59 15-21,-1 1-172,53-2-1,-73 8 196,1 0-1,-1 1 0,17 5 0,-16-4-35,-1 0-1,1-1 1,19 1-1,-7-3 87,54-2 189,-69 1-193,-1-1 0,1 0 0,-1 0 0,0-1 0,16-7 0,-25 9-65,1 0-1,0 0 1,-1 0-1,1-1 1,-1 1-1,1 0 0,-1-1 1,0 1-1,0-1 1,1 0-1,-1 1 1,0-1-1,0 0 0,-1 0 1,1 0-1,0 0 1,-1 0-1,1 0 0,-1 0 1,0 0-1,1-2 1,0-8-57,-1 1 1,-1-19 0,1 11-570,4 30-35,5 10 628,-1-1 0,0 1 0,-2 1 0,-1-1 0,0 1 0,-2 0 0,2 41 0,0-3 988,-11-60-613,-3-1-369,1 0 1,-1 0 0,0-1 0,-9-3-1,-6-2 6,-6 1 37,0 2 0,-45-1 0,-62 6-266,124-1 203,-144 8-299,-265 46-1,268-17 246,150-36 51,1-1 9,0 1 1,1-1 0,-1 1-1,1 0 1,-1 0-1,-4 2 1,7-3 19,0 0 0,0 0 0,0 0-1,0 0 1,0 0 0,0 0 0,0 0 0,-1 0 0,1 0-1,0 1 1,0-1 0,0 0 0,0 0 0,0 0-1,0 0 1,0 0 0,0 0 0,0 0 0,0 0 0,0 0-1,0 0 1,0 1 0,0-1 0,0 0 0,0 0-1,-1 0 1,1 0 0,0 0 0,0 0 0,0 0 0,0 0-1,0 1 1,0-1 0,0 0 0,0 0 0,1 0 0,-1 0-1,0 0 1,0 0 0,0 0 0,0 0 0,0 1-1,0-1 1,0 0 0,0 0 0,0 0 0,0 0 0,0 0-1,0 0 1,0 0 0,0 0 0,0 0 0,1 0 0,-1 0-1,0 1 1,0-1 0,0 0 0,0 0 0,0 0-1,0 0 1,0 0 0,0 0 0,0 0 0,1 0 0,-1 0-1,8 2 3,-7-2-3,40 7 129,0-2 0,0-2-1,63-4 1,-40 0-212,23 2 93,181-6-66,-162 4 96,-61 1 157,-43 0-260,-1 0 32,5 0-11,-5 0-122,17 0 378,1 0-140,27-5 1,-34 3 14,4 0-13,-3 0-84,0 0 0,16-4 0,-7 0 174,-17 5-260,0 1-1,-1-1 1,1-1-1,-1 1 1,1-1-1,-1 0 1,0 0-1,0 0 1,0 0-1,7-6 0,-11 8 88,0 0-1,0 0 1,1 0-1,-1 0 0,0 0 1,0-1-1,0 1 1,0 0-1,0 0 1,0 0-1,0 0 0,0 0 1,0-1-1,0 1 1,0 0-1,0 0 0,0 0 1,0-1-1,0 1 1,0 0-1,0 0 0,0 0 1,0 0-1,0-1 1,0 1-1,0 0 1,0 0-1,0 0 0,0 0 1,0-1-1,0 1 1,0 0-1,0 0 0,0 0 1,-1 0-1,-7-7-102,-20-4 218,6 2-2,21 8-98,0 0-1,-1 0 0,1 0 0,0 0 0,0-1 1,-1 1-1,1 0 0,0 0 0,0-1 0,0 1 0,1-1 1,-1 1-1,0-1 0,1 0 0,-1 1 0,1-1 0,-1 1 1,1-1-1,-1 0 0,1 1 0,0-1 0,0 0 1,0 0-1,0 1 0,0-1 0,1 0 0,-1 1 0,0-1 1,2-2-1,1-5-62,0 0 0,1 0 0,0 0 0,6-9 0,-5 10 76,11-24 10,0 0 1,17-59-1,11-72 50,-29 100 42,-9 32-129,-2 0 0,-1 1 0,-2-50 0,-1 76 24,0-3-17,-1 0 0,0 0 0,0-1 0,-1 1-1,1 0 1,-6-11 0,-1-5-191,7 5 183,1 17 14,0 0 1,0-1-1,0 1 1,0-1-1,0 1 0,0 0 1,0-1-1,-1 1 1,1 0-1,-1-1 0,1 1 1,-1-2-1,0 1-12,1 0 0,-1 0 0,1 0 0,-1 0 0,1 0 0,0 0 0,0 0 0,0 0 0,0 0 0,1-3 0,0-6-72,-1 9 65,0-1 32,0 0 1,0 0 0,0 0-1,1-1 1,-1 1 0,1 0-1,2-6 1,-2 6-5,0-1 1,0 0-1,-1 1 1,1-1-1,-1-6 0,4-16 32,5-26-373,-4 39 227,-4 11 68,-1 1-1,1-1 0,0 0 1,-1 0-1,1 1 0,-1-1 1,0 0-1,0-3 0,1 4 30,-1-1-1,0 1 0,0-1 0,1 1 1,-1 0-1,1-1 0,-1 1 0,1 0 1,0-1-1,-1 1 0,1 0 0,0-1 1,2-1-1,-2 2-7,0 0 0,0 0 0,-1 0 1,1 0-1,0 0 0,-1 0 0,1-1 0,0 1 1,-1 0-1,0 0 0,1-1 0,-1 1 0,1-3 0,-1 3-2,0-1-1,1 0 0,-1 1 0,1-1 0,-1 1 1,1-1-1,0 1 0,-1-1 0,1 1 0,0-1 1,0 1-1,0 0 0,0 0 0,2-2 0,-2 2-120,8 2-182,-7 0 325,0 0-1,1 0 1,-1 0-1,0 0 0,0 0 1,0 1-1,0-1 0,0 1 1,0-1-1,3 4 1,13 9-204,-1-4 94,6 3 98,-21-13 45,-2 0 48,1 0-79,0 0 0,-1 0 0,1 0 0,0 0 0,0 0 0,-1 0 0,1 0 0,0 0 0,0 0 0,-1 1 0,1-1 0,0 0 0,-1 0 0,1 1 0,0-1 0,-1 0 0,1 1 0,-1-1 0,2 1 0,-1 0 52,1-1-358,0 0 283,0 0 1,0 1-1,0-1 0,-1 0 1,1 1-1,0-1 1,-1 1-1,1-1 0,0 1 1,-1 0-1,1 0 0,-1 0 1,1 0-1,-1 0 0,1 0 1,0 2-1,22 24-37,-21-24 34,1 1 8,0-1 1,0 1-1,0-1 1,0 0-1,1 0 1,-1-1-1,9 5 0,48 24 289,-59-31-395,2 6 187,-3-4-94,0 1 1,0-1 0,-1 0-1,1 0 1,-1 0 0,1 0-1,-1 1 1,0-1 0,0 0-1,0 0 1,0 0 0,0 1-1,-1 2 1,-10 35 134,4-15 19,-7 39-2,-7 32-100,-2 134 37,14-118 137,-4 173 897,8-253-971,6-31-100,-1-1-27,0 0 1,0 1 0,0-1 0,0 0 0,0 1 0,0-1 0,0 0 0,0 1 0,0-1 0,0 0-1,0 1 1,0-1 0,0 0 0,0 1 0,0-1 0,0 0 0,-1 1 0,1-1 0,0 0 0,0 1-1,0-1 1,0 0 0,-1 1 0,1-1 0,0 0 0,0 0 0,-1 1 0,1-1 0,0 0-1,0 0 1,-1 0 0,1 1 0,-1-1 0,1 1-8,-1 1 0,1-1 0,0 1 0,-1-1 0,1 1 0,0-1 0,0 1 0,0-1 1,0 1-1,1 1 0,-1 4 0,-4 0 303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53.42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32 23 3392,'-32'17'10208,"41"-18"-9398,16-4-164,36-1-1,10-2-277,-16-1-246,85-1 1,55 10-159,-73 2 56,26 6-25,-98 1 693,-56-9-472,0 1 1,-1 0-1,1 1 0,-8 2 1,-10 3-174,-116 18 496,-92 22-273,154-29 158,-158 16 0,205-34-120,25 0-139,20 0-138,111 9 224,42-14-27,119 5-309,-250 3 61,54 6-91,-87-7 324,-9 1-93,-19 3-51,14-4-60,-376 88 171,354-83-52,-211 38 226,233-45-107,22-3-3,-6 2-221,254-49-446,-203 43-1857,0 3-1,96 3 1,-127 4 476,43 8 0,15 15-4293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55.4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468 58 1728,'-19'-35'7463,"12"28"-6318,3 4-752,0 1 1,-1 0 0,1 0 0,-1 1 0,0-1-1,1 1 1,-1 0 0,0 0 0,0 1 0,0-1-1,0 1 1,-8 1 0,4 0-297,0 0 0,0 1-1,0 0 1,1 0 0,-1 1 0,-9 4 0,-8 3-374,27-8 275,0 0 0,-1-1 1,1 1-1,0-1 0,0 1 1,0-1-1,0 1 1,0-1-1,3 2 0,-3-2 40,4 5-22,0 0 1,0 0-1,1-1 1,0 1 0,0-1-1,1-1 1,-1 1-1,1-1 1,11 5-1,-12-7 30,2 1-53,0 0-1,-1 0 1,1 1-1,-1 0 1,0 1-1,0-1 1,0 1-1,9 9 1,-15-13 18,-1 0 1,1 0-1,-1 0 1,1 1-1,-1-1 0,1 0 1,-1 0-1,0 1 1,1-1-1,-1 0 0,0 0 1,0 1-1,0-1 1,0 0-1,0 0 1,-1 1-1,1-1 0,0 0 1,0 0-1,-1 1 1,1-1-1,-1 0 1,1 0-1,-1 0 0,0 0 1,0 2-1,-3 3 89,1-1 1,-1 1-1,-8 7 0,5-6-44,0 0 1,0-1-1,-1-1 0,1 1 0,-1-1 0,-10 4 1,-54 22 266,54-24-203,-125 40 672,24-9 38,117-36-714,10-2-56,14-2 20,137-19 612,-59 7-777,122-2 0,-221 16 89,0-1 0,0 1-1,-1 0 1,1 0-1,0 0 1,0 0-1,0 0 1,-1 0 0,1 0-1,0 0 1,0 1-1,-1-1 1,1 0-1,0 0 1,0 1-1,-1-1 1,1 0 0,0 1-1,0-1 1,-1 1-1,1-1 1,-1 1-1,1-1 1,0 1 0,-1 0-1,1 0 1,-1 0 1,0 0 1,0 0 0,0 1-1,-1-1 1,1 0-1,-1 0 1,1 0-1,0 0 1,-1 0 0,0 0-1,1 0 1,-1 0-1,0 0 1,1 0 0,-1 0-1,0 0 1,0 0-1,-1 0 1,-3 4-12,-1-1 0,0 1 1,0-1-1,0-1 0,-10 6 0,-5 2 84,0 0 80,0-1 1,-29 9 0,44-17-150,-3 0 44,-2 1-432,31 5-2785,-8-5 1749,1 0 0,0-1-1,0-1 1,0 0 0,0 0-1,23-3 1,-22-2 342,0-1 0,0 0-1,19-10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 6048,'-7'-1'900,"5"1"-729,1-1 1,0 1-1,0 0 1,-11-6 9703,18 6-8030,6 2-1204,0 0 1,0-1-1,0-1 0,17-1 1,3 0-222,168 8 739,-126-3-1054,8 5-1196,-55-5-453,-11-3-1891,0-1 1004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59.06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195 208 3072,'-10'-17'4992,"9"20"-4824,1-1 0,-1 0 0,1 1 0,0-1 0,0 1 0,0-1 0,0 0 0,1 5 0,0 6 208,-3 59 747,-17 103-1,-26 70 106,26-152-163,-21 95 146,30-147-906,6-31-110,2 1 0,-1 0 0,1 0 0,0 14 0,1-19-135,0 0 0,0 0 1,0 0-1,-1 0 0,-3 7 0,-2 8-21,6-16 14,0 1-1,0 0 1,1-1 0,-1 9 0,2-8 9,-1-1-1,-1 1 1,1 0 0,-1-1 0,-3 10-1,3-9-21,0-1 0,0 1 0,0-1 0,1 1 0,0 6 0,0-6 24,0 0 0,-1 0 0,1-1 0,-4 12 0,4-17-34,0 0-1,0 1 1,0-1-1,0 0 0,-1 1 1,1-1-1,0 0 0,0 1 1,0-1-1,0 1 0,0-1 1,0 0-1,0 1 1,0-1-1,0 0 0,1 1 1,-1-1-1,0 1 0,0-1 1,0 0-1,0 1 0,0-1 1,1 0-1,-1 1 1,0-1-1,0 0 0,1 0 1,-1 1-1,1-1 0,12 4 257,23-9-386,-27 4 169,380-39 296,-252 28-260,181 2-138,6 28-217,-85 0 449,54 4-41,284-2 605,-576-20-762,0 0-1,-1 0 1,1 0 0,0 0 0,-1 0-1,1 0 1,0-1 0,-1 1-1,1 0 1,-1 0 0,1-1-1,-1 1 1,1 0 0,0-1-1,-1 1 1,1 0 0,-1-1 0,1 1-1,-1-1 1,0 1 0,1-1-1,0 0 1,-15-12 138,13 12-128,0 0 0,0-1-1,0 1 1,0 0 0,1-1 0,-1 1 0,0-1 0,1 1 0,-1-1 0,1 1 0,-1-1 0,1 1 0,0-1-1,-1 0 1,1 1 0,0-3 0,4-28 240,-2 20-234,41-182 211,3-15-29,39-478-658,-78 638 193,-4 31 148,2-33 1,-2-9-1217,-5 60 1302,0 0 0,0 1 0,0-1 0,0 0 0,0 1 0,0 0 0,-2 0 0,-18 9 7,0-1-1,0-1 0,0-1 0,-44 7 1,-97 3-38,110-13 78,-572 40 183,402-33-73,-4 1-213,-1-2-122,-44 4 527,151-6-552,102-5 349,-31 2 951,65-5-831,82-7 8,-32 2-244,422 1-291,-72 35 432,-366-27-78,70 8-85,-103-10-27,24 1 1,-29-2 11,-20 1-189,-52 4-30,-76 5 73,18-9 154,-179 8 36,173-1-8,-203 18-32,316-26 35,10-1 0,-1 0 0,1 0 0,-1 0 0,1 0 0,-1 1 0,1-1 0,-1 1 0,1 0 0,-1 0 0,1 0 0,-4 2 0,6-3 2,0 0-1,-1 0 0,1 0 0,0 1 1,0-1-1,0 0 0,0 0 0,0 0 1,0 0-1,0 0 0,0 1 0,0-1 1,-1 0-1,1 0 0,0 0 0,0 0 1,0 0-1,0 1 0,0-1 0,0 0 1,0 0-1,0 0 0,0 0 0,0 1 1,0-1-1,0 0 0,0 0 0,0 0 1,1 0-1,-1 1 0,0-1 0,0 0 1,0 0-1,0 0 0,0 0 0,0 0 1,0 1-1,0-1 0,0 0 0,1 0 1,-1 0-1,0 0 0,0 0 0,0 0 1,0 0-1,1 1 0,2 1 40,1-1 0,0 1 1,-1-1-1,1 1 0,0-1 0,0 0 1,0-1-1,0 1 0,0 0 0,6-1 0,90-2 156,-53 0-154,580-1 144,-270 28-187,-299-19-96,-56-6 85,16 3-200,-18-3 209,0 0 0,0 0 0,0 0 1,0 0-1,0 0 0,0 0 0,0 0 0,0 0 0,0 0 0,0 0 1,0 0-1,0 0 0,0 0 0,0 0 0,0 0 0,0 0 0,0 0 0,-1 0 1,1 0-1,0 0 0,0 0 0,0 0 0,0 0 0,0 0 0,0 0 0,0 1 1,0-1-1,0 0 0,0 0 0,0 0 0,0 0 0,0 0 0,0 0 0,0 0 1,0 0-1,0 0 0,0 0 0,0 0 0,0 0 0,0 0 0,0 0 1,0 0-1,0 0 0,0 0 0,0 1 0,0-1 0,0 0 0,0 0 0,0 0 1,0 0-1,0 0 0,0 0 0,0 0 0,0 0 0,1 0 0,-1 0 0,0 0 1,0 0-1,0 0 0,0 0 0,0 0 0,0 0 0,0 0 0,0 0 0,0 0 1,0 0-1,-13 4-126,-444 73-325,387-66 469,-777 135 91,831-143-116,-3 1-14,-1 0 0,1 1 0,-28 12-1,46-17 26,0 0 0,0 1-1,0-1 1,0 1 0,0-1-1,0 1 1,0 0 0,0-1-1,0 1 1,0 0 0,1 0-1,-1 0 1,0-1 0,0 1-1,1 0 1,-1 0-1,0 0 1,1 0 0,-1 2-1,1-3 6,0 1-1,0-1 0,0 0 0,0 1 1,0-1-1,0 1 0,0-1 0,1 0 1,-1 1-1,0-1 0,0 0 0,0 1 1,1-1-1,-1 0 0,0 1 1,0-1-1,1 0 0,-1 0 0,0 1 1,1-1-1,-1 0 0,16 7 197,8-2-76,-1 0-1,41 1 1,59-4 19,-86-2-118,448 5 115,1 21-126,-416-20-22,193 25-64,-242-24-198,-21-7 263,0 0 0,0 0 0,0 0 0,0 0 0,0 0 0,0 1 0,0-1 0,0 0 0,0 0 0,1 0 0,-1 0 0,0 0 0,0 1 0,0-1 0,0 0 0,0 0 0,0 0 0,0 0 0,0 0 0,-1 1 0,1-1 0,0 0 0,0 0 0,0 0 0,0 0 0,0 0 0,0 1 0,0-1 0,0 0 0,0 0 0,0 0 0,0 0 0,0 0 0,-1 0 0,1 0 0,0 1 0,0-1 0,0 0 0,0 0 0,0 0 0,0 0 0,-1 0 0,1 0 0,0 0 0,0 0 0,0 0 0,0 0 0,0 0 0,-1 0 0,1 0 0,0 0 0,0 0 0,0 0 0,0 0 0,0 0 0,-1 0 0,1 0 0,-45 8-159,41-8 174,-550 59-523,-335-7 1045,868-51-180,41-1-121,12-1-182,139-2 254,1004 18-251,-1107-7-511,-80-6 154,-99 13 49,-227 25 238,267-34 91,-304 31-106,340-30 108,35-7-73,0 0 0,-1 0 0,1 0 1,0 0-1,0 0 0,-1 1 0,1-1 0,0 0 1,0 0-1,-1 0 0,1 0 0,0 0 0,0 0 1,-1 0-1,1 0 0,0 1 0,0-1 0,0 0 1,-1 0-1,1 0 0,0 1 0,0-1 1,0 0-1,0 0 0,0 0 0,-1 1 0,1-1 1,0 0-1,0 0 0,0 1 0,0-1 0,1 1 7,0 0 0,0-1 1,1 1-1,-1-1 0,0 0 0,1 1 0,-1-1 0,0 0 0,1 0 0,-1 0 0,2 0 0,515 13 664,-362-14-751,-45 1-109,43 0-492,-55 0-6761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2:59.72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399 493 4320,'-4'-34'818,"-8"-84"678,5 27 2043,-23-108 0,25 168-2729,1 12-570,4 19-236,0 0 0,0 0 0,0 1 0,0-1 0,0 0 0,0 0 0,0 0 1,0 0-1,-1 0 0,1 0 0,0 0 0,0 1 0,0-1 0,0 0 0,0 0 0,0 0 0,0 0 0,0 0 0,-1 0 0,1 0 0,0 0 0,0 0 0,0 0 0,0 0 0,0 0 0,0 0 0,-1 0 0,1 0 0,0 0 0,0 0 0,0 0 0,0 0 0,0 0 0,-1 0 0,1 0 1,0 0-1,0 0 0,0 0 0,0 0 0,0 0 0,0 0 0,0 0 0,-1 0 0,1 0 0,0-1 0,0 1 0,0 0 0,0 0 0,0 0 0,0 0 0,0 0 0,0 0 0,0 0 0,0 0 0,-1-1 0,1 1 0,0 0 0,0 0 0,0 0 0,0 0 0,0 0 0,0 0 0,0-1 1,-4 15 259,-17 67 637,-14 129-145,7-32-787,-40 123 1349,64-287-941,2-7 800,14-19-721,2-6-428,0-1 0,14-27-1,-14 23-155,27-36 0,-36 53 80,1 0 1,-1 0-1,1 1 0,0-1 0,0 1 1,1 1-1,0-1 0,0 1 0,0 1 1,8-4-1,-13 6 13,1 0-1,0 1 1,0-1 0,0 1 0,0 0-1,0 0 1,0 0 0,0 0 0,-1 0-1,1 1 1,0-1 0,0 1 0,0 0 0,0 0-1,-1 0 1,1 0 0,4 3 0,-6-3 40,1-1 0,-1 1 0,0 0 0,0 0 1,0 0-1,0 0 0,0 0 0,0 0 0,0 0 1,-1 0-1,1 0 0,0 0 0,-1 0 0,1 1 0,0-1 1,-1 0-1,1 0 0,-1 1 0,0-1 0,1 0 1,-1 1-1,0-1 0,0 0 0,0 1 0,0-1 0,0 1 1,0-1-1,-1 0 0,1 1 0,0-1 0,-1 0 1,1 1-1,0-1 0,-1 0 0,0 0 0,1 1 0,-1-1 1,-1 1-1,-2 3 62,1-2 0,-1 1 0,0 0 0,0-1 0,-1 0 0,1 0-1,-1 0 1,1 0 0,-1-1 0,0 0 0,0 0 0,0 0 0,0-1 0,0 1 0,-1-1 0,1-1 0,-10 2 0,10-2-39,2 0 24,0 0 0,0 0 0,1 0 0,-1-1 0,0 1 0,0-1 0,-3 0 0,5 0-31,0 1 0,0-1 0,0 0 0,1 1 0,-1-1 0,0 0 0,0 1 0,0-1 0,1 0 0,-1 0 0,1 0 0,-1 0 1,0 0-1,1 0 0,0 0 0,-1 0 0,1 0 0,0 0 0,-1 0 0,1 0 0,0 0 0,0 0 0,0-1 0,-1-4 36,1 1 0,0-1-1,1 1 1,-1-1-1,1 1 1,3-10 0,13-34 198,-4 15-128,-8 18-70,8-22-135,-13 36 37,0 0 1,1 1 0,-1-1 0,0 0 0,0 0 0,0 1 0,0-1 0,0 0-1,0 0 1,-1 1 0,1-1 0,0 0 0,-1 1 0,0-1 0,1 1-1,-1-1 1,0 0 0,-1-1 0,1 2 4,0 0 0,0 0 0,0 0 0,-1 0 0,1 1 0,0-1 0,-1 0 0,1 1 0,0-1 0,-1 1 0,1-1 0,-1 1 0,1 0 0,-1-1 0,1 1 0,-1 0 0,1 0 0,-1 0 0,1 0 0,-2 1 0,-34 7-269,32-6 241,-51 15-1768,-83 39 0,62-18-4397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09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407 51 1888,'10'17'11379,"-23"-31"-8022,7 7-3362,-1 1 1,1 0-1,-1 1 1,0-1-1,-9-4 1,10 7 86,0 1 1,0 0 0,-1 0-1,1 1 1,-1 0 0,1 0-1,-1 0 1,1 1-1,-14 0 1,10 2-35,0-1 1,1 2-1,-1-1 1,0 1-1,-17 8 0,9-2-1,1 1-1,0 1 0,1 0 0,1 2 0,-1-1 1,-13 17-1,18-18 116,0 1 0,1 0 0,0 0-1,-8 16 1,16-25-127,0 0 0,1 0 0,-1 0 0,1 1-1,0-1 1,-1 0 0,1 1 0,1-1 0,-1 1 0,1-1-1,-1 1 1,1 0 0,0-1 0,0 1 0,1-1-1,-1 1 1,1-1 0,-1 1 0,1-1 0,0 1-1,1-1 1,-1 0 0,1 1 0,1 2 0,3 2 49,0 0 1,1 0 0,-1-1 0,2 0 0,-1-1-1,16 11 1,54 27 256,-58-34-293,0 0 0,0 1 0,-2 0-1,18 16 1,-20-12 109,-2 0 0,1 1 0,-2 1 0,0 0 0,-2 1 0,17 34 0,-24-44-66,0 0 0,-1 1 1,1 0-1,-1-1 0,-1 1 0,0 0 1,0 0-1,-1 0 0,0 0 1,-1 0-1,1-1 0,-2 1 1,1 0-1,-1 0 0,-1-1 1,0 1-1,0-1 0,0 0 0,-1 0 1,0 0-1,-1 0 0,0-1 1,0 0-1,-10 11 0,-2-2-24,-1 0 0,-1-2 0,-39 24 0,-67 26-53,111-57 24,-3-1-545,15-6 167,0 1 1,0-1-1,0 1 0,0 0 1,0 0-1,0 0 0,0 0 1,0 0-1,-2 2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09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14 7968,'-5'-2'1008,"4"1"-722,0 1 0,0-1-1,0 1 1,-7-8 6570,76 8-4351,28-1-1163,121 14 1,-121 7-1138,-9-1-842,-73-19-1895,-10-11-5693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10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8 6144,'-1'0'132,"0"-1"1,0 1-1,0 0 1,1-1-1,-1 1 1,0-1 0,0 1-1,0 0 1,0 0-1,0 0 1,0-1-1,0 1 1,0 0-1,0 0 1,0 0-1,1 0 1,-1 1-1,0-1 1,-1 0-1,-15 10 2260,11-5-1776,-7 4 83,1 0 0,1 1-1,0 0 1,0 1 0,1 1-1,1-1 1,-12 19-1,7-5-410,0 1-1,2 1 1,1 0-1,2 1 1,0 0-1,2 0 1,1 1-1,1 0 1,-1 32-1,5-49-203,1 0 1,0-1-1,1 1 0,0-1 0,1 1 1,0-1-1,1 1 0,0-1 0,7 18 1,-6-22-14,0 0 1,0-1-1,0 1 1,1-1-1,0 1 0,0-1 1,1-1-1,-1 1 1,1-1-1,1 0 1,-1 0-1,1-1 1,-1 0-1,15 7 1,-12-8 19,0 0 0,0 0 1,0 0-1,0-1 0,1-1 0,-1 0 1,1 0-1,14-1 0,-17 0-38,1-1-1,-1 0 1,0 0-1,0-1 1,0 0-1,0 0 1,0-1-1,-1 0 1,1 0-1,-1-1 1,1 1-1,5-6 1,0-2-1,0 0 1,0-1 0,-1-1-1,-1 1 1,0-2-1,12-20 1,41-96 135,-41 83-115,-9 19-2,0-1 0,-2 0 0,10-42 0,-19 63-92,-1-1-1,1 1 0,-2-1 0,1 0 1,-1 1-1,0-1 0,-1 1 0,0-1 1,0 0-1,-1 1 0,0 0 1,-1-1-1,1 1 0,-2 0 0,1 0 1,-1 0-1,-6-8 0,8 13-1,-1 0 0,1 0-1,-1 0 1,0 1-1,0-1 1,0 1 0,0-1-1,0 1 1,-1 0 0,1 1-1,-1-1 1,1 0 0,-1 1-1,1 0 1,-1 0-1,0 0 1,0 0 0,0 1-1,0-1 1,1 1 0,-1 0-1,0 0 1,-6 2 0,-8 0 7,1 2 0,0 1 0,-33 12 1,33-11 62,-12 5-99,0 2 0,1 0 0,-46 30 0,70-40 81,1-1 0,-1 1 0,1 0 0,0 0 0,0 0 0,1 0 0,-1 1 0,1-1 0,-1 1 0,1-1 0,0 1-1,0 0 1,1 0 0,-1 0 0,1 0 0,0 0 0,0 0 0,0 0 0,1 1 0,-1-1 0,1 0 0,0 0 0,0 1 0,0-1 0,1 0-1,0 0 1,0 0 0,0 1 0,0-1 0,0 0 0,1 0 0,3 6 0,0-2 27,1-1 0,0 0 0,0 0 0,0 0 0,1-1 0,0 0 0,0 0 0,1-1 0,0 0 0,0 0 0,0-1 1,0 0-1,0 0 0,10 2 0,1 0 100,1-1 1,-1-1 0,1-1 0,-1-1-1,30 0 1,-35-2-231,-10 0 42,0 1 0,1-1 0,-1 0 0,1-1 0,-1 1 0,0-1 0,1 1 0,-1-2 0,0 1 0,0 0 0,1-1 0,-1 1 0,4-4 0,-7 4-310,0 1 0,-1-1 1,1 0-1,0 0 0,-1 0 1,1 0-1,0 0 1,-1 0-1,1 0 0,-1 0 1,0 0-1,1 0 0,-1 0 1,0 0-1,1 0 0,-1 0 1,0 0-1,0 0 1,0 0-1,0-1 0,0 1 1,-1-2-1,1 0-915,0-13-1889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11.0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458 28 4992,'-1'-3'258,"-1"1"1,0-1-1,1 1 0,-1-1 1,0 1-1,0 0 1,-1 0-1,-2-3 0,4 5-116,-1-1 0,1 1-1,0-1 1,-1 1-1,1 0 1,0-1-1,-1 1 1,1 0-1,0 0 1,-1 0 0,1 0-1,-1 0 1,1 0-1,0 0 1,-1 1-1,1-1 1,0 0-1,-1 1 1,1-1 0,0 1-1,-2 1 1,-7 2 381,1 2 0,0 0 1,0 0-1,1 0 1,-11 11-1,-37 42 867,43-44-1072,-22 24 1035,-30 46 1,49-61-922,1 1 1,1 0-1,-16 43 1,11-12 146,-19 92-1,5 62-146,28-173-373,2-1 1,2 1-1,1 0 1,6 37-1,-4-59-68,1 0-1,0-1 1,1 1 0,1-1 0,0 1-1,1-2 1,0 1 0,1 0-1,1-1 1,0-1 0,1 1-1,15 15 1,-13-17-534,0-1-1,1 0 1,0-1-1,0-1 1,1 0 0,0 0-1,1-1 1,25 9-1,41 6-5547,-79-22 6055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11.4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 5888,'0'0'55,"0"-1"1,0 1-1,0 0 0,0 0 1,0-1-1,0 1 0,0 0 1,0 0-1,0-1 0,0 1 1,0 0-1,0 0 1,0-1-1,0 1 0,0 0 1,0 0-1,0-1 0,1 1 1,-1 0-1,0 0 0,0 0 1,0-1-1,0 1 0,0 0 1,1 0-1,-1 0 1,0-1-1,0 1 0,0 0 1,1 0-1,-1 0 0,0 0 1,0 0-1,1-1 0,9 5 505,-1 1-396,57 23 1844,45 21 1488,-83-33-2790,-2 1 1,0 2-1,39 34 0,-52-41-394,0 2 0,-1-1 1,-1 2-1,0-1 0,-1 1 0,0 1 0,13 32 0,-10-11 171,-3 0 0,-1 1-1,-2 0 1,-1 0 0,0 46-1,-4-49-198,-2 0-1,-6 47 1,4-65-242,-1 0-1,-1 0 1,-1-1-1,0 1 1,-2-1-1,-14 30 1,3-19-253,0 0 1,-2-1 0,-36 37-1,-76 59-4963,65-68 2433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15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43 1472,'-5'0'19397,"5"0"-19343,0 0 0,0 0 0,0 0 1,0 1-1,0-1 0,0 0 0,0 0 1,-1 0-1,1 0 0,0 0 0,0 0 1,0 1-1,0-1 0,0 0 0,0 0 1,0 0-1,0 0 0,0 0 0,0 1 0,1-1 1,-1 0-1,0 0 0,0 0 0,0 0 1,0 0-1,0 0 0,0 1 0,0-1 1,0 0-1,0 0 0,0 0 0,0 0 1,0 0-1,1 0 0,-1 0 0,0 0 1,0 1-1,0-1 0,0 0 0,0 0 0,0 0 1,1 0-1,-1 0 0,0 0 0,0 0 1,0 0-1,13-1 38,-1-1 0,13-3 0,-5 1 11,30-4 222,67-3 0,237 5 406,-324 3-710,-16-2-197,-3 3-4793,-3 29-11181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15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76 3712,'-5'5'20799,"7"-5"-20684,-1 1-1,1-1 0,0 1 1,0-1-1,-1 1 0,1-1 1,0 0-1,2 0 1,3 0 107,0-1 1,-1 0-1,1-1 1,0 1-1,11-6 1,8-1 180,52-11-124,0 3-1,1 3 1,89-2 0,-147 15-304,1 0 0,-1 2-1,1 0 1,-1 1 0,0 1 0,39 13 0,-58-16-81,0 0 0,0 0 0,0 0 0,0 0 0,0 1 0,0-1 0,0 0-1,0 1 1,0-1 0,1 3 0,2 3-5191,-27-35-15465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3.5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40 2496,'0'0'46,"-1"-1"0,1 0 1,0 1-1,0-1 0,0 1 1,0-1-1,0 0 0,0 1 0,0-1 1,0 1-1,0-1 0,0 0 0,0 1 1,0-1-1,0 0 0,0 1 0,0-1 1,1 1-1,-1-1 0,0 1 1,0-1-1,1 0 0,-1 1 0,0-1 1,1 1-1,0-1 0,15-11 2000,0 0 5432,-16 14-6395,-2 30 1001,-8 48 0,4-36-1799,-8 56 203,-20 216 1472,33-203-1208,1-112-854,9-10-5481,0-10-1793,0 7 2464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1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22 6560,'-1'-12'2275,"-1"3"390,2 16 2682,-1 12-4331,-4 22 0,0-3-248,-2 16 163,4-34-645,1 0 0,0 1 0,3 35 0,0-5 67,-1-29 451,23-56 871,26-36-1430,22-19-57,-43 57-301,21-22-105,-44 48 216,1 1 1,0 0-1,0 0 1,0 1 0,1 0-1,0 0 1,8-3 0,-14 6-8,0 1 1,0-1 0,1 1 0,-1 0 0,0-1-1,0 1 1,1 0 0,-1 0 0,0 0 0,0 0-1,1 0 1,-1 0 0,0 1 0,0-1 0,1 0-1,-1 0 1,0 1 0,0-1 0,0 1 0,3 1 0,-3-1 7,1 0 0,-1 1 1,1-1-1,-1 1 1,0-1-1,0 1 0,1 0 1,-1 0-1,0-1 1,0 1-1,1 4 0,0 1 36,0 1-1,0-1 0,-1 1 1,0 0-1,0 13 0,-2-5 85,-1 0 0,-3 18 1,-2 11-3,6-37-157,0-7 88,1 0 1,0 1 0,0-1-1,0 0 1,0 0-1,0 0 1,0 0 0,0 0-1,0 1 1,0-1-1,0 0 1,1 1-1,0-2-31,-1 1 0,1-1-1,-1 0 1,1 0-1,0 1 1,-1-1 0,1 0-1,-1 0 1,1 0-1,0 0 1,-1 0-1,1 0 1,0 0 0,-1 0-1,1 0 1,0 0-1,-1 0 1,1 0 0,0 0-1,-1-1 1,1 1-1,-1 0 1,1 0 0,-1-1-1,1 1 1,0 0-1,0-1 1,14-7-2,0 0 1,-1 0-1,0-2 1,0 0-1,-1 0 0,0-1 1,-1-1-1,16-18 1,-20 20-69,2 0 0,-1 1 1,1 0-1,0 0 1,1 1-1,13-8 1,-23 16 40,-1 0 1,1 0 0,0 0-1,-1-1 1,1 1 0,0 0 0,0 0-1,-1 0 1,1 0 0,0 1-1,-1-1 1,1 0 0,0 0-1,0 0 1,-1 1 0,1-1 0,0 0-1,-1 1 1,1-1 0,-1 0-1,1 1 1,0-1 0,-1 1 0,1-1-1,-1 1 1,1-1 0,-1 1-1,0-1 1,1 1 0,-1 0 0,1-1-1,-1 1 1,1 1 0,9 23 219,-6-10 37,-2 0 0,1 24 0,1 2 54,-3-27-133,-1 25 0,0-15-1052,-3-20-2441,1 12-9127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3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18 120 5728,'-12'-7'1132,"7"4"8,13 5 2588,-4 0-3367,13 4 690,1 0 1,-1-1 0,1 0 0,-1-2 0,26 2-1,175-9 1545,-148 0-2210,245-17 980,-53 3-946,464-27-46,-680 42-324,172-18-239,-163 10-1566,-54 11 1578,0 0-1,-1 0 0,1 0 1,0 0-1,0-1 1,-1 1-1,1 0 0,-1 0 1,1-1-1,0 1 0,-1 0 1,1-1-1,-1 1 1,1-1-1,0 1 0,-1 0 1,1-1-1,-1 0 0,0 1 1,1-1-1,-1 1 1,1-2-1,-4-2-2589,-10 1-215,-19 3 97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4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55 5888,'-20'0'1898,"9"-6"2841,11 6-4564,1-1 0,-1 1 1,0-1-1,1 1 0,-1-1 0,0 1 0,1-1 1,-1 1-1,1-1 0,-1 1 0,1 0 0,-1-1 1,1 1-1,-1 0 0,1-1 0,1 1 1,11-4 527,1 0 0,16-2 0,2 0-114,-17 2-244,11-2 126,31-4-1,-49 9-402,0 0 0,0 1 0,0 0 0,0 1 0,0 0 1,0 0-1,-1 1 0,12 3 0,-12-3-36,0 1 38,1-1 0,-1 1 0,0 0 0,0 1 0,0 0-1,-1 0 1,1 0 0,6 7 0,-12-10-39,0 1-1,0-1 1,1 1 0,-2 0 0,1-1-1,0 1 1,0 0 0,0 0-1,-1-1 1,1 1 0,-1 0 0,1 0-1,-1 0 1,0 0 0,0 0-1,0 0 1,0 0 0,0-1 0,0 1-1,-1 0 1,1 0 0,-1 2-1,-2 5 96,0 0 0,-1 0 0,-5 10 0,5-10-77,-16 28 28,-1 0 1,-2-1 0,-1-1 0,-2-1-1,-1-1 1,-41 37 0,48-52 54,5-4 274,-23 26 0,38-40-389,0 0-1,0 0 1,-1 0 0,1 0 0,0 1 0,0-1 0,0 0 0,0 0 0,-1 0 0,1 1 0,0-1 0,0 0-1,0 0 1,0 1 0,0-1 0,0 0 0,0 0 0,0 0 0,0 1 0,-1-1 0,1 0 0,0 0 0,0 1 0,0-1-1,1 0 1,-1 0 0,0 1 0,0-1 0,0 0 0,0 0 0,0 1 0,0-1 0,0 0 0,0 0 0,0 1-1,0-1 1,1 0 0,-1 1 0,12 1 445,18-6 43,-3-3-205,-2-2 0,41-19 0,-5 1-112,-18 13-212,0 2-1,51-8 1,-63 14-228,-7 0-1565,1-1-7928,-15 4 6545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5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8 8320,'-1'-1'219,"0"0"0,-1 0 1,1 0-1,-1 0 0,1 1 1,-1-1-1,1 1 0,-1-1 1,0 1-1,1 0 0,-1-1 0,0 1 1,1 0-1,-1 0 0,-2 0 1,0 1 393,0 1-1,0-1 1,0 1 0,1-1 0,-5 3-1,-1 1 912,4-2-1228,1 0-1,-1 0 1,1 0 0,0 1 0,0-1 0,1 1 0,-1 0-1,1 0 1,0 0 0,0 1 0,0-1 0,0 1 0,1-1-1,0 1 1,-3 10 0,0 2-6,0 0 0,2 1 0,-2 24 0,4-32-244,2 1 0,-1-1 1,1 0-1,1 1 0,0-1 0,0 0 1,1 0-1,1 0 0,6 15 0,-5-16-975,0 0 0,11 15 0,-15-22 323,1 1 0,0-1-1,0-1 1,0 1 0,0 0 0,0 0 0,0-1 0,1 1 0,-1-1 0,0 0 0,1 0 0,-1 0 0,6 2 0,1-3-1810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5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35 7552,'-18'-23'2816,"0"23"-2208,10-3-160,3 3-96,1 0-288,-1-5 608,5 1-384,9 4-2944,1 4-1280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25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9 5824,'-1'-2'458,"1"2"-417,0 0 1,0 0-1,0 0 1,-1 0-1,1 0 1,0 0-1,0 0 1,0 0-1,0 0 1,0 0 0,0 0-1,-1 0 1,1-1-1,0 1 1,0 0-1,0 0 1,0 0-1,0 0 1,0 0 0,3-5 4231,-3 7-2806,-16 224 5901,6-123-6480,5-46-604,-26 205 925,28-251-944,1-10 162,2-19-79,6-31-175,3 0 0,17-59 0,-19 85-154,1 0 1,2 1 0,0 0-1,1 0 1,1 1-1,24-31 1,-32 47-50,0 0 0,1 0 0,-1 1 0,1 0 0,0 0 0,0 0 0,1 0 0,-1 1 0,12-5 0,-15 7 34,0 0-1,0 1 1,0-1-1,0 1 1,0-1-1,0 1 1,0 0-1,0 0 1,0 0-1,0 0 1,0 0 0,0 0-1,0 1 1,-1-1-1,1 1 1,0-1-1,0 1 1,0 0-1,0 0 1,0 0-1,-1 0 1,1 0-1,-1 0 1,1 0 0,0 0-1,-1 1 1,0-1-1,1 1 1,-1-1-1,0 1 1,0-1-1,0 1 1,0 0-1,1 2 1,-1-1 12,0 0 1,0-1-1,0 1 0,0 0 0,-1 0 1,0 0-1,0 0 0,1 0 1,-2 0-1,1 0 0,0 0 1,-1 0-1,1 0 0,-1 0 1,0 0-1,0 0 0,0-1 1,0 1-1,-3 4 0,-1 3 8,-1-1 1,0 0-1,0 0 1,-10 9-1,13-15 3,1 0-1,-1 0 1,0 1 0,1 0-1,-3 4 1,5-7-7,-1 0 0,1 1 0,-1-1 0,1 0 0,-1 0 0,1 1-1,0-1 1,0 0 0,0 1 0,0-1 0,0 0 0,0 1 0,0-1 0,0 0 0,0 1 0,1-1 0,-1 0 0,0 0 0,1 1 0,-1-1 0,1 0 0,1 2 0,89 117 2612,9-5-4790,-99-114 1124,2 3-481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33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55 148 1824,'10'-12'3877,"-10"-8"886,0 4-3329,0 11 460,0 11 1081,-5 113 1015,5-118-3276,0-7-95,2 1-586,0-1-1,0 0 1,-1-1 0,0 1-1,0 0 1,-1 0 0,1-8-1,-1-136-106,-2 142-5,0 7-30,-4 15 238,-12 59 262,-22 112 685,40-184-1135,0 0 1,-1 0 0,1 0-1,0 1 1,0-1 0,0 0-1,0 0 1,0 0 0,0 0-1,0 1 1,0-1 0,1 0 0,-1 0-1,0 0 1,1 0 0,-1 0-1,1 1 1,-1-1 0,1 0-1,-1 0 1,1 0 0,0 0-1,0-1 1,-1 1 0,1 0 0,0 0-1,0 0 1,0 0 0,0-1-1,2 2 1,-1-2-452,0 1 0,1-1-1,-1 1 1,1-1 0,-1 0 0,1 0-1,-1 0 1,0 0 0,1-1 0,-1 1-1,1-1 1,-1 1 0,0-1 0,4-2 0,25-14-7186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38.8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89 1568,'-5'-9'18165,"9"-2"-17381,-4 11-753,1 0 0,-1-1 0,0 1 0,0-1 0,1 1 0,-1 0 0,0-1 0,0 1 0,0-1 0,0 1 0,0-1 1,1 1-1,-1 0 0,0-1 0,0 1 0,0-1 0,0 1 0,0-1 0,-1 1 0,1 0 0,0-1 0,0 1 0,0-1 0,0 1 0,-1-1 1,1 0-10,0 1 1,0-1-1,-1 1 1,1-1 0,0 0-1,0 1 1,0-1-1,0 1 1,0-1 0,0 1-1,0-1 1,0 0-1,0 1 1,0-1 0,0 1-1,0-1 1,0 1 0,0-1-1,0 0 1,1 1-1,-1-1 1,0 1 0,0-1-1,1 1 1,-1-1-1,0 1 1,1-1 0,-1 1-1,0 0 1,1-1-1,-1 1 1,1-1 0,-1 1-1,1 0 1,-1-1-1,1 1 1,-1 0 0,1 0-1,-1-1 1,1 1 0,-1 0-1,1 0 1,1 0-1,64-14 282,1 4 0,0 2 0,109 3 0,34 8 59,-205-3-378,0 0-1,0 1 1,0 0 0,0 0 0,0 0 0,5 3-1,-9-4 342,3 3-821,-4-3 494,0 0-1,1 0 0,-1 0 1,0 0-1,1 1 1,-1-1-1,0 0 0,0 0 1,0 0-1,1 0 1,-1 0-1,0 0 0,0 1 1,1-1-1,-1 0 0,0 0 1,0 0-1,0 0 1,1 1-1,-1-1 0,0 0 1,0 0-1,0 1 1,0-1-1,0 0 0,0 0 1,0 1-1,1-1 1,-1 0-1,0 0 0,0 1 1,0-1-1,0 0 0,0 0 1,0 1-1,0-1 1,0 0-1,0 0 0,0 1 1,0-1-1,-1 0 1,1 1-1,0-1 0,-1 1 1,1 1 0,-1-1 0,0 0 0,0 0 0,0 0 1,0 0-1,0 0 0,0 0 0,0 0 0,0 0 0,-1 0 0,1 0 0,0-1 0,-1 1 0,1 0 0,-3 0 0,-27 8-26,24-7 22,-30 5 16,-50 4 1,23-4 83,-268 27 65,163-34 36,68-2-35,56 2 308,44 0 70,2 1-536,0 0 1,-1 1-1,1-1 0,0 0 1,0 0-1,-1 0 0,1 1 1,0-1-1,0 0 0,0 0 1,1 0-1,-1 0 0,0 0 1,0-1-1,0 1 1,1 0-1,-1-1 0,3 2 1,2 2 1,7 6 13,0 0 0,-1 1 0,0 1 0,-1 0 0,13 18-1,41 72 209,-43-65-118,31 42 1,-35-56-76,0-1 0,2-1 0,1-1 0,37 29 0,-16-20 215,81 40 0,-81-49-93,70 23-1,-106-41-163,0 0-1,0-1 0,0 0 1,9 1-1,-13-2 5,-4 1 14,1 0-1,-1 0 1,0-1 0,0 1-1,0 0 1,1-1 0,-1 1-1,0-1 1,0 0 0,-3 1-1,-5 1 25,-92 19 9,71-16-33,1 1 0,-39 13 0,30-2 30,0 0 0,1 3-1,-67 46 1,52-27 54,-87 85 1,135-118-76,-1 0-16,0 0 0,0 0 0,-11 6 0,14-10-28,0 1-1,-1 0 1,1 0 0,1 0-1,-1 0 1,-3 6-1,-6 5 159,11-13-95,1 0-10,0 4-11,0-4-9,1-1 0,-1 1 0,0 0-1,1 0 1,-1 0 0,0 0 0,1-1 0,-1 1 0,1 0 0,-1-1 0,1 1 0,0 0-1,-1-1 1,1 1 0,0 0 0,-1-1 0,1 1 0,0-1 0,0 1 0,-1-1 0,1 0 0,0 1-1,0-1 1,0 0 0,0 0 0,-1 1 0,2-1 0,25 4 95,-26-4-99,10 1 1,0-2 0,0 1 0,0-1-1,0-1 1,0 0 0,0 0-1,10-5 1,72-31 252,-60 23-184,-6 3-78,1 1 1,1 2 0,0 0-1,0 2 1,1 2 0,-1 0-1,1 2 1,43 1 0,-61 3 4,-1 0 1,1 0-1,-1 1 1,0 1-1,0 0 1,0 1-1,18 7 1,-21-6 1,0-1 1,-1 1-1,1 0 0,-1 1 1,0 0-1,0 0 0,-1 1 1,0-1-1,0 1 0,6 9 0,47 84 314,-42-57 48,-16-41-299,-11-3-5099,1-3 81,-4 0 1541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39.6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20 531 4064,'-20'4'6408,"27"-1"-4566,-5-2-1609,0-1 0,0 0 0,0-1-1,0 1 1,0 0 0,0 0 0,0-1-1,0 1 1,0-1 0,0 0 0,3-1-1,4-1 517,3-1-349,-1 0 1,0-1 0,0-1 0,18-11 0,39-34 295,-52 38-565,37-31 6,-2-2 0,64-74 0,-90 91-170,-4 6 204,21-31 0,-36 45-134,-1 0-1,0 0 1,-1 0 0,1 0 0,-2-1-1,1 0 1,2-16 0,-6 25-30,1 1 0,-1-1 0,0 0 0,0 0 0,0 0 0,0 0 0,0 0 0,0 0 0,0 0 0,0 0 1,0 0-1,-1 0 0,1 0 0,0 1 0,-1-1 0,1 0 0,0 0 0,-1-1 0,0 2-7,0-1-1,1 1 0,-1-1 1,1 1-1,-1 0 0,1-1 1,-1 1-1,0 0 1,1-1-1,-1 1 0,0 0 1,1 0-1,-1 0 0,0 0 1,0 0-1,1 0 0,-1 0 1,-1 0-1,-3 1 56,1-1 1,-1 2-1,0-1 0,1 1 0,-7 2 0,-5 4 324,0-1-1,1 2 1,0 0 0,-22 19-1,28-21-232,1 1 0,0 1 0,0-1-1,1 1 1,0 1 0,1-1 0,0 1-1,-5 12 1,4-7-23,1 1 0,1 0 0,0 0 0,1 1-1,1-1 1,0 1 0,1 0 0,1 26 0,2-31-106,0 1 1,0-1-1,2 0 1,-1 0-1,1 0 1,1 0-1,1 0 1,-1-1-1,2 0 1,-1 0 0,2 0-1,9 13 1,-13-21-338,0 1 0,0-1 0,0 0 0,1-1 0,-1 1 0,1 0 0,0-1 1,0 0-1,0 0 0,0 0 0,0 0 0,6 1 0,-2-1-851,0-1 0,-1 1 0,1-1-1,0-1 1,0 0 0,8 0 0,6-3-3069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39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60 7040,'-12'-5'1311,"-2"-2"8257,15 8-8362,6 0-850,0 1-1,0-1 1,-1-1 0,1 0 0,0 1-1,10-3 1,4 2 44,30-3-260,0-2-1,64-15 0,-49 8-397,-45 8-67,15-2-2484,-13 4-2851,-21 10-1097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0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85 7648,'-9'0'8474,"21"-2"-3884,-2 0-5217,19-6 1770,45-5 0,22-6-1957,35-10-8980,-118 26 8857,32-5-4161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79 4480,'-8'0'11237,"9"-7"-6094,3-2-4020,0 5-1020,-1 1 0,2 1-1,-1-1 1,0 0 0,0 1-1,1 0 1,0 0-1,-1 0 1,8-1 0,9-5 81,-9 3-138,1 0 1,-1 1-1,1 0 1,0 1-1,0 1 1,15-1-1,-25 2-7,5 0-31,0 1 0,-1 0 0,1 0 0,-1 0 0,12 3-1,-17-3-2,-1 0-1,0 1 0,0-1 0,1 1 0,-1-1 0,0 1 0,0-1 1,0 1-1,0 0 0,1 0 0,-1-1 0,0 1 0,0 0 0,-1 0 1,1 0-1,0 0 0,0 0 0,0 0 0,-1 1 0,1-1 0,0 0 1,-1 0-1,1 0 0,-1 1 0,0-1 0,1 0 0,-1 1 0,0-1 1,0 0-1,0 0 0,0 1 0,0-1 0,0 0 0,0 1 0,0-1 1,0 0-1,-1 1 0,1-1 0,0 0 0,-1 2 0,-5 13 171,-1 0-1,-1 0 1,0 0 0,-1-1-1,-20 27 1,14-20-92,7-10-43,-24 34 20,-2 0-1,-39 40 1,50-62 56,1 0 50,0-2-1,-32 24 1,50-44-104,1 0-1,-1 0 1,1 0 0,-1-1-1,0 0 1,-4 2 0,7-3-14,25-1 672,120-2-630,-7-1-228,-96 2 57,-12 0-1409,1-1-3659,-17 3 2706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0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26 143 5888,'4'-3'2892,"-13"14"-435,7-8-2086,1 1 0,0 0 0,0-1-1,0 1 1,1 0 0,-1 0 0,1 5 0,-2 12 838,0-9-650,-2 9 243,2 1 0,-1 24 1,3-41-684,0 1 0,0-1 0,1 1 1,0 0-1,0-1 0,0 1 0,1-1 0,0 0 0,0 1 1,0-1-1,1 0 0,-1 0 0,6 6 0,-7-9-50,1 0-1,-1-1 1,1 0-1,-1 1 1,1-1-1,-1 0 1,1 0-1,-1 0 1,1 0-1,0 0 0,0 0 1,0 0-1,0-1 1,-1 1-1,1-1 1,0 1-1,0-1 1,3 0-1,-2 0 3,1 0 0,-1 0 1,0-1-1,1 0 0,-1 0 0,0 0 0,1 0 1,-1 0-1,5-3 0,3-3 38,-1 0 1,0 0-1,0-1 1,15-16-1,-7 5 118,0-1-1,-1-1 0,-2-1 0,0 0 1,-1-1-1,17-39 0,-29 57-158,0 1 0,-1-1-1,1 0 1,-1 0 0,0 0-1,-1 0 1,1 0 0,-1 0-1,0 0 1,0 0 0,0 0-1,-1 0 1,0 0 0,0 0-1,-2-6 1,1 8-21,1-1 0,-1 0 0,-1 1 1,1-1-1,0 1 0,-1 0 0,0 0 0,0-1 0,0 2 1,0-1-1,0 0 0,0 1 0,-1 0 0,1-1 0,-1 1 0,0 1 1,1-1-1,-7-2 0,-1 1-143,0 0 0,0 0 0,0 1 0,0 1 0,-1 0 0,1 0 0,0 1 0,-1 0 0,1 1 0,-15 3 0,-8 1-2718,13-7-3273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1.5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12 211 3648,'-11'8'10933,"15"-10"-10727,0 0 0,0-1 0,0 1 1,-1-1-1,1 0 0,-1 0 0,1 0 0,-1 0 1,4-6-1,26-37 124,-32 45-312,16-25 231,24-34-71,-36 53-166,1 0-1,1 0 1,-1 1-1,1-1 1,12-7-1,-18 13 1,0 1 0,0-1 0,0 1 0,0-1 0,0 1 0,0-1 0,0 1 0,0 0 0,0-1 0,0 1 0,1 0 0,-1 0 0,0 0 0,0 0 0,0 0 0,0 0 0,0 0 0,1 1 0,-1-1 0,0 0 0,0 1 0,0-1 0,0 0 0,0 1 0,0-1 0,0 1 0,0 0 0,0-1 0,0 1 0,0 0 0,-1 0 0,1-1 0,0 1 0,0 0 0,-1 0 0,2 1 0,2 5 117,0 0-1,0 0 1,-1 0 0,4 9-1,-3-5-143,4 3 215,0 1-1,1-2 0,0 1 0,1-1 0,0-1 0,1 0 0,1 0 0,19 14 0,-27-23-158,1 1 1,1-1-1,-1 0 0,0-1 0,1 1 0,-1-1 0,1 0 0,0-1 0,0 1 0,0-1 0,0 0 0,-1-1 0,1 1 0,0-1 1,0 0-1,0-1 0,0 1 0,0-1 0,0 0 0,0-1 0,0 0 0,0 0 0,-1 0 0,1 0 0,-1-1 0,0 0 1,0 0-1,0 0 0,0-1 0,0 0 0,-1 0 0,1 0 0,-1 0 0,0-1 0,-1 1 0,6-10 0,-5 7 31,0 0-1,0 0 0,2-10 1,-5 15-77,0 0 0,-1 1 0,0-1 1,1 1-1,-1-1 0,0 0 0,1 1 1,-1-1-1,0 0 0,0 0 0,-1 1 1,1-1-1,0 0 0,0 1 0,-1-1 1,1 1-1,-1-1 0,1 0 0,-1 1 1,0-1-1,0 1 0,-1-3 0,1 3-21,-1 1-1,1-1 1,0 0-1,0 1 1,0-1-1,-1 1 0,1-1 1,0 1-1,-1 0 1,1 0-1,0-1 1,-1 1-1,1 0 0,0 0 1,-1 0-1,1 0 1,0 1-1,-1-1 1,1 0-1,0 0 0,-1 1 1,-1 0-1,-3 1-32,-1 1 0,1 0 0,-7 4-1,-24 16 409,2 2 0,1 1 0,0 2 0,-40 44-1,57-53 26,-47 45 794,63-63-1145,-3 3 85,0 0 0,-1-1-1,1 1 1,-1-1 0,-6 3 0,10-5-101,-1-1 0,0 1 1,1-1-1,-1 1 0,0-1 1,1 0-1,-1 0 1,1 0-1,-1 0 0,0 0 1,1 0-1,-1 0 0,0 0 1,1-1-1,-1 1 0,0-1 1,1 1-1,-1-1 1,1 0-1,-1 1 0,-2-3 1,-1-1-524,1 0 1,-1-1 0,1 0-1,0 0 1,0 0 0,0 0-1,1-1 1,-1 1 0,1-1-1,1 0 1,-4-10 0,0 4-1472,-7-19-887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5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461 17 2656,'5'-16'9674,"-18"19"-7028,-29 22-193,1-6-1081,-64 39 0,88-47-1154,1 1 0,1 0 1,-1 2-1,2-1 0,0 2 0,-16 20 1,12-8-12,0 1 0,2 1 0,0 1 0,3 0 0,0 0 0,2 2 0,1-1 1,2 1-1,1 1 0,1-1 0,-1 39 0,7-55-107,1 0-1,0 0 1,2 0-1,0 0 1,0 0-1,2-1 1,8 24 0,56 98 501,-47-97-367,95 156 315,-110-187-491,1 1 1,14 12-1,-15-15-73,-7-7-90,0 0-1,0 0 0,0 0 1,1 0-1,-1 0 0,0 0 1,0 0-1,0 0 1,1 0-1,-1 0 0,0 0 1,0 0-1,0 0 0,1 0 1,-1 0-1,0 0 1,0 0-1,0 0 0,1 0 1,-1 0-1,0-1 0,0 1 1,0 0-1,0 0 0,1 0 1,-1 0-1,0 0 1,0-1-1,0 1 0,0 0 1,0 0-1,0 0 0,1 0 1,-1-1-1,0 1 1,0 0-1,0 0 0,0 0 1,0-1-1,0 1-325,9-14-2727,12-16-3433,12-4 2533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6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52 282 5888,'-40'-66'4512,"38"64"-4073,1-1 1,-1 0 0,1 1 0,0-1 0,0 0-1,0 0 1,0 0 0,1 0 0,-1 0 0,1 0-1,0 0 1,0 0 0,0-5 0,1 3-176,0 0 0,0 1 0,1-1 0,-1 1 0,1-1 0,0 1 1,0 0-1,4-5 0,0 0-93,1 0 0,0 1 1,1 0-1,-1 0 0,2 1 0,17-13 1,-12 12-35,1 0 1,0 1 0,0 1-1,0 0 1,1 1-1,0 0 1,0 2-1,0 0 1,19-1 0,-29 3-96,0 1 1,0 0 0,-1 0 0,1 1-1,0 0 1,0 0 0,0 0-1,-1 1 1,1-1 0,-1 1 0,1 1-1,-1-1 1,0 1 0,5 3-1,-4-1-1,0 0-1,-1 0 0,0 0 0,0 0 0,0 1 0,-1 0 0,1 0 1,-2 0-1,1 0 0,3 8 0,-2 0 22,0-1 1,-1 1-1,0 0 0,-1 0 0,-1 0 1,0 1-1,-1-1 0,-1 0 0,0 1 0,-1-1 1,-3 15-1,2-17 6,0 0-1,-1-1 1,-1 1-1,0-1 1,-1 1-1,0-1 1,0-1-1,-1 1 1,-1-1-1,0 0 1,-14 16 0,-121 102 320,30-30 109,13-5 378,102-95-770,0 1 1,0-1 0,0 1-1,0-1 1,0 1-1,0 0 1,4 0 0,7-4 57,11-2-5,0 1 0,0 1 0,34-3 0,-15 3-55,50-5-540,122 3 0,-189 4-22245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6.9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27 740 5984,'-6'-1'576,"6"1"-511,-1 0 1,0-1-1,1 1 0,-1 0 1,0 0-1,0 0 0,1-1 1,-1 1-1,0 0 0,1 0 1,-1 0-1,0 0 0,0 0 1,1 0-1,-1 1 0,0-1 1,1 0-1,-1 0 0,0 0 1,1 1-1,-1-1 0,0 0 1,1 1-1,-1-1 0,1 1 0,-1-1 1,0 1-1,1-1 0,-1 1 1,1-1-1,0 8 6285,0-8-6154,9 2 1607,-7-2-1631,1 0-1,-1-1 0,0 1 0,1-1 0,-1 1 0,0-1 0,4-2 0,6-4 563,17-15-1,-2 0-520,15-6-88,-4 2-57,0-2 1,45-43 0,-57 43-30,0-1 0,-2-1 0,-1-2 0,26-47 0,-36 54 28,-1 0 0,-2 0-1,0-1 1,-2 0-1,0-1 1,6-53-1,-13 74-11,0 0-1,-1 0 0,0 0 1,0 0-1,-1 0 0,0 0 1,0 0-1,0 1 0,-1-1 0,1 0 1,-5-8-1,4 11-19,1 1 0,-1 0 1,0 0-1,1 0 0,-1 0 0,0 0 0,0 0 1,0 0-1,-1 1 0,1-1 0,0 1 0,0 0 1,-1-1-1,1 1 0,-1 0 0,0 0 0,1 1 1,-1-1-1,1 1 0,-1-1 0,0 1 0,1 0 1,-1 0-1,0 0 0,0 0 0,1 0 0,-5 1 1,-1 1 29,0-1 1,0 1 0,0 1-1,0-1 1,0 2-1,0-1 1,1 1 0,-1 0-1,-6 5 1,3-1 32,1 1 1,0 0-1,0 0 0,1 1 1,-8 12-1,-3 7 201,1 1 0,2 1 0,-19 46 0,21-43 61,2 1 0,1 1-1,-8 46 1,17-63-256,0-1 0,1 1 0,1 0-1,1 0 1,1 0 0,0 0 0,2-1 0,6 27-1,-8-39-73,1 0-1,0-1 1,1 1-1,-1 0 1,1-1-1,0 1 1,1-1-1,-1 0 1,1 0-1,0 0 0,9 8 1,-8-10-25,-1 0 0,1 0 0,-1 0-1,1-1 1,0 0 0,0 0 0,0 0 0,0 0 0,0-1 0,1 0 0,-1 0-1,0 0 1,1 0 0,5-1 0,5-1-968,-1 0 1,0-1-1,0-1 0,0-1 1,20-6-1,0-4-4461,35-18 1,-30 12-785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7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11 7552,'-8'-11'5218,"6"20"1567,1 3-7087,-34 269 6110,26-226-5110,-7 61 294,-3 165 0,20-270-1045,-1-9 9,1 1 0,-1 0 0,0 0 1,0 0-1,0-1 0,-1 1 0,1 0 0,-2 4 0,2-7-1,0 0 1,0 0-1,0 0 0,0 0 1,0 0-1,0 0 0,0 0 0,0 0 1,0 0-1,0 0 0,-1 0 0,1 0 1,0 1-1,0-1 0,0 0 1,0 0-1,0 0 0,0 0 0,0 0 1,-1 0-1,1 0 0,0 0 0,0 0 1,0 0-1,0 0 0,0 0 1,0 0-1,-1 0 0,1 0 0,0 0 1,0 0-1,0-1 0,0 1 0,0 0 1,0 0-1,0 0 0,0 0 1,-1 0-1,1 0 0,0 0 0,0 0 1,0 0-1,0 0 0,0 0 0,0-1 1,0 1-1,0 0 0,0 0 1,0 0-1,0 0 0,0 0 0,0 0 1,-4-8-1596,3 0-349,0-1 1,1 1-1,1-13 1,-1 0-1535,2-6 24,6 3-1162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7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31 114 8736,'-7'-6'1052,"6"5"-874,0 0 1,0 0-1,0 0 0,-1 0 0,1 0 0,0 1 1,-1-1-1,1 0 0,0 1 0,-1-1 1,1 1-1,-1-1 0,1 1 0,-4-1 4013,140-1 5026,177-24-7437,-134-4-2000,-145 24-168,1-3-3760,-32 8 3054,0 0 0,0 0 0,0 0-1,0-1 1,0 1 0,3-3 0,3 0-5273,-2 3 4627,2-6-2233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8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60 9216,'-4'-47'2981,"5"36"-1391,3 9-895,3 6-25,-4-1-240,0-1 0,0 1 0,-1 0 0,1 0 1,-1 1-1,1-1 0,-1 0 0,0 1 0,0-1 1,-1 1-1,1 0 0,-1 0 0,0-1 0,0 1 1,1 5-1,1 9 100,-1 0 0,-1 20 0,-1-29-273,0 132 1799,-26 214 0,-3-197-1849,23-132-468,5-23-205,0 1-1,0 0 1,0 0-1,0-1 0,-4 6 1,3-33-13550,17-5 9675,-1-8 245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48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24 7808,'-3'-21'2506,"4"21"-2477,-1 0 0,0 0 0,0 0 0,0 0 1,0-1-1,0 1 0,0 0 0,0 0 0,0 0 0,0 0 0,0 0 0,0 0 0,0-1 0,0 1 0,1 0 0,-1 0 0,0 0 0,0 0 0,0 0 0,0 0 0,0 0 0,0 0 0,1 0 0,-1 0 0,0 0 0,0 0 0,0 0 0,0 0 0,0 0 0,0 0 0,1 0 0,-1 0 0,0 0 0,0 0 0,0 0 1,0 0-1,0 0 0,1 0 0,-1 0 0,0 0 0,0 0 0,0 0 0,0 0 0,0 0 0,1 0 0,6 3 101,-7-3 4,8 3 442,0 1 0,0 0 0,-1 0 0,0 1 0,0 0 0,0 0 0,-1 1 0,1 0 0,9 11 0,23 21 1787,-36-35-2253,39 29 1001,-2 3 0,-1 1 0,40 48 0,-43-37-301,50 84-1,-69-100-520,-2 0-1,0 0 1,-3 1-1,12 45 0,-20-56-178,-1 0 0,-1 0-1,0 0 1,-2 1-1,0-1 1,-2 0 0,0 0-1,-2 0 1,0 0-1,-1 0 1,-11 28 0,-1-9-31,-1 0 0,-2-1 1,-1-1-1,-40 53 0,36-58-764,-1-1-1,-2-1 1,-37 33-1,46-48-1259,-1-1 0,-29 16 0,33-22-578,0-1-1,-1 0 1,-32 8-1,-13-5-3625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2.5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644 5 64,'3'-5'4512,"-4"20"3527,-1-11-7433,2-3-222,-1 0-37,-1 1 0,1-1-1,0 0 1,-1 0 0,1 0 0,-1 0 0,0 0 0,1 0 0,-4 1-1,5-2-369,-9 4 300,-1-1 0,1-1-1,0 0 1,-13 2 0,12-3-248,-96 15 935,37-7-540,0 4-1,-76 23 1,141-35-405,-1 1 46,-1 0 1,0 0 0,-8 5 0,13-6-47,0-1 0,0 1 1,0 0-1,0 0 0,0 0 0,0 0 1,0 0-1,0 0 0,0 0 1,0 0-1,1 0 0,-1 0 0,0 0 1,1 0-1,-1 0 0,1 1 1,-1-1-1,1 0 0,0 0 0,0 1 1,-1-1-1,1 2 0,-5 70 755,6 41 3,-10 263 531,1-281-938,-29 225 1095,33-295-1321,0 48 0,3-71-160,1-1 0,0 1 0,-1 0 0,0-1 0,0 1 0,-1 2 0,-3 10 69,3-6-3,-1 0-1,-7 14 1,8-18-65,-1 1 0,1 0-1,0 0 1,0 0 0,1 0-1,-1 0 1,0 12 0,-1 42 137,-1-44-122,3-8 0,1-3 0,0 19 32,0-24 11,0 1 0,0-1 0,0 1-1,0-1 1,1 1 0,-1-1 0,0 1-1,0-1 1,1 1 0,-1-1 0,0 1 0,1-1-1,-1 1 1,0-1 0,1 0 0,-1 1 0,0-1-1,1 1 1,-1-1 0,1 0 0,-1 0-1,1 1 1,-1-1 0,1 0 0,-1 0 0,1 1-1,-1-1 1,1 0 0,-1 0 0,1 0-1,0 0 1,-1 0 0,1 0 0,21 0 224,-21 0-250,265-22 388,-89 14-5194,-146 7 2248,-1 3-1,1 0 1,30 8 0,40 11-5000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535 103 5472,'-3'1'7988,"-4"-8"-2953,-7-5-4603,0 1-1,-1 1 0,0 0 0,-1 1 1,0 1-1,-26-10 0,27 13-390,0 1 1,0 1-1,-1 0 0,1 1 1,-1 1-1,0 0 1,0 2-1,-20 1 0,25 0-51,-1 1-1,1 0 1,0 0-1,-1 1 0,1 0 1,1 1-1,-1 0 1,1 1-1,0 0 1,0 1-1,-15 13 0,17-13 39,0 1 1,0 0-1,1 0 0,0 0 0,0 1 0,1 1 0,0-1 0,1 1 0,0 0 0,1 0 0,0 0 0,0 1 0,1-1 1,-3 17-1,6-23-7,0-1 0,0 0 0,0 1 0,0-1 0,0 0 0,1 1 0,0-1 0,-1 0 0,1 0-1,1 0 1,-1 1 0,0-1 0,1 0 0,1 3 0,1-2 18,-1 0 0,1 0 0,-1 0-1,1 0 1,0 0 0,1-1-1,-1 0 1,6 3 0,1 1 66,2-2 0,-1 1-1,1-2 1,0 1 0,0-2 0,16 3 0,-2-2-7,0-2 0,0-1 0,1-1 0,-1-1 1,0-2-1,0 0 0,0-2 0,-1-1 0,31-11 0,-25 3-58,-1-1 0,0-2 0,34-24 0,-35 21 3,20-18 64,-53 42-157,-1-1 1,1 1 0,0 0 0,0 0 0,0 0 0,1 0 0,-1 0 0,1 1 0,0-1-1,-2 8 1,2-6 52,0-1-1,1 0 1,0 0 0,0 1-1,0-1 1,0 0-1,1 1 1,0-1-1,0 1 1,2 9 0,-1-11 16,0-1 0,0 1 1,0 0-1,0-1 0,1 0 1,-1 1-1,1-1 1,0 0-1,0 0 0,0 0 1,1 0-1,-1 0 0,1 0 1,-1-1-1,1 1 0,0-1 1,0 0-1,5 3 1,-2-2 37,-1-1 1,0 0 0,1 0 0,0 0 0,-1-1 0,1 1 0,0-2 0,0 1 0,-1 0 0,1-1 0,0 0-1,0-1 1,0 1 0,0-1 0,6-2 0,-1 0 42,1-1 0,-1-1 0,1 1 0,-1-2 0,-1 0 0,14-9 0,-21 13-73,1 0-1,-1-1 1,1 0-1,-1 0 1,0 0-1,0 0 1,-1-1-1,1 1 1,3-7 0,-5 8-16,0 0 0,0 0 0,-1-1 0,1 1 0,0 0 0,-1-1 0,0 1 0,1-1 0,-1 1 0,0 0 0,0-1 0,0 1 0,-1-1 0,1 1 0,-1 0 0,1-1 0,-1 1 0,-1-4 0,0 2-24,0 0-1,-1 0 1,1 0 0,-1 1 0,1-1 0,-1 1-1,0-1 1,0 1 0,-1 0 0,1 0-1,-5-3 1,0 2-46,1 0 0,-1 0 0,1 1 0,-1 0 0,-13-4 0,5 4-36,0 0 0,0 1 0,0 0 0,0 2 0,-30 1 0,42 0 76,0-1 0,0 1 0,0 0 0,0 0 0,0 0 0,-6 3-1,10-3 17,-1-1 0,1 0-1,-1 0 1,1 1-1,-1-1 1,1 0 0,0 1-1,-1-1 1,1 1-1,-1-1 1,1 1 0,0-1-1,-1 0 1,1 1-1,0-1 1,0 1 0,0-1-1,-1 1 1,1 0-1,0-1 1,0 1 0,0 0-11,0 0 1,0 0 0,1 0-1,-1 0 1,0 0 0,1 0 0,-1 0-1,0 0 1,1-1 0,-1 1-1,1 0 1,0 0 0,-1-1-1,1 1 1,0 0 0,-1-1 0,2 2-1,4 3 46,0-1-1,1 1 1,0-1-1,0 0 0,0-1 1,0 0-1,0 0 1,1 0-1,-1-1 1,16 2-1,-1-1 170,-1-1 0,38-2 1,-29-1-82,-1-2 0,1-1 0,-1-1 0,36-11 1,-50 11-75,0 0 1,-1-1-1,0-1 1,0 0-1,0-1 1,-1-1-1,0 0 1,-1-1 0,21-21-1,33-50-248,-60 72 196,0 4 2,-3 9-8,-1 15-37,-2-8 2,5 29 58,-3 1 0,-2 59-1,-1-92 81,0 0 0,-1 0-1,0-1 1,0 1-1,-1-1 1,0 1 0,0-1-1,-9 13 1,11-18-83,0-1-1,0 1 0,0-1 1,0 1-1,0-1 0,0 0 1,-1 0-1,1 1 1,0-1-1,-1 0 0,1 0 1,-1-1-1,1 1 0,-1 0 1,0 0-1,1-1 1,-1 1-1,0-1 0,1 1 1,-5-1-1,4 0 11,-1 0 0,0-1 0,1 1 0,-1-1 0,0 1 0,1-1 0,-1 0 0,1 0 0,-1-1 0,1 1 0,0 0 0,-4-3 0,-2-3-19,0 0 0,0-1 1,0 0-1,1 0 0,-11-17 0,16 23-32,1 0 1,-1-1-1,1 1 0,0 0 0,0-1 0,-2-4 1,3 7 27,0 0 0,0 0 0,0 0 0,0 0 0,0 0 0,0 0 0,0-1 0,0 1 0,0 0 0,0 0 0,0 0 0,0 0 0,0 0 0,0 0 0,0 0 0,0 0 0,0 0 0,0-1 1,1 1-1,-1 0 0,0 0 0,0 0 0,0 0 0,0 0 0,0 0 0,0 0 0,0 0 0,0 0 0,0 0 0,0 0 0,0 0 0,0 0 0,1 0 0,-1 0 0,0 0 0,0-1 1,0 1-1,0 0 0,0 0 0,0 0 0,0 0 0,0 0 0,0 0 0,1 0 0,-1 0 0,0 0 0,0 0 0,0 0 0,0 1 0,0-1 0,0 0 0,12 6-73,99 61 659,-34-17-176,-65-44-705,-1-4-3533,-7-2 1977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5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487 126 2976,'26'-14'7456,"-26"13"-7175,1 1 1,-1-1-1,1 1 1,-1-1-1,1 1 1,-1-1-1,1 1 1,-1-1-1,0 1 1,0-1-1,1 0 1,-1 1-1,0-1 1,0 1-1,1-1 1,-1 0-1,0 1 1,0-1-1,0 0 1,0 1-1,0-1 1,0 0-1,0 1 1,0-2-1,-6-18 2603,2 3-1766,4 15-1066,0 1 0,-1-1 0,1 1-1,0 0 1,-1-1 0,1 1 0,-1 0-1,1-1 1,-1 1 0,1 0 0,-1 0-1,0-1 1,0 1 0,0 0 0,0 0-1,0 0 1,0 0 0,0 0 0,-2-1-1,-24-13 349,19 12-251,1 0-89,0 0 0,0 1-1,-1 0 1,1 1 0,-1 0 0,1 0-1,-1 0 1,0 1 0,-10 1-1,-8 1 32,-34 9 0,37-5-33,0 0 0,1 2 0,0 1 0,0 0 1,1 2-1,0 0 0,1 1 0,1 1 0,-29 25 0,43-34-8,1 1-1,-1-1 1,1 1-1,0 0 1,0 0-1,1 1 1,0-1-1,-6 13 1,8-16-41,0 1 1,0 0-1,0 0 1,1 0-1,-1 0 1,1 0-1,-1 0 1,1 0-1,0 0 1,0 0-1,1 0 1,-1 0-1,0 0 1,1 0-1,0 0 1,0 0-1,0 0 1,0 0 0,0 0-1,2 2 1,5 7 11,1 0 0,0-1 1,1 0-1,0-1 0,1 0 1,0 0-1,1-1 0,0-1 1,17 10-1,91 43 18,10 6-569,-124-64 588,32 21 282,-36-22-305,0 0 1,1 0-1,-1 0 1,0 0-1,0 0 1,-1 0-1,1 0 1,0 1-1,-1-1 0,1 1 1,-1-1-1,2 5 1,-3-5-24,0-1 0,0 0 0,0 1 0,0-1 1,0 0-1,0 0 0,0 1 0,-1-1 0,1 0 0,0 0 1,-1 0-1,1 1 0,-1-1 0,0 0 0,1 0 0,-1 0 0,0 0 1,1 0-1,-1 0 0,0 0 0,0 0 0,0 0 0,0 0 1,0-1-1,0 1 0,0 0 0,0-1 0,0 1 0,0-1 0,-1 1 1,0 0-1,-7 2 52,0 1-1,0-2 1,-10 3 0,14-4-25,-170 26 699,10-2-1082,155-24 144,-3 1-3291,13-2 3371,0 0 0,0 0 1,0 0-1,-1 1 0,1-1 1,0 0-1,0 0 0,0 0 1,0 0-1,0 1 0,-1-1 1,1 0-1,0 0 0,0 0 1,0 1-1,0-1 0,0 0 1,0 0-1,0 0 0,0 1 0,0-1 1,0 0-1,0 0 0,0 1 1,0-1-1,0 0 0,0 0 1,0 1-1,0-1 0,0 0 1,0 0-1,0 0 0,0 1 1,0-1-1,0 0 0,0 0 1,1 0-1,-1 1 0,0-1 1,0 0-1,0 0 0,0 0 0,0 0 1,1 1-1,11 11-5272,-8-10 4659,0 0 0,0 0 1,0 0-1,9 2 0,39 8-4141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6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36 344 7136,'-2'-1'233,"1"-1"0,-1 1-1,1 0 1,-1 0 0,1 0 0,-1 0 0,0 0 0,1 0 0,-4-1 0,4 2-184,1 0-1,-1 0 1,0 0 0,1 0 0,-1 0 0,0 0-1,0 0 1,1 1 0,-1-1 0,0 0-1,1 0 1,-1 1 0,0-1 0,1 0 0,-1 1-1,1-1 1,-1 0 0,1 1 0,-1-1 0,1 1-1,-1-1 1,1 1 0,-1 0 0,-1 4 5128,4-4-5038,0-1-1,0 0 1,-1 1 0,1-1 0,0 0-1,-1 0 1,1 0 0,0-1 0,0 1-1,-1 0 1,1-1 0,0 1 0,-1-1-1,1 1 1,-1-1 0,1 0 0,2-1-1,26-19 591,4-9-434,-1-1-1,-1-2 1,-2-1-1,50-73 0,-78 104-259,0-1-1,0 1 1,0-1-1,0 0 0,-1 0 1,0 0-1,1 0 0,-1 0 1,-1 0-1,2-5 1,-2 7-18,0 1 0,0-1 0,-1 1 1,1 0-1,0-1 0,0 1 0,-1-1 1,1 1-1,-1 0 0,1 0 0,-1-1 1,1 1-1,-1 0 0,0 0 1,0-1-1,0 1 0,1 0 0,-1 0 1,0 0-1,0 0 0,0 0 0,-1 1 1,1-1-1,0 0 0,0 0 1,0 1-1,-1-1 0,1 0 0,0 1 1,-1 0-1,1-1 0,0 1 0,-3-1 1,-1 1 79,0-1 0,0 1 0,0 0 1,0 1-1,0-1 0,1 1 1,-1 0-1,0 0 0,0 0 0,0 1 1,1-1-1,-1 1 0,1 1 0,-1-1 1,1 0-1,0 1 0,-5 4 0,1-1 55,1 1 0,-1 0 0,2 0 0,-1 0 0,1 1-1,0 0 1,-8 15 0,7-8 51,0 0-1,2 0 1,0 1-1,0 0 1,-2 22 0,4-13 175,0-1 1,3 46 0,1-61-295,0-1 0,0 1 0,0-1 0,1 0 0,1 0 0,-1 0 0,7 14-1,-6-18-89,-1 0-1,0 0 0,1-1 0,0 1 0,0-1 0,0 0 0,0 1 0,0-1 1,1-1-1,-1 1 0,1 0 0,0-1 0,-1 0 0,1 0 0,0 0 0,8 2 1,2-1-737,-1 0 1,1-1 0,-1-1 0,1 0 0,19-1 0,70-11-5648,-94 10 5788,5-1-1063,0 0 0,0-1 0,0 0 0,0-1 0,22-9 0,-29 9 791,0-1-1,0 0 0,6-5 0,-13 9 764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7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17 100 3904,'-17'-9'20357,"27"8"-19281,0-1 1,0-1 0,16-5 0,32-9-1107,109-6 472,-90 14-324,189-15 26,-246 24-95,-17 0-116,-1 1 0,1-1 0,0 0 0,0 0 0,-1-1 0,1 1 0,0 0 0,-1-1 0,1 0 0,3-1 0,-16 5-3561,8-3 3332,1 1 0,0-1 0,0 0 0,0 0 0,0 1-1,0-1 1,-1 0 0,1 1 0,0-1 0,0 1 0,0-1 0,-1 2 0,-10 4-3534,-2 2-7113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7.5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6 8384,'-1'-6'3457,"7"11"-510,11 12 798,-15-12-3387,0 0 0,0 1 0,0-1-1,0 0 1,-1 0 0,0 1 0,-1-1 0,1 9 0,3 62 1098,-4 0 0,-13 105 0,-18 8-208,29-180-1214,-22 87 60,23-95-176,-9 22-604,4-16-2450,9-31-15018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3:58.5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35 5056,'-8'-9'789,"-7"-4"704,17 14-487,0 0-1,0 0 1,0 0-1,1-1 0,-1 1 1,0 0-1,3 0 1,20 0 2618,33-6-2697,-22 2 585,16-3-415,-29 3-507,23-1 0,-44 4-115,-1 2-337,0 7-125,0 1 0,0-1 0,0 0 0,-2 1 0,1-1 0,-1 0 0,-3 13 0,0 13-5,-14 375 168,31-184-240,-3-92 182,-2-28 487,38 175 0,-43-269-546,0-1 0,1 1-1,0-1 1,1 1 0,1-1-1,-1-1 1,2 1 0,0-1-1,0 0 1,11 12 0,-16-21 943,-13 7-325,-7-4-551,0 0-1,-1-1 1,1-1-1,-24-1 1,29 0-140,0-1-239,-120 3 255,91-6-2608,0-3-3438,70-8-10777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1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21 139 3392,'-11'-33'1088,"3"16"-374,8 16-673,0 1 1,-1-1 0,1 1-1,0-1 1,0 1 0,0-1-1,0 1 1,-1-1 0,1 1-1,0-1 1,0 1 0,0-1-1,0 1 1,0-1 0,0 1-1,0-1 1,0 1 0,0-1-1,1 1 1,-1-1 0,0 1-1,0-1 1,0 1 0,0-1-1,1 0 1,0-3 538,-1-1 0,0 1 0,0 0 0,0-8 0,-1 10-90,1-1 1,-1 0-1,1 1 1,0-1-1,0 1 1,0-1-1,1 0 0,-1 1 1,0-1-1,1 1 1,0-1-1,0 1 0,-1-1 1,1 1-1,1 0 1,1-4-1,1 15 1953,-1 4-1864,-1 1 0,0-1 0,-1 1 0,-2 22 0,1 4-173,7 746 3242,-4-711-3114,-1 0-3921,0-84-2220,2-4 2486,0 2 1172,-1-1-137,14-40-3663,3 12 2512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2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40 330 6816,'-25'-77'2197,"23"68"-1960,-1 0-1,2 0 1,-1 0-1,0-13 1,-1-7 1545,2 22-1235,1 0 0,-1 0 0,1 0 0,1 0 0,-1 0 0,1 0 0,1 0-1,-1 0 1,5-11 0,-4 13-408,0 1 1,0 0-1,0-1 0,1 1 0,0 0 0,0 1 0,0-1 0,0 0 1,0 1-1,1 0 0,-1 0 0,1 0 0,0 0 0,0 0 0,0 1 1,5-3-1,4 1 99,0-1 1,1 2-1,-1-1 1,1 2-1,-1 0 1,1 1-1,20 0 1,10 3 300,46 7 0,-48-3-274,0 2-1,60 18 1,-88-21-135,1 0-1,-1 1 1,-1 1-1,1 0 1,-1 1-1,-1 0 1,1 1-1,-1 0 1,-1 1-1,17 18 1,-24-23-37,0 1-1,-1-1 1,1 1 0,-1 0 0,-1 0-1,1 0 1,-1 0 0,0 0 0,0 1-1,-1-1 1,0 1 0,0-1 0,0 1-1,-1 0 1,0-1 0,0 1-1,-1-1 1,0 1 0,0-1 0,-2 8-1,0-5-41,0-1 0,0 0 0,0 0 0,-1 0-1,-1 0 1,1-1 0,-1 1 0,0-1-1,-1-1 1,0 1 0,0-1 0,0 0 0,-1 0-1,-12 9 1,1-5-153,-1-1 1,0-1-1,0 0 0,-1-1 0,0-1 1,0-1-1,0-1 0,-1-1 0,1-1 1,-1 0-1,0-2 0,-40-3 1,41-1-630,16 3-104,0 0 0,-1 0 0,1 1 0,0-1 0,-1 1 0,1 0 0,-1 0 0,-7 2 0,12-2 685,-1 0-1,1 0 0,0 0 0,0 1 0,-1-1 0,1 0 0,0 0 0,0 0 0,-1 0 0,1 1 1,0-1-1,0 0 0,0 0 0,-1 1 0,1-1 0,0 0 0,0 0 0,0 1 0,0-1 0,0 0 1,0 0-1,-1 1 0,1-1 0,0 0 0,0 1 0,0-1 0,0 0 0,0 0 0,0 1 0,0-1 0,0 0 1,0 1-1,0-1 0,0 0 0,1 0 0,-1 1 0,0-1 0,0 0 0,0 1 0,0-1 0,9 13-2499,16 6-2576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2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1 349 4064,'-1'-1'1236,"6"7"609,10 9 3314,-9-12-4560,1 0 0,0 0 0,0 0 0,0-1 0,0 0 0,0-1 1,0 0-1,0 0 0,11 0 0,-8-1-289,-1-1 0,1 0-1,-1-1 1,1 0 0,-1 0 0,15-7 0,-11 4-243,-1-1 0,0-1 1,0 0-1,-1 0 0,0-1 1,0-1-1,-1 0 1,0 0-1,-1-1 0,11-13 1,3-9 90,23-43 0,-37 59-86,-1-1 1,-1 1 0,0-2-1,-2 1 1,4-19 0,-8 33-68,-1 0 0,1 0 0,-1 0 0,0 0 0,0 0 0,-1-4 0,1 6 6,0 0-1,0 0 1,-1 0-1,1 0 1,0 0-1,-1 0 1,1 0-1,-1 0 1,1 0-1,-1 0 1,1 1-1,-1-1 1,1 0-1,-1 0 1,0 0-1,0 1 1,1-1-1,-1 0 1,0 1-1,-1-2 1,1 2-2,1 0 0,0 0 0,-1 0 0,1 0 0,-1 0 0,1 0 0,0 0 1,-1 0-1,1 0 0,-1 0 0,1 0 0,0 0 0,-1 0 0,1 0 0,-1 0 0,1 0 1,-1 0-1,1 0 0,0 0 0,-1 1 0,1-1 0,0 0 0,-1 1 0,-4 2 77,0 1 0,1 0 0,0 0-1,0 0 1,0 0 0,0 1 0,1 0 0,-3 4-1,-24 48 689,18-34-453,-2 5 188,1 1 0,-13 43-1,22-56-277,0 1 0,0-1-1,2 1 1,0 0 0,1 0-1,1 20 1,1-29-153,0 0-1,1 0 1,0 0 0,0 0-1,0-1 1,1 1-1,0-1 1,1 0-1,0 0 1,0 0 0,0 0-1,1 0 1,8 8-1,-10-12-343,1 1-1,0-1 0,0 1 0,1-1 0,-1 0 1,1-1-1,0 1 0,0-1 0,6 3 0,-7-4-632,1 0 0,0 0 0,-1 0-1,1-1 1,0 0 0,-1 1 0,1-2-1,0 1 1,-1 0 0,1-1-1,7-2 1,22-9-2807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3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22 4992,'1'-3'-221,"1"-16"8419,-11 21-6250,-10 5-1041,1 0 1,1 2-1,0 0 1,0 1 0,-16 13-1,19-13-623,1 0 1,1 2-1,0 0 0,0 0 1,1 1-1,1 0 0,0 1 1,-8 15-1,-6 17 290,-24 60 0,-42 137 847,81-209-1283,0 1 0,3 0 0,1 0 1,1 1-1,2 44 0,3-42-62,2 1-1,2-1 0,1 0 1,2 0-1,2-1 1,25 64-1,-32-94-239,0 0 1,1-1-1,1 1 0,-1-1 1,1 0-1,0 0 0,0 0 0,11 9 1,-10-11-394,0 1-1,0-1 1,1-1 0,-1 1 0,1-1 0,0 0 0,0-1-1,0 0 1,10 2 0,-4-2-673,0-1 1,0-1-1,0 0 0,0 0 1,-1-2-1,19-3 0,35-9-2316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4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17 7136,'0'-13'2309,"0"10"-618,-1 4-1357,0-1 0,1 1 0,-1 0 0,0-1 0,1 1 0,-1-1 0,0 1 0,0 0 0,0-1 0,0 0 1,0 1-1,1-1 0,-1 1 0,0-1 0,-2 0 0,2 1 160,-10 4 338,0 0-1,1 0 0,0 2 0,-17 12 0,-36 36 1077,18-14-910,3 2-1,1 2 0,-37 54 1,66-81-920,2 0 0,0 1 1,1 0-1,0 1 0,2 0 1,1 0-1,0 0 0,1 1 1,2 0-1,0 0 0,1 0 1,1 38-1,2-53-109,-1 0-1,1 1 1,0-1 0,1 0-1,-1 0 1,1 1 0,0-1-1,4 7 1,-4-11-90,-1 0 0,0 0 1,0 0-1,1 0 0,0 0 0,-1-1 1,1 1-1,0-1 0,0 1 0,-1-1 1,1 1-1,0-1 0,1 0 0,-1 0 1,0 0-1,0 0 0,0 0 0,1-1 0,-1 1 1,0-1-1,1 1 0,-1-1 0,0 0 1,5 0-1,3-1-538,-1-1 0,1 0 0,-1-1 0,0 0 0,0 0 0,15-8 0,-7 4 56,187-87-5095,-4-18 4687,-130 66 2470,-28 13 2858,-42 33-4267,0 0 0,0 0 1,0-1-1,0 1 0,0 0 0,0 0 1,0 0-1,0 0 0,0 0 0,-1 0 1,1 0-1,0 0 0,0 0 1,0 0-1,0-1 0,0 1 0,0 0 1,-1 0-1,1 0 0,0 0 0,0 0 1,0 0-1,0 0 0,0 0 0,-1 0 1,1 0-1,0 0 0,0 0 1,0 0-1,0 0 0,0 0 0,-1 0 1,1 1-1,0-1 0,0 0 0,0 0 1,0 0-1,0 0 0,0 0 0,0 0 1,-1 0-1,1 0 0,0 0 1,0 1-1,0-1 0,0 0 0,-12 4 257,1 2 0,0-1 0,0 1 0,0 1 0,1 0 0,0 0 0,-11 11 0,16-13-240,-1 0 1,1 1-1,0 0 0,0 0 0,1 0 1,0 1-1,0-1 0,0 1 0,1 0 1,0 0-1,0 1 0,1-1 0,-2 8 1,4-11-29,-1 0 0,1 1 0,1-1 1,-1 0-1,0 0 0,1 0 0,0 0 0,0 0 1,0 0-1,1 0 0,-1 0 0,1-1 1,0 1-1,0-1 0,0 1 0,0-1 1,1 1-1,0-1 0,-1 0 0,1 0 1,0-1-1,0 1 0,1 0 0,-1-1 1,1 0-1,-1 0 0,1 0 0,-1 0 0,1 0 1,0-1-1,0 0 0,0 0 0,0 0 1,0 0-1,0-1 0,0 1 0,0-1 1,0 0-1,1 0 0,-1 0 0,4-2 1,-1 0-17,0-1 1,-1 1 0,1-2 0,-1 1 0,0-1-1,0 0 1,0 0 0,-1 0 0,1-1 0,-1 0-1,9-11 1,-5 4 79,0 0 0,-1 0 0,0-1 0,10-25 0,-15 32-89,-1 0 1,0 0-1,-1 0 1,0 0 0,0-1-1,0 1 1,0-13 0,-1 17-19,0 0 0,-1-1 0,1 1 1,0 0-1,-1 0 0,1 0 0,-1 0 0,1 0 0,-1 0 1,0 0-1,0 0 0,0 0 0,0 0 0,0 0 1,-1 0-1,1 1 0,0-1 0,-1 1 0,1-1 1,-1 1-1,0-1 0,1 1 0,-1 0 0,0 0 1,0 0-1,0 0 0,-3-1 0,4 1-8,-4 0 40,0-1 1,1 1 0,-1 0 0,-8 0 0,12 1-20,0 0-1,0 0 1,1 0 0,-1 0-1,0 0 1,0 0-1,1 0 1,-1 0-1,0 0 1,0 1 0,1-1-1,-1 0 1,0 1-1,1-1 1,-1 0-1,0 1 1,1-1-1,-1 1 1,0-1 0,1 1-1,-1-1 1,1 1-1,-1-1 1,1 1-1,-1 0 1,1-1 0,0 1-1,-1 0 1,1-1-1,0 1 1,-1 0-1,1-1 1,0 1-1,0 0 1,0 0 0,-1-1-1,1 1 1,0 0-1,0 1 1,1 2 26,-1 1 1,1-1-1,0 0 0,0 1 1,1-1-1,-1 0 0,1 0 1,0 0-1,5 7 0,-1-1 88,1-1-1,12 15 0,-16-22-86,0 1 1,-1-1 0,1 0-1,0 1 1,0-1 0,0-1-1,1 1 1,-1 0-1,0-1 1,1 1 0,-1-1-1,1 0 1,-1 0-1,1-1 1,0 1 0,-1-1-1,1 0 1,0 0 0,-1 0-1,1 0 1,0 0-1,-1-1 1,1 0 0,-1 0-1,1 0 1,6-3 0,6-3 4,0-1 1,-1-1 0,0 0 0,19-15 0,-21 14-131,12-8 98,0-2 0,-1 0 0,-1-2 0,-1 0 0,20-27-1,-20 19 54,38-47-300,-60 76 234,1 1-1,-1 0 1,0-1-1,0 1 0,1 0 1,-1-1-1,0 1 0,1 0 1,-1 0-1,0-1 0,1 1 1,-1 0-1,0 0 1,1 0-1,-1-1 0,1 1 1,-1 0-1,0 0 0,1 0 1,-1 0-1,1 0 0,0 0 1,0 1-21,1 1 0,0 0 0,-1-1 1,1 1-1,-1 0 0,0 0 0,0 0 0,0 0 1,0 0-1,0 0 0,0 0 0,0 0 1,0 3-1,0-1 14,7 20 8,-2 0 0,0 1 0,-2 0 0,0 0 0,-1 27 0,-3-2 90,-10 79-1,7-104 29,-12 44-1,12-60-74,0 0 0,0-1-1,-1 1 1,0-1 0,0 0 0,-1 0-1,0 0 1,-9 10 0,12-16-36,0 0 0,0-1 0,0 1 0,0 0 1,0 0-1,-1-1 0,1 0 0,0 1 0,-1-1 0,0 0 1,1 0-1,-1 0 0,0-1 0,1 1 0,-1 0 0,0-1 0,0 0 1,1 0-1,-1 0 0,0 0 0,0 0 0,1 0 0,-1-1 1,0 1-1,0-1 0,1 0 0,-1 0 0,1 0 0,-1 0 1,1 0-1,-1-1 0,-3-2 0,-3-3 7,1 1 0,0-1 0,0 0-1,1-1 1,0 0 0,0 0 0,-7-12 0,0-3-84,2-2 0,0 1 0,2-1 0,1-1 0,-11-46 0,19 70 61,-3-20 32,4 21-24,0 1 0,0-1 0,0 1 0,0-1 0,0 1 0,0-1 0,0 1 0,0-1 0,0 1 0,0-1 0,0 1 0,0-1 0,0 1 0,1-1 0,-1 1 0,0-1 0,0 1 0,1 0 0,-1-1 0,0 1-1,0-1 1,1 1 0,-1 0 0,0-1 0,1 1 0,-1 0 0,1-1 0,-1 1 0,0 0 0,1 0 0,-1-1 0,1 1 0,-1 0 0,1 0 0,-1 0 0,1 0 0,-1-1 0,1 1 0,4 1 10,-1 1-1,1-1 0,-1 1 1,0-1-1,0 1 1,1 1-1,-1-1 1,-1 0-1,1 1 1,0 0-1,4 4 0,1 1 5,30 23 192,48 51 0,27 45 178,-93-102-400,-13-14-10,1-1 0,0 1 1,17 13-1,9 7-3186,-16-69-13695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6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54 5632,'-1'-1'1504,"0"0"-1002,1 1-1,-1-1 1,0 1-1,1 0 1,-1-1-1,0 1 0,1 0 1,-1-1-1,0 1 1,1 0-1,-1 0 1,0 0-1,0 0 1,1 0-1,-1 0 1,-1 0-1,0 0-177,1 0 1,0 1-1,-1-1 0,1 1 0,0-1 0,0 1 1,-1 0-1,1-1 0,0 1 0,-1 1 0,-3 2-118,0 1-1,1-1 0,-7 10 0,9-11 530,-16 24-248,1 1-1,2 0 0,0 1 1,-11 36-1,-5 8 208,12-34-352,3 1 1,1 0 0,-17 71-1,30-97-282,1 0-1,0 1 0,1-1 1,1 1-1,0-1 1,1 1-1,6 26 0,-1-19 157,1 1-1,0-1 0,2-1 1,13 23-1,-22-40-160,1-1 1,1 0-1,-1 0 0,0 0 0,1 0 0,-1-1 0,1 1 1,0-1-1,0 1 0,6 3 0,-7-5-23,0 0-1,1-1 1,-1 1-1,0 0 1,1-1-1,-1 1 1,0-1-1,1 1 1,-1-1-1,1 0 1,-1 0-1,0 0 1,1-1-1,-1 1 1,1-1-1,-1 1 1,0-1-1,4-1 0,0-1 0,1 0-1,-1-1 1,0 0-1,0 0 1,0 0-1,7-8 1,30-35 30,-28 30-26,9-11 3,49-52 110,-55 65-111,-2-2 0,0 0-1,-1-1 1,0-1 0,-2 0-1,0 0 1,11-26 0,-12 13-25,-2 0-1,-1 0 1,-1-1 0,3-40-1,-8 47-31,-1-1 0,-1-27 0,-1 42-8,-2 0 1,1 1 0,-1-1 0,-1 1 0,0 0 0,-9-21 0,9 27-5,0-1 0,0 1 0,0 0 0,-1 0 0,0 0-1,0 0 1,0 1 0,-1 0 0,0 0 0,0 0 0,0 0 0,0 1 0,0 0 0,-1 0 0,-9-4 0,4 3-2,-1 1 0,-1-1-1,1 2 1,0 0 0,-1 0 0,-20 1 0,29 1-6,0 0 0,0 0 0,0 1 0,0-1 0,0 1 0,0 0 0,0 0 1,0 1-1,0-1 0,0 1 0,0 0 0,1 0 0,-1 0 0,1 0 0,0 1 0,-1-1 0,1 1 0,0 0 1,-3 4-1,3-3-547,0 1 0,0 0 0,0 0 1,1 0-1,0 0 0,0 1 0,0-1 0,0 1 1,1-1-1,0 1 0,0-1 0,1 1 1,0 8-1,3 17-1675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5.6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281 171 6560,'-9'-38'2117,"8"37"-2018,1 0 0,0 0-1,-1 0 1,1 0 0,-1 0-1,1 0 1,-1 0 0,0 0 0,1 0-1,-1 0 1,-1-1 0,2 2-32,0 0 0,-1 0-1,1-1 1,0 1 0,0 0 0,0 0 0,-1 0 0,1 0 0,0 0-1,0 0 1,0 0 0,-1 0 0,1 0 0,0 0 0,0 0-1,-1 0 1,1 0 0,0 0 0,0 0 0,0 1 0,-1-1 0,1 0-1,0 0 1,0 0 0,0 0 0,0 0 0,-1 0 0,1 0 0,0 1-1,0-1 1,0 0 0,0 0 0,-1 0 0,1 0 0,0 1 0,-2 2 624,0 0 1,1 1-1,-1-1 1,1 1 0,-1 3-1,-1 1-688,-34 87 3479,-54 98 1,70-153-2939,2 0 0,1 2 0,3 0 0,-14 58 0,24-79-430,2 0-1,0 0 0,1 1 1,1-1-1,1 0 0,1 1 0,1-1 1,1 0-1,1 1 0,1-2 1,7 22-1,-10-35-66,1-1 1,0 1-1,1-1 1,0 0-1,0 0 1,0 0-1,0-1 1,1 1 0,0-1-1,0 0 1,0-1-1,1 1 1,0-1-1,0 0 1,0 0-1,0-1 1,1 0-1,-1 0 1,1 0-1,0-1 1,-1 0-1,1 0 1,14 1-1,-12-2-23,1 0 0,0-1 0,0-1-1,-1 1 1,1-2 0,-1 1 0,1-1-1,-1-1 1,1 1 0,-1-2 0,0 1-1,0-1 1,-1-1 0,1 1 0,-1-2-1,0 1 1,9-8 0,4-9-87,-1-1 1,0 0 0,31-53-1,-27 39-93,18-27-403,-4-2-1,33-75 0,-50 91 583,-2-1-1,-3-1 1,17-88-1,-30 122 16,0 1 0,-2 0 0,0-1 0,-1 1-1,-1 0 1,-5-33 0,4 42-32,0 1 1,0 0-1,-1 0 0,0 0 0,0 0 1,0 1-1,-1-1 0,0 1 0,0 0 1,-1 0-1,0 0 0,0 1 1,0-1-1,0 1 0,-1 0 0,0 1 1,0 0-1,-10-6 0,9 7-14,-1 0 0,1 1-1,-1-1 1,1 2 0,-1-1 0,0 1-1,0 0 1,0 0 0,0 1 0,0 0-1,1 1 1,-1 0 0,0 0-1,0 0 1,-14 6 0,5-2 22,1 2 1,0 0-1,0 1 0,0 1 1,1 0-1,-16 13 0,-2 5 114,1 2-1,-52 62 1,-45 78 460,117-150-423,0-1 0,1 2 1,0-1-1,-11 33 0,22-50-131,-1-1 0,1 1 0,-1-1 0,1 1 0,0-1 0,0 1 0,-1-1 0,1 1 0,0-1 0,0 1 0,0-1 0,1 1 0,-1-1 0,0 1 0,1-1 0,-1 1-1,0-1 1,1 1 0,0-1 0,0 2 0,1-1-5,-1-1-1,0 0 0,1 1 1,-1-1-1,1 0 0,-1 0 1,1 0-1,0 0 0,-1 0 1,1 0-1,0-1 0,0 1 1,0-1-1,-1 1 0,1-1 1,3 1-1,29 2 313,42 0 1,-17-1 74,-19-2-453,80-11 0,-91 8 52,-16 1-951,1 0 0,-1-1 0,24-9 0,-35 11 392,-1 0-1,1 0 0,-1 0 1,1 0-1,0 0 1,-1 0-1,0 0 0,1-1 1,-1 1-1,0 0 1,2-3-1,12-12-7042,10 0 3022,6-7-651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4:06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38 7456,'-22'-33'2421,"18"28"512,5 7-2207,4 7-209,24 21 1684,33 35 1568,94 127-1,-46-10-2547,-1-4-212,-65-114-660,66 108 888,-98-150-1064,-1 1-1,-1 0 1,-1 1-1,-1 0 1,-1 0 0,3 27-1,-7-32-120,-1-1 0,-1 1 0,-1 0 0,-1 0 0,0 0 0,-2 0-1,0 0 1,-1-1 0,0 1 0,-2-1 0,0 0 0,-1-1 0,-1 0 0,-11 19 0,4-13-93,0-1 1,-1 0-1,-2-1 0,-27 27 1,30-35-181,0-1 1,-1 0-1,0-1 0,0-1 1,-1 0-1,-1-1 0,-19 6 1,-13 1-2696,-1-2 1,-62 8-1,7-5-7131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0:25:57.19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21859 72 1472,'-1'0'22,"0"0"1,1-1-1,-1 1 1,1 0-1,-1 0 1,0 0-1,1 0 0,-1 0 1,0-1-1,1 1 1,-1 0-1,1 1 1,-1-1-1,0 0 1,1 0-1,-1 0 0,0 0 1,1 0-1,-1 1 1,1-1-1,-1 0 1,0 0-1,1 1 1,-1-1-1,1 0 0,-1 1 1,1-1-1,-1 1 1,1-1-1,-1 1 1,1 0-1,-10 7 81,5-6-60,0 0 0,0-1 0,0 0 1,0 0-1,0-1 0,-1 1 0,1-1 0,-10-1 0,4 1 609,-173 8-86,72 1 367,64-3-369,29-4-246,-27 1 0,-137 6 396,-105-6-660,166 2-540,91-4 477,-42 8 0,43-4-65,-43 0 1,-26 0-31,27-1 192,1-1 76,-50 2-147,-114 5 390,64 0-158,-616 41-931,718-43 717,-121 16 132,-22 4-385,84-16-88,43-4 238,-63 5-13,-48 5-62,-8-8 235,30-3-157,49 3-5,-106 11-57,-89 5 658,189-20-364,-460 3-657,91-9 379,206 3 328,-31 9-3,163-3-321,110-7 85,-162 11 183,-43 7 200,145-12-296,-125-3 83,48-2 51,26 1-439,-106 15 1024,163-10-563,-95 11 81,90-7 40,37-6-108,-341 19-138,294-16 37,37-1-42,-172-3-232,36-1 218,-76 7-125,-95 0-91,223-7 11,-26-3 121,-186-4-493,275 3 387,34 1 152,18-2-39,-270-7 176,210 3-214,-70 2 568,96 4-654,64-2 203,1 0-123,1 0 0,-31-5-1,32 2 64,0 1 0,-23 2 0,-3-1-108,4-1-72,17 1 266,-39-6-1,20 3 90,31 3-314,1 0 1,-17-4-1,-43-8-344,54 10 415,-20-2 0,3 1-40,-215-21 9,24 2 54,152 19 141,8 0-6,-26 3 179,71 2-304,1-1 0,-1 0 0,1-2 0,0 0 0,-24-7 0,-47-13-53,55 14 49,0-2 0,-52-20 1,58 18 46,-60-14 0,64 19 143,-49-9-224,-128-11 1,44 23 198,108 4-285,38 0 108,0-2-1,-17-2 0,17 1 101,0 1 1,-18 0-1,5 0-182,-1 0-1,0-2 1,-28-8 0,24 4 345,-56-5 0,51 11-219,-259-10 275,274 12-285,-31 0 146,-70 8 1,-59 15 50,-86 13 28,238-31-57,-176 38 412,113-21-40,-167 17-1,-115 28-376,196-38-126,105-19-30,-223 32 285,-202-3-502,489-39 208,-69 1 86,-65 5 201,-320 11 7,405-17-193,-866 0 480,629 11-315,200-5-25,-119 13-208,80-6-18,-445 54 427,442-52 45,50-7-280,10-1-421,-26 3 140,3 0 136,62-7 42,0 1 1,1 2-1,-42 11 1,61-14 2,17-3-81,0 0 1,0 0 0,0 0-1,0 0 1,0 0-1,0 0 1,0 0 0,0 0-1,-1 1 1,1-1 0,0 0-1,0 1 1,0-1 0,0 1-1,0-1 1,0 1 0,1-1-1,-1 1 1,0 0 0,0-1-1,0 1 1,1 0 0,-1 0-1,0 0 1,1 0 0,-1 0-1,0 0 1,1 0 0,-1-1-1,0 3 1,-2 8 111,1-6-131,0 0 1,1 1-1,0 0 1,0-1-1,0 1 0,1 0 1,-1 8-1,7 61-37,6 193 300,10-7-254,-9-139-106,24 127 68,-31-210 127,-2 0 0,-1 74 0,-3-100-78,-5 53-107,1-32 64,-11 89-315,9-71 271,3-36 21,-1 28-1,4-26 5,-1-1-1,-5 28 1,4-25-204,-1 5 19,2-19 130,0 1 0,0-1 0,1 1 0,0-1 0,0 1 0,1 6 0,0 11-101,-4 14 31,2-35 99,1 1 1,0-1 0,-1 0-1,0 1 1,0-1 0,-3 6-1,3-6-28,0 0 0,0 0 0,0 0 0,0 1 0,0-1 0,0 7 0,-3 24-183,4-32 203,3 1 19,-3-2 34,1 0 1,-1-1 0,0 1 0,0-1 0,1 1 0,-1-1-1,1 1 1,-1-1 0,0 1 0,1-1 0,-1 1-1,1-1 1,-1 1 0,1-1 0,0 1 0,8 2-85,0-1 1,0 0-1,-1 0 1,1-1 0,0 0-1,0-1 1,0 0 0,0 0-1,0-1 1,10-2-1,66-6-199,-44 6 246,174-4-485,-96 4 630,-52 0-130,102 8 0,14 11 139,-25 0 96,-106-12-222,-35-4 44,0 1 0,30 6 0,-29-4-35,1-1 0,0-1-1,-1-1 1,1 0 0,26-4-1,32-1-2,1008 5 547,-898-5-395,259 21 27,-169-10-86,-9 0 178,-176-1-241,114 10-54,-130-7 44,190 22 10,-5 24-2,-121-22-4,-31-10 172,114 8-1,-161-23-198,14 1-102,1-4-1,149-11 1,263-28 81,-285 27 0,127 6 124,-173 3-306,150 17 100,-244-12 112,256 10-57,-160-25 92,-71 2 26,662-5-320,-328 30 357,-58-2 88,3-18-165,775-50-93,-782 32-22,-279 18 126,295-12-86,438-22-87,-201 3-253,-69 2 302,-77 15-114,-194 7 340,132-1 147,109 1 15,-283 4-151,50-1 200,75 1-447,6 1 459,22-1-335,-77 2 233,321-2 104,-460 5-127,122 9-112,12-1 240,53 0-237,12 1 68,341-1-45,-648-8-148,432-9 41,-204 2-4,26-2-252,-40 3 490,-91 4-104,26 3-90,89-6 428,22-3 150,-316 8-643,23 1 60,-20 0 5,1-1 1,0 0-1,-1 0 0,1-1 0,16-4 1,-17 3 70,1 1-1,13-2 1,16-3 45,-29 4-254,1 0 0,-1 1 0,17-1 0,52-3 498,70-6-26,-41 1-549,35-4 298,-105 10-170,17 0 458,-54 2-425,-1 1-1,1-1 1,0 1 0,0-1-1,0 1 1,-1-1 0,1 1-1,-1 0 1,1-1 0,-2-1-1,-17-25-136,2 4-175,-27-52 0,-39-156-26,36 90 183,17 59 79,4 0 0,-17-99 0,14-75-144,26 224 144,-6-120-64,8 21 16,3 63 85,16-213-330,-13 211 331,7-46-92,11-23-122,25-56 225,-47 192 14,44-168-511,-42 158 386,-2-1-1,0 0 1,-1-27 0,-1 12 172,0 27-44,1 1 0,-1 0 0,1 0 0,-1 0 1,0 0-1,0 0 0,0 0 0,0 0 0,0 0 0,-1 0 0,1 1 0,0-1 0,-1 0 1,1 1-1,-1-1 0,0 1 0,0 0 0,1-1 0,-1 1 0,-3-2 0,-2-1 36,-1 1 0,1-1 1,-1 1-1,-10-3 0,11 5-3,1 0 0,-1 0 1,0 1-1,-9 0 0,-21-2 194,-18-4 294,-1 3 1,-62 3-1,41 1-56,-354-1 333,415 0-733,-1 0 0,1-1 0,0-1 0,-1 0 0,1-2 0,-25-8 0,1-8 99,23 14-34,5 0-184,0 1-1,-1 1 1,1 0-1,-1 1 1,0 0-1,0 1 0,-15 0 1,-17 3-1043,-1 2 1,1 2-1,-54 14 0,56-5-4462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04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12 1664,'1'-5'13412,"-2"2"-11971,-19 0-535,0 4-641,6 1-103,9-2-140,0 1-1,0-1 1,1 2-1,-1-1 1,0 0-1,-5 3 1,4-1 16,0-1 0,0 0 1,-9 1-1,-24 3-78,0 2 0,1 2 0,-40 15 0,65-21-2,11-4 37,-1 1 1,1-1-1,-1 1 0,1 0 0,0 0 0,-1 0 0,1 1 0,0-1 0,-3 3 0,4-4 299,14 7-49,0-2-93,0-1 1,0-1-1,0 0 0,25 2 1,-34-4-179,34 8-125,-13-2 329,-16-5-182,-1 0 1,1 1-1,-1 0 1,0 0-1,0 1 1,0 0-1,11 8 1,-14-9-6,-1 1 1,1 0 0,-1 0-1,1 0 1,-1 0 0,-1 1-1,1 0 1,-1 0 0,1 0-1,-1 0 1,4 10 0,-1 1 2,-4-12 14,0 0-1,-1 1 0,1-1 1,-1 1-1,0-1 0,0 1 1,0 8-1,2 42 90,-1-34 77,-1 0 0,-4 33 0,3-51-104,0 0-1,-1 0 1,0-1 0,1 1 0,-1 0-1,0-1 1,-1 1 0,1-1 0,0 1 0,-1-1-1,1 1 1,-1-1 0,0 0 0,1 0 0,-1 0-1,0 0 1,-1 0 0,1 0 0,0-1-1,0 1 1,-6 2 0,5-3-20,-1 1 1,1-1-1,-1 0 0,0-1 0,1 1 0,-1-1 1,0 0-1,1 1 0,-1-2 0,0 1 1,0 0-1,1-1 0,-1 1 0,0-1 1,1 0-1,-5-2 0,-16-4 6,-3 0-1259,12-3-5708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07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408 598 2816,'-1'0'311,"1"-1"1,-1 0-1,1 0 1,-1 1-1,0-1 0,1 0 1,0 0-1,-1 0 1,1 0-1,-1 1 0,1-1 1,0 0-1,0 0 1,0 0-1,-1 0 0,1 0 1,0-1-1,0 1-37,0-1 0,0 1-1,0 0 1,-1-1-1,1 1 1,0 0 0,-1-1-1,1 1 1,-1 0-1,0 0 1,1-1 0,-3-1-1,-5-5 1059,-1-1-1,-18-11 0,23 17-1191,0 1-1,0 0 1,0 0-1,0 0 1,0 0 0,0 1-1,0-1 1,-1 1 0,1 1-1,-1-1 1,-4 0-1,-11 1 17,0 1 0,0 0-1,0 2 1,1 0-1,-1 1 1,-31 12 0,44-13-109,0 0 0,0 0 0,0 1 0,0 0 0,1 0 0,-1 1 1,1-1-1,0 2 0,1-1 0,-1 0 0,1 1 0,0 0 0,0 1 1,1-1-1,0 1 0,0 0 0,1 0 0,0 0 0,-5 14 0,5-8 18,0 0-1,0 0 1,2 0-1,0 1 0,0-1 1,1 0-1,1 1 1,0-1-1,0 1 0,2-1 1,0 0-1,8 23 1,-10-31-15,1-1 0,0 1 0,0-1 0,0 0 0,0 1 0,1-1 0,0 0 0,0-1 0,0 1 0,0 0 0,0-1 0,1 1 1,0-1-1,-1 0 0,1-1 0,0 1 0,1-1 0,-1 1 0,0-1 0,1 0 0,-1-1 0,1 1 0,-1-1 0,1 0 0,0 0 0,0 0 0,0-1 0,-1 0 1,1 0-1,5 0 0,12-2-35,0-1 0,0-1 0,-1-1 1,0 0-1,39-17 0,-48 17-47,-1-1-1,1 0 1,-2-1-1,1 0 1,-1-1-1,0 0 1,0-1-1,-1 0 1,-1 0-1,1-1 1,11-18-1,7-19 156,-2-1-1,31-87 1,-55 132-171,1 0-1,-1 0 1,1 0-1,-1 0 1,1 0 0,0 0-1,0 1 1,1-1 0,-1 1-1,0-1 1,1 1-1,-1 0 1,4-2 0,-5 3 30,0 1-1,-1 0 1,1 0 0,-1-1 0,1 1 0,0 0 0,-1 0 0,1 0-1,0 0 1,-1 0 0,1 0 0,0 0 0,-1 0 0,1 0 0,0 0-1,-1 1 1,1-1 0,0 0 0,-1 0 0,1 1 0,-1-1 0,1 0-1,0 1 1,-1-1 0,1 1 0,15 12 41,-13-9-44,3 2 26,0 1-1,8 10 1,-10-10 37,1-1 0,0-1 0,10 10 0,11 13 160,-26-28 118,1 0-280,-1 0 0,1 0-1,-1 0 1,1 0 0,-1 0 0,1 0-1,-1 0 1,1-1 0,-1 1-1,1 0 1,-1 0 0,1-1-1,-1 1 1,0 0 0,1 0 0,-1-1-1,1 0 1,0-1-39,0 1 1,0-1-1,0 0 0,-1 0 1,1 0-1,0 0 0,-1 0 1,1 0-1,-1 0 1,0 0-1,0 0 0,0 0 1,0 0-1,0 0 0,0 0 1,0 0-1,-1 1 0,1-1 1,-1 0-1,0-3 0,0 2-19,-1 0 0,1 0-1,-1 0 1,0 0 0,1 0-1,-1 1 1,0-1-1,-1 1 1,1-1 0,0 1-1,-4-3 1,4 3-14,0 1-1,0 0 1,0-1-1,0 1 1,0 0-1,-1 0 1,1 1 0,0-1-1,0 0 1,-1 1-1,1-1 1,-1 1-1,1 0 1,0 0 0,-1 0-1,1 0 1,-5 1-1,4 0 13,-1 0 0,1 0 0,-1 1 0,1-1 0,0 1 0,-1 0 0,1 0 0,0 0 0,1 0-1,-6 5 1,0 2 58,0 0-1,1 1 0,0 0 0,1 0 1,0 0-1,-6 15 0,3-5 62,2 0 0,1 0 0,0 0 0,-3 24 0,5-8 75,0 58 0,4-91-139,0 0 1,0-1 0,0 1 0,1 0-1,-1 0 1,1-1 0,0 1-1,-1-1 1,3 4 0,-3-5-34,1 0 0,-1-1-1,1 1 1,-1 0 0,1-1 0,0 1 0,-1 0 0,1-1 0,0 1 0,-1-1 0,1 1 0,0-1-1,0 1 1,0-1 0,-1 0 0,1 1 0,0-1 0,0 0 0,0 0 0,0 1 0,0-1 0,-1 0-1,1 0 1,0 0 0,0 0 0,0 0 0,0 0 0,0 0 0,0-1 0,1 1 0,1-1-17,-1-1 1,0 1-1,0 0 1,0-1-1,0 1 1,0-1-1,-1 1 1,1-1-1,0 0 1,-1 0-1,1 0 1,-1 0-1,0 0 1,3-4-1,15-35-131,-17 36 142,34-100-160,4-9-238,-42 121 365,0 0-1,1 0 0,0 1 0,1-1 0,-1 0 1,2 1-1,0 7 0,0 5 216,8 32 0,-6-39-105,1 0 0,1 0 0,5 13-1,-7-21-59,0 1-1,0-1 0,1 0 0,-1 0 0,1 0 0,0 0 0,0 0 0,8 5 0,-9-8 1,0 0 1,-1-1-1,1 1 1,0-1 0,0 0-1,0 0 1,0 0-1,1 0 1,-1-1 0,0 1-1,0-1 1,1 1 0,-1-1-1,0 0 1,0-1-1,0 1 1,1-1 0,-1 1-1,0-1 1,0 0-1,0 0 1,0 0 0,0 0-1,5-4 1,4-2-101,0 0-1,-1-1 1,0 0 0,15-16 0,19-24-144,-2-1-1,38-57 1,-53 65 151,39-78 0,-60 101 80,0 0 0,-1 0 0,7-36 0,-5 18 0,3-18 92,-3 0 0,-1-1 0,-2-76 0,-8 111-103,-2 16-128,0 13 1,-23 86 222,-2 7 62,-41 99 126,63-179-205,2 0 1,0 0 0,1 0-1,-2 39 1,6-48-52,1 1 0,1 0-1,0-1 1,1 1 0,0-1 0,1 0-1,0 0 1,1 0 0,7 14 0,-4-9 1,-4-11 69,0 0 0,0 1 0,1-1 0,0 0 0,0-1 1,6 7-1,-9-12-84,0 1-1,1-1 1,-1 0 0,1 0 0,-1 0 0,1 0-1,-1 0 1,1 0 0,0 0 0,-1-1-1,1 1 1,0 0 0,0-1 0,0 0 0,-1 1-1,1-1 1,0 0 0,0 0 0,0 0 0,0 0-1,-1 0 1,1 0 0,0-1 0,0 1-1,0-1 1,-1 1 0,1-1 0,0 0 0,-1 1-1,1-1 1,2-2 0,0 1-44,-1-1 0,1 0 0,-1 0 0,0 0 1,0 0-1,0-1 0,-1 1 0,1-1 0,-1 1 0,0-1 0,4-7 0,3-6-26,1 1 34,4-7-44,-1-1 1,12-26 0,12-32 12,-17 39 17,16-47 1,-18 28 233,-2 1 1,10-90 0,-23 50-65,-3 81-122,0 20 3,0 0 0,0 0 0,0 0 0,0 0 1,0 0-1,0 0 0,1 0 0,-1-1 0,0 1 0,0 0 0,0 0 0,0 0 0,0 0 0,0 0 0,0 0 0,0 0 0,0 0 0,0 0 0,0 0 0,0-1 0,0 1 0,0 0 0,0 0 0,0 0 0,-1 0 0,1 0 0,0 0 1,0 0-1,0 0 0,0 0 0,0 0 0,0 0 0,0-1 0,0 1 0,0 0 0,0 0 0,0 0 0,0 0 0,0 0 0,0 0 0,0 0 0,-1 0 0,1 0 0,0 0 0,0 0 0,0 0 0,0 0 0,0 0 0,0 0 0,0 0 0,0 0 1,0 0-1,0 0 0,-1 0 0,1 0 0,0 0 0,0 0 0,0 0 0,0 0 0,0 0 0,-5 6-43,-5 12-74,0 9 172,0 1 0,2 1 1,-5 34-1,4-21-8,-26 162 457,34-126-413,1-44 30,10 39 212,-10-70-319,0 0 0,0 0-1,0 0 1,1 0 0,-1 0-1,1 0 1,0 0-1,0-1 1,0 1 0,0 0-1,0 0 1,1 0 0,-1-1-1,1 1 1,0-1 0,-1 1-1,1-1 1,0 0 0,1 0-1,-1 0 1,0 0 0,1 0-1,-1 0 1,1-1 0,-1 1-1,1-1 1,0 1-1,0-1 1,-1 0 0,1 0-1,0-1 1,0 1 0,0 0-1,0-1 1,0 0 0,0 0-1,0 0 1,0 0 0,0 0-1,6-1 1,8-5-155,0 0 0,-1-1 0,0-1 0,0 0 0,0-1 1,-1-1-1,0 0 0,-1-1 0,0-1 0,-1 0 0,0-1 0,-1 0 0,13-18 0,-23 27 139,1 0-1,-1 0 0,0 0 0,0 0 1,-1 0-1,1 0 0,-1 0 1,2-9-1,-3 11-1,0 0 1,0 0-1,1-1 0,-2 1 1,1 0-1,0 0 0,0 0 1,-1 0-1,1-1 0,-1 1 1,0 0-1,1 0 0,-1 0 1,0 0-1,0 0 0,0 1 1,-1-1-1,1 0 0,-3-2 1,4 3 6,-1 1 0,0-1 0,0 1 0,0 0 0,1-1 1,-1 1-1,0 0 0,0 0 0,0 0 0,0-1 0,0 1 1,0 0-1,0 0 0,1 0 0,-1 0 0,0 1 1,0-1-1,0 0 0,0 0 0,0 0 0,0 1 0,1-1 1,-1 0-1,0 1 0,-1 0 0,-22 14 323,22-13-274,-4 2-6,1 0 1,0 1 0,0 0 0,0 0 0,1 0-1,0 1 1,0 0 0,0-1 0,1 1 0,0 0-1,0 1 1,0-1 0,-2 9 0,2-4 3,1-1 1,0 1-1,1 0 1,0 0-1,0 0 1,1 0-1,3 18 1,-3-27-41,0 1 1,0-1-1,1 1 1,-1-1-1,1 0 1,0 1-1,0-1 1,0 0-1,0 1 1,0-1-1,0 0 0,1 0 1,-1 0-1,1 0 1,-1 0-1,1 0 1,0 0-1,0-1 1,0 1-1,0-1 1,0 1-1,0-1 1,0 0-1,0 1 0,0-1 1,1 0-1,-1-1 1,1 1-1,-1 0 1,0-1-1,1 1 1,-1-1-1,1 0 1,-1 0-1,1 0 0,-1 0 1,1 0-1,-1-1 1,1 1-1,-1-1 1,4 0-1,23-10-232,0-1 1,51-31-1,-5 3 246,-66 35-34,-5 3 11,1 0 0,-1 0 0,0 0 0,1 1 0,-1-1 0,1 1 0,4-1 0,-8 2 33,1 0 0,-1 0 0,0 1 0,0-1 0,0 0 0,1 0 0,-1 1-1,0-1 1,0 1 0,0-1 0,0 1 0,0-1 0,0 1 0,0 0 0,0-1 0,0 1-1,0 0 1,0 0 0,0 0 0,-1 0 0,1 0 0,0 0 0,-1 0 0,1 0-1,0 0 1,-1 0 0,1 0 0,-1 0 0,0 0 0,1 1 0,-1-1 0,0 2 0,19 89 1012,-15-64-854,2-1-1,0 0 0,2 0 1,13 31-1,-18-54-243,-1 1-1,1-1 1,0 1 0,0-1-1,1 0 1,-1 0 0,1-1-1,0 1 1,0-1 0,0 1-1,0-1 1,0 0 0,1-1-1,0 1 1,-1-1 0,1 0 0,0 0-1,0-1 1,0 1 0,0-1-1,0 0 1,1 0 0,-1-1-1,0 0 1,8 0 0,-8 0-412,1-1 0,0 0 0,-1 0 0,1 0 0,-1-1 0,1 1 0,-1-1 0,1-1 0,-1 1 0,0-1 0,0 0 0,-1 0 0,1 0 0,0-1 0,-1 1 0,0-1 0,0-1 0,0 1 0,-1 0 0,1-1 0,-1 0 0,0 1 0,3-7 0,-2 1-899,-1-1 1,0 1-1,0-1 1,-1 1 0,-1-1-1,1 0 1,-2 1 0,0-20-1,-4 8-677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08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14 8640,'-18'-5'3904,"23"1"-3392,3 4 1280,11 4-1088,16-4 1759,24 0-1407,18 0 640,3 0-992,1 0-64,4 5-352,6-5-288,7 0 0,5 0-864,-8-5 480,-9 1-3648,-9 4 2241,-6-5-6561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2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154 373 2656,'0'0'7568,"-13"-8"-4262,12 7-3228,0 1 0,0-1-1,0 1 1,0-1 0,0 1-1,0-1 1,0 1 0,-1 0-1,1-1 1,0 1 0,0 0 0,0 0-1,0 0 1,0 0 0,0 0-1,-1 0 1,1 0 0,0 0-1,0 0 1,0 1 0,0-1-1,0 0 1,0 1 0,0-1 0,0 1-1,0-1 1,0 1 0,0 0-1,-2 1 1,-2 2 78,-1 1 1,1 0-1,-8 9 0,8-8 72,-2 2-166,1 0 0,1 0 0,-1 0 0,1 1 0,1 0 0,-1 0 0,-3 13 0,-1 0 231,6-16-300,0-1 0,1 1-1,0-1 1,0 1 0,0 0-1,1 0 1,-1 10 0,2-10-84,0-1 240,0-1 0,0 1-1,0-1 1,2 9 0,-1-12-105,-1 0 0,1 0 1,-1 0-1,1 0 0,-1 0 0,1 0 1,0 0-1,-1 0 0,1 0 0,0 0 1,0 0-1,0 0 0,0-1 0,0 1 1,0 0-1,0-1 0,0 1 0,0 0 1,0-1-1,0 1 0,2-1 0,-1 1-29,0 0 0,1-1-1,-1 1 1,0-1 0,1 0-1,-1 0 1,1 0-1,-1 0 1,1 0 0,-1 0-1,0-1 1,1 1 0,-1-1-1,0 0 1,1 0 0,-1 0-1,0 0 1,0 0-1,0 0 1,0 0 0,0-1-1,0 1 1,3-3 0,2-4-39,0 1 1,-1-1 0,0 0 0,7-11 0,-9 12 129,-2 2-66,0 0-1,0 0 1,0 0 0,-1 0 0,1-1-1,-1 1 1,0-1 0,-1 1 0,1-1-1,-1 1 1,-1-10 0,1 0 5,0 15-7,0 21 196,0-1 43,4 34-1,-3-48-194,0 1 0,1-1 0,0 1-1,0-1 1,0 0 0,1 0 0,0 0-1,0 0 1,5 7 0,-6-10-51,1-1 1,-1 1-1,0-1 0,1 0 1,0 0-1,-1 0 0,1 0 1,0 0-1,0 0 0,0-1 1,0 1-1,0-1 0,0 0 1,0 0-1,5 1 0,-3-2 40,1 1 0,-1-1-1,0 0 1,1-1 0,-1 1 0,0-1-1,1 0 1,9-3 0,-2-1-28,1-1 0,-1-1 0,-1 1 0,1-2 1,-1 0-1,15-13 0,-23 18-62,27-23 74,34-36 0,-33 29-190,16-19 291,-46 50-151,-2 1 0,1 0 1,0 1 0,-1-1-1,1 0 1,0 0 0,0 0-1,0 0 1,-1 1 0,1-1-1,0 0 1,0 1 0,0-1-1,0 0 1,1 1 0,-1 0-1,0-1 1,1 0 0,0 2-3,-1 0 1,0 0-1,0 0 1,-1-1-1,1 1 1,0 0 0,0 0-1,0 0 1,-1 0-1,1 0 1,0 1-1,-1-1 1,1 0-1,-1 0 1,1 0 0,-1 1-1,1 1 1,1 8 128,0 1 1,-1-1-1,0 1 1,-1 0 0,-2 16-1,1 4 118,6-12-31,-5-19-150,0 1-10,0-2-43,0 0 0,0 0-1,0 1 1,0-1 0,0 0-1,0 0 1,0 0 0,0 0-1,0 1 1,0-1 0,0 0-1,0 0 1,0 0 0,0 0-1,0 1 1,0-1 0,0 0 0,0 0-1,0 0 1,0 0 0,0 1-1,0-1 1,0 0 0,0 0-1,0 0 1,1 0 0,-1 0-1,0 1 1,0-1 0,0 0-1,0 0 1,0 0 0,0 0-1,1 0 1,1-1-23,1-1 0,-1 0 0,0 1 0,0-1 1,0 0-1,0 0 0,0-1 0,0 1 0,0 0 0,1-3 0,16-31-77,-6 10 73,45-67-117,-57 92 118,-1 0 0,1 0-1,0 0 1,0 0 0,0 0-1,0 0 1,1 0 0,-1 0 0,2-1-1,-1 1 8,-1 1-1,-1 0 0,0-1 0,0 1 0,1 0 0,-1 0 1,0 0-1,1 0 0,-1 0 0,0 0 0,1 0 0,-1 0 1,0 0-1,0 0 0,1 0 0,-1 0 0,0 0 0,1 0 1,-1 1-1,0-1 0,1 0 0,-1 0 0,0 0 0,0 0 1,1 1-1,-1-1 0,0 0 0,0 0 0,0 0 0,1 1 0,-1-1 1,0 0-1,0 0 0,0 1 0,1-1 0,-1 0 0,0 0 1,0 1-1,0-1 0,0 0 0,0 1 0,0-1 0,4 12-37,-2 4 87,-1 0-1,-2 33 1,0-16 84,1 40 926,13-82-1280,0-6 185,0-1 0,-2 0 1,16-27-1,-25 38 20,1 1 1,0 0-1,1 0 0,-1 1 0,1-1 1,7-5-1,2-3-143,-12 11 172,7 21-106,4 12-110,-5-14 312,15 32 0,-20-47-58,0 0 1,0 0-1,0 0 1,0 0-1,0 0 1,0-1-1,1 1 1,-1-1-1,1 0 1,4 3-1,-5-4-23,0 0 1,0 0-1,0-1 1,-1 1-1,1-1 0,0 1 1,0-1-1,0 0 1,0 1-1,0-1 0,0 0 1,1-1-1,-1 1 0,0 0 1,-1 0-1,1-1 1,0 1-1,0-1 0,0 0 1,2-1-1,4-1-8,-1-1 1,0 0-1,-1-1 0,1 0 0,-1 0 0,10-9 1,29-39 105,-18 20-25,-25 31-78,1-1-28,0 0-1,0-1 1,0 1-1,-1-1 1,1 1-1,-1-1 1,0 0-1,0 0 1,2-7 0,-4 10-174,0 11-484,-1 9 734,0 0 1,-2 0 0,0 0 0,-7 21 0,-29 75-30,5-16 474,32-93-461,0-1 0,0 1 0,-5 8 0,5-9 188,0-3 133,2-4-129,0-6-280,2-6-4,0 1 0,1-1 0,0 1 0,1-1 0,0 1 0,9-16 0,-3 4-27,1-2-139,27-42 0,-19 37 21,-1 1 171,1 1-1,45-53 1,-62 81-9,0 0-1,0-1 1,0 1 0,0 0-1,1 0 1,-1 1 0,1-1-1,-1 0 1,1 1 0,0-1-1,4-1 1,-5 3 18,-1 0-1,1 0 1,-1 0 0,1 0 0,0 0 0,-1 1-1,1-1 1,-1 1 0,1-1 0,-1 1 0,1-1-1,-1 1 1,1 0 0,-1-1 0,1 1 0,-1 0-1,0 0 1,0 0 0,1 0 0,-1 0 0,0 1-1,1 1 1,3 3 0,-1 1 0,0-1-1,0 1 1,0 0 0,-1 0 0,-1 0-1,1 1 1,-1-1 0,0 1-1,1 12 1,3 6 117,-4-17-31,-1 0 0,1 16 0,-2-22-43,0-1 0,0 1 0,0 0 0,0 0-1,-1 0 1,1-1 0,-1 1 0,0 0 0,0-1 0,0 1-1,0-1 1,0 1 0,-2 2 0,2-4-41,0-1 0,1 1 0,-1-1 1,0 1-1,0-1 0,0 1 0,0-1 0,0 0 1,1 0-1,-1 0 0,0 1 0,0-1 0,0 0 0,0 0 1,0 0-1,0 0 0,0 0 0,0 0 0,0-1 1,0 1-1,0 0 0,1 0 0,-1-1 0,0 1 1,0-1-1,0 1 0,-1-2 0,-22-13-307,-7-13-128,31 28 422,-1 0 1,1-1-1,0 1 0,-1 0 0,1 0 0,0-1 0,-1 1 0,1 0 1,-1 0-1,1 0 0,0 0 0,-1 0 0,1-1 0,-1 1 0,1 0 1,0 0-1,-1 0 0,1 0 0,-1 0 0,1 0 0,0 0 1,-2 1-1,2 6-552,11 12 412,-9-17 181,0 1 0,1-1-1,-1 0 1,1 0-1,-1 0 1,1 0 0,0 0-1,0-1 1,0 1 0,0-1-1,0 0 1,0 0 0,0 0-1,1 0 1,3 0 0,-1-1 55,1 1 1,0-2 0,-1 1-1,1-1 1,-1 0 0,1 0 0,5-3-1,8-2-89,-1-1 0,0-1 0,0-1 0,-1-1 0,-1 0 0,19-15 0,-3-1-121,-1-1 0,29-32 0,-28 22 88,-1-1 1,-2-1-1,-1-2 0,40-79 1,-65 112 39,0 0-1,-1 0 1,0 0-1,-1-1 1,0 1 0,0-1-1,-1 0 1,1-9 0,-2 17-6,0 1 0,0-1 0,0 0 1,0 1-1,0-1 0,0 0 0,0 1 1,-1-1-1,1 1 0,0-1 1,0 0-1,0 1 0,-1-1 0,1 1 1,0-1-1,-1 0 0,0 0 3,1 1 0,0 0 0,0 0 0,-1 0 1,1 0-1,0 0 0,-1 0 0,1 0 0,0 0 0,-1 0 0,1 0 0,0 0 0,-1 0 0,1 0 0,0 0 0,0 0 0,-1 0 1,1 0-1,0 0 0,-1 0 0,1 0 0,0 0 0,0 0 0,-1 1 0,-19 15-52,15-12 123,-7 7-51,1 1-1,1 1 0,0-1 1,1 2-1,0-1 0,0 1 0,2 0 1,0 1-1,1 0 0,-6 19 1,1 6 146,1 1-1,-6 74 1,13-88-79,1 0 0,3 46 0,-1-69-57,1-1 1,-1 1 0,1-1 0,0 0 0,0 1 0,0-1 0,1 0 0,-1 0 0,1 1 0,-1-1 0,1 0 0,0-1 0,0 1 0,1 0 0,-1-1 0,0 1 0,1-1 0,0 1 0,-1-1 0,6 3 0,-4-3 12,0 0 0,1-1 1,-1 1-1,1-1 0,-1 0 1,1 0-1,-1-1 0,1 1 1,0-1-1,-1 0 0,1 0 1,0 0-1,-1-1 0,9-1 1,-3-1-76,11-1 34,30-12 0,-45 14 4,0-1 0,0 1 0,0-1 0,0-1 0,-1 1 0,0-1 0,1 0 0,-1 0 0,6-8 1,-1 1-22,-1-1 1,-1 1 0,0-2 0,0 1 0,-1-1 0,5-14 0,-6 2-1857,-6 9-5026,15-5-2719,5 1 4821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5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80 6304,'-1'-1'182,"1"0"0,-1 0 1,0 0-1,1 0 0,-1-1 0,1 1 1,-1 0-1,1 0 0,0 0 1,5-12 10120,-15 18-8526,-20 22-102,30-26-1659,0-1 0,-1 0 0,1 0 0,0 1 0,0-1 0,-1 0 0,1 1-1,0-1 1,0 0 0,-1 0 0,1 0 0,0 1 0,-1-1 0,1 0 0,0 0 0,-1 0 0,1 0 0,0 1 0,-1-1 0,1 0 0,0 0 0,-1 0 0,1 0-1,-1 0 1,1 0 0,0 0 0,-1 0 0,1 0 0,0 0 0,-1 0 0,1-1 0,-1 1 0,1 0-12,-1-1-1,1 0 1,-1 1 0,1-1-1,0 0 1,-1 1-1,1-1 1,0 0 0,0 1-1,-1-1 1,1 0 0,0 0-1,0 1 1,0-2 0,1-27-1321,-1 29 1293,7-31-3425,-6 30 2764,0-1 0,0 0 0,-1 1 0,2-1 1,-1 0-1,0 1 0,0-1 0,3-1 0,5-2-1992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6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9 3808,'19'-9'11347,"-25"15"-8321,-11 9-2208,1 0-1,-19 23 1,23-22-634,0 1 1,1 0-1,1 0 0,0 1 1,1 1-1,1 0 0,-6 21 1,4-2 89,1 0 1,-6 69 0,10-46 45,4-59-278,1 1 0,0-1 0,0 0 0,0 1 0,0-1 0,0 1 0,0-1 1,1 0-1,-1 1 0,1-1 0,1 5 0,-2-6-23,1 0 0,0 0 0,0 0 1,-1 0-1,1 0 0,0 0 0,0-1 0,0 1 0,0 0 0,0 0 0,0-1 1,0 1-1,0 0 0,0-1 0,0 1 0,1-1 0,-1 1 0,0-1 0,0 0 1,0 0-1,1 1 0,-1-1 0,0 0 0,0 0 0,2 0 0,231-9-93,-229 8-410,1 1 0,-1-1 1,0 0-1,1-1 1,-1 1-1,0-1 1,7-3-1,-10 4 101,-1 0-1,1 0 1,-1 0-1,1 0 1,-1 0-1,0 0 1,0-1-1,1 1 0,-1 0 1,0-1-1,0 1 1,0-1-1,0 1 1,-1-1-1,1 1 1,0-1-1,-1 0 1,1 1-1,-1-1 1,1 0-1,-1 1 1,0-1-1,0 0 1,0 1-1,0-1 1,0-3-1,-3-11-4421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6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38 4064,'-5'-15'15943,"5"15"-15475,4 0 553,60 3 1989,-31-4-2465,43-8 1,4 0-560,11 4-1256,-28 4-5401,-61 1 6267,0 0 1,0 0-1,0 0 0,0 0 1,0 0-1,0 0 0,0 1 1,0-1-1,0 1 0,0-1 1,0 1-1,0 0 0,-1 0 1,1-1-1,0 1 0,0 1 1,-1-1-1,1 0 0,0 0 1,-1 1-1,1-1 0,-1 1 1,0-1-1,0 1 0,1-1 1,-1 1-1,0 0 0,1 2 1,0 16-3133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46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81 8480,'-13'-12'11935,"23"12"-10911,-7-3 672,12-2-992,2-4 992,1 6-992,8-5-192,3 5-320,5-9-224,8 7 0,3-7 32,0 4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7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 6464,'-1'2'9743,"2"5"-10233,4 116 4959,-4-111-4293,0 0 0,0-1 0,4 13 1,1 3 350,-6-25-484,0-1-1,0 0 0,0 1 1,0-1-1,1 0 1,-1 0-1,1 1 1,-1-1-1,0 0 1,1 0-1,0 0 1,-1 1-1,1-1 1,0 0-1,0 0 1,0 0-1,-1 0 1,1 0-1,0-1 1,0 1-1,0 0 1,0 0-1,1-1 1,-1 1-1,0 0 1,0-1-1,0 1 1,1-1-1,-1 0 1,0 1-1,0-1 1,1 0-1,-1 0 1,0 0-1,1 1 1,-1-2-1,0 1 1,0 0-1,1 0 0,-1 0 1,0 0-1,1-1 1,-1 1-1,0-1 1,0 1-1,2-1 1,2-2 83,0 1 0,-1 0 0,1-1 1,0 0-1,-1 0 0,1-1 0,-1 1 0,0-1 0,7-8 1,-1-5-71,0 0 0,-2-1 0,1 0 0,-2 0 0,-1-1 0,5-19 0,4-12-134,-13 45-165,-1-1 0,0 0 0,0-11-1,-1 11-626,1 0 0,-1 1 0,4-12 0,-3 6-1927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1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227 416 5216,'-1'-1'316,"1"-1"1,-1 1-1,1 0 0,-1-1 1,1 1-1,-1 0 0,0-1 1,0 1-1,0 0 0,0 0 1,0-1-1,0 1 0,0 0 1,0 0-1,0 0 0,0 1 1,0-1-1,-1 0 0,1 0 1,0 1-1,-1-1 1,-2 0-1,2 0-71,-1 1-1,0-1 1,0 1 0,0 0 0,1 0 0,-1 0-1,0 1 1,0-1 0,0 1 0,1-1 0,-1 1-1,-3 1 1,-2 2-31,1 0 0,-1 0 0,1 0 1,-1 1-1,1 0 0,1 0 0,-1 1 0,1 0 0,-8 9 0,-2 5 481,-24 40 0,35-52-611,1 0 1,0 0-1,1 0 1,-4 12-1,5-15-21,1-1 1,0 1-1,1 0 0,-1 0 1,1 0-1,0-1 1,0 1-1,0 0 0,2 8 1,-1-12-48,-1 0 1,1 0-1,-1 0 1,1 0-1,-1 0 1,1 0-1,-1 0 1,1 0-1,0 0 0,0 0 1,-1 0-1,1-1 1,0 1-1,0 0 1,0-1-1,0 1 1,0 0-1,0-1 1,0 1-1,0-1 1,0 0-1,0 1 1,0-1-1,0 0 1,0 0-1,1 1 1,-1-1-1,0 0 0,0 0 1,0 0-1,0 0 1,0-1-1,1 1 1,-1 0-1,1-1 1,5 0 54,-1-1 0,1 0 1,0 0-1,9-5 0,-8 2-127,0 0 0,0 0 0,0-1 0,0 1 0,-1-2 0,0 1-1,7-10 1,40-57-193,-46 61 222,47-71 76,-3-2 1,51-115 0,-96 187 165,-1-1 1,-1 1-1,-1-1 0,0-1 1,0 1-1,-2 0 0,2-17 1,-4 31-216,0 0 0,0-1 1,0 1-1,0 0 0,0 0 0,0 0 1,0-1-1,0 1 0,0 0 0,0 0 1,0 0-1,0-1 0,0 1 1,0 0-1,0 0 0,0-1 0,0 1 1,0 0-1,0 0 0,0 0 1,0-1-1,0 1 0,-1 0 0,1 0 1,0 0-1,0 0 0,0-1 1,0 1-1,0 0 0,-1 0 0,1 0 1,0 0-1,0 0 0,0 0 1,-1 0-1,1-1 0,0 1 0,0 0 1,0 0-1,-1 0 0,1 0 1,0 0-1,0 0 0,0 0 0,-1 0 1,1 0-1,0 0 0,0 0 1,0 0-1,-1 0 0,1 0 0,0 0 1,0 0-1,0 1 0,-1-1 1,1 0-1,0 0 0,0 0 0,0 0 1,-1 0-1,1 0 0,0 1 1,-15 11-164,11-8 110,-13 11 142,1 1 0,1 1 0,1 0-1,0 1 1,1 0 0,1 1-1,-15 32 1,11-14 180,1 1 1,1 0-1,-10 52 0,20-67-52,0 1 1,1-1-1,0 38 0,4-60-216,-1 1 1,0-1-1,1 0 0,-1 1 0,0-1 0,1 0 0,0 1 0,-1-1 1,1 0-1,0 0 0,-1 0 0,1 0 0,0 0 0,0 0 0,0 0 0,0 0 1,0 0-1,0 0 0,2 1 0,22 11 8,-12-8 31,1-1-1,-1 0 0,1-1 0,-1-1 1,1 0-1,0-1 0,0 0 0,0-1 1,0-1-1,14-2 0,-6-1 196,-15 3-232,1 0 1,0 0-1,-1-1 1,1 0 0,-1 0-1,0-1 1,0 0-1,13-8 1,-14 7-48,1-1 0,-2 0 0,1 0 0,0-1 0,-1 1 0,0-1 0,0 0 0,-1-1 0,0 1 0,0-1 0,0 0 0,-1 0 0,0 0 0,0 0 0,1-10 0,-2 6-9,4-40-40,-6 48 85,0 0 0,0-1-1,0 1 1,-1 0 0,1 0 0,-1 0-1,1 0 1,-1 0 0,0 0 0,0 0-1,-1 1 1,1-1 0,-2-3 0,2 5 2,1 1 0,-1-1 0,0 0 1,0 0-1,1 0 0,-1 1 0,0-1 0,0 0 1,0 1-1,0-1 0,0 1 0,0-1 1,0 1-1,0 0 0,0-1 0,0 1 1,0 0-1,0 0 0,0-1 0,0 1 0,0 0 1,-2 0-1,1 1-4,0-1 0,0 1-1,0 0 1,0-1 0,0 1 0,0 0 0,0 0 0,0 0 0,0 0 0,-2 3-1,-3 2 32,0 1 1,1-1-1,0 1 0,-6 9 0,4-5 108,1 0-1,1 1 1,0 0 0,0 0 0,-6 22 0,10-27-59,0 0 1,1-1-1,0 1 1,0 0 0,0 0-1,1 1 1,0-1-1,1 0 1,0 0 0,0 0-1,0 0 1,4 9 0,-2-7-5,1-1 0,0 1 0,0-1 0,1 0 0,0 0 1,1 0-1,-1-1 0,2 0 0,-1 0 0,1-1 1,0 1-1,0-1 0,0-1 0,1 0 0,0 0 0,0 0 1,1-1-1,-1 0 0,1-1 0,0 1 0,15 2 0,-3-3-760,0 0-1,35-1 1,-32-3-2072,47-9 0,-64 9 1651,-1-1 0,1 1 1,10-6-1,19-15-1887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0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11 243 2656,'-2'0'-174,"-6"1"3040,10 7 1396,-1 10 330,-1-18-4406,0 1 0,0 0 0,1 0 0,-1 0-1,0 0 1,1 0 0,-1 0 0,1-1 0,-1 1 0,1 0-1,0 0 1,-1-1 0,1 1 0,0 0 0,-1-1 0,1 1-1,0-1 1,0 1 0,-1-1 0,1 1 0,0-1 0,2 1-1,-2-1-117,0 0-1,0-1 0,0 1 0,0 0 0,0-1 1,0 1-1,0-1 0,0 1 0,0-1 0,0 0 1,0 1-1,0-1 0,0 0 0,-1 0 0,1 0 0,0 0 1,0 1-1,-1-1 0,1 0 0,0-2 0,18-29 340,-1 0-1,26-68 1,-26 54 176,-10 28-63,15-25 0,-29 56-368,0 0 1,1 0-1,0 1 0,1 0 0,1-1 1,-4 29-1,3 3-152,0 47 1,4-91 8,0 5 55,0-1-1,1 1 1,-1 0 0,3 7 0,-3-11-42,0-1 1,1 0 0,-1 0-1,1 0 1,-1 0-1,1 0 1,-1 1 0,1-1-1,0 0 1,0 0-1,-1 0 1,1-1 0,0 1-1,0 0 1,0 0-1,0 0 1,0-1 0,0 1-1,0 0 1,0-1 0,0 1-1,0-1 1,0 1-1,1-1 1,-1 0 0,2 1-1,4 0 12,0-1 0,0 0 0,0-1 0,0 0 0,-1 0 0,1 0 0,0 0 0,0-1-1,-1-1 1,1 1 0,6-4 0,7-5-49,38-27 0,-28 17-31,31-22-101,-35 23 153,2 1 0,0 1 0,58-26 0,-85 44-11,-1 0 0,1 0 0,0 0 1,-1-1-1,1 1 0,-1 0 0,1 0 0,0 0 0,-1 0 0,1 0 0,0 0 0,-1 0 0,1 0 0,-1 0 0,1 1 1,0-1-1,-1 0 0,1 0 0,-1 0 0,1 1 0,0-1 0,-1 0 0,1 1 0,-1-1 0,1 1 0,-1-1 0,1 1 1,1 1 18,-1 0 1,0-1-1,0 1 1,0 0 0,0 0-1,0 0 1,0 0 0,0 4-1,1 2 84,-1 1-1,0 0 1,1 12-1,-3-3 246,-4 22 0,3-19-154,1-7 27,2-13-202,-1 0 1,0 1-1,0-1 1,0 1-1,0-1 1,0 0-1,0 1 1,-1-1-1,1 0 1,0 1-1,-1-1 1,1 0-1,-1 0 1,1 1-1,-2 1 1,1-3 252,2 0-268,0 0 0,0 0 0,0 0 0,-1 0 0,1-1 0,0 1 0,0 0 0,-1-1 0,1 1 1,0-1-1,0 1 0,-1-1 0,1 1 0,0-1 0,-1 1 0,1-1 0,-1 0 0,1 1 0,-1-1 1,1-1-1,10-17-317,-9 15 271,42-70-961,-36 58 1017,1 1 0,0 1 1,18-22-1,-24 33-18,0 1 213,1 10 134,-2 4-171,0 0 0,0 1-1,-1-1 1,-1 1 0,-1 21 0,0-2-122,1-12-1646,0 34 5120,0-37-5192,0-4-4899,-5-60-12930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1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28 11296,'-68'-23'4192,"46"18"-3264,9 5-257,3 0-5662,-3 0 4479,-1 5-2752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2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427 54 2656,'1'-1'154,"-1"-1"1,0 1-1,0 0 1,1 0 0,-1 0-1,0 0 1,1 0-1,0 0 1,-1 0-1,1 0 1,-1 0-1,1 0 1,0 0-1,0 1 1,-1-1-1,1 0 1,0 0-1,0 1 1,0-1-1,0 0 1,2 0-1,-2 0 349,1 0 0,0 0-1,-1-1 1,1 1 0,-1 0 0,0-1-1,1 1 1,-1-1 0,2-2-1,10-12 10373,-14 24-9531,-1 1-1240,-1-1 0,-1 0 0,1-1 0,-1 1 0,-1 0 0,1-1 0,-1 0 1,-1 0-1,1-1 0,-8 7 0,-2 1 15,0 0 0,-2-1 0,-18 10 0,-92 51 244,45-28-289,58-31 6,1 0 0,-33 30 0,34-17 507,21-28-480,19 12 85,-8-8-109,1-1 0,0-1 1,0 0-1,0 0 1,12 0-1,59-3-166,-35 0 151,16 2-56,-20 1 49,48-6-1,-71 1-224,6-1-952,-16 2 272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2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48 7968,'-3'-6'3872,"10"6"796,5 1-3470,5 0 245,26 4-1,10 2-498,124-6 310,-96-1-1078,-16-2-120,118-17 0,-173 17-792,0 0 0,0-1 1,13-5-1,9-9-6406,-22 14 4118,-2 2-2336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4.6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99 6048,'-1'0'42,"1"0"1,0 0 0,0 0-1,0 0 1,0 0-1,-1 0 1,1 0-1,0 0 1,0 0 0,0 0-1,-1 0 1,1 0-1,0 0 1,0 0 0,0 0-1,-1 0 1,1 0-1,0 0 1,0 0-1,0 0 1,0 0 0,-1 0-1,1 0 1,0 0-1,0 0 1,0 1 0,0-1-1,-1 0 1,1 0-1,0 0 1,0 0-1,0 0 1,0 1 0,0-1-1,0 0 1,-1 0-1,1 0 1,0 0 0,0 1-1,0-1 1,0 0-1,0 0 1,0 0-1,0 0 1,0 1 0,0-1-1,0 0 1,0 0-1,0 0 1,0 1 0,2 3 3246,16-1 724,-15-3-3755,-1 1 0,1 0 0,0-1 0,0 0 0,0 1-1,3-1 1,8-2 181,1-1-1,-1 0 0,-1-1 0,1-1 0,16-7 0,-22 8-338,0 0 0,0-1-1,0 0 1,-1 0 0,1-1 0,-1 0 0,-1 0-1,1-1 1,5-7 0,-12 14-80,1-1-1,0 0 1,-1 1-1,1-1 1,-1 0-1,0 1 1,1-1 0,-1 0-1,0 0 1,1 0-1,-1 1 1,0-1-1,0 0 1,1 0-1,-1 0 1,0 0 0,0 1-1,0-3 1,-1 3-9,1-1 1,0 1 0,0 0-1,-1-1 1,1 1 0,0 0 0,0-1-1,-1 1 1,1 0 0,-1-1-1,1 1 1,0 0 0,-1-1 0,1 1-1,-1 0 1,1 0 0,0 0-1,-1 0 1,1-1 0,-1 1-1,1 0 1,-1 0 0,0 0 0,-2 0 2,0 0 1,0 0 0,1 0 0,-1 0-1,0 1 1,0-1 0,0 1 0,0 0-1,-4 1 1,-1 4 66,0-1 1,0 1-1,0 0 1,1 0-1,0 1 1,0 0-1,1 0 1,-1 1-1,2 0 1,-7 10-1,10-15-45,1 0 1,-1 1-1,1-1 1,0 0-1,-1 0 0,2 1 1,-1-1-1,0 1 0,1-1 1,-1 0-1,1 1 1,0-1-1,0 1 0,1-1 1,-1 1-1,1-1 1,0 1-1,1 3 0,-2-5 4,1 0 0,0 0 1,0 0-1,0 0 0,0 0 0,1 0 0,-1 0 0,1 0 0,-1 0 0,1 0 0,-1-1 0,1 1 0,0-1 0,0 1 0,0-1 0,0 0 0,0 0 1,0 0-1,0 0 0,0 0 0,0 0 0,1 0 0,-1-1 0,0 1 0,1-1 0,-1 0 0,4 1 0,5-3 10,0 1-1,0-1 1,-1-1-1,1 0 1,0 0-1,17-9 1,-1 1-167,-3 2 90,-2-1 0,0-1 1,0-1-1,-1-1 0,30-23 1,3-6 212,-27 22 1121,-28 22-1035,-2 4-197,-1 0 1,1 1-1,0 0 1,1 0-1,0 0 0,-2 8 1,4-11-58,-1-1 0,1 1 1,-1-1-1,1 1 0,0-1 1,0 1-1,1-1 0,-1 1 1,1-1-1,0 0 0,0 1 1,0-1-1,0 0 0,1 1 1,1 3-1,-1-5 14,0 0 0,-1-1 1,1 1-1,0 0 0,0-1 0,0 1 0,0-1 0,1 0 0,-1 1 1,0-1-1,0 0 0,1-1 0,-1 1 0,1 0 0,-1-1 0,0 1 1,1-1-1,-1 0 0,1 0 0,-1 0 0,5 0 0,2-1 56,0 0 0,0 0 0,-1-1 0,17-6 0,-7 0-93,0-1 0,0-1 0,-1-1 0,19-14 0,9-7 35,-24 20-206,-19 14 212,-1-1 0,0 1-1,0-1 1,0 1 0,0-1-1,0 1 1,-1-1 0,2 3-1,-2-3-52,1 3 35,-1-1 0,1 1-1,-1-1 1,0 1 0,0 0 0,0-1-1,-1 1 1,0-1 0,1 1 0,-1-1-1,0 1 1,-3 5 0,-3 13 199,7-22-210,0 0 0,0 0 0,-1 0 0,1 0-1,0 0 1,0 1 0,0-1 0,0 0 0,0 0 0,0 0-1,0 1 1,0-1 0,0 0 0,0 0 0,0 0 0,0 0 0,0 1-1,0-1 1,0 0 0,0 0 0,0 0 0,0 1 0,0-1-1,0 0 1,0 0 0,0 0 0,0 1 0,0-1 0,0 0 0,0 0-1,0 0 1,0 0 0,0 1 0,0-1 0,1 0 0,-1 0 0,0 0-1,0 0 1,0 0 0,0 0 0,0 1 0,1-1 0,-1 0-1,0 0 1,0 0 0,0 0 0,1 0 0,-1 0 0,0 0 0,0 0-1,0 0 1,0 0 0,1 0 0,-1 0 0,0 0 0,0 0 0,0 0-1,1 0 1,-1 0 0,0 0 0,0 0 0,0 0 0,1 0-1,-1 0 1,0 0 0,15-9-51,-7 4 15,13-5 51,0 0 1,0 1-1,1 1 0,33-7 1,1-1-180,5 0 182,-53 14-49,-1 1-1,1 0 1,0 1 0,-1 0 0,16 1-1,-23-1 25,1 0 0,-1 0 0,1 0 0,0 0 0,-1 1 0,1-1 0,0 0 0,-1 0 0,1 1 0,-1-1 0,1 0 0,-1 1 0,1-1-1,-1 0 1,1 1 0,-1-1 0,1 1 0,-1-1 0,1 1 0,-1-1 0,0 1 0,1-1 0,-1 1 0,0-1 0,1 1 0,-1-1 0,0 2-1,1 0 10,-1-1-1,0 1 0,0-1 0,-1 1 0,1 0 0,0-1 1,0 1-1,-1-1 0,1 1 0,-1-1 0,0 2 0,-2 3 39,1-1-1,-1 1 0,-1-1 0,1 0 1,-5 5-1,1-2 80,4-4-106,-1 0 0,1 0 0,-1-1-1,0 1 1,-7 3 0,15-11-310,-4 4 268,0-1 0,1 1 0,-1-1 0,1 0 0,-1 1 1,1-1-1,0 1 0,-1-1 0,1 1 0,-1 0 0,1-1 1,0 1-1,-1 0 0,1-1 0,1 1 0,12-5-85,0-1 0,-1-1 0,14-8 0,-12 6 12,0 1-1,16-6 0,-18 8 55,-12 5 34,1 0 1,0 1-1,-1-1 1,1 0-1,0 0 1,-1 1-1,1-1 1,0 1-1,2-1 1,-3 1 16,-1 2-111,5 27 587,-3-12-412,0 4 84,-2-18-138,1 0 1,-1 0-1,0 0 1,1 0-1,0 0 0,-1 0 1,1 0-1,2 3 0,-3-5-36,1 7-186,-1-7 215,1 0 0,-1-1 0,1 1 1,-1 0-1,1-1 0,-1 1 0,1-1 0,-1 1 0,1-1 1,-1 1-1,1-1 0,0 1 0,-1-1 0,1 0 1,0 1-1,-1-1 0,1 0 0,0 1 0,-1-1 1,1 0-1,0 0 0,0 0 0,-1 0 0,1 0 1,0 0-1,0 0 0,-1 0 0,1 0 0,0 0 0,0 0 1,-1 0-1,1 0 0,0-1 0,-1 1 0,1 0 1,1-1-1,29-13 110,-28 12-110,4-3-40,1 0 0,-1 0 1,0-1-1,-1 0 0,12-13 1,-13 13-1,7-12 41,-10 15 5,-1 1-1,1-1 0,-1 0 0,1 1 0,0 0 1,0-1-1,5-3 0,-6 3-557,5 87 589,1 6 82,-7 76 369,-10-189-576,-3-38-64,-18-65 113,22 93-193,10 30 187,-1 3 33,0-1-1,1 1 1,-1 0-1,0 0 1,1-1-1,-1 1 1,0 0-1,1 0 1,-1 0-1,0 0 0,1-1 1,-1 1-1,0 0 1,1 0-1,-1 0 1,1 0-1,-1 0 1,0 0-1,1 0 1,-1 0-1,0 0 1,1 0-1,-1 0 0,1 1 1,-1-1-1,0 0 1,1 0-1,-1 0 1,0 0-1,1 0 1,-1 1-1,0-1 1,1 0-1,-1 1 0,36 15 204,11 5-258,13-2-268,76 15 0,-69-23-2547,0-5-3421,-44-4 1688,-5 5 1525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25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84 275 3136,'5'-11'10549,"-9"11"-10108,1 0 0,-1 1 0,1-1 0,0 1 0,-1 0 0,1 0 0,0 0 0,0 0 0,-1 1 0,-4 3 0,4-3-310,0 1-1,1 0 1,-1 0 0,1 0 0,0 0 0,0 1 0,0-1-1,0 1 1,1 0 0,-1 0 0,1 0 0,0 0 0,-2 5-1,4-6-87,-1-1 0,0 1 0,1-1-1,-1 1 1,1-1 0,0 1-1,0 0 1,0-1 0,0 1 0,0-1-1,1 1 1,-1-1 0,1 1 0,0-1-1,1 5 1,-1-6-10,-1 0-1,1 0 1,0 0-1,0 0 1,0 1-1,0-1 1,0 0-1,0 0 1,0-1-1,0 1 1,0 0-1,1 0 0,-1-1 1,0 1-1,0 0 1,1-1-1,-1 1 1,1-1-1,-1 0 1,0 1-1,1-1 1,-1 0-1,1 0 1,-1 0-1,0 0 1,1 0-1,-1 0 1,1 0-1,1-1 1,7-1-2,0-1-1,-1 1 1,1-1 0,11-6-1,-18 7-27,0 0 0,1 1 0,-1-1 0,0-1 0,0 1 0,0 0 0,-1-1 0,1 1 0,0-1 0,-1 0 0,0 0 0,0 0-1,0 0 1,2-4 0,-3 6 5,-1-1 0,1 0-1,-1 0 1,0 1 0,1-1-1,-1 0 1,0 0 0,0 0-1,0 1 1,0-1-1,-1 0 1,1 0 0,0 1-1,-1-1 1,1 0 0,-1 0-1,0 1 1,1-1 0,-1 1-1,-2-4 1,-1 0 31,0-1 1,-1 0-1,-9-7 0,8 6-85,7 8-733,0 0 821,0-1 1,1 1-1,-1-1 0,0 1 0,0-1 0,1 1 0,-1-1 1,0 0-1,1 0 0,-1 0 0,1 0 0,1 0 1,22-1 646,-20 0-481,12-1 159,1-1 0,-1 0 0,0-2 0,0 0 0,-1 0 1,0-2-1,0 0 0,28-17 0,-24 10-262,0 0 1,-1-1-1,0-1 0,-1-1 1,26-32-1,-22 23-92,-13 16 29,0-1 0,9-13-1,-17 23-26,-1 4 24,3 8 2,-2 1 0,0 0 0,0 0 0,-1 0 0,0 0-1,-1-1 1,-1 1 0,-4 18 0,1-11-8,0-1 0,-2 1 0,0-1 0,-17 29 0,3-15-10,-1 0 0,-29 30 0,41-50 141,-1 0 0,-20 15-1,30-26-159,1-1 0,0 1 0,0-1 0,-1 0 0,1 1 0,-1-1 1,1 0-1,0 0 0,-1 1 0,1-1 0,-1 0 0,1 0 0,0 1 0,-1-1 0,1 0 0,-1 0 0,1 0 0,-1 0 0,1 0 0,-1 0 0,1 0 0,-1 0 1,1 0-1,-1 0 0,1 0 0,-1 0 0,1 0 0,0 0 0,-1 0 0,1 0 0,-1-1 0,1 1 0,-1 0 0,1 0 0,0-1 0,-1 1 0,1 0 0,-1 0 0,1-1 1,0 1-1,-1 0 0,1-1 0,0 1 0,-1-1 0,1 0-5,-1 0-1,1-1 1,0 1 0,-1 0 0,1 0-1,0 0 1,0 0 0,0-1-1,0 1 1,0 0 0,0 0 0,0 0-1,1 0 1,-1 0 0,0-1 0,0 1-1,1-1 1,2-3-4,0 1 0,0 0 1,0 0-1,0 0 0,1 0 0,-1 0 0,1 1 0,0-1 0,0 1 1,0 0-1,1 0 0,8-4 0,5-1-147,38-12-1,-42 15 68,18-5-380,22-7-1665,-19 4-2326,-29 11 3460,0 0 0,1 1 0,-1-1-1,0 1 1,0 1 0,1-1 0,-1 1-1,0 0 1,1 0 0,-1 1 0,0 0 0,0 0-1,0 0 1,10 5 0,24 5-2828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30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24 256 5152,'1'-1'197,"-1"0"0,1 0 0,0 0 0,0 1 0,0-1 1,0 0-1,0 0 0,0 1 0,0-1 0,0 1 0,0-1 0,0 1 0,0-1 1,0 1-1,0 0 0,0-1 0,0 1 0,2 0 0,13-6 4463,-8 10-2217,-7-3-2302,0 0 1,0 1-1,-1-1 1,1 0 0,-1 0-1,1 0 1,-1 0-1,1 1 1,-1-1 0,0 0-1,1 0 1,-1 1-1,0-1 1,0 0 0,0 0-1,0 1 1,0 1-1,-5 27 1006,3-15-795,-3 14 304,-12 43 0,9-42-416,-1 12-212,7-30 98,0-1 0,-1 1 0,0-1 0,-1 0 0,-9 20 0,12-29 866,3-23-970,1 0 42,0 0 1,2 1-1,1 0 0,8-20 1,47-92 210,-49 112-226,0 1 0,1 0 0,1 1 0,22-22 0,-34 37-34,1 0 0,0 1 0,-1 0 0,1-1-1,0 1 1,0 0 0,0 0 0,1 1 0,-1-1-1,0 1 1,1-1 0,-1 1 0,8-1 0,-9 2 11,0 0 0,0 0 0,0 0 0,0 0 0,1 0 0,-1 1 0,0-1 0,0 1 0,0-1 0,0 1 0,0 0 0,0 0 0,0 0 0,-1 0 0,1 0 0,0 0 0,0 1 1,-1-1-1,1 0 0,-1 1 0,1 0 0,-1-1 0,1 1 0,0 2 0,0-1 16,0 1 1,-1-1-1,1 0 1,-1 1 0,0-1-1,0 1 1,0 0-1,0-1 1,-1 1-1,1 0 1,-1-1-1,0 1 1,0 0-1,-1 0 1,1-1-1,-1 1 1,1 0-1,-1-1 1,-2 6-1,0-3 18,1 0 0,-1 0 0,0 0 0,-1 0 0,0-1 0,1 1 0,-2-1-1,1 0 1,0 0 0,-7 5 0,8-8-60,1 0 0,-1 0 0,1 0 0,-1 0 0,0-1 0,0 1 0,0-1 0,0 1 0,0-1 0,0 0 0,0 0 0,0-1 0,0 1 0,0 0 0,-1-1 0,1 0 0,-5 0 0,-37 0-346,45 0 330,22 7-571,-16-5 629,1-1 1,0 0-1,0 0 0,0-1 0,0 0 1,0 0-1,0-1 0,11-1 1,57-17 299,-59 15-329,228-84 3,-234 84-18,0-1 1,-1 0-1,1 0 1,-1-1-1,0 0 0,0-1 1,-1 0-1,0-1 1,0 1-1,-1-1 1,0-1-1,0 1 0,-1-1 1,0-1-1,-1 1 1,7-16-1,14-27 154,-11 23-154,-7 9-153,-7 18 118,-1 1-81,-2 3 73,1 0 48,0 0-1,0 0 1,-1 0 0,2 0 0,-1 0-1,0 0 1,0 0 0,1 0 0,-1 3-1,-2 2 0,-5 15 56,-2 0-1,0-1 0,-2 0 1,0-1-1,-1-1 0,-1 0 1,-23 24-1,9-13 30,3 1 1,0 1-1,2 1 1,-34 65-1,52-91-52,5-6-15,-1 0 0,1-1-1,-1 1 1,1 0 0,-1 0-1,1 0 1,0-1 0,-1 1 0,1 0-1,0 0 1,0 0 0,-1 0-1,1 0 1,0 1 0,1-4-29,0 1-1,0 0 1,-1 0 0,1 0-1,0 0 1,0 0 0,0 0 0,1 1-1,1-2 1,1-2-53,16-12-54,1 1 0,0 1 0,1 0 0,1 2 0,0 1 0,0 0 0,33-8 0,-45 16 31,-1 1 0,1 0 0,0 0-1,0 1 1,18 1 0,-22 0 122,-6 0-42,1 0 1,-1 1 0,0-1 0,0 0 0,0 0-1,1 1 1,-1-1 0,0 0 0,0 1 0,0-1-1,0 1 1,1 0 0,-1-1 0,0 1 0,0 0-1,0 0 1,-1-1 0,1 1 0,0 0 0,1 2-1,1 1-11,-1 0 0,0 1 0,0-1 0,2 6 0,5 10-87,-7-17 196,0 1 0,0-1 0,0 0 0,5 5 0,-6-7-84,0 0 1,0-1 0,0 1-1,0-1 1,0 1-1,0 0 1,0-1-1,0 0 1,0 1 0,0-1-1,0 0 1,0 1-1,0-1 1,0 0 0,1 0-1,-1 0 1,0 0-1,0 0 1,0 0 0,2 0-1,8-3-29,-5 2 19,0 0 0,0 0 0,-1 0 0,1-1-1,-1 0 1,1 0 0,-1-1 0,0 1 0,0-1 0,5-4 0,45-36-89,-55 43 102,1-1 1,-1 1 0,0 0 0,1-1 0,-1 1 0,1-1 0,-1 1 0,0-1 0,0 0 0,1 1 0,-1-1 0,0 1 0,0-1 0,0 1 0,1-2 0,3-6 286,-4 8-297,0 0 0,1 0-1,-1 0 1,0 0 0,0 0 0,0 0-1,0 0 1,1 0 0,-1 0 0,0-1-1,0 1 1,0 0 0,0 0 0,0 0-1,0 0 1,1 0 0,-1 0 0,0 0 0,0-1-1,0 1 1,0 0 0,0 0 0,0 0-1,0 0 1,0 0 0,0-1 0,0 1-1,0 0 1,0 0 0,0 0 0,0 0-1,0-1 1,0 1 0,0 0 0,0 0-1,0 0 1,0 0 0,0 0 0,0-1-1,0 1 1,0 0 0,0 0 0,0 0-1,0 0 1,0-1 0,0 1 0,0 0-1,0 0 1,0 0 0,-1 0 0,1 0-1,0 0 1,0 0 0,0-1 0,0 1-1,0 0 1,0 0 0,-1 0 0,1 0-1,0 0 1,0 0 0,0 0 0,0 0-1,0 0 1,-1 0 0,1 0 0,0 0-1,0 0 1,-1 0-30,0-1 0,0 1-1,1 0 1,-1 0 0,0 1 0,0-1 0,1 0-1,-1 0 1,0 0 0,0 0 0,1 1-1,-1-1 1,0 0 0,1 1 0,-2 0 0,-5 5 54,0 0 1,0 0 0,1 1-1,0 0 1,1 0 0,-1 1-1,1-1 1,1 1 0,-1 1-1,1-1 1,1 0 0,-4 12-1,4-7 3,-3 29-169,5-39 168,1 0-1,0 1 1,1-1 0,-1 0 0,1 0 0,-1 0 0,1 0 0,0-1 0,0 1 0,0 0 0,3 4 0,-4-6-42,1-1 0,0 0 0,0 0 0,0 0 0,-1 1 0,1-1 0,0 0 0,0 0 0,0 0 0,0 0 0,0-1-1,-1 1 1,1 0 0,0 0 0,0 0 0,0-1 0,-1 1 0,1 0 0,0-1 0,0 1 0,0-1 0,2-2-36,0 0 0,-1 0-1,1 0 1,-1 0 0,0 0 0,0 0 0,-1-1-1,1 1 1,0-1 0,-1 1 0,1-6 0,4-5-84,29-67-143,-31 75-16,-1 8 101,1 2 255,14 13 148,-14-13-178,0 0 1,0 0-1,0-1 0,0 0 1,6 4-1,0-2 24,-1-1 0,0-1 0,1 0-1,0 0 1,0-1 0,0 0 0,0-1 0,0 0 0,0-1 0,0 0 0,0 0 0,19-4 0,0-2-14,0-1 0,-1-1 0,32-14 0,-33 10-66,0-1 0,34-24 0,-45 27-15,-9 6 47,-5 3-33,0 0 0,0-1 0,0 1-1,0 0 1,0-1 0,-1 1 0,1-1 0,2-2 0,-3 3 56,-1 13-176,-1-2 207,0 0 0,0 0 0,-1 1-1,-1-1 1,1 0 0,-1-1 0,-1 1 0,-7 13 0,4-12 27,-2-1 1,1 0 0,-1 0 0,-14 11 0,20-19-87,2-1-21,0 0 0,0-1 1,0 1-1,0-1 0,0 1 0,-1-1 0,1 1 0,0-1 0,0 0 1,-1 0-1,1 0 0,0 1 0,0-1 0,-1 0 0,-1-1 0,3 1 0,-1 0-1,1 0 0,-1 0 1,1 0-1,-1 0 0,0 0 1,1 0-1,-1 0 0,1 0 1,-1 0-1,1-1 0,-1 1 1,1 0-1,-1 0 0,1-1 1,-1 1-1,1 0 0,-1-1 1,1 1-1,-1 0 0,1-1 1,0 1-1,-1-1 0,1 1 1,0-1-1,-1 1 0,1-1 1,0 1-1,-1-2 0,1 1-6,0 0 0,0 0 0,0 0 0,0 0 0,0 0 0,1 0 0,-1 0 0,0 0 0,1 0 0,-1 0 0,0 0 0,1 0 0,-1 0 0,1 0 0,-1 0 0,1 0 0,0 0 0,-1 0 0,1 0 0,1 0 0,0-1-41,1 1 0,0-1 0,0 1 0,0 0 0,0 0-1,3-1 1,19-5 61,40-4-1,-40 7 12,39-10 1,-41 7 64,-5 2 55,-1 0-1,0-1 1,0-1-1,-1-1 1,24-14 0,-40 22-127,1-1 1,-1 1 0,1 0 0,-1-1 0,1 1 0,-1-1-1,1 1 1,-1-1 0,1 1 0,-1-1 0,1 1 0,-1-1-1,0 0 1,1 1 0,-1-1 0,0 1 0,0-1-1,1 0 1,-1 1 0,0-1 0,0-1 0,0 1 1,0 1 0,-1-1 0,1 1 0,0-1 0,-1 0 0,1 1 0,0-1 0,-1 1 0,1-1 0,-1 1 0,1-1 0,-1 1 0,0-1 0,1 1 0,-1-1 0,1 1 0,-1 0 0,0-1 0,1 1 0,-1 0 0,0 0 0,0-1 0,-4 0 27,1 0 1,-1 0 0,0 0 0,0 1 0,1 0-1,-1 0 1,0 0 0,0 0 0,1 1 0,-1 0-1,0 0 1,0 0 0,1 0 0,-1 1 0,1-1-1,0 1 1,-1 1 0,-6 4 0,9-6 8,-1 1 1,1-1-1,-1 1 1,1 0-1,0 0 1,0 0-1,0 0 1,0 0-1,0 1 0,0-1 1,1 0-1,-1 1 1,1 0-1,0-1 1,0 1-1,0 0 1,0 0-1,0-1 1,0 1-1,1 0 1,-1 0-1,1 0 1,0 0-1,0 0 1,0 0-1,0 0 0,1 0 1,-1-1-1,1 1 1,0 0-1,1 4 1,0-3 3,0 1 0,0-1 0,1 0 0,-1 0 0,1 0 0,0 0 1,0-1-1,0 1 0,1-1 0,-1 0 0,1 0 0,0 0 0,-1 0 0,1-1 1,1 1-1,-1-1 0,0 0 0,1 0 0,-1-1 0,1 1 0,6 0 0,6 0-283,0 0-1,0-1 1,0-1-1,27-4 1,-38 4 47,4-1-609,0-1-1,-1 1 1,0-1-1,1-1 1,11-5-1,-15 5-676,1 0 0,-1 0 0,1-1 0,-1-1 0,0 1 0,-1-1 0,9-7 0,1-5-1938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32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2 724 6720,'0'3'522,"-1"-1"1,1 1 0,0 0-1,0-1 1,0 1 0,0-1-1,0 1 1,0-1 0,1 1-1,-1-1 1,1 1 0,0-1-1,0 1 1,0-1 0,2 3-1,-2-1 124,-1-3-565,1-1 1,-1 0 0,1 0 0,-1 0 0,0 1 0,1-1 0,-1 0 0,1 0 0,-1 0 0,0 0 0,1 0-1,-1 0 1,1 0 0,-1 1 0,1-1 0,-1 0 0,1-1 0,-1 1 0,0 0 0,1 0 0,-1 0 0,1 0-1,-1 0 1,1 0 0,-1 0 0,0-1 0,1 1 0,10-5 691,0-3-152,0 0 0,15-15 0,-10 8-361,-14 13-238,13-12 175,1 0 0,1 2 0,31-20 0,-11 10 180,-23 13-143,0 1-1,29-12 1,-41 19-227,28-7 657,-29 8-632,0 0 1,1 0 0,-1 0-1,1 0 1,-1 0 0,1 1-1,-1-1 1,1 0 0,-1 1-1,0-1 1,1 1-1,-1-1 1,0 1 0,1 0-1,-1-1 1,0 1 0,2 2-1,6 5 92,-4-4-54,0 0-1,-1 1 1,9 9-1,-12-12-20,0 0-1,0 0 1,0 0 0,0 0-1,0 0 1,0 0-1,-1 1 1,1-1-1,-1 0 1,1 0 0,-1 1-1,0-1 1,0 0-1,0 5 1,-1-2-44,0 0 0,0-1 0,-1 1 0,1 0 1,-1 0-1,0-1 0,0 1 0,-1-1 0,1 1 0,-1-1 1,0 0-1,0 0 0,0 0 0,-1-1 0,1 1 0,-1-1 0,-4 4 1,3-4-16,0 0 0,0 0 1,-1 0-1,1 0 0,-1-1 1,1 0-1,-1 0 0,0 0 1,0-1-1,0 0 0,0 0 1,0 0-1,-12-1 0,5-2-86,0 0 0,0 0 0,0-1 0,0-1 0,-15-6 0,4 1-167,19 8 226,0-1-1,-1 0 0,1 0 0,0 0 1,0-1-1,0 1 0,1-1 0,-9-7 1,7 5-143,1 0-67,17 3 402,72-2 178,85-14 0,-159 16-295,104-14-108,-100 13 64,0 0-1,1-2 0,-2 1 0,1-2 0,0 0 1,-1 0-1,0-1 0,-1-1 0,1 0 1,-2-1-1,1 0 0,-1-1 0,0 0 1,10-14-1,-11 12 16,-1-1 0,-1 0 0,0-1 0,7-16 0,22-60 140,-33 81-140,41-131 235,-1 5-78,-39 117-5,-5 10-9,0 8-147,0-1 1,0 1-1,0 0 1,0 0-1,0 0 0,0 0 1,0 0-1,-1 0 0,1-1 1,0 1-1,0 0 1,0 0-1,0 0 0,0 0 1,0 0-1,0 0 1,0 0-1,-1 0 0,1-1 1,0 1-1,0 0 0,0 0 1,0 0-1,0 0 1,0 0-1,-1 0 0,1 0 1,0 0-1,0 0 0,0 0 1,0 0-1,0 0 1,-1 0-1,1 0 0,0 0 1,0 0-1,0 0 0,0 0 1,0 0-1,-1 1 1,0-1 1,1 1 0,-1-1 1,0 1-1,0 0 0,0-1 1,1 1-1,-1 0 0,0 0 1,1 0-1,-1-1 1,1 1-1,-1 0 0,1 0 1,-1 0-1,1 0 0,-1 0 1,1 0-1,0 0 0,0 1 1,-3 5-11,-22 66 29,-21 94 1,-12 38 741,45-171-679,5-14 101,-6 24 0,13-32-89,1-11-111,0-1-1,0 0 0,0 0 0,0 1 1,0-1-1,0 0 0,0 0 0,0 0 0,0 1 1,0-1-1,0 0 0,0 0 0,0 1 1,1-1-1,-1 0 0,0 0 0,0 0 0,0 1 1,0-1-1,1 0 0,-1 0 0,0 0 1,0 0-1,0 0 0,1 1 0,-1-1 1,0 0-1,0 0 0,1 0 0,-1 0 0,0 0 1,0 0-1,1 0 0,-1 0 0,0 0 1,0 0-1,1 0 0,-1 0 0,0 0 0,0 0 1,1 0-1,-1 0 0,0 0 0,0 0 1,1 0-1,-1 0 0,0 0 0,0-1 1,24-13-149,-7 3 83,2 1 68,-6 2 0,0 1 1,1 1 0,21-7 0,-34 13 25,-1 0 1,1-1 0,0 1-1,-1 0 1,1 0 0,-1 0-1,1 0 1,0 0 0,-1 0-1,1 1 1,0-1 0,-1 0-1,1 0 1,0 0 0,-1 1 0,1-1-1,-1 0 1,1 1 0,-1-1-1,1 0 1,-1 1 0,1-1-1,-1 1 1,1-1 0,-1 0-1,1 1 1,-1-1 0,0 1-1,1 0 1,-1-1 0,0 1 0,1-1-1,-1 1 1,0 0 0,0-1-1,0 1 1,1-1 0,-1 1-1,0 0 1,0-1 0,0 1-1,0 1 1,0 5 109,1 1 1,-1-1-1,-1 9 1,0-3 10,1-12-127,0 1 0,0-1 0,0 1 0,0-1 0,0 0 0,0 1 0,0-1 1,0 0-1,1 1 0,-1-1 0,0 0 0,1 1 0,-1-1 0,1 0 1,0 0-1,-1 0 0,1 1 0,0-1 0,0 0 0,0 0 0,0 0 1,0 0-1,0 0 0,0-1 0,0 1 0,0 0 0,0 0 0,0-1 1,0 1-1,1 0 0,-1-1 0,0 0 0,1 1 0,-1-1 0,0 0 1,1 1-1,-1-1 0,2 0 0,5 0 19,0-1 1,0 0-1,0 0 0,-1-1 0,13-4 0,3 0-121,-15 4 94,0 0-1,-1-1 0,9-4 1,-11 5-50,1-1-1,-1 1 1,0 0 0,1 1 0,0-1 0,10 0 0,-14 2-93,6 27 64,-7-24 93,1-1-1,-1 1 1,1-1-1,-1 1 1,1-1-1,0 0 1,0 0-1,0 0 1,0 0-1,0 0 0,0-1 1,0 1-1,1-1 1,-1 1-1,1-1 1,-1 0-1,1 0 1,-1 0-1,1 0 0,0 0 1,-1-1-1,1 1 1,0-1-1,0 1 1,-1-1-1,1 0 1,5-1-1,2 0 31,1 0-1,-1-1 1,0-1-1,0 0 1,0 0-1,11-5 1,-10 3-75,0 0 0,0-1 0,0-1 0,-1 1 0,0-2 0,0 1 0,-1-1 0,0-1 0,-1 0 0,1 0 0,-2-1 0,1 1 0,-1-2 0,9-17-1,-1-8 42,-1 0-1,-2-1 1,10-53-1,-9 37-67,-7 29 65,-1-1 0,-2 1-1,2-41 1,-5 69-96,-1 0 0,0 0-1,1 0 1,-1 0 0,-3 6 0,-2 10 36,-8 41 89,3-5-19,-3-1-1,-29 74 0,4-47 160,-6 15 126,45-97-323,-1 1 1,1 0 0,0 0-1,-1-1 1,1 1-1,0 0 1,-1 0 0,1 0-1,0 0 1,0-1 0,0 1-1,0 0 1,0 0-1,0 0 1,0 1 0,1-2-9,-1 0 1,1 0 0,0 0-1,-1 0 1,1 0 0,0 0-1,-1 0 1,1 0 0,0 0-1,-1 0 1,1 0 0,0-1-1,-1 1 1,1 0 0,0-1-1,8-2-33,2-1 68,-1-1 0,0 0 0,0 0 0,14-12 0,-4 4 26,103-70 246,-103 67-257,0-1 0,-1 0 0,0-2 0,-2 0 0,21-29 0,67-116 200,-76 114-205,-3 9 0,-7 11 31,26-55 1,-39 74-44,-5 10-18,0 0 1,0 0-1,-1 0 1,1 0-1,0 0 1,-1 0-1,1 0 1,-1-1-1,1 1 1,-1 0-1,0 0 1,1 0-1,-1-1 1,0 1-1,0 0 0,0-1 1,0 1-1,0 0 1,0 0-1,0-2 1,-1 3 16,0 0-1,0 1 1,0-1 0,1 0 0,-1 0-1,0 1 1,0-1 0,1 1-1,-1-1 1,0 0 0,1 1 0,-1 0-1,0-1 1,1 1 0,-1-1 0,1 1-1,-1 0 1,0 0 0,-12 19 39,1 0 0,0 0 0,2 1 0,-12 34 0,13-33-42,1-3-44,-14 32 134,3 1-1,-18 74 0,35-115-74,0 0 0,1 0 0,0 0 0,1 16 0,0-25-7,0 0 0,1 1-1,-1-1 1,0 0-1,1 0 1,-1 1 0,1-1-1,0 0 1,-1 0 0,1 0-1,0 0 1,1 0-1,-1 0 1,0 0 0,0 0-1,1-1 1,-1 1 0,1 0-1,0-1 1,-1 1-1,1-1 1,0 1 0,0-1-1,0 0 1,0 0 0,0 0-1,0 0 1,3 1-1,3-1 18,1 0 0,0 0-1,-1-1 1,1 0 0,0-1-1,-1 1 1,1-2 0,-1 1-1,1-1 1,-1-1 0,0 1-1,9-5 1,0-1-50,0-1 0,0-1-1,0 0 1,19-17 0,-3-5 32,-26 25-44,-1 0 0,1 0 0,0 1 0,10-6-1,-17 12 28,0-1 0,0 1 0,0 0 0,0 0 0,0 0 0,0 0 0,0 0 0,0 0 0,0 0 0,0 0 0,1 0 0,-1 0 0,0 0 0,0 0 0,0 0 0,0 0 0,0 0-1,0 0 1,0 0 0,0 0 0,0 0 0,1 0 0,-1 0 0,0 0 0,0 0 0,0 0 0,0 0 0,0 1 0,0-1 0,0 0 0,0 0 0,0 0 0,0 0 0,0 0 0,1 0-1,-1 0 1,0 0 0,0 0 0,0 0 0,0 0 0,0 0 0,0 1 0,0-1 0,0 0 0,0 0 0,0 0 0,0 0 0,0 0 0,0 0 0,0 0 0,0 0 0,0 0 0,0 1 0,0-1-1,0 0 1,0 0 0,0 0 0,0 0 0,-1 12-49,-6 15 147,0-5-18,-1-1-1,-20 39 0,23-52-39,0 1 0,-1-1 0,0 1 0,0-2 0,-1 1 0,0-1 0,0 0 0,-1 0 0,-9 6 0,16-13-48,0 1-1,-1 0 0,1-1 0,0 1 0,0-1 0,-1 1 0,1-1 0,0 0 0,-1 0 0,1 1 1,0-1-1,-1 0 0,1 0 0,0 0 0,-1 0 0,1-1 0,0 1 0,-1 0 0,1-1 0,0 1 0,-2-1 1,3 1 4,0 0 0,-1 0 0,1-1 0,0 1 1,-1 0-1,1 0 0,0 0 0,0-1 1,0 1-1,-1 0 0,1 0 0,0-1 0,0 1 1,0 0-1,0-1 0,-1 1 0,1 0 1,0-1-1,0 1 0,0 0 0,0-1 0,0 1 1,0 0-1,0 0 0,0-1 0,0 1 1,0 0-1,0-1 0,0 0 0,1 0-1,-1 0 0,1 0 1,-1 0-1,1 0 0,0 0 0,-1 1 0,1-1 0,0 0 1,0 0-1,0 0 0,0 1 0,0-1 0,0 0 0,1 0 0,2-1 22,0 0-1,0 1 1,1-1 0,-1 1-1,1 0 1,8-1-1,16-4 98,30-8-239,-21 6 27,-19 5-115,-1 0-1,33 0 1,-30 2-353,36-6 0,-44 6-414,8-1-801,-20 2 1577,-1 0 0,1 0 1,-1 0-1,1-1 0,-1 1 0,1 0 1,-1 0-1,1 0 0,-1 0 0,0 0 1,1-1-1,-1 1 0,1 0 1,-1 0-1,0-1 0,1 1 0,-1 0 1,1-1-1,-1 1 0,0 0 1,0-1-1,1 1 0,-1 0 0,0-1 1,1 1-1,-1-1 0,0 0 0,-8-3-4135,6 4 3635,-15-4-2565,-6 3 1126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5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251 157 3808,'0'-2'360,"1"0"0,-1 0 0,0 0 0,1 1 0,-1-1 0,1 0 1,0 0-1,0 0 0,-1 0 0,1 1 0,0-1 0,0 0 0,1 1 0,-1-1 0,0 1 0,3-3 0,8-11 2740,-11 10-108,-1 11-1328,1 0-1353,0 0 0,0 0 0,0 1 0,-1 9-1,0-14-212,0 1-1,0 0 1,-1-1-1,1 1 1,0 0-1,-1-1 0,0 1 1,0-1-1,0 1 1,0-1-1,0 0 1,-3 5-1,4-7-54,-1 1 0,0-1 1,1 0-1,-1 1 0,0-1 0,1 0 0,-1 0 0,1 0 1,-1 0-1,0 0 0,0 0 0,1 0 0,-1 0 1,0 0-1,1 0 0,-1 0 0,0 0 0,1 0 0,-1 0 1,0-1-1,1 1 0,-1 0 0,1 0 0,-1-1 0,0 1 1,1 0-1,-1-1 0,0 0 0,0 0 34,-1 0 0,1 0 0,-1 0 0,1 0 0,0-1 0,0 1 0,0 0 0,0-1 0,-1 1 0,2-1 0,-3-2 0,2-1-127,0 0 1,0 0-1,1-1 0,-1 1 1,1 0-1,0 0 0,1 0 1,-1-1-1,1 1 0,0 0 1,0 0-1,4-8 0,2-6-270,18-34 1,-24 51 323,0 0 1,0-1 0,1 1 0,0 0-1,-1 0 1,1 0 0,2-3 0,-3 5-4,-1 0 0,0 0 0,0 0 0,0 0 0,0-1 0,1 1 0,-1 0 0,0 0 0,0 0 0,0 0 0,1 0 0,-1 0 0,0 0 0,0 0 0,1 0 0,-1 0 0,0 0 0,0 0 0,0 0 0,1 0 0,-1 0 0,0 0 0,0 0 0,1 0 0,-1 0 0,0 0 0,0 0 0,0 0 0,1 1 0,-1-1 0,0 0 0,1 1 10,-1 0 0,1-1 0,-1 1 0,1 0 0,-1 0 0,0 0 0,1 0 0,-1 0 0,0 0 0,0 0 0,0 0 0,1 1 0,-1 4 68,-1-1 0,1 1 0,-1 0 0,0-1 0,0 1 0,0-1 0,-1 1-1,0-1 1,0 0 0,-1 0 0,1 0 0,-1 0 0,0 0 0,0 0 0,-1-1 0,1 1 0,-1-1 0,0 0 0,-8 6 0,10-9-40,1 0 0,0 0 1,0-1-1,-1 1 1,1-1-1,0 1 0,0-1 1,-1 1-1,1-1 1,-1 0-1,1 0 1,0 1-1,-1-1 0,1 0 1,-1 0-1,1-1 1,0 1-1,-1 0 0,1 0 1,-1-1-1,1 1 1,0-1-1,-3 0 0,0-2-110,0 1 0,-1-1-1,2 0 1,-1 0-1,-6-6 1,9 4-616,3 13 233,-2-7 918,2-1-441,0 0 1,0 1 0,0 0 0,0-1-1,0 1 1,0 0 0,0 0 0,0 0-1,0 0 1,-1 0 0,1 1 0,2 1-1,19 20 149,-11-8-55,-3-6 14,-1 0 1,0 1-1,-1 0 0,0 1 1,-1-1-1,0 1 0,6 16 1,-9-19 95,-1 0 1,1 0 0,-2 1-1,1-1 1,0 17-1,-2-20-169,-1-1 0,1 0 0,-1 0 0,0 0 0,0 0 0,0 0 0,-1 0 0,1 0 0,-1-1 0,0 1 0,0 0-1,0-1 1,-1 1 0,-3 3 0,2-3-26,0 0 1,0 0-1,-1 0 0,1-1 0,-1 1 1,0-1-1,-10 4 0,0 0 2,-23 5-1,23-8-537,0 0-1,0-2 0,-1 1 1,1-2-1,-19 0 0,17-2-2923,1-1 1,-25-5-1,26 6-97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33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35 6400,'-7'-7'570,"3"4"-211,0-1 0,0 1-1,0-1 1,-1 1 0,1 0-1,-1 1 1,-6-4 2106,13 6-2064,0 1 0,-1-1-1,1 0 1,0 1 0,0 0-1,0-1 1,-1 1 0,1 0-1,2 1 1,8 4 493,135 36 3197,-81-20-3775,0-4 0,1-2 0,84 8 0,-113-20-1255,82 5-6458,-107-10 3301,-17-3 1366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5:33.5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28 115 14048,'-27'-27'5183,"30"22"-3999,7-3-352,4 5-800,-1-6-192,0-2-96,5-1 160,9-5-3872,0 3 2145,-9 5-6625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34 2080,'0'-1'25,"1"1"0,10-10 10122,-51-2-6942,28 9-3024,0 0 0,1 1-1,-1 1 1,0 0-1,0 0 1,-24 3 0,10 2 341,-52 13 0,72-14-512,0-1-1,1 0 0,-1 1 0,0 0 1,1 1-1,0-1 0,0 1 0,-9 8 1,4-2 37,1 0 0,-16 22-1,19-21-54,0 0 0,1 0 0,1 0-1,0 0 1,0 1 0,1 0-1,0 0 1,-1 16 0,4-19 11,-2 8 47,1-1 1,1 25-1,1-35-38,0-1 0,0 1 0,0-1 0,0 0 0,1 0 0,0 1 0,0-1 0,1-1 0,-1 1 0,1 0 0,6 7 0,-6-8 69,0 0 0,1 0 0,0-1-1,0 0 1,0 0 0,0 0-1,0 0 1,0 0 0,1-1-1,7 3 1,-3-2 8,-1-1-1,0 0 1,1-1-1,-1 0 1,16 0-1,25-5 161,0-1 0,67-16 0,-78 12-105,39-14 1,-60 17-31,-1 0 0,1-2 0,-2 0-1,26-18 1,-38 24-73,-1 0 0,1 0 0,0-1 0,-1 0 0,1 1 0,-1-1-1,0 0 1,0 0 0,0 0 0,0 0 0,-1-1 0,1 1 0,-1 0 0,0-1 0,0 1-1,0-1 1,0 1 0,-1-1 0,1 1 0,-1-1 0,0 0 0,-1-6 0,0 4-31,0 0 0,0 0 0,-1 0 0,0 0 0,0 0 0,-1 1 0,0-1 1,0 0-1,0 1 0,0 0 0,-1 0 0,-8-9 0,4 7-18,0 0-1,0 1 1,-1-1 0,0 2-1,0-1 1,0 1-1,-1 1 1,-19-7 0,13 6-12,1 1 1,-1 0-1,0 2 1,0 0 0,-19 0-1,-4 6-60,36-4-223,0 1 1,0 0 0,1 0-1,-1 0 1,0 0 0,0 0-1,1 1 1,-1-1 0,-5 4-1,8-4 191,0-1-1,0 0 0,0 1 0,0-1 0,0 0 0,0 1 0,0-1 0,0 0 0,0 1 0,0-1 1,0 0-1,0 1 0,0-1 0,0 0 0,0 1 0,0-1 0,0 0 0,0 1 0,0-1 1,0 0-1,0 0 0,1 1 0,-1-1 0,0 0 0,0 1 0,0-1 0,1 0 0,-1 0 1,0 1-1,1-1 0,1 3-889,5 12-864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1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18 3072,'0'-3'9691,"0"1"-9110,-5 0-58,1 1-1,0-1 1,0 1 0,-1 0 0,-8 0 0,-1-1-167,4 1-274,-1 0 1,0 1 0,1 0-1,-1 1 1,1 0 0,-1 1-1,1 0 1,0 0 0,-12 5-1,-1 0 228,5-1-87,0 0 0,0 2 0,1 0 0,0 2 0,-29 19 0,40-24-195,0 0-1,0 0 0,1 0 0,0 1 0,0 0 0,0 0 1,1 0-1,0 1 0,0-1 0,1 1 0,-4 7 0,2 1-12,0 0 0,1 0 0,1 0 0,-2 20-1,4-17 10,1 0-1,0-1 1,2 1-1,5 25 1,-6-37 14,1 1 1,0 0-1,0-1 1,1 1-1,0-1 1,0 0-1,1 0 1,0 0-1,0 0 0,0-1 1,0 1-1,1-1 1,0 0-1,0-1 1,1 1-1,-1-1 1,1 0-1,0 0 1,0-1-1,0 0 1,0 0-1,1 0 1,-1-1-1,1 0 1,0 0-1,0 0 1,8 0-1,5-1 85,0 0 1,0-1-1,0-1 1,0-1-1,0-1 1,-1-1-1,38-11 0,-41 9-32,0 0 0,0-1-1,-1-1 1,0 0-1,-1-1 1,0 0 0,0-1-1,-1-1 1,20-21-1,-24 22-40,0 0 0,-1 0-1,-1-1 1,0 0 0,0-1-1,-1 1 1,0-1-1,-1-1 1,-1 1 0,0-1-1,0 1 1,2-22 0,-5 21 34,0 0 0,-1 0 1,-2-22-1,2 31-86,-1 0-1,0 1 1,0-1 0,0 1-1,0-1 1,-1 1 0,1 0-1,-1 0 1,0 0 0,0 0 0,0 0-1,0 0 1,-1 0 0,1 0-1,-1 1 1,0-1 0,0 1-1,-2-2 1,-6-2 34,0 1 1,1 0-1,-1 0 1,-1 1-1,1 1 1,-1 0-1,1 1 1,-17-2-1,-99 1-3347,85 3-2083,51 1 2033,3 6 1173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 268 3072,'-3'-4'522,"1"1"0,0-1-1,1 0 1,-1 1 0,1-1 0,-1 0 0,1 0-1,0 0 1,0-5 0,0 4 155,0 0 0,0 0 0,-1-1-1,-4-8 1,4 10-417,0 1 0,0-1-1,-1 1 1,1 0-1,-1 0 1,0 0 0,0 0-1,0 0 1,-1 1 0,-3-3-1,-1 0 110,1 1 0,-2 0-1,-9-4 1,-2 2-53,-1 0 1,0 1-1,0 1 1,0 1-1,-43-1 0,22 4-56,1 3 0,-1 1-1,1 2 1,0 2-1,-63 20 1,93-24-247,0 1 1,0 1 0,0 0 0,1 0-1,-17 13 1,-43 45 94,61-55-48,-82 86 333,2-3-439,-84 109 264,167-194-212,-2 5-2,0-1 1,1 1-1,0 1 1,1 0-1,0-1 0,2 2 1,-1-1-1,1 1 0,-2 14 1,1 8 28,1-1 1,2 48-1,3-61 0,0-1 1,2 0-1,1 0 1,0 0-1,2 0 1,0-1-1,1 0 1,1 0-1,1-1 1,13 22-1,-14-30 36,-1-1 0,1 0 1,1-1-1,0 0 0,0 0 0,20 13 0,69 38 129,-76-47-197,140 74 521,-149-82-470,0 0 0,1-1 0,0 0 0,0-1 0,0-1 0,19 1 0,3-2 134,47-4 0,-11-3 141,123-27 0,-157 23-250,0-1 0,-2-2 1,1-2-1,63-35 0,65-61 382,-133 85-338,-1-1 0,46-53 0,-25 19-63,-4-2 1,-2-2 0,42-81-1,-79 127-48,0-1 1,-2 0-1,-1 0 0,0 0 0,-1-1 1,2-33-1,-4 9 60,-1 1 1,-6-45-1,2 62-103,-1 0 1,-9-37-1,9 54 36,0 1-1,0-1 0,-1 1 0,0 0 0,0 0 0,-1 1 0,-1 0 0,1-1 0,-1 2 0,-8-9 0,1 4-15,0 1 0,-1 0-1,-1 0 1,1 2 0,-21-11-1,11 11-10,-1 1-1,0 1 1,0 1 0,-51-5-1,37 6-71,-13-1-1,23 4-2198,-58-14-1,83 15 1696,-1-1 0,0 0-1,1 0 1,-1 0 0,1-1 0,0 0 0,-5-4 0,4 4-135,-15-12-1590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378 128 2496,'0'-1'103,"0"1"0,0-1-1,0 1 1,0-1 0,0 1 0,0 0 0,1-1-1,-1 1 1,0-1 0,0 1 0,0-1 0,0 1 0,0 0-1,1-1 1,-1 1 0,0 0 0,0-1 0,1 1-1,-1-1 1,0 1 0,1 0 0,-1 0 0,0-1 0,1 1-1,-1 0 1,0-1 0,1 1 0,0 0 0,-1 0 2,1-1 0,-1 1 0,1 0 0,-1-1 0,0 1 0,1 0 0,-1-1 0,1 1 0,-1 0 0,0-1 0,1 1 0,-1-1 0,0 1 0,0 0 0,1-1 0,-1 1 0,0-1-1,0 1 1,0-1 0,1 1 0,-1-1 0,0 1 0,0-1 0,0 1 0,0-1 0,0 1 0,0-1 0,0 0 0,5-29 2530,-5 28-2563,-1 0 0,1 0 0,0 1 0,-1-1 0,0 0 0,1 0 1,-1 1-1,0-1 0,0 0 0,0 1 0,0-1 0,0 1 0,0-1 0,0 1 0,0 0 0,-2-2 0,-26-19 476,20 16-518,5 4-59,1 0 0,-1 0 1,0 0-1,1 0 0,-1 1 1,0-1-1,0 1 0,0 0 1,0 1-1,-1-1 1,-6 1-1,-5 0-146,-28 5 0,25-3 181,10-1-14,0 0 1,0 1-1,0 0 1,0 1 0,1 0-1,-1 0 1,1 1 0,0 0-1,0 0 1,0 1-1,0 0 1,1 0 0,0 1-1,0 0 1,0 0-1,1 1 1,0 0 0,0 0-1,1 0 1,0 1 0,0 0-1,0 0 1,1 0-1,1 0 1,-5 14 0,1 3 97,1 0 0,1 0 1,1 0-1,-1 32 0,5-46 18,0-1 0,1 1-1,-1 0 1,2 0-1,0-1 1,0 1 0,1-1-1,0 0 1,1 0-1,0 0 1,1 0 0,10 17-1,-11-23-26,0 0 1,0 0-1,0 0 0,0 0 0,1-1 0,-1 0 0,1 1 0,0-2 0,0 1 1,0-1-1,1 1 0,-1-1 0,0-1 0,1 1 0,-1-1 0,1 0 0,0 0 1,7-1-1,2 1 71,0-2 0,-1 0 0,0 0 0,1-1 0,25-8 0,-23 4-56,0-1 1,0 0-1,-1-1 1,0 0-1,-1-2 1,0 0-1,27-23 1,-25 17-25,-1 0 0,0-2 0,-1 0 0,-1-1 1,19-33-1,-23 34-60,-1-1-1,-1 0 1,-1-1 0,9-36-1,-15 52-61,0 0-1,1 0 0,0 1 1,-1-1-1,1 0 0,0 1 1,4-5-1,-4 9-19,1 0-1,-1 0 1,1 1-1,-1-1 1,0 0-1,0 1 1,0 0-1,0-1 1,0 1-1,0 0 1,0 0-1,-1 0 1,3 4 0,0 3 52,-1 0 0,-1 1 0,1-1 1,-2 1-1,2 17 0,0 2 125,3 47 52,1 8-3,-5-73-125,0-1 0,0 0 0,1 0 0,1 0 0,7 17 0,-9-24 1,0 0 0,0 0 1,0-1-1,0 1 0,0-1 1,0 1-1,0-1 0,1 0 1,-1 0-1,1 0 0,0 0 1,0-1-1,-1 1 0,1-1 1,0 1-1,0-1 0,1 0 1,-1 0-1,0-1 0,0 1 1,0-1-1,1 1 0,-1-1 1,0 0-1,0 0 0,4-1 1,6 0 49,0-2 0,-1 0 0,1 0 0,-1-1 0,14-6 0,11-6 40,-2-2 0,0-1 0,0-1 0,-2-2 0,-1-1 0,-1-2 0,54-55 0,-33 27-815,-54 56 632,1-1 0,-1 1-1,1 0 1,0 0 0,-1 0 0,1 0 0,1 1 0,-2 3 0,-4 14-29,-18 38-200,14-38 287,2 1 0,-10 34 0,15-44 58,1 0-1,0 0 1,0 1-1,2-1 1,-1 0-1,2 1 1,0-1-1,2 14 1,-2-24-21,-1 0 0,1 0 1,-1-1-1,1 1 0,0 0 1,-1-1-1,1 1 0,0 0 0,0-1 1,1 1-1,-1-1 0,0 0 1,0 1-1,1-1 0,-1 0 1,1 0-1,-1 0 0,1 0 1,-1 0-1,1 0 0,0 0 0,-1 0 1,1 0-1,0-1 0,0 1 1,-1-1-1,1 0 0,0 1 1,0-1-1,0 0 0,0 0 0,0 0 1,-1 0-1,1-1 0,0 1 1,0 0-1,0-1 0,-1 1 1,1-1-1,0 0 0,0 1 0,-1-1 1,4-2-1,-1-1 25,1 0-1,-1 0 1,-1-1 0,1 0 0,0 1-1,-1-1 1,0 0 0,0-1-1,-1 1 1,1 0 0,-1-1-1,2-9 1,2-9 70,4-42 0,-7 45-83,0 0-129,-1 0-1,0-1 1,-2 1 0,-3-32 0,3 51 38,0 0 0,-1 0 0,1 0 0,-1 1-1,1-1 1,-1 0 0,0 0 0,0 0 0,0 1 0,-1-3 0,1 4 30,1 0 1,0-1-1,0 1 0,0 0 0,-1 0 0,1 0 0,0-1 1,-1 1-1,1 0 0,0 0 0,0 0 0,-1 0 1,1 0-1,0 0 0,-1-1 0,1 1 0,0 0 0,0 0 1,-1 0-1,1 0 0,0 0 0,-1 0 0,1 0 0,-1 1 1,0-1-7,1 0 1,-1 1-1,0-1 1,1 1 0,-1-1-1,0 1 1,1-1-1,-1 1 1,1 0-1,-1-1 1,0 1 0,1-1-1,-1 2 1,-1 2-1,0-1 1,0 0-1,1 1 1,-1 0-1,1-1 1,0 1-1,0 0 1,0 0-1,1-1 1,-1 1-1,1 0 1,0 0-1,1 7 1,1 3 51,0-1 1,8 22-1,-8-28 2,-1-5-16,-1 1 0,1-1 0,0 0-1,0 0 1,0-1 0,0 1 0,0 0 0,1 0 0,-1 0 0,1-1 0,2 3 0,-4-3-1,1-1 0,0 1 1,0-1-1,0 1 0,0-1 1,0 0-1,0 1 0,-1-1 1,1 0-1,0 1 1,0-1-1,0 0 0,0 0 1,0 0-1,0 0 0,0 0 1,0 0-1,0 0 0,0 0 1,0-1-1,0 1 0,0 0 1,0 0-1,0-1 0,0 1 1,0-1-1,0 1 0,-1-1 1,3-1-1,2-2 64,0-1 0,-1-1-1,0 1 1,0 0 0,0-1 0,4-8 0,4-5 33,63-86 84,-59 84-171,1 1 0,1 0 0,0 1-1,2 1 1,35-25 0,-48 38 13,1-1-175,-1 1 1,1 0-1,0 1 0,11-5 0,-18 8 113,1 0-1,-1 1 0,0-1 1,1 1-1,-1 0 0,1-1 0,-1 1 1,1 0-1,-1 0 0,1 0 1,-1 0-1,1 0 0,-1 0 1,0 0-1,1 1 0,-1-1 1,1 1-1,-1-1 0,0 1 0,1-1 1,-1 1-1,0 0 0,1-1 1,-1 1-1,0 0 0,0 0 1,0 0-1,0 0 0,0 0 1,0 0-1,0 0 0,0 1 0,1 1 1,1 2 9,-1 1 0,1 0 0,-1 0 0,0 0 0,-1 1 0,0-1 0,0 0 0,0 1 0,-1 12 0,-1 4 41,-5 31 0,4-43-16,-3 25 76,1-2-65,-10 38 0,11-63 29,1 0-1,-1 0 0,-1-1 1,1 0-1,-2 1 0,1-1 1,-1-1-1,0 1 0,-8 8 1,11-14-20,1 0 0,-1-1 1,0 1-1,0-1 0,0 1 1,0-1-1,-1 0 0,1 1 0,0-1 1,-1 0-1,1-1 0,0 1 1,-1 0-1,1-1 0,-1 1 1,1-1-1,-1 0 0,1 0 1,-1 0-1,1 0 0,-1 0 0,1-1 1,-1 1-1,1-1 0,-1 1 1,1-1-1,-1 0 0,1 0 1,0 0-1,-3-2 0,-3-2 8,1 1 0,0-2-1,0 1 1,0-1 0,1 0-1,0 0 1,-7-9 0,-4-11-823,26 45 462,-9-16 313,1-1 0,0 1 0,0-1 0,0 1 0,1-1 1,-1 0-1,1 1 0,-1-1 0,5 4 0,2 0 28,0 1 0,1-2 1,0 1-1,0-1 0,0-1 0,0 1 0,1-2 1,0 1-1,0-1 0,0-1 0,0 0 0,1 0 1,19 0-1,-19-2 29,0 0 1,0-1 0,0 0-1,0-1 1,0 0 0,-1-1-1,1 0 1,-1 0-1,0-1 1,1-1 0,-2 0-1,1 0 1,10-8-1,-6 1 18,0-1 0,-1 0 0,0-1 0,14-21 0,40-65 122,-28 28-91,-29 51-105,0 1-1,2 0 1,17-22 0,-12 22-403,-13 15-107,-2 8 346,-3 10 126,-19 192-513,-9 48 969,16-208-152,12-41-199,-1-1-1,1 1 1,-1 0-1,0-1 0,0 1 1,-1-1-1,1 0 0,-5 5 1,7-8-39,-1 1 0,0-1 0,1 1 0,-1-1 0,1 0 1,-1 1-1,0-1 0,1 0 0,-1 1 0,0-1 0,0 0 1,1 0-1,-1 0 0,0 1 0,0-1 0,1 0 0,-1 0 0,0 0 1,0 0-1,1 0 0,-1-1 0,0 1 0,1 0 0,-1 0 1,0 0-1,-1-1 0,0 0 22,0-1 1,0 1-1,0-1 1,0 1-1,0-1 1,0 0-1,0 1 1,-1-4-1,-4-4 7,0 0 0,-8-17 1,14 25-68,-11-22 3,-22-36-13,29 47-97,5 12 114,0 0 1,0 0-1,0 0 0,0-1 1,0 1-1,0 0 0,0 0 0,0 0 1,0 0-1,0 0 0,0 0 1,0-1-1,1 1 0,-1 0 1,0 0-1,0 0 0,0 0 0,0 0 1,0 0-1,0 0 0,0 0 1,1 0-1,-1 0 0,0-1 1,0 1-1,0 0 0,0 0 0,0 0 1,0 0-1,1 0 0,-1 0 1,0 0-1,0 0 0,0 0 0,0 0 1,0 0-1,1 0 0,-1 0 1,0 0-1,0 0 0,0 0 1,0 1-1,26 10-407,1 2 440,1 0 0,0-2 0,0-2 0,1 0 0,44 7-1,-29-10 89,1-1 0,-1-3 0,48-3 0,-26-6-2130,-23-1-2360,-16 4 1938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29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1058 1824,'0'0'21,"-1"0"1,1 0-1,0 0 0,-1 0 0,1 0 1,0 0-1,-1 0 0,1 1 0,0-1 1,-1 0-1,1 0 0,0 0 1,0 0-1,-1 1 0,1-1 0,0 0 1,-1 0-1,1 1 0,0-1 1,0 0-1,-1 0 0,1 1 0,0-1 1,0 0-1,0 0 0,0 1 1,-1-1-1,1 0 0,0 1 0,0-1 1,0 0-1,0 1 0,0 0 1,0-1 116,1 1 0,-1-1 0,1 1 0,-1-1 0,1 1 0,-1-1 0,1 1 0,-1-1 0,1 1 0,-1-1 0,1 1 0,0-1 0,-1 0 0,2 1 0,2 1 564,0-1 0,-1 0 1,1 1-1,0-1 0,8 0 1,-9-1-490,0 0 0,0-1 1,1 0-1,-1 1 0,0-1 1,0-1-1,0 1 0,0 0 1,0-1-1,4-2 0,27-22 931,-25 18-805,8-7-141,-1 0 0,-1-1 1,0-1-1,13-21 0,45-78 756,-44 67-819,60-84 185,-67 103-121,1 0 0,27-26 0,-18 20-689,-32 36 477,0 0 1,0-1 0,1 1 0,-1 0-1,0 0 1,0 0 0,1 0 0,-1-1-1,0 1 1,0 0 0,1 0 0,-1 0-1,0 0 1,1 0 0,-1 0 0,0 0-1,0 0 1,1 0 0,-1 0 0,0 0-1,1 0 1,-1 0 0,0 0 0,0 0-1,1 0 1,-1 0 0,0 0 0,1 0-1,-1 1 1,0-1 0,7 9-186,-1 14 33,-5-21 145,3 24 22,-1-1 0,0 48 0,-9 52 232,2-61-133,3-24-24,1-22 18,0-1 1,-2 0-1,-4 24 1,6-39-18,-1 0 0,0 1 1,1-1-1,-1 0 0,0 0 1,0 0-1,0 0 0,-1 0 1,1 0-1,-3 4 0,3-6-27,0 1 1,0-1-1,1 1 0,-1-1 1,0 1-1,0-1 0,0 1 1,1-1-1,-1 0 0,0 0 1,0 1-1,0-1 0,0 0 1,0 0-1,0 0 0,0 0 1,0 0-1,1 0 0,-1 0 1,0 0-1,0-1 0,0 1 1,0 0-1,0 0 0,0-1 1,1 1-1,-3-1 0,-10-8 127,0 0 0,1 0 0,0-1-1,1 0 1,0-1 0,-18-23-1,0 1-135,25 29-90,-16-16-524,10 15 35,10 5 516,0 0 0,0 0 0,0 0 0,-1 0 0,1 1 0,0-1 0,0 0 0,-1 0-1,1 0 1,0 0 0,0 0 0,-1 0 0,1 0 0,0 0 0,0 1 0,0-1 0,0 0 0,-1 0 0,1 0 0,0 0 0,0 1 0,0-1 0,0 0 0,0 0 0,-1 1 0,1-1 0,0 0 0,0 0 0,0 0 0,0 1 0,0-1 0,0 0 0,0 1 0,-1 1-9,1-1 0,0 1 0,0 0 0,0 0 0,-1 0 0,2 0 1,-1 0-1,0 0 0,0 0 0,1-1 0,-1 1 0,1 0 0,-1 0 0,1 0 0,0-1 1,0 1-1,1 2 0,0-1 15,0 0 1,1 0-1,0 0 1,-1 0-1,1-1 1,0 1-1,7 3 1,0 0 113,1 0-1,0-1 1,0-1 0,17 5 0,-15-5-18,1 0 1,0-1 0,0-1-1,0 0 1,0-1 0,1-1-1,-1 0 1,0-1 0,0 0-1,0-1 1,0-1-1,19-6 1,-10 0 86,-1-1 1,0 0-1,37-26 0,54-49 316,-80 58-392,40-42 0,-63 58-62,0 0-1,-1-1 1,0 0 0,-1 0 0,-1-1-1,0 0 1,7-19 0,-13 29-24,0-1 0,0 1 0,0 0 0,0 0 1,-1 0-1,1-1 0,-1 1 0,0 0 0,0 0 0,0-1 0,0 1 1,-1 0-1,1 0 0,-3-6 0,2 7-39,0 0-1,0 0 1,0 1-1,0-1 1,-1 0 0,1 1-1,0-1 1,-1 1-1,0-1 1,1 1 0,-1 0-1,0 0 1,1 0-1,-1 0 1,0 0 0,0 0-1,0 0 1,0 1-1,0-1 1,0 1 0,0-1-1,0 1 1,-3 0-1,-1-1-3,1 1-1,-1 0 1,1 0-1,-1 1 1,1-1-1,-1 1 1,1 0-1,0 1 1,0-1-1,-1 1 1,1 0-1,0 0 1,-5 4-1,3-2-10,1 1 0,-1 0-1,1 1 1,0-1 0,0 1 0,0 1 0,1-1 0,-5 8-1,2-1 16,1 0 0,0 1-1,0 0 1,2 0 0,-1 1 0,2-1-1,0 1 1,-3 30 0,5-24 70,0-1-1,2 1 1,1 0 0,0 0-1,2 0 1,5 22 0,-6-36-1,0 0-1,1 0 1,0 0 0,0-1 0,0 1 0,1-1 0,0 0-1,10 11 1,-10-12 40,0-1 0,0-1-1,1 1 1,0-1-1,0 0 1,0 0 0,0 0-1,0-1 1,1 1 0,-1-1-1,1-1 1,9 3-1,-5-3 48,1 0 0,-1-1 0,0 0 0,0 0 0,1-1-1,-1-1 1,0 1 0,0-2 0,18-6 0,-2-1-65,-1-1 0,33-20 0,-25 12-22,-1-1 1,-1-2-1,-1-1 0,43-42 0,-67 58-88,0 1 0,1 0 0,0 1 0,0-1 0,0 1-1,1 1 1,0-1 0,12-4 0,-13 9 94,-2 0 309,-9-5-40,2 4-321,-1 0 1,1 0-1,0 0 0,-1 0 1,1 1-1,-1-1 1,1 1-1,-1-1 0,1 1 1,-1 0-1,1 0 0,-1 0 1,1 0-1,-1 1 0,1-1 1,-1 0-1,1 1 0,0 0 1,-3 1-1,-3 0-41,0 1 0,1 1 0,-1-1 0,-11 9 0,-1 3-63,2 2 0,-30 32 1,40-39 98,-1 1 0,1 0-1,0 0 1,-8 18 0,13-23 21,0 1 0,1-1 0,-1 1 0,1 0 0,1 0 0,-1 0 0,1 0 0,0 0 0,1 13 0,0-16 10,1-1 1,-1 1-1,1-1 1,0 0 0,0 0-1,1 1 1,-1-1-1,0 0 1,1 0 0,0 0-1,0-1 1,0 1-1,0 0 1,0-1-1,1 1 1,-1-1 0,1 0-1,-1 1 1,1-1-1,0-1 1,4 4 0,-2-3 26,0 0 1,0 0 0,-1 0-1,1-1 1,1 1-1,-1-1 1,0-1 0,0 1-1,0-1 1,0 1 0,1-2-1,-1 1 1,7-2 0,2-1 29,-1-1 0,0-1 1,0 0-1,0-1 0,-1 0 1,24-16-1,60-55 256,119-128-12,-193 183-314,12-12 13,-1-3-1,-2 0 0,-1-2 1,-2-1-1,-2-1 0,-2-2 1,36-86-1,-38 65-211,-2-2 1,16-97-1,-35 152-73,-1 11 265,0 0 0,0 0 0,0 0-1,0 0 1,0 0 0,0 1 0,0-1 0,0 0 0,0 0 0,0 0 0,0 0 0,0 0-1,0 0 1,0 0 0,0 0 0,0 0 0,0 0 0,0 0 0,0 0 0,0 0-1,0 0 1,0 0 0,0 0 0,0 0 0,0 0 0,0 0 0,0 0 0,0 0-1,0 0 1,-1 0 0,1 0 0,0 0 0,0 0 0,0 0 0,0 0 0,0 0-1,0 0 1,0 0 0,0 0 0,0 0 0,0 0 0,0 0 0,0 0 0,0 0-1,0 0 1,0 0 0,0 0 0,0 0 0,0 0 0,0 0 0,0 0 0,-1 0-1,1 0 1,0 0 0,0 0 0,0 0 0,0 0 0,0 0 0,0 0 0,0 0-1,0 0 1,0 0 0,0 0 0,-8 18-284,-6 27 47,-10 49 1,14-50 220,-16 64-138,-12 124 1,32-178 233,2 1 0,3-1 0,6 56 0,-4-101 11,3 18 5,-3-26-57,-1 0-1,0 0 1,1 1-1,-1-1 1,1 0-1,-1 0 1,1 0-1,-1 0 1,1 0-1,-1 0 1,1-1-1,0 1 1,0 0-1,0 0 1,-1 0-1,1-1 1,0 1-1,0 0 1,1 0-1,-1-1-9,0 0 0,0 0-1,1 1 1,-1-1 0,0-1-1,0 1 1,0 0-1,0 0 1,0 0 0,0-1-1,0 1 1,0 0 0,0-1-1,0 1 1,0-1 0,0 1-1,0-1 1,0 1 0,-1-1-1,1 0 1,0 1-1,0-1 1,-1 0 0,1 0-1,0 0 1,-1 0 0,2 0-1,18-33 289,-17 29-281,26-49-4,3 0 1,64-81-1,-90 127-2,6-6-685,-12 14 652,0 0 0,1 0 0,-1 0 0,0 0 0,0 0 0,0 0 0,0 0 0,0 0 0,0 0 0,0 0 0,0 0 0,0 0 0,0 0 0,1 0 0,-1 0 0,0 0 0,0 0 0,0 0 0,0 0 0,0 0 0,0 0 0,0 0 0,0 0 0,0 0 0,0 0 0,0 0 0,1 0 0,-1 0 0,0 0 0,0 0 0,0 0-1,0 0 1,0 0 0,0 0 0,0 1 0,0-1 0,0 0 0,0 0 0,0 0 0,0 0 0,0 0 0,0 0 0,0 0 0,0 0 0,0 0 0,0 0 0,0 0 0,0 1 0,0-1 0,0 0 0,0 12-143,-4 10 135,2 0-1,0 1 1,2 31-1,0-47 25,1-1 0,0 0 0,0 1 1,0-1-1,1 0 0,-1 1 0,2-1 0,-1 0 0,1-1 0,0 1 0,0 0 0,0-1 0,1 1 0,0-1 0,0 0 0,0 0 0,6 4 0,-8-7 18,1 0-1,0-1 0,0 1 0,0 0 1,0-1-1,1 0 0,-1 0 0,0 0 1,1 0-1,-1 0 0,7 0 0,-4-1 12,1 0 0,-1 0 0,0-1 0,0 0 0,1 0 1,5-2-1,9-5 99,-1 0 0,36-21 1,-41 21-76,-1 0-30,0 0 0,0 0 0,-1-2 0,-1 1 0,0-2 0,0 1 0,-1-2 0,0 1 0,-1-2 0,11-15 0,-15 18-44,1 0 0,0 0 0,9-8 0,-14 15 17,-1 3-33,-1-1 1,1 1-1,0-1 1,-1 0-1,1 1 0,-1-1 1,1 0-1,-1 0 1,1 1-1,-1-1 1,0 0-1,1 0 1,-1 0-1,0 0 0,0 1 1,1-2-1,-10 6-558,0 4 583,1 1 1,0 0-1,1 0 1,0 1-1,0 0 0,1 0 1,1 0-1,-1 1 1,2 0-1,-1 0 1,2 0-1,0 1 1,0-1-1,1 1 1,0 0-1,1-1 1,0 1-1,1 0 0,0 0 1,4 20-1,-2-26 419,0-7-103,3-11 75,1-18-65,-6 20-334,-1-1-1,0 1 1,-1-1-1,-1 1 1,1-1-1,-1 1 0,-1 0 1,0 0-1,-1 1 1,1-1-1,-2 1 1,1 0-1,-2 0 1,1 1-1,-1-1 0,0 2 1,-15-14-1,20 20 18,0-1-1,1 1 0,-1-1 1,0 1-1,1-1 0,-1 0 1,1 1-1,0-1 0,0 0 1,0 0-1,-2-3 0,3 4-2,0 0-1,0 0 0,0 1 0,0-1 1,0 0-1,0 0 0,0 0 1,0 1-1,0-1 0,1 0 0,-1 0 1,0 0-1,0 1 0,1-1 1,-1 0-1,0 0 0,1 1 0,-1-1 1,1 0-1,-1 1 0,1-1 1,-1 1-1,1-1 0,0 0 0,-1 1 1,1-1-1,0 0 0,6-3-50,0 0 0,-1 1 0,2-1 0,-1 1 0,0 0 0,0 1 0,1 0 0,12-2 0,62-5-117,-81 9 165,30-2 183,-14 0-217,0 1 1,22 1-1,-35 1 16,1-1 0,0 1 0,-1 0 0,1 0 0,-1 0 0,1 1 0,-1-1 0,0 1 0,1 0-1,-1 1 1,0-1 0,0 1 0,3 3 0,-5-4 25,0 0 0,0 0 0,-1 1 0,1-1 0,-1 0-1,1 1 1,-1-1 0,0 1 0,0 0 0,0-1 0,-1 1-1,1 0 1,0 0 0,-1 3 0,1 7 36,-2 25 0,0-15-2,0-9-17,2-4 414,-1-10-416,1 0 0,-1 0 0,1 0 0,-1 0 1,1 0-1,-1 0 0,1 0 0,-1-1 0,1 1 0,-1 0 0,1 0 1,-1 0-1,1 0 0,-1-1 0,1 1 0,-1 0 0,1-1 0,-1 1 1,1 0-1,-1-1 0,1 1 0,56-47 549,-37 34-581,0 1 1,1 1 0,30-12-1,-39 18-31,-3 1-74,-1 0 1,1 1 0,15-3 0,-22 6 97,1 0 1,-1-1-1,0 1 0,1 0 0,-1 0 1,0 1-1,1-1 0,-1 0 1,0 1-1,0-1 0,1 1 1,-1 0-1,0 0 0,0 0 1,0 0-1,0 0 0,0 0 1,0 1-1,2 1 0,13 15 6,0 1 1,-2 0-1,24 39 0,-14-20 241,-21-33-151,0-1 1,0 1-1,0-1 0,0 0 1,1-1-1,-1 1 0,8 3 1,-12-7-121,0 1 0,1-1 0,-1 0 0,0 0 0,1 0 0,-1 0 0,0 1 0,1-1 0,-1 0 0,0 0 0,1 0 0,-1 0 0,0 0 0,1 0 0,-1 0 0,0 0 0,1 0 0,-1 0 0,0 0 0,1 0 0,-1-1 1,0 1-1,1 0 0,-1 0 0,0 0 0,1 0 0,-1-1 0,0 1 0,0 0 0,1-1 0,6-10-3196,-2 3 1466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6656,'-4'-12'3008,"18"4"-2624,-6 5-896,5-2 192,19-7 608,4 4-128,9-4-96,0 9-64,0-5 416,-3 3-224,-16-2-1056,-4 7 448,-17-8-3168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2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6656,'37'-9'2144,"-11"4"-1307,117-16 1451,-110 17-1584,602-54 2363,-615 58-3007,-1-1-569,-1 0 0,35 5 0,-51-3 226,-1-1 183,1 0 0,-1 0 1,1 0-1,-1 1 1,0-1-1,1 1 1,-1-1-1,1 1 0,1 1 1,-3-2-97,1 1-1,-1-1 1,0 0 0,1 1-1,-1-1 1,0 1 0,1-1-1,-1 1 1,0-1 0,0 1 0,1-1-1,-1 1 1,0-1 0,0 1-1,0 0 1,0-1 0,0 1-1,0-1 1,0 2 0,0 11-2172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283 598 2720,'0'0'5120,"0"-1"-4502,0 0 1,0 1 0,0-1-1,-1 0 1,1 0 0,0 0-1,-1 0 1,1 0 0,-1 0-1,1 1 1,-2-3 0,-5 2-326,1 1 0,-1 0 1,0 0-1,0 0 0,1 1 0,-1-1 1,0 2-1,-8 1 0,2 1-218,0 1-1,1 0 1,-1 0-1,1 1 1,0 1-1,1 0 1,0 1-1,0 0 1,0 1-1,-9 9 1,13-11-119,0 0 1,1 1-1,0 0 0,1 0 1,-1 0-1,1 1 1,1-1-1,0 1 0,0 0 1,1 1-1,0-1 1,0 1-1,1-1 0,-2 18 1,4-13 68,0-1 1,0 1 0,1-1-1,1 1 1,4 18-1,-5-28 55,1 0-1,-1 0 0,0 0 1,1 0-1,0 0 0,0 0 1,0-1-1,1 1 0,-1-1 1,1 1-1,0-1 0,0 0 1,0 0-1,0 0 0,0-1 0,1 1 1,-1-1-1,1 0 0,0 0 1,-1 0-1,6 2 0,-6-3-24,0-1 0,0 1-1,0-1 1,0 0 0,0 0-1,0 0 1,0 0-1,0-1 1,1 1 0,-1-1-1,-1 0 1,1 0 0,0 0-1,0 0 1,0 0 0,0-1-1,-1 1 1,1-1 0,-1 0-1,1 0 1,2-2-1,3-3 53,0-1-1,0 0 0,-1-1 0,11-15 1,-4-1 48,0 0 0,-2-1 1,16-51-1,-1 2 93,-11 36-125,-3 0-1,-1 0 1,-1-1 0,-3-1-1,-1 0 1,-2 0 0,0-42-1,-10-71-122,-2 79-269,5 64 199,0-1 0,-1 0 0,0 1 1,-6-14-1,7 20-25,1 3 34,0 1 0,1-1-1,-1 0 1,0 1 0,0-1 0,0 0-1,0 1 1,0-1 0,-1 1 0,-1-2 0,2 3 4,1 0 0,0 1 0,-1-1 1,1 0-1,-1 1 0,1-1 0,-1 1 1,1-1-1,0 1 0,-1-1 0,1 0 1,0 1-1,0-1 0,-1 1 0,1 0 1,0-1-1,0 1 0,0-1 0,0 1 1,-1 0-1,-4 16-229,1 6 228,0 0 0,2 1 0,0 34 0,1-15 274,-5 282 1240,12-211-1129,-1-53-163,-2-33-2,1-1 0,2 1 1,14 41-1,-14-49-246,1-3 125,0 0 1,1-1-1,1 0 0,0 0 0,1-1 0,21 24 0,-26-32 38,-4-4 17,0-1-1,1 0 0,0 1 1,0-1-1,0 0 1,4 4-1,-5-5 534,0-45-5642,3 20 3034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55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953 711 2720,'0'-8'10394,"0"1"-7684,0 7-2669,0 1 1,0-1 0,0 0 0,0 0 0,0 0 0,0 0 0,0 0 0,0 0 0,-1 1 0,1-1 0,0 0 0,0 0 0,0 0 0,0 0 0,0 0 0,0 0 0,-1 0 0,1 0 0,0 1 0,0-1 0,0 0 0,0 0-1,-1 0 1,1 0 0,0 0 0,0 0 0,0 0 0,0 0 0,-1 0 0,-2-2 331,-1 1 1,0 0-1,1 0 0,-1 1 0,0-1 0,0 1 0,1-1 1,-1 1-1,-5 1 0,-26-3 1143,-13-10-169,-88-33-1,14 10-786,80 21-457,3 2 195,-51-24 1,79 30-255,1 1-1,0-1 1,0-1-1,0 1 1,1-2 0,0 1-1,0-2 1,1 1 0,-11-14-1,11 10-29,1 0 0,0 0 0,0-1 0,1 0 0,1 0 1,0 0-1,1-1 0,1 0 0,0 0 0,-2-22 0,3 18 2,1 0-1,1 1 1,1-1 0,0 0 0,4-19-1,-3 30-39,0 0 0,-1 1 0,2-1 0,-1 1 0,1-1 0,0 1 0,1 0 0,-1 0 0,1 1 0,0-1 0,0 1 0,1 0 0,0 0-1,0 0 1,0 0 0,8-4 0,-1 2 1,0 0 0,1 2-1,-1-1 1,1 2 0,0-1-1,22-3 1,84-5-131,-91 11 247,-14 1-125,0 1 0,1 1 1,-1 0-1,17 4 0,-22-3-26,-1 0 1,1 0 0,-1 1-1,1 0 1,-1 1-1,0 0 1,14 9 0,-16-9 33,-1 1 1,1 0 0,-1 0 0,-1 1 0,1-1 0,-1 1 0,0 0 0,0 0 0,3 8 0,-1-1 19,-2 0 1,1 1-1,3 20 0,0 16-58,-3 1 0,0 91 0,-10-104 72,2-20-52,0-6 100,0 0 0,-1 0 0,-9 19 1,9-21-138,-1-1 84,1 0-1,-2 0 1,1 0-1,-1-1 1,0 0-1,-9 8 0,-47 42 327,39-40-296,-29 34 0,-47 71 136,95-119-179,-59 72 153,51-64-66,0 0 0,0-1 0,-27 18 0,22-17-197,11-8 134,1-1-1,-1 1 0,1-1 0,-1 0 0,0 0 0,-8 2 0,11-4 16,0-1 0,0 0 0,1 1 0,-1-1 0,0 0 0,0-1 0,1 1 0,-1 0 0,0-1 0,1 0 0,-1 1 0,0-1 0,1 0 0,-1 0 0,1-1 0,-1 1 0,1 0 0,0-1 0,-4-3 0,0 0-26,0 0 0,0 0 0,1-1 0,-1 0 0,1 0 0,1-1 0,-1 1 0,1-1-1,0 0 1,1 0 0,0 0 0,-4-10 0,-1-1 2,6 14 2,-1 0-1,2 0 1,-1-1 0,0 1-1,-1-5 1,0-7-194,1 9 243,0 1 0,1 0-1,0-1 1,0 1 0,1-1 0,0 1-1,0-9 1,2 6-9,-2-1 0,0-18 0,0 20-52,0 0-1,0 0 0,0-1 0,3-11 0,4-21-33,-6 37-11,1 0 0,0 1 0,0-1 0,0 0 0,4-4 0,6 5 112,-10 3-59,-1 0 0,1 0 1,-1 0-1,0 0 0,1-1 1,-1 1-1,0 0 0,0-1 1,1 1-1,0-2 0,-16 4 40,1 0-1,-1-1 1,-18-2-1,28 1-83,-15-1 178,13 0 73,19 4-136,0 2-36,-11-4-38,-1 0 1,0 0 0,1-1-1,-1 1 1,1-1 0,-1 1-1,0-1 1,1 0 0,-1 1-1,3-1 1,-3 0 202,-3 0-91,-8 0-81,-2 0-241,75 0 587,-55-4-319,-6 2-21,-3 4-26,-4-1-57,3-1 8,4 0 19,-8 0 48,1 0 8,8 0-34,-1-4-42,5 1 3,-8 5 238,-1-2-188,0 1-1,0 0 1,0 0-1,0-1 1,0 1-1,0-1 1,0 0-1,0 1 1,-3-1-1,-11-1 5,1-1-1,-18-3 0,18 2 3,-1 1-1,-17 0 1,9 3-673,16 1-174,13-2-344,3 0-512,5 0-1595,-1 0 1,0 1-1,15 3 0,8 6-1694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17 4224,'-3'-17'10725,"-2"26"-5460,-19 52-4445,-14 105 508,30-128-965,-1-1-1,-17 40 1,25-73-287,-1 0 0,0 0 0,0 0 1,0-1-1,-1 1 0,1-1 0,-1 1 0,-3 2 0,5-4-24,0-1 0,-1 0 0,1 0 0,0 0-1,-1 0 1,1 0 0,-1 0 0,1 0 0,-1-1-1,1 1 1,-1-1 0,0 1 0,1-1 0,-1 1 0,0-1-1,1 0 1,-1 0 0,0 0 0,1 0 0,-1 0 0,0 0-1,-1-1 1,-5-1 2,0-1 0,0 0 0,0-1 0,1 0-1,0 0 1,0-1 0,0 1 0,0-2 0,-9-8 0,0-2-38,1-2 0,-16-21 0,24 29-40,0-1-1,1 0 1,0 0 0,1 0 0,0-1 0,-5-20-1,8 27 16,1 0-1,0-1 1,0 1-1,1 0 0,-1-1 1,1 1-1,0 0 1,1-1-1,-1 1 0,1 0 1,0-1-1,0 1 1,1 0-1,0 0 0,0 0 1,0 0-1,0 0 1,4-4-1,0 1 12,0 1 1,0 0-1,1 0 0,0 0 1,0 1-1,1 0 0,0 1 1,13-8-1,-9 7 55,1 1 1,0 0-1,-1 1 0,2 0 0,18-2 1,9 2 155,2 1 0,83 8 0,-63-2-284,-10 0 93,-9-1 31,62-3 0,-57-2-2933,-32 5 1152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55 4064,'-3'-3'100,"-16"-15"6536,19 18-6454,0-1 0,-1 1 1,1-1-1,-1 1 0,1 0 1,-1-1-1,1 1 0,-1 0 1,1-1-1,-1 1 0,1 0 1,-1-1-1,1 1 0,-1 0 0,0 0 1,1 0-1,-1 0 0,1 0 1,-1-1-1,0 1 0,1 0 1,-1 0-1,0 1 0,1-1 1,-1 0-1,0 0 0,8 0 6037,18 0-5795,-7 1-278,176-13 20,-104 5 52,-40 2-48,-25 2-182,1 1 0,28 2 0,8 2 520,-33-4-5379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 4160,'-10'-10'9696,"10"-1"-5665,2-2-304,-2 12-3672,0 1 0,1-1 0,-1 0-1,1 1 1,-1-1 0,1 1 0,-1-1 0,1 1-1,-1-1 1,1 1 0,0-1 0,-1 1-1,1 0 1,-1-1 0,1 1 0,1-1-1,9-5 520,-10 5-535,1 1 1,-1-1-1,1 1 0,0 0 0,-1-1 1,1 1-1,-1 0 0,1 0 0,0 0 0,-1 0 1,3 0-1,3 0 130,25-5 234,-15 2-267,140-14 179,19 16-368,-84 2-972,-98 19-13294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4 171 3808,'-3'4'15816,"6"-6"-13359,6-4-4904,-3 3 3895,57-28-880,118-74 0,-157 89-483,-21 15-80,-1-1-1,0 1 0,1 0 1,-1-1-1,1 1 1,0 1-1,-1-1 0,1 0 1,0 0-1,0 1 0,-1 0 1,1 0-1,0-1 1,5 2-1,-7-1-7,1 1-1,-1-1 1,1 1 0,-1 0 0,0-1-1,0 1 1,1 0 0,-1 0 0,0 0-1,0 0 1,0 0 0,0 0 0,0 0-1,0 0 1,0 0 0,0 1 0,0-1-1,0 0 1,-1 0 0,1 1 0,-1-1-1,1 1 1,-1-1 0,1 1 0,-1-1-1,0 1 1,0-1 0,0 1 0,0 2-1,5 109 75,-6-98-39,0 0-1,-1 0 1,-1 0 0,0 0 0,-9 23 0,-67 134 250,52-125-76,-1-1 0,-3-1 0,-1-2 0,-40 40 0,64-74-121,-13 14 365,20-22-403,0 0 0,-1 0 1,1 0-1,0 0 0,-1 0 0,1 0 0,-1 0 0,1 0 0,-1-1 0,1 1 0,-1-1 0,1 1 0,-4 0 0,4-1-43,1 0-1,0 0 0,0-1 1,-1 1-1,1 0 0,0 0 1,-1 0-1,1 0 0,0 0 1,-1 0-1,1-1 0,0 1 1,0 0-1,-1 0 0,1 0 1,0-1-1,0 1 0,-1 0 1,1 0-1,0-1 0,0 1 1,0 0-1,0 0 0,-1-1 1,1 1-1,0 0 1,0-1-1,0 1 0,0 0 1,0 0-1,0-1 0,0 1 1,0 0-1,0-1 0,0 1 1,0 0-1,0-1 0,0 1 1,0 0-1,0-1 0,0 1 1,0 0-1,0-1 0,1 1 1,-1 0-1,0 0 0,0-1 1,0 1-1,0 0 0,1-1 1,8-14 76,0 6-86,1 1 1,0 0-1,1 0 0,-1 1 1,1 1-1,1-1 1,-1 2-1,1 0 1,0 0-1,1 1 0,-1 1 1,1 0-1,-1 0 1,1 2-1,0-1 0,0 2 1,0-1-1,0 2 1,22 3-1,-25-2 13,-1 1 0,0 1 1,10 4-1,7 3 1,-11-7 17,-13-5-343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8896,'5'2'8725,"-4"1"-8396,0 1 1,0 0-1,0 0 1,0-1-1,-1 1 0,0 0 1,0 0-1,0 0 1,0-1-1,-1 6 1,-12 40 982,4-18-926,-12 54-18,-20 97-416,34-160-758,6-18-384,-1 0 0,1 0 0,0 0-1,0 7 1,1-11 1132,0 0 0,0 0 0,0 0 0,0 0 0,0 0-1,0 0 1,0 1 0,0-1 0,0 0 0,0 0 0,0 0 0,0 0-1,0 0 1,0 0 0,1 0 0,-1 0 0,0 0 0,0 0 0,0 0 0,0 1-1,0-1 1,0 0 0,0 0 0,1 0 0,-1 0 0,0 0 0,0 0-1,0 0 1,0 0 0,0 0 0,0 0 0,0 0 0,1 0 0,-1 0 0,0 0-1,0 0 1,0 0 0,0 0 0,0 0 0,0-1 0,0 1 0,0 0-1,1 0 1,-1 0 0,0 0 0,0 0 0,0 0 0,0 0 0,0 0 0,0 0-1,0 0 1,0 0 0,0-1 0,0 1 0,0 0 0,1 0 0,-1 0 0,0 0-1,0 0 1,0 0 0,0 0 0,0 0 0,0-1 0,0 1 0,7-8-3033,6-8 238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8064,'0'0'108,"-1"0"0,1 0 0,0-1-1,0 1 1,0 0 0,0 0 0,-1 0 0,1 0 0,0 0 0,0 0 0,0 0 0,-1 0 0,1-1 0,0 1 0,0 0 0,0 0-1,-1 0 1,1 0 0,0 0 0,0 0 0,0 0 0,-1 0 0,1 1 0,0-1 0,0 0 0,-1 0 0,1 0 0,0 0 0,0 0-1,0 0 1,0 0 0,-1 0 0,1 0 0,0 1 0,0-1 0,0 0 0,0 0 0,-1 0 0,1 0 0,0 0 0,0 1-1,0-1 1,0 0 0,0 0 0,0 1 0,1 11 3574,1-1-2499,-4 31 427,-2 0 0,-11 46 0,-3 31-1139,3 40-268,14-146-565,1-11 37,0 0 1,0 0 0,0 0 0,0 0 0,0-1-1,-1 1 1,1 0 0,-2 3 0,1-17-7719,2-9 3745,-1-2 1450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100 265 4480,'-29'-4'1445,"20"4"-885,5 2-432,-22 9 2409,22-9-1392,0-1 0,0 0 1,0-1-1,0 1 0,-6 0 0,10-1-1100,0 0 0,0 0 0,0 0 0,0 0-1,0 0 1,0-1 0,0 1 0,0 0 0,0 0 0,-1 0 0,1 0 0,0 0 0,0 0 0,0 0 0,0-1 0,0 1 0,0 0 0,0 0 0,0 0-1,0 0 1,0 0 0,0 0 0,0-1 0,0 1 0,0 0 0,0 0 0,0 0 0,0 0 0,0 0 0,0 0 0,0-1 0,0 1 0,0 0-1,0 0 1,0 0 0,0 0 0,0 0 0,0 0 0,1 0 0,-1-1 0,0 1 0,0 0 0,0 0 0,4-7 498,-4 6-322,5-6-84,0 0 0,0 0 1,1 1-1,-1 0 0,1 0 0,1 0 0,-1 1 0,9-5 0,8-5 172,29-14-1,-49 28-286,14-9 354,2 2 1,37-13-1,-50 19-281,0 1 0,0 0 0,0 0 0,0 0 0,0 1 0,0 0 0,0 0 0,0 0 0,0 1 0,0 0 0,0 0 0,0 1 0,0 0 0,9 3 0,18 13 408,-25-13-287,0 0 0,0-1 0,0 0 0,1-1 0,-1 0 0,1 0 0,0 0 0,0-1 0,0-1 1,11 1-1,-7-2-52,0-1 1,-1-1 0,1 0 0,-1-1-1,0-1 1,0 0 0,17-7 0,4-5-160,39-27-1,-64 38-97,0 0 0,0 0 0,-1-1 0,8-9-1,-12 13-544,-1-1 0,0 0-1,0 0 1,0 0-1,2-5 1,-3 5-684,0 0-1,0 0 1,0 0 0,0 0 0,-1 0 0,1 0-1,-1-4 1,0-2-2368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 6048,'1'0'277,"-1"-1"0,0 1 0,0-1 0,0 0 0,0 1 0,0-1 0,0 1-1,0-1 1,0 1 0,0-1 0,0 0 0,0 1 0,0-1 0,-1 1 0,1-1 0,0 1 0,0-1 0,-1 1 0,1-1 0,0 1 0,-1-1 0,1 1 0,-1-1 0,-10 8 5561,2 0-5982,-1 2 634,-17 17 0,-3 4 71,-45 48 538,74-78-1099,0 1 1,0 0 0,1 0-1,-1 0 1,0 0 0,0 0-1,1 0 1,-1 0 0,1 0-1,-1 0 1,1 0 0,-1 1-1,1-1 1,-1 0 0,1 0-1,0 0 1,0 0 0,0 1-1,0-1 1,0 0 0,0 0-1,0 1 1,0-1 0,0 0-1,0 0 1,1 0 0,-1 1-1,1-1 1,-1 0-1,1 0 1,-1 0 0,1 0-1,-1 0 1,1 0 0,0 0-1,0 0 1,-1 0 0,1 0-1,1 1 1,5 4 78,0 0 1,0 0-1,1-1 1,9 7-1,-6-5-70,7 4 292,33 14 1,6 5 481,-56-30-771,-1 0-1,0 1 0,1-1 0,-1 0 1,1 1-1,-1-1 0,0 0 1,1 1-1,-1-1 0,0 1 0,1-1 1,-1 0-1,0 1 0,0-1 0,1 1 1,-1-1-1,0 1 0,0-1 1,0 1-1,0-1 0,0 1 0,0-1 1,0 1-1,0-1 0,0 1 0,0 0 1,0-1-1,0 1 0,0-1 1,0 1-1,0-1 0,0 1 0,-1-1 1,1 1-1,0-1 0,0 0 0,-1 1 1,1-1-1,0 1 0,-1-1 1,1 0-1,0 1 0,-1-1 0,1 1 1,-1-1-1,1 0 0,0 0 1,-1 1-1,0-1 0,-25 17 498,25-16-510,-167 84-441,158-79-328,9-5 154,-1 0 0,1 0 0,0 0 1,-1 0-1,1 0 0,-1 0 0,0 0 0,1-1 1,-3 1-1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3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6240,'3'-3'488,"0"0"1,0 0-1,0 1 1,1-1-1,4-2 1,-6 4-279,-1 0 1,0 0-1,1 1 1,-1-1-1,1 0 1,-1 1-1,0 0 1,1-1-1,-1 1 1,1 0-1,0 0 1,-1 0-1,1 0 1,-1 0-1,1 0 1,-1 0-1,3 1 1,5 1 2194,-8-2-2311,-1 0-1,1 0 0,-1 0 1,1 0-1,0 0 0,-1 0 1,1 0-1,-1 0 0,1 1 1,-1-1-1,1 0 0,-1 0 0,1 0 1,-1 1-1,0-1 0,1 0 1,-1 1-1,1-1 0,-1 0 1,0 1-1,1-1 0,-1 1 1,0-1-1,1 0 0,-1 1 1,0-1-1,1 1 0,-1-1 1,0 1-1,0-1 0,0 1 0,0-1 1,1 2-1,0 4 289,0 0 0,-1 0-1,0 0 1,0 1 0,0-1-1,0 0 1,-1 0 0,-3 11-1,-17 49-877,12-43-342,7-18-335,0 0 0,0-1-1,-1 1 1,-3 5 0,5-4-576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5632,'-14'-20'2560,"9"15"-2208,0 2 864,10 6-736,0 6-1952,-1 2 32,6 6 800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58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90 1312,'-5'3'22586,"11"-7"-22250,-6 4-330,0 0-1,0 0 1,0 0 0,0 0-1,0 0 1,0 0 0,0 0-1,0 0 1,0 0 0,0 0-1,0 0 1,0 0 0,0 0-1,0 0 1,0 0 0,1 0-1,-1 0 1,0 0 0,0 0-1,0 0 1,0 0 0,0 0-1,0 0 1,0 0-1,0 0 1,0 0 0,0 0-1,0 0 1,0 0 0,0 0-1,0 0 1,0 0 0,0 0-1,0 0 1,0 0 0,0 0-1,0 0 1,0 0 0,0 0-1,0 0 1,1 0 0,-1 0-1,0 0 1,0 0 0,0 0-1,0 0 1,0 0 0,0 0-1,0 1 283,10-11-197,-9 9-89,0 0-1,1 0 1,-1 1 0,0-1 0,0 0 0,0 0-1,0 0 1,0 0 0,0 0 0,0 0-1,0 0 1,-1-1 0,1 1 0,0 0 0,0 0-1,-1-1 1,1 1 0,-1 0 0,0-1-1,1-1 1,-1 2-2,0 1 0,0-1 0,0 1 0,0-1-1,1 1 1,-1-1 0,0 1 0,0-1 0,0 0 0,1 1 0,-1-1-1,0 1 1,1 0 0,-1-1 0,0 1 0,1-1 0,-1 1 0,1-1-1,-1 1 1,1 0 0,-1-1 0,0 1 0,1 0 0,-1 0-1,1-1 1,0 1 0,0 0 0,0-1 4,0 1 0,0-1 0,0 1 0,0-1 0,0 0-1,0 0 1,0 1 0,0-1 0,0 0 0,-1 0 0,2-1 0,-1 0 5,1 0 1,0-1-1,-1 1 0,1 0 1,0 1-1,0-1 0,0 0 1,0 0-1,1 1 0,-1-1 1,4 0-1,-5 0-30,1 1 0,0 0 0,-1 0 0,1 1 0,0-1 0,0 0 0,0 0 0,0 1 0,0-1 0,0 1 0,-1 0 0,1 0 0,0 0 0,0 0 0,0 0 0,3 0 0,3 2 184,-7-2-166,-1 0 0,0 0 0,1 0 1,-1 0-1,0 0 0,1 0 1,-1 0-1,0 0 0,1 0 1,-1 0-1,0 0 0,0 0 1,1 1-1,-1-1 0,0 0 1,1 0-1,-1 0 0,0 0 1,0 1-1,1-1 0,-1 0 1,0 1-1,3 1 28,0 1 1,0 0-1,-1 0 1,1 0-1,-1 1 0,0-1 1,0 1-1,0-1 1,0 1-1,0 0 0,-1-1 1,0 1-1,0 0 1,0 0-1,0 0 1,0 6-1,-2-5 24,1 0 0,-1 1-1,0-1 1,0 0 0,0 1 0,-1-1 0,0 0 0,0 0-1,0 0 1,-1-1 0,1 1 0,-1 0 0,0-1-1,-1 0 1,-4 6 0,-7 5 184,0-2 0,-32 22-1,-5 5-159,50-38-12,-1 0 1,1 0 0,0 0-1,-1 0 1,1 0-1,-1-1 1,0 1-1,0-1 1,0 0 0,-5 2-1,26-13 224,28-11 1,-41 19-287,1 0-1,0 0 1,-1 1 0,1 0 0,0 0 0,-1 1 0,1-1 0,0 1-1,0 1 1,-1-1 0,1 1 0,0 0 0,-1 0 0,1 1-1,-1-1 1,1 1 0,-1 0 0,0 1 0,0-1 0,0 1-1,0 0 1,9 8 0,-4-2 67,0 1 0,0 0 1,-1 1-1,9 12 0,-14-18-58,10 14-1099,-6-18-3883,5-9 1647,-8 5 1399,15-6-1266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5408,'-1'1'114,"1"0"-1,0-1 1,-1 1 0,1 0-1,0 0 1,-1 0 0,1 0-1,0 0 1,0 0 0,0 0-1,0 0 1,0 0 0,0 0-1,0 0 1,0 0 0,0 0-1,0-1 1,0 1 0,1 0-1,-1 0 1,0 0 0,1 0-1,-1 0 1,1 1 0,5 15 1705,-5-7-675,-1 0 1,0 0-1,0 0 0,-1 0 0,0 0 1,0 0-1,-1 0 0,-6 15 0,8-24-1123,0-1 0,0 0-1,0 0 1,0 0 0,0 0-1,0 0 1,0 0-1,0 0 1,1 0 0,-1 0-1,0 0 1,0 0 0,0 0-1,0 0 1,0 0-1,0 1 1,0-1 0,0 0-1,0 0 1,0 0 0,0 0-1,0 0 1,0 0 0,0 0-1,0 0 1,0 0-1,0 0 1,0 0 0,0 0-1,1 0 1,-1 0 0,0 0-1,0 0 1,0 0 0,0 0-1,0 0 1,0 0-1,0 0 1,0 0 0,0 0-1,0 0 1,0 0 0,0 0-1,1 0 1,-1 0-1,0 0 1,0 0 0,0 0-1,0 0 1,0 0 0,0 0-1,0 0 1,0 0 0,0 0-1,0 0 1,0 0-1,0 0 1,0 0 0,0-1-1,0 1 1,0 0 0,0 0-1,0 0 1,1 0-1,-1 0 1,0 0 0,0 0-1,9-6 526,11-7-377,4-8-178,2 2 0,53-32 0,-77 50 63,1-1 1,-1 1-1,1 0 0,-1 0 1,1 0-1,0 0 1,-1 0-1,1 1 0,0-1 1,-1 1-1,1 0 0,0 0 1,-1 0-1,1 0 0,0 0 1,0 1-1,-1-1 0,1 1 1,3 0-1,-3 1 67,0 0 1,0-1-1,0 1 0,-1 0 1,1 1-1,0-1 0,-1 0 0,0 1 1,0-1-1,1 1 0,-1 0 0,-1 0 1,3 4-1,1 3-156,-1 0 1,0 0-1,-1 1 1,0-1 0,-1 1-1,0 0 1,0-1-1,-1 15 1,-1-20-2137,0-1 624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 4224,'-9'-2'3597,"6"9"1621,0 5-4407,-28 75 2425,5-19-1981,-60 235 1641,78-267-2608,2 0 0,1 1 0,2 0 0,2 0 0,6 71 0,-4-101-181,0 1 1,0-1 0,1 1 0,0-1 0,0 0 0,1 0 0,0 0-1,0 0 1,7 10 0,-9-15-66,1-1 0,0 1 0,-1 0 0,1 0 0,0-1 1,0 1-1,0-1 0,0 1 0,0-1 0,1 0 0,-1 0 0,0 0 0,4 1 0,-3-1-12,0-1 1,0 0 0,1 1-1,-1-1 1,0 0-1,0-1 1,0 1-1,1-1 1,-1 1-1,0-1 1,0 0-1,5-2 1,24-14 112,-1 0 0,-1-2 1,39-31-1,-4 2 89,-45 35-138,-2 0 0,1-1-1,-2-2 1,30-31 0,-37 35-59,-1 0 0,-1-1 0,0 0 0,0 0 0,-1 0 0,7-20 1,-9 15-26,0 0 0,-1 0 1,-1-1-1,-1 1 1,-1-1-1,0 0 1,-3-21-1,1 26-62,-1 0 0,0 0-1,-1 0 1,-1 1 0,0-1 0,-1 1 0,0 0-1,-1 0 1,-1 1 0,-8-13 0,10 18-9,-1 0 0,0 1 0,-1 0 0,1 0 0,-1 1 0,0 0 0,-1 0 0,1 1 0,-1 0 0,0 0 0,0 0 0,0 1 0,0 0 0,-1 1-1,1 0 1,-1 1 0,-14-2 0,8 2 47,0 0 0,1 2-1,-1-1 1,0 2-1,1 0 1,-1 1-1,1 0 1,0 1 0,-24 10-1,27-8 7,1 0 0,-1 0 0,1 1 0,0 0 0,1 1 0,0 0-1,0 1 1,1 0 0,0 0 0,-7 12 0,5-7 64,2 1 0,-1 0 1,2 0-1,0 1 0,1 0 0,-7 29 0,12-43 3,1 1-1,-1-1 1,1 1-1,0-1 0,0 1 1,0-1-1,0 1 1,0-1-1,0 1 1,0 0-1,1-1 0,0 0 1,-1 1-1,1-1 1,0 1-1,0-1 1,2 3-1,-2-3 6,1 0 1,0 0-1,0 0 0,1 0 0,-1 0 1,0 0-1,1-1 0,-1 1 1,1-1-1,-1 0 0,1 0 0,-1 0 1,1 0-1,5 1 0,14 3 51,0-1 0,0-2 0,28 1 0,68-7-239,-51 0-921,-45 3 414,41 0-2832,-48 1 867,0 1 0,17 4 0,-4 2-780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4320,'1'-1'218,"-1"0"0,1 0 1,-1 0-1,1 1 0,-1-1 1,1 0-1,-1 0 0,1 0 1,0 0-1,-1 1 0,1-1 1,0 0-1,0 1 0,0-1 0,0 1 1,0-1-1,-1 1 0,1-1 1,0 1-1,0 0 0,0-1 1,2 1-1,-3 0 30,1 0 0,0 1 0,0-1 0,0 0 0,-1 1 0,1-1 0,0 1-1,-1-1 1,1 1 0,0-1 0,-1 1 0,1-1 0,0 1 0,-1 0 0,1-1 0,-1 1 0,1 0 0,-1 0 0,0-1 0,1 3 0,8 24 3376,-6 2-3349,-4-2 437,-7 34 0,-76 442 1982,57-333-2054,-5 200 0,32-298-1840,0-72 1153,0 0 0,0 0-1,0 0 1,0 1 0,0-1 0,0 0 0,0 0 0,0 0 0,0 0 0,0 0 0,0 0 0,0 0 0,0 0 0,0 0 0,0 0 0,0 0-1,0 0 1,0 0 0,0 0 0,0 1 0,0-1 0,0 0 0,0 0 0,0 0 0,0 0 0,1 0-847,-1 0 846,1 1 1,-1-1 0,0 0 0,0 0 0,0-1 0,0 1 0,0 0 0,0 0 0,0 0 0,0 0 0,0 0 0,0 0 0,0 0 0,0 0 0,0 0-1,0 0 1,1 0-94,2-4-725,7-16-2333,3 0 1055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527 251 4224,'0'0'6517,"0"-5"-2501,0-8-3006,-1 1 0,-1-1 0,0 1 0,-4-17 0,2 17-584,0 0 0,-1 1 0,0-1 0,-1 1 0,0 0 0,-1 1 0,-14-19 0,15 24-409,1-1-1,-1 1 0,0 1 0,-1-1 1,1 1-1,-1 0 0,0 1 1,0-1-1,0 1 0,0 1 0,-1 0 1,1 0-1,-13-2 0,2 1 6,0 2-1,0 0 1,0 1 0,-29 3-1,26 0-48,1 1-1,-1 0 1,1 2 0,0 0-1,1 1 1,-21 11-1,35-15 42,0 0 0,0 1-1,0-1 1,0 1-1,1 0 1,0 0 0,0 1-1,0-1 1,0 1-1,1 0 1,0 0 0,0 0-1,0 0 1,0 1 0,1-1-1,0 1 1,0 0-1,1-1 1,0 1 0,0 0-1,0 0 1,0 0 0,1 0-1,1 11 1,0 0 17,2 0 1,0 0-1,1-1 1,1 0-1,0 0 0,1 0 1,12 22-1,-1-9 68,0-2 1,41 48-1,-7-11 147,-38-47-171,-6-8-7,0 0 0,-1 1 0,9 15 0,-14-21 4,1 0 0,-1 0 0,0 0 0,0 0 0,0 0 0,-1 0 0,1 0 0,-1 0 0,0 1 0,0-1 0,0 0 0,-1 0 0,-1 7 0,-4 7 5,-1 1 0,-1-2 0,-1 1 0,0-1 0,-1 0 0,-1-1 0,-1 0 0,-15 16 0,22-26-545,-1 0 0,1-1-1,-11 8 1,13-11-232,1 0 0,-1-1 0,0 1 0,0-1 0,0 0 0,-3 1 0,4 1-1119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8800,'-4'3'4008,"5"-4"-3568,1 1 1,0-1-1,0 1 0,0-1 0,0 1 1,0 0-1,4-1 0,15 3 1004,1-2-1,30-3 0,-16 1-744,139 1 1177,-79 3-1784,-50-1-498,-1 1-6057,-32-2 4021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4992,'2'8'9013,"-2"-8"-8843,-5 9 3964,2-5-5089,-49 40 3216,39-30-1636,-18 29-1,22-28-347,-97 148 1232,70-108-837,3 2 0,-39 89 0,68-134-599,0 0 0,0 0 0,1 1 0,1-1 0,0 1 0,1-1-1,0 1 1,1 0 0,1-1 0,0 1 0,5 23 0,0-14 95,1 0 0,0-1 0,2 0 0,1 0 0,20 31 0,-20-36-135,1 0 1,13 14 0,-1-7-6637,-23-23 6375,0 1-1,1-1 0,-1 0 1,1 0-1,-1 1 0,0-1 1,1 0-1,-1 0 0,1 0 1,-1 0-1,1 0 0,-1 0 1,1 0-1,-1 1 0,0-1 1,1 0-1,-1 0 0,1-1 1,-1 1-1,1 0 0,-1 0 1,1 0-1,-1 0 0,0 0 1,1 0-1,-1-1 0,1 1 1,2-1-799,13-4-2119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 7136,'0'0'169,"0"0"0,0-1 0,0 1 0,-1 0 0,1 0 0,0-1 0,-1 1 0,1 0 0,0 0 0,0 0 0,-1-1 0,1 1 0,0 0 0,-1 0 0,1 0 0,0 0 0,-1 0 0,1 0 0,0 0 1,-1 0-1,1 0 0,-1 0 0,1 0 0,0 0 0,-1 0 0,1 0 0,0 0 0,-1 0 0,1 0 0,-6 11 4266,3-3-5029,-60 165 3879,37-97-2192,-16 55 109,35-102-792,0 0 0,-3 48 0,9-70-308,1 0 0,0 0 0,1 0-1,0 0 1,0 0 0,0 0 0,1 0 0,0 0 0,0 0 0,5 8-1,-5-11-14,-1-1 0,1 0 0,0 0-1,0 0 1,1-1 0,-1 1-1,1-1 1,-1 1 0,1-1-1,0 0 1,0 0 0,0 0 0,0 0-1,0 0 1,0-1 0,0 1-1,1-1 1,-1 0 0,1 0-1,-1 0 1,1 0 0,5-1 0,6 1 99,0-2 1,0 0-1,0-1 1,28-7-1,58-23 260,-100 32-438,12-5-1,0 0 1,-1-1-1,0 0 0,0-1 1,0 0-1,-1-1 0,0-1 1,-1 1-1,0-2 0,0 1 1,9-14-1,-9 10 10,-1-1 0,-1 1-1,0-2 1,-1 1 0,-1-1 0,0 0 0,-1 0 0,0-1-1,2-19 1,-2 2-60,-1 0 1,-1-47-1,-3 70-18,0 1-1,-1-1 0,-1 1 1,1 0-1,-1-1 0,-1 1 1,0 0-1,-4-11 0,5 16 24,-1 0 0,1 0 0,-1 0 0,1 0 0,-1 1 0,0-1-1,0 1 1,-1-1 0,1 1 0,-1 0 0,1 0 0,-1 1 0,0-1 0,0 1-1,0 0 1,-1 0 0,1 0 0,0 1 0,-5-2 0,-2 1-83,0 0 1,0 0-1,1 1 0,-1 1 1,0 0-1,0 0 1,0 1-1,0 1 0,0-1 1,1 2-1,-1 0 1,-14 5-1,19-6-755,0 1 0,0-1 0,0 1 0,0 0 0,1 1 0,-1-1 0,-6 7 0,-2 8-1422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9376,'-2'-2'7564,"15"4"-4478,93-4 677,51-12-2923,-124 10-1044,45-7-695,-42 0-3033,-1-6-4590,-17 8 5130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7712,'-2'-3'506,"-2"-3"1718,7 11 800,-2 0-522,2-2-2214,-1 1 1,0 0 0,0 0 0,-1 0 0,1 0 0,-1 0 0,0 1 0,0-1 0,0 0-1,0 6 1,0 8 309,-2 23-1,0-30-410,-1 38 480,-24 328 2592,20-308-2959,-10 57 18,-2-22-664,17-85-2406,3-10-1741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3808,'0'0'6325,"13"13"-3338,1 7-2350,-1 0 1,-1 2 0,0-1-1,-2 2 1,-1-1 0,-1 1-1,6 26 1,-2 7 59,9 106 0,-19-125-334,-2 0-1,-2 0 1,-11 70-1,-39 103 556,40-172-1219,-22 48-1,-6-8-3697,21-44 1978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8640,'3'13'4934,"10"3"-2868,-3-4-843,5 9-165,-2 0-1,0 1 0,-1 1 0,13 36 0,18 60-705,-41-114-875,-1-3 357,-1 0 0,1-1 0,0 1 0,0 0 0,0-1 0,0 1 0,0 0 0,2 1-1,-2-2-120,-1-1-1,1 1 0,0-1 0,-1 1 0,1-1 0,0 0 0,0 1 0,-1-1 0,1 0 0,0 0 0,0 0 1,-1 0-1,1 0 0,2 0 0,9 0-2341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5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45 2560,'-20'1'1422,"-26"-2"11936,26-3-10949,7 2-1078,11 2-1180,0 0 1,0 0-1,0 0 0,0 0 0,0-1 1,0 1-1,1-1 0,-1 1 0,0-1 0,0 0 1,1 0-1,-1 1 0,0-1 0,-1-2 1,3 3-78,0 0 0,-1-1 0,1 1 0,0 0 0,-1 0 0,1-1 0,0 1 0,-1 0 0,1 0 0,0 0 0,-1 0 0,1-1 0,0 1 0,-1 0 0,1 0 0,-1 0 0,1 0 0,0 0 0,-1 0 0,0 0 0,8-2 654,-3 1-552,0 0-1,0 0 1,0 0-1,0 1 1,1 0-1,4 0 1,9-1 9,134-14 348,103 11-78,-238 4-404,49 0-104,-58 2-1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3328,'4'-2'7803,"0"12"-3396,-4-4-5252,-3 73 2831,-21 114-1,14-119-1492,-23 84 490,-1 5 300,28-117-792,2 0 0,1 56-1,4-93-417,0 21 137,2-1 1,10 52-1,-11-75-150,-1 0 0,0 0 0,0 11 0,-1-16-689,0-25-6597,0 12 5354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5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9 140 6144,'-1'-1'639,"0"-1"1,0 0-1,0 1 1,0-1 0,0 0-1,1 0 1,-1 0-1,1 0 1,-1 0-1,1 0 1,0 0-1,-1 1 1,1-1-1,0 0 1,0 0-1,1 0 1,-1 0 0,1-3-1,7-16 2809,6 1-3693,-9 15 331,0 0 0,1 0 1,-1 0-1,1 1 0,0 0 0,0 0 0,0 0 1,1 1-1,-1 0 0,14-4 0,-10 4-16,-1 1 0,1-1 1,1 2-1,-1 0 0,0 0 0,0 1 0,12 0 0,-21 0-52,1 0-1,0 1 0,0-1 1,-1 0-1,1 0 0,0 1 1,-1-1-1,1 1 0,0 0 1,-1-1-1,1 1 0,-1 0 1,1 0-1,-1 0 0,1 0 1,-1 0-1,0 0 0,0 0 1,1 1-1,-1-1 0,0 0 1,0 1-1,0-1 0,0 1 0,0-1 1,-1 1-1,1-1 0,0 1 1,-1 0-1,1-1 0,-1 1 1,0 0-1,1-1 0,-1 1 1,0 0-1,0 0 0,0-1 1,0 1-1,0 0 0,-1 1 1,-1 8 110,0 0 1,-1-1 0,-1 1 0,1-1-1,-7 11 1,-57 103 1079,60-113-1024,5-8-136,1 0 0,-1 0 0,1-1 0,-1 1 0,1 0 0,0 0 1,0 0-1,1 0 0,-1 1 0,0-1 0,1 0 0,0 0 0,0 0 0,0 0 0,1 5 0,-1-5-10,1-1-1,0 1 1,1-1 0,-1 0-1,0 1 1,1-1-1,-1 0 1,1 0-1,-1 0 1,1 0-1,0 0 1,0 0-1,0-1 1,0 1-1,0-1 1,0 1-1,1-1 1,3 2 0,1 0 18,0 0 1,0-1-1,0 0 1,1 0 0,-1 0-1,12 0 1,45-1-1197,-38-1-255,14 0-24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5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501 637 4992,'-10'-13'3357,"9"11"-3021,1 0 0,-1 1 0,0-1 0,0 1 0,-1-1 1,1 1-1,0 0 0,0-1 0,-1 1 0,1 0 0,-1 0 1,1 0-1,-1 0 0,1 0 0,-1 0 0,0 0 0,1 1 0,-5-2 1,-16-1 553,0 1 0,0 2 0,-31 2 0,33 0-744,0 1 1,0 1 0,0 1 0,0 1 0,1 0 0,0 2 0,0 0 0,1 1-1,0 1 1,1 0 0,-27 21 0,34-23-91,1 0 0,-1 1 0,2 0 1,-1 1-1,1 0 0,-12 18 0,18-23 4,0-1-1,0 0 1,0 1 0,1-1 0,-1 1 0,1-1-1,0 1 1,0-1 0,1 1 0,0 0-1,-1 0 1,2-1 0,-1 1 0,0 0-1,1-1 1,0 1 0,0 0 0,0-1-1,1 1 1,2 5 0,-3-8-9,-1 0 0,1 0 0,0 0 0,1 0 0,-1-1-1,0 1 1,0 0 0,1-1 0,-1 1 0,1-1 0,-1 1 0,1-1 0,0 0 0,0 1 0,-1-1 0,1 0-1,0 0 1,0 0 0,0-1 0,0 1 0,0 0 0,0-1 0,1 1 0,-1-1 0,0 0 0,0 0 0,0 0 0,0 0-1,3 0 1,4-2 45,-1 0 0,0 0-1,1-1 1,-1 0 0,14-7-1,31-16 111,-2-3 1,57-40-1,-94 58-167,-1 0 0,0-1-1,0 0 1,18-25 0,-16 16-8,0-1 1,18-41-1,-2-9-103,-4-2 1,-2-1 0,-4 0-1,16-110 1,-33 159 9,0 9-342,1-37 0,-5 54 398,0 0 0,0 0-1,0 0 1,0 0 0,0 1-1,0-1 1,-1 0 0,1 0-1,0 0 1,0 0 0,0 0 0,0 0-1,0 0 1,0 0 0,0 0-1,0 0 1,0 0 0,0 0-1,0 0 1,0 0 0,-1 0-1,1 0 1,0 0 0,0 0-1,0 0 1,0 0 0,0 0 0,0 0-1,0 0 1,0 0 0,0 0-1,-1 0 1,1 0 0,0 0-1,0 0 1,0 0 0,0 0-1,0 0 1,0 0 0,0 0-1,0 0 1,0 0 0,0 0 0,0 0-1,-1 0 1,1 0 0,0 0-1,0 0 1,0 0 0,0 0-1,0 0 1,0-1 0,0 1-1,0 0 1,0 0 0,0 0-1,0 0 1,0 0 0,0 0 0,0 0-1,0 0 1,0 0 0,0 0-1,0-1 1,0 1 0,0 0-1,0 0 1,0 0 0,0 0-1,-6 7-68,-2 6 174,1 2 0,0-1 0,-9 30 0,-8 48 364,-28 224-102,51-308-360,-6 64-182,3 0 0,6 89-1,-2-152-604,1 0-1,0 1 0,5 14 1,2-3-804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6:5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62 9056,'-3'0'496,"0"0"0,1 1 0,-1-1 0,1 1 0,-1 0 0,1 0 1,-1-1-1,1 2 0,0-1 0,0 0 0,-1 0 0,1 1 0,-4 3 0,-22 24 191,23-22-293,-16 19 181,1 2-1,-29 53 1,26-40-214,-15 23 893,-58 135-1,93-190-1159,0 0 1,1 0-1,0 0 0,0 0 1,1 1-1,0-1 1,1 0-1,0 1 0,1-1 1,1 12-1,-1-17-30,0 1-1,0-1 1,0 0 0,1 0-1,0 0 1,-1 0-1,1 0 1,1 0 0,-1-1-1,1 1 1,-1 0 0,1-1-1,0 0 1,0 0 0,0 0-1,1 0 1,-1 0-1,1-1 1,0 0 0,-1 1-1,1-1 1,0-1 0,9 4-1,-1-3 38,0 0-1,1 0 0,-1-1 1,1-1-1,0 0 0,-1 0 1,1-2-1,-1 1 1,1-2-1,11-3 0,-7 2-88,-1 0 0,1-2 0,-1 0 0,0 0-1,0-2 1,-1 0 0,0 0 0,20-17 0,-11 4-68,-1-1 0,24-31 0,37-54 53,-41 50 140,-3-1 0,57-110 0,-92 158-144,-1 1 0,0-2 0,0 1 0,-1 0 1,0-1-1,2-16 0,-5 23-11,0 1 1,0 0-1,0 0 0,-1 0 1,1 0-1,-1 0 1,1 0-1,-1 0 0,0 0 1,0 0-1,0 0 0,-1 1 1,1-1-1,-1 0 1,-2-3-1,1 3-27,0 0-1,0 0 0,0 0 1,-1 0-1,1 1 1,-1-1-1,1 1 1,-1 0-1,0 0 1,-4-1-1,-1 0-31,1 0 0,-1 1 0,1 1 1,-1-1-1,0 1 0,0 1 0,0-1 0,0 2 0,-16 1 0,-20 9 204,0 2 1,-74 32-1,92-35-114,-10 6 224,-43 24 0,62-30-131,1 1-1,1 1 1,0 0 0,-22 23-1,34-31-42,1-1-1,0 1 0,0 1 1,0-1-1,0 0 0,1 1 0,-1-1 1,1 1-1,-2 6 0,4-8 4,-1-1-1,1 1 0,-1 0 0,1-1 0,0 1 0,0 0 0,0-1 0,1 1 0,-1 0 0,0-1 1,1 1-1,0-1 0,0 1 0,0-1 0,0 1 0,0-1 0,0 0 0,0 1 0,3 2 1,1 1 28,0-1 1,0 0 0,0 0 0,1-1-1,-1 1 1,1-1 0,0-1 0,11 6-1,6 1 149,26 8-1,-38-15-188,11 5-64,0-1 0,1-1 0,0-1 0,0-1 0,0-1 0,1-1 0,28-2 0,-11-3-1461,-1 2 393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403 153 3232,'0'0'25,"0"0"0,0 0 0,-1 0 0,1 0 0,0 0 0,0 0 0,0 0 0,-1 0-1,1-1 1,0 1 0,0 0 0,0 0 0,-1 0 0,1 0 0,0 0 0,0 0 0,0 0 0,0-1 0,-1 1 0,1 0 0,0 0 0,0 0 0,0 0 0,0-1 0,0 1 0,0 0 0,-1 0 0,1 0 0,0-1 0,0 1-1,0 0 1,0 0 0,0 0 0,0-1 0,0 1 0,0 0 0,0 0 0,0 0 0,0-1 0,0 1 0,0 0 0,0 0 0,0-1 0,0 1 0,0 0 0,1 0 0,-1 0 0,0-1 0,0 1 0,0 0 0,0 0-1,0 0 75,1-1 0,-1 1 0,0 0 0,0 0 0,0 0 0,0-1 0,0 1 0,0 0 0,1 0 0,-1-1 0,0 1 0,0 0 0,0 0 0,0-1 0,0 1 0,0 0 0,0 0 0,0-1 0,0 1-1,0 0 1,0 0 0,0-1 0,0 1 0,-1 0 0,1 0 0,0-1 0,0 1 0,0 0 0,0 0 0,0 0 0,0-1 0,-1 1 0,1 0 0,0 0 0,0 0 0,0-1 0,0 1 0,-1 0 0,1 0-1,0 0 1,-5-6 2846,4 5-2726,0 0 1,1 0-1,-1 0 1,0 1-1,0-1 0,0 0 1,0 0-1,0 1 1,0-1-1,-1 0 1,1 1-1,-1-1 1,-6-3 657,5 2-642,0 1 0,0-1 1,0 1-1,0 0 1,-1 0-1,1 0 1,0 0-1,-1 1 0,1-1 1,-4 1-1,-14 1 55,0 2 0,0 0-1,0 1 1,1 1 0,-1 1 0,1 1 0,0 1-1,-20 12 1,30-15-254,1 1 0,0 0 1,1 0-1,-1 1 0,1 0 0,0 0 0,1 1 1,0 0-1,0 1 0,1-1 0,-6 11 0,8-11-24,0 0 0,1 0-1,-1 1 1,2-1 0,-1 1-1,1 0 1,1-1 0,-1 1-1,1 0 1,1 0-1,0 0 1,0 0 0,3 13-1,-1-10 85,0-1 0,1 0 0,0 0 0,1-1 0,9 18 1,-10-22-46,1 0 1,0 0 0,0 0 0,1-1 0,-1 0 0,1 0 0,1 0-1,-1 0 1,1-1 0,8 6 0,-7-6-1,0-1 0,0 0 0,0 0-1,0 0 1,0-1 0,1 0 0,-1-1 0,1 0 0,-1 0 0,1 0 0,-1-1-1,1 0 1,0-1 0,-1 1 0,1-1 0,-1-1 0,0 0 0,1 0 0,10-4-1,3-4 5,-2 0-1,1-1 1,-1-1-1,-1-1 1,26-24-1,170-126 746,-187 145-638,-2-1 0,0-2 0,-2 0 0,35-39 1,-57 59-158,0 0 0,-1 0 0,1-1 1,0 1-1,-1 0 0,1 0 0,-1 0 1,1-1-1,-1 1 0,1 0 1,-1-1-1,0 1 0,0 0 0,1-1 1,-1 1-1,0 0 0,0-1 1,0 1-1,-1 0 0,1-1 0,0 1 1,-1-2-1,1 2-23,-1 0 0,1 0 0,-1 0 0,0 0 0,1 0 0,-1 1 0,0-1 0,1 0 1,-1 0-1,0 1 0,0-1 0,0 0 0,0 1 0,0-1 0,0 1 0,0-1 0,0 1 0,0-1 0,0 1 0,0 0 0,0-1 1,0 1-1,0 0 0,0 0 0,0 0 0,-1 0 0,-9-6-358,7 4 130,7 4 153,-1-2 67,1 1-1,-1 0 1,1-1-1,-1 1 1,1-1-1,-1 0 1,4 0-1,3 1-113,-6 0 130,-1 0 0,0-1-1,0 1 1,0 0 0,0 0 0,0 1-1,0-1 1,0 0 0,0 1 0,0-1-1,-1 1 1,1-1 0,0 1-1,-1 0 1,1 0 0,-1 0 0,0 0-1,0 0 1,0 0 0,0 0 0,0 0-1,0 0 1,0 1 0,0 3 0,1 4 37,0 0 1,0 0 0,-1 0 0,0 14 0,-1-3-8,-1-10 0,1 0 0,0 0 0,1 0 0,0 0 0,1 0 0,5 18 0,-3-17 39,1 0 0,0 0 0,1-1 0,0 1 0,1-1 0,9 11 0,-14-20-36,0 1-1,1-1 1,-1 0-1,1 1 1,-1-1-1,1 0 1,0-1-1,0 1 1,0 0-1,0-1 1,0 0-1,0 0 1,0 0-1,0 0 1,1 0-1,-1 0 1,0-1-1,0 0 1,1 1-1,-1-1 1,0-1-1,1 1 1,-1 0-1,0-1 0,1 0 1,-1 1-1,0-1 1,0-1-1,5-1 1,26-14 91,-1-2 0,-1-1 1,48-40-1,27-17 229,-73 58-313,-20 11 48,0 0 0,0 0-1,17-16 1,-20 15-61,3-5-370,-23 19 165,0 2-1,-15 13 1,13-10 173,1 0 0,0 1 0,1 0-1,0 1 1,-14 25 0,19-28 37,0 1-1,0 0 0,0 0 1,1 0-1,1 0 0,0 1 1,0-1-1,1 1 0,0-1 1,1 1-1,0-1 0,1 1 1,0 0-1,4 15 0,-5-25-4,1 0 1,-1 0-1,0 0 0,1-1 0,-1 1 0,0 0 0,1 0 0,-1-1 1,1 1-1,-1 0 0,1-1 0,0 1 0,-1 0 0,1-1 0,-1 1 1,1-1-1,0 1 0,0-1 0,-1 0 0,1 1 0,0-1 0,0 0 1,-1 1-1,1-1 0,0 0 0,0 0 0,0 0 0,0 1 0,0-1 1,-1 0-1,1 0 0,0 0 0,0-1 0,0 1 0,0 0 0,1-1 1,1 1 38,0-2 0,0 1 0,-1 0 1,1 0-1,0-1 0,-1 0 0,1 1 1,-1-1-1,1 0 0,2-3 1,5-7-132,0-1 0,-1 1 1,0-2-1,7-15 0,25-62-421,-39 86 491,0 0 0,-1 0 0,1 0 0,-1 0 0,0 0 0,-1 0 0,1 0 0,-1 0 0,0 0 0,0-1 0,0 1 0,-1 0 0,0 0 0,0 0 0,0 0 0,-4-9 0,2 10-44,1 0 0,0 0 0,-1 1-1,0-1 1,0 1 0,-5-5 0,7 6 19,0 1 0,0 0 0,-1 0 0,1 1-1,0-1 1,-1 0 0,1 0 0,-1 1 0,1-1 0,-1 1 0,1-1 0,-1 1 0,0-1-1,1 1 1,-1 0 0,1 0 0,-1 0 0,0 0 0,1 0 0,-1 0 0,1 1-1,-1-1 1,-2 1 0,1 0-42,0 1 0,0-1 0,0 1 0,0-1 0,0 1 0,0 0 0,0 0 0,1 1 0,-1-1 0,1 0 0,-1 1 0,-1 3 0,3-4 76,0-1 0,0 0-1,0 1 1,1-1 0,-1 1-1,1-1 1,-1 1 0,1-1 0,0 1-1,-1-1 1,1 1 0,0-1-1,0 1 1,0-1 0,0 1-1,0 0 1,1-1 0,-1 1 0,0-1-1,1 1 1,-1-1 0,1 1-1,0-1 1,-1 0 0,1 1-1,0-1 1,0 0 0,0 1 0,0-1-1,1 1 1,2 3 76,1-1 0,-1 0 0,1 0 0,0-1 0,0 1 1,1-1-1,-1 0 0,1-1 0,-1 1 0,1-1 0,0 0 0,0-1 0,11 2 0,-1-1 49,0 0 0,-1-2 0,1 0-1,20-2 1,-19-1-37,0 1-1,-1-2 0,1 0 0,-1-2 1,0 1-1,0-2 0,0 0 1,-1-1-1,25-17 0,-24 13-65,0-2 0,0 0 0,-1 0 0,-1-1 0,-1-1-1,0-1 1,17-29 0,-7 5-303,-22 42 226,0 0 1,0 0-1,-1 0 0,1 1 1,0-1-1,-1 0 0,1 0 1,-1 1-1,0-1 0,1 0 1,-1 2-1,2 10 37,-2 0 0,1 0 0,-1-1 0,-3 15 0,1 20 47,2-35-28,0 2 77,0 0-1,-1 0 0,-4 23 0,-2-5 117,-4 20 5,10-47-157,-1-1 1,1 1 0,-1 0 0,-1-1 0,1 0-1,0 1 1,-1-1 0,-3 4 0,6-8-32,-1 0 0,1 1 0,-1-1 0,1 0 0,-1 1 0,1-1 0,0 0 0,-1 1 0,1-1 0,-1 0 0,1 0 0,-1 0 0,0 0 0,1 1 0,-1-1 0,1 0 0,-1 0 0,1 0 0,-1 0 0,1 0 0,-1 0 0,1 0 0,-2-1 0,-13-7 116,-14-20-301,24 21 62,-49-49-1647,61 72 1137,2-3 650,1 0 0,0-1 0,1 0 0,0-1 0,1 0 0,0-1 0,26 17 0,-34-26 22,0 1 0,0-1 0,0 1 0,0-1 0,0-1 0,0 1 0,0 0 0,1-1 0,-1 0 0,0 0 0,0 0 0,0-1 0,1 1 0,-1-1 0,0 0 0,8-3 0,2-1 117,-1-1 1,1 0 0,15-11 0,19-12 196,81-51-18,-104 63-177,-1-2 0,42-41 0,-54 46-238,0 0-1,-1-1 1,18-31 0,-29 44 43,1 1 0,0-1 1,0 0-1,0 1 0,0-1 1,1 1-1,-1-1 0,0 1 1,1 0-1,-1 0 0,1-1 1,-1 1-1,1 0 0,2-1 1,-2 23-710,-5 30 859,-16 88 1,5-44 9,9-57-21,-1 0 0,-1-1 1,-18 49-1,24-82-66,-1-1 1,1 1 0,-1-1-1,0 1 1,0-1 0,-1 0-1,-3 5 1,5-7-33,0 0-1,0 0 1,0 0 0,-1 0 0,1 0 0,0-1-1,0 1 1,-1 0 0,1-1 0,-1 1 0,1-1-1,0 1 1,-1-1 0,1 0 0,-1 1-1,1-1 1,-1 0 0,1 0 0,-1 0 0,1 0-1,-1 0 1,1-1 0,-4 0 0,0-1 2,-1-1 1,1 0 0,0 0-1,0 0 1,0-1-1,0 0 1,0 0 0,1 0-1,0 0 1,0-1 0,-6-7-1,-6-11-75,-13-25-1,28 47 54,-18-35 76,-17-41-1,36 77-84,0-1-1,-1 0 0,1 0 0,-1 1 0,1-1 0,0 0 1,0 0-1,-1 1 0,1-1 0,0 0 0,0 0 0,0 0 0,0 0 1,0 1-1,0-1 0,0 0 0,0 0 0,1 0 0,-1 1 1,0-1-1,0 0 0,1-1 0,0 2 12,0-1 0,0 1-1,0-1 1,0 1 0,0-1 0,0 1-1,0 0 1,0-1 0,0 1 0,0 0 0,0 0-1,0 0 1,0 0 0,0 0 0,0 0-1,0 0 1,0 0 0,2 1 0,20 2-36,0 2 1,30 10-1,-13-4 0,23 7-1086,-22-5-2500,78 12 1,-92-21-2199,0 1 1857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1066 4480,'-13'-3'1445,"13"4"-1357,-1-1-1,1 0 1,-1 1-1,1-1 1,0 1-1,-1-1 1,1 1-1,0-1 1,-1 1-1,1-1 1,0 1-1,0-1 1,-1 1-1,1-1 1,0 1-1,0-1 1,0 1-1,0 0 1,0-1-1,-1 1 1,1-1-1,0 1 1,0-1-1,1 1 1,-1 0-1,0 0 1,1 0 154,-1 0 0,1-1 0,-1 1 1,1-1-1,0 1 0,-1 0 0,1-1 1,0 1-1,0-1 0,0 1 0,-1-1 1,1 0-1,0 1 0,0-1 0,0 0 1,0 0-1,0 1 0,0-1 0,0 0 1,-1 0-1,1 0 0,0 0 0,0 0 1,0 0-1,0-1 0,0 1 0,0 0 1,0 0-1,0-1 0,1 0 0,3 0 363,1-1 0,-1 0-1,0 0 1,5-3 0,3-4 479,22-19-1,-6 3-312,-26 23-719,110-89 1273,-96 76-1135,-2-1-1,0 0 1,-1-1 0,19-29 0,-10 7-18,-2-1 0,-1-1 0,15-47 0,-28 66-95,20-39 0,-27 61-79,0 0-1,0 0 0,0 0 1,0 0-1,0 0 1,0 0-1,0-1 0,0 1 1,0 0-1,1 0 0,-1 0 1,0 0-1,0 0 1,0 0-1,0 0 0,0 0 1,0 0-1,0 0 1,0 0-1,0 0 0,0 0 1,0 0-1,0 0 0,0 0 1,0 0-1,1 0 1,-1 0-1,0 0 0,0 0 1,0 0-1,0 0 0,0 0 1,0 0-1,0 0 1,0 0-1,0 0 0,0 0 1,0 0-1,0 0 1,1 0-1,-1 0 0,0 0 1,0 0-1,0 0 0,0 0 1,0 0-1,0 0 1,0 0-1,0 0 0,0 0 1,0 0-1,0 1 1,0-1-1,0 0 0,0 0 1,0 0-1,0 0 0,4 7-30,0 11 58,-1 4 40,1 33 0,-3-22-51,1 25 37,-8 99 0,4-138 50,0 0 0,-2 0 1,0-1-1,-1 0 0,-1 1 1,-9 16-1,15-33-75,-1 0 1,0-1-1,1 1 1,-1-1 0,0 1-1,0-1 1,0 1-1,-1-1 1,1 0-1,0 0 1,0 1-1,-1-1 1,1 0-1,-1 0 1,1 0-1,-1 0 1,1-1 0,-1 1-1,1 0 1,-1-1-1,0 1 1,1-1-1,-1 1 1,0-1-1,0 0 1,1 0-1,-1 0 1,0 0-1,0 0 1,1 0 0,-1 0-1,0 0 1,0-1-1,1 1 1,-1-1-1,0 0 1,1 1-1,-1-1 1,0 0-1,-2-2 1,-14-8-40,0-1 1,1-1 0,-28-29-1,-12-8-1030,52 44 328,12 6 437,14 6 172,13 9 166,0-3 0,1 0-1,0-3 1,1 0 0,0-3 0,0-1 0,1-1 0,66-3 0,-58-4 82,0-3 0,0-1 0,-1-2 0,0-2 1,64-25-1,-101 33-99,0 0 0,0 0 0,0-1 0,0 0 0,-1-1 0,0 1 0,0-1 0,0-1 0,0 1 0,-1-1 0,0 0 0,0 0 0,-1 0 0,5-7 0,-6 4 71,1 0 0,-1 0-1,3-18 1,-5 25-142,-1-1-1,0 0 1,1 0 0,-1 0-1,0 1 1,0-1 0,-1 0-1,1 0 1,0 0 0,-1 1-1,0-1 1,0 0 0,0 0-1,0 1 1,0-1 0,-3-4 0,3 6-12,0 0 0,0 0 0,0 1 0,-1-1 0,1 0 0,0 1 0,0-1 0,0 1 0,-1-1 0,1 1 0,0 0 1,-1-1-1,1 1 0,0 0 0,-1 0 0,1 0 0,0 0 0,-1 0 0,1 0 0,0 1 0,-1-1 0,1 0 0,0 1 0,0-1 1,-2 1-1,-3 1-41,0 1 1,1-1-1,-9 6 1,5-2 69,1 0 1,0 1 0,0 0 0,-10 10 0,15-12 10,-1-1-1,0 1 1,1-1 0,0 1 0,0 0-1,1 0 1,-1 0 0,1 0 0,-2 8-1,4-10 14,-1 0 0,1 0 0,0 0 0,0 0 1,0 0-1,0 0 0,1 0 0,-1 0 0,1 0 0,0-1 0,0 1 0,0 0 0,0 0 0,0 0 0,0-1 0,1 1 0,0-1 0,-1 1 0,1-1 0,0 0 0,0 0 0,0 0 1,0 0-1,1 0 0,-1 0 0,0 0 0,1-1 0,3 3 0,2 0 54,1 0 1,-1 0-1,1-1 0,0 0 1,-1-1-1,1 0 0,19 2 1,-14-4 9,0 0 0,1-1 0,-1 0 1,0-2-1,21-5 0,71-27 37,-51 15-99,255-74-245,-274 86 264,-29 7-41,-1 0 1,0-1-1,1 1 1,-1-1-1,11-6 1,-91 44 11,-10-6-18,55-20-27,-1 1 0,-45 24 0,68-31 60,1 0 0,0 0-1,0 1 1,-10 11 0,14-15-16,1 0-1,0 1 0,0-1 1,0 1-1,0 0 0,0-1 1,0 1-1,1 0 1,-1 0-1,0 0 0,0 2 1,1-3 0,0 0 1,0 0 0,0 0-1,1 0 1,-1 0-1,0 0 1,0 0 0,0 0-1,1-1 1,-1 1-1,1 0 1,-1 0 0,0 0-1,1 0 1,-1 0 0,1-1-1,0 1 1,-1 0-1,1 0 1,0-1 0,-1 1-1,1 0 1,1 0 0,2 1 11,1 1 0,0-1 1,-1 0-1,1 0 1,0 0-1,0-1 1,0 0-1,0 0 1,0 0-1,0-1 1,5 1-1,13-1 61,24-3 0,-38 2-50,25-2 62,-1-1-1,1-2 1,-1-2-1,34-12 1,-44 12-68,0-2 0,-1 0 1,-1-2-1,0-1 0,0 0 1,25-22-1,1-10 70,-2-2-1,54-71 1,-69 80 0,14-16-5,126-166-87,-152 194-10,-1 0 1,-2-1-1,0 0 0,-2-1 1,-1-1-1,-2 0 0,8-32 1,-17 58-30,0-1-1,-1 1 1,1 0 0,-1-1-1,0 1 1,0-1 0,-1 1-1,0-6 1,1 9 31,0 0 0,0-1-1,0 1 1,0 0 0,0 0 0,-1-1-1,1 1 1,0 0 0,0 0-1,0-1 1,0 1 0,-1 0 0,1 0-1,0 0 1,0-1 0,0 1 0,-1 0-1,1 0 1,0 0 0,0 0-1,-1 0 1,1 0 0,0-1 0,0 1-1,-1 0 1,1 0 0,0 0 0,0 0-1,-1 0 1,1 0 0,0 0-1,-1 0 1,1 0 0,0 0 0,0 0-1,-1 0 1,1 0 0,0 1 0,-1-1-1,-8 4-157,3 0 117,0 1 1,1 0 0,-1 0-1,-4 7 1,-3 1 18,-20 20-12,-2 0 95,1 3 0,-42 57-1,55-60 13,1 1-1,1 2 0,-26 71 1,26-47-12,-19 107 0,35-153-15,2 0 0,-1-1 1,2 1-1,0 0 0,1 0 0,3 22 1,-3-34-7,-1 1 1,1 0 0,1 0-1,-1 0 1,0-1-1,0 1 1,1 0 0,0-1-1,-1 1 1,1-1-1,0 0 1,0 1 0,0-1-1,1 0 1,-1 0 0,0-1-1,1 1 1,0 0-1,-1-1 1,1 0 0,0 1-1,-1-1 1,1 0-1,0 0 1,0-1 0,0 1-1,0-1 1,0 1-1,5-1 1,4 0 21,-1 0 1,1-1-1,0-1 1,0 0-1,0 0 1,11-5-1,0-1-94,-1-1-1,1 0 0,-2-2 0,1-1 0,-1 0 0,24-20 0,40-31-134,-83 62 160,0 0-1,0-1 0,-1 1 1,1 0-1,0 0 1,0 0-1,0 1 1,0-1-1,0 0 1,1 1-1,2-1 0,-4 1 6,0 0 0,0 0 1,-1 1-1,1-1 0,0 0 0,0 0 0,-1 1 0,1-1 0,0 1 0,-1-1 0,1 0 0,0 1 0,-1-1 0,1 1 0,-1 0 0,1-1 0,-1 1 0,1-1 0,-1 1 0,1 0 1,-1-1-1,0 1 0,1 0 0,-1-1 0,0 1 0,1 0 0,-1 0 0,0 0 0,0-1 0,0 1 0,0 0 0,0 1 0,1 11-28,0 1 0,-1-1 0,-2 15 0,1-13 63,1 0-1,1 22 1,0-33 4,-1 0 0,1 0 0,0 1 0,0-1 0,1 0 0,2 6 0,-3-8-22,0-1 1,0 0 0,0 0-1,-1 1 1,1-1-1,1 0 1,-1 0 0,0 0-1,0 0 1,0 0-1,1 0 1,-1 0 0,0-1-1,1 1 1,-1 0 0,1-1-1,-1 1 1,0-1-1,1 0 1,0 1 0,1-1-1,4 0 28,0 0-1,1 0 1,-1 0-1,0-1 1,0-1-1,10-2 1,41-18 88,-27 10-58,26-12-197,85-49-1,-85 41-239,-51 29 229,-9 6 3,-9 6 53,4 1 55,-1 0 11,0-1-1,1 1 1,0 1-1,1 0 1,0 0-1,1 0 0,-8 20 1,13-30 29,1 0 0,0 1 0,-1-1 0,1 0 0,0 0 1,0 0-1,0 0 0,0 0 0,0 0 0,0 0 0,0 0 0,0 0 1,1 0-1,-1 0 0,0 1 0,1-1 0,-1 0 0,1 0 0,-1 0 0,1-1 1,0 3-1,1-2 1,-1 1 1,0-1 0,1 0 0,0 0 0,-1 0 0,1 0-1,0 0 1,-1 0 0,1 0 0,0-1 0,2 2 0,4-1 43,-1 0 0,1 0 0,-1 0 0,1-1 1,10 0-1,-9-1-21,-1-1 1,1 0-1,-1 0 1,1-1-1,-1 1 1,0-2-1,0 1 1,0-1-1,7-5 0,-9 5-11,-1 0-1,0 0 0,0 0 0,-1 0 1,1-1-1,-1 1 0,0-1 0,0 0 1,0-1-1,-1 1 0,0-1 0,0 1 1,0-1-1,2-8 0,-3 6-40,1 0 1,-2 1 0,1-1-1,-1 0 1,0 0-1,-1 0 1,1 0-1,-2 0 1,1 0-1,-1 0 1,-3-12-1,3 17-5,1 0 1,-1 0-1,-1 0 0,1 0 1,0 1-1,0-1 0,-1 1 1,0-1-1,1 1 0,-1-1 0,0 1 1,0 0-1,0 0 0,-1 0 1,1 0-1,0 0 0,-1 1 0,1-1 1,-1 1-1,0-1 0,1 1 1,-1 0-1,0 0 0,-4-1 1,0 1-2,0 1 0,1-1 0,-1 1 0,0 0 0,1 1 0,-1 0 0,0 0 0,1 0 0,-13 5 0,14-4 38,-5 1-85,-1 1 0,-9 5 0,17-8 58,1 0 0,0 0 0,0 0 0,0 1 0,1-1 0,-1 1-1,0-1 1,0 1 0,1 0 0,-1-1 0,1 1 0,0 0-1,-1 0 1,1 0 0,0 0 0,-1 4 0,1-6 18,1 1 1,0 0-1,0 0 1,0 0-1,0 0 1,0-1-1,1 1 1,-1 0-1,0 0 1,0 0-1,0-1 1,1 1-1,-1 0 1,0 0-1,1-1 1,-1 1-1,1 0 1,-1 0-1,1-1 1,-1 1-1,1-1 1,-1 1-1,1 0 1,-1-1-1,1 1 1,0-1-1,0 0 1,-1 1-1,1-1 1,0 1-1,-1-1 1,1 0-1,1 1 1,4 1 30,0 0 1,0-1-1,9 2 1,-8-1 24,8 0-5,0 0 0,0-1-1,0-1 1,29-3 0,61-14 137,5-2 113,-95 18-211,-4-1-66,0 1 0,16 1 0,-24 0-10,0 1 0,0-1 0,0 1 1,0-1-1,0 1 0,-1 0 0,1 0 0,0 0 0,0 1 0,-1-1 0,1 1 0,0-1 0,3 4 0,-5-3 8,0-1 1,1 1-1,-1-1 0,0 1 0,0-1 1,0 1-1,-1 0 0,1-1 0,0 1 1,0 0-1,-1 0 0,1-1 0,-1 1 1,0 0-1,0 0 0,1 0 1,-1 0-1,0 0 0,0 0 0,-1 3 1,0-1 8,0 0 0,0 1 0,-1-1-1,1 0 1,-1 1 0,0-1 0,-4 6 0,-3 4 45,2-4-40,0 1 0,-7 17 0,59-52 362,-26 16-485,-17 7 71,0 1 1,0-1-1,-1 1 1,1-1-1,0 0 1,-1 0-1,1 0 1,0 0-1,-1 0 1,1 0-1,-1 0 1,2-3-1,0 1 30,-7 11 31,-10 14 13,-4-4-27,-26 21 0,41-36-51,-20 9 12,21-10 29,3-3 23,6-6 77,14-14-27,-8 9-169,22-19 17,55-39-1,-74 58 82,13-8 50,-27 19-88,0 0 0,0 0 0,0 0-1,0 0 1,0 1 0,0-1-1,0 1 1,0-1 0,0 1 0,0 0-1,1 0 1,-1 0 0,3 0-1,-4 0 7,0 1 0,0-1 0,0 1 0,0-1 0,0 1 0,0 0 0,-1-1 0,1 1 0,0 0 0,0 0 0,0-1 0,-1 1 0,1 0 0,0 0 0,-1 0 0,1 0 0,-1 0 0,1 0 0,-1 0 0,1 0 0,-1 0-1,0 0 1,0 0 0,1 0 0,-1 1 0,0 0 0,1 34 31,-1-29-28,0-2 21,0-1 0,1 0 1,-1 0-1,1 0 0,0 0 1,0 0-1,0 0 1,0 0-1,1 0 0,-1-1 1,1 1-1,5 6 0,-4-6 0,0 0 0,1-1 0,-1 1 0,1-1-1,0 0 1,0 0 0,0 0 0,1-1 0,-1 1 0,8 2-1,1-1 52,0 0-1,1 0 1,-1-1-1,1-1 1,0 0-1,0-1 1,0-1-1,0 0 1,0-1-1,0 0 1,-1-1 0,22-6-1,-14 2-197,-1 0-1,0-2 1,-1 0 0,0-1-1,0-1 1,-1-1-1,27-21 1,-40 29-222,0-1-1,-1 0 0,0-1 1,0 1-1,4-7 1,-7 10 4,0-1 0,0 0 1,0 1-1,0-1 0,0 0 1,0 0-1,-1 0 0,1 0 1,-1 0-1,0 0 1,1 0-1,-1 0 0,0 0 1,0 0-1,0 0 0,-1 0 1,0-3-1,-4-13-2127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11232,'0'0'5056,"0"-4"-4385,0 1 1185,0 6-1152,5-3-128,0 4-384,-2-4-288,7 5 32,-2-5-608,1 0 384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 11456,'-5'0'5215,"68"-9"-4543,-10 6 2016,7 3-1600,29-3 128,1-2-736,18-4-96,-10 3-256,15-8-128,-15 8-32,2-7-3136,-15 9 1728,-17-7-6559,-19 6 4479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74 3328,'0'-1'270,"0"0"1,0 0 0,0-1-1,0 1 1,0 0-1,1 0 1,-1 0-1,0 0 1,1 0-1,-1-1 1,1 1-1,-1 0 1,1 0-1,0 0 1,0 0-1,-1 0 1,1 1 0,0-1-1,0 0 1,0 0-1,2-9 7878,-3 7-5274,0 1-2740,1 1 818,2-1-838,-2 0-43,-1 0-1,0 0 0,1 0 1,-1-1-1,0 1 1,0 0-1,0 0 0,-1-3 1,1-2 271,0 7-330,0 0-1,0 0 0,0-1 1,0 1-1,0 0 1,0 0-1,0 0 0,0 0 1,0 0-1,0-1 1,0 1-1,0 0 0,0 0 1,0 0-1,0 0 1,0-1-1,0 1 0,0 0 1,0 0-1,0 0 0,0 0 1,-1 0-1,1-1 1,0 1-1,0 0 0,0 0 1,0 0-1,0 0 1,0 0-1,0 0 0,-1 0 1,1 0-1,0 0 0,0-1 1,0 1-1,0 0 1,0 0-1,-1 0 0,1 0 1,0 0-1,0 0 1,0 0-1,0 0 0,-1 0 1,1 0-1,0 0 0,0 0 1,0 0-1,0 0 1,0 0-1,-1 0 0,1 0 1,0 0-1,0 1 1,0-1-1,0 0 0,0 0 1,-1 0-1,-12 11-22,-18 24-347,27-30 471,-194 205-27,182-194-28,-5 5-3,0 1-1,2 1 0,1 1 0,0 0 0,-25 51 1,38-65-33,-7 13 82,-13 40-1,25-62-86,-1 0 0,1 1 0,0-1 0,-1 0 0,1 1 0,0-1 0,0 0 0,0 1 0,0-1 0,0 1 0,0-1 0,0 0 0,0 1 0,1 1 0,0-2 9,0 0 0,-1 0-1,1 0 1,0 0 0,0 0 0,0 0 0,0-1-1,0 1 1,1 0 0,-1-1 0,0 1-1,0 0 1,0-1 0,1 1 0,-1-1-1,3 1 1,27 6 101,0 0-1,64 3 1,-43-6-75,-17 0-34,168 20 258,-163-24-255,-39 0 107,-5-11-9418,3 7 6874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57 5888,'-4'-3'892,"3"2"-668,0 1 1,1-1-1,-1 0 0,0 1 1,0-1-1,1 1 0,-1-1 1,0 1-1,0-1 1,0 1-1,0 0 0,0-1 1,0 1-1,0 0 0,0 0 1,0 0-1,0 0 0,0 0 1,0 0-1,0 0 1,0 0-1,0 0 0,0 0 1,0 1-1,-8-1 4619,6 0-2956,6 0-1919,-2 0 443,-1 1-360,0-1-1,0 1 1,0-1-1,1 1 1,-1-1-1,0 1 1,0-1 0,0 0-1,1 1 1,-1-1-1,0 1 1,1-1-1,-1 0 1,0 1-1,1-1 1,-1 0 0,0 1-1,1-1 1,-1 0-1,1 1 1,-1-1-1,0 0 1,1 0-1,-1 0 1,1 1 0,-1-1-1,1 0 1,-1 0-1,1 0 1,0 0-1,20 2 359,-12-1-113,45 2 509,83-6 0,-33 0-346,-51 3-202,-5 1-39,1-2 1,53-8-1,-33-6 92,-64 14-688,15-3 1093,-14-1-2402,-3-4-3811,-2 0 895,3 3 1489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8:59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64 4640,'-22'0'3738,"-27"0"11473,49 0-15102,1 0 1,-1-1 0,0 1 0,0-1-1,0 1 1,0 0 0,0-1 0,0 1 0,1 0-1,-1-1 1,0 1 0,0 0 0,0-1-1,1 1 1,-1 0 0,0-1 0,0 1 0,1 0-1,-1 0 1,0-1 0,1 1 0,-1 0-1,1 0 1,27-6 882,-6 2-688,28-3 127,76-3-1,-54 6-224,-38 1-380,89-7 458,-41-2-3567,-60 11 520,-8 6-2416,-5 3 1532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 4160,'0'0'60,"0"0"0,0 0 1,0-1-1,-1 1 0,1 0 0,0 0 1,0 0-1,0 0 0,0-1 1,0 1-1,0 0 0,-1 0 0,1 0 1,0 0-1,0 0 0,0 0 0,0 0 1,-1 0-1,1-1 0,0 1 0,0 0 1,0 0-1,0 0 0,-1 0 0,1 0 1,0 0-1,0 0 0,0 0 1,-1 0-1,1 0 0,0 0 0,0 0 1,0 0-1,0 0 0,-1 0 0,1 1 1,0-1-1,0 0 0,0 0 0,0 0 1,-1 0-1,1 0 0,0 0 1,0 0-1,0 0 0,0 1 0,0-1 1,-1 0-1,1 0 0,0 0 0,0 0 1,0 1-1,0-1 0,0 0 0,0 0 1,0 0-1,0 0 0,0 1 0,0-1 1,-2 6 1368,0 0 0,0-1 1,-4 9-1,-16 17 1189,12-18-1365,-15 27 1,11-14-364,-11 31 0,22-49-834,0 1-1,0-1 0,1 1 0,1 0 1,-1-1-1,1 1 0,1 0 0,0 13 0,1-19 12,-1 1 0,1-1 0,-1 0-1,1 0 1,0 0 0,0 0 0,0 0 0,1 0-1,-1-1 1,1 1 0,-1 0 0,1-1-1,0 1 1,0-1 0,0 1 0,0-1-1,1 0 1,-1 0 0,0 0 0,1 0 0,0 0-1,-1-1 1,1 1 0,3 1 0,0-2 4,1 0 0,-1-1-1,0 1 1,0-1 0,0-1 0,0 1 0,0-1 0,0 0 0,0 0 0,0-1 0,0 0 0,0 0 0,7-3 0,2-3 62,0 0 0,-1-1 0,24-18 0,-30 20-56,-1 0 0,1-1-1,-1 0 1,-1 0 0,1 0 0,-2-1 0,1 0-1,-1 0 1,4-11 0,-8 19-69,-1 0 1,0 0-1,1 0 0,-1 0 1,0 0-1,0 0 0,0 0 1,0-1-1,0 1 1,0 0-1,0 0 0,0 0 1,0 0-1,-1 0 0,1 0 1,0 0-1,-1 0 0,1 0 1,-1 0-1,1 0 0,-1 0 1,0-1-1,-1 0 4,0 0 0,1 0 1,-1 1-1,0-1 0,0 1 0,0-1 0,-1 1 0,1 0 1,-4-2-1,-3 0-61,1 1 0,-1-1 0,0 2 0,-16-3 0,-49 4-72,34 1-3454,35-2 1778,14-5-5093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10 6240,'7'-10'12026,"-10"25"-9514,-5 23-1781,-99 266 3067,96-274-3596,-17 48 103,3 0 1,-24 133 0,45-187-181,1-1-1,1 2 1,1-1 0,3 40 0,-2-63-106,0 1 1,0-1-1,1 0 1,-1 1-1,1-1 1,-1 0-1,1 1 1,-1-1-1,1 0 1,0 0-1,-1 0 1,1 0-1,0 0 1,0 0-1,0 0 0,0 0 1,0 0-1,0 0 1,0 0-1,0 0 1,0-1-1,0 1 1,1 0-1,-1-1 1,0 1-1,0-1 1,1 1-1,-1-1 1,0 0-1,1 0 1,-1 0-1,0 1 1,1-1-1,-1 0 1,2-1-1,6 0 55,0 0 1,-1 0-1,0-1 1,13-4-1,-16 4-81,61-19 47,77-23-229,-138 43-12,24-9-674,-29 10 646,1 0 0,0-1 0,-1 1 0,1 0 0,0-1 0,-1 1 0,1 0 1,-1-1-1,1 1 0,-1-1 0,1 1 0,-1-1 0,1 1 0,-1-1 0,1 0 1,-1 1-1,0-1 0,1 0 0,-1 1 0,0-1 0,1 0 0,-1 1 0,0-1 1,0 0-1,0 1 0,0-1 0,0 0 0,0 0 0,0 1 0,0-1 0,0 0 1,0 0-1,0 0 0,-9-40-10406,6 24 7601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8896,'-18'-13'2869,"17"13"-2660,0-1 0,0 1-1,0-1 1,0 1 0,0 0 0,0-1 0,0 1-1,0 0 1,0 0 0,0 0 0,-3 0 2099,12 1 1908,75-9-1064,190 6-940,-142 4-2525,-97 2-12764,-17 0 9893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7456,'-5'1'7118,"1"2"-3455,-9 12-2910,8-10 374,-11 14-300,0 1 0,1 0 0,-23 43 0,-25 73 190,62-133-1004,-6 12 90,-8 30 0,14-41-79,0 0 1,0 1 0,1-1 0,-1 1 0,1 0 0,0-1 0,0 1 0,1-1 0,-1 1-1,1-1 1,2 7 0,-3-10 5,1 1 0,-1-1 0,1 0 0,0 0 0,-1 0-1,1 0 1,0 1 0,-1-1 0,1 0 0,0 0 0,0 0 0,0-1-1,0 1 1,0 0 0,0 0 0,0 0 0,1-1 0,-1 1 0,0-1 0,0 1-1,0-1 1,1 1 0,-1-1 0,0 0 0,0 1 0,1-1 0,-1 0-1,2 0 1,-1 0 23,1 0-1,-1-1 1,1 1-1,0-1 1,-1 0-1,0 0 1,1 1-1,-1-2 1,0 1-1,1 0 1,-1 0-1,0-1 1,0 1-1,3-3 1,4-6 6,0 0 0,-1 0 0,0-1 0,0 0 0,-1 0 1,-1-1-1,7-15 0,30-92 22,-40 109-91,7-25-137,26-57 0,-34 91 106,-1 4 51,0 12 109,0 19 92,-1-14-201,0 1 34,0 0 0,1 1 0,8 37 1,-5-41-379,3 24 1,-6-40-245,-1 0 1,0 1-1,1-1 1,0 0-1,0 1 1,-1-1-1,1 0 1,1 0-1,-1 0 1,0 0-1,0 0 0,1 0 1,-1 0-1,1 0 1,0-1-1,-1 1 1,1 0-1,0-1 1,0 0-1,0 1 1,0-1-1,0 0 1,0 0-1,1 0 1,-1 0-1,0 0 1,0-1-1,1 1 0,-1-1 1,3 1-1,18-1-3496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8736,'-9'-1'2914,"8"7"665,1 8-2217,-23 118 3303,14-90-3927,-29 110 2023,17-73-1587,-12 94 0,25-109-807,1 80-1,7-122-289,1 0-1,1 0 0,2-1 1,0 1-1,1-1 0,0 0 1,15 33-1,-18-50-79,0-1-1,0 1 1,0-1-1,0 0 1,0 0-1,0 1 1,1-2-1,0 1 1,0 0-1,-1 0 1,1-1-1,1 0 1,4 4-1,-5-5-201,0 0 1,0 0-1,0 0 0,-1-1 0,1 1 0,0-1 0,0 0 0,0 0 1,0 0-1,0 0 0,0 0 0,0 0 0,0-1 0,-1 1 0,1-1 1,0 0-1,0 0 0,5-3 0,5-4-2205,0 0 1,0-2 0,-1 1-1,0-2 1,16-16-1,-25 24 1763,36-34-4435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1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4800,'-4'-3'14426,"28"19"-12533,-12-13-1689,1 0-1,0-1 1,-1 0-1,23-1 0,-23-1-126,174 0 819,131-17-146,-147 7-482,456-23 378,116 0-136,-425 29-4386,-243 6 1764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27:2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505 125 1664,'0'-1'114,"0"0"0,0 0 1,-1 1-1,1-1 0,0 0 0,0 0 1,0 0-1,0 0 0,0 0 0,0 0 1,1 0-1,-1 0 0,0 0 0,0 0 0,1 1 1,-1-1-1,0 0 0,1 0 0,-1 0 1,1 0-1,-1 1 0,1-1 0,0 0 1,-1 1-1,2-2 0,-1 0 393,1 1 0,-1-1 0,0 0 0,0 1 1,0-1-1,0 0 0,-1 0 0,1 0 0,0 0 0,-1 0 0,1 0 0,-1-2 0,-1-24 7760,1 28-8201,0 0 0,0 0-1,0 0 1,0 0 0,0-1 0,0 1-1,0 0 1,0 0 0,0 0-1,0 0 1,0 0 0,0 0 0,0-1-1,0 1 1,0 0 0,0 0-1,0 0 1,0 0 0,0 0 0,0 0-1,-1 0 1,1-1 0,0 1 0,0 0-1,0 0 1,0 0 0,0 0-1,0 0 1,0 0 0,0 0 0,0 0-1,-1 0 1,1 0 0,0 0-1,0 0 1,0 0 0,0 0 0,0-1-1,0 1 1,-1 0 0,1 0 0,0 0-1,0 0 1,0 0 0,0 0-1,0 1 1,-7 11 279,-116 267 1335,100-231-1450,16-32-163,-1 1 1,-1-1 0,-1-1 0,0 0 0,-1 0-1,-15 16 1,24-29-30,-1 1 0,1-1 0,-1 0 0,1 0-1,-1-1 1,0 1 0,0 0 0,-5 1 0,7-2 2,-1-1 1,0 0 0,0 0-1,1 0 1,-1 1-1,0-1 1,0-1-1,1 1 1,-1 0 0,0 0-1,0-1 1,1 1-1,-1-1 1,0 1-1,1-1 1,-1 0-1,0 0 1,1 0 0,-3-2-1,-3-2 33,0-1 0,1-1-1,0 1 1,0-1 0,1 0-1,-7-11 1,-29-53 23,25 40-119,-14-25 35,3-2 0,-24-71 1,50 125-3,0 1 1,0 0 0,0-1-1,0 1 1,1-1-1,-1 1 1,1-1 0,0 1-1,0-1 1,0 1-1,1-1 1,-1 1 0,1-1-1,0 1 1,0 0-1,1-4 1,0 4-5,0 0 1,0 1-1,0-1 0,0 1 0,0-1 0,0 1 1,1 0-1,-1 0 0,1 0 0,0 0 1,0 1-1,0-1 0,-1 1 0,1-1 1,0 1-1,1 0 0,-1 0 0,4 0 0,37-7 45,1 2 0,1 2-1,59 2 1,27 3 613,184 27 0,-254-14-606,-46-10-675,0 0-1,-1-1 1,1 0-1,17-1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3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87 2144,'0'5'7882,"-7"-13"-5407,9 7-939,-2 0-1477,0 1 1,0 0-1,0-1 1,0 1-1,0 0 1,0-1-1,1 1 1,-1 0-1,0-1 1,0 1-1,0 0 1,0-1-1,0 1 1,0 0 0,1-1-1,-1 1 1,0 0-1,0 0 1,0-1-1,1 1 1,-1 0-1,1-1 1,11-4 97,-4 2 8,29-10 170,0 2 0,59-9 0,79 0 46,-155 18-311,1 1 0,34 4 0,-46-2 72,0 1 0,0 0 0,0 0 0,0 1 0,0 1 0,0-1 0,-1 1 0,9 6 0,-11-8 72,-3 0-353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3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3552,'-2'-3'10509,"-2"2"-8128,2 2-3213,4-1 1702,-1 0-465,5 0 325,55-5 714,-9 1-818,188-15 590,-20 10-491,-148 6-864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12 198 1472,'-11'2'13377,"13"-5"-15005,-1 1 1741,0 0 0,0 0 0,0 0 0,0 0 0,0 0 0,0 0 0,-1 0 0,1 0 0,-1 0 0,1-3 0,5-17 271,0 13-317,0-1 0,0 1 0,1 0 0,1 0 0,-1 1 0,1 0 0,1 0 1,0 1-1,0 0 0,0 1 0,15-8 0,-9 6-80,0 1 1,1 1-1,-1 1 0,1 0 1,0 1-1,1 0 0,21-1 1,-30 4 40,0 1 1,0-1 0,1 2 0,-1-1 0,0 1 0,10 2-1,-15-2 1,-1 0 0,1 0 0,-1 0 0,0 0 0,1 0-1,-1 0 1,0 1 0,0 0 0,0-1 0,0 1 0,0 0-1,0 0 1,-1 0 0,1 0 0,-1 0 0,1 0 0,-1 0-1,0 1 1,1-1 0,-1 0 0,0 1 0,-1-1-1,1 1 1,0 4 0,2 7 81,-2 1-1,1 0 1,-3 28 0,-8 44 155,7-76-190,-1 13 10,-1 0 0,0-1 1,-2 1-1,-11 26 0,10-33 18,-2 6 56,0 0 1,-2-1 0,-1 0 0,-16 22 0,2-14-18,0 0-1,-2-2 1,-1-2 0,-40 29 0,59-47-98,8-6 8,0 0 0,0 0 0,-1-1 0,1 1 1,0-1-1,-1 1 0,1-1 0,-1 0 0,0 1 1,0-2-1,1 1 0,-1 0 0,0 0 1,-5 0-1,7-1-56,1 0 0,0-1 0,0 1 1,-1 0-1,1 0 0,0 0 0,0 0 0,0-1 1,-1 1-1,1 0 0,0 0 0,0 0 0,0-1 1,0 1-1,-1 0 0,1 0 0,0-1 0,0 1 1,0 0-1,0 0 0,0-1 0,0 1 0,0 0 0,0 0 1,0-1-1,0 1 0,0 0 0,0-1 0,0 1 1,0 0-1,0 0 0,0-1 0,0 1 0,0 0 1,0 0-1,0-1 0,0 1 0,1 0 0,-1 0 1,0-1-1,0 1 0,0 0 0,1-2-5,-1 1 0,1 0 0,0 0 0,-1-1 0,1 1 0,0 0 0,0 0 0,-1 0 0,1 0 0,0 0 0,2-1 0,12-9 18,1 0 0,0 1 0,0 1 0,1 0 0,1 1 1,33-9-1,72-11 76,-107 26-68,0 0 0,0 1 0,0 1 0,0 0 0,30 5-1,-38-3 79,-1 0 0,0 1-1,0 0 1,0 0-1,0 1 1,0 0 0,-1 0-1,0 0 1,0 1-1,0 0 1,5 6 0,-8-9-41,-1 1-21,0 0 1,0 0 0,-1 0 0,1 0 0,-1 1-1,1-1 1,-1 0 0,0 1 0,-1-1-1,1 1 1,0-1 0,-1 1 0,0-1 0,0 7-1,0-9-356,-1 0 0,1-1 0,0 1 0,0-1-1,-1 1 1,1-1 0,-1 1 0,1-1 0,0 1-1,-1-1 1,1 0 0,-1 1 0,1-1 0,-1 1-1,0-1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61 2496,'0'0'99,"-1"0"0,1 0 0,0 0 1,-1 0-1,1-1 0,0 1 0,-1 0 0,1 0 0,0-1 1,-1 1-1,1 0 0,0 0 0,-1-1 0,1 1 0,0 0 1,0-1-1,0 1 0,-1 0 0,1-1 0,0 1 0,0-1 1,0 1-1,0 0 0,0-1 0,-1 1 0,1-1 1,0 1-1,0 0 0,0-1 0,0 1 0,0-1 0,0 1 1,0-1-1,1 1 0,-1 0 0,0-1 0,0 1 0,0-1 1,0 1-1,0 0 0,1-1 0,-1 1 0,0 0 0,0-1 1,1 1-1,-1-1 0,4-13 4040,-6-4 1997,2 17-5865,0 0 0,0 1 0,-1-1 0,1 0-1,-1 1 1,1-1 0,-1 0 0,1 1 0,-1-1 0,1 1 0,-1-1-1,1 1 1,-1-1 0,0 1 0,1-1 0,-2 0 0,1 1-242,1 0 1,0 0 0,0 0 0,0 0-1,0 0 1,0 0 0,0-1 0,-1 1-1,1 0 1,0 0 0,0 0 0,0 0-1,0 0 1,-1 0 0,1 0 0,0 0-1,0 0 1,0 0 0,0 0 0,-1 0-1,1 0 1,0 0 0,0 0 0,0 0-1,0 0 1,-1 0 0,1 0 0,0 0 0,0 0-1,0 0 1,0 0 0,-1 1 0,1-1-1,0 0 1,0 0 0,0 0 0,0 0-1,0 0 1,-1 0 0,1 0 0,0 1-1,0-1 1,0 0 0,0 0 0,0 0-1,0 0 1,0 1 0,0-1 0,0 0-1,0 0 1,0 0 0,0 1 0,0 11 243,2-1-11,-2 322 2584,0-109-7900,13-216-3863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4384,'0'-1'159,"0"0"0,0 0-1,0 0 1,0 0 0,1 0 0,-1 0 0,0 0 0,1 0 0,-1 1-1,1-1 1,-1 0 0,1 0 0,-1 0 0,1 1 0,-1-1-1,1 0 1,0 0 0,0 1 0,-1-1 0,1 1 0,0-1 0,0 1-1,0-1 1,-1 1 0,1-1 0,0 1 0,0 0 0,0 0 0,0-1-1,0 1 1,0 0 0,0 0 0,0 0 0,0 0 0,0 0 0,0 0-1,0 0 1,0 0 0,0 0 0,0 1 0,-1-1 0,1 0 0,0 1-1,0-1 1,0 0 0,0 1 0,0-1 0,-1 1 0,1 0-1,0-1 1,0 1 0,-1-1 0,1 1 0,0 0 0,0 1 0,4 6 265,0 1 1,-1 0 0,0 1 0,0-1 0,-1 1-1,0 0 1,-1 0 0,0 0 0,-1 0 0,1 10-1,-1 13 667,-7 57-1,5-65-980,2 28 1,0-9-114,-6-26 513,-1-12-1985,6-6 1253,0 0-1,-1 0 0,1 0 1,0 0-1,0 0 1,-1 0-1,1 0 1,0-1-1,-1 1 0,1 0 1,-4-8-6156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1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3328,'5'-15'5120,"-5"15"-5024,0 0-1,0 0 1,1 0 0,-1 0 0,0 0 0,1 0 0,-1 0 0,0 0 0,1 0-1,-1 0 1,0 1 0,0-1 0,1 0 0,-1 0 0,0 0 0,1 0-1,-1 0 1,0 1 0,0-1 0,1 0 0,-1 0 0,0 0 0,0 1-1,0-1 1,1 0 0,-1 0 0,0 1 0,0-1 0,0 0 0,0 1 0,0-1-1,1 0 1,-1 0 0,0 1 0,0-1 0,0 0 0,0 1 0,0-1-1,0 1 1,-3 121 6032,1 4-3989,-2-40-1235,1-55-608,2 1 0,5 57 0,-3-49-137,-1-24-132,0-12 43,0-14-7601,0 5 5201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9 404 3488,'-1'0'108,"1"0"-70,-1 0-1,1 0 1,0 0 0,0 0-1,0 0 1,-1 0-1,1 0 1,0 0 0,0 0-1,-1 0 1,1 0-1,0 0 1,0 0 0,-1 0-1,1 0 1,0 0 0,0 0-1,0 0 1,-1 0-1,1-1 1,0 1 0,0 0-1,0 0 1,-1 0-1,1 0 1,0 0 0,0-1-1,0 1 1,0 0 0,-1 0-1,1 0 1,0 0-1,0-1 1,0 1 0,0 0-1,0 0 1,0 0-1,0-1 1,0 1 0,-1 0-1,1 0 1,0-1 0,0 1-1,0 0 1,0 0-1,0-1 1,0 1 0,0 0-1,0 0 1,1-1 0,3-18 8718,-1 14-8402,0-1 0,-1 1 0,2 0-1,-1 0 1,5-6 0,-5 7-247,34-39 732,1 2 0,54-45 0,-63 63-512,1 1 0,42-22 0,-69 42-269,0 1-1,0-1 0,1 1 1,-1 0-1,0 0 0,1 0 0,-1 0 1,0 0-1,1 1 0,-1 0 0,1-1 1,-1 1-1,1 0 0,-1 1 1,0-1-1,1 1 0,-1-1 0,1 1 1,-1 0-1,0 0 0,0 1 1,1-1-1,-1 1 0,0-1 0,0 1 1,4 4-1,1 1 302,0 0-1,-1 1 1,9 12-1,15 17 973,-28-34-1180,1 0 0,-1-1 0,0 1-1,1-1 1,-1 0 0,1 1 0,0-1 0,7 2 0,-7-3-84,0 0 0,1-1-1,-1 0 1,1 0 0,-1 0 0,1 0 0,-1 0 0,1-1 0,-1 0 0,6-2 0,2 0 54,-1-1 0,20-10-1,-14 6-401,0-2 0,0 0-1,-1-1 1,0 0 0,-1-1-1,-1-1 1,17-19 0,-28 29-349,0-1 1,-1 0-1,1 0 1,-1 0-1,0 0 1,2-6-1,0-13-10472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 39 2400,'-5'-25'3680,"6"25"-3612,-1 0 0,0-1-1,0 1 1,0 0 0,0 0 0,0 0 0,0-1 0,1 1-1,-1 0 1,0 0 0,0 0 0,0-1 0,0 1 0,0 0 0,0 0-1,0-1 1,0 1 0,0 0 0,0 0 0,0 0 0,0-1-1,0 1 1,0 0 0,0 0 0,-1-1 0,1 1 0,0 0 0,0 0-1,0 0 1,0-1 0,0 1 0,0 0 0,0 0 0,-1 0-1,1 0 1,0-1 0,0 1 0,0 0 0,0 0 0,-1 0 0,-7-5 1939,6 5-1775,-1 0 0,1 1 0,-1-1-1,1 1 1,-1 0 0,1 0 0,-1 0 0,1 0 0,-4 3 0,-21 16 482,21-16-472,-28 24 511,0 1 1,-38 46 0,58-59-573,-54 65 675,59-68-761,0 0-1,1 1 0,1 0 1,-10 24-1,15-33-61,-3 8 53,1 0 0,0 0 0,1 0 0,0 0 0,-1 16 0,2 21 220,2 0-1,3-1 0,12 77 1,3-57 157,36 98 1,-40-128-181,-9-24-207,0-1-1,-2 1 0,0 0 1,0 0-1,-1 0 0,-1 0 1,-1 23-1,-23 170 513,15-163-452,-3-1 1,-26 69-1,23-83-66,-23 39 0,20-39 4,1-4 78,0 0 1,-27 31-1,30-42-87,0-1 1,-1 0-1,-1-1 0,-27 20 1,38-32-163,1 1 1,0-1-1,-1 0 1,1 0 0,-1 0-1,1 0 1,-1-1 0,-4 1-1,-2-1-2854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 5888,'-9'-3'1688,"8"2"-1416,-1 1 0,1-1-1,-1 1 1,1-1 0,-1 1 0,1-1-1,-1 1 1,1 0 0,-1 0 0,0 0-1,-2 0 1,1 1 414,-1 1-1,1-1 1,0 0 0,0 0-1,-7 1 1,6-2-442,0 1 0,0 0 1,0 0-1,0 1 0,0-1 1,-7 4-1,7-2-131,0 0 0,0 0 0,0 0 0,0 1 0,1 0 0,-1-1 0,1 1 0,0 0 1,0 0-1,0 1 0,1-1 0,-1 1 0,1-1 0,0 1 0,0 0 0,1 0 0,0 0 0,-1 0 0,2 0 0,-1 0 1,0 0-1,1 0 0,0 6 0,1-2-42,0-1 0,1 1 0,0 0 0,0-1 0,1 1 0,0-1 0,0 0 0,1 0 0,0 0 0,1 0 0,0-1 0,8 12 0,-5-11 16,0 1-1,0-1 1,1-1 0,0 0 0,0 0-1,1-1 1,0 0 0,0 0-1,16 5 1,-21-9-36,0 0-1,1-1 1,-1 0-1,1 0 1,-1 0-1,1-1 1,0 1-1,-1-1 1,8-1-1,-9 0-19,0 0-1,0 0 1,-1 0-1,1 0 1,0-1-1,-1 0 0,1 1 1,-1-1-1,0 0 1,1-1-1,-1 1 1,0-1-1,0 1 1,3-6-1,1 0 22,-1-1-1,-1 1 0,0-2 0,0 1 0,-1 0 1,0-1-1,0 0 0,-1 0 0,-1 0 0,1 0 1,-2-1-1,1 1 0,-2 0 0,1-1 0,-1 1 0,-1-1 1,0 1-1,0 0 0,-6-21 0,5 25-23,-1 0-1,1-1 1,-1 1-1,0 0 1,-1 1 0,-7-11-1,9 13-42,0 1 0,0 0 0,0 0-1,0 1 1,0-1 0,-1 0 0,1 1 0,-1-1-1,1 1 1,-1 0 0,0 0 0,1 0 0,-1 0-1,0 0 1,0 1 0,0-1 0,1 1-1,-5 0 1,-10 1-94,0 0-1,1 2 1,0 0-1,0 0 1,0 2-1,-31 12 1,31-10-1372,-23 15 0,38-16-4022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2976,'1'-2'150,"0"1"-1,0 0 1,0 0 0,0-1 0,-1 1 0,1 0-1,0-1 1,-1 1 0,1-1 0,-1 1-1,14-15 12905,-14 16-12870,9 51 1922,4 157-431,-12-68-3430,-1-140 1682,0 0 0,0 0 0,0 1-1,0-1 1,0 0 0,0 0-1,0 0 1,0 0 0,0 0-1,0 1 1,0-1 0,0 0 0,0 0-1,0 0 1,0 0 0,0 0-1,0 0 1,0 0 0,0 1 0,0-1-1,0 0 1,0 0 0,-1 0-1,1 0 1,0 0 0,0 0 0,0 0-1,0 0 1,0 0 0,0 0-1,0 1 1,-1-1 0,1 0 0,0 0-1,0 0 1,0 0 0,0 0-1,0 0 1,0 0 0,-1 0-1,1 0 1,0 0 0,0 0 0,0 0-1,0 0 1,-1 0-171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12 4736,'-3'-4'631,"2"3"-535,1 1 0,-1-1 0,1 0 0,-1 1 0,1-1-1,-1 1 1,1 0 0,-1-1 0,0 1 0,1-1 0,-1 1 0,0 0 0,1-1 0,-1 1 0,0 0 0,1 0 0,-1 0-1,0-1 1,0 1 0,1 0 0,-2 0 0,-1 12 6686,-1 27-4447,2-18-1143,-17 104 2173,10-40-2277,-10 171 256,22-147-2277,-14-131-10645,10 5 7290,3 4 1440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14 273 3232,'-4'-1'376,"4"1"-313,-1-1 0,1 1 0,-1 0 0,1 0 0,-1 0 0,1-1 0,-1 1 0,1 0 0,-1-1 0,1 1 1,-1 0-1,1-1 0,0 1 0,-1-1 0,1 1 0,0-1 0,-1 1 0,1-1 0,0 1 0,-1-1 0,1 1 0,0-1 0,0 1 0,-1-2 0,3 0 614,-1 1-1,1-1 1,0 0 0,-1 0 0,1 1 0,0-1-1,0 0 1,0 1 0,0 0 0,4-2-1,35-22 1357,-29 18-1217,26-17 648,-21 12-684,-1 2 0,32-15-1,-43 23-602,0 0-1,0 0 0,0 1 0,0 0 1,0 0-1,0 0 0,0 0 1,0 1-1,0 0 0,1 0 0,-1 0 1,0 1-1,0 0 0,0 0 0,7 2 1,21 11 1145,-22-8-469,22 7 0,-28-12-729,-1 0 0,0 0 1,0-1-1,1 1 1,-1-1-1,0 0 0,1 0 1,-1-1-1,6 0 1,6-3 24,1-1 0,-1 0 1,-1-1-1,1-1 1,22-14-1,-4 0-928,37-32 0,-26 20-3637,-26 20 2320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4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327 111 3712,'1'-12'1755,"0"9"-1308,-1 1 0,0 0 0,0-1 0,0 1-1,0 0 1,0-1 0,-1 1 0,1 0 0,-1-3 0,-1 2-116,1-1 0,-1 1 0,0-1 0,0 1 0,0 0 0,0 0 0,0 0 0,-1 0 0,1 0 0,-1 0 0,-5-3 0,0-2 65,5 6-246,-1-1 1,1 1-1,0 0 1,0 0 0,-1 1-1,1-1 1,-1 1 0,0-1-1,1 1 1,-8-1-1,0 0 103,1 1 0,-14 1 0,12 0-149,-1 1-1,1 0 0,0 1 1,0 0-1,0 1 0,0 0 0,1 1 1,-1 1-1,1 0 0,-20 11 0,27-13-58,0 0-1,0 0 0,0 0 0,1 0 0,-1 0 0,1 1 0,0 0 0,0 0 1,-3 4-1,5-6-4,0 1 1,-1 0 0,1-1-1,0 1 1,0 0 0,1 0-1,-1 0 1,1 0 0,-1 0-1,1-1 1,0 1 0,0 0-1,0 0 1,0 0 0,1 0-1,-1 0 1,2 3 0,3 9 141,2-1 1,-1 0 0,16 24-1,4 9 117,25 77 373,-20-42-16,-12-36 36,16 61-1,-30-89-505,-1 1-1,-1-1 1,-1 1 0,-1 0-1,0 0 1,-3 28 0,-6-11-711,5-27-417,3-9 740,0 1-1,-1-1 1,1 1 0,0-1-1,0 0 1,0 1-1,-1-1 1,1 0 0,0 1-1,-1-1 1,1 0 0,0 1-1,-1-1 1,1 0 0,0 1-1,-1-1 1,1 0 0,0 0-1,-1 0 1,1 1 0,-1-1-1,1 0 1,0 0-1,-1 0 1,1 0 0,-1 0-1,1 0 1,-1 0 0,0 0-1,-12-2-8042,6 1 3383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6304,'-26'-7'2032,"20"5"-539,15 2 1488,133-13 3127,71 13-3742,-88 2-2104,-92-5-2289,-20 3 811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2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 7392,'-21'-8'15808,"30"10"-11501,31 4-4844,251-3 1774,-50-3-1173,-212 5-2101,-37 11-8741,2-1 8026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5472,'0'0'1760,"-8"7"944,2 7-1474,-1 0-1,-1 0 1,0 0 0,-1-1 0,-17 20 0,-59 52 1173,55-58-1545,-34 41 0,46-44-508,0 2 1,2-1-1,-20 44 0,-23 84 660,51-128-804,1 1 1,2-1-1,0 1 0,2 0 1,-1 49-1,5-58-120,0 0-1,1 0 0,1-1 0,1 0 0,0 1 1,1-1-1,1-1 0,0 1 0,1-1 0,12 18 1,24 32 210,76 88 0,-97-130-20,-22-23-401,1 1-1,-1-1 0,1 1 1,0-1-1,-1 1 0,1-1 1,-1 1-1,1-1 0,0 1 1,0-1-1,-1 0 0,1 1 1,0-1-1,0 0 0,-1 0 1,1 0-1,0 1 0,0-1 1,-1 0-1,1 0 0,0 0 1,0 0-1,0 0 0,-1-1 1,1 1-1,0 0 0,0 0 1,0 0-1,0-1 0,1-1-634,-1 0 0,1 0 0,-1 0-1,0 0 1,0 0 0,0 0 0,1-4-1,1 0-532,5-7-883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 5216,'-1'-1'295,"1"1"-1,-1-1 1,0 1 0,0-1-1,1 1 1,-1-1 0,0 1-1,0-1 1,0 1 0,0 0-1,1 0 1,-1-1 0,0 1-1,0 0 1,0 0 0,0 0-1,0 0 1,0 0 0,0 0-1,0 0 1,1 0 0,-1 0-1,0 1 1,0-1 0,0 0 0,0 1-1,-1-1 1,0 2-16,0-1 0,0 1 1,0 0-1,0 0 0,0-1 0,0 1 1,1 0-1,-1 1 0,-2 2 1,-2 7 275,0-1 0,-8 24 0,4 0 197,1 1 1,-7 61 0,11-66-483,-3 23 132,3 0 0,2 0 0,2 1 0,8 72 0,-6-119-336,1 0 0,-1 1 0,1-1 1,1 0-1,-1 0 0,1 0 0,1-1 0,-1 1 0,1-1 0,1 0 0,-1 0 0,8 8 0,-10-13-27,0 0-1,0-1 1,0 0 0,1 1-1,-1-1 1,0 0 0,1 0-1,-1 0 1,0 0 0,1-1-1,-1 1 1,1 0 0,-1-1-1,1 0 1,0 0 0,-1 0-1,1 0 1,-1 0 0,5-1-1,4-1-20,-1 0-1,1-1 0,14-5 1,4-4 30,0-1 1,-1-2 0,0-1 0,-1-1 0,35-29 0,-53 38-36,-1 0 1,1-1 0,-2 0-1,1 0 1,-2-1-1,1 1 1,7-18-1,-4 7-19,-2-2 1,10-36-1,-12 36-29,-2 0 0,0 0 1,-2 0-1,0 0 0,-3-39 1,0 50 23,0-1 1,-1 1 0,0 0-1,-1-1 1,0 1 0,0 0-1,-1 0 1,-1 1 0,0-1-1,-1 1 1,-8-13 0,6 13-12,-1 0 1,0 0 0,0 1 0,0 1 0,-1-1-1,-1 2 1,1-1 0,-1 1 0,-23-10 0,20 11-125,0 1 1,0 0 0,-19-4-1,27 8-96,-1 0 0,0 0 0,0 0 0,0 1 0,0 0-1,0 1 1,0-1 0,0 1 0,-8 3 0,13-4-288,0 1 1,0 0-1,0 1 1,0-1-1,0 0 0,0 0 1,0 1-1,0-1 1,0 1-1,1 0 0,-1 0 1,1-1-1,-1 1 1,1 0-1,0 0 0,-1 0 1,1 0-1,0 1 0,0-1 1,1 0-1,-1 0 1,-1 5-1,2 8-2499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8320,'-3'-3'5030,"3"3"-4950,0 0-23,0 0 1,0 0 0,0 1-1,0-1 1,0 0 0,0 0-1,0 0 1,0 0 0,0 0-1,0 0 1,1 1 0,-1-1-1,0 0 1,0 0 0,0 0-1,0 0 1,0 0 0,0 0-1,0 0 1,0 1 0,1-1-1,-1 0 1,0 0 0,0 0-1,0 0 1,0 0 0,0 0-1,0 0 1,1 0 0,-1 0-1,0 0 1,0 0 0,0 0-1,0 0 1,0 0 0,1 0-1,-1 0 1,0 0 0,0 0 0,0 0-1,0 0 1,0 0 0,1 0-1,-1 0 1,0 0 0,0 0-1,0 0 1,0 0 0,2 0 253,0 0 1,-1 0 0,1 1 0,0-1-1,-1 1 1,1-1 0,0 1 0,-1 0-1,2 0 1,13 5 720,-11-5-809,231 29 2450,-190-25-2740,11-1-3360,-46-3-482,1 1 1195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2912,'-13'-9'9908,"16"13"-7053,-1-2-3698,2 5 1485,0-1 0,0 0 0,1 0 1,9 9-1,8 9 642,-8-6-802,0 0 0,-2 1 0,0 0-1,-1 1 1,14 37 0,-11-13 32,-2 1 0,10 90 0,-18-98-273,-3 1 0,-1 0 0,-1-1 0,-8 43 0,-1-34 47,-3 0 1,-35 83-1,6-17-1089,32-90-2600,-1-11-2233,6-8 2792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4224,'-13'-13'8277,"18"25"-7484,-1 0 0,-1 0 0,0 0 0,2 21 0,0 52 1139,-4-57-1429,-11 571 3857,1-352-3398,6-9-631,3-93 207,1-76-7252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8 191 4160,'0'-1'157,"0"-1"0,0 1 0,0 0 0,-1 0-1,1 0 1,0 0 0,0 0 0,-1 0 0,1 0 0,-1 0 0,1-1 0,-1 1 0,1 0 0,-2-1 0,1 1-117,4-28 6904,-1 21-6527,0 1 0,1-1 0,0 1 0,1 0-1,-1 0 1,1 0 0,1 0 0,-1 1 0,1 0 0,1-1-1,8-7 1,-8 9-298,1-1-1,0 1 1,0 0 0,1 1-1,-1-1 1,1 2 0,0-1-1,0 1 1,1 0-1,-1 1 1,1 0 0,-1 0-1,1 1 1,0 0-1,-1 0 1,12 1 0,-18 0-95,1 1-1,0-1 1,-1 0 0,1 1 0,-1 0 0,0 0-1,1-1 1,-1 1 0,0 1 0,1-1 0,-1 0-1,0 0 1,0 1 0,0 0 0,0-1 0,2 3-1,-2-1 17,0 0-1,1 0 1,-1 0-1,-1 0 1,1 1-1,0-1 0,-1 1 1,0-1-1,2 8 1,-1 0 71,-1-1 0,-1 1 1,1 0-1,-2 0 1,1 0-1,-4 16 0,-1-4 58,-1 0 0,-1-1 0,-17 38 0,-39 59 978,38-75-324,21-37-680,1-3-5,1 1 0,-1-1 0,1 1 1,-2 5-1,4-9-96,0 0 1,0 0 0,-1 0 0,1 0 0,0 0-1,0 0 1,0 0 0,0 0 0,0 0-1,0 0 1,0 0 0,0 0 0,1 0 0,-1 0-1,0 0 1,1 0 0,-1 0 0,0 0 0,1-1-1,-1 1 1,1 0 0,0 0 0,-1 0 0,1 0-1,1 1 1,3 0 67,-1 1 0,1-1 0,0 0 0,0 0 0,0 0 0,1 0 0,-1-1 0,0 0 0,0 0 0,8 0-1,2 1 15,37 3-113,0-1-1,62-5 0,-40 0-3886,-69 1 3241,-4 0 199,0 0-1,1 0 1,-1 0-1,1 0 0,-1 0 1,1 0-1,-1 0 1,0 1-1,1-1 0,-1 0 1,1 1-1,-1-1 1,0 1-1,3 1 0,4 8-2634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7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2720,'0'-14'9621,"0"24"-8405,-5 89 74,0-11-356,9 298 1121,-2-287-1481,11 213 669,13 168 869,-24-433-1818,1 23-3047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469 168 2400,'5'-4'6240,"-4"3"-6021,0 0 0,0 0 0,0 0 0,0 0 0,0 0 0,0 0 0,0 0 0,0 0 0,-1 0 0,1-1 0,0 1 0,-1 0 0,2-2 0,-1-3 123,0 0 0,0 0 0,0-1 1,-1 1-1,0 0 0,0 0 0,-1 0 0,-1-7 0,2 9-240,-1 0 0,0 0 1,0 0-1,0 1 0,-1-1 1,1 0-1,-1 1 0,0-1 1,0 1-1,0-1 0,0 1 1,-1 0-1,1 0 0,-6-4 1,7 6-72,-2-2 30,0 0 0,-1 1 0,0-1-1,1 1 1,-1 0 0,0 0 0,0 0 0,0 0 0,0 1-1,0 0 1,-1 0 0,1 0 0,0 0 0,-8 0-1,-2 2 68,1 0 0,-1 1 0,1 1 0,0 0-1,-16 6 1,1 1-42,-33 18 0,38-15-16,1 0 0,1 1 0,0 1 0,1 2 1,1 0-1,-23 25 0,37-36-78,0-1 0,0 1 0,1 0 0,0 0 1,-4 10-1,7-14 13,0 0 0,0 0 0,0-1 0,1 1 0,-1 0 0,1 0 0,-1 0 1,1 0-1,0 0 0,0 0 0,0-1 0,0 1 0,0 0 0,0 0 0,0 0 0,1 0 0,-1 0 1,1 0-1,-1 0 0,1-1 0,0 1 0,0 0 0,0 0 0,0-1 0,0 1 0,2 2 0,2 0 40,-1 0-1,1-1 1,0 0 0,0 0-1,0 0 1,0 0-1,1-1 1,-1 0-1,10 3 1,6 0 17,27 3 1,-35-6-90,59 6 47,37 6 206,-94-11-182,0 0 1,0 2-1,0-1 1,-1 2-1,15 7 0,-16-4 162,-1-1 0,0 2 0,0 0 0,20 21 0,-31-29-170,0-1 0,1 1 0,-1-1 1,0 1-1,0-1 0,-1 1 0,1-1 1,0 1-1,0 0 0,-1-1 0,1 1 0,-1 0 1,1 0-1,-1-1 0,0 1 0,0 0 1,0 0-1,0 0 0,0 0 0,0-1 1,0 1-1,-1 0 0,1 0 0,-1-1 1,1 1-1,-1 0 0,0 0 0,1-1 0,-1 1 1,0-1-1,0 1 0,0-1 0,0 1 1,-1-1-1,1 1 0,-3 1 0,0 1 3,-1 0 0,0 0-1,0 0 1,-1-1-1,1 1 1,-1-1 0,1-1-1,-1 1 1,0-1-1,-7 2 1,-119 13 67,93-14-207,-170 20-923,179-22-4138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6048,'0'0'2725,"0"13"1862,0 7-2915,1 17-196,-2 0 0,-7 43 1,-17 28-960,23-99-855,0-1 1,-1 1-1,0-1 0,-5 11 1,-11 12-4673,13-20 2994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5408,'-24'-29'2432,"24"13"-2112,0 12-256,5 4-96,0-3-256,9 6 160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3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4 202 5728,'-3'-7'7093,"8"-5"-812,3-5-3645,-7 13-2319,1 0-1,0 0 1,1 1 0,-1-1-1,4-4 1,5-8 348,0-1-205,1 1-1,14-17 1,-20 26-346,1 1 0,-1 0 0,1 0-1,0 0 1,1 1 0,14-8 0,-20 12-99,0 0-1,0 0 1,0 0 0,0 0-1,0 0 1,0 1-1,1-1 1,-1 1-1,0 0 1,0 0 0,0 0-1,1 0 1,-1 0-1,0 0 1,5 1 0,-6 0-18,1 0 1,0 0 0,-1 0-1,1 0 1,-1 0 0,1 0-1,-1 1 1,0-1 0,1 0-1,-1 1 1,0-1 0,0 1-1,0-1 1,0 1 0,0 0-1,0 0 1,-1-1 0,1 1-1,0 2 1,2 6 11,0 1 1,-1-1-1,-1 1 1,0-1 0,0 1-1,-1 0 1,0-1-1,-1 1 1,-1 0-1,1-1 1,-1 0-1,-1 1 1,-4 10-1,-4 6 67,0-2 0,-2 1 0,-27 40 0,33-57 1,0 0 0,-1 0 0,0-1 0,0 0 0,-1 0 0,-13 9 0,20-16-61,0 0 0,0 0 0,-1 0 0,1 0 0,0 0 0,0-1 0,-1 1 0,1-1 0,0 1 0,-1-1 0,-3 0 0,17-3 312,-5 0-280,1 1-1,-1 1 0,10-2 0,100-1 897,-7 4-657,-78 1-3169,0-1-4437,-17 0 4513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5152,'-1'0'61,"1"0"1,0 0 0,0-1-1,0 1 1,0 0-1,-1 0 1,1 0 0,0 0-1,0 0 1,0 0-1,0-1 1,-1 1 0,1 0-1,0 0 1,0 0 0,0 0-1,-1 0 1,1 0-1,0 0 1,0 0 0,-1 0-1,1 0 1,0 0-1,0 0 1,0 0 0,-1 0-1,1 0 1,0 0-1,0 1 1,0-1 0,-1 0-1,1 0 1,0 0-1,0 0 1,0 0 0,0 0-1,-1 1 1,1-1-1,0 0 1,0 0 0,0 0-1,0 0 1,0 1-1,-1-1 1,1 0 0,0 0-1,0 0 1,0 1-1,3 11 2339,-1-1-576,-3 26 432,-2-1 0,-10 51 0,12-84-2182,1 0 1,0 0-1,-1-1 0,1 1 1,1 6-1,-1-9-56,0 1 0,0-1 0,0 0 1,0 1-1,0-1 0,0 1 0,0-1 0,1 0 1,-1 1-1,0-1 0,0 0 0,0 0 0,0 1 1,1-1-1,-1 0 0,0 1 0,0-1 0,1 0 1,-1 0-1,0 1 0,1-1 0,-1 0 0,0 0 1,0 0-1,1 1 0,-1-1 0,0 0 0,1 0 1,-1 0-1,1 0 0,-1 0 0,0 0 0,1 0 1,-1 0-1,0 0 0,1 0 0,-1 0 0,0 0 1,1 0-1,-1 0 0,0 0 0,1 0 0,-1 0 0,1 0 1,-1 0-1,0-1 0,0 1 0,1 0 0,-1 0 1,0 0-1,1-1 0,10-6-54,0-1-1,-1 0 1,0-1-1,17-18 1,7-7-161,-4 7 317,51-34 0,-79 60-80,-1 0-1,0 0 1,1 0 0,-1 0-1,1 0 1,-1 1-1,1-1 1,0 0-1,-1 1 1,1 0-1,-1-1 1,1 1 0,0 0-1,-1 0 1,1 0-1,0 0 1,0 0-1,-1 0 1,1 0-1,-1 1 1,1-1-1,0 0 1,-1 1 0,1 0-1,-1-1 1,1 1-1,-1 0 1,1 0-1,-1 0 1,1 0-1,-1 0 1,0 0 0,0 0-1,0 0 1,1 0-1,0 2 1,1 2 150,0-1 1,-1 1 0,0 0 0,1 0-1,-1 0 1,-1 0 0,1 0-1,-1 0 1,2 11 0,-1 14 213,-1 0 0,-3 33 0,-8 19-3573,8-75 1607,30-12-13841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60 139 6048,'-1'7'7595,"0"3"-3487,-6 26-3060,3-12-61,-40 333 2074,42-315-2773,2 0 0,7 58 0,-6-93-265,0 1 0,1-1-1,-1 0 1,2 0 0,-1 0-1,1 0 1,0-1 0,1 1-1,-1-1 1,9 11 0,-10-14 1,0-1-1,0 0 1,0 0 0,1 0 0,-1 0-1,1 0 1,-1 0 0,1 0-1,0-1 1,-1 0 0,1 1 0,0-1-1,0 0 1,0 0 0,0-1 0,0 1-1,0-1 1,0 1 0,0-1 0,1 0-1,-1 0 1,0 0 0,0-1 0,0 1-1,0-1 1,5-1 0,22-9-20,-1-1 0,0-1 1,-1-2-1,44-30 0,-56 32-53,0-1 0,-1 0 0,-1-2 0,-1 1 0,0-2 0,-1 0 0,0 0 0,-1-1 0,8-20 0,6-15-58,-3-2 0,23-84 1,-40 123 87,-1-1 1,-1 1 0,0-1 0,-2 0 0,0 0 0,-1 0 0,0 0 0,-5-25-1,4 33 25,-1 1 0,0-1 0,-1 1 0,0 0-1,-1 0 1,1 0 0,-1 0 0,-1 1 0,0-1-1,0 1 1,0 0 0,-1 0 0,0 1-1,0 0 1,0 0 0,-1 0 0,0 1 0,-10-6-1,8 7-64,0 0 0,0 0-1,0 1 1,0 0 0,-1 0-1,1 1 1,-1 1 0,0 0-1,1 0 1,-1 0 0,0 2 0,1-1-1,-17 3 1,10 1 55,-1-1 1,1 2-1,0 0 1,0 1-1,1 1 1,-1 1-1,-14 9 1,17-8 105,0 0 0,1 1 0,0 1 0,1 0 0,0 0 1,1 1-1,0 1 0,1-1 0,0 2 0,1-1 0,0 1 0,-8 22 1,14-29-31,0 0 1,0 1-1,1-1 1,0 1-1,0-1 1,1 1-1,0-1 1,1 9-1,0 9 454,-1-24-470,0 1 1,0 0-1,0-1 0,0 1 0,0 0 1,1-1-1,-1 1 0,1 0 0,-1-1 0,1 1 1,0-1-1,0 1 0,-1-1 0,1 0 0,0 1 1,0-1-1,1 0 0,-1 1 0,0-1 1,0 0-1,0 0 0,1 0 0,-1 0 0,1 0 1,-1-1-1,1 1 0,-1 0 0,1-1 0,2 2 1,3-1 84,-1 1 0,1-1 0,0-1 0,0 1 0,13-2 0,86-7 589,-56 3-604,-1 2 1,65 4 0,-90 1-249,17 1 24,-16 4-3106,-24 1-2147,-1-6 4318,0 13-4321,0 4 1738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284 774 1984,'0'-1'505,"0"0"0,0 0 0,1 0 1,-1 0-1,0 0 0,1 0 0,-1 0 0,1 0 0,-1 0 0,1 0 1,-1 0-1,2-1 0,-1 2-332,-1-1 0,1 1 0,-1-1 0,1 1 1,-1-1-1,0 0 0,1 1 0,-1-1 0,0 0 0,1 1 1,-1-1-1,0 0 0,0 1 0,1-1 0,-1 0 0,0 1 1,0-1-1,0 0 0,0 1 0,0-1 0,0 0 0,0 0 0,0 1 1,0-1-1,0 0 0,-1 1 0,1-1 0,0 0 0,0 0 1,-1 1-1,1-1 0,0 1 0,-1-1 0,1 0 0,-1 1 1,1-1-1,-1 1 0,1-1 0,-1 1 0,1-1 0,-2 0 1,0 0-44,0-1 1,0 1-1,-1 0 1,1 0 0,0 0-1,-1 0 1,1 0 0,-1 0-1,1 1 1,-1-1 0,1 1-1,-1 0 1,1 0-1,-1 0 1,1 0 0,-1 0-1,0 1 1,1-1 0,-1 1-1,1-1 1,-1 1 0,1 0-1,0 0 1,-4 2-1,-7 3 78,1 1-1,-1 1 0,-12 10 0,19-13-78,-17 11 64,1 2 0,-26 25 0,41-36-192,1 0 0,0 1-1,0 0 1,0 0 0,1 1-1,1-1 1,-1 1 0,1 0 0,1 0-1,-3 11 1,5-17 2,0 0 1,0 0-1,1 1 0,0-1 1,0 0-1,0 0 0,0 0 1,0 0-1,1 1 0,-1-1 1,1 0-1,0 0 0,0 0 1,0 0-1,0 0 0,0 0 1,1-1-1,-1 1 0,1 0 1,0-1-1,0 1 0,2 2 1,3 1 78,0-1 0,0 1 0,0-1 0,1 0 0,-1-1 0,16 6 0,-18-8-37,-1 0 0,1-1 1,0 1-1,0-1 0,0-1 1,0 1-1,0-1 0,0 0 0,1 0 1,-1 0-1,0 0 0,0-1 1,0 0-1,0 0 0,0-1 1,6-2-1,-5 2-39,0-1 1,-1 0-1,1-1 0,0 1 0,-1-1 1,0 0-1,0 0 0,0-1 1,0 0-1,-1 1 0,0-1 1,0-1-1,4-5 0,3-10-5,-1-1 0,-1 0 1,-1 0-1,7-30 0,14-95-180,-24 123 91,7-60 102,2-135-1,-23-84 563,8 237-336,1 65-234,0 0-1,1 0 1,-1 0 0,0 0 0,0 1 0,0-1 0,0 0 0,-1 0 0,1 0 0,0 0 0,0 0 0,0 0-1,-1 1 1,1-1 0,-1 0 0,1 0 0,0 0 0,-1 1 0,1-1 0,-1 0 0,0 1 0,0-2-1,-4 6 61,1 8-27,-25 238 1470,28-231-1408,-10 149 1057,19 298-1,-6-436-1158,15 122-841,-17-152 726,0 0-1,0-1 1,0 1-1,0 0 0,1-1 1,-1 1-1,0 0 1,0 0-1,0-1 1,1 1-1,-1 0 1,0 0-1,0 0 0,0 0 1,1-1-1,-1 1 1,0 0-1,0 0 1,1 0-1,-1 0 1,0 0-1,1-1 0,-1 1 1,0 0-1,0 0 1,1 0-1,-1 0 1,0 0-1,1 0 1,-1 0-1,0 0 0,1 0 1,-1 0-1,0 0 1,0 1-1,1-1 1,-1 0-1,0 0 0,1 0 1,-1 0-1,0 0 1,0 1-1,1-1 1,-1 0-1,0 0 1,0 0-1,0 0 0,1 1 1,-1-1-1,0 0 1,0 0-1,0 1 1,0-1-1,1 0 1,-1 1-1,0-1 0,0 0 1,0 0-1,0 1 1,0-1-1,0 0 1,0 1-1,0-1 1,0 0-1,0 0 0,0 1 1,0-1-1,0 1 1,8-8-1985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149 155 6656,'-2'-4'759,"-3"-2"791,5 6-1473,0 0 0,0 0 0,0 0 0,0 0 0,0 0 0,-1 0 0,1 1 0,0-1-1,0 0 1,0 0 0,0 0 0,0 0 0,0 0 0,-1 1 0,1-1 0,0 0 0,0 0 0,0 0 0,0 0 0,0 1 0,0-1 0,0 0-1,0 0 1,0 0 0,0 1 0,0-1 0,0 0 0,0 0 0,0 0 0,0 0 0,0 1 0,0-1 0,0 0 0,0 0 0,0 0 0,0 1 0,0-1-1,0 0 1,1 0 0,-2 8 1158,0 0 0,-1 0-1,-3 15 1,1-10-510,-7 24 1051,-27 59 0,26-65-1172,1 0 0,-11 48 0,-2 67 421,19-103-771,1 55-1,4-75-153,1-1 0,2 0 1,0 0-1,9 29 0,-8-39-61,0-1-1,1 0 1,0-1-1,1 1 1,0-1-1,1 0 1,0-1-1,15 17 1,-19-23-18,0-1 1,0 1 0,0-1-1,0 1 1,0-1-1,1 0 1,-1 0 0,1 0-1,0-1 1,-1 1-1,1-1 1,0 0 0,0 0-1,0 0 1,0-1-1,4 1 1,-2-1-21,0-1 0,-1 1 0,1-1 0,0-1 0,-1 1 0,1-1 0,-1 0 0,1 0 0,9-6 0,3-3 0,-1-1-1,-1-1 0,0-1 0,27-29 1,-5 0-123,49-72 1,19-52 97,-100 158 35,8-14 38,-1-1 0,17-41 0,-26 54-54,-1-1 0,0 1 0,0-1-1,-1 0 1,-1 0 0,0 0 0,0 1 0,-3-19 0,0 12 52,-2 0 0,0 0 1,-1 0-1,-1 1 0,-1 0 0,-11-22 1,9 23-31,-1-1 1,-1 1-1,0 1 1,-2 0-1,1 1 1,-17-15-1,15 17 3,-1 1 0,0 0 0,0 1 0,-1 1 0,0 0-1,-1 1 1,0 1 0,0 0 0,0 1 0,-26-4 0,39 9-55,0 1 1,0-1-1,0 1 1,0 0-1,1 0 1,-1 0-1,0 1 1,0 0-1,0-1 1,0 1-1,1 0 1,-1 1-1,1-1 1,-1 1-1,1 0 1,-5 2-1,4-1-221,1 0 0,0 0 0,-1 0 0,1 1 0,0-1 0,1 1 0,-1 0 0,1-1 0,0 1 0,0 0 0,0 0 0,0 1 0,-2 7 0,1-1-1164,1 0-1,0 0 0,1 0 0,0 0 1,1 1-1,0-1 0,0 0 0,1 0 1,3 12-1,8 9-1939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0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 9792,'-27'0'7775,"35"3"-6655,7 2 1568,7-1-1536,9-4 672,1 3-1056,13-6-64,5 3-416,8-4-352,0 4 32,5-8-1760,-8 3 992,-7-7-5888,-3 9 3713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06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1728,'0'0'6666,"5"0"-5286,-1 1-3698,0 3 270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1 481 2816,'0'0'181,"0"-1"0,1 0 0,-1 0 0,1 0 1,-1 1-1,0-1 0,1 0 0,0 0 0,-1 1 0,1-1 1,-1 0-1,1 1 0,0-1 0,-1 1 0,1-1 0,1 0 0,14-16 3012,-14 13-2780,0 0 1,0 0-1,-1 0 1,2-6 0,-3 6-30,2 0 0,-1-1 0,0 1 1,4-6-1,3-11 2273,-7 18-1247,-7 15-741,-3 9-472,2 1-1,0-1 1,1 2 0,1-1-1,1 1 1,2-1 0,0 1 0,1 33-1,2-48-178,0 0 0,1-1 0,-1 1-1,2-1 1,-1 0 0,1 0-1,0 0 1,0 0 0,5 8-1,-5-12 30,-1 1-1,0-1 0,1 1 0,0-1 0,0 0 0,0 0 1,0-1-1,1 1 0,-1 0 0,1-1 0,-1 0 0,1 0 1,0 0-1,0 0 0,0-1 0,0 1 0,6 0 0,-8-2 9,1 0-1,0 0 0,0 0 1,-1 0-1,1-1 0,0 1 1,0-1-1,-1 0 1,1 0-1,-1 0 0,1 0 1,-1 0-1,1-1 0,2-1 1,-1 0-4,1 0 1,-1-1 0,0 1-1,0-1 1,6-8 0,0-3-43,0-1 0,-1 0 1,-1-1-1,6-17 0,19-71-13,-30 92 41,0 0-1,-1 0 0,-1 1 0,1-18 1,-2 30-48,0 1 0,0-1 0,0 0 1,0 0-1,0 0 0,0 0 1,-1 0-1,1 0 0,0 0 0,0 0 1,0 0-1,0 0 0,0 0 0,0 0 1,0 0-1,0 0 0,0 0 1,0 0-1,0 0 0,0 0 0,0 0 1,0 0-1,0 0 0,0 0 0,0 0 1,0 0-1,0 0 0,0 0 0,0 0 1,0 0-1,0 0 0,0 0 1,0 0-1,0 0 0,0 0 0,0 0 1,0 0-1,0 0 0,0 0 0,0-1 1,-1 1-1,1 0 0,0 0 1,0 0-1,0 0 0,0 0 0,-2 7-251,-3 10 122,4 12 239,-6 37-1,6-56-54,1-1 0,0 0 0,1 1-1,0-1 1,0 1 0,1-1-1,1 0 1,-1 0 0,5 10 0,-6-17-8,-1 0 1,1 0 0,0-1 0,-1 1-1,1 0 1,0-1 0,0 1-1,0-1 1,0 1 0,0-1 0,1 1-1,-1-1 1,0 0 0,1 0 0,-1 1-1,1-1 1,-1 0 0,1 0-1,-1-1 1,1 1 0,0 0 0,0 0-1,-1-1 1,1 1 0,0-1 0,0 0-1,0 1 1,-1-1 0,1 0-1,0 0 1,0 0 0,0 0 0,0 0-1,-1-1 1,1 1 0,0 0 0,2-2-1,6-1 41,-1-1 1,1-1-1,-1 0 0,0 0 0,10-8 0,-11 8-85,135-96 147,-67 46-294,-74 54 115,-1 0 0,1 0-1,-1 0 1,0 1 0,1-1 0,-1 1-1,1-1 1,2 0 0,-3 1 33,-1 0 0,1 0-1,-1 0 1,0 0 0,1 0 0,-1 0 0,1 0 0,-1 0-1,0 0 1,1 1 0,-1-1 0,0 0 0,1 0 0,-1 0 0,0 1-1,1-1 1,-1 0 0,0 0 0,1 1 0,-1-1 0,0 0-1,1 0 1,-1 1 0,0-1 0,0 0 0,0 1 0,1-1 0,-1 1-1,0-1 1,0 0 0,0 1 0,0-1 0,0 0 0,0 1-1,0-1 1,1 1 0,-1-1 0,0 0 0,0 1 0,-1-1-1,1 1 1,0-1 0,0 1 0,-2 21 44,0 0-1,-2 1 1,0-1-1,-2-1 1,0 1-1,-12 23 1,17-42-18,-2 5 330,9-9 97,5-4-311,10-4-123,0-1-1,-1-1 1,-1-1-1,0-1 1,19-16 0,-26 20-34,-5 3-72,1 0 0,1 0 1,-1 1-1,12-6 0,-20 11 87,0 0 0,1 0 0,-1 0 0,0 0 0,1 0 0,-1 0 0,0 0 0,1 0 0,-1 0 0,0 0 0,1 0 0,-1 0-1,0 0 1,1 0 0,-1 0 0,0 0 0,1 1 0,-1-1 0,0 0 0,0 0 0,1 0 0,-1 0 0,0 1 0,1-1 0,-1 0 0,0 0 0,0 1 0,1-1 0,-1 0 0,0 0 0,0 1 0,0-1 0,0 0 0,1 1 0,-1-1 0,0 0 0,0 1 0,0-1-1,4 16 101,-4-13-50,4 23 8,0 33 0,-4-56-16,0-1 0,0 0 0,0 0 0,1 1 0,-1-1 0,1 0 0,-1 0 0,1 0 0,0 1 0,0-1 0,0 0 1,0 0-1,0-1 0,1 1 0,1 3 0,-2-4-9,0-1 0,0 1 0,0 0 0,0 0 0,0-1 0,-1 1 0,1-1 1,0 1-1,0-1 0,1 1 0,-1-1 0,0 0 0,0 1 0,0-1 0,0 0 0,0 0 0,0 0 0,0 0 1,0 0-1,1 0 0,-1 0 0,0 0 0,0 0 0,0-1 0,0 1 0,0 0 0,0-1 0,0 1 0,1-1 1,7-5 13,0-1 1,0 0 0,-1 0 0,0-1 0,14-17 0,-1 1-14,23-20-443,-44 44 402,0 0 0,0 0 1,1 0-1,-1 0 0,0 1 0,0-1 1,0 0-1,0 0 0,1 0 1,-1 0-1,0 0 0,0 1 1,0-1-1,0 0 0,0 0 1,0 0-1,0 1 0,1-1 0,-1 0 1,0 0-1,0 0 0,0 1 1,0-1-1,0 0 0,0 0 1,0 0-1,0 1 0,0-1 1,0 0-1,-5 41-243,3-31 301,1 0 1,0 1-1,0 12 1,1-20-19,0-1 1,1 1-1,-1 0 1,1 0 0,0-1-1,-1 1 1,1 0 0,0-1-1,1 1 1,-1 0-1,0-1 1,1 0 0,0 1-1,-1-1 1,1 0 0,3 3-1,-4-4 1,0 0-1,0-1 0,0 1 1,0 0-1,0-1 0,0 1 1,0-1-1,1 1 0,-1-1 1,0 0-1,0 1 0,1-1 1,-1 0-1,0 0 0,1 0 1,-1 0-1,0 0 1,3 0-1,24-9 241,-21 7-203,10-5 20,0 0 0,-1-1 0,0-1 0,0 0 0,-1-1 0,0-1 0,15-15 0,-12 7-84,0-2 1,-2 1-1,0-2 0,-2 0 0,23-47 1,41-129-19,-20 15-24,-48 133-349,-9 37-96,-6 36 293,-5 30 284,1 1 1,0 63 0,8 89-114,2-94 46,0-98 21,0 0 1,6 28 0,-2-16-467,-4-4-1592,-1-12-2132,-5-33-9960,0 11 11583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33 115 7968,'-26'-12'2565,"26"12"-2506,-1 0 0,1 0 0,0 0 0,0 0 0,-1 0 0,1 0 0,0 0 0,0 0 0,-1-1 0,1 1 0,0 0 1,0 0-1,0 0 0,-1 0 0,1 0 0,0 0 0,0-1 0,0 1 0,-1 0 0,1 0 0,0 0 0,0-1 0,0 1 0,0 0 0,0 0 0,-1-1 0,1 1 0,0 0 0,0 0 0,0-1 0,0 1 0,0 0 0,0 0 0,0-1 1,0 1-1,0 0 0,0 0 0,0-1 0,0 1 0,0 0 0,0 0 0,0-1 0,0 1 0,0 0 0,0 0 0,1-1 0,-1 1 0,0 0 0,0 0 0,0 0 0,0-1 0,1 1 0,8-6 1279,-8 6-1288,30-13 1622,0 2-1,33-7 1,-35 10-1204,14-2-302,1 3 0,53-4 0,-35 5-1315,-54 5-243,-5 1 974,0-1 1,0 1 0,-1 0-1,1 0 1,0 0 0,3 1-1,10 6-5124,-4 3 2652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48 3648,'3'-4'992,"0"0"1,1 0-1,0 0 1,-1 0-1,1 1 1,0-1-1,1 1 1,-1 0-1,1 0 0,4-2 1,-3 1 2423,-1 1 261,-7 15-2306,-56 305 1262,44-224-2418,6-47 39,-5 33 68,13-76-326,-1 7 74,0 1 0,1 0 0,0 0 0,0 0-1,4 16 1,-3-24-33,0 0-1,0 0 0,0-1 1,0 1-1,1 0 0,-1-1 1,1 1-1,-1-1 0,1 0 1,0 1-1,0-1 0,0 0 0,0 0 1,0 0-1,1-1 0,-1 1 1,1 0-1,-1-1 0,1 0 1,-1 1-1,1-1 0,0 0 1,0 0-1,-1-1 0,5 2 0,4-1 0,0 1-1,-1-1 1,1-1-1,21-2 1,46-10 86,-21 2-358,-28 4-343,-20 4-1080,0 0 0,17-1-1,-26 2 1212,0 1-1,0-1 0,0 1 0,0-1 1,0 1-1,-1-1 0,1 1 0,-25-22-10771,10 14 9183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57 234 6656,'-57'-14'8944,"81"6"-6554,7-3-1346,260-99 2636,-159 68-3621,-73 25-449,22-5-1780,-64 18-96,0 2-1,30-2 0,-20 7-106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5312,'2'-15'3379,"4"12"30,-4 2-3041,-1 1 0,0 0 0,0-1 0,1 1 0,-1-1 1,0 0-1,0 1 0,11-6 9150,-12 7-9396,0 11 2447,-6 26-3272,5-28 1607,-6 29-740,2-16-201,2 1 0,-2 30 1,5-49-243,0 4-1752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4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40 161 5984,'-5'4'2688,"10"-1"-2336,-5 5 2080,0 4-1408,-5 10 1216,5 4-1312,-3 7 223,6-1-671,-6-4 64,-2 0-320,-4-4-224,9-1 0,-10-3-512,10-4 288,-8-4-2303,8 0 1407</inkml:trace>
  <inkml:trace contextRef="#ctx0" brushRef="#br0" timeOffset="1">22 53 6048,'-14'-25'2752,"9"14"-2400,2 2 1248,6 9-960,-3-3 576,0-2-1440,10 13-1344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15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4896,'0'111'14485,"-4"-86"-12446,3-22-1848,1 0 1,-1 0 0,1 1 0,0-1 0,0 0-1,0 0 1,0 5 0,1-6 1109,9-10-607,67-29-568,-14 8-231,-38 15 60,4-1 374,0 0 1,35-11 0,-63 26-305,1-1 0,-1 1 0,1-1 0,-1 1 0,0 0 0,1-1 0,-1 1 0,1 0 0,-1 0 0,1 0 0,-1 0 0,1 1 0,-1-1 0,1 0 0,-1 1 0,0-1 0,1 0 0,-1 1 0,0 0 0,1-1 0,-1 1 0,2 1 0,-2-1 14,0 1-1,1-1 1,-1 1 0,0-1 0,0 1 0,0 0-1,0 0 1,0-1 0,-1 1 0,1 0-1,0 0 1,-1 0 0,0 0 0,1 3-1,0 0 18,-1 1-1,0-1 0,0 1 0,-1-1 0,1 1 0,-1-1 1,0 0-1,-1 1 0,1-1 0,-1 0 0,-3 5 0,2-3-43,2-7-8,0 1 0,1 0 0,-1 0 0,1 0 0,0-1 1,-1 1-1,1 0 0,0 0 0,-1 0 0,1 0 0,0 0 0,0 0 1,0 1-1,0-2 3,0 0 1,0 1 0,0-1-1,0 0 1,1 0-1,-1 1 1,0-1 0,0 0-1,1 0 1,-1 0-1,0 1 1,0-1-1,1 0 1,-1 0 0,0 0-1,1 0 1,-1 1-1,0-1 1,0 0 0,1 0-1,-1 0 1,0 0-1,1 0 1,-1 0 0,0 0-1,1 0 1,-1 0-1,0 0 1,1 0 0,-1 0-1,0 0 1,1 0-1,-1-1 1,0 1 0,5-2 13,0 0 0,0-1-1,-1 0 1,1 0 0,6-6-1,-1 1-74,8-4-21,-5 2 26,1 0 0,0 1 0,0 1 0,22-9 0,-35 17 56,0-1 0,0 1 1,-1 0-1,1 0 1,0 0-1,0 0 0,0 0 1,0 0-1,0 0 0,-1 0 1,1 0-1,0 0 0,0 0 1,0 1-1,0-1 0,-1 0 1,1 0-1,0 1 0,0-1 1,0 1-1,-1-1 0,1 1 1,0-1-1,-1 1 0,1-1 1,0 1-1,-1 0 0,1-1 1,-1 1-1,1 0 0,-1 0 1,1-1-1,-1 1 0,0 0 1,1 0-1,-1-1 0,0 1 1,1 1-1,0 4 31,1 0-1,-1 0 1,0 0 0,1 7 0,-2-11-49,1 78 268,-2-44-8023,17-33-2918,5-10 6611,10-10 1815,-6 3 4456,4 5 4139,-23 7-5101,0 1 1,0-2-1,9-3 0,8-3 592,22-5 74,53-20-28,-85 29-1702,0-1 1,-1-1-1,1 0 1,-1-1-1,13-11 1,-23 18-117,0-1 0,0 0 0,-1-1 0,1 1 1,-1 0-1,1-1 0,-1 1 0,0 0 0,0-1 1,0 1-1,0-1 0,0 0 0,0-3 0,-1 5-22,1 1-1,-1-1 0,0 0 0,0 1 0,0-1 0,-1 0 1,1 1-1,0-1 0,0 0 0,0 1 0,0-1 0,-1 0 1,1 1-1,0-1 0,-1 0 0,1 1 0,0-1 1,-1 0-1,1 1 0,-1-1 0,1 1 0,-1-1 0,0 0 8,-1 1-1,1-1 0,0 1 1,0-1-1,-1 1 0,1 0 0,0-1 1,-1 1-1,1 0 0,0 0 1,-1 0-1,1 0 0,0 0 0,-1 1 1,1-1-1,-2 1 0,-6 1 118,1 1 0,0 0 0,0 1 0,0 0 0,1 0 0,0 0 0,-1 1 0,1 0 0,1 1 0,-1 0 0,1 0 0,0 0 0,0 0 0,1 1 0,-7 11 0,11-16-110,0-1 0,0 1 0,1 0 0,-1-1-1,1 1 1,-1 0 0,1-1 0,-1 1 0,1 0 0,0 0-1,0 0 1,0-1 0,0 1 0,0 0 0,0 0 0,1-1 0,-1 1-1,1 0 1,-1 0 0,2 2 0,-1-2 13,1 1 1,0-1-1,-1 0 0,1 0 1,0 0-1,0 0 0,0 0 1,1-1-1,-1 1 0,0 0 1,6 1-1,1 2 26,1-2 1,-1 1-1,1-2 0,0 1 1,0-1-1,12 0 0,6 1-1007,0-2-1,49-5 0,-57 1-2060,1-1-1,25-8 1,-14 3-208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5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1 973 2656,'0'4'9072,"32"-23"-5995,-22 14-2829,-1 0 0,0-1 1,0 0-1,0-1 0,-1 1 0,0-2 1,-1 1-1,1-1 0,-2 0 0,10-14 0,-6 7-24,-7 13-137,-1-1-1,0 0 1,0 0 0,0 0-1,0 0 1,-1-1-1,1 1 1,-1 0-1,0-1 1,0 1 0,0-1-1,1-4 1,-10 19 37,0 0 1,-7 17-1,7-9-100,1 1 1,1 0-1,1 0 0,0 1 1,-1 23-1,3-26 17,-17 134 365,-14 79 260,30-206-474,3-15 20,-1-1 0,1 0 0,-7 16 0,6-22 104,3-7 193,1-19 180,0-6-649,1-1-1,2 1 0,9-33 1,-6 29-11,-7 26-22,7-32-38,2-1 0,25-61 1,-17 63-18,3-1 1,0 2-1,3 1 1,1 1 0,1 1-1,2 1 1,2 1-1,36-30 1,-64 60 43,7-6-102,0 1 0,0 0 0,0 0 1,12-6-1,-19 12 95,0 0 1,0 0 0,0 0-1,-1 1 1,1-1 0,0 0-1,0 1 1,0-1 0,0 1-1,0 0 1,0 0 0,0 0-1,0 0 1,0 0 0,0 0-1,1 0 1,-1 0 0,0 1-1,-1-1 1,1 1 0,0 0-1,0 0 1,0-1 0,0 1-1,0 0 1,-1 0 0,1 1-1,0-1 1,-1 0 0,1 1-1,1 1 1,0 1 30,0 0 0,-1 1 0,1 0-1,-1-1 1,0 1 0,0 0 0,0 0 0,-1 0 0,1 1-1,0 6 1,-1 1 20,0-1 0,-1 1 1,-1 15-1,0-15 35,-1-1 0,-1 0 0,1 0 0,-2 0 0,-7 19 1,9-26-31,0 0 1,-1-1 0,1 1 0,-1-1 0,0 1 0,-1-1 0,1 0 0,0 0 0,-1-1 0,0 1 0,0-1 0,0 0 0,-1 0 0,1 0 0,-1 0 0,-5 2 0,6-4 14,-1 1 0,0 0 1,0-1-1,0 0 0,0 0 0,0-1 1,0 1-1,0-1 0,0 0 1,0-1-1,0 1 0,-5-2 1,1-1-56,0 0 0,0-1 0,1 0 0,0-1 0,0 0 0,0 0 0,-8-8 0,-5-2-51,-4-7-722,25 22 750,0 0 0,0 0 0,0 0-1,0 0 1,0 0 0,0 0 0,0 0-1,0 0 1,0 0 0,0 0 0,0 0-1,0-1 1,0 1 0,0 0 0,1 0-1,-1 0 1,0 0 0,0 0 0,0 0 0,0 0-1,0 0 1,0 0 0,0 0 0,0 0-1,0 0 1,0 0 0,0-1 0,0 1-1,0 0 1,0 0 0,0 0 0,0 0-1,0 0 1,0 0 0,0 0 0,0 0-1,0 0 1,0 0 0,0 0 0,-1 0 0,1-1-1,0 1 1,0 0 0,0 0 0,8 2-116,31 15 139,1-1 0,78 19 1,-109-34 85,0 0 0,1 0 1,-1 0-1,0-1 0,1-1 1,-1 0-1,0 0 0,0-1 1,1 0-1,-1 0 0,-1-1 0,1 0 1,0-1-1,14-8 0,-9 4 9,-1-1 0,-1 0-1,0-1 1,0 0 0,-1-1-1,0 0 1,0-1 0,8-13-1,-13 16-102,23-36 18,-27 41-5,0 0 0,0-1 0,0 1 0,-1 0 0,0-1 0,0 0 0,0 1 0,1-10 0,-2 12-48,-1 0 0,1 0 0,0 0 0,-1 0 0,1 0 1,-1 0-1,-1-3 0,2 4 7,0 1 0,0 0 0,-1-1 0,1 1 0,0 0 0,0-1 0,0 1 0,0 0 0,0-1 0,-1 1 0,1 0 0,0 0 0,0-1 0,-1 1 0,1 0 0,0 0 0,0-1 0,-1 1 0,1 0 0,0 0 1,-1 0-1,1-1 0,0 1 0,-1 0 0,1 0 0,0 0 0,-1 0 0,1 0 0,0 0 0,-1 0 0,1 0 0,0 0 0,-1 0 0,0 0 0,2 1-19,-1 1-1,0 0 1,0-1 0,1 1 0,-1-1-1,1 1 1,-1-1 0,1 1 0,0-1-1,-1 1 1,2 1 0,15 25 34,-4-13 69,1 0-1,16 13 1,-19-18-64,1 0-1,-2 1 1,1 0 0,10 16 0,-8-4 14,-8-14 101,0-1 0,1 0 0,12 15 0,-16-21-60,0 0 0,0 0 0,1 0 0,-1 0 0,1-1 0,0 1 0,-1-1 0,1 1 0,0-1 0,0 0 0,0 0 0,0 0 0,0-1 0,0 1 1,0-1-1,6 1 0,-1-2 23,1 0 0,0 0 0,-1 0 0,1-1 0,-1-1 0,1 1 0,7-5 0,56-30 149,-46 22-161,45-24-20,-67 37-51,0 0 0,0-1 0,0 0 0,4-4 0,-4 4-21,-4 4-128,-4 4-187,-1 7 162,3-7 175,0 1-1,0 0 1,0 0-1,0 0 0,0 8 1,2-10 15,-2 20 0,2 25-1,0-42 50,0 0 1,1 0-1,1-1 0,-1 1 0,1 0 1,0-1-1,0 1 0,5 8 1,-6-14-23,-1 0 1,1 0-1,-1 0 1,0 0-1,1-1 1,-1 1 0,1 0-1,0 0 1,-1-1-1,1 1 1,0 0-1,-1-1 1,1 1 0,0-1-1,0 1 1,-1-1-1,1 1 1,0-1-1,0 1 1,0-1-1,0 0 1,0 0 0,1 1-1,-1-1-6,0-1-1,0 1 1,0 0-1,0-1 1,0 1 0,0-1-1,0 1 1,-1-1-1,1 1 1,0-1 0,0 0-1,-1 1 1,1-1-1,0 0 1,-1 0-1,1 0 1,0-1 0,3-5 55,0-1 1,-1 1 0,5-15-1,-5 10-70,0 0 1,0 0-1,-1 0 0,-1-1 0,0-20 1,-1 24-42,-1 1 0,0 0 0,-1 0 0,1 0 0,-1 0 0,-1 1 0,0-1 0,0 1 0,0-1 0,-7-8 1,6 9-54,0 1 0,-1 1 1,-8-9-1,11 12 7,0 0 0,0 0 1,0 1-1,0-1 0,0 1 0,-1-1 0,1 1 1,0 0-1,-1 0 0,1 0 0,-1 0 0,1 1 1,-1-1-1,-4 0 0,7 1 72,-1 0-1,1 0 1,0 0 0,0 0-1,0 0 1,0 0 0,-1 0-1,1 0 1,0 0 0,0 0-1,0 0 1,-1 0 0,1 0-1,0 0 1,0 0 0,0 0-1,0 1 1,-1-1 0,1 0-1,0 0 1,0 0 0,0 0-1,0 0 1,0 0 0,-1 1-1,1-1 1,0 0 0,0 0-1,0 0 1,0 0 0,0 1-1,0-1 1,0 0 0,0 0-1,0 0 1,0 1 0,0-1-1,0 0 1,0 0 0,0 0 0,0 1-1,4 10-170,11 8 112,-9-15 152,1 0 0,0-1 1,-1 0-1,1 0 0,1 0 0,-1-1 0,0 0 0,0-1 1,1 1-1,-1-2 0,1 1 0,-1-1 0,1 0 1,0 0-1,7-2 0,8-2 73,-1 0-1,0-2 1,39-16-1,-47 17-149,63-28 71,-67 27-36,0 1 0,0-1 0,-1-1 0,0 0-1,13-13 1,-9 4 45,-1 0 0,0 0 0,-2-2 0,0 1-1,-1-1 1,11-30 0,-9 20-36,-2-1 0,-1 0-1,8-52 1,-11 49-139,-2 16 45,0 0 0,-1 0 0,-1 0 0,-1 0 0,0 0 0,-4-22 0,4 36-24,-1 0 0,1 0 0,-1 0 0,0 0 0,1 0 0,-1 0 0,0 0 0,-1 0 0,1 0 0,-3-3 0,4 5 48,0-1 0,-1 1 0,1 0 0,-1 0 1,1-1-1,-1 1 0,0 0 0,1 0 0,-1 0 0,1-1 0,-1 1 0,1 0 0,-1 0 0,0 0 0,1 0 1,-1 0-1,1 0 0,-1 0 0,1 0 0,-1 0 0,0 1 0,1-1 0,-1 0 0,1 0 0,-1 0 0,1 1 1,-1-1-1,1 0 0,-1 1 0,1-1 0,-1 0 0,1 1 0,-1-1 0,1 0 0,0 1 0,-1-1 0,1 1 1,0-1-1,-1 1 0,1-1 0,-1 2 0,-4 5 8,0 1 1,0 1-1,1-1 0,0 1 1,0-1-1,1 1 0,-3 12 1,-10 71-12,-1 66 114,15-123-42,1 0-1,8 53 0,-3-66-2,1 0-1,1 0 1,1 0-1,1-1 1,1 0-1,23 38 1,-31-57-6,1 0 1,-1 0-1,0 0 1,1 0 0,0 0-1,-1 0 1,1-1 0,0 1-1,0-1 1,0 1-1,0-1 1,0 1 0,0-1-1,0 0 1,0 0 0,1 0-1,-1 0 1,0-1-1,1 1 1,-1-1 0,0 1-1,1-1 1,-1 0-1,1 0 1,-1 0 0,4 0-1,-2-1-9,1 0-1,-1 0 0,0-1 1,1 1-1,-1-1 0,0 0 1,0 0-1,0-1 0,-1 1 1,1-1-1,0 1 1,-1-1-1,4-5 0,-1 2-76,0 0-1,-1 0 0,0-1 1,6-12-1,-8 15-20,-2-1-1,1 0 1,0 1 0,-1-1 0,0 0 0,0 0-1,0 0 1,-1 0 0,0-5 0,0-3 79,0-18-251,0 31 186,0-1-1,0 0 1,0 0-1,0 0 1,0 0 0,0 1-1,0-1 1,0 0-1,0 0 1,0 0-1,1 1 1,-1-1-1,0 0 1,1 0-1,-1 1 1,0-1-1,1 0 1,0 0-1,3 1 35,0 1 0,1 0-1,-1 0 1,0 0 0,0 0-1,8 4 1,12 4-67,15-1 184,74 5 0,-43-6-89,-21-6 411,-48-1-261,-13 3-133,-2 2-50,0 0 0,0 1 0,1 0 0,0 1 0,0 0 0,0 1 0,1 1 0,0 0 1,-20 21-1,29-26 53,0 1 1,0 0-1,0 0 1,1 0-1,0 0 1,-3 9-1,5-12-8,-1 0 1,1 0-1,0-1 1,0 1-1,-1 0 1,1-1-1,0 1 0,1 0 1,-1 0-1,0-1 1,1 3-1,-1-3-8,1 0-1,-1-1 0,0 1 1,1-1-1,-1 1 1,1-1-1,-1 1 1,1 0-1,-1-1 0,1 0 1,-1 1-1,1-1 1,-1 1-1,1-1 1,0 0-1,-1 1 0,1-1 1,0 0-1,-1 1 1,1-1-1,0 0 1,-1 0-1,1 0 0,0 0 1,-1 0-1,1 0 1,1 0-1,1 0 58,0 0 1,-1-1-1,1 0 0,0 1 0,-1-1 1,1 0-1,-1 0 0,1 0 0,-1-1 1,1 1-1,-1 0 0,0-1 0,3-2 1,27-26 76,-21 18-195,59-53-310,-62 54-166,-6 9-15,-1 10 95,-1-6 447,0 0 1,1 0-1,0 0 1,-1 0 0,1 0-1,0 0 1,0 0 0,0-1-1,0 1 1,1 0 0,-1-1-1,0 1 1,3 1-1,20 19 17,-18-18 23,-1-1 0,0 1-1,1-1 1,0 0 0,-1-1 0,1 1 0,0-1-1,1 0 1,-1-1 0,0 0 0,0 0 0,1 0 0,-1 0-1,10-1 1,-9-1 4,1 0-1,-1-1 1,0 1-1,0-2 1,1 1-1,-1-1 1,0 0-1,-1 0 1,1 0-1,-1-1 1,1 0-1,5-6 1,-5 4-43,0 0 0,-1-1 1,0 1-1,-1-1 1,1-1-1,-2 1 1,9-15-1,-5 2-82,1 1 1,4-24-1,6-33 96,-3 0 0,6-94 0,-15 110-33,-7 55-11,3-15-94,-1-1 0,-1 1-1,-2-22 1,-2 31-281,2 11 392,1 0 1,0 0-1,0 0 0,0 0 0,0 0 0,-1 0 1,1 0-1,0 0 0,0 0 0,0 0 0,0 0 1,-1 0-1,1 0 0,0 0 0,0 0 0,0 0 1,0 0-1,-1 0 0,1 0 0,0 0 0,0 0 1,0 0-1,0 0 0,-1 0 0,1 1 0,0-1 1,0 0-1,0 0 0,0 0 0,0 0 0,0 0 1,-1 0-1,1 1 0,-9 15-73,5-2 70,0 0 0,1 0 1,1 0-1,-2 23 1,2-5-1,-7 61 215,5 1 0,5-1 0,20 163 0,-20-248-178,1 0 0,0 0 1,4 10-1,-6-17 9,1 1-1,-1 0 1,1 0 0,0-1 0,0 1-1,0-1 1,0 1 0,0-1 0,0 1-1,0-1 1,0 0 0,1 1-1,-1-1 1,0 0 0,1 0 0,-1 0-1,1 0 1,-1 0 0,4 1 0,-4-2-25,0 0 0,0 0 0,0 0 0,0-1 0,0 1 0,0 0 0,1 0 0,-1-1 1,0 1-1,0-1 0,0 1 0,-1-1 0,1 1 0,0-1 0,0 0 0,0 1 1,0-1-1,0 0 0,-1 0 0,1 0 0,0 1 0,-1-1 0,1 0 0,0-2 1,16-29-278,-12 21 137,0 0-28,-1 0 1,0-1 0,0 1-1,-1-1 1,-1 0 0,0 0-1,-1 0 1,0 0 0,-1-14-1,56 42-274,-27-11 537,1-2-1,0-1 1,1-1-1,44-5 1,-16 5 167,-59 0-270,0-1 1,0 1-1,0-1 0,0 1 0,0 0 1,0-1-1,0 1 0,0 0 1,0-1-1,0 1 0,0 0 1,0-1-1,0 1 0,0-1 1,-1 1-1,1 0 0,0-1 0,0 1 1,-1-1-1,1 1 0,0-1 1,-1 1-1,-1 2 25,-2 13-11,2-12-2,1 0 1,0 1 0,0-1 0,0 0 0,0 0 0,1 1 0,0-1 0,0 0-1,0 1 1,0-1 0,0 0 0,1 0 0,2 7 0,-1-3 32,1 0 0,1 0 0,-1 0-1,9 12 1,-10-18-14,-1 0-1,1 0 0,0-1 0,-1 1 1,1 0-1,0 0 0,0-1 0,0 0 1,0 1-1,1-1 0,-1 0 1,0 0-1,0 0 0,1 0 0,-1 0 1,1-1-1,-1 1 0,0-1 0,1 1 1,3-1-1,4-1 14,-1 0 0,1 0 0,-1-1 0,0 0 0,1-1 1,-1 0-1,0 0 0,0-1 0,-1 0 0,17-11 0,-10 5 22,-1-1 0,1-1 1,-2-1-1,23-24 0,-29 27-94,0 0-1,0-1 1,-1 1 0,0-1-1,5-15 1,-9 20 13,13-31-24,-2 0 1,8-43-1,-8 32 19,45-195-211,-55 232 193,-1-1 1,-1 1-1,0-1 1,0 1-1,-3-22 1,2 31-8,0 0 1,0 1 0,-1-1 0,1 1 0,-1-1 0,1 0 0,-1 1 0,1-1 0,-1 1 0,0 0 0,0-1 0,0 1 0,0 0-1,0-1 1,0 1 0,0 0 0,0 0 0,0 0 0,-1 0 0,1 0 0,-3-2 0,3 3 22,-1 0 1,1 0-1,0 0 1,0 0-1,-1-1 1,1 2-1,0-1 1,-1 0-1,1 0 1,0 0-1,0 1 1,-1-1-1,1 0 1,0 1-1,0-1 1,0 1-1,0 0 1,-1-1-1,1 1 1,0 0-1,0 0 1,0-1-1,1 1 1,-1 0-1,0 0 0,0 0 1,0 0-1,1 0 1,-1 1-1,-1 1 1,-5 9 19,1 0 1,0 1 0,1 0-1,0 0 1,-4 16-1,-10 76-46,1 64 134,16-135-110,2 0 0,2-1 0,5 39 0,-2-45 62,-3-12 46,0 0 0,1 0 0,1 0 0,9 22 0,-12-35-56,0-1 0,0 1 0,0-1 0,0 1 0,1-1 0,-1 1 0,0-1 0,1 0 0,-1 0 0,1 0 1,0 0-1,-1 0 0,1 0 0,0 0 0,0 0 0,-1-1 0,1 1 0,0 0 0,0-1 0,0 0 0,0 1 0,0-1 1,0 0-1,0 0 0,0 0 0,0 0 0,2-1 0,7-1 42,0 0 0,-1 0 0,17-6 0,-26 7-66,31-12 110,0-1 0,42-28 1,-46 26-173,-13 8 38,-1-2 1,0 1-1,0-2 1,-1 0 0,0-1-1,-1 0 1,-1 0-1,0-2 1,0 1-1,10-19 1,-8 11 25,-11 18-41,1 0 0,-1 0-1,0 0 1,0-1 0,0 1 0,-1-1 0,1 1 0,-1-1 0,0 0 0,0 0 0,1-5 0,-14 28-586,-2 9 481,3-5 238,0 1 0,1 0-1,-10 41 1,14-43 53,4-12-159,-1 1 0,2-1 0,-2 15-1,3-22 47,0 1-1,0-1 1,1 1-1,-1-1 1,1 1-1,0-1 1,0 0-1,0 1 1,0-1-1,1 0 0,-1 0 1,1 0-1,0 0 1,3 4-1,-4-6-13,1 1 0,0-1 0,0 0 0,-1 0 0,1 0 0,0 0 0,0-1 0,0 1 0,0 0 0,0-1 0,0 1 0,0-1 0,0 0 0,0 1 0,0-1 0,0 0 0,0 0 0,0-1 0,3 1 0,1-1 78,0 0 1,0 0-1,0 0 1,0-1-1,8-3 1,-2 0-60,0-1-1,0 0 1,0 0-1,-1-2 1,0 1 0,-1-1-1,17-17 1,-19 16-42,-1 0-1,0-1 1,11-20 0,50-144-94,-28 37-121,-17 57 120,27-105 23,-44 161 8,0-1 0,-2 0 0,-1 0 1,1-32-1,-4 50-12,-1 1 1,1-1-1,-4-11 1,4 17 57,0 0 1,0 0-1,-1 0 1,1 1-1,0-1 1,-1 0-1,1 0 1,0 1-1,-1-1 1,1 0-1,-1 1 1,1-1-1,-1 0 1,0 1-1,1-1 0,-2 0 1,1 1 6,1 0 0,-1 0 1,0 0-1,1 0 0,-1 0 0,0 0 1,1 0-1,-1 0 0,1 0 0,-1 0 0,0 0 1,1 1-1,-1-1 0,1 0 0,-1 0 1,0 1-1,1-1 0,-1 0 0,1 1 1,-1-1-1,1 1 0,-1-1 0,1 1 0,0-1 1,-1 1-1,0 0 0,-5 7-23,0 0-1,0 0 1,0 1-1,1 0 0,1 0 1,-7 17-1,1 3-33,-6 31-1,8-11 125,2-1 0,-1 76 1,6-79-19,-1 9 16,2 0 1,3 0-1,9 56 0,-10-103 29,-1 1 0,1 0 0,1 0-1,0-1 1,0 0 0,0 1 0,1-1-1,0 0 1,0-1 0,1 1 0,6 6-1,-10-12-74,0-1-1,0 1 0,0 0 0,0-1 0,0 1 0,0 0 0,0-1 0,1 0 0,-1 1 0,0-1 0,0 0 0,1 0 0,-1 1 0,0-1 0,0 0 0,1 0 1,-1 0-1,0-1 0,1 1 0,-1 0 0,0 0 0,2-1 0,29-12 154,-25 9-74,21-11-12,-1-1 0,-1-2 0,29-24 0,-35 26-17,35-35-344,-55 57 219,-1 0 0,1 0 0,-1 0 0,-2 9 0,-10 29 164,8-33-53,2 1-1,0-1 1,0 1-1,1 0 1,-1 13-1,3-24-19,0 0-1,0 0 1,0 0-1,0 0 1,0 0-1,0 0 1,0 0 0,1-1-1,-1 1 1,0 0-1,1 0 1,-1 0-1,0 0 1,1 0-1,-1-1 1,1 1-1,-1 0 1,1 0 0,0-1-1,-1 1 1,1 0-1,0-1 1,0 2-1,1-2 6,-1 1-1,1-1 0,-1 1 1,0-1-1,1 0 1,-1 0-1,1 1 0,-1-1 1,0 0-1,1 0 1,-1 0-1,1-1 0,1 1 1,4-2 16,0 0 0,-1 0 0,0-1 0,0 0 0,8-4 0,4-5-8,-1-1-1,18-15 1,-18 13-30,25-17 0,-24 16-169,-8 5-162,-10 11 317,1 0 0,-1 0 0,0 0 1,0 0-1,0 0 0,0 0 0,1 0 0,-1 0 0,0 0 0,0 0 1,0 0-1,0 0 0,1 0 0,-1 0 0,0 0 0,0 0 0,0 0 0,0 0 1,0 0-1,1 0 0,-1 0 0,0 0 0,0 0 0,0 1 0,0-1 0,0 0 1,1 0-1,-1 0 0,0 0 0,0 0 0,0 0 0,0 0 0,0 1 0,0-1 1,0 0-1,1 0 0,-1 0 0,0 0 0,0 0 0,0 1 0,0-1 0,0 0 1,0 0-1,0 0 0,0 0 0,0 0 0,0 1 0,0-1 0,0 0 0,0 0 1,0 0-1,0 0 0,0 1 0,0-1 0,0 0 0,0 0 0,0 0 0,-1 0 1,1 1-1,0-1 0,-2 15-43,-2-5 2,0 1 0,0-2-1,-9 15 1,-103 136 34,-77 130 155,173-261-96,-1 0 0,-2-2 0,-33 33 0,53-58-10,0 1-65,0 0 0,0-1 0,0 1-1,-1-1 1,1 0 0,-5 2-1,7-4 21,1 1 0,-1-1 0,0 0-1,1 0 1,-1 0 0,0 0-1,0 0 1,1 0 0,-1 0 0,0 0-1,1 0 1,-1 0 0,0 0 0,0-1-1,1 1 1,-1 0 0,0 0-1,1-1 1,-1 1 0,1-1 0,-1 1-1,0 0 1,1-1 0,-1 1-1,1-1 1,-1 1 0,1-1 0,-1 1-1,1-1 1,0 0 0,-1 1 0,1-1-1,-1 0 1,1 1 0,0-1-1,0 0 1,-1 1 0,1-1 0,0 0-1,0 1 1,0-2 0,-1-3 30,0-1 1,0 1-1,1-1 1,-1 1-1,1-1 0,1 1 1,-1-1-1,2-6 1,1-4-74,10-27 1,-9 30 43,2 1 1,-1 1 0,1-1-1,1 1 1,0 0 0,1 0-1,0 1 1,0 0 0,1 1-1,0-1 1,1 2 0,0-1-1,15-8 1,13-6-51,2 1 0,1 2 0,70-23 0,-18 9-359,-14 4-5575,-71 28 3471,-8 2 2258,0 0-1,1 0 1,-1 0 0,1 0 0,-1 0-1,1 0 1,-1 0 0,0 0 0,1 0-1,-1 0 1,1-1 0,-1 1 0,0 0-1,1 0 1,-1 0 0,0-1-1,1 1 1,-1 0 0,0-1 0,1 1-1,-1 0 1,0 0 0,0-1 0,1 1-1,-1 0 1,1-2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5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9312,'-18'-11'4192,"14"11"-1952,13 0-1600,0 0 1279,5 3-1087,12-3-64,1 3-448,18-3 32,5 0-192,3 0-64,2 0-64,-10 0-1184,-6 0 640,-10-3-2591,-3 3 1727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5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856 60 9568,'-37'-8'4320,"27"8"-3776,7 0 96,6 0-384,7 5-224,-2-2-1600,11 0 864</inkml:trace>
  <inkml:trace contextRef="#ctx0" brushRef="#br0" timeOffset="1">76 17 10144,'-61'-17'4576,"51"20"-3968,5-3-64,10 0-416,8 0-736,6 0 320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57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262 336 4800,'0'-1'404,"0"-1"1,1 0 0,-1 1-1,0-1 1,1 0-1,10-9 9201,-14 21-8747,-23 41 700,-1 1-929,-28 96 308,-29 71-88,64-175-658,-11 23-126,5-14 687,26-53-738,0 0 0,-1 0-1,1 0 1,0 0 0,0 0 0,0 1-1,0-1 1,0 0 0,0 0-1,-1 0 1,1 0 0,0 1 0,0-1-1,0 0 1,0 0 0,0 0-1,0 0 1,0 1 0,0-1-1,0 0 1,0 0 0,0 0 0,0 1-1,0-1 1,0 0 0,0 0-1,0 0 1,0 0 0,0 1 0,0-1-1,0 0 1,0 0 0,1 0-1,-1 0 1,0 1 0,0-1 0,0 0-1,0 0 1,0 0 0,0 0-1,0 0 1,1 1 0,-1-1-1,0 0 10,1 0-1,-1-1 1,1 1-1,-1 0 1,1 0-1,-1 0 0,1-1 1,-1 1-1,1 0 1,-1 0-1,0-1 1,1 1-1,-1 0 0,0-1 1,1 1-1,-1-1 1,0 1-1,1-1 1,22-45 467,24-70-274,-22 48-202,-1 9 15,42-98 155,-52 125-167,61-140 94,-8-10 156,-63 170-250,0-2 7,0 0 0,1 0-1,1 1 1,0 0 0,15-23 0,-20 35-20,-1 0 0,1 0 0,-1 1 0,1-1 0,-1 0 0,1 1 1,0-1-1,-1 0 0,1 1 0,0-1 0,0 1 0,-1-1 0,1 1 1,0-1-1,0 1 0,0 0 0,-1-1 0,1 1 0,0 0 1,0 0-1,0-1 0,0 1 0,0 0 0,0 0 0,0 0 0,-1 0 1,1 0-1,0 0 0,0 1 0,0-1 0,0 0 0,0 0 0,0 1 1,-1-1-1,1 0 0,0 1 0,0-1 0,0 1 0,-1-1 0,1 1 1,0-1-1,-1 1 0,1 0 0,0-1 0,-1 1 0,1 0 1,-1-1-1,1 1 0,-1 0 0,1 0 0,-1 0 0,0-1 0,1 3 1,1 3 16,0 1 1,0 0 0,-1 0 0,0-1-1,0 1 1,-1 9 0,-3 44 242,0-32-179,-2 0 0,0 0 1,-2 0-1,-1-1 0,-1 0 1,-19 39-1,26-63-65,0 1 0,0-1-1,-1 0 1,1 0 0,-1 0 0,1 0 0,-1 0 0,-3 2 0,5-5-31,0 1 0,0 0-1,0 0 1,0-1 0,0 1 0,0-1 0,0 1 0,0-1 0,0 1 0,-1-1 0,1 1 0,0-1-1,0 0 1,0 0 0,0 0 0,0 0 0,-1 0 0,1 0 0,0 0 0,0 0 0,0 0-1,0 0 1,-1-1 0,1 1 0,0 0 0,0-1 0,0 1 0,0-1 0,0 1 0,-1-2 0,1 2-24,1-1 1,0 1-1,-1-1 1,1 1-1,0-1 1,0 1 0,-1-1-1,1 1 1,0-1-1,0 0 1,0 1 0,0-1-1,-1 1 1,1-1-1,0 0 1,0 1 0,0-1-1,0 1 1,1-1-1,-1 0 1,0 1 0,0-1-1,0 1 1,0-1-1,1 0 1,-1 1 0,0-1-1,0 1 1,1-1-1,0 0 1,58 7-201,51-3 197,46-1 361,-127-3-138,-1-2 0,0-1-1,41-10 1,-55 10-101,-1 0-1,1-1 1,-1-1 0,23-12-1,-31 15-54,-1-1 0,1 1 0,0-1 0,-1 0 0,0-1 0,0 1 0,0-1 0,0 0 0,-1 0 0,0 0 0,0 0 0,0-1 0,-1 1 0,2-7 1,-1 3-33,-1 0 0,0-1 0,0 1 0,-1 0 0,-1-1 0,1 1 0,-2-1 1,1 1-1,-1-1 0,-1 1 0,0 0 0,-5-17 0,6 24-27,0-1-1,-1 0 0,1 1 1,-1-1-1,0 1 1,-2-4-1,3 6 16,1-1 0,-1 0 0,0 1 0,1-1 0,-1 1-1,0-1 1,1 1 0,-1-1 0,0 1 0,0-1 0,0 1 0,1 0 0,-1 0 0,0-1 0,0 1 0,0 0 0,0 0-1,0 0 1,1 0 0,-1 0 0,0 0 0,0 0 0,0 0 0,0 0 0,0 1 0,0-1 0,1 0 0,-1 0 0,-2 1 0,-3 3-21,1 0 1,-1 0 0,0 1 0,1 0 0,0 0 0,0 0 0,0 0 0,1 1 0,-6 9 0,4-5 31,0 0 0,1 1 1,0-1-1,1 1 0,-4 16 0,7-20 46,0-1 0,1 1 0,0-1 0,0 1 0,1 0 0,-1-1 0,1 1 0,1-1 0,-1 0 0,1 1 0,0-1 0,1 0 0,-1 0 0,1 0 0,0 0 0,1-1 0,-1 1 0,1-1 0,0 0 0,1 0 0,-1 0 0,1-1 0,6 5 0,-9-7 2,1 0 0,0 0 0,-1-1-1,1 1 1,0-1 0,0 1 0,0-1 0,0 0 0,0 0-1,0-1 1,1 1 0,5 0 0,-3-1 10,0-1 0,-1 1-1,1-1 1,-1 0 0,1 0 0,9-4 0,3-3 0,-1 0 0,0-1 1,20-15-1,-25 16-82,16-11 35,-8 5 16,1 1 0,0 0 1,1 1-1,26-8 0,-47 19-22,1 1 1,-1-1 0,1 1 0,-1 0-1,1-1 1,0 1 0,-1 0-1,1 0 1,0 0 0,-1 0-1,1 1 1,-1-1 0,1 0-1,0 1 1,-1-1 0,1 1-1,-1 0 1,1-1 0,-1 1-1,2 1 1,1 1 57,1 1-1,-1 0 1,0 0-1,5 7 1,10 9 263,-7-9-224,1-2-1,0 1 1,1-2-1,0 0 1,21 9-1,-24-13-81,0 0-1,0-1 1,0 0 0,0-1-1,1 0 1,-1 0 0,1-2-1,15 0 1,-18 0-595,-1-1-1,1 0 1,-1-1 0,1 1 0,-1-2 0,14-5 0,-17 6-252,-1 0-1,0-1 1,0 0 0,0 0 0,-1 0 0,1 0 0,-1 0-1,0-1 1,0 1 0,0-1 0,0 0 0,0 0 0,3-9 0,5-15-5735,-3-1 2172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8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62 544 3808,'0'-20'7238,"0"33"-4738,-2 42-189,-17 87-1,0 17-1443,13-18 93,6-138-871,0-1 0,0 1 0,0-1 0,-1 1-1,1 0 1,-1-1 0,1 1 0,-1-1 0,0 1 0,0-1 0,-2 3 0,2-8 284,-3-32-114,2 1-1,2-1 1,7-64 0,12-38-99,-8 56 122,27-91 1,-34 154-154,2 1 0,0 0 0,1 0 0,15-26 0,-21 41-110,0 0 0,0 1-1,0 0 1,0-1 0,0 1 0,1 0-1,-1-1 1,0 1 0,1 0-1,-1 0 1,1 0 0,-1 0 0,1 0-1,-1 1 1,1-1 0,0 0 0,-1 1-1,1-1 1,0 1 0,-1-1-1,1 1 1,0 0 0,0 0 0,0 0-1,-1 0 1,1 0 0,0 0-1,0 0 1,-1 1 0,1-1 0,0 1-1,-1-1 1,1 1 0,0 0 0,-1 0-1,1-1 1,-1 1 0,1 0-1,1 2 1,4 2 40,0 1 0,0 0 0,0 0 1,-1 1-1,0 0 0,6 10 0,-1 0 9,0 0 1,-1 1-1,-1 0 0,7 21 1,-12-27-37,0 0-1,-1 1 1,0-1 0,-1 1 0,-1 0 0,0 0 0,-1 20 0,0-28-3,-1 0 0,0 1 0,-1-1 0,1 0 0,-1 0 0,0 0 0,0 0 0,-1 0 0,1-1 0,-1 1-1,0-1 1,0 1 0,-1-1 0,1 0 0,-1 0 0,0-1 0,0 1 0,0-1 0,0 0 0,-1 0 0,1 0 0,-1 0 0,0-1 0,0 0 0,0 0-1,0 0 1,0-1 0,0 0 0,-1 0 0,1 0 0,0 0 0,-1-1 0,1 0 0,0 0 0,-1-1 0,1 1 0,0-1 0,0 0 0,-11-4 0,-35-9 24,51 14-58,0 0 0,0 0 0,-1 0 0,1 0 0,0 0 0,0 0 0,0 0 0,-1 0 0,1 0 0,0 0 0,0 0 0,0 0 0,-1 0 0,1-1 0,0 1 1,0 0-1,0 0 0,0 0 0,-1 0 0,1 0 0,0-1 0,0 1 0,0 0 0,0 0 0,0 0 0,0-1 0,0 1 0,-1 0 0,1 0 0,0 0 0,0-1 0,0 1 0,0 0 0,0 0 0,0 0 0,0-1 0,0 1 0,0 0 0,0 0 0,0-1 1,0 1-1,0 0 0,1 0 0,-1 0 0,0-1 0,0 1 0,0 0 0,0 0 0,8-5-243,33 9 179,-21-4 47,230-9 138,-216 6-73,0-2 0,-1-2 0,1 0 0,-1-3 0,40-16 0,-57 19-18,-1-1 1,0-1-1,0 0 1,0-1-1,-1 0 0,-1-1 1,0-1-1,0 0 1,-1-1-1,-1 0 1,0-1-1,11-18 1,-20 28 0,0 1 0,-1-1 0,1 0 0,0 1 0,1-8 0,-3 11-29,0-1 1,0 0-1,0 0 1,0 0 0,0 0-1,0 0 1,0 1-1,0-1 1,0 0 0,0 0-1,0 0 1,0 0-1,-1 0 1,1 1 0,0-1-1,-1 0 1,1 0-1,0 0 1,-1 1 0,1-1-1,-1 0 1,1 1 0,-1-1-1,0 0 1,1 1-1,-1-1 1,0 1 0,1-1-1,-1 1 1,0-1-1,0 1 1,1 0 0,-3-1-1,3 1-11,-1 0 1,0 0-1,0 0 0,0 0 1,1 0-1,-1 0 0,0 0 1,0 0-1,1 0 0,-1 1 1,0-1-1,0 0 0,1 1 0,-1-1 1,0 0-1,1 1 0,-1-1 1,1 1-1,-1-1 0,0 1 1,1-1-1,-1 2 0,-14 15-26,12-13 22,-65 90 65,58-77 31,0 0-1,1 1 1,-11 34-1,19-47-34,0 0 1,0 0-1,0 1 0,0-1 0,1 0 0,1 9 1,-1-13-27,-1 0-1,1 0 1,1 0 0,-1 0 0,0 0 0,0 0 0,0 0 0,0 0-1,1 0 1,-1 0 0,1 0 0,-1 0 0,1 0 0,-1 0 0,1 0-1,-1 0 1,1 0 0,0-1 0,-1 1 0,1 0 0,0 0 0,0-1-1,-1 1 1,1 0 0,0-1 0,0 1 0,0-1 0,0 1 0,0-1-1,0 0 1,0 1 0,0-1 0,0 0 0,0 0 0,0 0 0,0 0-1,0 0 1,2 0 0,1 0 11,-1-1 1,0 0-1,1-1 1,-1 1-1,0 0 0,0-1 1,0 0-1,0 0 0,0 0 1,0 0-1,-1 0 0,1 0 1,-1-1-1,1 1 0,1-4 1,4-4 72,-1-1 0,10-18 0,1-6-107,-1-1 0,-3-1-1,0-1 1,7-39-1,-19 59 18,-2 13-75,-1 12-224,-2 11 270,1 0 0,0 0-1,2 1 1,0-1 0,1 0-1,5 27 1,-5-40 26,1 1 1,-1-1-1,1 1 0,0-1 0,1 0 0,-1 1 1,1-1-1,0-1 0,0 1 0,0 0 1,1-1-1,0 0 0,0 1 0,0-1 1,0-1-1,0 1 0,1-1 0,0 0 0,8 5 1,-6-5 9,-1-1 0,1 1 1,0-1-1,0-1 1,0 1-1,0-1 0,0 0 1,0-1-1,1 0 0,-1 0 1,0 0-1,0-1 1,0 0-1,0-1 0,9-2 1,8-4-5,0-1 0,0-2 0,-1 0 0,-1-1 0,0-2 0,0 0 0,37-34 0,-56 45 26,1 1 0,-1-1 0,1 0 0,-1 1 0,8-3 0,-11 5-42,0 0 0,1 0 0,-1 0-1,0 0 1,1 0 0,-1 0 0,0 0 0,1 0 0,-1 0 0,0 0 0,0 0 0,1 1 0,-1-1 0,0 0 0,1 0-1,-1 0 1,0 0 0,0 1 0,0-1 0,1 0 0,-1 0 0,0 1 0,0-1 0,0 0 0,1 0 0,-1 1 0,0-1-1,0 0 1,0 1 0,0-1 0,0 0 0,0 0 0,1 1 0,-1-1 0,0 0 0,0 1 0,0-1 0,0 0 0,0 1-1,2 15-148,-2-12 151,-1 8 10,1 1 1,1-1 0,0 1 0,1-1-1,0 1 1,6 20 0,-6-28 9,1 1 0,-1 0 1,1-1-1,0 1 0,0-1 1,0 0-1,1 0 0,8 9 1,-10-13-9,0 1 0,0-1 1,0 1-1,0-1 0,0 0 1,0 0-1,1 0 1,-1 0-1,0 0 0,1 0 1,-1-1-1,0 1 1,1-1-1,-1 1 0,1-1 1,-1 0-1,1 0 0,-1 0 1,1-1-1,-1 1 1,1 0-1,-1-1 0,4-1 1,8-3 26,-1-1 1,0-1-1,0 0 1,-1 0-1,0-1 0,0-1 1,-1 0-1,0-1 1,19-21-1,-8 3 9,0 0 0,30-56 0,-17 19-87,-3-1 0,28-86 0,-50 119 8,-9 31 12,-1 1-1,0-1 0,1 0 0,-1 0 0,0 0 0,0 1 0,0-1 0,0 0 0,0 0 0,0 0 0,-1 0 1,1 1-1,-1-4 0,-8 17-114,4 0 98,1 0 0,0 0 0,0 1 0,-2 19 0,-2 51 74,8-81-34,-3 62 50,6 86 0,1-107-74,2 1 0,23 79 0,-28-118-263,0 0 0,0 1 1,0-1-1,0 9 0,-13-27-7130,-18-26 3428,17 22 3455,-17-19 0,-82-84 1218,-3 2 3431,77 80-1929,31 32-1888,-3-5 1326,13 9-690,8 3-179,176 22 1200,-54-10-1817,-48-6-477,-56-6-2796,48 8 0,-70-7 3047,-1 0-1,0 0 1,0 1-1,0 0 1,0 0 0,0 0-1,-1 1 1,1-1 0,-1 2-1,0-1 1,0 0-1,0 1 1,-1 0 0,0 0-1,0 0 1,0 1-1,0-1 1,-1 1 0,5 11-1,-3-6 506,-1 1-1,0 0 1,-1 0-1,0 0 1,-1 0-1,0 0 1,-1 0-1,-1 1 1,-1 22-1,-3-3 141,1-16-425,0 24-1,6-21-2108,4-44-8199,-3 10 8975,-2 0 1,2-28 0,0-1 1693,-4 11 473,-1 29-872,1 0 0,0-1-1,0 1 1,0 0 0,0 0-1,1-1 1,0 1 0,0 0-1,0 0 1,0 0 0,0 0 0,4-7-1,0 4-177,1 1 0,0 0 0,0 0-1,0 0 1,1 0 0,0 1-1,0 0 1,0 1 0,1-1 0,-1 1-1,11-3 1,7-2 60,1 1 0,35-6-1,-39 9 300,0 1 1,1 2-1,0 0 0,-1 1 0,36 4 0,-56-3-118,1 0 0,-1 1 0,1-1 0,-1 1 0,1 0 0,-1 0 0,0 0 0,1 0 0,-1 0 0,0 0 0,0 1 0,0-1 0,0 1 0,0-1 0,0 1 0,0 0 0,-1 0 0,1 0 0,0 0 0,-1 0 0,2 3 0,-2-2 20,0 0-1,0 0 1,0 0-1,-1-1 1,0 1-1,1 0 1,-1 0-1,0 0 1,0 0-1,-1 0 0,1 0 1,-1 0-1,1 0 1,-1-1-1,0 1 1,0 0-1,0 0 1,0-1-1,-2 3 1,-8 13 530,-1-2 1,0 0 0,-1 0 0,-1-1-1,-23 19 1,-31 35 959,65-65-1558,1-1-1,-1 1 1,1 0 0,-1 0-1,1 0 1,0 0 0,1 0-1,-1 0 1,1 1 0,-1-1-1,1 1 1,0 8 0,1-11-79,0 0 0,0 0 0,0-1 0,1 1 1,-1 0-1,1 0 0,-1 0 0,1 0 0,0-1 0,-1 1 1,1 0-1,0 0 0,0-1 0,0 1 0,1-1 0,-1 1 0,0-1 1,1 0-1,-1 1 0,0-1 0,1 0 0,0 0 0,-1 0 0,1 0 1,0 0-1,-1 0 0,1 0 0,0-1 0,0 1 0,0-1 0,0 1 1,3-1-1,9 2 51,1 0 0,-1-1 0,0-1 1,1-1-1,-1 0 0,18-3 0,85-26-105,-99 24-156,-1 0 1,-1-2 0,1 0-1,-1-1 1,0 0 0,-1-1-1,18-16 1,-20 13 63,-1-1 0,-1 0 0,0-1 0,-1 0 0,-1-1 0,12-25 0,-4 4-77,11-40 1,-11 30 117,-6 17 26,4-8 78,-2-1 0,11-51 0,-17 60 97,-5 23-275,0 0-1,-1 1 1,0-1-1,1-11 0,-2 18 157,0 0-1,0 0 0,0 0 1,0 1-1,0-1 0,0 0 0,0 0 1,0 0-1,0 1 0,0-1 1,0 0-1,1 0 0,-1 0 1,0 0-1,0 1 0,0-1 1,0 0-1,0 0 0,1 0 1,-1 0-1,0 0 0,0 0 1,0 1-1,0-1 0,1 0 1,-1 0-1,0 0 0,0 0 1,0 0-1,1 0 0,-1 0 1,0 0-1,0 0 0,0 0 0,1 0 1,-1 0-1,0 0 0,0 0 1,1 0-1,-1 0 0,0 0 1,0 0-1,1 0 0,15-6 271,-11 3-256,0 0 0,0 0-1,-1 0 1,8-6 0,-7 2-18,0 1 0,0-1 0,0-1 0,-1 1 0,0-1-1,0 1 1,-1-1 0,0 0 0,3-16 0,-5 23-15,-1 0-1,0 1 0,0-1 1,0 0-1,1 0 1,-1 1-1,0-1 0,0 0 1,0 1-1,0-1 1,-1 0-1,1 0 0,0 1 1,0-1-1,0 0 1,-1 1-1,1-1 0,0 0 1,0 1-1,-1-1 1,1 0-1,-1 1 0,1-1 1,0 1-1,-1-1 1,1 1-1,-1-1 0,-1 0 1,1 1-10,1-1 1,-1 1-1,0 0 1,0 0-1,0-1 1,0 1-1,0 0 1,0 0-1,0 0 1,1 0-1,-1 0 1,0 1-1,0-1 1,0 0-1,0 0 1,0 1-1,0-1 1,1 0-1,-1 1 1,0-1-1,-1 1 1,-9 7 42,0 1 1,0 0 0,1 1 0,0-1 0,1 2 0,0 0 0,0 0-1,1 0 1,1 1 0,0 0 0,1 0 0,0 1 0,-7 21-1,0 11 338,2 2-1,-9 71 0,20-118-360,-14 135 524,13-118-471,1 0-1,1 0 1,0 0-1,1 0 1,9 30-1,-10-42-6,1 0 0,0 0 0,0 0 0,1 0 0,-1 0 0,1-1 0,0 1 0,1-1 0,-1 0 0,1 0-1,-1 0 1,1-1 0,0 1 0,7 4 0,-5-5-8,1 0 0,-1 0-1,0 0 1,1-1 0,-1 0-1,1 0 1,0-1 0,-1 0 0,1 0-1,8 0 1,2-2-4,0 0 1,0-1-1,0-1 0,0-1 1,0 0-1,0-1 0,-1-1 1,16-7-1,-23 9-61,0 0 1,0 0-1,-1-1 1,0 0-1,0-1 0,0 0 1,-1 0-1,0 0 1,0-1-1,0 0 0,-1 0 1,6-9-1,-10 13 19,17-35-307,-18 37 293,-1-1 1,1 1-1,-1 0 0,1 0 0,-1 0 1,0-1-1,1 1 0,-1 0 0,0-1 1,0 1-1,0 0 0,0-1 1,0 1-1,0 0 0,0-1 0,0 1 1,-1 0-1,1 0 0,0-1 0,-1 1 1,1 0-1,-1 0 0,0-1 1,1 1-1,-2-1 0,1 1 7,0 1-1,0 0 0,0-1 1,0 1-1,0 0 1,0-1-1,0 1 0,0 0 1,0 0-1,0 0 1,0 0-1,-1 0 0,1 0 1,0 0-1,0 0 1,0 0-1,0 1 0,0-1 1,0 0-1,0 1 1,0-1-1,-1 1 0,-25 14 9,21-11 67,1-1-12,1-1 0,-1 1-1,1 0 1,0 0 0,0 1-1,0-1 1,1 1 0,-1 0 0,1 0-1,0 0 1,0 0 0,-4 8 0,7-10-10,-1 0 1,0 0 0,1 0 0,-1 0 0,1 0-1,0 0 1,0 0 0,0 1 0,0-1 0,0 0-1,0 0 1,0 0 0,1 0 0,-1 1 0,1-1-1,-1 0 1,1 0 0,0 0 0,0 0 0,0 0-1,0 0 1,0-1 0,1 1 0,-1 0-1,0 0 1,1-1 0,0 1 0,-1-1 0,1 0-1,0 1 1,2 1 0,9 5 115,0 0 1,0-1-1,1 0 1,0-1-1,0 0 0,0-1 1,1-1-1,0 0 0,26 2 1,-16-3-559,1-2-1,-1-1 1,1 0-1,50-10 1,-73 10-221,5-2-1634,1 1-1,12-6 1,-19 6 896,0 1 1,0-1 0,-1 0 0,1 0 0,0-1 0,0 1 0,-1 0 0,4-4-1361,3-3-1641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9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0 480,'-3'0'224,"6"0"-192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87 225 1728,'1'-2'115,"0"1"1,-1 0 0,1 0-1,0 0 1,0 0-1,0 0 1,0 0-1,0 0 1,0 0-1,0 0 1,0 0-1,1 0 1,-1 1-1,0-1 1,0 0 0,3 0-1,-1 0 245,-1 0 0,1-1-1,-1 1 1,1-1 0,-1 0 0,0 0 0,3-3-1,7-3 9184,-11 7-9364,0-1 0,0 1-1,0 0 1,0-1-1,0 1 1,-1-1-1,1 1 1,0-1-1,-1 1 1,1-1 0,-1 1-1,0-1 1,0 1-1,1-1 1,-1 1-1,0-1 1,-1-2-1,-4-14 1032,5 17-1190,0 1 1,-1 0 0,1-1-1,0 1 1,0 0 0,0-1 0,0 1-1,0 0 1,-1-1 0,1 1-1,0 0 1,0-1 0,0 1-1,-1 0 1,1 0 0,0-1-1,0 1 1,-1 0 0,1 0-1,0 0 1,-1-1 0,1 1-1,0 0 1,-1 0 0,1 0-1,0 0 1,-1 0 0,1 0-1,0 0 1,-1-1 0,1 1 0,0 0-1,-1 0 1,1 0 0,0 0-1,-1 1 1,1-1 0,0 0-1,-1 0 1,1 0 0,0 0-1,-1 0 1,1 0 0,0 0-1,-1 1 1,1-1 0,-20 1 816,13 5-698,0 0 1,1 0-1,0 1 1,0-1-1,0 1 1,-6 12-1,1-1 119,0-2-66,2 2 1,-10 22-1,16-34-133,1-1 0,1 1 0,-1 0-1,1 1 1,0-1 0,0 0 0,1 0 0,0 0 0,0 0 0,1 0-1,1 11 1,-2-15-37,1 0-1,0 0 0,0 0 1,-1 0-1,1 0 1,0 0-1,1 0 0,-1 0 1,0 0-1,0 0 0,1 0 1,-1-1-1,1 1 1,0-1-1,0 1 0,2 1 1,-1-1 31,0-1 1,1 1-1,-1 0 1,1-1 0,-1 0-1,1 0 1,0 0-1,0-1 1,3 1 0,3 0 36,0-1 0,0-1 0,0 0 0,0 0 1,0-1-1,14-4 0,-12 0-88,0 1 0,-1-1 1,0-1-1,-1 0 0,1 0 0,-1-1 0,-1-1 1,1 1-1,-1-1 0,-1-1 0,10-13 1,21-35 333,-28 36-832,-13 25 465,1-1 1,0 1 0,0 0 0,0-1 0,0 1 0,1 0 0,-1 0 0,1 0 0,0 3 0,-1 29 394,1-31-363,1 14 124,0 0-1,7 24 1,-5-24-9,-2-15-73,-1 1 0,1-1 0,0 0 0,0 0 1,0 0-1,1 1 0,-1-1 0,1 0 0,0-1 0,0 1 0,0 0 0,0 0 0,0-1 0,0 1 0,1-1 0,-1 0 0,1 0 0,0 0 1,-1 0-1,5 2 0,-4-3-12,0 0-1,0 0 1,0 0 0,0-1 0,1 1 0,-1-1 0,0 0 0,0 0 0,1 0 0,-1 0-1,0 0 1,0-1 0,0 1 0,1-1 0,-1 0 0,0 0 0,0 0 0,0 0-1,0-1 1,-1 1 0,4-3 0,17-10 59,-2-1 0,23-19-1,-39 29-89,1 0 1,-1 0-1,0-1 0,-1 1 0,1-1 1,-1 0-1,0-1 0,-1 1 0,1-1 0,-1 0 1,0 1-1,2-10 0,-5 14-6,0 1-1,1-1 0,-1 0 1,0 1-1,0-1 1,0 0-1,0 0 1,0 0-1,0 1 0,-1-1 1,1 0-1,0 1 1,-1-1-1,1 0 0,-1 1 1,0-1-1,0 0 1,0 1-1,0-1 1,0 1-1,0 0 0,0-1 1,0 1-1,0 0 1,-3-3-1,-1 1-28,-1 0-1,1 0 1,-1 0-1,0 1 1,-10-4-1,2 1 41,13 5-5,1 0 0,-1 0 0,0 0 0,1 0 0,-1-1-1,1 1 1,-1 0 0,1 0 0,-1-1 0,1 1 0,-1 0-1,1-1 1,-1 1 0,1 0 0,-1-1 0,1 1 0,0-1-1,-1 1 1,1-1 0,0 1 0,-1-1 0,1 1 0,0-1-1,0 1 1,-1-1 0,1-1-1,-2 5-15,14-3-702,0-1 0,15-1 0,0-4 759,0-2 1,0 0 0,38-18 0,71-46 324,-82 33-361,-40 29 20,-1 0 0,22-12 0,-35 22-13,0 0 0,1 0 0,-1 0 0,0 0 0,0 0 1,0 0-1,1 0 0,-1 0 0,0 0 0,0 0 0,0 0 0,1 0 0,-1 0 1,0 0-1,0 0 0,0 0 0,1 0 0,-1 0 0,0 1 0,0-1 0,0 0 0,0 0 1,1 0-1,-1 0 0,0 0 0,0 0 0,0 1 0,0-1 0,0 0 0,1 0 1,-1 0-1,0 0 0,0 1 0,0-1 0,0 0 0,0 0 0,4 13 272,0 20-2,-3-28-246,0 43 214,-2 0 0,-13 89-1,6-77-134,7-42-134,1 24-1,0-17-5295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40 5888,'-15'-16'2688,"25"7"-2336,-10 6 1216,0-5-1152,5 8-256,-5-4-1120,3 8 544,2-8-1888,3 4 1280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7712,'9'-7'4024,"-8"6"-3801,-1 1 0,1-1 0,-1 1 0,1 0 0,-1-1 0,1 1 0,-1 0 0,1-1 0,-1 1 0,1 0 0,0 0 0,-1-1 0,1 1 0,-1 0 0,1 0 0,0 0 0,-1 0 0,1 0 0,0 0 0,-1 0 0,1 0 0,-1 0-1,2 0 1,0 0 339,1 0-1,0 1 0,-1-1 0,1 0 0,0 1 0,-1-1 0,1 1 0,-1 0 0,1 0 0,-1 0 0,3 2 0,-3-2-394,0 0 0,-1 1 0,1-1 0,-1 0 0,1 1 0,-1 0 0,0-1 0,0 1 0,1 0 0,-1 0 0,0 0 0,-1-1 0,1 1 0,1 4 0,4 20 288,-2 0 1,-1 0-1,-1 0 1,-3 51-1,0-27-285,1-38-310,-1 0-1,-3 22 0,-3-12-3292,6-19 2857,1-3 413,0 0 0,0 1 0,-1-1 0,1 0 0,0 0 0,0 1 0,0-1 0,0 0 0,0 0 0,0 1 0,-1-1 0,1 0 0,0 0 0,0 0 0,0 1 0,0-1 0,-1 0 0,1 0 0,0 0-1,0 0 1,-1 1 0,1-1 0,0 0 0,0 0 0,-1 0 0,1 0 0,0 0 0,0 0 0,-1 0 0,1 0 0,0 0 0,0 0 0,-1 0 0,1 0 0,0 0 0,-1 0 0,-4 0-2754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2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1100 5728,'-4'12'1840,"4"-12"-1808,0 1 1,0-1-1,0 0 1,0 1-1,0-1 1,0 0-1,0 0 1,0 1-1,1-1 1,-1 0-1,0 0 1,0 1-1,0-1 0,1 0 1,-1 0-1,0 0 1,0 1-1,1-1 1,-1 0-1,0 0 1,0 0-1,1 0 1,-1 1-1,0-1 1,0 0-1,1 0 1,-1 0-1,0 0 1,1 0-1,-1 0 1,0 0-1,0 0 1,1 0-1,0 0 181,1 0 16,0-1 0,0 1-1,1-1 1,-1 1 0,0-1 0,0 0-1,0 0 1,0 0 0,0 0 0,0 0-1,0-1 1,0 1 0,0-1 0,0 1-1,1-3 1,24-28 786,-21 24-634,47-49 969,-14 17-737,111-143 826,7-70-767,-12-40 534,-142 286-1001,0-1 0,0 0 1,-1 1-1,-1-1 0,2-10 1,-3 17-180,0 1 0,0-1 1,0 0-1,1 1 0,-1-1 0,0 0 1,0 1-1,-1-1 0,1 0 0,0 1 1,0-1-1,0 0 0,0 1 1,0-1-1,-1 1 0,1-1 0,0 0 1,-1 1-1,1-1 0,0 1 0,-1-2 1,0 2-14,1 0-1,-1 0 1,1 0 0,-1 0 0,0-1 0,1 1-1,-1 0 1,1 0 0,-1 0 0,1 0 0,-1 0 0,1 0-1,-1 0 1,1 0 0,-1 1 0,1-1 0,-1 0-1,1 0 1,-1 0 0,0 1 0,-4 2 15,0-1 0,0 2 0,-8 5 0,10-6-11,-8 7 69,0 0 0,1 1 1,0 0-1,0 0 0,1 1 1,-10 18-1,3 0 159,-21 52-1,23-48-114,2 1-1,1 1 1,2 0-1,2 0 1,1 1-1,-2 59 1,8-82-70,1 1 1,0-1 0,1 0 0,1 1-1,1-1 1,0 0 0,0 0-1,8 13 1,-10-21-31,1-1 1,0 1-1,0-1 0,0 0 0,1 0 0,0 0 0,0 0 1,0-1-1,0 0 0,1 0 0,0 0 0,0 0 1,0-1-1,0 1 0,1-1 0,-1-1 0,1 1 1,-1-1-1,1 0 0,0 0 0,7 1 0,-9-3-19,0 1 0,0-1 0,0-1 0,-1 1 0,1 0 0,0-1 0,0 0 0,-1 1 0,1-2 0,0 1 0,-1 0 0,5-3 0,0-1 15,0 1-1,-1-2 1,13-10 0,-11 6-35,0 1 0,0-1 0,-1-1 0,0 1-1,-1-2 1,0 1 0,5-14 0,-10 23 7,102-224-422,-96 206 395,33-71-197,-15 38 128,35-111 0,-51 123 137,-2-1 0,4-58 1,-12 91-18,1-14 2,-2 22-27,1 0-1,0 0 1,0 0 0,0 0 0,-1 0-1,1 0 1,-1 1 0,1-1-1,0 0 1,-1 0 0,0 0 0,1 1-1,-1-1 1,1 0 0,-1 0-1,0 1 1,1-1 0,-3 0 0,3 0 3,-1 1 0,1 0 0,-1 0 0,1-1 1,-1 1-1,1 0 0,-1 0 0,0 0 0,1 0 1,-1 0-1,1 0 0,-1 0 0,1 0 0,-1 0 1,0 0-1,1 0 0,-1 0 0,1 0 0,-1 0 1,1 1-1,-1-1 0,0 0 0,1 0 0,-1 1 1,1-1-1,-1 1 0,-5 3 70,-1 1 0,1 1 0,1-1 1,-1 1-1,1 0 0,0 0 0,0 0 0,-7 13 1,-2 7 146,-12 30 1,14-25-11,1 1 1,1 0-1,3 0 0,-7 50 1,9-32 141,3 1 1,4 64-1,0-87-272,1 0 0,0 0 0,3 0 0,9 30 0,-12-49-182,1 0 0,0 0 1,0 0-1,1-1 0,1 0 0,9 12 0,-11-14-243,1-1 1,0-1 0,1 1-1,-1-1 1,1 0-1,0 0 1,0 0 0,0-1-1,0 0 1,9 3-1,-7-4-704,1 1-1,0-1 0,0-1 1,0 1-1,-1-2 0,1 1 1,11-1-1,25-5-2605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43 790 2912,'-27'8'2688,"21"3"-624,-3 3 1078,9-11-1637,6-4-248,10-2 79,-13 2-1181,0 1 0,0-1 0,0 0 0,0 0 0,0 0 0,5-2 0,-3 0 17,6-3 80,0 0-1,-1-1 1,10-9-1,-1-1 100,-2-2-1,0 0 1,20-29-1,38-73 30,-29 38 486,62-154 1,-99 211-486,0 1 1,-2-2-1,-1 1 0,-1-1 1,3-50-1,-7 75-321,-1 0-1,0 0 1,-1 1-1,1-1 1,0 0-1,-1 0 1,1 0-1,-2-2 1,2 4-47,0-1 0,0 1 0,0 0 0,0 0 1,0-1-1,0 1 0,-1 0 0,1 0 0,0 0 0,0-1 0,0 1 0,-1 0 1,1 0-1,0 0 0,0 0 0,-1 0 0,1-1 0,0 1 0,0 0 0,-1 0 1,1 0-1,0 0 0,0 0 0,-1 0 0,1 0 0,0 0 0,0 0 1,-1 0-1,1 0 0,0 0 0,0 0 0,-1 0 0,1 0 0,-3 2 31,1-1 0,0 1-1,0 0 1,0-1-1,0 1 1,0 0 0,0 0-1,0 1 1,-2 3 0,-2 2 30,-72 109 578,62-89-581,1 0 0,-17 48-1,16-30 61,2 1 0,2 1-1,2 1 1,2-1 0,-2 96-1,9-137-103,2 0 1,-1 0-1,1 0 0,0 0 0,0-1 0,1 1 1,0 0-1,0-1 0,5 10 0,-6-14-17,1 1 0,-1-1 0,1 0 0,-1 0 1,1 0-1,0 0 0,0 0 0,0-1 0,0 1 0,0 0 0,1-1 0,-1 0 0,0 1 0,1-1 0,-1 0 0,1 0 0,-1 0 1,1-1-1,0 1 0,-1-1 0,1 1 0,0-1 0,-1 0 0,1 0 0,0 0 0,3-1 0,2 0-20,0-1-1,-1 1 1,1-2-1,-1 1 1,1-1-1,-1 0 0,0-1 1,0 1-1,-1-1 1,1-1-1,-1 1 1,0-1-1,0 0 1,0-1-1,8-9 1,4-9 13,0-1 1,25-47 0,-26 42-23,-15 26-44,-1 1 0,1 0-1,-1 0 1,1 0 0,-1-1-1,0 1 1,0-6 0,1 15 27,-1 1 0,1-1 0,1 0 0,-1 0 0,1 0 1,5 8-1,-2-2-17,-1-4 65,0 0 0,1 0 1,0-1-1,0 0 1,0 0-1,1-1 1,0 1-1,0-2 1,1 1-1,0-1 0,0 0 1,0 0-1,0-1 1,1 0-1,12 3 1,-6-2 48,1 0 0,-1-2 1,1 0-1,0-1 1,0 0-1,0-1 1,0-1-1,19-2 1,-22 0-49,-1 0 0,0 0 1,0-1-1,0-1 1,14-7-1,-18 8-2,-1-1 0,0 0 0,-1-1 1,1 1-1,-1-1 0,0-1 0,0 1 0,-1-1 0,7-8 1,-5 4 8,0 1 0,-1-1 1,0 0-1,-1 0 0,0-1 1,-1 0-1,0 0 0,-1 0 1,0 0-1,0 0 0,-2-1 1,1 1-1,-1-1 0,-1 1 1,-2-23-1,2 30-19,-1 0 0,0 0 0,0 0-1,0 0 1,-1 0 0,1 1 0,-3-5 0,3 6-4,0 1 0,0 0 0,0 0 1,0-1-1,-1 1 0,1 0 0,0 0 0,0 0 0,-1 0 0,1 0 0,-1 0 0,1 1 1,-1-1-1,1 0 0,-1 1 0,1-1 0,-1 1 0,0 0 0,1-1 0,-4 1 1,-2 0 19,0 1 0,0-1 0,0 2 0,0-1 0,0 1 0,0 0 1,0 0-1,0 1 0,0 0 0,1 0 0,0 1 0,-1-1 0,1 1 1,1 1-1,-6 4 0,0 0 77,1 1-1,1 0 1,0 0 0,0 1-1,1 0 1,0 0 0,-7 15-1,11-18-39,1 0-1,0 0 1,0 0-1,1 1 1,0-1-1,-2 17 1,4-20-12,-1-1 0,1 1 0,1 0-1,-1-1 1,1 1 0,0 0 0,0-1 0,0 1 0,1-1 0,-1 1 0,1-1-1,0 0 1,0 0 0,5 7 0,-1-4 2,1 0-1,0-1 1,0 0 0,0 0-1,1 0 1,0-1 0,0 0-1,1 0 1,-1-1-1,15 5 1,4 0-28,0-1 0,36 5 0,-42-9-285,-1-2 0,35 0 1,-39-3-1782,30-5 0,-14 0-212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7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20 701 6304,'-16'14'2032,"16"-14"-2003,0 0 1,0 0-1,-1 0 0,1 0 1,0 0-1,0 0 1,0 1-1,0-1 1,-1 0-1,1 0 0,0 0 1,0 1-1,0-1 1,0 0-1,0 0 1,0 0-1,0 1 1,-1-1-1,1 0 0,0 0 1,0 0-1,0 1 1,0-1-1,0 0 1,0 0-1,0 1 0,0 0 119,0 0 1,0 0-1,0 0 0,0 0 0,0 0 0,0 0 0,0 1 0,0-1 0,0 0 0,1 0 1,-1 0-1,0 0 0,1 0 0,-1 0 0,1 0 0,-1 0 0,1-1 0,-1 1 0,1 0 1,0 0-1,-1 0 0,1 0 0,0-1 0,0 1 0,0 0 0,-1-1 0,1 1 0,0-1 1,0 1-1,0-1 0,0 1 0,0-1 0,0 0 0,2 1 0,0 0 21,0-1 0,-1 0 0,1 1 0,0-1 0,0 0 1,-1 0-1,1-1 0,0 1 0,0-1 0,-1 1 0,1-1 0,0 0 0,-1 0 0,1 0 0,-1 0 0,1 0 0,-1-1 0,0 1 0,1-1 0,-1 0 0,0 0 0,2-2 0,7-7 304,0-1-1,17-23 1,-26 31-392,126-177 2057,-76 115-1163,2 2-1,95-84 0,-144 143-791,17-14 303,-22 19-483,1-1 1,-1 1 0,1 0-1,-1-1 1,0 1-1,1 0 1,-1 0-1,1 0 1,-1-1 0,1 1-1,-1 0 1,1 0-1,-1 0 1,1 0 0,-1 0-1,1 0 1,-1 0-1,1 0 1,-1 0-1,1 0 1,-1 0 0,1 0-1,-1 0 1,1 0-1,-1 0 1,0 1 0,1-1-1,-1 0 1,1 0-1,-1 1 1,1-1-1,-1 0 1,0 1 0,1-1-1,-1 0 1,0 1-1,1-1 1,-1 0 0,0 1-1,1-1 1,-1 1-1,0-1 1,0 0-1,1 1 1,-1-1 0,0 2-1,2 5-1,0 1-1,-1-1 1,0 1 0,0 0-1,-1-1 1,0 15-1,-9 49 162,7-58-102,-5 29 14,-1 0-1,-3-1 1,-17 45 0,19-62-19,-2 0 0,-1-2 1,0 1-1,-2-1 0,0-1 1,-26 29-1,32-42-16,1-1 0,-1 0 0,0 0 0,-1-1 0,1 0 0,-1 0 0,-19 8 0,25-13-57,0 0 0,0 0-1,0 0 1,1-1 0,-1 1 0,0-1 0,0 1-1,0-1 1,0 0 0,0 0 0,0 0-1,0-1 1,0 1 0,0-1 0,0 0-1,-3-1 1,1 0-43,1 0 0,1 0-1,-1 0 1,0-1 0,0 0-1,1 0 1,0 0 0,-1 0 0,-4-7-1,1 0-62,0-1-1,0 0 1,1-1-1,1 1 1,0-1 0,-6-22-1,9 29 118,-1-6-102,0 0 1,1 0-1,-2-19 0,4 30 104,0-1 0,0 1 0,0 0 1,0-1-1,0 1 0,0 0 0,0 0 0,0-1 1,0 1-1,0 0 0,1 0 0,-1-1 0,0 1 0,0 0 1,0 0-1,0-1 0,1 1 0,-1 0 0,0 0 0,0 0 1,0-1-1,1 1 0,-1 0 0,0 0 0,0 0 1,1 0-1,-1 0 0,0 0 0,0-1 0,1 1 0,-1 0 1,0 0-1,0 0 0,1 0 0,-1 0 0,0 0 0,1 0 1,-1 0-1,0 0 0,0 0 0,1 0 0,-1 0 1,0 1-1,0-1 0,1 0 0,-1 0 0,0 0 0,1 0 1,15 7-93,-13-5 96,30 13 100,1-2 0,1-1 0,1-2 0,-1-1 0,1-1 0,1-3 0,51 3 0,-77-8-38,1 0 0,0 0 0,-1-1 1,1 0-1,-1-1 0,1-1 0,15-5 0,-18 5-57,0-2-1,0 1 1,-1-1 0,0 0 0,0-1-1,0 0 1,0 0 0,-1-1-1,9-10 1,0-4 86,0 0-1,-2-2 1,18-37-1,-20 37-81,0 0 0,2 0-1,0 2 1,22-25 0,-35 45-4,-1-1 0,1 1 0,1 0 0,-1 0 0,0 0 1,0 0-1,0 1 0,0-1 0,1 0 0,-1 0 1,0 1-1,1-1 0,2 0 0,-3 1 13,0 0 0,1 0 1,-1 0-1,0 1 0,1-1 0,-1 0 0,0 1 0,1-1 0,-1 1 0,0 0 1,0-1-1,1 1 0,-1 0 0,0 0 0,1 1 0,4 3-22,0 1-1,-1 0 0,1 0 1,-1 0-1,4 8 1,12 14-22,-20-26 37,10 10 186,0 0 0,1 0 1,17 11-1,-29-22-194,0-1 1,0 0-1,1 0 1,-1 1-1,0-1 1,0 0-1,1 0 1,-1 0-1,0 1 1,1-1-1,-1 0 1,0 0-1,0 0 1,1 0-1,-1 0 1,0 1-1,1-1 1,-1 0-1,0 0 1,1 0-1,-1 0 1,0 0-1,1 0 1,-1 0-1,0 0 1,1 0 0,-1 0-1,0-1 1,1 1-1,-1 0 1,0 0-1,1 0 1,2-11 147,-2 3-157,-1 4 3,1 0-1,-1-1 0,0 1 1,0 0-1,-1 0 0,1 0 1,-1-1-1,0 1 1,0 0-1,0 0 0,-1 0 1,1 0-1,-1 1 0,0-1 1,0 0-1,0 1 1,-1-1-1,1 1 0,-1 0 1,0-1-1,0 1 0,0 1 1,0-1-1,-5-3 0,4 4-12,1 0 0,-1-1 0,0 1 0,0 1-1,0-1 1,0 0 0,0 1 0,0 0 0,-1 0-1,1 0 1,0 1 0,-1-1 0,1 1-1,0 0 1,-1 0 0,1 1 0,0-1 0,-1 1-1,1 0 1,0 0 0,0 0 0,0 1-1,-8 3 1,7-1 4,-1 0-1,1 0 0,0 0 1,0 1-1,1 0 1,0 0-1,-1 0 0,2 0 1,-1 1-1,0 0 1,1 0-1,-4 10 0,-1 6 144,0 0 0,-5 29 0,10-36-93,0-1 0,2 1-1,-1 0 1,2 0-1,2 26 1,-1-31-20,1 0 1,0 0-1,0 0 1,1 0-1,1 0 1,0-1 0,0 0-1,1 0 1,8 13-1,-10-18-13,1 0 0,0 0-1,0 0 1,0-1 0,0 1 0,0-1 0,1 0-1,0-1 1,0 1 0,-1-1 0,1 1 0,1-2-1,-1 1 1,0 0 0,0-1 0,8 1-1,4 0 23,0-1-1,1 0 0,28-4 1,-20 1-53,0-2-1,-1 0 1,0-2 0,0-1 0,0-1-1,-1-1 1,0-1 0,-1-2 0,0 0-1,-1-1 1,0-1 0,24-21-1,20-25-191,8-7-17,-42 49 465,-149 101 390,94-65-620,0 1 1,2 2 0,-20 23 0,37-41 27,1 2 0,0-1 0,0 0 0,1 1 0,-1-1 0,1 1 0,-3 9 0,5-13-23,-1 1 0,1 0 0,0 0 1,0-1-1,0 1 0,0 0 0,0 0 0,0-1 0,0 1 0,0 0 1,1 0-1,-1-1 0,1 1 0,0 0 0,-1-1 0,1 1 1,0-1-1,0 1 0,0-1 0,0 1 0,0-1 0,0 0 1,0 1-1,0-1 0,1 0 0,-1 0 0,2 1 0,0 0 20,-1 0 0,1 0-1,0-1 1,0 1 0,-1-1-1,1 0 1,0 0-1,0 0 1,0 0 0,0-1-1,0 1 1,1-1 0,-1 1-1,0-1 1,0 0-1,4-1 1,-2 0-5,0 0-1,0-1 1,0 1 0,-1-1-1,1 0 1,-1 0 0,0-1-1,1 1 1,5-6-1,-1 1-83,0-2 0,-1 1 0,0-1 0,0 0-1,-1-1 1,0 0 0,9-17 0,19-56-111,-10 22 243,-12 25-36,-11 33-59,-1 9-38,-1 11-83,-4 28-38,-4 32 313,7-71-105,0 1 0,1 0-1,-1 0 1,1 0-1,1 0 1,0 0-1,1 9 1,-1-14-28,0 1 1,-1-1-1,1 1 0,0-1 1,0 1-1,1-1 1,-1 0-1,0 1 0,1-1 1,-1 0-1,1 0 0,0 0 1,0 0-1,0-1 0,0 1 1,0 0-1,0-1 0,0 1 1,0-1-1,1 0 0,-1 0 1,4 2-1,-1-2 1,1 0-1,0 0 1,-1-1 0,1 1-1,0-1 1,0 0-1,-1-1 1,1 1-1,0-1 1,-1 0 0,1-1-1,0 1 1,-1-1-1,9-4 1,1-1 8,-1-1 0,0-1 0,24-19 0,-17 11-8,-1-2 1,-1-1-1,27-34 1,39-71 8,-78 114 10,36-57-105,57-119 0,-83 146 72,-2 0-1,14-66 1,-29 101 129,-4 8-50,-3 11-81,-9 24 20,3 0 0,0 1 0,3 1 0,1 0 0,-3 43 0,6-22 188,3 1 0,8 102 0,-3-145-102,0 0 0,7 22 0,-7-32-46,1 0 0,0 0 0,0 0 0,1 0 0,0 0 0,10 12 0,-12-17-36,0-1 1,0 0 0,0 0-1,1 0 1,-1 0-1,1 0 1,-1 0 0,1-1-1,0 1 1,-1-1-1,1 0 1,0 0 0,0 0-1,0 0 1,0 0-1,0-1 1,0 0-1,0 1 1,1-1 0,-1 0-1,0 0 1,0-1-1,0 1 1,4-2 0,6-1-22,0 0 0,0-2 0,0 0 0,12-7 0,-15 8 46,-1-2-1,0 1 1,0-1 0,10-8-1,-13 9-15,0 1 0,0-1 0,-1 1-1,8-9 1,14-26-78,-1-2-1,32-64 1,-33 56 100,40-61-257,-37 64 100,39-84-1,-62 118 136,0-1 0,0-1-1,-1 1 1,-1 0-1,2-25 1,-5 38-16,1 0-1,-1 0 1,0-1 0,0 1 0,0 0 0,0 0 0,0-1-1,0 1 1,0 0 0,0 0 0,0-1 0,0 1 0,0 0-1,0 0 1,0-1 0,0 1 0,0 0 0,0 0 0,0-1-1,-1 1 1,1 0 0,0 0 0,0-1 0,0 1 0,0 0-1,0 0 1,-1 0 0,1-1 0,0 1 0,0 0-1,0 0 1,-1 0 0,1 0 0,0-1 0,0 1 0,0 0-1,-1 0 1,1 0 0,0 0 0,0 0 0,-1 0 0,1 0-1,0 0 1,0 0 0,-1 0 0,-13 8-91,13-8 94,-20 18-1,0 1 1,1 1-1,1 1 1,1 0-1,1 1 1,-19 32-1,18-22 34,1 2-1,2 0 0,2 1 1,1 1-1,1 0 1,2 0-1,2 1 0,-5 72 1,11-100-14,1 0 0,1 0 0,-1-1 0,2 1 0,-1 0 0,1-1 0,0 1 0,1-1 0,0 1 0,0-1 0,1 0 0,4 7 1,-4-9-5,-1-1 1,1 0 0,1 0 0,-1-1 0,0 1-1,1-1 1,0 0 0,0 0 0,1-1 0,-1 1-1,1-1 1,-1 0 0,1-1 0,0 1 0,0-1-1,0 0 1,7 1 0,-2-2-17,0 0-1,0-1 1,1 0-1,-1-1 1,0 0-1,0 0 1,0-1-1,0-1 1,0 0-1,-1 0 1,1-1-1,-1-1 1,0 0-1,12-7 1,-11 4-45,-1 0 1,0-1 0,0 0 0,-1-1-1,0 0 1,-1 0 0,0-1-1,-1 0 1,12-22 0,-11 16-4,-1-1 0,0 1 1,-1-1-1,-1 0 0,-1-1 1,3-26-1,-7 40 55,1-31 33,-1 35-37,0-1 0,0 1 0,0-1 0,-1 1 0,1-1 0,-1 1 0,1-1 0,-1 1 0,1-1 0,-1 1 1,0 0-1,0 0 0,0-1 0,0 1 0,0 0 0,0 0 0,0 0 0,0 0 0,-2-1 0,3 2 4,-1 0 0,0 0 0,1 0 1,-1 0-1,0 0 0,0 0 0,1 0 0,-1 0 0,0 0 0,1 1 0,-1-1 0,0 0 0,1 0 1,-1 1-1,0-1 0,1 1 0,-1-1 0,1 0 0,-1 1 0,0-1 0,1 1 0,-1 0 1,1-1-1,0 1 0,-1-1 0,1 1 0,-1 1 0,0-1 28,-11 14 47,2 0 0,0 1 1,1 0-1,0 1 0,-9 24 0,-22 93 218,38-125-284,0 0 0,1 0-1,0 0 1,0 0 0,1 0 0,0 0 0,1 1 0,1 11 0,-1-18-1,0 1 0,0-1 0,0 1 0,0-1 0,1 0 0,-1 1 0,1-1 0,0 0 0,0 0 0,0 0 0,0 0 0,1 0 0,-1-1 0,1 1 0,-1-1 0,1 1 0,0-1 0,0 0 0,0 0 0,0 0 0,0-1 0,1 1 0,5 1 0,-4-2 3,-1 0-1,1-1 1,0 1-1,0-1 1,0 0-1,0-1 1,-1 1-1,1-1 1,0 0 0,-1 0-1,1 0 1,7-4-1,5-2-36,0-1 0,15-11 0,124-91 16,-66 43 15,-89 67-10,3-3-12,-1 0-1,1 1 1,0-1 0,0 1 0,0 0-1,1 0 1,-1 0 0,0 1 0,6-2-1,-9 3 13,0 0 0,-1 0 1,1 0-1,-1 0 0,1 0 0,0 1 0,-1-1 0,1 0 0,-1 0 0,1 1 0,-1-1 0,1 0 0,-1 1 0,1-1 0,-1 0 0,1 1 0,-1-1 0,1 1 0,-1-1 0,1 1 0,-1-1 0,0 1 0,1-1 0,-1 1 0,0-1 0,0 1 0,0 0 0,1 0 0,2 18 45,-3-18-37,1 19-10,-2 23 0,-1-30 75,2 1 1,0-1-1,0 1 0,5 24 0,-4-35-74,1 1 0,-1-1 0,1 1-1,0-1 1,0 0 0,0 1-1,0-1 1,0 0 0,1 0-1,-1-1 1,1 1 0,0 0-1,0-1 1,0 0 0,0 1 0,0-1-1,0 0 1,5 1 0,-3 0 19,1-1 1,-1 0-1,0-1 1,1 1-1,-1-1 1,1 0-1,0 0 1,-1-1-1,1 1 1,-1-1-1,11-2 1,-8 1-41,0-1 1,0 0 0,0 0-1,0-1 1,0 0 0,-1 0-1,1-1 1,-1 0 0,0 0-1,11-9 1,-10 6-31,0-1 0,-1 0 0,0 0 1,0-1-1,0 0 0,-2 0 0,1-1 0,-1 1 0,0-1 0,6-18 0,-8 16 4,14-49-212,-15 54 240,-1 0-1,0 0 0,-1 0 0,0 1 1,0-1-1,-1-12 0,1 18 21,0 1 0,0-1 0,0 1 0,0 0 0,0-1 0,-1 1 0,1 0 0,0-1 0,0 1 0,0 0 0,0-1 0,0 1 0,-1 0 0,1-1 0,0 1 0,0 0 0,-1 0 0,1-1 0,0 1 0,0 0 0,-1 0 0,1-1 0,0 1 0,-1 0 0,1 0 0,0 0 0,-1 0 0,1-1 0,0 1 0,-1 0 0,1 0 0,0 0 0,-1 0 0,0 0 0,-1 0 0,1 1 0,0-1 0,0 0 0,0 1 0,0-1 0,0 1 0,0-1 0,0 1 0,0 0 0,-1 0 0,-20 22 0,7-4 51,2 2 1,1 0-1,0 1 0,-14 37 0,26-58-39,-3 6 47,1 0 0,0 0 0,-2 13 0,4-18-57,-1 0 0,1 0-1,0-1 1,0 1 0,1 0 0,-1 0-1,0 0 1,1 0 0,-1-1-1,1 1 1,-1 0 0,1 0 0,0-1-1,0 1 1,0 0 0,0-1 0,0 1-1,0-1 1,2 3 0,0-2 8,-1 0 1,1 0 0,-1 0-1,1-1 1,0 1-1,0-1 1,0 0 0,0 0-1,0 0 1,0 0-1,0 0 1,0-1-1,4 1 1,5 0-26,-1-1 0,17-3-1,-15 2-6,19-3-67,60-17 1,-32 6 89,150-37-33,-171 42 40,-27 10-202,-13 1 163,0 0 1,0 0-1,0-1 0,1 1 0,-1 0 0,0-1 0,0 1 0,0 0 1,0-1-1,0 1 0,0-1 0,-2 1 0,-13 7 23,2 1 1,-1 0-1,-17 15 1,25-18 19,0 0 0,1 0 0,0 0 1,1 1-1,-1 0 0,1 0 1,0 1-1,-5 12 0,9-19-18,0 1 0,1-1-1,-1 1 1,1-1 0,0 1-1,-1-1 1,1 1 0,0-1 0,0 1-1,0-1 1,0 1 0,0 0 0,0-1-1,1 1 1,-1-1 0,0 1-1,1-1 1,-1 1 0,1-1 0,0 0-1,1 3 1,-1-2-1,1 0 1,-1-1-1,1 1 0,0-1 1,-1 1-1,1-1 0,0 0 0,0 0 1,0 0-1,0 0 0,0 0 1,0 0-1,0 0 0,1-1 1,3 2-1,2-1 21,-1-1 0,1 1 1,0-1-1,0-1 0,-1 0 1,1 0-1,0 0 0,11-4 0,-7 1-6,-1 0-1,0-1 0,0 0 1,19-12-1,-23 11-5,1 0 0,-2 0 0,1 0 0,-1-1 0,0 0-1,0-1 1,-1 1 0,0-1 0,0 0 0,3-9 0,-4 11-7,20-43-161,-2 0-1,18-57 1,21-106-219,-53 184 378,19-85 322,-22 88-228,-1 0 0,1-38 0,-5 61-70,0 0 0,0 1-1,0-1 1,0 1-1,0-1 1,-1 0-1,1 1 1,-1-1 0,1 1-1,-1-1 1,0-1-1,1 3-12,-1 0 1,1-1-1,0 1 0,0 0 0,-1 0 0,1-1 0,0 1 1,0 0-1,-1 0 0,1 0 0,0-1 0,-1 1 0,1 0 1,0 0-1,-1 0 0,1 0 0,0 0 0,-1 0 0,1 0 1,0 0-1,-1 0 0,1 0 0,0 0 0,-1 0 0,1 0 1,0 0-1,-1 0 0,1 0 0,-1 0 0,1 0 0,-3 2-1,0 0 1,1-1-1,0 1 0,-1 0 0,1 0 0,0 0 0,0 1 1,0-1-1,0 0 0,-2 5 0,-10 17 1,0 0-1,2 0 1,2 1 0,-13 39 0,-19 111-885,22-86-1035,17-74 741,-1-1 0,-1 0 1,0 0-1,-1 0 0,0-1 1,-1 1-1,-12 17 0,-1-2-1512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8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79 6560,'-108'-22'2117,"104"21"-1998,1 0 0,-1 0 0,0 1-1,0-1 1,0 1 0,-5 0 0,-38 2 613,6-1 4269,102-5 92,372-9-389,-232 5-4474,255-11-1750,-384 14 334,34-2-2626,-3 7-3851,-61 4 4351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44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66 1728,'4'-31'8265,"-3"24"-6771,1 1-1,-2 0 1,1-9 0,-1 18-924,-1 1 0,0 0 1,0-1-1,0 1 1,0 0-1,-1-1 0,-1 4 1,-19 32-937,14-24 734,-21 37-190,-36 98 1,51-106-58,2 0-1,1 0 1,3 1-1,-3 50 1,11-89-50,-1 0 0,1 0 0,0 0 0,1 0 0,-1 0 0,3 7 1,-3-11-45,1 0 0,-1-1 0,1 1 0,0-1 0,-1 0 1,1 1-1,0-1 0,0 1 0,0-1 0,0 0 0,1 0 1,-1 0-1,0 0 0,0 0 0,1 0 0,-1 0 0,0 0 1,1 0-1,-1 0 0,1-1 0,-1 1 0,1-1 0,0 1 1,-1-1-1,1 1 0,-1-1 0,3 0 0,17 1 128,1-1 0,-1-1 0,29-6-1,1 1-133,88 2-222,-133 4 216,-6 0-32,1 0 0,-1 0 0,0 0 0,1 0 0,-1 0 0,0 0 0,1 0 0,-1 0 0,0 0 0,0 0 0,1 0 0,-1 0 0,0 0 0,1 0 0,-1-1 0,0 1 0,0 0 0,1 0 0,-1 0 0,0 0 0,0-1 0,1 1 0,-1 0 0,0 0 1,0 0-1,0-1 0,1 1 0,-22-21-14084,11 13 11616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44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8 122 4064,'-2'0'307,"2"1"-261,0-1 1,0 0 0,0 0 0,-1 0-1,1 0 1,0 0 0,0 0 0,0 0-1,0 0 1,-1 0 0,1 0 0,0 0-1,0 0 1,0 0 0,-1 0 0,1 0-1,0 0 1,0 0 0,0 0 0,0 0-1,-1-1 1,1 1 0,0 0 0,0 0-1,0 0 1,0 0 0,0 0 0,-1 0-1,1 0 1,0-1 0,0 1 0,0 0-1,0 0 1,0 0 0,0 0 0,0-1-1,-1 1 1,1 0 0,0 0 0,0 0-1,0 0 1,0-1 0,0 1 0,0 0-1,2-13 10313,6 7-8739,28-2-1,-4 2-977,29-11 260,124-28 116,-2 27-448,-134 14-425,-29 3-157,0 0 0,0 1 0,32 6 0,-51-7-97,-1 1 1,0 0 0,0 0-1,1 0 1,-1 0 0,0 0 0,0 0-1,1 0 1,-1 0 0,0 1-1,0-1 1,1 0 0,-1 0 0,0 0-1,0 0 1,1 0 0,-1 0-1,0 0 1,0 0 0,0 1 0,1-1-1,-1 0 1,0 0 0,0 0-1,0 1 1,0-1 0,1 0-1,-1 0 1,0 0 0,0 1 0,0-1-1,0 0 1,0 0 0,0 1-1,0-1 1,1 0 0,-1 0 0,0 1-1,0-1 1,0 0 0,0 0-1,0 1 1,0-1 0,0 0 0,0 0-1,-1 1 1,1-1 0,0 0-1,0 1 1,-10 11-7146,2-3 3699,2 2 830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4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128 474 3904,'0'-4'8416,"-4"6"-5707,-6 11-478,-19 23-1,21-26-1958,-1 0-1,1 1 1,1 0-1,0 0 1,-7 14-1,8-10-143,0 1-1,1 0 0,1 0 0,-5 32 1,9-42-70,-1 0 1,1 0 0,0-1 0,0 1 0,1 0 0,0 0 0,0 0 0,0-1-1,0 1 1,1 0 0,0-1 0,1 1 0,-1-1 0,1 0 0,0 0 0,0 0-1,6 7 1,-7-10-13,-1 0-1,1 0 0,0-1 1,0 1-1,0-1 0,0 1 1,0-1-1,1 0 0,-1 1 0,0-1 1,0 0-1,1-1 0,-1 1 1,1 0-1,-1-1 0,1 1 1,-1-1-1,1 0 0,-1 0 1,5 0-1,-4-1 0,0 0 0,0 0 1,1 0-1,-1 0 0,0 0 0,0-1 0,0 0 0,-1 1 1,1-1-1,0 0 0,-1 0 0,1-1 0,-1 1 1,1 0-1,2-5 0,2-3-18,-1 0 0,0-1 0,-1 1 0,0-1 0,0 0 0,-1-1 0,-1 1-1,0-1 1,0 0 0,-1 0 0,-1 1 0,0-1 0,0 0 0,-1 0 0,-1-1 0,0 2 0,-1-1 0,-5-22 0,3 25-117,0 0 1,0 0-1,-1 0 1,0 1-1,0-1 1,-1 1-1,0 0 1,0 1-1,-1 0 1,0 0-1,-1 0 1,1 1-1,-10-6 1,11 12-282,6 1 214,2-1-41,-2 0 199,0 0 0,0 0 0,0 1 0,0-1 0,0 0 0,0 0 0,0 1 0,0-1 0,0 0 0,0 1 0,0-1 0,0 0 0,0 0 0,0 1 0,0-1 0,0 0 0,0 0 0,1 0 0,-1 1 0,0-1 0,0 0 0,0 0 0,0 0 0,1 1 0,-1-1-1,0 0 1,0 0 0,0 0 0,1 0 0,-1 1 0,7 5 44,-2-3 7,0 1 0,0-1 0,1 0 0,-1 0 0,1-1 1,0 1-1,0-1 0,0-1 0,0 1 0,0-1 0,0 0 0,1 0 0,-1-1 0,7 0 1,11-1 141,-1-2 0,34-7 0,-44 7-113,52-8 92,-40 8-125,0-1 1,-1-1 0,0-1 0,37-15-1,-51 17-14,-1-1-1,0 0 1,0 0-1,0-1 1,-1 0-1,1 0 1,-1-1-1,-1 0 1,1 0-1,-2-1 1,1 0 0,-1-1-1,9-13 1,-8 7 2,-1-1 0,0 0 0,-1 0 0,-1 0 1,0 0-1,1-20 0,-2 6-64,-2 0 1,-4-47-1,3 70-58,-2 0-1,1 0 1,-4-10-1,0 3-383,5 13 458,0 1 0,0 0 0,0 0 0,0 0 1,0 0-1,0-1 0,0 1 0,0 0 0,-1 0 0,1 0 0,0 0 0,0 0 0,0-1 0,0 1 0,0 0 0,0 0 0,-1 0 0,1 0 0,0 0 0,0 0 1,0 0-1,0 0 0,-1-1 0,1 1 0,0 0 0,0 0 0,0 0 0,0 0 0,-1 0 0,1 0 0,0 0 0,0 0 0,0 0 0,-1 0 0,1 0 0,0 0 0,0 0 1,0 0-1,0 0 0,-1 1 0,1-1 0,0 0 0,0 0 0,0 0 0,0 0 0,-1 0 0,0 1-19,1 0 0,-1-1 0,0 1 0,0 0 0,1-1 0,-1 1-1,0 0 1,1 0 0,-1 0 0,1 0 0,-1 0 0,0 1 0,-6 20-6,1 0-1,1 0 1,-5 42 0,4-21 101,-3 21 172,-2 78 0,11-103-98,1-1 0,3 0 0,10 52 0,-6-45-84,-6-28-38,10 32-1,-9-38 15,0 0 0,2 13 1,-3-17-175,-1-5-587,3-9-3397,-3 3 3118,1-1 1,-1 1-1,0-1 1,0 1-1,0-1 0,-1 0 1,0 1-1,0-1 0,0 0 1,-1-5-1,1-7-1718,0-5 504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4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84 6048,'-40'-12'3354,"40"12"-3276,0 0-1,0 0 1,0 0-1,0 0 0,0 0 1,-1 0-1,1 0 0,0 0 1,0 0-1,0-1 0,0 1 1,0 0-1,0 0 1,0 0-1,0 0 0,0 0 1,0 0-1,0 0 0,-1-1 1,1 1-1,0 0 1,0 0-1,0 0 0,0 0 1,0 0-1,0-1 0,0 1 1,0 0-1,0 0 1,0 0-1,0 0 0,0 0 1,0 0-1,0-1 0,0 1 1,1 0-1,-1 0 1,0 0-1,0 0 0,0 0 1,0 0-1,0-1 0,0 1 1,0 0-1,0 0 1,0 0-1,9-8 1599,15-4 30,-4 5-929,0 1 0,1 1 0,-1 0 0,28-1 0,-13 1-118,-29 4-569,23-4 406,1 1 0,-1 2 0,48 1 0,10 5-240,-80-4-490,-6 0-812,0 1 744,-1-1 0,0 0 0,1 1 0,-1-1 0,0 1 0,1-1 0,-1 0-1,0 1 1,0-1 0,1 1 0,-1-1 0,0 1 0,0-1 0,0 1 0,0-1 0,0 1 0,1-1-1,-1 1 1,0-1 0,0 1 0,0 0 0,0 12-2609,1 0-22,2 2 992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8:4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268 630 5312,'-2'2'9102,"-4"1"-4794,-18 3-4434,19-5 1156,-14 4-671,1 1 0,0 1 0,-20 10 0,29-12-260,0 0-1,0 1 1,0 0-1,1 1 1,0 0-1,0 0 1,-8 11-1,8-8-26,0 1 0,1 0 0,0 0 0,1 1 0,0 0 0,-4 13 0,8-19-28,0-1 1,1 1-1,-1-1 1,1 1-1,1 0 1,-1-1-1,1 1 1,0 0-1,0 0 1,0-1-1,1 1 1,0 0-1,0-1 1,0 1-1,5 10 1,-6-15-19,1 0 1,-1 1-1,1-1 1,0 0-1,0 1 0,-1-1 1,1 0-1,0 0 1,0 0-1,0 0 1,0 0-1,0 0 0,0 0 1,1 0-1,-1 0 1,0 0-1,0-1 0,1 1 1,-1 0-1,0-1 1,1 1-1,-1-1 1,1 0-1,-1 1 0,0-1 1,1 0-1,-1 0 1,1 0-1,-1 0 0,1 0 1,-1 0-1,1 0 1,-1 0-1,1-1 1,1 0-1,1-1 43,1 0-1,0-1 1,-1 1-1,0-1 1,1 0-1,-1-1 1,-1 1-1,6-5 1,43-51-181,-2-1 0,43-69 0,-87 120-898,-5 17 189,-1 2 860,0 12-36,1 0 0,7 35 0,-6-47 114,0-1-1,1 1 0,0 0 1,1-1-1,0 0 0,1 0 0,-1 0 1,8 9-1,-11-16-83,1 0 0,-1 0 0,1 0 0,0-1 0,0 1 0,0 0 0,-1-1 0,2 1 0,-1-1 1,0 0-1,0 0 0,0 1 0,1-1 0,-1-1 0,0 1 0,1 0 0,-1-1 0,1 1 0,-1-1 0,0 0 0,1 1 0,-1-1 0,1 0 0,-1-1 0,1 1 0,-1 0 0,1-1 1,-1 1-1,1-1 0,-1 0 0,3-1 0,2-2 11,0 0 0,0 0 0,-1 0 0,0-1 0,0 0 0,0 0 0,0-1 0,-1 1 0,6-8 1,21-34 32,47-91 0,-78 136-77,29-57-82,-3-2 0,-3 0 0,-2-2 0,14-71 0,-28 102 57,-2-2 1,-2 1-1,0-1 0,-3-42 1,-1 72 16,0-4-70,-1 1 0,0-1 1,-4-12-1,5 19 58,0 0 1,0 0-1,-1-1 1,1 1-1,-1 0 0,1 0 1,-1 1-1,1-1 1,-1 0-1,0 0 0,1 0 1,-1 0-1,0 0 1,0 1-1,1-1 1,-1 0-1,0 1 0,0-1 1,0 0-1,0 1 1,0-1-1,0 1 0,0 0 1,0-1-1,0 1 1,0 0-1,0-1 1,0 1-1,0 0 0,-1 0 1,1 0-1,-1 0 1,1 1 5,0-1 1,0 0 0,0 0 0,0 1 0,0-1 0,1 1 0,-1-1-1,0 1 1,0-1 0,0 1 0,1-1 0,-1 1 0,0 0-1,0 0 1,-4 5-11,1-1 0,0 1-1,0-1 1,0 1 0,1 1-1,-4 8 1,-14 43 178,17-47-106,-11 41 230,2 0-1,2 1 0,3 0 1,-3 73-1,10-79-2,2 0-1,2 0 1,2 0 0,3-1-1,15 57 1,2-30 52,-22-65-270,1-1 0,-1 1-1,2-1 1,-1 1 0,1-1 0,9 10 0,-11-15-125,0 1-1,0-1 1,0 0 0,0 0-1,0-1 1,0 1 0,0-1-1,1 1 1,-1-1 0,0 0-1,1 0 1,-1 0 0,1-1-1,-1 1 1,5-1 0,-6 0-291,1 0 1,-1 0 0,0-1 0,0 1 0,0 0-1,0-1 1,0 0 0,0 1 0,0-1 0,3-2-1,-4 3-65,0-1 0,0 0 0,0 0 0,0 0 0,0 1 0,0-1 0,0 0 0,0 0 0,-1 0 0,1-1 0,0 1 0,-1 0 0,1 0 0,-1 0 0,1 0 0,-1-1 0,1-1 0,3-10-2989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49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28 6240,'-7'-5'4014,"0"-1"0,-11-11 0,12 22-3762,1-1 0,-1 1 0,1 1 0,0-1 1,1 1-1,-1 0 0,-6 11 0,-7 10 163,-130 177 1473,111-152-1659,1 2 1,3 2-1,-39 90 0,35-50 449,-49 196-1,70-216-342,4 0-1,3 0 1,0 103 0,10-126-57,2 0 0,2 0 0,3 0 0,1-1 1,19 56-1,-14-70-119,1 0 0,39 69 1,58 56 162,-63-102-336,2-3-1,110 96 1,-126-125-1097,1-2 0,68 38 0,-16-20-740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3968,'0'-3'17868,"9"-4"-14259,9-3-5921,-13 7 3920,33-15-1183,0 1 1,53-14-1,-63 24-189,0 1-1,0 1 0,0 1 1,37 0-1,-56 4-151,-1 1 1,0-1 0,1 2-1,-1-1 1,0 1 0,13 5-1,-6-1 172,0 2 0,19 12 0,-29-17-201,0 1 1,1-1 0,-1-1-1,1 1 1,-1-1 0,1 0-1,0 0 1,0 0 0,0-1-1,0 0 1,0 0 0,0-1-1,0 0 1,0 0 0,0 0-1,0 0 1,0-1 0,0 0-1,0-1 1,0 1-1,0-1 1,10-5 0,-3 1-53,4-3-488,-9 1-2953,-8 20-6540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0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40 2720,'0'-1'224,"0"0"-1,0 0 1,1-1 0,-1 1 0,1 0-1,-1 0 1,1 0 0,0 0 0,-1 0-1,1 0 1,0 0 0,0 0 0,-1 0-1,1 0 1,0 0 0,0 0 0,0 1-1,2-2 1,-3 2 97,1-1-1,0 0 1,0 1-1,0-1 1,0 0-1,0 0 1,-1 1 0,1-1-1,0 0 1,-1 0-1,1 0 1,0 0-1,-1 0 1,1 0-1,5-7 5842,-10 13-4984,-65 235 1664,17-54-2041,30-124-530,14-44-169,2 0 1,0 0-1,1 0 0,1 1 0,0-1 0,0 22 1,4-38-88,0-1 1,0 1-1,0-1 1,0 1-1,0-1 1,0 0-1,1 1 1,-1-1-1,1 0 1,-1 1-1,1-1 1,0 0 0,-1 1-1,1-1 1,0 0-1,0 0 1,0 0-1,0 0 1,0 0-1,0 0 1,0 0-1,0 0 1,0 0-1,0 0 1,0 0-1,1-1 1,-1 1 0,0-1-1,1 1 1,-1-1-1,0 1 1,1-1-1,2 1 1,4-1 89,0 1 1,1-1-1,-1 0 0,15-3 1,-6 1-105,16-2-25,51-13 0,-38 4-3864,-40 11 1360,-9-9-6469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37 261 5216,'-27'-16'1696,"27"15"-1625,-1 1 0,0 0 0,1 0 0,-1-1 0,1 1 0,-1-1 0,1 1 1,-1 0-1,1-1 0,-1 1 0,1-1 0,-1 1 0,1-1 0,-1 0 0,1 1 0,0-1 0,-1 1 0,1-1 1,0 0-1,0 1 0,-1-2 0,7-5 1479,-2 4-1038,6-8 914,0 1 0,20-14 0,-9 9-476,-2 1-7,21-11 1,33-20 121,-4 3-1709,-22 18-4225,-24 13-1158,-9 9 3713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6048,'-1'0'5049,"2"13"-2354,-2 2-1891,-1 0 1,-1 0 0,0 0 0,-8 21-1,1 0-38,-8 34 151,-64 210 987,60-221-1776,-22 66 336,44-124-458,0 0-1,0 0 1,-1 0-1,1 0 1,0-1 0,0 1-1,0 0 1,0 0 0,0 0-1,0 0 1,0 0-1,1 0 1,-1 0 0,0 0-1,0 0 1,1-1 0,0 2-1,-1-1-5,0-1 1,1 1-1,-1-1 0,1 1 0,-1-1 0,1 0 1,-1 1-1,1-1 0,0 0 0,-1 0 0,1 1 0,-1-1 1,1 0-1,0 0 0,-1 0 0,1 0 0,-1 1 1,1-1-1,0 0 0,-1 0 0,1 0 0,0-1 1,-1 1-1,1 0 0,0 0 0,-1 0 0,1 0 0,0-1 1,25-9-88,-1-1 1,-1-1-1,37-24 1,-47 28 74,175-115 567,-189 123-545,1 0 0,-1 0 0,0 0 0,0 0 1,1 0-1,-1 0 0,0-1 0,1 1 0,-1 0 0,0 0 0,1 0 0,-1 0 1,0 1-1,0-1 0,1 0 0,-1 0 0,0 0 0,1 0 0,-1 0 0,0 0 0,0 0 1,1 0-1,-1 1 0,0-1 0,0 0 0,1 0 0,-1 0 0,0 1 0,0-1 1,0 0-1,1 0 0,-1 0 0,0 1 0,0-1 0,0 0 0,0 0 0,0 1 1,0-1-1,1 1 0,3 10 316,-3 7-68,0 0 0,-1-1 0,-1 1 0,-1 0 0,0 0 0,-1-1 0,-10 30 0,13-47-291,0 1 0,0 0 0,0 0 0,0-1 0,-1 1 1,1 0-1,0-1 0,-1 1 0,1 0 0,-1-1 0,1 1 0,0 0 1,-1-1-1,1 1 0,-1-1 0,0 1 0,1 0 0,-2 0 1,21-13-16288,-2 7 14059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186 534 6656,'2'-8'2218,"-2"8"-2098,-1 0 1,1 0-1,0 0 0,0 0 0,0 0 0,-1 0 1,1 0-1,0 1 0,0-1 0,-1 0 0,1 0 0,0 0 1,0 0-1,-1 0 0,1 0 0,0 0 0,0 0 1,-1 0-1,1 0 0,0 0 0,0-1 0,-1 1 1,1 0-1,0 0 0,0 0 0,-1 0 0,1 0 1,0 0-1,0 0 0,0-1 0,-1 1 0,1 0 1,0 0-1,0 0 0,0-1 0,0 1 0,-1 0 1,1 0-1,0 0 0,0-1 0,0 1 0,0 0 0,0 0 1,0-1-1,0 1 0,0 0 0,0 0 0,0-1 1,0 1-1,0 0 0,0 0 0,0-1 0,0 1 1,0 0-1,0 0 0,0-1 0,0 1 0,0 0 1,0 0-1,0-1 0,0 1 0,0 0 0,0 0 1,1 0-1,-1-1 0,0 1 0,0 0 0,0 0 0,-6 2 327,-1 0-1,0 0 1,1 1-1,-1 0 1,1 1-1,0-1 1,0 1-1,0 1 0,0-1 1,-6 8-1,-7 6 381,-25 33 1,37-41-611,-1 0 1,-7 16-1,13-23-179,0 1 0,1-1 0,-1 0 0,1 1 0,0-1 0,0 0 0,1 1 0,-1 0 0,1-1 0,-1 1 0,1-1 0,0 1 0,1 3 0,-1-6-35,0-1-1,0 0 1,0 1 0,0-1 0,0 0 0,0 1 0,0-1 0,1 0 0,-1 1 0,0-1 0,0 0 0,0 1 0,0-1 0,1 0 0,-1 0-1,0 1 1,0-1 0,1 0 0,-1 0 0,0 1 0,0-1 0,1 0 0,-1 0 0,0 0 0,1 0 0,-1 0 0,0 1 0,1-1 0,-1 0 0,0 0-1,1 0 1,-1 0 0,0 0 0,1 0 0,-1 0 0,0 0 0,1 0 0,-1 0 0,0 0 0,1 0 0,0-1 0,15-7-392,-10 5 281,5-4-64,-1 0 0,1-1-1,16-16 1,-19 16 172,1 0 0,-1 1 1,1 1-1,1-1 0,11-5 0,-13 9-184,-4 9 447,-2-1-128,9 20 447,-8-16-435,1 0 0,6 11 0,-8-17-89,-1-1 0,1 1 0,0-1 0,0 0 0,0 0-1,0 0 1,0 0 0,1 0 0,-1 0 0,0-1 0,1 1 0,3 1 0,0-1-45,1 1 0,0-1 1,0-1-1,0 1 1,0-1-1,0-1 0,0 1 1,0-1-1,0 0 1,9-2-1,4-1 87,-1-1 0,29-10 1,-38 10-86,1 0 1,-1-1 0,0 0-1,-1-1 1,1 0 0,-1-1-1,0 0 1,-1 0 0,0 0-1,0-1 1,0-1 0,-1 1-1,0-1 1,-1-1 0,7-12-1,6-16-15,-2 0 0,23-74-1,-32 86-19,-3 11-10,77-258 631,-81 269-560,9-41 151,-10 41-138,1 0 0,-1 0 0,0 0 0,0 0 0,0 0 0,0 0 0,-1 0 0,0-3 0,1 6-49,0 1-1,0 0 1,0 0-1,0 0 1,0 0-1,0 0 1,0 0-1,0 0 1,0 0-1,0-1 1,0 1-1,0 0 1,0 0-1,-1 0 1,1 0-1,0 0 1,0 0-1,0 0 1,0 0-1,0 0 1,0-1-1,0 1 0,0 0 1,0 0-1,0 0 1,0 0-1,0 0 1,0 0-1,0 0 1,-1 0-1,1 0 1,0 0-1,0 0 1,0 0-1,0 0 1,0 0-1,0 0 1,0 0-1,0 0 1,0 0-1,-1 0 1,1 0-1,0 0 1,0 0-1,0 0 0,0 0 1,0 0-1,0 0 1,0 0-1,0 0 1,-1 0-1,1 0 1,0 0-1,0 0 1,0 0-1,0 0 1,0 0-1,0 0 1,0 0-1,0 0 1,0 0-1,0 0 1,0 0-1,-1 1 1,1-1-1,0 0 1,-4 9 25,1-4 2,-5 14 28,1 0 0,0 0 0,2 1 0,0-1 0,-4 37 0,0 108-55,7-108 131,-1 13-54,0 123-628,4-100-6456,-1-91 6418,0 1 0,0-1-1,0 1 1,0 0 0,0-1 0,1 1-1,-1-1 1,1 1 0,-1-1 0,2 3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3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55 145 8800,'-42'-24'4000,"34"12"-3488,3 7 2112,10 5-1537,3-7 1345,11 2-1408,12-3 768,6 5-1024,3-9-192,1 7-352,12-7-224,0 4-32,21-7-1440,-8 7 768,7-4-5535,-6 4 3455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50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14 160 4224,'-11'-29'1365,"9"18"-826,2 5-473,0 1 265,0 0 0,0 0 0,0 0 0,1 0 1,0 0-1,2-9 0,2-2 1223,-4 11-986,0 0 1,0 0 0,1 0 0,0 0-1,5-9 1,-6 13-475,0-1 0,0 1 0,0 0 0,-1 0 1,1 0-1,1 1 0,-1-1 0,0 0 0,0 0 0,0 0 0,0 1 0,0-1 1,1 1-1,-1-1 0,0 1 0,1-1 0,-1 1 0,0 0 0,1 0 0,-1 0 1,0-1-1,1 1 0,-1 0 0,1 1 0,-1-1 0,0 0 0,1 0 0,1 1 1,8 3 246,-1 1 0,-1 0 0,1 0 1,-1 0-1,0 1 0,0 1 1,0 0-1,7 8 0,-5-6 6,136 125 2337,-128-113-2344,-2 0 0,0 1 1,-1 1-1,-1 0 0,17 37 0,-10-3 68,-2 0 0,-2 2 0,16 105 0,-10 99 808,-22-206-994,-3-1-1,-2 0 0,-2 0 0,-3 0 1,-24 87-1,-8-23-98,-100 210-1,-2-68-306,78-153-2312,15-27-2619,2 0-3980,31-51 3741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5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55 1248,'-46'11'4075,"42"-10"-3144,0-1 1,0 1-1,0-1 1,-1 0 0,1 0-1,-7-1 1,-7 1 7719,62-5-4181,29-12-3423,1 0-841,27 4-70,205 0 0,-216 13-1917,-86-1 226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53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5 195 8224,'-5'1'4697,"19"-4"-1389,29-21 980,76-37-1062,102-10-2918,-192 63-424,6-1-2064,44-6 0,-4 10-8083,-34 7 5303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09:5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0 409 2976,'1'0'427,"0"-1"1,0 1-1,0-1 1,0 1-1,0-1 0,0 1 1,0 0-1,1 0 1,-1-1-1,0 1 0,0 0 1,0 0-1,0 0 0,2 0 1,34-3 1370,-24 2-1149,34-6 328,75-21 1,-59 12-655,213-41 1071,-193 44-1027,113-3 0,-94 14 8,356-10 455,135-15 482,199 17-251,-232 6-730,-156 1 271,-8-2-399,-236 4-186,57-2 62,19-10-38,-104 5 14,82-4 152,743-29 71,-226 24 133,-471 18-235,15 0-123,276-1-138,-323-1 187,-18 0-103,237-4 175,-348 2-241,241 2 6,-187 1 101,448 8 104,-409-8-98,367 3-274,-265-2 328,72 3-8,-131-7 18,-68-2-236,328-7 260,-374 5-97,177-5-37,-100 6-127,-1 0 281,124 1-26,400 2 837,-553 3-773,441 7 117,-450-4-170,-56-2 10,329-1-293,-178-8 166,188-3 63,-83 5-157,-248 3 128,65-5 99,193 5-486,-289 2 506,10 0-1,91 11 0,-144-7-121,38-2 0,-44-2-175,-9 4 57,-19-2-195,0-1 0,0 1 0,0-1 0,0 1 0,0-1 0,0 0 0,1-1-1,2 1 1,-6-1 190,1 1 0,-6-8-6004,-8 0 1606,-14-3 660,-21-2-773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0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1 441 3232,'5'-7'1027,"-4"6"-638,0 0 1,0 0-1,-1 0 1,1 0-1,0 0 1,-1 0-1,1-1 1,-1 1-1,1 0 1,-1 0-1,0 0 1,1 0-1,-1-1 1,0 0-1,5-5 3456,-5 7-3812,0 0-1,0 0 0,0 1 0,0-1 0,0 0 0,0 0 0,0 0 0,0 0 0,0 0 0,0 0 0,0 0 0,0 1 0,0-1 1,1 0-1,-1 0 0,0 0 0,0 0 0,0 0 0,0 0 0,0 0 0,0 0 0,0 0 0,0 0 0,0 0 0,0 1 0,0-1 0,1 0 1,-1 0-1,0 0 0,0 0 0,0 0 0,0 0 0,0 0 0,0 0 0,0 0 0,1 0 0,-1 0 0,0 0 0,0 0 0,0 0 1,0 0-1,0 0 0,0 0 0,0 0 0,1 0 0,-1 0 0,0 0 0,0 0 0,0 0 0,0-1 0,0 1 0,0 0 0,0 0 0,0 0 1,0 0-1,1 0 0,-1 0 0,0 0 0,0 0 0,0 0 0,0 0 0,0-1 0,0 1 0,0 0 0,0 0 0,0 0 0,0 0 1,3 83 2425,-19 239-570,16-291-1797,-1 109 399,2 20 440,-1-138 754,-6-375-1156,10 130-494,-2 178-154,-1 34 58,0-1 0,1 1 0,0 0 0,0 0-1,1 0 1,1 1 0,0-1 0,8-14 0,-11 21 72,1 1 0,0 0 0,0 0 0,0 0-1,0 0 1,1 0 0,-1 0 0,1 1 0,0-1 0,0 1 0,0 0 0,0 0 0,0 0 0,0 0 0,1 0-1,-1 1 1,1-1 0,-1 1 0,1 0 0,-1 0 0,1 1 0,0-1 0,-1 1 0,1-1 0,0 1 0,0 0-1,-1 1 1,7 0 0,-3 0 9,0 1 0,0 0 0,0 0 0,-1 0 0,1 1 0,-1 0 0,1 0 0,-1 1 0,0-1 0,-1 2 0,1-1 0,0 0 0,-1 1-1,0 0 1,0 0 0,-1 1 0,0-1 0,0 1 0,0 0 0,0 0 0,-1 1 0,0-1 0,0 1 0,-1-1 0,0 1 0,0 0 0,0 0 0,0 10 0,-2-7 20,0 0 1,0-1-1,-1 1 1,-1-1-1,1 0 1,-2 1-1,1-1 1,-1 0 0,0 0-1,-1 0 1,0-1-1,-8 12 1,9-14-10,-1 0 0,0 0 0,-1-1 0,1 0 0,-1 1 0,0-2 0,0 1 1,-1 0-1,1-1 0,-1 0 0,0-1 0,0 1 0,0-1 0,-1 0 0,1-1 0,-1 1 0,-9 1 1,13-3-18,0-1 0,-1 1 0,1-1 0,-1 0 0,1 0 1,-1 0-1,1 0 0,-1-1 0,1 1 0,0-1 0,-1 0 1,1 0-1,0 0 0,-1 0 0,1-1 0,-3-1 1,-13-17-18,19 20-3,0 0 0,0 0 0,0 0 0,0 0 0,0 0 0,0 0 0,0 0 0,0 0 0,0-1 0,0 1 0,0 0 0,0 0 0,0 0 0,0 0 1,0 0-1,0 0 0,0 0 0,0 0 0,0 0 0,0 0 0,0 0 0,-1 0 0,1 0 0,0 0 0,0 0 0,0 0 0,0 0 0,0 0 0,0-1 0,0 1 0,0 0 1,0 0-1,0 0 0,0 0 0,-1 0 0,1 0 0,0 0 0,0 0 0,0 0 0,0 1 0,0-1 0,0 0 0,0 0 0,0 0 0,0 0 0,0 0 0,0 0 1,-1 0-1,1 0 0,0 0 0,0 0 0,0 0 0,0 0 0,0 0 0,0 0 0,0 0 0,0 0 7,0 0 1,0 0-1,0 0 1,0 0-1,0 0 1,0 0-1,0 0 1,0 0-1,0-1 1,0 1-1,0 0 1,0 0-1,0 0 1,0 0-1,0 0 1,0 0-1,0 0 1,0 0-1,0 0 1,0 0-1,0-1 1,-1 1-1,1 0 1,0 0-1,0 0 1,0 0-1,0 0 1,0 0-1,0 0 1,0 0-1,0 0 1,0 0-1,0 0 1,0 0-1,-1 0 1,1 0-1,0 0 1,0 0-1,0 0 1,0 0-1,0 0 1,0 0-1,0 0 1,0 0-1,0 0 1,0 0-1,-1 0 1,1 0-1,0 0 1,0 0-1,0 0 1,0 0-1,0 0 1,0 0-1,0 0 1,0 0-1,0 0 1,-1 0-1,1 0-5,-1 0 0,1 0-1,-1 0 1,1 0 0,-1 0 0,1 0-1,-1 0 1,1 0 0,-1-1 0,1 1-1,-1 0 1,1 0 0,-1-1 0,1 1-1,-1 0 1,1-1 0,-1 1 0,1 0-1,0-1 1,-1 1 0,1-1 0,0 1-1,-1 0 1,1-1 0,0 1 0,0-1-1,-1 0 1,0-1-12,0 2 18,1 0-1,0 0 1,-1 0-1,1 0 1,-1-1-1,1 1 1,0 0-1,-1 0 1,1 0-1,-1 0 0,1-1 1,0 1-1,0 0 1,-1 0-1,1-1 1,0 1-1,-1 0 1,1-1-1,0 1 1,0 0-1,-1-1 1,1 1-1,0 0 0,0-1 1,0 1 0,0-1 0,-1 1 0,1 0 1,0 0-1,0-1 0,0 1 0,0 0 0,0 0 1,-1 0-1,1-1 0,0 1 0,0 0 0,0 0 1,0 0-1,-1 0 0,1-1 0,0 1 0,0 0 0,-1 0 1,1 0-1,0 0 0,0 0 0,-1 0 0,1 0 1,0 0-1,0 0 0,-1 0 0,1 0 0,0 0 1,0 0-1,-1 0 0,1 0 0,0 0 0,0 0 0,0 0 1,-1 0-1,1 0 0,0 0 0,0 0 0,-1 0 1,1 1-1,0-1 0,-1 0 0,1 0-1,0 0 1,0 0-1,1 0 0,-1 0 1,0 0-1,0 0 0,0 0 0,0 0 1,0-1-1,0 1 0,0 0 0,0 0 1,0 0-1,0 0 0,0 0 0,0 0 1,0 0-1,0 0 0,0 0 1,0 0-1,0 0 0,0 0 0,-1 0 1,1-1-1,0 1 0,0 0 0,0 0 1,0 0-1,0 0 0,0 0 0,0 0 1,0 0-1,0 0 0,0 0 0,0 0 1,0 0-1,0 0 0,0 0 1,0 0-1,0 0 0,0 0 0,-1 0 1,1 0-1,0 0 0,0 0 0,0 0 1,0 0-1,0 0 0,0 0 0,0 0 1,0 0-1,0 0 0,0 0 1,0 0-1,0 0 0,0 0 0,-1 0 1,1 0-1,0 0 0,0 0 0,0 0 1,0 0-1,0 0 0,0 0-21,0 0-1,-1 0 0,1 0 1,0 0-1,0 0 0,-1 0 0,1 0 1,0 0-1,0 0 0,-1 0 1,1 0-1,0 0 0,0 0 1,-1 0-1,1 0 0,0 0 1,0 0-1,-1 0 0,1 0 1,0 0-1,0 0 0,0 0 1,-1 1-1,1-1 0,0 0 1,0 0-1,0 0 0,-1 0 1,1 1-1,0-1 0,0 4 36,0-2-23,0 1 0,0-1 0,0 0 0,0 0 0,0 0 0,1 1 0,-1-1 0,1 0 0,-1 0 0,2 2 0,0 17 36,2-13-25,0-1 0,0 1 1,0-1-1,1 1 0,0-1 1,1-1-1,-1 1 0,8 6 1,-8-9 7,0 0-1,0-1 1,0 1 0,0-1 0,1 0 0,-1 0 0,1 0 0,0-1-1,0 0 1,0 0 0,0 0 0,7 0 0,1-1 6,-1 0 1,1 0-1,0-1 1,-1-1 0,1-1-1,-1 0 1,14-4-1,-17 3 0,0 0-1,-1-1 1,0 0 0,0 0-1,0-1 1,0-1-1,-1 0 1,0 0 0,0 0-1,9-10 1,1-5 26,-1-2-1,-1 1 1,-1-2-1,20-42 1,-27 48-31,4-4 0,-2 0 1,0-1 0,-2 0-1,9-35 1,-15 48-27,3-20-112,-4 29 119,-1-1 0,0 1 0,1-1 0,0 1 0,-1-1 0,1 1 0,0-1 0,-1 1 1,1-1-1,0 1 0,0 0 0,2-2 0,-3 3 7,0 0-1,1 0 1,-1 0-1,0 0 1,0-1 0,0 1-1,0 0 1,0 0-1,0 0 1,0 0 0,0 0-1,0 0 1,1 0-1,-1 0 1,0 0 0,0 0-1,0 0 1,0 0-1,0 0 1,0-1 0,0 1-1,0 0 1,0 0-1,0 0 1,0 0 0,0 0-1,0 0 1,0 0-1,0 0 1,0 0 0,0-1-1,0 1 1,0 0-1,0 0 1,0 0 0,0 0-1,0 0 1,0 0-1,0 0 1,0-1 0,0 1-1,0 0 1,0 0-1,0 0 1,0 0 0,0 0-1,0-2-28,3 1 14,0 0-1,0 0 1,-1 1-1,1-1 1,0 0-1,0 1 1,-1 0 0,1 0-1,0 0 1,0 0-1,0 0 1,0 1 0,-1-1-1,1 1 1,0-1-1,0 1 1,-1 0 0,1 0-1,0 1 1,4 2-1,-4-2 4,0 1-1,0-1 1,0 1 0,-1 0-1,1 0 1,-1 0-1,0 0 1,1 0-1,-1 1 1,-1-1-1,1 1 1,0-1-1,-1 1 1,0 0-1,2 6 1,1 21 9,0 0 1,-2 42-1,0-13 186,12 68 250,-13-124-394,0 0 0,0 0 1,0 0-1,1-1 1,2 6-1,-4-9-25,0 1 0,1 0 1,-1 0-1,0-1 0,1 1 0,-1 0 1,1-1-1,-1 1 0,1-1 0,-1 1 0,1 0 1,0-1-1,-1 1 0,1-1 0,0 0 1,-1 1-1,1-1 0,0 1 0,0-1 0,-1 0 1,1 0-1,0 0 0,0 1 0,0-1 0,-1 0 1,1 0-1,0 0 0,0 0 0,0 0 1,0 0-1,-1 0 0,2-1 0,5-1-10,-1-1-1,0 0 1,0-1-1,-1 1 0,1-1 1,9-9-1,28-32 102,-20 19 111,124-112-375,-53 65 256,-71 57-613,-22 15 352,-2 3 90,-3 6 59,1 1 1,0 0-1,0 0 0,1 0 1,1 1-1,-2 10 1,0 1 103,0-5-78,1 0 0,1 0 0,0 0 0,2 0 0,-1 0 0,2 0 1,0 0-1,1 0 0,10 30 0,-12-43 1,1 1 0,-1-1 1,1 0-1,0 0 0,0 0 0,0 0 0,0 0 1,0 0-1,0-1 0,1 1 0,-1-1 1,4 3-1,-5-5 1,0 1 0,0-1 1,0 1-1,-1-1 0,1 0 1,0 1-1,0-1 0,0 0 1,0 0-1,0 1 0,0-1 1,0 0-1,0 0 0,0 0 1,0 0-1,0 0 0,0-1 1,1 1-1,0-1 5,-1 1-1,0-1 1,1 0-1,-1 0 1,0 0-1,0 0 1,0 0 0,0 0-1,0 0 1,0 0-1,0 0 1,0 0-1,0 0 1,0-1 0,0-1-1,4-7 29,-2 1 0,1-1 0,-1 0 0,-1 1-1,1-1 1,-2-1 0,1-14 0,-3-72-137,1 89 97,-1 0 1,-1 0 0,1 0-1,-1 0 1,0 0-1,-7-13 1,1 4-87,-19-25 0,26 40 20,-1 0-1,1 0 1,-1 0-1,0 1 1,0-1-1,1 1 0,-1-1 1,0 1-1,0-1 1,-1 1-1,1 0 1,-2-1-1,3 2-18,1 1 74,1 1-1,-1-1 0,1 0 1,-1 0-1,1 0 1,-1 0-1,1 1 0,0-1 1,-1 0-1,1 0 1,0 0-1,1 1 0,2 2 24,5 7 9,1-1 0,-1 0 0,2-1 0,0 0 0,15 9 0,1 3 69,-24-19-77,0 0-1,-1-1 1,1 1 0,0-1 0,0 1 0,0-1 0,0 0 0,0 0 0,1 0 0,-1 0 0,0-1 0,0 1 0,1-1 0,4 0 0,-3 0 17,0-1 0,0 0-1,0 0 1,0-1 0,0 1 0,-1-1 0,1 0 0,7-4-1,-1-1 45,-1 0 0,0 0 0,0-2 0,-1 1 1,0-1-1,15-19 0,-16 16-49,1 1 0,-2-2 1,0 1-1,0-1 1,-1 0-1,0-1 1,-2 1-1,1-1 1,-2 0-1,0 0 1,0 0-1,-2-1 1,1-22-1,-1-16-46,-3 0 0,-15-87 0,16 134-57,-4-17-421,2 19 158,-1 11-9,-2 22 318,2 0 0,-1 47 0,3-29 50,-5 59 185,5 0 0,12 113 0,-6-179-146,-1 1 117,15 65 1,-18-105-172,0 0-1,1 0 1,-1-1 0,0 1 0,0 0 0,0 0-1,1 0 1,-1 0 0,0 0 0,1 0 0,-1-1-1,1 1 1,-1 0 0,1 0 0,0-1-1,-1 1 1,1 0 0,0-1 0,0 2 0,0-3 4,-1 1 0,1 0 0,-1 0 0,1-1 0,-1 1 0,0 0 0,1-1 0,-1 1 1,1 0-1,-1-1 0,0 1 0,1-1 0,-1 1 0,0-1 0,1 1 0,-1 0 0,0-1 0,0 1 0,0-1 1,1 1-1,-1-1 0,0-1 0,10-42 418,-9 41-425,11-85-247,6-32-166,-15 104 326,0 0 0,0-33 0,-3 48 59,0 0-1,0 0 0,0 0 1,0 0-1,0 0 0,0 0 1,0 0-1,1 0 0,-1 1 1,0-1-1,1 0 1,-1 0-1,0 0 0,1 0 1,-1 0-1,1 0 0,-1 1 1,1-1-1,0 0 0,-1 0 1,1 1-1,0-1 0,-1 1 1,1-1-1,0 0 1,0 1-1,0-1 0,0 1 1,-1 0-1,1-1 0,2 1 1,1-1-6,1 0 0,0 1 0,-1 0 1,1 0-1,8 1 0,-1 0 94,71 6 157,74 2-337,-113-10 336,83-14 1,-78 6-30,-47 9-139,-3 2-187,1 0 138,-1 0 0,0 0 1,0 0-1,0-1 1,0 1-1,0 0 1,0-1-1,0 1 0,-2 1 1,-3 6 53,-5 11-67,2 0 0,0 1 0,2 0-1,-8 30 1,-11 89 82,25-132-20,0 1 0,0-1 1,1 1-1,0-1 0,1 0 1,0 1-1,0-1 0,3 10 1,-4-18-50,0 0 1,0 1 0,0-1-1,0 0 1,0 0 0,0 1 0,0-1-1,0 0 1,0 0 0,0 0 0,0 1-1,0-1 1,1 0 0,-1 0 0,0 0-1,0 1 1,0-1 0,0 0 0,0 0-1,0 0 1,1 1 0,-1-1 0,0 0-1,0 0 1,0 0 0,0 0 0,1 0-1,-1 1 1,0-1 0,0 0 0,0 0-1,1 0 1,-1 0 0,0 0 0,0 0-1,0 0 1,1 0 0,-1 0 0,0 0-1,0 0 1,1 0 0,-1 0 0,0 0-1,0 0 1,0 0 0,1 0 0,-1 0-1,0 0 1,0 0 0,0 0 0,1-1-1,-1 1 1,0 0 0,0 0 0,0 0-1,1 0 1,-1 0 0,0-1 0,11-12 227,-4-2-276,-1 1 0,0-1 0,-1 0 0,0 0 0,3-24 0,0 7-44,0-1 0,19-71-134,-19 88 19,-7 13 147,1 0 0,-1 1 0,0-1 0,0 0 0,0 0 0,0 0 0,0-5 1,4 35 32,0-5 30,0 11-27,13 74 224,-15-90-181,2-1 0,0 0 0,1-1-1,10 22 1,-13-32 1,0 0-1,0-1 1,0 1 0,0-1-1,1 1 1,0-1 0,6 6-1,-8-9-6,0 0 0,-1 0 0,1 0 0,0 0-1,0 0 1,0 0 0,0-1 0,0 1 0,0-1-1,0 1 1,0-1 0,0 0 0,0 1 0,0-1 0,0 0-1,0-1 1,1 1 0,-1 0 0,0 0 0,0-1 0,0 0-1,3-1 1,3-1 3,-1-1-1,1-1 1,-1 1-1,0-1 1,-1-1-1,1 1 0,10-13 1,38-52-111,-48 60 58,117-176-311,-110 159 348,0 0 0,-2-1 0,-1 0 0,-1-1 0,8-41 0,-15 30 201,-3 24-340,-1 15-111,-1 6-164,-9 31 487,-3 11 36,1 1 0,-6 55 0,15-63-63,1 1 0,3-1 0,1 1 0,2-1 0,2 0 0,2 0 0,14 51 0,-14-63 45,-6-21-33,1 0 1,-1 0-1,1 0 0,1 0 1,4 8-1,-7-14-57,0-1 1,1 1-1,-1-1 1,1 1-1,-1-1 1,0 0-1,1 1 1,-1-1-1,1 1 1,-1-1-1,1 0 0,-1 0 1,1 1-1,0-1 1,-1 0-1,1 0 1,-1 0-1,1 1 1,0-1-1,-1 0 1,1 0-1,-1 0 1,1 0-1,0 0 1,-1 0-1,1 0 0,-1 0 1,1-1-1,0 1 1,-1 0-1,1 0 1,-1 0-1,1-1 1,0 1-1,1-1-5,-1 0-1,1 0 1,-1 0-1,1 0 1,-1-1 0,0 1-1,1 0 1,-1-1-1,0 1 1,1-3-1,5-7-33,-2-1 0,0-1-1,0 1 1,-1-1-1,3-16 1,7-65-201,-12 73 223,8-135-356,-10 155 356,0 0 0,0 0 0,1 0 0,-1 0 0,0 0 0,0 0 0,1 0 0,-1 0 0,1 0 0,-1 0 0,1 0-1,0 0 1,-1 1 0,1-1 0,0 0 0,-1 0 0,1 1 0,0-1 0,0 0 0,-1 1 0,1-1 0,0 1 0,2-1 0,26-9-131,-20 7 90,9-2 37,1 0 0,0 1 0,0 1 0,36-1 0,-53 4 25,-1 0 0,0 0 0,0 0 1,1 1-1,-1-1 0,0 0 0,0 1 0,0-1 1,0 1-1,0-1 0,1 1 0,-1 0 0,0-1 1,0 1-1,0 0 0,-1 0 0,1 0 0,0 0 1,0 0-1,0 0 0,-1 0 0,1 0 0,0 0 1,-1 0-1,1 0 0,-1 0 0,1 0 0,-1 1 1,0-1-1,1 0 0,-1 0 0,0 0 0,0 1 1,0 1-1,0 7 7,1-1-1,-2 1 1,-2 14 0,2-11 15,-4 80 6,5-91-37,-6 69-67,5-63 64,1 0 0,1-1 0,0 1 0,0-1 1,0 1-1,1-1 0,3 10 0,-4-16 9,-1 0 0,1 0 0,0 0 0,0 0 1,0-1-1,0 1 0,0 0 0,0 0 1,0 0-1,0-1 0,0 1 0,0-1 1,0 1-1,0-1 0,0 1 0,1-1 1,-1 1-1,0-1 0,0 0 0,0 0 0,1 0 1,-1 0-1,0 0 0,0 0 0,1 0 1,-1 0-1,0 0 0,0 0 0,1-1 1,1 0-1,4-1 25,-1 0-1,1 0 1,0-1 0,7-4-1,8-6-127,-1 0 0,0-2 0,36-33-1,47-62-564,-73 75 519,-11 13 49,0-2 0,-1-1 0,-2 0 0,-1-1 1,-1-1-1,-1-1 0,-1 0 0,-2 0 1,0-1-1,-2-1 0,6-37 0,-4 11 162,-6 32 16,-1 1 0,3-46 0,-7 25-137,0 44 51,0 0 0,0 0-1,0-1 1,0 1 0,0 0 0,0 0 0,0 0-1,0 0 1,0-1 0,0 1 0,0 0 0,0 0 0,0 0-1,0 0 1,0-1 0,0 1 0,0 0 0,0 0-1,0 0 1,0 0 0,0-1 0,0 1 0,0 0 0,-1 0-1,1 0 1,0 0 0,0 0 0,0-1 0,0 1-1,0 0 1,0 0 0,-1 0 0,1 0 0,0 0 0,0 0-1,0 0 1,-1 0 0,-4 5-15,-5 13 53,3 8 22,-7 32 1,3-5 21,-5 8 104,-4 13 327,-15 115 0,25-23-205,10-132-174,2 1 1,10 60 0,-12-93-118,1 0 0,-1 0 1,1 0-1,-1-1 1,1 1-1,0 0 1,-1 0-1,1-1 1,0 1-1,0 0 0,0-1 1,0 1-1,1-1 1,-1 1-1,0-1 1,1 0-1,-1 0 1,2 2-1,-2-3-9,0 0-1,1 1 1,-1-1-1,0 0 1,0 0-1,0 0 1,0 0-1,0 0 1,1 0-1,-1 0 1,0-1-1,0 1 1,0 0-1,0 0 1,0-1-1,0 1 1,0-1-1,1 1 1,-1-1-1,-1 0 1,1 1-1,0-1 1,0 0-1,0 0 1,0 1-1,0-1 1,-1 0-1,1 0 1,1-1-1,10-15-60,0 0 0,-1-1 0,-1 0-1,9-22 1,15-27-53,-14 32 73,22-38 6,-29 58 27,-4 5 15,-9 27 94,-4 43 79,5 66 1,0-111-103,6 29 0,-7-41-72,1 0 0,0 1 1,0-1-1,0 0 0,0 0 0,0 1 1,1-1-1,0 0 0,-1-1 1,1 1-1,0 0 0,1 0 0,-1-1 1,5 5-1,-6-6-10,1-1 1,0 1 0,-1 0-1,1-1 1,0 1 0,0-1-1,-1 0 1,1 1-1,0-1 1,0 0 0,-1 0-1,1 0 1,0 0-1,0-1 1,-1 1 0,1 0-1,0-1 1,0 1 0,2-2-1,4-2 4,0 0 0,14-9 0,-14 7-34,21-13-172,0-2 0,-2-2 0,44-46 0,-31 24-416,49-72 1,-68 85 533,-2-1 0,-1-1 0,-2-1 1,17-49-1,-19 38 297,-2 0 1,-2-1-1,4-50 1,-13 58-8,-3 32-42,-2 14-45,-3 16-35,-65 252 458,52-188-235,-13 128 1,27-67-175,6-124-52,0-20-51,0-1-1,0 1 0,1-1 1,-1 1-1,1-1 0,0 1 1,0-1-1,0 0 0,1 0 1,-1 1-1,4 4 0,-5-8-17,1 1 0,-1 0 0,1-1 1,-1 1-1,1-1 0,-1 1 0,1-1 0,0 1 0,-1-1 0,1 1 0,0-1 0,0 0 0,-1 1 0,1-1 0,0 0 0,0 0 1,-1 0-1,1 1 0,0-1 0,0 0 0,1 0 0,-1-1-3,1 1 0,-1 0 0,0-1 1,1 0-1,-1 1 0,1-1 0,-1 0 0,0 1 0,0-1 1,1 0-1,-1 0 0,0 0 0,0 0 0,0-1 0,1 0 0,9-13-59,-1 0 0,-1 0 0,13-30 0,-6 12 32,50-93 166,-60 118-63,0 8-14,-6 1-66,1 0 1,0 0-1,-1 0 0,1 0 1,-1 0-1,1 0 1,-1 0-1,0 1 0,1-1 1,-1 0-1,0 0 0,1 2 1,3 47 162,-3 1 1,-5 65 0,3-110-124,1 0 0,-1 0 0,1 0 0,1 1 0,-1-1 0,1 0 0,0 0 0,0 0 0,0-1 0,5 12 0,-6-16-41,0-1-1,1 0 1,-1 1 0,0-1-1,0 0 1,1 0-1,-1 1 1,0-1 0,0 0-1,1 1 1,-1-1-1,0 0 1,1 0 0,-1 0-1,0 1 1,1-1-1,-1 0 1,0 0 0,1 0-1,-1 0 1,1 0 0,-1 0-1,0 0 1,1 0-1,-1 0 1,0 0 0,1 0-1,-1 0 1,1 0-1,-1 0 1,0 0 0,1 0-1,-1 0 1,1 0-1,-1 0 1,0 0 0,1-1-1,-1 1 1,0 0 0,1 0-1,-1 0 1,1-1-1,16-15 74,-16 15-74,18-21 26,28-42-1,2-3-144,-41 58 110,7-11 45,2 1 0,0 1 0,24-20 0,-40 38-44,-1-1 0,1 0-1,0 1 1,0-1 0,0 1 0,0-1-1,0 1 1,-1-1 0,1 1 0,0 0-1,0-1 1,0 1 0,0 0-1,0 0 1,0 0 0,0 0 0,0 0-1,1 0 1,-1 0 1,-1 0-1,1 0 0,-1 1 1,1-1-1,-1 0 1,1 1-1,-1-1 0,0 1 1,1-1-1,-1 0 1,0 1-1,1-1 0,-1 1 1,0-1-1,0 1 1,1-1-1,-1 1 0,0-1 1,0 1-1,0-1 1,0 1-1,0-1 0,1 2 1,-1 4-15,0 0 1,0 0 0,-1 0-1,-1 9 1,2-13 14,-4 21-42,-2 0 0,0-1 0,-1 0 0,-17 33 0,-50 83-15,7-16 178,32-45-65,19-40-20,-1-1 1,-2 0-1,-34 48 1,52-83-58,0 0 0,1 0 0,-1 0 0,0 0 0,0 0 0,0 0-1,0-1 1,0 1 0,0 0 0,0 0 0,0-1 0,0 1 0,0-1 0,-1 1 0,1-1 0,0 1 0,-3-1-1,3 0-2,0 0-1,0 0 1,0 0-1,0 0 0,0 0 1,0-1-1,0 1 0,0 0 1,0-1-1,1 1 0,-1-1 1,0 1-1,0-1 1,0 0-1,0 1 0,1-1 1,-2-1-1,-1-1-17,1 0-1,-1-1 1,1 1 0,0-1-1,0 1 1,0-1 0,1 0-1,-1 0 1,0-4-1,0-1 50,0-1 0,1 1-1,0 0 1,0-1-1,1 1 1,0-1 0,1 1-1,0-1 1,1 1-1,0 0 1,0 0 0,1-1-1,0 2 1,0-1-1,1 0 1,1 1 0,-1-1-1,1 1 1,1 1-1,-1-1 1,1 1 0,1 0-1,-1 0 1,1 0-1,0 1 1,1 0 0,-1 1-1,11-6 1,-2 3-54,0 0 1,0 1 0,29-8 0,57-8-367,-56 13 100,-18 5-104,18-6-1552,-37 9 654,0-1 0,-1 0 0,9-5 0,-16 8 1117,0 0 0,-1 0 0,1-1 1,0 1-1,0-1 0,-1 1 0,1 0 1,0-1-1,-1 1 0,1-1 0,0 0 0,-1 1 1,1-1-1,-1 1 0,1-1 0,-1 0 1,0 1-1,1-1 0,-1 0 0,1 0 1,-1 1-1,0-1 0,0 0 0,1 0 0,-1 0 1,0 1-1,0-1 0,0 0 0,0 0 1,0 0-1,0 1 0,0-1 0,0 0 0,0 0 1,-1 0-1,1 1 0,0-1 0,0 0 1,-1 0-1,1 1 0,-1-1 0,1 0 1,0 0-1,-1 1 0,1-1 0,-1 1 0,-1-2 1,-12-14-3465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9 5216,'-1'0'297,"-22"1"8423,20-1-8056,1 0 1,-1 0-1,0 1 1,1-1-1,-1 1 1,1 0-1,-1 0 0,-4 2 1,-8-3 2708,13 1-2267,4-1-513,-2-1-567,0 1 0,1 0 1,-1 0-1,0 0 0,0 0 1,0 0-1,0-1 0,0 1 1,0 0-1,0 0 0,0 0 1,0 0-1,0-1 0,0 1 1,0 0-1,0 0 0,0 0 1,0 0-1,0 0 0,0-1 1,0 1-1,0 0 0,0 0 1,0 0-1,0 0 0,0-1 1,0 1-1,-1 0 0,1 0 1,0 0-1,0 0 0,0 0 1,0 0-1,0-1 0,0 1 1,-1-2 253,3 4-58,-1-2-192,0 1 0,0-1 1,1 0-1,-1 0 0,0 0 0,1 0 0,-1 0 0,0 0 0,0 0 1,1 0-1,-1 0 0,0-1 0,2 0 0,5 0-25,143-3 670,-110 4-588,111-6 313,-93 7-512,-61 2-1409,1 0-1,0 0 0,0 1 1,0-1-1,-1 6 0,2-6 293,0 1 0,0-1 0,0 0 0,0 1 0,1-1 0,-1 0 0,1 1 0,2 5 0,5 15-3656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401 100 8640,'-25'-18'2784,"25"18"-2723,-1-1 0,1 1-1,-1-1 1,1 1 0,-1-1 0,1 1 0,-1-1 0,1 1 0,-1-1 0,1 0 0,-1 1 0,1-1 0,0 0 0,0 1 0,-1-1 0,1 0 0,0 0 0,0 1 0,0-1 0,0 0-1,-1 0 1,1 1 0,0-1 0,1 0 0,-1-1 0,1-2 3304,31-5 492,21 4-2521,-27 3-1068,11 0-851,69 4 1,-12 11-6695,-79-10 5021</inkml:trace>
  <inkml:trace contextRef="#ctx0" brushRef="#br0" timeOffset="1">40 5 10144,'-40'-5'5184,"48"10"-8192,2-5-256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24 9728,'-76'-15'3584,"49"15"-2784,4-5-224,20 5-288,-2 0-288,0 0-512,5-3 288,10 3-1600,3 3 1024,9 2-3552,19 3 2464,-9-1-1280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4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295 310 1984,'1'-1'285,"1"1"0,-1 0 0,0-1 0,1 1 0,-1 0 0,0 0 0,1 0 0,-1-1 0,0 2 0,1-1 0,-1 0 0,0 0 0,1 0 0,1 1 0,7 0 1456,6-6 9624,-20 2-11217,0 0 1,-1 0 0,1 0-1,-1 1 1,0 0 0,0-1-1,0 2 1,0-1 0,0 1-1,0-1 1,0 1 0,-1 1-1,1-1 1,0 1 0,-9 0-1,3 1-28,-1-1 1,0 2-1,0-1 0,1 2 0,-1-1 0,1 2 0,0-1 0,0 1 0,0 1 0,1 0 0,-13 8 0,15-7-21,0 0 0,0 0 0,0 1 0,1 0 0,0 1 0,0-1 0,1 1 0,0 0 0,1 1 0,-1-1 0,2 1 0,-1 0 0,-5 19 0,7-18-43,0 1 0,0-1 0,2 1 1,-1-1-1,1 1 0,1 0 0,0 0 0,0-1 1,1 1-1,4 18 0,-3-22-27,0-1-1,1 1 1,-1-1 0,1 0 0,0 0 0,1 0-1,0 0 1,0-1 0,0 1 0,0-1-1,1 0 1,0 0 0,0 0 0,0-1 0,1 0-1,-1 0 1,12 6 0,-7-6 19,-1 0 0,1 0 0,0-1 0,0 0 0,0-1 1,0 0-1,0 0 0,0-1 0,1-1 0,-1 1 0,17-3 0,-18 1-42,-1-1-1,1 0 1,-1 0 0,0-1-1,0 0 1,0 0-1,-1 0 1,1-1 0,-1-1-1,0 1 1,0-1-1,0 0 1,0-1 0,7-8-1,5-9-27,-1-1-1,-1-1 1,18-33-1,34-84 86,-60 123-46,0-4 246,0 5-552,-15 40-91,-2 10 465,2 1-1,1 0 1,2 1-1,1-1 1,1 0 0,5 37-1,-4-60-33,1 0 0,1 0-1,0-1 1,4 15 0,-5-22-43,-1 0 0,1-1-1,0 1 1,-1 0 0,1-1 0,0 1-1,0-1 1,0 1 0,0-1 0,0 0-1,0 1 1,0-1 0,0 0 0,1 0-1,-1 0 1,0 0 0,1 0 0,-1 0-1,1 0 1,-1 0 0,1-1 0,0 1-1,-1-1 1,1 1 0,0-1 0,-1 1-1,1-1 1,0 0 0,-1 0 0,1 0-1,0 0 1,0 0 0,2-1 0,5-1 7,-1-1 1,1 0 0,-1 0 0,0-1 0,0 0-1,-1-1 1,1 0 0,11-9 0,51-53-74,-67 63 54,155-173-28,-154 170 45,2 0 66,-4 7-86,-1 6-73,-1-3 79,0 24-35,4 33 0,-3-51 46,1 0 1,0 0-1,1 0 1,0 0-1,0 0 1,1-1-1,6 11 1,-6-11 62,1 0 1,0-1 0,1 1-1,9 9 1,-13-15-67,0 0-1,-1-1 1,1 0 0,0 1-1,0-1 1,0 0-1,0 0 1,0 0 0,0 0-1,0 0 1,0-1 0,1 1-1,-1 0 1,0-1 0,0 0-1,1 0 1,-1 1 0,0-1-1,1-1 1,-1 1 0,0 0-1,0 0 1,4-2-1,-1 0-13,0 0 0,0-1 0,0 1 0,-1-1 0,1 0 0,-1 0 0,0-1 0,0 1 0,0-1 0,-1 0 0,1 0 0,-1 0-1,0-1 1,4-7 0,4-7-54,-2 0 1,9-27-1,-12 28 24,1 1 38,16-49 174,-21 59-157,0 0 0,-1 1 0,0-1 0,0 0 0,-1 0 0,1 1 0,-2-12 0,-1 10-14,2 7-5,-1 1-1,1-1 0,0 0 0,0 0 0,0 1 1,0-1-1,0 0 0,0 0 0,0 1 0,0-1 0,0 0 1,0 0-1,0 1 0,0-1 0,0 0 0,1-1 1,1-4-72,-2 5 65,0 1 0,0-1 0,0 1 0,1-1 0,-1 1 0,0-1 0,0 0 0,0 1 0,1-1 0,-1 1 0,0 0-1,1-1 1,-1 1 0,0-1 0,1 1 0,-1-1 0,0 1 0,1 0 0,-1-1 0,1 1 0,-1 0 0,1-1 0,-1 1 0,1 0 0,-1 0-1,1 0 1,-1-1 0,1 1 0,-1 0 0,1 0 0,-1 0 0,1 0 0,1 0 0,0-1 9,0 1 0,1-1 0,-1 1 0,0-1 0,1 1 0,-1 0 0,0 0-1,1 0 1,-1 0 0,0 0 0,1 1 0,-1-1 0,0 1 0,1 0 0,-1-1 0,0 1 0,0 0 0,0 0 0,0 1 0,0-1 0,0 0 0,0 1 0,0-1 0,0 1 0,-1-1 0,1 1 0,1 2 0,1 2 21,-1-1 0,1 1 0,-1 0 0,-1 0 0,1 0 1,-1 1-1,0-1 0,-1 0 0,1 1 0,-1 6 1,1 9-82,-3 39 1,0-45 74,0 1 0,2 0 0,0-1 0,4 20 0,-5-35-15,2 8-12,0 1 0,1 0-1,1 0 1,4 8 0,-7-16 18,0 0-1,0 1 1,0-1-1,1-1 1,-1 1-1,1 0 1,-1 0-1,1 0 1,0-1 0,-1 1-1,1-1 1,0 0-1,0 1 1,0-1-1,0 0 1,0 0-1,1 0 1,-1 0-1,0-1 1,0 1-1,1 0 1,-1-1-1,5 1 1,0-2-1,0 0 0,0 0 0,1 0 0,-1-1 1,0 0-1,-1 0 0,1-1 0,0 0 0,-1 0 0,1-1 0,6-5 1,7-5-73,-1-1 1,18-19-1,1-4 77,-2-2-1,52-73 1,-86 109 24,0 1-1,0-1 1,0 1 0,0-1-1,0 0 1,-1 1 0,1-1-1,-1 0 1,0 0 0,-1 0-1,2-7 1,-2 11 24,8 21-22,0 11-48,-1 1-1,4 52 1,2 13 11,-10-80 35,2-1 0,0 0 1,11 26-1,-15-39-44,1 0 0,0-1-1,0 1 1,1 0 0,-1-1 0,1 1 0,0-1 0,0 0 0,0 0-1,3 3 1,-4-4 17,1-1 0,-1 0 0,0 0 0,0 0 0,1 0 0,-1-1 0,0 1 0,1-1 0,-1 1 0,1-1 0,-1 0 0,1 0 0,-1 0 0,1 0 0,-1 0 0,1 0 0,-1-1 0,0 1 0,4-2-1,1-1-22,1 0-1,-1 0 0,0 0 0,0-1 1,0 0-1,-1-1 0,1 0 0,-1 0 1,7-7-1,7-10-18,20-26-1,-32 37 11,11-12-39,-2-1-1,-1-1 1,0-1 0,-2 0 0,-1-1-1,17-52 1,-29 74 46,1 0-1,-1-1 1,0 1-1,-1-1 1,1 1 0,-1-1-1,0 1 1,-1-1-1,1 1 1,-1-1 0,0 1-1,0-1 1,-1 1-1,-2-7 1,3 11 35,0 0 0,0-1-1,1 1 1,-1 1 0,0-1 0,0 0 0,0 0 0,0 0-1,-1 0 1,1 1 0,0-1 0,0 0 0,0 1 0,-1-1-1,1 1 1,0 0 0,0-1 0,-1 1 0,1 0 0,0 0 0,-1 0-1,1 0 1,0 0 0,-1 0 0,1 0 0,0 0 0,-1 0-1,1 1 1,-3 0 0,-1 0-10,1 1 0,-1 0 0,0 1 0,0-1 1,1 1-1,-7 4 0,5-1 29,0-1 0,1 1 0,-1 1 0,1-1-1,0 1 1,1 0 0,0 0 0,0 0 0,0 1 0,1-1 0,0 1 0,-2 10 0,-1 4 43,1 1 0,1 0 0,0 28 0,3-30-36,4 41 1,-2-53-80,0-1 1,0 1-1,1-1 1,1 0-1,0 1 1,0-1 0,8 14-1,-10-20 51,1 1-1,0-1 1,0 0-1,0 0 1,0 1-1,0-2 0,1 1 1,-1 0-1,0 0 1,1-1-1,0 1 1,-1-1-1,1 0 1,0 0-1,0 0 1,-1 0-1,1 0 1,0-1-1,0 1 1,0-1-1,0 0 1,0 1-1,0-2 1,0 1-1,0 0 1,0 0-1,0-1 0,3-1 1,7-1-33,-1-2 0,0 1 0,0-1 0,-1-1 0,13-8 0,12-9 35,-2-1 0,36-33 0,58-64 61,-124 117-78,20-18 39,-23 21-34,0 0 0,0 0 0,-1 1 0,1-1 0,0 1 0,0-1 0,0 1 0,0-1 0,0 1 0,0 0 0,0-1 0,0 1 0,0 0 1,0 0-1,0 0 0,0 0 0,0 0 0,0 0 0,0 0 0,0 0 0,0 0 0,0 0 0,0 0 0,2 1 0,-2 1 14,0-1 0,0 0-1,0 1 1,-1-1 0,1 1 0,0-1-1,-1 1 1,1-1 0,-1 1 0,0 0 0,1-1-1,-1 1 1,0-1 0,0 1 0,0 0-1,0 1 1,-2 39 37,-1-1 1,-2 1-1,-15 58 0,19-97-49,0-1 0,1 0 0,-1 1 0,1-1 0,-1 1 0,1-1 0,0 1 0,0 0 0,0-1 0,0 1 0,1-1 0,-1 1 0,2 4 0,-1-7-17,-1 0 0,0 0 0,1 0 0,-1 0 0,1 0 0,-1 0 0,1 0 0,-1 0-1,1 0 1,-1-1 0,1 1 0,-1 0 0,0 0 0,1 0 0,-1-1 0,1 1 0,-1 0-1,0 0 1,1-1 0,-1 1 0,1 0 0,-1-1 0,1 1 0,1-4-47,1 1 1,-1 0 0,0-1-1,1 1 1,-1-1 0,-1 0-1,1 0 1,-1 1-1,2-8 1,3-5-58,11-21-12,24-40-1,-39 73 146,-2 3-17,1 0-1,0-1 0,-1 1 0,1 0 1,0 0-1,0 0 0,0 0 1,0 0-1,2-2 0,-1 5 3,2 15 81,-1-1-1,1 28 0,-3-31-79,0 0 0,1 0 0,0 0 1,1 0-1,0 0 0,9 20 0,-7-23-42,-4-6 31,1 0-1,0-1 0,0 1 0,0 0 0,4 3 0,-6-6 2,1 0 0,0-1 0,0 1 0,0 0-1,0 0 1,0-1 0,0 1 0,0-1 0,0 1 0,0-1 0,0 1 0,1-1 0,-1 0 0,0 1 0,0-1-1,0 0 1,1 0 0,-1 0 0,0 0 0,0 0 0,0 0 0,2 0 0,5-2 6,-1 0-1,0-1 1,1 1 0,-1-1-1,-1-1 1,1 1 0,0-1 0,-1-1-1,1 1 1,8-9 0,3-4-30,31-39-1,153-220-45,-179 239 134,-3 0 0,0-2 0,-3 0 1,-1-1-1,-2 0 0,14-68 0,-26 105 632,-2 7-510,-1 11-149,-39 193 447,31-153-424,3 1 1,2 0-1,3 0 1,8 82-1,-5-114-194,1-1-1,1 0 0,10 31 1,-12-50-300,0 1 0,0-1 0,1 0 0,-1 0 0,5 5 0,4 0-2795,-10-8 3055,-1-1 0,0 0 0,1 0-1,-1 0 1,1 0 0,-1 0-1,0 0 1,1 0 0,-1 0 0,1 1-1,-1-1 1,1-1 0,-1 1-1,0 0 1,1 0 0,-1 0 0,1 0-1,-1 0 1,0 0 0,1 0-1,-1-1 1,1 1 0,-1 0 0,0 0-1,1-1 1,1-1-544,0 0-1,-1 0 1,1 0 0,-1 0-1,1 0 1,-1-1-1,0 1 1,0 0 0,0-1-1,0 1 1,0-1-1,-1 1 1,1-1 0,-1 1-1,1-4 1,-1-1-315,0-1 0,0 1 0,-2-15 0,-9-19-1523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4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 11712,'-18'-8'4352,"23"8"-3393,8-3-255,6 3 864,7 0-992,14 0 832,18 3-800,19-3 32,4 3-384,-18 2-736,5 3 256,-6-4-2944,-2 4 1728,-2 0-4159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200 622 4480,'10'0'10282,"-16"5"-6474,4-4-3569,0 1-1,0-1 1,0 0 0,0 0 0,0 0-1,0 0 1,0 0 0,-5 1-1,-15 8 697,10-3-741,2 1 1,-1 1-1,1 0 1,0 0 0,1 1-1,0 0 1,1 1-1,0 0 1,-12 23-1,11-15-58,0 0-1,2 0 0,0 1 0,2 0 1,-7 39-1,11-50-81,0-1 1,0 1-1,1-1 1,1 1-1,-1-1 1,3 9 0,-3-14-47,1 0 0,-1-1 0,1 1 1,0-1-1,0 1 0,0-1 1,0 0-1,1 1 0,-1-1 1,1 0-1,-1 0 0,1 0 1,0 0-1,-1 0 0,1 0 1,0-1-1,1 1 0,-1 0 1,0-1-1,0 0 0,0 1 1,1-1-1,2 1 0,-2-2-29,-1 1 0,1-1 0,-1 0 0,1 0-1,-1 0 1,1 0 0,0 0 0,-1 0 0,1-1 0,-1 1 0,0-1-1,1 0 1,-1 0 0,1 0 0,-1 0 0,0 0 0,0 0 0,1-1-1,-1 1 1,2-3 0,4-3-69,-1 0-1,0 0 1,0 0 0,6-11-1,148-217-1567,-137 195 1572,-1-1 1,-2-1 0,-3-1-1,-1-1 1,12-49-1,-12 25 293,-4-2-1,9-121 0,-22 181-149,1 0-3,0 0 0,-1 0 1,0-1-1,0 1 0,-1 0 0,-1 0 1,-3-13-1,5 23-47,0-1 0,0 1 0,0 0 0,0-1 0,0 1 0,0 0 0,-1-1 0,1 1 0,0 0 0,0-1 0,0 1 1,-1 0-1,1 0 0,0-1 0,0 1 0,0 0 0,-1 0 0,1-1 0,0 1 0,-1 0 0,1 0 0,0 0 0,0 0 0,-1-1 0,1 1 0,0 0 0,-1 0 0,1 0 0,0 0 0,-1 0 0,1 0 1,0 0-1,-1 0 0,1 0 0,0 0 0,-1 0 0,1 0 0,0 0 0,-1 0 0,1 0 0,0 0 0,-1 1 0,1-1 0,0 0 0,-1 0 0,1 0 0,-1 1 0,-11 13 263,6-4-197,1 0-1,0 1 1,1 0-1,0-1 1,0 2 0,1-1-1,1 0 1,-2 20 0,0-8 14,-7 50 391,-5 127-1,17-170-403,1-1 0,2 1 1,1-1-1,1 0 0,2-1 1,0 1-1,2-2 0,1 1 0,2-1 1,0-1-1,2 0 0,0-1 1,31 36-1,-38-51-42,-2-3-32,0 1 1,0-1-1,1-1 1,11 10-1,-16-15 5,0 0 0,0 1 0,1-1 0,-1 0 0,0 0 0,1 0 0,-1 0 0,1 0 0,-1-1 0,1 1 0,-1-1 0,1 0 0,-1 0 0,1 0 0,-1 0 0,1 0 0,0 0 0,-1-1 0,1 1 0,-1-1 0,4-1 0,-1 0-56,-1 0 1,0-1 0,0 0-1,0 1 1,0-2-1,0 1 1,-1 0-1,1-1 1,-1 1 0,0-1-1,0 0 1,4-8-1,0 1-209,-1-1 0,-1 0 0,7-20 0,-10 20 251,1 0 0,-2 0 1,0 0-1,0 0 0,-1 0 0,0 0 0,-4-17 1,3 13-29,1 13 46,-1 1-1,1 0 0,-1-1 1,1 1-1,-1 0 1,0 0-1,0-1 1,0 1-1,0 0 0,0 0 1,-1 0-1,-2-3 1,4 5 8,-1-1 0,0 0 0,1 1 0,-1-1 1,0 1-1,0-1 0,1 1 0,-1-1 0,0 1 1,0 0-1,0-1 0,0 1 0,0 0 0,1 0 1,-1 0-1,0 0 0,0 0 0,0 0 0,0 0 0,0 0 1,0 0-1,0 0 0,0 0 0,1 0 0,-1 1 1,0-1-1,0 0 0,0 1 0,0-1 0,0 0 1,1 1-1,-1-1 0,0 1 0,1 0 0,-1-1 0,0 1 1,0 0-1,-2 2 44,0 0-1,0 0 1,1 1 0,-1-1 0,1 1-1,0-1 1,0 1 0,0 0-1,0 0 1,0-1 0,1 1 0,0 1-1,0-1 1,-1 6 0,1 6 32,0 0 1,2 25-1,-1-30-36,2 10 18,0-1-1,1 1 1,1-1 0,1 0-1,1 0 1,10 25 0,-14-41-53,0 0 0,0-1 1,0 1-1,0 0 1,1-1-1,-1 1 1,1-1-1,0 0 1,0 0-1,0 0 1,4 3-1,-5-5-13,0 0 0,0 0 0,1 0-1,-1 0 1,0 0 0,1-1 0,-1 1-1,0-1 1,1 1 0,-1-1-1,1 0 1,-1 0 0,1 0 0,-1 0-1,0-1 1,1 1 0,-1-1 0,1 1-1,-1-1 1,3-1 0,7-4 12,-1 0 0,0-1 0,0 0 1,-1-1-1,0 0 0,-1-1 0,12-12 0,1-1-20,35-28-94,119-79 0,-138 107 150,-35 21-31,-1-1 0,1 1 0,0 0 0,-1 1 0,1-1 0,-1 0 0,1 1 0,0 0 0,0-1 0,-1 1 0,1 0 0,0 0 0,4 1 0,-7 0-16,1-1 0,0 1 1,0-1-1,0 1 0,-1 0 0,1-1 0,0 1 0,0 0 0,-1 0 1,1-1-1,-1 1 0,1 0 0,-1 0 0,1 0 0,-1 0 1,0 0-1,1 0 0,-1 0 0,0 0 0,0 0 0,1 0 0,-1 0 1,0 0-1,0 1 0,0 29 51,-8 20 41,-1-1 1,-3-1 0,-18 50-1,27-91-40,-4 15-65,10-26-72,0-1 1,0 1-1,0 0 1,0-1-1,3-7 0,5-4-80,66-95-183,-11 14 282,-59 86 90,-5 6-22,1 1-1,-1 0 1,0-1-1,1 1 1,0 0-1,0 1 1,0-1-1,0 0 1,5-3-1,-7 6-6,-1 0-1,1 0 0,-1 0 1,1 0-1,-1 0 1,1 0-1,-1 0 1,1 0-1,0 0 0,-1 0 1,1 0-1,-1 0 1,1 0-1,-1 0 1,1 0-1,-1 0 1,1 1-1,-1-1 0,1 0 1,-1 0-1,1 1 1,-1-1-1,1 0 1,-1 1-1,0-1 0,1 0 1,-1 1-1,1-1 1,-1 1-1,0-1 1,0 1-1,1-1 0,-1 1 1,0 0-1,8 19-10,-7-16 1,23 115 510,-8-32-183,-14-78-304,0-1 0,1 1 0,4 9 0,-6-16-6,0 0 0,0 0 0,0 1 0,1-1 0,-1 0 0,1 0 0,-1 0 0,1-1 0,-1 1 1,1 0-1,0-1 0,0 1 0,0-1 0,0 1 0,0-1 0,3 1 0,-4-1-7,1-1 0,-1 0 0,0 0 1,1 0-1,-1 0 0,1 0 0,-1 0 0,0 0 0,1-1 0,-1 1 0,0 0 0,1-1 1,-1 1-1,0-1 0,0 0 0,1 1 0,-1-1 0,0 0 0,0 0 0,0 1 0,2-3 1,19-23 17,-21 24-20,48-74 2,-16 23-5,-13 22-45,131-182 191,-151 212-150,1 0-1,0 0 0,-1 0 0,1 0 0,0 1 0,0-1 0,0 0 0,0 0 0,0 0 0,0 1 0,0-1 0,0 1 1,0-1-1,0 1 0,2-1 0,-3 1-1,1 0 1,-1 0 0,0 0-1,1 0 1,-1 1-1,0-1 1,1 0 0,-1 0-1,0 0 1,0 1 0,1-1-1,-1 0 1,0 1-1,0-1 1,1 0 0,-1 0-1,0 1 1,0-1-1,0 0 1,0 1 0,0-1-1,1 1 1,-1-1 0,0 0-1,0 1 1,0-1-1,0 0 1,0 1 0,0-1-1,0 1 1,0 7-43,-1-1 0,1 1 0,-3 9 0,-35 160 247,31-152-178,-1 0 0,-2 0 0,0-1 0,-25 41 0,32-60-88,0 0 0,-1-1 0,0 0 0,0 1 1,0-1-1,0-1 0,0 1 0,-1-1 0,1 0 0,-1 0 0,0 0 0,-6 2 0,8-4 14,1 0 0,0-1 0,0 1 0,0-1 0,-1 1-1,1-1 1,0 0 0,0 0 0,-1 0 0,1 0 0,0 0-1,-1-1 1,1 1 0,0-1 0,0 1 0,0-1 0,-1 0 0,1 0-1,0 0 1,0 0 0,0 0 0,0 0 0,1-1 0,-1 1 0,0-1-1,0 1 1,1-1 0,-1 0 0,1 1 0,0-1 0,-3-4 0,-3-5-117,0-1 0,-9-24 0,14 31 158,0-1 1,1 1-1,-1-1 1,1 0 0,1 0-1,-1 1 1,1-1-1,-1 0 1,2-9 0,-1 14 9,0 1 1,0 0 0,0-1 0,1 1 0,-1-1 0,0 1 0,0-1 0,0 1 0,0 0 0,0-1 0,1 1-1,-1-1 1,0 1 0,0 0 0,1-1 0,-1 1 0,0 0 0,0-1 0,1 1 0,-1 0 0,0 0 0,1-1-1,-1 1 1,1 0 0,-1 0 0,0-1 0,1 1 0,-1 0 0,1 0 0,-1 0 0,0 0 0,1 0 0,-1 0-1,1 0 1,-1 0 0,1 0 0,-1 0 0,0 0 0,1 0 0,-1 0 0,1 0 0,-1 0 0,1 0 0,20 11 120,-15-8-36,26 15 395,69 26-1,-87-39-382,-1-1 1,2-1-1,-1 0 0,0 0 1,0-2-1,1 0 1,-1 0-1,19-3 0,-24 1-87,0-1 0,1-1 0,-1 0 0,0 0 0,0-1 0,-1 0 0,1 0 0,-1-1 0,0 0 0,0 0 0,0-1 0,-1 0 0,0-1 0,0 0 0,-1 0 0,1 0 0,4-9 0,5-8 21,-1 0 0,-2-1 0,0 0 0,13-42-1,-21 46 97,-2 7 40,-2 12-96,-1 7-28,-7 70 55,6-69-100,-1 36 34,2 1 0,6 53 0,-5-87-45,0 0 1,1 0 0,0 0-1,1 0 1,6 14 0,-8-21 12,-1 0 1,1-1-1,0 1 0,0-1 1,0 0-1,0 1 0,0-1 1,1 0-1,-1 0 1,0 1-1,0-1 0,1 0 1,-1 0-1,1 0 0,-1-1 1,1 1-1,-1 0 1,1-1-1,0 1 0,-1 0 1,1-1-1,0 0 0,-1 1 1,1-1-1,0 0 1,0 0-1,-1 0 0,1 0 1,0 0-1,-1-1 0,1 1 1,0 0-1,-1-1 1,1 0-1,0 1 0,-1-1 1,1 0-1,2-1 0,7-4-43,-1 0 0,1-1 0,-1-1 0,0 0 0,16-17-1,40-52-211,-61 71 231,69-81-245,30-39-297,-88 104 479,-1-1 0,-1-1 0,22-50 0,-18 20 100,-1-1 0,-4-1-1,10-73 1,-21 96 20,-2 24 40,1-1 1,2-12-1,-4 15 137,-4 12-43,-7 14-47,4 2-59,-12 41 0,3-8 41,4-17-50,-5 12 94,2 0-1,-13 77 0,22-71 70,0 101-1,8-117-123,2-1-1,1 0 1,15 57-1,-16-83-34,10 23 0,-12-31-26,1-1 1,0 0 0,-1 0 0,1 0 0,0 0 0,1 0-1,-1-1 1,0 1 0,1-1 0,0 1 0,3 2-1,-4-5-24,-1 1-1,1 0 1,-1-1-1,1 1 1,-1-1-1,1 0 0,-1 1 1,1-1-1,0 0 1,-1 0-1,1 0 0,-1 0 1,1 0-1,0-1 1,-1 1-1,1 0 1,-1-1-1,1 1 0,-1-1 1,1 1-1,-1-1 1,1 0-1,-1 0 1,0 0-1,1 0 0,-1 0 1,2-1-1,2-3-56,1 0 0,-1-1-1,0 1 1,6-11 0,4-7-30,-1-2 0,12-30-1,17-32 94,-20 39 160,-22 47-143,0 4 0,2 18 54,-1 0 0,-1 1 0,-2 39 0,0-14-32,1-26-35,1-9 16,-1 1 0,-1-1 0,-3 23-1,4-35-29,0 1 0,0-1-1,0 0 1,0 1-1,0-1 1,0 1-1,0-1 1,0 0-1,0 1 1,0-1-1,0 0 1,0 1 0,0-1-1,1 1 1,-1-1-1,0 0 1,0 1-1,1-1 1,-1 0-1,0 1 1,0-1-1,1 0 1,-1 0 0,0 1-1,1-1 1,-1 0-1,0 0 1,1 0-1,-1 1 1,0-1-1,1 0 1,-1 0-1,0 0 1,1 0 0,-1 0-1,1 0 1,-1 0-1,0 0 1,1 0-1,-1 0 1,1 0-1,-1 0 1,0 0-1,1 0 1,-1 0 0,1 0-1,1-2-7,0 0 1,0 0-1,0 0 1,0 0-1,-1 0 0,1 0 1,-1 0-1,1-1 1,-1 1-1,2-5 1,0 0-22,37-84-255,-14 28 317,-20 49 24,1-1-81,-6 18-11,-2 12 11,-10 37 26,-2-1 0,-27 69 0,29-89 66,-37 110 6,-25 71-222,62-185 177,-1-1 0,-1 0 1,-27 41-1,40-67-55,-1 1-1,1 0 0,-1 0 1,1-1-1,0 1 1,-1 0-1,1-1 1,-1 1-1,0 0 0,1-1 1,-1 1-1,1-1 1,-1 1-1,0-1 1,0 1-1,1-1 1,-1 1-1,0-1 0,0 0 1,1 0-1,-1 1 1,0-1-1,0 0 1,-1 0-1,2 0 3,-1-1-1,1 0 1,0 0 0,-1 1-1,1-1 1,0 0 0,0 0 0,-1 0-1,1 1 1,0-1 0,0 0-1,0 0 1,0 0 0,0 1-1,0-1 1,0 0 0,0 0 0,0 0-1,1 0 1,-1 1 0,0-1-1,1 0 1,-1 0 0,0 1-1,1-2 1,11-28 33,2 0-1,1 1 1,1 0-1,39-51 1,-45 66-83,2 1 0,0 0 0,0 1 0,1 0-1,1 1 1,0 1 0,0 0 0,29-14 0,94-44-4016,-128 65 3208,0-1 0,-1-1 0,0 0 1,1 0-1,-1 0 0,-1-1 0,1 0 1,6-8-1,-13 13 569,0-1 1,1 1-1,-1 0 1,-1-1-1,1 1 0,0 0 1,0-1-1,0 1 1,-1-1-1,1 0 1,-1 1-1,1-1 0,-1 1 1,0-1-1,0 0 1,0 1-1,1-1 1,-2 0-1,1 1 0,0-1 1,0 0-1,-1-2 1,-7-30-4504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11456,'-1'0'3132,"8"2"-1060,79 16 1657,278 27-153,-335-42-3622,181 12-2658,-183-14 1702,34 0-3923,-40-1 794,-11 0 1518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19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52 10816,'-66'-20'4864,"52"16"-4224,18-1-1184,6 5 160,8-3-1312,9 0 928,12-6-4000,11 1 2656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2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3968,'7'11'14823,"-5"-11"-14566,-1 0-1,1 0 1,-1 0 0,0 0-1,1-1 1,-1 1 0,1 0-1,-1-1 1,0 1 0,3-2 0,29-18-1125,-33 20 990,40-31 361,-2-3 1,52-57-1,-30 28-248,-53 57-196,-1-1-1,0 0 1,8-12 0,-24 38 497,0 1 1,-10 28 0,15-34-480,1 1 0,0-1 0,1 1 0,0 0 0,0 22 0,3-32-11,0-1 0,1 1 1,-1 0-1,1 0 0,0-1 1,0 1-1,1-1 1,-1 1-1,1-1 0,0 1 1,0-1-1,1 0 0,-1 0 1,1 0-1,0 0 0,5 5 1,-3-5-20,0 0 1,0 0 0,0 0-1,1-1 1,0 1 0,0-1-1,0-1 1,0 1 0,0-1-1,0 0 1,8 1 0,-5-1-2,0-1 0,0 0 1,0 0-1,0-1 0,0 0 1,0 0-1,1-1 1,-1-1-1,0 1 0,0-2 1,-1 1-1,1-1 0,0 0 1,-1-1-1,0 0 0,1 0 1,9-8-1,-3-3-16,-1 0 0,0-1 1,-1 0-1,-1-1 0,12-21 0,5-7 15,25-43 135,-54 87-159,0 1 0,0 0 0,0 0 0,0 0 0,0 0 0,0 0 0,0 0 0,0 0 0,0 0 0,0 0 0,1 0 1,-1 0-1,0-1 0,0 1 0,0 0 0,0 0 0,0 0 0,0 0 0,0 0 0,0 0 0,0 0 0,0 0 0,0 0 1,0 0-1,0 0 0,1 0 0,-1 0 0,0 0 0,0 0 0,0 0 0,0 0 0,0 0 0,0 0 0,0 0 0,0 0 1,0 0-1,1 0 0,-1 0 0,0 0 0,0 0 0,0 0 0,0 0 0,0 0 0,0 0 0,0 0 0,0 0 0,0 0 1,0 0-1,0 0 0,1 0 0,-1 0 0,0 0 0,0 0 0,0 0 0,0 0 0,0 0 0,0 1 0,0-1 1,1 4 73,-1 0 1,1 0-1,-1 0 1,0 0-1,-1 5 1,1 4 20,0 160 581,0-170-675,0 1 0,0-1 0,1 0 0,-1 0-1,1 0 1,1 5 0,-2-8 0,0 1 0,0-1 0,1 1 0,-1-1 0,0 1 0,1 0 0,-1-1 0,0 1 0,1-1 0,-1 0 0,0 1 0,1-1 0,-1 1 0,1-1 0,-1 0 0,1 1 0,-1-1 0,1 0 0,-1 1 0,1-1 0,-1 0 0,1 0 0,0 0 0,-1 1 0,1-1 0,-1 0 0,1 0 0,0 0 0,-1 0 0,1 0 0,-1 0 0,1 0 0,0 0 0,-1 0 0,1-1 0,-1 1 0,1 0 0,0-1 0,6-2 5,0-1 1,-1 0-1,0 0 1,0 0-1,0-1 1,-1 0-1,7-8 0,5-3-66,4-3 5,55-47-68,-61 55 190,0 1 0,0 0 0,27-12 0,-37 20-32,0 0 0,1 0 0,-1 1 0,1 0 0,-1-1 0,1 2 0,-1-1 0,1 1 0,0 0 0,-1 0 0,1 0 0,0 1 0,-1 0 0,1 0 0,-1 1 1,1-1-1,-1 1 0,0 0 0,1 1 0,-1-1 0,0 1 0,-1 0 0,7 5 0,7 6 52,-1 2-1,-1 0 1,0 1 0,18 26-1,-23-29-30,60 74-297,-68-85-613,-1 1 1,0-1 0,0 1-1,-1 0 1,3 6 0,0 2-3394,-3-12 3995,-1 0-1,0 1 0,0-1 1,0 1-1,0-1 1,0 0-1,0 1 1,0-1-1,0 0 1,0 1-1,0-1 1,-1 1-1,1-1 1,0 0-1,0 1 1,0-1-1,0 0 1,0 1-1,-1-1 0,1 0 1,0 1-1,0-1 1,-1 0-1,0 1-502,1-1 502,0 1 1,-1-1-1,1 0 1,0 0-1,-1 0 1,1 1-1,0-1 0,-1 0 1,1 0-1,0 0 1,-1 0-1,1 0 1,-1 0-1,1 0 1,0 0-1,-1 0 1,1 0-1,-1 0 1,1 0-1,-1 0 1,-20-2-3025,-9-12 583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2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65 9056,'-45'-28'3360,"22"16"-2624,1 7-192,17 2-1856,0 0 608,10-2-288,8 1 608,11-1-1728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2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8 983 5472,'0'0'103,"-1"0"0,1 0 0,0 0 1,-1 0-1,1 1 0,-1-1 0,1 0 0,0 0 1,-1 1-1,1-1 0,-1 0 0,1 1 0,0-1 1,0 0-1,-1 1 0,1-1 0,0 0 0,0 1 1,-1-1-1,1 1 0,0-1 0,0 1 0,0-1 0,0 0 1,-1 1-1,1-1 0,0 1 0,0-1 0,0 1 1,0-1-1,0 1 0,0-1 0,0 1 0,0-1 1,1 0-1,-1 1 0,0-1 0,0 1 0,1 0 172,0 0 0,0-1 0,-1 1 0,1-1 0,0 1 0,0-1 0,0 0 0,0 1 0,0-1 0,-1 0 0,1 0 0,0 1 0,0-1 0,0 0 0,0 0 0,0 0 0,0 0 0,0 0 0,0-1 0,0 1 0,1 0 0,2-1-64,-1 0 1,1-1-1,0 1 0,-1-1 0,1 0 0,-1 0 1,0 0-1,1 0 0,-1 0 0,0-1 0,0 1 1,2-4-1,5-5 357,16-23 1,98-130 877,-86 120-1025,68-62 0,77-68 1295,-182 173-1699,-15 25 367,1-6-346,0 1 0,1 1 1,2 0-1,0 0 0,-10 30 0,11-16 112,-6 36-1,13-52-93,0-1-1,1 1 0,1 0 1,2 17-1,-1-30-35,-1 0 0,1 0 0,1 0 1,-1 0-1,1 0 0,0 0 0,0-1 0,0 1 0,1-1 0,0 1 0,-1-1 0,1 0 0,1 0 0,-1 0 0,1-1 0,7 7 0,-8-8-16,0 0 0,-1-1 0,1 1-1,0-1 1,0 0 0,0 0 0,0 0-1,1 0 1,-1 0 0,0-1 0,0 1-1,0-1 1,1 0 0,-1 0 0,0 0 0,0 0-1,1-1 1,-1 1 0,0-1 0,0 0-1,0 0 1,0 0 0,0 0 0,0-1-1,0 1 1,4-4 0,3-2-23,-2-1 0,1 0 0,-1-1-1,0 0 1,12-19 0,-15 22 11,143-227-223,-106 164 265,5-16 39,-4-2 0,45-126 0,-38 81 1111,-47 123-783,-6 14-130,-7 18-90,-128 361 405,119-329-412,-16 81 0,0 59 100,20-108-160,12-55 73,34-131-1291,-24 80 1080,1 0 0,0 0 0,2 1 0,0 1 0,2 0 0,-1 0 0,16-15 0,-27 31 19,1 0 0,0 0 1,1 0-1,-1-1 0,0 2 0,0-1 0,0 0 0,1 0 0,-1 0 0,0 0 0,1 1 1,-1-1-1,1 1 0,-1-1 0,0 1 0,1 0 0,-1-1 0,1 1 0,-1 0 1,4 0-1,-4 1 14,0-1 0,1 1 0,-1 0 1,0 0-1,0 0 0,1-1 1,-1 1-1,0 0 0,0 1 0,0-1 1,0 0-1,-1 0 0,1 0 0,0 1 1,0-1-1,-1 0 0,1 1 0,0-1 1,-1 0-1,0 1 0,1 2 0,15 56 275,15 48-8,-26-96-221,0-1 0,0 1 0,1-1 0,0-1 0,1 1 0,15 17-1,-17-23-41,-1-1 0,1 0 0,0 0 0,0-1 0,0 1 0,0-1-1,1 0 1,-1 0 0,1-1 0,0 0 0,0 0 0,0 0 0,0-1-1,0 0 1,0 0 0,0 0 0,0-1 0,0 0 0,1 0 0,-1 0-1,0-1 1,0 0 0,0 0 0,0-1 0,0 0 0,0 0 0,0 0-1,-1-1 1,1 1 0,-1-1 0,0-1 0,0 1 0,0-1 0,0 0-1,0 0 1,-1 0 0,0-1 0,7-8 0,-2 0-110,0-2 0,-1 0 1,0 0-1,9-29 0,13-66-251,-27 93 696,-1-25 143,-2 43-413,-4 59 321,2-42-249,0-1-1,3 32 1,2-25-180,1-1-1,1-1 1,1 1-1,1-1 1,1 0-1,21 41 1,-25-58-481,-1 1 1,1-1-1,0 0 0,9 9 1,-10-11-564,-1-1 0,1 0 1,0 0-1,0 0 0,0 0 0,4 1 1,-6-14-6932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26 5152,'0'-1'155,"0"1"0,0-1 1,0 0-1,0 1 0,0-1 1,0 1-1,0-1 0,1 1 1,-1-1-1,0 0 0,0 1 0,1-1 1,-1 1-1,0-1 0,1 1 1,-1-1-1,0 1 0,1-1 0,-1 1 1,1-1-1,0 1 45,-1-1-1,0 1 1,1 0-1,-1-1 1,0 1-1,1 0 0,-1-1 1,0 1-1,0 0 1,1-1-1,-1 1 1,0-1-1,0 1 1,0 0-1,0-1 1,1 1-1,-1-1 1,0 1-1,0-1 1,0 0-1,2-3 3631,-6 9-1116,-5 4-1898,0 1-1,-9 12 1,-2 2-287,-72 87 1332,86-102-1748,-1 0 1,1 0-1,0 0 0,1 1 0,0 0 0,1 0 0,0 0 0,1 0 1,0 1-1,0 0 0,1-1 0,0 1 0,0 20 0,2-16-33,1 0 0,0 0-1,1 0 1,1-1 0,5 16-1,-5-20-10,0-1-1,1 0 0,1 0 1,0 0-1,0 0 0,0-1 1,1 0-1,11 12 1,-15-17-40,1-1 1,0 1 0,-1-1-1,1 0 1,0 0 0,0 0-1,0 0 1,1-1 0,-1 1 0,0-1-1,0 0 1,1 1 0,-1-2-1,1 1 1,-1 0 0,1-1 0,0 1-1,-1-1 1,1 0 0,-1 0-1,1-1 1,-1 1 0,1-1-1,-1 0 1,1 0 0,-1 0 0,1 0-1,-1 0 1,0-1 0,5-2-1,3-3 21,0 0 0,0-1 0,-1-1 0,0 1-1,-1-2 1,16-17 0,1-8 163,-1-1 0,37-72 1,-57 99-226,-1-1-1,0 1 1,-1-1 0,0 0 0,-1 0 0,0 0-1,0 0 1,0-19 0,-2 24-24,0 1 1,0 0-1,0 0 0,-1 0 1,0-1-1,0 1 0,0 0 1,0 0-1,-1 0 0,1 1 1,-1-1-1,0 0 1,0 0-1,-1 1 0,1-1 1,-1 1-1,1 0 0,-1 0 1,0 0-1,0 0 0,-1 1 1,1-1-1,-6-3 0,5 4 23,0 1-1,-1-1 0,1 1 0,0 0 0,0 0 0,-1 0 0,1 1 0,0-1 0,-1 1 0,1 0 0,0 0 0,-1 1 0,-5 0 0,1 1-613,1 1 0,-1-1 0,0 2 0,1-1 0,-10 6 0,17-8-12,-1 0-1,1 0 1,-1 0-1,1 0 1,-1 1-1,1-1 1,0 0-1,-1 1 1,1-1-1,-2 4 1,-2 10-2502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25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25 11456,'-41'-17'4256,"32"17"-3297,4 0 1441,15 0-1760,4 0 576,-1 0-704,9 0 288,9 0-480,24-3-32,16-2-160,11 5-992,-1 0 448,-14 0-3488,-4 0 2145,-10 5-3585,-7-2 3008,-11 9-2496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1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4 733 3072,'-3'1'10368,"12"1"-7645,-7-1-2620,0-1 0,0 0 0,0 0 0,0 0 0,0 0 0,0-1 0,0 1 0,0 0 0,0-1 0,0 0 0,0 1 0,-1-1 0,5-2 0,69-54 1682,126-90-1053,-187 138-710,31-19 271,-1-2 0,74-67 0,-109 86 309,13-20 0,-21 29-423,-2 5-111,-17 20 14,13-18-25,1 1 1,0-1-1,0 1 0,-6 11 0,2 3 76,0 1 0,1-1 0,2 1 0,0 0-1,1 1 1,1-1 0,1 1 0,1 0 0,1-1 0,1 1 0,7 41 0,-7-55-78,1-1 1,0 1 0,1-1-1,6 13 1,-8-18-34,0 0 0,0 0-1,0 0 1,0 0 0,1 0 0,-1 0 0,1-1-1,0 1 1,-1 0 0,1-1 0,0 1 0,0-1 0,0 0-1,0 1 1,0-1 0,0 0 0,0 0 0,0-1-1,4 2 1,-5-2-7,0 0-1,1 0 1,-1 0-1,1 0 1,-1 0 0,0 0-1,1-1 1,-1 1-1,0 0 1,1-1-1,-1 0 1,0 1-1,1-1 1,-1 1-1,0-1 1,0 0 0,0 0-1,0 0 1,0 0-1,0 0 1,0 0-1,1-1 1,5-5 45,3-4-8,-1 0 0,1-1 1,-2 0-1,0-1 0,0 0 0,10-26 0,-4 11-76,5-8 108,43-63 1,-49 82-104,0 1 1,1 1 0,1 0-1,0 1 1,26-18 0,-40 31 15,0 0 1,0 1-1,0-1 1,0 0 0,0 1-1,0-1 1,0 1-1,0 0 1,0-1-1,0 1 1,0-1-1,0 1 1,0 0-1,0 0 1,0 0-1,1 0 1,-1 0 0,0 0-1,0 0 1,0 0-1,0 0 1,0 1-1,0-1 1,0 0-1,1 1 1,-1-1-1,0 1 1,0-1-1,0 1 1,0-1-1,-1 1 1,1 0 0,0-1-1,0 1 1,0 0-1,0 0 1,-1 0-1,1 0 1,0-1-1,0 3 1,1 0 25,0 1 0,0 0 1,-1 0-1,1 0 0,-1 0 0,0 0 1,0 0-1,-1 0 0,1 0 0,-1 4 1,-1 11 113,-4 24 1,3-25-113,-2 23 0,4-41-17,0 1 1,0 0-1,0-1 1,0 1 0,0-1-1,0 1 1,0-1-1,0 1 1,0-1-1,0 1 1,0 0-1,0-1 1,0 1 0,0-1-1,1 1 1,-1-1-1,0 1 1,0-1-1,1 1 1,-1-1-1,0 1 1,0-1-1,1 0 1,0 2 0,10-11 179,-3 2-259,10-9 62,1 1 0,0 1 0,1 1 0,1 0 0,41-17 0,-37 17-20,10-3-107,-32 15 123,-1 0 1,1 1-1,-1-1 0,1 1 0,-1-1 1,1 1-1,-1 0 0,1 0 0,0 0 1,-1 0-1,1 1 0,3 0 1,-5 0 17,1 0 0,0 0 0,-1 0 0,1 0 0,-1 1 1,1-1-1,-1 0 0,0 1 0,0-1 0,0 1 0,1-1 1,-1 1-1,-1-1 0,1 1 0,0 0 0,0 0 1,-1-1-1,2 4 0,8 41 252,-8-34-292,-1-6 11,1 1 42,-1 1 0,1-1 0,0 0 0,5 12 0,-6-18-2,0 1-1,-1-1 1,1 1-1,0-1 1,0 0-1,0 1 1,0-1-1,0 0 1,1 0-1,-1 0 1,0 0 0,0 0-1,1 0 1,-1 0-1,1 0 1,-1-1-1,1 1 1,-1 0-1,1-1 1,-1 1-1,1-1 1,-1 0-1,1 1 1,0-1-1,-1 0 1,1 0-1,2 0 1,3-2-9,-1 0 0,0-1 0,0 1 0,0-1 0,0 0 0,0-1 0,-1 1 0,1-1 0,6-6 0,9-5-8,0 2-15,1 0 1,0 2-1,24-8 0,74-21 10,-84 29 49,12 0-82,-37 9 210,1 0 0,18-7 0,-32 7-227,-7-1-45,-14-1-40,12 2 151,-1 2 1,1 0 0,0 0-1,-1 1 1,1 0-1,-15 4 1,16-2-27,1 0-1,-1 1 0,1 0 1,0 1-1,0-1 1,0 2-1,1 0 1,0 0-1,0 0 1,0 1-1,-9 11 0,9-9 26,1 1-1,0 0 0,1 0 0,0 1 0,1 0 0,0 0 0,0 0 1,1 1-1,-3 16 0,2-8-5,1 0-1,-1 38 1,4-52 34,1 0-1,1 0 1,-1 0 0,1-1 0,0 1 0,0 0-1,1 0 1,-1-1 0,1 1 0,1-1 0,-1 1-1,1-1 1,0 0 0,6 9 0,-6-12-30,-1 0 1,1 0 0,0 0-1,0 0 1,-1 0 0,1-1-1,0 1 1,0-1-1,1 0 1,-1 0 0,0 0-1,0 0 1,1 0-1,-1-1 1,0 1 0,1-1-1,-1 0 1,0 0 0,1-1-1,3 0 1,7-1 26,-1-1 1,0 0 0,23-9-1,-6-1 17,0-1 0,0-2 0,29-21 0,76-65 33,28-38-254,-141 123 298,-21 17-267,-1 2 32,-6 86 105,3-61 22,2 0 1,2 52-1,-1-75-18,1 2 16,0 0-1,0 0 1,0 0-1,3 7 1,-4-12-15,1 0-1,-1 0 1,0 0-1,1 0 1,-1 0 0,1-1-1,-1 1 1,1 0-1,-1 0 1,1-1 0,-1 1-1,1 0 1,0-1 0,0 1-1,-1-1 1,1 1-1,0-1 1,0 1 0,-1-1-1,1 1 1,0-1 0,0 0-1,0 1 1,0-1-1,0 0 1,0 0 0,-1 0-1,1 0 1,0 0-1,0 0 1,0 0 0,0 0-1,0 0 1,0 0 0,0 0-1,1-1 1,6-3 7,1 0 0,-1-1-1,0 1 1,0-2 0,-1 1 0,12-11 0,4-4-10,-10 11 3,33-27 16,2 2-1,56-29 1,44-14 50,-111 55-170,-36 21 191,-3 2-81,0 0-1,1 0 0,-1 0 0,1 0 1,-1 0-1,1 0 0,-1 0 1,1 1-1,0-1 0,0 1 0,-1-1 1,1 1-1,-1 1 0,-1 1-6,-40 48-212,19-25 43,-30 47 0,-57 113 332,107-180-183,0 0 1,0 0-1,1 0 0,1 1 0,-1-1 0,1 1 1,0 0-1,-1 13 0,3-20 20,0 0 1,0 0-1,0 0 0,0 0 0,0 0 1,0 0-1,1 0 0,-1 0 0,0 0 0,1 0 1,-1 0-1,0 0 0,1 0 0,0 0 1,-1 0-1,1 0 0,-1 0 0,1 0 1,0 0-1,0-1 0,-1 1 0,1 0 1,2 1-1,-2-2 14,1 1 1,0 0 0,0-1 0,0 1-1,0-1 1,-1 0 0,1 0-1,0 0 1,0 0 0,0 0 0,0 0-1,3 0 1,2-2 27,0 0-1,-1 0 1,1 0-1,0 0 1,-1-1 0,9-5-1,1-4-54,0 0 1,-1-1-1,0 0 0,-1-1 0,-1-1 1,0 0-1,14-22 0,64-125-208,-83 146 177,15-32-37,-2-1 0,-2-1 0,-3-1 0,-1 0-1,-3-1 1,8-88 0,-15 109 119,-4 24-125,0-1 0,0 1 0,0-1 0,-1 1 0,-1-11 1,-2 9-207,-2 11 66,-4 15 55,8-14 189,-14 36 9,-10 42-1,-6 17 19,21-70-7,2 0-1,0 0 0,2 1 1,1 0-1,2 0 1,0 1-1,2-1 0,2 0 1,7 58-1,-6-73 18,1 0 1,1 0-1,9 24 0,-11-32-48,1-1 1,-1 0-1,1 0 0,0 0 0,0 0 0,1 0 0,0-1 0,-1 0 0,2 1 0,-1-1 1,0-1-1,6 5 0,-7-7 4,-1 0 0,0 0 0,1 0 0,-1 0 0,1 0 0,-1-1 1,1 1-1,-1-1 0,1 0 0,0 0 0,-1 0 0,1 0 0,-1 0 0,1 0 0,-1-1 0,1 1 1,-1-1-1,1 0 0,-1 0 0,1 0 0,-1 0 0,0 0 0,1 0 0,1-2 0,6-4-19,0-1 0,-1 0-1,16-16 1,-18 16-10,-4 5 34,76-85 168,-70 77-173,-2 1 1,1-1-1,-1-1 0,-1 0 0,0 0 1,7-23-1,-11 30 9,-1-1 1,0 1 0,0-1-1,0 1 1,-1-10-1,0 13-29,0 0-1,-1 0 0,1 1 1,0-1-1,-1 0 0,1 1 0,-1-1 1,1 0-1,-1 1 0,0-1 1,0 0-1,0 1 0,0-1 0,0 1 1,0 0-1,0-1 0,0 1 1,-1 0-1,1 0 0,-2-2 0,2 3 0,0-1 0,0 1-1,0 0 1,0-1 0,0 1-1,0 0 1,0 0-1,0 0 1,0 0 0,0 0-1,0 0 1,0 0 0,0 0-1,0 0 1,0 0-1,0 0 1,0 1 0,0-1-1,0 0 1,1 1-1,-1-1 1,0 1 0,-1 0-1,-18 14-58,19-14 63,-6 6 16,1 0 0,0 0-1,0 1 1,0-1 0,1 1 0,1 1 0,-1-1 0,1 0-1,0 1 1,1 0 0,0 0 0,-2 12 0,2-3 93,1-1 1,0 1-1,1 0 1,1 0-1,4 28 1,-3-39-95,0 1 0,1-1 0,0 0 0,0 0 1,1 0-1,0 0 0,6 12 0,-8-17 7,1 0 0,-1 0 0,0 0 0,1 0 0,0 0 0,-1 0 0,1 0 0,0-1 0,0 1 0,0-1-1,0 1 1,1-1 0,-1 0 0,0 0 0,0 0 0,1 0 0,-1 0 0,1 0 0,-1-1 0,1 1 0,-1-1 0,1 1 0,-1-1 0,1 0 0,-1 0 0,4-1-1,4-1 23,0-1 0,-1 0 0,1 0 0,-1-1 0,18-9 0,43-32 103,-54 34-134,54-39-102,46-30 204,-107 75-82,-6 2-36,1 1-1,0 0 1,0-1-1,6-1 1,-9 4 7,0-1 0,-1 1 0,1 0 0,0 0-1,-1 0 1,1 0 0,0 0 0,-1 0 0,1 0 0,0 0 0,-1 0 0,1 0 0,0 0-1,-1 0 1,1 0 0,0 0 0,-1 1 0,1-1 0,0 0 0,-1 1 0,1-1 0,0 0-1,-1 1 1,1-1 0,-1 1 0,1-1 0,-1 1 0,1-1 0,-1 1 0,0-1 0,1 1-1,-1-1 1,1 1 0,-1 1 0,2 4 18,-1-1 0,0 1 0,0 0 0,0 0 0,-1 0 0,0 0 0,0 0 0,-1 0 0,-1 10 1,0-3-13,-4 22 32,-1-1-1,-2 1 1,-22 54 0,31-88-45,-5 11-14,0 4 364,14-27-252,2-7-265,10-25 0,-16 30 156,1 0 0,1 1 0,0 0 0,0 0 0,15-16 0,-20 26 17,0-1 0,0 2 0,0-1 0,0 0-1,0 0 1,0 1 0,1-1 0,-1 1-1,4-2 1,-5 3-1,-1 0 1,1 0-1,0 0 1,0 0-1,0 0 0,0 0 1,-1 0-1,1 0 0,0 0 1,0 0-1,0 1 0,-1-1 1,1 0-1,0 1 1,0-1-1,-1 0 0,1 1 1,0-1-1,-1 1 0,1-1 1,0 1-1,-1-1 0,1 1 1,-1-1-1,1 1 0,-1 0 1,1-1-1,-1 1 1,1 0-1,-1 0 0,0-1 1,1 1-1,-1 0 0,0 0 1,1 1-1,15 45 86,-11-32-109,0 0 0,1 0 0,8 15 0,-7-17-26,-6-10 57,1-1 0,-1 1 0,0 0 1,1-1-1,0 1 0,-1-1 0,1 1 0,0-1 1,0 0-1,4 3 0,-5-4 11,0-1 0,0 0 0,0 1-1,0-1 1,0 0 0,0 0 0,0 0 0,0 0-1,1 0 1,-1 0 0,0 0 0,0 0 0,0 0 0,0-1-1,0 1 1,0 0 0,0-1 0,0 1 0,0 0-1,0-1 1,1-1 0,17-12 15,0-7 3,-2 0 0,-1 0-1,0-2 1,14-28 0,8-10-97,61-77 154,13-19 245,-105 140-220,-4 8-163,-1 8-1,-2 4-10,5 29 23,-1-7 0,1 45 107,3 27 102,-1-38-114,5 36-51,-8-75-110,0 1 0,1-1-1,0-1 1,14 33-1,-17-49-551,0 1-1,1-1 1,-1 0-1,1 0 1,0 0-1,6 4 1,-8-6 193,-11-32-17520,-12-8 14787,-7-1 820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43 10464,'-22'-8'3872,"12"8"1375,25 0-3455,7-3-1056,18-2 64,14 1-480,13 1-256,1-2-64,0-3-224,-15 4 128,-8 1-2208,-3 3 1248,-16 0-4351,-4 0 3039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1492 220 11232,'-40'-47'4128,"27"19"-3200,3 0-257,10 11-511,10-6-224,-2-2 32,6 5 32,-1 5-703,0 4 383,0 6-1216,2 5 864,-11 11-3296,-4 9 2208</inkml:trace>
  <inkml:trace contextRef="#ctx0" brushRef="#br0" timeOffset="1">148 384 6720,'-90'-39'3040,"49"35"-2624,28-1 256,9 5-448,4-11 480,4 2-416,19-11-416,3 5 64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4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45 3968,'-1'-2'134,"1"1"-81,0 1 0,-1 0 0,1-1 0,0 1-1,0-1 1,0 1 0,-1-1 0,1 1 0,0 0 0,0-1 0,0 1 0,0-1 0,8-11 10287,-16 12-6733,-7 1-2510,7 2-839,0 0 0,1 1 0,0 0 1,0 0-1,0 0 0,0 1 0,1 0 0,0 1 0,0-1 0,0 1 1,1 0-1,0 0 0,0 1 0,0 0 0,1 0 0,-4 8 0,-1 4-61,1 0 0,0 1-1,2 0 1,0 0-1,-2 23 1,6-30-73,0 0 0,1 0 0,1 22 0,0-31-74,0 0 0,1 0-1,0 0 1,-1 0 0,1 0-1,1 0 1,-1 0-1,1 0 1,-1-1 0,1 1-1,0 0 1,0-1 0,1 0-1,-1 1 1,5 4 0,-6-8-37,0 1 1,0 0 0,1 0 0,-1 0-1,0-1 1,0 1 0,1-1 0,-1 1-1,0-1 1,1 1 0,-1-1 0,1 0-1,-1 0 1,0 0 0,1 0 0,-1 0-1,1 0 1,-1 0 0,0 0 0,1 0 0,-1-1-1,2 0 1,3-1 13,0 0 0,-1-1 0,0 1 0,6-5 0,-8 5-30,48-32-31,52-48 1,11-7 131,-24 29 57,-90 60-158,1 0 0,-1-1 0,0 1 0,1 0-1,-1 0 1,1-1 0,-1 1 0,0 0 0,1 0 0,-1 0-1,1 0 1,-1 0 0,0-1 0,1 1 0,-1 0 0,1 0 0,-1 0-1,1 0 1,-1 0 0,1 0 0,0 1 0,0 0-6,1 1 1,-1 0 0,1 0-1,-1 0 1,1 0 0,-1 0-1,0 0 1,0 0 0,0 0-1,0 1 1,0-1 0,1 5-1,-1-3 11,24 81 82,6 18-60,-25-85-15,2 0 0,0-1 0,17 26 0,-23-39 24,0-1-1,0 0 1,0-1-1,1 1 1,0 0 0,-1-1-1,1 1 1,6 3-1,-9-6-23,1 1 0,0-1 0,0 0-1,0 1 1,0-1 0,0 0 0,0 0-1,0 0 1,0 0 0,0 1 0,0-1-1,-1 0 1,1-1 0,0 1 0,0 0-1,0 0 1,0 0 0,0-1 0,0 1-1,0 0 1,0-1 0,0 1 0,-1 0-1,1-1 1,0 0 0,0 1 0,0-1-1,-1 1 1,1-1 0,0 0 0,-1 1 0,1-1-1,-1 0 1,1 0 0,-1 0 0,1 1-1,-1-1 1,1-1 0,2-3 14,-1-1 0,0 1-1,0 0 1,-1-1 0,1 1 0,-1-1 0,0 1 0,0-8 0,-1-49 95,-1 30-58,1 26-48,0-21-3,0 1-1,-2 0 0,0 0 0,-12-47 0,1 14-100,13 54 88,-1 4-3,1 1 1,0-1-1,0 0 0,0 1 0,0-1 1,-1 0-1,1 0 0,0 1 0,0-1 1,0 0-1,1 1 0,-1-1 0,0 0 0,0 1 1,0-1-1,0 0 0,1 1 0,-1-1 1,0 0-1,1 1 0,-1-1 0,0 1 1,1-1-1,-1 1 0,1-1 0,-1 1 1,1-1-1,-1 1 0,1-1 0,-1 1 0,1-1 1,-1 1-1,1 0 0,1-1 0,0 0-40,1 1 0,0 0 0,0-1 0,1 1 0,-1 0 0,5 1 0,5 0-11,191 4 186,161-5 811,-373 8-593,-13 2-539,1 0 231,0 0 0,0 2-1,-19 14 1,20-9 2,0 2 0,1-1 0,1 2 0,1 0 0,1 1 0,1 1 0,-16 31 0,26-44-16,0 0 0,0 0 0,-2 10 0,5-16-12,0 0 1,1-1 0,-1 1 0,1 0 0,-1 0-1,1-1 1,0 1 0,0 0 0,0 0 0,1 0 0,-1-1-1,1 1 1,-1 0 0,3 4 0,-3-7-11,0 1 1,1 0-1,-1-1 1,1 1 0,-1 0-1,1-1 1,0 1-1,-1-1 1,1 1-1,0-1 1,-1 1 0,1-1-1,0 1 1,-1-1-1,1 0 1,0 0-1,0 1 1,-1-1 0,1 0-1,0 0 1,0 0-1,1 1 1,0-1 6,0-1 1,0 1-1,0 0 0,0-1 0,0 1 1,1-1-1,-1 1 0,3-3 1,2-1 18,0 0 0,0 0 0,10-9 1,12-13 17,-1-2 1,42-55 0,-50 59-81,-11 12-3,-3 5 26,0-1-1,0 1 1,0 0-1,1 1 1,0 0 0,12-9-1,-18 15 3,0 0 0,-1-1 0,1 1 0,0 0 0,0-1 0,-1 1 1,1 0-1,0 0 0,0 0 0,0 0 0,-1 0 0,1 0 0,0 0 0,0 0 0,-1 0 0,1 0 0,0 0 0,0 1 0,0-1 0,-1 0 0,1 0 0,0 1 1,-1-1-1,1 1 0,0-1 0,-1 1 0,1-1 0,0 1 0,-1-1 0,1 1 0,-1-1 0,1 1 0,-1-1 0,1 1 0,-1 0 0,1 0 0,-1-1 0,0 1 1,1 0-1,-1-1 0,0 2 0,3 5 18,0 1 0,-1-1 1,3 12-1,-3-8 4,16 81 105,-14-67-65,1 0 0,0-1 0,2 1 1,13 30-1,-20-54-36,1 0 0,-1 0 0,1 0 0,-1 0 1,1 0-1,0 0 0,-1 0 0,1 0 0,0 0 0,0 0 1,0 0-1,0-1 0,-1 1 0,1 0 0,0-1 0,0 1 1,0-1-1,0 1 0,1-1 0,0 1 0,-1-1-14,0 0 0,1 0 0,-1 0 0,0 0 0,0 0 0,0-1 0,0 1 0,0 0 0,-1-1 0,1 1 0,0-1 0,0 1 0,0-1 0,0 1 0,0-1 0,0 0 0,-1 1 0,1-1 0,0 0 0,-1 0 0,1 1 0,0-1 0,0-2 0,9-13 22,-2-1 0,0 0 0,0-1 0,5-22 0,-1 5-33,13-30 5,53-96 1,-69 148 88,-9 25-140,0 9 27,14 169 246,-12-152-170,2 1 0,2-1 1,22 74-1,-26-107-14,-1 1 0,1-1 1,1 0-1,-1 1 0,1-1 0,0 0 0,6 7 0,-8-11-28,0 0 0,0 0 0,0 0 0,0 0 0,0 0 0,1-1 0,-1 1 0,0 0 0,1-1 0,-1 1 0,1-1 0,-1 1 0,0-1 0,1 0 0,-1 1-1,1-1 1,-1 0 0,1 0 0,-1 0 0,1 0 0,-1 0 0,1-1 0,-1 1 0,1 0 0,-1-1 0,1 1 0,-1-1 0,0 1 0,1-1 0,-1 0 0,0 1-1,0-1 1,2-1 0,6-4-16,-1-1 0,0 1 0,0-1 0,-1-1 0,0 1 0,0-1 0,-1-1 0,10-15 0,1-6-114,15-41 1,-19 40 70,100-205-300,-112 233 352,1 1 0,-1-1 0,1 1 0,-1-1 0,1 1 0,0 0 0,0 0 1,3-3-1,-5 5-4,1 0 1,-1-1-1,1 1 1,0 0-1,-1-1 1,1 1-1,-1 0 0,1 0 1,0 0-1,-1-1 1,1 1-1,0 0 1,-1 0-1,1 0 1,0 0-1,-1 0 1,1 0-1,-1 0 1,1 0-1,0 1 0,-1-1 1,1 0-1,0 0 1,-1 0-1,1 1 1,-1-1-1,1 0 1,0 1-1,-1-1 1,1 0-1,-1 1 1,1-1-1,-1 1 0,0-1 1,1 1-1,-1-1 1,1 1-1,-1-1 1,0 1-1,1-1 1,-1 1-1,0 0 1,1 0-1,8 18-33,13 34 0,6 13 124,-25-59-62,1 0 1,0-1 0,1 1 0,-1-1-1,2 0 1,-1-1 0,7 7 0,-10-11-17,0 1 0,0-1 0,0 0 1,1 1-1,-1-1 0,0 0 0,1 0 0,-1-1 0,1 1 1,-1 0-1,1-1 0,0 1 0,-1-1 0,1 0 1,-1 0-1,1 0 0,0 0 0,-1-1 0,1 1 1,-1-1-1,1 1 0,4-3 0,3-1 34,1-1 0,-1-1-1,19-12 1,-14 8-9,13-8-28,34-28 0,-50 35 2,-1 1-1,0-2 1,0 1 0,-1-2 0,8-13-1,-14 20 9,-1 0 0,-1-1 0,1 1 0,-1-1 0,2-9-1,-1 5-3,-2 8-5,0-1 0,-1 1 0,1-1 0,-1 1 0,0-1 0,1 1 0,-2-1 0,1 1 0,0-1 0,-1 1 0,-1-5 0,2 6-9,-1 1-1,0-1 0,0 1 0,0-1 0,0 0 0,0 1 1,0 0-1,0-1 0,-1 1 0,1 0 0,0-1 0,-1 1 1,1 0-1,-1 0 0,1 0 0,-1 0 0,0 1 0,1-1 1,-1 0-1,0 1 0,0-1 0,0 1 0,1-1 0,-1 1 1,-3 0-1,0-1-5,1 1 1,-1 0-1,0 0 1,0 1-1,1-1 0,-1 1 1,0 0-1,1 1 1,-1-1-1,1 1 1,-1-1-1,1 2 1,-5 1-1,2 1 2,0 0-1,0 0 0,1 1 1,0 0-1,0 0 0,-10 13 1,5-3 36,1 1-1,0 1 1,1-1 0,1 1 0,-10 33-1,12-30 83,1 0 0,1 0-1,0 1 1,2 0-1,0 40 1,2-53-69,1 1 0,1-1 1,0 1-1,0-1 0,1 0 0,7 16 1,-7-19-30,0 0 0,1 0 1,0 0-1,0-1 1,0 1-1,1-1 0,-1 0 1,1-1-1,1 1 1,8 5-1,0-2 6,0 0 0,1-1 1,0 0-1,28 7 0,66 10 2,-67-19-87,0-1 0,0-3 1,46-3-1,122-22-2706,-27-13-2391,-143 26 1767,-1-2-1,58-29 1,-24 3-381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15 2976,'0'0'69,"0"0"0,1-1 1,-1 1-1,0 0 0,0-1 0,0 1 1,0 0-1,1-1 0,-1 1 0,0 0 1,0 0-1,1-1 0,-1 1 0,0 0 1,0 0-1,1-1 0,-1 1 0,0 0 1,1 0-1,-1 0 0,0-1 0,1 1 1,-1 0-1,0 0 0,1 0 0,0 0 1,14-3 1348,-3 0 2131,-2 0 4621,-11 4-7958,1-1-1,-1 1 0,0-1 1,1 1-1,-1-1 0,1 1 1,-1 0-1,0-1 0,1 1 0,-1 0 1,1-1-1,0 1 0,-1 0 1,1-1-1,-1 3 0,-1 0 275,-6 6 145,0 0 1,-1-1-1,-10 9 1,-24 22-17,18-10-303,1 1 0,2 1-1,0 1 1,3 1 0,0 0-1,-23 63 1,19-32 239,2 1 0,-22 130 0,34-124-95,0 122 0,10-146-341,2 1 0,2-1 0,3 0 0,1-1 0,30 88 0,-19-82 5,2-2 0,2 0 0,3-2 0,56 77 0,37 24-119,-97-125-13,0-1-1,2-1 1,50 33 0,-27-26-368,91 38 1,60 10-2605,-118-52-3254,162 30 1,-54-22-2061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0:3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76 6304,'-2'-3'379,"-1"-2"123,-1 0 0,2 0 1,-5-9-1,6 11 184,0 0 1,1 0-1,-1 0 0,1-1 1,-1-5-1,1 8-250,-1-1 0,0 0-1,-7-12 11602,16 20-11900,0 0 0,0 1 0,-1 0 0,0 0 0,-1 0 0,11 16 0,29 53 52,-40-64-132,120 201 540,-107-174-541,-1 0-1,-2 2 1,21 82-1,-24-75 33,13 40 45,-5 1 0,14 130 1,-30-134 60,-4 0-1,-3 0 1,-4 0 0,-4 0 0,-39 155-1,-21-15 189,58-197-367,0-1 1,-2 0-1,0 0 1,-2-2 0,-35 44-1,28-44-505,-2-1-1,-50 39 1,-62 29-6455,118-80 5148,-18 12-2869,36-24 4301,1 1 1,-1-1-1,1 0 0,-1 1 1,1-1-1,-1 0 1,0 0-1,1 1 1,-1-1-1,1 0 1,-1 0-1,1 0 1,-1 0-1,0 0 1,1 0-1,-1 0 1,1 0-1,-1 0 1,0 0-1,1 0 1,-1 0-1,0-1 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70 2240,'1'-5'240,"-1"4"18,0 0-1,0 0 1,0 0 0,0 1 0,0-1 0,0 0-1,0 0 1,0 0 0,0 0 0,0 1-1,0-1 1,-1 0 0,1 0 0,0 0-1,-1 1 1,1-1 0,0 0 0,-1 1 0,1-1-1,-2-1 1,2 0 13,-1 1 0,0-1-1,1 0 1,-1 1 0,1-1 0,0 0-1,0 0 1,0 0 0,0 1 0,0-1-1,0 0 1,0 0 0,0 1 0,1-5-1,0-3 1514,0 3-880,-2 5-89,-4 2-592,5 36-69,0 7 305,-2 1-1,-3-1 1,-1 0 0,-2 0-1,-23 69 1,23-91-246,-1-1 1,-19 32-1,26-49-124,-1 0 0,0-1 0,0 1 0,0-1 0,-1 0 0,1 0 0,-6 3 0,7-4-15,0-1 1,0 1-1,0-1 1,-1 0-1,1 0 1,-1 0-1,1 0 1,-1 0-1,1-1 1,-1 1-1,1-1 1,-1 0-1,0 1 1,-3-2-1,0 0-37,-1-1 0,1 0 0,0 0 0,0 0 0,0-1 0,0 0 0,0 0 0,1-1 0,0 0 0,-1 0 0,1 0 0,1 0-1,-1-1 1,1 0 0,-1 0 0,1 0 0,1 0 0,-1-1 0,-3-6 0,0-2-61,1 0 1,0 0-1,1-1 0,0 0 1,1 0-1,1 0 0,-2-20 1,3 21-116,1-1 0,1 1 0,0-1 0,1 1 0,5-26 0,-4 34 71,-1 1-1,1-1 0,0 0 1,1 1-1,-1-1 1,1 1-1,0 0 0,1 0 1,-1 0-1,1 1 0,0-1 1,0 1-1,0 0 1,1 0-1,0 0 0,9-6 1,8-2 172,0 2 1,0 0-1,1 2 1,26-7 0,-10 6 310,71-8 1,132 12 780,-158 6-1085,-60 0 15,43 7 1,-36-3 25,-20-2 503,-4-1-2171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 1728,'0'0'37,"0"1"0,0-1 0,0 0 0,-1 0-1,1 1 1,0-1 0,0 0 0,-1 0 0,1 0 0,0 0 0,0 1 0,-1-1 0,1 0 0,0 0 0,0 0-1,-1 0 1,1 0 0,0 0 0,-1 0 0,1 0 0,0 0 0,0 0 0,-1 0 0,1 0 0,0 0 0,-1 0-1,1 0 1,0 0 0,0 0 0,-1 0 0,1 0 0,0 0 0,-1-1 0,1 1 0,0 0 0,0 0 0,-1 0-1,1-1 10,0 1-1,0 0 0,0 0 1,0 0-1,0 0 0,0 0 1,0 0-1,0-1 0,0 1 1,0 0-1,0 0 0,0 0 1,0 0-1,0 0 0,0-1 1,0 1-1,0 0 0,0 0 1,0 0-1,0 0 0,0 0 1,0 0-1,0-1 0,0 1 1,0 0-1,0 0 0,0 0 1,1 0-1,-1 0 0,0 0 1,0 0-1,0-1 1,0 1-1,0 0 0,0 0 1,0 0-1,1 0 0,-1 0 1,0 0-1,-14-2 5320,-18-3-1888,23 3-2625,8 2-783,0-1-1,1 1 1,-1 0-1,0-1 1,1 1-1,-1 0 1,0 0-1,0 0 1,1 0-1,-1 0 1,0 0-1,0 0 1,1 0-1,-1 0 1,0 0 0,0 0-1,0 0 1,-8 1 825,8-2-952,9 3-96,7 1 241,0-1 0,27 1 1,2 1 61,119 8 709,-116-9-740,51-2 969,-56-2-985,-41 1-22,0 0 0,0 0 0,0 0 0,0 0 0,-1 0 0,1 0 0,0-1 0,0 1 0,0 0 0,-1 0-1,1-1 1,0 1 0,0-1 0,-1 1 0,1-1 0,0 1 0,0-1 0,1-5-873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3648,'-10'2'667,"6"0"235,0-1-1,0 0 0,0 0 0,-7 0 0,19-3 3894,11-5-2651,10-4-1403,32-7-191,1 2 1,0 3 0,92-7-1,-131 19-649,1 1-1,22 4 1,15 5-4994,-34-6 2661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0 685 6560,'1'-9'5815,"2"16"-1767,2 19-1581,-6-13-1866,1 9-172,0-1-1,1 1 1,1-1 0,1 0 0,9 34-1,-7-36-282,-4-16-103,0 0 1,-1 0-1,2 1 1,-1-1-1,0 0 1,0 0-1,1 0 1,0 0-1,-1-1 1,5 5-1,-6-6-17,0-1 1,1 0-1,-1 1 0,0-1 0,1 0 0,-1 0 0,0 1 0,1-1 0,-1 0 0,1 0 1,-1 0-1,1 0 0,-1 0 0,0 1 0,1-1 0,-1 0 0,1 0 0,-1 0 0,1 0 1,-1 0-1,1 0 0,-1 0 0,0 0 0,1-1 0,-1 1 0,2 0 0,12-10 521,13-21-40,-26 29-506,79-113 357,-43 60-476,-22 41-125,-8 7 1,-7 9 175,0 1 0,0-1 0,0 0 0,0 0 0,1 0 0,-1 1 0,1-1 0,0 3 0,0-2 25,2 7 98,0 0 0,1 0-1,-1 0 1,2-1 0,0 0 0,0 1 0,0-1 0,10 11 0,-11-16-3,-1 0-1,1-1 0,0 1 1,1-1-1,-1 1 0,0-1 1,1-1-1,0 1 1,0-1-1,0 1 0,0-1 1,0-1-1,0 1 0,0-1 1,0 0-1,1 0 1,-1 0-1,8-1 0,-4 0-10,0-1 0,0 0 0,1-1 0,-1 0 0,0-1 0,-1 1 0,1-2 0,9-4 0,0-1 12,-1-1-1,28-21 1,-35 23-6,0-1 0,-1 0 0,0-1 0,-1 0 0,0 0 0,0-1 0,-1 0 0,10-20 0,-12 16-212,-5 13 160,0 1-1,1-1 0,-1 0 0,1 1 1,0-1-1,-1 1 0,1-1 1,0 1-1,0 0 0,0-1 1,0 1-1,0 0 0,2-3 1,-2-3-13,-1 4-191,0 5 107,0-1 37,1 0-64,48 41 76,-9-9 40,-23-22 55,-16-10 560,-2-6-145,-7-11-247,7 12-236,-1 0 0,0-1 0,0 1 0,-6-7 0,4 6-3,-1 0 0,0 0 0,-6-5 0,10 9 0,0 0 0,0 0-1,0 0 1,0 1 0,-1-1 0,1 0 0,0 1 0,-1-1 0,1 1-1,-1-1 1,1 1 0,0-1 0,-1 1 0,1 0 0,-1 0 0,1 0 0,-1 0-1,1 0 1,-1 0 0,1 0 0,-3 1 0,0 1-6,-1 0 1,1 1-1,0 0 1,0 0-1,0 0 1,0 0-1,1 1 1,-1-1-1,1 1 1,0 0-1,0 0 0,0 0 1,1 0-1,0 1 1,-1-1-1,1 1 1,1-1-1,-1 1 1,1 0-1,0 0 1,0 0-1,-1 8 1,1-8 57,1 1 0,0-1 1,0 0-1,0 0 1,0 1-1,1-1 0,0 0 1,0 0-1,0 0 0,1 0 1,0 0-1,0 0 1,0 0-1,0-1 0,1 1 1,0-1-1,0 1 1,0-1-1,0 0 0,1 0 1,7 6-1,-9-9 11,-1 0-1,0 0 0,1 0 1,-1 0-1,0-1 1,1 1-1,-1-1 1,1 1-1,-1-1 0,1 0 1,-1 1-1,1-1 1,-1 0-1,1 0 0,0 0 1,-1 0-1,1 0 1,2-1-1,-1 0 7,0 0 0,-1 0 0,1 0-1,-1-1 1,1 1 0,-1-1 0,0 1 0,0-1-1,4-4 1,1-1-9,0-1 0,-1-1 0,0 1 0,7-16 0,0 2-72,-10 17-40,0 1-1,0-1 1,-1 0-1,0 0 1,0 0-1,2-7 1,-1 22 76,0 0 1,1-1-1,0 0 0,0 0 1,1 0-1,8 12 1,-11-18 43,0-1 1,0 1 0,1-1 0,-1 0-1,0 0 1,1 0 0,0 0 0,-1 0 0,1-1-1,0 1 1,0-1 0,0 1 0,0-1-1,0 0 1,0 0 0,0-1 0,0 1-1,0-1 1,0 1 0,1-1 0,-1 0-1,0 0 1,0-1 0,0 1 0,4-1 0,17-6 48,0-1 0,-1 0 0,0-2 1,39-23-1,-31 16-56,46-18-1,-74 34-58,-1 0 0,0 0-1,1 1 1,-1-1-1,1 1 1,-1 0 0,4-1-1,-5 2 30,-1-1 0,1 0 0,0 0-1,0 0 1,0 0 0,-1 0 0,1 1 0,0-1-1,0 0 1,-1 1 0,1-1 0,0 1 0,-1-1-1,1 0 1,-1 1 0,1-1 0,0 1-1,-1 0 1,1-1 0,-1 1 0,1 0 0,-1-1-1,0 1 1,1 0 0,0 0 0,0 5 32,0-1 1,0 1-1,-1-1 0,1 1 1,-1-1-1,0 1 0,-1-1 1,1 1-1,-1-1 0,0 1 1,-3 5-1,0 10-22,4-8 15,3-8 114,-1-5-122,0 0-1,0-1 0,0 1 0,0 0 0,0-1 0,0 1 0,0-1 0,0 1 0,2-2 0,-2 1-28,11-5 40,-1 0 0,17-11 0,-18 10-109,1 0 0,-1 1 0,17-5 0,-28 11 72,1-1 0,-1 1 0,1 0 0,-1 0 0,1 0 0,-1 0-1,1 1 1,-1-1 0,1 0 0,-1 0 0,0 0 0,1 0-1,-1 0 1,1 1 0,-1-1 0,1 0 0,-1 0 0,1 1-1,-1-1 1,0 0 0,1 1 0,-1-1 0,0 0 0,1 1-1,-1-1 1,0 0 0,1 1 0,-1 0 0,9 15-57,-7-10 48,1 0 42,0-1 0,0 1-1,0-1 1,1 1 0,0-1-1,0 0 1,0 0 0,8 6-1,-10-10-7,-1-1 0,1 1 0,-1-1 0,1 0 0,-1 0 0,1 0 0,-1 0 0,1 0 0,-1 0-1,1 0 1,-1-1 0,1 1 0,-1 0 0,1-1 0,-1 1 0,1-1 0,-1 0 0,0 1 0,1-1-1,-1 0 1,2-2 0,30-23 196,-32 26-211,20-19 33,-2-1 1,0 0-1,-1-1 0,-1-1 1,-2-1-1,19-33 0,31-71-61,58-164 0,-114 268 6,-1 0 0,-1 0 0,-1-1-1,-1 0 1,-1 0 0,1-33-1,-5 56-43,1-1-1,-1 0 0,-1 0 0,1 0 0,0 0 1,0 1-1,-1-1 0,1 0 0,-1 0 0,1 1 0,-2-4 1,2 5 47,-1 0 0,1-1 1,0 1-1,0 0 0,0 0 1,-1 0-1,1 0 0,0 0 1,0 0-1,0 0 0,-1-1 1,1 1-1,0 0 1,0 0-1,-1 0 0,1 0 1,0 0-1,0 0 0,-1 0 1,1 0-1,0 0 0,0 0 1,0 0-1,-1 0 0,1 1 1,0-1-1,0 0 0,-1 0 1,1 0-1,0 0 0,-11 11-190,4-2 131,1 1 0,0 0-1,1 0 1,1 1 0,-5 11 0,3-4 98,-4 8-6,2 1 1,1 0-1,1 1 1,1-1-1,2 1 1,1 0-1,1 33 1,3-25 58,1 0 1,2 0-1,2 0 1,1-1 0,13 35-1,-19-63-35,1 0 0,0-1 0,0 1 0,1-1 1,-1 1-1,1-1 0,1-1 0,5 8 0,-8-12-25,0 1 1,-1 0-1,1-1 1,0 1-1,0-1 1,0 0 0,1 1-1,-1-1 1,0 0-1,0 0 1,1-1-1,-1 1 1,0 0-1,1-1 1,-1 1-1,0-1 1,1 0-1,-1 0 1,1 0-1,-1 0 1,1 0-1,-1-1 1,1 1-1,-1-1 1,0 1-1,1-1 1,2-1-1,3-3 6,-1 1-1,1-1 1,-1 0-1,0 0 0,0-1 1,-1 0-1,0 0 1,7-8-1,1-5 16,23-37 0,-12 3-236,-25 52 192,0 1 0,0 0 0,0 0 0,0 0 0,0 0 0,0-1 0,0 1 0,0 0 0,0 0 0,0 0 0,1-1 0,-1 1-1,0 0 1,0 0 0,0 0 0,0 0 0,0 0 0,0-1 0,1 1 0,-1 0 0,0 0 0,0 0 0,0 0 0,0 0 0,1 0-1,-1 0 1,0 0 0,0 0 0,0-1 0,1 1 0,-1 0 0,0 0 0,0 0 0,0 0 0,1 0 0,-1 0 0,0 0 0,0 0-1,0 0 1,1 0 0,-1 1 0,0-1 0,0 0 0,0 0 0,0 0 0,1 0 0,-1 0 0,0 0 0,0 0 0,0 0-1,0 1 1,1-1 0,-1 0 0,0 0 0,0 0 0,0 0 0,3 15-250,-8 58 113,0 8 302,5-70-176,1 0 0,0 0 0,0-1 0,1 1 0,4 13 0,-3-15-32,-2-4 88,1 0-1,-1-1 1,1 0 0,0 1-1,0-1 1,0 0 0,4 6 0,-5-10-25,0 1 1,-1-1-1,1 1 1,-1-1-1,1 1 1,-1-1-1,1 0 1,0 1-1,-1-1 1,1 0-1,0 0 1,0 1-1,-1-1 1,1 0-1,0 0 1,0 0-1,-1 0 1,1 0-1,0 0 1,1 0-1,0 0 8,-1-1 0,1 1 0,0-1 0,0 0-1,-1 0 1,1 0 0,0 0 0,-1 0 0,1 0 0,-1 0-1,3-3 1,4-6-7,0 0-1,0-1 1,-1 0-1,-1 0 1,11-24-1,-8 16-21,12-26 44,51-96-63,-64 122-190,-8 20 23,-2 11 36,-3 22 207,2 1-1,2-1 0,1 1 0,6 49 0,-5-77-33,1-1 1,-1 1 0,1-1 0,1 0-1,-1 0 1,1 1 0,0-2-1,6 9 1,-7-11 10,-1-1 1,1 1-1,0-1 1,1 1-1,-1-1 0,0 0 1,1 0-1,-1 0 0,1 0 1,0-1-1,-1 1 1,1-1-1,0 1 0,0-1 1,0 0-1,0 0 1,0 0-1,0-1 0,0 1 1,4 0-1,2-2 20,0 0-1,0 0 1,0-1-1,0 0 1,0-1-1,-1 0 1,1 0 0,-1 0-1,0-1 1,13-9-1,1-2-55,-1-1 0,25-23 0,-23 16-16,36-47-1,-34 39-99,-24 30 109,0 0-1,0 0 0,0 0 0,0 0 1,0 0-1,0 0 0,0 1 0,0-1 1,0 0-1,0 1 0,1-1 1,-1 0-1,0 1 0,0 0 0,2-1 1,-2 1 10,0 0 0,-1 0 1,1 0-1,-1 0 1,1 1-1,0-1 0,-1 0 1,1 0-1,-1 1 1,1-1-1,-1 0 0,1 1 1,-1-1-1,1 0 1,-1 1-1,1-1 1,-1 1-1,0-1 0,1 1 1,-1-1-1,0 1 1,1-1-1,-1 1 0,0-1 1,0 1-1,1 0 1,-1-1-1,0 1 0,0-1 1,0 1-1,0 0 1,0-1-1,0 1 1,0-1-1,0 1 0,0 0 1,1 24 56,-2 0 0,0 0 1,-1-1-1,-9 35 0,5-22-3,4-30 64,1-5 51,4-4-5,5-7-63,30-39-209,5-6-23,-42 53 124,1-1 1,0 1-1,-1-1 1,1 1-1,0 0 0,0 0 1,0-1-1,0 2 0,0-1 1,0 0-1,4-1 0,-5 2 6,-1 0-1,1 0 1,0 0-1,-1 0 1,1 0-1,0 0 1,-1 0-1,1 0 1,0 0-1,-1 0 0,1 0 1,0 0-1,-1 1 1,1-1-1,0 0 1,-1 1-1,1-1 1,-1 0-1,1 1 1,0-1-1,-1 1 1,1-1-1,-1 1 0,1-1 1,-1 1-1,0-1 1,1 1-1,-1-1 1,0 1-1,1-1 1,-1 1-1,0 0 1,1-1-1,-1 1 0,0 0 1,0-1-1,0 1 1,0 0-1,0 0 1,4 17 113,0 32 1,1-52-137,0 0 0,-1 0 0,1-1 0,0 0 0,-1 1 0,0-2 0,6-4 0,14-15-55,-12 9 7,2 2-1,15-12 1,-28 22 68,1 1-1,0 0 0,0 0 1,0 0-1,0 0 1,0 0-1,0 0 0,0 0 1,0 1-1,0-1 1,0 1-1,1-1 0,-1 1 1,0 0-1,0 0 1,0 0-1,1 0 0,-1 0 1,0 1-1,0-1 1,0 1-1,0-1 1,0 1-1,0 0 0,0 0 1,0 0-1,0 0 1,0 0-1,0 0 0,0 0 1,0 1-1,1 1 1,4 4-13,0 1 0,-1 0 1,0 0-1,0 0 0,6 13 1,-6-10 41,2 3 73,0 0 0,1-1 0,16 18 1,-22-27-48,0-1 0,0 0 0,0 0 0,1 0 0,-1-1 0,1 0 0,0 1 1,0-1-1,0 0 0,0-1 0,0 1 0,0-1 0,0 1 0,1-1 0,-1-1 1,0 1-1,7 0 0,8-3-372,0 0 0,0-1 1,0-1-1,-1 0 0,20-8 0,42-10-8480,-63 21 6525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8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28 8320,'-27'-8'10586,"33"3"-7749,-3 4-2549,1 1 0,0-1 0,-1 0 0,1 1 0,0 0 0,0 0 0,-1 0 0,5 1 0,9 0 155,196-9 1509,-176 5-2229,-2 1-4475,-16 4 1866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47 2912,'-23'-2'3403,"0"1"1,-24 3-1,-1-1-1059,46-1-2287,-1 0 121,1 0 0,-1 0 0,0 0 0,0 0 0,0 1 0,1-1 0,-1 1 0,-3 1 0,-5-1 2114,18-1-947,302-13 63,-254 8-1348,73-5 99,-26 1-36,17 0-17,-82 3-10,-29 9-59,-6-2 491,-19-1-517,-181 16-80,54-1 143,-21-7 92,122-6-237,-134 8-18,159-10 83,-10 0 6,27 0 0,-1 0 0,1 1 0,-1-1 0,1 0 0,-1 1 0,1-1 0,-1 1 0,1-1 0,0 1 0,-1 0 0,1-1 0,-2 3 0,-2-3 0,0 0 11,73 29 746,14-1-669,-34-12-176,-2 1 0,55 29 0,-71-29 112,-1 1-1,-1 1 0,-1 2 1,-1 0-1,0 2 0,-2 1 1,35 43-1,28 34 377,-81-94-389,-5-5 213,-1-2-262,-1 0 38,1 1-1,0-1 1,-1 1 0,1-1-1,-1 0 1,1 1 0,0-1-1,-1 1 1,1-1 0,0 1-1,0-1 1,-1 1 0,1-1-1,0 1 1,0 0 0,0-1-1,0 1 1,0 0 0,-1 1 1,-5 11-11,0 0 1,-1 0-1,0 0 1,-1-1 0,-1 0-1,0-1 1,0 0-1,-21 18 1,12-14 16,0-1 0,-1-1 0,-37 21 0,-63 18 57,5-3-39,-55 44-30,146-78-7,0 2 0,1 0 0,1 1 1,-37 41-1,49-46 38,0 1 1,0 0-1,-8 19 0,-5 9 45,22-42-67,0 0-1,0 1 1,-1-1 0,1 0-1,0 0 1,0 0 0,0 0-1,0 0 1,0 1 0,0-1-1,0 0 1,-1 0 0,1 0-1,0 1 1,0-1 0,0 0 0,0 0-1,0 0 1,0 0 0,0 1-1,0-1 1,0 0 0,0 0-1,0 0 1,0 1 0,0-1-1,0 0 1,0 0 0,0 0-1,0 1 1,0-1 0,1 0-1,-1 0 1,0 0 0,0 0 0,0 1-1,0-1 1,0 0 0,0 0-1,0 0 1,1 0 0,-1 0-1,0 1 1,0-1 0,0 0-1,1 0 1,11-1 250,17-9 60,17-10-106,102-40-277,-66 32-48,251-78-129,-308 100 229,1 0 0,-1 1 1,1 2-1,0 1 0,41 1 0,-47 2 5,-1 2 1,1 0 0,-1 1-1,0 0 1,0 2-1,32 14 1,-40-14 27,11 4-21,24 17-1,-42-24 16,1 0 1,-1 0-1,0 1 0,0 0 0,0-1 1,0 1-1,-1 1 0,1-1 0,-1 0 0,0 1 1,3 6-1,-6-10 1,0 0 1,1 0-1,-1 0 1,1 0-1,-1 0 1,0 0 0,0 0-1,1 0 1,-1 0-1,0 0 1,0 0-1,0 0 1,0 0-1,-1 0 1,1 0-1,0 0 1,0 0-1,0 0 1,-1 0-1,1 0 1,-1 0-1,1 0 1,-1 0-1,0 1 1,-11 11-1078,-2-1-2855,9-8 2481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11 685 4736,'-1'0'71,"1"0"0,-1 0 0,1 0 0,-1 0 0,1 0 0,0 0 0,-1 0 0,1 1 0,-1-1 0,1 0 0,-1 0 0,1 1 0,0-1 0,-1 0 0,1 1 0,0-1 0,-1 0 0,1 1 1,0-1-1,-1 0 0,1 1 0,0-1 0,0 1 0,0-1 0,-1 1 0,1-1 0,0 0 0,0 1 0,0-1 0,0 1 0,0-1 0,0 1 0,0-1 0,0 1 0,0-1 0,0 1 0,0 0-75,0 1 1113,5-2 1376,-2 1-2260,-1-1-1,0 1 0,0-1 0,1 0 1,-1 0-1,0 0 0,1 0 0,-1 0 1,0-1-1,0 1 0,1-1 0,-1 1 1,0-1-1,0 0 0,0 0 0,0 0 1,0 0-1,0 0 0,0-1 0,0 1 1,3-3-1,2-3 36,0 0 0,0 0 0,10-14-1,-8 8-98,0 0 0,-1-1-1,11-28 1,12-47 157,-16 41-153,44-102 363,-24 65-219,-25 61 24,-2 0 1,0 0-1,7-45 0,-15 65-206,1 0 0,-1 0 0,1-1 0,-1 1-1,-1 0 1,1 0 0,-1-1 0,-1-5 0,2 9-122,0 1 0,0 0 0,0 0 0,0-1 0,0 1-1,0 0 1,0 0 0,-1-1 0,1 1 0,0 0 0,0 0 0,0 0 0,0-1 0,-1 1 0,1 0 0,0 0 0,0 0 0,0-1 0,-1 1 0,1 0 0,0 0 0,0 0 0,-1 0 0,1 0 0,0 0 0,0 0 0,-1 0 0,1 0 0,0-1 0,0 1 0,-1 0 0,1 0 0,0 0 0,0 0 0,-1 1 0,1-1 0,0 0-1,-1 0 1,1 0 0,0 0 0,0 0 0,0 0 0,-1 0 0,1 0 0,-1 1 0,-9 6 7,5-1 57,0-1 0,0 1 0,1 0 0,0 0 0,0 0 0,1 1 0,-1-1 0,-2 9 0,2-2 47,0 0 1,0 1 0,-2 19 0,3 3-26,1 0 0,2-1 0,1 1 0,2-1 1,2 1-1,1-1 0,1 0 0,2-1 0,17 42 1,-23-68-392,0-1-1,0 0 1,1-1 0,0 1 0,0-1 0,9 10 0,-11-13-323,1 0-1,0-1 0,0 1 0,0-1 1,0 0-1,0 0 0,0 0 1,0 0-1,1-1 0,-1 1 0,1-1 1,-1 0-1,1 0 0,0 0 1,5 0-1,13 2-1909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8224,'-2'-2'862,"-9"1"5785,34 1-2370,-4-2-3453,1 0-1,0-1 1,24-7-1,10-1-101,1 1-615,99-2-1,-131 8 285,-12 2-1029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6976,'6'-2'8229,"11"-3"-4348,49-15-1090,-28 10-1853,-17 4-805,0 0 1,1 2-1,0 0 1,30-1-1,-41 5-1567,0-1 0,-1 0 0,1 0-1,-1-1 1,0-1 0,0 1 0,0-2 0,0 0 0,0 0 0,14-8-1,11-8-1791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7968,'-5'11'7237,"-13"47"-4325,14-37-2449,1 1 1,0 0-1,2-1 0,1 1 1,0 0-1,2 0 1,0-1-1,11 40 0,-11-52-292,0-1 0,1 0 0,1 1-1,-1-1 1,1-1 0,9 14 0,-12-19-102,1 0 0,-1 0 0,1 0 0,-1 0 0,1-1 0,0 1 0,0-1 1,-1 1-1,1-1 0,0 1 0,0-1 0,1 0 0,-1 0 0,0 0 1,0-1-1,0 1 0,1 0 0,-1-1 0,0 1 0,1-1 0,-1 0 0,0 0 1,1 0-1,-1 0 0,0 0 0,1 0 0,-1-1 0,0 1 0,5-2 1,0-2 28,1 0 1,-1 0 0,0 0 0,0-1 0,0 0 0,-1 0 0,7-7 0,4-6 28,15-20 0,-19 23-49,-2-1-1,0 0 1,0 0 0,10-26-1,-19 37-75,1-1 0,-1 1 0,-1-1-1,1 0 1,-1 0 0,0 0-1,0 0 1,-1 0 0,0 0 0,0 0-1,0 0 1,-1 0 0,0 0 0,0 0-1,0 1 1,-1-1 0,0 0-1,-3-6 1,2 7-57,1 2-1,-1-1 0,0 0 1,0 1-1,0-1 0,-1 1 1,1 0-1,-1 0 0,0 0 1,0 0-1,0 1 0,0 0 1,0 0-1,-1 0 1,1 0-1,-1 0 0,1 1 1,-1 0-1,-5-1 0,-4 0-122,-1 1 0,1 0 0,-1 0 0,0 2 0,-14 1 0,5 1-466,-10 1-1466,12-1-2069,13 0 2174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5 432 5152,'0'0'167,"0"-1"0,-1 1 0,1 0 0,0 0 0,-1-1 0,1 1-1,0 0 1,0 0 0,-1-1 0,1 1 0,0 0 0,0-1 0,0 1 0,-1 0 0,1-1 0,0 1 0,0-1 0,0 1 0,0 0 0,0-1 0,0 1 0,0-1 0,0 1 0,0 0 0,0-1-1,0 1 1,0 0 0,0-1 0,0 1 0,0-1 0,0 1 0,1-1 0,3-19 1753,4 1-1613,1 1 1,1 0-1,1 0 0,0 1 1,1 0-1,1 1 0,0 0 1,2 1-1,-1 1 0,25-19 1,4 1 145,2 3 1,88-46-1,-121 69-306,-1 1 0,1 0-1,0 0 1,1 1 0,24-4-1,-33 8-120,-1-1-1,1 1 0,-1 0 1,0 0-1,1 0 0,-1 0 1,1 1-1,-1 0 0,0-1 1,0 1-1,1 0 0,-1 1 1,0-1-1,0 1 0,0-1 1,0 1-1,0 0 0,0 0 1,-1 0-1,1 0 0,-1 1 0,1-1 1,-1 1-1,0-1 0,0 1 1,0 0-1,2 3 0,12 31 325,-13-30-219,0 1 0,0-1 0,1 1 0,0-1 0,1 0 0,-1 0 0,8 7 0,-11-13-77,0-1 1,0 1-1,0-1 1,-1 1-1,1-1 1,0 1 0,0-1-1,1 0 1,-1 0-1,0 1 1,0-1-1,0 0 1,0 0-1,0 0 1,0 0-1,0 0 1,0 0 0,0-1-1,0 1 1,0 0-1,0 0 1,2-2-1,1 1 56,0-1 0,0 0-1,-1 0 1,6-4-1,13-12 230,28-32 0,-47 47-318,24-31 165,-25 32-178,-1 0 1,0 0-1,0 0 0,1 0 0,-1 0 0,-1-1 1,1 1-1,0 0 0,0-1 0,-1 1 0,0 0 1,1-1-1,-1 1 0,0-3 0,0 4-36,-1 0 0,1 0 0,-1-1 0,0 1-1,1 0 1,-1 0 0,0 0 0,0 0 0,1 0-1,-1 0 1,0 0 0,0 1 0,0-1 0,0 0 0,0 0-1,0 1 1,0-1 0,-1 1 0,1-1 0,0 1-1,0-1 1,0 1 0,-1-1 0,1 1 0,0 0 0,0 0-1,-1 0 1,1 0 0,0 0 0,0 0 0,-2 0 0,-2 1-85,0-1 0,0 1 0,0 0 0,0 0 0,-10 3 1,3 3 115,-1 0 0,1 0 1,1 1-1,-1 1 0,1 0 0,1 0 1,0 1-1,0 0 0,1 1 0,0 0 1,1 1-1,-12 20 0,-39 65 1011,51-86-925,0-1 0,0 1 1,-1-2-1,-1 1 0,1-1 1,-2 0-1,-21 13 0,8-8-115,-1-1-1,-47 17 0,-62 26-2847,109-45 1332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107 424 3232,'-43'0'2476,"-2"0"4434,44 0-6818,0 0 0,1 0 0,-1 0 0,0 0 0,1 0 0,-1 0 0,0 0 0,1 0 0,-1-1 0,0 1 0,1 0 0,-1 0 0,0-1 0,1 1 0,-1 0 0,1-1 0,-1 1 0,1-1 0,-1 1 0,1-1 0,-1 1 0,1-1 0,-1 1 0,1-1 0,-1 1 0,1-1 0,0 1 0,-1-1 0,1 0 0,0 1 0,0-1 0,-1 0-1,1 1 1,0-1 0,0 0 0,0 1 0,0-1 0,0 0 0,0 1 0,0-1 0,0 0 0,0 1 0,0-1 0,1-1 0,0-1-19,-1 0-1,1-1 1,0 1 0,0 0-1,1 0 1,-1 0 0,3-4-1,14-15 210,0 1 0,28-24 0,48-36-5,-63 55-115,116-89 78,-133 104-241,-1 1 0,1 0 0,1 1 0,28-13 0,-42 22-3,0-1 1,-1 1-1,1 0 0,-1 0 0,1 0 1,-1 0-1,1 0 0,-1 0 0,1 0 1,-1 0-1,1 0 0,0 0 0,-1 0 1,1 0-1,-1 0 0,1 1 1,-1-1-1,1 0 0,-1 0 0,1 0 1,-1 1-1,1-1 0,-1 0 0,1 1 1,-1-1-1,0 0 0,1 1 0,-1-1 1,0 1-1,1-1 0,-1 1 0,0-1 1,1 1-1,-1-1 0,0 1 0,1 0 1,5 23-33,-5-17 39,2 10-4,0 0 0,-1 0 0,-1 0 0,-1 1 0,0-1 0,-4 24 0,-1-9 43,-2 0-1,-15 46 1,14-56 29,-2-1 0,0 0 1,-1-1-1,-1 0 0,-19 24 1,-82 87 337,66-79-222,34-36 155,-1-1 1,-1-1-1,0-1 0,-26 19 1,37-30-191,4-4-6,10-4-50,33-11-17,1 2-1,78-15 0,-106 27-51,0 0 0,1 1 1,-1 1-1,29 1 0,-37 1-35,0 0 0,0 0-1,0 1 1,0 0 0,-1 0 0,1 0-1,-1 1 1,0 0 0,0 1 0,0 0 0,11 8-1,-16-11-137,-1 1 0,0-1-1,1 1 1,-1 0-1,0-1 1,0 1 0,0 0-1,-1 0 1,1 0 0,0 0-1,-1 0 1,1 0 0,-1-1-1,1 1 1,-1 1-1,0-1 1,0 2 0,0 4-1316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10 695 6048,'-10'0'1734,"16"0"-118,22-2 922,11-12-1886,-1-2 0,-1-1 0,-1-2 0,0-2 0,-1-1 1,56-47-1,-75 56-566,-1-1 0,-1-1 0,-1 0 1,0-1-1,19-30 0,-21 23 24,0-1 0,-2 0 0,0 0 0,6-32-1,-10 34 60,0 1 0,-1-1-1,-1 0 1,-1 0 0,-1 0-1,-1 0 1,-4-34 0,4 53-195,0 1 1,-1 0-1,1-1 1,-1 1-1,1 0 1,-1 0-1,0 0 1,0-1 0,0 1-1,0 0 1,-1 0-1,1 0 1,-2-2-1,2 4 9,1 0-1,-1-1 1,1 1-1,-1 0 0,1-1 1,-1 1-1,0 0 1,1 0-1,-1-1 1,1 1-1,-1 0 1,0 0-1,1 0 0,-1 0 1,0 0-1,1 0 1,-1 0-1,1 0 1,-1 0-1,0 1 1,-1-1-11,0 1 0,0 0 0,0 0 1,0 0-1,1 0 0,-1 0 0,0 0 1,1 0-1,-3 2 0,-5 7 152,0 1 0,0-1 0,1 1 0,0 1 0,-9 19 0,-27 66 604,39-85-631,1 0 0,0 1 0,1-1 0,0 1 0,1 0 0,1 0 0,0 0 0,0 0 0,1 0 0,1 0 0,0 0 0,1 0 0,1 0 0,0 0 0,7 20 0,-3-16 14,0 0-1,1 0 0,1 0 1,0-1-1,1 0 1,24 27-1,-32-42-211,-1 1-1,1-1 0,0 1 0,-1-1 0,1 1 1,0-1-1,0 0 0,0 0 0,0 0 0,0 0 1,0 0-1,0-1 0,1 1 0,-1-1 1,0 1-1,0-1 0,0 0 0,5 1 0,-3-2-610,-1 0-1,1 1 0,-1-1 0,1 0 0,-1-1 0,1 1 0,-1-1 0,0 1 0,1-1 1,4-4-1,10-6-2007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 6304,'0'-39'3525,"1"55"2335,-2 72-2792,-5 1-1672,-4 120 354,13-121-1643,-1-47-96,-1-22-1551,0 0-3464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7552,'0'-1'112,"0"1"1,0 0 0,0 0-1,0 0 1,0-1 0,0 1-1,0 0 1,0 0-1,0 0 1,0-1 0,0 1-1,1 0 1,-1 0 0,0 0-1,0 0 1,0-1 0,0 1-1,0 0 1,0 0-1,1 0 1,-1 0 0,0 0-1,0 0 1,0-1 0,0 1-1,1 0 1,-1 0 0,0 0-1,0 0 1,0 0-1,1 0 1,-1 0 0,0 0-1,0 0 1,1 0 0,16-7 2343,20-4 168,80-10 920,62 2-2784,-141 18-819,15-1-3300,-36 1 1626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09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12 4800,'0'-1'362,"1"0"0,-1 0 1,1 1-1,0-1 0,-1 0 1,1 0-1,0 0 0,0 0 1,0 1-1,0-1 0,0 0 0,0 1 1,0-1-1,1 0 0,7 2 3447,-1-1-2,-8 1-3742,1-1 0,-1 0 0,0 0 0,0 0 0,0 1 0,0-1 0,0 0 0,1 0 0,-1 1 0,0-1 0,0 0 0,0 0 0,0 1 0,0-1 0,0 0 0,0 1 0,0-1 0,0 0 0,0 0 0,0 1 0,0-1-1,0 0 1,0 0 0,0 1 0,0-1 0,-1 0 0,1 0 0,0 1 0,0-1 0,0 0 0,0 0 0,-1 1 0,-4 15 534,0 0 0,-5 32 0,-1 3-1,6-33-442,-69 289 2404,64-252-2111,3 0 0,2 0 0,4 93 0,5-93-62,16 75 0,-13-100-183,1 0-1,1 0 1,27 55 0,-33-80-215,7 15 150,22 33 1,-28-48-177,0-1-1,0 1 1,0 0-1,0-1 1,1 0-1,0 0 1,0 0-1,0-1 1,0 0-1,1 0 1,5 3-1,-1-5-1775,3-1 501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6240,'-1'11'6917,"4"35"-4639,-1-18-1074,-11 306 4069,1-182-5191,7-126-341,-2 38-344,-4-23-2738,2-20 1454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15 4160,'-4'-14'1333,"3"14"-1289,1 0 0,-1 0 1,0 0-1,1 0 0,-1 0 0,0 0 0,1-1 0,-1 2 1,0-1-1,1 0 0,-1 0 0,1 0 0,-1 0 0,0 0 0,1 0 1,-1 1-1,0-1 0,1 0 0,-1 0 0,0 1 0,1-1 64,-26 9 1292,2 1 0,-1 0 0,-39 25 0,48-24-1013,0 1 1,1 1-1,0 0 1,1 1 0,1 0-1,0 1 1,1 1-1,-20 32 1,7 1 873,-38 99 0,47-107-894,2 1 1,1 1-1,3 0 0,2 1 0,1 0 0,-1 59 1,9-61-297,8 65 0,-5-87-49,0 1-1,1-2 1,1 1 0,1-1-1,11 24 1,-7-24 19,0 0 1,2-1 0,0 0 0,1-1 0,0 0-1,1-1 1,32 25 0,-8-12-952,2-2 1,58 29-1,117 40-6812,-103-54 4186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0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6304,'0'0'51,"0"0"0,0 0 1,0 0-1,0 0 0,0 0 1,0 0-1,0 0 0,-1 0 0,1 0 1,0 0-1,0-1 0,0 1 1,0 0-1,0 0 0,0 0 0,0 0 1,0 0-1,0 0 0,0 0 1,0 0-1,-1 0 0,1 0 0,0 0 1,0 0-1,0-1 0,0 1 1,0 0-1,0 0 0,0 0 0,0 0 1,0 0-1,0 0 0,0 0 1,0 0-1,0-1 0,0 1 0,0 0 1,0 0-1,0 0 0,0 0 1,0 0-1,0 0 0,0 0 0,0 0 1,0 0-1,0-1 0,0 1 1,0 0-1,1 0 0,-1 0 0,0 0 1,0 0-1,8-2 947,13 4 480,-14 1-1118,-1 1-1,1 0 1,0 0 0,-1 0-1,0 0 1,0 1-1,-1 0 1,1 1-1,-1-1 1,0 1 0,0 0-1,-1 0 1,0 0-1,7 14 1,0 5 377,-1 0 1,12 47-1,-21-70-679,48 191 2256,-40-146-1735,-2 1 1,2 59 0,-9-27 143,-18 139 0,8-159-610,-2 0 1,-39 111 0,39-141-287,-1-1 0,-29 48-1,5-24-3199,10-16 1143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58 2816,'-9'-9'7344,"3"6"-5008,-12-7-1267,0 2 1,-1 0 0,0 1 0,-22-5 0,40 12-1082,0 0 1,0-1-1,0 1 1,1 0 0,-1 0-1,0 0 1,0 0-1,0 0 1,1 1-1,-1-1 1,0 0-1,0 0 1,0 0 0,1 1-1,-1-1 1,0 0-1,0 1 1,1-1-1,-1 1 1,0-1-1,1 1 1,-1-1 0,1 1-1,-1-1 1,0 1-1,1 0 1,-1-1-1,1 1 1,0 0-1,-1-1 1,0 3 0,-1 2 13,0 0 0,0 1 0,-2 10 1,2-6 146,-10 46 251,-6 61-1,4 57-10,13-167-361,-1 241 397,3-134-50,-1-20-347,-14 312 578,14-375-60,1-12 727,18-19-1438,-8 1 131,0 0 0,0-1 0,0 0 1,11-3-1,10 1 80,294 9-62,-249-6 309,-76-1-506,-5-5-2384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382 261 3552,'0'-1'242,"0"0"1,1 1-1,-1-1 0,0 0 1,0 0-1,0 0 1,1 0-1,-1 1 0,0-1 1,1 0-1,-1 0 0,1 1 1,0-2-1,-1 1-40,1 0 0,0 0 0,-1 0-1,1 0 1,-1 0 0,1 0 0,-1 0 0,0-1-1,1 1 1,-1 0 0,0 0 0,0 0 0,0-2-1,0-6 199,-1 0-1,0 0 1,-1 1 0,0-1-1,0 1 1,-1 0-1,0 0 1,-1 0-1,0 0 1,0 0-1,-8-10 1,5 8-200,0 0 0,-1 1 0,0 0 0,-1 1 0,0-1 0,0 2 0,-19-13 0,18 14-92,-1 1 0,-1-1 1,1 2-1,-1-1 0,1 2 1,-1-1-1,-13-1 0,21 5-122,-1-1 0,0 1-1,0-1 1,0 1 0,0 1-1,0-1 1,0 1 0,1 0-1,-1 0 1,0 0 0,0 0-1,1 1 1,-1 0 0,1 0-1,0 0 1,-1 1 0,1-1-1,0 1 1,0 0 0,-5 6-1,7-7 1,0 1 1,0-1-1,1 0 0,-1 1 0,1-1 1,0 1-1,0 0 0,0-1 0,0 1 0,0 0 1,0 0-1,1 0 0,-1 0 0,1-1 1,0 1-1,0 0 0,0 0 0,1 5 1,1 4-2,1-1 0,0 0 0,7 16 0,-3-9-11,4 10 24,1-1-1,1 0 1,1-1-1,1 0 0,32 40 1,-35-52 66,6 8 120,23 39 1,-36-52-83,-1-1 1,1 1-1,-2 1 0,1-1 1,-2 0-1,1 1 0,-1 0 1,1 13-1,-2-16 13,-1 0 0,0 0 0,-1 1 0,1-1 0,-1 0 0,-1-1 0,1 1 0,-5 11 0,4-14-11,0 0 1,0 0-1,0 0 0,0-1 1,-1 1-1,0-1 1,0 1-1,0-1 0,0 0 1,0 0-1,0 0 0,-1 0 1,-7 4-1,0-3-48,0 1 0,0-1 0,0-1 1,0 0-1,-1-1 0,1 0 0,-1-1 0,0 0 0,-17-1 0,-25 3-244,52-3-114,-1 0-1,1 1 1,0-1-1,-1 1 1,1-1-1,0 1 1,0 0-1,0 0 1,0 0-1,0 0 0,0 0 1,0 1-1,0-1 1,0 1-1,0-1 1,1 1-1,-1 0 1,0-1-1,1 1 1,0 0-1,-2 3 1,1 6-1794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2 328 3808,'0'1'54,"0"-1"0,0 0-1,-1 0 1,1 1 0,0-1 0,0 0 0,0 1 0,0-1 0,0 0-1,0 1 1,-1-1 0,1 1 0,0-1 0,0 0 0,0 1-1,0-1 1,0 0 0,0 1 0,1-1 0,-1 0 0,0 1 0,0-1-1,0 0 1,0 1 0,0-1 0,0 0 0,1 1 0,-1-1-1,0 0 1,0 1 0,1-1 0,12 6 1601,19-3 1431,-12-3-1730,32-4 0,-44 2-1198,0 1 1,0-1-1,0 0 0,-1-1 0,1 0 1,-1 0-1,9-6 0,-4 0-13,0 0-1,0 0 1,-1-1-1,-1-1 1,1 0-1,-2 0 1,1-1-1,11-20 1,-3-1 315,-1 0 1,15-45 0,-31 74-349,1-1 1,-1 1-1,0-1 1,0 0-1,0 1 1,-1-1 0,0 0-1,0 1 1,0-8-1,0 11-108,0 1 0,0 0-1,0 0 1,0-1 0,0 1 0,0 0-1,0 0 1,0-1 0,0 1 0,0 0-1,-1 0 1,1-1 0,0 1 0,0 0 0,0 0-1,0 0 1,0-1 0,0 1 0,-1 0-1,1 0 1,0 0 0,0-1 0,0 1-1,0 0 1,-1 0 0,1 0 0,0 0-1,0 0 1,0-1 0,-1 1 0,1 0-1,0 0 1,0 0 0,-1 0 0,1 0 0,0 0-1,0 0 1,-1 0 0,1 0 0,0 0-1,0 0 1,-1 0 0,1 0 0,0 0-1,-1 0 1,-11 8-145,10-6 178,-6 5 102,0 1-1,0 0 1,1 1-1,0 0 1,0 0-1,1 1 0,1 0 1,-1 0-1,-5 17 1,4-9-47,0 1 0,2 1 0,1-1 0,-4 35 1,8-46-56,0 0 0,0 0 0,1 0-1,1 0 1,-1 0 0,1 0 0,0 0 0,7 13 0,-7-15-23,1 0 1,0-1-1,0 1 0,0-1 0,0 0 1,1 0-1,0-1 0,0 1 0,1-1 0,-1 0 1,1 0-1,5 4 0,4-3-1731,4 0 447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6464,'-27'-5'14117,"42"5"-12576,43 0-533,208-9 571,-236 9-1581,-15 1-60,-13-1-200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6240,'-4'-3'6479,"3"9"-3366,3 19-2240,-1-7-75,-20 207 3545,4-93-3608,15-128-727,-2 13 16,1-1 0,3 27 0,-1-21-1269,0 29 0,-3-26-3420,-2-3-3305,0-6 3698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 5408,'-14'-13'1728,"14"13"-1658,0 0 1,-1 0 0,1-1-1,0 1 1,-1 0-1,1 0 1,0-1 0,0 1-1,-1 0 1,1-1-1,0 1 1,0 0 0,-1-1-1,1 1 1,0 0-1,0-1 1,0 1 0,0 0-1,0-1 1,0 1-1,0 0 1,-1-1 0,1 1-1,0-1 1,0 1 0,0 0-1,0-1 1,1 1-1,-1 0 1,0-1 0,1-1 2195,-6 6 372,25-5 2311,15-1-3733,1-2-355,2-1-411,-1 2 1,44 3 0,-23 0-219,-43-1-250,0 0 0,0 2 0,18 2 0,-29-2-4,0 0 0,1 0-1,-1 1 1,0 0 0,0 0-1,0 0 1,0 0 0,5 4-1,-7-4 21,0-1 0,1 1 0,-1 0 0,0 1 0,0-1 0,0 0 0,0 0 0,-1 1 0,1-1 0,-1 1 0,1 0 0,-1-1 0,2 6 0,0 11 30,-1 0 0,-1-1 0,-1 1 0,-2 20 0,1-14 3,-12 164 44,-1 124 234,20-156-64,8 157 416,-13-213-650,-1-100 224,0 0-210,0 0 0,-1 0 0,1 0 0,-1 0 0,1 0 0,-1 0 0,1 0 0,-1 0 0,1 0 0,-1 0 0,0 0 1,0 0-1,1 0 0,-1-1 0,0 1 0,0 0 0,0-1 0,0 1 0,0 0 0,0-1 0,0 1 0,-1 0 0,-2 0-8,0-1-1,0 1 0,0 0 1,0-1-1,-4 0 0,-4 1-88,-80 9 206,83-10-148,-18 1-115,1 1 0,-1 0-1,1 2 1,0 1 0,-25 9-1,23-7-1732,-1-1-4009,23-2 3973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89 327 4064,'-26'-3'3701,"24"3"-3306,1-1-1,0 1 1,-1-1 0,1 1-1,0-1 1,-1 0 0,1 1-1,0-1 1,0 0 0,0 0-1,0 0 1,0 0 0,0 0-1,0 0 1,-1-1 0,1-1-237,0 1 1,1 0 0,-1 0 0,1-1 0,-1 1-1,1-1 1,0 1 0,0 0 0,0-1 0,0 1 0,1 0-1,-1-1 1,1 1 0,-1 0 0,1-1 0,0 1-1,0 0 1,0 0 0,0 0 0,2-4 0,1-3-76,11-23 188,1 0 0,1 1 0,2 1 1,1 1-1,32-37 0,-49 63-260,0 0 0,0 0 0,0 1 0,1-1 1,-1 1-1,1 0 0,0 0 0,-1 0 0,1 0 0,0 1 1,0 0-1,6-2 0,-9 3-14,1 0 1,0 0-1,0 0 1,-1 0 0,1 0-1,0 0 1,0 0-1,-1 0 1,1 1-1,0-1 1,-1 1-1,1 0 1,0-1-1,-1 1 1,1 0 0,-1 0-1,1 0 1,-1 0-1,1 0 1,-1 0-1,0 0 1,0 1-1,1-1 1,-1 0-1,0 1 1,0-1 0,0 1-1,0-1 1,-1 1-1,1-1 1,0 1-1,0 2 1,3 9 74,-1-1 0,0 1 0,0 0 0,-1 1 0,0 18 0,-2-5 138,-6 46 1,1-48-90,0 1 1,-1-1-1,-20 47 0,16-46-34,-65 143 274,60-141-227,-37 63 26,44-80 55,0 0 0,0 0 0,-1-1 0,0-1 0,-17 15 0,25-23-178,-1 0 1,1 0-1,0-1 0,-1 1 0,1 0 0,-1 0 0,1-1 0,-1 1 1,1 0-1,-1-1 0,0 0 0,1 1 0,-1-1 0,0 0 0,1 0 0,-1 0 1,0 0-1,-1 0 0,3-1-34,-1 1 1,1 0-1,-1 0 1,1 0-1,-1 0 1,1-1-1,0 1 1,-1 0-1,1-1 0,0 1 1,-1 0-1,1-1 1,0 1-1,-1 0 1,1-1-1,0 1 1,0 0-1,-1-1 1,1 1-1,0-1 1,0 1-1,0-1 0,0 1 1,-1-1-1,1 0-3,0-1-1,0 1 0,0-1 1,0 1-1,1-1 0,-1 1 1,0 0-1,1-1 0,-1 1 1,1 0-1,0-3 0,1 0-12,0 1 0,1-1 0,-1 1 0,1 0 0,-1 0 0,1 0-1,0 0 1,0 0 0,0 0 0,1 1 0,-1-1 0,1 1 0,6-3-1,1 0 19,0 1 0,1 0-1,18-3 1,-25 6-14,1 1 0,-1-1 0,1 1 0,-1 0 1,1 0-1,-1 1 0,1 0 0,-1 0 0,0 0 0,1 0 0,-1 1 0,7 3 1,5 3-39,-1 1 1,20 15 0,-5-3-889,-30-20 649,1-1 0,-1 1-1,1 0 1,0-1 0,-1 1 0,1-1 0,0 0 0,-1 1 0,1-1 0,0 0 0,-1 0 0,1 0 0,0 0 0,0 0-1,2-1 1,0 0-777,1 0 0,-1-1 0,0 0 0,8-3 0,11-8-1657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10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38 7808,'-11'-30'2506,"12"22"3897,9 15-4252,15 18-1052,-12-6-474,1 0-1,-2 1 0,10 22 1,-8-16-136,23 41 387,33 62 1041,-56-98-1383,-1 1 0,13 45 0,-16-34-109,-1 0 0,-3 1 0,2 49 0,-7-57-256,-2-1 0,-1 0-1,-2 0 1,-12 50-1,10-64-96,-1-1 0,-1 1 0,-1-1 0,0-1 0,-2 1 0,-20 27-1,-89 94-1377,73-89-1218,13-16-2420,6-4 1466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8384,'-2'-1'4140,"2"1"-4081,1 0-1,-1 0 1,0 0-1,0 0 1,0 0-1,0 0 1,0 0-1,0 0 1,0 1-1,1-1 1,-1 0-1,0 0 1,0 0-1,0 0 1,0 0-1,0 0 1,0 0-1,0 0 1,0 1 0,0-1-1,0 0 1,0 0-1,0 0 1,0 0-1,0 0 1,0 0-1,0 1 1,0-1-1,0 0 1,0 0-1,0 0 1,0 0-1,0 0 1,0 0-1,0 1 1,0-1-1,0 0 1,0 0-1,0 0 1,0 0-1,0 0 1,0 0-1,0 0 1,0 1-1,0-1 1,-1 0-1,1 0 1,0 0 0,-1 5 309,0 1 0,0-1 1,0 1-1,1-1 0,0 9 1,-1 10 215,-12 54 1011,2-14-694,-4 119-576,11-145-267,-3 20-180,5-49-1462,5-5 400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17 7232,'0'-16'3866,"10"54"-4,-9 83-497,-2-65-2219,-8 56-112,1-32-638,8-72-531,-1 1 1,1-1 0,-1 1-1,-1-1 1,0 1-1,0-1 1,0 0 0,-1 0-1,-4 8 1,4-15-2010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5 296 4224,'-4'-6'10009,"28"-25"-6320,15-17-2241,-26 36-1143,0-1 0,1 2 0,0 0 0,18-11 0,-29 21-282,-1 0 0,0 0 0,0 1 0,1-1 0,-1 0 0,0 1 0,1 0 1,-1-1-1,1 1 0,-1 0 0,1 0 0,-1 1 0,0-1 0,1 0 0,-1 1 0,1-1 0,-1 1 0,0 0 0,0 0 0,1 0 0,-1 0 0,2 1 0,5 4 182,0 1 0,-1-1 0,15 15 0,-2-2 243,-14-12-241,1-1 1,1 0 0,12 7 0,-16-11-108,0 0-1,0-1 1,0 1 0,0-1-1,0 0 1,0 0-1,0 0 1,9 0 0,2-2 99,0 0 1,1-1-1,-1 0 1,0-1-1,0-1 0,-1-1 1,1 0-1,24-12 1,-30 12-308,0-1 0,0 0 0,-1 0 0,0-1 0,0 0 0,0-1 0,-1 0 0,0-1-1,-1 1 1,0-1 0,0-1 0,-1 1 0,7-14 0,-13 21-52,18-40-3489,-11 14-1992,-4 13 2420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40 4064,'0'-2'302,"-1"0"-1,1 0 1,-1 0-1,0-1 1,1 1 0,-1 0-1,0 0 1,0 0 0,0 0-1,-1 1 1,1-1-1,0 0 1,-1 0 0,1 1-1,-1-1 1,0 1 0,-3-3-1,4 3-173,-1 1 0,1-1 0,-1 1 0,1-1 0,-1 1 0,0 0 0,1-1 0,-1 1 0,1 0 0,-1 0 0,0 0 0,1 0 0,-1 1 0,0-1 0,1 0 0,-1 1 0,1-1 0,-1 1 0,1-1 0,-1 1 0,1 0 0,-1 0 0,1 0 0,-2 1 0,-19 14 353,1 2 0,1 0-1,-28 32 1,9-8-105,-121 144 818,142-162-1059,0 0 0,-23 45 1,35-57-119,0 1 0,1-1 0,1 1 0,0-1 0,1 1 1,1 1-1,0-1 0,-1 22 0,4-4 75,2 0 0,1 0-1,1-1 1,1 0 0,2 0-1,13 31 1,1-7 181,2 0 0,40 62 0,-42-80-131,-3 1 0,-1 1 0,-1 0 0,-3 1 0,-1 1 0,-1 0 0,6 49 0,-11-39 127,-2 0 0,-1 51 0,-5-82-155,0-1 0,-1 1 0,-1-1 1,-1 0-1,0 0 0,-1-1 0,-1 1 1,-16 32-1,3-18 164,-2-2-1,-29 35 1,-54 50 327,99-109-603,-13 13 119,-1-1-1,0 0 1,-1-2-1,-26 16 1,26-22 54,19-9-277,0-1 0,0 0-1,0 1 1,0-1 0,0 0-1,0 1 1,0-1-1,0 0 1,1 0 0,-1 0-1,0 0 1,0 0-1,0 0 1,0 0 0,0 0-1,0 0 1,0-1-1,0 1 1,-2-1 0,3 1-28,0 0 0,0-1 0,0 1 0,0 0 0,0-1 0,0 1 1,0 0-1,0 0 0,1-1 0,-1 1 0,0 0 0,0-1 0,0 1 0,0 0 1,0 0-1,0-1 0,0 1 0,1 0 0,-1 0 0,0 0 0,0-1 0,0 1 0,1 0 1,-1 0-1,0 0 0,0-1 0,1 1 0,-1 0 0,0 0 0,0 0 0,1 0 1,-1 0-1,1-1 0,15-9-3443,7 2 1189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3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 7296,'-1'1'246,"0"-1"0,0 0 1,-1 0-1,1 1 1,0-1-1,0 1 0,0-1 1,0 1-1,0-1 0,0 1 1,0 0-1,1-1 0,-1 1 1,0 0-1,0 0 0,0 0 1,1-1-1,-1 1 1,0 0-1,1 0 0,-1 0 1,1 0-1,-1 0 0,0 2 1,-9 31 355,9-30-318,-2 11 213,-5 15 375,-3 39 0,10-60-725,0 0-1,1 0 1,0 0-1,1 0 1,0 0-1,0 0 1,1 0-1,0-1 1,4 12-1,-5-18-79,1 1 0,-1 0-1,0-1 1,1 0-1,-1 1 1,1-1 0,0 0-1,0 1 1,0-1 0,0 0-1,0-1 1,1 1-1,-1 0 1,0 0 0,1-1-1,-1 0 1,1 1-1,0-1 1,-1 0 0,1 0-1,0-1 1,0 1-1,-1 0 1,1-1 0,0 0-1,0 1 1,0-1 0,0-1-1,0 1 1,0 0-1,-1-1 1,7-1 0,-3 1 59,1-2 0,0 1 0,-1-1 1,0 0-1,1 0 0,-1 0 1,-1-1-1,1 0 0,0 0 0,-1-1 1,0 0-1,8-9 0,-9 9-39,0-2-1,0 1 1,0 0-1,-1-1 1,0 0-1,-1 1 1,1-1-1,-1 0 1,-1-1-1,1 1 1,-1 0-1,0 0 1,-1-1-1,0 1 0,0 0 1,0-1-1,-1 1 1,0 0-1,-3-9 1,3 10-123,-1 1 1,0-1-1,-1 0 1,1 1-1,-1 0 1,0-1-1,-1 1 0,1 0 1,-1 0-1,0 1 1,0-1-1,0 1 1,-1 0-1,0 0 1,1 0-1,-1 1 1,-1 0-1,1 0 1,0 0-1,-1 0 0,1 1 1,-13-3-1,8 3-104,0 1 0,0 0 0,0 0 0,-18 3 0,16-2-681,1 0 0,-14-1 1,25 1 682,-1 0-1,1 0 1,-1 0 0,1 0 0,-1 0-1,1 0 1,-1 0 0,0 0 0,1 0 0,-1-1-1,1 1 1,-1 0 0,1 0 0,-1 0-1,1-1 1,0 1 0,-1 0 0,1-1 0,-1 1-1,1-1 1,-1 1 0,1 0 0,0-1-1,-1 1 1,1-1 0,0 1 0,0-1 0,-1 1-1,1-1 1,0 1 0,0-1 0,0 1 0,0-1-1,-1 1 1,1-2 0,-1-10-2011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49 3392,'2'-21'2354,"1"-7"5158,-13 51-3636,-6 19-3219,3-3-199,2 0-1,-10 66 1,19-93-449,-24 143 524,23-145-753,7-18-3080,5-8 420,3 0 934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4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4384,'17'-19'2613,"-13"32"3280,2 22-2725,-8-5-1851,-5 32 1,1-7-540,-3 65-53,-3 42-218,11-143-319,-1 4 259,2-23-489,0 1 0,0-1 0,0 0 0,0 0 0,0 0 0,0 0 0,0 0 0,0 1 0,0-1 0,0 0-1,0 0 1,0 0 0,0 0 0,0 0 0,0 1 0,0-1 0,0 0 0,0 0 0,0 0 0,-1 0 0,1 0 0,0 0 0,0 1 0,0-1 0,0 0 0,0 0 0,0 0 0,0 0 0,0 0 0,-1 0 0,1 0-1,0 0 1,0 0 0,0 0 0,0 1 0,0-1 0,-1 0 0,1 0 0,0 0 0,0 0 0,0 0 0,0 0 0,0 0 0,-1 0 0,1 0 0,0 0 0,0 0 0,0 0 0,0 0 0,0 0 0,-1 0 0,1-1-1,0 1 1,0 0 0,0 0 0,0 0 0,0 0 0,0 0 0,-1 0 0,1 0 0,0 0 0,0 0 0,0 0 0,0-1 0,-6-10-5266,4 8 4651,-3-9-2447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7 248 4640,'0'0'99,"0"0"1,0 0-1,0 0 1,-1 0-1,1 1 1,0-1-1,0 0 1,0 0-1,-1 0 1,1 0-1,0 0 1,0 0-1,0 0 1,0 0-1,-1 0 1,1 0-1,0 0 1,0 0-1,0 0 1,-1 0-1,1 0 1,0 0-1,0-1 1,0 1-1,0 0 1,-1 0-1,1 0 0,0 0 1,0 0-1,0 0 1,0 0-1,0 0 1,-1-1-1,1 1 1,0 0-1,0 0 1,0 0-1,0 0 1,0-1-1,0 1 1,0 0-1,0 0 1,-1 0-1,1 0 1,0-1-1,0 1 1,0 0-1,0 0 1,8-9 6301,0 1-6755,1-1 647,1-1 0,0 2 0,0-1 0,1 1 0,0 1 0,0 0 0,0 1 0,1 0 0,0 0 0,1 1 0,-1 1 0,1 0 0,0 1 0,0 0 0,0 1 0,23-1 0,-26 4-108,-1 0 0,0 1-1,1 0 1,-1 1 0,0-1-1,0 2 1,-1-1-1,14 8 1,-10-5 170,0 0 0,23 6 1,-30-11-287,0 0 0,0 0 0,-1-1 0,1 1 0,0-1 1,0 0-1,0-1 0,0 1 0,0-1 0,0 0 0,6-2 1,4-2 113,0-1 1,-1-1 0,0 0-1,24-15 1,-30 16-533,0-1 1,0 0-1,0 0 1,-1-1-1,0 1 1,0-2-1,-1 1 1,6-12-1,6-7-4157,-2 10-1921,-4 8 2998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3648,'2'-17'11009,"-1"26"-7139,-1 6-3699,4 238 1562,-2-180-1281,6 73 243,-7-114 156,-1-19-1313,0-11-945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6048,'-18'-3'1952,"9"6"3562,19-4-2671,2-2-1949,1 1 1,14 0-1,13-2-169,243-22 1757,-183 20-2223,-52 2-214,179-9-245,1 15 275,-180 4 41,-30-3-1577,30 0 1,-45-3-445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1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19 511 3808,'0'1'109,"0"-1"1,-1 1-1,1 0 0,0 0 1,0 0-1,0-1 0,0 1 1,-1 0-1,1 0 1,0-1-1,-1 1 0,1 0 1,-1-1-1,1 1 0,-1 0 1,1-1-1,-1 1 0,1-1 1,-1 1-1,-1 0 1,-7 11 2894,9-11-2910,0 0-1,0-1 0,-1 1 1,1 0-1,0-1 1,0 1-1,0 0 1,0-1-1,0 1 1,0 0-1,1-1 0,-1 1 1,0 0-1,0-1 1,0 1-1,1 0 1,-1-1-1,0 1 1,1 0-1,-1-1 0,0 1 1,1-1-1,-1 1 1,1-1-1,-1 1 1,1 0-1,0 0 181,0-1 0,0 1 0,-1 0 1,1 0-1,-1 0 0,1 0 0,-1-1 0,1 1 0,-1 0 0,0 0 0,1 0 0,-1 0 0,0 0 0,1 2 1,18-8 2599,-15 4-2676,-1 0 1,1-1-1,0 1 0,-1-1 1,0 0-1,1 0 0,-1-1 0,0 1 1,0-1-1,0 1 0,0-1 1,3-4-1,4-6 329,13-23 0,-18 29-458,10-21 166,0-1-1,13-41 1,-10 23 0,-7 21-165,22-54 306,49-85-1,-81 162-387,1 0-1,0-1 1,0 1 0,1 1-1,-1-1 1,1 0-1,-1 0 1,6-3 0,-8 6-8,1-1 0,0 1 1,0 0-1,0-1 0,-1 1 0,1 0 1,0 0-1,0-1 0,0 1 1,0 0-1,-1 0 0,1 0 1,0 0-1,0 0 0,0 0 0,0 0 1,1 1-1,-1-1 7,1 1 0,-1 0 0,1 0-1,-1-1 1,0 1 0,0 0 0,1 0 0,-1 0 0,0 0-1,0 1 1,0-1 0,0 0 0,1 2 0,4 7-4,0 0 0,-1 0 1,0 1-1,0 0 0,5 21 1,9 62 67,-12-54-98,0-7 116,-2 0 0,-1 0 1,-2 35-1,-2-54 9,-1 0-1,-1 0 1,0-1-1,-1 1 1,0-1 0,-1 0-1,0 0 1,-2 0-1,1-1 1,-9 14-1,9-18-34,0-1 0,0 0-1,0 0 1,-1-1 0,-10 9-1,13-12-9,-1 0 1,0-1-1,0 1 0,0-1 0,0 0 1,0 0-1,0 0 0,0-1 0,-1 1 1,1-1-1,-1 0 0,-6 0 0,5 0 9,0-1-1,0 0 1,0-1 0,0 0-1,-1 0 1,1 0-1,0-1 1,0 0 0,1 0-1,-12-5 1,9 2-8,-1 0-1,1-1 1,1 0 0,-1 0-1,1-1 1,-10-11 0,10 10-16,3 4-63,0-1-1,0 1 0,1-1 0,-4-7 1,6 11 29,1 0 1,-1 0 0,1 0 0,-1 0-1,1-1 1,-1 1 0,1 0-1,0-1 1,0 1 0,0 0 0,0 0-1,0-1 1,0 1 0,0 0-1,0 0 1,1-1 0,-1 1 0,0 0-1,1 0 1,-1-1 0,1 1-1,-1 0 1,1 0 0,1-2 0,-1 2 0,0 0 0,1 0 1,-1 0-1,1 0 1,0 0-1,-1 0 0,1 0 1,0 0-1,-1 1 1,1-1-1,0 1 1,0-1-1,0 1 0,-1 0 1,1 0-1,2 0 1,3-1-12,1 1 0,-1 0 0,8 2 0,80 15-202,119 17 440,-196-33-188,-1 0 1,0-1 0,31-3 0,-38 2 35,-1-1-1,0 0 0,0-1 1,-1 0-1,1 0 1,0-1-1,-1 0 1,14-9-1,-16 9-31,-1 0 0,0 0-1,0-1 1,0 1 0,-1-1 0,0 0-1,0-1 1,0 1 0,0-1 0,-1 1-1,0-1 1,0 0 0,0 0-1,-1 0 1,0-1 0,0 1 0,-1 0-1,0-1 1,1-11 0,-1 7-86,-1-1 1,0 1-1,0-1 1,-2 1-1,1 0 1,-1-1 0,-1 1-1,-7-19 1,10 29 39,0 0 1,-1 0-1,1 0 0,0 0 1,-1 1-1,1-1 1,-1 0-1,1 0 1,-1 1-1,1-1 1,-1 0-1,0 1 1,1-1-1,-1 0 1,0 1-1,0-1 1,1 1-1,-1-1 1,0 1-1,0 0 1,0-1-1,0 1 0,-1-1 1,1 2 6,0-1 0,0 0 0,0 0 0,0 1 0,0-1 0,0 0 0,0 1 1,0-1-1,0 1 0,0 0 0,0-1 0,0 1 0,0-1 0,0 1 0,1 0 0,-2 1 0,-3 4-5,1 0 0,0 0-1,1 0 1,-6 11 0,5-7 13,0 1 0,0 0 1,1 1-1,0-1 0,1 1 1,0-1-1,1 1 0,1-1 1,-1 1-1,4 21 0,-2-27 33,0-1 1,0 0-1,0 1 0,1-1 0,0 0 0,0 0 1,0 0-1,1 0 0,-1 0 0,1 0 0,1-1 0,-1 1 1,0-1-1,1 0 0,0 0 0,0 0 0,0-1 1,1 0-1,-1 1 0,1-1 0,0-1 0,0 1 1,0-1-1,10 4 0,-6-4 32,1 0 1,-1 0 0,0-1-1,1 0 1,18-2-1,50-8 238,-65 7-255,16-3 56,0 0-1,0-2 1,-1-1-1,0-1 1,0-2 0,26-13-1,-44 18-73,0 0-1,0-1 0,-1 0 1,0 0-1,0-1 0,-1 0 1,13-17-1,-16 17-23,0 0 1,0 0-1,-1 0 0,0 0 1,-1-1-1,0 0 0,0 1 0,-1-1 1,0 0-1,0 0 0,0-11 0,-2 15-20,0-1-1,0 0 0,0 0 0,-1 1 1,1-1-1,-1 1 0,-1-1 0,1 0 1,-1 1-1,0 0 0,0-1 0,-1 1 0,1 0 1,-6-7-1,6 10-8,1 0 0,-1 0 0,0 1 1,0-1-1,0 1 0,0-1 0,0 1 0,0 0 0,0 0 1,0 0-1,0 0 0,-1 0 0,1 0 0,0 0 0,0 1 1,-1-1-1,1 1 0,-1 0 0,1 0 0,0 0 0,-1 0 1,1 0-1,-4 1 0,-1 0-13,1 1 0,-1 0-1,1 0 1,0 1 0,0 0 0,0 0 0,-7 4 0,-1 2 41,0 1 0,0 1 0,1 0 0,0 1 0,-16 20 0,24-26 47,0 1 1,0 0 0,0 0 0,1 0 0,1 0-1,-1 1 1,1 0 0,0-1 0,1 1 0,0 0-1,0 1 1,1-1 0,-1 12 0,2-15-7,1 0 0,-1 0 0,1 0 0,1 0 0,-1-1 1,1 1-1,-1 0 0,1-1 0,1 1 0,-1-1 0,1 0 0,-1 0 1,1 0-1,0 0 0,1 0 0,-1 0 0,1-1 0,7 6 0,4 2 174,0-1-1,1-1 1,28 13-1,-24-13-89,1-1 0,-1-1 0,1-1 0,33 6 0,-39-10-245,0-1 0,0 0 0,1-1 0,-1-1 0,0 0 0,0-1 0,21-6 0,-28 5-629,-1 1-1,0-1 1,0 0 0,0 0 0,8-7 0,-9 6-747,0 0 1,-1 0-1,0-1 0,0 0 1,-1 0-1,5-5 1,12-17-3275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7 108 4160,'0'0'1845,"-6"-3"2566,9-10 901,-2 11-5189,0 1 1,0-1 0,0 0-1,0 0 1,0 0 0,0 1-1,0-1 1,1 1 0,-1-1 0,1 1-1,-1-1 1,1 1 0,-1 0-1,1 0 1,3-2 0,3-3 104,2-2-120,1 1 0,0 1-1,0 0 1,0 0 0,1 1-1,0 0 1,19-4-1,-23 7-67,0 0 0,0 1-1,1 0 1,-1 0-1,1 1 1,-1 0 0,1 1-1,-1 0 1,0 0 0,1 0-1,-1 1 1,10 4-1,-15-5-22,-1 0 0,1 0 0,-1 1-1,0-1 1,1 0 0,-1 1-1,0-1 1,0 1 0,0 0-1,0 0 1,0 0 0,-1 0 0,1 0-1,0 0 1,-1 1 0,2 3-1,-2-4 12,0 1-1,-1-1 1,1 0-1,-1 1 1,0-1-1,0 0 0,0 1 1,0-1-1,0 1 1,0-1-1,-1 0 1,1 1-1,-1-1 1,1 0-1,-1 1 0,0-1 1,0 0-1,-2 3 1,-5 8 31,-18 22 0,5-8-12,-2 6 50,-117 162 867,126-179-604,8-9 152,22-14 51,14-7-243,46-12 0,-72 25-308,81-23 151,-72 21-128,0 1 1,0 1-1,0 0 0,22 1 1,23 1-1807,-43-5-9114,-3 0 6475,2 0 1514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5312,'3'-16'13788,"-14"33"-12339,3-3-896,1-3-300,0 0 0,1 0-1,1 1 1,0 0-1,-6 24 1,7-19-132,2 0 0,0 0 0,0 24 0,2-36-191,0 0-1,1 0 0,0 0 0,0 0 0,0-1 0,0 1 0,1 0 1,0-1-1,0 1 0,0-1 0,0 1 0,1-1 0,-1 0 1,1 0-1,0 0 0,6 5 0,-7-7-344,0-1 1,0 0-1,-1 0 0,1 0 1,0 0-1,1 0 0,-1 0 1,0-1-1,0 1 1,0 0-1,0-1 0,1 0 1,-1 0-1,0 0 0,0 0 1,1 0-1,1 0 0,1-1-455,-1 0 0,0 1 0,0-2 0,0 1-1,0 0 1,0-1 0,0 0 0,4-2-1,11-8-1635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37 7392,'-14'-17'3360,"9"14"-2944,0 0 768,10 3-736,-5-5-512,5 5 0,0-4-608,4 4 384,-4-5-1344,3 10 896,5-5-2464,5 9 1792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1:5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2 151 3552,'-1'-9'431,"1"6"-262,0 0-1,0 1 1,0-1-1,0 0 1,0 1-1,2-6 1,29-106 9036,-31 114-9159,0 0 0,0 0 1,0 0-1,0-1 0,0 1 0,0 0 1,0 0-1,0 0 0,1 0 1,-1 0-1,0-1 0,0 1 1,0 0-1,0 0 0,0 0 1,0 0-1,0 0 0,0 0 1,0 0-1,0-1 0,0 1 1,1 0-1,-1 0 0,0 0 1,0 0-1,0 0 0,0 0 0,0 0 1,0 0-1,1 0 0,-1 0 1,0 0-1,0 0 0,0 0 1,0 0-1,0-1 0,1 1 1,-1 0-1,0 0 0,0 1 1,0-1-1,0 0 0,0 0 1,1 0-1,-1 0 0,0 0 1,0 0-1,0 0 0,0 0 1,0 0-1,0 0 0,1 0 0,-1 0 1,0 0-1,0 0 0,0 0 1,0 1-1,0-1 0,0 0 1,8 14 971,5 22-266,16 94 568,18 181 0,-45-284-1029,-2-18-144,1 1 0,0-1 0,0 1 0,1-1 0,5 16 0,-6-82 2008,0 46-2199,1 0 0,0-1 1,0 1-1,1 0 0,0 0 1,1 1-1,1-1 0,0 1 1,7-12-1,-3 9-12,0 0 0,1 1 0,0 0-1,1 1 1,25-20 0,-33 29 12,1-1-1,0 1 1,-1 0 0,1 0-1,0 0 1,0 1-1,0-1 1,0 1 0,1 0-1,5 0 1,-9 0 44,1 1-1,-1 0 1,0 0 0,0 0 0,0 0 0,1 0 0,-1 1-1,0-1 1,0 0 0,0 0 0,1 1 0,-1-1 0,0 1-1,0-1 1,0 1 0,0 0 0,0-1 0,0 1-1,0 0 1,0-1 0,0 1 0,0 0 0,-1 0 0,1 0-1,0 0 1,0 0 0,-1 0 0,1 0 0,-1 0-1,1 0 1,-1 1 0,1-1 0,-1 0 0,0 0 0,0 0-1,1 0 1,-1 1 0,0-1 0,0 0 0,0 0-1,0 3 1,-1-1 17,1 0 0,0 0 0,-1 0 0,0 0-1,1 0 1,-1 0 0,-1 0 0,1 0 0,0 0 0,-1 0-1,1 0 1,-1-1 0,0 1 0,0-1 0,0 1 0,0-1-1,0 0 1,-3 2 0,1 0 18,-1-1-1,1 0 1,-1 0 0,0 0-1,1-1 1,-1 0 0,-1 0 0,1 0-1,-9 2 1,-4 1-101,18-5 66,-1 0-1,1 0 1,0 0 0,0 0 0,-1 0 0,1 0-1,0 0 1,0 1 0,-1-1 0,1 0-1,0 0 1,0 0 0,0 0 0,-1 0 0,1 1-1,0-1 1,0 0 0,0 0 0,0 1-1,-1-1 1,1 0 0,0 0 0,0 0 0,0 1-1,0-1 1,0 0 0,0 0 0,0 1-1,0-1 1,0 0 0,0 1 0,0-1 0,0 0-1,0 0 1,0 1 0,0-1 0,0 0-1,0 0 1,0 1 0,0-1 0,0 0 0,0 0-1,0 1 1,0-1 0,1 0 0,-1 0-1,0 0 1,0 1 0,0-1 0,0 0 0,1 0-1,-1 0 1,0 1 0,0-1 0,0 0 0,1 0-1,-1 0 1,0 0 0,0 0 0,1 0-1,-1 1 1,1-1 0,69 51 1531,-47-29-1272,-16-16-204,-1 0 1,14 9 0,-13-9-8,-6-4-245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2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15 2912,'-6'-11'10944,"5"10"-10506,0 1-208,-1-1-1,1 1 1,0 0 0,-1-1 0,1 1 0,0 0 0,-1 0 0,1 0-1,-3 0 1,1 0-254,-1 1 1,1 0-1,0-1 0,0 1 0,0 0 1,0 0-1,0 1 0,-4 1 0,-15 14 499,2 1-1,-32 35 0,-17 15 252,24-30-352,-40 36 207,79-67-540,0-1 1,0 2-1,1-1 0,0 1 0,0-1 1,1 1-1,0 1 0,0-1 0,1 1 1,0-1-1,-4 18 0,3 2 142,2 0 0,0 44 0,2-71-176,0 8 51,1-1 0,0 1 0,0-1 0,1 1 1,0-1-1,0 0 0,1 1 0,0-1 0,0 0 1,6 8-1,0 0 3,1-1 0,1 0 0,22 22 0,-18-20-12,19 26-1,-32-38-33,1 0 1,-1 0-1,0 0 0,0 0 1,0 1-1,-1-1 0,1 1 1,-2-1-1,1 1 0,0 0 1,-1-1-1,0 1 0,-1-1 1,1 1-1,-2 6 0,0-6 55,-1 1-1,1-1 0,-1 0 0,-1 1 0,1-1 0,-1-1 1,0 1-1,0-1 0,0 1 0,-1-1 0,0-1 1,-6 6-1,-11 7 165,-41 24 1,40-26-206,-103 69 346,106-68-345,0 1 0,1 0 0,-30 36 1,41-42-69,4-7 79,0 0-1,1 0 1,0 1 0,0-1 0,-4 10-1,6-13-24,1 0 0,-1 1-1,1-1 1,0 1 0,0-1-1,-1 0 1,1 1 0,0-1-1,0 1 1,1-1 0,-1 1-1,0-1 1,0 0 0,1 1-1,-1-1 1,1 0 0,-1 1-1,1-1 1,-1 0 0,1 1-1,0-1 1,0 0 0,-1 0-1,1 0 1,0 0 0,0 0-1,2 2 1,1 0 21,0 0 0,0 0 0,1-1 0,-1 1 0,1-1 0,-1 0 0,9 3 0,38 8 146,-29-9-166,111 19-127,-24-5 252,-105-18-141,0 1-1,-1 0 1,1 1 0,0-1 0,0 1 0,-1 0-1,7 3 1,-9-4 7,0 0-1,0 0 0,-1-1 1,1 1-1,0 0 1,0 0-1,0 0 1,-1 0-1,1 0 1,0 0-1,-1 0 0,1 0 1,-1 0-1,1 0 1,-1 0-1,0 0 1,1 1-1,-1-1 0,0 0 1,0 0-1,0 0 1,0 0-1,0 1 1,0-1-1,0 0 1,0 0-1,-1 0 0,1 1 1,-1 0-1,0 2 27,-1 0 0,0-1 0,0 1 0,-1-1 0,1 1-1,-1-1 1,1 0 0,-1 0 0,0 0 0,-5 4 0,-4 2 67,-26 14 1,-48 22 479,43-24-427,-43 28 0,72-39-141,0 0 0,1 1 1,0 1-1,0 0 0,2 1 0,-19 24 1,18-19 32,1 1 1,1 0 0,0 1 0,2 0 0,0 1-1,1-1 1,1 1 0,-3 22 0,8-35-35,1 0 0,-1 0 0,1-1 1,0 1-1,1 0 0,0 0 0,0-1 0,0 1 0,1-1 1,0 1-1,1-1 0,0 1 0,5 8 0,-3-7 21,1 0 0,0-1 1,1 1-1,0-1 0,1-1 0,-1 1 0,1-1 0,1-1 0,10 8 0,14 6 36,2-1 0,53 21 0,78 21-1590,-165-61 1502,111 35-4563,54 6-7166,-75-21 6900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79 4064,'6'-39'2449,"-1"14"742,-3 10 3307,-8 91-5263,2-41-641,-6 67 436,0-17-174,3 157 0,5-116-682,-1-43 206,2-67-1119,1-16 575,0 0-1,0 1 1,0-1 0,0 1-1,0-1 1,0 0-1,0 1 1,-1-1-1,1 0 1,0 1 0,0-1-1,0 0 1,-1 1-1,1-1 1,0 0 0,0 1-1,0-1 1,-1 0-1,1 1 1,0-1-1,-1 0 1,1 0 0,0 1-1,-1-1 1,1 0-1,-1 0 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24 292 6304,'-18'-57'2032,"17"55"-1944,1 0 0,-1 0 1,0 0-1,1 0 0,0 0 1,0 0-1,-1 0 0,1-3 0,0-6-10,-1 3 280,1 0 0,0 0 1,0 0-1,1 0 0,0 0 0,0 0 0,1 0 0,3-9 1,-2 11-84,0-1 0,0 1 1,0 0-1,1 0 1,0 0-1,0 1 0,1-1 1,-1 1-1,1 0 0,7-5 1,-2 3-77,1 0-1,0 1 1,0 0 0,1 1 0,0 0 0,0 1 0,0 1-1,0 0 1,1 0 0,-1 1 0,1 1 0,0 0-1,-1 0 1,1 2 0,0-1 0,-1 2 0,18 3-1,-21-2-61,-1 0-1,1 0 1,-1 1 0,0 0-1,0 0 1,0 1-1,-1 0 1,0 0-1,0 1 1,0 0-1,0 1 1,-1-1-1,0 1 1,0 0-1,-1 1 1,0-1-1,0 1 1,-1 0-1,0 0 1,-1 1 0,1-1-1,-1 1 1,-1-1-1,0 1 1,0 0-1,-1 0 1,0 0-1,0 0 1,-2 18-1,-1-16-55,0 0 0,0 1-1,-1-2 1,0 1 0,-8 15 0,8-19-71,0 0 1,-1 0 0,0-1 0,-1 1-1,0-1 1,0 1 0,0-2 0,-10 9 0,-4 1-406,7-6-1433,-1 1 1,-11 13-1,13-12-843,5 1 911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6 403 4736,'0'0'84,"-1"0"1,1 0-1,0 0 1,-1 0-1,1 0 1,0 1-1,-1-1 1,1 0-1,0 0 1,0 1-1,-1-1 1,1 0-1,0 0 0,0 1 1,-1-1-1,1 0 1,0 0-1,0 1 1,0-1-1,0 0 1,0 1-1,-1-1 1,1 0-1,0 1 1,0-1-1,0 0 1,0 1-1,0-1 1,0 1-1,8 5 3136,-5-5-2584,1 0 1,-1 0-1,0 0 1,1 0-1,5 0 1,-4-2-437,0 1-1,0-1 1,0 0 0,0 0 0,-1 0 0,1-1-1,0 1 1,0-1 0,-1-1 0,0 1 0,1 0-1,-1-1 1,0 0 0,0 0 0,0 0 0,-1-1-1,1 1 1,-1-1 0,5-5 0,0-3-79,0 0 1,-1-1-1,-1 1 1,0-1 0,6-18-1,-2 2 92,-1-1 1,6-45-1,-12 57 52,0 1 0,-2-1 0,0 0 0,-1 0-1,-5-31 1,6 48-262,-1 1 0,0 0 0,0-1-1,0 1 1,0 0 0,0-1 0,-1 1-1,1 0 1,0 0 0,0-1 0,0 1-1,0 0 1,0-1 0,0 1 0,0 0-1,0 0 1,-1-1 0,1 1 0,0 0-1,0 0 1,0-1 0,-1 1 0,1 0-1,0 0 1,0 0 0,-1-1 0,1 1-1,0 0 1,0 0 0,-1 0 0,1 0-1,0 0 1,-1 0 0,1-1 0,0 1-1,-1 0 1,1 0 0,-10 9-47,-5 18 58,6 4 270,1 0-1,2 0 1,0 1-1,3 0 1,-1 41-1,5-59-213,0-1-1,1 1 0,1-1 1,0 0-1,1 0 0,0 0 1,1 0-1,7 13 0,-10-22-89,0-1-1,0 0 0,0 0 0,0-1 1,0 1-1,1 0 0,-1-1 1,1 1-1,0-1 0,4 3 0,-5-4-338,0 1 1,1-1-1,-1-1 0,0 1 0,1 0 0,-1 0 0,0-1 0,1 1 0,-1-1 0,4 0 0,12 0-1465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2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230 552 896,'-5'-3'5274,"5"3"-5219,0 0-1,0-1 1,0 1-1,0 0 0,0 0 1,0 0-1,0-1 1,0 1-1,0 0 0,0 0 1,0 0-1,0-1 1,0 1-1,1 0 0,-1 0 1,0 0-1,0 0 0,0-1 1,0 1-1,0 0 1,0 0-1,0 0 0,0 0 1,1 0-1,-1-1 1,0 1-1,0 0 0,0 0 1,0 0-1,0 0 1,1 0-1,-1 0 0,0 0 1,0 0-1,0-1 1,1 1-1,-1 0 0,1-1 930,8-16 4365,-9 17-5260,-1-1 0,1 1 0,0-1 1,0 1-1,-1 0 0,1-1 0,0 1 0,-1-1 0,1 1 0,0-1 0,-1 1 0,1 0 0,-1-1 0,1 1 0,0 0 1,-1 0-1,1-1 0,-1 1 0,1 0 0,-1 0 0,1 0 0,-1-1 0,1 1 0,-1 0 0,1 0 0,-1 0 0,1 0 1,-1 0-1,1 0 0,-1 0 0,0 0 0,-16 1 773,17-1-815,-12 1 60,1 1-1,-1 0 1,1 1 0,0 0-1,0 1 1,0 0 0,0 0-1,1 1 1,0 1 0,0 0-1,0 0 1,0 1 0,1 0-1,1 1 1,-1 0 0,1 0-1,-7 10 1,12-14-50,1-1 0,0 1 0,0-1-1,0 1 1,1-1 0,-1 1 0,1 0 0,0 0 0,0 0-1,0 0 1,1 0 0,-1 4 0,1-5-30,0-1-1,0 1 1,0 0 0,1 0 0,-1-1 0,1 1-1,-1 0 1,1-1 0,0 1 0,0-1 0,0 1-1,0-1 1,1 1 0,-1-1 0,1 0 0,-1 0-1,1 1 1,3 2 0,1-1 40,0 0 0,1 0-1,-1-1 1,1 0 0,-1 0 0,1 0-1,0-1 1,0 0 0,0 0 0,1-1 0,-1 0-1,0-1 1,8 1 0,13-1 121,0-2 0,27-5 0,-20 2-89,0-2 0,0-1 1,-1-2-1,0-1 0,-1-1 1,0-3-1,43-24 0,-74 38-83,-1 0-32,0 0 0,1 0 0,-1 1 0,0-1 0,1 0 0,-1 0 0,0 0 0,0 0 0,0 0 0,0-1 0,0 1 0,0 0 0,0 0 0,0-1 0,1-2 0,-2 4 0,0 0 0,0 0 1,0 0-1,0 0 0,0 0 0,0 0 0,0 0 0,0 0 0,-1 0 0,1-1 0,0 1 1,0 0-1,0 0 0,0 0 0,0 0 0,0 0 0,0 0 0,0 0 0,0 0 0,0 0 1,0 0-1,-1 0 0,1 0 0,0 0 0,0 0 0,0 0 0,0 0 0,0 0 0,0 0 1,0 0-1,0 0 0,-1 0 0,1 0 0,0 0 0,0 0 0,0 0 0,0 0 0,0 0 0,0 0 1,0 0-1,0 0 0,0 0 0,0 0 0,-1 0 0,1 0 0,0 0 0,0 0 0,0 1 1,-9 4-385,-7 8 69,12-10 318,0 1 1,1 0-1,0-1 1,0 2-1,0-1 1,0 0-1,1 1 1,-1-1-1,1 1 1,0 0-1,1-1 1,-1 1-1,1 0 1,0 0-1,0 0 1,0 8-1,1-2 99,0 1 0,1-1 0,0 1 0,1-1 0,0 1 0,4 10 0,-5-17-4,0 0-1,1-1 1,0 1-1,0-1 1,0 1-1,0-1 1,1 0-1,0 0 1,0 0 0,0 0-1,0-1 1,0 1-1,7 4 1,-10-7-66,1-1 0,-1 0 0,1 0 0,-1 0 1,0 0-1,1 0 0,-1 0 0,1 0 0,-1 1 0,0-1 1,1 0-1,-1 0 0,1-1 0,-1 1 0,0 0 1,1 0-1,-1 0 0,1 0 0,-1 0 0,0 0 1,1 0-1,-1-1 0,0 1 0,1 0 0,-1 0 0,0 0 1,1-1-1,-1 1 0,0 0 0,1-1 0,-1 1 1,0 0-1,0-1 0,1 1 0,-1 0 0,0-1 1,0 1-1,0 0 0,0-1 0,1 1 0,-1 0 0,0-1 1,0 0-1,7-22 387,-5 15-377,2-9-95,1 1 0,-2-1 0,2-20 0,-5 29-22,1 0-1,-1 0 1,-1 0-1,0-1 1,0 1-1,0 0 1,-1 1 0,-5-13-1,7 19 47,0 0-1,0 0 1,0 1 0,-1-1-1,1 0 1,0 0-1,-1 1 1,1-1 0,0 0-1,-1 1 1,1-1-1,-1 0 1,1 1-1,-1-1 1,1 1 0,-1-1-1,0 1 1,1-1-1,-1 1 1,0-1 0,1 1-1,-1 0 1,0-1-1,1 1 1,-1 0-1,0 0 1,-1-1 0,2 2 29,-1-1 1,0 1 0,0-1 0,1 1-1,-1-1 1,1 1 0,-1-1 0,0 1 0,1 0-1,-1 0 1,1-1 0,0 1 0,-1 0-1,1-1 1,-1 1 0,1 0 0,0 0-1,0 0 1,0 0 0,-1-1 0,1 1-1,0 0 1,0 2 0,0 0 66,-1 0 0,1 1 1,0-1-1,0 1 0,1-1 0,-1 1 0,1-1 1,0 0-1,-1 1 0,1-1 0,1 0 1,-1 1-1,0-1 0,1 0 0,0 0 0,0 0 1,0-1-1,0 1 0,2 3 0,-2-5 17,0 1-1,0 0 0,0-1 0,1 1 1,-1-1-1,0 1 0,1-1 0,-1 0 1,0 0-1,1 0 0,-1-1 0,1 1 1,0 0-1,-1-1 0,1 0 1,-1 1-1,1-1 0,0 0 0,-1-1 1,1 1-1,0 0 0,-1-1 0,1 1 1,-1-1-1,4-1 0,8-5 144,-1 0-1,0-1 0,0 0 1,19-17-1,-5 5 13,56-43-218,102-99 1,-165 146-451,-20 16 429,1 0 0,-1 0 0,0 0 0,0-1 0,1 1 0,-1 0 0,0 0 0,1 0 0,-1 0 0,0 0 0,1 0 0,-1 0 0,0 0 0,1 0 0,-1 0 0,0 0 0,1 0 0,-1 0 0,0 0 0,1 0 0,-1 0 0,0 0 0,1 0 0,-1 0 0,1 1 0,-1 0-1,0-1 0,1 1-1,-1-1 1,0 1-1,0 0 1,1-1 0,-1 1-1,0 0 1,0 0-1,0-1 1,0 1 0,0 0-1,0-1 1,0 1-1,0 0 1,0-1 0,-1 2-1,-1 10-18,-1 0 0,0 0 1,-1-1-1,0 0 0,-1 1 0,0-2 0,-12 19 0,-58 71 56,35-50 61,35-44-36,1-1 1,-1 1 0,0-1 0,0 0-1,0 0 1,-11 7 0,15-11-18,-1 0 0,1-1 0,0 1 0,-1 0 0,1-1 1,-1 1-1,1-1 0,-1 0 0,1 0 0,-1 1 0,0-1 0,1 0 0,-1 0 0,1 0 0,-1 0 0,1-1 1,-1 1-1,0 0 0,1-1 0,-1 1 0,1-1 0,0 0 0,-1 1 0,1-1 0,-1 0 0,1 0 1,0 0-1,0 0 0,-1 0 0,1 0 0,0 0 0,0 0 0,0 0 0,0 0 0,0-1 0,0-1 1,-2-1-91,0-1 0,1 1 0,-1-1 1,-1-7-1,3 10 41,1 1 1,-1 0-1,1-1 0,-1 1 1,1-1-1,0 1 0,0 0 1,-1-1-1,1 1 1,0-1-1,0 1 0,1-1 1,-1 1-1,0-1 0,0 1 1,1-1-1,-1 1 0,1 0 1,-1-1-1,1 1 1,0-2-1,0 2 15,0 1 0,0-1 0,0 1 0,1-1 1,-1 1-1,0-1 0,0 1 0,0 0 0,0 0 0,1-1 1,-1 1-1,0 0 0,0 0 0,0 0 0,1 0 0,-1 0 0,0 1 1,2-1-1,24 8-67,-23-7 70,15 7-290,-1 0-1,0 1 1,24 17-1,-24-14-441,1-1-1,35 15 0,-48-25 20,-1 0 0,1 1 1,0-2-1,0 1 0,0-1 0,0 0 1,0 0-1,0 0 0,0-1 0,0 0 1,0 0-1,0-1 0,0 0 0,-1 0 1,1 0-1,-1 0 0,1-1 0,6-5 1,3-1-525,-1-2 0,0 1 0,-1-2 0,0 0 0,12-14 0,-17 15 2000,-1 1 0,-1-1 0,0-1 1,0 1-1,-1-1 0,0 0 0,3-18 0,1 2 572,2-2 2150,9-54 1,-23 104-2537,0 1 0,1 0 1,1 0-1,1 1 0,2 23 0,-1-39-848,1 1-1,-1-1 0,1 0 0,0 1 0,0-1 1,1 0-1,0-1 0,0 1 0,7 10 0,-6-12 2,-1-1 0,1 1 0,-1-1 0,1 0 0,0 0 0,0 0 0,0-1 0,1 1-1,-1-1 1,1 0 0,-1 0 0,1-1 0,0 1 0,9 1 0,-3-2 61,0 0 0,0-1 0,0 0 1,1 0-1,-1-1 0,15-4 0,-2-1 106,42-15 0,-55 16-259,1 1-1,-1-2 1,0 0 0,0 0-1,-1-1 1,0 0-1,0-1 1,-1 0-1,0-1 1,0 1-1,-1-2 1,10-13 0,-7 4-85,0-1 1,-1-1 0,10-29 0,15-71-249,-35 120 324,24-120-46,-22 105 67,0-1 0,-2 1 0,0 0 0,-1-1 0,-3-18 0,3 31-74,1 0 0,-1 0 0,0 0 0,-1 1 0,1-1 0,-1 1 1,0-1-1,1 1 0,-1 0 0,-1-1 0,1 1 0,0 0 0,-1 0 0,0 1 0,0-1 0,1 0 1,-2 1-1,-5-4 0,4 3 27,-1 1 0,1 0 1,-1 0-1,0 1 0,1-1 1,-1 1-1,0 0 1,0 1-1,0 0 0,0 0 1,0 0-1,-6 1 0,2 0 90,-1 1-1,1 0 0,-1 0 0,1 1 0,0 1 1,0 0-1,0 0 0,0 1 0,1 0 1,0 0-1,0 1 0,0 1 0,1-1 0,0 1 1,0 1-1,1-1 0,0 1 0,0 1 1,1-1-1,0 1 0,0 0 0,1 1 0,0-1 1,-6 19-1,8-18 2,0 0 0,0 0 0,1 0 0,1 0 0,-1 1 0,2-1 0,-1 1 0,1-1 0,1 1 0,2 13 0,-1-17 3,0 1 0,0-1 0,1 0 0,0 0 0,0 0 0,1 0 0,0-1 0,0 1 0,0-1 0,1 0 0,0 0 0,0-1 0,0 1 0,1-1 0,6 5 0,6 1 52,-1 0-1,1-1 0,0-1 1,1-1-1,0 0 0,1-2 1,-1 0-1,30 5 0,-39-10-450,0 0 0,1-1 0,-1 0-1,0 0 1,0-1 0,0 0 0,0-1 0,0 0 0,16-6-1,-22 6-233,0 1-1,0-1 0,0 0 0,0-1 0,-1 1 1,1-1-1,-1 0 0,0 0 0,1 0 0,3-5 0,-5 5-77,-1 1-1,1-1 0,0 0 1,-1 0-1,0 0 0,0-1 1,0 1-1,0 0 0,0 0 1,0-1-1,-1 1 0,0 0 0,0-1 1,0 1-1,0-4 0,-4-18-3236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2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21 3904,'0'-2'316,"0"1"0,0 0-1,0 0 1,0 0 0,-1-1 0,1 1 0,0 0 0,-1 0-1,1 0 1,-1 0 0,1 0 0,-7-5 5024,6 6-5193,0 0 0,0 1 0,-1-1-1,1 0 1,0 1 0,0-1 0,0 1-1,0 0 1,0-1 0,0 1 0,0 0-1,0-1 1,0 1 0,0 0 0,0 0-1,-1 2 1,-16 25 670,-3 15 532,-29 88-1,0 52 99,42-146-1282,2-1 1,2 1-1,1-1 0,2 1 1,7 71-1,0-63-168,3-1 0,1 0-1,2-1 1,24 57 0,-30-82-376,2-1 1,0-1-1,2 0 0,-1 0 1,2-1-1,0 0 0,1-1 1,0 0-1,1 0 0,0-2 1,1 0-1,1 0 1,17 10-1,-4-6-1936,33 15 1,30 7-838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1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53 2816,'5'-7'1775,"-1"1"0,2 0 0,-1 0 0,12-10 0,-5 4 3877,-16 23-5001,1 0 0,0 0-1,-2 16 1,-2 6-91,-64 188 1491,71-220-2043,-13 34 247,-2-1 0,-1-1 0,-29 44 0,-74 81 629,106-142-828,1 0 1,0 1-1,1 1 1,-11 24-1,21-42-35,1 1 0,0 0-1,-1-1 1,1 1 0,0 0 0,0 0-1,0-1 1,-1 1 0,1 0 0,0 0-1,0 0 1,0-1 0,0 1 0,0 0-1,0 0 1,1 0 0,-1-1-1,0 1 1,0 0 0,0 0 0,1 0-1,-1-1 1,1 1 0,-1 0 0,1 0-1,0 0-7,0 0 0,1 0-1,-1 0 1,0 0-1,1 0 1,-1-1-1,1 1 1,-1 0 0,0-1-1,1 1 1,-1-1-1,3 1 1,6 0 22,-1 0 0,1-1 0,13-1 0,-20 1 2,298-24 790,-221 24-492,-35 1-5817,-21-5-2283,-7 3 4459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 5408,'-6'-9'1656,"6"8"-850,4 3-452,-3 0-177,0-1-1,0 1 1,0-1 0,0 1 0,0 0-1,-1-1 1,1 1 0,-1 0 0,1 1 0,2 5 695,7 15 505,1-1 0,24 33-1,0 0-221,21 45 565,-4 3 0,-4 2 0,50 164 0,-90-240-1487,-1 0 0,-1 0 0,-2 1 0,-1-1 0,-1 1 0,-3 45 1,-3-30 47,-13 71 0,10-89-179,0 0 0,-2-1 0,-22 49 0,11-41-351,0-2-1,-39 46 0,58-78 237,-13 18-2047,-27 25 1,0-10-6297,22-21 4666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3072,'0'-15'11525,"6"11"-11114,-2 3-333,0 0 1,0 0-1,1 1 1,-1-1-1,0 1 1,1 0-1,-1 1 1,5 0-1,11 0 229,7-1-42,41 0 499,83 10-1,-141-9-713,1 1 0,-1 1 1,0-1-1,0 2 0,0-1 1,0 1-1,-1 1 0,1 0 1,-1 0-1,0 1 0,-1 0 1,1 1-1,-1 0 0,-1 0 1,1 0-1,-1 1 0,-1 0 0,1 1 1,-1-1-1,-1 1 0,1 1 1,6 18-1,-7-16 44,-2 1 0,0 0 0,0 0 0,-1 0 1,-1 0-1,0 0 0,-1 0 0,-1 0 0,0 0 0,-3 17 0,0-10 119,-2 0 1,0-1-1,-1 0 0,0 0 0,-20 33 1,-40 52 580,42-70-647,19-25-72,-1 0 1,1 1-1,-8 16 0,13-25-48,1-1 0,0 1 0,0 0-1,-1 0 1,1 0 0,0 0 0,0 0-1,0 0 1,0 0 0,0 0 0,0 0 0,0 0-1,1-1 1,-1 1 0,0 0 0,0 0-1,1 0 1,-1 0 0,1 0 0,-1-1-1,1 1 1,-1 0 0,1 0 0,-1-1 0,1 1-1,-1 0 1,1-1 0,0 1 0,0 0-1,0 0 1,4 2 21,0 1 0,1-1 1,9 4-1,-4-2 65,12 6-62,-18-9-59,1 1 0,-1-1 0,0 1 0,1 0 0,-1 0 0,-1 0 0,1 1 0,0 0 0,-1-1 0,0 2 0,0-1 0,5 6 0,-9-8 33,1 0 0,0 0 1,-1 0-1,0 0 0,1 0 0,-1 1 1,0-1-1,0 0 0,0 0 0,0 0 0,0 0 1,-1 0-1,0 2 0,-8 28 46,7-27-100,-80 195 244,34-93-206,41-92-46,3-5 69,0-1 0,0 1 0,-3 14 0,7-20-17,-1-1 0,1 1 0,0 0 1,0-1-1,0 1 0,0-1 1,1 1-1,-1-1 0,1 1 0,0-1 1,0 1-1,0-1 0,1 0 0,1 4 1,7 8 52,0-1 1,1 0-1,1 0 1,16 14-1,0 0-32,111 139 9,-54-63-260,-58-73 131,37 47 85,-53-64 60,-1 1-1,0 0 1,10 24 0,-18-35-37,0 1 1,0 0 0,0-1-1,-1 1 1,0 0 0,0 0 0,0 0-1,-1 0 1,1 0 0,-1 1 0,0-1-1,-1 0 1,1 0 0,-1 0-1,0 0 1,0 0 0,-1 0 0,1-1-1,-1 1 1,0 0 0,-6 8 0,-7 9 133,-2 0 0,-24 23 0,20-22-110,-111 112 138,131-134-185,-9 9-6,-69 62 118,67-62-109,-1-1 0,-1 0 0,0-1 0,-26 12 0,20-12-404,-1-1 0,1-1 0,-1-1-1,-22 2 1,32-5-281,0-2 0,1 1 0,-1-2 0,0 1 0,0-1 0,1-1 0,-1 0 0,1 0 0,-21-8 0,28 8 371,0 1 0,0 0 0,0-1 0,1 1 0,-1-1 0,0 0-1,1 0 1,-1 0 0,1 0 0,0-1 0,0 1 0,0-1 0,0 1-1,0-1 1,0 0 0,1 0 0,-1 1 0,1-1 0,0 0 0,0-1-1,0 1 1,0 0 0,0 0 0,1 0 0,-1-5 0,-1-40-3002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7 1472,'0'0'475,"13"-7"687,27 9 13136,-46-2-11732,0 1-2372,1 1 0,-1-1 0,0 1 0,0 0 0,-7 4 0,4-2-89,-3 1 16,0 1 0,0 1 1,1 0-1,0 0 0,-12 12 0,-46 46 501,63-58-568,-94 107 680,-5 6-332,4-23-274,85-82 30,-26 17 0,0 2-2288,32-27-408,16-26-11728,6 7 11535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6304,'-11'-27'2032,"10"27"-1992,1 0 0,0-1 0,0 1 0,-1-1 0,1 1 0,0-1 0,0 0 1,0 1-1,0-1 0,0 1 0,0-1 0,0 1 0,0-1 0,0 1 0,0-1 0,0 1 0,0-1 1,0 0-1,0 1 0,0-1 0,0 1 0,1-1 0,-1 1 0,0-1 0,0 1 0,1-1 0,-1 1 0,0 0 1,1-1-1,0 0 0,-1 1 199,1-1-22,-1 0-1,1 1 1,-1-1-1,1 0 1,-1 1-1,1-1 0,0 1 1,-1-1-1,1 1 1,0-1-1,-1 1 1,1-1-1,0 1 0,0 0 1,0-1-1,-1 1 1,1 0-1,0 0 1,0 0-1,0-1 1,0 1-1,-1 0 0,1 0 1,0 0-1,0 0 1,0 1-1,0-1 1,-1 0-1,1 0 0,1 1 1,1 0 56,0-1 0,-1 1 0,1 1 0,-1-1 1,1 0-1,-1 0 0,0 1 0,4 2 0,0 2 72,-1 0 0,1 1 0,-1-1 0,0 1 0,7 13 0,17 43 780,-17-36-736,0 0-58,98 193 1349,-104-209-1824,10 16 314,21 26 0,-31-45-464,0-1 1,1 0-1,0 0 0,0-1 0,0 0 0,1 0 0,0-1 0,8 5 1,-14-9-309,1 0 0,-1 0 1,1 0-1,-1 0 1,1 0-1,-1-1 1,1 1-1,-1-1 0,6 0 1,10 0-2076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621 43 5152,'0'-14'1648,"0"13"-1337,0 0 0,-1 0 1,0 0-1,1 0 0,-1 0 0,0 0 1,1 1-1,-1-1 0,0 0 1,0 0-1,0 1 0,1-1 0,-5-2 1984,3 1-2085,0 1-1,0-1 1,0 1-1,0 0 1,0-1 0,-1 1-1,1 1 1,0-1 0,0 0-1,-1 0 1,1 1-1,-1-1 1,1 1 0,-1 0-1,1 0 1,0 0 0,-4 0-1,0 0 66,-36 0 502,0 1 1,-1 2-1,-44 10 1,-126 34-201,206-46-590,-69 20-969,34-9-6478,36-8 5311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6816,'0'0'98,"0"-1"0,0 1 0,0-1 0,0 1 0,0-1 0,1 1 0,-1-1 0,0 1 1,0-1-1,0 1 0,1 0 0,-1-1 0,0 1 0,1-1 0,-1 1 0,0 0 0,1-1 0,-1 1 0,0 0 1,1-1-1,-1 1 0,0 0 0,1 0 0,-1-1 0,1 1 0,-1 0 0,1 0 0,-1 0 0,1 0 0,-1-1 0,1 1 1,-1 0-1,1 0 0,-1 0 0,1 0 0,0 0 0,1 0 38,-1 0 12,-1 0 0,1 1 0,-1-1-1,1 0 1,0 0 0,-1 1 0,1-1 0,-1 0 0,1 1-1,-1-1 1,1 0 0,-1 1 0,0-1 0,1 1 0,-1-1-1,1 1 1,-1-1 0,0 1 0,1-1 0,-1 1 0,0-1-1,0 1 1,1-1 0,-1 1 0,0-1 0,0 2 0,2 2 841,3 7-127,0 1 0,0 0 0,-2 0-1,5 21 1,4 54 655,-6-42-863,49 256 1898,2-105-4688,-52-182 861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20 6048,'-15'-12'2752,"12"7"-2400,-2 2 1504,0 6-1088,-4-3 1408,1 0-1280,-10 0-128,4 0-512,-4 0-672,5 5 224,0-1-992,3 1 672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3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25 3232,'17'-25'12512,"-47"43"-11504,7-5-744,1 0 0,0 2 0,1 0 0,1 2 0,-22 21-1,-28 54 585,34-43-517,-30 36 277,49-62-479,-31 37 163,-146 120 468,158-149-730,-107 103-69,122-111 48,0 2 0,2 0-1,1 2 1,-15 28 0,-43 89-1780,66-117-2943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7968,'-10'-11'3060,"15"21"-252,5 11-1796,3 6-411,1 0 0,0-1 0,2-1 0,1-1 0,28 31 0,-7-14 217,83 68 0,31 24 257,-121-104-761,-3 3-1,44 59 1,-42-44-327,30 61-1,-41-71-90,-9-20-535,-1 0-1,-1 1 1,6 22 0,-1 3-6385,-10-23 3878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0 3136,'0'0'4704,"-7"15"-1803,-75 62 2432,73-67-5126,1 1-1,-13 19 1,4-5-27,-1 2 119,-17 35-1,10-17-122,1-7 26,17-28-140,0-1-1,1 1 1,0 0-1,1 1 0,0-1 1,0 1-1,-5 21 1,10-26-21,0-1-1,0 0 1,0 0 0,1 1 0,-1-1 0,1 0-1,0 0 1,1 0 0,-1 0 0,1 0-1,0 0 1,1 0 0,-1-1 0,1 1 0,0-1-1,6 8 1,5 4 103,1 0 0,28 23 0,-38-34-101,14 10 292,17 16-353,-33-28 73,-1 0 0,0 0 1,1 0-1,-1 0 0,0 0 0,0 0 0,-1 0 1,1 1-1,2 6 0,-4-7 2,0 0-1,0 1 0,0-1 1,0 0-1,-1 0 1,1 0-1,-1 0 1,0 0-1,0 0 1,0 0-1,0 0 1,0 0-1,-3 4 1,-27 42 282,25-40-274,-31 45 101,-2-2 1,-2-2 0,-52 48-1,71-78-239,-23 22-9,40-36 106,0 0 0,0 0 0,1 0 1,0 1-1,-7 12 0,11-18-14,-1 0 0,1 1 1,-1-1-1,1 1 0,0-1 0,-1 1 1,1-1-1,0 0 0,0 1 1,0-1-1,0 1 0,0-1 1,1 1-1,-1-1 0,0 1 0,1-1 1,-1 0-1,1 1 0,-1-1 1,2 2-1,0 0 2,-1-1 1,1 1-1,0-1 0,1 0 1,-1 0-1,0 0 1,1 0-1,-1 0 0,4 1 1,5 3 36,1-1 0,0 0-1,19 5 1,-31-10-46,268 72 376,-262-71-355,1 1-7,0 0 1,0 0 0,6 4-1,-12-6-19,0 1-1,0-1 1,0 1-1,0-1 1,0 1-1,0 0 1,0-1-1,0 1 1,0 0-1,-1 0 1,1-1-1,0 1 1,0 0-1,-1 0 1,1 0-1,-1 0 1,1 0-1,-1 0 1,1 0-1,-1 0 1,1 0-1,-1 0 1,0 0-1,0 0 1,1 1-1,-1 0 1,-2 7 1,-1 0 0,0-1 1,0 0-1,0 0 1,-1 0-1,0 0 0,-9 12 1,5-7-1,-52 74 43,45-67-25,-10 14 142,-3-1-1,0-2 1,-60 52 0,50-51 88,-7 5 195,-75 81-1,115-113-415,2 0 1,-1 0-1,0 1 0,1-1 0,0 1 0,1-1 0,-1 1 1,1 0-1,0 0 0,-2 10 0,3-11 7,1 0 0,0-1 0,0 1 0,0 0 0,1-1 0,-1 1 0,1-1 0,0 1 0,0-1 0,1 1 0,0-1 0,-1 0 0,1 1 0,1-1 0,4 7 0,0-2-7,1 0 0,0 0 0,0-1 0,1 0 0,11 7 0,53 34 152,-68-46-160,29 18-10,1-3-1,1-1 1,0-1-1,42 12 1,-53-22-1384,37 5 0,-17-3-54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1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26 6560,'-1'-1'289,"1"0"-1,0 1 1,0-1 0,-1 0 0,1 0 0,0 0 0,0 1 0,0-1-1,0 0 1,0 0 0,0 0 0,0 1 0,0-1 0,0 0-1,0 0 1,0 0 0,1 1 0,-1-1 0,0 0 0,1 0 0,-1 1-1,0-1 1,1 0 0,-1 0 0,1 1 0,-1-1 0,1 1-1,-1-1 1,1 0 0,0 1 0,0-2 0,1 1 388,-2 25 2976,-6 31-2413,-2 0 1,-28 99-1,25-119-1003,-1-1 0,-2-1-1,-1 0 1,-2-1-1,-31 45 1,2-14 187,-36 51 395,79-110-801,-2 7 219,5-11-226,0 0-1,0 1 0,0-1 0,0 0 0,0 0 0,0 1 1,1-1-1,-1 0 0,0 1 0,0-1 0,0 0 0,1 0 1,-1 1-1,0-1 0,0 0 0,1 0 0,-1 0 0,0 0 1,1 1-1,-1-1 0,0 0 0,0 0 0,1 0 0,-1 0 1,0 0-1,1 0 0,-1 0 0,0 0 0,1 1 0,-1-1 1,1-1-1,17 4 163,1-1-1,31 0 1,-12-2-126,182 21 54,-194-18-1185,31-1-1,-38-3-2689,-1 0-1,28-6 1,-17 1-2685,0 4 2102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593 214 1824,'6'-1'467,"-1"0"0,0-1 0,-1 0 1,1 0-1,0 0 0,0 0 0,6-5 0,-7 5-210,10-7 964,-1-1-1,0 0 1,-1 0-1,14-16 0,4-3 1585,-26 25-2450,0 0 0,0-1-1,-1 1 1,1-1 0,-1 0 0,-1 0 0,1 0-1,-1 0 1,1-1 0,-1 1 0,-1-1 0,1 1-1,-1-1 1,0 0 0,-1 1 0,1-12 0,-27 43 1298,-62 68-1186,-102 143-1,94-98-211,22-32-67,-155 180-28,227-286-160,-44 52 0,12-21-3877,28-24 2367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6976,'-1'-1'12,"-6"-14"3090,8 10-1001,8 7-799,24 18 1293,55 44-1,-55-38-2032,-1 1 0,-1 2-1,-1 1 1,-2 2 0,40 57 0,80 176 705,-26-39-492,-107-200-913,-12-19-22,0-1 1,1 1 0,0-1-1,0 0 1,1 0 0,0-1-1,7 8 1,-7-9-764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45 4480,'1'-1'252,"0"0"-1,0 0 1,0 0 0,0 1 0,0-1 0,0 0 0,0 0-1,0 1 1,0-1 0,0 1 0,0-1 0,0 1-1,0-1 1,2 1 0,-2 0-2,-1 0 0,1 0 0,-1-1 0,1 1 0,-1 0 0,1 0 0,-1 0 0,1 0 0,-1-1 0,1 1 0,-1 0 0,1 0 0,-1-1 0,0 1 0,1-1 0,-1 1 0,1 0 0,-1-1 0,0 1 0,1-1 0,-1 1 0,0 0 0,1-1 1,-1 1-1,0-1 0,0 0 0,0 0 55,-1 0 1,0 0 0,0 0 0,0 1 0,0-1 0,0 0 0,0 0 0,0 1 0,0-1 0,-2 0 0,-6-3 6,-1 1 1,1 1 0,-1 0 0,0 0-1,0 1 1,-17 0 0,13 0-214,-21 0-108,0 2 0,-1 1 1,1 2-1,0 2 0,0 0 1,1 3-1,-55 20 0,81-26-23,1 0-1,0 1 0,-1-1 0,1 2 0,-8 5 0,13-9 31,0 1 1,1-1-1,-1 1 0,1 0 1,-1-1-1,1 1 0,0 0 0,-1 0 1,1 0-1,0 0 0,0 0 1,1 0-1,-1 0 0,0 0 0,1 0 1,-1 1-1,1-1 0,-1 0 1,1 0-1,0 1 0,0-1 1,0 0-1,1 0 0,0 5 0,1-1 17,0-1 0,0 1 0,1-1-1,-1 1 1,1-1 0,1 0 0,6 9-1,33 32 52,-35-37-90,20 17 49,1 0 0,47 31 0,69 34 156,-127-80-159,-3-3 174,0 2-1,-1-1 1,0 2 0,0 0 0,-1 1 0,20 23-1,-33-34-163,1 0 0,-1-1 0,1 1-1,-1 0 1,1-1 0,-1 1 0,1 0-1,-1 0 1,1 0 0,-1 0-1,0-1 1,0 1 0,1 0 0,-1 0-1,0 0 1,0 0 0,0 0 0,0 0-1,0 0 1,0-1 0,0 1 0,0 0-1,0 0 1,-1 0 0,1 0 0,0 0-1,-1-1 1,1 1 0,0 0 0,-1 0-1,1 0 1,-1-1 0,1 1 0,-1 0-1,0 0 1,1-1 0,-1 1-1,0-1 1,1 1 0,-2 0 0,-3 2 76,0 0 0,0-1 0,0 0 1,0 0-1,-7 1 0,9-2-107,-19 5 130,-1-1 0,0-2 0,-28 2 0,-71-4 43,71-1-152,36-1-1203,1 0-1,-20-5 0,31 6 701,-8-2-4435,22-1-1939,4 2 4093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91 316 9792,'0'0'143,"0"0"0,0 0-1,0 0 1,1 0 0,-1 0 0,0 0 0,2 2 1429,-2-2-1429,0 0 0,0 0 0,0 0 0,0 1 0,1-1 0,-1 0-1,0 0 1,0 0 0,0 1 0,0-1 0,0 0 0,0 0 0,0 0 0,0 1 0,0-1 0,0 0 0,0 0-1,0 0 1,0 1 0,0-1 0,0 0 0,-3 14 1759,1-4-742,-7 37 491,-19 62 1,-4 15-2491,30-118 553,-3 20-1663,4-25 1436,1 1 0,-1-1 0,1 0 0,-1 0-1,1 1 1,-1-1 0,0 0 0,1 0 0,-1 0 0,0 0 0,0 0 0,0 0 0,-2 2 0,2 1-2015</inkml:trace>
  <inkml:trace contextRef="#ctx0" brushRef="#br0" timeOffset="1">51 32 5408,'-10'-20'2432,"15"15"-2112,-5 2 32,5 3-256,-2-4-800,12 8 352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6816,'-4'9'817,"3"-7"-594,0 1 1,0-1-1,0 1 0,1 0 1,-1 0-1,1 0 0,0-1 1,-1 1-1,2 3 0,-2 8-262,-22 196 8425,12-163-6864,6-27-873,0 0-1,2 0 1,-2 33 0,5-53-632,0 0 0,0 1 0,0-1 1,0 0-1,0 0 0,0 1 0,0-1 0,0 0 0,0 1 0,0-1 0,0 0 1,0 0-1,0 1 0,0-1 0,0 0 0,0 0 0,1 1 0,-1-1 1,0 0-1,0 0 0,0 1 0,0-1 0,1 0 0,-1 0 0,0 1 1,0-1-1,0 0 0,1 0 0,-1 0 0,8-4 615,9-21 62,9-25-559,47-83-109,-57 109-24,0 0 1,1 1-1,26-27 1,-42 50-4,5-7 44,1 1 0,1-1 0,-1 1 0,13-7 0,-19 12-19,1 0 1,0 1-1,-1-1 0,1 0 0,0 1 1,0-1-1,-1 1 0,1-1 1,0 1-1,0 0 0,0 0 0,0 0 1,2 0-1,-3 1 0,0-1 1,1 1-1,-1-1 1,0 1-1,0-1 0,0 1 1,1 0-1,-1-1 1,0 1-1,0 0 0,0 0 1,0 0-1,0 0 1,-1 0-1,1 0 0,0 0 1,0 0-1,-1 1 0,1-1 1,0 2-1,3 7 51,-1-1 0,-1 0 0,0 1 0,0 0 0,-1-1 0,0 1 0,0 15 0,-10 74 95,8-87-150,-27 133 334,7-47-6863,21-84 4450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1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94 10400,'0'-1'114,"0"1"0,0 0 0,0 0 1,0 0-1,0-1 0,0 1 0,0 0 0,0 0 1,0 0-1,0-1 0,0 1 0,0 0 1,0 0-1,0 0 0,0-1 0,0 1 0,0 0 1,0 0-1,-1 0 0,1 0 0,0-1 1,0 1-1,0 0 0,0 0 0,0 0 0,-1 0 1,1 0-1,0-1 0,0 1 0,0 0 1,0 0-1,-1 0 0,1 0 0,0 0 0,0 0 1,0 0-1,-1 0 0,1 0 0,-4 9 1125,0 21 75,-17 114 2285,12-94-2889,2 1-1,-1 87 1,10-91-324,9 56-1,-9-89-289,1 0-1,1 0 1,0 0 0,1-1-1,0 1 1,1-1 0,0 0 0,13 17-1,-17-28-60,-1 1 0,1-1 0,0 0 0,0 0 0,0 0 0,1-1 0,-1 1 0,0 0 0,1-1 0,-1 0 0,1 1 0,-1-1 0,1 0 0,0 0 0,-1-1 0,1 1 0,0 0 0,0-1 0,0 0 0,-1 0-1,1 0 1,0 0 0,0 0 0,0 0 0,0-1 0,-1 1 0,6-2 0,1-2 32,0 1-1,0-1 1,-1-1 0,0 1-1,1-1 1,12-12 0,13-11-19,-1-3 0,-1-1 0,-2-1 0,43-60 0,-60 72-128,0-1 0,-1 0 0,-2-1 0,0 0 0,-1-1 0,-2 0 0,0 0 0,-2-1 0,0 0 0,-2 0 0,-1 0 0,-1 0 0,-1 0 0,-1 0 0,-1 0 0,-7-31 0,8 48 27,-2-1 0,1 0 1,-1 1-1,0 0 0,-1 0 1,0 0-1,-5-8 0,6 12 12,0 0 0,-1 0 0,1 1 0,-1-1-1,0 1 1,1 0 0,-1 0 0,-1 0 0,1 0 0,0 1 0,-1-1 0,1 1-1,-10-3 1,8 4 16,0 0 0,-1 0-1,1 0 1,0 0 0,-1 1-1,1 0 1,0 1 0,-1 0-1,1 0 1,0 0 0,-8 3-1,2-1 41,1 2 1,0 0-1,0 0 0,1 1 0,-12 8 0,6-2 68,0 0 0,1 2 0,1 0 0,0 0 0,1 1 0,-15 23 0,12-13 82,2 0 1,0 0-1,-16 47 1,28-66-77,0 0 1,0 1-1,1-1 1,0 1 0,0-1-1,0 1 1,1-1-1,0 1 1,1 9 0,0-13-46,0 0 0,-1 1 0,1-1 0,0 0 1,1 0-1,-1 0 0,0 0 0,1 0 0,0 0 0,0 0 1,0 0-1,0-1 0,0 1 0,0-1 0,1 0 1,-1 1-1,1-1 0,-1 0 0,1 0 0,4 2 1,2-1 49,0 1 1,0-1 0,0-1-1,1 1 1,-1-2 0,1 1 0,13-1-1,72-3 135,-65 0-181,10-1-385,61-12 0,-73 8-3374,37-13 0,-38 11 655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2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441 704 2976,'3'-2'813,"0"-1"0,0 1 0,0 0 1,7-3-1,9-8 3553,-19 13-4266,1 0 1,-1 0 0,0-1 0,0 1-1,0 0 1,0-1 0,1 1-1,-1 0 1,0 0 0,0-1 0,0 1-1,0 0 1,0-1 0,0 1-1,0 0 1,0-1 0,0 1 0,0 0-1,0-1 1,0 1 0,0 0 0,0-1-1,0 1 1,0 0 0,0 0-1,0-1 1,-1 1 0,1 0 0,0-1-1,0 1 1,0 0 0,0 0 0,-1-1-1,1 1 1,0 0 0,0 0-1,-1-1 1,1 1 0,0 0 0,0 0-1,-1 0 1,1 0 0,0 0-1,-1-1 1,1 1 0,0 0 0,-1 0-1,-1-1 228,-1 0-1,1 0 0,-1 0 0,1 0 0,-1 1 1,-4-1-1,-14 0-56,-1 1 1,0 1 0,1 1-1,-1 1 1,1 0 0,-32 11-1,25-5-167,-1 2 0,2 1 0,-1 0 0,-27 19 0,45-24-56,1 0 0,0 0-1,0 0 1,1 1 0,0 0 0,0 1-1,1 0 1,0 0 0,1 0 0,-6 12-1,10-17-15,0 1 0,0 0-1,0 1 1,1-1 0,-1 0 0,1 0-1,0 1 1,1-1 0,0 0-1,0 6 1,0-6-5,1-1 0,-1 0 0,1 0 0,1 0 0,-1 0 0,0 0 0,1-1 1,0 1-1,0 0 0,0-1 0,0 1 0,1-1 0,-1 0 0,5 5 0,-3-4 12,1 0 0,0-1 0,0 1 0,0-1 0,0 0 0,1 0 0,-1 0 0,1-1 0,-1 0 0,1 0 0,0-1 0,0 1 0,0-1 0,0 0 0,0-1 0,0 1 0,0-1 0,0-1 0,12-1 0,-5 0 14,-1-1 0,0 0-1,0-1 1,0 0-1,-1-1 1,1-1 0,-1 1-1,0-2 1,10-7 0,7-9 11,-2-1 0,-1-1 0,40-53 0,-43 47-90,-1-1 1,-2-1-1,-2 0 1,-1-2-1,17-51 0,-11 13 18,21-122-1,-27 66 148,-14 107-179,-2 0 0,-1 0 0,-6-35 0,1 31-77,5 25 110,1 0 0,-1-1 0,1 1 0,-1 0 0,0 1 0,0-1 0,1 0 0,-1 0 0,0 0 0,0 0 0,0 1 1,0-1-1,0 0 0,0 1 0,0-1 0,-1 0 0,1 1 5,0-1-1,1 1 1,-1 0-1,1 0 1,-1 0 0,1 0-1,-1 0 1,0 0 0,1 0-1,-1 0 1,1 0-1,-1 0 1,0 0 0,1 0-1,-1 0 1,1 0 0,-1 0-1,0 0 1,1 1 0,-1-1-1,1 0 1,-1 1-1,1-1 1,-1 0 0,1 1-1,-1-1 1,-4 5 6,1 0 1,0 0-1,0 0 0,0 0 1,1 1-1,0-1 0,0 1 1,0 0-1,1 0 1,-4 10-1,-11 45 366,-16 97 0,2 70 281,29-211-623,-8 91-18,4 0 1,11 130 0,-4-227-224,6 51-375,-6-55 176,0-1 0,1 0 0,0 1 0,1-1 0,-1 0 0,1 0 1,4 6-1,-6-10 236,0-1 1,0 0 0,0 0 0,0 0-1,0 0 1,0 1 0,0-2-1,0 1 1,1 0 0,-1 0-1,0 0 1,1 0 0,-1-1 0,0 1-1,1-1 1,-1 1 0,1-1-1,-1 0 1,1 1 0,-1-1 0,1 0-1,-1 0 1,1 0 0,-1 0-1,3 0 1,1-1-265,-1-1 1,0 1-1,1 0 0,-1-1 1,0 0-1,0 0 0,0 0 1,0-1-1,4-3 0,7-7-1839,18-19-1,-33 31 2253,54-54-3013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2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85 7808,'-1'0'128,"1"-1"-1,0 1 1,0-1 0,-1 1 0,1-1 0,0 1 0,-1-1-1,1 1 1,-1 0 0,1-1 0,0 1 0,-1-1 0,1 1-1,-1 0 1,1 0 0,-1-1 0,1 1 0,-1 0 0,1 0-1,-1-1 1,0 1 0,1 0 0,-1 0 0,1 0 0,-1 0-1,1 0 1,-1 0 0,0 0 0,1 0 0,-1 0 0,1 0-1,-2 1 1,1 0 25,0 0 1,0 0-1,0 0 0,0 0 0,1 0 0,-1 0 1,0 0-1,0 0 0,1 1 0,-1-1 0,1 0 0,-1 1 1,1-1-1,0 0 0,-1 1 0,1-1 0,0 3 1,-19 95 2919,-7 42-1021,15-59-1123,-13 120 1225,22-173-1970,2 0 0,1 0 0,1-1 0,2 1-1,7 28 1,-9-48-106,1 1 0,1-1 0,0 0 0,0 0 0,0 0 0,1-1 0,7 10 0,-10-16-51,-1 0 0,1 0 0,-1 0 0,1-1 0,0 1 0,0 0 0,0-1 0,0 1 0,0-1 0,0 0 0,0 0 0,0 0 0,0 0 0,1 0 0,-1 0 0,0 0 0,1-1 0,-1 1 0,5-1 0,-2 0 11,0-1 1,0 1 0,1-1 0,-1-1 0,0 1 0,0-1 0,0 0 0,0 0-1,5-3 1,34-20 80,-2-2 0,46-36 1,-72 50-211,-1-1 0,0-1 0,0 0 0,18-27 0,-13 12-143,30-62 0,-27 38 141,-2-1-1,-3-1 1,12-63 0,-25 92 45,0 0 0,2-38 0,-7 55 8,0-1 0,-1 0 1,0 1-1,-1-1 0,0 1 0,-1-1 1,0 1-1,-7-17 0,8 23 25,0 0 0,-1 0 0,1 0 0,-1 0 0,0 1 0,0-1-1,0 1 1,0-1 0,-1 1 0,0 0 0,1 1 0,-1-1 0,0 1 0,0-1-1,0 1 1,-1 0 0,1 1 0,-6-3 0,0 2 0,-1 0-1,0 0 1,-1 1 0,1 1-1,0-1 1,-13 3 0,8-1 85,0 0 1,0 1-1,0 1 1,0 1-1,0 0 1,0 1-1,1 0 1,-22 12-1,27-11 16,0 0 1,1 0-1,0 1 0,0 1 0,0-1 1,1 1-1,0 1 0,0 0 0,1 0 0,0 0 1,-9 17-1,9-10 46,0 1 1,1 0-1,0 0 0,2 0 1,0 1-1,1-1 0,0 1 1,2 0-1,0 0 0,3 31 1,-2-41-86,1-1 1,1 0-1,-1 0 0,1 0 1,0-1-1,1 1 1,-1 0-1,1-1 1,1 1-1,-1-1 0,1 0 1,0 0-1,1-1 1,-1 1-1,1-1 0,0 0 1,1 0-1,-1-1 1,1 1-1,0-1 0,0 0 1,0-1-1,0 1 1,1-1-1,-1-1 0,11 4 1,5-1-60,0 0 1,1-1 0,-1-1-1,1-2 1,-1 0-1,1-1 1,0-1-1,-1-1 1,1-2 0,-1 0-1,0-1 1,0-1-1,38-16 1,-27 5-2417,31-20 1,-7 3-4520,-10 12 2563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 1248,'0'0'212,"0"-1"0,0 1 0,1-1 0,-1 1 0,0 0 0,0-1 0,0 1 0,1 0 0,-1-1 0,0 1 0,0 0 0,1 0 0,-1-1 0,0 1 0,1 0 0,-1 0 0,0 0 0,1-1 0,-1 1 1,1 0-1,-1 0 0,0 0 0,1 0 0,-1 0 0,1 0 0,-1 0 0,0-1 0,1 1 0,-1 0 0,1 1 0,-1-1 0,0 0 0,1 0 0,-1 0 0,1 0 0,-1 0 0,0 0 0,1 1 0,4-1 1092,-14 11 2759,-34 46-3619,32-42-115,1 0 0,-2 0 1,-13 13-1,44-52 1995,-2 0-2310,31-31 0,-23 26 55,-23 26 47,-6 10-94,-12 13-96,-37 34 277,17-26-49,33-27-404,3-1 84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35 245 4064,'-2'-2'596,"-1"0"1,1 1-1,-1-1 1,1 0-1,0-1 1,-1 1-1,1 0 1,0 0-1,1-1 0,-1 0 1,0 1-1,1-1 1,-1 0-1,1 1 1,0-1-1,0 0 1,0 0-1,-1-6 1,2 6-427,0-1 0,1 1 1,-1-1-1,1 1 0,-1 0 1,1-1-1,0 1 0,0 0 1,0-1-1,1 1 1,-1 0-1,1 0 0,0 0 1,0 0-1,0 1 0,3-5 1,5-5-42,1 0 0,1 1-1,0 0 1,0 1 0,1 0 0,0 1 0,1 0 0,0 1 0,0 1 0,1 0 0,15-4-1,-19 7-111,1 0-1,-1 1 1,1 1-1,14-2 1,-24 4-4,1-1-1,-1 1 1,1 0 0,-1 0 0,1 1-1,-1-1 1,1 0 0,-1 1 0,1-1-1,-1 1 1,0 0 0,1 0 0,-1 0-1,0 0 1,0 0 0,0 0 0,0 1-1,0-1 1,0 1 0,0 0 0,0-1-1,0 1 1,-1 0 0,1 0 0,-1 0-1,2 2 1,-2-1-3,0 0 0,0 0 0,0 0 0,0-1 0,-1 1 0,1 0 0,-1 0 0,0 0 1,0 0-1,0 0 0,0 0 0,-1 0 0,1 0 0,-1 0 0,0 3 0,-1 4 5,-9 34 78,-2-1 0,-1 0 0,-30 59 0,31-71-6,-19 38 352,-3-1 0,-77 110 0,104-167-261,1 0 0,-11 23-1,18-33-146,-1-1-1,1 1 0,0-1 0,0 1 0,0-1 0,0 1 1,-1-1-1,1 1 0,0-1 0,0 1 0,0-1 1,0 1-1,0-1 0,0 1 0,0 0 0,0-1 1,1 1-1,-1-1 0,0 1 0,0-1 0,0 1 1,0-1-1,1 1 0,-1-1 0,0 1 0,1-1 1,-1 1-1,1 0 30,0-1 1,0 1 0,0 0-1,0-1 1,1 1 0,-1-1-1,0 1 1,0-1 0,0 0-1,0 1 1,3-1 0,3 1 89,0-1 1,0 0 0,11-1-1,55-10 336,27-3-454,-57 7-234,-18 3-567,2 1-7785,-19 3 5978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2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71 161 2560,'0'-3'227,"1"0"0,-1 0 0,0 0 0,1 0 1,0 0-1,0 0 0,0 0 0,0 0 0,0 1 0,1-1 0,-1 0 0,1 1 1,2-3-1,7-14 1462,9-14 1888,-14 24-1576,0 0-1,7-16 0,-9 18-828,2-8 1950,-6 15-3093,0 0 0,0 0 0,0 0 0,0 0 0,0 0 0,0 0 0,0 0 1,0 0-1,0 0 0,-1 0 0,1 0 0,0 0 0,0 0 0,0-1 0,0 1 0,0 0 0,0 0 1,0 0-1,0 0 0,0 0 0,0 0 0,0 0 0,0 0 0,0 0 0,0 0 0,0 0 1,0 0-1,0 0 0,0 0 0,0 0 0,0 0 0,0 0 0,0 0 0,0 0 0,-1 0 0,1 0 1,0 0-1,0 0 0,0 0 0,0 0 0,0 0 0,0 0 0,0 0 0,0 0 0,0 0 0,0 0 1,0 0-1,0 0 0,0 0 0,0 0 0,0 0 0,0 0 0,-1 0 0,1 0 0,0 0 1,0 0-1,0 0 0,0 0 0,0 0 0,0 0 0,0 0 0,0 1 0,-4 4 660,-12 39 422,2 1 0,-16 88 1,-25 194 1063,29-106-2620,23-200 0,2-11-2254,3-3 763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5824,'36'-7'7581,"-23"4"-6613,-6 2-699,-1-1 1,0 0-1,0 0 1,0-1 0,0 1-1,0-1 1,0-1-1,-1 1 1,7-7-1,4-3 37,21-25-1,-29 29-198,37-41 165,-3-1 0,-1-2 0,-4-2 0,39-75 0,-68 114-185,0 1-1,-2-2 1,10-31 0,-15 41-28,0 1 0,0-1 0,0 1 0,-1-1 1,0 1-1,-2-13 0,2 16-19,-1 0 0,0-1-1,0 2 1,0-1 0,0 0 0,0 0-1,0 0 1,-1 0 0,1 1 0,-1-1 0,0 1-1,0-1 1,0 1 0,0 0 0,-3-3-1,2 3-20,1 1 0,0 0 0,-1 0 0,1-1 0,-1 1 0,1 1 0,-1-1 0,0 0 0,1 1 0,-1-1 0,0 1 0,1 0 0,-1 0 0,0 0 0,0 0 0,1 1 0,-1-1 0,-2 1 0,-3 1 73,0 1 0,0 0 1,0 0-1,-11 6 0,14-6-36,-1 1 0,1-1 0,0 1 1,0 1-1,0-1 0,1 0 0,0 1 1,0 0-1,-4 6 0,2-1 35,0-1-1,1 1 1,1 1-1,-6 16 0,1 5 132,3 0 0,-5 49 0,8-53-68,1 0 0,2 1 0,4 39 0,-2-55-116,0-1 0,0 0 0,2 0 0,-1 0 0,2 0 0,-1 0 0,2-1 0,-1 0 0,2 0 0,8 12 0,-10-17-394,0-1-1,0 0 1,0-1 0,0 1-1,1-1 1,0 0-1,0 0 1,0-1-1,1 0 1,-1 0 0,1 0-1,-1-1 1,1 0-1,13 2 1,-5-2-1434,0-1 0,0 0 1,1-1-1,-1 0 0,27-5 0,7-3-1340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5888,'9'-32'10165,"-10"34"-9824,0 0 1,0 0-1,0 0 1,0 0-1,1 0 1,-1 0-1,1 1 1,-1-1-1,1 0 1,0 3-1,-2 6 425,-47 303 3170,32-91-3744,17-214-339,-2 62 363,6-23-3703,-3-36-174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11 455 9312,'-11'-20'2981,"11"19"-2739,0 1-1,0-1 1,0 0-1,0 0 1,0 0-1,1 0 1,-1 0 0,0 0-1,0 0 1,1 1-1,-1-1 1,0 0-1,1 0 1,-1 0 0,1-1 113,3-1 269,-1-1 0,0 1 0,1-1 1,0 1-1,0 0 0,6-3 1,-2 0-148,4-2-144,1 1-1,-1 0 1,1 1 0,0 1-1,1 0 1,19-5-1,87-10-569,-85 15 301,92-3-1225,-44 5-3559,-59 1-774,33-8 0,-29 5 1745</inkml:trace>
  <inkml:trace contextRef="#ctx0" brushRef="#br0" timeOffset="1">907 4 8384,'-15'-4'2704,"14"5"-2509,1-1 0,-1 1 0,1-1 0,0 1-1,-1 0 1,1-1 0,0 1 0,0-1 0,-1 1 0,1 0 0,0-1 0,0 1 0,0-1 0,0 1 0,0 0 0,0-1 0,0 1 0,0 0 0,0-1 0,0 2 0,0 1 356,-13 64 4871,3-8-4247,-24 234 581,-2 14-5405,27-255 1803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6 6976,'-45'-6'2256,"36"7"-1678,-6 8-271,-21 17 622,1 1 1,2 1-1,-55 62 0,58-55-135,2 1-1,2 1 0,-33 62 0,32-40-138,2 2 0,-19 72 0,-15 136 442,47-180-776,4-1 1,4 122 0,6-175-266,0 1 1,3-1-1,1 0 1,2 0-1,1 0 1,1-1-1,2-1 1,2 0-1,1 0 0,1-2 1,34 50-1,-25-45-195,2-1-1,2-2 1,1 0-1,1-2 1,43 33-1,-30-34-777,52 28-1,-67-41 181,1-2 0,1-2-1,0 0 1,1-2 0,0-2 0,0-1-1,51 6 1,65-3-1924,-144-11 2613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6304,'26'-7'2032,"-25"7"-1983,0 0 1,0 0 0,0 0-1,0-1 1,0 1 0,0 0-1,0 1 1,0-1 0,0 0-1,0 0 1,0 0 0,0 1-1,0-1 1,0 0 0,1 1-1,7 1 49,-2 0 100,0 0 1,0-1 0,-1 2-1,1-1 1,0 1 0,-1 0-1,0 1 1,0-1 0,0 1-1,10 9 1,-5-1 413,-2 1-1,1 0 1,-2 0 0,11 21 0,-12-20-167,38 71 1436,-4 3 0,38 118-1,-56-125-889,-3 0-1,16 151 0,-31-161-623,-4 1-1,-2-1 1,-15 90 0,7-105-305,-2-1 0,-22 61 0,22-85-104,-1 0 0,-2-1 0,-1 0-1,-1-1 1,-39 51 0,31-50-1256,-38 35 0,-37 19-5282,56-51 3434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1 5632,'0'0'1834,"0"0"-1606,0 1 0,0-1 0,-1 0 0,1 1 0,-1-1 0,1 0 0,0 1-1,-1-1 1,1 0 0,-1 0 0,1 1 0,-1-1 0,1 0 0,-1 0 0,1 0-1,-1 1 1,1-1 0,-1 0 0,1 0 0,-1 0 0,0 0 0,-34 0 2010,-14-1-138,-1 2 1,-81 13-1,117-11-2030,0 0 0,0 1 1,0 0-1,1 1 0,0 0 1,0 1-1,1 1 1,-1 0-1,1 1 0,1 0 1,-1 1-1,2 0 0,-1 0 1,-11 15-1,12-11-47,1 1 0,0 0 1,0 1-1,2-1 0,-11 27 0,10-16 48,1 1 0,-7 50 0,10-42 34,2 1 0,2 46 0,1 108 161,3-117-203,-1-12 153,-2-1-1,-10 90 1,2-105-137,-2-1-1,-2 0 1,-2 0 0,-26 61 0,32-87 29,-6 22 1,1-3-262,11-32 159,-1 0 0,1 1 0,0-1 1,0 1-1,1-1 0,-1 6 0,1-9 8,0 0 0,0 0 0,0 0 1,0 0-1,0 0 0,0 0 0,0 0 1,1 0-1,-1 0 0,0 0 0,1 0 0,-1 0 1,1-1-1,-1 1 0,1 0 0,-1 0 1,1 0-1,-1 0 0,1-1 0,0 1 0,0 0 1,-1 0-1,1-1 0,0 1 0,0-1 1,0 1-1,0-1 0,-1 1 0,1-1 1,0 1-1,0-1 0,0 0 0,0 0 0,0 1 1,1-1-1,23 2 84,0-2 0,0 0 0,40-7 0,76-20 570,-6 0-325,-76 20-521,0 2 0,111 6 0,-163-1 14,-1 1 0,1 1-1,-1-1 1,11 5 0,-22-25-15457,7 7 12160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24 6816,'5'-3'555,"-2"1"-83,0 1 1,0-1-1,0 0 0,0 0 0,-1 0 1,5-5-1,-7 7-366,0 0 0,0-1 1,0 1-1,0 0 0,0 0 0,-1 0 0,1 0 0,0-1 1,0 1-1,0 0 0,0 0 0,-1 0 0,1 0 1,0 0-1,0 0 0,-1 0 0,1 0 0,0-1 0,0 1 1,0 0-1,-1 0 0,1 0 0,0 0 0,0 0 1,-1 0-1,1 0 0,0 0 0,0 0 0,0 1 0,-1-1 1,1 0-1,0 0 0,0 0 0,-1 0 0,1 0 1,0 0-1,-13 3 1245,-17 4-72,-31 14-1,38-13-934,-304 126 2824,319-130-3165,0 1-1,-1 0 1,1 0-1,-9 8 1,15-11 2,0 0-1,0 0 1,0 0-1,0 1 1,0-1 0,0 1-1,1 0 1,-1-1 0,1 1-1,0 0 1,0 0-1,0 0 1,0 0 0,0 0-1,1 0 1,-1 0-1,1 6 1,1 1 10,0 0 0,1 0 0,1 0 0,0 0 0,0-1 0,1 1 0,6 11 0,-3-5-12,4 8 33,2-1 0,0-1 0,27 35 0,57 52 76,-93-105-106,7 7 46,-1 0 0,1 1-1,14 23 1,-24-34-20,-1 1-1,1-1 1,-1 0 0,0 0-1,1 1 1,-1-1 0,0 0 0,0 1-1,1-1 1,-1 0 0,0 0-1,-1 1 1,1-1 0,0 0-1,0 1 1,0-1 0,-1 0-1,1 0 1,-1 1 0,1-1 0,-2 2-1,-1 1 44,1 0 0,-1-1 0,0 1 1,-5 4-1,5-5-7,-5 5 13,-1-1-1,0 0 1,-1 0-1,0-1 1,-14 7-1,10-5-19,-3 0 8,-1 0 0,0-1 0,-37 8 0,-57 6-222,107-20 132,-11 2-175,-61 8-1771,26-8-3150,35-3 2872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10400,'-6'-5'1232,"-8"-10"5183,47 16-3458,59 7 0,-76-5-2883,0 1 0,0 0 0,-1 1 0,1 0 0,24 14 0,-9-3-40,-15-8-79,-1 0 0,22 16-1,-17-9-1719,1-3-5573,-11-7 4682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8960,'-3'18'8366,"0"16"-5533,-12 114-31,1-12-2233,2 55-229,3-51-3437,9-131 1626,0 20-2644,7-9-2912,2-9 3091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6560,'0'-4'535,"0"4"-489,1 0 0,-1 0 0,0 0 0,0 0 0,0 0 1,0-1-1,0 1 0,0 0 0,0 0 0,0 0 0,0 0 1,0 0-1,0-1 0,0 1 0,0 0 0,0 0 0,0 0 1,0 0-1,0-1 0,0 1 0,0 0 0,0 0 1,0 0-1,0 0 0,0-1 0,0 1 0,0 0 0,0 0 1,-1 0-1,1 0 0,0 0 0,0 0 0,0-1 0,0 1 1,0 0-1,0 0 0,0 0 0,-1 0 0,1 0 0,0 0 1,0 0-1,0 0 0,0 0 0,0 0 0,-1 0 0,1-1 1,0 1-1,0 0 0,0 0 0,0 0 0,-1 0 0,1 0 1,0 0-1,0 0 0,0 0 0,0 1 0,0-1 1,-1 0-1,1 0 0,0 0 0,0 0 0,0 0 0,0 0 1,-1 0-1,11 4 4383,12-2-2672,-2-3-1146,1 2 0,-1 0 0,26 6 0,-39-5-535,0-1 0,-1 2 0,0-1 0,1 1 0,-1 0 0,0 0 1,0 1-1,-1-1 0,1 1 0,-1 1 0,0-1 0,0 1 0,8 8 0,-6-3-11,0 0-1,-1 1 1,0-1-1,0 1 1,6 20-1,12 58 216,-18-57-180,-1-1 0,0 38 0,-6 63 64,1-93-111,-7 187 148,0 51 364,16-2 125,21-11 766,-30-260-1387,1-1-1,-1 1 0,1 0 0,-1-1 1,0 1-1,-1-1 0,1 1 0,-1 0 1,1-1-1,-1 1 0,0-1 0,-1 1 1,1-1-1,-2 4 0,2-6-44,0 0 0,-1 0 0,1 0 0,0 0 0,0 0 0,0 0 1,-1-1-1,1 1 0,0 0 0,-1-1 0,1 1 0,-1-1 0,1 0 0,-1 1 0,1-1 0,-1 0 0,1 0 0,0 0 0,-1 0 0,1 0 0,-1 0 0,-2-1 0,-6-1-38,1 0 0,-12-4 0,14 4-22,-30-11-1211,-67-32-1,18-2-3638,9 4-3210,44 23 4523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4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80 279 4736,'0'-1'281,"0"1"0,0-1 0,0 1 0,0-1 1,0 1-1,0-1 0,0 1 0,0-1 0,0 1 0,1-1 0,-1 1 1,0-1-1,0 1 0,0-1 0,1 1 0,-1-1 0,0 1 0,1 0 1,-1-1-1,0 1 0,1 0 0,-1-1 0,0 1 0,1 0 0,-1-1 1,1 1-1,-1 0 0,1-1 0,-1 1 0,1 0 0,-1 0 0,1 0 1,-1 0-1,1-1 0,0 1 0,9-4 4355,-2-3-4370,-2-1 271,0 0 0,-1 0 0,9-19-1,0 1-139,36-74 294,-48 94-662,1 0 22,0 1 1,1 0-1,-1 1 0,6-6 0,-5 5-23,-1 0-1,1 1 1,-1-1 0,5-10 0,-6 9-67,-3 5 19,0 2 16,1 0 0,-1-1 0,1 1 0,-1 0 0,1-1 0,-1 1 1,1 0-1,0 0 0,0-1 0,-1 1 0,1 0 0,0 0 0,0 0 0,0 1 1,-12 81 157,-15 132 780,26-202-917,-44 351 510,37-309-429,-7 37-36,10-67-9,1 1 0,0 51 1,4-75-26,0 0 0,0 0 0,-1 0 1,1 0-1,0 0 0,-1 0 0,1 0 1,-1-1-1,0 1 0,0 0 0,0 0 0,0-1 1,0 1-1,0 0 0,-2 2 0,-1 0-4,0-1-1,-1 1 1,1-1-1,-6 3 1,-2 2 57,6-4-74,0 0-1,0-1 0,-1 0 1,1 0-1,-1 0 1,1-1-1,-1 0 0,0 0 1,-7 0-1,12-2 96,7 0 138,54-26 565,-38 17-725,1 0 0,0 0 0,0 2 0,25-4 0,36-3 126,-14 2-3260,-54 10-535,3 5 1071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1 523 3072,'0'-1'453,"0"0"1,0 0-1,1 0 0,-1 1 1,0-1-1,1 0 1,-1 0-1,1 1 0,-1-1 1,1 0-1,-1 1 1,1-1-1,-1 1 0,1-1 1,-1 1-1,1-1 1,1 0-1,20-17 2791,-7 6-1892,23-27-260,-2 1-723,16-10-62,106-75-1,-133 105-182,0 0 0,30-30 0,-48 40-77,1 0 0,-1 0 1,0-1-1,-1 0 0,0 0 0,-1-1 0,0 1 1,0-1-1,-1 0 0,4-14 0,-7 22-60,-1 0 0,1 0-1,-1 0 1,0 1 0,0-1-1,0 0 1,0 0 0,0 0 0,0 0-1,0 0 1,-1 0 0,0-2-1,1 4 0,0-1 0,0 1-1,-1-1 1,1 1 0,0-1-1,0 1 1,-1 0 0,1-1-1,0 1 1,-1 0 0,1-1-1,-1 1 1,1 0 0,0 0-1,-1-1 1,1 1 0,-1 0-1,1 0 1,-1 0 0,0-1-1,0 1-23,0 0 0,0 0-1,-1 0 1,1 0 0,0 0 0,0 1-1,0-1 1,-1 0 0,1 0-1,0 1 1,-2 0 0,-7 3 37,0 1-1,1 0 1,0 1 0,0 0 0,0 1 0,1-1 0,0 1 0,0 1-1,0 0 1,-11 15 0,15-16 42,-1 0-1,1 0 1,1 1-1,-1-1 0,1 1 1,0-1-1,1 1 1,0 0-1,0 0 1,1 0-1,0 1 1,0-1-1,1 0 1,0 0-1,2 9 0,-1-5-30,2 0-1,-1-1 0,2 1 0,7 17 0,26 40 303,-33-62-421,0-1 1,0 0 0,1 0-1,0 0 1,1 0 0,-1-1-1,1 0 1,8 6 0,-12-9-233,1-1 1,-1 1-1,1-1 1,-1 1-1,1-1 1,0 0-1,-1 0 1,1 0-1,0-1 1,0 1-1,0-1 1,0 1-1,0-1 1,-1 0-1,1 0 1,0 0-1,0-1 1,0 1-1,0-1 1,0 1-1,-1-1 1,1 0-1,0 0 1,4-2-1,15-9-2112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3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14 2912,'0'-13'11194,"-5"18"-10404,-3 5-387,-1 0 1,-19 15 0,2-2 1222,78-76 352,-42 46-1991,-9 7-97,-4 3-161,-37 40 479,-16 11 768,112-107 666,-52 48-1688,-7 5-184,-6 1 16,15-3 225,0-1 1,-1 0-1,1 0 0,-1-1 1,7-5-1,6-4-474,-7 3-2586,-2 2-3384,-1 7 2561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7 9888,'-8'-6'2957,"8"11"657,1 6-1887,-2 1-626,0 1 1,-7 23-1,2-6-394,-11 73 551,-30 147 268,-10 33-935,39-161-4953,17-102 2575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6 145 7968,'-4'-33'2565,"3"33"-2532,1-1 0,0 1 0,0-1-1,0 1 1,0 0 0,0-1 0,0 1 0,0-1 0,0 1 0,0 0-1,0-1 1,0 1 0,0-1 0,0 1 0,0 0 0,1-1 0,-1 1-1,0-1 1,0 1 0,0 0 0,1-1 0,-1 1 0,0 0 0,0-1-1,1 1 1,-1 0 0,0 0 0,0-1 0,1 1 0,0 0 0,7-9 645,1 1 0,1 0 1,-1 0-1,19-10 1,-11 9 10,1 1 0,0 1 0,0 0 1,35-7-1,-42 13-463,-1-1-1,1 1 1,0 1 0,0 0 0,0 1 0,-1 0 0,1 0 0,0 1-1,-1 0 1,13 5 0,-8-1-15,0 0 0,-1 1 0,0 0 0,0 1 1,-1 1-1,0 0 0,0 0 0,-1 2 0,0-1 0,13 18 0,-20-22-75,-1 0 0,1 0-1,-1 1 1,-1-1 0,1 1-1,-1 0 1,0 1 0,-1-1-1,0 0 1,0 1 0,0-1-1,-1 1 1,0-1 0,-1 1-1,0 0 1,0-1 0,0 1-1,-1 0 1,0-1 0,-1 1 0,1-1-1,-2 1 1,-2 7 0,-2 1-20,0 0 0,-1-1 0,-1 0 1,-1 0-1,0-1 0,0 0 0,-1-1 1,-1 0-1,-23 19 0,33-30-112,-1 0-1,0 0 0,-1 0 1,1 0-1,0-1 1,0 1-1,-1-1 0,1 0 1,-1 0-1,1 0 1,-7 1-1,7-2-188,0-1 1,0 1-1,1 0 1,-1-1-1,0 0 1,0 0-1,0 0 1,1 0-1,-1 0 1,1 0-1,-1 0 0,1-1 1,-1 0-1,1 1 1,-4-5-1,-16-16-3241,21 21 2774,-1-1-1,1 0 1,0 0-1,-1 0 1,1 0-1,0 1 1,0-2-1,1 1 0,-1 0 1,0 0-1,1 0 1,-1-3-1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13 518 6880,'-11'14'2229,"11"-14"-2207,0 0-1,0 0 0,0 0 1,0 1-1,0-1 1,0 0-1,-1 0 1,1 0-1,0 0 1,0 0-1,0 0 1,0 0-1,0 1 1,0-1-1,0 0 0,0 0 1,0 0-1,0 0 1,0 0-1,0 1 1,0-1-1,0 0 1,0 0-1,0 0 1,0 0-1,0 0 1,0 1-1,0-1 0,0 0 1,0 0-1,0 0 1,0 0-1,0 0 1,0 1-1,0-1 1,0 0-1,0 0 1,0 0-1,0 0 1,1 0-1,0 2 285,0 0 0,0 0 0,1 0-1,-1 0 1,0-1 0,1 1 0,0 0 0,-1-1 0,1 1 0,0-1-1,0 0 1,0 0 0,0 0 0,0 0 0,0 0 0,0 0-1,0 0 1,5 0 0,-3 0 1,-1-1 1,1 0-1,0 0 0,0 0 1,0-1-1,0 1 0,0-1 0,-1 0 1,1 0-1,0 0 0,6-3 0,11-7 195,0 0-1,-1-1 0,0-1 1,21-20-1,64-67-149,-61 50-155,62-94 0,-72 96-127,-22 30-18,-1 0-1,11-22 1,-20 36-44,-1 2-6,0 1 0,0-1 0,0 0 0,0 0 0,0 1 0,-1-1 0,1 0 0,-1 0 1,1 0-1,-1 0 0,0 0 0,0 1 0,0-1 0,0 0 0,0 0 0,0 0 0,0 0 1,-1-3-1,1 4 0,-1 1 0,1-1 0,0 0-1,-1 0 1,1 0 0,0 1 0,-1-1 0,1 0 0,-1 1 0,1-1 0,-1 0 0,1 1 0,-1-1 0,0 0 0,1 1 0,-1-1 0,0 1 0,0-1 0,1 1 0,-1 0 0,0-1 0,0 1 0,1 0 0,-1 0 0,-1-1 0,0 1 7,0 0 1,0 0 0,0 0 0,1 0 0,-1 1 0,0-1 0,0 0-1,0 1 1,0 0 0,-3 1 0,-1 1 64,-1 1-1,1 0 1,-1 0 0,-7 8 0,6-4 21,0 0 1,0 1 0,1 1-1,0-1 1,0 1-1,1 0 1,-7 18 0,3-4 166,1 0 0,-6 34 1,12-46-168,1 0 1,0 0 0,1 1 0,0-1 0,1 0-1,1 1 1,-1-1 0,2 0 0,0 0 0,4 13-1,-3-15-59,0-1 0,1-1 0,0 1 0,1 0 0,0-1 0,0 0 0,1 0 0,0 0 0,0-1 0,1 0 0,0 0 0,0-1 0,12 9 0,-7-7-428,0-1 0,0-1 0,1 0 0,0-1 0,21 6 0,35 4-5277,-32-7 2912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252 242 3392,'1'-1'334,"0"-1"-1,-1 0 1,1 1-1,0-1 1,-1 0 0,1 1-1,-1-1 1,1 0 0,-1 0-1,0 1 1,0-1-1,1 0 1,-1 0 0,-1 0-1,1 1 1,0-3 0,-7-31 4614,7 32-4928,-1-1 245,-1 0 0,1 0 0,-1 0 1,0 0-1,0 0 0,0 0 0,0 0 0,-1 0 1,0 1-1,1 0 0,-1-1 0,-1 1 1,1 0-1,-6-4 0,6 6-185,0 0-1,0 0 1,0 0-1,0 1 1,0-1-1,0 1 1,-1 0-1,1 0 1,0 0-1,0 0 1,0 1-1,0-1 1,0 1-1,0 0 1,0-1-1,0 2 1,0-1-1,0 0 1,0 0-1,1 1 1,-1 0-1,0-1 1,1 1-1,-3 3 1,-6 4 58,1 1 0,1 0-1,0 0 1,-11 17 0,9-11-8,0 0 0,2 1-1,-1 0 1,2 0-1,-9 27 1,15-38-86,1-1-1,-1 1 1,1 0 0,0 0-1,0 0 1,1 0 0,0 0-1,0 0 1,0 0 0,1 0-1,0 0 1,0-1 0,0 1-1,1 0 1,0 0 0,0-1 0,0 1-1,1-1 1,0 0 0,0 0-1,7 9 1,-5-8 20,1 0-1,1 0 1,-1-1 0,1 0 0,0 0 0,0 0-1,1-1 1,-1 0 0,1 0 0,0-1-1,0 0 1,0 0 0,0-1 0,0 0-1,1-1 1,-1 0 0,1 0 0,-1-1-1,1 0 1,-1 0 0,14-3 0,4-1-58,0-1 0,0-2 0,0-1 0,-1-1 0,32-15 0,-39 14-7,1-1 1,-1 0-1,-1-1 1,0-1-1,-1 0 1,-1-1-1,18-21 1,-31 33-5,0-1 1,0 1-1,-1-1 1,1 1-1,-1-1 1,0 0-1,0 0 1,1-4-1,-2 7-1,0-1-1,0 1 0,0 0 1,1-1-1,-1 1 1,0 0-1,0-1 0,0 1 1,0 0-1,0-1 1,-1 1-1,1 0 0,0 0 1,0-1-1,0 1 1,0 0-1,0-1 0,0 1 1,0 0-1,-1-1 1,1 1-1,0 0 0,0 0 1,0-1-1,-1 1 1,1 0-1,0 0 0,0-1 1,-1 1-1,1 0 1,-1 0-15,0 0 0,0 0 0,0 0-1,0 0 1,0 0 0,0 0 0,-1 0 0,1 0 0,0 1 0,0-1 0,0 0 0,1 1 0,-1-1 0,0 1 0,-2 0 0,-2 3-27,-1 0 0,0 1-1,1-1 1,0 1-1,0 0 1,0 0 0,1 1-1,-7 9 1,4-5 57,1 1 0,1-1 1,-1 1-1,-4 17 0,9-26 0,0 1 1,1-1-1,-1 1 1,1-1-1,0 1 1,-1 0-1,1-1 0,0 1 1,1 0-1,-1-1 1,0 1-1,1-1 1,0 1-1,-1-1 0,1 1 1,0-1-1,2 3 1,-1-2 25,0 1 0,0-2 0,0 1 0,1 0 0,0 0 0,-1-1 0,1 1 0,0-1 0,0 0 0,7 4 1,-3-3 55,0 0 0,1 0 0,0 0 0,-1-1 0,1 0 0,0-1 0,0 1 0,0-2 0,0 1 0,11-1 0,-10-1-43,-1 0 0,1 0 0,0-1 0,0 0 0,9-4 0,-14 4-71,0 0 1,0-1 0,0 1 0,0-1 0,0 0 0,-1 1-1,1-2 1,-1 1 0,0 0 0,0-1 0,5-7 0,-2 0-46,0 0 0,-1-1 1,0 1-1,-1-1 0,-1 0 1,1 0-1,-2-1 0,0 1 1,-1-1-1,0 1 0,0-1 1,-2 1-1,1-1 0,-2 1 1,-4-21-1,6 31 38,-1 0 0,0 0 0,1 0 0,-1 0-1,0 1 1,-1-1 0,1 0 0,0 0 0,0 1 0,-1-1 0,1 0 0,-1 1 0,-2-3 0,3 4 23,1 0 0,-1 0 0,1 1 0,-1-1 1,1 0-1,-1 0 0,1 0 0,-1 1 0,1-1 0,-1 0 1,1 1-1,-1-1 0,1 0 0,0 1 0,-1-1 0,1 1 1,0-1-1,-1 0 0,1 1 0,0-1 0,0 1 0,-1-1 1,1 1-1,0 0 0,-2 6 23,0-1 0,1 1 0,0 0-1,0 0 1,1 0 0,0 0 0,0 0 0,1 0 0,0 0 0,0 0 0,0 0-1,1 0 1,0-1 0,5 13 0,-5-15 46,0 0 0,0 0 0,1 0 0,0 0 0,-1 0 0,1 0 0,1-1 0,-1 1 0,0-1-1,6 4 1,-7-5 5,0-1-1,1 0 0,0 1 0,-1-1 1,1 0-1,0 0 0,-1 0 0,1-1 1,0 1-1,0-1 0,0 1 0,0-1 1,0 0-1,0 0 0,-1 0 0,1-1 1,5 0-1,-5 0-21,1 0 0,-1 0 0,0-1 0,1 1 0,-1-1 0,0 0 0,0 0 0,0 0 0,0 0 0,-1 0 0,1-1 0,3-4 0,1-1 38,-2 0 0,1-1 0,4-9 0,7-18 165,21-60-1,-26 61-233,29-61 0,-26 69-91,15-26-593,-30 53 662,0 0-1,0-1 1,0 1-1,0 0 1,0 0-1,0 0 1,0 0-1,0 0 1,0 0-1,0 0 1,0 0-1,0 0 0,0 0 1,1-1-1,-1 1 1,0 0-1,0 0 1,0 0-1,0 0 1,0 0-1,0 0 1,0 0-1,0 0 1,0 0-1,0 0 1,0 0-1,0 0 1,0 0-1,1 0 1,-1 0-1,0 0 1,0 0-1,0 0 1,0 0-1,0 0 1,0 0-1,0 0 0,0 0 1,0 0-1,1 0 1,-1 0-1,0 0 1,0 0-1,0 0 1,0 0-1,0 0 1,0 0-1,0 0 1,0 0-1,0 0 1,0 0-1,0 0 1,0 0-1,1 0 1,0 8-191,-2 14 114,-4 57 74,-18 166-191,17-196 296,4-25 275,-12 44 0,14-67-348,0 0-1,-1-1 1,1 1 0,-1-1 0,1 1-1,-1-1 1,1 0 0,-1 1 0,1-1-1,-1 1 1,1-1 0,-1 0 0,1 1-1,-1-1 1,0 0 0,1 0 0,-1 1-1,0-1 1,1 0 0,-1 0 0,0 0-1,1 0 1,-1 0 0,0 0 0,1 0-1,-1 0 1,0 0 0,1 0 0,-1-1-1,0 1 1,1 0 0,-1 0 0,0 0 0,1-1-1,-1 1 1,1 0 0,-1-1 0,0 1-1,1-1 1,-1 1 0,1-1 0,-1 1-1,1-1 1,0 1 0,-1-2 0,-4-5-9,1 0 0,1 0 0,-1-1 0,1 0 0,0 0 0,1 0 0,-2-11 0,1 7-8,-2-7 17,4 18-19,1 1 1,0 0-1,0 0 0,0-1 0,0 1 0,0 0 0,0-1 0,-1 1 0,1 0 0,0 0 0,0-1 0,0 1 0,0 0 0,0-1 0,0 1 0,0 0 0,1-1 1,-1 1-1,0 0 0,0-1 0,0 1 0,0 0 0,0 0 0,0-1 0,0 1 0,1 0 0,-1 0 0,0-1 0,0 1 0,0 0 0,1 0 0,-1-1 0,1 1 1,6 1 40,0 0 1,1 0 0,-1 1 0,0 0 0,0 0 0,12 6 0,14 5 33,155 30 282,-77-21-137,-103-21-183,-1 0 0,17 0 0,-22-1-226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6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 6400,'-1'0'227,"1"0"1,0 0-1,-1-1 0,1 1 1,0 0-1,-1 0 1,1 0-1,0-1 1,-1 1-1,1 0 0,0 0 1,-1 0-1,1 0 1,0 0-1,-1 0 0,1 0 1,-1 0-1,1 0 1,0 0-1,-1 0 0,1 0 1,0 0-1,-1 0 1,1 0-1,-1 0 1,1 1-1,-10 8 2443,-6 22-1633,11-20-111,-12 28 70,2 2 0,1 0 0,-12 64 0,14-36-143,-7 116 0,18-174-659,1 0-1,0 0 0,1 0 0,3 19 1,-3-28-121,-1 1 0,1-1 0,0 0 0,-1 1 0,1-1 0,0 0 0,0 1 0,1-1 0,-1 0 0,0 0 0,1 0 0,-1 0 0,1 0 0,0 0 0,0-1 0,-1 1 0,1 0 0,0-1 1,1 0-1,-1 1 0,0-1 0,0 0 0,0 0 0,1 0 0,-1 0 0,4 0 0,-1 0 4,-1-1-1,1 0 1,-1 0-1,0 0 1,1-1 0,-1 0-1,1 1 1,-1-2-1,0 1 1,0 0 0,6-3-1,2-3-12,1 0 1,12-9-1,-18 10-45,12-7-57,-1-1 1,-1-1 0,-1-1-1,22-25 1,-6 1-196,-1-2 0,49-89 0,-64 104 93,-2-1 0,-1-1 0,16-51 0,-27 74 110,-1 0-1,0 1 1,0-1-1,-1 0 1,1 0-1,-1 0 0,0 0 1,-1 0-1,0 1 1,-2-11-1,2 13 8,0 0 0,0 1 0,-1-1 0,1 0 0,-1 0 0,0 1 0,0-1 0,0 1 0,0 0 0,0-1 0,0 1 0,-1 0 0,1 0 0,-1 1 0,1-1 0,-1 0 0,0 1 0,1-1 0,-1 1 0,0 0 0,0 0-1,-4-1 1,-5 0-9,0 0-1,0 0 0,0 1 1,-15 0-1,6 2 124,-1 0 0,1 1-1,0 1 1,-31 9 0,39-8 5,1 0 0,-1 1 0,1 1 0,0 0 0,0 1-1,0 0 1,1 0 0,-11 10 0,19-14-35,0-1 0,1 1 0,-1-1 0,1 1 0,0 0 1,0 0-1,0 0 0,0 0 0,0 0 0,1 0 0,-1 0 0,1 1 0,0-1 0,0 1 0,0-1 0,0 6 0,1-6-15,0 0 1,1 0-1,-1-1 1,1 1-1,-1 0 0,1 0 1,0-1-1,0 1 1,0-1-1,1 1 0,-1-1 1,1 1-1,-1-1 1,1 0-1,0 0 0,0 1 1,0-1-1,0-1 1,0 1-1,0 0 0,5 2 1,4 3 42,0-1 1,0-1-1,1 0 0,0-1 1,0 0-1,0-1 1,13 2-1,10 0 4,45 2 0,-59-7-883,-1 0 0,1-2 0,-1 0-1,1-1 1,23-8 0,-11 3-1221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 6560,'-26'-9'2117,"18"7"-1285,1 5-434,0 0-1,0 0 0,0 0 1,1 1-1,-1 0 1,1 0-1,0 1 1,0 0-1,1 0 1,0 0-1,-1 1 1,2-1-1,-9 13 1,-2 7 266,0 0 0,-12 32 0,12-24-235,2 0-1,1 2 1,2-1-1,-11 68 1,18-77-317,1 0 0,1-1 0,2 1 0,0 0 0,2-1 1,1 1-1,0-1 0,10 28 0,0-14-250,2-1 0,2-1 0,1 0 0,2-1 1,1-1-1,35 42 0,-41-58-314,1 0-1,1-1 1,0 0 0,1-2 0,1 0 0,0-1 0,1-1-1,0-1 1,1-1 0,0-1 0,1-1 0,0 0-1,28 5 1,94 9-4054,-5-9 1466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6560,'0'0'59,"0"0"0,0-1 0,-1 1 0,1 0 0,0 0 1,0 0-1,0-1 0,0 1 0,0 0 0,-1 0 0,1 0 0,0-1 1,0 1-1,0 0 0,0 0 0,0-1 0,0 1 0,0 0 0,0 0 0,0-1 1,0 1-1,0 0 0,0 0 0,0-1 0,0 1 0,0 0 0,0 0 1,0-1-1,1 1 0,-1 0 0,0 0 0,0-1 0,0 1 0,0 0 0,0 0 1,1 0-1,-1-1 0,0 1 0,0 0 0,0 0 0,0 0 0,1 0 1,-1 0-1,0-1 0,0 1 0,1 0 0,-1 0 0,0 0 0,0 0 0,1 0 1,-1 0-1,0 0 0,0 0 0,1 0 0,-1 0 0,0 0 0,0 0 1,1 0-1,-1 0 0,0 0 0,0 0 0,1 0 0,-1 0 0,2 0 89,0 1-1,0-1 0,0 1 0,-1-1 0,1 1 0,0 0 1,0 0-1,2 1 0,17 14 895,0 1-1,-1 1 1,0 1 0,21 28 0,-14-12-34,40 70 1,73 176 2031,-124-244-2697,-2 2-1,-1 0 0,-2 0 0,-2 1 0,7 75 1,-14-82-200,-1 0 0,-1-1 1,-2 1-1,-1 0 0,-1-1 1,-2 0-1,-11 33 0,11-48-112,-1 0-1,0-1 1,-2 1-1,-13 19 1,2-9-44,-33 36 1,13-24-1617,-53 40 0,86-73 1090,-30 24-1088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37 5632,'-12'-12'1834,"12"11"-1740,0 1 0,-1 0-1,1-1 1,0 1 0,-1-1 0,1 1-1,0-1 1,0 1 0,-1-1-1,1 1 1,0-1 0,0 1-1,0-1 1,0 0 0,0 1-1,0-1 1,0 1 0,0-1-1,0 1 1,0-1 0,0 1-1,0-1 1,0 1 0,0-1 0,0 0-1,1 1 1,-1-1 0,0 1-1,0-1 1,1 1 0,-1-1-1,0 1 1,0 0 0,1-1-1,-1 1 1,1-1 0,-1 1-1,0 0 1,1-1 0,-1 1-1,1 0 1,-1-1 0,1 1-1,-1 0 1,1 0 0,-1 0 0,1-1-1,-1 1 1,1 0 0,0 0-1,-1 0 1,2 0 0,13-2 799,1 1 1,31 2-1,-11 0-277,-9 0 210,0 1 0,47 11 0,52 20 839,65 31-383,-159-51-1024,0 2 0,-1 1 1,50 35-1,-56-31 41,39 40-1,-60-56-238,0 1 0,-1-1-1,1 1 1,-1 0 0,0 0 0,0 1-1,0-1 1,-1 1 0,1-1 0,1 10-1,-3-11-41,-1 0-1,1 0 0,-1 0 0,0 0 1,0 1-1,0-1 0,0 0 0,-1 0 1,0 0-1,0 1 0,0-1 1,0 0-1,0 0 0,-1-1 0,-3 7 1,0-3 31,0 0-1,-1 0 1,0 0 0,0 0 0,0-1 0,-1 0 0,-7 5 0,-57 34 215,48-31-290,-111 74 10,118-75 54,0 1 1,1 0-1,0 1 0,1 0 0,-18 27 0,16-17-4,1 0-1,2 1 1,0 1-1,-10 33 0,17-42-23,2-1 0,0 2 0,1-1-1,0 0 1,2 1 0,0-1 0,3 33 0,4-19-44,-4-24 17,0 0 0,-1 1 0,0 9 0,-1-5 15,-1-1 1,0 0-1,-1 1 0,-1-1 0,-6 20 0,-29 56-140,24-60 87,10-19 61,-76 182-44,77-182 35,1 0-1,-1 0 0,1 0 1,1 0-1,0 0 0,0 0 1,1 1-1,0-1 0,1 0 1,0 0-1,0 0 0,1 1 1,0-1-1,0-1 0,8 18 1,-3-13 55,1-1 0,0-1 0,0 1 0,1-1 0,1 0 0,12 10 0,72 53 713,-39-33-38,-24-16-380,0 1 1,36 43 0,-56-57-227,-1 0 1,-1 0-1,0 1 0,-1 1 0,-1 0 1,0 0-1,0 0 0,-2 1 0,6 18 0,-10-26-71,0 1-1,0-1 0,0 1 1,-1-1-1,0 1 0,-1-1 1,1 1-1,-2-1 0,1 1 1,-4 10-1,1-8 1,0 0 0,-1 0 0,0 0 0,-1-1 0,0 1 0,-11 12 0,0-4-102,-1 0 1,-1-1-1,-1-1 0,0 0 0,-30 16 0,22-17-791,0 0 1,-1-3-1,-1 0 1,-49 12-1,53-16 149,-60 16-3418,5-4 1312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5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7 6816,'-5'-6'11759,"2"18"-9679,-4 15-1456,2-4 280,-3 42-1,1-10-342,-39 229 1610,35-235-1732,-22 61 0,18-62-282,10-34-571,0-1 1,-1 1 0,-8 13-1,28-29-10321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3:3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40 2144,'0'-1'112,"0"0"-1,1 0 1,-1 0-1,0 0 1,1 0 0,-1 0-1,1 0 1,-1 0 0,1 0-1,0 0 1,-1 1 0,1-1-1,0 0 1,0 0 0,0 0-1,17-13 1997,-9 7 835,-3 3 1510,-16 13-2975,6 0-1081,-2 0 1,1 0-1,-1-1 1,-14 16-1,-10 13 453,20-26-529,6-6 328,9-8 679,7-5-1057,-2 0-1,18-18 0,-19 17-275,1 0 0,0 0-1,14-8 1,-70 61 282,30-29-53,1 0 0,-21 30 0,29-40-2944,9-5 1029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06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30 237 1312,'-4'-21'2291,"3"18"-1953,1 1 1,-1 0-1,1 0 0,-1 0 0,1 0 0,0 0 0,0 0 0,0-1 0,0 1 0,1-4 0,-1 6-245,0-1 1,0 1-1,0-1 0,1 1 0,-1-1 0,0 1 0,0-1 0,0 1 0,0-1 0,0 1 0,0-1 0,0 1 0,-1-1 0,1 1 0,0-1 0,0 1 0,0-1 0,0 1 0,-1-1 0,1 1 0,0-1 0,0 1 0,-1-1 0,1 1-67,-1 0 0,1-1-1,0 1 1,0 0 0,0 0-1,-1 0 1,1 0 0,0 0 0,0 0-1,0 0 1,-1 0 0,1 0-1,0 0 1,0 0 0,-1 0-1,1 0 1,0 0 0,0 0-1,0 0 1,-1 0 0,1 0 0,0 0-1,0 1 1,0-1 0,-1 0-1,1 0 1,0 0 0,0 0-1,0 0 1,-1 0 0,1 1-1,0-1 1,0 0 0,0 0 0,0 0-1,0 1 1,0-1 0,-1 0-1,1 0 1,0 0 0,0 1-1,0-1 1,0 0 0,0 0-1,0 0 1,0 1 0,0-1 0,0 0-1,0 0 1,0 1 0,0-1-1,0 0 1,-3 11 310,0-1 0,1 1 0,0 0 0,1 0 0,0 0 0,1 20 0,6 166 2135,2 20-1556,1-81-552,3 28 250,-6-123 342,-16-100 1120,-9-192-1878,11 49-208,3 73-101,5 30 16,0 43 38,1 50 30,0 0 0,0 0 0,0 0 0,1 0 1,0 0-1,0 0 0,0 0 0,1 1 0,0-1 1,0 1-1,0 0 0,1 0 0,7-9 0,2 0 51,1 0 0,0 1-1,20-14 1,-20 17-30,1 0 0,0 1 0,0 1 0,1 0-1,0 1 1,0 1 0,1 0 0,29-6 0,-38 11-15,0 0-1,0 0 0,0 1 1,0 0-1,0 0 1,0 1-1,0 0 1,0 0-1,0 1 1,0 0-1,-1 0 1,1 1-1,-1 0 0,0 0 1,1 1-1,-1 0 1,-1 0-1,1 1 1,-1-1-1,1 2 1,5 6-1,-2-2 27,-2 0 0,1 1 0,-2 0 0,1 1 0,-2 0 0,1 0 0,8 25 0,-13-30 26,1 1 0,-2 0 1,1-1-1,-1 1 1,0 0-1,-1 0 0,0 0 1,0-1-1,0 1 0,-1 0 1,-1 0-1,1 0 0,-1-1 1,0 1-1,-4 7 0,3-9 21,-1 0 0,0 0 0,0 0 0,0-1 0,-1 1 0,0-1-1,0 0 1,0-1 0,0 1 0,-1-1 0,0 0 0,0-1 0,0 1-1,0-1 1,-9 3 0,-10 3 127,0-1 0,-42 7 0,57-13-155,-10 2 149,0-1 0,0-1 0,-30-1 1,40-1-448,-1-1 0,1 0-1,-1-1 1,1 0 0,0-1 0,-1 0 0,1-1 0,-11-5 0,11 0-3767,18 11-2801,9 9 3953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07.4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23 386 4384,'-23'0'2528,"29"0"-874,-1-1 0,1 0 0,-1 1 0,6-3 0,27-11 746,39-22-3115,-62 28 1469,5-2-639,0-1-1,0-1 1,-1-1 0,30-27 0,-40 31-98,-1 0 0,0 0 0,0 0 0,-1-1 0,0 0 1,0-1-1,-2 0 0,1 0 0,-1 0 0,6-20 0,-8 20-41,-1 1 0,0-1 0,0 0 0,-1 0 0,-1-20 0,0 30 10,0-1 0,0 1 0,0-1 0,-1 1 0,1-1 0,0 1 0,-1 0 0,1-1 0,-1 1 0,0 0 0,-1-2 0,2 2 5,-1 1 0,1 0-1,-1-1 1,1 1 0,-1 0-1,1 0 1,-1 0 0,0 0-1,1-1 1,-1 1 0,1 0-1,-1 0 1,0 0 0,1 0-1,-1 0 1,1 0 0,-1 1-1,0-1 1,1 0 0,-1 0-1,1 0 1,-1 1 0,1-1-1,-1 0 1,1 0 0,-1 1-1,1-1 1,-1 0 0,1 1-1,-1-1 1,1 1 0,-1-1-1,0 1 1,-8 8-27,0 0 1,0 0-1,0 0 0,-6 12 1,-30 47 411,32-47-110,7-12-156,0 0-1,1 1 0,1 0 1,0 0-1,-5 15 1,8-21-71,0 1-1,0-1 1,1 1 0,-1 0 0,1-1 0,0 1 0,0-1 0,1 1 0,-1-1 0,1 1 0,0-1 0,0 1 0,1-1 0,-1 0 0,4 6 0,-1-2 60,1-1 0,0 0 0,0 0 0,0 0 0,1-1-1,0 0 1,1 0 0,-1 0 0,12 6 0,-14-9-72,1 0 0,-1-1 0,1 0-1,0 0 1,0 0 0,0 0 0,0-1 0,0 0 0,0 0-1,0 0 1,0-1 0,0 1 0,1-1 0,-1-1 0,0 1 0,8-2-1,-1-2-1754,0 0 1,0-1-1,20-12 0,-4 3-4688,-2 6 2384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0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174 338 3648,'-2'-7'2014,"2"7"-1968,0 0 0,0 0 0,0 0-1,-1 0 1,1 0 0,0-1 0,0 1 0,0 0-1,0 0 1,0 0 0,0 0 0,0 0 0,0-1-1,0 1 1,0 0 0,0 0 0,0 0 0,0 0-1,0-1 1,0 1 0,0 0 0,0 0 0,0 0-1,0 0 1,1 0 0,-1-1 0,0 1 0,0 0-1,0 0 1,0 0 0,0 0 0,0 0-1,0 0 1,0-1 0,1 1 0,-1 0 0,0 0-1,0-2 263,1 0 0,-1 0 0,0 0 0,0 0 0,0 0 0,0 0-1,0 0 1,0 0 0,-1 0 0,1 0 0,-2-3 0,2 2 29,0 1-251,-1 0 0,1 1 0,-1-1 0,1 0 0,-1 0 0,0 1 1,0-1-1,1 0 0,-1 1 0,0-1 0,0 1 0,-1-1 0,1 1 0,0 0 0,0-1 0,-1 1 0,1 0 0,-1 0 0,1 0 0,-1 0 0,1 0 0,-1 0 0,0 0 0,1 1 0,-1-1 0,0 1 0,0-1 0,0 1 0,1-1 0,-1 1 0,0 0 0,0 0 0,0 0 0,0 0 0,1 0 0,-1 1 0,0-1 0,0 0 0,0 1 0,1 0 0,-1-1 0,0 1 0,1 0 0,-1 0 1,-1 1-1,-10 8 275,0 0 0,-11 13 1,19-18-301,0 1 1,1 1-1,0-1 1,0 1-1,0 0 1,-5 12-1,5-6-60,0 0 0,0 0 1,1 0-1,1 0 0,1 1 0,-1 25 0,2-28 82,1-1 0,0 0 0,1 0 0,0 0 0,0 0 0,1 0 0,1 0 0,-1-1 0,11 17-1,-12-21-31,1-1 0,0 0 0,0 0-1,0 0 1,0-1 0,1 1 0,-1-1 0,1 0-1,0 0 1,0 0 0,0 0 0,1-1-1,-1 0 1,1 1 0,-1-2 0,1 1-1,0 0 1,0-1 0,-1 0 0,1 0-1,0-1 1,0 1 0,0-1 0,0 0-1,0 0 1,0-1 0,0 0 0,8-2-1,7-3 92,1 0 0,36-20-1,37-26 16,-47 21-65,-1-2 1,54-50-1,-99 81-99,1 1-11,0 0 0,-1-1 0,1 1 0,0-1-1,-1 0 1,1 1 0,-1-1 0,0 0 0,1 0-1,-1 0 1,0 0 0,0 0 0,1-4 0,-3 6-22,0 0 0,0 0 0,0 0 1,1 0-1,-1 0 0,0 0 0,0 1 0,0-1 1,0 0-1,0 1 0,1-1 0,-2 1 0,-10 9 16,2 0-1,0 1 0,0 0 1,1 1-1,0 0 0,1 0 0,0 1 1,1 0-1,1 0 0,-8 24 0,13-34 35,0 0 0,1 0-1,-1 0 1,1 0 0,0-1-1,0 1 1,0 0-1,0 0 1,0 0 0,1 0-1,-1 0 1,1 0-1,0-1 1,0 1 0,0 0-1,0 0 1,0-1 0,1 1-1,-1-1 1,1 1-1,0-1 1,0 0 0,-1 0-1,2 0 1,-1 0-1,3 2 1,-3-1 20,1-1 0,0 0 0,0 0 0,0 0 0,1 0 0,-1-1 0,0 1 0,1-1 0,-1 0 1,1 0-1,-1 0 0,1 0 0,-1-1 0,1 0 0,0 1 0,-1-1 0,1-1 0,0 1 0,-1 0 0,7-2 0,-5 0 11,-1 0 1,1-1-1,-1 1 0,1-1 1,-1 0-1,0 0 1,0 0-1,-1 0 0,1-1 1,-1 0-1,1 1 0,-1-1 1,0 0-1,0-1 0,-1 1 1,4-7-1,-1-1-23,-1 0 0,0-1 0,0 1 0,-1-1 0,2-15 0,-4 18-2,0 1 0,-1-1 0,0 1 1,0 0-1,-4-16 0,3 21-52,0-1-1,0 1 0,0-1 0,-1 1 1,0 0-1,0 0 0,0 0 1,0 0-1,-1 0 0,0 0 1,0 1-1,0-1 0,-4-3 1,6 6 22,1 1 0,-1-1 0,0 1 0,0-1 0,0 1 0,0-1 0,0 1 0,0-1 1,1 1-1,-1 0 0,0-1 0,0 1 0,0 0 0,0 0 0,0 0 0,0 0 0,0 0 0,0 0 0,0 0 0,-2 1 1,1-1-5,0 1 0,0 0 1,0 0-1,1 0 0,-1 0 1,0 0-1,0 0 0,1 0 1,-3 3-1,0-1-6,1 1 0,0 0 0,0-1 0,1 1 0,-1 0 0,1 0-1,-4 9 1,6-10 24,-1-1-1,1 1 0,0 0 1,0-1-1,0 1 1,0 0-1,0-1 0,1 1 1,-1-1-1,1 1 0,0-1 1,-1 1-1,1-1 1,0 1-1,1-1 0,-1 0 1,2 4-1,2 0 1,-1 0 0,1 0 0,0 0 1,9 8-1,-11-12 36,0 0 0,0 0 0,1 0 0,-1 0 0,0 0 0,1-1 0,-1 1 0,1-1 0,0 0 0,-1 0 0,1 0 0,0-1 0,-1 1 0,1-1 0,0 0 0,0 0 0,0 0 0,-1 0 0,1-1 0,0 0 0,0 0 0,5-2-1,-2 1 37,0-1 0,-1 0-1,1-1 1,-1 0 0,0 0-1,0 0 1,0 0 0,-1-1-1,1 0 1,7-10 0,54-83 298,-48 69-345,0 0-1,1 2 1,25-26 0,-43 51-52,0 0-8,0 0-1,-1 1 1,1-1 0,0 0-1,1 1 1,-1-1 0,0 1-1,3-2 1,-5 3 30,1 0 0,-1 0-1,1 0 1,-1 0 0,1 0 0,-1 0-1,0 0 1,1 0 0,-1 0 0,1 0-1,-1 0 1,1 0 0,-1 0 0,0 0 0,1 0-1,-1 1 1,1-1 0,-1 0 0,1 0-1,0 1 1,-1 0 3,1 0 0,0 0 1,0 0-1,0 0 0,0 0 0,-1 0 1,1 0-1,-1 0 0,1 1 0,0 0 0,0 2-15,0-1-1,-1 0 1,1 1-1,-1-1 1,0 0-1,1 1 1,-2-1-1,1 0 1,-1 4-1,-8 34-103,3-16 183,4-10-19,-18 74 193,17-78-132,-1 0 1,0 0-1,-1 0 1,0 0 0,-10 14-1,14-23-77,0-1 0,0 1 0,0-1 0,0 1 0,0-1-1,-1 0 1,1 0 0,-1 0 0,1 0 0,0 0 0,-1 0-1,0 0 1,1 0 0,-3 0 0,3-1-20,0 1 0,0-1 0,0-1 0,0 1-1,0 0 1,0 0 0,0 0 0,0 0 0,0-1 0,0 1 0,0-1 0,0 1 0,0 0 0,0-1-1,1 0 1,-1 1 0,0-1 0,0 1 0,0-1 0,1 0 0,-1 0 0,0 1 0,1-1-1,-1 0 1,1 0 0,-1 0 0,1 0 0,-1-1 0,-3-4-34,1 0 1,0 0-1,0 0 0,1 0 1,0 0-1,-2-8 0,4 14 24,0 0 1,0 0-1,0-1 0,0 1 0,0 0 0,0 0 0,0 0 0,0 0 0,1 0 0,-1 0 1,0-1-1,0 1 0,0 0 0,0 0 0,0 0 0,0 0 0,0 0 0,0 0 0,0 0 1,1 0-1,-1-1 0,0 1 0,0 0 0,0 0 0,0 0 0,0 0 0,0 0 0,1 0 1,-1 0-1,0 0 0,0 0 0,0 0 0,0 0 0,0 0 0,1 0 0,-1 0 1,0 0-1,0 0 0,0 0 0,0 0 0,0 0 0,0 0 0,1 0 0,-1 0 0,0 0 1,0 0-1,0 1 0,0-1 0,0 0 0,0 0 0,1 0 0,-1 0 0,0 0 0,0 0 1,0 0-1,0 0 0,0 1 0,0-1 0,0 0 0,10 8-111,-9-7 119,7 6-54,-2 0 0,12 15 0,8 9-146,-13-18 148,-3-4 158,-1 0 1,21 15-1,-27-22-187,1 0 0,-1 0 0,1-1 0,-1 1 0,1-1 0,0 1 0,0-1-1,0-1 1,0 1 0,0 0 0,0-1 0,0 0 0,6 0 0,2-2-830,0 0-1,0-1 1,-1-1 0,1 1 0,-1-2 0,0 0 0,0 0-1,-1-1 1,1 0 0,-1-1 0,-1 0 0,1-1 0,9-10-1,1-2-2,-1-2 0,0 0 0,-2-2 0,22-35 0,23-62 4898,-60 117-3686,6-17 1971,-7 21-2181,-1-1 0,0 0 0,0 1 0,0-1 0,1 1 0,-1-1 0,0 1 0,0-1 0,0 0 0,0 1 0,0-1 0,0 0 0,0 1 0,0-1 0,0 1 0,0-1 0,-1 0 0,1 1 0,0-1 0,0 1 0,0-1 0,-1 1 0,1-1 0,-1 0 0,0 1-41,1 0 1,-1 0 0,0 0-1,0 0 1,1 0 0,-1 0-1,0 0 1,0 1-1,1-1 1,-1 0 0,0 0-1,1 1 1,-1-1 0,0 0-1,1 1 1,-1-1 0,1 1-1,-1-1 1,0 1 0,1-1-1,-1 2 1,0-1 90,-3 3 15,0 0 0,0 1 0,0-1 0,1 1 0,0 0 0,0 0 0,0 0 0,0 1 0,1-1 0,0 1 0,0-1 0,-1 7 0,0 6 78,0 1 0,-1 26 0,4-30-92,0 1 0,1-1-1,0 1 1,1-1 0,1 0-1,1 0 1,0 0-1,1 0 1,0-1 0,1 1-1,1-2 1,0 1-1,11 14 1,-15-23-68,0-1 1,1 0-1,-1 0 1,1 0-1,0 0 0,5 3 1,-8-6-42,1 1 0,0-1 1,-1 0-1,1 0 1,0 0-1,0-1 0,0 1 1,0 0-1,0-1 1,0 1-1,0-1 1,0 0-1,0 1 0,0-1 1,0 0-1,0 0 1,1 0-1,-1-1 0,2 0 1,0 0 17,0-1 1,-1 1-1,1-1 1,0 0-1,-1 0 0,1-1 1,-1 1-1,0-1 1,0 0-1,0 1 1,5-7-1,0-2 53,0 0 1,7-14-1,84-181 379,-95 195-460,3-3-19,-1 0-1,0 0 1,-1-1-1,-1 1 1,0-1-1,2-28 1,-5 27-45,-1 1-1,-1 0 1,-6-31 0,5 37 5,0-1 0,-1 1 1,-1-1-1,1 1 0,-1 0 1,-1 1-1,-7-12 0,11 18 12,-1 0 0,1 0-1,-1 0 1,0 1-1,0-1 1,1 0 0,-1 1-1,0 0 1,0-1 0,-1 1-1,1 0 1,0 0-1,0 0 1,-1 0 0,-4-1-1,4 2 8,-1 0 0,0 0 0,1 0 0,-1 0 0,0 0 0,0 1-1,1-1 1,-1 1 0,-5 2 0,0 1 2,1-1 0,0 2 0,0-1 0,0 1 0,0 0 0,1 1 0,-11 10 0,15-13 51,0 0-1,0 0 0,1 0 1,-1 0-1,1 1 1,0-1-1,0 1 1,0-1-1,1 1 1,-1 0-1,1 0 1,0-1-1,0 1 1,0 0-1,0 0 0,1 0 1,0 0-1,-1 0 1,2 1-1,-1-1 1,0 0-1,1 0 1,0 0-1,0 0 1,0-1-1,0 1 1,0 0-1,1 0 0,0-1 1,0 1-1,0-1 1,0 1-1,1-1 1,-1 0-1,1 0 1,-1 0-1,1 0 1,0 0-1,1-1 1,3 3-1,2 1 51,0-1 0,0 0-1,0-1 1,1 0 0,0 0 0,-1-1 0,1 0-1,19 2 1,2-1 128,49-1-1,18-8-2220,-54 2-3584,-16 2 2240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0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22 4736,'-11'-17'1530,"10"17"-1500,1-1 0,-1 1-1,1 0 1,0-1-1,-1 1 1,1 0 0,-1-1-1,1 1 1,-1 0 0,1 0-1,-1 0 1,1-1-1,-1 1 1,1 0 0,-1 0-1,1 0 1,-1 0-1,1 0 1,-1 0 0,1 0-1,-1 0 1,1 0-1,-1 0 1,1 0 0,-1 0-1,1 0 1,-1 1-1,1-1 1,-1 0 0,1 0-1,-1 1 1,1-1 57,-1 0-44,0 1 1,1-1-1,-1 0 0,1 0 1,-1 1-1,1-1 0,-1 0 1,1 1-1,-1-1 0,1 1 1,0-1-1,-1 0 0,1 1 1,0-1-1,-1 1 0,1-1 0,0 1 1,-1 0-1,1-1 0,0 1 1,0-1-1,0 1 0,0-1 1,-1 1-1,1 0 0,0 0 1,-2 7 349,-25 62 1796,-13 44-288,18-31-997,-10 93-1,24-113-693,3 1 0,3 77 1,4-106-109,2-1 0,1 0 0,18 60 0,-15-70 28,1 0 0,1-1 0,1 0 1,1 0-1,26 35 0,-28-45-331,1-1 0,0 0 0,1 0 0,1-1 0,0 0-1,0-1 1,1-1 0,0 0 0,31 13 0,49 19-1217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1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4320,'9'-17'1392,"-9"17"-1380,0 0-1,0 0 1,0 0 0,0 0 0,0 0 0,0 0 0,0-1-1,0 1 1,0 0 0,0 0 0,0 0 0,0 0 0,0 0-1,0 0 1,0 0 0,0-1 0,0 1 0,1 0 0,-1 0-1,0 0 1,0 0 0,0 0 0,0 0 0,0 0-1,0 0 1,0 0 0,1 0 0,-1 0 0,0 0 0,0-1-1,0 1 1,0 0 0,0 0 0,0 0 0,1 0 0,-1 0-1,0 0 1,0 0 0,0 0 0,0 0 0,0 0 0,0 1-1,1-1 1,-1 0 0,0 0 0,6 1 340,0 1 0,0 1 1,0-1-1,0 1 0,-1 0 1,1 0-1,-1 0 0,0 1 1,0 0-1,0 0 0,0 0 1,-1 1-1,6 7 0,6 8 488,-2 0-1,13 25 1,-19-31-585,87 164 3094,-83-157-3026,0 0-1,-2 1 0,0 1 1,-2-1-1,0 1 0,5 30 0,-9-24-103,-2 0-1,-1 41 1,-10 61 315,5-98-368,-1 0 1,-2-1 0,-17 52 0,16-63-288,0 0 1,-2 0-1,-1-1 1,0 0 0,-2-1-1,-15 19 1,20-29-902,0-1-1,-1 0 1,1 0 0,-1-1 0,-11 7 0,-13 10-2258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3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11 443 2816,'-1'1'126,"0"-1"-72,-7 7 6811,8-7-6809,0 0 0,0 0-1,0 0 1,0 0 0,0 0 0,0 0 0,0-1-1,0 1 1,0 0 0,0 0 0,0 0 0,0 0-1,0 0 1,0 0 0,0-1 0,0 1 0,0 0-1,0 0 1,0 0 0,0 0 0,0 0 0,0 0 0,0 0-1,0-1 1,0 1 0,0 0 0,1 0 0,-1 0-1,0 0 1,0 0 0,0 0 0,0 0 0,0 0-1,0 0 1,0 0 0,0-1 0,0 1 0,1 0-1,-1 0 1,0 0 0,10-5 600,0-1 0,0-1 0,0 0 0,-1 0 0,0 0 0,9-12 0,75-62 171,1-2-636,-90 80-188,19-19 73,-1-2 1,0 0-1,-2-1 0,21-33 0,-34 51-144,-5 8-116,-4 6 47,-19 45-31,14-39 161,1 1 0,0 1 0,2-1 0,-1 1 0,2-1 0,0 1 0,-2 22 0,5-34 63,0 0 0,1 0 1,-1 0-1,0 0 0,1 0 0,0 0 0,0 0 0,0 0 0,0 0 1,0 0-1,0-1 0,1 1 0,0 0 0,-1-1 0,1 1 1,0-1-1,0 0 0,0 1 0,1-1 0,-1 0 0,0 0 0,1 0 1,-1-1-1,1 1 0,0-1 0,0 1 0,-1-1 0,1 0 1,0 0-1,0 0 0,0-1 0,0 1 0,4 0 0,0 0 87,1-1 1,0 1-1,0-1 0,0-1 0,0 1 0,0-1 0,-1-1 0,1 1 0,0-1 0,-1-1 1,15-6-1,-9 2-108,-1 0-1,0-1 1,0-1 0,-1 0 0,0-1 0,0 0 0,-1 0 0,-1-1 0,1-1-1,-2 1 1,0-1 0,9-18 0,40-97-40,-45 97-230,-11 30 217,-1-1 1,0 0-1,1 0 0,-1 0 0,1 1 1,-1-1-1,1 0 0,-1 0 1,1 1-1,0-1 0,-1 1 0,1-1 1,0 0-1,1 0 0,-2 1 11,1 0 0,-1 0 0,0 0 1,1 0-1,-1 0 0,1 0 0,-1 0 0,0 0 0,1 0 0,-1 0 0,0 0 0,1 1 0,-1-1 0,0 0 0,1 0 1,-1 0-1,0 0 0,1 1 0,-1-1 0,0 0 0,0 0 0,1 1 0,-1-1 0,0 0 0,0 0 0,1 1 1,-1-1-1,0 0 0,0 1 0,0-1 0,0 0 0,1 1 0,-1-1 0,0 0 0,0 1 0,0-1 0,0 0 0,0 1 1,0-1-1,0 1 0,2 14-3,0 1 1,-1-1-1,0 0 1,-1 0-1,-3 20 1,0-5-25,1 10 93,-2 0-1,-2-1 1,-2 0 0,-17 53-1,14-67 319,10-24-341,1 0 0,-1-1-1,1 1 1,-1 0 0,1 0-1,-1-1 1,0 1-1,0 0 1,1-1 0,-1 1-1,0-1 1,0 1 0,0-1-1,1 1 1,-1-1-1,0 1 1,0-1 0,0 0-1,0 1 1,-2-1 0,2 0-13,0 0 1,1 0-1,-1-1 1,0 1-1,0 0 1,0-1-1,0 1 1,0 0 0,1-1-1,-1 1 1,0-1-1,0 1 1,1-1-1,-1 0 1,0 1-1,1-1 1,-1 0-1,0 1 1,1-1-1,-1 0 1,1 0-1,0 0 1,-1 1 0,1-1-1,0 0 1,-1 0-1,1 0 1,0-2-1,-1 1-14,0-1-1,1 1 1,0-1-1,-1 1 1,1-1-1,0 1 1,1-1 0,-1 1-1,1-4 1,0 2-7,1 0 1,0 0 0,0 1 0,0-1-1,1 0 1,-1 1 0,1 0 0,0 0-1,0 0 1,0 0 0,0 0 0,0 0 0,1 1-1,6-4 1,1 0 4,0 1-1,0 0 1,0 0 0,13-2-1,189-40-1015,-149 34-2915,-42 8 1357,-8-1-2834,-4 5 2127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3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 5888,'-32'-8'2688,"32"11"-2336,8-3-192,6 5-160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14.4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27 3136,'-14'-7'8240,"14"13"-5291,-3-4-2176,-2 2 2476,4-4-3209,1 0 0,0 0 0,0 0 0,0 0 1,0 0-1,0 0 0,0 0 0,-1-1 1,1 1-1,0 0 0,0 0 0,0 0 0,0 0 1,0 0-1,0 0 0,-1 0 0,1 0 1,0 0-1,0 0 0,0 0 0,0-1 0,0 1 1,0 0-1,0 0 0,0 0 0,0 0 1,0 0-1,0 0 0,0-1 0,0 1 0,0 0 1,0 0-1,-1 0 0,1 0 0,0 0 1,0-1-1,0 1 0,1 0 0,-1 0 0,0 0 1,0 0-1,0 0 0,0 0 0,0-1 1,0 1-1,6-26 162,10 28-2484,-3 0-2827,0 5 1413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28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1023 4480,'0'-1'197,"0"1"0,0-1 0,0 1-1,0-1 1,0 0 0,0 1 0,0-1 0,0 1 0,0-1 0,1 1 0,-1-1 0,0 1 0,0-1 0,1 1-1,-1-1 1,0 1 0,1 0 0,-1-1 0,0 1 0,1-1 0,2-4 2964,-7-5-1551,3 9-1541,1 0 0,-1 0 0,0 1-1,0-1 1,0 0 0,0 0 0,0 1-1,0-1 1,0 1 0,0-1 0,-1 1-1,1-1 1,0 1 0,0-1 0,0 1-1,-1 0 1,1 0 0,0 0 0,0 0-1,0 0 1,-1 0 0,1 0 0,-2 0-1,-29 8 197,31-8-254,-12 5 73,0 1 0,1 1 0,0 0 0,0 1 0,0 0 0,1 1 0,-19 18 0,14-12-47,6-6-52,0 1 0,1 0 0,1 1-1,-1 0 1,2 0 0,-1 1 0,2 0 0,0 1 0,0-1 0,1 1 0,-5 17 0,10-28 19,-1 1 0,1-1 1,-1 0-1,1 0 0,0 0 1,0 0-1,0 0 1,0 0-1,0 1 0,0-1 1,0 0-1,1 0 1,-1 0-1,1 0 0,0 0 1,0 0-1,0 0 0,-1 0 1,2 0-1,-1 0 1,2 2-1,0-1 26,-1-1 0,0 0 1,1-1-1,-1 1 0,1 0 0,0-1 0,-1 1 1,1-1-1,0 0 0,0 0 0,0 0 0,0 0 0,0-1 1,5 1-1,21 0 145,-1-1 0,1-1 1,-1-1-1,0-2 0,0-1 0,47-15 0,-65 17-70,-1 0-1,0 0 1,0-1-1,-1-1 0,12-6 1,-18 10-66,0 0 1,-1-1-1,1 1 1,-1 0-1,1 0 1,-1-1-1,1 1 1,-1-1-1,0 1 1,0-1-1,1 0 1,-1 1-1,0-1 1,-1 0 0,1 0-1,0 0 1,-1 0-1,1 1 1,-1-1-1,1 0 1,-1 0-1,0 0 1,0 0-1,0 0 1,0 0-1,0 0 1,0 0-1,0 0 1,-1 0-1,1 0 1,-1 0 0,-1-3-1,0 1-27,0 0 0,-1 1 0,1 0 0,-1-1 0,0 1 0,0 0 0,0 0 0,0 1-1,-1-1 1,1 1 0,-1-1 0,1 1 0,-6-2 0,-2-1-48,0 1-1,0 0 1,-20-4-1,26 7-7,0 0-1,0 1 0,1 0 0,-1 0 1,0 0-1,0 0 0,0 1 0,1 0 1,-1 0-1,0 0 0,1 1 1,-1-1-1,1 1 0,-1 0 0,1 0 1,0 1-1,-5 3 0,9-6 33,-1 0 1,1 1-1,-1-1 1,1 1-1,0-1 0,-1 0 1,1 1-1,0-1 1,-1 1-1,1-1 0,0 1 1,0-1-1,0 1 0,-1-1 1,1 1-1,0-1 1,0 1-1,0 0 0,0-1 1,0 1-1,0-1 0,0 1 1,0-1-1,0 1 1,0-1-1,0 1 0,0-1 1,1 1-1,-1 0 1,0-1-1,0 1 0,1-1 1,-1 1-1,0-1 0,0 0 1,1 1-1,-1-1 1,0 1-1,1-1 0,-1 0 1,1 1-1,-1-1 0,1 0 1,-1 1-1,1-1 1,-1 0-1,1 0 0,0 1 1,2 1 11,1 0 1,0 0 0,-1-1-1,1 1 1,5 0 0,12 2 52,0-1 0,0-1 1,0-1-1,1-1 0,-1-1 1,0-1-1,0 0 0,38-11 1,-46 10-15,0-1 0,0 0 0,-1-1 1,1-1-1,-1 0 0,0 0 0,-1-1 1,1-1-1,-2 0 0,1 0 0,-1-1 1,0-1-1,12-15 0,-15 17 20,0-2 272,12-21 0,-16 27-271,-2 0-1,1 0 1,0 0 0,-1-1-1,0 1 1,0-1-1,0 1 1,-1-1 0,1-4-1,-1 7-71,1 0 0,-1 0-1,1 0 1,0 1 0,0-1 0,0 0-1,0 0 1,0 1 0,0-1-1,0 1 1,0-1 0,1 1 0,-1-1-1,1 1 1,-1 0 0,1 0-1,-1 0 1,1 0 0,0 0-1,0 0 1,-1 0 0,1 0 0,0 1-1,0-1 1,0 1 0,0-1-1,0 1 1,0 0 0,0 0-1,0 0 1,0 0 0,0 0 0,0 0-1,-1 0 1,3 1 0,-1 0 15,0 1 0,-1-1 0,0 1 0,1 0 0,-1 0 1,0 0-1,0 0 0,0 0 0,0 0 0,0 1 0,-1-1 0,1 0 1,-1 1-1,1-1 0,-1 1 0,0 0 0,0 0 0,0-1 0,0 1 1,-1 0-1,1 0 0,-1 3 0,2 9 67,-1 1 0,-2 28-1,1-40-62,-2 19-43,-7 27 0,6-31 50,0 0-1,-1 29 0,4-46-4,0 1 0,0-1 0,1 1 0,-1-1 0,1 1 0,-1-1 0,1 1 0,0-1 0,0 1 0,0-1 0,0 0 0,0 0 0,1 0 0,-1 0 0,1 0 0,-1 0 0,1 0 0,0 0 0,0 0 0,0-1 0,0 1-1,0-1 1,0 1 0,0-1 0,0 0 0,1 0 0,-1 0 0,0 0 0,1 0 0,-1-1 0,1 1 0,-1-1 0,1 1 0,4-1 0,9 0 60,-1-1 0,0 0-1,0-2 1,-1 1 0,1-2-1,0 0 1,14-6 0,-10 1-30,-1 0 1,0-2 0,0 0 0,-1 0-1,-1-2 1,0 0 0,-1-1 0,0 0-1,-1-2 1,12-16 0,3-12-21,-2-2 1,23-51-1,-29 55-61,19-36 16,37-76 100,-58 111-119,-1 0 0,-2-2 1,-2 0-1,13-78 0,-25 99-163,-2 24 201,0 0 0,0-1 0,0 1 0,0 0 0,0 0 0,0 0 0,0-1 0,0 1 0,0 0-1,0 0 1,0 0 0,0-1 0,0 1 0,0 0 0,0 0 0,0 0 0,0-1 0,0 1 0,0 0 0,-1 0 0,1 0 0,0 0 0,0 0 0,0-1 0,0 1 0,0 0 0,-1 0 0,1 0-1,0 0 1,0 0 0,0 0 0,0 0 0,-1 0 0,1 0 0,0-1 0,0 1 0,0 0 0,-1 0 0,1 0 0,0 0 0,0 0 0,0 0 0,-1 0 0,1 0 0,0 0 0,0 0 0,0 1-1,-1-1 1,1 0 0,0 0 0,0 0 0,0 0 0,-1 0 0,-10 11-156,1 4 112,1 0 0,1 1 0,-13 31 0,-15 62-124,-28 151-297,53-195 491,2 0 0,1 76-1,11-90 193,-3-48-170,1 1 0,-1-1 0,1 1 0,0 0 0,0-1 0,0 0 0,0 1 0,1-1 0,-1 0 0,5 6 0,-6-9-31,1 1 0,0-1 0,0 1 0,-1-1 0,1 1 0,0-1 0,0 0 0,0 1 0,-1-1 0,1 0 0,0 0 0,0 0 0,0 1 0,0-1 0,0 0 0,0 0 0,-1 0 0,1-1 0,0 1 0,0 0 0,0 0 0,0 0 0,0-1 0,-1 1 0,1 0 0,0-1 0,0 1 0,0 0 0,-1-1 0,1 1 0,0-1 0,0-1 0,11-10 77,-1-1 1,17-27-1,99-171 179,-53 103-278,15-23-56,-43 50 111,46-110 0,-7-19-6,-67 158 13,-11 30-62,10-22 1,-11 33-17,-5 10-21,0-1 1,0 0 0,0 1-1,0-1 1,-1 0 0,1 0-1,0 1 1,-1-1-1,0 0 1,1-3 0,-1 5 39,0 0 1,0-1-1,0 1 1,0 0 0,0 0-1,0 0 1,0 0-1,0 0 1,0 0 0,0-1-1,0 1 1,0 0-1,0 0 1,0 0 0,0 0-1,0 0 1,0-1-1,0 1 1,0 0 0,0 0-1,0 0 1,0 0-1,0 0 1,0 0 0,0 0-1,0-1 1,0 1-1,0 0 1,-1 0 0,1 0-1,0 0 1,0 0-1,0 0 1,0 0 0,0 0-1,0 0 1,0 0-1,-1-1 1,1 1 0,0 0-1,0 0 1,0 0-1,0 0 1,0 0 0,0 0-1,-1 0 1,1 0-1,0 0 1,0 0 0,0 0-1,0 0 1,0 0-1,-1 0 1,-4 5-168,-2 14-10,-22 88-33,-9 30 112,-3-14 23,-80 287 536,47-102 226,70-285-450,5-12 199,-1-11-417,0 0 1,0 0 0,0 1-1,0-1 1,0 0-1,0 0 1,0 0-1,0 0 1,0 0 0,0 0-1,0 0 1,0 0-1,0 1 1,0-1 0,0 0-1,0 0 1,0 0-1,0 0 1,0 0-1,0 0 1,0 0 0,0 0-1,0 0 1,0 1-1,0-1 1,1 0 0,-1 0-1,0 0 1,0 0-1,0 0 1,0 0-1,0 0 1,0 0 0,0 0-1,0 0 1,1 0-1,-1 0 1,0 0-1,0 0 1,0 0 0,0 0-1,0 0 1,0 0-1,0 0 1,0 0 0,1 0-1,-1 0 1,0 0-1,0 0 1,0 0-1,0 0 1,0 0 0,6-6 64,-1 1 0,0-1 0,0-1 0,5-7 0,-9 12-72,71-107 4,28-40-248,-95 143 183,10-12-107,-14 18 161,-1 0-1,0-1 0,0 1 1,1 0-1,-1 0 1,0 0-1,0 0 0,1 0 1,-1-1-1,0 1 1,1 0-1,-1 0 0,0 0 1,1 0-1,-1 0 1,0 0-1,1 0 0,-1 0 1,0 0-1,1 0 1,-1 1-1,1-1 0,-1 0-4,1 1 0,-1-1-1,1 1 1,-1-1-1,1 1 1,-1-1 0,1 1-1,-1-1 1,0 1-1,1-1 1,-1 1 0,0 0-1,1-1 1,-1 2-1,3 9-26,-1 0 0,-1 0 0,0 0 0,0 0 0,-1 0 0,-1 0-1,-2 15 1,0 21-91,3-19 145,1 0-1,1-1 0,7 34 1,-8-57-7,1-1 0,-1 1 0,0 0 0,1-1 0,0 1 0,0-1 0,0 1 0,0-1 0,0 0 0,1 0 0,-1 0 0,1 0 1,0 0-1,0-1 0,0 1 0,0-1 0,6 3 0,-6-3 11,-1-1 0,1 0 1,0 0-1,0 0 0,0-1 1,0 1-1,-1-1 0,1 0 0,0 1 1,0-1-1,0-1 0,0 1 1,0 0-1,0-1 0,0 1 0,0-1 1,-1 0-1,1 0 0,0 0 1,0 0-1,-1 0 0,1-1 0,-1 1 1,1-1-1,2-2 0,8-9 20,0-1 0,0 0 0,-1-1 0,-1 0 0,-1-1 0,13-25 0,-18 33-40,-1-1 1,0 1 0,0-1-1,-1 0 1,0 0 0,-1 0-1,3-19 1,-5 28-5,0 0 1,0 0-1,0 0 0,0 0 1,0 0-1,0-1 0,0 1 1,0 0-1,0 0 0,0 0 0,0 0 1,0 0-1,0 0 0,0 0 1,0-1-1,0 1 0,0 0 1,-1 0-1,1 0 0,0 0 1,0 0-1,0 0 0,0 0 1,0 0-1,0 0 0,0 0 1,0-1-1,0 1 0,0 0 0,-1 0 1,1 0-1,0 0 0,0 0 1,0 0-1,0 0 0,0 0 1,0 0-1,0 0 0,-1 0 1,1 0-1,0 0 0,0 0 1,-7 3-74,-4 6-45,4-1 69,1 1-1,0 1 0,1-1 0,0 1 0,0 0 0,1 0 1,1 0-1,0 1 0,0 0 0,0-1 0,2 1 1,-1 0-1,1 16 0,1-23 44,0 1 1,0-1-1,1 0 1,-1 1-1,1-1 1,0 0-1,0 0 1,1 0-1,-1 0 0,3 5 1,-2-7 27,-1 0 1,1 0-1,-1 0 1,1 0-1,0-1 0,-1 1 1,1-1-1,0 1 1,0-1-1,0 1 0,0-1 1,1 0-1,-1 0 1,0 0-1,0 0 1,1-1-1,-1 1 0,0-1 1,4 1-1,3 0 16,-1-1-1,1 0 1,0 0 0,-1-1-1,1 0 1,-1-1-1,0 0 1,1 0-1,-1-1 1,0 0-1,0 0 1,0-1 0,-1 0-1,1 0 1,-1-1-1,0 1 1,0-2-1,-1 1 1,0-1-1,0 0 1,0-1 0,0 1-1,-1-1 1,0 0-1,-1 0 1,1-1-1,-1 1 1,-1-1-1,0 0 1,0 0-1,0 0 1,2-17 0,-4 19-29,0 0 0,-1 0 1,1 1-1,-2-1 0,1 0 0,0 0 1,-1 0-1,0 1 0,-1-1 1,1 1-1,-1-1 0,-3-7 1,3 9-32,-1 0-1,1 1 1,-1-1 0,0 1 0,0-1 0,0 1 0,0 0 0,0 0 0,-1 1 0,1-1 0,-1 1-1,0-1 1,0 1 0,0 0 0,0 0 0,-5-1 0,4 2 5,-1-1 0,0 1 1,0 0-1,0 1 0,0-1 1,0 1-1,0 1 0,0-1 0,0 1 1,0 0-1,0 0 0,-8 3 0,6-1 2,1 0 0,0 0-1,-1 1 1,1 0-1,0 0 1,1 0 0,-1 1-1,-8 9 1,14-13 9,0-1 0,0 1 0,1 0 0,-1 0 0,0 0 1,1 0-1,-1 0 0,0 0 0,1 0 0,0 0 0,-1 0 0,1 0 0,-1 0 0,1 2 0,0-3 2,0 1 0,0 0 0,0-1-1,0 1 1,0 0 0,0-1-1,1 1 1,-1-1 0,0 1 0,0 0-1,1-1 1,-1 1 0,0-1 0,1 1-1,-1-1 1,0 1 0,1-1 0,0 2-1,2-1-13,-1 1-1,0-1 1,1 0-1,-1 1 1,1-1-1,-1 0 1,1-1-1,0 1 1,5 1-1,15 0 67,0-1 0,1-1-1,-1-2 1,24-3 0,-20 2-40,10-2 20,0-1 0,-1-2-1,1-1 1,-2-2 0,59-27 0,72-47 128,-144 73-132,-14 8 17,0 0 1,0 0-1,-1 0 0,0-1 0,0 0 1,0-1-1,11-12 0,-18 18-39,0 0-1,0 0 1,0 0-1,0 0 1,0 0-1,0 0 1,-1 0-1,1 0 1,0 0-1,0 0 1,0 0-1,0 0 1,0 0-1,0 0 1,0 0-1,0 0 1,0 0-1,0 0 1,0 0-1,0 0 0,0 0 1,0 0-1,0 0 1,0 0-1,-1 0 1,1 0-1,0 0 1,0 0-1,0 0 1,0 0-1,0 0 1,0 0-1,0 0 1,0-1-1,0 1 1,0 0-1,0 0 1,0 0-1,0 0 1,0 0-1,0 0 1,0 0-1,0 0 1,0 0-1,0 0 1,0 0-1,0 0 1,0 0-1,0 0 1,0-1-1,0 1 0,0 0 1,0 0-1,0 0 1,0 0-1,0 0 1,0 0-1,0 0 1,0 0-1,1 0 1,-1 0-1,0 0 1,0 0-1,0 0 1,0 0-1,0 0 1,-9 2-55,-8 7-16,12-5 42,0 1-1,0 0 1,0 0-1,1 0 0,0 0 1,-5 8-1,-18 38-41,20-37 93,0 1-40,0 0-1,1 0 0,0 1 1,-5 31-1,9-40 1,1 1-1,1-1 1,-1 1 0,1-1 0,0 1-1,1-1 1,0 1 0,0-1 0,1 1-1,-1-1 1,2 0 0,5 13 0,-7-18 45,0 0 0,0 0 0,0 0 0,1 0 0,-1 0 0,1-1 0,0 1 0,-1-1 0,1 1 0,4 2 0,-6-4-14,1 1 1,0-1 0,0 0 0,0 1-1,0-1 1,0 0 0,-1 1 0,1-1-1,0 0 1,0 0 0,0 0-1,0 0 1,0 0 0,0 0 0,0 0-1,-1 0 1,1-1 0,0 1 0,0 0-1,0 0 1,0-1 0,0 1 0,-1 0-1,1-1 1,0 1 0,0-1 0,0 1-1,-1-1 1,2 0 0,2-4 35,1-1 1,-1 1-1,0-1 0,0 0 1,-1 0-1,0 0 0,0 0 1,4-11-1,13-58 89,-15 54-85,-1 1-128,0-1 0,-1 0 1,0-25-1,-4 39-89,-2 10 19,-3 12-3,5-13 152,-17 53-121,-15 84 0,2-8 25,-6 45 235,16-64-248,13-74 96,-5 25 173,-29 87 1,41-148-123,0 1 0,0-1 0,-1 1 0,1-1 0,0 0 0,-1 1 1,1-1-1,-1 0 0,-4 4 0,6-6-32,-1 0-1,1 1 1,-1-1 0,0 0 0,1 1-1,-1-1 1,0 0 0,1 0 0,-1 1-1,0-1 1,0 0 0,1 0-1,-1 0 1,0 0 0,1 0 0,-1 0-1,0 0 1,1 0 0,-1 0 0,0-1-1,0 1 1,1 0 0,-1 0 0,0-1-1,1 1 1,-1 0 0,1-1-1,-1 1 1,0 0 0,1-1 0,-1 1-1,1-1 1,-1 1 0,1-1 0,-1 0-1,1 1 1,0-1 0,-1 1 0,1-2-1,-3-2-20,0-1 0,0 0-1,1 0 1,0 0 0,0 0 0,0 0-1,1 0 1,-2-9 0,-2-44-114,4 47 149,0-7-78,1 0 0,1 0 0,0 1 0,7-34 0,-6 43 30,1 0 1,-1-1-1,1 1 1,1 0-1,-1 1 1,2-1-1,-1 1 0,1 0 1,0 0-1,0 0 1,1 0-1,6-5 1,13-9-27,1 2 0,35-20 0,60-27 46,18-10 80,-115 61-63,-1-1-1,0-1 1,31-32 0,-39 34-10,-1-1 0,0 0 0,-2-1 0,0-1 0,-1 0 0,16-34 0,-26 50-9,0-1-1,0 0 1,0 1-1,0-1 0,-1 0 1,1 0-1,-1 1 1,0-1-1,0 0 1,0 0-1,0 0 1,0-3-1,-1 5 1,1 1-1,0-1 1,0 1 0,0-1-1,0 0 1,0 1 0,-1-1-1,1 1 1,0-1 0,-1 1-1,1-1 1,0 1 0,-1-1-1,1 1 1,0-1 0,-1 1-1,1-1 1,-1 1 0,1 0 0,-1-1-1,1 1 1,-1 0 0,1-1-1,-1 1 1,0 0 0,1 0-1,-1 0 1,1-1 0,-1 1-1,1 0 1,-1 0 0,0 0-1,1 0 1,-1 0 0,0 0-1,1 0 1,-1 0 0,1 0-1,-1 0 1,0 1 0,1-1-1,-1 0 1,1 0 0,-1 0-1,1 1 1,-1-1 0,1 0-1,-2 1 1,-3 2-7,0 0-1,0 0 1,-8 7-1,12-9 21,-15 13-71,2 0 1,-1 0 0,2 2 0,0-1-1,1 2 1,-14 24 0,24-39 59,1 1 0,-1 0 0,1-1-1,-1 1 1,1 0 0,0 0 0,0-1 0,1 1 0,-1 0-1,1 0 1,-1 0 0,1 0 0,0 0 0,0 0 0,0 0-1,0 0 1,1 0 0,-1 0 0,1 0 0,0 0 0,0-1-1,0 1 1,0 0 0,0 0 0,1-1 0,-1 1 0,1-1-1,-1 1 1,1-1 0,0 0 0,4 4 0,-1-2 20,0 0 0,0 0 0,1-1 0,-1 1 0,1-1 1,0 0-1,0-1 0,0 0 0,1 0 0,-1 0 0,0 0 1,1-1-1,-1 0 0,1-1 0,12 0 0,-11 0 27,-1 0 0,0-1 0,1 0 0,-1 0 0,0-1-1,0 0 1,0 0 0,0-1 0,0 0 0,0 0 0,-1 0 0,1-1-1,10-9 1,-12 9-22,-1 1 0,0-2 0,0 1 0,0-1 0,0 1 0,-1-1 0,0 0 0,0 0 0,0 0 0,-1-1 0,1 1 0,-1-1 0,-1 1 0,3-8 0,-3 4-20,0-1 0,0 1 0,0 0 1,-1 0-1,-1-1 0,0 1 0,-2-13 0,2 18-1,-1 0-1,1 0 0,-1 0 0,1 0 1,-1 1-1,0-1 0,-1 0 0,1 1 1,0 0-1,-1 0 0,0 0 1,0 0-1,0 0 0,0 0 0,0 1 1,-1-1-1,1 1 0,-1 0 0,-7-3 1,2 1-16,-1 1 0,1 0 0,-1 1 0,0 0 0,0 0 0,-11 0 0,36-13-166,7 4 158,1 0 0,0 2 0,0 0 0,40-8 0,-49 14 16,-7 1-2,-1 1-1,0-1 0,1 2 0,-1-1 1,1 1-1,12 1 0,-16-1 11,0 1 0,1-1 0,-1 1 0,0 0 0,1 0 0,-1 1 1,0-1-1,0 1 0,0-1 0,0 1 0,-1 0 0,1 0 0,0 0 0,-1 1 0,4 2 0,-4-1-1,0 0 0,0 0 0,0 0 1,0 0-1,0 0 0,-1 0 1,0 0-1,0 0 0,0 0 0,-1 1 1,1-1-1,-1 0 0,0 1 0,-1 7 1,0 3 53,-1 1 1,-8 26-1,-24 69 454,38-114-87,7-12-302,0-2-115,6-9 49,0 1-1,2 0 0,37-38 0,-44 53-75,-3 1-33,0 1-1,0 0 0,1 0 1,0 1-1,0 1 0,1 0 1,13-6-1,-24 12 49,1-1 0,0 1-1,0 0 1,0-1 0,0 1 0,0 0 0,0 0-1,0 0 1,0 0 0,-1 0 0,1 0 0,0 0-1,0 0 1,0 0 0,0 0 0,0 0 0,0 1 0,0-1-1,0 0 1,0 1 0,-1-1 0,1 1 0,0-1-1,0 1 1,0-1 0,-1 1 0,1-1 0,0 1-1,-1 0 1,1-1 0,0 1 0,-1 0 0,1 0-1,-1-1 1,1 1 0,-1 0 0,0 0 0,1 0 0,-1 0-1,0 0 1,1 0 0,-1-1 0,0 3 0,1 4 24,-1 1 0,1-1 0,-1 0 0,-2 13 0,1-13 21,0 3-33,0 6-23,-1 1-1,2 0 1,0 0-1,5 24 1,-5-36 24,1-1 0,1 0 0,-1 0 0,1 1 1,-1-1-1,1 0 0,1 0 0,-1-1 1,5 7-1,-5-8 12,0 0 0,1 1 0,-1-1 1,1-1-1,-1 1 0,1 0 0,0-1 1,-1 1-1,1-1 0,0 0 0,0 0 0,0 0 1,0 0-1,0 0 0,4 0 0,2-1 14,-1 0 0,0 0 1,1 0-1,-1-1 0,0 0 0,0-1 0,1 0 0,-1 0 0,0-1 0,-1 0 0,1-1 0,0 1 1,11-9-1,-4 1 10,-1-2 0,0 0 0,16-19 0,36-51 204,-44 54-168,-11 15-162,-1 0 1,13-25 0,-23 39 83,0 0 1,0 0-1,0 0 1,0 0-1,0 0 1,0 0-1,0 0 1,0-1-1,0 1 1,0 0-1,0 0 1,0 0-1,0 0 1,0 0-1,0 0 1,0 0-1,0 0 1,0 0-1,0-1 1,0 1-1,0 0 1,0 0-1,0 0 1,0 0-1,-1 0 1,1 0-1,0 0 1,0 0-1,0 0 1,0 0-1,0 0 1,0 0-1,0 0 1,0 0-1,0-1 1,0 1-1,-1 0 1,1 0-1,0 0 1,0 0-1,0 0 1,0 0-1,0 0 1,0 0-1,0 0 1,0 0-1,0 0 1,-1 0-1,1 0 1,0 0-1,0 0 1,0 1-1,0-1 1,0 0-1,0 0 1,0 0-1,-2 0-1,0 1 0,1 0 0,-1 0-1,1 0 1,0 0 0,-1 0 0,1 1 0,0-1-1,-1 0 1,1 0 0,-1 3 0,-13 18-95,13-20 74,-11 19-24,1 0 0,0 0 0,2 1 0,-10 31 0,19-49 51,0 0-1,0 0 1,1 0-1,-1 1 1,1-1 0,0 0-1,0 0 1,1 6-1,-1-9 1,1 0 1,-1 0-1,0-1 0,0 1 0,0 0 1,0 0-1,1-1 0,-1 1 0,0 0 1,1 0-1,-1-1 0,1 1 0,-1 0 0,1-1 1,-1 1-1,1-1 0,-1 1 0,1-1 1,0 1-1,-1-1 0,1 1 0,-1-1 1,1 1-1,0-1 0,0 0 0,-1 1 0,1-1 1,0 0-1,0 0 0,-1 0 0,1 0 1,0 1-1,0-1 0,0 0 0,-1 0 1,1 0-1,0-1 0,0 1 0,0 0 1,-1 0-1,1 0 0,0 0 0,0-1 0,-1 1 1,1 0-1,0-1 0,-1 1 0,2-1 1,1-1 19,1 0 0,-1-1 0,0 1 1,0-1-1,0 1 0,0-1 0,-1 0 0,1 0 1,-1 0-1,0-1 0,2-3 0,21-44 209,-14 27-198,7-12 3,-5 13-112,-2 0 0,-1-1 1,13-42-1,-23 64 49,0 0-1,1 0 0,-1 0 0,0 0 1,0 0-1,0 0 0,-1 0 1,1 0-1,-1-2 0,1 4 22,0-1 0,0 1 0,0 0-1,0-1 1,-1 1 0,1 0 0,0-1-1,0 1 1,0 0 0,0 0 0,-1-1 0,1 1-1,0 0 1,0 0 0,-1-1 0,1 1-1,0 0 1,-1 0 0,1 0 0,0 0 0,0-1-1,-1 1 1,0 0 0,1 0-1,-1 0 1,0 0-1,1 0 1,-1 0 0,0 1-1,1-1 1,-1 0-1,1 0 1,-1 1-1,0-1 1,1 0-1,-1 1 1,1-1-1,-1 0 1,1 1 0,-1-1-1,0 1 1,-2 2-31,0 1 0,0-1 0,1 0 0,-1 1 0,1 0 0,0 0 0,0-1 0,0 1 0,-2 7 0,-10 41-174,14-52 209,-3 16-21,0 0 0,0 0 0,2 0 0,0 17 0,1-28 26,1 1-1,-1-1 1,1 0 0,0 1-1,1-1 1,0 0 0,2 6 0,-3-9 9,1 1 1,-1 0 0,1-1 0,0 1-1,0-1 1,0 1 0,0-1 0,1 0-1,-1 0 1,0 0 0,1 0-1,0 0 1,3 1 0,-3-1-5,1-1 1,-1 0 0,1 0-1,-1-1 1,1 1-1,-1-1 1,1 1-1,0-1 1,-1 0-1,1-1 1,-1 1-1,1-1 1,-1 1-1,1-1 1,-1 0-1,1 0 1,3-2-1,8-4 38,-1 0-1,21-14 1,-26 15-17,24-15 25,0-2 0,-1-1-1,29-30 1,-25 18-60,-2-1-1,32-47 1,-48 56 31,-1-1 1,-1-1-1,-2 0 1,-1-1-1,10-37 1,-2-8-51,10-77 1,-29 141-14,0-1-1,-1 1 1,0 0 0,-2-16-1,-2 14-52,3 14 83,0 0-1,0 0 1,0-1 0,0 1-1,0 0 1,-1 0 0,1 0-1,0-1 1,0 1 0,0 0-1,0 0 1,-1 0 0,1 0-1,0-1 1,0 1 0,0 0-1,-1 0 1,1 0 0,0 0-1,0 0 1,0 0 0,-1 0-1,1 0 1,0 0 0,0-1-1,-1 1 1,1 0 0,-2 1-15,1 0-1,0 0 1,0 0 0,-1 0 0,1 0-1,0 0 1,0 0 0,0 0 0,0 0-1,0 0 1,1 0 0,-1 1-1,0-1 1,-1 3 0,-12 22-62,2 2 0,-14 40 0,-14 64-10,36-116 45,-2 4 88,2 0 0,0 0 0,1 1-1,1-1 1,0 1 0,2-1 0,1 1 0,0-1-1,2 1 1,7 33 0,2-8 24,18 63-2089,-17-69 794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09:26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38 5312,'-3'-4'502,"-8"-10"1142,11 13-1451,-1 1 0,1 0-1,-1-1 1,1 1 0,0-1-1,-1-15 13604,1 17-13606,0 1 0,0-1 1,0 0-1,0 1 0,0-1 0,1 0 1,-1 0-1,0 1 0,1-1 0,-1 0 0,2 2 1,0 1-87,1-1 0,0 0 1,0-1-1,0 1 0,0 0 1,1-1-1,-1 0 0,1 0 1,3 2-1,37 14 384,-29-13-403,11 4 120,1-2 1,-1-1 0,46 5 0,83-4 149,-118-7-293,0-2 1,46-7-1,-58 2-93,-21 5 30,0 1 0,0 0 0,0 0 0,0 0 0,1 1-1,-1-1 1,0 1 0,1 0 0,-1 0 0,5 1 0,-8-1-7,1 0-1,-1 0 1,0 0-1,0 0 0,1 0 1,-1 0-1,0 1 1,0-1-1,0 0 1,1 1-1,-1-1 1,0 1-1,0-1 1,1 2-1,-2 2 26,-1 0-1,0 0 1,-1-1-1,1 1 1,-1 0-1,-3 5 1,2-1-32,-4 4-97,-17 23-1,-2 2 205,-6 19 155,-3-2 0,-54 63 0,-29 22-129,114-135-143,1 0 0,-1 0 0,0-1 0,-7 6 0,0-5-4159,12-17-6727,0 7 6542,2-6-564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29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 5888,'10'-13'2688,"53"18"-2336,-28-5 1120,7 3-864,24-3 768,7 0-832,38 0-256,2 0-192,17-3 800,-12 3-480,16-8-4160,-7 4 1984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0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1195 3808,'-23'18'2096,"28"-15"-1203,0-2 0,1 1 0,-1 0 0,1-1-1,-1 0 1,9 0 0,-1-3-406,0 0 0,0-1 0,-1-1 0,1 0 0,-1-1-1,16-8 1,-11 3-297,0 0 0,-1 0 0,0-2 0,0 0 0,-2-1 0,17-17 0,70-93 256,-98 119-435,180-250 634,3-46-581,-181 291-51,164-319 502,-168 325-521,12-31-108,-12 31 92,0 0 1,-1 0-1,1 0 1,-1 0-1,0 0 0,1 0 1,-1 0-1,0 0 1,-1-4-1,1 7 19,0 0 0,0 0 0,0-1 0,-1 1-1,1 0 1,0 0 0,0 0 0,0-1 0,0 1 0,0 0 0,0 0-1,0 0 1,-1 0 0,1-1 0,0 1 0,0 0 0,0 0 0,0 0-1,-1 0 1,1 0 0,0-1 0,0 1 0,0 0 0,-1 0 0,1 0-1,0 0 1,0 0 0,0 0 0,-1 0 0,1 0 0,0 0 0,0 0-1,-1 0 1,1 0 0,0 0 0,0 0 0,0 0 0,-1 0 0,1 0-1,0 0 1,0 0 0,-1 0 0,1 0 0,0 1 0,-11 6-68,11-7 64,-6 5-26,0 0-1,1 1 1,0 0-1,0 0 1,1 0 0,-1 1-1,-6 12 1,5-7-9,-76 158-77,16 4 291,-2 51-29,59-181-69,2 0 0,1 0-1,1 50 1,5-93-71,0 16 37,0 0 0,5 26 0,-4-38 4,0-1 0,0 0 1,0 0-1,0 0 0,1 0 1,0 0-1,0 0 0,0-1 1,0 1-1,1 0 0,-1-1 1,1 0-1,0 0 0,0 1 0,4 2 1,-5-5-14,0 0 1,0 1-1,0-1 1,1 0-1,-1 0 1,0 0-1,1 0 1,-1 0-1,1-1 1,-1 1-1,1-1 1,-1 0-1,1 1 1,4-1-1,0-1 36,1-1 0,-1 1 0,12-5 0,-16 5-50,14-6 61,0 0 1,0-1-1,0-1 1,-1 0-1,-1-1 1,22-18-1,81-84 88,-50 44-145,-53 54 42,-1-1-1,0-1 1,17-27 0,-28 39-257,-3 6 53,-8 12-22,-6 14 85,7-10 36,0 1 0,1 0 1,1 0-1,-4 39 1,7-45 70,1 1 0,1 0 0,1-1 0,0 1 0,0 0 0,1-1 0,1 1 0,5 14 0,-7-24 12,1-1 0,0 1 0,-1 0 0,2-1 0,-1 1 0,0-1 0,1 1 0,-1-1 0,7 6 0,-8-9-18,0 1 0,0 0 0,0 0 0,0-1 0,0 1 0,0-1 0,0 1-1,1-1 1,-1 0 0,0 1 0,0-1 0,0 0 0,1 0 0,-1 0 0,0 0 0,0 0-1,1 0 1,-1 0 0,0 0 0,0 0 0,0-1 0,1 1 0,-1 0 0,0-1-1,0 1 1,0-1 0,0 1 0,0-1 0,0 0 0,0 1 0,0-1 0,0 0 0,0 0-1,0 0 1,0 0 0,0 0 0,1-2 0,3-3 14,0-2 0,0 1 0,-1-1 0,0 1 0,0-1 0,-1 0 0,0-1 0,-1 1 0,1 0 0,-2-1 0,3-14 0,-2-8 42,-4-58 1,2 80-86,-1 1 7,0-1-1,0 1 1,-1 0 0,1-1-1,-5-7 1,5 12-4,0 1 0,-1-1 0,1 1 0,-1 0 0,0 0 0,0 0 0,-1 0 0,1 0 0,0 1 1,-1-1-1,0 1 0,1-1 0,-6-2 0,1 1-85,5 2 48,0 0 0,-1 1-1,1 0 1,0 0 0,-1-1 0,1 1-1,-1 1 1,1-1 0,-6-1-1,18 15-135,-4-10 173,0 0 0,1-1 0,-1 1-1,1-1 1,0 0 0,0-1-1,0 0 1,0 0 0,0 0 0,7-1-1,-2 1 35,23 0 88,0 0-1,0-2 1,43-8 0,-55 5-2119,29-9 0,-40 6-960,-3 3 1003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1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69 245 5888,'-55'-17'2688,"42"10"-2336,18 2 1824,8 2-1248,14-5 480,9-1-832,27-10 768,5 4-736,44-19-33,1 6-351,8-3-64,-8 7-96,-10-1 32,-13 14-64,13 2-3679,-14 14 1983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1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77 3552,'-3'-12'702,"1"0"0,-2-18 0,5 12 2302,0 14-1141,0 30-516,-39 326 3842,21-106-4250,14-164-700,3 47 686,1-60-3908,0-79 194,6-3 885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2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14 356 3808,'-11'-29'1227,"9"16"-742,2 12-480,0-27 1654,6-52-1,-4 70-1447,0 0 0,0 0 1,1 0-1,0 1 0,1 0 0,0-1 1,0 1-1,1 0 0,11-14 0,-8 14-72,0 1 0,1-1 0,0 2-1,0-1 1,1 1 0,0 1-1,0 0 1,0 0 0,1 1 0,0 0-1,0 1 1,1 0 0,-1 1 0,1 0-1,-1 1 1,1 0 0,0 1-1,0 0 1,0 1 0,19 2 0,-19-1-32,1 1 0,-1 0 0,0 1 0,1 1 0,-2-1 0,1 2 1,0 0-1,-1 0 0,0 1 0,0 0 0,0 1 0,-1 0 0,0 1 0,-1 0 1,1 1-1,-2-1 0,1 2 0,-1-1 0,10 17 0,-12-17 81,-1 1 1,0-1-1,-1 1 0,0 0 0,0 0 1,-1 0-1,3 17 0,-6-23-128,0 0 0,0 1 0,0-1 0,0 0 0,-1 1 0,1-1 0,-1 0 0,0 0 0,-1 0 0,1 0 0,-1 0 0,0 0 0,0 0 1,0 0-1,0-1 0,0 1 0,-1-1 0,0 0 0,0 1 0,0-1 0,-5 4 0,0-1 11,-1 0-1,1-1 1,-1 0 0,0-1 0,0 0-1,-1 0 1,1-1 0,-1 0 0,-16 3 0,-2-2 157,0-1 0,-36-1 0,-10-11-3466,74 9 3042,-1 0-1,0 0 0,1 0 1,-1 0-1,1 0 0,-1 0 0,0 0 1,1 0-1,-1 1 0,1-1 1,-1 0-1,0 0 0,1 1 1,-1-1-1,1 0 0,-1 0 0,1 1 1,-1-1-1,1 1 0,-1-1 1,1 1-1,0-1 0,-1 0 0,1 1 1,-1 0-1,4 7-1792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2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4 453 4480,'-4'10'2202,"4"-10"-2143,0 0 0,1 0 0,-1 1 1,0-1-1,0 0 0,0 0 0,0 0 0,1 0 0,-1 0 0,0 0 0,0 0 0,0 0 1,0 0-1,1 0 0,-1 1 0,0-1 0,0 0 0,0 0 0,1 0 0,-1 0 0,0 0 1,0 0-1,0 0 0,1 0 0,-1-1 0,0 1 0,0 0 0,0 0 0,0 0 0,1 0 1,21-10 2220,-14 6-1977,185-91 3073,-160 80-3182,0-2 0,-1-1 0,0-2-1,-2-1 1,50-44 0,-66 52-91,-1-1 0,0 0 0,-1-1 0,-1 0 0,0-1 1,-2 0-1,1-1 0,6-17 0,-15 31-121,0 1 1,0-1-1,0 1 1,0-1-1,-1 1 1,1-1-1,-1 0 1,1 1-1,-1-1 1,0 0-1,0 1 1,0-1-1,-1-3 1,1 6 10,0-1 1,0 1 0,0 0 0,0 0 0,0 0 0,0-1 0,0 1 0,-1 0 0,1 0 0,0 0 0,0 0 0,0-1 0,0 1 0,0 0 0,-1 0 0,1 0 0,0 0 0,0 0 0,0 0 0,0-1 0,-1 1 0,1 0 0,0 0 0,0 0 0,0 0 0,-1 0 0,1 0 0,0 0 0,0 0 0,0 0 0,-1 0 0,1 0 0,0 0 0,0 0 0,0 0 0,-1 0 0,1 0 0,0 0 0,0 0 0,0 0 0,-1 0 0,1 1 0,0-1 0,0 0 0,0 0 0,-1 0 0,1 0 0,0 0 0,0 0-1,0 1 1,-11 8-108,-52 61 112,11-10 591,36-43-426,-31 35 441,43-47-551,-1 1 1,2 0-1,-1 0 1,1 0-1,0 0 1,0 1-1,-3 11 0,6-16-31,-1 1-1,1 0 1,0-1-1,-1 1 0,1 0 1,1-1-1,-1 1 1,0 0-1,1-1 0,-1 1 1,1 0-1,0-1 0,0 1 1,0-1-1,1 4 1,1-2 25,-1-1 0,1 1 0,0-1 0,-1 1 0,2-1 1,-1 0-1,0 0 0,7 4 0,-2-2 53,0-1 1,0 0-1,0 0 0,0-1 1,1 0-1,-1 0 0,1-1 0,16 2 1,-11-3-57,1-1 0,-1 0 0,22-4 0,1-1-82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5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8 3808,'0'0'91,"0"-1"1,0 1-1,0-1 1,0 1-1,0 0 0,-1-1 1,1 1-1,0 0 1,0-1-1,0 1 0,-1 0 1,1 0-1,0-1 1,0 1-1,-1 0 1,1 0-1,0-1 0,-1 1 1,1 0-1,0 0 1,-1 0-1,1-1 0,0 1 1,-1 0-1,1 0 1,0 0-1,-1 0 0,1 0 1,0 0-1,-1 0 1,1 0-1,-1 0 1,1 0-1,0 0 0,-1 0 1,1 0-1,0 0 1,-1 0-1,0 0 0,-10 15 1987,3-2-1551,-16 21 780,-30 58 0,2-2-449,3-14-51,-66 112 612,102-163-1294,2 0 1,1 0-1,0 1 1,2 0-1,2 1 0,-5 29 1,9-33-36,0 1 0,2-1 0,1 1-1,0-1 1,2 1 0,1-1 0,1 0 0,0 0 0,2 0 0,1-1 0,1 0 0,0 0 0,18 27-1,-17-31 71,1-1-1,0 0 0,1-1 0,1 0 1,1-1-1,24 22 0,-36-36-358,0 1-1,0-1 1,0 0 0,0 1-1,1-1 1,-1 0-1,0 0 1,1 0 0,-1-1-1,1 1 1,-1-1 0,5 1-1,11 2-1442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6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359 363 6304,'-19'-9'2032,"9"7"-1238,5 2-766,-2 0 346,-1 0 0,1 0 0,0 1 0,0 0 0,0 0 0,-10 4 0,-6 3-23,0 1 0,0 0 0,-25 16 0,37-18-236,0 0-1,1 1 1,0 1 0,0 0 0,1 0 0,0 1-1,1 0 1,-8 11 0,8-10-48,2 0 0,-1 1 0,1 0 1,1 0-1,0 1 0,1-1 0,1 1 0,-1 0 1,-1 23-1,5-32-23,0 0 0,0-1 0,0 1 0,0 0 0,1-1 0,0 1 0,0 0 0,0-1 0,0 1 0,0-1 0,1 1 0,-1-1 0,1 0 0,0 0 1,0 0-1,0 0 0,1 0 0,-1 0 0,1 0 0,-1-1 0,1 1 0,0-1 0,0 0 0,0 0 0,1 0 0,-1 0 0,0 0 0,1-1 0,-1 0 0,5 2 0,6 0 43,1 0-1,0-1 1,-1 0-1,1-1 1,0-1 0,0 0-1,0-1 1,-1-1-1,1 0 1,-1-1 0,1 0-1,24-11 1,-11 3-14,-1-2-1,0-1 1,0-1 0,-2-1 0,30-25 0,28-34 198,-27 21-334,-45 43-258,-10 7 76,-8 9 69,3-1 161,-1 1 0,1 0 0,0 0 0,0 0 0,0 0 0,1 1 0,0-1 0,-5 13 0,1 0-24,-7 32 0,10-34 87,1 1-1,1 0 1,-1 21-1,3-31 28,0 0 1,1 0-1,0 1 1,0-1-1,0 0 0,1 0 1,0 0-1,0 0 1,7 13-1,-8-19-33,0 1 0,0 0 0,0-1 0,1 1 0,-1-1 0,0 1 0,3 1 0,-3-3-22,-1 1 0,1-1 0,-1 0-1,1 1 1,0-1 0,-1 0 0,1 0-1,0 1 1,-1-1 0,1 0-1,0 0 1,-1 0 0,1 0 0,0 0-1,-1 0 1,1 0 0,0 0-1,-1 0 1,1-1 0,0 1 0,-1 0-1,1 0 1,-1 0 0,1-1 0,0 1-1,-1 0 1,1-1 0,-1 1-1,1-1 1,4-3 44,0-1 1,-1 0-1,0 1 1,0-1-1,-1 0 0,1-1 1,-1 1-1,0-1 1,3-7-1,2-8 86,7-28 0,-8 23-156,4-34 1,-10 52-1,0-1 0,-1 0 0,0 1 0,0-1 0,-1 0 1,0 1-1,-1-1 0,-2-9 0,2 15-33,0-1 0,0 0 0,0 1 0,0-1 0,-1 1-1,1 0 1,-1 0 0,-5-6 0,7 8 9,0 0 0,0 0 0,0 0 0,0 0-1,0 0 1,0 0 0,0 1 0,0-1 0,-1 0 0,1 1 0,0-1 0,0 0-1,-1 1 1,1 0 0,-3-1 0,4 1 22,1 0 1,-1 1-1,0-1 0,0 0 1,0 1-1,1-1 0,-1 0 1,0 0-1,0 1 0,0-1 1,1 0-1,-1 0 0,0 1 1,1-1-1,-1 0 0,0 0 1,0 0-1,1 0 0,-1 1 1,0-1-1,1 0 0,-1 0 1,0 0-1,1 0 0,-1 0 0,0 0 1,1 0-1,-1 0 0,0 0 1,1 0-1,23-2 200,34-6-1,-47 7-142,190-42 174,-65 13-238,-126 28 45,21-4-155,-29 6 109,0 0 0,-1 0 0,1 0 0,0 0 0,0 0 0,0 0 0,0 1 0,0-1 0,0 0-1,0 1 1,-1 0 0,4 1 0,-5-2 18,1 1-1,0-1 1,-1 1 0,1-1-1,-1 1 1,1 0 0,-1-1-1,0 1 1,1-1-1,-1 1 1,1 0 0,-1 0-1,0-1 1,0 1 0,1 0-1,-1 0 1,0-1-1,0 1 1,0 1 0,-3 21 62,1-17-43,0 0 0,0 0 0,-1 0 1,0-1-1,-5 8 0,-4 4 76,-1-1 1,-1-1-1,-27 23 1,34-31-39,-1-1 0,0-1 0,0 0 0,0 0 0,-1 0 0,1-1 1,-1 0-1,0-1 0,-1 0 0,-10 2 0,15-5-31,0 0 0,0 0-1,0 0 1,0 0 0,0-1 0,1 0 0,-1 0 0,0-1-1,0 1 1,1-1 0,-1 0 0,1 0 0,-7-4-1,11 6-27,-1 0 0,1 0 0,0 0-1,0 0 1,-1 0 0,1-1-1,0 1 1,0 0 0,-1 0-1,1 0 1,0 0 0,0-1 0,-1 1-1,1 0 1,0 0 0,0 0-1,0-1 1,0 1 0,-1 0 0,1 0-1,0-1 1,0 1 0,0 0-1,0 0 1,0-1 0,0 1 0,0 0-1,0 0 1,-1-1 0,1 1-1,0 0 1,0-1 0,0 1 0,0 0-1,0 0 1,1-1 0,-1 1-1,0 0 1,0-1 0,0 1 0,0 0-1,0 0 1,0-1 0,0 1-1,1 0 1,-1 0 0,0-1-1,1 1-13,0-1-1,0 1 1,0-1-1,0 1 1,0-1-1,0 1 1,0 0-1,0 0 1,0 0-1,0-1 1,0 1-1,1 0 1,9 1-16,1 1 0,0 0 0,-1 1 0,1 0 0,11 5 0,3 0 28,-13-4-1,11 4 52,37 6 0,-52-13-20,0 0-1,0 0 1,0-1 0,1 0 0,-1-1 0,0 0 0,16-4 0,-2-3 31,0-1-1,-1-1 1,25-16 0,-12 8-22,-14 7-46,33-17 159,82-56-1,-134 83-143,0-1 0,0 0 0,0 1 0,0-1 0,0 0 0,2-4 0,-3 5-8,-1 1 1,0 0-1,0 0 1,0 0-1,0 0 1,0 0-1,0 0 1,0 0-1,0 0 1,0-1-1,0 1 1,0 0-1,0 0 1,0 0-1,0 0 1,0 0 0,0 0-1,0 0 1,0 0-1,0-1 1,0 1-1,0 0 1,0 0-1,-1 0 1,1 0-1,0 0 1,0 0-1,0 0 1,0 0-1,0 0 1,0-1-1,0 1 1,0 0-1,0 0 1,0 0 0,0 0-1,-1 0 1,1 0-1,0 0 1,0 0-1,0 0 1,0 0-1,0 0 1,0 0-1,0 0 1,0 0-1,-1 0 1,1 0-1,0 0 1,0 0-1,0 0 1,0 0 0,0 0-1,0 0 1,-18 4-151,7-1 115,0 1 0,0 1 0,0 0 0,0 0 0,0 1-1,1 0 1,0 1 0,-14 13 0,14-10 7,0 0-1,1 1 0,0 1 1,1 0-1,0 0 1,1 0-1,-7 18 1,10-21 47,1 0-1,0 0 1,0 0 0,1 0 0,1 1-1,0-1 1,0 0 0,0 1 0,2-1-1,-1 1 1,1-1 0,2 13 0,-2-20-1,-1 0 1,0 0-1,1 1 1,0-1-1,-1 0 1,1 0-1,0 0 1,0 0-1,0-1 1,0 1-1,0 0 1,1 0-1,-1-1 1,0 1 0,1 0-1,0-1 1,-1 0-1,1 1 1,0-1-1,-1 0 1,1 0-1,0 0 1,0 0-1,0 0 1,0 0-1,0-1 1,0 1-1,0 0 1,0-1-1,1 0 1,-1 0-1,0 1 1,0-1-1,4-1 1,6-1 57,-1 0 1,1-1-1,-1-1 1,0 0-1,0 0 0,17-10 1,64-45 167,-79 50-219,28-20 12,63-56 0,-87 69-19,-2-1 0,1 0 0,-2-2 0,-1 1 0,0-1 1,12-26-1,-13 18-9,-1-1 0,-1 0 0,-2-1 0,-1 0 0,-1-1 0,-1 1 0,1-46 0,-6 70-25,0-1 0,-1 1-1,1-1 1,-1 1 0,0 0 0,0 0 0,-1-1 0,0 1 0,-3-7 0,5 10 11,-1 1-1,0 0 1,0-1 0,0 1-1,0 0 1,0 0 0,0 0-1,0 0 1,0-1 0,0 1 0,0 1-1,-1-1 1,1 0 0,0 0-1,-1 0 1,1 1 0,0-1-1,-1 1 1,1-1 0,-1 1-1,1-1 1,-1 1 0,1 0-1,-1 0 1,1 0 0,-1 0-1,0 0 1,1 0 0,-1 0 0,1 1-1,-3 0 1,-2 0-27,1 1 0,0 0 1,0 1-1,0-1 0,0 1 0,0 0 1,-5 4-1,-11 11-26,0 1-1,2 0 1,0 2 0,1 0 0,1 1-1,1 1 1,1 1 0,-20 42 0,32-59 52,0-1-1,0 0 1,0 1-1,-1 7 1,3-11 15,1-1 1,-1 0-1,1 1 0,0-1 1,0 0-1,0 1 0,0-1 1,1 0-1,-1 1 0,1-1 1,-1 0-1,1 1 0,1 2 1,0-1 26,0 0 0,0-1 0,0 0 1,0 1-1,1-1 0,0 0 0,-1 0 1,1 0-1,0 0 0,0-1 1,1 1-1,-1-1 0,7 4 0,-4-3 26,0-1 0,0 0-1,0 0 1,0 0 0,1-1 0,-1 0-1,13 0 1,4-2 102,-1-1 0,0 0 0,42-12 1,-64 14-164,46-15-332,-2-4-3880,28-10-4705,-41 20 6357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39.2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21 3392,'6'-3'442,"15"-10"1886,-21 12-2062,1 1 0,0-1 0,0 1 0,0-1 0,0 1 0,-1 0 0,1-1 0,0 1 0,0 0 0,0 0 0,0-1 0,0 1 0,0 0 0,0 0 0,4 1 4019,-5 0-4197,-1-1 0,1 0-1,-1 1 1,1-1 0,0 1 0,-1-1 0,1 1-1,0-1 1,-1 0 0,1 1 0,0-1 0,0 1-1,0 0 1,-1-1 0,1 1 0,0-1 0,0 1 0,0-1-1,0 1 1,0-1 0,0 2 0,-2 4 241,-6 19 203,-2 0 0,-1-2 0,-26 43-1,-54 62-87,22-33-327,46-63 123,23-31-76,3-2-111,11-8-290,-9 5-142,0 0 0,-1 0 0,1 0 0,7-10 0,3-14-3658,2-1 1147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0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10 6656,'-1'-10'3621,"11"18"-112,3 2-2789,-5-6-460,-1 1 0,-1 0 0,1 0 0,-1 0 0,1 1 0,-2 0 0,1 0 0,-1 1 0,7 8 0,3 10 389,17 38 1,-16-27-154,-2 0 0,-2 1 0,-1 0 0,9 56 0,-16-64-238,-2 0 1,-1 0-1,-1 0 1,-8 55-1,-3-23 173,-21 70 0,3-40-127,-61 137 0,45-128-380,-35 75-1951,19-67-5459,28-55 3540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7872,'-28'4'3584,"33"-1"-3104,0-3 2048,3 5-1472,34-2 1631,3 2-1567,39-5 640,6 0-1024,28-5-192,-12 2-352,31-5-192,-21 4-32,5-9-2592,-18 10 1440,-8 3-7199,-19 3 4671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24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193 13 4736,'0'-1'148,"0"1"1,-1-1 0,1 1-1,0 0 1,0-1-1,0 1 1,0 0 0,0-1-1,0 1 1,0-1-1,0 1 1,0 0 0,1-1-1,-1 1 1,0 0-1,0-1 1,0 1-1,0 0 1,0-1 0,1 1-1,-1 0 1,0-1-1,0 1 1,1 0 0,-1-1-1,0 1 1,0 0-1,1 0 1,-1-1 0,0 1-1,1 0 1,-1 0-1,1 0 1,1-2 1039,-12 12 6464,-27 29-6713,23-22-689,0 1-1,1 0 0,1 0 0,1 1 0,1 1 0,0 0 0,2 1 0,0-1 0,-5 26 0,0 12 146,3 0-1,-3 66 1,9-74 110,6 90 0,1-108-241,2 0-1,1-1 0,18 58 1,-10-52-45,1 0 0,27 47 1,-30-64-126,0-1 0,2 0-1,0-1 1,2 0 0,23 21 0,-37-37-141,16 14 318,2 0 0,21 14 0,-35-27-580,0 1 0,0-1 0,0 0-1,0-1 1,1 1 0,-1-1 0,1-1 0,-1 1 0,1-1-1,0 0 1,-1 0 0,13-1 0,-1-1-2070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1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25 8224,'-2'-8'1013,"-1"-9"7909,-7 35-6788,-11 25-1811,1 0 1,-23 81-1,37-103-628,-11 47-296,8-22-3362,9-37 1055,4-15-1773,-2 3 3678,10-12-2799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2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4384,'-5'-9'2016,"10"21"-1760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2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705 368 6656,'2'-21'828,"1"-30"1325,-2 22-1602,0 2 1731,-1 1 0,-4-34 0,1 41-1195,-1 1 0,-6-21-1,8 34-878,-1-1-1,1 0 1,-1 1-1,0 0 0,0-1 1,0 1-1,-1 1 0,0-1 1,0 0-1,-9-7 0,11 10-177,0 1 0,-1-1 0,0 1 0,1 0 0,-1-1 0,0 1 0,0 0 0,0 1 0,1-1 0,-1 0 0,0 1-1,0 0 1,0-1 0,0 1 0,0 0 0,0 1 0,0-1 0,0 0 0,0 1 0,-4 1 0,-1 1-19,0 0-1,0 0 1,1 1 0,-1 0 0,-11 8 0,2 1 21,0 0 1,1 1-1,0 1 1,1 0-1,1 1 1,0 1-1,1 0 1,1 1-1,-16 31 1,11-11 16,1 1 0,2 1 0,2 0 0,-10 57 0,-10 169-118,27-213-32,-4 60-953,-7 58-4170,16-167 5049,0-1-115,-1 0 0,1 1 0,-1-1 0,1 0 0,-1 0 1,-2 3-1,3-6 220,0 1 0,0-1 1,0 0-1,-1 1 1,1-1-1,0 0 0,0 0 1,0 1-1,-1-1 1,1 0-1,0 0 0,-1 1 1,1-1-1,0 0 1,-1 0-1,1 0 0,0 1 1,-1-1-1,1 0 1,0 0-1,-1 0 0,1 0 1,-1 0-1,0 0-67,0 0-1,0 0 1,0-1 0,0 1-1,1 0 1,-1-1 0,0 1-1,0-1 1,0 1-1,1-1 1,-1 1 0,0-1-1,0 0 1,0 0 0,-10-12-399,2 0-1,-1-1 1,-8-17 0,2 3 403,-31-45 909,-33-55 6149,80 127-6869,-1 0-1,1 0 1,0 0-1,-1 0 1,1 0-1,0 0 1,-1 0-1,1 0 1,0 0-1,0 0 1,0 0-1,0 0 1,0 0-1,0 0 1,0 0-1,0 0 1,0 0-1,1 0 1,-1 0-1,0 0 1,1 0-1,-1 1 1,1-1-1,-1 0 1,1 0-1,-1 0 0,1 0 1,-1 1-1,1-1 1,0 0-1,-1 0 1,1 1-1,0-1 1,0 0-1,1 0 1,2-1 23,-1 0 0,1 0 0,0 0 0,0 0 0,0 1 0,0 0 0,6-2 0,87-9 217,-39 7-256,168-16-1980,-75 16-5981,-81 8 4465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2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1002 7968,'-4'-5'7176,"3"5"-7126,4 0 275,-1 0 0,0 0 0,0 0 0,0 0 1,0-1-1,0 1 0,0-1 0,0 1 0,0-1 0,0 0 0,3-1 0,4-1 387,4-2-225,-1 0 0,0 0 0,20-13 0,-4 2-243,74-32 2,25-15-81,-110 53-134,-1 0 0,-1-1 0,0-1 0,0-1 1,20-23-1,3-14 68,-3-2 1,44-86-1,-62 107-68,69-138 80,-64 121 90,23-77 0,-40 109-98,3-24-1,-7 36-91,-1 0 0,1 0 0,-1-1 0,0 1 0,-1 0 0,1 0 0,0 0 0,-1 0 0,0 0-1,0 1 1,-3-8 0,4 11-12,-1-1 0,1 0 0,0 0 0,-1 1 0,1-1 0,-1 0 0,1 1 0,-1-1 0,0 0 0,1 1 0,-1-1 0,0 1 0,1-1 0,-1 1 0,0-1 0,0 1 0,1 0 0,-1-1 0,0 1 0,0 0 0,0 0 0,1-1 0,-1 1 0,0 0 0,0 0 0,0 0 0,0 0 0,0 0 0,1 0 0,-1 0 0,0 0 0,0 1 0,0-1 0,0 0 0,0 1 0,-4 1-3,1 0 1,-1 1-1,1-1 0,0 1 0,-5 5 1,1-2 38,0 1 0,1 0-1,0 0 1,0 0 0,1 1 0,0 0 0,1 1 0,-7 11 0,-10 30 111,2 1-1,2 0 0,2 2 1,3 0-1,2 1 0,2 0 1,-2 84-1,11-99-413,1 1 1,2 0-1,1-1 1,3 0-1,15 52 1,-20-84-308,0 0 0,1 0 0,5 9 0,-7-14 256,0 0 0,0 0 1,1 0-1,-1 0 0,1-1 1,-1 1-1,1-1 0,-1 1 1,1-1-1,0 1 0,0-1 1,0 0-1,0 0 0,0 0 1,0 0-1,2 0 1,23 1-5282,8-2 1792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3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24 176 8896,'-2'-2'698,"-19"-6"11275,26 6-9745,13-4-1400,51-11-358,149-23 911,92-27-506,-308 66-875,172-30-566,-170 31 275,9-1-142,-13 1 371,0 0 0,0 0 0,1 0 0,-1 0 1,0 0-1,0 0 0,1 0 0,-1 0 0,0 0 1,0 1-1,1-1 0,-1 0 0,0 0 0,0 0 1,1 0-1,-1 1 0,0-1 0,0 0 0,0 0 1,0 0-1,1 1 0,-1-1 0,0 0 1,0 0-1,0 1 0,0-1 0,0 0 0,0 0 1,0 1-1,1-1 0,-1 0 0,0 0 0,0 1 1,0-1-1,0 1 0,-15 19-5591,-31 44-5328,30-37 7717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3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86 8640,'-21'-2'2289,"14"1"-858,14 4-442,-1-3-291,0 1 0,0-1 0,1 0 0,-1 0 1,11-3-1,2 1 510,224-22 4089,-70 5-3863,-51 9-884,54-5-304,-59 3-3298,-111 11 2496,-5 1 77,0 0 1,0-1-1,0 1 0,0 0 1,0 0-1,1 0 0,-1 0 1,0 0-1,0 0 0,0 0 1,0 1-1,2-1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4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411 0 7456,'-6'12'4235,"-6"8"-2465,-91 165 5677,10-19-5300,-16 41-877,87-158-1138,-18 53 1,21-52-1444,13-25 463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4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32 847 5728,'-20'3'1840,"20"-4"-1788,-1 1 1,1 0 0,-1 0-1,1 0 1,-1 1 0,1-1-1,0 0 1,-1 0-1,1 0 1,-1 0 0,1 0-1,-1 0 1,1 1 0,0-1-1,-1 0 1,1 0-1,-1 1 1,1-1 0,0 0-1,-1 0 1,1 1 0,0-1-1,0 0 1,-1 1-1,1-1 1,0 1 0,0-1-1,-1 0 1,1 1 0,0-1-1,0 1 1,0-1-1,0 1 1,0 0 98,0-1 1,0 1-1,0-1 0,0 1 0,0-1 1,1 1-1,-1-1 0,0 0 1,0 1-1,1-1 0,-1 1 0,0-1 1,1 0-1,-1 1 0,0-1 0,1 0 1,-1 0-1,1 1 0,-1-1 1,0 0-1,1 0 0,-1 1 0,1-1 1,-1 0-1,1 0 0,9 1 444,0 0 0,-1-1 0,1 0 0,0-1 0,0 0-1,-1 0 1,17-5 0,-8 2 43,14-3-186,-1-1 0,0-2 0,0 0 0,-1-2-1,-1-2 1,38-22 0,-49 24-328,-1 0-1,-1-2 1,23-22-1,34-50 146,-40 46-195,181-201 380,-191 217-399,67-74 332,-76 81-313,-2 1-1,0-2 1,-1 0 0,10-23-1,-19 38-75,-1 0 0,1 0 0,-1 0 0,0 0 0,0-1 0,0 1 0,0 0 0,-1-1 0,1 1 0,-1 0-1,0-1 1,0 1 0,0 0 0,-1-1 0,1 1 0,-1 0 0,-1-7 0,1 9-7,1 0 0,-1 0 0,0 0 0,1-1 1,-1 1-1,0 0 0,0 0 0,1 0 0,-1 0 0,0 0 0,0 1 0,0-1 1,0 0-1,0 0 0,0 1 0,-1-1 0,1 0 0,0 1 0,0-1 1,-2 0-1,-1 1-28,1-1 0,-1 1-1,0 0 1,1 0 0,-6 0 0,8 0 25,-10 2-12,0 0 0,0 0 1,1 1-1,-1 0 1,1 1-1,-16 8 0,10-4 132,1 1-1,0 0 0,1 1 0,0 1 1,0 0-1,1 1 0,1 1 0,0 0 1,0 0-1,2 1 0,-1 1 0,-7 15 1,2 0 40,2 0 0,0 1 0,3 1 0,0 0 0,-8 47 0,14-50-132,1 1-1,1 0 1,1 34 0,2-45 40,2 0-1,0 0 1,1 0 0,1-1 0,1 1-1,7 18 1,-10-30-261,1-1-1,0 1 1,1 0-1,0-1 1,0 0-1,0 0 1,1 0-1,0-1 1,0 1-1,0-1 1,0 0-1,1-1 1,0 1-1,0-1 1,1 0-1,7 3 1,13 6-1182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4:45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509 12 10560,'0'-11'4768,"0"19"-961,0 0-2495,-13 12 800,3 8-1248,-22 16 576,1 4-832,-23 8 96,5-4-416,-18-1-256,7-6-32,-6-2-1344,16-3 736,5 17-5312,14 3 3265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0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500 118 3136,'0'-3'824,"0"-1"-1,0 1 1,1 0 0,-1 0 0,1 0 0,0 0-1,0 0 1,0 0 0,0 0 0,0 0 0,1 1-1,-1-1 1,1 0 0,4-4 0,-7 21 3365,2 14-4117,-7 61 485,-6 60 262,8-120-535,-1-1 0,-2 1 0,-10 29 0,13-48-196,0 1 1,-10 15 0,11-22-12,1 1 0,-1-1 0,0 0 0,-1 0 0,1-1 0,-1 1 1,1-1-1,-9 6 0,7-6 38,0-1 0,-1 0 0,1 0 0,0-1 0,-1 1 0,0-1 0,1 0 1,-1-1-1,1 1 0,-1-1 0,-6 0 0,-2-2 9,0 0 0,0 0 0,-16-5 0,18 3-112,1 0 0,0 0 0,0-1 0,0 0 0,1-1 0,0-1 0,0 1 0,0-2 0,1 1 1,0-1-1,0 0 0,-14-20 0,10 10-61,1-1 1,0-1 0,2 0-1,0-1 1,-12-40 0,18 49 23,-7-21-9,-7-36-1,16 60 10,1-1-1,0 0 0,0 0 0,1 0 1,0 1-1,1-1 0,0 0 0,3-14 1,-2 20 15,-1 0 0,1 0 0,0 0 0,1 0 0,-1 0 0,1 0 0,0 0 0,0 1 0,0-1 0,0 1 0,0 0 0,1 0 1,0 0-1,-1 1 0,1-1 0,0 1 0,0 0 0,1 0 0,6-2 0,8-3 47,0 2-1,1 0 0,21-2 1,-34 6-6,71-9 330,0 4 0,124 7 0,-156 0-113,67 7-112,-109-7-230,27 3 239,38 2 1,-25-8-2802,-31 1 1200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22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70 2912,'0'0'25,"0"0"0,0 0 1,-1 0-1,1 0 0,0 0 0,0 0 0,0 0 1,0 0-1,0 0 0,0 0 0,0 0 1,-1 0-1,1 0 0,0-1 0,0 1 0,0 0 1,0 0-1,0 0 0,0 0 0,0 0 1,0 0-1,-1 0 0,1 0 0,0 0 0,0 0 1,0 0-1,0-1 0,0 1 0,0 0 1,0 0-1,0 0 0,0 0 0,0 0 0,0 0 1,0 0-1,0-1 0,0 1 0,0 0 0,0 0 1,0 0-1,0 0 0,0 0 0,0 0 1,0 0-1,0-1 0,0 1 0,0 0 0,0 0 1,0 0-1,0 0 0,0 0 0,0 0 1,0 0-1,0 0 0,0-1 0,1 1 0,-1 0 1,0 0-1,0 0 0,0 0 0,0 0 1,0 0-1,0 0 0,0 0 0,0 0 0,0 0 1,1 0-1,-1-1 119,0 1 0,1 0 0,-1 0 0,0 0 0,1-1 0,-1 1 1,0 0-1,0 0 0,0-1 0,1 1 0,-1 0 0,0 0 0,0-1 0,0 1 0,1 0 0,-1-1 0,0 1 1,0 0-1,0-1 0,0 1 0,0 0 0,0-1 0,0 1 0,0-1 348,0 0 0,0 0-1,0 0 1,-1 0 0,1 0 0,0 0-1,-1 0 1,1 0 0,0 0-1,-1 0 1,0 1 0,1-1 0,-1 0-1,1 0 1,-1 1 0,0-1 0,1 0-1,-1 1 1,0-1 0,-1 0 0,-1-1-117,0 0 0,0 1 0,0-1 0,-1 1-1,1 0 1,-4-1 0,2 0-394,0 1 0,0 1-1,0-1 1,0 1-1,0-1 1,0 2-1,0-1 1,0 0-1,-6 2 1,11-2 19,0 0-1,0 0 1,0 0 0,-1 0-1,1 0 1,0 0 0,0 0-1,0 0 1,0 0 0,0 0-1,-1 0 1,1 0 0,0 0-1,0 0 1,0 1 0,0-1-1,0 0 1,-1 0 0,1 0-1,0 0 1,0 0 0,0 0-1,0 0 1,0 0 0,0 1-1,0-1 1,0 0 0,-1 0-1,1 0 1,0 0 0,0 0-1,0 0 1,0 1 0,0-1-1,0 0 1,0 0 0,0 0-1,0 0 1,0 1 0,0-1-1,0 0 1,0 0 0,0 0-1,0 0 1,0 0 0,0 1-1,0-1 1,0 0 0,0 0-1,0 0 1,1 0 0,-1 0-1,0 1 1,0-1 0,0 0-1,0 0 1,0 0 0,0 0-1,0 0 1,0 0 0,1 0-1,-1 1 1,0-1 0,0 0-1,0 0 1,0 0 0,0 0-1,11 5 424,-7-5-347,1 1 1,-1-1-1,0 0 0,1 0 0,-1-1 1,0 1-1,1-1 0,-1 0 0,0 0 1,0-1-1,0 1 0,0-1 0,0 0 1,0 0-1,0 0 0,0 0 1,-1-1-1,0 1 0,4-5 0,-6 7-74,-1 0 0,0 0 0,0 0-1,0-1 1,1 1 0,-1 0 0,0 0 0,0 0-1,0-1 1,0 1 0,0 0 0,0 0-1,0-1 1,0 1 0,1 0 0,-1 0 0,0-1-1,0 1 1,0 0 0,0 0 0,0-1-1,0 1 1,0 0 0,-1 0 0,1-1 0,0 1-1,0 0 1,0 0 0,0-1 0,0 1-1,0 0 1,0 0 0,0-1 0,-1 1 0,1 0-1,0 0 1,0 0 0,0-1 0,-1 1-1,1 0 1,0 0 0,0 0 0,0 0 0,-1 0-1,1-1 1,0 1 0,0 0 0,-1 0-1,1 0 1,0 0 0,0 0 0,-1 0 0,1 0-1,0 0 1,0 0 0,-1 0 0,1 0-1,0 0 1,-1 0 0,-32 14 89,31-12-81,-1-1 1,1 0-1,0 1 0,0-1 0,0 1 0,0 0 1,0 0-1,0 0 0,0 0 0,1 0 1,-1 0-1,-2 4 0,4-6 1,0 0 1,0 1-1,0-1 0,-1 0 0,1 1 1,0-1-1,0 1 0,0-1 1,0 0-1,0 1 0,0-1 1,0 0-1,0 1 0,0-1 1,0 0-1,0 1 0,0-1 0,0 1 1,0-1-1,0 0 0,1 1 1,-1-1-1,0 0 0,0 1 1,0-1-1,0 0 0,1 1 1,-1-1-1,0 0 0,0 0 0,1 1 1,-1-1-1,0 0 0,1 0 1,-1 1-1,0-1 0,0 0 1,1 0-1,-1 0 0,0 0 1,1 1-1,-1-1 0,1 0 0,-1 0 1,0 0-1,1 0 0,-1 0 1,0 0-1,1 0 0,-1 0 1,1 0-1,-1 0 0,0 0 1,1 0-1,-1 0 0,0 0 0,1-1 1,0 1-1,2-1 118,0 1-1,-1-1 1,1 0 0,0 1 0,0-2-1,4-1 1,-6 2-103,0 0 0,0 0 0,0 0 1,0 0-1,0 0 0,0-1 0,0 1 0,-1 0 0,1 0 0,0-1 1,0-2-1,-1 4-27,1 0 1,-1-1-1,0 1 1,0-1-1,0 1 1,0-1-1,0 1 1,0-1-1,0 1 1,0-1-1,0 1 1,0-1-1,0 1 1,0-1-1,0 1 1,0-1-1,0 1 1,0-1-1,0 1 1,-1-1-1,1 1 1,0-1-1,0 1 1,-1-1-1,1 1 1,0 0-1,-1-1 1,1 1-1,0 0 1,-1-1-1,1 1 1,0 0-1,-1-1 1,1 1-1,-1 0 1,1 0-1,-1-1 1,1 1-1,-1 0 1,0 0-1,-2-1-14,-1 1-1,1-1 1,-1 1 0,1 0-1,-1 0 1,1 0-1,-1 1 1,1-1 0,-1 1-1,1 0 1,-6 2-1,1 0 59,1 1-1,-1 0 0,-10 7 0,18-11-100,0 0 28,0 0 0,-1 0 0,1 0-1,0 0 1,0 0 0,0 0-1,0 0 1,0 0 0,0 0 0,0 1-1,0-1 1,0 0 0,0 0 0,0 0-1,0 0 1,0 0 0,0 0-1,0 0 1,0 0 0,0 0 0,0 0-1,0 1 1,0-1 0,0 0-1,0 0 1,0 0 0,0 0 0,0 0-1,0 0 1,0 0 0,0 0 0,0 0-1,0 0 1,0 1 0,0-1-1,0 0 1,0 0 0,0 0 0,0 0-1,0 0 1,0 0 0,0 0-1,1 0 1,-1 0 0,0 0 0,4 5-808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6976,'0'-1'464,"0"1"0,-1-1 0,1 0-1,-1 1 1,1-1 0,0 0 0,0 0 0,0 1 0,-1-1 0,1 0 0,0 0 0,0 1 0,0-1 0,0 0 0,0 0 0,0 1 0,0-1-1,1 0 1,-1-1 0,1 2 61,0-1 0,-1 1-1,1-1 1,0 1 0,0 0-1,-1 0 1,1-1 0,0 1-1,0 0 1,0 0 0,-1 0-1,1 0 1,0 0 0,1 0-1,17-2-1155,164-36 2337,16 10-1209,-44 7-556,-151 21-1053,6-2 3356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9152,'-10'-7'2996,"17"6"459,7 0-1432,68-10 1933,40-3-2259,-54 9-1249,-27 1-506,79 3-1,-83 2-117,-26-1-1505,1 0-1,12 3 0,-18-2-3134,-2 3 1515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4 258 3136,'-3'-2'14275,"6"-2"-12545,6-9-1396,1 2 0,0-1 1,1 1-1,0 1 0,18-13 0,-9 6-249,119-108-127,-135 122 26,-1 0 1,1 0 0,0 0 0,0 0 0,0 1-1,0 0 1,0 0 0,0 0 0,1 0 0,8-2-1,-11 4 17,1 0 1,-1 0-1,0 0 0,0 0 0,1 0 0,-1 1 0,0-1 1,0 1-1,0-1 0,0 1 0,0 0 0,0 0 0,0 0 0,0 0 1,0 0-1,0 0 0,0 0 0,0 1 0,-1-1 0,1 1 0,-1-1 1,1 1-1,-1 0 0,2 3 0,1 1 39,0 0 1,-1 1-1,0 0 1,0 0-1,-1 0 1,0 0-1,0 0 1,0 0-1,-1 1 0,-1-1 1,1 12-1,-1 8 238,-8 46-1,-32 157 699,36-210-933,-3 15 102,-2-1 0,-24 65 1,24-81 72,0 0 0,0 0 0,-2-1 0,0-1 0,-1 0 0,-24 25 0,23-34-114,10-6-125,7-2 13,30-4 330,0 2 0,0 1 0,0 2 0,66 9 1,-59-6-212,-24-2-3620,2-5-10986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8640,'0'-5'1205,"1"1"0,0-1 1,-1 0-1,4-7 0,-4 11-961,0 0 0,1 1 0,-1-1 0,0 1-1,0-1 1,0 1 0,1-1 0,-1 1 0,0-1-1,1 1 1,-1-1 0,1 1 0,-1 0 0,1-1 0,-1 1-1,0-1 1,1 1 0,-1 0 0,1 0 0,0-1-1,0 1-76,0 0-1,-1 0 1,1 1-1,0-1 1,-1 0-1,1 0 0,-1 1 1,1-1-1,0 0 1,-1 1-1,1-1 1,-1 1-1,1-1 0,-1 1 1,1-1-1,-1 1 1,0-1-1,1 1 0,-1-1 1,1 1-1,-1-1 1,0 1-1,1 1 1,2 5 75,-1 0 0,0 0 0,0 1 0,0-1-1,-1 1 1,0-1 0,-1 1 0,1 0 0,-2 7 0,2 10 144,11 272 760,-11-274-1185,-1 0 0,-3 32 0,1-48-134,2-7 19,0 1-1,-1-1 1,1 1-1,0 0 1,0-1-1,0 1 1,0-1-1,0 1 0,0-1 1,0 1-1,0 0 1,0-1-1,0 1 1,0-1-1,0 1 0,0-1 1,0 1-1,0 0 1,0-1-1,1 2 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6560,'0'-28'2117,"0"28"-2073,0-1 0,0 1-1,0-1 1,0 1 0,0-1 0,0 1 0,0-1-1,0 1 1,0-1 0,0 1 0,0-1 0,1 1-1,-1 0 1,0-1 0,0 1 0,0-1-1,1 1 1,-1-1 0,11-13 1215,-8 10-225,0 1 0,0 0 0,0 0 0,0 0 0,6-3 0,-8 5-766,0 1-1,0-1 1,0 1-1,0-1 1,-1 1-1,1-1 0,0 1 1,0 0-1,0 0 1,0-1-1,0 1 1,0 0-1,1 0 1,-1 0-1,0 0 0,0 0 1,0 0-1,0 1 1,2-1-1,-2 1-164,0 0 0,0 0-1,1 0 1,-1 0 0,0 0-1,0 1 1,0-1 0,0 0 0,0 0-1,0 1 1,0-1 0,0 1-1,-1-1 1,1 1 0,-1-1 0,1 1-1,0 2 1,4 21 538,0 0 1,-2 0-1,1 38 0,-3-43-454,4 167 511,-4-85-348,-1-60-5313,-9-62-8439,13 4 10133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15 211 5728,'-11'-12'1840,"11"11"-1636,-1 0-1,1 0 1,0 1 0,-1-1 0,1 0 0,0 0-1,-1 0 1,1 0 0,0 0 0,0 1 0,0-1-1,0 0 1,0 0 0,0 0 0,0 0 0,0 0-1,0 0 1,0 0 0,1-1 0,5-13 2610,-6 15-2851,4-8 573,0 1 0,1 0 0,-1 0 1,2 0-1,-1 1 0,1-1 0,0 1 0,0 0 0,13-8 1,-6 5 222,0 2 0,0-1 0,1 2 0,24-9 0,-32 13-566,-1 1 0,1 0 0,-1 0 0,1 1 0,-1-1 0,1 1 0,-1 0 0,11 2 0,1 1 648,25 9 0,-32-8-621,1-1 0,-1 0 0,0-1 0,1 0 0,0-1 0,-1 0 0,14-1-1,2-3-221,-1-1-1,0-2 0,0 0 1,0-2-1,36-17 0,-23 7-8519,-38 17 8424,0 1-1,0 0 1,0 0-1,1 0 1,-1 0-1,0 0 1,0 0-1,0 0 1,0 0 0,0-1-1,1 1 1,-1 0-1,0 0 1,0 0-1,0 0 1,0 0-1,1 0 1,-1 0-1,0 0 1,0 0 0,0 0-1,0 0 1,1 0-1,-1 0 1,0 0-1,0 0 1,0 0-1,0 0 1,1 0-1,-1 1 1,0-1 0,0 0-1,0 0 1,0 0-1,0 0 1,1 0-1,-1 0 1,0 0-1,0 0 1,0 1-1,-1 6-4918,0-3 2786,1 11-2670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38 2912,'-5'-22'2272,"5"22"-2082,-1-1 0,1 1-1,0-1 1,0 1-1,0-1 1,0 1 0,0-1-1,0 1 1,0-1 0,0 1-1,0-1 1,0 1-1,0-1 1,0 1 0,0-1-1,0 1 1,0-1 0,0 1-1,1-1 1,-1 1-1,0-1 1,0 1 0,1-1-1,-1 1 1,0-1 0,1 1-1,-1 0 1,0-1 0,1 1-1,-1-1 1,0 1-1,1 0 1,0-1 0,-1 9 3703,-7 74-1374,5-65-2206,-27 251 2305,27-248-2560,-1 1-17,1 2 1,0-1 0,3 23-1,1-35-19,-1 1 0,-1-1 0,0 1 0,0-1 0,-1 1 0,0-1 0,-5 16 0,6-26-149,0 0 0,0 1-1,0-1 1,0 0 0,-1 0-1,1 0 1,0 0 0,0 0 0,0 0-1,-1 0 1,1 0 0,0 0-1,0 0 1,0 0 0,-1 0-1,1 0 1,0 0 0,0 0-1,0 0 1,-1 0 0,1 0-1,0 0 1,0-1 0,0 1 0,-1 0-1,1 0 1,0 0 0,0 0-1,0 0 1,0 0 0,-1-1-128,1 1 128,0 0-1,0 0 1,0 0 0,0 0-1,0-1 1,-1-4-1659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 3968,'-2'-1'374,"-1"0"0,1-1 0,-1 2 0,0-1-1,1 0 1,-1 0 0,-5 0 0,-12 1 5568,47 7-3174,-1-1-1920,1-1 0,51 2 0,57-7 487,-121 0-1230,341-13 1224,205 0-546,-363 19-858,-162-6 34,-23 2-368,-12-2 375,0 0 0,-1 0-1,1 0 1,0 0 0,0 0 0,0 0 0,0 0 0,0 0 0,0 0-1,0 0 1,0 0 0,0 0 0,0 1 0,0-1 0,0 0 0,0 0-1,0 0 1,0 0 0,0 0 0,0 0 0,0 0 0,0 0-1,0 0 1,0 0 0,0 0 0,0 0 0,0 0 0,0 0 0,0 0-1,0 1 1,0-1 0,0 0 0,0 0 0,0 0 0,0 0-1,0 0 1,0 0 0,0 0 0,0 0 0,0 0 0,1 0 0,-1 0-1,0 0 1,0 0 0,0 0 0,0 0 0,0 0 0,0 0-1,0 0 1,0 0 0,0 0 0,0 0 0,0 0 0,0 0 0,0 0-1,-31 16-4711,8-8 2645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75 2976,'-23'-4'1278,"18"3"2484,10-4-1992,0 1 0,0 0 1,9-5-1,22-9 647,-19 11-1962,1 1 0,22-4 0,-30 7-334,1 2-1,-1 0 0,0 0 1,1 0-1,-1 2 0,0-1 1,20 5-1,-23-4-77,-1 1 1,0 0-1,0 0 0,0 1 0,0 0 1,0 0-1,0 0 0,-1 1 0,0 0 0,0 0 1,0 0-1,0 0 0,7 10 0,-9-10-6,-1 0-1,0 0 0,0 0 0,0 0 1,0 1-1,-1-1 0,1 1 0,-1-1 1,0 1-1,-1 0 0,1-1 1,-1 1-1,0 0 0,-1 7 0,0-2 6,0 1 0,-1-1 0,-1 0-1,0 0 1,-6 16 0,-4-1 94,0 0 0,-1-1 0,-27 33 0,-60 61 509,31-46 1,69-71-626,0-1 1,1 1-1,-1-1 1,1 1 0,-1 0-1,1-1 1,0 1-1,-1 0 1,1-1 0,-1 1-1,1 0 1,0-1-1,0 1 1,-1 0 0,1 0-1,0-1 1,0 1-1,0 0 1,0 0-1,0-1 1,0 2 0,0-1 5,1 0 1,-1-1 0,0 1 0,1-1-1,-1 1 1,1 0 0,-1-1-1,1 1 1,-1-1 0,1 0-1,-1 1 1,1-1 0,-1 1 0,1-1-1,0 0 1,-1 1 0,1-1-1,1 0 1,3 2 71,-1-1-1,1 0 1,0-1 0,0 1 0,6-1-1,103-8 506,-69 2-517,-37 4-130,0 0-1,0 1 0,0 0 1,0 1-1,16 1 1,-10-1-1568,-9-1-60,0 0-1,-1 0 0,1-1 1,-1 0-1,5-2 0,-8 4 1428,21-9-2603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 7232,'-7'-13'12226,"-2"29"-10767,-10 8-331,9-13-665,1 0 0,-8 15-1,14-21-431,0 1 0,1 0 0,-1 0 0,1 0 0,0 0 0,1 0 0,0 0-1,-1 7 1,1-4 0,1 0-1,0 0 1,1 0-1,-1 0 1,2 0-1,2 12 1,-2-15-340,0-1 0,0 1 0,0-1 0,1 1 1,-1-1-1,1 0 0,1 0 0,-1 0 0,1-1 0,8 9 0,-11-12-118,1 1-1,0-1 0,-1 0 0,1 0 0,0 0 1,0 0-1,0 0 0,0 0 0,0 0 0,0-1 1,0 1-1,0-1 0,5 1 0,7 2-2142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23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27 4480,'-8'-12'4069,"8"3"2331,0 3-3542,0 7-2769,-1-1 0,1 0-1,0 1 1,-1-1 0,1 1-1,0-1 1,-1 0 0,1 1-1,0-1 1,-1 0-1,1 1 1,-1-1 0,1 0-1,0 0 1,-1 1 0,1-1-1,-1 0 1,1 0 0,-2 0-1,-6 5 523,7-3-547,0 0 0,0 0 0,0 0 0,0 0-1,0 0 1,0 1 0,0-1 0,1 0 0,-1 0 0,1 1-1,-1 3 1,0 5 50,-6 40 396,2-1-1,3 1 0,8 90 1,18 46 273,-7-62-388,-15-117-431,-1 14 363,-1-22-373,0 1 1,0-1 0,0 0-1,0 0 1,0 0 0,0 0-1,0 1 1,0-1 0,0 0-1,0 0 1,0 0 0,-1 0-1,1 0 1,0 1 0,0-1-1,0 0 1,0 0 0,0 0-1,0 0 1,-1 0 0,1 0-1,0 1 1,0-1 0,0 0-1,0 0 1,0 0 0,-1 0-1,1 0 1,0 0 0,0 0-1,0 0 1,0 0 0,-1 0-1,-9-6-4015,4-1-77,5-1 1333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4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15 8480,'-27'-15'3840,"14"15"-3360,8 0 1088,0 0-1952,10 0 192,-5 4-480,8 4 384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83 4224,'0'-1'178,"-1"0"0,1 0 0,0 0-1,-1 1 1,1-1 0,-1 0 0,0 0 0,1 1 0,-1-1 0,1 0 0,-1 1 0,0-1-1,0 0 1,1 1 0,-3-2 0,2 2 487,0 0 0,1-1 0,-1 1-1,0 0 1,0 0 0,0 0 0,0 0-1,0 0 1,0 0 0,0 0 0,0 0 0,-3 1 1486,5-1-2143,303-9 2608,-10-20-2456,13 0-261,-182 27 298,-74 2 790,-50 3-543,-5 2-337,1-3-105,1 0-1,0-1 0,-1 1 0,0 0 1,1-1-1,-5 2 0,2-1 2,-11 3 4,-23 7-1,-81 10 96,48-10-33,14-1-60,-362 49 499,349-57-471,-114 10 737,161-13-684,20-1-80,0 1 0,0-1-1,0 1 1,1 1-1,-1-1 1,0 0-1,0 1 1,0 0 0,-4 1-1,33 7 135,78 17 82,119 15 0,83 19-198,-272-52 11,22 8-43,-49-14-11,-1 0 0,0 0 0,0 1 0,0-1 0,0 1 0,0 0 0,5 6 0,-9-8 22,1 0 0,-1 1 0,0-1 0,0 0-1,0 1 1,0-1 0,0 1 0,-1 0 0,1-1 0,0 1 0,-1 0 0,1-1 0,-1 1 0,0 0 0,1 0-1,-1-1 1,0 1 0,0 0 0,0 0 0,0 0 0,-1-1 0,1 1 0,0 0 0,-2 2 0,0 2 15,0 0 1,-1 0-1,0-1 1,0 1-1,0-1 1,-6 7 0,-86 88 332,64-70-390,-101 94 69,96-95 72,-1-1 0,-41 22 0,-18 2 31,-27 16-2,85-45-130,2 2 1,0 2 0,-39 39 0,56-47 13,1 2-1,0 0 1,2 0 0,1 2 0,0 0-1,-16 36 1,28-53-74,2-3 75,-1-1 0,1 1 0,0 0 0,0 0 0,0 0 0,-1 5 0,2-8-7,0 0 0,0 1 0,0-1-1,0 1 1,0-1 0,1 0 0,-1 1 0,0-1-1,0 0 1,0 1 0,0-1 0,0 0-1,0 1 1,1-1 0,-1 0 0,0 1-1,0-1 1,1 0 0,-1 1 0,0-1 0,0 0-1,1 1 1,0-1 20,0 1 0,0-1-1,0 0 1,0 0 0,0 1 0,-1-1-1,1 0 1,0 0 0,0 0 0,0 0-1,0 0 1,0 0 0,1-1 0,34-6 39,0-1 1,-1-2-1,54-24 1,-52 20-38,46-19-16,71-26-20,-118 47-58,1 2-1,49-7 1,-47 11 103,-1 2-1,64 2 1,-90 3-60,1 0 0,-1 1 0,0 0 1,-1 1-1,1 0 0,0 1 0,-1 0 0,1 1 0,-1 0 1,-1 1-1,1 0 0,16 13 0,-21-12 30,0 0 1,0 0-1,0 1 0,-1 0 0,0 0 1,-1 0-1,0 1 0,0-1 0,-1 1 0,0 0 1,4 19-1,-4-4 40,-2 0 0,0 26-1,-1-33 170,0-17-159,-9-4-4192,-1-11-1221,2 6 3024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18 671 4896,'-17'3'3519,"30"-7"668,-3 0-3540,1 0 0,-1 0 0,0-1-1,0-1 1,0 1 0,14-13 0,-5 5-268,57-44 482,-54 38-693,34-25 84,-2-4 0,-2-1-1,-3-3 1,75-101 0,-114 138-61,-1-1 0,12-29 0,-19 41-151,2-6 125,0 1 0,3-15 1,-6 20-94,-1 0 1,1 1-1,-1-1 1,0 0 0,0 1-1,0-1 1,0 1-1,-1-1 1,-1-6-1,2 9-57,-1 0 1,0-1-1,1 1 0,-1 0 0,0 0 0,0-1 0,0 1 0,0 0 0,0 0 0,0 0 0,0 0 0,0 0 1,0 0-1,0 0 0,-1 1 0,1-1 0,0 0 0,-1 1 0,1-1 0,0 1 0,-1-1 0,1 1 0,-1 0 0,1-1 1,-3 1-1,-2 0 9,0 0 0,1 0 1,-1 0-1,0 0 1,-6 2-1,0 1 72,0 1-1,0 0 1,0 0-1,1 1 1,-1 1 0,1 0-1,0 0 1,1 1-1,0 1 1,0-1-1,0 2 1,1-1 0,0 1-1,1 1 1,0-1-1,0 2 1,1-1 0,-9 18-1,10-15-71,0-1 1,1 1-1,0 1 0,1-1 1,1 1-1,0-1 0,1 1 1,0 0-1,1 0 0,1 0 0,0 0 1,1 0-1,0 0 0,1 0 1,1 0-1,6 20 0,-6-26-105,0-1 0,1 0 0,-1 0 0,1 0 0,1 0 0,-1-1 0,1 0 0,0 0 0,1 0 0,-1 0 0,1-1 0,0 0 0,1 0 0,-1-1 0,14 7 1,-8-5-962,0-1 1,0-1 0,0 0 0,1-1 0,0 0-1,0-1 1,0 0 0,23 0 0,4-2-1812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9376,'-1'-1'84,"-8"-9"3738,20 6 235,-5 3-3669,42-10 1183,1 2 0,61-3 0,102 6-1553,-170 7-38,-3 0-3784,-42 12-5295,-11 4 5190,-4 5 683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14 142 8800,'-14'0'4714,"16"2"-3553,6-1 505,154-6 3907,-97 0-5885,110-23 0,-153 23-1499,0-2 1,-1 0-1,0-1 1,0-1-1,-1-1 0,0-1 1,18-13-1,-1-1-994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48 5632,'0'0'92,"-1"0"-1,1-1 1,0 1 0,0 0-1,0 0 1,-1-1 0,1 1-1,0 0 1,0 0 0,-1-1-1,1 1 1,0 0 0,0 0 0,-1 0-1,1-1 1,0 1 0,-1 0-1,1 0 1,0 0 0,-1 0-1,1 0 1,0 0 0,-1 0-1,1 0 1,0 0 0,-1 0 0,1 0-1,-1 0 1,1 0 0,0 0-1,-1 0 1,1 0 0,0 0-1,-1 0 1,1 1 0,-14 10 2873,10-5-2205,-1 0 0,1 0 0,-4 10 0,3-4-147,0 0-1,0 1 1,1 0-1,1 0 1,0 0 0,-2 26-1,5-32-473,0-1 0,0 1 0,1-1 0,0 1 0,0-1 0,1 0 0,0 1 0,0-1 0,0 0 0,0 0 0,1 0 0,0 0 0,1-1 0,-1 1 0,1-1 0,7 8 0,-3-6-5,0-1 0,0 1 1,0-2-1,1 1 1,0-1-1,0 0 0,1-1 1,-1 0-1,1-1 1,0 0-1,0 0 0,0-1 1,0 0-1,13 0 1,-17-2-61,0 0 1,1 0-1,-1-1 1,1 1 0,-1-2-1,0 1 1,1-1-1,-1 0 1,0 0 0,0 0-1,0-1 1,-1 0-1,1 0 1,-1-1 0,1 1-1,-1-1 1,9-9-1,-8 7-43,-1-1 0,1 0 0,-2 0 0,1 0 0,-1 0 0,0-1 0,0 1 0,-1-1 0,0 0 0,0 0 0,-1-1 0,0 1 0,1-11 0,-2 10-64,0 1 1,-1-1-1,0 0 1,-1 0 0,0 1-1,0-1 1,-1 0-1,0 1 1,-4-12 0,4 14-69,-1 1 1,0 0-1,0 0 1,0 0-1,-1 0 1,0 0 0,0 1-1,0-1 1,0 1-1,-1 0 1,1 0 0,-1 1-1,0-1 1,0 1-1,-7-3 1,-12-3-1536,0 0 1,-41-7-1,-7 4-4001,43 10 3227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2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14 294 6720,'-13'-7'8083,"25"-1"-6092,21-17-1495,28-23 358,-9 7-375,-11 10-234,-2 1 107,1 2 1,71-37-1,-108 63-351,1 1 0,-1-1 0,1 1 0,0 0 0,-1 0 1,1 0-1,0 0 0,0 1 0,0-1 0,-1 1 0,6 0 1,-7 1 20,0-1 1,0 1 0,0 0 0,1 0 0,-1 0 0,0 0 0,-1 0 0,1 0 0,0 0-1,0 0 1,0 1 0,-1-1 0,1 1 0,-1-1 0,1 1 0,-1 0 0,1 0-1,-1 0 1,0-1 0,0 1 0,1 3 0,-1-3-2,51 92 899,-45-84-808,0-1-1,0 0 1,1 0 0,0 0-1,1-1 1,0 0 0,10 7 0,-15-13-60,-1 0 0,1 0 1,0 0-1,0 0 0,0 0 1,0-1-1,0 0 0,0 0 1,0 0-1,1 0 0,-1-1 1,0 0-1,1 1 0,-1-2 1,0 1-1,0 0 0,1-1 1,7-2-1,1-2 92,-1 0 1,0 0 0,0-2-1,17-11 1,-25 16-129,1-2 2,0 1 0,0-1 0,-1 0-1,1 0 1,-1 0 0,0 0 0,0-1 0,-1 0 0,1 1 0,-1-2 0,0 1 0,-1 0-1,1 0 1,-1-1 0,0 1 0,2-12 0,-4 16-34,1 0-1,-1-1 1,0 1 0,0-1-1,0 1 1,0 0 0,0-1-1,0 1 1,-1 0 0,1-1 0,0 1-1,-1 0 1,1-1 0,-1 1-1,1 0 1,-1-1 0,0 1-1,1 0 1,-1 0 0,0 0-1,0 0 1,0 0 0,0 0 0,0 0-1,0 0 1,0 0 0,0 0-1,0 1 1,-1-1 0,1 0-1,-1 0 1,-2 0-73,0 0 1,1 0-1,-1 0 1,0 0-1,0 1 0,0-1 1,0 1-1,1 0 1,-8 1-1,-11 3 56,1 1 1,1 0-1,-1 2 1,1 0-1,0 1 1,1 1-1,-1 1 1,2 1-1,-23 17 1,0 4 448,1 2 0,-58 63 0,-1 11-91,92-100-986,-1-1-1,1 0 1,-16 10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3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3072,'0'-22'2717,"5"-26"0,-2 30-941,-1 9 1753,2 24-1980,0 22-854,-2 0 0,-1 1 1,-6 49-1,1-19-53,3-43-402,-19 245 1360,17-250-1128,0 24 0,2-41 136,-1-6-202,-3-10 31,4 5-396,1-1 0,-1 1 0,1 0 1,2-14-1,0 9-39,-1 6-38,0 1 0,0 0 0,1 0 0,0 0 0,1 0 0,-1 0 0,1 0 0,0 0 0,0 1 1,5-6-1,0 1-18,0 1 1,0-1 0,1 1 0,13-10 0,-10 10-65,0 0 1,0 1 0,1 0-1,0 1 1,24-10 0,-36 17 118,0 0 1,0-1 0,0 1-1,0 0 1,0 0 0,0-1-1,0 1 1,0 0 0,0 0 0,-1 0-1,1 0 1,0 0 0,0 0-1,0 1 1,0-1 0,0 0-1,0 0 1,0 1 0,1 0-1,-2-1 6,1 0 0,-1 1-1,0-1 1,1 1-1,-1-1 1,0 1 0,0-1-1,0 1 1,1-1 0,-1 1-1,0-1 1,0 1 0,0-1-1,0 1 1,0-1-1,0 1 1,0 0 0,0-1-1,0 1 1,0-1 0,0 1-1,-1-1 1,1 1 0,0 0-1,-1 2 3,-1 0 0,1 0 0,-1 0 0,1-1 0,-1 1 0,0 0 0,0-1 0,0 1 0,0-1 0,-5 4 0,-64 42 338,69-46-307,-1 0 49,-1 1 1,1-1 0,0 1-1,0 0 1,-5 5 0,8-7-73,0 0-1,-1-1 1,1 1 0,-1 0-1,1-1 1,0 1 0,0 0-1,-1 0 1,1-1 0,0 1-1,0 0 1,0 0 0,0-1-1,0 1 1,0 0 0,0 0 0,0 0-1,0-1 1,0 1 0,1 0-1,-1 0 1,0-1 0,0 1-1,1 0 1,-1-1 0,0 1-1,1 0 1,-1-1 0,1 1-1,-1 0 1,1-1 0,-1 1 0,1-1-1,-1 1 1,2 0 0,4 4 134,1-1 1,-1 0 0,1 0 0,0 0 0,-1-1-1,13 5 1,47 9 114,-35-10-282,-13-3-590,0-1 1,0-1 0,29 1-1,-29-3-818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3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3328,'-3'2'21751,"6"0"-21060,0-1-633,-1-1 0,0 0 0,0 1 0,0-1 1,1 0-1,-1 0 0,0 0 0,4-1 0,2 1 102,14 0 176,6 0-16,48-5-1,-50 2-207,-1 2-1,34 1 0,-9 1-18,-49-1-77,7-4-6307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3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5984,'-4'-27'1920,"3"26"-1883,1 1 1,0-1 0,0 0 0,0 1-1,0-1 1,-1 1 0,1-1-1,0 1 1,0-1 0,0 1-1,0-1 1,0 0 0,1 1-1,-1-1 1,0 1 0,0-1 0,0 1-1,0-1 1,1 1 0,-1-1-1,0 1 1,0-1 0,1 0-1,2-7 3656,-3 134 5120,0 4-5065,0 268-2885,2-341-2720,1-6-4692,-2-37 992,6-1 1787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23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480 31 4064,'0'-1'290,"0"-1"1,0 1 0,0 0-1,0 0 1,0 0-1,0 0 1,0 0-1,1 0 1,-1 0-1,0 0 1,1 0-1,-1 0 1,0 0-1,1 0 1,0 0 0,-1 0-1,1 0 1,-1 0-1,1 0 1,0 0-1,0 0 1,1 0-1,-2 1-204,0 0-1,0-1 0,0 1 0,0 0 0,0 0 0,1 0 1,-1 0-1,0 0 0,0 0 0,0 0 0,0 0 0,0 0 1,0 0-1,1 0 0,-1 0 0,0 0 0,0-1 0,0 1 1,0 0-1,0 0 0,0 0 0,0 0 0,0 0 0,0 0 1,0-1-1,0 1 0,1 0 0,-1 0 0,0 0 0,0 0 1,0 0-1,0-1 0,0 1 0,0 0 0,0 0 0,0 0 1,0 0-1,0 0 0,0-1 0,-1 1 0,1 0 0,0 0 1,0 0-1,0 0 0,0 0 0,0 0 0,0-1 0,0 1 1,0 0-1,0 0 0,0 0 0,-11 1 2097,-16 9-788,3 1-1058,0 1-1,1 2 0,1 0 0,0 1 0,1 1 0,1 1 1,0 1-1,1 1 0,-25 33 0,-8 17 48,-65 119-1,107-171-285,-2 9-1,9-20 84,1-1 1,-1 1-1,0-1 1,0 1-1,-6 6 0,18-18 73,1 0 0,0 2 0,0-1-1,21-5 1,276-68 354,-246 65-552,-14 3-223,0 3 1,80-3 0,-125 10-226,-1 0 0,1 0 0,0 0-1,-1 0 1,1 0 0,-1 1 0,1-1-1,0 1 1,-1-1 0,1 1 0,-1-1 0,1 1-1,-1 0 1,1 0 0,-1 0 0,0 0 0,1 0-1,-1 0 1,0 0 0,0 0 0,0 0-1,1 1 1,-1-1 0,-1 0 0,2 2 0,11 12-3143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 2304,'6'-10'2028,"-2"4"754,4-4 336,-4 4 1908,-6 46 2365,-4 36-6286,1-15-646,1-3-229,-6 116 238,6 247 540,18-106-208,-5-75-394,-9-239-478,0-1 1,0 1 0,0-1 0,0 0 0,0 1 0,0-1-1,0 0 1,0 1 0,0-1 0,0 1 0,0-1 0,-1 0 0,1 1-1,0-1 1,0 0 0,0 1 0,0-1 0,-1 0 0,1 1 0,0-1-1,0 0 1,-1 1 0,1-1 0,0 0 0,0 0 0,-1 1 0,1-1-1,0 0 1,-1 0 0,1 0 0,0 1 0,-1-1 0,1 0 0,-1 0-1,1 0 1,0 0 0,-1 0 0,0 0 0,-17-4-6524,13 3 5090,-8-4-1177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14 128 4480,'-5'-3'11301,"-4"7"-7063,9-4-4189,0 0 0,0 0 0,1 0 0,-1 0 0,0 0 0,0 0 0,0 0 0,0 0 0,0 0 0,0 1 0,0-1 0,0 0 0,0 0 0,0 0 0,1 0 0,-1 0 0,0 0 0,0 0 0,0 0 0,0 0 0,0 0 0,0 0 0,0 0 0,0 0 0,0 0 0,0 1 0,0-1 0,0 0 0,0 0 0,0 0 0,0 0 0,0 0 0,0 0 0,0 0 0,0 0 0,0 0 0,0 1 0,0-1 0,0 0 0,0 0 0,0 0 0,0 0 0,0 0 0,0 0 0,0 0 0,0 0 1,0 0-1,0 1 0,0-1 0,0 0 0,0 0 0,0 0 0,0 0 0,0 0 0,0 0 0,-1 0 0,1 0 0,0 0 0,0 0 0,0 0 0,0 0 0,0 0 0,0 0 0,0 0 0,3-14 1060,2 5-1022,1 1 0,-1-1 0,2 1 0,-1 1 0,1-1 0,0 1 0,0 0 0,1 1 0,0 0 0,0 0 0,1 0 0,0 1 0,-1 1 0,2-1 0,-1 1 0,0 1 0,1 0 0,19-4 0,-23 7-80,0-1-1,0 1 1,-1 0-1,1 1 1,0-1-1,-1 1 1,1 0 0,0 1-1,-1-1 1,8 4-1,-10-3-10,1-1-1,-1 1 1,0 0-1,0 0 0,0 1 1,0-1-1,-1 1 1,1-1-1,0 1 1,-1 0-1,0 0 1,0 0-1,0 0 1,0 0-1,0 1 0,2 5 1,-2-2-6,0-1-1,-1 1 1,0 0-1,0 0 1,0 0 0,-1 0-1,0 0 1,0-1-1,-1 1 1,0 0 0,0 0-1,0 0 1,-1-1 0,0 1-1,-3 6 1,0-3 59,1-1 0,-2 0 1,1 0-1,-1 0 0,-1 0 0,1-1 1,-1 0-1,-17 13 0,-6 6-82,18-15 69,-1-1 0,-17 11 0,-69 41 535,94-59-67,11-2 26,14-5 219,-14 2-703,28-1 347,53 2 0,-29 1-321,116-1-472,-172 0 177,0 0-1,0 0 0,0 1 0,0-1 1,0 1-1,1-1 0,2 2 0,-4-2 12,-1 0-1,0 0 1,1 1-1,-1-1 1,0 0-1,1 0 1,-1 0-1,0 1 1,0-1-1,1 0 1,-1 0-1,0 1 1,0-1-1,1 0 0,-1 1 1,0-1-1,0 0 1,0 0-1,1 1 1,-1-1-1,0 0 1,0 1-1,0-1 1,0 1-1,0-1 1,0 0-1,0 1 1,0-1-1,0 0 1,0 1-1,0-1 1,0 0-1,0 1 1,0-1-1,0 0 1,0 1-1,0-1 1,-1 1-1,1-1 1,0 0-1,0 0 0,0 1 1,-1-1-1,-3 8-2554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 5216,'0'0'86,"0"-1"0,1 1 1,-1-1-1,0 1 0,0-1 0,0 1 1,1-1-1,-1 1 0,0-1 0,0 1 1,0-1-1,0 1 0,0-1 0,0 1 1,0-1-1,0 1 0,0-1 0,0 1 1,-1-1-1,1 1 0,0-1 0,0 1 1,0-1-1,-1 1 0,1-2 0,-1 2 25,1 0 0,0-1-1,0 1 1,0 0 0,-1-1-1,1 1 1,0-1 0,0 1-1,0 0 1,0-1 0,0 1-1,0-1 1,0 1 0,0-1-1,0 1 1,0 0 0,0-1-1,0 1 1,0-1 0,0 1-1,0-1 1,0 1 0,0 0-1,1-1 1,-1 0 0,4-12 10180,-2 19-7617,1 23-2382,-1 0-1,-3 39 1,0-18-5,6 349 1708,3-76-1659,-7-316-470,-1-4-397,0-1 0,0 1 0,-1 0 0,1 0 0,0 0 0,-2 6 0,-9-22-7660,8-10 3273,3-1 1612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20 131 10304,'-18'-29'3317,"18"28"-3233,0 0 1,-1 0-1,1 0 0,0 0 1,0 0-1,-1 0 1,1 0-1,0 0 0,0 0 1,0 0-1,1 0 1,-1 0-1,0 0 0,0 0 1,0 0-1,1 0 1,-1 0-1,0 0 0,1 1 1,-1-1-1,1 0 1,1-2-1,-2 2 258,2-1-21,0 0 1,-1 0 0,1 0 0,0 0 0,0 1 0,0-1 0,0 1 0,0-1-1,1 1 1,-1 0 0,4-2 0,4-2 370,4-3-373,0 1 1,1 1-1,0 0 0,0 0 1,0 2-1,1 0 1,-1 1-1,1 0 0,0 1 1,22 1-1,-12 1-213,0 2 0,0 0 0,0 2 0,-1 1 0,43 14 0,-50-13-34,0 0-1,-1 2 1,1 0-1,-2 1 1,1 1-1,14 12 1,-24-17 8,-1 0 0,0 1 0,-1 0 0,1 0 0,-1 0 0,0 0 0,-1 1 0,0 0 0,0 0 0,0 0 0,-1 0 0,0 1 0,0 0 0,-1-1 0,0 1 0,2 16 1,-3-13 73,-1 0 0,0 0 0,-1 0 1,0 0-1,-1 0 0,0-1 1,-1 1-1,-7 19 0,4-16-62,-1-1 0,0 0 0,0-1 0,-2 1 0,1-2-1,-13 13 1,4-6-88,-1-2-1,-1 0 1,0-1 0,-1-1-1,-1-1 1,0-1-1,0-1 1,-26 10-1,37-18-507,-1 0 0,1-1-1,-1 0 1,0 0 0,0-1-1,-13-1 1,14 0-1342,1-1 1,-1 0 0,1 0 0,-11-4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7 475 7968,'0'0'2565,"-6"-7"1830,18 10 378,1-3-4150,-1-2 0,0 1-1,1-2 1,-1 0 0,16-5 0,59-28 62,-62 25-451,4-2-105,0-1 0,39-27 0,-54 32-85,-1-2 1,0 0-1,0-1 1,-1 0-1,0 0 1,13-20-1,-14 15 33,0-1-1,-1-1 1,8-21-1,-13 28-35,-1 0 0,0 0 0,-1-1 0,-1 1-1,0 0 1,1-20 0,-3 29-7,0 0 0,-1 0 0,1-1 0,0 1 0,-1 0 0,-1-4 0,2 6-19,-1 0 0,1 0 1,0 1-1,-1-1 0,1 0 1,-1 0-1,1 0 0,-1 1 1,0-1-1,1 0 0,-1 1 1,0-1-1,1 1 0,-1-1 1,0 1-1,0-1 0,0 1 1,1-1-1,-1 1 0,0 0 1,0-1-1,0 1 0,0 0 1,0 0-1,0 0 0,0 0 1,-1-1-1,-3 2-16,0 0 1,1-1-1,-1 1 1,1 1-1,-1-1 1,1 1-1,-1 0 1,1 0 0,0 0-1,0 0 1,0 1-1,-5 3 1,-3 4 115,1 0 1,-19 21 0,19-18 47,0 0 0,1 1 0,1 1 0,0-1 0,1 2 0,0-1 0,1 1 0,-8 30 0,14-41-98,0-1 0,1 1 0,-1 0 0,1 0 0,0 0 0,0-1 0,1 1 0,-1 0 0,1 0 0,0-1 0,0 1 0,1 0 1,-1-1-1,4 7 0,-1-5 4,0 0 0,0 0 0,0-1 1,1 1-1,0-1 0,0 0 0,0-1 1,12 9-1,5 0-69,1-1 0,1-1-1,0-1 1,31 9 0,-51-18-36,28 10-2843,49 8-1,-49-11 714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1472,'0'0'6784,"0"7"-11941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3136,'-1'-19'9157,"1"-6"-2781,2 0-4165,-1 20-1979,-1 1 0,2-1-1,-1 0 1,0 1-1,1-1 1,0 1-1,0-1 1,4-4 0,10-21 514,-13 24-635,-1 1 0,1-1 0,1 1 0,-1-1 0,1 1 0,0 0 0,0 1 0,0-1 0,7-5 0,-7 7-59,0 0 1,0 0-1,0 1 1,0 0-1,1-1 1,-1 2-1,0-1 1,8-2 0,-11 4-48,1 0 1,0 0-1,-1 0 1,1 0-1,-1 0 1,1 1 0,0-1-1,-1 0 1,1 1-1,-1-1 1,1 1 0,-1 0-1,1-1 1,-1 1-1,1 0 1,-1 0-1,0 0 1,1 0 0,-1 0-1,0 0 1,0 1-1,0-1 1,0 0 0,0 0-1,0 1 1,0-1-1,1 4 1,0-1-17,0 1 0,0 0 0,0 0 0,-1 0 1,0 0-1,0 0 0,0 0 0,-1 0 0,0 0 0,0 0 0,-1 10 1,-2 5 131,-9 33 0,3-23 13,-2 1 0,-27 54-1,-40 52 568,67-118-342,10-18 601,15 4-277,-5-5-604,0 0 0,0 0 0,-1 0 0,18-4 0,17 0-133,-14 3-353,13 1-2445,-34 0 1096,0 1 0,0 0 1,9 2-1,5 5-1353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2720,'4'-9'1042,"-6"-11"15125,-5 26-14733,-8 14-334,9-10-762,-6 10 27,1 0 0,1 1 0,-9 25 0,-12 61 477,-26 170 1,53-249-617,-2 53 1,7-66-166,0-1 1,0 0-1,1 1 0,1-1 1,7 22-1,2-1 48,26 66-239,-8-26-2878,-26-67-1911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329 350 8064,'-1'-4'722,"0"0"-1,0 0 1,0 1 0,-1-1 0,-8-11 6678,1 23-5807,-20 20-424,-2 0 0,-36 24 0,-38 34-233,97-79-869,-3 3 74,1 1-1,-15 17 1,23-26-107,0 1 0,1-1 0,-1 1 0,0-1 0,1 1 0,0 0 0,-1 0 0,1 0 0,0 0 0,1 0 0,-1 0 0,0 0 0,1 0 1,0 0-1,0 0 0,0 0 0,0 0 0,1 5 0,-1-6-21,1-1 0,0 1 0,-1-1 0,1 1 0,0-1 0,0 1 0,0-1 0,0 0 0,0 1 0,0-1 0,1 0 0,-1 0 0,0 0 0,1 0 0,-1 0 0,1 0 0,-1 0 0,1-1 1,-1 1-1,1 0 0,-1-1 0,1 1 0,0-1 0,-1 0 0,1 1 0,2-1 0,5 0-55,0 1 0,0-1 0,14-2 0,-20 1 12,27-3-216,1-1-1,-1-2 1,0-1 0,50-21-1,40-23 237,-118 102 95,-2-39-10,1 0-1,0 0 1,1-1 0,5 20 0,-5-25-11,-1 0 1,1-1 0,0 1 0,0 0 0,1-1-1,-1 1 1,1-1 0,0 0 0,0 0 0,1 0-1,-1 0 1,6 3 0,-8-6-49,-1 0 1,1-1 0,0 1-1,1-1 1,-1 1-1,0-1 1,0 0 0,0 0-1,0 1 1,0-1-1,0 0 1,0 0 0,0 0-1,1 0 1,-1 0-1,0 0 1,0 0-1,0-1 1,0 1 0,0 0-1,0-1 1,0 1-1,0 0 1,0-1 0,0 1-1,0-1 1,0 0-1,0 1 1,0-1 0,0 0-1,0 0 1,0 1-1,-1-1 1,2-1-1,1-2-7,0 0-1,-1 0 0,1 0 0,-1 0 0,1 0 0,-1 0 0,1-6 0,-1 3-58,0 1 0,0-2 0,-1 1 0,0 0 0,0 0-1,-1 0 1,0 0 0,0-1 0,-1 1 0,0 0 0,0 0 0,-1 0-1,0 0 1,-5-13 0,1 6-28,0-1 0,-12-16 0,15 27 66,6 10 151,1 5 11,-3-8-104,1 1-1,-1-1 1,0 1 0,1-1-1,0 0 1,0 0 0,0 0 0,0 0-1,0 0 1,1 0 0,-1 0-1,1-1 1,0 1 0,-1-1 0,1 0-1,1 0 1,-1 0 0,0 0-1,0 0 1,1-1 0,-1 1 0,1-1-1,-1 0 1,1 0 0,-1-1-1,1 1 1,7 0 0,-5-2 46,1 1 0,-1-1 0,1 0 1,-1-1-1,1 1 0,-1-1 0,8-4 0,40-22 189,-54 27-281,21-12-57,0-2-1,26-24 0,-40 33 61,9-10 81,23-27 0,-24 26-125,25-24-1,-40 40 33,1 0-1,0 0 0,0 1 1,0-1-1,-1 0 1,1 1-1,0-1 0,0 1 1,0-1-1,0 1 1,0 0-1,0-1 0,0 1 1,0 0-1,1 0 1,-1 0-1,1-1 1,-1 2-2,0-1 1,-1 0 0,1 0 0,0 1-1,-1-1 1,1 0 0,0 1 0,-1-1-1,1 0 1,-1 1 0,1-1 0,0 1-1,-1-1 1,1 1 0,-1 0 0,0-1-1,1 1 1,-1-1 0,1 2 0,1 2-15,-1 0 0,1 0 0,-1 0 0,0 0 1,0 1-1,-1-1 0,1 5 0,0 4 43,-1 1 0,-1-1-1,0 0 1,0 0 0,-1 0-1,-1 0 1,0 0 0,-6 14 0,5-19 7,0 1 1,0-1-1,-1 0 0,0 0 1,0-1-1,-1 1 1,0-1-1,0 0 1,0-1-1,-1 1 1,0-2-1,-13 10 1,10-9-77,0-1 0,0 1 0,-1-1 0,0-1 0,0 0 0,0-1 0,0 0 1,0 0-1,-1-1 0,-17 1 0,33-3 36,0 1 0,0 0 0,0 0 0,-1 0-1,1 0 1,4 3 0,10 2 105,-1-1-105,12 3 160,1-2 1,33 4-1,-53-9-185,0-1 1,0 0-1,-1 0 0,1-1 0,0 0 1,-1-1-1,1 0 0,-1-1 0,1 0 1,14-7-1,-13 5-174,0-1 1,-1 0-1,0-1 0,0 0 1,0-1-1,-1 0 0,0 0 1,0-1-1,-1 0 1,0 0-1,-1-1 0,0 0 1,-1-1-1,0 1 0,0-1 1,-1-1-1,6-21 1,-4 0 609,-2 0 0,-1 0 0,-2-1 0,-2 1 0,0-1 1,-8-47-1,5 69 193,-4 26-144,6-11-445,-10 28 107,2 1 0,0 0-1,3 0 1,0 0 0,2 1-1,2 0 1,1 41 0,3-59-17,-1 0 0,2 0 0,0-1 0,1 0 0,10 27 1,-11-34-43,1 0 1,-1 0 0,1-1-1,0 1 1,1-1-1,-1 1 1,1-2 0,0 1-1,1 0 1,0-1 0,0 0-1,12 8 1,-13-11-22,0 0 1,0 0-1,1 0 1,-1-1-1,0 1 0,1-2 1,-1 1-1,1 0 0,-1-1 1,1 0-1,-1 0 1,1-1-1,10-2 0,-1 0-74,0-2-1,1 0 0,21-11 0,-19 8-90,-1-1 0,0-1 0,0 0-1,-1-2 1,0 1 0,-1-2 0,-1 0 0,0-1-1,0 0 1,12-19 0,-18 20 83,-1 0 0,-1 0 0,0 0 0,0-1 0,-2 0 0,0 0 0,4-20 0,-7 27 42,24-138 3,-23 117 42,-1 0-1,-1 0 1,-4-29 0,3 46-26,-1 1 0,0 0 0,-1-1 0,-4-11 0,5 17-5,0 1 0,-1-1 0,1 1 0,-1-1 1,0 1-1,-1 0 0,1 0 0,0 1 0,-1-1 1,-5-4-1,1 3 0,1 0 0,-1 1 0,0 0 0,0 0 0,-1 0 1,1 1-1,-1 1 0,0-1 0,1 1 0,-1 1 0,0 0 0,0 0 1,0 1-1,0 0 0,0 0 0,0 1 0,0 0 0,0 1 0,0 0 0,0 0 1,1 1-1,-1 0 0,1 0 0,0 1 0,0 0 0,0 1 0,0 0 0,1 0 1,0 0-1,0 1 0,0 0 0,-6 8 0,2-1 85,1 1 0,1 0 0,0 1 0,0 0 0,-11 32 0,8-14 264,-13 66 0,20-77-258,0 27 1,4-42-27,1 0 0,0 1 1,0-1-1,1 1 0,0-1 0,1 0 1,2 10-1,-2-14-23,-1 1 1,1-1 0,0 0-1,0 0 1,0 0 0,1-1-1,-1 1 1,1-1 0,-1 1-1,1-1 1,0 0 0,0 0-1,0 0 1,0 0 0,0 0-1,1-1 1,-1 1 0,0-1-1,1 0 1,-1 0 0,5 0-1,6 2-132,1-1-1,-1-1 1,27-1-1,-7-2-1729,60-11 0,-73 9-491,-1-2 0,0 0 0,0-1 0,22-12 0,-38 18 1682,-1-1 0,1 0 0,-1 0 0,0 0 0,0 0 0,0-1 0,0 1 0,0-1 0,0 0 1,-1 0-1,1 0 0,-1 0 0,0 0 0,4-7 0,5-26-3073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 9216,'1'-1'598,"-1"1"-515,0 0 0,1 0-1,-1-1 1,0 1 0,1 0-1,-1 0 1,0 0 0,1 0-1,-1-1 1,0 1 0,1 0 0,-1 0-1,0 0 1,1 0 0,-1 0-1,1 0 1,-1 0 0,0 0-1,1 0 1,-1 0 0,0 0 0,1 0-1,-1 0 1,0 0 0,1 0-1,-1 1 1,0-1 0,1 0-1,-1 0 1,0 0 0,1 0 0,-1 1-1,0-1 1,1 0 0,-1 0-1,0 1 1,0-1 0,1 0-1,-1 0 1,0 1 0,0-1 0,1 1-1,85 118 6665,-49-66-5497,-3 2 1,36 74-1,37 125 359,-99-233-1419,-1 1 0,-1 0 0,0 0 0,-2 0 0,-1 1 0,0-1 0,-2 1 0,0 0 0,-2 0 0,-6 44 0,-3-19-174,-2 0 0,-2 0 1,-2-1-1,-3-1 0,-37 70 0,33-77-1129,-1-1-1,-2-1 0,-50 54 1,52-68-1498,-1 0 0,-1-2 0,-1-1-1,-50 29 1,23-22-3159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25.5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17 6816,'0'-17'2197,"-7"17"1359,12 0-1459,-1 1-1794,1 0-1,0 1 1,0-1-1,-1 1 1,1 0 0,-1 0-1,1 1 1,-1-1-1,0 1 1,6 5-1,1 0 274,0-1-205,93 70 2559,-91-65-2629,0 1-1,0 0 1,-2 1-1,1 0 0,12 21 1,-8-5 71,-1 1-1,-1 1 1,-2-1 0,-1 2 0,-2 0-1,-1 0 1,-1 1 0,-2-1-1,1 60 1,-7-69-293,-1 0-1,-1 0 1,-1-1-1,-1 1 1,-2-1 0,-10 28-1,-67 129 6,56-125-78,-39 71-1698,21-45-3173,16-29-2081,5-6 1762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76 2976,'45'-27'3674,"-42"25"-3109,1 0-1,-1 0 0,1-1 0,-1 1 0,0-1 0,3-2 0,4-8 2550,-6 0 3503,-4 12-6558,0 1 0,-1 0-1,1 0 1,0-1 0,0 1 0,0 0 0,-1 0-1,1 0 1,0 0 0,0-1 0,-1 1 0,1 0-1,0 0 1,0 0 0,-1 0 0,1 0 0,0 0-1,0-1 1,-1 1 0,1 0 0,0 0 0,-1 0-1,1 0 1,0 0 0,0 0 0,-1 0 0,1 0-1,0 1 1,-1-1 0,1 0 0,0 0 0,0 0-1,-1 0 1,1 0 0,-13 4 310,2 1-186,0 1 1,1 0-1,0 1 1,-18 15 0,6-5-68,-20 14-79,15-12 134,-31 27 0,57-45-162,0 0 0,0 0-1,0 0 1,0 0 0,0 0 0,1 0 0,-1 0 0,0 0-1,1 0 1,-1 0 0,0 1 0,1-1 0,0 0 0,-1 0-1,1 1 1,0-1 0,-1 0 0,1 1 0,0-1 0,0 0-1,0 2 1,1-1 4,-1 0 0,1 0 0,0 0 0,0 0 0,0 0-1,0-1 1,0 1 0,0 0 0,0 0 0,0-1 0,1 1-1,1 1 1,5 4 2,0-1 1,0-1-1,0 1 0,15 6 0,27 13 36,55 38 0,-72-37 18,-30-24-56,0 0 0,0 1 0,-1 0 0,1 0 0,-1 0 0,0 0 0,0 0 0,3 5 0,-5-6 35,1-1 1,-1 0-1,0 1 0,0-1 0,0 0 0,0 1 0,0-1 0,-1 0 1,1 1-1,0-1 0,-1 0 0,1 0 0,-1 1 0,1-1 1,-1 0-1,1 0 0,-1 0 0,0 1 0,0-1 0,1 0 0,-1 0 1,0 0-1,-1 1 0,-2 1 104,1 0 0,0 0-1,-1-1 1,1 1 0,-1-1 0,-5 3 0,-1-1-70,0-1 1,0 0 0,0 0-1,-1-1 1,-18 1-1,-56-1-276,54-2 37,20 0-277,-55 0-2577,22 0-3379,34-1 2633,29-6-4474,7 3 4940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14 486 9568,'2'-2'4659,"-3"2"-4592,5 6 2568,3 10-599,-5-5-1824,-1-1 1,-1 0 0,0 1 0,0-1-1,-1 1 1,0-1 0,-1 0 0,-5 18-1,3-11-1799,-2 3-4185,6-20 5656,0 0 1,0 0-1,0 0 1,0 0 0,0 0-1,0 1 1,0-1 0,0 0-1,0 0 1,-4 2-2770,4-2 2770,0 0 0,0 0-1,0 0 1,0 0 0,-1 0-1,1-1 1,0 1-1,0 0 1,0 0 0,0 0-1,-3-15-5248</inkml:trace>
  <inkml:trace contextRef="#ctx0" brushRef="#br0" timeOffset="1">77 18 7648,'-5'-12'2816,"5"7"-1408,10 13-2624,-2 1-768,0 7 1120,11 4-3488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4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6880,'10'49'2740,"-6"-33"-1429,0-1 0,-2 1 0,2 21 0,-3 24 2712,1-27-1632,-5 50 0,3-42-1106,9-49-1200,39-41-396,-29 29 273,0 0-1,1 1 1,30-20 0,-27 23 94,30-17 1174,-52 31-1190,0 0 1,0 1-1,0-1 1,0 1-1,0 0 1,0-1-1,0 1 1,0 0 0,0-1-1,0 1 1,0 0-1,0 0 1,1 0-1,-1 0 1,0 0-1,0 0 1,0 0-1,0 1 1,0-1 0,0 0-1,0 1 1,0-1-1,0 0 1,0 1-1,0-1 1,0 1-1,0 0 1,0-1 0,-1 1-1,1 0 1,0-1-1,0 1 1,0 0-1,-1 0 1,1 0-1,-1 0 1,1-1 0,0 1-1,-1 0 1,1 2-1,1 0-6,-1 1-1,0 0 1,0 0-1,0 0 1,0-1 0,-1 1-1,1 0 1,-1 0-1,0 0 1,-1 4-1,-16 79-1855,-1 4-6931,18-89 8330,-1 1 0,1-1 0,0 0-1,0 0 1,0 0 0,0 0 0,0 0 0,1 1 0,-1-1 0,0 0 0,1 0 0,0 0 0,-1 0-1,1 0 1,0 0 0,0 0 0,1 2 0,0-3-242,0 1 1,0-1-1,1 0 0,-1 0 1,0 0-1,0 0 1,4 1-1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5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86 9792,'-6'-7'1224,"4"4"-651,-1-1-1,1 1 1,-1 0-1,1 1 1,-1-1-1,-4-3 1,7 6-419,-1 0 1,0 0 0,1 1 0,-1-1 0,1 0 0,-1 0 0,0 0 0,1 0-1,-1 1 1,1-1 0,-1 0 0,0 0 0,1 1 0,-1-1 0,1 0 0,-1 1-1,1-1 1,0 1 0,-1-1 0,1 1 0,-1-1 0,1 0 0,0 1-1,-1 0 1,0 0 0,1 0 250,-4 4-147,2-1-1,-1 1 0,0 0 0,1 0 0,0 1 0,0-1 1,1 0-1,-2 9 0,-30 176 1900,31-178-2095,-3 24 397,1 0 1,3 67 0,2-88-271,1 0 0,0 0 0,1-1 0,1 1 0,0-1 0,1 0 0,0 0 0,1 0 0,13 20 0,-18-31-187,0-1 0,1 0 0,-1 0 0,1 0 0,-1 0 0,1 0 0,0 0 0,0 0 0,0-1 0,0 1 0,0 0 0,0-1 0,0 0 0,1 0 0,-1 1 0,1-1 1,-1-1-1,0 1 0,1 0 0,-1-1 0,1 1 0,0-1 0,-1 0 0,1 1 0,-1-1 0,1-1 0,-1 1 0,1 0 0,0-1 0,-1 1 0,1-1 0,-1 0 0,3-1 0,1 0-77,0 0-1,0 0 0,-1-1 1,1 0-1,-1-1 0,0 1 1,0-1-1,0 0 0,8-8 1,-6 4-27,0-1 0,-1 1 0,0-1 0,0-1 0,4-10 0,2-9-162,-1-2 0,12-53 0,-23 82 259,27-149-400,-25 129 362,0 0 0,-2-1 1,-1 1-1,-6-40 0,5 52 59,-1 1-1,0 0 0,0 0 0,-1 0 1,0 0-1,0 1 0,-1-1 0,-9-11 1,12 17-8,-1-1 1,0 0 0,-1 1 0,1 0 0,-1 0 0,1 0 0,-1 0 0,0 0-1,0 1 1,0 0 0,-1 0 0,1 0 0,0 0 0,-1 1 0,1-1-1,-1 1 1,0 1 0,1-1 0,-6 0 0,3 1 91,-1 0 1,1 1-1,0 0 0,-1 0 1,1 1-1,0-1 0,0 2 0,0-1 1,0 1-1,0 0 0,1 0 1,-1 1-1,1 0 0,0 0 1,0 1-1,0-1 0,1 1 1,0 0-1,0 1 0,0-1 1,0 1-1,1 0 0,0 0 1,0 1-1,1-1 0,0 1 1,0 0-1,0 0 0,1 0 1,0 0-1,0 0 0,1 0 1,0 1-1,0-1 0,1 1 0,0 10 1,1-8 19,1 1-1,0-1 1,0 0 0,1 1 0,0-1 0,1 0 0,0 0-1,1-1 1,0 1 0,0-1 0,1 0 0,0-1-1,1 1 1,15 14 0,-16-19-94,0 1 0,0-1 0,1-1 1,0 1-1,0-1 0,0 0 0,0-1 0,0 1 0,0-1 0,1-1 0,13 2 0,3-2-210,0 0 0,34-4-1,-7-3-1705,-18 0-2316,-28 6 3036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338 375 7968,'0'-2'379,"1"0"1,-1 0-1,1 0 0,-1 0 1,1 0-1,0 0 1,0 0-1,0 1 0,2-4 1,5-13 3152,-8 17-3315,0 1 0,0-1 0,0 1 1,0-1-1,0 0 0,0 1 0,0-1 0,0 0 1,0 1-1,-1-1 0,1 1 0,0-1 0,0 0 1,-1 1-1,1-1 0,0 1 0,-1-1 0,1 1 1,0-1-1,-1 1 0,1-1 0,-1 1 0,1 0 1,-1-1-1,1 1 0,-1 0 0,-1-1 0,2 1-163,-1 0 0,0 0 0,0 0 0,0 0-1,0 0 1,0 0 0,1 0 0,-1 0 0,0 1 0,0-1-1,0 0 1,1 1 0,-1-1 0,0 1 0,0-1 0,1 1-1,-1-1 1,0 1 0,1-1 0,-2 2 0,-1 0 95,-35 27 423,-53 52 1,62-53-379,-5 2-11,2 2 0,-45 58 0,73-85-138,1 0 0,1 1 0,-1-1-1,1 1 1,0-1 0,0 1 0,0 0 0,1 0-1,-1 6 1,1-10-43,1-1 0,0 1 0,0-1 0,0 0 0,0 1 0,0-1 0,0 1 0,0-1 0,1 1 0,-1-1 0,0 0 0,1 1 0,-1-1 0,1 0 0,-1 1 0,1-1 0,0 0 0,0 0 0,-1 1 0,1-1 0,0 0 0,0 0 0,0 0 0,0 0 0,0 0 0,1 0 0,-1-1 0,0 1 0,0 0 0,1-1 0,-1 1 0,0 0 0,1-1 0,-1 0 0,0 1 0,1-1 0,-1 0 0,1 1 0,-1-1 0,0 0 0,1 0 0,1-1 0,4 1-103,1-1 1,-1 0 0,0 0-1,0-1 1,1 0 0,-1 0-1,0-1 1,-1 0 0,1 0 0,12-8-1,-10 5 12,-1-1 1,0 1-1,0-1 0,0-1 1,-1 1-1,0-1 0,8-12 0,-5 2-25,0 0-1,-1-1 0,9-25 0,16-64-45,-20 58 145,1 0 38,59-204 684,-69 237-283,-3 11-194,0 0 0,0 0-1,-1-1 1,0 1 0,0-8 0,-7 27 261,1 0-1,-7 27 1,-24 206 710,23-133-898,8-76-540,-8 75 774,12-94-1440,1 1 0,0 0 0,6 33 0,-6-50 516,0 0 1,0-1-1,1 1 1,-1 0-1,1 0 1,-1-1-1,1 1 0,0 0 1,-1-1-1,1 1 1,0 0-1,0-1 1,0 0-1,0 1 0,0-1 1,0 1-1,1-1 1,-1 0-1,0 0 1,1 0-1,-1 0 1,1 0-1,-1 0 0,1 0 1,0 0-1,-1-1 1,1 1-1,3 0 1,15 1-2990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68 9984,'-24'-13'8872,"18"31"-7473,-14 26 741,-13 28-653,1 25-404,-28 143-1,56-218-916,0-1 1,2 1-1,0 0 0,2 34 0,1-50-122,-1 0 0,1-1 0,0 1 0,1 0 0,-1 0 0,1-1 0,0 1 0,0-1-1,1 0 1,0 1 0,0-1 0,0 0 0,1-1 0,-1 1 0,1-1 0,0 1 0,0-1 0,1 0 0,-1-1 0,1 1 0,8 4-1,-5-4-81,0-1 0,0 0-1,1 0 1,0-1-1,-1 0 1,1 0-1,0-1 1,0 0 0,0-1-1,0 0 1,0 0-1,0-1 1,0 0-1,9-2 1,-9 0-42,0 1 1,0-1-1,0-1 1,0 1-1,0-1 0,0-1 1,-1 0-1,0 0 1,0-1-1,-1 0 1,1 0-1,-1-1 0,9-10 1,-3 0-60,-1-2 0,19-35 0,13-46-121,-24 53 180,-6 15-25,5-9 138,-2-1-1,17-63 0,-31 92 8,0 1-1,-1-1 1,-1 0-1,0 0 0,-1 0 1,0 0-1,-1-1 0,0 1 1,-1 1-1,-1-1 0,0 0 1,-1 0-1,-5-11 1,8 19-21,-1 1 1,0 0 0,-1-1 0,1 1 0,-1 0-1,0 0 1,0 1 0,0-1 0,0 1 0,0-1-1,-1 1 1,0 0 0,0 1 0,0-1 0,0 0-1,0 1 1,0 0 0,0 0 0,-1 0 0,1 1 0,-1-1-1,0 1 1,1 0 0,-1 1 0,0-1 0,1 1-1,-7 0 1,-12 1 143,0 2 0,0 0 0,-26 8-1,6-1-34,-6 1 138,0 2 1,0 2 0,1 2-1,-47 25 1,88-38-263,-1-1 177,1 1 0,-1 1-1,-12 8 1,19-12-137,0 0 0,1 0 0,-1 0 0,0 0 0,0 0 0,0 0 0,0 0 0,1 0 0,-1 0 1,1 1-1,-1-1 0,1 0 0,-1 2 0,1-2-17,0 0 0,0 0-1,0 0 1,0-1 0,0 1 0,0 0 0,0 0 0,1 0 0,-1 0 0,0-1 0,1 1 0,-1 0-1,0 0 1,1-1 0,-1 1 0,1 0 0,-1-1 0,1 1 0,0 0 0,-1-1 0,1 1 0,-1-1-1,2 1 1,6 4 72,0-1 0,0 1 0,0-2 0,1 1 0,0-1-1,0-1 1,-1 0 0,13 2 0,-20-4-93,53 10 334,1-3 0,0-3-1,56-2 1,56-10-788,-55-1-3148,-5 0-3873,-78 8 2467,-16 1-3878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473 199 2400,'0'0'779,"14"-2"10012,-10 1-9684,-3 0-976,0-1 0,1 1 1,-1 0-1,0-1 0,0 1 0,0 0 0,0-1 1,-1 0-1,1 1 0,0-1 0,0 1 1,-1-1-1,1 0 0,-1 1 0,0-1 1,1-3-1,-1 1 42,0 0-1,0 0 1,-1 0 0,1 0 0,-1 0-1,0 0 1,-2-4 0,0 0-13,0 0 1,-1 0-1,0 0 1,-1 0-1,0 1 0,-7-9 1,7 9-107,-2 1 1,1 0 0,-1 1-1,0 0 1,0 0 0,0 0-1,-1 1 1,1 0 0,-1 0-1,0 1 1,0 0 0,-1 0-1,1 1 1,-1 0 0,1 1-1,-1 0 1,-10 0-1,8 1-10,0 0 0,1 1 1,-1 0-1,0 1 0,0 1 0,1 0 0,0 0 0,-1 0 0,1 2 0,0-1 0,1 1 0,-1 1 0,-12 9 0,15-9-9,1 0-1,-1 0 1,2 1 0,-1-1 0,1 1 0,0 0-1,0 1 1,1-1 0,0 1 0,0 0 0,-3 11 0,-1 9-47,-9 59 0,12-59 82,2-12-9,1 0 1,0 0 0,2 30-1,0-41-22,0-1-1,1 1 0,0 0 0,0-1 0,0 1 0,0-1 0,1 0 1,0 1-1,0-1 0,0 0 0,0 0 0,1 0 0,-1 0 0,1-1 1,0 1-1,0-1 0,6 6 0,31 17 71,0-2 1,1-1-1,54 20 0,-84-38-61,0 1 0,-1 0-1,0 0 1,0 1 0,0 0-1,12 12 1,-19-15-32,0-1-1,0 1 1,0 0-1,0 0 1,-1 0-1,1 0 1,-1 0-1,2 7 1,-3-8 24,0 0 0,-1 0 0,1 0 1,-1 0-1,0 0 0,0 0 1,0 1-1,0-1 0,0 0 0,-1 0 1,0 0-1,1 0 0,-1 0 0,-2 3 1,0 1 30,-1-1 0,1 0 0,-2 0 0,1 0 1,-1 0-1,0-1 0,0 0 0,0 0 0,0 0 1,-1-1-1,0 1 0,0-1 0,-1-1 0,-12 6 0,4-2 77,-1-1-1,-1-1 1,1 0-1,-1-2 0,-21 3 1,10-4-85,-1-2 0,-50-7 0,77 7-66,-42-1-1579,26 2-1972,18-1 3301,-1-1-1,1 1 0,0 0 1,-1 0-1,1 0 1,0 0-1,-1 0 0,1 1 1,-1-1-1,1 0 1,0 0-1,-1 0 0,1 0 1,0 0-1,-1 0 0,1 1 1,-1-1-1,1 0 1,0 0-1,0 0 0,-1 1 1,0 1-1015,0 5-1724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6:2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3904,'-1'9'11505,"17"-1"-4853,-8-6-8287,-1-1 1912,0 0-1,0-1 1,0 0-1,0-1 1,0 0-1,0 0 1,1 0-1,-2-1 1,12-3-1,-7 0-146,1 0 0,-1 0-1,0-1 1,15-11-1,-17 10-63,0-1 0,-1 0 0,0 0 0,0-1 0,-1 0 0,0 0 0,-1-1 0,0 1 0,5-12 0,-1-3-28,0 0 0,-2 0-1,6-26 1,-12 41-44,0-1 0,-1 1 0,0-1 0,-1-12 1,0 18 11,0 1 0,-1 0 0,1 0 0,-1 0 0,0-1 0,0 1 0,-2-5 0,2 7 7,1 0 0,-1 0-1,0 0 1,0 0 0,1 0-1,-1 0 1,0 0-1,0 0 1,0 0 0,0 1-1,0-1 1,0 0 0,-1 0-1,1 1 1,0-1-1,0 1 1,0-1 0,-1 1-1,0-1 1,0 1-3,1 0-1,-1 0 1,1 0 0,-1 0 0,1 1-1,-1-1 1,1 0 0,0 1 0,-1-1-1,1 1 1,-1-1 0,1 1 0,0 0 0,-1-1-1,1 1 1,0 0 0,0 0 0,0 0-1,0 0 1,-2 2 0,0 0 41,-1 1-1,1 1 1,0-1 0,-4 8 0,-2 6 144,2 1 1,0-1 0,0 1-1,2 0 1,1 1 0,0-1-1,1 1 1,1 0 0,1-1-1,1 1 1,1 0 0,3 22-1,-1-29-69,0-1-1,1 0 1,0 0-1,1-1 1,9 18-1,-9-21-96,-1 0-1,2 0 0,-1-1 1,1 0-1,0 0 0,1 0 1,-1-1-1,10 6 0,-11-8-451,1-1 0,0 0-1,0 0 1,0 0 0,0-1-1,0 0 1,0 0-1,11 1 1,-3-2-2543,0 0 0,25-2 0,1 0-874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7:1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2144,'1'-1'106,"-1"0"1,0 0-1,0 0 1,0 1 0,1-1-1,-1 0 1,0 0-1,1 1 1,-1-1-1,0 0 1,1 1-1,-1-1 1,1 1-1,-1-1 1,1 0-1,-1 1 1,1-1-1,0 1 1,-1-1-1,2 1 1,-2-1 181,1 1 1,-1 0-1,1-1 1,-1 1-1,1-1 0,-1 1 1,1 0-1,-1-1 1,0 1-1,1-1 1,-1 1-1,7-9 6976,-7 9-7202,13 34 1671,-5-6-1266,-2 0 0,3 32 0,0 62 0,-4-39-133,6 58 253,22 188 1146,3 80-703,-33-307-665,3 56 214,-4-13-450,-3-78-104,0-27-1310,-7 56 0,3-68 271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2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24 4640,'0'-14'1504,"0"14"-1461,0 0 0,0 0 0,0-1 0,0 1 0,0 0 1,0 0-1,0 0 0,0 0 0,0 0 0,-1-1 0,1 1 0,0 0 0,0 0 1,0 0-1,0 0 0,0 0 0,0-1 0,0 1 0,0 0 0,-1 0 0,1 0 0,0 0 1,0 0-1,0 0 0,0 0 0,0 0 0,-1 0 0,1 0 0,0 0 0,0 0 1,0-1-1,0 1 0,-1 0 0,1 0 0,0 0 0,0 0 0,0 0 0,0 0 1,-1 1-1,1-1 0,0 0 0,0 0 0,0 0 0,0 0 0,0 0 0,-1 0 1,1 0-1,0 0 0,0 0 0,0 0 0,-3 2 1302,6-4-95,-3 2-1118,0-1 0,0 1 0,0 0 0,0 0 0,0 0 0,0 0 0,0-1 0,0 1 0,0 0 0,-1-3 2902,0 2-2902,1 1 0,0 0 0,0 0 0,0 0 0,0 0 0,-1 0 0,1 0-140,-2 0 148,0 1 1,0-1 0,0 1 0,0 0 0,0-1 0,1 1 0,-1 0 0,0 0 0,1 0 0,-3 2 0,-20 17 228,17-15-161,-37 31 635,14-12-259,-49 49 0,49-36-286,2 1 0,1 2-1,2 1 1,2 0 0,-25 63 0,39-82-236,0 1 0,2-1 0,-9 44 0,14-55-10,1 0-1,0 0 1,1 0-1,0 0 1,1 0 0,0 0-1,1 0 1,0-1-1,1 1 1,6 16 0,9 11 74,25 39 1,-5-11-44,95 238 936,-115-258-742,-11-25-111,0 0 1,-2 1 0,4 35-1,-8-45-64,0-1-1,-1 1 1,0 0-1,-1 0 1,-1 0-1,0-1 1,-7 22 0,0-7 30,-1 0 1,-16 29 0,11-29-68,-2-2-1,0 0 1,-1 0 0,-2-2 0,0 0-1,-26 20 1,38-35-353,0-1 0,-1 0 0,1 0 0,-1-1 0,0-1 0,0 1 0,-1-2 0,0 1 0,-18 4 0,24-7-124,3-1 301,1 0-1,0 0 1,0 0 0,-1 0-1,1 1 1,0-1 0,0 0-1,-1 0 1,1 0 0,0 0 0,-1 0-1,1 0 1,0 0 0,0 0-1,-1 0 1,1 0 0,0 0 0,-1 0-1,1 0 1,0 0 0,0 0-1,-1 0 1,1-1 0,0 1-1,0 0 1,-1 0 0,1 0 0,0 0-1,0 0 1,-1-1 0,1 1-1,0 0 1,14-12-6481,6 3 3862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53 2976,'1'-2'154,"0"1"0,-1-1 0,1 1 1,-1 0-1,1-1 0,-1 1 0,1-1 0,-1 1 1,0-1-1,0-2 0,0 4-46,1-1 0,-1 0 1,0 1-1,0 0 0,1-1 0,-1 1 1,0-1-1,1 1 0,-1-1 0,1 1 0,-1 0 1,0-1-1,1 1 0,-1-1 0,1 1 1,-1 0-1,2-1 0,8-8 1757,-10 7-1501,1 1 0,0-1-1,0 1 1,0-1 0,0 1-1,0-1 1,1 1 0,-1 0 0,3-2-1,-4 10 2575,-5 30-2041,-85 244 2697,68-209-2842,-24 129 0,28-101-314,18-83-40,0-12-1233,1-9-2152,-1 4 2689,0-1 1,0 0 0,0 1-1,0-1 1,0 1-1,0-1 1,0 0 0,0 1-1,1-1 1,-1 1 0,0-1-1,0 0 1,1 1-1,-1-1 1,0 1 0,1-1-1,-1 1 1,1-1-1,-1 1 1,1-1 0,9-3-2279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 8800,'-26'-10'2842,"25"10"-2807,1 0 0,0 0 0,0 0 0,0 0 0,-1 0 0,1-1 0,0 1 0,0 0 0,-1 0 0,1 0 0,0 0 0,0 0 0,-1 0 0,1 0 0,0 0 0,0 0 0,-1 0 0,1 0 0,0 0 0,-1 0 0,1 0 0,0 0 0,0 0 0,-1 0 0,1 0 0,0 0 0,0 1 0,0-1 0,-1 0 0,1 0 0,0 0 0,-7 5 272,4-4-131,1 0 1,0 0-1,0 0 1,1 1 0,-1-1-1,0 1 1,0 0-1,1-1 1,-1 1-1,1 0 1,-1 0-1,1 0 1,0 0-1,-2 4 1,-9 24 1395,1 1 1,-13 63-1,21-75-1318,0 1 0,2-1 0,0 0 0,1 0 1,1 0-1,5 31 0,-5-47-178,-1 1 1,1 0-1,0-1 1,1 1 0,-1 0-1,0-1 1,1 0-1,0 1 1,0-1-1,0 0 1,0 0-1,1 0 1,-1 0 0,1 0-1,-1-1 1,1 1-1,0-1 1,0 1-1,0-1 1,1 0 0,-1-1-1,0 1 1,1 0-1,-1-1 1,1 0-1,-1 0 1,7 1 0,-4-1-1,0-1 1,0 0-1,0-1 1,-1 1 0,1-1-1,0 0 1,0-1-1,0 0 1,-1 1-1,1-2 1,6-2 0,-4 0-13,0 1 1,0-1-1,0-1 1,-1 1-1,0-1 1,12-13-1,-9 6-17,0-1 1,-1 1-1,0-2 0,-1 1 0,8-23 1,-11 25 1,-1 0 0,0-1 0,-1 0 1,0 1-1,-1-1 0,-1-1 0,1-17 1,-3 27-55,1-1 1,-1 0 0,0 1 0,0-1 0,-1 1 0,1-1 0,-1 1 0,0-1 0,0 1 0,-1 0 0,1 0 0,-1 0 0,0 1-1,0-1 1,0 0 0,-1 1 0,1 0 0,-1 0 0,1 0 0,-1 0 0,0 1 0,0-1 0,-1 1 0,-7-3 0,6 3-98,-1-1 0,0 1 0,1 1 0,-1-1 0,0 1 0,0 0 0,0 1 0,0 0 0,0 0 0,0 0 0,0 1 1,1 0-1,-1 0 0,0 1 0,0 0 0,-10 4 0,9-1-507,1 0 0,-1 0 0,1 1 0,0 0 0,0 0 0,0 0 0,1 1 0,0 0 0,1 0 0,-9 14 0,3-1-1294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4736,'-10'-27'2789,"10"18"4720,0 17-4458,-6 116 2069,1-67-4616,3-44-486,1-1-1,0 0 1,1 0-1,1 16 1,0-9 90,-1-16-392,0 1 0,1-1 1,-1 0-1,1 0 0,1 6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2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9152,'0'-14'2928,"0"14"-2847,0 0 0,0 0 0,0 0 0,0-1 0,0 1 0,0 0 0,0 0 0,0 0-1,0 0 1,0 0 0,0-1 0,-1 1 0,1 0 0,0 0 0,0 0 0,0 0 0,0 0 0,0 0 0,0 0 0,-1 0 0,1-1 0,0 1 0,0 0 0,0 0 0,0 0 0,0 0 0,-1 0 0,1 0 0,0 0 0,0 0 0,0 0 0,0 0 0,-1 0 0,1 0 0,0 0 0,0 0 0,0 0 0,0 0 0,0 0 0,-1 0 0,1 0 0,0 1 0,0-1 0,0 0 0,0 0 0,0 0 0,-1 0 0,1 0 0,0 0 0,0 0 0,0 0 0,0 1 0,0-1 0,5 49 3769,-9 78-1083,0 54-1118,2-82-1107,-1-65-392,3 40 1,1-63-258,-1 0 1,0 0-1,-1 0 0,-2 13 1,1-14-735,0-2-4312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14 174 4480,'-14'0'5994,"15"17"-1316,-1-9-4054,0-2 28,0 1 1,0 0-1,0-1 0,1 1 0,3 11 1,-3-16-559,-1-1 0,1 0 1,-1 0-1,1 1 1,0-1-1,-1 0 0,1 0 1,0 0-1,0 0 0,0 0 1,0 0-1,0 0 1,0 0-1,0 0 0,0-1 1,0 1-1,0 0 1,1-1-1,-1 1 0,0-1 1,0 1-1,1-1 0,-1 1 1,0-1-1,1 0 1,-1 0-1,0 0 0,1 0 1,-1 0-1,1 0 0,-1 0 1,0 0-1,1 0 1,-1-1-1,2 0 0,3 0 61,0-1-1,0 0 0,0-1 1,0 0-1,0 0 0,-1 0 1,1 0-1,9-9 0,3-4 56,17-19 0,-24 23-163,149-144 817,-158 154-837,0 0-1,0 0 1,1 0 0,-1 0-1,1 0 1,0 1 0,0 0-1,5-3 1,-7 4-12,0 0-1,1-1 1,-1 1 0,0 0-1,1 0 1,-1 0 0,0 0 0,0 1-1,1-1 1,-1 0 0,0 0 0,0 1-1,0-1 1,1 1 0,-1-1 0,0 1-1,0-1 1,0 1 0,0 0 0,0 0-1,0-1 1,0 1 0,0 0-1,1 1 1,2 5 57,0-1-1,0 1 1,0-1-1,-1 1 1,0 0-1,-1 1 0,4 11 1,1 4 130,-4-13-36,1 0 0,0-1 0,0 0 0,1 0 1,7 10-1,-10-17-140,-1 1 0,2-1 0,-1 0 0,0 0 0,0 0 0,1 0 0,-1 0 0,1 0 0,-1-1-1,1 1 1,0-1 0,0 0 0,-1 0 0,1 0 0,0 0 0,0 0 0,0-1 0,0 1 0,0-1 0,0 0 0,0 0 0,5 0 0,9-3 34,1 1 0,-1-2 0,1-1 0,-1 0 0,0-1 1,-1-1-1,20-10 0,0-4-2482,65-50 1,-86 59-1953,-1 4 1350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 3232,'0'0'118,"0"-1"1,0 0-1,-1 1 1,1-1-1,0 0 0,0 1 1,0-1-1,-1 0 1,1 1-1,0-1 0,0 0 1,-1 1-1,1-1 1,-1 1-1,1-1 0,0 1 1,-1-1-1,1 1 1,-1-3 1823,1 3-1900,1-13 7201,-1 8-3110,1 12 187,1-2-4214,-1 0 0,0-1 0,0 1 0,0 0 0,-1 0-1,0 7 1,-9 53 1086,4-36-985,1 0 1,1 1-1,3 53 1,0-70-160,1 0 1,-2 0 0,0 0 0,0 0 0,-6 20 0,6-20 221,-20-15-18998,12 9 13912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11 147 5216,'-10'-8'8256,"24"13"-3462,-5-3-4355,1-1-1,-1 0 1,0-1-1,1 0 1,-1 0-1,11-3 1,-1 2-101,311-41 1597,-316 40-1902,669-78 708,-590 73-836,160-6 100,-221 15-30,1-1-3902,-28-1 2145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5408,'7'-27'1728,"-7"26"-1664,0 0 0,0-1 1,1 1-1,-1 0 1,1 0-1,-1 0 0,1-1 1,-1 1-1,1 0 0,0 0 1,-1 0-1,1 0 0,0 0 1,0 0-1,1-1 0,2-2 288,19-26 6667,-22 37-3278,3 17-2971,2 102 820,-12 151-1,-9-154-1175,5-53-199,3-19-110,3-23-480,-2 40 0,-5-78-6489,6-3 4758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23 4736,'-4'-7'670,"3"5"-442,-12-12 11087,9 19-9945,-13 36-303,-1-1 0,-46 75 0,38-72-534,-3 2-336,-2-1 0,-45 47 1,68-81-139,5-6-15,0 0-1,-1 0 1,0 0-1,-6 4 1,9-7 453,-3-1 30,135-12 565,-45 2-691,205-5 650,-269 12-845,-20 3-204,0-1 0,0 1 0,0-1 0,0 1 0,0 0 0,1 0 1,-1 0-1,0 0 0,0 0 0,3 1 0,-3 0-172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6816,'-8'-19'8869,"10"25"-8412,0 1 1,-1-1-1,1 0 0,-1 0 1,-1 1-1,1-1 0,-1 1 1,-1 10-1,1-3 24,0 20 124,0 34 780,-14 126 1,-17 93-451,28-239-734,2 14-164,1-73 588,2-67 440,-1 65-1051,1 1 0,0-1 0,0 0 0,7-18 0,-4 20 3,0-1-1,1 1 0,1 1 1,0-1-1,0 1 1,1 0-1,0 1 0,1-1 1,0 2-1,0-1 1,20-13-1,-12 12-10,-1 1 0,1 0 0,1 1 0,-1 1 0,1 0 0,1 1 0,19-3 1,-32 8-67,1 1 0,-1-1 1,0 1-1,11 1 0,-13-1 57,-1 0 0,0 1 0,0 0 1,0-1-1,0 1 0,0 0 0,0 1 0,0-1 0,0 0 0,4 4 0,-6-5 5,-1 1 0,0 0 0,1-1 0,-1 1 0,0-1-1,0 1 1,0 0 0,1-1 0,-1 1 0,0 0 0,0-1 0,0 1 0,0 0 0,0-1 0,0 1 0,0-1 0,-1 1 0,1 0 0,0-1-1,0 1 1,0 0 0,-1-1 0,1 1 0,0-1 0,-1 2 0,-9 14-47,5-12 53,0 0-1,0 1 1,0-2 0,-1 1-1,0 0 1,-10 3-1,-40 15 50,47-19-55,-93 29-130,100-31 136,1-1-1,-1 0 1,1 1-1,-1 0 1,1-1 0,0 1-1,-1 0 1,1 0-1,0 0 1,-1 0-1,1 0 1,0 0-1,0 0 1,0 0 0,0 0-1,0 0 1,0 1-1,0-1 1,1 0-1,-1 1 1,0-1 0,0 3-1,1-2 2,0 0 0,0 0 0,0-1 0,0 1 0,0 0 0,1 0 0,-1 0 0,1 0 0,0 0 0,-1-1 0,1 1 0,0 0 0,0-1 0,0 1 1,2 2-1,4 5 83,1-1 0,0 1 0,0-2 0,16 12 0,-19-15-65,19 14 218,2 0 0,30 16 0,-20-14-57,-23-12-196,-1-2 1,21 9 0,-24-11-223,-7-3-628,-3-18-4486,-2-6 1392,2 1 1270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5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29 117 4800,'-15'-7'1557,"14"6"-1182,0 1 1,0-1-1,1 1 0,-1-1 1,0 1-1,0-1 0,1 1 1,-1-1-1,0 0 0,1 1 1,-1-1-1,0 0 0,1 0 1,-1 0-1,1 1 0,-1-1 1,1 0-1,0 0 0,-1 0 1,1 0-1,0 0 0,0 0 1,0 1-1,-1-1 0,1 0 1,0 0-1,0 0 0,0 0 1,1 0-1,-1 0 0,0 0 0,0 0 1,1-1-1,0-5 2261,-1 4-2395,1 0-1,-1 0 1,1 0-1,0 0 1,1 0-1,-1 0 1,0 0 0,1 0-1,0 0 1,-1 0-1,1 1 1,0-1-1,1 1 1,-1 0 0,0-1-1,5-2 1,-4 2-226,0 1-1,1-1 1,-1 1 0,1 0 0,-1 0 0,1 0 0,0 0-1,0 1 1,0-1 0,0 1 0,0 0 0,6-1 0,-6 2-37,0 0 1,0 1 0,0-1 0,0 1 0,0-1 0,0 1 0,-1 0 0,6 2-1,-8-2 31,1 0-1,0 0 0,-1 0 0,1 0 0,-1 1 0,0-1 1,1 0-1,-1 1 0,0-1 0,1 0 0,-1 1 0,0 0 1,0-1-1,-1 1 0,1 0 0,0-1 0,0 1 1,-1 0-1,1 3 0,2 9 69,-1 0 1,-1 0-1,0 1 1,-3 25-1,-12 59 256,11-78-210,-24 100 458,26-117-503,0 0 1,0 1-1,1-1 1,-1 1-1,1-1 1,1 8-1,0 5 525,-1-16-573,0 0-1,0 0 1,1 0 0,-1 0-1,0 0 1,1 0 0,-1 0 0,1 0-1,-1 0 1,1 0 0,-1 0 0,1 0-1,-1-1 1,1 1 0,0 0 0,0 0-1,-1-1 1,1 1 0,0 0 0,0-1-1,0 1 1,0-1 0,0 1-1,0-1 1,-1 0 0,1 1 0,0-1-1,0 0 1,2 1 0,5 0 49,0 1 1,-1-1-1,9 0 0,0 0-72,-6 0-373,11 2 751,-20-3-616,0 1 1,-1-1-1,1 0 1,-1 0-1,1 0 0,-1 1 1,1-1-1,-1 0 1,1 1-1,-1-1 1,1 1-1,-1-1 1,0 0-1,1 1 1,-1-1-1,1 1 1,-1-1-1,0 1 1,0-1-1,1 1 1,-1-1-1,0 1 0,0 0 1,0-1-1,1 1 1,-1-1-1,0 1 1,0 1-1,0 5-2361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97 4320,'0'-1'176,"0"1"1,1-1-1,-1 0 0,0 0 1,0 0-1,1 0 0,-1 1 1,0-1-1,1 0 0,-1 0 1,1 1-1,-1-1 0,5-4 3900,-4 4-3889,-1 1 1,0 0-1,1-1 1,-1 1-1,1 0 1,-1-1-1,0 1 1,0 0 0,1-1-1,-1 1 1,0-1-1,0 1 1,1 0-1,-1-1 1,0 1-1,0-1 1,0 1-1,0-1 1,0 1-1,0-1 1,1 1 0,-1 0-1,0-1 1,-1 0-1,-10-13 1743,6 9-1636,-1 2 0,1-1-1,0 0 1,-1 1 0,0 0-1,0 1 1,-6-3 0,-47-13 929,49 15-1103,0 1-1,0 0 0,-18-1 0,25 3-109,0 0-1,0 0 1,-1 1-1,1-1 1,0 1-1,0 0 1,0 0 0,0 0-1,-1 0 1,1 0-1,1 0 1,-1 1-1,0 0 1,0-1-1,-3 4 1,1-1 15,0 1 0,0-1 1,1 1-1,0 0 0,0 1 1,0-1-1,0 1 0,1 0 1,0 0-1,0 0 0,0 0 1,1 0-1,0 0 0,0 1 1,-1 9-1,1 5 166,1 0 0,1 0 0,1 0 0,1 0 1,6 31-1,-2-18 35,2 57 1,1 2-35,-6-60 17,-1 53 0,-2-57 109,-3-8-117,3-20-340,0-1 1,0 1-1,0-1 1,-1 1 0,1-1-1,0 1 1,0-1-1,-1 1 1,1-1-1,0 1 1,0-1 0,-1 1-1,1-1 1,0 1-1,-1-1 1,1 0 0,-1 1-1,1-1 1,-1 0-1,1 1 1,-1-1 0,1 0-1,-1 0 1,1 0-1,-1 1 1,1-1 0,-1 0-1,0 0 1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1984,'13'-20'17407,"6"16"-16735,62-8-37,134-17 11,-2 17-472,-144 8-189,125 4 93,-90 1-49,-100-1-7,-3-1-16,0 1 0,0 0 0,0 0 0,0 0 0,0 0 0,0 0 0,0 0 0,0 1 0,0-1 0,0 0 0,0 0 0,0 1 0,-1-1-1,1 1 1,2 0 0,-2 0 1093,-15-1-1056,1 0 0,-1 0 1,-16-4-1,-14 1-29,-88 6 295,-63-2 112,68 4-215,-54 1 340,144-3-460,44 12 36,-3-6-83,0-1 0,9 17 1,-8-19-29,0 0 0,1 0 1,0 0-1,0-1 1,0 0-1,1 0 1,-1-1-1,1 1 0,0-1 1,1-1-1,-1 0 1,1 0-1,12 4 1,117 32 141,-58-17-78,108 44 1,-123-37 9,-63-28-86,-1-1 1,0 0-1,1 0 0,-1 1 1,1-1-1,-1 0 1,0 0-1,1 1 0,-1-1 1,0 0-1,1 1 1,-1-1-1,0 0 0,0 1 1,1-1-1,-1 1 0,0-1 1,0 1-1,0-1 1,0 0-1,0 1 0,1-1 1,-1 1-1,0-1 1,0 1-1,0-1 0,0 1 1,0-1-1,0 0 0,0 1 1,-1-1-1,1 1 1,0-1-1,0 1 0,0-1 1,0 1-1,-9 17-194,8-15 200,-18 31-1,-2 0 1,-2-2-1,0 0 1,-3-2-1,0 0 1,-59 49 0,5-14-9,22-18 56,-77 78 1,123-111-43,1 0 0,0 2-1,1-1 1,1 1 0,-9 21 0,-30 88 88,15-31-68,18-49-7,12-34 10,-1 0 0,1-1-1,-8 15 1,9-23-15,1 0 0,-1 0 0,1 0 0,-1-1 0,0 1 1,0 0-1,0-1 0,0 0 0,0 1 0,0-1 0,0 0 0,-3 1 0,54-15-413,-14 9 395,-1 1-1,62 4 0,67 18 25,-136-15 85,0 1 1,0 1 0,0 1-1,-1 1 1,0 2 0,31 15 0,-51-23-189,7 5 562,-13-7-523,0 0 0,1 1 0,-1-1-1,0 0 1,0 0 0,1 1-1,-1-1 1,0 0 0,0 0-1,1 1 1,-1-1 0,0 0 0,0 1-1,0-1 1,0 0 0,0 1-1,0-1 1,1 0 0,-1 1-1,0-1 1,0 1 0,0-1 0,0 0-1,0 1 1,0-1 0,0 0-1,-1 1 1,1-1 0,0 0-1,0 1 1,0-1 0,0 0 0,0 1-1,-2-1-482,1 0-1,0 0 0,-1 0 1,1 0-1,0 0 0,0 0 1,-1-1-1,1 1 0,0-1 1,0 1-1,0 0 1,-2-2-1,-23-1-6892,16 5 4760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1 537 3232,'0'2'6663,"15"-1"-3780,20-2-1043,-19 0-1563,1-1 0,-1-1 0,0-1 0,0-1 0,0 0 0,-1-1 0,0 0 0,0-1 0,0-1 0,-1 0 0,0-1 0,0-1 0,-1 0 0,-1-1 0,15-16 0,-14 11-237,-1-2 0,0 1 0,-1-2 0,-1 1 0,8-23 0,-4 5 198,17-74-1,-28 93 92,0 0 1,-1 0-1,-1 0 1,-1-31 0,0 47-279,0-1 0,0 1 0,0 0 0,-1-1 0,1 1 0,0 0 0,-1 0 1,1-1-1,-1 1 0,1 0 0,-1 0 0,0 0 0,1 0 0,-1 0 0,0 0 0,0 0 1,0 0-1,0 0 0,-1-1 0,2 2-33,0 0 0,-1 0 0,1-1 0,-1 1 0,1 0 0,0 0 0,-1 0 0,1 0 0,0 0 0,-1 0 0,1 0 0,-1 0 0,1 0 0,0 0 0,-1 0 0,1 0 0,-1 0 1,1 0-1,0 1 0,-1-1 0,1 0 0,0 0 0,-1 1 0,0-1 4,0 1-1,0 0 1,1 0 0,-1-1 0,0 1 0,0 0 0,1 0 0,-1 0-1,1 0 1,-1 0 0,0 2 0,-8 20 201,1 2 1,1-1-1,1 1 1,-4 38-1,7-27 114,1 1 0,5 55 0,-1-78-254,0 0 1,1 0 0,0-1-1,1 1 1,11 25-1,-3-20-1022,-3-11-2152,-7-7 1219,-1-1 1498,-1 0 0,1 0 0,-1 1-1,1-1 1,-1 0 0,1 0-1,-1 0 1,1 0 0,-1 0-1,1 0 1,-1 0 0,1-1 0,5-1-4442,2 2 1552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6240,'-10'5'8906,"11"-5"-8656,0 0-1,0 0 1,0 0-1,-1 0 1,1 0-1,0 0 1,0 0 0,0 0-1,-1 0 1,1 0-1,0 0 1,0 1-1,0-1 1,0 0-1,5 2 280,20-1 437,-1-1-1,0-1 0,43-8 1,7-1-289,-43 7-527,-17 2-278,-1-1 0,1 2-1,0 0 1,15 2 0,-14-2-468,-2 1-3498,-11 3 975,-3-4 2925,0 1-1,0-1 0,0 0 0,0 0 0,0 1 0,0-1 0,0 0 0,0 1 0,0-1 0,0 0 0,-1 0 1,1 1-1,0-1 0,0 0 0,0 0 0,0 1 0,0-1 0,-3 2-1949,2 1-309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8128,'1'-1'4610,"7"-1"-2290,14-2 99,76-11 808,-72 10-2963,1 0-1,0 2 0,0 1 0,37 2 1,-26 1-5034,-22-1-1628,-6 0 3641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7968,'-2'1'289,"1"0"0,-1 0 0,1 1 0,-1-1 0,1 0 0,-1 1 0,1-1-1,0 1 1,0 0 0,-1-1 0,1 1 0,1 0 0,-1 0 0,0 0 0,0-1 0,1 1 0,-1 0 0,1 0 0,-1 0 0,1 0 0,0 3 0,-1 4 403,0 0 0,1 0 0,2 14 0,0 10 1105,-3-27-1531,1 0 0,1 0 0,-1 0-1,1-1 1,0 1 0,0 0 0,1 0-1,-1 0 1,2-1 0,-1 1 0,4 7-1,-4-10-181,0 0 0,0 0 0,0-1 0,0 1 0,1 0-1,-1-1 1,1 0 0,-1 1 0,1-1 0,0 0 0,0 0 0,0-1-1,0 1 1,0 0 0,0-1 0,1 0 0,-1 0 0,0 0 0,1 0-1,-1-1 1,1 1 0,-1-1 0,1 0 0,5 0 0,-3-1-41,0 0 1,0-1 0,0 0 0,-1 0 0,1 0-1,-1 0 1,1-1 0,-1 0 0,0 0-1,0-1 1,0 1 0,0-1 0,6-7 0,-8 7-36,1 0 0,-1 0 0,0-1 0,0 0 0,0 0 0,0 0-1,-1 0 1,0 0 0,0 0 0,0 0 0,-1-1 0,1 1 0,-2-1 0,1 1 0,0-12 0,-1 13-57,0 0-1,-1 0 0,1 0 0,-1 1 1,0-1-1,0 0 0,0 0 0,0 0 0,-1 1 1,1-1-1,-1 1 0,0-1 0,0 1 1,0 0-1,-1 0 0,1 0 0,-1 0 1,0 0-1,1 0 0,-1 1 0,-1-1 0,1 1 1,-4-2-1,5 3-79,0 0 1,0 0-1,0 0 0,-1 1 1,1-1-1,0 1 0,-1-1 1,1 1-1,0 0 0,-1 0 1,1 0-1,-1 0 0,1 0 1,-3 1-1,-2 1-710,0 1-1,-1-1 1,-6 4 0,-15 5-5836,18-7 3715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19 231 3488,'0'11'7370,"4"-24"-3103,2 2-3717,-1 0-1,2 0 1,-1 0 0,1 1 0,11-12 0,48-44 551,-46 46-904,-11 11-113,1 1 1,0-1-1,0 2 0,1-1 1,13-6-1,-20 12-45,-1 0 0,0 1 0,0 0 0,0 0 0,1 0 0,-1 0 0,1 0 0,-1 0 1,1 1-1,-1 0 0,1 0 0,-1 0 0,1 0 0,-1 0 0,1 1 0,-1 0 0,0-1 0,1 1 0,-1 1 0,0-1 0,1 0 0,-1 1 1,0-1-1,4 4 0,11 10 355,29 32 0,-36-34-248,0-1 0,1 0 0,1-1 0,-1-1 0,25 16 0,-33-24-73,0 0 1,0-1-1,0 1 1,0-1 0,0 1-1,1-1 1,-1-1-1,0 1 1,1 0 0,-1-1-1,0 0 1,1 0-1,-1 0 1,0-1 0,1 1-1,-1-1 1,0 0-1,0-1 1,6-1 0,-2 0-36,-4 2-14,0-1-1,0 1 1,-1-1 0,1 1-1,0-1 1,4-4 0,-7 6-11,0-1 1,0 0-1,-1-1 1,1 1-1,0 0 1,0 0-1,0 0 1,-1 0-1,1-1 1,-1 1-1,1 0 1,-1-1-1,1 1 1,-1 0-1,0-1 1,0 1-1,0 0 1,1-1-1,-1 1 1,0-1-1,-1 1 1,1 0-1,0-3 1,-1 0-27,0-1 1,0 1 0,-1-1 0,1 1 0,-1 0 0,0 0 0,0-1 0,0 1 0,-4-5 0,5 8 8,0-1-1,0 1 1,0 0 0,-1 0 0,1 0 0,0 0 0,0 1-1,-1-1 1,1 0 0,0 0 0,-1 1 0,1-1 0,-1 1-1,1-1 1,-1 1 0,1 0 0,-1 0 0,1 0 0,-1-1-1,1 1 1,-1 0 0,1 1 0,-1-1 0,1 0 0,-1 0-1,1 1 1,-1-1 0,1 1 0,-1-1 0,1 1 0,0 0-1,-1-1 1,1 1 0,-1 1 0,-44 26 331,-42 24 653,51-32-503,-40 18-36,67-34-373,0 0-1,-1-1 0,1 0 1,-1-1-1,-20 2 0,14-4-138,1-1 1,0 0-1,-1-1 0,-26-7 1,27 5-1875,1-1 1,-25-12 0,19 7-3080,2 6 1547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53 315 3488,'-3'0'186,"0"0"3,1 0-1,0 0 1,-1 0 0,1 0 0,0 0 0,-1-1 0,1 1 0,0-1 0,-3-1-1,-3-1 2444,7 3-1961,0 0 0,-1-1-1,1 0 1,0 1 0,0-1 0,-1 0 0,1 1-1,0-1 1,0 0 0,-2-2 0,11-17 2459,-1 10-2919,0 1 0,0 1 0,0-1 0,1 1 0,0 1-1,16-12 1,-19 15-167,41-34 135,126-96-43,-165 129-124,0 1 0,0-1 0,0 1 0,0 0 0,12-3 0,-17 6 8,0 0 0,0 1 0,0-1 0,0 1 0,0 0 0,0 0 0,0-1 0,0 1 0,0 1 0,0-1 0,0 0 0,0 0 0,0 1 1,0-1-1,0 1 0,0 0 0,0-1 0,0 1 0,0 0 0,0 0 0,-1 0 0,1 1 0,0-1 0,-1 0 0,1 0 0,1 3 0,1 1 55,-1 0 0,1 0 0,-1 1 0,-1-1 0,1 1-1,-1 0 1,0 0 0,2 7 0,-1 2 111,-1 0 0,2 17 0,-4-18-94,-1 0-1,0-1 0,0 1 1,-1-1-1,-1 1 0,-1-1 1,0 0-1,0 0 0,-13 25 1,-5 2 142,-43 58 1,58-88-215,-151 196 903,132-178-740,16-18 141,0 0 1,-15 23 0,25-33-310,0 0 0,0 0 0,0 0-1,0 1 1,0-1 0,0 0 0,0 0 0,1 0 0,-1 0 0,0 1 0,0-1-1,0 0 1,0 0 0,0 0 0,1 0 0,-1 0 0,0 0 0,0 1 0,0-1 0,0 0-1,1 0 1,-1 0 0,0 0 0,0 0 0,0 0 0,1 0 0,-1 0 0,0 0-1,0 0 1,0 0 0,1 0 0,-1 0 0,0 0 0,0 0 0,0 0 0,1 0 0,-1 0-1,0 0 1,0 0 0,0-1 0,0 1 0,1 0 0,-1 0 0,0 0 0,17-3 180,-14 3-164,144-35 492,-23 3-572,-111 31-210,12-3 14,-25 4-84,1 0 0,0 0 0,-1 0 0,1 0 0,0 0 0,-1 0 0,1 0 0,-1 0 0,1-1 0,0 1 0,-1 0 0,1-1 0,-1 1 0,1 0 1,-1-1-1,1 1 0,-1 0 0,1-1 0,-1 1 0,0-1 0,1 1 0,-1-1 0,1 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4 658 8544,'-3'-3'5116,"11"-4"-3832,44-52 459,117-102 1,-143 138-1509,0-1-1,-2-1 0,31-40 0,-44 49-129,0 0 0,-1-1 0,-1 0 0,0-1 0,-2 1 0,0-2-1,8-30 1,-14 46-57,2-9 189,-1 1 0,0-1 0,0 0 0,-1 0 0,-1 0 0,-1-16 0,1 27-215,0 0 0,-1 0 1,1 0-1,0 0 0,0 0 0,-1 0 0,1 0 1,-1 0-1,1 0 0,-1 0 0,1 0 0,-1 0 1,0 0-1,0 0 0,1 0 0,-3-1 0,3 2-15,-1 0 1,0-1-1,1 1 0,-1 0 0,0 0 0,0-1 0,0 1 0,1 0 0,-1 0 0,0 0 0,0 0 0,1 0 0,-1 0 0,0 0 0,0 1 0,1-1 0,-1 0 0,-1 1 0,-2 1 15,-1 0-1,1 0 1,0 1-1,-1 0 0,-5 5 1,9-7-1,-20 18 218,2 0 0,0 1 0,1 1 0,-20 31 0,33-44-140,-1 0 1,1 1-1,1 0 0,0 0 1,0 0-1,0 0 0,1 0 1,1 1-1,0-1 0,0 1 1,0 0-1,2 0 1,-1 0-1,1-1 0,0 1 1,1 0-1,0 0 0,1 0 1,0-1-1,1 1 0,0-1 1,0 0-1,1 1 0,0-1 1,0-1-1,12 17 1,-11-17-94,3 4-212,0 0 0,0-1 1,2 0-1,12 13 0,-19-22-200,0 1-1,0-1 1,0 0-1,0 0 1,0-1 0,0 1-1,0-1 1,1 0 0,4 2-1,-5-3-176,-1 1 0,1-1 0,-1 0-1,1 0 1,0 0 0,-1-1 0,1 1 0,-1 0-1,1-1 1,-1 0 0,0 0 0,1 1 0,-1-1-1,4-3 1,11-5-2563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6144,'-3'-7'2037,"6"12"527,6 13 1917,-6-1-3218,0 1 0,-1 0 0,-1 0 0,-1 0 0,-4 33 0,3-24-574,-1-1-176,-9 124 1363,9-124-1728,1 0 1,4 40-1,13 52-150,-1-8-1348,-9-57-4943,-6-44 4346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9728,'-10'-3'4049,"19"2"1905,8 1-3771,28-5-534,1 2 0,48 3 0,91 20-4809,-146-12-3544,-14 1-2677,-12-3 4965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87 8896,'-28'-20'4032,"20"13"-385,13 7-2335,3-5 800,5 5-1248,11-8 352,2 5-704,11-6 0,-2 6-320,10-9-96,-4 7-64,9-3 32,-5 5-32,3-1-4448,-3 4 2400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9216,'-1'6'5530,"6"15"-2878,-4-15-1981,4 22 1191,-2 0 0,0 29 1,-2-20-901,0 144 1329,0 14-3473,8-135-3378,-5-36 2240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36 2656,'7'-14'837,"-7"13"-725,1 0 0,-1 1 0,1-1 1,0 0-1,-1 1 0,1-1 0,0 0 0,-1 1 0,1-1 0,0 1 0,0 0 0,0-1 0,5-3 2681,-10-1 1582,4 4-4083,-1 1-1,1 0 1,0 0 0,-1 0-1,1-1 1,-1 1 0,-1-1-37,0 1 0,0-1 0,0 1 1,0 0-1,0-1 0,0 1 1,-1 0-1,1 0 0,0 0 1,0 0-1,0 1 0,0-1 1,0 1-1,0-1 0,0 1 0,0 0 1,-2 0-1,-4 2 123,1 1 0,0-1-1,-9 7 1,9-4-147,0 0 0,1 0 1,0 0-1,0 1 0,0 0 0,1 0 0,0 1 1,-5 9-1,-4 10 261,-9 29 0,23-54-474,-24 68 691,-28 141 0,41-143-388,2 0 0,4 0 0,3 0 0,10 112 1,-5-148-223,1 1 1,2-2 0,1 1 0,2-1-1,13 32 1,-15-45-197,2-1-1,0 0 0,1 0 0,0-1 1,1 0-1,1-1 0,1 0 0,0-1 1,26 21-1,38 20-2283,-65-47 1834,33 25-888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7872,'0'5'10013,"8"-1"-6818,-2-1-3870,2 0 929,0 0 0,0 0 0,-1 1 0,0 1 0,0-1 0,0 1 0,0 0 0,-1 1 0,1-1 1,-1 1-1,-1 1 0,1-1 0,5 10 0,4 7-24,-2 0 0,0 1 0,10 28 0,23 79 317,-36-102-419,2 13 286,-1 0 0,-3 1 0,-1 1 1,2 77-1,-9-50-173,-3-1 0,-16 85 0,7-84-322,-30 92-1,7-68-3173,32-87 2090,-1-1 1,0 0 0,-9 12-1,0-7-5121,7-6 2569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1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6720,'-1'1'127,"1"-1"0,0 0 0,0 0 1,-1 0-1,1 0 0,0 0 0,-1 0 1,1 0-1,0 0 0,-1 0 0,1 0 0,0 0 1,0 0-1,-1 0 0,1 0 0,0 0 1,-1 0-1,-6-5 6212,0 9-1747,12-4-1412,-3 0-2456,17-1-470,24-4 1,-28 3-172,24-6 84,-24 5 13,29-3 1,-12 3 2,-15 1-154,-1 1 1,20 1-1,-32 1-13,0-1 0,1 1 0,-1-1 0,0 1 0,0 1 0,0-1 0,0 0 0,0 1 0,0 0 0,-1 0 0,1 0 0,0 0 1,3 4-1,-6-5 20,0 0 1,0 0 0,-1 0 0,1 0 0,0 0 0,0 0-1,-1 0 1,1 0 0,-1 0 0,1 0 0,-1 0 0,0 0-1,1 0 1,-1 0 0,0 1 0,0-1 0,0 0 0,0 2 0,0 0 8,0 0 1,-1 0 0,0 0-1,1-1 1,-1 1 0,0 0 0,-3 4-1,0 1-27,-1-1-1,0 1 1,-12 12 0,-94 93 13,56-59 105,-59 73 1,95-101-54,-24 28 106,32-37 97,9-9-1,2-8-270,0 1 0,0-1 1,0 0-1,1 0 0,-1 0 0,0 0 0,0 0 0,0 1 0,0-1 0,0 0 1,0 0-1,1 0 0,-1 0 0,0 0 0,0 0 0,0 1 0,1-1 1,-1 0-1,0 0 0,0 0 0,0 0 0,0 0 0,1 0 0,-1 0 0,0 0 1,0 0-1,0 0 0,1 0 0,-1 0 0,0 0 0,0 0 0,0 0 0,1 0 1,-1 0-1,0 0 0,0 0 0,1-1 0,230-57 1569,-101 24-420,-76 18-4520,1 2-9145,-42 14 8043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2 140 3328,'-1'-1'19240,"8"-2"-20774,29-20 2698,-17 9-901,1 2 0,0 0 0,1 1 0,0 1-1,36-11 1,-6 11 15,1 2-1,73-1 0,-95 7-186,161-1 7,-157 3-153,-25 0 137,-1 1 0,1 0 0,0 1 1,12 4-1,-17-5-61,11 0 0,-13-1-85,-17-8-12352,3 7 9814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84 2816,'-23'11'13496,"32"-8"-10267,11 0-2115,-6-4-367,1-1 0,-1 0 0,1-1 0,14-5 0,25-4-210,341-48 226,-278 49-3255,-77 10-2721,40 5 1,-32 0-1769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2976,'1'1'17100,"1"3"-15171,6 15-525,5 12-538,-1 1 0,-2 0 1,11 53-1,-11-33-391,-6-36-496,-1 1-1,0-1 1,0 22-1,-3 2-260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4992,'0'-12'12575,"3"27"-7405,0-4-4073,10 59 2099,-5-34-2255,2 45-1,7 62-241,-13-15-2934,-12-159-11167,3 13 10053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11 219 3136,'-10'1'22055,"10"-1"-21840,8-4 3206,12-14-4310,-14 12 1755,25-20-314,42-25 0,-38 27-418,49-31 163,-73 49-281,0 1 0,1 0 0,-1 0 1,1 1-1,0 0 0,14-2 0,-21 6-8,0 0 0,0 0-1,0 0 1,1 0-1,-1 1 1,0 0 0,0 0-1,0 0 1,0 1-1,0-1 1,-1 1-1,1 1 1,0-1 0,7 6-1,4 4 173,-1 0 1,23 24-1,-1-1 472,-33-31-612,1-1 0,0 0 0,-1 0 0,1-1 0,0 1 0,0-1 0,1 0 0,-1 0 0,0-1 0,1 0 0,-1 0 0,1 0 0,-1 0 0,1-1 0,-1 0 0,1 0 0,0-1 0,-1 1 0,1-1 0,-1 0 0,11-4 0,1-1-158,-14 5-27,1 0 0,-1 0 1,0 0-1,0 0 0,0 0 0,0-1 1,0 0-1,0 1 0,0-1 0,0 0 1,-1-1-1,5-3 0,5-6-5785,-7 11 3204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3904,'-7'0'13381,"21"0"-9902,25 0-2644,27-5 715,-64 5-1532,119-14 951,265-32-279,242-17 217,-250 62-443,-350 1-429,-23 0-194,0 0 1,-1 0-1,1 0 1,0 0 0,0 1-1,-1-1 1,7 3 0,-30 2-6834,3-5 3931,-1 0-2667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3552,'0'0'70,"0"-1"0,0 1 0,1 0 0,-1-1 0,0 1 1,0 0-1,0 0 0,1-1 0,-1 1 0,0 0 0,0-1 0,0 1 0,0 0 0,0-1 1,0 1-1,0 0 0,0-1 0,0 1 0,0 0 0,0-1 0,0 1 0,0 0 0,0-1 1,0 1-1,0 0 0,0-1 0,0 1 0,-1 0 0,1-1 0,0 1 0,0 0 0,0-1 1,0 1-1,-2-3 2260,3-5 4314,-1 14-6765,-19 368 3267,19-338-2815,0-28-136,1 0 1,-1-1 0,-1 1-1,1 0 1,-4 11-1,3-16 464,2-5-35,4-24 429,-5-1-905,2 0 0,1 1 0,10-40 0,-4 31-112,39-134-24,-20 102 154,-28 66-176,0 0 1,0 0-1,0 0 1,1 0-1,-1 0 1,0 1-1,0-1 1,1 0-1,-1 0 1,1 0 0,-1 0-1,1 1 1,-1-1-1,1 0 1,0 0-1,-1 1 1,1-1-1,0 0 1,-1 1-1,1-1 1,0 1-1,0-1 1,0 1 0,-1-1-1,1 1 1,0 0-1,0-1 1,0 1-1,0 0 1,0 0-1,0 0 1,0 0-1,1 0 1,-1 0-1,0 0 0,0 1 0,0-1 0,0 1 0,0 0 0,0-1 0,0 1 0,0 0 1,0 0-1,0-1 0,0 1 0,0 0 0,-1 0 0,1 0 0,0 0 0,-1 0 0,1 0 0,-1 0 0,1 0 0,-1 1 0,1-1 1,-1 0-1,1 2 0,1 14 58,0 0 0,-1 0 1,-2 33-1,0-12-23,1 165 679,1-195-524,2-7 170,8-17 272,14-33-356,46-77 23,-57 105-282,1-1-1,1 2 1,31-31 0,-36 40-127,1 1 0,1 0 1,-1 1-1,1 0 1,1 1-1,18-8 0,-30 15 104,-1 1-1,1-1 0,-1 1 0,1-1 1,-1 1-1,1 0 0,-1-1 1,1 1-1,-1 0 0,1 0 0,-1 0 1,1 0-1,0 1 0,-1-1 1,1 0-1,-1 1 0,1-1 0,-1 1 1,3 0-1,-2 1 5,0-1-1,0 1 1,0 0-1,0 0 1,0-1-1,-1 1 1,1 0-1,0 1 1,-1-1-1,0 0 0,2 2 1,0 5 45,0-1-1,0 0 1,0 1 0,-1 0 0,2 15-1,-2 9 101,-5 67 0,1-52-25,-5 92 420,3-126-389,3-7-2801,15 1-7300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81 172 4320,'-15'3'1334,"15"-3"-1273,-1 0 0,1 1-1,-1-1 1,1 0 0,-1 0 0,1 0-1,-1 0 1,1 0 0,-1 1 0,1-1-1,-1 0 1,1 0 0,-1 0 0,1 0-1,-1 0 1,1-1 0,-1 1 0,1 0-1,-2 0 1,2 0 578,-1-1 0,0 1-1,0 0 1,0 0 0,1-1 0,-1 1-1,0 0 1,0 0 0,0 0 0,0 0-1,0 0 1,-8 0 6853,9 0-7181,1-8 135,4-3-79,1 0 0,0 0-1,1 1 1,0 0 0,10-10-1,2-6 26,-12 17-433,0 0 0,0 1 1,0 0-1,1 0 0,18-13 0,-26 21 46,1-1 0,0 1 1,0-1-1,0 1 0,0 0 0,0-1 1,0 1-1,0 0 0,0 0 1,0-1-1,0 1 0,0 0 0,0 0 1,-1 0-1,1 0 0,0 0 0,0 1 1,0-1-1,0 0 0,0 0 0,0 1 1,0-1-1,0 0 0,0 1 0,0-1 1,-1 1-1,1-1 0,0 1 0,0 0 1,0-1-1,-1 1 0,1 0 1,0-1-1,-1 1 0,1 0 0,-1 0 1,1 0-1,-1-1 0,1 1 0,-1 0 1,1 1-1,2 4 115,-1 0 0,0 0 0,0 1 0,3 12 0,-3-1-89,-1 0-1,-1 1 1,0-1-1,-2 0 1,0 1-1,-5 18 1,-60 219 891,58-229-858,-1-1 0,-2 0 0,0 0 0,-29 43 0,27-48 38,10-14-54,0 0 1,-1 0 0,0-1 0,0 0-1,0 0 1,-7 6 0,75-63 1055,-6 4-704,-42 36-321,0 0 0,1 1 1,1 1-1,-1 0 0,2 2 1,-1 0-1,35-9 0,-46 15-209,5-2-415,0 1 0,19-1 0,2-21-24051,-27 21 23817,18-10-1301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8064,'-8'-10'3137,"12"17"1139,2 12-3261,-1 0 0,0 1-1,-1-1 1,1 29 0,-3-37-783,9 113 1861,6 39-191,9 296-451,-26-456-1418,0 0 0,-1-1 0,1 1 0,-1 0 0,1 0 0,-1 0 1,0-1-1,-1 4 0,0-3 42,2-2-68,0-1 1,0 1-1,0-1 1,0 0-1,0 1 1,0-1-1,0 0 0,0 1 1,-1-1-1,1 0 1,0 1-1,0-1 1,0 0-1,0 0 1,-1 1-1,1-1 0,0 0 1,0 0-1,-1 1 1,1-1-1,0 0 1,0 0-1,-1 0 1,1 1-1,0-1 1,-1 0-1,1 0 0,0 0 1,-1 0-1,1 0 1,0 0-1,-1 0 1,1 1-1,0-1 1,-1 0-1,1 0 0,0 0 1,-1 0-1,1-1 1,0 1-1,-1 0 1,1 0-1,0 0 1,-1 0-1,1 0 1,0 0-1,-1 0 0,1-1 1,0 1-1,-1 0 1,1 0-1,0 0 1,0-1-1,-1 1 1,1 0-1,0 0 0,-1-1 1,-4-13-131,1 0 0,0-1-1,0 1 1,2-1 0,-1 1 0,1-19 0,2 1 186,7-60 0,-5 77-25,1 0 0,1 0-1,0 1 1,1-1 0,0 1 0,8-14 0,-8 19-9,0 0 1,1 0-1,0 1 1,0 0-1,0 0 1,1 1-1,0-1 1,1 2-1,15-12 1,-19 16 19,-1 0 0,0 1 1,1-1-1,-1 1 0,0 0 1,1 0-1,0 0 0,-1 1 1,1-1-1,-1 1 0,1 0 1,0 0-1,-1 0 0,1 0 1,0 1-1,-1 0 0,8 2 0,-7-2-22,0 1 0,0-1 0,0 1 0,1 1 0,-2-1 0,1 0 0,0 1 0,0 0-1,-1 0 1,0 0 0,1 0 0,-1 1 0,4 5 0,-7-7-24,1 0-1,0 0 1,-1 0 0,0 0-1,1 0 1,-1 0 0,0 0-1,0 0 1,0 0 0,0 0 0,-1 1-1,1-1 1,-1 0 0,1 0-1,-1 0 1,0 0 0,1 0-1,-1-1 1,0 1 0,-2 2 0,-2 6 17,-1-1 0,-8 12 0,8-13-117,0 1 0,-1-1 0,0-1 0,0 1 0,-1-1 0,0-1 0,0 1 0,-1-1 0,-15 8 0,21-13 99,2 0-3,0-1 0,0 1-1,0-1 1,0 1 0,0-1 0,0 1-1,0-1 1,0 1 0,0 0 0,0 0-1,-1 0 1,2 0 4,0 0 0,0-1 0,0 1 0,0-1-1,0 1 1,0 0 0,0-1 0,0 1 0,0-1-1,1 1 1,-1 0 0,0-1 0,0 1 0,0-1 0,1 1-1,-1-1 1,0 1 0,1-1 0,-1 1 0,0-1 0,1 1-1,-1-1 1,1 1 0,-1-1 0,1 0 0,0 1 0,20 21 487,0-1 1,44 32-1,83 62-106,-138-106-430,0-1-1,9 12 0,1 6-4164,-19-60-14354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8:5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67 5984,'-11'-6'1020,"-6"-9"10252,24 8-9437,5 1-1067,1 1 0,-1 0 0,1 0 0,0 2 0,1-1 0,19-1 0,-22 3-496,-5 1-145,0 0-1,0 0 0,0 1 0,0 0 1,0 0-1,0 1 0,0-1 1,8 3-1,-11-2-90,0 0 0,-1 0 0,1 0-1,-1 0 1,1 1 0,-1-1 0,0 1 0,1-1 0,-1 1-1,0 0 1,0 0 0,0 0 0,0 0 0,-1 0 0,1 0-1,-1 0 1,1 1 0,-1-1 0,0 1 0,1-1 0,0 6-1,-1-3 4,0 1 0,0-1-1,0 1 1,-1 0 0,0-1-1,0 1 1,-1 0 0,-1 9-1,-15 49 232,7-32-125,4-10-48,-2 0 0,0 0 0,-1-1 0,-2 0 0,-23 36-1,-11 10 502,44-66-575,1 0 0,-1 0 0,0 0 0,0 0 0,1 0 0,-1 0 0,1 0 0,-1 0 0,1 0 0,-1 0 0,1 0 0,0 0 0,0 1 0,-1-1 0,1 0 0,0 0 0,0 0 0,0 1 0,1 1 0,-1-2 8,1 0 0,0 0 0,-1 0 0,1 0 1,0 0-1,0-1 0,0 1 0,0 0 0,0 0 0,-1-1 1,2 1-1,-1 0 0,0-1 0,0 1 0,0-1 1,0 0-1,0 1 0,0-1 0,0 0 0,2 1 0,11 1 148,-1 0-1,1-1 0,0 0 1,-1-1-1,1-1 0,23-4 1,24-7-1826,-4-4-4802,-21 8-401,-28 7 5201,-1-1 1,1 0-1,0-1 1,0 1-1,10-6 1,15-14-2784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22 571 3328,'-21'23'4544,"29"-15"-1776,-5-7-2516,-1 0 0,1 1 0,0-1 0,-1 0 0,1 0 0,0 0 0,0-1 0,0 1 0,-1-1 0,1 1 0,0-1 1,0 0-1,0 0 0,0-1 0,0 1 0,0 0 0,0-1 0,0 0 0,-1 0 0,1 1 0,0-2 0,0 1 0,-1 0 0,1-1 1,-1 1-1,5-4 0,4-4 182,-1 0 0,0-1 0,0 0-1,10-15 1,49-79 989,-40 58-1262,-15 22-111,13-32 0,-18 36 16,-3 5-6,0 0 1,-1-1 0,0 1-1,-2-1 1,3-23 0,-1-79 416,-5 118-476,-2-30 471,2 29-443,-1 0 1,1 0-1,0 1 0,0-1 0,0 0 1,0 0-1,-1 0 0,1 1 0,0-1 1,0 0-1,-1 0 0,1 1 0,-1-1 1,1 0-1,-1 1 0,1-1 0,-1 1 1,1-1-1,-1 1 0,0-1 0,1 1 1,-1-1-1,0 1 0,1-1 0,-1 1 1,0 0-1,1-1 0,-1 1 0,-1-1 1,-4 6 343,3 1-218,0 0 0,0 0 0,0 0-1,1 0 1,0 1 0,-2 7 0,-5 45 573,7-43-556,-7 128 1188,10-123-1201,4 25 0,-1-13-29,4 17-1399,-8-49 426,7 1-3789,-4-1 3972,0-1 0,0 0 0,0 1 0,-1-1 0,1 0 0,0-1 0,0 1 0,0-1 0,0 1 0,-1-1 1,1 0-1,4-2 0,4-2-1381,-1 0 0,15-11 1,5-3-744,4 4 763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6720,'-18'-2'2170,"10"5"176,9-2-2082,-1-1-1,0 0 0,1 1 0,-1-1 0,0 0 0,1 0 0,-1 1 0,0-1 0,1 0 0,-1 0 0,1 0 0,-1 1 0,0-1 0,1 0 0,-1 0 0,1 0 0,-1 0 0,1 0 0,57-3 4985,28-6-2495,-59 5-2327,-10 3-1859,19 4 3955,-18-1-6841,1-2-9411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8736,'-8'-4'2165,"10"2"-211,19 2 965,-8 1-2027,207-1 5993,-194 2-10359,-22-1 2387,0 0 0,0-1 1,1 0-1,-1 0 0,0 0 0,1 0 1,-1 0-1,0-1 0,0 0 0,5-2 0,12-4-3515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96 9632,'-12'0'1011,"9"0"-815,1 0 0,-1 0 0,0 0 0,1 1-1,-1-1 1,0 0 0,1 1 0,-1 0 0,1 0 0,-1 0 0,1 0 0,-1 0-1,1 0 1,0 1 0,-1-1 0,-3 4 0,4-3 112,0 0 0,0 1 1,0-1-1,0 1 0,1-1 0,-1 1 0,1 0 1,-1 0-1,1-1 0,0 1 0,0 0 0,0 0 1,1 0-1,-1 0 0,1 1 0,-1-1 1,1 0-1,0 0 0,0 0 0,1 0 0,-1 0 1,1 0-1,0 4 0,0-5-192,0 0 0,0 0 0,0-1-1,0 1 1,0 0 0,0 0 0,0-1 0,1 1 0,-1 0-1,1-1 1,-1 0 0,1 1 0,0-1 0,-1 0 0,1 0-1,0 0 1,0 0 0,0 0 0,0 0 0,0 0-1,4 0 1,4 2 79,0-1 0,0-1 0,13 1 0,-5-1-57,0-1 1,-1-1-1,1-1 0,0-1 1,-1 0-1,1-1 0,-1-1 1,21-8-1,-28 9-69,0-1 0,0-1 0,-1 1-1,1-2 1,-1 1 0,9-10 0,-12 11-23,-1-1 0,0 0 0,0 0 0,-1 0 0,1 0 0,-2-1 0,1 0 0,-1 0 0,5-13 0,-7 18-39,-1 1 1,1-1 0,-1 0 0,1 0 0,-1 0-1,0 0 1,1 0 0,-1 0 0,0 1 0,0-1-1,-1 0 1,1 0 0,0 0 0,-1 0 0,1 0-1,-1 0 1,1 1 0,-1-1 0,0 0 0,0 0-1,0 1 1,0-1 0,0 1 0,0-1 0,0 1-1,-1-1 1,1 1 0,-2-2 0,-1 1-42,1 0 0,-1 0 0,0 0 1,0 1-1,1-1 0,-1 1 0,0 0 0,0 0 0,0 1 1,0-1-1,-1 1 0,-4 0 0,-19 1-224,0 1 1,0 2-1,-31 7 0,-82 30-1985,73-16-1582,33-12-761,34-12 4373,0-1-1,0 0 0,0 1 1,0-1-1,0 0 0,0 1 1,0-1-1,0 0 0,0 0 1,0 0-1,0 0 0,0 0 1,0 0-1,0 0 0,-1 0 1,2-1-133,0 0 0,-1 1 0,1-1 1,0 1-1,-1-1 0,1 0 0,0 1 1,0-1-1,-1 0 0,1 1 0,0-1 0,0 0 1,0 1-1,0-1 0,0 0 0,0 0 1,0 0-1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1984,'-29'-10'21904,"36"12"-23761,17 1 2421,-1-2 0,0-1 0,1 0-1,-1-2 1,25-5 0,20 0-64,99-6-412,224 12 0,-361 5 27,20 1-33,-50-4-97,0 0-1,0-1 0,0 1 0,0 0 1,0-1-1,0 1 0,0 0 1,-1 0-1,1-1 0,0 1 1,0 0-1,-1-1 0,1 1 1,0 0-1,-1-1 0,0 2 1,-5 1 39,0 0 1,0 0-1,-1 0 1,1-1-1,-1 0 1,-12 2 0,-45 1-50,35-3 91,-74 5 28,-96 11 121,-50 13 89,222-28-288,-45-2 1,41-1 233,12-4 955,21 5-1088,5 2-99,0 0-1,0 0 1,0 1-1,0 0 0,0 0 1,-1 1-1,0 0 0,0 0 1,9 11-1,2 4-32,23 36 0,-7-8 143,-2-10-138,1-2 0,1-2 0,3 0 0,0-3 0,2-1 0,1-1 0,2-3-1,0-1 1,63 27 0,-91-47-20,-8-3 43,-1 0 1,0 0-1,0 0 1,6 4-1,-8-5 35,-2-1-112,0 1 64,1-1 0,-1 1 0,0-1 0,0 1 0,1-1 0,-1 1 0,0-1 0,0 1 0,0-1 0,0 1 0,0-1 0,0 1 0,0-1 0,0 1 0,0-1 0,0 1 0,0-1 0,0 1 0,0 0 0,0-1 0,-1 1 0,1-1 0,0 0 0,0 1 0,-1-1 0,1 1 0,0-1 0,-1 1 0,1-1 0,0 0 0,-1 1 0,-10 6-48,-1-1 0,1 0 0,-1 0 0,-1-2 0,-23 7 0,11-4 28,-88 30 32,94-30-23,2 1 0,-1 1 0,1 1 0,-19 13-1,6 3 15,1 1 0,2 1-1,-47 61 1,-22 23 61,39-59-56,-82 59 0,93-77 120,30-23 51,-15 16-1,31-28-92,10 1-12,33 3 53,-1-3-1,45-3 0,-75 1-110,54-4 150,21-1-268,18 0 92,-31 1-28,122-9 59,-131 8 75,-38 2-72,-16 2-71,0 1 0,17-1 0,-26 3 45,0-1 1,0 0-1,0 1 0,0 0 0,0-1 0,0 1 1,0 0-1,0 0 0,0 0 0,-1 0 1,1 0-1,0 1 0,-1-1 0,1 0 0,-1 1 1,1-1-1,-1 1 0,0 0 0,0-1 1,2 5-1,3 4-3,-1 0 0,7 17 1,-10-21 44,1 3 24,0 0 0,0 1-1,1 15 1,3 10-41,-7-35-105,0 0 1,0 1 0,0-1 0,0 0-1,0 0 1,0 0 0,0 0-1,0 1 1,0-1 0,1 0 0,-1 0-1,0 0 1,0 1 0,0-1-1,0 0 1,0 0 0,0 0-1,0 1 1,0-1 0,0 0 0,-1 0-1,1 0 1,0 1 0,0-1-1,0 0 1,0 0 0,0 0 0,0 0-1,0 1 1,0-1 0,0 0-1,0 0 1,-1 0 0,1 0-1,0 0 1,0 1 0,0-1 0,-1 0-1,-12-8-8950,3 0 4492,7 6 3326,1 0 0,-1 0-1,1 0 1,-1 1 0,0-1 0,-3-1 0,-11-2-1618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0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38 366 5312,'-19'7'1701,"18"-6"-1479,0 0 1,-1-1-1,1 1 0,0 0 0,0 0 0,0 0 1,0 0-1,0 0 0,0 0 0,0 0 0,0 0 1,0 0-1,1 0 0,-1 1 0,0-1 1,1 0-1,-1 0 0,1 1 0,-1-1 0,1 0 1,0 1-1,0-1 0,-1 1 0,1-1 1,0 0-1,0 1 0,0-1 0,0 1 0,2 2 1275,-2-5-1170,1 0 1,-1 0-1,0 1 0,1-1 1,-1 0-1,1 0 0,0 0 0,-1 0 1,1 1-1,0-1 0,-1 0 0,3-1 1,7-9 356,20-40-294,25-56 1,-28 52-321,34-52 1,-61 107-71,9-13-35,14-17-1,-21 28 41,-1 0 0,1 0 0,0 0 1,0 0-1,0 0 0,1 1 0,-1-1 0,0 1 0,1-1 0,-1 1 0,0 0 1,1 0-1,0 0 0,-1 0 0,6-1 0,-7 2 30,1 1 0,-1-1 0,1 0-1,0 0 1,-1 1 0,0-1 0,1 1 0,-1-1 0,1 1-1,-1 0 1,0 0 0,1-1 0,-1 1 0,0 0 0,0 0-1,1 0 1,-1 0 0,0 1 0,0-1 0,1 2 0,1 2 87,0 1 1,0-1-1,3 11 1,-4-13-54,27 87 556,1 4-266,-25-81-238,1 0 0,1 0 0,0-1 0,16 22 0,-20-31-86,0 0 0,-1 1-1,1-2 1,0 1 0,1 0 0,-1-1 0,0 1 0,1-1 0,0 0-1,-1 0 1,1 0 0,0-1 0,0 1 0,0-1 0,0 0-1,0 0 1,0 0 0,0-1 0,1 1 0,-1-1 0,0 0 0,0-1-1,0 1 1,0 0 0,6-3 0,-3 1-6,-1 0-1,0 0 1,0-1 0,0 0-1,0-1 1,0 1 0,-1-1 0,1 0-1,-1 0 1,0-1 0,0 1-1,-1-1 1,0 0 0,1-1 0,3-7-1,-1-1-21,0 0-1,-1 0 1,-1-1-1,-1 0 1,0 0-1,-1 0 1,0-1-1,-2 1 1,1 0-1,-2-1 0,0 1 1,-1-1-1,-4-20 1,4 32-61,0 0-1,0 0 1,0 0 0,-1 0 0,1 0-1,-1 1 1,-3-7 0,4 9 32,0 0 1,0 0-1,0-1 1,0 1 0,0 0-1,0 0 1,-1 0-1,1 0 1,0 1-1,0-1 1,-1 0-1,1 0 1,-1 1-1,1-1 1,0 1-1,-1-1 1,1 1 0,-1 0-1,1-1 1,-1 1-1,1 0 1,-1 0-1,1 0 1,-1 0-1,-2 1 1,-3 1 35,1-1 0,0 2 0,0-1 0,-1 1 0,1 0 1,1 0-1,-1 1 0,0-1 0,1 1 0,0 0 0,0 1 0,0 0 0,0-1 1,-7 12-1,-3 5 191,1 2 1,-16 35 0,26-50-182,-39 85 694,21-44 102,-39 66-1,53-102-637,-17 24 175,22-34-340,1 0-1,-1 0 1,0-1-1,0 1 1,0-1-1,0 0 1,0 0-1,0 0 1,-7 3-1,5-4-200,0 1-1,-1-1 0,1 0 1,-1-1-1,1 1 0,-1-1 1,1 0-1,-1 0 0,1-1 0,-7-1 1,0 0-1580,1-2 0,0 1 0,-21-10 0,4 0-1105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53 209 3136,'0'0'24,"-1"0"0,1 0 1,0 0-1,0 0 0,0 1 0,0-1 1,0 0-1,0 0 0,0 0 0,-1 0 1,1 0-1,0 1 0,0-1 0,0 0 0,0 0 1,-1 0-1,1 0 0,0 0 0,0 0 1,0 0-1,-1 0 0,1 0 0,0 0 1,0 0-1,0 0 0,0 0 0,-1 0 1,1 0-1,0 0 0,0 0 0,0 0 1,-1 0-1,1 0 0,0 0 0,0 0 1,0 0-1,-1 0 0,1 0 0,0 0 0,0 0 1,0 0-1,0-1 0,-1 1 0,1 0 1,0 0-1,0 0 0,0 0 0,0 0 1,0-1-1,-1 1 0,-6-4 3049,6 3-2598,1 0 0,0 0 0,0 0 0,0 1 0,-1-1 0,1 0 1,0 0-1,-1 0 0,1 0 0,-1 0 0,1 1 0,-2-2 0,1 0-187,0 0 1,-1 0-1,1 0 1,0 0-1,1 0 1,-1-1-1,0 1 1,1 0-1,-1 0 1,1-1-1,0 1 1,-1 0-1,1 0 1,0-1-1,1 1 1,-1 0-1,0 0 1,1-1-1,-1 1 1,1 0-1,-1 0 1,1 0-1,0-1 1,0 1-1,2-2 1,3-7-81,1 0 1,0 0-1,10-11 0,-16 20-153,6-7-14,0 0 1,1 0-1,1 1 1,-1 0-1,1 0 1,11-6-1,-17 12-33,-1 1 1,0-1-1,1 1 1,-1 0-1,1 0 1,-1 0-1,1 0 1,0 1-1,0-1 0,-1 1 1,1-1-1,0 1 1,0 0-1,-1 0 1,1 0-1,0 1 0,0-1 1,-1 1-1,1-1 1,0 1-1,-1 0 1,1 0-1,-1 0 1,1 0-1,-1 1 0,1-1 1,-1 1-1,0-1 1,0 1-1,0 0 1,3 3-1,-1-1 76,-1 1-1,1 0 1,-1 0-1,0 1 1,-1-1-1,1 1 1,-1-1-1,0 1 1,0 0-1,-1 0 1,1 6-1,3 9 227,-2-9-208,-1 1 0,0 0 0,-1 0-1,0 0 1,-1 0 0,-1 1 0,0-1 0,-1 0 0,0-1 0,-1 1 0,0 0-1,-10 22 1,-5 6 137,-2-1 0,-35 51-1,52-86-214,-19 26 111,-1-1-1,-1 0 1,-33 30 0,39-36 419,31-24 395,-2-5-678,0 0-1,-1 0 0,1-1 0,-1 0 0,13-11 0,23-14 232,41-9-358,-85 40-341,43 20-27333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6560,'0'0'55,"-1"0"1,1 0 0,0 0-1,-1 0 1,1 0-1,0 0 1,-1 0 0,1 0-1,0-1 1,0 1-1,-1 0 1,1 0 0,0 1-1,-1-1 1,1 0-1,0 0 1,-1 0 0,1 0-1,0 0 1,-1 0-1,1 0 1,0 0 0,0 1-1,-1-1 1,1 0-1,0 0 1,0 0 0,-1 1-1,1-1 1,0 0-1,0 0 1,0 1 0,-1-1-1,1 0 1,0 0-1,0 1 1,0-1 0,0 0-1,0 0 1,-1 1 0,1-1-1,0 0 1,0 1-1,0-1 1,0 0 0,0 1-1,0-1 1,0 0-1,0 1 1,0-1 0,0 0-1,0 1 1,1-1-1,-1 0 1,0 0 0,0 1-1,0-1 1,0 0-1,0 1 1,0-1 0,1 0-1,-1 0 1,0 1-1,4 16 3741,1 110 2663,-4-119-6325,-1-7-149,0-1 1,1 1-1,-1-1 1,0 1-1,0-1 0,0 1 1,0-1-1,0 1 1,0-1-1,0 1 1,1-1-1,-2 1 1,1-1-1,0 1 0,0-1 1,0 1-1,0-1 1,0 1-1,0-1 1,0 1-1,0-1 1,-1 1-1,1-1 0,0 0 1,0 1-1,-1-1 1,1 1-1,-1 0 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10 614 4992,'-4'0'352,"-1"0"567,5 2-102,2 5 2780,0-5-3207,-1 0 0,1-1 0,0 0 0,0 1 0,0-1 0,0 0 0,0 0 0,1 0 0,-1 0 0,0-1 0,0 1 0,1 0 0,-1-1 0,4 1 0,-1-1 22,0 0 0,0-1 0,0 1-1,0-1 1,0 0 0,7-2 0,5-3 218,-1-1 0,30-17 1,86-57 887,-107 63-1432,-1-1 0,0-1-1,21-25 1,-32 31-66,-2-1 0,0 0 1,-1-1-1,0-1 0,13-33 0,-13 25 69,-2-1-1,0 0 0,5-40 1,-12 61-70,6-58 200,-7 56-160,0 1 0,0 0 0,-1 0 0,1-1-1,-1 1 1,0 0 0,-4-10 0,5 15-40,0 1-1,-1-1 1,1 0 0,0 0 0,-1 0-1,1 1 1,-1-1 0,1 0 0,-1 0-1,1 1 1,-1-1 0,1 0 0,-1 1-1,0-1 1,1 1 0,-1-1-1,0 1 1,0-1 0,1 1 0,-3-1-1,3 1 2,-1 0 0,1 0-1,-1 0 1,0 0 0,1 0 0,-1 1-1,0-1 1,1 0 0,-1 0-1,1 1 1,-1-1 0,1 0-1,-1 1 1,1-1 0,-1 1-1,1-1 1,-1 0 0,1 1 0,-1-1-1,1 1 1,-1 0 0,-3 6 130,0 0 1,1 0 0,-5 13-1,4-10-134,-10 19 173,-11 24 701,2 0 0,-18 67 0,35-93-745,1 0 1,2 0 0,1 1-1,1-1 1,1 1-1,2-1 1,1 1 0,1-1-1,8 30 1,-11-52-285,1 3 259,0 0 0,0 0-1,7 13 1,-9-20-242,0 0 1,1 0-1,-1 0 0,1 0 0,-1 0 1,1 0-1,-1 0 0,1-1 0,0 1 1,0 0-1,-1 0 0,1 0 0,0-1 0,0 1 1,0 0-1,0-1 0,0 1 0,0-1 1,0 1-1,0-1 0,0 1 0,0-1 0,0 0 1,0 1-1,0-1 0,0 0 0,0 0 1,0 0-1,1 0 0,-1 0 0,0 0 0,0 0 1,0 0-1,0-1 0,0 1 0,2-1 1,-2 0-223,1 0 1,-1 0-1,0 0 1,1 0 0,-1 0-1,0 0 1,0-1-1,1 1 1,-1 0 0,0-1-1,0 1 1,-1-1-1,3-2 1,8-26-3761,-5 11 2061,-3 13 1174,1 0 0,-1 1-1,1-1 1,0 0 0,0 1-1,1 0 1,0 0 0,-1 0-1,2 1 1,8-6 0,29-15-2475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5984,'5'-3'9877,"-7"76"-3074,-6 38-2663,1-14-2534,5 71 228,3-91-1823,1-41 580,1-12-3373,-3-7-5821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9216,'-8'-1'1122,"1"0"1,-1 0-1,-15 1 7649,31 0-7624,58 5 2881,35-6-2117,-33 0-1445,50-2-201,-60 0-1931,0 2-4437,-50 2 2598,0-1 0,0 1 0,14 4 0,-3 0 416,7 3 332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38 7808,'-12'-27'2506,"0"17"3356,12 10-5749,0 0 0,0 0 0,0 0 0,-1 0 0,1 1 0,0-1 0,0 0 0,0 0 0,0 0 0,0 0 0,-1 14 4573,2-5-4866,2 31 2885,-3 65 0,-12 44-435,1-10-1865,5-80-329,-1 18-120,6 2-1690,-4-27-5113,1-35-54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 5632,'-2'-1'232,"1"1"0,-1-1 1,0 1-1,0-1 0,0 1 0,1 0 1,-1 0-1,0 0 0,0 0 0,0 0 1,0 0-1,1 0 0,-1 1 0,0-1 1,0 1-1,1-1 0,-4 2 1,-2 2 945,0 0 0,-12 9 0,10-6-141,0-1-577,1 1 1,1 0 0,-1 1 0,1-1 0,1 2-1,-1-1 1,2 1 0,-9 14 0,-2 10 615,-13 39 1,20-49-476,-85 250 3288,74-205-3395,4 2-1,-7 73 1,14-58-187,2 88 0,7-159-272,1 0 0,1 1 0,0-1 0,1 0 0,8 23 0,-8-30-83,-1-1 0,2 1 0,-1-1 1,1 0-1,0 0 0,0 0 0,0 0 0,1-1 1,0 1-1,0-1 0,0 0 0,1-1 1,8 6-1,7 0-721,0-1 0,1 0 0,0-2 0,0 0 1,30 3-1,169 27-7882,-75-25 1313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6656,'-7'-3'2848,"14"4"571,14 5-1036,-14-4-1918,-1 2 0,0-1-1,0 0 1,9 8 0,11 6 752,-20-14-1057,8 5 229,0 0-1,0 1 1,0 1 0,-1 0-1,-1 0 1,0 1 0,13 16 0,-4 0 23,-2 2 0,-1 0 1,16 38-1,33 100 541,-55-136-706,-2 1-1,-2 1 0,-1-1 1,-1 1-1,-2 1 1,-2-1-1,0 0 0,-3 1 1,-8 62-1,2-55-82,-3-1 0,-2-1 1,-1 0-1,-29 61 0,30-76-243,-2-1 0,0-1 1,-1 0-1,-1-1 0,-1 0 0,-1-1 1,-1-1-1,-27 21 0,39-35-474,-1 1 0,0-1 0,-1-1 0,1 1 0,-13 3-1,17-6-143,-1-1 0,0 0 0,0 0-1,1 0 1,-1 0 0,0-1-1,0 0 1,0 0 0,0 0-1,0-1 1,0 1 0,-5-2 0,9 1 444,1 1 0,-1 0 0,0 0 0,0-1 0,0 1 0,0-1 0,0 1 0,0-1 0,1 1 1,-1-1-1,0 1 0,0-1 0,1 0 0,-1 1 0,0-1 0,1 0 0,-1 0 0,1 1 0,-1-1 1,1 0-1,-1 0 0,0-1 0,1-2-239,-1 1 0,1 0 0,0-1 0,0 1 1,0-7-1,5-32-3156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 6656,'-3'-3'1101,"-9"-5"224,6 7 3918,5 1-5143,1 0 0,0-1 0,0 1 0,0 0 0,0 0 0,0 0 0,0-1 1,0 1-1,0 0 0,0 0 0,0 0 0,0 0 0,0-1 0,0 1 0,0 0 0,0 0 0,0 0 0,0-1 0,0 1 1,0 0-1,0 0 0,0 0 0,1-1 0,-1 1 0,0 0 0,0 0 0,0 0 0,0 0 0,0 0 0,0-1 0,1 1 1,-1 0-1,0 0 0,0 0 0,0 0 0,0 0 0,1 0 0,-1 0 0,0 0 0,0-1 0,0 1 0,0 0 0,1 0 1,-1 0-1,0 0 0,1 0 0,9-5 860,-5 3-642,1 0 0,0 1 1,0-1-1,0 1 0,-1 1 1,1-1-1,0 1 0,0 0 0,12 1 1,-16 0-270,0-1 0,0 0 0,-1 1 0,1-1 0,0 1 1,-1 0-1,1-1 0,0 1 0,-1 0 0,1 0 0,-1 0 0,1 0 1,-1 0-1,0 1 0,1-1 0,-1 0 0,0 1 0,0-1 0,0 1 1,0-1-1,0 1 0,0-1 0,0 1 0,-1 0 0,1-1 0,0 1 1,-1 0-1,0 0 0,1-1 0,-1 1 0,0 0 0,0 0 1,0 0-1,0-1 0,0 1 0,0 0 0,-1 2 0,0 1 73,0 1 0,-1-1 0,1 1 0,-1-1-1,0 0 1,-1 1 0,1-1 0,-6 7 0,-2 3 248,-18 17 0,20-22-172,0-1 0,0 1 0,1 0 0,-9 15 0,16-23-159,-1-1 0,0 0 0,1 0 0,-1 0 0,1 0 0,-1 0 0,1 1 0,0-1 0,0 0 0,-1 0 0,1 1 0,0-1 0,0 0 0,0 1 0,0-1 0,0 0 0,1 0 0,-1 1 0,0-1 0,1 0 0,-1 0 0,0 0 0,1 1 0,0-1 0,-1 0 0,1 0 0,-1 0 0,1 0 0,0 0 0,0 0 0,0 0 0,0 0 0,0 0 0,0-1 0,0 1 0,0 0 0,0-1 0,0 1 0,0 0 0,0-1 0,0 1 0,1-1 0,-1 0 0,2 1 0,6 1-53,-1 0 0,1-1 0,0 0 0,17 0 0,18-4-2137,-32 1 288,-1 1 0,1 0 0,0 1 0,12 2 0,27 8-2238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2144,'0'0'43,"0"-1"1,0 1-1,0 0 1,0 0 0,-1-1-1,1 1 1,0 0-1,0-1 1,0 1-1,0 0 1,0-1-1,0 1 1,0 0-1,0-1 1,0 1-1,0 0 1,0-1-1,0 1 1,0 0-1,0-1 1,0 1-1,0 0 1,1-1-1,-1 1 1,0 0-1,0-1 1,0 1-1,0 0 1,1 0-1,-1-1 1,0 1-1,4-7 5919,2 23-2518,-5-13-3117,1 0 0,-1 0 0,0 0 0,-1 0 0,1 0 0,0 5 1,7 212 5027,-6-106-4561,26 426 1858,-15-319-1667,13 128 412,-21-289-1448,2 27 301,-6-29-3062,-1-65 779,-1 0 1,0 1 0,0-1-1,-3-7 1,-2-12-1598,-2-14-1868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1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83 7456,'-22'0'12687,"24"0"-11839,27 10-51,1-2 0,0-1 0,0-2-1,55 4 1,-73-8-755,1-1-1,-1 0 0,0-1 1,0 0-1,18-5 0,-27 5-22,1 0-1,0 0 1,-1-1-1,1 1 1,-1-1-1,0 0 1,1 0-1,-1 0 1,4-4-1,-5 4-5,-1 0 0,1 0 0,-1 0 0,1 0-1,-1 0 1,0 0 0,0 0 0,0 0 0,0 0-1,0-1 1,-1 1 0,1 0 0,-1-1 0,1 1-1,-1 0 1,0-5 0,0 5-13,0 0 0,0 0 0,0 0 0,-1 0 0,1 0 0,0 0 0,-1 0 0,1 0 0,-1 0 0,0 0 0,0 1 0,0-1 0,0 0 0,0 0 0,0 1 0,0-1 0,-1 0 0,1 1 0,-3-3 0,1 3-6,1-1 1,-1 0-1,0 1 0,0-1 0,-1 1 1,1 0-1,0 0 0,0 0 1,0 0-1,-1 1 0,-2-1 1,-6 1 107,0 0 0,0 1 0,1 0 0,-1 0 0,-20 7 0,10-2 36,-54 17 335,65-20-357,1 1 0,1 1 0,-1 0 0,0 0 0,-8 7 0,15-9-41,0-1 0,0 1 0,1-1 0,-1 1 0,1 0 0,-1 0 0,1 0 0,0 1 0,0-1 0,0 0 0,1 1 1,-1-1-1,1 1 0,-2 6 0,2-5-2,1 1 1,-1-1-1,1 1 1,0-1-1,1 1 0,-1-1 1,1 1-1,0-1 1,2 7-1,4 5 53,0 1 0,1-1 0,1-1 0,21 30 0,-17-28-53,2 0-1,0-1 1,0-1 0,2 0-1,0-2 1,1 1 0,38 22-1,-50-34-92,-1 0 1,1-1-1,-1 1 0,1-1 0,0-1 0,0 1 0,0-1 0,-1 0 0,2 0 0,-1-1 0,10 0 0,-11 0-228,0-1-1,0 0 0,-1 0 0,1 0 1,-1-1-1,1 0 0,-1 0 1,1 0-1,-1 0 0,0-1 0,0 1 1,0-1-1,0 0 0,0 0 1,3-5-1,6-8-2790,0-1 0,19-34 0,-17 27-142,19-30-515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 4736,'-4'-1'806,"1"0"0,-20-5 17341,28 5-17906,0 1-1,1-1 0,-1-1 0,7-1 1,20-5 333,-3 6-438,1 2-1,-1 1 1,1 1-1,49 9 1,-74-10-116,-1 1 0,1-1 1,0 1-1,-1 0 1,1 0-1,-1 0 1,1 1-1,-1-1 1,4 4-1,-6-5-20,-1 1 0,0-1 0,0 0 0,0 0 0,0 0 0,-1 0 0,1 1 0,0-1 0,0 0 0,-1 1 0,1-1 0,-1 1 0,1-1-1,-1 1 1,0-1 0,1 0 0,-1 1 0,0 0 0,0-1 0,0 1 0,0-1 0,0 1 0,-1-1 0,1 1 0,0-1 0,-1 0 0,1 1 0,-1-1-1,1 1 1,-1-1 0,0 0 0,0 1 0,-1 1 0,-13 18 50,-1-1 0,0 0 0,-24 20 0,-11 15 102,18-14 85,2 1-1,-49 89 0,79-129-231,-2 3 103,0 1-1,0 0 0,0 0 1,1 0-1,0 0 1,0 0-1,-2 10 0,4-16-86,1 1-1,-1 0 0,0-1 0,0 1 0,0-1 0,0 1 0,1-1 1,-1 1-1,0-1 0,0 0 0,1 1 0,-1-1 0,0 1 1,1-1-1,-1 1 0,1-1 0,-1 0 0,0 1 0,1-1 0,-1 0 1,1 0-1,-1 1 0,1-1 0,-1 0 0,1 0 0,-1 0 0,1 1 1,-1-1-1,1 0 0,-1 0 0,1 0 0,0 0 0,-1 0 1,1 0-1,-1 0 0,1 0 0,-1 0 0,1-1 0,22-3 228,-21 4-194,41-14 166,76-34-1,-21 7-370,-86 36-867,-1 1-1,17-11 1,-24 13-121,0-1 0,-1 1 0,1-1 0,-1 0 0,0 0 0,0-1 0,0 1 1,0-1-1,0 1 0,3-8 0,5-9-2861,6-1-2005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1254 7136,'-5'-1'656,"-2"-2"1202,6 4-994,3 1-290,-1-1-351,0-1 0,0 0 1,0 0-1,0 1 1,1-1-1,-1 0 0,0 0 1,0 0-1,0-1 0,0 1 1,0 0-1,0 0 1,0-1-1,0 1 0,0 0 1,0-1-1,2 0 0,1 0 471,15-6 455,-1 0 1,1 0-1,33-21 0,-40 21-856,1-1 0,-1 0-1,-1 0 1,1-2 0,-1 1-1,-1-1 1,10-13 0,-7 5-8,-1-1 1,-1 0 0,0-1 0,-2 0-1,0-1 1,7-27 0,23-132 767,-32 140-805,16-82-67,-18 110-265,-5 12 84,0 0-1,0 1 1,0-1 0,0 0-1,-1 0 1,2 0-1,-1 0 1,0 1-1,0-1 1,0 0 0,0 0-1,0 0 1,0 1-1,0-1 1,0 0 0,0 0-1,0 0 1,0 0-1,0 0 1,0 1 0,0-1-1,1 0 1,-1 0-1,0 0 1,0 0-1,0 0 1,0 0 0,0 1-1,1-1 1,-1 0-1,0 0 1,0 0 0,0 0-1,0 0 1,1 0-1,-1 0 1,0 0 0,0 0-1,0 0 1,0 0-1,1 0 1,-1 0-1,0 0 1,0 0 0,0 0-1,1 0 1,-1 0-1,0 0 1,0 0 0,0 0-1,0 0 1,1 0-1,-1 0 1,0 0 0,0 0-1,0-1 1,0 1-1,0 0 1,1 0-1,-1 0 1,0 0 0,0 0-1,0-1 1,0 1-1,0 0 1,0 0 0,0 0-1,5 20 1,-2 1 1,-1 0-1,0 40 0,-1-27 10,0 2 3,-1 194 555,-1-206-464,1-14-12,0 0 1,-1 0-1,0 0 0,-1 0 1,0-1-1,0 1 0,-8 18 1,10-27-81,-1 0 0,1 0 0,-1-1 0,1 1 0,-1 0 0,1 0 0,-1 0 1,0 0-1,1-1 0,-1 1 0,0 0 0,0-1 0,0 1 0,0-1 0,0 1 0,1-1 0,-1 1 0,0-1 1,0 1-1,0-1 0,0 0 0,0 0 0,0 1 0,0-1 0,0 0 0,0 0 0,0 0 0,0 0 0,-1 0 1,1 0-1,0-1 0,0 1 0,0 0 0,0 0 0,0-1 0,1 1 0,-1-1 0,0 1 0,0-1 0,0 1 0,-1-2 1,-5-3-34,0 0 1,0 0-1,0-1 1,-6-7-1,3 3-102,2 0-324,14 15-103,-3-2 527,0 0 0,0 0 0,0 0 0,1-1 0,-1 0 0,1 1 0,0-1-1,0-1 1,-1 1 0,1 0 0,0-1 0,1 0 0,-1 0 0,6 1 0,6 0 73,0-1-1,25-1 1,2-4 50,-1-2 0,1-1 1,-1-2-1,72-26 0,-95 27-56,0 0 0,0-1 0,-1-1 0,-1-1 0,0-1 0,0 0 0,-1-1 0,0-1 0,-1 0 0,-1-1 0,24-32 0,-8 4-32,36-44-355,-66 86 338,1 0-1,0 0 1,-1 0-1,1 1 1,-1-1-1,1 0 0,0 0 1,-1 1-1,1-1 1,0 1-1,0-1 1,0 1-1,-1-1 0,1 1 1,0-1-1,0 1 1,0 0-1,0-1 0,0 1 1,0 0-1,0 0 1,0 0-1,0 0 1,0 0-1,0 0 0,-1 0 1,1 0-1,0 0 1,0 0-1,0 0 1,0 1-1,0-1 0,0 0 1,0 1-1,0-1 1,0 1-1,-1-1 0,1 1 1,0-1-1,0 1 1,-1-1-1,1 1 1,0 0-1,-1 0 0,2 1 1,2 4-55,1 0 0,-2 1 0,1 0 0,4 13 0,-3-9 35,-1-3 40,6 13 212,8 29 1,-45-88 955,23 32-1256,0 0 0,0 1-1,-1 0 1,0 0-1,0 0 1,0 0-1,0 1 1,-12-8-1,16 12 59,0-1-1,0 1 1,0 0-1,0-1 1,0 1-1,0 0 1,0 0-1,0 0 1,0 0-1,0 0 1,-1 0 0,1 0-1,0 0 1,0 0-1,0 0 1,0 1-1,0-1 1,0 0-1,0 1 1,0-1-1,0 1 1,0-1-1,0 1 1,0-1-1,0 1 1,0 0 0,0-1-1,1 1 1,-1 0-1,0 0 1,1 0-1,-1 0 1,0 0-1,1 0 1,-1 1-1,-2 3-16,0 0-1,1 0 1,-1 0-1,1 0 1,-2 9-1,2-4 18,0 0-1,0 1 0,1-1 1,1 0-1,0 1 1,0-1-1,1 1 1,0-1-1,1 0 0,0 0 1,7 20-1,-6-23 37,0-1 0,0 0 0,0 1-1,1-1 1,0 0 0,0 0 0,1-1-1,0 0 1,0 1 0,0-1 0,0-1 0,1 1-1,0-1 1,0 0 0,0 0 0,0-1 0,1 0-1,11 4 1,-5-4 50,0 0-1,0 0 1,0-2 0,0 0-1,26-1 1,70-11 124,-68 3-178,-1 0 1,59-22 0,-75 21 39,0-1 1,0-1 0,-1-2 0,0 0 0,22-18 0,-20 10-41,-2-1 0,0-1 1,20-26-1,-28 26-4,-11 17 2,1-1 0,9-10 1,-10 13 2,-3 3-24,0 0 1,0 1-1,0-1 0,0 0 0,0 0 0,0 0 0,0 0 0,-1 0 0,1-1 0,0 1 0,-1 0 1,1 0-1,0-3 0,-17 20-378,10-7 308,0 1-1,1-1 1,-6 16 0,-4 7 34,-5 7 126,2-8-39,3 1-1,0 0 0,-17 59 0,31-88-31,1-1-1,0 0 0,0 1 1,0-1-1,0 0 0,0 0 1,0 1-1,0-1 0,1 0 0,-1 0 1,1 1-1,0-1 0,0 0 1,0 0-1,1 2 0,-2-3 8,1 0 0,-1-1 0,1 1 0,-1-1 0,1 1-1,-1-1 1,1 1 0,-1-1 0,1 1 0,-1-1 0,1 0 0,0 1 0,-1-1-1,1 0 1,-1 1 0,1-1 0,0 0 0,-1 0 0,2 0 0,-1 0 2,0 0 0,0 0 0,0 0 0,0 0 0,0-1 0,0 1 0,0 0 1,0-1-1,0 1 0,0-1 0,0 1 0,-1-1 0,1 1 0,0-1 0,0 0 0,-1 1 0,2-3 0,10-10 66,-2-1 0,1 0 0,12-24 0,20-51-344,-35 73 246,14-27-748,-21 53 704,0 0 0,-1 0-1,0 12 1,-1-15 24,1-1 0,0 1-1,0 0 1,1 0 0,0-1 0,0 1 0,0 0 0,1-1-1,0 1 1,4 8 0,-3-8 69,1-1 0,0 1 0,1-1 0,0 0 0,0 0 0,0 0 0,1-1 0,8 7 0,-10-9-7,0-1 1,1 1-1,-1-1 1,1 0-1,0 0 1,-1 0-1,1 0 1,0-1-1,0 0 1,1 0-1,-1 0 1,0-1-1,8 0 0,3-1 48,-1-1-1,0-1 0,0 0 0,0-1 1,0-1-1,23-10 0,-29 10-71,-1 0 0,1 0-1,-2 0 1,1-1 0,0 0 0,-1-1-1,0 0 1,-1 0 0,1 0 0,8-14-1,3-5-82,0-1 0,15-33 0,21-60-303,-52 115 373,47-122-274,-5-1 0,30-147 0,-70 260 172,-3 10-83,0 1-1,0-1 0,0 0 0,-1-7 0,-8 37-716,-9 37 790,-15 123 0,5 238 655,26-407-416,2 0 0,0 0 0,1 0-1,0-1 1,7 21 0,-9-34-78,1 0 0,0-1 0,-1 1 0,1 0 0,0 0 0,0 0 0,0-1 0,1 1 0,1 2 0,-2-3-23,-1-1-1,1 1 0,0-1 0,-1 0 0,1 1 0,0-1 0,-1 0 1,1 1-1,0-1 0,0 0 0,-1 0 0,1 0 0,0 1 0,0-1 1,-1 0-1,1 0 0,0 0 0,0 0 0,-1 0 0,1-1 0,0 1 1,0 0-1,-1 0 0,1 0 0,0-1 0,-1 1 0,1 0 0,0-1 0,-1 1 1,1-1-1,0 1 0,-1 0 0,2-2 0,7-6 8,-1-2 0,1 1-1,-1-1 1,8-14 0,89-142-17,-73 113-113,-6 11 50,95-169-179,-89 138 258,-3-1 0,-3-1-1,23-112 1,-45 164-104,2-25-1,-5 37 31,-1 10 21,0 0 0,0-1 1,1 1-1,-1 0 0,0 0 1,0-1-1,0 1 1,0 0-1,-1 0 0,1-1 1,0 1-1,0 0 0,-1 0 1,1 0-1,-1-2 1,-5 7-349,-3 13 192,-32 83 132,-40 152-1,62-178 271,5 1 0,2 1 0,-2 106 0,13-154-135,1 1 1,1-1-1,1 1 0,9 37 0,-10-62-38,0 1-1,1-1 1,-1 0-1,1 0 0,0 0 1,1 0-1,2 4 1,-4-6-26,0 0 1,1-1 0,-1 0 0,1 1-1,-1-1 1,1 0 0,-1 0 0,1 1-1,0-1 1,0-1 0,-1 1 0,1 0-1,0 0 1,0-1 0,0 1 0,0-1-1,3 1 1,3-1-1,-1 0-1,1 0 1,0-1-1,0 0 1,-1-1-1,1 0 1,-1 0 0,1 0-1,-1-1 1,0 0-1,0-1 1,0 0-1,-1 0 1,1 0-1,5-6 1,2-1-103,-2 0-1,1-1 1,-2-1 0,0 0-1,17-26 1,-13 16-98,-1 0 1,-1-2 0,-1 1-1,-1-1 1,-1-1 0,-2 0 0,11-51-1,-19 77 152,0-1 0,0 0 1,0 1-1,1-1 0,-1 1 0,0-1 0,0 0 0,0 1 0,0-1 0,0 0 0,0 1 0,0-1 1,0 1-1,0-1 0,-1 0 0,1 1 0,0-1 0,0 1 0,-1-1 0,1 0 0,0 1 1,-1-2-1,0 2 12,1 1-1,-1-1 1,1 0 0,-1 0 0,1 0 0,-1 0 0,1 1-1,-1-1 1,1 0 0,-1 0 0,1 1 0,-1-1 0,1 0-1,0 1 1,-1-1 0,1 0 0,-1 1 0,1-1 0,-1 2-1,-3 3-25,0 0-1,0 0 0,-4 10 0,2 1 47,0 0-1,1 1 1,1-1-1,-3 31 1,1 70 490,6-106-362,1 0 0,0-1-1,4 19 1,-4-26-98,-1 0 0,1 0 0,0 0-1,0 0 1,0 0 0,1-1 0,-1 1 0,0-1 0,1 1-1,0-1 1,0 1 0,0-1 0,0 0 0,0 0 0,0 0 0,0 0-1,6 3 1,-7-4-1,1-1-1,0 0 1,0 1-1,0-1 1,0 0-1,0 0 1,0 0-1,0 0 1,0 0-1,0-1 1,0 1-1,0 0 1,0-1-1,0 0 1,0 1-1,0-1 1,-1 0-1,1 0 1,2-2-1,5-2 47,-1-1 0,11-10 1,-13 11-83,13-13 53,27-31-1,-3 2-25,143-130-104,-116 120-293,-70 57 371,0 0 1,0 0 0,0 0-1,0 0 1,0 0 0,0-1-1,0 1 1,1 0 0,-1 0-1,0 0 1,0 0 0,0 0-1,0 0 1,0 0 0,0 0-1,0 0 1,1 0 0,-1 0-1,0 0 1,0 0 0,0 0-1,0 0 1,0 0 0,0 1-1,0-1 1,1 0-1,-1 0 1,0 0 0,0 0-1,0 0 1,0 0 0,0 0-1,0 0 1,0 0 0,0 0-1,0 0 1,0 0 0,1 1-1,-1-1 1,0 0 0,0 0-1,0 0 1,0 0 0,0 0-1,0 0 1,0 0 0,0 1-1,0-1 1,0 0 0,0 0-1,0 0 1,0 0-1,0 0 1,0 0 0,0 0-1,0 1 1,0-1 0,0 0-1,0 0 1,0 0 0,0 0-1,0 0 1,-1 0 0,2 12 52,-1-10-48,1 14 6,0 1 0,1-1 0,1 0 0,1 0-1,5 17 1,2-2 154,24 47-1,-28-65-78,0 0-1,0 0 0,2 0 0,-1-1 0,1 0 0,21 20 0,-29-31-51,1 1-1,-1-1 1,1 0 0,0 1 0,-1-1 0,1 0-1,0 0 1,0 0 0,0 0 0,0-1 0,0 1-1,0 0 1,0-1 0,0 1 0,0-1-1,0 0 1,1 0 0,-1 0 0,0 0 0,0 0-1,0 0 1,0 0 0,0-1 0,0 1 0,4-2-1,0-2 19,-1 0 1,1 0-1,-1-1 0,0 1 0,0-1 0,7-10 0,24-38-5,-26 36-3,120-167 315,-91 135-672,-34 40 273,-8 22 132,-3 21 76,-7 59-166,12-74 77,-1 54-39,2-63 2,1 0 1,0 0-1,1 0 0,0-1 1,5 14-1,-6-20-15,0-1 0,0 1 0,1-1 0,-1 0 0,0 1-1,1-1 1,2 3 0,-3-5-13,-1 1-1,1 0 1,0 0-1,0-1 1,0 1-1,0 0 1,0-1-1,0 1 1,0-1-1,0 1 1,0-1-1,0 0 1,0 1-1,1-1 1,-1 0-1,0 0 1,0 0-1,0 0 1,0 0 0,0 0-1,1 0 1,0-1-1,7-1 26,0-1 0,-1 0-1,0 0 1,1-1 0,-1 0-1,-1-1 1,1 0 0,11-9 0,5-7 20,23-25 1,-31 29-19,151-152-348,-161 163 286,-4 4 12,-1-1 1,1 1-1,0 0 1,0 1-1,0-1 0,0 0 1,0 0-1,1 1 1,-1 0-1,0-1 1,1 1-1,-1 0 1,1 0-1,0 0 1,4-1-1,-7 2 8,1 0 0,-1 1 0,0-1-1,1 0 1,-1 0 0,1 0 0,-1 0 0,0 0 0,1 1 0,-1-1-1,1 0 1,-1 0 0,0 1 0,1-1 0,-1 0 0,0 1-1,0-1 1,1 0 0,-1 1 0,0-1 0,0 0 0,1 1 0,-1-1-1,0 1 1,0-1 0,0 0 0,0 1 0,1-1 0,-1 1 0,0-1-1,0 0 1,0 1 0,0-1 0,0 1 0,-1 20-48,1-19 52,-4 43 127,-5 34-27,6-62-66,-2 18-38,5-34 5,0-1-1,0 0 1,0 0-1,0 0 0,0 0 1,0 0-1,0 0 1,0 0-1,0 0 1,0 0-1,0 0 0,0 0 1,0 1-1,0-1 1,0 0-1,0 0 1,0 0-1,0 0 0,0 0 1,0 0-1,0 0 1,0 0-1,0 0 0,0 0 1,0 0-1,0 0 1,0 0-1,1 0 1,-1 0-1,0 0 0,0 1 1,0-1-1,0 0 1,0 0-1,0 0 0,0 0 1,0 0-1,0 0 1,0 0-1,0 0 1,0 0-1,1 0 0,-1 0 1,0 0-1,0 0 1,0 0-1,0 0 1,0 0-1,0 0 0,0 0 1,0 0-1,0-1 1,0 1-1,0 0 0,0 0 1,1 0-1,-1 0 1,0 0-1,0 0 1,0 0-1,7-6 44,6-9-54,5-7 55,-10 10-99,0 1 0,1 0 0,1 0 0,0 1 0,20-16 0,-29 26 44,0-1-1,0 1 1,0 0-1,0-1 1,0 1-1,-1 0 1,1-1 0,0 1-1,0 0 1,0 0-1,0 0 1,0 0-1,1 0 1,-1 0 0,0 0-1,0 0 1,0 0-1,-1 1 1,1-1-1,0 0 1,0 1 0,0-1-1,0 0 1,0 1-1,0-1 1,0 1-1,0 0 1,-1-1 0,1 1-1,0 0 1,0-1-1,-1 1 1,1 0-1,-1 0 1,1 0 0,0 0-1,3 5 1,-1 0 0,0 0 0,0 0 0,3 7 0,-5-8 14,5 8 16,-4-5-3,1 0 0,1-1 1,0 0-1,0 1 1,7 10-1,-9-16-5,0 0 0,0 0 0,1-1 0,-1 1-1,0 0 1,1-1 0,-1 1 0,0-1-1,1 0 1,0 0 0,-1 0 0,1 0 0,0 0-1,-1 0 1,1-1 0,0 1 0,0-1-1,0 0 1,0 0 0,4-1 0,16-1-3,0-2 0,-1 0 0,1-2 0,-1 0 0,-1-1 0,1-2 0,25-13 0,-12 2-136,-2 0-1,-1-2 0,45-40 0,-68 55 67,2-3-7,0 0-1,0-1 0,15-19 0,-26 30 60,0 0 0,0 0 0,0 0-1,0 0 1,-1 0 0,1 0 0,0 0-1,0 0 1,0 0 0,0 0 0,0 0 0,0 0-1,0 0 1,0-1 0,-1 1 0,1 0-1,0 0 1,0 0 0,0 0 0,0 0-1,0 0 1,0 0 0,0 0 0,0 0-1,0 0 1,0 0 0,-1-1 0,1 1-1,0 0 1,0 0 0,0 0 0,0 0-1,0 0 1,0 0 0,0 0 0,0-1 0,0 1-1,0 0 1,0 0 0,0 0 0,0 0-1,0 0 1,0 0 0,0 0 0,0-1-1,0 1 1,0 0 0,0 0 0,0 0-1,1 0 1,-1 0 0,0 0 0,0 0-1,0 0 1,0-1 0,0 1 0,0 0-1,-12 8-291,5 1 288,0 0 0,1 0 1,0 0-1,-8 20 0,-15 44 47,24-60-38,-3 9 31,-6 27 1,12-42-34,1 0 1,0 0-1,0 0 1,1 0-1,0 0 1,0 1-1,0-1 1,2 7-1,-1-12 11,-1-1 0,0 0 0,0 0 0,1 0 1,-1 1-1,0-1 0,1 0 0,0 0 0,-1 0 0,1 0 0,-1 0 0,1 0 0,0 0 0,0 0 0,0 0 0,0 0 1,-1 0-1,3 1 0,-2-2 2,0 0 1,-1 0 0,1 0-1,0 0 1,0 0 0,-1 0 0,1 0-1,0 0 1,0 0 0,-1 0-1,1 0 1,0-1 0,-1 1-1,1 0 1,0-1 0,-1 1-1,1 0 1,0-1 0,-1 1-1,1-1 1,-1 1 0,2-1 0,3-5 30,0 1 0,-1-1 0,1 0 1,5-11-1,-3 4-8,0-1 0,0-1 0,-2 1 0,6-20 0,-9 29-107,-1 7-70,-2 16 37,-5 12 186,-2 1 1,-1-2-1,-20 46 0,5-27 57,-42 63-1,-12 15 332,-63 92-148,100-160-188,-80 86 0,112-134-67,0-1 0,-1 0 0,-19 13 0,25-19-58,1-1 0,-1 0 0,0-1-1,0 1 1,1-1 0,-1 1 0,0-1 0,0 0 0,0-1-1,-1 1 1,1-1 0,0 0 0,0 0 0,0 0 0,-4-1-1,5 1-4,0-1-1,1 0 0,-1 0 1,1 0-1,-1-1 0,1 1 1,0-1-1,-1 1 0,1-1 1,0 0-1,0 1 0,0-1 1,0 0-1,1 0 0,-1-1 1,0 1-1,1 0 0,-1-1 1,1 1-1,0-1 0,0 1 1,0-1-1,-1-2 0,-1-9-8,0 1-1,0-1 0,-1-17 1,3 19-30,-2-20-78,1 0 1,2-1 0,4-36-1,-1 44-460,1 0 0,14-45 0,23-47-9497,-21 64 1725,-2 4 3273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76 4640,'-17'-3'3101,"2"3"6912,63 3-5578,26 2-4155,-40-6-80,1-1 0,-1-2 0,65-17 0,-89 18-177,-1 0 0,0-1 0,0 0 0,0-1-1,16-11 1,-10 7-267,-5 0-1622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7040,'-9'-1'8782,"8"1"-8479,-5 11 4440,4 27-1878,1-17-817,-1-4-1607,1 0 1,1 0 0,1 0 0,0-1-1,5 23 1,-5-32-624,17 73 483,-15-71-1883,0 0 1,1 0-1,7 13 0,-2-26-4486,-7 2 4904,-1 1 561,0-1 0,1 1 0,-1-1 0,0 1 0,1-1 0,-1 0 0,1-2 0,6-9-2263,16-13-328,4-1 623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9632,'-17'-24'3584,"12"20"-2784,5-1-256,-5 5 2271,15 9-6462,-2 2 2719,6 6-3136,-1-1 2240,18-1-2176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308 238 3392,'-2'-6'3047,"2"6"-2868,0 0-1,-1-1 0,1 1 0,0 0 0,0-1 1,0 1-1,0 0 0,0 0 0,-2-3 1783,2 3-1783,0 0 0,0 0 1,-1 0-1,1 0 0,0 0 0,0 0 1,-1-1-1,1 1 0,0 0 0,-12-8 3358,2 7-2526,0 1 0,0-1 0,1 1 0,-14 2 1,19-2-814,-18 4 475,0-1 0,1 2 0,-40 15 0,53-17-519,1 0-1,-1 0 1,1 1 0,0 0-1,0 1 1,0-1 0,1 1-1,-11 10 1,15-12-122,-1 0 1,1 0-1,0 0 0,0 0 1,0 0-1,1 0 0,-1 1 1,1-1-1,-1 1 1,1-1-1,0 1 0,1-1 1,-1 1-1,0 0 0,1-1 1,0 1-1,0 0 0,0-1 1,1 1-1,-1 0 1,2 6-1,1-1 4,0-1 1,1 0-1,-1 1 1,2-2-1,-1 1 1,1 0-1,0-1 1,0 0-1,1 0 1,0 0-1,10 8 1,-7-8 30,1 1 0,0-1-1,0-1 1,0 0 0,1 0 0,-1-1 0,2 0 0,11 3 0,-19-7-59,0 0 0,0 0 0,0-1 0,0 1 0,0-1 0,0 0 0,0 0 0,0-1 0,0 1 0,0-1 0,0 0 0,0 0 0,0 0 0,0 0 1,0-1-1,0 1 0,-1-1 0,1 0 0,5-4 0,-5 2-2,0 1 0,0-1 0,0 0 0,0-1 1,0 1-1,-1-1 0,0 1 0,0-1 0,0 0 0,-1 0 0,0 0 1,0 0-1,3-10 0,-1 2 37,-1-1 0,0 0 0,-1 0 0,0 0 0,-1 0 0,-1 0 0,-1-19 0,0 25 9,-1 0 0,0 0 0,0 0 0,0 0 1,-1 1-1,0-1 0,-1 1 0,0-1 0,0 1 0,0 0 1,-1 1-1,0-1 0,0 1 0,-1 0 0,1 0 0,-1 1 0,-1 0 1,1 0-1,-1 0 0,0 1 0,-8-5 0,-43-16 157,-8-6 4,59 28-221,0-1 0,1-1-1,0 1 1,0-1 0,0 0 0,0-1 0,-5-6 0,11 11 19,-1 1 1,1-1 0,-1 0 0,1 0-1,-1 1 1,1-1 0,0 0-1,-1 0 1,1 0 0,0 0 0,0 0-1,-1 1 1,1-1 0,0 0-1,0 0 1,0 0 0,0 0-1,0 0 1,1 0 0,-1 0 0,0 1-1,1-3 1,-1 1 28,1 1-1,0-1 1,1 0 0,-1 0-1,0 1 1,0-1 0,1 0 0,-1 1-1,3-3 1,1 1 8,-1 0 0,0 0-1,1 0 1,0 0 0,0 1 0,0 0 0,6-2 0,-1 2-12,0 0 0,0 1 0,0 0 1,0 1-1,0 0 0,0 0 0,12 3 1,8 3 222,29 9 1,-17-3 158,1 2-201,-32-10-130,0 0 0,0-1-1,1-1 1,-1 1 0,20 0-1,-5 0 223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2 406 6304,'0'0'62,"0"0"0,0 0 1,0 0-1,0 0 0,0 0 1,0 1-1,0-1 0,0 0 1,-1 0-1,1 0 0,0 0 1,0 0-1,0 0 0,0 0 1,0 1-1,0-1 0,0 0 1,0 0-1,0 0 0,0 0 1,0 0-1,0 0 0,0 0 1,0 1-1,0-1 0,0 0 1,0 0-1,0 0 0,0 0 1,0 0-1,0 0 0,0 1 1,0-1-1,0 0 0,0 0 1,0 0-1,0 0 0,1 0 1,-1 0-1,0 0 0,0 0 1,0 1-1,0-1 0,0 0 1,0 0-1,0 0 0,0 0 1,1 0-1,-1 0 0,0 0 1,0 0-1,0 0 0,12 3 3327,13-4 468,-13-4-3164,-1 0 0,1-1 1,-1 0-1,0-1 0,16-12 1,-10 5-503,0-1 0,-2-1 1,26-31-1,31-58 46,-70 100-215,36-61 204,-34 57-134,0 0 0,0-1 0,-1 1 0,0-1 0,2-13 0,-5 22-65,0 0 0,0-1 0,0 1-1,0 0 1,0 0 0,0-1 0,0 1 0,0 0-1,0 0 1,-1-1 0,1 1 0,0 0-1,-1 0 1,0-2 0,0 3-5,1-1 1,0 1-1,-1-1 0,1 1 1,-1-1-1,1 1 0,-1-1 0,0 1 1,1 0-1,-1-1 0,1 1 1,-1 0-1,0 0 0,1-1 1,-1 1-1,1 0 0,-1 0 1,0 0-1,-1 0 0,0 0 37,-1 0 0,0 1-1,0-1 1,1 1 0,-1-1-1,0 1 1,1 0 0,-1 0-1,1 0 1,-1 1 0,-2 1-1,-4 4 189,-1 0-1,1 1 1,1 0-1,-1 0 1,1 1-1,1 0 1,0 0-1,0 1 1,-9 19-1,9-16-18,1 0-1,1 0 0,0 1 0,1-1 0,0 1 0,2 1 1,-3 23-1,4-34-213,1 0 0,0 1 1,0-1-1,0 0 0,1 0 0,0 0 1,-1 1-1,1-1 0,1 0 1,-1 0-1,1 0 0,-1-1 0,1 1 1,0 0-1,0 0 0,1-1 1,-1 0-1,1 1 0,0-1 0,0 0 1,0 0-1,0 0 0,0-1 0,1 1 1,-1-1-1,1 0 0,0 0 1,-1 0-1,1 0 0,5 1 0,10 4-441,1-1-1,-1-1 1,1 0-1,1-2 1,22 2-1,31-4-3588,2-5-3317,-53 2 4880,24-6 0,26-14-3467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1568,'-9'5'18232,"5"-2"-16059,2 1 944,2-4-3069,0 1 0,0-1 0,0 0 0,0 0 1,-1 0-1,1 0 0,0 1 0,0-1 0,0 0 0,0 0 1,0 0-1,0 0 0,0 1 0,0-1 0,0 0 0,0 0 1,0 0-1,0 0 0,0 1 0,0-1 0,0 0 0,0 0 1,0 0-1,0 1 0,0-1 0,0 0 0,0 0 0,0 0 1,1 0-1,-1 0 0,0 1 0,0-1 0,0 0 0,0 0 1,0 0-1,0 0 0,0 0 0,1 1 0,-1-1 0,0 0 1,0 0-1,0 0 0,0 0 0,1 0 0,-1 0 0,0 0 1,0 0-1,1 0 0,1 2 93,1 0 0,-1-1 0,1 0 0,0 1 0,0-1 0,0 0 0,0 0 1,0-1-1,0 1 0,6 0 0,34-1 531,-35-1-598,95-5 362,-39 0-259,0 4-1,104 9 1,-139-4-80,-9-1 57,32 8 0,-51-9-276,0-1-1,-1 0 1,1 0-1,0 0 1,-1 1-1,1-1 1,0 0-1,-1 0 1,1 0 0,0 0-1,0 0 1,-1 0-1,1-1 1,0 1-1,-1 0 1,1 0-1,0 0 1,-1-1-1,1 1 1,0 0 0,-1 0-1,1-1 1,1 0-1,2-16-14761,5 9 6950,-7 8 7532,10-4-2606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3232,'1'-3'187,"0"0"1,0 0-1,0 0 0,1 0 0,-1 0 1,1 1-1,-1-1 0,1 0 1,0 1-1,0 0 0,1-1 1,-1 1-1,0 0 0,4-2 1,-4 2 398,1 1 1,-1 0 0,0 0 0,0 0-1,1 0 1,-1 0 0,1 0-1,-1 0 1,1 1 0,-1 0 0,6-1 2469,0 9 1237,-6-1-3787,0-1 1,0 0 0,0 1-1,-1-1 1,0 1 0,0-1 0,-1 1-1,1 0 1,-2 11 0,0-1-156,-5 166 2308,3-122-2102,1 61 535,-10 100-899,-1-133-3211,12-78-117,1-4-825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4800,'-1'-6'-1044,"-5"-8"12679,5 22-9907,1 10-375,-5 117 4228,-10 239-2543,13-196-2247,-7 418 414,16-415-1093,-6-126-581,-1-35-8619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3072,'1'-5'17351,"12"-7"-13789,11-6-5638,-16 13 3740,1 0-1522,11-7 382,43-17-1,-58 27-504,1 0 1,-1 0-1,0 1 1,1 0-1,-1 0 0,1 0 1,0 1-1,-1 0 1,1 0-1,-1 0 1,1 0-1,0 1 0,9 3 1,-13-3-2,0 0 0,-1 0 0,1 0 0,0 0-1,-1 0 1,1 0 0,-1 1 0,1-1 0,-1 0 0,0 1 0,0 0 0,1-1 0,-1 1 0,0 0 0,0-1 0,-1 1-1,1 0 1,0 2 0,2 5 98,0 0 0,1 15 1,-3-19-86,0 7 66,0 0 0,-1 0 1,0 0-1,0 0 0,-1 0 0,-1 0 1,-5 17-1,-4 7 367,-17 37 0,25-65-400,0 0 167,0 0-1,0 0 0,1 0 0,0 1 0,1-1 0,-2 14 0,4-21-195,0-1 0,-1 1 0,1-1 0,0 1 0,0-1 0,0 1 0,-1-1 0,1 1 1,0-1-1,0 0 0,0 0 0,0 1 0,1-1 0,5 2 66,1 0 1,0 0-1,0-1 0,0 0 1,8 0-1,8 1-96,-20-2-66,0 0 0,0 0 1,0 0-1,0 0 0,0-1 0,7-2 0,6 0-1962,0 3-3384,-8 5-1200,1 6 2095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05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1014 1888,'0'0'91,"0"0"-1,0-1 1,0 1 0,0-1-1,0 1 1,1 0 0,-1-1-1,0 1 1,0 0 0,0-1-1,1 1 1,-1 0 0,0 0 0,0-1-1,1 1 1,-1 0 0,0 0-1,1-1 1,-1 1 0,0 0-1,1 0 1,-1 0 0,0 0-1,1-1 1,-1 1 0,0 0-1,1 0 1,-1 0 0,0 0-1,1 0 1,-1 0 0,1 0 0,-1 0-1,0 0 1,1 0 0,-1 0-1,1 0 1,0 0 118,0 1 0,1-1 0,-1 0 0,0 0-1,0 0 1,1 1 0,-1-1 0,0 1 0,0-1 0,2 2 0,1 1 135,-1 1 0,1 0 0,-1 0 0,0 0 0,0 1 0,0-1 0,-1 1 0,1 0 0,2 8 0,0 4 469,5 29 0,-3-12-210,3 11-78,18 67 299,-22-92-536,1 1 0,1-2 0,15 27 0,10 15 312,-20-34-269,2 0 1,1-2-1,28 35 0,50 52 352,-73-89-599,-9-8 71,2-1 0,30 26 0,-7-14 35,2-1 0,0-1 0,2-3-1,1-1 1,0-2 0,81 23-1,-99-36-114,-1-1-1,1-1 0,0-2 0,39-1 0,94-16 342,-84 7-227,0 1-84,-23 4-48,-1-2 1,91-23 0,17-33 203,-6 3-37,75-10-43,31-10-197,-174 49 226,26-9-110,257-63-223,-255 66 96,-74 23-15,79-38 154,-77 32-117,42-14-1,118-19 132,-122 35-136,78-29 1,-139 40 28,33-13-58,93-22 0,34 18 79,22-5 176,0-7 110,-167 32-323,-1 1 0,0 1 0,0 2 0,50 7 0,-59-4-14,5 0 45,-1 2 0,37 12 0,-33-7 95,42 23 1,-61-28-73,-1 1 0,1 0 0,-1 0 0,0 1 0,0 0 0,-1 0 0,8 12 0,-4-4 39,0 0 0,-2 1 0,0 0 0,13 33 0,-21-46-82,-1 0 1,0 1 0,0-1 0,1 8 0,0 6 44,-1-5 86,-1-11-122,0 0 1,0-1-1,1 1 1,-1 0-1,0-1 0,1 1 1,-1 0-1,1-1 0,0 3 1,0-3 258,-10 2-10,7-5-220,1-1-1,0 0 1,0 1-1,0-1 1,0 0 0,0 0-1,1 1 1,-1-1-1,1 0 1,0 0-1,0-4 1,0-13-140,2 1 0,0 0 1,2-1-1,6-24 0,1 10 70,22-48 0,-29 75 12,-1 1 0,1-1 0,0 1 1,1 0-1,-1 0 0,1 1 0,0-1 0,1 1 0,-1 0 0,1 0 0,0 1 0,0 0 0,1 0 0,-1 0 0,1 1 0,0 0 0,8-3 1,41-12-11,0 2 0,0 3 0,72-9 0,-13 9-143,107-17 275,141-10-228,-235 39 207,-70 2-73,176 16 345,-117-6-78,35 7 33,-71-7-304,85 0 0,-119-11 36,319 4 185,-298-2-193,-1-3 0,115-16 1,255-46 273,-381 56-319,-1-2 1,65-20 0,-59 12 71,-2-3 0,109-51 0,-136 53-55,-1-2 0,0 0 1,-2-2-1,-1-2 0,0 0 1,-2-2-1,-1 0 0,23-33 1,-42 50-41,39-48-55,52-93 0,-65 102 66,-20 29 118,-10 17-108,0 0 0,-1 0 1,1 0-1,-1 0 0,0 0 0,0 0 1,0-1-1,0 1 0,0 0 1,0-1-1,0 1 0,-1-1 1,0 1-1,1-5 0,0-3-9,0-1-1,3-10 1,-1 4-7,-1 8 8,0-3-408,-1-1-1,1 0 0,-2-20 0,-3-3-6638,3 17-1647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1012 2 3072,'-1'-1'16956,"-6"2"-18275,0 0 1790,1 1 1,0-1-1,-12 6 0,13-6-319,-44 17 915,-80 33 309,117-45-1247,1 1 1,0 0-1,0 1 1,0 0-1,1 1 1,1 0 0,-1 1-1,2 0 1,-1 0-1,1 1 1,1 0-1,0 0 1,-7 15-1,-2 10 225,2 1-1,1 0 0,-8 44 0,14-53-128,2 1 0,1 0-1,0 32 1,3-42-101,2 1 0,0 0 0,2-1 0,0 0 0,9 30 0,47 147 436,-26-62-368,-22-81-86,-2-11 15,6 70 0,-14-93-59,0 1 0,-2-1 0,-1 0 1,0 1-1,-1-1 0,-6 19 1,-41 171-34,23-83 214,18-89-161,-3 0 1,-1 0-1,-18 35 1,19-47-42,-2-1 0,0 0 0,-2-1 0,0-1 0,-22 21 0,-199 221 49,165-182-112,62-72-849,0 0-1,-1-1 0,0-1 0,0 0 0,-22 12 0,31-20 493,1 1-1,0 0 0,-1-1 1,1 1-1,-1-1 1,1 1-1,0-1 0,-1 0 1,1 1-1,-1-1 1,0 0-1,1 0 0,-1 0 1,1 0-1,-1-1 1,1 1-1,-1 0 0,1 0 1,-1-1-1,1 1 1,0-1-1,-1 0 0,1 1 1,-2-2-1,2 1 147,0 0 0,1 0 0,-1 0 0,0 0-1,1 0 1,-1 0 0,1 0 0,-1 0 0,1 0 0,-1 0-1,1 0 1,0 0 0,0 0 0,-1-1 0,1 1 0,0 0-1,0 0 1,0 0 0,0 0 0,0-1 0,1 1 0,-1 0 0,0 0-1,0 0 1,1 0 0,-1 0 0,1 0 0,-1 0 0,2-2-1,1-3-1004,1 0-1,0 0 1,9-8-1,-13 14 1239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0:5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6304,'-12'2'1740,"10"-1"-283,9-1 1212,49-4 3179,-15 0-4075,3-1-1023,51-12-1,-50 7-2517,-16 3-3322,-8 3 1826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2400,'2'-16'3675,"-1"1"5636,-1 15-9080,-1 0-1,1 0 0,0 0 0,-1 0 1,1 0-1,-1 1 0,1-1 1,-1 0-1,1 0 0,-1 1 1,1-1-1,0 0 0,-1 1 1,1-1-1,0 0 0,-1 1 1,1-1-1,0 1 0,0-1 1,-1 1-1,1-1 0,0 1 1,-7 17 1521,1 23-365,-14 218 1428,3-22-1566,-19 177-598,34-354-569,2-37-64,-6 40-1,6-54 402,-1 0-3694,1-9 2915,0 0 240,0 0 1,0 0-1,-1 0 0,1 0 0,0 0 0,0 0 0,0 0 0,0 0 0,0 0 0,-1 0 0,1 0 0,0 0 0,0 0 0,0 0 0,0 0 0,-1 0 0,1 0 0,0 0 0,0 0 1,0 0-1,0 0 0,-3-6-3149,2 4 2758,-1 0 1,2 0 0,-1 0-1,0-1 1,0 1 0,1 0 0,-1 0-1,1-1 1,0 1 0,0-1-1,0 1 1,0 0 0,0-1-1,1-4 1,3-33-2759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84 219 7648,'-11'-14'805,"5"5"-151,-1 1 1,-1-1 0,-11-9 0,16 14-153,-1 0 1,1 1-1,0-1 1,0 0-1,1-1 1,-1 1 0,1 0-1,0-1 1,-3-8-1,4 11-325,1 0 0,-1 0-1,1 0 1,0 0 0,-1 0 0,1 0-1,0 0 1,0 0 0,0 0-1,1 0 1,-1-1 0,0 1 0,1 0-1,-1 0 1,1 1 0,0-1-1,0 0 1,0 0 0,0 0 0,0 0-1,0 1 1,0-1 0,0 0 0,1 1-1,-1-1 1,3-1 0,4-2-53,-1 0 0,1 0 0,0 1 1,0 1-1,0-1 0,1 1 0,9-2 1,9-1 180,29-2 1,73-1 409,-107 9-590,0 1 1,-1 1-1,43 10 0,22 13 341,-76-21-307,-1 0 0,1 0 0,-1 1 0,0 0 0,0 1 0,11 8 0,-16-10-78,-1 1 0,1-1 1,0 1-1,-1-1 0,0 1 0,0 0 1,-1 0-1,1 0 0,-1 0 1,0 1-1,0-1 0,-1 1 1,0-1-1,1 10 0,0-1 116,-2 1-1,0-1 1,-1 1 0,-3 19-1,2-19-53,-2 1-1,0-1 1,0 0-1,-2 0 0,0 0 1,0-1-1,-2 1 1,0-2-1,-12 18 1,14-23-174,-1 0 0,0 0 1,0-1-1,-1 1 0,0-2 1,0 1-1,-1-1 0,1-1 0,-1 1 1,0-2-1,-1 1 0,1-1 1,-1 0-1,0-1 0,-13 2 0,7-2-864,-1-1 0,0-1-1,-18-1 1,23-1-1445,0 0-1,-20-6 1,18 4-1756,4 7 1398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11 430 6816,'-10'0'13434,"12"0"-12223,59-2 2264,-46 0-3305,1 0 0,-1 0-1,30-10 1,-30 6-172,1 0-1,-1 0 0,0-2 1,28-18-1,-35 20-24,0-1-1,0 0 1,0-1-1,-1 1 1,0-1-1,-1-1 1,0 1-1,0-1 1,5-11-1,-3 3-8,-1-1 0,0 1-1,-1-1 1,-1-1-1,-1 1 1,-1-1 0,0 0-1,-1 1 1,-1-1 0,-2-24-1,0 38 56,1 0-1,-1 0 0,-1 0 1,-1-5-1,3 9 0,0 0 1,0 1-1,0-1 0,-1 0 0,1 1 0,0-1 1,-1 0-1,1 1 0,0-1 0,-1 1 1,1-1-1,-1 0 0,1 1 0,0-1 1,-1 1-1,0 0 0,1-1 0,-1 1 1,1-1-1,-1 1 0,1 0 0,-1-1 1,0 1-1,1 0 0,-1 0 0,0 0 0,1-1 1,-1 1-1,0 0 0,1 0 0,-1 0 1,0 0-1,0 0 0,1 0 0,-1 0 1,0 0-1,1 1 0,-1-1 0,-1 0 1,-1 2 44,0 0 1,0 0 0,0 0-1,1 0 1,-1 0 0,0 1-1,1-1 1,0 1 0,-1 0-1,-1 4 1,-19 32 444,21-33-458,-15 26 508,2 2 0,1 0 0,2 1 0,-15 67-1,26-92-451,0-1-1,1 1 0,0-1 1,0 1-1,1-1 0,0 1 1,1-1-1,0 0 0,1 0 1,0 0-1,5 13 0,-1-8-364,1 1-1,1-1 1,0 0-1,0-1 1,20 21-1,-27-32-327,1 1-1,-1-1 0,1 0 1,-1 1-1,1-1 1,0-1-1,0 1 1,0 0-1,0-1 1,0 1-1,4 0 1,-4-1-344,-1-1 1,1 1-1,0-1 1,0 0 0,-1 0-1,1 0 1,0-1-1,-1 1 1,1-1 0,2 0-1,21-6-3111,1-2-678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17 105 3648,'-3'-4'296,"2"3"129,0 0 0,0 0 0,0 0 0,0 0 0,0 0 0,0 0 1,1 0-1,-1-1 0,0 1 0,1 0 0,-1 0 0,1-1 0,-1 1 0,1-3 0,-3-11 10760,6 9-10456,0 2-608,0 0 0,0 0 0,0 1 0,0 0-1,1-1 1,0 1 0,0 0 0,0 0 0,0 1 0,0-1 0,9-3 0,-3 2-26,1 1 0,0 0-1,0 0 1,11 0 0,-19 2-64,-1 1-1,0-1 0,0 1 1,0 0-1,0 0 0,0 0 1,0 0-1,0 1 1,0-1-1,0 1 0,0-1 1,0 1-1,0-1 0,0 1 1,-1 0-1,1 0 0,0 0 1,0 0-1,-1 0 1,4 3-1,-3-1-10,-1-1 0,1 0 0,-1 1 0,1-1 0,-1 1 0,0-1 0,0 1 0,0 0 0,-1 0 0,1-1 0,-1 1 0,1 0 0,-1 4 0,0 7 49,-1 1 1,-1 0-1,0-1 0,-6 23 0,-4 1 330,-1-2 0,-1 0-1,-27 49 1,33-69-132,0 1-1,1 0 1,1 0-1,-5 23 1,11-38-225,0-1-1,-1 0 0,1 1 1,0-1-1,0 0 1,1 1-1,-1-1 1,0 0-1,0 0 1,1 1-1,-1-1 0,0 0 1,1 1-1,0-1 1,-1 0-1,1 0 1,0 0-1,-1 0 1,1 0-1,0 0 0,0 0 1,0 0-1,0 0 1,0 0-1,0 0 1,0 0-1,0-1 0,0 1 1,1 0-1,-1-1 1,0 1-1,2 0 1,3 1 34,1 0 0,-1 0 1,1-1-1,12 2 0,2-1-40,48 3-349,60 3-6519,-120-7 5371,1 1 1,-1 0-1,0 0 0,0 1 0,0 0 0,0 0 0,0 1 1,0 0-1,-1 1 0,0 0 0,9 7 0,8 14-1888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73 2240,'5'-3'14,"-1"1"678,0 0 1,-1-1-1,1 1 1,-1-1-1,0 1 0,5-6 1,-8 7-477,1 0 1,-1 0-1,1 1 1,-1-1 0,1 0-1,-1 0 1,0 0-1,1 0 1,-1 0 0,0 0-1,0 0 1,0 0-1,0 0 1,0 0 0,0-1-1,0 1 1,0 0-1,0 0 1,0 0-1,-1 0 1,1 0 0,0 0-1,-1 0 1,1 1-1,-1-1 1,1 0 0,-1 0-1,1 0 1,-1 0-1,0 0 1,-1-1 0,1 1-6,-1-1 1,0 1 0,1-1-1,-1 1 1,0 0 0,0 0-1,0 0 1,0 0 0,0 0-1,-1 0 1,1 0-1,0 1 1,0-1 0,0 1-1,-1-1 1,1 1 0,0 0-1,-4 0 1,-1 1 180,-1-1-1,1 1 0,0 0 1,-11 4-1,5-1 25,0 1 0,1 1-1,-1 0 1,1 0 0,0 1-1,1 1 1,0 0 0,0 0 0,0 1-1,1 1 1,-13 15 0,16-17-238,1 1 1,1-1-1,-1 1 0,1 0 1,1 0-1,0 0 0,0 1 1,1 0-1,0 0 1,0-1-1,1 2 0,1-1 1,0 0-1,0 0 0,1 0 1,1 13-1,0-18-139,0 0 0,0 0-1,0 0 1,1-1 0,0 1-1,0 0 1,0-1 0,0 1 0,1-1-1,0 0 1,-1 0 0,2 0-1,-1 0 1,0 0 0,1-1 0,0 1-1,0-1 1,0 0 0,0 0-1,0 0 1,1-1 0,7 4 0,-1-2 16,0 0 0,0 0 0,1-2 0,0 1 0,-1-1 0,1-1 1,0 0-1,21-1 0,-7-2-206,0-1 0,-1-1 1,0-1-1,49-17 0,-61 17 120,0 0 0,0-1-1,0-1 1,-1 0-1,0-1 1,0-1 0,-1 1-1,0-2 1,-1 1 0,16-19-1,-7-5 464,-17 29-331,-4 5-52,-8 7-167,3 3 189,4-7-59,0 0 1,0 1 0,0-1-1,1 1 1,0 0 0,-1-1 0,2 1-1,-1 0 1,1 0 0,-1 1 0,1-1-1,1 0 1,-1 0 0,1 8-1,1-2 8,1 0-1,0 0 1,1 0-1,0 0 1,1-1-1,0 1 0,0-1 1,1 0-1,1 0 1,0 0-1,0-1 1,1 0-1,11 12 0,-16-19-13,1 1-1,-1-1 0,1 0 0,0 0 0,0 0 1,0 0-1,0 0 0,0-1 0,0 1 0,4 0 0,-6-2-14,0 1 0,0-1-1,1 0 1,-1 0 0,0 1-1,1-1 1,-1 0-1,0 0 1,0 0 0,1-1-1,-1 1 1,0 0 0,1 0-1,-1-1 1,0 1 0,0-1-1,0 1 1,1-1-1,-1 0 1,0 1 0,0-1-1,0 0 1,0 0 0,0 0-1,0 1 1,0-1 0,0 0-1,-1 0 1,2-3-1,1-2-82,0-1-1,0 0 0,-1 0 0,-1 0 0,1 0 0,-1 0 0,0 0 1,0 0-1,-1-1 0,0 1 0,-1 0 0,1 0 0,-1 0 0,-1 0 1,1-1-1,-6-11 0,6 15 101,-2 1 1,1-1-1,0 0 1,-1 0-1,0 1 1,1-1 0,-1 1-1,-1 0 1,1 0-1,0 0 1,-1 0-1,0 1 1,1 0-1,-9-4 1,6 2-8,6 4 2,-1-1 1,1 1-1,-1 0 1,1-1 0,-1 1-1,1-1 1,-1 1-1,0 0 1,1 0-1,-1-1 1,1 1 0,-1 0-1,0 0 1,1 0-1,-1 0 1,0-1 0,1 1-1,-1 0 1,0 0-1,0 0 1,1 1-1,-1-1 1,0 0 0,1 0-1,-1 0 1,1 0-1,-1 1 1,0-1 0,1 0-1,-1 1 1,1-1-1,-1 0 1,-1 2-1,4-2 27,-1 1 0,0-1 0,0 1 0,0 0 0,0-1 0,0 1 0,0 0 0,-1 0 0,1 0 0,0 0 0,0 0 0,0 1 0,0-1 12,1 1 14,0 0 0,0 0 0,0-1 0,1 1 0,-1-1 0,0 1-1,1-1 1,-1 0 0,1 0 0,-1 0 0,1 0 0,0 0 0,-1-1-1,1 1 1,3-1 0,-1 1-31,0-1 0,0 0 1,-1 0-1,1 0 0,0-1 0,0 0 0,-1 0 0,7-1 0,20-11 16,1-1 0,30-19 0,-12 5-43,43-26 95,-80 44-85,15-8-64,-28 18 54,0 0 0,1 0 0,-1 0-1,1-1 1,-1 1 0,1 0 0,-1 0 0,1 0 0,-1 0 0,1 0 0,-1 0 0,1 0 0,-1 0 0,1 0 0,-1 1 0,1-1 0,0 0-1,1 1-1,0 1 0,-1-1 0,1 1 0,0-1-1,-1 1 1,1 0 0,-1-1 0,0 1 0,0 0-1,0 0 1,1 0 0,-2 0 0,1 0 0,0 0-1,0 0 1,-1 1 0,1-1 0,0 3 0,0 4 48,1 1 0,-1 16 1,-1-16-20,-1 0 0,0 0 1,-1 0-1,0 0 1,0 0-1,-1 0 0,0 0 1,-1-1-1,0 1 0,-6 9 1,7-13-18,-1-1 0,0 1 0,0-1 0,0 0 0,-1 0 0,1-1 0,-1 1 0,0-1 0,-1 0 0,1 0 0,-1-1 0,1 0 0,-1 0 1,0 0-1,0 0 0,-11 2 0,13-4-21,-1-1 0,1 1 1,-1-1-1,1 0 0,-1 0 1,1 0-1,-1 0 0,1-1 1,-1 0-1,1 0 0,0 0 0,0-1 1,-5-1-1,3 0-35,0 0 0,0-1 1,0 0-1,0 0 0,0-1 0,1 1 1,-8-10-1,13 14 56,-1 0 0,1-1 0,0 1 0,-1 0 1,1-1-1,0 1 0,-1 0 0,1-1 0,0 1 0,-1-1 0,1 1 1,0-1-1,0 1 0,0-1 0,0 1 0,-1-1 0,1 1 1,0-1-1,0 1 0,0-1 0,0 1 0,0-1 0,0 1 0,0-1 1,0 1-1,1-1 0,-1 1 0,0-1 0,0 1 0,0-1 1,1 0 11,0 0 1,0 0-1,0 0 1,0 1-1,0-1 1,0 0-1,0 1 1,0-1-1,0 1 1,0-1-1,0 1 1,2-1-1,4 0 80,0-1-1,0 1 1,12 0-1,36 2 468,80 9-1,-114-7-588,-1 1 0,0 1-1,0 1 1,-1 0 0,1 2-1,-1 0 1,23 14 0,-41-21-35,11 6-564,-1 0 0,13 12 0,-24-19 431,0 1 0,1-1 1,-1 0-1,0 1 0,0-1 0,0 1 1,1-1-1,-1 0 0,0 1 0,0-1 1,0 1-1,0-1 0,0 1 0,0-1 1,0 1-1,0-1 0,0 1 0,0-1 1,0 1-1,0-1 0,0 1 0,0-1 1,0 0-1,-1 1 0,1-1 0,0 1 1,0-1-1,0 1 0,-1-1 0,1 0 1,-1 1-1,-9 10-3894,8-8 2613,0-2 783,1 0 0,-1 0-1,0 0 1,1 1 0,-1-1-1,0-1 1,0 1 0,0 0 0,0 0-1,0-1 1,0 1 0,0-1-1,0 0 1,0 1 0,-2-1-1,-13-2-3161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38 3392,'-2'-14'587,"2"13"-352,0 0-1,-1 0 1,1 0-1,0 0 1,0 0-1,-1 0 0,1-1 1,0 1-1,-1 0 1,1 0-1,-2-1 1,1 1 48,0 0 1,0 0-1,0 1 1,-1-1-1,1 0 1,0 1 0,0-1-1,-1 1 1,1-1-1,0 1 1,-1 0-1,1-1 1,-3 1-1,-2-1 95,0 1-1,0-1 1,1 1-1,-1 0 1,0 1-1,0 0 1,0 0-1,0 0 1,1 0-1,-1 1 1,0 0-1,1 0 1,0 1-1,-9 4 1,7-2-33,-1 1 0,1 0 0,0 0 0,0 1 0,0 0 0,1 0 0,0 1 0,-7 12 0,-52 106 2101,22-39-1292,6-20-190,-35 71 627,62-117-1410,2 1-1,0 0 0,2 1 0,-7 35 0,9-26-123,2-1 0,1 1 0,2-1 0,1 1 0,7 37 0,-6-49-401,2-1-1,0 1 0,1-1 1,1 0-1,1-1 0,1 1 1,0-2-1,1 1 1,17 21-1,-18-30-268,0 0 0,0 0 0,1-1 0,0 0 0,0-1 0,1 0 0,0 0 0,0-1 0,1-1 0,0 0 0,0 0 0,0-2 0,25 6 0,5-3-1499,1-1 1,73-2-1,0-5-2581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6304,'-8'-28'7749,"8"28"-7630,14 9 909,1 3-450,-1 2 1,0-1 0,-1 2 0,-1 0 0,0 0 0,10 18-1,-6-9-22,94 128 1774,45 68 668,-144-203-2803,-1 0 0,-1 1 0,0 0 0,-1 0 0,-1 1 0,-1 0 0,-1 0 0,5 29 0,-9-32-150,1 0-1,-2 0 1,0 1-1,-1-1 1,-1 0 0,-1 0-1,0 0 1,0-1-1,-2 1 1,-12 27-1,10-27-140,-2 0 0,0 0-1,-1-1 1,-1-1 0,0 0-1,-16 15 1,17-19-533,0-1 1,-1 0 0,0 0-1,-1-1 1,0-1-1,0 0 1,-1-1-1,-20 8 1,29-12 154,-1-1-1,1 1 1,0-1-1,-1-1 1,1 1 0,0-1-1,-1 1 1,1-1-1,-1 0 1,1-1 0,0 1-1,-1-1 1,1 0-1,0 0 1,-1 0 0,1-1-1,0 1 1,0-1-1,0 0 1,-5-4 0,-18-22-5558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4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39 3712,'3'-4'265,"0"1"-1,0 0 1,0 0 0,1 0-1,0 1 1,-1-1 0,1 1 0,0 0-1,7-3 1,11-3 8852,-28 9-7467,-13 5-142,4 1-993,-1 2-1,2 0 1,-1 1 0,1 0-1,0 1 1,-15 17 0,6-4-72,2 0 1,-27 42-1,43-60-422,1 1 0,0-1 0,1 1 0,0 0 1,0 0-1,0 0 0,1 1 0,0-1 0,-1 8 0,2-11-13,1 0 1,0 0 0,1-1-1,-1 1 1,0 0 0,1 0-1,0-1 1,0 1 0,0-1 0,0 1-1,1-1 1,0 1 0,-1-1-1,1 0 1,0 1 0,0-1-1,1 0 1,-1 0 0,6 4-1,-2-1 8,1-1-1,1 0 1,-1 0-1,1-1 0,-1 0 1,1 0-1,1 0 1,9 2-1,72 15-120,-71-17 93,222 33 567,-214-33-374,-21-3-141,2-1 183,1 2 0,-1-1 1,15 6-1,-44-1 1372,-135 16-438,84-13-923,-157 11-810,189-25-1378,7 1-3995,68-19-10136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5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138 433 10976,'-2'-9'1215,"2"8"-1010,-1 0 1,1-1 0,0 1-1,0-1 1,-1 1 0,1-1-1,0 1 1,0 0 0,0-1-1,0 1 1,0-1 0,1 1-1,-1-1 1,0 1 0,1 0-1,-1-1 1,1 0 0,2 0 1553,-1 8-800,-2 11 861,-2-3-1085,-1 1 0,-1-1 0,0 0 0,-8 15 0,-28 53-534,38-77-205,-5 9-216,-21 38-2316,5-22-2793,22-29 4653,0 1 0,-1-1-1,1 0 1,0 0 0,-1 0 0,1 0-1,-1 0 1,0 0 0,-2 1 0</inkml:trace>
  <inkml:trace contextRef="#ctx0" brushRef="#br0" timeOffset="1">35 26 7552,'-5'-20'3424,"2"15"-2976,11 5-1888,-3 5 96,4-2 768,4 5-3104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5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9632,'-3'4'396,"-1"1"0,1-1 1,0 1-1,1 0 1,-1 0-1,1 1 0,0-1 1,0 0-1,0 1 1,1-1-1,0 1 0,-1 9 1,1-9-212,-6 26 3752,-19 60 0,23-86-3614,2-1-88,0 0-1,0 0 1,0 0-1,0 9 1,1-13-229,-1 0 1,1 0-1,0 0 0,0 0 1,0 0-1,0 0 0,1 0 1,-1 0-1,0 0 0,0 0 1,0 0-1,1-1 0,-1 1 1,0 0-1,1 0 0,-1 0 0,1 0 1,-1-1-1,1 1 0,0 0 1,-1 0-1,1-1 0,0 1 1,-1 0-1,1-1 0,0 1 1,0-1-1,-1 1 0,1-1 1,0 1-1,0-1 0,1 1 1,3-1-92,0 0-1,-1 0 1,1-1 0,0 1 0,0-1 0,0 0 0,0 0 0,-1-1 0,1 1 0,-1-1 0,8-4 0,3-2-43,-1-1 1,14-10 0,-15 8 183,-5 5 179,-1 0-1,1 0 0,1 1 0,-1 0 0,1 0 1,10-3-1,-19 8-157,1-1-1,0 1 1,0 0 0,0 0 0,0 0-1,0 0 1,0 0 0,-1 0-1,1 0 1,0 0 0,0 0 0,0 1-1,0-1 1,0 0 0,-1 0 0,1 1-1,0-1 1,0 1 0,0-1-1,0 2 1,1-1 40,0 1 1,-1-1-1,1 1 0,-1 0 0,0-1 1,1 1-1,-1 0 0,1 2 0,0 2 26,1-1 1,-1 1-1,-1 0 0,1 0 0,0 6 0,-1 0-71,-1 0 0,0 0 0,0 0 0,-1 0 0,-5 20 0,-5 4-4562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1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5312,'3'26'8156,"-3"14"-5968,-7 48-1162,-17 92 686,24-149-1462,1-13 583,1-19-658,0 0 0,0 0 0,-1 0 0,1-1 0,0 1 0,-1-1 0,0 1 0,1-1 0,-1 0 0,2-3 0,18-28 38,-2-1-1,27-67 1,-19 40-88,22-38-162,-39 81-59,1 1 0,0 0 0,20-20-1,-31 35 78,1 1 0,0 0-1,0 1 1,0-1-1,0 0 1,0 0 0,0 0-1,0 1 1,0-1-1,1 0 1,-1 1 0,0-1-1,2 0 1,-2 1 12,-1 0 1,1 1-1,-1-1 1,1 0-1,-1 0 1,1 1 0,-1-1-1,1 0 1,-1 1-1,1-1 1,-1 0-1,1 1 1,-1-1-1,0 1 1,1-1-1,-1 1 1,0-1-1,1 1 1,-1-1-1,0 1 1,0-1-1,1 1 1,-1-1-1,0 1 1,0-1-1,0 1 1,0-1-1,0 1 1,0 0-1,0-1 1,0 1 0,0 0-1,4 41 176,-2 1 1,-1-1-1,-10 70 1,6-75 64,2-30-142,1 0-1,0 0 1,0 0 0,1 9 0,3-8 493,2-10-313,3-13-8,-8 14-217,30-64 417,-21 41-455,1 0 0,2 1 1,25-37-1,-19 37-136,23-24 0,-35 40 67,0 1 1,0 0-1,0 0 1,1 1-1,0 0 1,0 0 0,0 1-1,10-4 1,-16 7 39,0 0 1,0 0 0,1 1 0,-1-1 0,0 1 0,1-1-1,-1 1 1,0 0 0,1 0 0,-1 0 0,1 0-1,-1 0 1,0 1 0,1-1 0,-1 1 0,0 0 0,1-1-1,-1 1 1,0 0 0,0 0 0,0 1 0,0-1-1,0 0 1,0 1 0,0-1 0,0 1 0,0-1 0,-1 1-1,1 0 1,1 3 0,0 0 61,0 0 1,0 1-1,-1 0 1,0-1-1,0 1 1,-1 0-1,1 0 1,-1 0-1,-1 0 0,1 0 1,-1 7-1,-3 47 442,-2-1-1,-16 71 1,21-129-568,-7 28 267,0-18-3781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 9312,'0'0'152,"0"-1"0,0 1 1,0-1-1,0 1 1,0-1-1,0 1 0,0-1 1,0 1-1,0-1 0,1 1 1,-1-1-1,0 1 0,0-1 1,0 1-1,1 0 0,-1-1 1,0 1-1,1-1 1,-1 1-1,0 0 0,1-1 1,-1 1-1,0 0 0,1-1 1,3 3 1356,-4 5 191,-3 3-966,-1-1-1,0 1 0,0-1 1,-1 0-1,0-1 1,-1 1-1,-12 14 1,7-7-90,-9 11-135,1 1 0,2 1 0,1 1 0,1 0 0,1 1 0,-12 45 0,16-43-343,2-1 1,2 1-1,-5 62 1,11-83-151,0-1 0,1 1 0,0-1 0,1 1 0,1-1 0,4 15 0,-4-18-8,0-1 0,1 0 1,-1-1-1,1 1 0,1-1 0,-1 1 1,1-1-1,0-1 0,0 1 1,10 7-1,-11-10-64,0 0 1,0 0-1,0-1 0,1 1 1,-1-1-1,0 0 0,1 0 1,-1-1-1,1 1 0,0-1 1,-1 0-1,1-1 0,0 1 1,0-1-1,0 0 0,-1 0 1,1 0-1,0-1 0,0 1 1,0-1-1,8-3 0,-6 1-21,0 0-1,0 0 1,-1-1-1,1 0 1,-1 0 0,0-1-1,0 0 1,0 0-1,0 0 1,-1-1-1,0 0 1,0 0-1,5-8 1,1-6 6,0-1 1,-1 0 0,9-26 0,16-69-205,-23 73 185,0 0 121,-2 0 0,-2-1-1,2-45 1,-9 77-25,-1 0 1,-1 0-1,-4-22 1,4 28 13,-1-1-1,1 1 1,-2 0-1,1 0 1,-1 0 0,1 0-1,-2 0 1,-4-7 0,5 10-7,0 0 0,0 1-1,-1-1 1,1 1 0,-1-1 0,1 1 0,-1 0 0,0 0 0,0 1 0,1-1 0,-1 1 0,0 0 0,-1 0 0,1 0 0,0 1 0,0-1 0,0 1 0,0 0 0,-8 1 0,-8 1 103,1 1 0,-35 9 0,54-12-115,-19 5 355,0 1 0,-26 12 0,38-14-244,0-1 1,0 1-1,1 0 0,-1 1 1,1 0-1,0 0 0,0 0 1,1 1-1,-6 6 1,10-11-69,0 1 0,0-1 0,0 0 1,0 1-1,0-1 0,1 1 0,-1-1 1,0 1-1,1 0 0,-1-1 0,1 1 1,0 0-1,-1-1 0,1 1 0,0 0 1,0 0-1,0-1 0,0 1 0,0 0 1,1-1-1,-1 1 0,0 0 0,1-1 1,-1 1-1,1 0 0,0-1 1,-1 1-1,1-1 0,0 1 0,0-1 1,0 0-1,0 1 0,0-1 0,1 0 1,-1 1-1,0-1 0,0 0 0,1 0 1,1 1-1,6 3 153,0 1 0,1-1 0,-1-1 1,20 7-1,-29-11-196,27 8 162,-1 0 0,1-2 0,0-1 0,0-2 0,0 0-1,0-2 1,1-1 0,47-6 0,-53 5-279,-19 1-303,0 1 1,1-1-1,-1 0 1,1-1-1,-1 1 1,0-1-1,1 0 1,-1 1-1,0-1 1,5-2 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5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303 652 5824,'-1'-1'119,"1"0"0,-1 0 0,0 0-1,1 0 1,-1 0 0,1 0 0,0 0 0,-1-1 0,1 1 0,0 0 0,0 0 0,0 0 0,0 0 0,0 0-1,0-1 1,0 1 0,0 0 0,0 0 0,0 0 0,0 0 0,1 0 0,-1-1 0,1 1 0,-1 0 0,1 0-1,0-1 1,-1 2 86,0 0 0,1-1 0,-1 1-1,0 0 1,0-1 0,0 1 0,0 0-1,0-1 1,1 1 0,-1 0 0,0-1-1,0 1 1,0 0 0,0-1 0,0 1-1,0 0 1,0-1 0,0 1 0,0-1-1,-1 1 1,1 0 0,0-1 0,0 1-1,0 0 1,0-1 0,0 1 0,0 0-1,-1 0 1,1-1 0,-10 0 2320,-11 8-1364,5 4-647,1 0 0,0 1-1,0 1 1,-24 27-1,31-32-377,-15 16 107,2 0-1,0 1 0,1 1 0,2 0 1,1 2-1,-15 31 0,30-54-219,0 0 0,1-1 0,-1 1 1,1 0-1,0 0 0,0 0 0,1 0 0,-1 0 0,1 0 0,0 0 0,0 0 0,2 5 0,-2-7-35,1 0 0,0 1-1,1-1 1,-1 0 0,0 0 0,1-1-1,0 1 1,-1 0 0,1 0 0,0-1-1,1 0 1,-1 1 0,0-1 0,1 0-1,-1 0 1,1 0 0,0 0 0,-1 0-1,1-1 1,3 2 0,-2-1-16,0-1 0,-1 1 1,1-1-1,0 0 0,0-1 0,0 1 1,-1 0-1,1-1 0,0 0 0,0 0 1,0 0-1,0-1 0,0 1 0,0-1 1,-1 0-1,1 0 0,0 0 0,0 0 1,-1-1-1,1 1 0,-1-1 0,1 0 1,-1 0-1,0-1 0,0 1 0,0-1 1,0 1-1,3-4 0,3-4 1,-1-1-1,0 0 1,0 0-1,-1 0 1,-1-1-1,10-24 1,31-91-110,-7-3 0,27-144 0,-52 199 266,4-12 1060,9-103 0,-28 188-1135,0-20 228,1 22-245,-1-1 0,0 0-1,0 1 1,0-1-1,0 0 1,0 1 0,-1-1-1,1 0 1,0 1-1,0-1 1,0 0 0,0 1-1,-1-1 1,1 1-1,0-1 1,-1 0 0,1 1-1,0-1 1,-1 1-1,1-1 1,-1 1 0,0-1-1,0 1-13,1 0 0,-1 0 0,1 0 0,-1 0 0,1 1 0,0-1 0,-1 0 0,1 0 0,-1 1 1,1-1-1,-1 0 0,1 1 0,0-1 0,-1 1 0,1-1 0,0 0 0,0 1 0,-1-1 0,1 1 0,0-1 0,-1 2 0,-5 10 109,1 0 1,0 1-1,1-1 1,0 1-1,1 0 0,-3 21 1,0-3 124,4-21-203,-21 105 572,-11 145 0,22-5-767,10-146-5584,2-105 4474,2 17-2604,-2-20 3679,0-1 1,0 1-1,0-1 0,0 0 0,0 1 1,0-1-1,1 1 0,-1-1 0,0 0 1,0 1-1,1-1 0,-1 0 1,0 1-1,0-1 0,1 0 0,-1 0 1,0 1-1,1-1 0,-1 0 1,0 0-1,1 1 0,-1-1 0,1 0 1,-1 0-1,0 0 0,1 0 0,-1 0 1,1 0-1,-1 1 0,0-1 1,1 0-1,-1 0 0,1 0 0,-1 0 1,1-1-1,-1 1 0,0 0 1,1 0-1,-1 0 0,1 0 0,-1 0 1,0 0-1,1-1 0,-1 1 0,0 0 1,1-1-1,28-18-3355,7-15 81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19:5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 9152,'-1'-10'3760,"0"15"-1905,-2 19-137,-21 285 5066,0-24-4395,24-262-2221,0 106 382,1-110-510,1 1 0,1-1-1,1 0 1,8 29 0,-10-44-48,-1 0 0,1-1 0,0 1 0,0 0 0,0-1-1,4 6 1,-6-9-5,1 1-1,-1-1 1,1 1-1,0 0 1,-1-1-1,1 1 1,0-1-1,-1 1 1,1-1-1,0 0 1,0 1-1,0-1 0,-1 0 1,1 1-1,0-1 1,0 0-1,0 0 1,0 0-1,-1 0 1,1 0-1,0 0 1,0 0-1,0 0 1,0 0-1,0 0 1,-1 0-1,1 0 0,0-1 1,0 1-1,0 0 1,-1-1-1,1 1 1,0-1-1,0 1 1,0-1-1,6-5-81,0 0 0,-1 0-1,1-1 1,9-14 0,-3 4-15,25-24-116,50-44 1,4-3-44,-73 67 201,-1 0 1,25-38-1,-15 12 69,-2-1 1,19-51-1,-33 70 202,-2-2 0,-1 1 0,-1-1 0,6-58 0,-13 83-133,-1-1 0,1 0 0,-2 1 1,1-1-1,-1 1 0,0-1 1,0 1-1,-1-1 0,0 1 1,-3-9-1,3 11-38,0 1-1,-1-1 1,1 1 0,-1 0-1,1 0 1,-1 0 0,0 0-1,0 0 1,-1 1 0,1-1 0,0 1-1,-1 0 1,0 0 0,1 0-1,-1 0 1,0 1 0,-6-2 0,-3-1 8,-1 2 0,1 0-1,0 0 1,-1 2 0,0-1 0,1 2 0,-1 0 0,1 0 0,-1 1 0,1 1 0,-16 5 0,16-4 34,-1 1 0,1 0 0,0 1-1,1 1 1,0 0 0,0 1-1,0 0 1,1 1 0,0 0-1,-17 18 1,10-3 216,1 1 0,1 0 1,2 1-1,-15 35 0,20-40 18,1 0 0,-6 25-1,11-37-195,1 0 0,1 1 0,0-1 0,0 1 0,1 0 0,0-1 0,2 16-1,-2-22-93,1 0 0,-1-1 0,1 1 0,0-1 0,0 1 0,0-1 0,0 0-1,0 1 1,0-1 0,1 0 0,-1 0 0,1 1 0,-1-1 0,1 0 0,0-1 0,0 1 0,0 0-1,0 0 1,0-1 0,0 0 0,0 1 0,1-1 0,4 2 0,1-1-90,1 0 0,0-1 0,0 0 0,0 0 0,0-1 0,9-1 0,45-1-2250,62-11 1,-94 7 32,34-10 0,-44 9-365,0-1-1,28-14 1,25-23-1932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27 105 3136,'-1'-1'148,"-4"-4"646,8 2-33,-1 1-533,-1 1 208,0 0 1,0 0-1,-1 0 1,1 0-1,-1 0 1,1 0-1,-1 0 1,1-1-1,-1 1 1,0 0-1,0 0 1,1-1-1,-1 1 1,0 0 0,-1-7 6390,-9 20-4208,6-2-2297,0 0 1,1 0 0,0 0-1,1 1 1,0-1-1,0 1 1,0 15 0,2 5 125,5 40 0,-5-67-418,1 0 0,0 0 0,0 0 1,0 0-1,0 0 0,1 0 0,0 0 0,-1 0 0,1 0 1,1-1-1,-1 1 0,0-1 0,7 6 0,-7-7-16,0 1 0,1-2 0,-1 1 1,1 0-1,0 0 0,0-1 0,-1 0 0,1 1 0,0-1 0,0 0 0,0 0 0,0-1 0,1 1 0,-1-1 0,0 0 1,0 1-1,0-1 0,0 0 0,5-1 0,3-2 4,0 1 1,0-2-1,0 1 1,0-1-1,-1-1 1,20-12-1,-5 1 109,34-29 1,-45 34-69,0-2-1,16-18 1,-26 27-5,-1 0 0,0 0 0,0 0 0,-1-1 1,1 1-1,-1-1 0,0 1 0,0-1 0,0 0 0,-1 0 0,0 0 0,0 0 0,1-9 0,-2 12-27,-1-1 0,1 1-1,-1-1 1,0 0 0,1 1-1,-1-1 1,0 1 0,-1 0 0,1-1-1,0 1 1,-1 0 0,1 0 0,-1 0-1,0 0 1,0 0 0,1 0-1,-1 0 1,-1 0 0,1 1 0,0-1-1,0 1 1,0 0 0,-3-2-1,-4-1 30,1 1 0,-1-1 0,1 1 0,-1 1-1,-13-3 1,-19 1-838,-81 0-1,83 5-2969,28-4-1574,24-19-8213,-10 19 13717,18-22-2653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1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3136,'-1'-1'127,"1"-1"0,0 1 1,0 0-1,0-1 0,0 1 0,0 0 0,0 0 1,0-1-1,0 1 0,0 0 0,1-1 1,-1 1-1,1 0 0,-1 0 0,0 0 0,2-2 1,8-9 10311,-10 14-8748,4 45 1798,-2-29-2362,0 28 1,0 190 1982,1-74-2983,-7-146 48,0-3-2275,-1-27-6929,5 3 3333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13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7232,'-2'-6'2240,"1"12"1861,4 3-288,3 75 1041,-9 44-2176,0-27-1415,3 117 160,0-212-1490,0 0 0,0 0-1,-1 0 1,0 1 0,0-1-1,0 0 1,-1 0-1,0 0 1,0 0 0,-5 7-1,7-13-116,0 1 0,0-1-1,0 0 1,-1 0 0,1 1 0,0-1-1,0 0 1,0 0 0,-1 0 0,1 1-1,0-1 1,0 0 0,-1 0 0,1 0-1,0 0 1,-1 1 0,1-1 0,0 0-1,-1 0 1,1 0 0,0 0 0,-1 0-1,1 0 1,0 0 0,-1 0 0,1 0-1,0 0 1,0 0 0,-1 0 0,1 0-1,0 0 1,-1-1 0,-9-8-5900,9 7 5174,-1 0 0,1 0 0,0 0 0,0-1 0,0 1 0,0 0 0,0-1 1,0 1-1,0-5 0,3-11-2450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1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2 313 4480,'0'-1'257,"-1"0"0,1-1 0,0 1 0,0 0 0,0-1 0,0 1 0,0-1 0,0 1 0,0 0 0,0-1 0,0 1 0,0 0 0,1-1 1,-1 1-1,1 0 0,-1-1 0,1 1 0,1-2 0,14-26 4203,-13 25-4295,19-30 2868,-12 16-2055,1 0 0,1 1 0,1 0 0,1 1 0,16-15 0,-17 19-323,2 1 0,-1 0 1,1 1-1,28-14 0,-36 20-519,0 2-1,0-1 1,0 1 0,1 0 0,-1 1-1,1-1 1,-1 1 0,1 1-1,-1 0 1,1 0 0,-1 0 0,1 1-1,-1 0 1,9 3 0,4 2 156,-1 2-1,0 0 1,-1 1 0,0 1 0,-1 1 0,21 15-1,-29-19-162,1-1-1,-1 0 1,1 0 0,1-1-1,-1-1 1,1 0-1,0 0 1,0-1-1,14 2 1,-18-4-125,1 0 1,0-1 0,0 0-1,-1-1 1,1 1-1,0-1 1,-1-1 0,1 0-1,-1 0 1,1 0 0,-1-1-1,0 0 1,0 0-1,8-6 1,-5 2-646,0 0 1,10-10-1,15-17-5504,-19 17 714,0 0 92,-15 14 4139,1 0-1,-1 0 1,0-1-1,0 1 0,0-6 1,-1 9 1177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1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59 240 3552,'-8'-5'15338,"9"-2"-12789,3 1-2213,0 1 0,0 0 0,1 0-1,0 0 1,0 0 0,0 1-1,9-7 1,47-24 600,-47 28-830,125-54 711,-18 9-386,-114 48-391,0 0 0,1 1-1,0 0 1,-1 0 0,1 0-1,1 1 1,-1 1 0,15-3 0,-21 5-34,-1-1 0,0 0 0,0 0 0,0 1 0,1-1 0,-1 0 0,0 1 0,0-1 0,0 1 0,0 0 0,0-1 0,0 1 0,0 0 0,0 0 0,0-1 0,0 1 0,-1 0 0,1 0 0,0 0 0,0 0 0,-1 0 0,1 0 0,-1 0 0,1 0 0,0 2 0,0 0-19,0 1 0,0-1-1,0 1 1,0-1 0,0 1 0,-1 7 0,1 0 64,-2 1 0,0 0 1,0 0-1,-1-1 1,0 1-1,-1-1 1,-1 1-1,0-1 0,0 0 1,-1-1-1,0 1 1,-1-1-1,-11 15 0,-11 11 139,-3-2-1,0-1 0,-71 56 1,11-24-348,-10 9 108,56-42 178,34-25-100,0 0 0,0 1 0,-11 11 0,15-15 20,3-1 205,11 2-80,-3-4-118,0 0-1,0 0 0,0-1 0,0 1 1,0-1-1,1 0 0,-1 0 0,0 0 0,7-2 1,5 0 37,184-18 921,-35 5-501,-106 10-421,-47 5-89,0 0 0,25 4-1,5 0-43,-41-4-44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67 3488,'-1'4'941,"2"-4"-464,-1-1-384,1 0 1,-1 1-1,1-1 1,0 1-1,-1-1 1,1 1-1,0-1 1,-1 1-1,1 0 1,0-1 0,-1 1-1,1 0 1,0-1-1,0 1 1,0 0-1,0 0 1,17-5 6268,-14 5-5705,0 1-1,0-1 1,0 1-1,-1 0 1,1 1-1,4 1 1,-4-2-387,0 1 0,0-1 0,0 0-1,1 0 1,-1 0 0,6 0 0,160 11 2682,10 0-1840,299-29-610,38-22-97,-505 39-409,696-43 1126,5 53 837,-638-5-1813,86 10-382,-143-13-106,23 1 0,-2-3-3309,-29 0 1868,-8 0 1277,-1 0-1,0 0 0,1 1 1,-1-1-1,0 0 0,1 0 1,-1 1-1,0-1 0,1 0 1,-1 1-1,0 0 1,0-1-1,0 1 0,1 0 1,-1-1-1,0 1 0,0 0 1,0 0-1,1 1 0,5 7-5711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7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155 108 1728,'-4'3'8410,"-10"2"-1738,27-16-5509,12-16-413,-13 14-529,1 0-1,0 1 0,27-20 1,-38 31-209,1 0-1,-1 0 1,1 0 0,-1 0 0,1 0 0,-1 1 0,1-1 0,-1 1 0,1-1-1,-1 1 1,1 0 0,0 0 0,-1 0 0,1 1 0,-1-1 0,1 1 0,0-1-1,-1 1 1,5 1 0,-2 1 36,-1-1 0,1 0-1,0 1 1,-1 0 0,0 0 0,0 0-1,0 1 1,0-1 0,5 7-1,-7-7 23,0 1 0,0-1 0,0 1 0,0-1-1,0 1 1,-1 0 0,0 0 0,0 0 0,0 0-1,0 0 1,0 0 0,-1 0 0,0 0 0,0 0 0,0 0-1,0 0 1,-1 1 0,1-1 0,-1 0 0,0 0-1,-3 6 1,-2 7 180,-2-1 0,0 0 1,-14 23-1,20-36-237,-13 19 317,-2 0 0,-36 38 0,30-37-243,-79 72 377,70-66-208,26-23-231,-1 0 0,0-1 0,0 1-1,-1-2 1,1 1 0,-1-1 0,0 0 0,-10 4 0,18-8-27,0 0 0,0 0 0,0 0 0,0 0 0,0 0 0,-1 0 0,1 0 0,0 0 1,0 0-1,0 0 0,0 0 0,0 0 0,0 0 0,0 0 0,0 0 0,0 0 0,0 0 0,0 0 0,0 0 0,0 0 0,0 0 1,-1 0-1,1 0 0,0 0 0,0 0 0,0 0 0,0 0 0,0 0 0,0 0 0,0 0 0,0 0 0,0 0 0,0 0 0,0 0 0,0 0 1,0 0-1,0 0 0,0 0 0,0 0 0,-1 0 0,1 0 0,0 0 0,0 0 0,0 0 0,0 0 0,0-1 0,0 1 0,0 0 0,0 0 1,0 0-1,0 0 0,0 0 0,0 0 0,0 0 0,0 0 0,0 0 0,0 0 0,0 0 0,0 0 0,0 0 0,0 0 0,0-1 0,0 1 1,0 0-1,4-6-154,8-6 32,4 0 165,0 0 0,1 1 0,0 0 0,1 2 0,0 0 0,1 1 0,0 1 0,0 0 0,32-5 0,-44 10-30,1 0-1,0 1 0,0 1 1,0-1-1,0 1 0,0 1 1,0-1-1,0 1 1,0 1-1,-1-1 0,1 1 1,0 1-1,-1-1 0,1 2 1,-1-1-1,0 1 1,10 6-1,-1 0 156,-14-9-715,0 0 0,0-1 1,0 1-1,0-1 0,0 0 0,1 1 1,-1-1-1,0 0 0,0 0 0,0-1 1,0 1-1,0 0 0,0 0 0,0-1 0,0 0 1,0 1-1,4-3 0,19-5-5413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1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74 2720,'-6'-11'15081,"9"7"-12723,3-4-1975,1 1-1,-1 1 0,2 0 0,-1 0 0,11-6 1,-16 10-390,0 1-1,0-1 1,0 1 0,1 0 0,-1 0 0,0 0 0,1 0 0,-1 0 0,1 0 0,-1 1-1,1-1 1,-1 1 0,1 0 0,-1 0 0,1 0 0,0 0 0,-1 0 0,1 0 0,-1 1-1,1-1 1,-1 1 0,1 0 0,3 1 0,-5-1 6,0 0 1,1 0-1,-1 0 1,0 0-1,0 0 1,0 0-1,0 0 1,0 0-1,0 0 0,0 1 1,-1-1-1,1 0 1,0 0-1,-1 1 1,1-1-1,-1 1 0,1-1 1,-1 1-1,0-1 1,1 0-1,-1 1 1,0-1-1,0 1 1,0-1-1,0 1 0,-1 1 1,1 3 10,-1-1 1,0 1-1,-1-1 1,1 1-1,-4 6 1,0-2 52,-1-1 0,0 0-1,0 0 1,-1-1 0,0 0 0,0 0 0,-1-1-1,-16 13 1,-26 16 263,41-30-68,2-1 857,15-3 488,28-3-776,-16 0-857,0 1 0,0 1 0,-1 0 0,25 6 0,-30-2-1527,0 3 431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28 552 5152,'-13'-12'1615,"13"12"-1585,-1 0 0,1 0 0,0-1 1,-1 1-1,1 0 0,-1 0 0,1 0 1,-1 0-1,1 0 0,-1 0 0,1 0 1,-1 0-1,1 0 0,-1 0 1,1 0-1,-1 0 0,1 1 0,-1-1 1,1 0-1,0 0 0,-1 0 0,1 1 1,-1-1-1,1 0 0,0 0 0,-1 1 1,1-1-1,0 0 0,-1 1 0,1-1 1,0 1-1,-1-1 0,1 1 56,0-1-1,0 1 0,-1-1 1,1 1-1,0 0 1,0-1-1,0 1 1,0-1-1,0 1 1,0-1-1,1 1 0,-1-1 1,0 1-1,0-1 1,0 1-1,0-1 1,0 1-1,1-1 1,-1 1-1,0-1 0,1 0 1,-1 1-1,0-1 1,1 1-1,-1-1 1,0 0-1,1 1 0,-1-1 1,1 0-1,-1 1 1,0-1-1,1 0 1,-1 0-1,1 1 1,0-1-1,18 10 2258,-17-9-2137,1-1 1,-1 1 0,0-1-1,1 0 1,-1 0 0,0 0-1,1 0 1,-1-1 0,0 1 0,1 0-1,-1-1 1,0 0 0,0 1-1,1-1 1,-1 0 0,0 0-1,4-3 1,3-2 201,0-1 1,12-10-1,-20 16-383,83-81 738,21-19-561,-83 83 17,-2-1 1,33-39-1,-42 44-71,-1 0 0,0-1 0,-2 0 1,0-1-1,10-25 0,-13 28 10,0 0 59,-1-1 0,5-17 0,-9 28-156,1 0 0,-1 0 1,0 0-1,0 0 0,0 0 0,0 0 1,0 0-1,0 0 0,-1 0 1,1 0-1,-1 0 0,0 0 0,0 0 1,0 1-1,-1-1 0,-1-4 1,2 6-31,0 0 0,0 0 1,0 0-1,0 0 1,0 0-1,0 0 1,0 1-1,0-1 0,0 0 1,-1 1-1,1-1 1,0 0-1,0 1 0,-1 0 1,1-1-1,0 1 1,-1 0-1,1-1 1,0 1-1,-1 0 0,1 0 1,0 0-1,-1 0 1,1 0-1,-1 1 0,1-1 1,0 0-1,0 1 1,-1-1-1,1 1 1,0-1-1,-1 1 0,1-1 1,0 1-1,-2 1 1,-4 3 9,0 0 0,0 1 1,0 0-1,-7 8 1,12-11 1,-24 24 267,2 0 0,2 2 0,-25 39 0,36-49-226,1 1 0,0-1 1,2 2-1,0-1 0,1 1 0,-7 38 0,13-51-111,0 1-1,1 0 0,0-1 1,1 1-1,0 0 0,1-1 1,2 11-1,0-4-73,1-1 1,1 1-1,7 14 0,-12-27-19,0 1 0,1-1-1,-1 0 1,0 0 0,1 0 0,0 0-1,-1 0 1,1 0 0,0 0 0,0 0-1,0 0 1,0-1 0,5 3 0,-4-3-129,0 0 1,-1-1 0,1 1-1,0-1 1,0 1 0,0-1-1,0 0 1,0 0 0,1 0-1,-2-1 1,1 1 0,5-2-1,18-6-2682,0-1-1,0-1 0,29-16 1,0 0-1737,-13 7 2087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15 6048,'-3'-14'9311,"2"21"-6921,-4 73 2173,-18 40-2310,-12 87-1373,34-195-917,-11 178-1238,12-189 277,3-13-6644,7-15 2026,-7 12 1051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45 9728,'-29'-6'3120,"29"6"-3077,1-1 0,-1 1 0,0 0 0,0 0 0,0 0 0,0 0 1,0 0-1,0 0 0,0 0 0,0-1 0,0 1 0,0 0 1,0 0-1,0 0 0,0 0 0,1 0 0,-1 0 0,0-1 0,0 1 1,0 0-1,0 0 0,0 0 0,0 0 0,0 0 0,-1 0 0,1-1 1,0 1-1,0 0 0,0 0 0,0 0 0,0 0 0,0 0 0,0 0 1,0-1-1,0 1 0,0 0 0,0 0 0,0 0 0,0 0 0,0 0 1,-1 0-1,1 0 0,0 0 0,0 0 0,0 0 0,0-1 1,0 1-1,0 0 0,-1 0 0,1 0 0,0 0 0,0 0 0,0 0 1,0 0-1,0 0 0,0 0 0,-1 0 0,1 0 0,0 0 0,0 0 1,0 0-1,0 0 0,0 0 0,-1 0 0,12-4 3296,79-1 656,184-11-4006,-191 12-5132,-46 1 548,-13 2-898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2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13 10144,'-8'-13'3326,"8"13"-3222,1 0-1,0 1 1,-1-1 0,1 0-1,-1 0 1,1 0 0,-1 0 0,1 0-1,0 0 1,-1 1 0,1-1-1,-1 0 1,1 1 0,-1-1-1,1 0 1,-1 1 0,1-1-1,-1 0 1,0 1 0,1 0 0,0-1 53,-1 1 0,1 0 0,0-1 1,-1 1-1,0 0 0,1 0 1,-1-1-1,1 1 0,-1 0 0,0 0 1,1-1-1,-1 1 0,0 0 1,0 0-1,0 0 0,0 0 0,0 1 1,0 18 1213,-1-9-320,0 42 1927,-15 104 1,-42 176-2393,42-228-2647,8-39-6261,4-48 4413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42.1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45 1728,'12'-11'12827,"-11"15"-11686,-1-2-980,0 0 0,1 0 0,-1 0 0,1 0 0,-1 0 1,1 0-1,0 0 0,2 3 0,2 9 351,-3-8-318,0 0 0,-1 0 0,2 0 0,-1 0 0,1 0 0,0 0 0,5 7 0,0-2 93,-1 0 1,11 25-1,8 11 152,-11-24-252,4 6 264,28 33 0,-39-53-361,0-1 0,0 0 0,1 0 0,0-1 0,0 0 0,1-1-1,18 10 1,-12-8 68,13 4 106,-17-9-180,0-1 0,0-1 0,1 0 1,15 0-1,20-3-57,-28 1 32,0 0-1,32 4 1,-44-3-36,-1-1 1,1 1-1,-1-1 1,0-1 0,1 0-1,-1 0 1,0 0-1,12-6 1,6-2 25,223-84-44,-188 69-93,77-35 70,16-8 55,-125 59-32,0 1 1,33-5-1,-56 12-5,116-14 211,-64 9-193,87 0 20,-40 3 180,-31-4-207,34-2-192,81 15 452,-154-3-168,0 1 0,-1 2-1,51 16 1,-76-20-88,-1 1 0,1 0 0,-1 0 0,0 1 1,0 0-1,0 0 0,0 0 0,-1 1 0,1 0 0,-1 1 0,0 0 0,-1-1 0,0 2 0,0-1 0,0 1 0,4 7 0,-1-4 58,-8-10-48,1 1 1,-1-1-1,0 0 1,1 0-1,-1 0 1,0 0 0,0 0-1,1 0 1,-1 0-1,0 1 1,1-1-1,-1 0 1,0 0 0,1 0-1,-1 0 1,0 0-1,1 0 1,-1-1 0,0 1-1,0 0 1,1 0-1,-1 0 1,1 0-1,1-2 15,0 1-1,0-1 0,-1 0 1,1 0-1,0 0 0,-1 0 1,1 0-1,0-2 0,3-3-64,0 1-1,12-11 1,1-1 315,-13 14-301,0-1 0,1 0 1,0 1-1,0 0 0,0 1 1,12-6-1,42-13-320,-21 11 283,1 2-1,0 2 0,48-3 1,123 4 493,-189 7-599,28 5 0,-6-1 307,51 10 290,-55-9-356,24 1-233,144 17 281,-130-13 290,-10 2-432,-36-6 105,6 1-62,-16-3 68,0-1 1,0 0-1,27-1 0,-14-4-66,-1-2 1,37-9-1,5 0 109,22-5-127,-56 9 71,46-11 252,30-5-126,-99 20-153,0 0-1,19-8 1,-28 8-89,-5 2-117,0 1 0,-1-1 0,1 0 0,-1 0 0,0-1 0,1 0 0,-1 1 0,0-1 0,-1-1 0,1 1 0,0 0 0,3-6 1,-6 8-128,-1 0 0,0 1 0,1-1 0,-1 1 0,0-1 0,0 0 0,0 1 0,0-1 1,1 0-1,-1 1 0,0-1 0,0 0 0,0 1 0,0-1 0,-1 0 0,1 1 1,0-1-1,0 0 0,0 1 0,0-1 0,-1 0 0,1 1 0,-1-2 0,-3-6-2899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0:5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1568,'1'-8'13857,"3"18"-11277,3 20-3130,20 156 3369,-4-25-2016,-14-26 989,-15-251-927,-1-7-765,-3-115-313,8 193 186,0 7-3744,2 45 2763,0 1-383,0-1 0,0 1 0,1-1 0,0 0 0,3 11 0,9 6-4310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00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2912,'0'-8'19477,"6"4"-19088,0 4-218,0-1-1,0-1 1,0 1-1,7-4 1,12-2 192,-1 2-132,1 2 0,37-1 0,60-1 431,-105 5-780,-16 0 454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0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8 145 1472,'-7'-4'12560,"8"3"-12285,1 0 0,-1 0 1,1 0-1,-1 0 1,1 1-1,0-1 0,-1 1 1,1-1-1,0 1 0,3-1 1,-4 1-138,23 1 988,-17-2-1025,65 1 384,-70 0-443,0 0 0,0-1 0,0 1 0,0-1 0,-1 1 0,1-1 0,0 0 0,0 0 0,-1 0 0,1 0 0,0 0 0,-1 0 0,1 0 0,-1 0 0,1-1 0,-1 1 0,0-1 0,0 1 0,0-1 0,1 1-1,-1-1 1,-1 0 0,1 1 0,0-1 0,0 0 0,-1 0 0,1 0 0,-1 0 0,1-3 0,0-7 8,-1 9-45,0-1 1,0 1 0,0-1 0,0 1-1,0-1 1,-1 1 0,0-1-1,1 1 1,-4-7 0,0 1 50,-9-12-54,12 20 9,0 0-1,0 0 0,0 1 0,0-1 0,0 0 0,0 1 0,0-1 0,0 0 0,0 1 0,0-1 1,0 1-1,-1 0 0,1-1 0,0 1 0,0 0 0,0 0 0,0-1 0,-2 1 0,-1 2 60,0 1 0,0-1 0,0 1 0,1 0 0,-1 0 0,1 0 0,-4 4 0,-8 5 222,13-10-233,-1 0 0,1 0-1,-1 0 1,1 0 0,0 0 0,0 1 0,0-1 0,0 1-1,-2 4 1,-2 2 134,-2 11 73,1 3-246,5-17 52,-1 1-1,2-1 0,-1 1 0,1-1 1,-1 14-1,2-6 202,1 0 0,0-1 0,1 1-1,0-1 1,6 19 0,-7-30-231,0-1 0,-1 0 0,1 1 0,0-1 0,0 0 0,0 0 0,0 1 0,0-1 0,0 0 0,0 0 0,0 0 0,0 0 0,0 0 0,1-1 0,-1 1 0,0 0 0,1 0 0,-1-1 0,0 1 1,1-1-1,-1 1 0,1-1 0,-1 0 0,1 0 0,-1 1 0,1-1 0,-1 0 0,1 0 0,2-1 0,5 0 294,1 0 0,-1-1 0,16-4 0,-9 1-66,32-10-27,-37 11-230,0 0 0,0 1 0,0 0-1,0 1 1,20-2 0,-27 4-117,0 0 0,0-1 1,0 1-1,0-1 0,0 0 1,4-1-1,-1-1-4129,9-5-7410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2560,'0'0'832,"23"-12"6208,-21 11-6649,0 1-1,-1-1 1,1 0 0,0 0 0,0 0 0,-1 0 0,1 0 0,0-1-1,-1 1 1,0 0 0,3-4 0,11-7 1622,3 2-892,8-5-524,-20 11-559,1 1 0,-1-1 0,1 1 1,0 1-1,-1-1 0,1 1 0,1 0 0,12-2 1,18-4-37,-28 5 8,1 1-1,0 0 1,1 1-1,-1 1 0,11 0 1,-19 0-24,-2 0 20,-1 0-1,1 0 1,0 0 0,0 1-1,0-1 1,0 0 0,-1 1-1,1-1 1,0 0-1,0 1 1,0-1 0,-1 1-1,1-1 1,0 1 0,-1 0-1,1-1 1,-1 1 0,1 0-1,0-1 1,-1 1-1,1 0 1,-1 0 0,0-1-1,1 1 1,-1 0 0,0 0-1,1 0 1,-1 0 0,0 0-1,0 1 1,1 1 57,-1 1-1,1-1 1,-1 0-1,0 1 1,0-1 0,-2 6-1,0 0 15,-1-1 0,0 1 0,0-1 0,-1 0-1,0 0 1,-10 14 0,-37 42-66,19-25 176,-79 84 885,110-122-848,20-9 288,15-3-297,0 1 1,66-8-1,-46 16 175,-36 3-247,-16-1-63,2 1-42,0 0-784,-5 6-258,1-5 404,-7 18-3261,2-12-408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1248,'-2'-2'-32,"4"2"833,-1 0-599,-1 1 0,1-1-1,0 0 1,0 0 0,0 0 0,-1 0 0,1 0 0,0 0 0,0 0 0,-1-1 0,1 1 0,0 0-1,0 0 1,1-1 0,16-7 15005,-18 8-15086,-6 12 386,4-9-410,1 0 0,-1 0 0,1 0 0,0 0 0,0 0 0,0 0 0,0 0 0,0 0 0,0 5 0,1 5 186,-2 0 0,-2 14 0,1-14-121,1 0-1,0 16 0,1-9-59,1-14-48,-1-1-1,1 0 1,0 1 0,0-1 0,1 0-1,-1 0 1,1 1 0,0-1 0,1 0-1,-1 0 1,3 5 0,-3-9-43,-1 0 1,1 0-1,-1 0 1,1 0-1,-1 0 1,1 0-1,0 0 1,-1-1-1,1 1 1,0 0-1,0 0 0,0-1 1,-1 1-1,1-1 1,0 1-1,0-1 1,0 1-1,0-1 1,0 1-1,0-1 1,0 0-1,0 0 0,2 1 1,-1-1 38,4 1-403,0 0 1,0-1-1,-1 0 0,9-1 0,-3 1-3541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1:5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 3072,'-10'-5'14757,"20"23"-14368,-5-4-100,-1 0-1,0 1 1,-1 0 0,-1-1-1,0 1 1,-1 0 0,-1 0-1,0 0 1,-1 0 0,0 0-1,-2 0 1,1 0 0,-2 0-1,0-1 1,-12 28 0,8-25-175,-1-1 0,-1 0 0,0 0 1,-16 18-1,20-28-443,1 0 1,-1 0-1,0-1 0,-1 0 1,1 0-1,-1-1 0,0 1 1,0-1-1,-1-1 0,1 0 1,-1 0-1,-8 3 0,5-3-2476,2 2-3221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5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41 6880,'-27'-9'2560,"19"1"3392,8 5-5184,3-2-289,-3 1-287,10 1-352,-2 3 64,-3-5-1503,0 2 863,4 3-2496,-1 3-3520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7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152 194 2976,'-5'-8'11047,"4"8"-10691,-12 1 3517,-21 10-4933,24-7 2619,4-2-1506,1 0 1,1 0-1,-1 1 0,0 0 0,1 0 0,-1 0 0,1 0 0,0 1 0,0-1 0,0 1 0,0 0 0,1 1 0,0-1 0,0 0 0,0 1 0,0 0 0,1 0 0,0 0 0,0 0 0,0 0 0,0 0 0,1 0 0,0 1 0,0-1 1,0 0-1,1 1 0,0-1 0,0 1 0,0-1 0,1 0 0,-1 1 0,1-1 0,1 0 0,-1 1 0,1-1 0,3 7 0,0-2 7,1-1 0,0 0 0,1 0 0,0-1 0,0 0 0,10 9 0,-12-13-25,0 0 0,1 0 1,-1 0-1,1 0 0,0-1 0,0 0 1,1 0-1,-1-1 0,1 0 0,-1 0 0,8 1 1,-6-2 17,-1 0 1,1 0-1,-1-1 0,1 0 1,0 0-1,11-3 1,-15 2-25,-1 0 1,0 0 0,1 0 0,-1-1-1,0 1 1,0-1 0,0 0 0,0 0 0,0 0-1,0 0 1,-1 0 0,1-1 0,-1 1-1,0-1 1,1 0 0,2-4 0,-3 2 6,1-1 0,-1 1 0,0-1 0,0 0 0,0 1 0,-1-1 1,0 0-1,0 0 0,0 0 0,-1 0 0,0 0 0,0 0 0,-2-8 0,1 5-14,-1 0-1,0 0 1,0 1-1,-1-1 1,0 0-1,0 1 0,-1 0 1,-6-9-1,4 8-5,-1 0-1,0 0 1,0 1 0,-1 0-1,-9-7 1,-45-29-73,25 20 26,1 3-144,30 18 208,-1-1 0,1 1 0,-1-1 0,1-1 0,1 1 0,-1-1 0,0 0 0,-8-10 0,13 14-30,1 0 0,-1 0 1,1 0-1,0 0 0,-1 0 0,1 0 0,0 0 0,0 0 0,0 0 0,-1 0 0,1-1 0,0 1 0,0 0 0,1 0 0,-1 0 0,0 0 1,0 0-1,1 0 0,-1 0 0,0 0 0,1 0 0,-1 0 0,1 0 0,-1 0 0,1 0 0,-1 0 0,1 0 0,0 1 0,0-1 0,-1 0 1,1 0-1,0 1 0,0-1 0,0 0 0,2 0 0,2-3 28,1 0 0,0 1 1,0 0-1,11-4 0,1 2 117,1 1 1,-1 0-1,1 2 0,0 0 1,0 1-1,19 2 0,-20-1-2,2 1 28,0 1 1,24 5 0,-11-1-299,-23-5 19,-7 0 9,-1-1 0,0 0-1,1 1 1,-1-1 0,1 1 0,-1 0 0,0 0-1,4 1 1,-3 5-5903,-3-5 5259,1-1-1,-1 0 1,1 0 0,1 2 0,2 3-1997,1 6-3593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1 280 4064,'0'1'337,"1"0"0,-1-1 0,1 1 0,-1 0 0,1 0 0,0-1 0,0 1 0,-1 0 0,1-1 0,0 1 0,0-1 0,0 1 0,0-1 0,0 1 0,-1-1 0,1 0 0,0 1 0,0-1 0,0 0 0,2 1 0,1-2-59,-1 1 0,1-1 0,-1 0 0,1 0 0,-1 0 0,1 0 1,-1-1-1,0 0 0,1 1 0,-1-1 0,0 0 0,0 0 0,0-1 0,-1 1 0,1-1 0,0 1 0,2-4 0,3-5-181,0 1 0,-1-1-1,9-16 1,14-41 11,-20 45-24,-8 15-29,1-1 1,-1 1 0,-1 0-1,0-1 1,0 1 0,0 0-1,-2-13 1,1 12 11,1 8-49,-1 0 1,0 0-1,0 0 1,0 0-1,0 0 1,0 0 0,-1 0-1,1 0 1,0 0-1,0 0 1,-1 0-1,1 0 1,-1 0-1,1 0 1,-1 0-1,1 0 1,-1 0-1,0-1 1,0 2 10,1 0 1,-1-1 0,1 1-1,-1 0 1,1 0-1,-1 0 1,1 0-1,-1 0 1,1 0-1,-1 0 1,1 0-1,-1 0 1,1 0 0,-1 0-1,1 1 1,-1-1-1,1 0 1,-1 0-1,1 0 1,-1 1-1,1-1 1,0 0 0,-1 0-1,1 1 1,-1 0-1,-3 2 208,1 0 0,-1 1 0,1-1 0,0 1 0,0 0 0,-4 8-1,1 1 166,1 1 0,0 1 0,1-1 0,1 1 0,0 0 0,1-1 0,-1 20 0,3-26-284,0-1 0,1 1 0,0-1 0,0 0 0,0 0 0,1 1 0,0-1 0,0 0-1,1 0 1,0-1 0,0 1 0,5 7 0,-6-10-185,0-1 0,1 1 0,0-1 0,0 0 0,0 0 0,0 0 0,0 0 0,1 0 0,-1-1 0,1 1 0,0-1 0,0 0 0,0 0 0,0 0 0,0-1 0,0 1 0,0-1 0,1 0 0,-1 0 0,0-1 0,7 1 0,11-2-2801,1 0-1,0-1 1,-1-1 0,0-2-1,26-7 1,-14-4-780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2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41 1664,'-13'0'22687,"16"0"-22665,1-1-1,0 0 1,-1 0 0,1 0-1,0-1 1,-1 1-1,4-3 1,14-5 195,2 4-117,0 0 1,1 2 0,-1 0-1,33 2 1,-8-1-12,105 1 327,-86 2-150,-66-1-495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3392,'0'0'12949,"5"8"-11952,-3-7-876,1 1 0,0 0 0,-1-1 0,1 1 0,0-1 0,0 0 0,0 0 0,0 0 0,0 0 0,1-1-1,-1 1 1,0-1 0,0 0 0,0 0 0,6 0 0,5-2 36,1 0-1,15-5 1,-17 4-34,-7 2-109,-1-1-1,1 0 1,-1 0 0,1 0 0,-1-1-1,0 0 1,0 0 0,7-5-1,-11 7-19,0 0 0,0 0-1,0 0 1,0 0 0,0 0-1,0 1 1,0-2 0,-1 1 0,1 0-1,0 0 1,-1 0 0,1 0-1,-1 0 1,1-1 0,-1 1-1,0 0 1,1 0 0,-1-1-1,0 1 1,0 0 0,0 0-1,0-1 1,0 1 0,0 0-1,0-1 1,0 1 0,-1 0-1,1 0 1,0-1 0,-1 1 0,1 0-1,-1 0 1,1 0 0,-1 0-1,0 0 1,0 0 0,1 0-1,-1 0 1,0 0 0,0 0-1,0 0 1,0 0 0,-2-1-1,1 0 23,-1 0-1,0 0 1,0 0-1,0 1 0,0-1 1,0 1-1,0 0 1,0 0-1,0 0 0,0 0 1,-1 0-1,1 1 1,0-1-1,0 1 0,-1 0 1,1 0-1,0 0 1,-1 1-1,-4 0 0,3 0 116,-1 1-1,1 0 1,-1 0 0,1 0-1,0 0 1,-1 1-1,1 0 1,1 0-1,-1 0 1,-7 6-1,0 2 481,8-8-409,1 1-1,-1-1 1,0 1-1,1 0 1,0 0-1,-5 7 1,7-9-134,0 0 0,-1 0 0,1 0 1,0 1-1,0-1 0,1 0 0,-1 1 0,0-1 1,1 0-1,-1 1 0,1-1 0,0 1 0,0-1 1,0 1-1,0-1 0,0 1 0,1-1 1,-1 1-1,1-1 0,-1 0 0,1 1 0,0-1 1,1 4-1,0-2-5,1 0 0,-1 0 0,0-1 0,1 1 1,0 0-1,0-1 0,0 0 0,0 1 0,0-1 0,1-1 1,0 1-1,-1 0 0,1-1 0,0 0 0,0 0 0,0 0 0,0 0 1,1-1-1,-1 1 0,0-1 0,1 0 0,-1 0 0,8 0 0,8-1-540,0 0-1,1 0 1,38-8-1,-50 6-76,2 1-1116,1-1 1,-1 0 0,0-1-1,-1 0 1,1-1 0,17-9 0,-10 1-4091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3552,'-1'4'11960,"10"-1"-5477,-3-2-8815,250-1 5564,-135 8-2922,-120-8-545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1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34 5312,'-1'-1'303,"-4"-4"1070,11 4 3084,-4 0-3906,0 0 0,0 0 0,0 0-1,0 0 1,1 0 0,2-1 0,23-5 1609,-20 4-1875,0 1 0,-1 0 0,1 0 1,9 0-1,-15 2-276,0 0-1,0 0 1,0 0 0,0 0 0,0 1 0,0-1-1,0 0 1,0 1 0,0 0 0,0-1 0,0 1-1,0 0 1,0 0 0,-1 0 0,1 0-1,0 1 1,-1-1 0,1 0 0,-1 1 0,3 2-1,-3-3 38,0 1 0,-1-1 0,1 0 0,0 1 0,-1-1-1,1 1 1,-1 0 0,1-1 0,-1 1 0,0-1-1,0 1 1,0 0 0,0-1 0,0 1 0,0-1 0,0 1-1,0 0 1,-1-1 0,0 3 0,-1 2 123,0 0 1,0-1 0,-5 9-1,0 2 431,-9 27 0,10-25-35,-10 20 1,16-37-501,-1 0 0,0 0 0,1 0 0,-1 0 1,1 0-1,-1 0 0,1 0 0,0 0 0,0 1 0,-1-1 1,1 0-1,0 0 0,0 0 0,0 0 0,0 1 1,0-1-1,0 0 0,1 0 0,-1 0 0,0 1 0,0-1 1,2 2-1,-2-3-31,1 1 0,0 0 0,0 0 1,0 0-1,0-1 0,0 1 0,0-1 0,0 1 1,0 0-1,0-1 0,1 0 0,-1 1 0,0-1 1,0 0-1,0 0 0,0 1 0,1-1 0,0 0 1,4 0-51,0-1 1,0 1-1,-1-1 1,1 0 0,0 0-1,-1-1 1,1 1 0,6-4-1,0-3-2486,-10 7 1266,0-1 0,-1 1 0,1-1 0,-1 0 1,1 1-1,-1-1 0,3-4 0,-4 6 1030,0-1 0,0 1 0,1-1 0,-1 1 0,0-1 0,1 1 0,-1-1-1,1 1 1,-1-1 0,0 1 0,1 0 0,-1-1 0,1 1 0,-1 0 0,1-1 0,0 1-1,20-4-4843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12 7392,'-10'-2'1158,"8"1"-888,0 1 1,1-1-1,-1 1 1,0-1 0,0 1-1,1-1 1,-4-2-1,4 3 74,1 0 0,-1-1 1,1 1-1,-1 0 0,1-1 0,-1 1 0,0 0 0,1 0 0,-1 0 0,1 0 0,-1 0 0,1 0 0,-1 0 0,0 0 1,1 0-1,-1 0 0,1 0 0,-1 0 0,0 0 0,1 0 0,-1 0 0,1 0 0,-1 1 0,1-1 0,-2 1 0,1 0-65,0 0 0,-1 0 0,1 0-1,0 0 1,0 0 0,0 0 0,0 0 0,0 1-1,1-1 1,-2 2 0,1-1-200,0 0 0,0 0 1,0 0-1,1 1 0,-1-1 0,0 0 1,1 0-1,0 0 0,0 0 0,-1 1 0,1-1 1,0 0-1,1 0 0,-1 0 0,0 1 1,2 2-1,1 1-89,1 0-1,0 0 1,0-1 0,1 0-1,-1 1 1,1-2 0,0 1-1,1 0 1,-1-1 0,9 5-1,-11-7-110,10 9-2524,5 4-1502,-4-11-3028,-7-6 3197,1-6 2568,-5 5 569,8-6-1362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8384,'-17'-15'3104,"12"15"-2400,0 0 1856,5-5-2080,10 10-4960,-1-2 3296,-1 6-3712,5 2 2784,-8-2 448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2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73 191 5056,'-2'-1'1079,"0"0"-1,0 1 1,-1-1 0,1 1 0,0-1 0,0 1-1,-4 0 1,-13 4 4120,17-3-4975,0 1 0,0-1 0,0 0 0,0 1 0,0-1 0,0 1 0,0 0 0,0 0 0,0 0 0,1 0 0,-1 0 0,1 0 0,-3 4 0,3-3-176,0 0 1,1 0 0,-1 0 0,1 0 0,-1-1-1,1 1 1,0 0 0,0 0 0,0 0 0,0 0-1,1 0 1,-1 0 0,1 0 0,0 0 0,1 3-1,0 2 50,1-1 0,1 1 0,0-1-1,5 9 1,-9-15-83,0-1-1,1 1 1,-1 0 0,1-1-1,-1 1 1,1 0-1,-1-1 1,1 1 0,-1 0-1,1-1 1,-1 1 0,1-1-1,0 1 1,-1-1 0,1 0-1,0 1 1,-1-1 0,1 0-1,0 1 1,0-1-1,-1 0 1,1 0 0,0 1-1,0-1 1,0 0 0,-1 0-1,1 0 1,0 0 0,0 0-1,0 0 1,-1 0 0,1-1-1,0 1 1,0 0-1,-1 0 1,1-1 0,0 1-1,0 0 1,-1-1 0,1 1-1,0-1 1,-1 1 0,1-1-1,0 1 1,0-2-1,1 0-9,0-1-1,0 1 0,0-1 0,0 0 0,0 1 0,-1-1 0,1 0 0,-1 0 0,2-6 1,0-1 101,-1-1 0,-1 1 1,1-1-1,-2 0 0,0-14 0,0 19-89,-1 0 0,0 0 0,-1 0-1,1 0 1,-1 0 0,0 0-1,0 1 1,-1-1 0,0 1-1,-6-10 1,-1 2 173,5 8-163,1-1 1,0 0-1,0 0 0,-6-12 0,10 16-14,-1 1 0,1-1 0,-1 1 0,1-1 0,-1 1 0,1-1 0,0 1-1,0-1 1,0 1 0,0-1 0,0 1 0,0-1 0,1 1 0,-1-1 0,0 1 0,1-1 0,-1 1 0,1-1 0,0 1 0,-1-1-1,1 1 1,0 0 0,0-1 0,0 1 0,0 0 0,0 0 0,2-2 0,2-2 52,0 1 0,1 1 0,-1-1 0,1 1 0,0 0 0,0 0-1,0 1 1,0-1 0,0 2 0,0-1 0,13-1 0,3 1 131,-1 1 0,28 2 0,-7 0 202,-33 0-378,0 0-1,0 0 0,10 3 1,-11-2-166,1 0 0,-1-1 0,10 0 0,-14-1-368,0 0 0,0 1 0,-1-1 0,1 1 0,0 0 0,4 1 0,-7-2 193,0 0-1,0 1 1,-1-1-1,1 1 1,0-1 0,0 1-1,-1-1 1,1 1 0,0-1-1,-1 1 1,1-1 0,0 1-1,-1 0 1,1-1 0,-1 1-1,1 0 1,-1 0 0,0-1-1,1 1 1,-1 0-1,0 0 1,1 0 0,-1-1-1,0 1 1,0 0 0,0 0-1,0 0 1,1 0 0,-1 0-1,-1-1 1,1 1 0,0 1-1,-5 19-3598,-2 10-986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1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13 1568,'3'0'13241,"-1"0"-11043,-2-13 282,-4 13-2373,3 0-38,-7 6-31,-8 17 121,0 1 0,2 0 0,1 1 0,1 1 0,-17 51 0,0 16 143,-50 133 484,71-207-780,1-1-1,1 1 0,-3 21 1,8-37 24,1 0 1,0 0 0,0 1 0,0-1 0,1 0-1,-1 0 1,1 0 0,0 0 0,0 0-1,0 0 1,0 0 0,0 0 0,1 0-1,-1-1 1,1 1 0,-1 0 0,1-1 0,0 1-1,0-1 1,1 0 0,-1 0 0,0 0-1,1 0 1,-1 0 0,4 2 0,-1-2 15,-1-1 1,1 0 0,-1 0-1,1 0 1,-1 0 0,1-1-1,0 1 1,-1-1 0,7-1-1,23 2 176,-18 1-142,1 0 0,17-2 0,-13-5-160,-19 3-373,0-1-1592,17 2-14390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1 358 7136,'1'1'9184,"10"-5"-7196,13-9-1913,-8-2 130,-2 0 0,1-1 0,-2-1 0,0 0 0,13-24 0,-6 10-144,-2 4-30,24-37 1,-38 58 28,0-1-1,-1 0 1,0 0-1,-1 0 0,0 0 1,0-1-1,2-10 1,-4 16-45,0 1 0,1 0 0,-1-1 0,0 1 0,0 0-1,0-1 1,0 1 0,-1 0 0,1-1 0,0 1 0,-1 0 0,1 0 0,0-1 0,-1 1 0,1 0 0,-1 0 0,0 0 0,1-1 0,-1 1 0,-1-1 0,1 2 21,0-1-1,-1 0 1,1 1 0,0 0 0,-1-1-1,1 1 1,0 0 0,-1-1 0,1 1-1,-1 0 1,1 0 0,0 0 0,-1 0-1,1 1 1,-1-1 0,1 0 0,0 1-1,-1-1 1,0 1 0,-4 1 136,0 1 0,0 0 0,0 0 1,0 0-1,1 1 0,0 0 0,-1 0 0,1 0 0,1 1 0,-1-1 1,1 1-1,-7 9 0,3-2 118,0 0 1,1 1-1,0 0 1,-8 23 0,11-27-177,1 0 1,1 0 0,-1 1 0,2 0 0,-1-1-1,0 19 1,3-24-85,-1 1 0,1-1 0,-1 0 0,1 0-1,0 0 1,1 0 0,-1 0 0,1 0 0,0 0 0,0-1-1,0 1 1,0-1 0,0 1 0,1-1 0,0 0 0,0 0 0,0 0-1,5 4 1,-2-2-185,1-2-1,0 1 1,-1-1-1,1 0 1,0 0 0,0-1-1,0 0 1,12 2-1,6 0-2029,29 0-1,-4-3-2923,3-1 1589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37 2240,'-13'-3'315,"-23"-3"4068,16 6 10870,39-3-14164,37-3 0,-24 4-739,271-9 1213,-259 6-4288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1:34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7296,'-1'-2'248,"-3"-9"1896,5 11-2094,-1-1 1,0 1 0,0 0 0,0 0-1,0-1 1,1 1 0,-1 0 0,0 0-1,0 0 1,1-1 0,-1 1 0,0 0-1,0 0 1,1 0 0,-1 0 0,0 0-1,1-1 1,-1 1 0,0 0 0,0 0-1,1 0 1,-1 0 0,0 0 0,1 0-1,-1 0 1,0 0 0,1 0 0,-1 0-1,0 0 1,1 0 0,-1 0 0,2 1 227,0 0-1,-1-1 1,1 1 0,0 0 0,-1 0 0,1 0 0,-1 0 0,1 0 0,-1 0 0,0 1-1,1-1 1,-1 0 0,0 1 0,0-1 0,0 1 0,0-1 0,0 1 0,1 3-1,3 5 452,-1 1 0,-1 0 0,0-1-1,0 1 1,-1 1 0,1 20-1,-3 72 1700,-1-84-2015,-2 19 235,-2 0 0,-12 42 0,8-39-571,-6 25-1082,3-22-5403,11-43 5853,1 0 0,0-1 1,-1 1-1,1 0 1,0 0-1,0 0 0,0 0 1,0 0-1,0-1 0,0 1 1,1 0-1,-1 0 0,1 0 1,-1 0-1,1-1 0,0 1 1,1 2-1,7 13-4698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0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20 4160,'5'-11'14693,"-14"26"-13739,3-6-821,1 0 0,0 1-1,1 0 1,0-1 0,0 1-1,1 1 1,-2 10 0,2 0 123,0 1 0,1 33 0,2-3-27,-5-46-49,5-6-162,0 0 0,0 1 0,0-1 0,0 0-1,0 0 1,0 0 0,-1 0 0,1 0 0,0 0 0,0 0 0,0 0 0,0 0-1,0 0 1,0 0 0,-1 0 0,1 0 0,0 0 0,0 0 0,0 0 0,0 0 0,0 0-1,0 0 1,-1 0 0,1 0 0,0 0 0,0 0 0,0 0 0,0 0 0,0 0-1,0 0 1,0 0 0,-1 0 0,1 0 0,0 0 0,0 0 0,0 0 0,0 0 0,0-1-1,0 1 1,0 0 0,0 0 0,-1 0 0,1 0 0,0 0 0,0 0 0,0 0-1,0-1 1,0 1 0,0 0 0,0 0 0,0 0 0,0 0 0,0 0 0,0 0 0,0-1-1,0 1 1,0 0 0,0 0 0,0 0 0,0 0 0,0 0 0,0-1 0,0-22 105,-1 0 0,-2 0 1,0 0-1,-1 0 1,-2 0-1,-8-23 1,9 35-251,0 0 0,0 1 1,-11-16-1,8 10-1800,8 16 1810,0 0 0,0 0 0,0 0 0,0-1 0,0 1 0,0 0 0,0 0 0,0-1 0,-1 1 0,1 0 0,0 0 0,1-1 0,-1 1 0,0 0 0,0 0 0,0-1 0,0 1 0,0 0 0,0 0 0,0 0 0,0-1 0,0 1 0,0 0 0,0 0 0,1 0 0,-1-1 0,0 1 0,0 0 0,0 0 0,0 0 0,1-1 0,-1 1 0,0 0 0,0 0 0,0 0 0,1 0 0,-1 0 0,0 0 0,0 0 0,0 0 0,1-1 0,-1 1 0,0 0 0,0 0-1,1 0 1,-1 0 0,0 0 0,0 0 0,1 0 0,-1 0 0,0 0 0,0 0 0,1 1 0,-1-1 0,0 0 0,10 3-6325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12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2080,'1'-6'14288,"0"4"-14206,1 1 1,-1-1-1,0 0 1,0 0-1,0 0 1,0 0-1,1-3 1,5-11 232,2 0-229,-7 13-56,-1 0-1,1 0 1,-1 0-1,1 0 1,0 0-1,0 1 1,0-1-1,1 1 1,-1-1-1,1 1 1,-1 0-1,6-3 1,-1 1 34,-1 0-1,1-1 1,-1 1 0,12-12 0,-13 11-20,1 0-1,-1 1 1,1-1-1,0 1 1,0 1-1,9-6 1,-11 8-6,-1 0 0,1 1 0,0-1 1,-1 0-1,1 1 0,0 0 0,-1 0 1,1 0-1,0 1 0,-1-1 0,6 2 0,-7-1-4,-1 0-1,0 0 0,0 0 0,0 0 0,0 0 0,0 1 0,0-1 0,0 0 0,1 3 0,1-1-1,-2 0 10,1-1-1,0 1 0,-1 0 1,1 0-1,-1-1 1,0 1-1,0 0 1,0 0-1,0 0 1,-1 1-1,1-1 0,-1 0 1,0 0-1,0 0 1,0 0-1,0 0 1,0 0-1,-2 5 1,-1 4 104,0 0 0,-2 0 1,-6 16-1,-1-1-20,4-5-35,-43 100 175,7-18-63,32-78-93,9-19-100,0 0-1,0 0 1,-1 0-1,0-1 1,0 1-1,0-1 1,-8 8-1,7-6-2,5-7 2,0-1 0,0 1-1,0-1 1,0 0 0,0 1-1,0-1 1,-1 0 0,1 1-1,0-1 1,0 0 0,0 1 0,0-1-1,-1 0 1,1 1 0,0-1-1,-1 0 1,1 0 0,0 1-1,0-1 1,-1 0 0,1 0-1,0 1 1,-1-1 0,1 0-1,0 0 1,-1 0 0,1 0-1,-1 0 1,1 0 0,0 0-1,-1 1 1,0-1 0,3-2-25,0 1 1,-1 0 0,1-1-1,0 1 1,-1 0-1,0-1 1,3-3 0,-2 2-44,2-1 60,0 0-1,0 0 1,0 1-1,0-1 1,0 1-1,1 0 1,0 0-1,-1 0 1,1 0-1,7-2 1,4 0 153,1 0-1,-1 1 1,1 1 0,25-2 0,67 3 159,-62 3-478,-5 1 100,13 1-55,-49-3-958,0-1 0,0 1 1,11-4-1,-16 3 651,1 1 1,-1 0-1,1-1 1,-1 1-1,0-1 0,1 0 1,-1 1-1,0-1 0,0 0 1,1 0-1,-1 0 0,0 0 1,0 0-1,0 0 0,0 0 1,0 0-1,-1 0 0,3-3 1,-1-15-5062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13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 3712,'16'-8'16661,"-9"7"-16449,-1 0 1,0 0 0,1-1 0,-1 1 0,11-6-1,18-4 266,48-8-282,-40 8-3,1 2 1,0 2 0,65-3 0,-79 10-114,-28 0-32,-11-7-5544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1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69 4480,'-13'3'10250,"13"-12"-8238,0 6-1665,0 0 0,0 0-1,0 0 1,0-1 0,2-4 0,-2 7-343,1 0 1,-1 0-1,0 1 1,1-1-1,0 0 1,-1 0-1,1 0 1,0 0-1,-1 0 1,1 1-1,0-1 1,0 0-1,-1 1 1,1-1-1,0 1 0,0-1 1,0 1-1,0-1 1,0 1-1,1-1 1,19-7 28,-16 5-13,1 1 0,-1-1 0,1 2-1,0-1 1,-1 1 0,1 0 0,11-1 0,-16 2 15,12 0 148,-1 0-1,1 1 1,0 0 0,15 4-1,-26-4-152,1-1 0,-1 1 0,1 0 0,-1 0 0,1 0 0,-1 0 0,0 0 0,0 1 0,1-1 0,-1 1 0,0-1 0,0 1-1,0 0 1,-1 0 0,1 0 0,0 0 0,-1 0 0,1 0 0,-1 0 0,0 1 0,1-1 0,-1 0 0,0 1 0,-1-1 0,1 1 0,0-1-1,0 5 1,-1 4 74,0 0 0,0 0 0,-1-1 0,-1 1 0,-3 12 0,-16 51 127,19-70-216,-16 46 327,-3-1 1,-1-1 0,-51 81-1,70-125-288,0 0 1,-1-1-1,1 1 0,-7 5 0,-2 2-106,9-9 179,4-4-68,5-6-37,3 1-10,1 0 0,0 0 0,1 1 0,0 1 0,0-1 0,0 2 1,0 0-1,1 0 0,-1 1 0,20-3 0,8 1 121,75 1 1,-91 4 66,34 5 0,-46-3-984,-1 0 0,0 0 0,0 1 0,0 1 0,16 7 0,-14-2-3106,6 5-878,-18-14 4627,0 0-1,0 0 0,0 0 0,1 1 1,-1-1-1,0 0 0,0 0 0,1 0 1,-1 0-1,0 0 0,0 0 0,1 1 1,-1-1-1,0 0 0,0 0 0,1 0 1,-1 0-1,0 0 0,0 0 0,1 0 1,-1 0-1,0 0 0,0 0 0,1 0 1,-1-1-1,0 1 0,0 0 1,1 0-1,-1 0 0,0 0 0,0 0 1,1 0-1,-1-1 0,0 1 0,0 0 1,0 0-1,1 0 0,-1-1 0,0 1 1,0 0-1,0 0 0,0 0 0,1-1 1,-1 1-1,0 0 0,0 0 0,0-1 1,0 1-1,0 0 0,0 0 0,0-1 1,0 1-1,1-11-2258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2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21 4480,'-23'-9'1664,"18"4"-1312,1 2-64,4 0-384,9 3-1216,-1 3-864,2 0 1216,3 6-352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36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7 100 2240,'0'0'10224,"1"-4"-6662,10-11-3008,-10 12-513,1 1 0,0-1 0,-1 1 0,1 0 0,0-1 0,0 1 0,0 0 0,5-4 0,24-13 295,-10 4-241,-18 13-99,0 0 0,-1 0 0,1 0-1,0 0 1,1 0 0,-1 1 0,0-1 0,0 1-1,7-2 1,-8 3 81,-1-1 0,1 1 0,0-1 0,0 1 0,0 0 0,-1 0 0,1 0 0,0 0 0,0 0 0,0 0 0,-1 1 0,1-1 0,0 0 0,0 1-1,-1 0 1,1-1 0,0 1 0,1 1 0,-2-1-32,0 1-1,1 0 1,-2-1-1,1 1 1,0 0-1,0-1 1,0 1-1,-1 0 1,1 0-1,-1 0 1,0 0-1,1-1 1,-1 1-1,0 0 1,0 0-1,0 4 1,-1 2 85,0 0 0,0 0 0,0 0-1,-1 1 1,0-2 0,-1 1 0,1 0 0,-2 0 0,1-1 0,-9 13 0,4-3 36,0 0-1,-10 34 1,0-1 126,-6 13-79,-7 15-234,4-22 235,25-54-223,2-1 10,0-1 1,-1 1 0,1 0-1,0-1 1,-1 1 0,1 0-1,0-1 1,0 1 0,0 0-1,0-1 1,0 1 0,0 0 0,0-1-1,0 1 1,0 0 0,0-1-1,0 2 1,-4 2-263,4-4 254,1 0 1,-1 0 0,0 0 0,0-1 0,0 1 0,0 0 0,0 0 0,0 0 0,0 0 0,0 0 0,0 0 0,0 0 0,0 0 0,0 0 0,0 0 0,0 0 0,0 0 0,1 0 0,-1 0 0,0 0 0,0 0 0,0 0 0,0 0 0,0-1 0,0 1 0,0 0 0,0 0 0,0 0 0,0 0 0,0 0 0,0 0 0,0 0 0,0 0 0,0 0 0,0 0 0,0 0 0,0 0 0,0-1 0,0 1 0,0 0 0,0 0 0,0 0 0,0 0 0,0 0 0,0 0 0,-1 0 0,1 0 0,0 0 0,0 0 0,0 0 0,0 0-1,0 0 1,0 0 0,0 0 0,0 0 0,0 0 0,0-1 0,0 1 0,0 0 0,0 0 0,0 0 0,7-7 47,1 0-1,0 0 1,0 0-1,1 1 1,0 0-1,0 1 1,13-6-1,-17 9-10,-1 1-1,1-1 1,0 1 0,-1 0-1,1 0 1,0 1-1,0-1 1,0 1-1,0 0 1,-1 1-1,1-1 1,0 1-1,0 0 1,0 0-1,-1 0 1,1 1 0,-1-1-1,9 5 1,73 49 850,-57-35 412,-18-14-2764,-16-36-20337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3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214 349 1888,'5'-12'13996,"-5"12"-13806,-12-8 1447,11 7-1480,0 0 1,0 0-1,0 1 0,0-1 1,-1 0-1,1 1 0,0-1 1,-1 1-1,1-1 1,0 1-1,-1-1 0,1 1 1,0 0-1,-1 0 0,-2 0 1,1 0-91,0 0 0,1 1 1,-1 0-1,1-1 1,-1 1-1,1 0 0,-1 0 1,1 1-1,-1-1 1,1 0-1,-4 4 0,-25 21 544,23-18-484,-2 1-107,1 0 0,0 1 0,0 0 0,1 0 0,1 1 0,0 0 0,-9 19 0,15-27-35,0-1 0,0 0 0,0 0 0,1 0 0,-1 1 0,1-1 0,-1 0-1,1 1 1,0-1 0,0 0 0,0 1 0,0-1 0,1 0 0,-1 0 0,1 1 0,1 3 0,-1-2-14,1-1 0,0 1 0,0-1 0,0 0 0,0 0 0,0 0 0,1 0 0,0 0 1,4 4-1,-1-3 16,0 0 0,0 0 0,1 0 0,-1 0 0,1-1 0,-1 0 0,1-1 0,0 1 0,0-1 0,11 1 0,-12-2 52,-1-1 0,1 0 0,-1 0 0,1 0 0,-1-1 0,1 0-1,-1 0 1,0 0 0,1 0 0,-1-1 0,0 0 0,5-3 0,-4 1 30,0 0 1,0 0-1,-1 0 1,0-1-1,0 0 0,0 0 1,0 0-1,-1 0 1,5-8-1,-5 5 25,1 0-1,-1-1 0,-1 1 0,1-1 0,-2 1 1,1-1-1,-1 0 0,0 0 0,-1 0 0,0 0 1,-1-18-1,-1 10 47,0 1 1,-2-1 0,0 0 0,-1 1-1,-9-25 1,5 22-66,-1 0-1,-1 1 1,0 0 0,-2 1-1,0 0 1,-1 1 0,-19-20-1,21 27-82,0 0 0,0 1 0,-1 1 0,0 0 0,-23-10 0,-21-12 8,50 26-13,-8-5-259,14 8 239,-1 0 0,1 0 1,-1 0-1,1 0 0,0-1 1,0 1-1,-1 0 1,1 0-1,0-1 0,-1 1 1,1 0-1,0-1 0,0 1 1,0 0-1,-1 0 1,1-1-1,0 1 0,0 0 1,0-1-1,0 1 0,-1-1 1,1 1-1,0 0 0,0-1 1,0 1-1,0 0 1,0-1-1,0 0 0,1 1-3,1-1 1,-1 0-1,0 1 0,1-1 0,-1 1 0,1-1 0,-1 1 0,1 0 1,-1 0-1,0-1 0,1 1 0,-1 0 0,1 0 0,-1 1 0,1-1 1,1 0-1,4 1 0,23-1 63,1 2-1,0 1 1,50 12 0,-68-11-20,1-1 0,0-1 0,0-1 1,0 1-1,0-2 0,0 0 1,0-1-1,0 0 0,0-1 0,22-7 1,-20 1-2987,-15 7 2394,1 0-1,-1 0 1,1 1 0,0-1 0,0 0 0,-1 0-1,1 1 1,0-1 0,0 1 0,0 0 0,0-1-1,2 1 1,14 0-6209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1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 4640,'-2'-1'139,"1"-1"1,-1 1 0,1 0-1,-1 0 1,1 0-1,-1 0 1,0 1-1,1-1 1,-1 0-1,0 1 1,0-1-1,1 1 1,-1 0 0,-3-1-1,-9 1 6014,11 0-3525,22 8-1279,8-1-435,40 3 0,-41-6-391,51 12 1,-40-6 23,66 7 0,-72-12-276,-18-4-151,0 0-1,0 0 1,0-1-1,0-1 1,0 0-1,0-1 1,0 0-1,0-1 1,22-8-1,-34 11-243,1-1 1,-1 0-1,0 0 0,1 0 0,-1 0 1,0 0-1,1 0 0,-1 0 0,0 0 1,2-2-1,4-5-1224,2 0-2497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3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4 490 3552,'-3'-8'4891,"3"8"-4810,0 0 0,0 0 0,12-5 1254,22-12 416,95-51 1112,-109 55-2720,1-1 1,-2 0 0,0-2 0,17-18 0,-17 15-2,-2-2 0,0 0 0,-1 0 0,-1-2 0,-2 0 0,0-1 0,15-38 0,-27 58-63,0 0 0,0 0 0,0 0 0,0 0 0,-1 0 0,0 0 0,0 0 0,0 0 0,0 0 0,-1 0 0,1 0 0,-1 0 0,-2-6 0,3 9-43,-1 0 0,0-1 0,1 1 0,-1-1 0,0 1 0,0 0 0,0-1 0,0 1 1,0 0-1,0 0 0,0 0 0,0 0 0,0 0 0,-1 0 0,1 0 0,0 0 0,-1 1 0,1-1 1,-1 0-1,1 1 0,-1-1 0,1 1 0,-1-1 0,1 1 0,-1 0 0,1 0 0,-1 0 1,1 0-1,-1 0 0,0 0 0,1 0 0,-1 0 0,1 1 0,-1-1 0,-2 2 0,-3 0 76,1 1 0,-1 0 0,1 0 0,0 1 0,0 0 0,0 0 0,0 0 0,1 1 0,-1 0 0,-4 6 0,0 0 92,1 1 0,1-1 0,-15 27 0,18-27-74,-1 1 0,2 0 0,0 0 0,0 0 0,1 0 0,1 0 0,-2 21 0,3-27-100,1 0 0,0 0 0,1-1 1,-1 1-1,1 0 0,0 0 0,0 0 0,1 0 0,0 0 0,0-1 0,0 1 0,0-1 0,1 0 0,0 1 0,1-1 0,-1-1 0,1 1 0,4 4 0,0-2-13,0-1 1,0 0-1,0 0 0,1-1 0,0-1 1,0 1-1,1-1 0,-1-1 1,1 0-1,0 0 0,0-1 0,16 2 1,-10-2-465,1-2 0,-1 0 0,0-1 1,0 0-1,0-1 0,0-1 0,20-6 1,11-8-4007,8-9 1349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50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39 1888,'1'-5'12288,"-5"2"-13926,0 1 1826,1 1 0,-1-1-1,0 1 1,1 0 0,-1 0-1,0 0 1,0 0 0,-7 0-1,7 1-73,-8-2 153,0 1 1,-1 1 0,1 0-1,-12 2 1,18-1-212,1 0 0,0 0 0,-1 0 0,1 1 0,0 0 0,0 0 0,0 0 0,0 1 0,1-1 0,-1 1 0,-6 5 0,6-3 36,0 0-1,1 0 0,0 0 0,-1 0 0,2 1 0,-1 0 0,1 0 1,-1 0-1,-3 10 0,4-3-25,0-1 0,0 0 1,1 1-1,0 16 0,1-18 8,1-1 0,1 1 0,-1-1 0,2 0 0,-1 1 1,2-1-1,-1 0 0,6 14 0,-7-23-51,-1-1 1,0 1 0,1 0-1,-1 0 1,1 0 0,-1-1-1,1 1 1,-1 0-1,1-1 1,-1 1 0,1 0-1,0-1 1,-1 1-1,1-1 1,0 1 0,0-1-1,-1 1 1,1-1 0,0 1-1,0-1 1,0 0-1,0 0 1,0 1 0,1-1-13,0 0 1,0 0 0,-1 0-1,1-1 1,0 1 0,-1 0-1,1-1 1,0 1 0,-1-1 0,1 1-1,2-2 1,4-3 12,-1 0 1,0 0-1,12-11 1,-17 14 28,28-24-50,1 1 0,1 1-1,36-19 1,-59 38-28,0-1-1,10-9 0,7-4 39,-11 11 109,-10 5-154,-8 7-298,-1 1 359,-1-1 1,1 1-1,0 0 0,0 1 1,1-1-1,-1 1 0,1-1 0,0 1 1,1 0-1,-1 0 0,-1 9 1,0 4 203,0 1 0,-1 26 0,4-39-200,1-1 1,0 1 0,1 0 0,-1-1-1,1 1 1,0-1 0,1 0-1,0 1 1,2 5 0,-2-8-10,0 0 1,0 0-1,0 0 1,0-1-1,1 1 1,0-1-1,-1 1 0,1-1 1,0 0-1,1 0 1,-1 0-1,0-1 1,1 1-1,4 2 1,-4-3 6,0-1 0,0 1 1,0-1-1,0 1 0,0-1 1,0-1-1,0 1 0,0 0 1,0-1-1,0 0 0,0 0 1,1 0-1,-1 0 1,0-1-1,0 0 0,7-2 1,-6 1-29,-1 0 0,1 0 1,-1-1-1,1 1 1,-1-1-1,0 0 1,0-1-1,0 1 1,-1-1-1,1 1 1,-1-1-1,0 0 1,4-6-1,-4 5 6,-1 0 0,0 1 0,0-1 0,0 0 0,0 0 0,-1 0 1,0 0-1,0-1 0,0 1 0,-1 0 0,1 0 0,-1-1 0,-1 1 0,1 0 0,-1 0 0,0-1 0,0 1 0,0 0 0,-1 0 1,1 0-1,-1 0 0,-3-4 0,2 3-30,0 0 1,-1 1-1,0-1 1,0 1-1,0 0 1,0 0-1,-1 1 1,0-1-1,0 1 1,0 0-1,0 1 1,-1-1-1,1 1 1,-1 0-1,0 0 1,0 1 0,-10-4-1,-15 2-311,29 4 298,0 0 0,0 0 0,0 0 0,0 0 0,0 0 0,0 1 0,0-1 0,0 1 0,1-1 0,-1 1 0,0 0-1,0 0 1,0 0 0,-2 2 0,3-3 29,1 1-1,0-1 0,-1 1 0,1-1 0,0 1 0,-1-1 1,1 1-1,0-1 0,0 1 0,0-1 0,-1 1 0,1-1 0,0 1 1,0 0-1,0-1 0,0 1 0,0-1 0,0 1 0,0 0 1,0-1-1,0 1 0,0-1 0,0 1 0,0-1 0,1 1 1,-1 0-1,0-1 0,0 1 0,1-1 0,-1 1 0,1 0 1,14 18 6,-9-12 3,4 6 22,-4-5 26,0 0 1,1 0-1,0-1 1,13 11-1,-13-13-21,0 0 0,0-1 0,0 0 0,1 0 0,0-1 0,-1 0 0,1 0 0,0-1 1,0 0-1,12 2 0,-15-4-8,0 0 1,0 0 0,-1 0 0,1-1-1,0 1 1,0-1 0,0 0-1,-1-1 1,1 1 0,-1-1 0,1 0-1,-1 0 1,1 0 0,-1 0-1,0-1 1,0 0 0,0 0 0,-1 0-1,5-4 1,3-6 68,0 0 1,-1-1-1,0 1 0,13-29 1,22-64 358,-43 100-425,11-42-336,-13 48 302,0 0 0,0 0 0,0 0-1,0 0 1,0-1 0,0 1 0,0 0 0,0 0-1,0 0 1,1 0 0,-1 0 0,0-1-1,0 1 1,0 0 0,0 0 0,0 0 0,0 0-1,0 0 1,1 0 0,-1 0 0,0 0-1,0-1 1,0 1 0,0 0 0,0 0 0,1 0-1,-1 0 1,0 0 0,0 0 0,0 0-1,0 0 1,1 0 0,-1 0 0,0 0-1,0 0 1,0 0 0,0 0 0,0 0 0,1 0-1,-1 0 1,0 0 0,0 0 0,0 0-1,0 1 1,0-1 0,1 0 0,-1 0 0,0 0-1,0 0 1,0 0 0,0 0 0,8 12 111,-6-8-16,0 1 1,0-1-1,0 1 0,1 7 0,2 28 313,-2-18-194,1 32-1,-4-38-137,1 1 26,-1-1 1,-1 1-1,0-1 1,-2 1-1,-6 27 1,9-43-76,-1-1 1,1 1-1,0 0 1,0 0-1,-1-1 1,1 1-1,-1 0 1,1-1-1,-1 1 1,1 0-1,-1-1 1,1 1-1,-1-1 1,1 1 0,-1-1-1,1 1 1,-1-1-1,0 1 1,0-1-1,1 0 1,-1 1-1,0-1 1,1 0-1,-2 1 1,0-1 7,0 0 0,1 0 0,-1 0 0,1-1 0,-1 1 0,0 0 0,1-1 0,-1 1 0,1-1 0,-1 1 0,-1-2 0,-4-2-26,0 0-1,0-1 1,-9-8 0,14 12-32,-11-9-122,10 8 118,0 0 0,0 0 0,0-1 0,0 1 1,0-1-1,0 0 0,0 0 0,1 0 0,-3-5 0,-2-2-338,19 31 443,6 8 671,-11-21-446,-1-1 0,1 0 1,10 8-1,-14-13-243,0 0 1,0 0-1,0 0 0,0-1 1,0 1-1,0-1 1,0 0-1,0 0 0,1 0 1,-1 0-1,0-1 0,1 1 1,3-1-1,2 0 60,0-1-1,0 0 1,0-1-1,-1 0 1,17-5 0,41-23-690,-46 21-645,0 0 1,23-7 0,-36 14 463,0 0 1,0 1-1,0 0 1,0 0-1,1 0 0,-1 1 1,0 0-1,0 1 1,0 0-1,11 2 1,22 12-5578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51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 2816,'0'1'28,"0"-1"-1,0 0 1,-1 0-1,1 0 1,0 0-1,-1 0 1,1 0 0,0 0-1,0 0 1,-1 0-1,1 0 1,0 0 0,0 0-1,-5-9 7325,4 19-5336,-35 75 2184,3-4-2738,28-67-1416,1 0 1,1 0-1,0 0 0,-1 19 0,4-1-524,1-1 0,2 1-1,1-1 1,2 0-1,1 0 1,12 36-1,-1-20-2555,5-6 938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2:5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3808,'2'3'981,"-1"1"0,1-1 1,-1 0-1,1 0 0,0 0 1,3 3-1,111 96 4436,-1 0-2381,-111-99-3014,-1 0 1,1 1-1,-1 0 1,0 0-1,0 0 0,-1 0 1,1 0-1,-1 0 0,0 1 1,0-1-1,0 1 0,-1 0 1,1-1-1,-1 1 0,0 0 1,-1 0-1,1 0 1,-1-1-1,0 1 0,0 0 1,-1 0-1,1 0 0,-1 0 1,0 0-1,-3 8 0,-4 8-249,0-1 0,-22 37 0,-29 34-2326,1-3-2826,30-34 2505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3:05.8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31 1472,'-1'-1'122,"0"1"0,0-1 0,-15 3 13490,22-2-12679,60-1 9,68-10-1,-17-1-557,-107 11-346,-1 0 0,18 1 0,-9 1 67,-5-5-47,-13 4-106,1 0 1,-1-1-1,0 1 0,0 0 0,1 0 0,-1 0 1,0 0-1,0 0 0,1 0 0,-1 0 0,0-1 0,0 1 1,1 0-1,-1 0 0,0 0 0,0 0 0,1 0 0,-1 0 1,0 0-1,0 0 0,1 0 0,-1 0 0,0 0 1,0 1-1,1-1 0,-1 0 0,0 0 0,0 0 0,1 0 1,-1 0-1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3:06.2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 5984,'13'-2'8051,"28"1"-5878,59 2-109,-12 1-2616,123-13-1,-187 7-678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3:07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68 3808,'5'1'13200,"-2"0"-14043,7 2 1143,0-1 0,-1-1 0,1 0 0,0 0 0,0-1 0,0-1 0,16-1 0,115-29 608,-4 0-702,-105 26 48,-22 2-125,1 1 0,17 0-1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3:07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27 3392,'-4'5'4946,"4"-5"-4637,0 0 0,0 1 1,0-1-1,0 1 0,0-1 0,0 0 0,0 1 0,0-1 0,0 0 0,0 1 1,0-1-1,1 2 927,-1-1-927,1-1-45,0 1 0,0 0-1,-1 0 1,1-1-1,0 1 1,0 0-1,0-1 1,0 1 0,0-1-1,0 0 1,2 1-1,28 6 1268,7-5-991,1-2-1,50-5 0,-35-3-3060,59-15 1,-47 5-3160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0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54 3648,'5'-13'10981,"-4"24"-10782,0 0 0,5 19 0,0 6 95,9 131 437,-13-120-107,-7 74-1,3-106-455,0 0 0,-1 0-1,-1 0 1,0 0 0,-1-1-1,0 0 1,-1 0 0,-10 17-1,15-29-89,-1 1-1,0 0 0,0-1 1,0 1-1,0-1 0,-1 0 1,1 0-1,-1 0 0,1 0 0,-1 0 1,0 0-1,1-1 0,-1 1 1,0-1-1,0 0 0,0 0 0,-4 1 1,4-2-28,0 1 0,0-1-1,0 0 1,0-1 0,0 1 0,1 0 0,-1-1 0,0 0 0,0 1 0,0-1 0,1 0 0,-1-1-1,0 1 1,1 0 0,-1-1 0,1 1 0,0-1 0,-1 0 0,-2-3 0,-7-7-63,2 0 0,-1 0 1,2-1-1,0-1 1,0 1-1,1-2 0,1 1 1,-10-30-1,6 11-93,2-1 0,2 0-1,-3-40 1,8 58-27,1 0 0,1-1 1,4-30-1,-3 39 79,0-1 1,1 1-1,1 0 1,-1 0-1,1 0 1,1 0-1,-1 0 0,1 1 1,8-12-1,-7 13 84,0-2 27,0 2-1,0-1 0,1 1 1,-1-1-1,2 1 1,-1 1-1,1-1 1,-1 1-1,1 1 1,14-8-1,4 3 14,0 2 0,0 0 0,0 2 0,1 1 0,30-2 0,129 8 411,-51 14 398,-34-2-419,-78-12-98,-3 1-900,-5-3-5888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0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6240,'-1'-1'320,"-1"0"1,1 0-1,0 0 0,0 0 1,0-1-1,0 1 1,0 0-1,0 0 0,0-1 1,0 1-1,0-3 1,0 4-41,1-1 0,0 0 1,0 1-1,-1-1 1,1 0-1,0 0 1,0 0-1,0 1 0,0-1 1,0 0-1,0 0 1,0 1-1,0-1 0,0 0 1,0 0-1,0 0 1,1 1-1,-1-1 1,0 0-1,0 0 0,1 1 1,-1-1-1,1 0 1,-1 1-1,1-2 0,7 1 2530,30-6-2057,-19 2-590,1 1 1,0 1-1,-1 1 0,24 0 1,81 6 540,-13 2-534,-9-6-96,-100 0-58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 3488,'-6'-12'10677,"5"11"-10266,1 1 0,0 0-1,-2-1 1,1 1-166,-1 0 0,0 0 1,1-1-1,-1 1 0,1 0 0,-1 1 0,0-1 1,1 0-1,-1 0 0,-1 1 0,-5 2-326,0 0 0,0 0 0,-8 4 0,-100 65 593,112-70-520,0 1-1,1-1 1,0 1 0,0 0 0,0 0 0,0 0 0,0 0 0,0 1-1,1-1 1,-4 7 0,5-8 32,1-1 0,-1 1 0,1 0 0,-1 0-1,1 0 1,0-1 0,0 1 0,0 0 0,0 0 0,0 0 0,0 0 0,0 0-1,0-1 1,1 1 0,-1 0 0,1 0 0,-1 0 0,1-1 0,0 1-1,0 0 1,0-1 0,0 1 0,0-1 0,0 1 0,0-1 0,3 3-1,-1-1 51,1 0 0,0 0 0,-1 0 0,1-1 0,1 1 0,-1-1 0,0 0 0,1 0 0,-1 0 0,1-1 0,-1 0 0,1 0 0,0 0 0,-1 0-1,1-1 1,0 1 0,0-1 0,0-1 0,-1 1 0,1-1 0,0 1 0,4-3 0,-3 2-5,-1 0 0,1-1-1,-1 0 1,0 0 0,1-1 0,-1 1 0,0-1-1,-1 0 1,1 0 0,0-1 0,-1 0 0,0 1-1,0-1 1,0-1 0,0 1 0,-1 0 0,1-1 0,2-5-1,-3 3 69,0 3-228,-1-1-1,0 0 0,0 1 1,-1-1-1,1 0 0,-1 0 1,0 0-1,1-7 0,-2 11 87,1 4-203,25 79 1280,-14-43-304,-11-38 304,3-1-1028,1-1 1,-1 1-1,1-1 1,0 0-1,-1-1 1,0 1-1,1-1 0,-1 0 1,0 0-1,0 0 1,0 0-1,0-1 1,0 1-1,6-7 0,-7 7-27,10-9 113,21-22 0,-27 24-143,2 0 0,-1 1-1,1 0 1,1 0 0,16-9 0,-25 17 11,-1-1 0,1 1 0,0 0 0,-1 0 0,1 0 0,-1 0 0,1 0 1,0 0-1,-1 1 0,1-1 0,0 0 0,-1 0 0,1 0 0,0 1 0,-1-1 0,1 0 0,-1 0 0,1 1 0,-1-1 1,1 1-1,-1-1 0,1 0 0,-1 1 0,1-1 0,-1 1 0,1-1 0,-1 1 0,0 0 0,1-1 0,-1 1 0,0-1 0,0 1 1,1-1-1,-1 1 0,0 0 0,8 23 124,-7-3-209,-1-18 112,0 0 0,1 1 0,-1-1 0,0 0 0,1 0-1,0 0 1,-1 0 0,1 0 0,0 0 0,3 4 0,-4-7-12,1 0 0,-1 1 1,1-1-1,0 0 0,-1 0 0,1 1 1,0-1-1,-1 0 0,1 0 0,0 0 1,-1 0-1,1 0 0,0 0 0,-1 0 0,1 0 1,0 0-1,1-1 0,0 1 26,6-1 33,1 0-1,-1 0 1,1-1-1,-1-1 0,12-4 1,7-1 11,14-6-129,-24 8-8,33-7 0,-38 11 64,-5 0 21,0 0 1,1 1-1,0 1 0,-1-1 0,11 1 1,-16 1-27,0-1 1,-1 0 0,1 1 0,0-1 0,-1 0 0,1 1-1,-1 0 1,1-1 0,-1 1 0,0 0 0,1 0 0,-1 0-1,0 0 1,1 0 0,-1 0 0,0 0 0,0 1-1,0-1 1,0 0 0,0 1 0,0-1 0,0 0 0,-1 1-1,1-1 1,0 1 0,-1-1 0,1 1 0,-1 0 0,0-1-1,1 4 1,0 22 250,-1-26-154,-1 4 1195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05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4224,'-1'-3'389,"0"-5"660,0 7-475,1 5 1792,1-15 6125,6 7-6624,-5 3-1640,0 0 0,-1 0 0,1 0 0,-1 0 0,1 0 0,0 1 0,0-1 0,-1 1 0,1-1 0,0 1 1,3 0-1,126-8 1261,-25 2-1222,-23 3-369,140-2-1794,-188 5-3564,-26 0 3051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1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 4064,'-9'-17'1307,"9"17"-1285,0 0 1,0-1 0,0 1-1,0 0 1,0 0 0,0-1-1,-1 1 1,1 0 0,0-1-1,0 1 1,0 0 0,0-1-1,0 1 1,0 0 0,0-1-1,0 1 1,0 0 0,0-1-1,0 1 1,1 0 0,-1-1-1,0 1 1,0 0 0,0-1-1,0 1 1,0 0 0,1 0-1,-1-1 1,0 1 0,3-6 2864,-3-7 5566,0 19-7621,4 209 598,-2-3-428,-3-124-6996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6240,'1'2'1009,"0"-1"0,0 1 0,0 0 0,0-1 1,0 1-1,-1 0 0,1 0 0,-1-1 0,1 5 0,3 28 2348,-2 43-3088,-2-65 664,1 89-130,24 169-1,-22-257-799,0 5 17,1 30 0,-14-51-8086,-1-10 4429,10 11 2716,-8-10-1889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11 317 3488,'0'-1'135,"-1"0"0,1 1 0,0-1-1,-1 1 1,1-1 0,-1 1 0,1-1 0,-1 1 0,1-1 0,-1 1 0,0 0 0,1-1 0,-1 1-1,1 0 1,-4-2 2322,10-23 2199,21-28-1499,-14 20-1804,25-47 1,-31 67-1117,-2 4-106,1 1 0,0-1 1,0 2-1,1-1 0,0 1 0,0 0 1,1 0-1,0 1 0,0 0 1,0 0-1,1 1 0,9-5 0,-12 8-73,0 0-1,0 1 0,0 0 0,0 0 0,1 0 0,-1 1 0,0-1 0,0 2 1,1-1-1,8 2 0,1 1 151,0 0 0,28 10 1,7 7 312,-20-7-101,1-1 0,42 9 0,-73-21-412,17 4 412,24 2 0,-35-6-294,-1 0 0,1-1-1,0 1 1,-1-1 0,1 0-1,12-4 1,-2-1-82,28-11 462,-41 16-615,-1-1 1,1-1-1,0 1 1,-1-1-1,0 1 1,0-1-1,1 0 1,4-6-1,-7 7 219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16 237 4224,'-15'-3'9125,"15"3"-8941,0-1-1,1 0 1,-1 1-1,1-1 1,0 1 0,-1-1-1,1 1 1,-1-1 0,1 1-1,0 0 1,-1-1 0,1 1-1,0 0 1,-1-1-1,1 1 1,0 0 0,0 0-1,-1 0 1,1 0 0,1-1-1,13-4 979,20-14-431,1 2 0,1 1-1,53-16 1,122-21 46,-196 50-679,270-62 392,-203 51-692,-82 14 138,0 0 1,0-1 0,1 1 0,-1 0-1,0 0 1,0 0 0,0 0-1,0 0 1,0 0 0,0 0 0,1 0-1,-1 0 1,0 0 0,0 1-1,0-1 1,0 0 0,0 1 0,0-1-1,0 1 1,2 1 0,-2-1-389,-1 0 0,1 0 0,0 1 0,-1-1 0,1 0 0,0 1 0,-1-1 0,0 0 0,1 1 1,-1-1-1,0 1 0,0-1 0,0 1 0,0-1 0,0 3 0,0 7-1921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1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5632,'-2'-6'820,"1"5"-650,1 0 0,-1 0 1,1-1-1,-1 1 0,1 0 1,-1 1-1,0-1 1,1 0-1,-1 0 0,0 0 1,0 0-1,0 0 1,-3-1 3251,10 17 398,4 68-2215,-2-42-1205,28 116 939,-20-93-781,-2 0 0,5 67 0,-18-89 148,-1-27 103,-1-13-423,-2-5-106,-4-8-10,4 6-267,-1-2-2,1-1 0,0 1 0,0-1 0,0 1 0,1-1 0,0 0 0,1 0 0,0 0 0,0 0 0,1-14 0,0 13-8,0 0 1,1 0-1,0 0 1,1 0-1,0 0 1,0 0 0,1 1-1,0-1 1,7-11-1,-1 6-59,1 1-1,0 1 1,1 0-1,0 0 1,1 1 0,0 1-1,1 0 1,0 0-1,1 2 1,0-1-1,0 2 1,27-11-1,-34 16 51,0 0 0,0 0 0,1 1 0,-1 0 0,1 0 0,-1 0 0,0 1 0,1 0 0,-1 1 0,1 0 0,-1 0 0,0 1 0,1-1 0,9 5 0,-16-5 26,0-1 0,0 0 0,0 1 0,0-1 0,0 0 0,0 1 0,-1-1 0,1 1 1,0 0-1,0-1 0,0 1 0,-1 0 0,1-1 0,0 1 0,-1 0 0,1 0 0,-1 0 0,1-1 0,-1 1 0,1 0 0,-1 0 0,1 0 0,-1 0 0,0 0 0,0 0 0,1 0 0,-1 0 0,0 0 0,0 0 0,0 0 0,0 0 0,0 0 0,0 0 0,-1 0 0,1 0 0,0 0 0,0 0 0,-1 0 0,1 1 0,-2 0 47,1 1-1,-1-1 0,0 1 1,1-1-1,-1 0 0,0 0 1,0 0-1,-1 0 1,1 0-1,0 0 0,-5 2 1,-3 1 76,-1 0 1,0-1 0,0 0-1,-21 4 1,-48 3 202,70-10-343,-22 5-622,85 22-43,-10-11 903,35 17 279,-56-23-336,0 2 0,-1 0 0,0 1-1,19 19 1,-32-28-207,-9-10-3404,-8-13-4128,8 17 7273,-1-4-2460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4064,'0'0'15583,"0"-9"-14617,0 8-970,1 0 1,-1-1-1,1 1 1,-1 0-1,1 0 1,-1 0 0,1-1-1,0 1 1,0 0-1,0 0 1,0 0-1,-1 0 1,1 0-1,1 0 1,-1 0-1,0 1 1,0-1 0,2-1-1,25-11 112,-26 12-96,0 1 0,0-1 0,0 0 0,0 1 0,0 0 0,0 0 0,0-1 0,1 1 0,-1 0 0,0 1 0,0-1 0,0 0 0,0 1 0,0-1 0,0 1-1,0-1 1,0 1 0,0 0 0,0 0 0,0 0 0,0 0 0,0 0 0,0 1 0,-1-1 0,1 0 0,-1 1 0,1 0 0,-1-1 0,1 1 0,-1 0 0,0-1 0,0 1 0,0 0-1,1 2 1,1 2 48,-1 0-1,0 0 1,-1 0-1,1 0 1,-1 0-1,-1 1 1,1-1-1,-1 0 0,0 0 1,-1 13-1,-4-1 107,0 0-1,-1 0 0,-1-1 1,0 0-1,-1 0 0,-14 21 1,5-14 77,13-19-157,1 0 1,0 0-1,0 0 1,0 0 0,-3 8-1,6-12-63,0-1 0,0 1 0,0-1-1,0 0 1,0 1 0,0-1 0,0 1-1,0-1 1,0 0 0,1 1 0,-1-1-1,0 1 1,0-1 0,0 0 0,1 1-1,-1-1 1,0 0 0,0 1 0,1-1 0,-1 0-1,0 0 1,1 1 0,-1-1 0,0 0-1,1 0 1,-1 0 0,0 1 0,1-1-1,-1 0 1,1 0 0,-1 0 0,0 0-1,1 0 1,-1 0 0,1 0 0,-1 0 0,1 0-1,-1 0 1,0 0 0,1 0 0,26 1 284,-19-1-220,58-3 229,-38 1-213,48 2 1,-44 0-266,-6-1-1675,-1 4-4308,-13 3 3511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87 2560,'-1'-1'291,"1"0"1,-1 0-1,1 0 1,-1 0-1,0 0 1,0 0-1,1 0 1,-1 0-1,0 0 1,0 1-1,0-1 1,0 0-1,0 1 1,0-1-1,0 0 1,0 1-1,-1-1 1,1 1-1,0 0 1,0-1-1,0 1 1,0 0-1,-2 0 1,-9-4 3538,7 3-1837,-3 2-354,22 2 2004,19 7-2934,10 2-901,-11-7 267,0-1 1,1-1-1,-1-2 0,1-1 1,50-7-1,159-41 408,-172 32-362,16-4-84,-64 13-37,-19 6 0,0 0 0,0 0 0,0 0 0,0 0 0,5 0 0,-5 2 93,-6 0 191,-9 4-26,-18 2-37,-37 6 0,-1-1-236,-122 49 80,11-3 158,70-36-64,90-20 54,-1 0 1,1-1-1,-37-4 1,43 3-24,10 0-199,0 0 0,1-1 1,-1 1-1,0 0 0,0-1 0,-4-1 0,0 2 85,1 1 200,15 0-298,-1 0 1,1 0-1,0 1 1,-1 0-1,16 6 0,47 23-92,-50-21 75,144 83-20,-116-63-4,-4-2 54,28 16 130,24 0 76,-95-43 48,-4 0-255,0-1-1,-1 1 0,1 0 1,0 0-1,0 1 0,0-1 1,0 0-1,0 1 0,-3 2 1,-9 6 20,-235 147-127,83-28 330,-4 15-74,153-131-145,5-4-38,1 0 0,0 1-1,0 0 1,1 1 0,0 0 0,-13 20 0,17-21 44,4-9 2,1 1 0,0 0 1,0 0-1,0 0 0,0 0 0,0 0 1,0 0-1,0 0 0,1 0 0,-1 0 1,0 4-1,1-6 8,1 1 0,-1-1 0,0 1 0,0-1 0,1 1 0,-1-1 0,0 1 0,1-1 0,-1 0 0,0 1 1,1-1-1,-1 1 0,1-1 0,-1 0 0,1 1 0,-1-1 0,1 0 0,-1 0 0,1 1 0,-1-1 0,1 0 0,-1 0 0,1 0 0,-1 0 0,1 0 0,-1 0 0,1 0 1,0 0-1,-1 0 0,1 0 0,24 0 173,-18 0-166,39-3 47,0-2-1,0-1 1,61-18 0,-47 10 65,-45 11-108,28-8-129,0 3 0,1 1 0,49 0 0,-85 7 109,1 1 1,0 1-1,0-1 0,0 1 0,-1 1 0,1 0 1,10 5-1,58 33-64,-50-26 170,23 13 250,1-1-277,-49-27-128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13 591 3072,'-2'-1'699,"-9"5"5012,30-5 956,-10-1-6116,0-2 0,0 1-1,0-2 1,-1 1 0,0-1 0,0 0 0,0 0 0,9-9-1,54-57-74,-52 52-85,-6 5-346,-1 0 1,0 0 0,-1-1 0,0 0-1,-1-1 1,14-32 0,-10 16 51,17-65 1,-27 83-43,-1 0-1,-1 0 1,0 0 0,-1-1 0,0 1 0,-1 0 0,-4-27 0,3 36-57,-1 1 0,1 0 0,-1-1 0,0 1 0,-4-8 0,5 11-7,1 0 1,-1-1-1,0 1 1,1 0 0,-1 0-1,0 0 1,0 1-1,0-1 1,0 0 0,0 0-1,0 0 1,0 1 0,0-1-1,0 0 1,0 1-1,0-1 1,-1 1 0,1-1-1,0 1 1,0 0-1,0-1 1,-1 1 0,1 0-1,0 0 1,-1 0-1,1 0 1,0 0 0,-2 1-1,-2 0-4,1 1-1,-1 0 0,0 1 0,1-1 1,0 1-1,0 0 0,0 0 1,0 1-1,0-1 0,0 1 0,1-1 1,0 1-1,0 0 0,0 1 0,-3 4 1,-2 5 89,1 1 0,0-1 0,-7 27 1,-20 92 555,30-113-494,2 0 0,0 0 0,2 0 0,2 38 0,0-50-106,-1-1 0,1 1 0,0-1-1,0 0 1,1 0 0,0 0 0,1 0 0,-1 0-1,1 0 1,6 6 0,-7-9-191,0-1 0,0 0 1,0 0-1,0 0 0,0 0 0,1 0 1,0 0-1,-1-1 0,1 0 0,0 0 1,0 0-1,0 0 0,1-1 0,-1 1 1,0-1-1,1 0 0,-1-1 0,9 1 1,64-7-7858,-47 6 5979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4320,'3'-5'13324,"4"1"-8664,12-1-6315,-11 3 3208,9-5-1243,0-1-1,-1 0 1,1-1 0,16-12-1,-13 8-358,-15 9-10,-1 2 75,0-1 0,-1 1 0,1 0 0,0 0 0,0 0 0,0 0 0,0 1 0,1-1 0,-1 1 0,0 0 0,6 0 0,-12 19-8790,0-10 5719,1 5 1098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2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616 420 2144,'0'-3'4355,"0"14"564,-8 1-2951,5-9-1671,0 0 0,0-1-1,0 1 1,0-1 0,0 0 0,0 0-1,-1 0 1,1 0 0,-1-1-1,-4 3 1,-5 3 331,3 0-285,1-2-166,-1-1 0,1-1 0,-1 0 1,1 0-1,-1-1 0,0 0 0,0-1 0,-16 1 0,11-3-14,0 0 0,1-1 0,-1 0 0,1-1 0,-1-1 0,1 0 0,0-1 0,1-1 0,-1 0 0,1-1 0,0 0 0,1-1 0,-19-15 0,14 9-84,1-1 1,1-1-1,0 0 1,1-1 0,1 0-1,1-1 1,0-1-1,-14-31 1,21 38-209,0 0 0,-3-17 0,6 24 147,1 0 0,0 0 1,1-1-1,-1 1 0,1 0 0,0 0 0,0 0 0,2-8 0,-1 9-60,1 0 0,-1 1 0,1-1 1,0 1-1,0-1 0,1 1 1,-1-1-1,1 1 0,-1 0 0,1 0 1,0 0-1,0 1 0,0-1 1,1 1-1,6-5 0,3 0 39,1 0 0,26-8-1,-12 4-71,-9 4 36,0 0 0,26-5 0,-25 5 40,-17 6-42,0 0 1,0-1-1,0 1 0,0 1 0,0-1 1,0 0-1,5 0 0,-2 1-24,5-1-111,-8 2 155,-1 0 0,0 0-1,0 0 1,0 1 0,0-1 0,-1 0 0,1 1-1,2 1 1,4 5 104,22 21-96,-28-27 21,-1 0 0,1 0-1,-1 0 1,0 0-1,1 0 1,-1 0-1,0 0 1,0 1-1,-1-1 1,1 0-1,0 1 1,-1-1 0,1 5-1,-1-5 2,1 1-1,-1 0 1,1 0-1,-1 0 1,3 5-1,-2-6 3,0 1 0,0 0 0,-1 0 0,1 0 0,-1 0 0,1 3 0,6 188 58,-1-33-63,-5-132 19,0-17 59,-1-1 0,-1 20 0,0-11-243,1-17 179,0 1 1,0-1-1,-1 1 1,1-1 0,-1 1-1,1-1 1,-3 5-1,2-4 34,-5 11 33,-13 24 0,16-34-70,0 0 0,-1-1 0,1 0-1,-1 0 1,0 0 0,0 0 0,0 0-1,-9 5 1,9-6 10,0-1 1,0 0-1,-1 0 1,1 0-1,-1-1 1,-8 3-1,4-2 98,0 0 1,0-1-1,-18 1 0,15-2 3,1 0-1,-1 0 0,1-1 0,-1-1 1,1 0-1,-14-5 0,-52-21-159,72 26 46,0 0 1,0-1-1,1 0 0,-1 0 0,1 0 1,-6-6-1,-15-11 99,21 18-134,1-1 0,0 0 0,0 0-1,0 0 1,-4-6 0,-11-11 138,16 18-140,0 0-1,1 0 1,-1 0 0,1 0 0,-1 0 0,1-1 0,0 1 0,-1-4 0,21 6-100,150 3 267,-168-3-59,-6-3 123,0 0-129,-1 1 1,1 0-1,-1 0 0,1 0 0,-1 1 0,0 0 0,-11-1 0,-15-3 35,23 3-120,0 1 0,0 0 0,0 0 0,-12 1 0,11 0-113,9 0-63,4 0-1119,23 4-4117,-22-3 4421,0 0 1,0 0-1,0-1 0,0 1 1,0-1-1,0 0 0,7-1 0,-7 0 354,0 0-1,0-1 0,0 0 0,0 1 0,0-2 1,6-3-1,23-20-2396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4480,'-18'11'8453,"33"-7"-2560,-5-3-5295,-1 0 1,0-1-1,0 0 1,0-1-1,0 0 0,13-3 1,-8 1-283,28-1 0,-4 3-1153,-12-2-5243,-14 3 3782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69 139 5888,'0'0'135,"0"0"-1,1 0 1,-1-1 0,0 1 0,1 0 0,-1 0 0,0 0-1,1-1 1,-1 1 0,1 0 0,-1 0 0,1 0 0,-1 0-1,0 0 1,1 0 0,-1 0 0,1 0 0,-1 0 0,1 0-1,-1 0 1,0 0 0,1 0 0,-1 1 0,1-1 0,-1 0-1,0 0 1,1 0 0,-1 0 0,1 1 0,-1-1 0,0 0-1,1 1 1,-1-1 0,0 0 0,0 0 0,1 1 0,-1-1-1,0 0 1,0 1 0,1-1 0,-1 1 0,0-1 0,0 0-1,0 1 1,0-1 0,1 1 0,-1-1 0,0 0 0,0 1-1,0-1 1,0 1 0,2 29 4881,-2-20-5572,1-6 677,0 0-1,0 0 1,0 0-1,0 0 0,1 0 1,0 0-1,0-1 0,0 1 1,0 0-1,0-1 0,1 1 1,-1-1-1,1 0 0,0 0 1,0 0-1,0 0 0,1-1 1,-1 1-1,0-1 1,7 3-1,-6-2 8,1-1-1,0 0 1,-1 0 0,1-1-1,0 1 1,0-1 0,0 0 0,0 0-1,0-1 1,0 1 0,1-1-1,-1-1 1,0 1 0,0 0 0,0-1-1,5-2 1,-7 2-26,1-1 0,-1 0 0,1 0 1,-1 0-1,0 0 0,0-1 0,0 1 0,0-1 0,-1 0 0,1 0 0,-1 0 1,1 0-1,-1 0 0,0-1 0,0 1 0,-1-1 0,1 1 0,-1-1 0,2-7 1,2-6 35,-2 0 1,0 0 0,1-22-1,-3 29-88,-1-1 0,0 1 0,0 0 0,-3-12 0,3 19-55,-1 0 0,0 0 1,0 0-1,0 0 0,0 0 0,0 0 1,0 1-1,-1-1 0,1 0 1,-1 1-1,0-1 0,0 1 0,0 0 1,0-1-1,0 1 0,0 0 1,-1 0-1,-2-1 0,4 2-6,0 0-1,0 1 0,0 0 0,-1-1 1,1 1-1,0 0 0,0-1 1,0 1-1,0 0 0,-1 0 1,1 0-1,0 0 0,0 0 1,0 0-1,-1 0 0,1 1 1,0-1-1,0 0 0,0 1 0,0-1 1,-2 1-1,-1 2-22,0-1 0,0 1-1,0 0 1,-3 4 0,0-1-23,-137 136-1927,133-132 36,1 1-1,-17 12 1,19-21-2185,2-2 1333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19 206 3552,'4'2'10019,"4"-7"-7837,8-8-2047,98-107 878,-107 112-971,0 0 1,1 1 0,0 0-1,0 0 1,1 1 0,12-8-1,-19 14-31,-1-1-1,1 0 0,0 0 0,-1 1 0,1-1 0,0 0 0,0 1 0,-1 0 0,1-1 0,0 1 0,0 0 1,0 0-1,-1 0 0,1 0 0,0 1 0,0-1 0,0 0 0,-1 1 0,1-1 0,0 1 0,0 0 0,-1-1 1,1 1-1,-1 0 0,1 0 0,-1 0 0,1 0 0,-1 0 0,1 0 0,-1 1 0,0-1 0,0 0 0,0 1 1,0-1-1,0 1 0,1 1 0,7 9 248,-1 1-39,1-1 1,1 1-1,1-1 0,18 16 0,-28-27-170,-1 0-1,1 0 0,0-1 0,0 1 0,0-1 0,0 1 0,0-1 0,0 1 0,0-1 0,0 1 0,0-1 1,0 0-1,0 0 0,0 1 0,0-1 0,0 0 0,1 0 0,-1 0 0,0 0 0,0 0 0,0 0 0,0-1 1,0 1-1,0 0 0,0-1 0,0 1 0,0 0 0,0-1 0,0 1 0,0-1 0,0 0 0,0 1 0,0-1 0,0 0 1,-1 1-1,1-1 0,0 0 0,0 0 0,-1 0 0,2-1 0,0-1 11,0-1 1,-1 1-1,1-1 0,-1 1 1,1-1-1,-1 1 0,0-1 0,-1 0 1,1 1-1,0-8 0,-1 7-66,-1 0 0,1 0-1,-1 0 1,1 0-1,-1 0 1,0 0-1,-1 0 1,1 1 0,-1-1-1,0 1 1,0-1-1,-3-5 1,4 8-21,0 0 0,0 0-1,0 0 1,0 0 0,0 0 0,0 0 0,0 1-1,-1-1 1,1 0 0,0 0 0,-1 1 0,1-1-1,0 1 1,-1-1 0,1 1 0,0 0 0,-1-1-1,1 1 1,-1 0 0,1 0 0,0 0 0,-1 0-1,1 0 1,-1 0 0,1 1 0,-1-1 0,1 0-1,0 1 1,-1-1 0,1 1 0,0-1 0,-1 1-1,1 0 1,0-1 0,0 1 0,0 0 0,-2 2-1,-4 2-46,1 1 1,0 0-1,1 0 0,0 0 0,0 1 0,0-1 0,-4 9 0,-26 57 196,19-38 432,9-19-322,3-5 14,-1 0 1,0 0-1,-11 14 0,14-22-185,1 1-1,-1-1 0,0 0 1,0-1-1,0 1 1,-1 0-1,1-1 0,0 1 1,0-1-1,-1 1 1,1-1-1,-1 0 0,1 0 1,-1 0-1,0-1 0,1 1 1,-1-1-1,0 1 1,-3-1-1,-5 0-355,1-1 1,-1 0-1,-16-5 1,-29-11-4870,31 9 1427,2 1 821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37 4160,'0'-1'106,"0"-2"187,0 0 1,0 1-1,0-1 0,-1 0 1,1 1-1,-1-1 1,-1-4-1,-2-2 4918,4 9-5122,0 0 0,-1 0 0,1 0 0,0 0 1,-1 0-1,1 0 0,0 0 0,-1 0 1,1 0-1,0 0 0,0 0 0,-1 0 0,1 1 1,0-1-1,-1 0 0,1 0 0,0 0 0,0 0 1,-1 0-1,1 1 0,0-1 0,0 0 1,-1 0-1,1 1 0,0-1 0,0 0 0,0 1 1,-8 8 606,3-2-352,1 0-1,0 1 0,0 0 1,-3 10-1,-4 9 345,-14 25 265,-79 182 2084,95-202-2800,0 0 0,2 1 1,2-1-1,0 1 1,1 43-1,5-31 47,1 0 0,2 0 0,14 58 0,-11-73-68,1-1 1,22 51-1,-21-62-206,0-1 0,1 0 0,0 0 0,2-1 0,17 19 0,-28-33-144,1-1 1,-1 1-1,1-1 0,-1 1 0,1-1 1,0 0-1,-1 0 0,1 0 1,0 0-1,0 0 0,2 1 0,-2-2-272,-1 0 1,0 0-1,1 0 0,-1 0 0,0 0 0,1 0 0,-1 0 0,0 0 0,1-1 0,-1 1 0,0 0 0,1-1 0,-1 1 0,0-1 0,0 0 0,0 1 0,2-2 0,5-3-2276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20 124 7392,'-16'-7'2373,"16"7"-2250,0 0-1,-1-1 1,1 1 0,0 0-1,0 0 1,-1-1-1,1 1 1,0 0 0,0 0-1,-1-1 1,1 1-1,0 0 1,0-1 0,0 1-1,0 0 1,-1-1 0,1 1-1,0 0 1,0-1-1,0 1 1,0 0 0,0-1-1,0 1 1,0 0-1,0-1 1,0 1 0,0 0-1,0-1 1,0 1 0,0-1-1,0 1 1,1 0-1,-1-1 1,0 1 0,0-1-1,6-8 1933,-1 3-1702,0 0-1,1 1 0,0 0 1,0 0-1,0 1 1,1-1-1,-1 1 1,9-3-1,59-22 897,-59 24-987,-5 2-122,-1 0 1,0 1 0,1 0 0,0 0-1,-1 1 1,18-1 0,-25 2-114,0 1 0,1-1 0,-1 0 0,0 1 0,1-1 0,-1 1 0,0-1 0,0 1 0,0 0 0,1 0 0,-1 0 0,0 0 0,0 1 0,0-1 0,-1 1 0,1-1 0,0 1 0,0-1 0,-1 1 0,1 0 0,-1 0 0,0 0 0,1 0 0,-1 0 0,0 0 0,0 0 0,0 0 0,0 1 0,-1-1 0,1 0 0,-1 0 0,1 1 0,-1-1 0,0 3 0,1 6 122,-1 0 0,-1-1-1,0 1 1,0 0 0,-6 18-1,-21 57 150,9-38-23,-2-2 1,-53 87-1,35-80-133,25-36-95,1 1 0,-18 31 0,30-48-42,1 0 0,-1 0 0,1 0 0,-1 0 0,1 0 0,0-1 0,-1 1 0,1 0 0,0 0 0,0 0 0,-1 0 0,1 0 0,0 0 0,0 0 0,0 0 0,0 0 0,0 0 0,1 0 1,-1 0-1,0 0 0,0 0 0,1 0 0,-1 0 0,0 0 0,1-1 0,-1 1 0,1 0 0,-1 0 0,1 0 0,0 0 0,-1-1 0,1 1 0,0 0 0,-1-1 0,1 1 0,0-1 0,0 1 0,0 0 0,-1-1 0,1 0 0,0 1 0,0-1 0,0 0 0,0 1 0,0-1 0,0 0 0,1 0 0,7 2 73,0-1 0,-1 0-1,1 0 1,11-2-1,-11 1-50,29 0 18,10 1-211,0-2 0,60-10 0,-103 10-53,0 0-2225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18 552 7648,'-15'-2'1988,"12"1"-463,7 0 214,11-3 1131,1-3-2253,-2 0 0,1 0 0,-1-1 0,0-1 0,25-21-1,-17 12-462,-1-2 0,0 0 0,-2-2 0,-1 0 0,27-42 0,-24 29 18,-1-1 0,-2-1-1,19-54 1,-35 83-103,1 0 1,-1-1-1,0 1 0,-1 0 1,0 0-1,0-1 0,-1 1 1,-1-15-1,1 22-52,-1 0 1,1 0-1,0 0 1,0 0-1,0 0 0,-1 0 1,1 0-1,-1 0 0,1 1 1,-1-1-1,1 0 1,-1 0-1,1 0 0,-1 1 1,0-1-1,1 0 1,-1 1-1,0-1 0,0 0 1,1 1-1,-2-1 0,0 0-8,0 0-1,0 1 0,0-1 1,0 1-1,0 0 1,0-1-1,0 1 0,0 0 1,0 0-1,-2 0 0,-2 1 15,-1 1 1,1-1-1,-1 1 0,1 0 0,-7 3 0,6-2 30,0 1-1,1 0 0,-1 1 0,1 0 1,0 0-1,0 0 0,0 0 1,1 1-1,0 0 0,0 0 0,1 1 1,-1-1-1,1 1 0,-5 14 0,3-7 75,1 0-1,0 1 1,1 0-1,1-1 1,1 2-1,-2 25 1,4-25 0,0 0 0,2 0 1,0 0-1,0-1 1,2 1-1,5 17 1,0-10 3,0 0 1,1-1 0,19 27-1,-23-40-96,0-1 1,0 0-1,1 0 0,1-1 0,-1 1 0,1-2 1,0 1-1,1-1 0,16 9 0,-22-14-323,1 1 0,-1-1 1,0 1-1,0-1 0,1 0 0,-1-1 0,1 1 0,-1-1 0,1 1 0,-1-1 0,1 0 1,4-1-1,-3 1-818,0-1 0,0-1 0,0 1 0,0-1 0,-1 1 0,1-1 0,-1-1 1,7-3-1,7-5-1934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9312,'1'1'502,"0"-1"-1,0 0 1,0 0 0,0 0 0,0 0 0,0 1-1,0-1 1,0 0 0,0 1 0,0-1 0,0 1 0,0-1-1,0 1 1,-1 0 0,1-1 0,0 1 0,1 1-1,0 0 23,-1 0-1,1 1 1,-1-1-1,1 0 1,-1 1-1,1 3 0,1 4 136,0-1-1,2 19 0,3 112 1615,-7-75-1922,0-54-316,0 40 137,15 85 0,-8-91-57,-6-30-496,0 0-1,9 28 1,-2-16-6105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9312,'-13'-3'7262,"13"3"-7186,7-1 1104,0 0 0,-1-1-1,1 0 1,0 0 0,11-5 0,12-4-158,12 2-347,0 1 0,78-4 0,-49 6-593,-28 1-291,21-1 155,-22 1-4184,-31 4 658,-9 1 2954,-1 0 0,1 0 0,-1 0-1,1-1 1,-1 1 0,1 0 0,-1-1 0,1 1-1,-1-1 1,0 1 0,1-1 0,-1 0 0,2-1-1,9-5-2983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7968,'-4'1'5512,"13"12"-405,4 9-2697,-5 0-1147,-1 0 1,8 45 0,1 50 0,-9-52-863,29 244 10,-36-306-433,2 18-1174,2 18-3830,2-12-3370,1-13 4780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7136,'2'2'334,"0"0"1,-1 0 0,1 1-1,0-1 1,0 0 0,0-1-1,1 1 1,-1 0 0,0-1-1,1 1 1,4 2-1,13 8 1320,-1 4 258,-1 2-1,21 24 1,-11-11-405,-3-2-559,0 2-1,-3 0 1,0 1-1,19 41 1,-8-5 371,27 82 0,-48-116-894,10 46 0,-18-60-325,-2-1 0,0 1 0,-1 0 0,-2 24-1,-6 16-312,-32 116-1,36-165 145,-41 152-4080,24-93 1845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1568,'-11'-9'17405,"9"10"-17829,1 5 630,-1-1-1,1 1 1,0 0 0,0-1 0,1 11 0,-3 13 41,-11 101 1137,11-78-1120,2 12-66,1-41-492,5-26-4020,5-10 826,10-9-3861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52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42 185 2144,'0'-1'73,"-1"1"0,1-1-1,-1 1 1,0-1 0,0 1 0,1-1 0,-1 1 0,0 0-1,1-1 1,-1 1 0,0 0 0,0 0 0,-1-1 0,-11 1 4239,2 1-556,10-2-3617,1 1 1,-1 0 0,1-1 0,-1 1 0,1-1 0,0 1-1,-1-1 1,1 1 0,0-1 0,-1 1 0,1-1-1,0 1 1,0-1 0,-1 1 0,1-1 0,0 1 0,0-1-1,0 1 1,0-1 0,0 0 0,0 1 0,0-1-1,0 1 1,0-1 0,0 0 0,0 1 0,0-1 0,0 1-1,0-1 1,1 1 0,-1-1 0,0 1 0,0-1-1,1 1 1,-1-1 0,1 0 0,2-5-55,1 1 0,-1 0 1,1 0-1,1 1 0,-1-1 0,1 1 1,-1 0-1,7-4 0,45-29 137,-48 32-182,20-9 9,-1 1 0,2 1 0,0 1 0,31-7 0,-55 17-40,0 0 0,0 0 0,0 1 0,-1 0 0,1 0 0,0 0 0,0 1 0,0-1 0,0 1 0,7 3 0,-9-3-17,0 0-1,0 0 1,0 0-1,0 0 1,0 1-1,0 0 1,-1-1 0,1 1-1,-1 0 1,1 0-1,-1 0 1,0 1-1,1-1 1,-1 1-1,0-1 1,-1 1 0,3 4-1,0 2 31,-2 0 0,1 1-1,-1-1 1,-1 1 0,1-1 0,-2 1 0,1 0-1,-2 15 1,-16 80 404,9-61-237,6-31-146,-1 8 42,-1-1 1,0-1-1,-2 1 0,-14 35 0,12-39-42,-2 0 1,0-1-1,0 0 0,-2-1 1,1 0-1,-2 0 0,0-2 1,-1 1-1,0-2 0,0 0 1,-1 0-1,-1-2 0,0 0 1,0 0-1,-21 6 0,26-10 0,3-1 121,0-1 1,0 0 0,-1-1-1,1 1 1,-1-1-1,-8 0 1,16-1-156,1-1-1,0 0 1,-1 0 0,1 0-1,0 0 1,0 0 0,-1 0-1,1 0 1,0 0 0,-1 0-1,1 0 1,0 0 0,0 0-1,-1 0 1,1 0 0,0-1-1,-1 1 1,1 0 0,0 0-1,0 0 1,-1 0 0,1 0-1,0-1 1,0 1 0,0 0-1,-1 0 1,1 0 0,0-1-1,0 1 1,0 0 0,-1-1-1,7-6 54,15-7-65,-11 10 19,-1 0 0,0 0 1,1 1-1,0 0 0,17-2 0,54-2-57,-68 6 17,13 0 38,0 0-1,0 3 1,50 7 0,-60-5 97,0 0 0,0 0 0,0 2 0,-1 0 0,0 1 1,0 0-1,19 14 0,-34-21-106,14 9-50,-14-9 28,0 0-1,0 0 1,0 0-1,1 0 1,-1 0 0,0 0-1,0 0 1,0 0-1,0 0 1,0 0 0,0 0-1,0 0 1,0 0-1,0 0 1,1 0-1,-1 0 1,0 0 0,0 0-1,0 0 1,0 0-1,0 0 1,0 0-1,0 0 1,0 0 0,0 0-1,0-1 1,0 1-1,0 0 1,1 0 0,-1 0-1,0 0 1,0 0-1,0 0 1,0 0-1,0 0 1,0 0 0,0 0-1,0 0 1,0-1-1,0 1 1,0 0 0,0 0-1,0 0 1,0 0-1,0 0 1,0 0-1,0 0 1,0 0 0,0 0-1,0-1 1,0 1-1,0 0 1,1-4-636,0-6-2046,3 2 780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54.1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320 51 1984,'0'-3'276,"0"1"1,0 0-1,1-1 1,-1 1-1,0 0 1,1-1-1,-1 1 0,1 0 1,0 0-1,1-3 1,2-4 1583,-4 6-1389,4-8 4875,-7 15-3430,-41 84 153,-8 3-1128,-51 85 486,83-140-1192,1 1-1,2 0 0,2 1 0,1 1 1,2 1-1,2-1 0,2 2 0,1-1 1,2 1-1,2 0 0,2 0 0,7 78 1,-4-104-130,1 0-1,1 0 1,0 0 0,1-1 0,1 1 0,0-1 0,14 24 0,-4-14 59,1-1 1,1 0 0,24 22 0,-19-18 12,-17-20-98,1 1 0,0-1-1,0 0 1,0 0-1,1-1 1,0 0-1,12 7 1,-20-13-125,0 1 0,1-1 0,-1 0 1,1 0-1,-1 1 0,1-1 1,-1 0-1,1 0 0,-1 0 0,1 0 1,-1 0-1,1 0 0,-1 1 1,1-1-1,-1 0 0,1 0 1,-1-1-1,1 1 0,-1 0 0,1 0 1,-1 0-1,1 0 0,-1 0 1,1 0-1,-1-1 0,1 1 0,-1 0 1,1 0-1,0-1 0,3-13-5786,-3 9 4055,3-6-1327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54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16 3552,'0'-15'14602,"-4"19"-14181,-3 19 5,2 0-1,1 0 1,-4 46-1,9 73 295,2-58 136,25 149 0,-10-129-318,-17-94-35,-5-9-1902,2-2 812,1 0 0,0 1 0,0-1 0,0 0 0,0 0 0,1 0 0,-1 0 0,0 0 0,0 0 0,0 0 0,1 0 0,-2-2 0,1-5-2549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4:55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22 100 1824,'-6'-4'11423,"2"3"-9380,-5 1 893,7 0-2097,5 0 826,5-4-1052,28-11-180,0 2-1,60-14 1,78-4-104,-162 29-237,0 1-1,0 0 1,0 1 0,24 2 0,46 10 265,-76-11 415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03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1 2976,'7'15'14651,"-19"-13"-12967,9-2-1681,1 0 0,-1 0-1,0 1 1,1 0 0,-1-1-1,0 1 1,1 0 0,-1 0-1,1 0 1,0 1 0,-1-1-1,1 1 1,0-1 0,0 1-1,-1 0 1,1-1 0,1 1-1,-1 0 1,0 1 0,0-1-1,-2 5 1,-11 16 105,2 2-1,0-1 1,2 2-1,0 0 1,-8 32-1,15-42 8,0 0-1,-3 28 0,7-37-66,0 0-1,0 0 0,0-1 1,1 1-1,0 0 0,0-1 1,1 1-1,0-1 0,3 9 0,0-5 33,0 1-1,1-1 0,0 0 1,0-1-1,1 1 0,12 11 0,-15-16-23,1-1-1,0 0 0,0-1 0,0 1 0,0-1 1,1 0-1,-1 0 0,1-1 0,0 1 1,0-1-1,0-1 0,0 1 0,10 1 0,-1-2 49,1-1-1,-1 0 1,1-1-1,-1-1 1,1 0-1,-1-1 0,0-1 1,16-6-1,-7 1-22,0-1-1,-1-1 1,-1-1-1,24-17 1,-38 23-32,0 0 0,0-1 0,-1 0 0,11-11 0,-16 15-42,1-1 0,-1 1 0,1-1 0,-1 1-1,0-1 1,0 0 0,0 0 0,-1 0 0,0 0 0,1 0-1,-2 0 1,1-1 0,0-4 0,-1 9-22,0-1-1,0 0 1,0 1 0,0-1 0,0 0-1,0 1 1,0-1 0,0 0 0,-1 1-1,1-1 1,0 1 0,0-1-1,-1 0 1,1 1 0,-1-1 0,1 1-1,0-1 1,-1 1 0,1-1 0,-1 1-1,1-1 1,-1 1 0,1 0 0,-1-1-1,1 1 1,-1 0 0,0-1-1,1 1 1,-1 0 0,1 0 0,-1 0-1,0-1 1,1 1 0,-1 0 0,0 0-1,1 0 1,-1 0 0,0 0 0,1 0-1,-1 0 1,0 0 0,1 1 0,-1-1-1,-1 0 1,-1 1-74,-1 0-1,1 0 1,-1 0 0,1 1 0,-1-1-1,-5 5 1,0 0 38,1 0 0,0 1 0,1 0-1,-1 0 1,1 1 0,-11 15 0,16-20 49,0 0-1,1 0 1,-1 0 0,1 1 0,0-1-1,0 0 1,0 0 0,0 1-1,0-1 1,1 7 0,0-8 2,0 1 0,0-1 1,1 1-1,-1-1 0,1 0 0,0 0 1,-1 1-1,1-1 0,0 0 0,1 0 1,-1 0-1,0 0 0,0 0 0,1 0 1,-1 0-1,1-1 0,2 3 0,3 2 25,0-1 1,0-1-1,0 1 0,0-1 0,1-1 0,0 1 0,-1-1 0,13 2 0,-9-2 131,1 0 1,-1-1-1,1-1 0,0 0 0,17-1 0,-23 0-65,0-1 0,0 0-1,0 0 1,0-1 0,-1 1 0,12-6 0,-14 6-64,0-1-1,-1 1 1,1-1 0,0 0 0,-1 0 0,1-1 0,-1 1 0,1 0 0,-1-1 0,0 1 0,0-1 0,0 0 0,-1 0 0,3-3 0,-3 3-22,1-1 0,0 1 0,-1-1 0,0 0 0,1 1 0,-2-1 0,1 0 0,0 0 1,-1 0-1,1 0 0,-1 0 0,0 0 0,-1 1 0,1-1 0,-1 0 0,1 0 0,-1 0 0,0 0 0,-2-4 0,-1 1-61,0 0 0,1 0 0,-2 1-1,1-1 1,-1 1 0,0 0 0,0 1 0,-1-1-1,0 1 1,0 0 0,0 0 0,-13-7 0,14 9 11,-1 1 0,0-1 0,0 1 0,0 0 0,0 1 0,0 0 1,0-1-1,0 2 0,0-1 0,-1 1 0,1 0 0,0 0 0,0 1 1,0 0-1,-1 0 0,-10 4 0,7-2-27,0 1 0,-15 9 0,21-11 66,1 0 0,-1 0 0,1 1 0,0-1-1,-1 1 1,1 0 0,1 0 0,-1 0 0,-3 5 0,5-6 13,0-1 0,0 1 0,1 0 0,-1 0 0,0-1 0,1 1 0,-1 0 0,1 0 0,0 0 0,-1 0 0,1 0 0,0 0 0,0 0 0,0 0 0,1 0 0,-1 0 0,0-1 0,1 1 0,-1 0 0,1 0 0,0 0 0,-1 0 0,1-1 0,0 1 0,0 0 0,0-1 0,0 1 0,1-1 0,-1 1 0,0-1 0,1 1 0,-1-1 0,1 0 0,2 2 1,3 2 76,2 0 0,-1 0 1,0-1-1,1 0 0,15 5 1,-17-7-5,1 0 1,0 0 0,1-1 0,-1 0 0,0 0 0,0-1-1,0 0 1,1 0 0,-1-1 0,0 0 0,0-1 0,0 0-1,0 0 1,0-1 0,-1 0 0,10-4 0,-8 2-28,0 0 1,0-1-1,-1 0 1,0-1-1,0 0 1,0 0-1,-1 0 1,0-1-1,0 0 0,-1 0 1,0-1-1,6-13 1,41-111 263,-35 83-309,12-43-125,-29 92 99,-1 0 0,0 1 1,0-1-1,0 0 0,0 0 0,1 1 1,-1-1-1,0 0 0,0 0 1,1 1-1,-1-1 0,1 0 0,-1 1 1,1-1-1,-1 1 0,1-1 0,-1 1 1,2-2-1,5 15-190,-4-5 225,3 9-22,0 2 1,-1-1-1,-1 1 0,1 19 1,3 81 428,-5-70-553,-3-5 127,-11 84 1,8-105 191,3-18-160,-1 0 1,0 0-1,0 0 1,-2 5-1,2-9-15,1 0-1,-1 0 0,1 0 0,0 0 1,-1 0-1,0 0 0,1-1 0,-1 1 0,1 0 1,-1 0-1,0 0 0,0 0 0,0-1 1,1 1-1,-1 0 0,0-1 0,0 1 0,0-1 1,0 1-1,0-1 0,0 1 0,0-1 1,0 0-1,0 1 0,-2-1 0,2 0 4,-1-1-1,1 1 0,0-1 1,-1 1-1,1-1 0,0 0 1,0 0-1,-1 1 1,1-1-1,0 0 0,0 0 1,0 0-1,0 0 0,0 0 1,0-1-1,1 1 1,-2-1-1,-11-23 65,-15-59-354,28 82 233,0 2 37,0 0 0,-1 0 0,1 0 0,0 0 0,0 0 0,0-1 0,0 1 0,0 0 0,0 0 0,0 0 0,-1 0 0,1-1 0,0 1 0,0 0 0,0 0 0,0 0 0,0-1 0,0 1 0,0 0 0,0 0 0,0 0 1,0-1-1,0 1 0,0 0 0,0 0 0,0 0 0,0-1 0,0 1 0,0 0 0,0 0 0,0 0 0,1-1 0,-1 1 0,0 0 0,0 0 0,0 0 0,0 0 0,0-1 0,0 1 0,0 0 0,1 0 0,-1 0 0,0 0 0,0 0 0,0 0 0,1-1 0,-1 1 0,0 0 0,0 0 0,0 0 0,0 0 0,1 0 0,-1 0 1,0 0-1,1 0 0,1 0 11,1 1 0,0 0 1,0 0-1,-1 0 1,1 0-1,3 3 1,3 0-82,1 0 9,0 1-1,13 8 0,-15-8 170,-1-1-1,1 0 0,0 0 1,14 3-1,-4-2 9,0-2-1,1 0 0,29 0 1,14-9-520,-61 6 316,-1 0 0,0 0 0,1 0-1,-1 0 1,1 0 0,-1 0 0,1 0 0,-1-1-1,1 1 1,-1 0 0,1 0 0,-1 0 0,0-1-1,1 1 1,-1 0 0,1 0 0,-1-1 0,0 1-1,1 0 1,-1-1 0,0 1 0,1 0 0,-1-1-1,3-4-3250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05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56 175 3808,'-1'-2'655,"0"0"0,0 0-1,0 0 1,-1 1 0,1-1 0,-1 0 0,1 1 0,-1-1 0,0 1-1,0 0 1,0-1 0,1 1 0,-1 0 0,0 0 0,0 0 0,0 1-1,-1-1 1,-2 0 0,-10-5 2662,10 2-2382,5 4-927,0 0 1,0 0 0,0 0-1,0 0 1,0 0-1,0 0 1,0 0 0,0-1-1,0 1 1,0 0-1,0 0 1,0 0 0,0 0-1,0 0 1,0 0-1,0 0 1,0 0 0,0 0-1,0 0 1,0 0-1,0 0 1,0 0-1,0 0 1,0 0 0,0 0-1,0 0 1,0 0-1,0-1 1,0 1 0,0 0-1,0 0 1,0 0-1,0 0 1,0 0 0,0 0-1,0 0 1,0 0-1,0 0 1,0 0 0,0 0-1,0 0 1,0 0-1,0 0 1,0 0 0,0 0-1,0 0 1,0 0-1,0 0 1,0 0-1,0 0 1,1 0 0,-1 0-1,0 0 1,0 0-1,0 0 1,0 0 0,0 0-1,0 0 1,0 0-1,0 0 1,0 0 0,0 0-1,0 0 1,0 0-1,0 0 1,0 0 0,0 0-1,0 0 1,0 0-1,3-18 1006,3 11-963,0 1 0,1-1 0,0 1 1,0 1-1,1-1 0,0 1 1,10-5-1,12-8 29,-16 8-125,-2 2 64,23-13 1,-32 19-18,0 1 1,0-1 0,0 1 0,1 0-1,-1 0 1,0 1 0,0-1 0,1 1-1,-1-1 1,0 1 0,0 0 0,1 0 0,5 1-1,-8 0 2,0-1-1,0 1 1,1 0-1,-1 0 1,0-1-1,0 1 1,0 0 0,0 0-1,0 0 1,0 0-1,-1 0 1,1 0-1,0 0 1,0 1-1,-1-1 1,1 0-1,0 3 1,6 21 226,-5-3-131,-1 0 0,-2 0 1,0 0-1,-1-1 0,-1 1 1,-1-1-1,-11 36 0,13-50-58,-1 0-1,0-1 0,-1 1 1,0-1-1,1 0 1,-2 0-1,1 0 0,-1-1 1,0 1-1,0-1 0,-1 0 1,1-1-1,-12 8 1,2 0 112,12-9-143,-1 0 0,0-1 0,0 1 0,0 0 0,-7 2 0,-5 4 71,15-8-55,1 0 1,-1 0 0,0-1 0,0 1 0,0-1 0,0 1 0,0-1 0,0 1 0,0-1 0,0 1 0,0-1 0,0 0 0,0 0 0,0 0 0,-2 1 0,44-14 1237,-32 10-1316,1 0 0,-1 1 0,1 0 0,-1 1 0,1 0 0,-1 0 0,14 2 0,-17-1 63,-1 0 0,1 1 1,-1-1-1,1 1 0,-1 1 1,1-1-1,-1 1 0,0 0 0,1 0 1,6 4-1,-5-1 21,-1 0-1,1 0 1,-1 0 0,1 1 0,-2 0 0,9 10 0,-6-10-68,-7-5-131,-1-1 0,1 1 0,0-1-1,0 1 1,0-1 0,-1 1 0,1 0 0,0-1-1,-1 1 1,1 0 0,0-1 0,-1 1 0,1 0-1,-1 0 1,1 0 0,-1 0 0,0 0 0,1-1-1,-1 1 1,1 2 0,-1 2-1636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11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307 487 2656,'0'0'121,"0"0"1,0 0-1,-1-1 1,1 1-1,0 0 0,0 0 1,0-1-1,0 1 1,0 0-1,0 0 0,0-1 1,0 1-1,0 0 1,0-1-1,0 1 0,0 0 1,0 0-1,0-1 1,0 1-1,0 0 0,0 0 1,0-1-1,0 1 1,0 0-1,0-1 0,0 1 1,0 0-1,1 0 1,-1-1-1,0 1 0,0 0 1,0 0-1,1 0 1,-1-1-1,0 1 1,0 0-1,0 0 0,1 0 1,-1 0-1,0-1 1,1 1-1,0-1 227,-1 1-1,1-1 1,0 0 0,-1 1 0,1-1 0,-1 0-1,1 0 1,-1 0 0,0 0 0,1 0-1,-1 1 1,0-1 0,1-2 0,-1 2-192,0-1 1,0 1 0,0 0-1,0-1 1,-1 1 0,1 0 0,0 0-1,-1 0 1,1-1 0,-1 1 0,1 0-1,-1 0 1,1 0 0,-1 0-1,0 0 1,0 0 0,0 0 0,0 0-1,1 0 1,-1 0 0,0 0-1,0 0 1,-1 1 0,1-1 0,0 0-1,0 1 1,0-1 0,0 1-1,0 0 1,-1-1 0,1 1 0,0 0-1,0-1 1,-1 1 0,1 0-1,0 0 1,-1 0 0,1 0 0,-2 1-1,-5-1 74,0 1 0,0 0 0,0 1 0,-15 5 0,-9 3 49,18-6-150,-1 0 0,1 2 0,-24 12 0,23-9-94,3-3-70,0 1-1,1 0 1,0 1 0,-15 14-1,23-19 46,0 0 0,1 0 0,0 0 1,0 0-1,0 0 0,0 0 0,0 1 0,1-1 0,-1 1 0,1-1 0,0 1 0,0-1 0,0 1 0,1 0 0,-1-1 0,1 1 0,0 0 0,0 0 1,0-1-1,0 1 0,2 5 0,0-2 47,0 0 0,1-1 1,0 1-1,0-1 0,1 0 0,-1 0 1,1 0-1,1 0 0,-1-1 0,1 0 1,0 0-1,0 0 0,0 0 1,1-1-1,0 0 0,7 5 0,8 3 153,0-1 0,1-1 0,32 11 0,-35-15 134,40 9 1,-52-14-171,1 0-1,-1 0 1,1-1-1,-1 0 1,1 0-1,-1-1 1,1 0-1,10-3 1,-16 4-141,-1-1 0,0 1 0,0-1 0,1 0 0,-1 0 0,0 1 1,0-1-1,0 0 0,0 0 0,0 0 0,0 0 0,0 0 0,0 0 0,-1-1 1,1 1-1,0 0 0,0 0 0,-1-1 0,1 1 0,-1 0 0,0-1 1,1 1-1,-1 0 0,1-3 0,-1-2 77,1-1 0,-1 0 0,-2-11 0,2 11-104,-3-29 70,-2 0 0,-1 0 0,-14-45 0,12 58-55,0 1-1,-1 0 1,-2 0-1,0 1 0,-25-35 1,19 35 43,-33-31 0,37 41-100,1-1 0,1 0 0,0-1 1,0 0-1,2-1 0,-14-22 0,22 33 11,0-1 0,-1 1 0,1-1 0,0 1 0,1-1 0,-1 0 0,0 1 0,1-1 0,0 0 0,0 1 0,0-1-1,1 0 1,-1 0 0,2-6 0,0 5 25,0 0 0,0 0 0,1 0-1,0 0 1,-1 1 0,1-1 0,1 1 0,-1-1-1,5-3 1,1 0 7,0 0-1,0 1 0,1 0 1,0 1-1,0 0 1,0 0-1,1 1 1,18-6-1,-21 9-14,0 0-1,0 0 0,0 1 1,1 0-1,-1 0 0,1 1 1,-1 0-1,13 2 0,-7 0 61,0 2 0,-1 0 0,1 0 0,15 8 0,-25-10-40,0 0 6,1 0 0,0 0 0,0 0 0,0 0 0,0-1 0,6 1 0,-10-2-103,7 33-18485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1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3 283 4320,'-1'1'273,"1"0"-1,-1 0 1,1 1 0,0-1-1,0 0 1,0 0 0,0 1-1,0-1 1,0 0 0,0 1-1,0-1 1,0 0 0,0 0-1,1 1 1,-1-1 0,0 0-1,1 0 1,-1 0 0,1 1-1,0-1 1,-1 0 0,1 0-1,0 0 1,0 0 0,1 1-1,-1-1 19,1 0 0,-1-1 0,1 1 0,-1 0-1,1-1 1,-1 1 0,1-1 0,0 0 0,-1 0 0,1 1 0,0-1-1,-1 0 1,1 0 0,-1 0 0,1-1 0,0 1 0,-1 0-1,1-1 1,2 0 0,4-3 22,0 0 0,0 0 0,-1-1 1,1 0-1,-1-1 0,-1 1 0,13-13 0,0-1-71,-4 7-156,17-16 329,46-49 1,-75 72-333,1 0 0,-1-1-1,0 1 1,0-1 0,0 1 0,-1-1 0,0 0-1,3-11 1,-4 14-49,-1 0 0,1 1 0,-1-1 0,0 0 0,1 0 0,-1 1 0,-1-1 0,1 0 0,0 0 0,0 1 0,-1-1 0,0 0 0,0 0 0,1 1 0,-2-1 0,1 1 0,0-1 0,0 1 0,-1-1 0,1 1 0,-4-4 0,4 5-15,-1 1-1,1-1 1,-1 0-1,0 0 1,1 0 0,-1 1-1,0-1 1,1 1-1,-1 0 1,0-1-1,1 1 1,-1 0-1,-3 0 1,1 0 31,1-1-14,0 1 0,-1 1 1,1-1-1,0 0 0,-1 1 1,1-1-1,0 1 1,-1 0-1,1 0 0,0 0 1,0 1-1,0-1 0,0 1 1,0 0-1,0 0 1,1-1-1,-1 2 0,1-1 1,-1 0-1,1 1 0,-3 2 1,-1 4 47,-1 0 1,2 0-1,-1 1 0,1 0 1,-3 11-1,6-17-38,1 0 0,-1 0 1,1 1-1,1-1 0,-1 0 0,0 1 0,1-1 0,0 0 0,0 1 0,1-1 0,-1 1 0,2 6 0,0-4 9,1 0 0,0 0 0,0 0 0,0 0 0,1-1 0,8 12 0,-1-4 3,0-1 0,1-1 1,1 0-1,0-1 0,24 16 1,-29-22-176,-1 0 1,1 0 0,1-1 0,-1-1 0,0 1 0,1-1 0,0-1 0,0 0-1,10 2 1,-12-4-780,0 0 0,0 0 0,0 0 0,0-1 0,0 0-1,0 0 1,12-4 0,7-3-1674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4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14 2144,'-4'9'19807,"30"-7"-19389,0-1 0,0-1 0,49-6-1,-54 4-210,28-3 46,91 2 0,-56 4-20,-53-1-154,1 1 0,31 5 0,-47-4-132,1 0 0,-1 0 0,1-2 0,0 0 1,-1-1-1,1-1 0,-1 0 0,1-1 0,29-10 1,-42 11-2301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4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42 4224,'0'-1'338,"-1"-1"1,1 1-1,-1-1 1,1 1 0,0-1-1,0 1 1,-1-1-1,1 1 1,0-1-1,0 1 1,0-1-1,1 0 1,-1 1-1,0-1 1,1 1 0,-1-1-1,1 1 1,-1 0-1,1-1 1,-1 1-1,1-1 1,2-1-1,-2-2 3865,-2 11-1014,4 125 470,7 65-2705,-2-42-602,-2-95-219,-2-12-804,-3-15-2524,0-28 512,1 0 860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11648,'-40'-12'5247,"35"7"-4543,2 2-384,6 6-320,2-6-864,8 3 480,6-5-3135,7 5 1919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2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59 4992,'0'-1'562,"0"0"0,-1 0 0,1 0 0,0 0 0,0 0 0,-1 0 0,1 0 0,-1 0 0,1 0 0,-1 0 0,1 1 0,-1-1 0,0-1 0,0 1-45,0 0-1,0 0 0,1 0 1,-1 0-1,1 0 1,-1 0-1,1-1 1,-1 1-1,1 0 0,-1 0 1,1 0-1,0 0 1,0-3-1,-2-1-38,1 0 371,9-1-341,-3 4-460,1 0 1,-1 0 0,1 1 0,0-1-1,-1 1 1,1 1 0,10-1-1,43 4 105,-56-3-125,182 26 852,-75-9-570,-67-15-124,-18-3 161,-25 1-361,1 0 0,-1 0 1,1 0-1,0 0 0,-1-1 1,1 1-1,-1 0 0,1 0 0,-1-1 1,1 1-1,-1 0 0,1-1 1,-1 1-1,1-1 0,-1 1 0,1-1 1,-1 1-1,0-1 0,1 1 1,-1-1-1,0 1 0,1-1 0,-1 1 1,0-1-1,0 1 0,0-1 1,1 0-1,-1 1 0,0-1 0,0 0 1,1-22-5572,-1 19 2609,0 3 2168,0 1 707,0 0 0,0 0 0,0 0 0,0 0 0,0-1 0,0 1 0,0 0 0,0 0 0,-13 6-7694,11-5 7744,-15 14-3186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7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 52 1312,'-7'-7'15196,"6"6"-15190,1 0 0,-1 1 1,1-1-1,-1 1 0,1-1 0,0 1 0,-1-1 0,0 1 1,1 0-1,-1-1 0,1 1 0,-1 0 0,1-1 0,-1 1 0,0 0 1,0-1-1,-1 1 96,0-1 0,0 0 0,0 0 1,0 0-1,0 0 0,0 0 0,-3-3 0,-8-5 345,-4 4-54,0 1-1,-1 1 1,1 0 0,0 2-1,-27 0 1,31 1-285,0 1 0,0 1 0,1 0 0,-1 1 0,0 0 0,1 1 0,0 0 0,-15 8 0,21-8-67,-1 0 0,1 0 0,0 1 0,1-1 0,-7 8 1,9-9-50,0 0 1,0 0-1,0 1 1,1-1-1,0 1 1,0 0 0,0 0-1,0 0 1,0 0-1,-2 7 1,4-4 82,-1-1 0,1 1-1,0-1 1,0 1 0,0-1 0,1 1 0,0-1 0,1 1-1,-1-1 1,1 0 0,1 1 0,-1-1 0,1-1 0,4 9-1,0-4 46,0 1 0,1-2 1,0 1-1,0-1 0,1 0 0,17 13 0,-14-12-66,-1-2 0,2 1 1,-1-1-1,17 7 1,87 45-173,-92-47 292,29 21-1,-42-29-134,-3 0 489,-8-4-501,-1-1-1,0 1 1,1-1-1,-1 0 1,1 1-1,-1-1 1,0 0 0,1 1-1,-1-1 1,0 0-1,0 0 1,1 0-1,-1 1 1,0-1 0,0 0-1,1 0 1,-2 0-1,-82 8 238,-112-3 0,192-5-601,0 0 0,1 0 0,-1-1 0,0 1-1,0-1 1,0 0 0,1 0 0,-8-4 0,7 4-1678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7.7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0 7232,'0'0'2314,"5"10"4316,-15 204-332,8-184-8105,-7 41-1,6-48 698,0-13-4272,4-19 119,1-4 1999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8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9 6464,'-5'-8'2944,"10"8"-1760,-5 5-3040,8 3 1440,0-2-2176,2 8 1440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8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5216,'0'1'196,"-1"0"1,0-1 0,0 1-1,1 0 1,-1 0-1,1 0 1,-1-1-1,0 1 1,1 0-1,0 0 1,-1 0-1,1 0 1,0 0 0,-1 0-1,1 0 1,0 0-1,0 0 1,0 0-1,0 0 1,0 0-1,0 0 1,0 1 0,5 29 4100,-3-14-3174,0 101 3252,-3-61-2825,-2-7-641,1-35-735,1 1 0,1-1 0,1 16 0,-1-23 25,0-8-176,0 1 1,0-1-1,0 0 0,0 1 1,0-1-1,0 1 1,0-1-1,0 1 0,0-1 1,1 1-1,-1-1 0,0 0 1,0 1-1,0-1 0,0 1 1,1-1-1,-1 0 0,0 1 1,0-1-1,1 1 0,0-2-1,0 1 1,0-1-1,0 0 0,0 0 0,0 1 0,0-1 0,-1 0 0,1 0 0,0 0 0,0 0 0,-1 0 0,2-1 0,97-157-503,-51 76 466,-39 68 46,9-13-70,-16 26 97,-1 0 0,1 1 0,-1-1 0,1 1 0,0-1 0,-1 1 0,1 0 0,0 0 1,0 0-1,0 0 0,0 0 0,4-1 0,-6 2-29,1 0 1,0 0-1,0 0 1,-1 0 0,1 0-1,0 0 1,0 0-1,-1 0 1,1 0-1,0 0 1,-1 0-1,1 1 1,0-1-1,-1 0 1,1 1-1,0-1 1,-1 0-1,1 1 1,-1-1-1,1 1 1,0-1-1,-1 1 1,1-1-1,-1 1 1,0-1-1,1 1 1,-1 0-1,1-1 1,-1 1-1,0-1 1,1 1-1,-1 0 1,0 0 0,0 0-1,7 31 388,-5-22-171,10 50-465,-2 0 1,3 120-1,-16-167-2713,2-10 1517,0 4-601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29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21 115 6400,'-16'-12'2058,"16"10"-1545,-1 1 0,1 0 0,-1 0 0,1 0 0,-1 0 0,1 0 0,0 0 0,-1-1-1,1 1 1,0 0 0,0 0 0,0 0 0,0-1 0,0 1 0,0 0 0,0 0 0,0 0 0,1-2-1,-1-2 447,1 3-691,-1 0 0,0 1-1,0-1 1,1 0 0,-1 0 0,1 1-1,-1-1 1,1 0 0,0 1 0,0-1-1,0 0 1,0 1 0,0-1 0,0 1 0,1-2-1,2 0-21,-1 0 0,1 0-1,-1 0 1,1 0 0,8-4 0,-4 4-143,0-1 0,0 1 0,0 0 0,0 1 0,1 0 0,13-2 0,-13 3-105,-1 0-30,0 1 0,0-1 0,0 2 0,12 0 0,-19 0 26,1-1 1,0 1-1,0-1 0,0 1 0,0 0 1,0-1-1,-1 1 0,1 0 1,0 0-1,-1 1 0,1-1 1,-1 0-1,1 0 0,-1 1 0,0-1 1,1 1-1,-1-1 0,0 1 1,0 0-1,0-1 0,0 1 1,0 0-1,0 1 0,1 2 22,-1 1-1,0-1 1,0 0 0,-1 0-1,1 0 1,-1 0-1,0 1 1,-1-1 0,1 0-1,-1 0 1,-3 10 0,-2 4 150,-15 32 0,12-30-83,-46 92 230,13-31-50,41-78-243,-1-1 0,1 1 0,-1-1 1,1 1-1,0 0 0,0-1 0,0 6 0,1-8-9,0 1 0,0-1 0,0 0-1,1 0 1,-1 0 0,0 0 0,0 0 0,1 0-1,-1 0 1,1 0 0,-1 0 0,1 0 0,-1 0-1,1 0 1,0 0 0,0 0 0,-1 0 0,1 0-1,0 0 1,0-1 0,0 1 0,0 0 0,0-1-1,0 1 1,0-1 0,0 1 0,0-1 0,0 1-1,1-1 1,18 7 245,1-2 0,-1 0 0,1-1-1,28 1 1,87-2 120,-94-3-372,30 5-463,-92 1-14593,16-4 13942,0 0-1,1 1 0,-1-1 0,0 1 0,-4 3 0,-6 13-2115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30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167 442 4480,'-10'-12'17858,"9"11"-17843,0 1-1,0 0 0,1-1 0,-1 1 1,0 0-1,0-1 0,0 1 0,1 0 1,-1 0-1,0 0 0,0 0 0,0 0 1,1 0-1,-1 0 0,0 0 0,0 0 1,0 0-1,0 0 0,0 1 0,-5 0 111,1 0 1,0 1-1,0-1 0,-1 1 0,1 0 1,0 1-1,1-1 0,-1 1 0,0 0 0,1 0 1,-7 7-1,2-1-25,0 0 1,1 1-1,0 0 1,-7 13 0,11-17-92,1 0 0,1 1 1,-1-1-1,1 1 0,0-1 1,0 1-1,1 0 0,-1 6 1,-1 57 179,3-66-174,0 8 104,1 1 1,1-1-1,0 0 1,0 1-1,1-1 1,1-1-1,0 1 1,0 0 0,1-1-1,1 0 1,11 17-1,-15-25-36,1 1-1,0-1 1,0 0-1,0 0 1,0-1-1,0 1 1,0-1-1,1 1 1,0-1-1,-1 0 0,1-1 1,6 3-1,-8-3-65,-1-1-1,1 1 1,0-1-1,0 0 1,0 0-1,-1 0 1,1 0-1,0 0 1,0 0-1,0 0 1,-1 0-1,1-1 1,0 1-1,0-1 1,-1 1-1,1-1 1,-1 0-1,1 0 1,0 0-1,-1 0 1,1 0-1,-1 0 1,0 0-1,1 0 1,-1-1-1,0 1 1,0 0-1,0-1 1,0 1-1,0-1 1,1-1-1,3-7-60,-1-1-1,-1 0 1,1 0 0,-2 0-1,3-17 1,-4 22 1,2-19-93,-1 1 0,-1-1 0,-1 0 0,-5-32 0,-1 12 153,-18-64 1,11 70 50,-20-42 1,-2-6 194,32 78-276,1 1 0,0-1 0,0 1 0,1-1 0,0 1 0,1-1 0,0 0 0,0 0 0,0 1 0,1-1 0,1 1 0,2-11 0,-2 13 26,0 1 1,0-1-1,1 1 1,-1 0-1,1 0 1,0 0-1,1 0 1,-1 0-1,1 1 1,0-1-1,0 1 1,0 0-1,1 1 1,0-1-1,-1 1 1,1-1-1,0 2 1,1-1-1,8-3 1,-1 2 2,1 0 0,0 1 0,0 0 0,1 2 0,-1-1 0,0 2 0,0 0 0,18 2 0,13 4 93,53 14 0,-78-16-74,0 1-1,0 1 0,-1 1 0,31 15 0,-49-21-129,1-1 1,0 1-1,-1 0 0,0 0 0,1 0 1,-1 0-1,0 1 0,1-1 0,-1 0 0,0 0 1,0 1-1,0-1 0,0 1 0,0-1 1,0 1-1,-1-1 0,1 1 0,0 2 1,-1-2-374,0 1 0,0-1 0,0 1 0,0-1 0,-1 1 1,1-1-1,-1 0 0,0 1 0,1-1 0,-1 0 0,0 1 1,-3 3-1,-6 13-1442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30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14 321 9632,'-2'0'745,"1"1"-468,0-1-1,0 1 1,0-1 0,0 1-1,0-1 1,1 1-1,-1-1 1,0 1 0,0-1-1,1 1 1,-1 0-1,-1 1 1,2-2-95,1 1 1,-1-1-1,0 1 1,1-1-1,-1 1 0,1-1 1,-1 1-1,0-1 1,1 0-1,-1 1 1,1-1-1,-1 0 0,1 1 1,-1-1-1,1 0 1,-1 0-1,1 1 0,-1-1 1,1 0-1,0 0 1,-1 0-1,1 0 1,-1 0-1,1 0 0,0 0 1,-1 0-1,1 0 1,0 0-1,23 0 1754,-3-2-1556,-1-1 1,1 0-1,-1-2 0,0 0 0,0-1 0,-1-1 0,25-13 0,-34 15-334,0-1 0,0 0 0,-1 0 0,0-1-1,0 0 1,0-1 0,-1 0 0,0 0 0,0-1-1,-1 0 1,-1 0 0,1-1 0,-1 0-1,8-20 1,-11 22-1,4-10 157,7-28-1,-13 41-114,0 1-1,-1-1 1,1 1-1,-1 0 1,0-1 0,0 1-1,0-1 1,-1 1-1,1-1 1,-1 1-1,0 0 1,-2-7 0,2 10-71,1 1 0,0-1 1,0 0-1,-1 1 1,1-1-1,-1 1 1,1-1-1,0 0 1,-1 1-1,1-1 1,-1 1-1,1-1 1,-1 1-1,0-1 0,1 1 1,-1 0-1,1-1 1,-1 1-1,0 0 1,1-1-1,-1 1 1,0 0-1,1 0 1,-1 0-1,0 0 0,1 0 1,-1-1-1,0 1 1,0 0-1,1 1 1,-1-1-1,0 0 1,1 0-1,-1 0 1,0 0-1,1 0 1,-1 1-1,0-1 0,1 0 1,-2 1-1,-1 1 32,-1 0 0,1 1 0,-1-1-1,1 1 1,-4 3 0,6-4-23,-10 9 128,0 1 0,1 1 0,1 0 0,0 0-1,0 1 1,-7 17 0,11-20-30,0-1 0,1 1 0,1 0 0,0 0-1,0 0 1,1 1 0,1-1 0,0 1 0,0 15 0,2-19-70,1 1 1,0-1 0,0 0 0,1 0-1,0 1 1,0-2 0,1 1-1,0 0 1,8 12 0,-4-10-242,-1 0 0,1-1 0,0 0 0,1-1 0,0 1 0,13 8 0,-20-16-155,0 1 1,1-1-1,-1 0 0,0 1 1,1-1-1,-1 0 1,0-1-1,1 1 0,-1 0 1,1-1-1,4 1 0,10 2-1673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32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0 2400,'6'5'20775,"13"4"-22006,-4-2 2092,-5-2-765,-1 1 0,1 0 1,-1 1-1,-1 0 0,1 1 0,-1 0 1,-1 0-1,1 0 0,8 15 1,4 9 173,24 50 1,-32-58-117,5 15 38,-2 0 0,-1 1 0,-3 0 0,9 49 0,-11-34 242,-3 0 1,-1 65-1,-17 109 620,10-202-929,-2-2 0,0 1 0,-1 0 0,-2-1 0,-1 0 0,-17 38 0,-11 0 61,-61 80 1,94-138-187,-8 10-275,-1-1-1,-1 1 0,-22 18 0,18-19-1954,-23 14 1,20-18-1236,20-10 3169,-1 0 0,0 0 1,0 1-1,1-1 0,-1 0 0,0 0 0,0 0 0,1 0 0,-1 0 1,0 0-1,0 0 0,1 0 0,-1-1 0,0 1 0,0 0 0,1 0 1,-1-1-1,0 1 0,0 0 0,1-1 0,-1 1 0,1 0 1,-1-1-1,0 1 0,0-1 0,-4-8-3117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1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 2912,'0'-5'9680,"-8"5"-6811,2-4-981,4 3-1372,2 1-502,0 0 1,1 0-1,-1 0 0,0 0 1,0 0-1,0 0 0,0 0 1,0 0-1,0 0 0,0 0 1,0 0-1,0 0 0,0 0 1,1 0-1,-1 0 1,0 0-1,0 0 0,0 0 1,0 0-1,0 0 0,0 0 1,0 0-1,0 0 0,0 0 1,0-1-1,0 1 0,1 0 1,-1 0-1,0 0 0,0 0 1,0 0-1,0 0 0,0 0 1,0 0-1,0 0 0,0 0 1,0 0-1,0 0 0,0-1 1,0 1-1,0 0 0,0 0 1,0 0-1,0 0 0,0 0 1,0 0-1,0 0 0,0 0 1,0 0-1,0 0 0,0-1 1,0 1-1,0 0 0,61-5 1074,44-6-768,4-1-304,-102 12-31,196-7-88,-154 7 130,-1 3 0,61 11 0,66 25 272,-168-37-20,0-1 1,0 0-1,0 0 1,11 1-1,-19-3-205,1 1 0,-1 0 1,1 0-1,-1-1 0,0 1 0,1 0 1,-1-1-1,1 1 0,-1 0 0,1-1 1,-1 1-1,1-1 0,-1 1 0,0-2 1,-10-7 166,-44-15 89,39 16-347,0 1 0,-1 0 0,0 1 0,0 1 0,0 1 0,-24-3 0,-109-4-214,110 10 213,-268-3-168,186 9-92,125-3 235,1 1 0,0 0 1,-1 0-1,0 0 0,0 0 0,6 7 0,3 4 39,4 1 4,0-2-1,35 24 0,42 17 29,-63-38 5,76 45 7,115 88 0,-212-143 4,-1 0-1,0 1 1,-1 0-1,1 0 1,11 16-1,-19-22 96,9 14 576,-26 14-1137,1-13 483,0 0 1,-1 0-1,-1-2 0,-31 20 0,32-22-159,-29 19 38,-101 74 141,118-81-58,0 0 0,-42 50 1,-31 51 93,95-118 32,1 0-1,-15 12 1,8-8-13,13-11-134,0 1 0,0-1 0,0 0 1,0 0-1,-1 0 0,1 0 0,0 0 0,0 0 1,0 0-1,0 0 0,0 1 0,0-1 1,0 0-1,0 0 0,0 0 0,0 0 1,0 0-1,-1 0 0,1 1 0,0-1 1,0 0-1,0 0 0,0 0 0,0 0 0,0 0 1,0 1-1,0-1 0,0 0 0,0 0 1,0 0-1,1 0 0,-1 0 0,0 1 1,0-1-1,0 0 0,0 0 0,0 0 1,0 0-1,0 0 0,0 0 0,0 0 0,0 1 1,0-1-1,1 0 0,-1 0 0,0 0 1,0 0-1,0 0 0,0 0 0,0 0 1,0 0-1,1 0 0,-1 0 0,0 0 0,0 0 1,0 0-1,0 1 0,0-1 0,0 0 1,1 0-1,-1 0 0,0 0 0,0 0 1,0 0-1,1-1 0,18 2 82,31-8 31,124-34 96,-69 15-288,-36 9 53,42-10-45,-91 24 59,1 0-1,0 1 1,30 2 0,-34 0-5,-1 2 0,1 0 0,-1 1 0,0 0 0,28 11 0,-19-4 64,0 2 1,-1 1 0,0 1 0,0 1-1,-2 1 1,0 1 0,-1 1 0,27 30 0,-47-46-444,7 7 1188,-8-9-872,0 0 1,0 0-1,0 0 0,1 0 1,-1 0-1,0 1 1,0-1-1,0 0 1,0 0-1,0 0 1,0 0-1,0 0 1,0 0-1,0 0 1,0 0-1,0 1 0,0-1 1,0 0-1,0 0 1,0 0-1,0 0 1,0 0-1,0 1 1,0-1-1,0 0 1,0 0-1,0 0 0,0 0 1,0 0-1,0 0 1,0 0-1,0 1 1,0-1-1,0 0 1,0 0-1,0 0 1,0 0-1,0 0 0,0 0 1,0 0-1,0 1 1,-1-1-1,1 0 1,0 0-1,0 0 1,0 0-1,0 0 1,0 0-1,0 0 0,0 0 1,-1 0-1,1 0 1,0 0-1,0 0 1,0 0-1,0 0 1,0 0-1,0 0 1,-1 0-1,1 0 0,0 0 1,0 0-1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14 686 3072,'-13'9'10330,"30"-5"-7722,-14-4-2456,0 0 0,0 0 0,-1 0 0,1 0 0,0-1 0,0 1 0,-1-1 0,1 0 0,0 1 0,-1-1 0,1-1 0,-1 1 0,1 0 0,-1-1 0,0 1 0,5-4 0,5-3 293,-6 4-315,1-1-1,-1 1 0,0-2 0,0 1 0,0-1 0,-1 0 0,7-9 0,-1-2 19,16-30-1,10-43 79,-29 69-169,8-22 147,-1-1 1,12-68-1,-12 6 146,-14 89-302,-1 0 1,0-1-1,-1 1 1,-5-21-1,6 35-60,-1 1-1,0 0 1,1-1-1,-1 1 1,0 0-1,0 0 0,0 0 1,-1 0-1,1 0 1,0 0-1,-1 0 1,0 0-1,-2-2 1,3 3 1,1 1-1,-1 0 1,0-1 0,1 1 0,-1-1 0,0 1 0,0 0 0,1 0 0,-1-1 0,0 1-1,0 0 1,0 0 0,1 0 0,-1 0 0,0 0 0,0 0 0,-1 0 0,1 1-7,-1-1 1,1 1 0,0-1 0,0 1-1,0 0 1,-1-1 0,1 1 0,0 0-1,0 0 1,0 0 0,0 0-1,0 0 1,1 0 0,-2 1 0,-2 5 6,1-1 1,0 0 0,0 1-1,0-1 1,-2 14 0,3-15 29,-12 50 214,2 1 0,3 0 0,2 1 0,2-1 0,3 1 0,3 0 0,2 0 0,2 0 1,18 73-1,-16-88-39,5 17-863,-11-59 595,-1 0 1,0 0-1,0 0 1,1 0-1,-1 0 1,0 0-1,0 0 1,1 0-1,-1 0 1,0 0-1,0 0 1,1 0-1,-1 0 1,0 0-1,0 0 1,1 0-1,-1 0 1,0 0-1,0-1 0,0 1 1,1 0-1,-1 0 1,0 0-1,0 0 1,0-1-1,1 1 1,-1 0-1,0 0 1,0 0-1,0-1 1,0 1-1,0 0 1,0 0-1,1-1 1,-1 1-1,11-14-2730,2-7-1243,3-4 1295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2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4064,'-5'0'12586,"20"-8"-9578,-7 5-2696,-3 1-102,1-1 0,-1 1 0,1 1 0,0-1 0,0 1 0,0 0 0,0 0 1,7 1-1,29-1 241,-11-1-230,115-7 82,-27 0-713,-92 8-1593,0 1-1,38 7 1,-35-1-1848,-14 0-2986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 5408,'-4'-1'514,"0"1"1,0-1 0,-1 1-1,-7 2 8840,17-2-5089,38 3-3015,-41-3-1201,20 0 249,0 0 1,43 8-1,43 13-95,-90-19-176,-11-1 34,-1 0 1,0 0 0,0 0 0,9 4 0,-14-5-78,-5-11-6320,3 7 4582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6560,'-16'4'3750,"33"-2"1754,-2-2-4966,22 0 1122,0-1 0,1-3 0,70-15 0,14-1-738,-105 17-936,24-7 0,-9 3 58,-6 0-3095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6400,'-1'-1'206,"1"1"0,-1 0 1,1-1-1,-1 1 0,1 0 0,-1-1 1,0 1-1,1 0 0,-1 0 0,0 0 1,1-1-1,-1 1 0,1 0 0,-1 0 1,0 0-1,1 0 0,-1 0 0,0 0 1,1 1-1,-1-1 0,1 0 0,-1 0 1,0 0-1,1 0 0,-1 1 0,1-1 1,-1 0-1,1 1 0,-1-1 0,1 0 1,-1 1-1,1-1 0,-1 1 0,-13 20 4310,8-10-4445,-2 1 369,2 1-1,0-1 0,-9 28 1,-7 41 374,17-61-618,-1 5 61,2-1 0,0 0-1,1 1 1,2 0-1,2 42 1,0-56-153,1 0-1,0 0 1,1-1 0,0 1-1,1 0 1,6 13 0,-6-17-38,-1-1 1,1 0-1,0 0 1,1 0-1,0-1 1,0 1-1,0-1 1,0-1-1,1 1 1,10 7 0,-12-10 15,-1-1 0,1 1 0,-1-1 0,1 1 1,0-1-1,0 0 0,0 0 0,0-1 0,0 1 0,-1-1 1,1 0-1,0 0 0,0 0 0,0 0 0,0-1 0,0 1 1,0-1-1,0 0 0,0-1 0,-1 1 0,1-1 1,0 1-1,-1-1 0,4-3 0,3-1 38,-1-1-1,0 0 0,0-1 1,-1 0-1,0 0 1,13-18-1,-12 14-54,-1-1 0,0 0-1,0 0 1,-1 0 0,-1-1 0,-1 0 0,0 0-1,0-1 1,-2 0 0,0 1 0,0-1-1,-1 0 1,-1-23 0,-2 22-105,0 0-1,-2 0 1,0 1 0,0-1 0,-10-23 0,10 32-31,1 1 1,-2 0-1,1 0 1,-1 1-1,0-1 1,-9-9-1,10 12 3,0 0-1,0 0 1,-1 1-1,1-1 0,-1 1 1,0 0-1,1 0 1,-1 0-1,0 1 1,0-1-1,-9-1 1,10 3 22,0-1-1,0 1 1,1 0 0,-1 0 0,0 0 0,0 1 0,0-1 0,0 1 0,0-1 0,1 1 0,-1 0 0,0 0 0,1 0 0,-1 1 0,0-1 0,-2 2 0,-3 3-319,1 1 0,-1-1 1,-8 11-1,1-1-652,-30 32-6593,35-41 5242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3392,'0'-7'8106,"1"-33"-4799,6 5-2502,2 1-1,23-58 1,40-59-291,-64 137-508,1 0 0,0 1 0,0 0 0,18-18 0,-22 26-5,1 0 1,0 0-1,0 0 1,0 1-1,1 0 1,-1 0-1,1 1 1,0-1-1,0 1 1,0 1-1,14-4 1,-17 6 15,0 0-1,0-1 1,-1 1 0,1 1-1,0-1 1,0 1 0,0-1 0,-1 1-1,1 0 1,0 0 0,-1 1-1,1-1 1,-1 1 0,1 0 0,-1 0-1,0 0 1,0 0 0,0 0-1,5 5 1,3 5 26,0 0 1,-1 0-1,11 19 0,-13-21 20,28 41 316,65 69 0,-96-115-275,-1-1 0,1 0 0,-1 0-1,1 0 1,0-1 0,1 0 0,-1 0 0,1 0 0,-1 0 0,12 3 0,-14-6-59,0 1 0,0-1 1,0 1-1,0-1 0,0 0 0,0 0 1,0 0-1,0-1 0,0 1 0,0-1 1,0 0-1,0 1 0,0-1 0,0 0 1,-1-1-1,1 1 0,0-1 0,-1 1 1,1-1-1,-1 0 0,1 0 0,-1 0 1,3-2-1,1-4 32,-1 1 1,1-1-1,-1 0 0,0-1 1,-1 1-1,0-1 1,-1 0-1,1 0 0,2-12 1,1-12 75,3-40 0,-9 69-145,1-16 19,-2 1-1,1-1 1,-2 1 0,-1-1-1,-6-30 1,6 42-64,0 1-1,0-1 1,-1 1-1,0-1 1,-8-13-1,9 18-45,0 0 1,-1-1-1,1 1 0,-1 0 0,0 0 0,0 1 1,0-1-1,0 1 0,-1-1 0,1 1 0,-1 0 0,-6-3 1,8 5 45,0-1 0,1 1 0,-1-1 0,0 1 0,0 0 0,0 0 0,0 0 0,0 0 0,0 0 0,0 0 0,0 1 0,0-1 0,0 1 0,0-1 0,0 1 0,1 0 0,-1 0 0,0 0 0,1 0 0,-1 0 0,0 0 0,1 0 0,-1 0 0,-2 3 0,1 0 27,-1 0 0,1 0 1,0 0-1,0 0 0,0 1 0,0 0 1,-3 8-1,-5 21 42,2 0 0,-6 43-1,10-52 2,-3 32 128,3-25 250,-14 57 0,16-81-326,0 1-1,0-1 0,-1 0 0,0-1 1,0 1-1,0-1 0,-1 1 1,-1-1-1,1-1 0,-1 1 0,-9 8 1,7-10-8,0 1 0,0-1-1,0-1 1,-1 1 0,0-1 0,0-1 0,0 0 0,0 0 0,0-1 0,0 0 0,-1 0 0,-11 0 0,-11-2 77,1 0 0,-42-7 1,35 2-61,-40-7-703,29-1-6425,42 12 4891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13 1248,'12'-10'597,"-11"10"-560,-1-1-1,1 1 1,-1 0 0,1 0-1,-1-1 1,1 1 0,-1 0-1,1 0 1,8 1 8262,-13 0-7200,0 4-879,-1 0 0,1 0 0,-1-1 0,0 1 0,-1-1 0,1 0 0,-12 5 0,-15 13 404,22-13-478,0 0 1,0 1-1,1 1 1,1 0-1,0 0 1,0 0-1,1 1 0,-9 23 1,-1 5 244,-16 60 1,3 23 149,12-46-229,3-9 111,-10 85-1,22-117-258,1-1 0,2 1 0,1-1 0,8 46-1,-8-77-147,6 34 206,13 42 1,-17-69-168,1 0 1,1 0-1,0 0 1,1 0-1,0-1 1,0 0-1,1 0 1,9 9-1,0-3 109,0 0 0,1-1-1,1-1 1,1-1-1,39 22 1,-57-35-251,-1 1 0,0-1 0,0 0 1,1 0-1,-1 0 0,0 0 0,0 0 1,1 1-1,-1-1 0,0 0 0,1 0 1,-1 0-1,0 0 0,0 0 0,1 0 1,-1 0-1,0 0 0,1 0 0,-1 0 1,0 0-1,0 0 0,1 0 0,-1 0 1,0 0-1,1 0 0,-1-1 0,0 1 1,0 0-1,1 0 0,3-1-1603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31 226 2912,'-1'-2'127,"1"2"-31,-1-1-1,1 1 1,-1-1 0,1 1 0,-1-1-1,0 1 1,1-1 0,-1 1 0,0 0-1,1-1 1,-1 1 0,0 0 0,1-1-1,-1 1 1,0 0 0,-1-1 0,9-10 9046,22-47-7906,-20 39-958,1 0 1,19-29-1,-25 43-252,0-1-1,0 2 0,0-1 0,1 0 1,-1 1-1,1 0 0,0 0 0,1 0 1,-1 1-1,0-1 0,1 1 1,0 1-1,9-4 0,-13 5-18,-1 1 0,1 0 0,0-1 0,0 1 0,-1 0 0,1 0 0,0 0-1,0 0 1,-1 0 0,1 1 0,0-1 0,0 0 0,-1 1 0,1-1 0,0 1 0,-1 0 0,1 0 0,-1-1 0,2 2-1,0 0 13,-1 0-1,0 0 0,0 0 1,0 1-1,0-1 0,0 0 0,-1 1 1,1-1-1,-1 1 0,2 4 1,0 2 32,0 0 0,-1 1 1,0-1-1,0 0 0,-1 1 1,0 12-1,-2 13 70,-1 0 1,-2-1-1,-8 39 1,6-49 3,-1 0 0,-1-1 1,-1 1-1,-1-2 0,-14 26 0,18-39-39,-47 73 400,46-73-391,0 0 0,-1 0 0,-1-1 0,1 0 0,-1 0 0,-11 6 0,17-12-46,0 0 0,0-1 0,0 0 0,0 1 0,0-1 0,0-1 0,0 1 0,0 0-1,0-1 1,-1 1 0,-2-1 0,6 0-51,0 0 0,0 0 0,0 0 1,0 0-1,0 0 0,0 0 0,0 0 0,0 0 0,0 0 0,0 0 1,0 0-1,0 0 0,1 0 0,-1 0 0,0 0 0,0 0 0,0 0 1,0 0-1,0 0 0,0 0 0,0 0 0,0 0 0,0 0 0,0 0 1,0 0-1,0 0 0,0 0 0,0 0 0,0 0 0,1 0 0,-1 0 1,0 0-1,0 0 0,0 0 0,0-1 0,0 1 0,0 0 0,0 0 1,0 0-1,0 0 0,0 0 0,0 0 0,0 0 0,0 0 0,0 0 1,0 0-1,0 0 0,0 0 0,0 0 0,0-1 0,0 1 0,0 0 1,0 0-1,0 0 0,0 0 0,0 0 0,0 0 0,0 0 0,0 0 1,0 0-1,0 0 0,0 0 0,-1 0 0,1 0 0,0 0 0,0 0 0,0-1 1,6-1-86,38-13 141,-31 10-38,1 1-1,23-6 1,-18 8 85,0-1-1,0 2 0,1 1 1,-1 0-1,24 4 1,-11-3 315,-32-1-304,5-9-4262,1 3 695,1 1 1119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8 682 3392,'-1'0'308,"0"-1"-248,1 1 0,0 0-1,0 0 1,0 0 0,-1 0 0,1 0 0,0 0-1,0 0 1,0 0 0,-1 0 0,1 0 0,0 0-1,0 0 1,0 0 0,-1 0 0,1 0 0,0 0-1,0 0 1,0 1 0,0-1 0,-1 0 0,1 0-1,0 0 1,0 0 0,0 0 0,0 0 0,-1 0-1,1 1 1,0-1 0,0 0 0,0 0 0,0 0-1,0 0 1,0 1 0,-1-1 0,1 0 0,0 0-1,0 0 1,0 1 0,0-1 0,0 0 0,0 0-1,0 0 1,0 1 0,0-1 0,0 0 0,0 1-1,2-2 452,0 1 0,0 1-1,0-1 1,-1 0 0,1 0-1,0 1 1,3 0 0,-1 0-171,0-1 0,1 0 0,-1 0 1,0 0-1,0 0 0,0-1 0,0 1 1,0-1-1,8-3 0,-3 0-161,0 0 0,0-1 0,-1-1 0,0 1 0,0-1 0,0-1 0,-1 1 0,0-1 0,0-1 0,9-11-1,4-10 67,26-47 0,-46 74-234,23-44 140,-2-1 0,19-69 0,-34 98-145,2-5 104,-1 0-1,-2-1 0,4-23 1,-9 38-71,1 1-1,-1-1 1,0 0-1,-1 1 1,0-1 0,-1 0-1,1 1 1,-2-1 0,1 1-1,-1 0 1,-5-10-1,6 14-62,0 1-1,0-1 0,0 1 0,-1 0 0,0-1 0,0 1 0,-3-3 1,4 4-7,0 0 3,0 1 1,0 0-1,1 0 1,-1 0-1,0 0 0,0 0 1,0 0-1,0 1 0,0-1 1,0 1-1,0-1 0,0 1 1,-1 0-1,1-1 0,0 1 1,0 0-1,0 1 0,0-1 1,0 0-1,0 1 0,0-1 1,0 1-1,0-1 0,0 1 1,0 0-1,0 0 0,0 0 1,0 0-1,-2 2 0,-1 0 22,0 1 0,0 0 0,0 0 0,0 1 0,1-1 0,-1 1 0,1 0 0,0 0 0,-3 6-1,-3 9 139,1-1-1,1 1 0,1 0 1,1 1-1,-5 28 0,-8 111 662,18-159-790,-7 152 896,9-134-768,0 0-1,1 1 0,1-1 0,1 0 0,11 35 0,-6-34 6,-2 2 0,0-1 0,5 36 0,-12-53-234,0-3 57,0-1-1,0 1 0,0-1 1,0 1-1,0 0 1,0-1-1,0 1 1,0-1-1,0 1 0,0-1 1,0 1-1,0-1 1,1 1-1,-1 0 1,0-1-1,0 1 1,1-1-1,-1 1 0,0-1 1,0 0-1,1 1 1,-1-1-1,1 1 1,-1-1-1,0 1 0,1-1 1,-1 0-1,1 1 1,-1-1-1,1 0 1,-1 0-1,1 1 0,-1-1 1,1 0-1,0 0 1,3 0-1277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7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 4064,'3'-15'9114,"-3"20"-7567,-1 27-103,-11 55-1,0-8-453,-9 124 402,8-38-837,13-148-403,0 21 0,1-7 77,-4-15-194,5-23-4187,12-15-2716,-8 14 4787,2-2-47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4992,'-22'0'1589,"21"0"-1515,1 0 0,-1 0-1,0 0 1,1 0 0,-1 0 0,0-1-1,1 1 1,-1 0 0,0 0 0,1 0-1,-1-1 1,0 1 0,1 0 0,-1 0-1,1-1 1,-1 1 0,1-1-1,-1 1 1,0-1 0,1 1-16,0-1-1,0 1 1,-1 0 0,1 0 0,0 0-1,0 0 1,0 0 0,0 0 0,0 0-1,0 0 1,0-1 0,-1 1-1,1 0 1,0 0 0,0 0 0,0 0-1,0 0 1,0 0 0,-1 0 0,1 0-1,0 0 1,0 0 0,0 0-1,0 0 1,0 0 0,-1 0 0,1 0-1,0 0 1,0 0 0,0 0 0,0 0-1,0 0 1,-1 0 0,1 0 0,0 0-1,0 0 1,0 0 0,0 1-1,0-1 1,0 0 0,0 0 0,-1 0-1,12-1 3843,23 4-2412,3 1-513,404-1 3526,-437-3-4674,4 0 308,0 0 1,-1-1 0,10-1 0,2-5-1808,-18 6 1159,0 0-1,1 0 1,-1 0 0,0 0-1,0-1 1,0 1-1,0 0 1,0 0 0,0-1-1,1-1 1,2-7-3764,1 5 1397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12 4992,'0'-1'81,"-1"1"1,1 0-1,0 0 0,0 0 0,0 0 1,-1-1-1,1 1 0,0 0 1,0 0-1,0-1 0,0 1 1,0 0-1,-1 0 0,1-1 1,0 1-1,0 0 0,0-1 1,0 1-1,0 0 0,0 0 1,0-1-1,0 1 0,0 0 1,0-1-1,0 1 0,0 0 1,0 0-1,0-1 0,0 1 1,0 0-1,1 0 0,-1-1 1,0 1-1,0 0 0,0 0 1,0-1-1,0 1 0,1 0 1,-1 0-1,0-1 0,0 1 1,0 0-1,1 0 0,-1 0 1,0 0-1,1-1 0,-1 1 29,0 0 0,1 0 0,-1 0 0,0 0 0,1 0 0,-1 0 0,0 1 0,0-1 0,1 0-1,-1 0 1,0 0 0,1 0 0,-1 0 0,0 0 0,0 1 0,1-1 0,-1 0 0,0 0 0,0 0 0,1 1 0,-1-1 0,0 0-1,0 0 1,0 1 0,1-1 0,-1 0 0,0 1 0,0-1 0,0 0 0,0 0 0,0 1 0,0-1 0,0 0 0,0 1 0,0-1-1,1 0 1,-1 1 0,0-1 0,-1 0 0,1 1 0,0-1 0,0 1 0,-20 322 4999,1-74-3658,18-225-1357,1 69 89,1-76-55,0 0 0,-1 0 0,-1 0 0,-4 27 0,3-38-245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3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3232,'-8'3'3052,"7"-2"-2084,1 0 0,-1 1 0,0-1 0,1 0 0,-1 0 0,1 1 0,-1-1 1,1 0-1,0 1 0,-1 1 0,0 4 1039,-2-2-3401,2-3 2189,1-1-601,0-1 0,0 1 1,0 0-1,0 0 0,0 0 1,1 0-1,-1-1 1,0 1-1,0 0 0,0 0 1,1-1-1,-1 1 0,0 0 1,1 0-1,-1-1 0,1 1 1,-1 0-1,1-1 0,-1 1 1,2 1-1,15 3 1857,-13-4-2615,33 3 845,0-1 0,60-4 1,-35 0-145,51-7-9,-85 6-75,36-6 0,-11 1 17,396-13 250,-148 17-560,-151 1 516,141 3-355,230 15 735,-342-23-92,-159 6-530,286-2 82,-57 2 327,-96-7-129,77 0 28,-160 7-459,129 6-565,-188-4-167,1 0-703,-51 6-16212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3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4224,'0'0'1365,"2"2"-826,3 5-2,-1 0 1,1-1 0,1 0-1,-1 0 1,10 7 0,37 25 1172,-19-15-726,74 65 1254,-89-71-1779,-1 1 0,0 1 0,21 31 0,-11-6 471,25 57 0,14 51 981,-55-124-1659,0 0 1,-2 1-1,-1 0 0,-1 0 1,-1 1-1,-2 0 1,-1 0-1,-2 50 1,-5-33-104,-2 0 0,-1-1 0,-28 87 1,24-101-61,-1-1 0,-2 0 0,-2 0 0,0-2 1,-2 0-1,-28 35 0,-55 49-254,78-92-2267,-31 23 0,29-30-2469,6-7 1525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428 103 3072,'7'-4'13871,"-11"-3"-13303,-5-6-96,-4 2 347,-22-27 0,32 35-788,-1 0 0,1 0 0,-1 0 0,1 1 0,-1 0 0,0 0 0,0 0 0,0 0 0,0 0 0,0 1 0,-1 0 0,1 0 0,0 0 1,-1 0-1,1 1 0,-7-1 0,7 2-63,0-1 0,1 1 0,-1 0 1,0 0-1,0 0 0,1 0 0,-1 0 1,-6 5-1,-30 19 112,25-14-8,-10 5-74,0 2-1,1 1 0,-34 36 1,57-55-8,1 1 1,-1-1-1,1 1 1,-1 0-1,1-1 1,-1 1-1,1 0 1,-1-1-1,1 1 1,0 0-1,-1 0 1,1 0-1,0-1 1,0 1-1,0 0 1,0 0-1,0 0 1,0 0-1,0-1 1,0 1-1,0 0 1,0 0 0,0 0-1,0 1 1,1-1 16,0 1 0,0-1 0,0 0 0,0 1 0,0-1 1,0 0-1,0 0 0,0 0 0,0 0 0,0 0 0,1 0 0,0 1 1,4 2 65,0-1 1,0 0 0,0-1 0,0 0 0,9 3-1,25 4 95,-17-5-166,-1 1 1,1 1-1,-1 1 0,0 1 0,36 20 1,-52-25 88,0 1 1,0 0 0,-1 0 0,1 0-1,-1 1 1,0 0 0,-1 0 0,1 0-1,5 9 1,-9-13-39,-1 0 0,1-1-1,-1 1 1,1 0 0,-1 0-1,0-1 1,1 1 0,-1 0 0,0 0-1,0 0 1,0 0 0,1-1 0,-1 1-1,0 0 1,0 1 0,-9 11 308,3-7-280,0 0 0,-1-1 0,1 0 0,-1-1 0,0 1 0,0-1 0,0-1 0,-1 1-1,-13 4 1,-12 1-22,-36 6-1,19-5-221,44-8 191,-24 4-323,0 2-1,-29 13 0,29-13-5890,29-4 4325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5312,'0'0'10294,"3"17"-7937,-2 21-1227,-5-1-192,-10 58-159,9-49-807,4-37-1,0 1 0,0-1 0,-5 16 0,5-16-1099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5408,'-16'-28'2432,"16"20"-2112,0 5 1472,0-6-1280,3 9-320,2-3-704,3 6 288,7-3-224,2 9 288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5632,'-3'6'7127,"3"-6"-6953,4 13 2075,-1-5-1170,-2 0-500,-1 0-1,0-1 1,0 1 0,-3 14 0,0 5 105,-6 40 86,5-47-614,1 0 0,-1 25 0,6 16 468,-2-60-611,0-1 0,0 0 1,0 0-1,0 1 0,0-1 1,0 0-1,0 0 1,0 1-1,0-1 0,0 0 1,0 0-1,0 1 0,0-1 1,0 0-1,0 1 0,0-1 1,0 0-1,1 0 0,-1 0 1,0 1-1,0-1 0,0 0 1,0 0-1,0 1 1,1-1-1,-1 0 0,0 0 1,0 0-1,0 1 0,1-1 1,-1 0-1,0 0 0,0 0 1,0 0-1,1 0 0,-1 0 1,0 1-1,0-1 1,1 0-1,-1 0 0,0 0 1,0 0-1,1 0 0,-1 0 1,0 0-1,1 0 0,-1 0 1,0 0-1,0 0 0,1 0 1,-1 0-1,0-1 0,0 1 1,1 0-1,-1 0 1,0 0-1,0 0 0,0 0 1,1 0-1,-1-1 0,0 1 1,1 0-1,12-12 269,-12 12-269,51-57 308,25-23-232,-56 60-178,2 1-1,1 1 0,0 2 0,1 0 0,28-13 1,-51 28 89,-1 0 0,1 1 1,-1-1-1,1 1 1,0-1-1,-1 1 1,1 0-1,-1 0 0,1 0 1,0-1-1,-1 2 1,1-1-1,0 0 1,-1 0-1,1 0 0,-1 1 1,1-1-1,0 1 1,-1-1-1,3 2 1,-2 0 35,0-1 1,0 1 0,0 0 0,0 0 0,0 0 0,-1 0 0,1 0-1,0 0 1,-1 0 0,0 0 0,2 5 0,1 1 52,-2 0 1,1 0-1,-1 1 1,0-1-1,-1 1 1,1 16-1,-2 6-185,0 32 512,0-24-4853,8-40-1760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5632,'-12'-10'2186,"12"9"-2079,0 1-1,0 0 0,-1 0 0,1-1 0,0 1 0,0 0 0,0 0 1,0-1-1,0 1 0,0 0 0,0-1 0,0 1 0,0 0 0,0-1 1,0 1-1,0 0 0,0 0 0,0-1 0,0 1 0,0 0 0,5-6 4964,17-15-1094,-16 17-3826,1 1 0,0 0 1,0 0-1,0 1 0,0-1 0,0 2 1,1-1-1,-1 1 0,13 0 0,-2 0 73,0 2 0,33 5-1,-48-6-201,0 1 0,0-1 0,0 1 0,0 0 0,0 0 0,0 0 0,-1 0 0,1 1 0,0-1 0,-1 1 0,1 0 0,-1 0-1,1-1 1,-1 2 0,0-1 0,0 0 0,3 5 0,-4-5 3,0-1-1,0 1 1,-1 0-1,1 0 1,-1 0-1,1 0 1,-1 0-1,0 0 1,1 0-1,-1 0 1,0 0-1,-1 0 1,1 0-1,0 0 1,-1 0-1,1 0 1,-1 0-1,1 0 1,-1 0-1,0-1 1,0 1-1,0 0 1,0 0-1,0-1 1,0 1-1,0 0 0,-2 1 1,-49 56 436,25-29-103,-30 43-1,46-58-225,8-12-61,0 0 1,0 0-1,1 1 0,0-1 1,-4 8-1,6-10-46,0 0 0,-1-1 0,1 1 0,0 0 0,0 0 0,0 0 0,0 0 0,0 1 0,0-1 0,0 0 0,0 0 0,0 0 0,1-1 0,-1 1 0,0 0 0,1 0 0,-1 0 0,0 0 0,1 0 0,-1 0 0,1 0-1,-1 0 1,1-1 0,0 1 0,-1 0 0,1 0 0,0-1 0,1 2 0,3 1 62,-1 1 0,1-1-1,0-1 1,0 1-1,0-1 1,1 0 0,8 3-1,43 6 385,-46-9-414,58 10 124,86 15-1507,-146-26-945,-1-1 624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467 648 3328,'-16'-26'9584,"11"22"-9192,0 1 0,0 0 1,0 0-1,0 0 0,0 0 1,0 1-1,-1 0 0,1 0 1,-1 1-1,-11-2 0,-3 0 283,-37 1-1,50 2-520,-11 1 138,-1 0 1,0 1-1,1 1 1,-35 10-1,41-9-196,1 0 0,-1 1 0,1 0 0,0 1 0,1 0 0,0 0 0,0 1-1,-17 15 1,21-16-56,0 1-1,0 0 0,0 0 1,1 0-1,0 1 0,-5 9 0,8-12-11,0 0 0,0 0 0,1 0-1,0 0 1,0 1 0,0-1 0,1 0-1,-1 1 1,1-1 0,1 0 0,1 11-1,-1-8 46,1 0 0,0-1 0,0 1 0,1-1 0,0 1 0,1-1 0,0 0 0,0 0 0,0-1 0,1 1 0,-1-1 0,9 8 0,-9-11-32,0 1 1,0-1-1,0 0 0,0 0 0,0 0 0,1-1 0,-1 1 1,1-1-1,0 0 0,0-1 0,-1 1 0,1-1 0,0 0 1,1 0-1,-1 0 0,0-1 0,0 0 0,0 0 0,0 0 0,7-1 1,-3-1 72,1-1 1,-1 0-1,0 0 1,0 0-1,-1-1 1,1-1-1,-1 0 0,0 0 1,12-9-1,-15 9-38,1 0 0,-1 0-1,0-1 1,0 1 0,0-1-1,-1 0 1,0 0-1,0-1 1,-1 1 0,0-1-1,0 0 1,3-12 0,-5 13-56,0 1 0,-1-1 1,0 0-1,0 0 0,0 1 1,-1-1-1,0 0 0,0 0 1,0 1-1,-4-9 0,-3-7-59,-14-26 0,15 33 0,-192-398 189,174 368-159,17 32-84,1 0 1,0-1-1,1 0 1,0 0-1,1 0 1,-5-20 0,9 31 82,1 0 1,0 0 0,0 0 0,0 0 0,1 0 0,-1 0 0,0 0 0,1 0 0,-1 1 0,1-1 0,0 0 0,-1 0 0,1 0-1,0 1 1,0-1 0,0 0 0,1 1 0,-1-1 0,0 1 0,0 0 0,1-1 0,-1 1 0,1 0 0,2-2 0,2-1 0,-1 1 0,1 0 0,0 0 1,0 1-1,0 0 0,9-2 1,20-3 117,0 3 0,0 1 0,44 1 0,-34 2-12,-6-1-45,114 0 61,-95 1 22,-39-1-36,1 1 0,32 5 0,-44-4-306,-8 0 105,1-1 0,0 0 0,0 0-1,0 1 1,0-1 0,0 0 0,0 0 0,0 0 0,-1 0-1,1 0 1,0 0 0,0 0 0,0-1 0,0 1-1,0 0 1,0 0 0,-1-1 0,1 1 0,2-1 0,7 22-15727,-6-5 12405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4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4 552 4320,'-1'0'185,"1"1"0,-1 0 0,1 0 0,-1 0 0,1 0 0,0 0 1,0 0-1,-1 0 0,1 0 0,0 0 0,0 0 0,0 0 0,0 0 0,0 0 0,0 0 0,0 0 0,1 0 1,-1 0-1,0 0 0,1 0 0,-1 0 0,0 0 0,1-1 0,-1 1 0,1 1 0,1-1 39,-1 0 0,0 0 0,0 0 0,1-1 0,-1 1 0,0 0-1,1-1 1,-1 1 0,0-1 0,1 1 0,-1-1 0,1 0 0,-1 0 0,1 0 0,-1 1-1,3-2 1,2 1 59,1 0-1,-1-1 1,0 0-1,1 0 0,-1-1 1,0 0-1,0 0 1,0 0-1,-1-1 1,1 0-1,0 0 0,-1 0 1,0-1-1,0 0 1,0 0-1,0 0 1,0 0-1,-1-1 0,0 0 1,0 0-1,0 0 1,3-6-1,10-18 206,24-55 0,7-39 214,-28 70-444,-3 12-82,13-37 283,-28 69-316,1 0-1,-1 1 0,-1-1 1,0 0-1,0-1 1,-1-15-1,0 24-128,0 0-1,0 0 1,0 0 0,-1 0 0,1 0-1,0 0 1,0 1 0,0-1 0,-1 0-1,1 0 1,0 0 0,-1 0-1,1 0 1,-1 0 0,1 1 0,-1-1-1,1 0 1,-1 0 0,0 1 0,1-1-1,-1 0 1,0 1 0,0-1 0,1 1-1,-1-1 1,0 1 0,0-1-1,0 1 1,0 0 0,0-1 0,0 1-1,0 0 1,1 0 0,-1-1 0,0 1-1,0 0 1,0 0 0,0 0 0,0 0-1,0 0 1,0 1 0,-1-1-1,-1 1 23,0 0 0,0 0 1,-1 0-1,1 0 0,1 1 0,-1-1 0,0 1 0,0 0 0,0 0 0,-4 4 0,4-2 39,-1 0 0,1 0 0,0 1-1,0 0 1,1 0 0,-1 0 0,1 0 0,-3 10 0,2-7 13,-7 25 152,1 0 0,2 1 0,1 0 0,1 0 0,2 0 0,2 0 0,1 1 0,2-1 0,7 42 0,-7-64-206,0 0 0,1-1 0,1 0 0,0 1 0,1-1-1,0-1 1,0 1 0,1-1 0,8 11 0,-8-13-258,1 0 0,0-1 1,1 0-1,-1-1 0,1 1 0,0-1 0,1-1 1,-1 0-1,1 0 0,0 0 0,10 2 1,-6-2-923,0-1 0,0-1 0,1 0 1,-1-1-1,15 1 0,22-2-2000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5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3904,'0'-19'9362,"1"27"-5859,1 40-1835,-19 87 979,10-98-2261,2-1 0,2 1 0,1 59 1,4-73-364,0 5 8,6 28 0,-7-45-983,0-7-1664,6-11-429,-7 6 2954,10-13-3946,3-1 1312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5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6720,'-1'-11'6438,"5"13"-5586,-3-1-658,0 0-1,0 0 1,0 1-1,0-1 1,0 0-1,0 0 1,0 0-1,0 1 1,-1-1-1,1 1 1,0-1 0,-1 0-1,1 1 1,-1-1-1,0 1 1,1-1-1,-1 1 1,0 2-1,2 6 551,5 23 146,-2 0-1,-1 0 1,-1 0-1,-2 34 0,2 31-226,1 77-457,-4-150-540,-3-8-2297,3-17 2453,0 1 1,0-1-1,0 0 0,0 1 1,-1-1-1,1 0 0,0 0 1,0 1-1,0-1 0,-1 0 0,1 0 1,0 0-1,0 1 0,-1-1 1,1 0-1,0 0 0,0 0 1,-1 0-1,1 0 0,0 1 1,-1-1-1,1 0 0,0 0 1,-1 0-1,1 0 0,0 0 0,0 0 1,-1 0-1,1 0 0,0 0 1,-1 0-1,1 0 0,0 0 1,-1-1-1,1 1 0,-1 0 1,-4-1-2511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2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2080,'3'-8'15511,"-1"0"-15716,-2 7 267,0 0 0,1 0 0,-1 0 0,0 1 0,0-1 0,1 0 0,-1 0 0,0 0 0,1 0 0,-1 1-1,1-1 1,-1 0 0,1 0 0,-1 1 0,1-1 0,0 0 0,-1 1 0,1-1 0,0 1 0,-1-1 0,1 1 0,0-1 0,0 1 0,0-1 0,-1 1 0,1 0 0,0-1-1,0 1 1,1 0 0,30-5 2068,-24 5-1926,216-4 255,-134 5-337,473-1 609,-478-5-838,4 2 209,-88 3-177,-2-9 155,-6 1-95,-1 2 0,1-1 0,-1 1 0,0 0 0,-1 0 0,1 1 0,-11-5 0,8 4 71,-42-26 284,-28-15-355,64 38 120,0 0-1,1-1 1,0-1-1,-25-23 1,40 34-105,1 0 0,0 0 1,0 0-1,0 0 0,0 0 0,0 0 0,0 0 1,-1 0-1,1 0 0,0 0 0,0 0 0,0-1 1,0 1-1,0 0 0,0 0 0,0 0 0,0 0 1,0 0-1,0 0 0,-1 0 0,1 0 0,0-1 1,0 1-1,0 0 0,0 0 0,0 0 0,0 0 1,0 0-1,0 0 0,0 0 0,0-1 1,0 1-1,0 0 0,0 0 0,0 0 0,0 0 1,0 0-1,0 0 0,0-1 0,0 1 0,0 0 1,0 0-1,1 0 0,-1 0 0,0 0 0,0 0 1,0 0-1,0-1 0,0 1 0,0 0 0,0 0 1,0 0-1,0 0 0,0 0 0,1 0 0,-1 0 1,0 0-1,0 0 0,0 0 0,12 0-45,17 6-45,13 6 112,0 3-1,76 38 0,-83-36 22,-26-13-81,0 0-1,0 1 1,-1 0 0,1 0 0,11 10 0,-16-11 68,1 1 0,-1-1 0,0 1 1,-1 0-1,1 0 0,-1 0 0,5 9 1,-7-11-10,0 0 0,0 0 0,0 0 0,0 0 1,-1 0-1,1 0 0,-1 0 0,0 0 1,0 1-1,0-1 0,0 0 0,0 0 0,-1 0 1,1 0-1,-1 0 0,0 0 0,-1 3 1,-4 8 65,5-9-48,-1 0 0,0-1 0,-1 1 0,1-1-1,-1 1 1,0-1 0,0 0 0,-4 5 0,-16 13 56,0-2 0,-1 0 0,-1-2 0,-32 19 0,47-31-418,-10 6 1058,19-11-1003,0-1 1,0 0-1,0 1 0,0-1 0,0 0 0,0 1 0,0-1 0,0 0 0,0 0 0,0 0 0,0 0 1,0 0-1,0 0 0,0 0 0,0-1 0,0 1 0,0 0 0,-1-1 0,-3-11-7603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7456,'0'-2'997,"0"0"0,1 0 0,-1 0 0,1 0 0,-1 0 0,1 1 0,1-4 0,11-17 1268,20-19-1611,-13 19-281,-3 2-79,2 1-1,28-24 1,-15 21 82,1 1 0,0 2 0,51-22 0,-69 36-164,0 0 1,0 1-1,0 0 1,0 1 0,1 1-1,23-1 1,-34 4-116,-1-1 0,1 1 1,-1-1-1,1 1 1,-1 1-1,1-1 0,-1 0 1,0 1-1,0 0 1,0 0-1,0 1 0,0-1 1,0 1-1,5 3 1,1 4 206,0 1 0,0 0 0,9 13 0,-7-6 195,-7-10-345,0-1-1,0 1 0,7 7 0,-11-15-132,0 1 0,-1 0 0,1 0 0,0 0 0,0 0-1,0-1 1,0 1 0,0 0 0,0-1 0,0 1 0,0-1 0,0 1-1,1-1 1,-1 1 0,0-1 0,0 0 0,0 0 0,0 1 0,1-1-1,-1 0 1,0 0 0,0 0 0,0 0 0,1-1 0,-1 1 0,0 0-1,0 0 1,2-1 0,3-3-126,-1 1 0,0-1 0,0 0 0,0-1-1,0 1 1,-1-1 0,0 1 0,6-10 0,12-12-3369,-19 22 2250,1 1 0,0 0 0,-1 0 0,1 0-1,6-3 1,7 0-2162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5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7392,'-1'-1'274,"0"0"1,0 0-1,0 0 1,-3-11 9636,16 33-8233,-5 11-1180,-2 0 0,0 0 0,-1 60 0,-3-70-388,-1-14-73,18 280 662,-13-221-458,-3-37-100,6 37-1,0-29-67,-2 0 0,2 61 0,-6-70 204,-1-17 35,0-10 25,-1-3 172,0-9-550,1 0 1,1 0-1,-1 0 1,2 0-1,-1 0 1,7-13-1,-1 3-8,2 1-1,13-21 1,-3 13-215,40-44-1,-34 42 207,82-82 21,-105 109 19,0-1 0,0 1 0,0-1 0,1 1 0,-1 0 0,1 0 0,-1 0 0,8-2 0,-10 4 30,0 0 0,0 0-1,0-1 1,0 1 0,1 0 0,-1 0 0,0 0-1,0 0 1,0 1 0,0-1 0,0 0-1,1 0 1,-1 1 0,0-1 0,0 1 0,0-1-1,0 1 1,0-1 0,0 1 0,0 0-1,0-1 1,-1 1 0,1 0 0,0 0 0,0-1-1,0 1 1,-1 0 0,1 0 0,-1 0-1,1 0 1,0 0 0,-1 0 0,0 0 0,1 3-1,2 1 19,-2 1-1,1 0 1,-1 0 0,0 0-1,0 0 1,0 0 0,-1 0-1,0 0 1,0 0-1,-1 0 1,0 1 0,0-1-1,0 0 1,0-1-1,-1 1 1,0 0 0,-1 0-1,1-1 1,-4 6-1,0-2 2,0 0-1,0-1 1,0 0 0,-1-1-1,0 0 1,-1 0-1,1 0 1,-1-1-1,-1 0 1,-15 9-1,20-13 12,1 0-29,0 0-1,-1-1 1,1 1 0,0-1 0,0 0 0,-1 0-1,-4 1 1,8-2-16,-1 0 0,1 0 0,0 0 0,0 0 0,-1 0 0,1 0 0,0 0 0,0 0 0,-1 0 0,1 0 0,0 0 0,0 0 0,-1 0 0,1 0 0,0 0 0,0 0 0,-1 1 0,1-1 0,0 0 0,0 0 0,-1 0 0,1 0 0,0 0-1,0 1 1,0-1 0,-1 0 0,1 0 0,0 0 0,0 1 0,0-1 0,0 0 0,-1 1 0,2-1 2,-1 0-1,0 1 0,0-1 0,0 0 1,1 1-1,-1-1 0,0 0 1,0 1-1,1-1 0,-1 0 1,0 0-1,1 0 0,-1 1 1,0-1-1,1 0 0,-1 0 0,0 0 1,1 0-1,-1 1 0,0-1 1,1 0-1,-1 0 0,0 0 1,1 0-1,0 0 0,21 6 281,1 0 1,-1 2-1,34 17 0,-43-19-233,-4-2 15,0 1 0,0 0 0,-1 1 0,0 0 0,0 0 0,8 9 0,-15-14-195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5:5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43 9056,'-1'0'366,"0"-1"-223,1 1-1,0 0 1,-1 0-1,1 0 1,0 0-1,-1 0 1,1 0-1,0 0 1,-1-1 0,1 1-1,0 0 1,0 0-1,-1 0 1,1-1-1,0 1 1,0 0-1,-1 0 1,1-1-1,0 1 1,0 0 0,0 0-1,-1-1 1,1 1-1,0 0 1,0-1-1,0 1 1,0 0-1,0-1 1,0 1-1,0 0 1,0-1 0,0 0 207,0 0 1,1 1-1,-1-1 1,1 0 0,-1 0-1,1 1 1,-1-1-1,1 0 1,-1 1 0,1-1-1,0 1 1,-1-1 0,1 1-1,1-2 1,20-10 1200,-19 10-1470,0 0 0,1 1 0,-1-1 0,1 1-1,-1 0 1,1 0 0,-1 1 0,1-1-1,0 1 1,-1 0 0,1 0 0,3 0 0,-5 0-42,-1 1 0,1 0 0,-1-1 0,1 1 0,-1 0 0,0-1 1,1 1-1,-1 0 0,0 0 0,0 0 0,0 0 0,0 0 0,0 1 0,0-1 1,0 0-1,0 0 0,0 1 0,-1-1 0,1 0 0,0 1 0,-1-1 1,1 1-1,-1-1 0,0 1 0,1-1 0,-1 1 0,0-1 0,0 1 0,0-1 1,0 1-1,0 0 0,0-1 0,-1 3 0,-1 7 109,0-1 0,-1 1 0,-8 18 0,4-11 111,5-10-147,-3 5 432,-5 27 0,9-36-478,1-3-42,0-1 1,0 0-1,0 0 0,0 1 1,0-1-1,0 0 0,-1 1 0,1-1 1,0 0-1,0 0 0,0 1 1,0-1-1,0 0 0,0 1 1,0-1-1,0 0 0,0 1 0,0-1 1,1 0-1,-1 1 0,0-1 1,0 0-1,0 0 0,0 1 1,0-1-1,0 0 0,1 0 1,-1 1-1,0-1 0,18-2 584,25-9-51,29-6-469,-42 11-132,-12 2-642,30-2 0,-40 6-405,-1 0 0,0 1 1,0-1-1,9 3 1,-13-2 628,-1-1-1,0 1 1,0 0 0,0 0 0,0-1-1,0 1 1,0 1 0,0-1 0,0 0 0,-1 0-1,1 1 1,0-1 0,-1 1 0,1 0 0,-1-1-1,1 1 1,-1 0 0,0 0 0,0 0 0,0 0-1,0 0 1,0 0 0,1 3 0,11 30-4434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0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4224,'0'-20'8394,"-5"21"-4842,4-1-3513,0 1 0,1-1 0,-1 1 0,0 0 0,1-1-1,-1 1 1,0 0 0,1-1 0,-1 1 0,1 0 0,-1 0 0,1-1-1,-1 1 1,1 0 0,0 0 0,-1 0 0,1 0 0,0 0 0,0-1 0,0 1-1,0 0 1,0 1 0,-2 31 652,1-12-329,-2 77 644,3 0 1,5 1 0,29 161-1,-26-216-900,33 212 487,-39-239-603,-1-14-142,-1 0-1,1 1 1,-1-1 0,0 0 0,0 1 0,0-1 0,0 0 0,-1 0 0,0 5 0,0-9-399,-1 0 0,1-1 0,0 1 0,0 0-1,0 0 1,0 0 0,1-1 0,-1 1-1,0 0 1,0-1 0,1 1 0,-1-1 0,0-1-1,-12-28-5117,6 2 2320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21 5632,'-11'-12'1834,"11"12"-1709,0-1 0,0 1-1,-1 0 1,1 0 0,0 0-1,0 0 1,0 0 0,-1-1-1,1 1 1,0 0 0,0 0-1,0 0 1,0-1 0,0 1-1,-1 0 1,1 0 0,0 0-1,0-1 1,0 1 0,0 0-1,0 0 1,0-1 0,0 1-1,0 0 1,0 0 0,0-1-1,0 1 1,0 0 0,0 0-1,0-1 1,0 1 0,0 0-1,0 0 1,0-1 0,0 1-1,1 0 23,-1 0 0,0 0-1,0 1 1,0-1-1,0 0 1,0 1-1,0-1 1,1 0 0,-1 0-1,0 1 1,0-1-1,0 0 1,0 1-1,0-1 1,0 0 0,0 1-1,0-1 1,0 0-1,0 1 1,-1-1-1,1 0 1,0 0 0,0 1-1,0-1 1,0 0-1,0 0 1,0 1 0,-1-1-1,1 0 1,0 0-1,-1 1 1,-69 152 2703,40-84-2023,-3 0 1,-41 62 0,-20 1 14,42-59-431,-11 25 544,58-92-380,15-11-585,19-4 77,1 1 0,0 1-1,43-3 1,-43 6-94,302-42-5,-184 31-304,-147 14 253,4 1-258,1-1 1,-1 1 0,0 0 0,9 1 0,2 4-3476,-8-2 1464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2240,'1'8'14721,"0"-6"-13536,1 1-3144,-1-1 2109,0-1 0,1 0 0,-1 0 0,1 1 0,-1-1 0,1 0 0,0 0 0,-1 0 0,1-1 0,0 1 0,0 0 0,2 0 0,28 8 1030,-14-6-855,0-1 1,1-1-1,0 0 0,-1-1 1,1-2-1,25-4 1,109-31 418,-126 30-502,-9 3-134,1 1 1,-1 1 0,1 0 0,25 2 0,-44 0-234,0 0 0,0-1 0,0 1 0,0 0 1,1 0-1,-1 0 0,0 0 0,0-1 0,0 1 1,0 0-1,1 0 0,-1 0 0,0-1 0,0 1 0,0 0 1,0 0-1,0 0 0,0-1 0,0 1 0,0 0 1,0 0-1,0-1 0,0 1 0,0 0 0,0 0 1,0-1-1,0 1 0,0 0 0,0 0 0,0 0 1,0-1-1,0 1 0,0 0 0,0 0 0,0-1 0,0 1 1,-1 0-1,1 0 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 3392,'-28'7'11344,"51"-5"-7343,15-6-2524,-26 2-742,95-16 1285,-8 1-1480,-80 16-531,0 0 0,1 2 0,-1 0 1,22 5-1,17 0-98,-23 0-1181,-25-4-886,0-1 0,16 2 0,-4-3-484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2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1 516 3232,'3'0'16586,"-1"-8"-15535,2 7-941,-1 0 0,1 0 1,0 0-1,0 1 0,6-1 1,10-1 203,159-28 127,-90 18-233,130-37 1,-71-1 198,-74 24 8,422-176 984,-479 195-1310,38-16 165,2 2 1,0 3 0,1 2 0,106-13 0,-136 25-176,97-9 413,-41 13-769,-83 0-737,-18 18-13796,3-5 10677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5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67 3136,'1'-1'277,"-1"0"0,0 0 0,0 1 0,1-1 0,-1 0 0,0 0 0,1 0 1,-1 1-1,8-9 6674,-8 9-6802,0 0-1,1 0 1,-1-1 0,0 1 0,0 0-1,0 0 1,0-1 0,0 1 0,1 0 0,-1 0-1,0 0 1,0-1 0,0 1 0,0 0-1,1 0 1,-1 0 0,0 0 0,0-1-1,1 1 1,-1 0 0,0 0 0,0 0-1,1 0 1,-1 0 0,0 0 0,0 0-1,1 0 1,-1 0 0,0 0 0,1 0-1,-1 0 1,0 0 0,0 0 0,1 0-1,-2 11 1734,-1 3-1584,-30 253 1244,17-191-982,-35 111 0,43-166-386,-1-1 1,-1 0-1,0 0 1,-2-1-1,0 0 0,-21 26 1,29-42-128,0 1 0,-1-1 0,1 0 0,0 0 0,-1-1 0,0 1 0,0-1 1,0 1-1,0-1 0,0 0 0,0-1 0,0 1 0,-1-1 0,1 0 0,0 0 0,-1 0 0,1 0 0,-1-1 0,1 0 1,-1 0-1,1 0 0,-1 0 0,0-1 0,1 0 0,0 0 0,-1 0 0,1 0 0,-5-3 0,-12-6-71,-1-1-1,-27-21 0,45 29 35,-7-4-19,1-1 0,-1-1-1,2 0 1,-1 0 0,1-1 0,0 0-1,1 0 1,-10-18 0,13 19 5,0 0 0,1 0-1,0-1 1,1 1 0,0-1 0,0 0 0,1 0 0,1 0-1,-1 0 1,2 0 0,0-16 0,1 13-23,1-1 1,0 1-1,1-1 0,1 1 1,9-22-1,-2 12-45,25-42 0,-21 43 44,1 1 0,1 1 0,1 0 1,0 2-1,2 0 0,0 1 0,1 0 0,37-21 1,-30 22 86,1 1 0,1 1 1,0 2-1,1 1 0,1 2 1,48-9-1,-1 5 101,1 4 0,127 2 0,-166 6-95,-26 1-909,0 0-1,18 2 0,-18 3-2899,-1 3 1109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6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8 294 2144,'5'-23'1728,"-11"16"369,6 6-2020,-1 1-1,1 0 1,-1-1-1,1 1 1,-1-1-1,1 1 1,-1-1-1,1 1 1,-1-1-1,1 1 0,0-1 1,-1 0-1,1 1 1,0-1-1,-1 1 1,1-2-1,3-28 1193,-2 11-603,5-26-1,0-1-177,0-50 269,-1 78-762,-5 21-283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765 542 1728,'0'8'8485,"-17"-4"-2693,14-4-5432,2 0-322,1 0 0,0 0-1,-1 0 1,1 0 0,-1 0 0,1 0 0,-1 1 0,1-1-1,-1 0 1,1 0 0,-1-1 0,1 1 0,-1 0-1,1 0 1,-1 0 0,1 0 0,-1 0 0,1 0 0,0-1-1,-1 1 1,1 0 0,-1 0 0,1-1 0,-1 1-1,1 0 1,0-1 0,-1 1 0,1 0 0,0-1 0,-1 1-1,1 0 1,0-1 0,0 1 0,-1-1 0,1 1 0,0-1-1,0 0 1,-23 0 1567,-6 2-722,11-1-556,1 0 0,-1 0 0,1-2 0,-24-5 0,12 0-84,13 4-105,0-2-1,-31-12 1,27 9-30,15 6-60,-1-1 1,1 1-1,0-1 1,0 0-1,0 0 0,0 0 1,0-1-1,-6-5 1,-10-15 145,-30-43 1,23 30-197,17 22 87,0 0 0,-9-17-1,17 26-54,0 0-1,1-1 0,-1 1 0,1 0 0,1-1 0,-1 0 0,1 1 1,0-1-1,0-9 0,1 10-50,1 0-1,0 0 1,0 0 0,0 0-1,0 0 1,1 0 0,0 0-1,0 1 1,1-1 0,-1 1-1,1-1 1,1 1 0,-1 0-1,6-6 1,14-26 210,-19 29-189,1 0 1,0 0 0,9-11 0,-11 16-41,0-1 0,0 1 1,1 0-1,-1 0 0,1 0 0,5-3 0,-7 5 29,-1 0-1,1 1 1,0-1 0,-1 1-1,1-1 1,0 1-1,0 0 1,0 0 0,-1 0-1,1 0 1,0 0-1,0 0 1,0 0 0,-1 0-1,1 1 1,0-1-1,0 1 1,-1-1 0,4 3-1,38 18-188,54 38 0,-97-59 200,5 5 4,0-1 0,0 1 0,-1-1 0,0 1-1,0 1 1,0-1 0,-1 0 0,0 1 0,0 0-1,0 0 1,0 0 0,-1 0 0,2 9 0,-3-12 10,-1 1 1,1-1-1,-1 1 1,0-1-1,0 1 1,0-1-1,-1 1 1,1-1-1,-2 5 1,-1 16 53,-5 44 151,5-36-42,1-26-169,2 1-1,-1 0 1,1-1 0,0 1 0,1 13 0,2-5 48,-2 0 1,0 0 0,-1 22 0,0-11-114,-1-13 91,0 0-1,0 0 1,-1 0-1,-1 0 1,0 0 0,-1 0-1,-1 0 1,-8 17-1,9-22-5,0 0-1,-1 0 1,0 0 0,0-1-1,-1 0 1,0 0-1,0-1 1,-1 1-1,0-1 1,0-1 0,0 1-1,-1-1 1,-8 4-1,-8 3-17,10-5-3,0 0 0,0-1 0,-23 6 0,9-8 57,20-1-50,-1-1 0,1-1 0,-1 1 0,1-1 1,-1-1-1,1 1 0,-1-2 0,-11 0 1,14-1 32,0 0 0,1 1 0,-1-2 0,1 1 1,0-1-1,0 0 0,0 0 0,0 0 0,-5-5 1,-10-6 61,17 12-100,1-1 1,-1 1-1,1-1 0,-1 0 0,1 0 1,0 0-1,0 0 0,0 0 1,0 0-1,1 0 0,-1-1 1,1 1-1,-1-4 0,-3-9 206,-3-24 0,6 20-169,1 1 0,1-23 0,1 16-35,-1 24-2,0 0 0,0-1-1,0 1 1,0 0 0,0 0 0,1 0 0,-1 0-1,1 0 1,0 0 0,-1 0 0,1 0-1,0 0 1,2-3 0,0-1-49,-3 5 38,1 0 0,-1 1-1,0-1 1,0 0-1,0 1 1,1-1 0,-1 1-1,0-1 1,0 0-1,1 1 1,-1-1-1,1 1 1,-1-1 0,0 1-1,1-1 1,-1 1-1,1-1 1,-1 1 0,1 0-1,0-1 1,-1 1-1,1 0 1,-1-1-1,1 1 1,0 0 0,-1 0-1,1 0 1,-1-1-1,2 1 1,-1 0 50,1 0-11,3 0-37,-3 0 139,-1 0-202,0 1 65,0-1-1,1 1 0,-1-1 1,0 1-1,0 0 0,0-1 1,0 1-1,1 0 0,-1 0 1,0 0-1,0-1 0,-1 1 1,2 2-1,8 5-5,-4-4 80,-9-6 142,-9-8-117,5 4-91,1 1 1,-1 0 0,-1 0-1,1 1 1,-1 0 0,1 0-1,-10-3 1,-17-5 27,28 9-39,0 0 0,0 1 0,0 0 0,0 0 0,-8-1 0,33 10 129,-6-4-92,-1 0 0,1-1 0,0 0 0,0-1 0,0-1 0,23-2 1,0 1-34,-16 1-43,5-1-373,-8 2-4163,-12 16-6293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09.6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2 930 1728,'-1'-5'839,"1"0"1,-1 0-1,1 0 0,0 0 1,1-9-1,0 2-313,-1 11-415,0-1 0,0 1-1,1-1 1,-1 1 0,0-1-1,1 0 1,-1 1-1,1 0 1,0-1 0,-1 1-1,3-3 1,-2 3 315,-1-1 0,1 1 1,0 0-1,0-1 0,-1 1 0,1-1 1,-1 1-1,0-1 0,1 1 0,-1-1 1,0-2 559,0 5-922,0 0 0,0 0 0,0 0 0,1 0 0,-1 0 0,0 0 0,0 0 1,1 0-1,-1 0 0,0 0 0,1 0 0,-1 0 0,1 0 0,-1 0 0,2 1 0,5 13 90,-1 48 763,3 6-320,-5-46-622,-2 0-1,1 26 1,-2-14 69,17 306 121,16 244 555,-17-403-816,2 35 230,-16-134 19,-1 291 366,-7-328-364,-9 45 0,3-30 281,9-40-457,2-16 87,0 1 0,-1-1 0,0 0 1,-2 8-1,-1 4-166,0 0 0,1 1 0,-1 33 1,-2 15 151,0-26-81,-1 72-1,6-86-133,0-15 102,1-1 1,0 1 0,3 18-1,10 3 2,-13-30 49,1-1 0,-1 0 0,1 1-1,-1-1 1,1 0 0,0 1-1,-1-1 1,1 0 0,0 0-1,0 0 1,0 1 0,0-1-1,0 0 1,1 1 0,-1-2 68,-1 1-132,0 0 74,0-1-1,1 1 1,-1-1 0,0 1 0,0-1 0,0 1 0,0-1 0,1 1-1,-1-1 1,0 1 0,0-1 0,1 0 0,-1 1 0,0-1-1,1 1 1,-1-1 0,0 0 0,1 1 0,-1-1 0,1 0-1,-1 0 1,1 1 0,-1-1 0,0 0 0,1 0 0,-1 0-1,1 0 1,-1 1 0,1-1 0,0 0 0,1 0-1,61 24-537,-23-1 474,-33-19 41,1 1 0,-1-2-1,1 1 1,0-1 0,-1-1 0,1 1 0,1-1 0,8 1 0,1-1-153,0-2 1,22-1 0,-1 0 87,82-4-141,82-1 26,-99 5 157,258 4 12,-35-8 46,-88-1-93,267 1 262,-295 10-458,-104-2 155,121-2 333,69 3-273,-107 3-48,152 10 369,-263-11-260,312 20-78,-59-6-59,191 0 361,-409-13-211,88 2 46,282 11-117,35-1 336,199-22-79,-8-27-129,-496 20-192,277-21 306,-15 1-280,-279 22 92,196-12-81,666-34 401,-317 21-262,-317 13 27,450-37-138,-749 47 143,306-16 165,102-9-191,76-17-646,6 31 824,-592 21-228,202-14 248,-6-18-171,-112 15 221,-106 17-321,5-1 118,0 0 0,-1 0 0,1-1 0,10-4 0,-15 6-83,-1-1 0,0 0 1,1 0-1,-1 1 0,0-1 0,0 0 0,1 0 0,-1 0 1,0 0-1,0 0 0,0-1 0,0 1 0,0 0 0,0 0 1,-1-1-1,1 1 0,0-1 0,-1 1 0,1 0 1,-1-1-1,1 1 0,-1-1 0,0 1 0,0-1 0,0 1 1,1-3-1,12-299-315,-3 114 23,-7 104 185,3-430-162,-7 335 336,-44-921 13,39 1024-77,-19-159-90,21 212-146,-1-15 169,-2 0 0,-2 1 0,-20-55 0,20 75 14,0 0 0,-1 1 0,-1 1 0,0 0 0,-1 0 0,-1 1 0,-1 0-1,-18-15 1,26 26-65,0-1 0,0 1 0,-1 1-1,0-1 1,1 1 0,-1 0 0,-14-4-1,-1 2 136,-29-4 0,0 7-206,36 2 120,-23-2-1,-166-15 117,132 14 29,-308-45-48,300 36-40,-217-18 206,129 15-207,-347-14 216,318 22-16,-825-8 375,518 39-662,317-12 174,-385 49 163,322-30-320,28-4 36,-240 25 206,27-3-423,90-10 416,-128 7-164,292-32 131,-360 10-13,403-20-36,-303-5-56,174-2 57,-198-9 28,342 9-156,-94-7-249,-462-37 432,437 28-17,35 1-128,18 5-85,-70-5-74,-28 4 459,-272-7-125,442 20-116,-90 1 0,-249 4 80,359-2 56,-100 5-85,-253 15 114,349-16-140,-76 6-162,14 0 166,-88 9-197,-77 14 221,22-3-154,253-25 19,0 2 0,1 3 0,0 2-1,1 2 1,1 2 0,-94 50-1,79-39-72,8-3 236,52-24-101,-5 3-116,1 0 0,-1 0 0,1 1 0,0 0 1,1 0-1,-1 1 0,1 0 0,-9 12 0,1 2-225,-4 4 279,-28 29-1,39-46-201,0 0 1,0 0-1,-1-1 0,0 0 1,-1-1-1,-20 9 0,-59 22-5934,34-14-150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4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190 194 2656,'-1'0'107,"1"-1"-1,-1 0 1,0 0 0,0 0-1,1 0 1,-1 0 0,0 0-1,1 0 1,-1 0 0,1 0-1,0 0 1,-1-1 0,1 1-1,0 0 1,-1 0 0,1 0-1,0 0 1,0-1 0,0 1-1,0 0 1,0 0 0,1 0-1,-1-1 1,0 1 0,0 0-1,1 0 1,-1 0-1,1-2 1,0-2 358,0 1 0,0-1 0,-1 1 0,0-1 0,0 0 0,-1-7-1,0-7 1274,-15 177-258,11-119-1280,-36 193 851,2-21-715,24-97-175,-22 139 1400,33-239-779,4-14-757,0 0 1,0 0-1,0 0 0,0 0 0,0 0 1,0 1-1,0-1 0,0 0 1,0 0-1,0 0 0,-1 0 1,1 0-1,0 0 0,0 0 1,0 0-1,0 1 0,0-1 1,0 0-1,0 0 0,0 0 0,-1 0 1,1 0-1,0 0 0,0 0 1,0 0-1,0 0 0,0 0 1,0 0-1,0 0 0,-1 0 1,1 0-1,0 0 0,0 0 1,0 0-1,0 0 0,0 0 1,-1 0-1,1 0 0,0 0 0,0 0 1,0 0-1,-2-2 39,1 0-1,0 0 0,0 0 1,0 0-1,0 0 1,0 0-1,0-1 1,0-3-1,-4-18 47,1 1 1,1-1-1,2 0 1,1-30-1,0 49-97,0-25-15,1-1 0,2 1 0,1-1 0,11-43 0,26-75-68,-20 79 71,12-40-18,-17 48-115,30-72 0,-35 107 45,2 1-1,0 0 1,2 1-1,1 1 1,23-28-1,-35 47 28,0 0 1,1 0-1,-1 1 0,1 0 1,0 0-1,0 0 0,1 1 0,7-4 1,-11 6 35,1 0 0,-1 0 0,1 0 0,0 0 1,0 1-1,-1-1 0,1 1 0,0 0 0,0 0 1,0 0-1,-1 0 0,1 1 0,0-1 0,0 1 1,-1 0-1,1-1 0,0 1 0,-1 0 0,1 1 0,-1-1 1,4 3-1,0 0 28,-1 0 0,1 1 1,-1 0-1,0 0 0,-1 0 1,1 0-1,-1 1 0,0 0 0,-1 0 1,1 0-1,3 9 0,1 7 4,0-1 0,4 26-1,-5-19 5,-2 0-1,3 40 0,-8-53 76,0 0 1,-1 0-1,0 0 1,-1 0-1,-1-1 0,-6 20 1,8-30-60,0 0 1,-1 0-1,1 0 0,-1 0 1,0-1-1,0 1 1,-1 0-1,1-1 0,-1 0 1,1 1-1,-1-1 0,0 0 1,0-1-1,-1 1 1,1 0-1,-1-1 0,1 0 1,-1 0-1,0 0 1,1 0-1,-1 0 0,0-1 1,0 0-1,0 0 0,-1 0 1,1 0-1,0-1 1,0 1-1,0-1 0,-6-1 1,-130-10 248,134 10-229,4 1-134,-1-1 0,0 1 0,0 0 0,0 0 0,0 0 0,0 0-1,0 1 1,0-1 0,0 1 0,0 0 0,1-1 0,-1 1 0,-4 2 0,8-2-18,-1-1 0,0 0 0,0 0 0,0 0 0,0 0 0,0 0 1,0 1-1,0-1 0,0 0 0,1 0 0,-1 0 0,0 0 0,0 0 0,0 0 0,0 1 1,0-1-1,1 0 0,-1 0 0,0 0 0,0 0 0,0 0 0,0 0 0,1 0 0,-1 0 0,0 0 1,0 0-1,0 0 0,1 0 0,-1 0 0,0 0 0,0 0 0,0 0 0,0 0 0,1 0 1,-1 0-1,0 0 0,0 0 0,0 0 0,1-1 0,12 1-2129,12-6-1554,6 2 1286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44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246 623 1824,'0'0'73,"0"0"0,0 0 1,0 0-1,0 0 0,0 0 0,1 1 0,-1-1 1,0 0-1,0 0 0,0 0 0,0 0 0,0 0 1,0 0-1,0 0 0,0 0 0,1 0 0,-1 0 1,0 0-1,0 0 0,0 0 0,0 0 0,0 0 1,0 0-1,0 1 0,1-1 0,-1 0 0,0 0 1,0-1-1,0 1 0,0 0 0,0 0 0,0 0 1,0 0-1,1 0 0,-1 0 0,0 0 0,0 0 1,0 0-1,0 0 0,0 0 0,0 0 1,0 0-1,1 0 0,-1 0 0,0 0 0,0-1 1,0 1-1,0 0 0,0 0 0,0 0 0,0 0 1,0 0-1,0 0 0,0 0 0,0 0 0,0-1 1,0 1-1,0 0 0,0 0 0,0 0 0,0 0 1,0 0-1,0 0 0,0-1 0,0 1 0,0 0 1,0 0-1,0 0 0,0 0 0,0 0 27,1 0 1,-1 1-1,0-1 0,0 0 0,0 0 0,0 1 1,1-1-1,-1 0 0,0 1 0,0-1 0,0 0 1,0 1-1,0-1 0,0 0 0,0 1 0,0-1 0,0 1 1,0-1-1,0 0 0,0 1 0,0-1 0,0 0 1,0 1-1,0-1 0,0 0 0,-1 1 0,1-1 1,0 0-1,0 0 0,0 1 0,-1-1 0,-11 16 1401,-16 27-1,9-12-986,-56 93 643,57-96-1072,-42 72 82,53-86-123,1 1 1,0-1-1,0 1 0,2 1 0,-4 18 1,7-30-13,1 0 0,0-1 0,0 1 0,0 0 0,0 0 1,1 0-1,-1-1 0,1 1 0,0 0 0,3 6 1,-4-8 16,1 0 1,0-1 0,0 1 0,0-1-1,0 1 1,0-1 0,0 0 0,0 1-1,0-1 1,1 0 0,-1 0 0,0 0 0,1 0-1,-1 0 1,1 0 0,-1 0 0,1 0-1,-1-1 1,1 1 0,0-1 0,-1 1-1,1-1 1,0 1 0,-1-1 0,4 0-1,-1 0 25,0-1-1,1 1 1,-1-1-1,0 0 0,0 0 1,0-1-1,0 1 1,0-1-1,0 0 0,0 0 1,-1 0-1,1 0 1,-1-1-1,1 0 0,-1 1 1,3-5-1,1-1 6,1 0 0,-2-1 0,1 1 0,9-20 0,-4 4-30,-1 0 0,-1-1 0,-2 0 0,7-30 0,-10 38-113,19-87 96,-19 80-1,-2 0-1,1-33 0,-5 39-81,1 17 37,0 0-1,-1 1 1,1-1-1,0 1 1,0-1-1,0 1 1,0-1-1,0 1 1,-1-1-1,1 1 1,0-1-1,0 1 1,-1-1-1,1 1 0,0-1 1,-1 1-1,1-1 1,0 1-1,-1 0 1,1-1-1,-1 1 1,1 0-1,-1-1 1,1 1-1,-1 0 1,0-1-1,0 2-20,1 0 0,-1 0 0,1 0 0,-1 0 0,1 0 0,-1 1 0,1-1 0,-1 0-1,1 0 1,0 0 0,0 2 0,-2 8-19,-6 30-20,2-1-1,1 1 1,2 53-1,5-66 85,9 50-1,-8-67 86,0 0-1,0 0 0,1 0 0,0-1 1,1 1-1,1-1 0,7 12 0,-12-20-71,0-1 0,0 1 0,0-1 0,0 0 0,0 0-1,0 1 1,0-1 0,0 0 0,0 0 0,1 0 0,-1 0-1,0-1 1,1 1 0,-1 0 0,1 0 0,-1-1 0,1 1-1,-1-1 1,1 1 0,-1-1 0,1 0 0,-1 0 0,1 1-1,-1-1 1,1 0 0,0 0 0,-1-1 0,1 1 0,-1 0-1,1 0 1,2-2 0,6-2 76,0-1 0,-1-1 0,0 0-1,0 0 1,0-1 0,12-12 0,-3 1 32,26-35 1,-39 46-100,44-57 48,-3-3 0,38-75 0,-80 134-97,-3 7-20,-1-1-1,1 1 0,-1-1 0,1 1 1,0 0-1,0-1 0,0 1 0,0 0 0,0 0 1,1-2-1,-1 3 16,1-1-1,-1 1 1,0 0 0,0-1 0,0 1 0,0 0 0,0 0-1,0 0 1,0 0 0,0 0 0,1 0 0,-1 0-1,0 0 1,0 0 0,0 1 0,0-1 0,0 0 0,2 1-1,4 1 5,0 1-1,0-1 0,-1 1 0,1 0 0,-1 1 1,0-1-1,1 1 0,-2 1 0,1-1 0,0 1 1,-1 0-1,0 0 0,0 0 0,0 1 1,-1 0-1,0 0 0,0 0 0,-1 0 0,1 1 1,3 10-1,0 6-4,-1 0 0,-1 0 1,4 40-1,-6-34 54,0 0-1,2 0 1,15 52 0,-19-78 2,0-1 1,1 1-1,-1-1 0,0 1 1,1-1-1,2 4 1,-3-5-23,-1 0 0,1-1 0,0 1 1,-1 0-1,1-1 0,0 1 0,0-1 0,0 1 0,0-1 1,-1 1-1,1-1 0,0 1 0,0-1 0,0 0 0,0 1 1,0-1-1,0 0 0,0 0 0,0 0 0,0 0 1,2 0-1,0-1 36,1 0 0,-1 0 0,1 0 0,-1-1 0,0 0 0,0 1 0,0-1 1,0 0-1,0 0 0,0-1 0,0 1 0,0-1 0,3-4 0,4-5 49,14-24-1,-21 32-92,28-46 55,123-177 55,-130 197-87,90-120 124,-93 117-160,-1-1 1,-2 0-1,25-67 1,21-112 52,-54 180-36,-5 15-72,0 0-1,-1 0 1,0 0 0,0-26-1,-6 30-201,2 14 256,0 0 0,0-1 0,0 1 1,-1 0-1,1 0 0,0 0 0,0 0 1,0 0-1,0 0 0,0 0 1,0 0-1,-1 0 0,1 0 0,0 0 1,0-1-1,0 1 0,0 0 1,0 0-1,-1 0 0,1 0 0,0 0 1,0 0-1,0 0 0,0 0 0,0 0 1,-1 0-1,1 0 0,0 0 1,0 1-1,0-1 0,0 0 0,0 0 1,-1 0-1,1 0 0,0 0 0,0 0 1,0 0-1,0 0 0,0 0 1,0 0-1,-1 1 0,-1 1-35,1 0 0,-1 0 0,0 0 0,1 1 0,0-1 0,-3 5 0,-64 173-132,15-33 121,36-105 87,2 0 0,-9 46 0,18-59-42,1 0 0,2 1 1,0 57-1,5-55-6,1 0-1,8 38 1,-8-55 71,1-1 0,1 1-1,1-1 1,-1 0 0,2-1 0,15 25 0,-20-36-14,-1 0 1,1 0-1,0 0 0,0 0 1,0 0-1,0 0 1,0-1-1,0 1 1,1-1-1,-1 1 0,1-1 1,-1 0-1,1 0 1,-1 0-1,1 0 0,-1 0 1,1-1-1,0 1 1,0-1-1,-1 0 1,1 1-1,4-2 0,-4 0-6,0 0-1,0-1 0,0 1 0,0-1 1,0 0-1,-1 0 0,1 0 1,0 0-1,-1 0 0,0-1 0,4-3 1,21-34 187,-1-6-118,31-77-1,-25 51-357,-16 38-43,-9 58-26,-4 10 211,-4 51-1,0-30 168,1-30 7,1-1 0,1 1-1,1-1 1,8 36 0,-8-49-36,4 10 264,-6-21-275,-1 1 0,0-1 0,1 1 0,-1-1 0,1 1 0,-1-1 0,1 0 0,-1 1 0,1-1 0,-1 0 0,1 1 0,-1-1 0,1 0 0,-1 0 0,1 1 0,0-1 0,-1 0 0,1 0 0,-1 0 0,1 0 0,0 0 0,-1 0 0,1 0 0,-1 0 0,1 0 0,0 0-1,-1 0 1,1 0 0,-1-1 0,2 1 0,7-4 36,-1 0 0,0-1 0,0 1 0,0-2 0,-1 1 0,0-1 0,0 0 0,7-8 0,18-14 118,77-48-255,-3 3-26,-57 41 159,-25 17 6,-7 2-147,-19 13-31,2 0 131,0 0 1,0 0-1,0 0 0,0 0 1,-1 0-1,1 0 1,0 0-1,0 0 1,0 0-1,0 0 1,0 0-1,0 0 1,0 0-1,0 0 1,0 0-1,-1 0 1,1 0-1,0 0 1,0 0-1,0 0 0,0 0 1,0 0-1,0 0 1,0 0-1,0 0 1,0 0-1,0 0 1,-1 0-1,1 0 1,0 0-1,0 0 1,0 0-1,0 0 1,0 0-1,0 0 1,0 0-1,0 0 0,0 0 1,0 0-1,0-1 1,0 1-1,0 0 1,0 0-1,-1 0 1,1 0-1,0 0 1,0 0-1,0 0 1,0 0-1,0 0 1,0 0-1,0-1 1,0 1-1,0 0 0,0 0 1,0 0-1,0 0 1,0 0-1,0 0 1,0 0-1,0 0 1,0 0-1,1-1 1,-1 1-1,0 0 1,0 0-1,1-9 208,-1 7-228,0 1 0,1 0 0,-1 0 0,1 0 0,-1 0 0,1 0 1,0 0-1,-1 0 0,1 0 0,0 0 0,0 0 0,0 0 0,0 0 0,-1 1 0,1-1 1,0 0-1,0 1 0,2-2 0,18-9-72,-20 10 72,25-9-38,-24 9 44,-1 0 0,0 1 0,1 0 0,-1-1 1,1 1-1,-1 0 0,0-1 0,1 1 0,-1 0 1,1 0-1,-1 0 0,1 0 0,2 1 0,0 0 12,0 0 0,0 0 0,0 0-1,0-1 1,7 0 0,-10 0 1,-1 0 0,0 0 0,1 0 0,-1 0 0,0 0 0,0 0 0,1 0 0,-1-1 0,0 1 1,1 0-1,-1 0 0,0 0 0,1 0 0,-1 1 0,0-1 0,1 0 0,-1 0 0,0 0 0,1 0 0,-1 0 0,0 0 0,0 0 0,1 1 0,-1-1 0,0 0 0,0 0 0,1 0 0,-1 1 0,0-1 1,0 0-1,1 0 0,-1 0 0,0 1 0,0-1 0,-8 8-9,-3 2-84,-36 40 19,2 2-1,-63 98 1,100-138 19,-9 24 0,15-32 63,1 0 0,-1 0 0,1 1 0,0-1 0,0 1 0,1-1 0,-1 0 0,1 1 0,0 7 0,0-11 0,1 0 0,-1 0-1,0 0 1,0 0 0,1 0 0,-1 0 0,0 0 0,1 0 0,-1 0 0,1-1 0,-1 1 0,1 0 0,-1 0 0,1 0-1,0-1 1,0 1 0,-1 0 0,1-1 0,0 1 0,0 0 0,1 0 0,0-1 9,0 1 1,-1-1-1,1 1 0,0-1 1,0 0-1,0 1 1,-1-1-1,1 0 0,0 0 1,0-1-1,2 1 1,2-2 21,0 1 1,-1-1 0,1 0-1,-1 0 1,1-1 0,-1 1 0,5-5-1,0 0 9,0-1 0,-1-1-1,0 0 1,0 0 0,-1-1 0,0 0-1,-1-1 1,12-21 0,-1-6-54,18-53 1,-26 66-50,25-75-246,-41 119 161,0 1 0,2 0 0,0 0 0,1 0 0,-1 32 0,4-35 33,1 0-1,3 20 0,-3-31 119,1 0 0,-1 0 0,1 0-1,0 0 1,1 0 0,-1-1 0,1 1 0,0-1 0,5 6-1,-7-9 3,0-1-1,0 0 1,0 1-1,0-1 0,1 0 1,-1 0-1,0 0 0,1 0 1,-1 0-1,1 0 1,-1 0-1,1 0 0,0-1 1,-1 1-1,1-1 1,0 1-1,0-1 0,3 1 1,-3-1-6,1 0 0,-1-1 1,0 1-1,1-1 0,-1 0 1,0 1-1,1-1 1,-1 0-1,0 0 0,0-1 1,0 1-1,3-2 0,5-6 22,-1 1 0,0-1 0,0-1 0,10-14 0,-7 9 80,180-200 283,-158 176-375,-2-1 0,-2-1 0,-2-2 0,-1 0 0,-3-2 0,-1-1 0,-3-1 0,-1-1 0,-3 0 0,-1-1 0,10-71 0,-24 114-12,2-12-231,1-32 0,-4 49 193,0-1-1,0 1 0,0-1 0,0 1 1,0-1-1,-1 1 0,1-1 0,-1 1 1,1-1-1,-1 1 0,1 0 0,-1-1 1,-1-1-1,1 2 21,1 1 0,0 0 1,0 0-1,-1 0 0,1-1 1,0 1-1,-1 0 0,1 0 1,0 0-1,0 0 0,-1 0 1,1 0-1,0-1 0,-1 1 1,1 0-1,-1 0 0,1 0 1,0 0-1,-1 0 0,1 0 1,0 0-1,-1 1 1,1-1-1,0 0 0,-1 0 1,-1 1-8,1 0 0,0-1 1,0 1-1,-1 0 0,1 0 1,0 0-1,0 0 1,0 0-1,-2 3 0,-8 12-45,1 0-1,1 0 0,-13 29 1,-19 62-86,25-62 104,3-8 37,1 0 0,3 0 0,0 1 0,3 0 0,1 1 1,0 70-1,9-45 12,2 0 0,20 86 1,-25-144-251,11 33-414,-11-36 67,1 0-1,0 0 1,-1 0-1,1 0 1,4 4-1,-6-7 504,0 1 1,0-1-1,0 0 0,1 0 0,-1 1 0,0-1 1,0 0-1,0 0 0,0 0 0,1 1 0,-1-1 1,0 0-1,0 0 0,0 0 0,1 1 0,-1-1 1,0 0-1,0 0 0,1 0 0,-1 0 0,0 0 1,1 0-1,-1 0 0,0 0 0,0 0 0,1 1 1,-1-1-1,0 0 0,0 0 0,1 0 0,-1-1 1,0 1-1,1 0 0,-1 0 0,0 0 0,0 0 1,1 0-1,3-12-4627,-4 12 4678,5-20-3572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4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13 6048,'-60'-12'2752,"52"15"-2400,8 2-1024,8-1 288,7-1 160,7 5 160,5 1 544,4-1-256,1 0 608,-6 0-448,-7-1-3360,-6 6 1600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4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1 228 6048,'4'-8'2752,"28"-7"-2400,3 3 736,6 4-672,54-17 544,3 5-544,33-7-96,-6 3-192,20-5 480,-16 9-352,2 5-1216,-14 7 480,-13-4-5952,-14 7 3552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4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349 194 3136,'-6'-5'1384,"6"3"-417,-4 2 639,1 0-1322,-4-1 92,-1 1 0,1 0 1,0 1-1,-1-1 0,1 1 0,0 1 0,0-1 0,0 1 0,0 1 0,-12 4 0,-2 9-198,1 0-1,0 1 0,-26 29 1,25-22-38,0 2 1,-29 45-1,44-60-127,0 1 0,0-1 0,1 1 0,0 0 0,1 0 1,0 0-1,1 1 0,1-1 0,-2 14 0,4-21 20,-1 1-1,1 0 1,1 0-1,-1-1 1,1 1-1,0 0 1,0-1-1,1 1 1,-1-1 0,1 0-1,0 1 1,1-1-1,-1 0 1,1 0-1,0 0 1,1-1 0,-1 1-1,1-1 1,0 0-1,0 0 1,0 0-1,8 6 1,-4-6 82,-1 0 1,1 0 0,0-1-1,1 0 1,-1 0-1,0-1 1,1 0-1,0 0 1,-1-1-1,1 0 1,0-1-1,0 0 1,-1 0-1,1-1 1,16-3-1,6-3 197,0-1 0,55-24 0,-52 18-224,-1-1 1,0-1-1,-1-3 1,50-36-1,-49 26-45,-1-1 0,-1-1-1,45-61 1,-68 82-14,0 0 0,-1-1 0,-1 0-1,0-1 1,0 1 0,-1-1 0,-1 0 0,0 0-1,3-14 1,-6 19-13,0 5-7,-1 0-1,1-1 1,-1 1 0,0-1 0,0 1 0,0-1-1,0 1 1,0-1 0,-1 1 0,1 0-1,-1-1 1,1 1 0,-3-5 0,3 6-16,0 1 1,0 0-1,0-1 1,0 1-1,-1-1 0,1 1 1,0-1-1,0 1 1,0-1-1,0 1 1,0-1-1,0 1 1,0-1-1,1 1 0,-1-1 1,0 1-1,0 0 1,0-1-1,0 1 1,0-1-1,1 1 1,-1-1-1,0 1 0,1 0 1,-1-1-1,0 1 1,15-10-27,30-2 28,-29 8-122,-12 3 108,0 0 0,0 0 0,0 1 0,0-1 0,0 1 0,1 0 0,-1 0 0,0 0 0,0 0 0,0 1 0,0-1 0,7 3 0,-9-1 9,0-1-1,0 0 1,0 0 0,0 1-1,0 0 1,0-1 0,0 1-1,0 0 1,-1 0 0,1 0-1,-1 0 1,1 0 0,-1 0-1,0 0 1,0 0 0,0 1-1,0-1 1,0 1 0,0-1-1,-1 0 1,1 1 0,0 3-1,2 27 57,-1 0-1,-2 0 1,-5 42 0,2-24-16,1-21-12,0-5-58,2 42 0,1-61 77,0 1 0,-1-1 0,2 0 1,-1 0-1,1 0 0,0 0 0,0 0 1,1 0-1,-1 0 0,1-1 0,8 11 0,-9-15 0,-1 1 0,1 0 0,0 0-1,0-1 1,0 1 0,0-1 0,0 0-1,0 0 1,1 0 0,-1 0-1,0 0 1,1 0 0,-1 0 0,1-1-1,-1 1 1,0-1 0,1 0 0,-1 0-1,1 0 1,3 0 0,4-1 123,0-1 0,-1 0 1,18-6-1,-25 7-143,19-7 57,-1-1-1,0 0 1,0-2 0,-1 0 0,0-2-1,-1 0 1,27-25 0,104-123 18,-108 114-118,-2-4-241,-39 50 259,0 1 0,0 0 0,0 0 0,0 0 0,0-1 0,0 1 0,1 0 0,-1 0 0,0 0 0,0 0 0,0 0 0,0-1 0,0 1 0,1 0 0,-1 0 1,0 0-1,0 0 0,0 0 0,0 0 0,1 0 0,-1 0 0,0 0 0,0-1 0,0 1 0,1 0 0,-1 0 0,0 0 0,0 0 0,0 0 0,1 0 0,-1 0 0,0 0 0,0 1 0,1-1 0,0 7-125,-5 17 135,4-21 24,-9 42-110,2-14 19,2-1 0,1 1 0,0 36 0,5-58 74,0 1 1,0-1 0,0 0 0,1 1 0,1-1-1,3 9 1,-4-12 22,1-1-1,0 1 0,0-1 1,0 0-1,1 1 0,-1-2 1,2 1-1,-1 0 1,0-1-1,6 5 0,-8-7 7,0-1 0,-1 0-1,1 1 1,0-1-1,0 0 1,0 0-1,0 0 1,0 0-1,1 0 1,-1 0-1,0-1 1,0 1-1,1-1 1,-1 1 0,0-1-1,0 0 1,1 0-1,-1 0 1,0 0-1,1-1 1,-1 1-1,0 0 1,0-1-1,1 0 1,2-1-1,0-2 14,1 0-1,-2 0 0,1-1 0,0 0 0,-1 1 1,0-2-1,0 1 0,-1 0 0,1-1 0,-1 0 1,0 0-1,-1 0 0,0 0 0,1 0 1,1-11-1,0-8 48,0 1 1,1-44-1,-4 38-80,-3-40 1,1 62-47,0 0 1,-1-1 0,0 1 0,0 0 0,0 0 0,-1 0 0,-1 0 0,1 0 0,-8-10-1,10 16 9,-1 0 0,1 0 0,-1 0-1,1 1 1,-1-1 0,0 1 0,0-1-1,0 1 1,0-1 0,0 1-1,0 0 1,0 0 0,-1 0 0,1 0-1,0 0 1,-5 0 0,6 1-1,0 0 0,-1 0-1,1 0 1,0 0 0,0 0 0,-1 0 0,1 1 0,0-1 0,0 0 0,0 1-1,-1-1 1,1 1 0,0-1 0,0 1 0,0 0 0,0 0 0,0-1-1,0 1 1,0 0 0,0 0 0,0 0 0,0 0 0,1 0 0,-1 0 0,0 0-1,1 0 1,-1 0 0,1 0 0,-1 0 0,1 1 0,-1-1 0,1 2-1,-2 3-7,1-1-1,1 1 0,-1 0 0,1-1 0,0 1 0,0 0 1,1 0-1,1 9 0,1-4-21,0 1 0,1-1 1,7 16-1,-8-21 63,0 1 1,1-1-1,0 0 1,0 0-1,0 0 1,1-1 0,0 1-1,0-1 1,0 0-1,1-1 1,0 1-1,0-1 1,10 5-1,-10-6 20,-1-1-1,0 0 1,1-1-1,0 1 0,-1-1 1,1 0-1,0 0 1,0-1-1,-1 0 1,1 0-1,0 0 0,0-1 1,0 0-1,-1 0 1,1 0-1,-1-1 1,11-4-1,2-2 76,0-2 0,0 0 0,-1-1 1,31-27-1,58-64 165,-68 63-148,0 0-227,64-87 1,-97 119 66,0 0-1,1 0 0,8-7 1,-13 12 22,1 1 0,0-1-1,0 1 1,0 0 0,0-1 0,1 1 0,1-1 0,-3 2 0,0 0 1,0 0 0,0-1-1,0 1 1,-1 0 0,1 0-1,0 0 1,0 0 0,0 0-1,0 0 1,0 0-1,-1 0 1,1 1 0,0-1-1,0 0 1,0 0 0,-1 1-1,1-1 1,0 1 0,0-1-1,1 2-5,-1 0 0,1 0 0,-1 0 0,0 0 0,0 0 0,0 0 0,0 0 0,0 0 0,0 0 0,-1 0-1,1 1 1,-1-1 0,1 3 0,1 4 31,3 11-43,-2 0-1,0 1 0,0 28 0,-5 62 66,2-109-32,-4 74 221,-17 97 0,19-166-106,0 1 0,0-1 0,-6 15 0,7-21-74,1 1-1,-1-1 0,0 0 0,0 1 1,0-1-1,0 0 0,0 1 1,0-1-1,-1 0 0,-2 2 0,4-3-19,-1 1-1,0-1 0,0 0 0,1 1 0,-1-1 0,0 0 0,0 0 1,0 0-1,1 0 0,-1 0 0,0 0 0,0 0 0,0 0 0,0 0 1,1 0-1,-1 0 0,0-1 0,0 1 0,0 0 0,1 0 1,-1-1-1,0 1 0,0-1 0,-4-2 13,0-1 0,0 1 0,0-1 0,1 0 0,0 0 0,0 0 0,0-1 0,0 0 0,-5-9 0,-1-4-101,-11-30 0,13 28 16,-3 0-120,6 13-51,5 9-260,35 70 109,-19-41 390,-11-21-27,1-1 0,11 13 0,-10-12 50,0-1 0,6 12-1,-11-18-24,-1 1-1,1-1 1,1 0 0,-1 0-1,0 0 1,1 0-1,0 0 1,-1 0-1,1 0 1,0-1 0,1 0-1,3 3 1,-5-4 2,0 0 1,0-1 0,1 1-1,-1-1 1,0 1-1,0-1 1,1 0 0,-1 0-1,0 0 1,0 0 0,1 0-1,-1 0 1,0-1-1,0 1 1,1-1 0,-1 1-1,0-1 1,0 0 0,0 0-1,0 0 1,0 0-1,3-2 1,15-11 113,-1-1 0,-1 0 0,31-33 0,44-63 113,-70 81-144,2 0-54,99-119 44,-83 103-194,55-45 0,-93 88 88,15-11-180,-18 14 190,0 0 0,1 0 0,-1 0 1,0 0-1,1-1 0,-1 1 0,0 0 1,1 0-1,-1 0 0,1 0 0,-1 0 0,0 0 1,1 0-1,-1 0 0,0 0 0,1 0 0,-1 0 1,0 0-1,1 0 0,-1 0 0,1 1 0,-1-1 1,0 0-1,1 0 0,-1 0 0,0 0 0,0 1 1,1-1-1,-1 0 0,0 0 0,1 1 1,-1-1-1,0 0 0,0 0 0,0 1 0,1-1 1,-1 0-1,0 1 0,0-1 0,0 0 0,0 1 1,1-1-1,-1 0 0,0 1 0,0-1 0,0 1 1,0-1-1,0 0 0,0 1 0,0-1 0,0 1 1,2 32-69,0 0 0,-3 0 1,-5 47-1,2-39 81,2-5 9,-1 4 184,-11 58 0,13-91-126,-1 1 1,0-1 0,-1 0 0,1 0-1,-2 0 1,-3 7 0,6-12-49,-1 0 0,1 0 0,0 0 1,-1 0-1,0-1 0,1 1 0,-1 0 0,0-1 1,0 0-1,0 1 0,0-1 0,0 0 1,0 0-1,0 0 0,0 0 0,0-1 0,-1 1 1,1 0-1,0-1 0,-1 0 0,1 1 1,0-1-1,-1 0 0,-3-1 0,-8-1 16,1 0-1,0-1 0,-25-10 1,-39-21 49,73 32-150,-1 0 1,1 1-1,-1-1 0,1 1 1,-1 0-1,0 0 0,-7 0 1,12 1 52,0 0 0,0 0 0,0 0-1,0 0 1,0 0 0,-1 0 0,1 0 0,0 0 0,0 0 0,0 0 0,0 0 0,0 0 0,0 0 0,0 0 0,0 0 0,0 0 0,0 0 0,0 0 0,0 0 0,0 0 0,-1 0 0,1 0 0,0 0 0,0 0 0,0 0 0,0 0 0,0 0 0,0 0 0,0 0 0,0 0 0,0 1 0,0-1-1,0 0 1,0 0 0,0 0 0,0 0 0,0 0 0,0 0 0,0 0 0,0 0 0,0 0 0,0 0 0,0 0 0,0 0 0,0 0 0,0 1 0,0-1 0,0 0 0,0 0 0,0 0 0,0 0 0,0 0 0,0 0 0,0 0 0,0 0 0,0 0 0,0 0 0,0 0 0,0 0 0,0 1-1,5 4-118,12 5 50,9 0 136,1-1 1,1-2-1,34 5 0,-2 0 79,-20-3 71,0-2 0,74 4 1,-109-11-159,-2 0-547,1 0-1,-1 0 1,0 1 0,1-1 0,-1 1-1,1-1 1,3 3 0,10 4-1887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1380 2560,'-6'1'971,"7"4"-488,0-4-460,0 0 852,0-1-523,0 1 1,0-1-1,0 0 1,0 0-1,0 0 0,0 0 1,0 0-1,0 0 1,0 0-1,0 0 1,2 0-1,-1-1-147,0 0-1,0 0 1,0 0-1,0 0 1,0-1 0,0 1-1,-1 0 1,1-1-1,0 0 1,-1 1 0,1-1-1,-1 0 1,1 0-1,0-2 1,18-32 882,-14 24-816,54-115 724,2-4-433,62-78 482,-55 98-195,-57 89-746,20-30-44,-28 46-93,1 1 0,0-1 0,0 1 0,0 0 0,11-9-1,-15 14 18,0-1 0,-1 0 0,1 1 0,0-1-1,0 1 1,0-1 0,0 1 0,1 0-1,-1-1 1,0 1 0,0 0 0,0 0-1,0 0 1,0 0 0,0 0 0,0 0-1,0 0 1,0 0 0,1 0 0,-1 0-1,0 1 1,0-1 0,0 0 0,0 1-1,0-1 1,0 1 0,0-1 0,0 1 0,0-1-1,-1 1 1,3 1 0,1 2 18,-1 0 0,1 1 0,0-1 0,-1 1 0,3 5 0,1 1 11,0 2-22,1 0 0,-1 1 0,-1 0 0,-1 0-1,0 0 1,-1 1 0,0-1 0,2 22 0,-1 13 186,-2 64 0,-3-48 29,-4 0-1,-13 73 1,17-136-208,-10 39 433,9-38-376,0-1 0,0 1 0,-1-1 1,1 0-1,0 1 0,-1-1 0,0 0 0,1 0 0,-1 0 0,0 0 0,0 0 0,-4 3 0,3-4-17,0 1 0,0-1-1,0 0 1,0 0 0,0 0-1,0 0 1,0-1-1,0 1 1,0-1 0,-1 0-1,1 0 1,0 0 0,0 0-1,0-1 1,0 1-1,0-1 1,-1 0 0,1 0-1,-5-2 1,-4-3 34,0 0 0,1 0 0,-15-11 0,22 14-58,-10-6 25,3 1-8,0 1 0,1-2-1,0 1 1,-12-13-1,-25-29-370,44 43-249,9 7 316,20 12 183,-13-6 1,9 3-46,83 29 141,-90-34 57,0 0 1,1-1 0,-1-1 0,0-1-1,22 0 1,-29-1-14,1 0 1,-1-1-1,1 0 0,-1-1 0,0 0 0,0 0 1,0-1-1,0 0 0,0 0 0,-1-1 1,1 0-1,7-6 0,14-14 178,-1-2-1,-1-1 1,38-50 0,-20 23-185,-13 17 45,-1 3-26,-2-1 0,-2-1 0,27-45 0,-51 75-57,0 0 0,0-1 0,-1 1 1,0 0-1,0-1 0,0 1 0,-1-1 0,1-9 0,-2 15-4,0 0-1,0 0 1,0 0 0,0 0-1,0 0 1,-1 0-1,1 0 1,0 0-1,0 0 1,-1 0-1,1 0 1,-1 0 0,1 0-1,-1 0 1,1 0-1,-1 0 1,0 0-1,1 0 1,-1 1-1,0-1 1,1 0 0,-1 1-1,0-1 1,-2-1-1,1 2-12,0-1 0,0 0 0,0 1-1,0-1 1,0 1 0,0 0 0,0 0 0,0 0 0,0 0-1,0 0 1,-4 1 0,-3 0-28,1 1 0,-1 1 1,1 0-1,-14 7 0,5-2-26,0 2 0,1 0 0,0 1 0,1 1 0,-16 15 0,23-19 43,0 1-1,0 0 1,1 1 0,1 0-1,-1 0 1,2 0 0,-1 1-1,1 0 1,-5 17 0,6-11 56,0-1 0,0 1 0,2 0 0,0 0 0,1 0 0,1 1 0,0-1 0,4 18 0,-4-30-9,1-1 1,0 1-1,1 0 1,-1-1-1,1 1 0,0-1 1,0 0-1,1 0 1,-1 1-1,1-2 1,0 1-1,0 0 1,0 0-1,0-1 0,1 0 1,-1 0-1,1 0 1,0 0-1,0 0 1,0-1-1,0 0 1,1 1-1,-1-2 0,0 1 1,1 0-1,8 1 1,-1-1 18,1 0 0,-1-1 1,1 0-1,-1-1 0,1 0 0,0-1 1,-1 0-1,24-6 0,-20 2 3,1-1 1,-1 0-1,-1-1 0,23-14 0,55-42 100,-78 53-132,71-63 281,-45 35-225,-14 13 5,21-18-336,-41 38 222,-1 0 0,1 1 1,0 0-1,0 0 0,14-5 0,-11 6-4,0 0-1,0 1 1,1 0-1,-1 0 1,16 1-1,-19 1 41,0 1 0,0 0 0,0 0-1,0 0 1,0 1 0,-1 0-1,1 0 1,-1 1 0,8 4 0,-5-3 131,7 5 556,-24-10-477,0 0-1,-13-3 1,12 2-177,-7-2-4,0 0-25,-1 1 0,-31-1 0,43 4-14,-1 0 1,0 0-1,1 1 1,-1 0 0,0 0-1,1 1 1,-1-1-1,1 1 1,0 1 0,-1-1-1,1 1 1,-7 4-1,1 2-27,2-1-1,-1 1 1,1 0-1,0 1 0,1 0 1,0 1-1,0 0 1,1 0-1,1 0 0,0 1 1,1 0-1,0 0 1,0 0-1,2 1 0,-1 0 1,2 0-1,-1-1 1,2 2-1,0 24 0,1-29 64,1-1-1,0 0 0,0 0 1,1 0-1,0 0 0,1 0 1,-1 0-1,1-1 0,1 1 1,0-1-1,0 0 0,0 0 1,8 9-1,-10-14-6,0 0-1,0 0 1,0 0 0,1 0-1,-1 0 1,1-1-1,-1 1 1,1-1 0,-1 1-1,1-1 1,0 0 0,0 0-1,0 0 1,0-1 0,0 1-1,0-1 1,-1 1-1,1-1 1,0 0 0,0 0-1,0 0 1,0-1 0,0 1-1,0-1 1,0 0 0,5-1-1,5-3 51,0 0 0,-1-1 0,0 0 0,20-14 0,102-81 85,-82 59-108,-4 6-8,-13 11 68,-1-2 1,37-38-1,-49 39-75,-2 0 0,0-1-1,-2-2 1,-1 1 0,21-50-1,25-81 133,-18 40-131,-29 79-82,107-241-20,-97 224-68,-16 33 23,-9 17-46,-5 8 27,-5 8 30,-6 10 3,2 0-1,0 1 1,2 1 0,0 0-1,-16 43 1,-22 116 38,8 21 122,33-157-88,-1 8 86,2 1 0,2 0 1,3 0-1,7 88 0,-4-134 26,0-1-1,0 1 1,1 0-1,0-1 1,0 0-1,5 11 1,-6-16-67,-1-1 1,0 1 0,0 0 0,1-1 0,-1 1 0,0 0 0,1-1-1,-1 1 1,1-1 0,-1 1 0,0-1 0,1 1 0,-1-1-1,1 1 1,0-1 0,-1 1 0,1-1 0,-1 0 0,1 1-1,0-1 1,-1 0 0,1 0 0,0 1 0,-1-1 0,1 0-1,0 0 1,-1 0 0,1 0 0,0 0 0,0 0 0,2-1 15,0 0 1,-1 0 0,1 0-1,-1-1 1,1 1 0,-1-1-1,1 0 1,2-2 0,46-45 337,-1 1-178,-5 13-278,1 3-1,51-28 0,-59 42-30,-36 17 100,0 0 0,0 0 0,0 1 1,0-1-1,1 1 0,-1 0 1,0-1-1,0 1 0,1 0 0,-1 0 1,0 1-1,1-1 0,-1 0 0,0 1 1,3 0-1,-4 0 8,1 0-1,-1 0 1,1 0 0,-1 0 0,0 1-1,0-1 1,0 0 0,0 0 0,0 1-1,0-1 1,0 1 0,0-1 0,-1 1-1,1-1 1,0 1 0,0 1 0,5 27-66,-4-9 125,1-1 0,11 36 0,-12-49-37,0 0 0,1 0 0,0-1 0,1 1 0,0-1 0,0 0 0,0 0 0,0 0 0,1 0-1,0-1 1,9 7 0,-12-10 7,0 0-1,0-1 1,0 1-1,1-1 0,-1 0 1,1 0-1,-1 0 1,1 0-1,-1 0 0,1-1 1,-1 1-1,1-1 1,0 1-1,-1-1 0,5 0 1,-3-1 18,0 0 0,0 1 1,0-1-1,0-1 0,0 1 0,-1-1 1,1 1-1,0-1 0,4-3 0,3-4 45,0 0-1,0-1 1,0 0-1,15-20 1,52-75 369,-74 100-407,-3 4-55,0 0 0,-1 1 0,1-1 0,0 0-1,-1 0 1,1 0 0,0 0 0,-1 0 0,1 0 0,-1 0 0,1 0 0,-1 0 0,0 0 0,0 0-1,1 0 1,-1 0 0,0 0 0,0 0 0,0-1 0,0 1 0,0 0 0,0 0 0,0 0 0,-1 0-1,1-1 1,-1 1 3,1 1-1,0 0 0,-1-1 0,1 1 1,-1 0-1,1 0 0,-1 0 0,1-1 1,-1 1-1,1 0 0,-1 0 0,0 0 1,1 0-1,-1 0 0,1 0 0,-1 0 1,1 0-1,-1 0 0,1 0 0,-1 0 1,1 0-1,-1 0 0,1 1 0,-1-1 1,1 0-1,-1 0 0,1 1 1,-1-1-1,1 0 0,-1 1 0,-20 10-104,16-7 89,0 1-1,-1-1 1,1 1-1,1 0 1,-1 0-1,1 1 1,0-1-1,0 1 1,1 0-1,0 0 1,-5 11-1,4-6 43,1-1 0,-1 1 1,2 0-1,0 0 0,0 0 0,0 17 0,2-22-7,0-1 0,1 0 0,-1 1-1,1-1 1,1 0 0,-1 0 0,1 0-1,2 6 1,-3-10 3,-1 0 1,1 0-1,0 1 1,-1-1-1,1 0 0,0 0 1,0 0-1,0 0 0,-1 0 1,1 0-1,0 0 1,1 0-1,-1 0 0,0-1 1,0 1-1,0 0 0,0-1 1,1 1-1,-1-1 1,0 1-1,0-1 0,1 0 1,-1 1-1,0-1 0,1 0 1,-1 0-1,1 0 1,-1 0-1,0 0 0,1 0 1,-1 0-1,0-1 0,1 1 1,-1 0-1,0-1 1,2 0-1,1-1 6,1 0-1,-1-1 1,-1 1-1,1-1 1,0 0-1,-1 0 1,6-6-1,21-29 9,-11 14 127,-5 8-23,14-23 1,-25 35-118,-1-1 0,1 1 1,-1-1-1,0 0 1,0 0-1,0 0 0,0 0 1,-1 0-1,0 0 1,0-7-1,-1 9-11,0 0 0,-1 1 0,1-1 0,-1 0 0,0 1 0,1-1 0,-1 1 0,-1-1 0,1 1 0,0 0 0,0 0 0,-1-1 0,0 1 0,1 0 0,-1 0 0,0 0 0,0 0 0,0 1 0,0-1 0,0 0 0,0 1 0,-1 0 0,-3-3 0,-3 0-15,0 1-1,0-1 0,0 2 0,0-1 1,-12-1-1,1 2-62,-29 0-1,50 2 73,-1 0 0,0 0 0,0 0 0,0 0 0,0 0 0,0 0 0,0 0-1,0 0 1,0 1 0,0-1 0,0 0 0,0 0 0,0 0 0,0 0 0,0 0 0,0 0 0,0 0 0,1 0-1,-1 0 1,0 1 0,0-1 0,0 0 0,0 0 0,0 0 0,0 0 0,0 0 0,-1 0 0,1 0-1,0 0 1,0 1 0,0-1 0,0 0 0,0 0 0,0 0 0,0 0 0,0 0 0,0 0 0,0 0-1,0 0 1,0 0 0,0 0 0,0 1 0,0-1 0,0 0 0,-1 0 0,1 0 0,0 0 0,0 0-1,0 0 1,0 0 0,0 0 0,0 0 0,0 0 0,0 0 0,0 0 0,-1 0 0,1 0 0,0 0 0,0 0-1,0 0 1,0 0 0,0 0 0,0 0 0,0 1 3,1-1 0,0 0 0,-1 1 1,1-1-1,0 1 0,0-1 0,0 0 0,-1 0 0,1 1 1,0-1-1,0 0 0,0 0 0,1 0 0,16-1 66,1-1-1,0-1 1,29-8-1,24-4-45,-58 13-12,95-11 85,-88 12-169,1 1 1,-1 0-1,23 5 1,-41-5 62,0 0 1,0 1-1,0 0 0,0 0 1,0 0-1,0 0 1,0 0-1,-1 0 0,1 1 1,0-1-1,-1 1 0,1 0 1,-1 0-1,0 0 0,4 3 1,-5-3 19,0 0 0,0 0 1,1 0-1,-2 1 0,1-1 1,0 0-1,0 0 0,-1 1 1,1-1-1,-1 0 0,0 1 0,0-1 1,0 1-1,0-1 0,0 0 1,0 1-1,0-1 0,-1 0 1,0 3-1,-2 5 22,0-2-1,0 1 1,-1 0 0,0 0-1,-1-1 1,-5 8 0,10-14 15,3-3 31,11-6 118,16-12 68,14-14-280,60-37-113,-100 67 105,0 1-1,0 0 0,0 0 0,0 1 1,0-1-1,0 1 0,1 0 0,-1 0 1,5 0-1,-7 1 25,0 0 1,0 0-1,-1 0 1,1 0-1,0 1 1,0-1-1,-1 1 0,1-1 1,-1 1-1,1 0 1,0-1-1,-1 1 1,1 0-1,-1 0 0,1 0 1,-1 0-1,0 0 1,0 0-1,1 1 1,-1-1-1,0 0 1,0 1-1,0-1 0,0 1 1,1 2-1,2 6-55,0 0 0,-1 0-1,0 1 1,-1-1-1,2 17 1,4 19 230,3 13 146,-9-34-3304,-19-45-11155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1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 6560,'-18'-5'2976,"13"14"-1632,15-9-992,-2 0 64,10 0-256,0 0 192,1 0-224,-6-4 608,4 4-448,-7-5-1024,3 5 384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5 130 6304,'-5'-2'1585,"6"0"-549,16-2-95,33-3 89,-44 6-572,344-50 3638,214-7-3189,-531 56-874,53-1-118,-76 3-272,0 1 1,0 0-1,0 1 0,0 0 1,19 6-1,-26-7-86,-1 0 1,1 0-1,-1 1 0,0-1 1,1 1-1,2 2 0,9 12-1727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485 223 3232,'2'-13'2082,"-1"-1"1,-1-16-1,0 5 3073,-1 31-4948,0-1 0,-1 1 0,0-1 0,-3 6-1,-5 14-226,-1 30 186,1 0 0,-3 90 0,11-115-184,0-2 30,1-2 259,-1 1 1,-2-1 0,-9 37-1,12-59-195,0 0 0,-1-1 0,1 0 0,-1 1 0,0-1 0,0 0 0,-4 5 0,5-7-49,1 0-1,-1 0 0,0-1 1,1 1-1,-1 0 1,0-1-1,0 1 1,1-1-1,-1 1 1,0-1-1,0 1 1,0-1-1,0 0 0,1 1 1,-1-1-1,0 0 1,0 0-1,0 0 1,0 0-1,0 1 1,0-1-1,0 0 1,0-1-1,0 1 0,0 0 1,0 0-1,1 0 1,-1 0-1,-2-1 1,-1-1 96,0 0 1,0 0 0,1-1 0,-8-5-1,9 7-90,-5-5 106,1 0-1,-1 0 1,-9-12-1,-5-6 18,-17-17-102,2-3 1,2-1 0,-44-76-1,51 77-134,16 27 30,1 1 0,0-1 1,2-1-1,0 0 0,-8-26 1,15 41 21,0 0-1,1 0 1,-1 0 0,1 0 0,0 0 0,0 0 0,0 1 0,0-1-1,0 0 1,1 0 0,-1 0 0,1 0 0,0 0 0,0 1-1,2-6 1,-1 6 9,0-1-1,0 0 0,1 0 1,-1 1-1,0-1 1,1 1-1,0 0 0,-1 0 1,1 0-1,0 0 0,0 0 1,0 0-1,7-2 0,29-8-61,50-11 1,-63 17 81,292-48 51,-239 47 79,0 3-1,82 8 0,-126-1-13,-1 1 1,43 12-1,-47-4 123,-28-11-21,-2-1-380,-1 1 1,1-1-1,0 0 1,-1 0-1,1 1 1,0-1-1,-1 0 1,1 0-1,0 1 1,-1-1-1,1 0 1,0 1-1,0-1 1,-1 0 0,1 1-1,0-1 1,0 1-1,0-1 1,0 0-1,-1 1 1,1 0-1,-3 12-3972,2 6 1264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1984,'-12'-3'15393,"7"3"-12739,-3-8 1650,132 0-2906,-110 7-1080,26 1 0,-28 0-178,0 0 0,23-3 0,-13-1 228,-13 3-3469,23 34-17499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12 619 3328,'-2'0'122,"-6"0"849,8 1-948,0-1 0,-1 0 0,1 0 0,0 0 0,0 0 0,0 0 0,0 1 0,0-1 0,0 0 0,0 0 0,0 0 0,0 0 0,-1 1 0,1-1 0,0 0 0,0 0 0,0 0 0,0 1 0,0-1 0,0 0 0,0 0 0,0 0 0,0 1 0,0-1 0,1 0 0,-1 0 0,0 0 0,0 0 0,1 3 2057,1-2-971,1 0-786,0 0 0,0 0 0,0 0 0,1-1 0,-1 1 0,0-1 0,1 0 1,-1 0-1,1 0 0,-1 0 0,0-1 0,1 1 0,5-3 0,6-1 628,24-11-1,-34 12-766,9-3 140,-1-2 0,0 1 1,22-19-1,-24 19-197,18-17 7,-1-1 1,0-1-1,-2-1 1,-2-2-1,37-52 1,-32 35-36,-2-1 1,-2-1 0,26-69-1,-48 108-70,0 0 1,0-1-1,2-16 0,-5 25-22,0-19-108,0 20 92,0-1-1,-1 1 1,1-1 0,0 1-1,0 0 1,0-1 0,-1 1-1,1-1 1,0 1 0,-1 0-1,1-1 1,0 1 0,-1 0-1,1 0 1,0-1 0,-1 1-1,1 0 1,-1 0 0,1-1-1,0 1 1,-1 0 0,1 0-1,-1 0 1,1 0 0,-1 0-1,1-1 1,-1 1 0,1 0-1,0 0 1,-1 0 0,1 0-1,-1 0 1,1 1 0,-1-1-1,1 0 1,-1 0 0,1 0-1,-1 0 1,1 0 0,0 1-1,-1-1 1,0 1-1,-4 1-10,0 1 1,0 0-1,1 0 0,-1 0 0,1 0 0,-1 1 0,1 0 0,0 0 0,1 0 0,-1 0 0,1 1 0,-4 5 0,-5 11 144,-16 33 1,19-32 14,0 0 0,1 1 1,1 0-1,1 0 0,1 0 1,-2 31-1,6-44-86,0 0 0,1 1 0,1-1 0,0 1 0,0-1 0,1 0 0,0 0 1,1 0-1,0 0 0,0 0 0,1 0 0,1-1 0,0 0 0,0 0 0,0 0 0,14 16 0,-13-19 65,0 0 0,0 0 0,1-1 0,0 0 0,0 0 1,0 0-1,0-1 0,16 7 0,-17-9-298,-1-1 0,1 1 1,-1-1-1,1 0 0,10 0 0,-10-2-593,0 1 0,0-1-1,0 0 1,0 0 0,11-4-1,9-3-1668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30 2656,'-20'0'4644,"13"0"424,78-10-496,-12 1-4025,5 3-239,-1 2 0,1 3 0,77 10 0,-97-8-1876,-51 3-607,-1 3 639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 5632,'-27'-4'1834,"27"4"-1811,0 0 0,0 0 0,0 0 0,0 0 0,0 0 0,0 0 0,0 1 0,0-1 0,0 0 0,0 0 0,0 0 0,0 0 0,0 0 0,0 0 0,0 0 0,0 0 0,0 0 0,0 0 0,0 0 0,0 0 0,0 0 0,0 0 0,0 0 0,0 1 0,0-1 0,0 0 0,0 0 0,0 0 0,0 0 0,0 0 0,0 0 0,0 0 0,0 0 0,0 0 0,-1 0 0,1 0 0,0 0-1,0 0 1,0 0 0,0 0 0,0 0 0,0 0 0,0 0 0,0 0 0,0 0 0,0 0 0,0 0 0,0 0 0,0 0 0,-1 0 0,1 0 0,0 0 0,0 0 0,0 0 0,0 0 0,7 2 1096,104-7 4853,1-6-3784,67-4-1079,-35 10-1008,-147 7-2383,-12 2-774,7-1 1141,-10 4-602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3808,'-1'-1'238,"0"0"-1,0-1 1,0 1 0,0 0-1,0 0 1,0 1 0,0-1 0,0 0-1,0 0 1,-3-1 1491,5 2-1249,-8 90 2888,1-29-2448,4 154 320,4-115-1125,-2 128 653,0-216-467,-1 1 1,0-1-1,-3 14 0,0-20-1047,0-1 138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20 4160,'-3'-20'3413,"-5"31"-1571,0-1-1220,-2 4-107,-1-2-1,0 1 1,-17 13-1,-16 17 409,-202 194 1696,244-236-2598,-3 3 74,1 0 0,-1 0 0,1 0 0,-1 0 0,1 1 0,0 0 0,1 0-1,-1 0 1,-3 8 0,7-13-70,0 0-1,1 1 0,-1-1 0,0 0 1,0 1-1,1-1 0,-1 0 0,0 0 0,0 1 1,1-1-1,-1 0 0,0 0 0,1 0 1,-1 0-1,0 1 0,1-1 0,-1 0 0,0 0 1,1 0-1,-1 0 0,1 0 0,-1 0 1,0 0-1,1 0 0,-1 0 0,0 0 0,1 0 1,-1 0-1,0 0 0,1 0 0,0-1 1,16 0 138,45-9 202,295-36-58,-319 44-427,-18 0 405,34 2 0,-47 0-1109,0 1 0,1 0 1,-1 1-1,12 4 0,-7-3-1053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7:5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 3808,'0'-1'93,"0"1"-1,1-1 1,-1 1 0,0-1-1,0 1 1,1-1 0,-1 1-1,0 0 1,1-1 0,-1 1-1,1 0 1,-1-1 0,1 1-1,-1 0 1,0 0 0,1-1 0,-1 1-1,1 0 1,-1 0 0,1 0-1,-1-1 1,2 1 0,1 13 3171,-2-9-3194,1 8 896,-1 0-1,-1 0 1,0 0-1,-2 13 1,-9 52 668,0 4-992,3 27-378,-4 65 107,12-99 295,0-71-684,1 5 49,-1-8-48,0 0 0,0 1 0,0-1 0,0 0 0,0 0 0,0 0-1,0 0 1,0 0 0,0 0 0,0 0 0,0 1 0,0-1 0,0 0 0,1 0 0,-1 0 0,0 0 0,0 0 0,0 0 0,0 0 0,0 0 0,0 0 0,0 0 0,1 0-1,-1 0 1,0 0 0,0 1 0,0-1 0,0 0 0,0 0 0,0 0 0,1 0 0,-1 0 0,0 0 0,0 0 0,0 0 0,0-1 0,0 1 0,0 0 0,1 0-1,-1 0 1,0 0 0,0 0 0,0 0 0,0 0 0,0 0 0,0 0 0,0 0 0,0 0 0,1 0 0,-1 0 0,0-1 0,8-3-532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 5632,'1'-4'2447,"1"12"-1299,-1 17 243,-7 23 850,-15 100 990,-10 64-2162,19-109-437,10-94-1711,-2-21-2769,0-10-126,4-1 1260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23 228 4992,'-20'-10'1589,"20"10"-1522,0 0-1,-1-1 1,1 1-1,0 0 1,0-1-1,0 1 1,-1 0-1,1-1 1,0 1-1,0-1 1,0 1-1,0 0 1,0-1-1,0 1 1,0-1 0,0 1-1,0 0 1,0-1-1,0 1 1,0 0-1,0-1 1,0 1-1,0-1 1,0 1-1,0 0 1,0-1-1,1 1 1,-1 0-1,0-1 1,0 1-1,0 0 1,1-1-1,-1 1 1,0 0-1,0-1 1,1 1 0,-1 0-1,15-8 2649,2-4-2111,1-1 0,0 2 1,1 1-1,0 0 0,29-11 0,-37 18-453,0 0 0,0 1 1,0 0-1,0 0 0,1 1 0,-1 1 0,0 0 0,1 0 0,-1 1 0,0 0 0,0 1 0,15 5 0,-3 1 275,-1 0 1,1 2 0,41 26-1,-56-31-317,0-1-1,0 1 0,1-1 0,-1-1 0,1 1 0,0-2 0,0 1 0,1-1 1,15 1-1,-20-2-52,1-1 0,-1-1-1,0 1 1,1-1 0,-1 0 0,0 0 0,0-1 0,0 1 0,0-1 0,0 0 0,0-1 0,0 1 0,-1-1 0,1 0 0,-1 0 0,0 0-1,0-1 1,6-6 0,0-3-1018,-1 0 0,-1 0 0,0-1-1,0 0 1,6-21 0,-5 15-1147,2-10-3470,-2 8 1777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7 158 6400,'0'0'102,"-1"-1"0,1 1 0,0 0 0,-1 0-1,1 0 1,0 0 0,0 0 0,-1 0 0,1 0 0,0 0 0,-1-1 0,1 1 0,0 0 0,0 0 0,-1 0 0,1-1 0,0 1 0,0 0 0,0 0 0,-1-1-1,1 1 1,0 0 0,0 0 0,0-1 0,0 1 0,5-5 1488,20-3-117,-17 6-930,52-15 1184,105-14 1,-126 25-1418,512-68 1162,-458 67-1355,102 5 0,-182 2-255,-7 0-56,0 0 0,0 0 0,0 0 1,0 1-1,-1 0 0,1 0 0,0 1 1,-1-1-1,1 1 0,-1 0 0,10 6 1,-2 3-1231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 5568,'-6'-8'2405,"12"17"-1125,-5-6-1157,1 1 0,0-1 0,-1 0 0,1 1 0,-1-1 0,0 1-1,0 0 1,-1-1 0,1 1 0,-1 0 0,0 6 0,1 2 210,4 46 1309,-6 107 0,-20 55 255,-1 1-854,21-74-548,1-88 183,3-22 114,-3-37-762,0 1 0,0-1 0,1 1 0,-1 0 0,0-1-1,0 1 1,0-1 0,0 1 0,0-1 0,1 1 0,-1-1 0,0 1 0,1-1 0,-1 1 0,0-1 0,1 0-1,-1 1 1,0-1 0,1 1 0,0 0 0,0-2-5,-1 1-1,1-1 1,0 1-1,-1-1 1,1 1-1,0-1 1,-1 1 0,1-1-1,-1 0 1,1 1-1,-1-1 1,0 0-1,1 1 1,-1-1 0,1 0-1,-1 1 1,0-1-1,0 0 1,1 0-1,-1-1 1,8-18 115,42-123 243,-5 15-488,-40 116 151,5-14-78,1 2 0,1-1 0,2 1 0,28-39 0,-40 61 7,-1 0-1,1 0 1,0 0-1,0 0 1,0 1-1,0-1 1,0 1-1,1-1 1,-1 1-1,0 0 1,1-1-1,-1 1 1,1 0-1,-1 1 1,1-1-1,0 0 1,4 0-1,-5 1 15,0 1 0,-1-1 0,1 0 0,0 1 0,0-1 0,0 1 0,0-1 0,0 1 0,-1 0 0,1 0 0,0-1-1,-1 1 1,1 1 0,-1-1 0,1 0 0,-1 0 0,1 1 0,-1-1 0,0 0 0,1 1 0,-1-1 0,0 1 0,0 0 0,0-1-1,1 4 1,-1-1 7,0 1-1,0-1 1,0 0-1,0 0 1,-1 1-1,0-1 1,0 0-1,0 1 1,0-1-1,-1 0 1,1 0-1,-1 1 1,0-1-1,-1 0 1,1 0-1,-1 0 1,1 0-1,-4 4 1,1 0 59,-1 0 1,0 0-1,0 0 0,-1-1 1,0 0-1,0 0 0,-13 11 1,14-15-49,0 0 0,0 0 1,0-1-1,0 1 0,-1-1 1,1 0-1,-11 2 0,32 8-16,-1 0 1,20 20-1,-9-5 167,-2 1 0,22 34 0,-2-4 354,-28-31-1407,-14-22-796,3-16-3962,3 2 3317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 2816,'0'-3'14831,"3"-1"-12327,-3 4-2429,0 0-1,0 0 1,0 0 0,-1 0 0,1 0 0,0 0 0,0 0-1,0 0 1,0 0 0,0 0 0,0 0 0,0 0-1,-1 0 1,1 0 449,0-1-449,0 1 0,0 0-1,0 0 1,0 0 0,-1 0 0,1 0 0,0 0 0,0 0-1,0 0 1,0-1 0,0 1 0,0 0 0,0 0-1,0 0 1,0 0 0,0 0 0,0 0 0,0 0 0,0-1-1,0 1 1,0 0 0,0 0 0,0 0 0,0 0-1,0 0 1,1 0 0,-1 0 0,0-1 0,0 1 0,0 0-1,0 0 151,0 0-150,-3-2 313,1 2-242,1 7 2,-5 66 275,3-55-371,0 8 176,-6 75 88,9-100-225,0-1-64,-1 0 0,1 0 0,0 0 0,0 0 0,-1 0 0,1 0 1,0-1-1,0 1 0,-1 0 0,1 0 0,0 0 0,0 0 1,0 0-1,-1-1 0,1 1 0,0 0 0,0 0 0,0 0 0,0-1 1,0 1-1,-1 0 0,1 0 0,0 0 0,0-1 0,0 1 0,0 0 1,0 0-1,0-1 0,0 1 0,0 0 0,0 0 0,0-1 1,-1-38 518,0 8-331,7-61-1,-3 55-384,-3 23-2609,0 10 1254,18-5-12469,2 9 8746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75 5632,'-4'-4'501,"-10"-11"1048,14 14-1361,-1 1 0,1-1-1,-1 1 1,1-1-1,0 1 1,-1-1-1,1 0 1,0 1-1,-1-1 1,1 1-1,0-1 1,0 0 0,-1 1-1,1-1 1,0 0-1,0 1 1,0-1-1,0 0 1,0 1-1,0-2 1,3-2 593,-3 2-632,1 1 1,0 0-1,0-1 1,-1 1-1,1 0 1,0 0-1,0 0 1,0 0-1,1 0 1,-1 0-1,0 0 1,0 0-1,1 0 1,-1 0-1,0 1 1,3-2 0,4-1 146,0 0 1,0 0 0,1 0-1,-1 1 1,1 0 0,14 0 0,-21 1-261,1 1 1,-1 0 0,0 0 0,0 0-1,0 1 1,1-1 0,-1 1 0,0-1-1,0 1 1,0-1 0,0 1 0,0 0 0,0 0-1,0 0 1,0 0 0,0 1 0,0-1-1,-1 0 1,1 1 0,-1-1 0,1 1 0,-1 0-1,1-1 1,-1 1 0,0 0 0,0 0-1,0 0 1,0 0 0,0 0 0,0 0 0,0 0-1,0 4 1,0 1 23,0 0-1,-1 0 1,0 0 0,0 1 0,0-1-1,-1 0 1,-3 12 0,-1-1 167,-13 32 1,-22 33 391,39-82-592,1-1-1,0 1 1,-1 0-1,1-1 1,0 1-1,-1 0 1,1-1-1,0 1 1,0 0-1,0 0 1,0-1-1,0 1 1,0 0-1,0 0 1,0-1-1,0 1 1,0 0-1,0-1 1,0 1-1,0 0 1,1 0-1,-1-1 1,0 1-1,0 0 1,1-1-1,-1 1 1,1 0-1,0 0 42,0 0 1,1 0-1,-1 0 1,0 0-1,1-1 0,-1 1 1,0 0-1,1-1 0,-1 1 1,1-1-1,-1 1 1,3-1-1,4 1 80,-1 0 1,1-1-1,-1 0 1,11-1-1,4-1-36,-13 1-39,0 0-1,-1 0 1,1-1-1,10-3 1,13-4-1307,-30 9 417,1 0 1,0 0 0,-1 0-1,1 0 1,0 0-1,3 1 1,7 3-1781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3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13 302 4896,'-1'-1'175,"0"-1"0,0 1 0,0-1 1,0 1-1,0-1 0,0 0 0,0 1 0,0-1 0,0 0 1,1 1-1,-1-1 0,1 0 0,-1 0 0,1 0 1,0 0-1,0 1 0,0-1 0,0 0 0,0 0 1,0 0-1,0 0 0,1 0 0,-1 1 0,1-1 0,-1 0 1,1 0-1,0 1 0,1-4 0,3-4 167,1 0 0,0 1 0,0 0 1,9-9-1,-9 11-285,26-27 624,1 1 0,2 2 1,57-39-1,-85 64-613,1 1 0,0-1-1,10-3 1,-16 7-52,1 0-1,-1 0 0,0 0 1,1 1-1,-1-1 1,1 1-1,-1-1 0,1 1 1,-1 0-1,1 0 1,-1 0-1,1 1 1,-1-1-1,0 0 0,1 1 1,2 0-1,-4 1 0,1-1-1,0 0 0,-1 1 1,1-1-1,-1 1 0,0-1 1,1 1-1,-1 0 1,0-1-1,0 1 0,0 0 1,0 0-1,0 0 0,-1 0 1,1 0-1,0 0 1,-1 0-1,0 0 0,1 0 1,-1 0-1,0 4 0,0 7 57,0 0 0,-2 17 0,1-21-34,-3 23 50,-1-1 1,-2-1-1,-1 1 1,-1-1 0,-2-1-1,0 0 1,-3 0-1,0-1 1,-1-1 0,-2-1-1,-1 0 1,-1-1 0,-28 28-1,34-39 51,6-7-11,0 0 0,1 0 0,-11 15-1,17-21-109,-1-1-1,1 1 0,0-1 0,0 1 0,0-1 0,-1 1 1,1-1-1,0 1 0,0-1 0,0 1 0,0-1 0,0 1 0,0-1 1,0 1-1,0-1 0,0 1 0,0-1 0,0 1 0,0 0 1,0-1-1,0 1 0,0-1 0,1 1 0,-1-1 0,0 1 1,1 0-1,0 0 19,0 0 1,0 0 0,0-1-1,0 1 1,0 0 0,0-1-1,0 1 1,0 0 0,0-1 0,1 1-1,0-1 1,3 2 128,1-1 0,-1 0 0,0 0 1,8 0-1,13-2 50,0-1 0,0 0 0,-1-2 1,1-1-1,38-13 0,-48 14 140,-3 2-982,-6-1-2932,-2 0-46,7 2 1132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3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6 612 4224,'-5'-6'2042,"6"7"-1832,0-1 0,0 0 0,0 1 1,1-1-1,-1 0 0,0 0 1,0 0-1,0 0 0,0 0 0,1 0 1,0 0-1,5-2 219,33-5 2209,69-22 0,-96 24-2496,-1 0 1,0 0-1,0-2 1,0 1 0,-1-1-1,0-1 1,0 0-1,-1 0 1,17-18 0,-11 5-53,0 0 1,-1-1-1,-1-1 1,-1 0 0,18-47-1,-19 37-47,-2 0 0,-1-1-1,-2 0 1,3-38 0,-8 53-222,-3-33 1,1 51 160,0 0 0,0-1 1,0 1-1,0 0 0,0-1 1,0 1-1,0 0 0,-1-1 1,1 1-1,-1 0 0,1 0 1,-1-1-1,1 1 0,-1 0 1,0 0-1,1 0 0,-1 0 1,0 0-1,0 0 0,0 0 1,0 0-1,-1-1 0,1 2 17,0 0-1,0 0 0,0 0 0,0 0 1,0 0-1,0 1 0,0-1 0,0 0 1,0 0-1,0 1 0,0-1 0,0 0 1,0 1-1,0-1 0,0 1 0,1 0 1,-1-1-1,0 1 0,0 0 0,0-1 1,1 1-1,-1 0 0,0 0 0,1-1 1,-1 1-1,0 2 0,-5 5 66,1 0 0,0 1 0,1-1 0,0 1 0,-6 17 0,8-20-26,-12 39 484,-17 86 1,27-107-281,1 0-1,1 0 1,1-1 0,1 1-1,2 0 1,3 24 0,-2-32-96,1 1 0,1-1 0,0 0 0,1 0 0,0-1 0,2 1 0,-1-1 0,2-1 0,13 17 0,-21-28-213,1 0 0,0-1 0,1 1 0,-1-1 0,0 0 0,1 0 1,-1 0-1,1 0 0,-1 0 0,1-1 0,0 1 0,5 1 0,14 4-573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72 4384,'-1'-10'546,"0"5"-203,0 0 0,1 0 0,0 0 1,0 0-1,0 0 0,0 0 1,1 0-1,0 0 0,1-4 0,4 2 2229,-4 8-1168,-2 5-990,-42 319 4334,37-269-4211,2 106 71,4-87-102,-1-67-760,0-8 225,0 0 0,0 0-1,0 0 1,0 0 0,-1 0 0,1 0 0,0 0 0,0 0 0,0 0 0,0 0 0,0-1-1,0 1 1,0 0 0,0 0 0,0 0 0,0 0 0,0 0 0,0 0 0,0 0-1,0 0 1,0 0 0,0 0 0,-1 0 0,1 0 0,0 0 0,0 0 0,0 0-1,0 0 1,0 0 0,0 0 0,0 0 0,0 0 0,0 0 0,0 0 0,0 0 0,-1 0-1,1 0 1,0 0 0,0 0 0,0 0 0,0 0 0,0 0 0,0 0 0,0 0-1,0 0 1,0 0 0,0 0 0,0 0 0,0 0 0,0 0 0,-1 0 0,1 1 0,0-1-1,0 0 1,0 0 0,0 0 0,0 0 0,0 0 0,0 0 0,0 0 0,0 0-1,0 0 1,0 0 0,0 0 0,0 0 0,0 1 0,0-1 0,-1-4-1240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5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80 5216,'-19'-3'1696,"19"3"-1641,-1 0 1,1 0-1,0 0 0,0 0 1,0 0-1,-1 1 1,1-1-1,0 0 1,0-1-1,-1 1 0,1 0 1,0 0-1,0 0 1,0 0-1,-1 0 1,1 0-1,0 0 0,0 0 1,0 0-1,-1 0 1,1 0-1,0-1 1,0 1-1,0 0 0,0 0 1,-1 0-1,1 0 1,0-1-1,0 1 1,0 0-1,0 0 0,0 0 1,0 0-1,-1-1 1,1 1-1,0 0 1,0 0-1,0-1 0,0 1 1,0 0-1,0 0 1,0 0-1,0-1 1,0 1-1,0 0 0,0 0 1,0-1-1,0 1 1,0 0-1,0 0 1,0 0-1,0-1 0,1 1 1,-1 0-1,0-1 1,23 0 1776,-1-1 1,39-10-1,11-1-908,247-24-1121,-287 33-267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 5568,'0'-1'68,"0"1"0,0 0 0,-1 0 0,1 0 0,0 0 0,-1 0 1,1 0-1,0 0 0,-1 0 0,1 0 0,0 0 0,0 0 0,-1 0 0,1 0 0,0 0 1,-1 0-1,1 0 0,0 0 0,-1 0 0,1 0 0,0 0 0,0 1 0,-1-1 0,1 0 1,0 0-1,0 0 0,-1 0 0,1 1 0,0-1 0,0 0 0,-1 0 0,1 1 0,0-1 0,0 0 1,0 0-1,0 1 0,-1-1 0,1 0 0,0 1 0,0-1 0,0 0 0,0 0 0,0 1 1,0-1-1,0 1 0,0 21 1575,0-6-494,-2 129 2368,0 85-1269,4-3-1171,-3-126-1941,1-91-805,-1 0 0,-2 13 0,2-9-811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24 3904,'5'-19'1253,"-5"18"-1234,0 1-1,0 0 1,0 0 0,-1 0-1,1-1 1,0 1 0,0 0-1,0 0 1,0 0 0,0-1-1,0 1 1,0 0 0,0 0-1,0 0 1,-1 0 0,1 0-1,0-1 1,0 1-1,0 0 1,0 0 0,0 0-1,-1 0 1,1 0 0,0 0-1,0 0 1,0-1 0,-1 1-1,1 0 1,0 0 0,0 0-1,0 0 1,-1 0 0,1 0-1,0 0 1,0 0 0,0 0-1,-1 0 1,1 0-1,0 0 1,0 0 0,0 0-1,0 0 1,-1 1 0,1-1-1,0 0 1,0 0 0,0 0-1,-1 0 1,1 0 0,0 0-1,-10 4 567,-7 7-114,0 0-1,0 2 1,1 0 0,0 1-1,1 0 1,1 1 0,-23 32-1,17-16 110,2 1 0,-18 44 0,-22 73 592,34-81-836,2 1 0,3 1 0,-11 86 0,22-94-166,3 0-1,3 1 0,9 112 1,-5-160-93,1 0 0,0-1 0,1 1 1,0-1-1,1 0 0,13 24 0,-11-27-23,-1-1-1,1-1 0,1 1 0,-1-1 0,2-1 0,-1 1 0,1-1 0,1-1 0,10 8 0,0-4-85,-1-1 1,35 13-1,44 12-80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06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5408,'0'0'65,"0"0"1,0 0-1,0 0 1,0 0-1,0-1 1,-1 1-1,1 0 1,0 0-1,0 0 1,0-1-1,0 1 0,0 0 1,0 0-1,0 0 1,0 0-1,0-1 1,0 1-1,0 0 1,0 0-1,0 0 1,0-1-1,0 1 1,0 0-1,0 0 1,0 0-1,0-1 1,0 1-1,0 0 0,0 0 1,0 0-1,0 0 1,1-1-1,-1 1 1,0 0-1,0 0 1,8 3 827,12 12-254,-19-14-528,33 31 1205,-2 0 0,-1 3 0,33 45 0,-49-58-918,-2 1 1,0 1 0,-1 1 0,15 45 0,19 105 1164,-31-97-968,-3 1 1,2 98-1,-13-119-419,-3 1 0,-2 0 0,-21 97 0,17-123 4,-1 0 1,-18 39-1,20-55-221,-2 0 1,0 0 0,-1 0 0,-1-2-1,-20 24 1,-7-2-2717,5-4 720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1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11 614 3392,'-1'0'90,"1"0"0,-1 0 0,1 0 0,-1 0-1,1 0 1,0 0 0,-1 0 0,1 0 0,-1 0 0,1 0 0,0 1 0,-1-1 0,1 0 0,-1 0 0,1 1-1,0-1 1,-1 0 0,1 0 0,0 1 0,-1-1 0,1 0 0,0 1 0,0-1 0,-1 0 0,1 1 0,0-1 0,0 1-1,0-1 1,0 0 0,-1 1 0,1-1 0,0 1 0,0-1 0,0 0 0,0 1 0,0-1 0,0 1 0,0-1-1,0 1 1,0 0 133,0 0 0,1 0-1,-1 0 1,0 0 0,0 0-1,1-1 1,-1 1-1,0 0 1,1 0 0,-1 0-1,1-1 1,-1 1 0,1 0-1,0 0 1,-1-1-1,1 1 1,-1-1 0,1 1-1,0 0 1,1 0 0,2 1 129,1-1 1,-1 1 0,1-1 0,0 0-1,-1-1 1,1 1 0,0-1 0,-1 0-1,1 0 1,0 0 0,-1 0 0,1-1-1,0 0 1,-1 0 0,1 0-1,-1-1 1,1 1 0,-1-1 0,0 0-1,5-3 1,7-5 57,-1 0-1,1-1 0,21-20 1,-22 17-292,-1 0 0,-1-1 0,0-1 0,-1 0 0,0 0 0,-2-1 0,18-36 0,54-157 630,-38 93-344,-43 114-399,2-8-9,2 0-1,0 1 1,0-1-1,1 1 1,10-14-1,-16 23 2,0 1-1,0 0 0,0 0 0,1-1 0,-1 1 1,0 0-1,0 0 0,1 0 0,-1 0 1,0-1-1,1 1 0,-1 0 0,0 0 0,0 0 1,1 0-1,-1 0 0,0 0 0,1 0 1,-1 0-1,0 0 0,1 0 0,-1 0 0,0 0 1,1 0-1,-1 0 0,0 0 0,1 0 1,-1 0-1,0 0 0,1 0 0,-1 1 0,0-1 1,0 0-1,1 0 0,-1 0 0,0 0 1,0 1-1,1-1 0,-1 0 0,0 0 0,0 1 1,1-1-1,-1 0 0,0 0 0,0 1 1,0-1-1,0 1 0,10 19-209,1 25 176,6 53 0,-6-29-1,0-4 162,-3 0 0,-3 1 0,-4 109 0,-2-168-60,1 0 1,-1 1-1,-1-1 1,1 0-1,-1 0 1,-4 9 0,5-14-45,0 0 1,0 0-1,0 0 1,0 0-1,-1 0 1,1-1-1,-1 1 1,1 0 0,-1-1-1,1 1 1,-1-1-1,0 0 1,0 1-1,0-1 1,0 0 0,0 0-1,0-1 1,0 1-1,0 0 1,0 0-1,0-1 1,-1 0 0,1 1-1,0-1 1,-4 0-1,-1-1 17,0 0-1,0 0 1,1 0-1,-1-1 0,-9-3 1,-33-16 147,47 20-176,-38-20-150,0-1 0,-54-42 0,76 51 88,11 8 24,3 3-48,-1-1-1,1 0 0,0-1 0,0 1 0,0-1 0,-5-6 1,23 13-349,190 59 77,-86-29 407,-106-29 8,1 0 0,0-1 0,0-1 0,0 0 0,26 0 0,-33-3-23,1 1 1,-1-1-1,1-1 0,-1 1 0,0-1 1,1 0-1,-1 0 0,0-1 0,0 0 0,0 0 1,-1 0-1,1-1 0,-1 0 0,5-4 1,5-7-17,-1 0 0,0-1 0,-1 0 1,-1-1-1,13-24 0,43-98 82,-62 127-107,-2 3 7,-1 1 0,0-1-1,0 0 1,-1 0 0,0 0-1,0 0 1,-1 0 0,0-18 0,-16 59-547,6-3 480,2 1 1,-5 49-1,10-63 80,0 1 0,2-1 1,2 32-1,-2-42 8,1-1 0,0 0 0,0 0 0,0 0 0,1 0 0,0 0 0,0 0 0,0 0 0,1 0 0,-1-1 0,1 1 0,0-1 0,1 0 0,-1 0 0,8 7 0,-9-9 16,0 0 0,1 0 0,-1-1-1,1 1 1,-1 0 0,1-1 0,-1 0 0,1 0-1,0 0 1,0 0 0,-1 0 0,1 0 0,0-1-1,0 1 1,0-1 0,0 0 0,0 0 0,0 0-1,0 0 1,0-1 0,0 1 0,0-1 0,-1 0-1,6-1 1,4-3 7,0 0-1,-1-1 1,1 0-1,-1-1 1,20-15 0,-17 10-46,-1 0 1,0-1 0,-1-1-1,-1 1 1,0-2 0,-1 0-1,13-23 1,1-11 4,21-59-1,-32 73-212,-9 90-337,-4-19 436,10 68 0,-7-85 190,2 0 1,0 0 0,1-1 0,1 1-1,12 21 1,-19-39-65,1 0 1,0 0-1,-1 0 0,1 0 0,-1 0 1,1 0-1,0-1 0,0 1 1,-1 0-1,1-1 0,0 1 1,0 0-1,0-1 0,0 1 1,0-1-1,0 1 0,0-1 1,0 0-1,0 1 0,0-1 1,0 0-1,0 0 0,1 0 0,-1 0-4,0 0 1,0 0-1,1 0 0,-1-1 0,0 1 0,0 0 0,0-1 0,0 1 0,0-1 0,1 0 0,-1 1 0,0-1 0,0 0 0,-1 0 0,1 1 0,0-1 0,0 0 0,0 0 0,0 0 0,-1 0 0,1 0 0,0-2 0,17-31-25,-2 0-1,-1-1 0,13-48 1,-23 64-51,2 1 0,0 0 0,1 1 0,1-1 0,13-19 0,-20 35 56,0-1-1,0 1 0,0 0 1,0 0-1,1 0 0,-1 0 1,1 0-1,3-2 0,-5 4 2,0-1 0,0 1 0,0-1 0,1 1 0,-1 0 0,0-1 0,0 1 0,0 0 0,1 0 0,-1 0 0,0 0 0,0 0 0,0 0 0,1 0 0,-1 0 0,0 1 0,0-1 0,0 0 0,0 1-1,1-1 1,-1 1 0,0-1 0,0 1 0,2 1 0,0 1 38,0 0 0,0 0 0,0 0-1,0 0 1,-1 1 0,1-1 0,-1 1-1,0 0 1,0-1 0,0 1 0,1 6-1,2 7-61,4 26 0,-5-24 3,0 10 156,-1 1-1,-1 49 0,-2-62 50,0-16-51,18-8-106,-17 7-32,0 0 1,1 0 0,-1 0-1,0 0 1,1 0-1,-1 0 1,0 1-1,0-1 1,1 0 0,-1 1-1,0-1 1,0 1-1,0-1 1,1 1-1,-1 0 1,0 0-1,0-1 1,0 1 0,0 0-1,0 0 1,0 0-1,-1 0 1,1 0-1,0 0 1,0 1 0,1 2-4,-1-1 1,0 0 0,-1 1-1,1-1 1,0 0 0,-1 1-1,0-1 1,0 5 0,0-6 204,0-1-160,-1 9 61,-3-9 145,2-2-205,1 0-19,1 0 0,0 0 0,0 0 1,0 0-1,0 0 0,0 0 0,1 0 0,-1 0 0,0 0 1,0 0-1,1 0 0,-1 0 0,1 0 0,0-1 0,-1 0-7,17-38-35,1 0 0,2 1 1,37-55-1,-55 91-8,0 0 1,1 0-1,-1 1 1,1-1-1,0 0 1,-1 1-1,1 0 1,0 0-1,4-2 0,-7 3 21,1 1-1,0 0 0,0-1 0,-1 1 0,1 0 0,0 0 0,0-1 0,0 1 1,-1 0-1,1 0 0,0 0 0,0 0 0,0 0 0,-1 0 0,1 0 1,0 1-1,0-1 0,1 0 0,-1 1 8,0 0 0,-1-1 0,1 1 0,0 0-1,0 0 1,-1-1 0,1 1 0,0 0 0,-1 0 0,1 0 0,-1 0 0,1 0 0,-1 0 0,0 0 0,1 0-1,-1 0 1,0 0 0,1 1 0,2 20 65,-1 0 0,-1 0 0,0 0 1,-5 38-1,2-31 161,-6 8-53,6-30-167,0-1-1,1 1 1,-1 13 0,2-20 3,0 1 1,0-1-1,0 0 1,0 0-1,1 0 1,-1 0-1,0 1 0,0-1 1,1 0-1,-1 0 1,0 0-1,0 0 1,0 0-1,1 0 1,-1 0-1,0 1 0,0-1 1,1 0-1,-1 0 1,0 0-1,0 0 1,1 0-1,-1 0 1,0 0-1,0 0 0,1 0 1,-1 0-1,0-1 1,0 1-1,1 0 1,-1 0-1,0 0 1,1 0-1,12-5 127,-4 0-125,0-1 0,-1 0 1,1 0-1,-1-1 0,-1 0 1,1-1-1,-1 0 0,8-11 0,5-11 25,18-36 0,-7 10-18,-28 51-24,1 0 1,-1 0-1,1 0 1,0 0 0,0 0-1,5-3 1,-8 7 2,-1 1 0,1-1 0,-1 1 0,1-1 0,0 1 0,-1 0 0,1-1 0,0 1 0,-1 0 0,1 0 0,0-1 0,-1 1 0,1 0 0,0 0 0,0 0 0,-1 0 0,1 0 0,0 0 0,-1 0 0,1 0 0,0 0 0,0 0 0,-1 1 0,1-1 0,0 0 0,-1 0 0,1 1 0,0-1 1,-1 0-1,1 1 0,0-1 0,-1 1 0,1-1 0,-1 0 0,1 1 0,-1 0 0,1-1 0,-1 1 0,1-1 0,-1 1 0,1 1 0,2 2-37,-1 1 0,0 0 0,0 0 1,2 8-1,-2-8 60,16 75 696,0-4-30,-15-66-620,0 0 1,1 0-1,1 0 0,0-1 0,8 13 1,-11-19-51,1 1 1,-1-1-1,1 0 1,0-1-1,0 1 1,1 0-1,-1-1 1,0 0-1,1 1 1,0-2-1,-1 1 1,1 0-1,0-1 1,0 1-1,0-1 1,0 0-1,0 0 1,0-1-1,8 1 0,2-1-143,1-1-1,-1-1 0,1 0 0,15-4 0,-30 6 126,16-3-811,-1-1 1,1 0-1,-1-1 0,0 0 0,0-1 0,-1-1 0,0-1 0,20-13 0,-17 7-2203,17-19 1,-28 27 2410,52-51-3968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1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170 722 2720,'-10'-9'2316,"10"0"2893,0-3-2825,0 11-2183,0 0-1,0 0 1,0 0-1,-1 0 1,1 1-1,0-1 1,-1 0 0,1 0-1,-1 0 1,1 0-1,-1 0 1,0 1 0,1-1-1,-1 0 1,0 0-1,1 1 1,-1-1-1,0 0 1,0 1 0,0-1-1,1 1 1,-3-1-1,-18-7 1565,18 8-1688,-1 0 0,1 0 0,0 0 0,-1 0-1,1 1 1,-1-1 0,1 1 0,0 0 0,-1 0-1,1 0 1,0 0 0,0 1 0,0-1 0,0 1-1,0 0 1,0 0 0,0 0 0,0 0 0,1 0-1,-1 1 1,-2 3 0,-3 3-13,1 1 0,0 0 0,1 0 1,0 0-1,-5 12 0,9-18-25,1 1 1,-1-1-1,1 1 1,0-1-1,0 1 0,1 0 1,-1 0-1,1-1 0,0 1 1,1 0-1,-1-1 1,1 1-1,1 5 0,-2-7-8,1-1-1,0 1 1,0-1-1,0 1 1,0-1-1,0 1 0,1-1 1,-1 0-1,1 0 1,-1 1-1,1-1 1,0 0-1,0 0 0,0-1 1,0 1-1,0 0 1,0-1-1,0 1 0,1-1 1,-1 0-1,0 1 1,1-1-1,-1-1 1,4 2-1,2 0 83,1-1 0,-1-1 0,1 1 0,0-1 0,-1-1 0,1 0 0,0 0 0,-1 0 0,15-6 0,-17 6-69,0-1-1,-1-1 1,1 1 0,-1-1 0,1 0 0,-1 0-1,0-1 1,-1 0 0,1 0 0,-1 0-1,1 0 1,-1 0 0,0-1 0,4-7 0,-7 10-35,0 0 0,0 0 1,0 0-1,-1 0 1,1 0-1,0 0 1,-1 0-1,0 0 1,1 0-1,-1-1 0,0 1 1,0 0-1,-1 0 1,1 0-1,0 0 1,-1 0-1,1 0 1,-1 0-1,1 0 0,-1 0 1,0 0-1,0 0 1,0 0-1,0 0 1,-2-2-1,1 2-66,0-1 1,0 0-1,-1 1 0,1 0 1,-1 0-1,0-1 0,1 2 1,-1-1-1,0 0 0,0 0 1,0 1-1,0 0 0,-1-1 1,1 1-1,-5-1 0,0 1-27,0 1 0,0 0 0,-8 0-1,-4 1-84,20-1 160,0-1 1,-1 1-1,1 0 1,0 0 0,0 0-1,-1 0 1,1 0-1,0 0 1,0 0 0,0 0-1,-1 0 1,1 0-1,0 0 1,0 0 0,-1 0-1,1 0 1,0 1-1,0-1 1,-1 0 0,1 0-1,0 0 1,0 0-1,0 0 1,-1 0-1,1 1 1,0-1 0,0 0-1,0 0 1,0 0-1,0 0 1,-1 1 0,7 4-206,15 4 89,-10-8 184,0 0 1,1-2 0,-1 1 0,0-1-1,0-1 1,0 0 0,-1 0-1,1-1 1,18-8 0,-16 6 40,-2-1-1,1 0 1,-1 0 0,0-2-1,0 1 1,-1-1 0,16-16-1,-5 2 155,-1-2-1,18-27 0,-13 14 1,-2-2-1,29-67 1,22-88 449,-59 153-481,-9 19-85,7-31 0,-3 6 74,-2 28-200,-3 14-309,-2 12 132,2 74 182,-6 172 13,-1-177 6,0 33 47,-6 208 278,3-207-240,-17 244 342,18-322-337,2-3 94,-2-1 1,-12 43-1,15-64-181,0-6-12,1 0 0,0 1 1,0-1-1,-1 1 1,1-1-1,-1 0 1,1 1-1,-1-1 0,0 0 1,1 0-1,-1 1 1,0-1-1,0 0 1,0 0-1,0 0 0,0 0 1,0 0-1,0 0 1,0 0-1,-2 1 0,2-2-17,1 0-1,0 0 1,-1 0-1,1 0 1,0 0-1,-1 1 0,1-1 1,0 0-1,-1 0 1,1 0-1,0 0 1,-1 0-1,1 0 0,0-1 1,-1 1-1,1 0 1,0 0-1,-1 0 1,1 0-1,0 0 0,-1 0 1,1 0-1,0-1 1,-1 1-1,1 0 1,0 0-1,0 0 0,-1-1 1,1 1-1,0-1 1,-3-2 11,1 0 0,0 0 0,1-1 0,-1 1 0,0-1 0,1 1 0,0-1 0,0 1 0,0-1 0,0 0 0,0-7 0,-1-22-24,2 0 0,1-1 0,6-39 0,-5 56-17,1-1 0,0 1 1,1-1-1,1 1 0,1 0 0,0 0 1,1 1-1,13-21 0,-14 27-16,1 0-1,0 0 1,1 1 0,0 0-1,1 0 1,0 1 0,0 0-1,16-10 1,-3 6-22,1 1 0,0 0 0,27-7 0,76-16-126,145-15-3564,-173 42-742,-2 6 1328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3328,'7'-3'18173,"-6"2"-18009,-1 1 0,1-1-1,-1 1 1,1-1 0,-1 1 0,1 0 0,0-1-1,-1 1 1,1 0 0,-1 0 0,1-1 0,0 1 0,-1 0-1,1 0 1,1 0 0,133-3 2353,-15 3-1855,-117 0-702,-1 0 0,1-1 0,0 1 0,-1 0 0,1-1 1,0 0-1,-1 1 0,6-3 0,10-8-6495,-18 11 6399,9-3-2600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2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2 205 1728,'0'0'29,"0"-1"-1,0 1 1,-1-1 0,1 1 0,0-1-1,0 1 1,0-1 0,0 1 0,0-1-1,0 1 1,0-1 0,0 1 0,0-1-1,0 1 1,0-1 0,0 1 0,0-1-1,0 1 1,0-1 0,1 0 0,1 1 1884,0 8 4946,3 41-3110,-5-43-3582,0 1 1,1-1 0,1 1-1,-1-1 1,1 1-1,0-1 1,0 0-1,1 0 1,-1 0-1,2 0 1,-1-1 0,0 1-1,1-1 1,0 0-1,6 6 1,-7-8-80,0 0-1,0 0 1,0 0 0,1 0 0,-1-1 0,1 0 0,0 0 0,0 0-1,0 0 1,0 0 0,0-1 0,0 1 0,0-1 0,0 0-1,0-1 1,1 1 0,-1-1 0,0 0 0,1 0 0,-1 0 0,0 0-1,1-1 1,7-2 0,1-2 102,1 0 1,-2-1-1,1-1 1,-1 0-1,12-9 0,57-49 390,-64 50-494,4-3 158,-1-2 0,0 0 0,-2-1 0,0 0 0,-2-2 0,0 0 0,21-44 0,-33 57-151,-2 7-59,-1 0 1,0-1 0,1 1 0,0 0-1,0 0 1,0 0 0,0 0 0,3-4-1,7 26 419,-4-8-372,-2-1-18,-1 0 0,0 0 0,0 1 1,-1 0-1,-1 0 0,0 0 1,3 15-1,5 82 350,-11-93-335,2 5 25,-1 0 0,-1 0-1,-1 0 1,-1 0 0,-1 0 0,-7 25 0,10-43-91,-9 16 180,9-18-182,-1 1 0,1-1 0,-1 1 0,0-1 0,1 1 0,-1-1 0,0 1 0,1-1 0,-1 0 0,0 0 0,1 1 0,-1-1 0,0 0 0,0 0 0,1 0 0,-1 0 0,0 0 0,0 0 0,1 0 0,-1 0 0,0 0 0,0 0 0,0 0 0,1 0 0,-1 0 0,-1-1 1,-1-1 0,-1 1 0,0-1 0,1 0 0,-1-1 0,1 1 1,-1-1-1,1 1 0,0-1 0,0 0 0,-3-4 0,-28-38-113,26 32 167,-4-2-80,-19-20 1,7 9 22,77 101-131,-32-48 406,1-1 0,2-1 1,48 41-1,-61-58-243,0-1-1,0 0 1,0 0 0,1-1 0,0 0 0,1-1 0,-1-1-1,1 0 1,-1 0 0,1-2 0,1 1 0,-1-2 0,14 1-1,-8-3-52,0 0 0,0-2 0,-1 0 0,28-8 0,69-31-5425,-74 26 2776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3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71 5152,'-4'3'15329,"0"-6"-17032,-4-6 2156,3 4-283,0 0 0,-1 0-1,1 0 1,-1 1-1,0-1 1,0 1 0,0 0-1,0 1 1,-9-4-1,15 7-167,-9-3 42,1 0-1,-1 0 0,-15-2 1,20 5-46,0 0 0,0 0 1,0 0-1,0 0 0,-1 1 0,1 0 1,0 0-1,0 0 0,1 0 1,-1 0-1,-6 4 0,-8 4-25,1 2 0,0 0-1,1 1 1,0 0 0,1 2-1,0-1 1,1 2 0,-18 24 0,29-35 39,1-1 0,-1 1 0,1-1 1,0 1-1,0 0 0,1 0 1,-1 0-1,1 1 0,0-1 0,0 0 1,0 0-1,0 1 0,1-1 0,0 0 1,0 1-1,0-1 0,1 7 0,0-7 10,1 1-1,-1-1 1,1 1-1,0-1 1,0 0 0,1 0-1,-1 0 1,1 0-1,0 0 1,0 0-1,0-1 1,1 0-1,-1 1 1,1-1-1,0-1 1,4 4-1,10 5 27,1 0 0,1-2 0,-1 0 0,2-1 0,-1-1 0,32 7 0,189 48-282,-225-58 248,7 0 164,30 12-1,-47-14-93,-1 0 1,0 0-1,0 1 0,0 0 0,0 0 1,0 0-1,-1 0 0,1 1 0,-1 0 0,7 8 1,-10-12-68,-1 1 0,1 0 0,-1-1 0,0 1 0,1 0 0,-1-1 0,0 1 1,0 0-1,1-1 0,-1 1 0,0 0 0,0-1 0,0 1 0,0 0 0,0 0 0,0-1 1,0 1-1,0 0 0,0-1 0,0 1 0,0 0 0,-1-1 0,1 1 0,0 0 0,0-1 1,-1 1-1,1 0 0,-1-1 0,1 1 0,0-1 0,-1 1 0,1 0 0,-1-1 1,1 1-1,-1-1 0,1 0 0,-1 1 0,0-1 0,1 1 0,-1-1 0,-1 1 0,-3 2 19,0-1-1,0 1 0,-12 2 0,14-4-9,-26 7 148,-1-2 0,1 0 1,-1-3-1,-33 1 0,58-3-154,-64 2-47,-74-6 0,61 3-1405,36 1-4645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4576,'0'-2'358,"0"1"0,0-1 0,0 1 0,0-1 0,0 1 0,0-1 0,0 1 1,1 0-1,-1-1 0,0 1 0,1-1 0,-1 1 0,1 0 0,0-1 0,-1 1 0,1 0 0,0 0 0,0-1 0,0 1 1,1-2-1,-1 2 506,-1 1-741,0 0 1,1 0-1,-1 0 1,0 0-1,0 0 1,0 0-1,0 0 1,1 0-1,-1 0 1,0-1-1,0 1 1,0 0-1,0 0 1,1 0-1,-1 0 0,0 0 1,0 0-1,0 0 1,1 0-1,-1 0 1,0 0-1,0 1 1,0-1-1,0 0 1,1 0-1,-1 0 1,4 8 3113,-1 0-3270,2 5 336,-1 1 0,0-1 0,-1 1 0,-1-1 0,2 20 0,-3 72 370,-2-58-385,0 3-112,0-13-333,7 70-1,-5-77-5479,-1-27 3920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5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88 6048,'-8'-35'2752,"16"22"-2400,-8 5 1248,5 5-960,-5-6 0,5 6-384,-5-5-800,9 4 288,-1-1-1184,2 5 800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7296,'-1'0'121,"1"1"-1,-1-1 1,0 0 0,1 0 0,-1 0 0,0 1 0,1-1-1,-1 0 1,1 1 0,-1-1 0,0 0 0,1 1 0,-1-1-1,1 1 1,-1-1 0,1 1 0,-1-1 0,1 1 0,0-1-1,-1 1 1,1-1 0,-1 1 0,1 0 0,0-1 0,0 1 0,-1 0-1,1-1 1,0 1 0,0 0 0,0-1 0,0 1 0,0 0-1,0 1 1,0 33 1228,1-17-220,-2 44 926,-2 0 0,-13 66 0,5-43-919,8-69-948,2-16-152,1 1-1,-1 0 1,1 0-1,0 0 0,0 0 1,-1 0-1,1 0 0,0 0 1,0 0-1,0 0 1,0 0-1,0 0 0,0 0 1,0 0-1,0 0 1,1 0-1,-1 0 0,0 0 1,0-1-1,1 1 1,-1 0-1,1 0 0,-1 0 1,1 0-1,-1 0 1,1-1-1,0 1 0,-1 0 1,1 0-1,1 0 1,-1-1-21,-1 0 0,1 0 0,0 0 0,0 0 0,-1 0 0,1 0 0,0-1 1,0 1-1,-1 0 0,1 0 0,0-1 0,-1 1 0,1-1 0,0 1 0,-1 0 0,1-1 1,-1 1-1,1-1 0,0 1 0,0-2 0,16-15-135,16-27-102,-2-1 0,31-60-1,-45 73 149,-11 19 41,0 0 0,1 1 0,1 0 0,11-14-1,-18 25 47,-1 1 0,1-1 0,-1 0 0,1 1 0,0-1 0,-1 1 0,1-1 0,0 1 0,-1-1 0,1 1 0,0 0 0,0-1 0,-1 1 0,1 0 0,0-1 0,0 1 0,0 0 0,-1 0 0,1 0 0,0 0 0,0 0 0,0 0-1,1 0 1,-1 0 26,0 1 0,0-1 0,0 1 0,0 0 0,0-1 0,0 1 0,0 0 0,0-1 0,0 1 0,-1 0 0,1 0 0,0 0 0,0 0 0,-1 0 0,1 1 0,2 3 128,0 1 1,-1-1 0,0 1 0,-1 0 0,3 9 0,2 79 1029,-3-39-800,-1-7-417,-1-20-98,6 33 0,-7-61-97,2 15-839,-3-10-2610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6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59 6656,'-1'-1'305,"0"-1"0,0 0 1,0 0-1,0 1 0,0-1 1,-1 1-1,1-1 0,-1 1 1,1-1-1,-1 1 0,-1-1 1,3 2-207,-1 0 1,1 0 0,0 0-1,0 0 1,0 0 0,0 0-1,0-1 1,-1 1 0,1 0-1,0 0 1,0 0 0,0 0 298,0 0-298,-1-1 0,1 1-1,0 0 1,0 0 0,0 0-1,0 0 1,0 0 0,0 0-1,0-1 1,0 1 0,0 0-1,0 0 1,0 0 0,0 0-1,0-1 1,0 1 0,0 0-1,2-5 4688,0 2-4421,1 1 0,-1 0 0,1 0 0,0 0 0,0 0 0,-1 0-1,1 1 1,0-1 0,5-1 0,10 0-288,-1 0 1,1 1-1,0 1 0,0 1 1,0 0-1,-1 1 0,1 1 1,0 1-1,-1 0 1,1 1-1,-1 1 0,18 8 1,-31-11-69,0 0 0,1 1 0,-1-1-1,0 1 1,0-1 0,-1 1 0,1 1 0,0-1 0,-1 0 0,0 1 0,0 0 0,0-1 0,4 9 0,-6-9 1,1 0 0,-1 0 0,0 0 1,-1 0-1,1 0 0,-1 0 0,1 0 0,-1 0 0,0 0 0,0 0 0,0 0 0,0 0 1,-1 1-1,1-1 0,-1 0 0,0 0 0,0 0 0,0-1 0,0 1 0,0 0 1,-4 5-1,0-1 21,0 0 1,-1 0 0,1-1 0,-1 1 0,-1-2 0,-8 8-1,-47 28 84,11-8 104,45-29-199,3-2-2,0 0 0,0 0-1,0 0 1,1 0 0,-1 0-1,1 1 1,0-1 0,-1 1-1,-2 5 1,5-8-8,0 1 0,-1-1-1,1 0 1,0 0 0,0 1 0,0-1 0,0 0 0,0 0-1,0 1 1,0-1 0,0 0 0,0 0 0,0 1 0,0-1-1,0 0 1,0 0 0,1 1 0,-1-1 0,0 0 0,0 0-1,0 1 1,0-1 0,0 0 0,0 0 0,1 0 0,-1 1 0,0-1-1,0 0 1,0 0 0,0 0 0,1 0 0,-1 1 0,0-1-1,0 0 1,1 0 0,-1 0 0,11 2 152,-8-2-92,209 6 1458,-196-6-1533,1 0-28,1 1 0,-1 1 0,34 7 0,-45-7-283,-29 12-10858,5-6 8331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3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380 933 3904,'1'-7'6858,"0"6"-6598,-1 0-1,1 1 1,-1-1-1,1 0 1,-1 1 0,0-1-1,1 0 1,-1 0-1,0 1 1,0-1-1,0 0 1,1 0-1,-1 0 1,0 1-1,0-1 1,0 0 0,0 0-1,0 0 1,0 1-1,-1-3 1,-8-19 2116,5 15-2011,-1 0-1,0 0 1,-7-7-1,8 11-300,1 0-1,-1 0 0,0 0 0,-1 1 0,1-1 1,0 1-1,-1 0 0,1 0 0,-1 1 0,1-1 0,-1 1 1,0 0-1,0 0 0,0 1 0,1-1 0,-1 1 1,0 0-1,0 1 0,0-1 0,-7 2 0,-6 2 57,0 1-1,0 1 0,-29 13 1,40-16-122,-8 4-6,1 0-1,0 0 1,0 1 0,-18 16 0,27-21 26,1 1 1,0 0-1,0 0 0,0 0 1,1 0-1,-1 0 1,1 1-1,0 0 1,1-1-1,-1 1 0,1 0 1,0 1-1,0-1 1,0 0-1,1 1 1,-1 5-1,2-8-11,0 1 0,0-1 1,1 1-1,-1-1 0,1 0 0,0 1 1,0-1-1,0 1 0,0-1 0,1 0 1,-1 0-1,1 0 0,0 0 0,0 0 1,0 0-1,0 0 0,4 3 0,3 2 13,0 0-1,0-1 1,18 12-1,25 11 421,84 35 0,-126-61-226,-1-1 0,1 1 0,0-2 0,18 3 0,-25-4-120,0-1 0,0 0 0,1 0 0,-1 0 0,0-1 0,1 1 1,-1-1-1,3-1 0,-4 2-40,-1-1 0,1 1 0,-1-1 0,0 0 0,1 0 0,-1 0 1,0 0-1,0 0 0,0 0 0,1 0 0,-1 0 0,0 0 0,0-1 0,0 1 0,-1 0 0,1 0 0,1-3 1,-1 1-19,0-1 0,0 0 0,0 1 0,0-1 0,-1 0 0,0 1 0,1-1 0,-1 0 0,-1 0 1,0-6-1,-2-4 57,-6-21 0,1 10-63,3 6-15,-16-63 105,-50-126 1,-7 36-25,70 156-71,1 1 0,0-1 0,2-1 0,0 1 1,0-1-1,-3-31 0,8 26-35,0 0 0,2 1 1,1-1-1,0 1 0,11-35 0,-8 34-39,1 1 0,1 1 0,1 0 0,14-25 0,-16 35 51,-1 0 0,2 0 0,-1 1 0,1 0 0,1 0 1,-1 1-1,2 0 0,-1 0 0,16-9 0,-7 8-11,-1 1 0,1 1-1,0 1 1,1 0 0,-1 1-1,1 1 1,0 1 0,33-2 0,-24 5-17,-1 0-1,0 2 1,0 1 0,0 1 0,43 12 0,-55-11 5,1 0-1,-1 1 1,-1 0 0,1 1-1,-1 1 1,0 1 0,-1 0-1,19 16 1,-26-19-53,0 0 0,0 0 1,-1 1-1,0 0 0,0 0 0,0 0 1,-1 1-1,0 0 0,-1 0 0,1 0 1,-2 0-1,1 0 0,-1 1 0,0-1 0,-1 0 1,0 1-1,0 11 0,-2-11-1281,1 0 0,-2 0 0,1 0 0,-2 0-1,1-1 1,-1 1 0,0-1 0,-1 1 0,-6 11 0,-1 0-1333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40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1 482 7808,'0'17'2506,"2"-12"-1519,-1-4-830,0 0 0,0 0 1,0 0-1,0 0 0,0 0 0,0 0 1,1-1-1,-1 1 0,0 0 0,0-1 1,1 1-1,-1-1 0,0 1 0,1-1 0,-1 0 1,0 0-1,1 0 0,-1 1 0,1-1 1,-1 0-1,0-1 0,1 1 0,-1 0 0,0 0 1,1-1-1,2 0 0,4-2 509,2 0-158,0 0 0,0-1 0,8-5 1,2-5-45,-1 0 0,0-2 0,-2 0 0,23-26 0,-8 3 80,-2 0 0,-1-2 0,-3-1 0,29-61 0,-51 96-372,-1-1 1,1 1-1,-1-1 0,-1 0 1,0 0-1,0 0 1,0 0-1,-1 0 1,0 0-1,-1-1 0,0-12 1,0 20-156,0 0 1,0 1-1,0-1 1,0 1-1,0-1 1,0 0-1,0 1 1,-1-1-1,1 1 1,0-1-1,0 1 1,0-1-1,-1 0 1,1 1-1,0-1 1,-1 1-1,1-1 1,0 1-1,-1-1 1,1 1-1,0 0 1,-1-1-1,1 1 1,-1-1-1,1 1 1,-1 0-1,1-1 0,-1 1 1,0 0-1,1 0 1,-1 0-1,1-1 1,-1 1-1,1 0 1,-1 0-1,0 0 1,1 0-1,-1 0 1,1 0-1,-1 0 1,0 0-1,1 0 1,-1 0-1,-1 1 1,0 0-10,-1 0 0,0 0 0,1 0 0,-1 0 0,1 1 0,-1 0 0,1-1 0,-3 4 0,-5 4 90,1 0 1,0 1 0,1 0 0,0 1-1,0 0 1,1 0 0,1 0 0,0 1-1,1 0 1,-6 16 0,7-12-20,0 1 1,1 0-1,0 0 1,2 0 0,0 0-1,1 0 1,3 26-1,1-3 59,17 64 0,-17-87-231,2 0-1,0-1 1,1 1-1,0-1 1,2 0-1,13 19 1,-19-30-252,2 0 0,-1 1 0,0-2 1,1 1-1,0-1 0,0 1 0,0-1 1,1-1-1,-1 1 0,10 3 1,25 9-1662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5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1056 3552,'-1'1'796,"-6"10"6802,15-13-4131,-6-2-3003,0 1 1,0-1-1,0 0 0,0 0 1,1-4-1,4-10 227,54-117 1106,-47 99-1626,65-197 565,-47 132-699,41-195 363,-72 291-394,5-30 129,-1 0 0,1-66 0,-6 94-122,0 0 1,-1 0-1,-2-10 0,1 12-150,-1 6-91,-3 12 55,-17 56 146,-19 89 0,-23 130 342,-1 25 208,26-55-403,21-129-16,13-84 120,-2 1 0,-24 71 0,30-112-82,-4 10 297,6-15-427,0 0 1,0 1-1,0-1 0,0 0 1,0 1-1,-1-1 0,1 0 1,0 0-1,0 1 0,0-1 1,-1 0-1,1 0 0,0 0 1,0 1-1,-1-1 0,1 0 1,0 0-1,0 0 0,-1 0 1,1 0-1,0 1 0,-1-1 1,1 0-1,0 0 0,-1 0 1,1 0-1,0 0 0,0 0 1,-1 0-1,1 0 0,-1 0 1,-1-5 136,1-1-133,1-1 0,0 1 1,0 0-1,1 0 0,-1-1 0,1 1 0,2-8 1,17-45-113,-7 22 67,1-8 28,2 1 0,24-46-1,-26 65-11,0 0 0,2 1 0,1 0 0,33-35 0,4 8-37,2 1 0,120-79 1,-163 122 58,9-8-125,-44 68-252,19-45 385,0 0 0,1 0-1,-1 0 1,2 0 0,-1 0 0,1 0 0,0 1 0,1-1-1,0 1 1,1 8 0,1-3 1,0 1-1,1-1 0,1 1 1,10 23-1,-13-35 13,1 1 0,-1-1 0,1 0-1,0 0 1,0 0 0,0 0 0,0 0 0,0 0 0,1-1 0,-1 1 0,1-1 0,6 5-1,-8-6-9,1-1 0,0 1 0,0 0 0,0-1 0,-1 1 0,1-1 0,0 1-1,0-1 1,0 0 0,0 0 0,0 0 0,0 0 0,0 0 0,0 0 0,0 0-1,0-1 1,-1 1 0,1-1 0,0 0 0,0 1 0,0-1 0,-1 0-1,1 0 1,2-1 0,0-1 40,0 0 0,-1 0 1,1-1-1,-1 1 0,0-1 0,0 0 0,0 0 0,0 0 0,0 0 0,-1 0 1,0 0-1,0-1 0,0 1 0,0-1 0,1-7 0,-2 5-60,1 0 0,-1 0 0,-1-1-1,1 1 1,-1 0 0,-1-1 0,1 1 0,-1 0-1,-4-13 1,3 14-31,0 1 1,0 0-1,-1 0 0,0-1 0,0 2 1,0-1-1,0 0 0,-1 1 0,0-1 1,0 1-1,-9-7 0,7 6-8,0 1-1,0 0 0,-1 1 1,1-1-1,-1 1 1,0 0-1,0 1 0,-13-3 1,19 5 33,1 0 1,0 0-1,0 0 1,0 0-1,0 0 0,0 0 1,-1 0-1,1 0 1,0 0-1,0 0 0,0 0 1,0 0-1,-1 0 1,1 0-1,0 0 1,0 0-1,0 0 0,0 0 1,0 0-1,-1-1 1,1 1-1,0 0 0,0 0 1,0 0-1,0 0 1,0 0-1,0 0 0,-1 0 1,1 0-1,0 0 1,0-1-1,0 1 1,0 0-1,0 0 0,0 0 1,0 0-1,0 0 1,0-1-1,0 1 0,0 0 1,0 0-1,0 0 1,0 0-1,0 0 1,0-1-1,8-4-101,25-4 130,-22 6-2,67-28-64,-54 20-13,38-12 0,-43 18 72,1 0 0,0 1-1,0 1 1,0 0-1,0 2 1,37 2 0,-49 0 26,0 0 0,0 0 1,0 1-1,0 0 0,0 1 0,0 0 1,-1 0-1,1 1 0,-1-1 0,0 2 1,0-1-1,-1 1 0,1 0 0,-1 0 1,0 1-1,0 0 0,-1 0 0,1 0 1,6 11-1,18 38 462,-20-36-273,0 0-1,2 0 0,26 32 0,-34-46-291,0-1-1,0 0 1,1 0 0,-1 0-1,1-1 1,0 0-1,0 0 1,1 0 0,-1 0-1,0-1 1,1 0-1,0 0 1,-1 0 0,1-1-1,0 0 1,0 0-1,0 0 1,0-1 0,6 0-1,5-2-2145,-1-1 0,27-7 0,-15 3-1897,16-2 302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5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1285 3648,'-14'10'1173,"14"-10"-972,-1 1-1,1-1 0,0 1 1,-1-1-1,1 1 0,0 0 1,0-1-1,0 1 0,-1-1 1,1 1-1,0-1 0,0 1 1,0 0-1,0-1 0,0 1 1,0-1-1,0 1 0,0 0 0,0-1 1,0 1-1,0 0 0,1 0 1,3 12 2876,-3-12-2940,0-1 0,-1 1 0,1 0 0,0 0 1,-1 0-1,1-1 0,0 1 0,0-1 0,0 1 0,0 0 0,-1-1 0,1 1 0,0-1 0,0 0 0,0 1 0,0-1 0,0 0 0,0 0 0,0 1 0,0-1 0,0 0 0,1 0 0,-1 0 1,0 0-1,0 0 0,0-1 0,0 1 0,0 0 0,0 0 0,0-1 0,2 0 0,0 0 179,0-1-1,0 1 1,0-1-1,0 0 1,0 0 0,0 0-1,0 0 1,3-4 0,3-5 151,0-1 1,-1 0-1,0-1 1,-1 1-1,11-28 1,-6 8-141,-1 0 1,-2-1-1,6-42 1,7-104 34,-11 73-103,-8 71-159,-3 27-94,0 1 0,0 0 0,1 0 0,0 0 1,1-1-1,0 1 0,3-8 0,-5 15-12,0 0 0,0 0 0,0-1 1,0 1-1,0 0 0,0 0 0,0 0 0,1 0 0,-1-1 1,0 1-1,0 0 0,0 0 0,0 0 0,1 0 1,-1 0-1,0-1 0,0 1 0,0 0 0,1 0 0,-1 0 1,0 0-1,0 0 0,0 0 0,1 0 0,-1 0 0,0 0 1,0 0-1,1 0 0,-1 0 0,0 0 0,0 0 0,0 0 1,1 0-1,-1 0 0,0 0 0,0 0 0,10 7-136,6 15 31,-2 4 143,-1 0 0,13 37 1,15 63 208,-28-84-254,-8-28 10,6 23 101,9 42-1,-18-68-66,-1-1 1,0 1-1,0 0 0,-1 0 1,0 0-1,-1-1 1,-1 1-1,-4 20 1,5-26-8,-1-1 0,1 0 0,-1 0 0,0 0 0,0 0 1,-1 0-1,1 0 0,-1 0 0,1-1 0,-1 1 1,0-1-1,-1 0 0,1 0 0,-7 5 0,4-5 18,-1 0-1,1-1 0,-1 0 1,0 0-1,0 0 0,0-1 1,0 0-1,0 0 1,-1 0-1,1-1 0,-13-2 1,2 0-94,1-1-1,0-1 1,-30-11 0,41 13-71,1-1-1,-1 0 1,0 0-1,1 0 0,-8-6 1,23 9-26,8 6 176,1-1 0,0-1 0,-1-1 1,1-1-1,0 0 0,30-2 0,-26-1 63,0-1 0,0-2 0,-1 0 0,1-1 0,23-10 0,-31 10-35,0-2 0,-1 0 0,0-1 0,0 0 0,-1-1-1,0 0 1,-1-1 0,0-1 0,0 0 0,-1-1 0,-1 0-1,0 0 1,11-18 0,-7 8-35,-5 7-62,1 0-1,0 0 1,1 1-1,1 0 1,21-19 0,-30 32 19,-1-1 0,1 0 1,0 1-1,0-1 1,0 1-1,0 0 0,0 0 1,0 0-1,1 0 1,-1 1-1,0-1 0,0 1 1,0 0-1,1 0 1,-1 0-1,0 1 0,0-1 1,1 1-1,-1-1 1,0 1-1,5 2 0,5 2 62,0 1 0,-1 1 0,20 12-1,-22-12-15,67 41 211,-72-45-277,6 3 327,-8-4-28,-4-1 53,-2-2-238,0 1 0,0-1 1,0 0-1,0 0 0,-6-3 1,1 1-31,7 2-30,-14-4-81,1 1 1,-1 0 0,-27-2-1,38 5 52,0 1-1,0 0 0,1 0 0,-1 1 0,0-1 1,0 1-1,1 0 0,-1 0 0,0 0 0,1 0 1,-1 1-1,1-1 0,-1 1 0,1 0 0,0 0 1,0 0-1,0 0 0,0 1 0,0-1 0,-3 5 1,1-1-29,0 0 1,1 1-1,0-1 1,1 1-1,-1 0 1,1-1-1,1 2 1,-1-1-1,1 0 1,-2 13-1,3-15 47,1 0 0,0 0 0,0 1 0,0-1 0,0 0 0,1 0 0,0 1 0,0-1 0,1 0 0,-1 0 0,1 0 0,0 0 0,0-1 0,1 1 0,4 8 0,-3-9 19,-1 0 1,1 0 0,-1 0-1,1-1 1,0 1 0,1-1 0,-1 0-1,1 0 1,-1 0 0,1-1-1,0 0 1,0 0 0,0 0 0,0 0-1,0-1 1,0 0 0,11 2 0,2-3 106,0 0 1,0-1-1,34-6 1,-18 2-76,16-3-3,86-22 1,-109 21-31,0-1 0,0-1-1,0-1 1,38-25 0,-33 15-71,-19 12 30,0 1-1,0 0 1,1 1-1,18-8 1,-29 16 17,0-1 1,0 1-1,0 0 1,0 0-1,0 0 0,0 0 1,0 0-1,0 1 1,0-1-1,0 1 1,0 0-1,0 0 1,0 0-1,0 0 1,4 3-1,-3-2 4,-1 0-1,0 0 0,0 0 1,0 0-1,0 1 0,0-1 1,-1 1-1,1-1 0,-1 1 1,1 0-1,-1 0 1,3 6-1,-7-9 65,1 0 0,-1 0 0,1 0 0,-1 0 1,0 0-1,1 0 0,-1 0 0,1 0 0,-1-1 0,1 1 0,-1 0 1,-2-2-1,-28-8 138,24 6-161,2 1-114,0 0 0,-1 0 0,1 0 0,-1 1 0,-11-2 0,16 4 48,0 0-1,0 0 1,0 0 0,0 0 0,1 0-1,-1 0 1,0 1 0,0-1 0,0 1-1,0-1 1,1 1 0,-1 0-1,0 0 1,0 0 0,1 0 0,-1 0-1,1 0 1,-1 0 0,1 0-1,-1 1 1,1-1 0,0 0 0,0 1-1,-1-1 1,0 4 0,-1-1 9,1 1 0,0-1 0,0 1 0,1 0 1,-1 0-1,1 0 0,0 0 0,0 0 0,0 0 0,1 7 0,0-4 20,0 0-1,1 0 1,0 0-1,0-1 0,1 1 1,3 8-1,-5-14 2,2 0 0,-1 1 1,0-1-1,0 1 0,1-1 0,-1 0 0,1 0 0,0 0 0,-1 0 0,1 0 1,0 0-1,0-1 0,1 1 0,-1 0 0,0-1 0,0 0 0,4 2 0,-4-2 22,0-1 0,-1 1 0,1-1 0,-1 0-1,1 1 1,0-1 0,-1 0 0,1 0-1,0 0 1,-1 0 0,1-1 0,0 1 0,-1 0-1,1-1 1,0 1 0,-1-1 0,1 1 0,-1-1-1,1 0 1,-1 0 0,1 0 0,-1 0 0,0 0-1,0 0 1,1 0 0,-1 0 0,0 0 0,0-1-1,1 0 1,7-10-9,-1 0 0,0-1 0,-1 0 0,12-26 0,-17 27-106,-2 11 68,0 0 0,0 0 0,0-1 1,0 1-1,1 0 0,-1 0 0,1 0 1,-1 0-1,0-1 0,1 1 0,0 0 1,0-1-1,0 21-1055,0-15 1091,-1 0 1,1-1-1,0 1 1,0 0 0,1-1-1,-1 1 1,1-1 0,0 0-1,-1 1 1,2-1 0,-1 0-1,0 0 1,0 0-1,6 4 1,0 1 37,1 0 0,0-1-1,18 11 1,-20-14-32,0-1 0,0-1 0,0 1 0,0-1-1,0 0 1,1-1 0,-1 0 0,1 0 0,-1 0 0,1-1 0,-1 0-1,1-1 1,0 0 0,-1 0 0,0 0 0,1-1 0,7-3 0,0-1 54,1 0 1,-1-2 0,22-13-1,-29 15-53,1 0 0,-1-1-1,0 0 1,-1-1 0,0 0-1,0 0 1,8-12 0,-1-5-66,-1 0 1,15-43 0,14-56-303,-39 114 327,61-227-462,-53 186 564,-4 19-300,-1-1 1,4-57 0,-10 89 196,0 1 0,0-1 1,0 0-1,0 1 0,0-1 1,0 1-1,0-1 1,0 1-1,0-1 0,0 1 1,0-1-1,0 1 0,-1-1 1,1 1-1,0-1 0,0 1 1,0-1-1,-1 1 1,1-1-1,-1 0 0,-5 8-246,-4 17 120,3-2 131,2 0 1,0 0-1,-3 35 1,2 70 90,5-90-67,0 3-9,-1 122 78,3-131-51,2 1 0,1-1 1,10 34-1,-12-55 49,1-1 0,0 1 0,9 15 0,-11-23-48,0-1-1,0 1 1,0 0-1,0-1 1,0 1-1,1-1 1,-1 0-1,1 1 1,-1-1-1,1 0 1,-1 0-1,3 1 1,-3-2-10,0 1 0,0-1 0,0 0 0,0 0 0,0 0-1,0 0 1,0 0 0,0 0 0,0 0 0,0 0 0,0 0 0,0 0 0,0 0 0,0-1 0,0 1 0,0 0-1,0-1 1,0 1 0,0-1 0,0 1 0,0-1 0,0 1 0,1-2 0,4-5 8,0 1 0,0-1 0,-1 0 0,1-1 1,-2 1-1,1-1 0,-1 0 0,0 0 0,3-12 0,-2 9-31,55-145 37,-30 73-35,64-204-423,-75 209 373,-3-1-1,-4-1 1,-3 0 0,-2-89-1,-8 149-46,-2-20 0,3 39 96,0 1 1,0-1 0,0 1 0,0-1-1,0 1 1,0-1 0,0 1 0,0-1 0,0 1-1,0-1 1,-1 1 0,1-1 0,0 1 0,0-1-1,0 1 1,-1-1 0,1 1 0,0-1-1,0 1 1,-1 0 0,1-1 0,0 1 0,-1 0-1,1-1 1,-1 1 0,1 0 0,0-1 0,-1 1-1,1 0 1,-2-1 0,1 2 1,0-1 0,1 1 0,-1-1 1,0 1-1,0 0 0,0 0 0,1-1 0,-1 1 1,0 0-1,1 0 0,-1 0 0,1 0 0,-1 0 0,1-1 1,-1 1-1,1 0 0,-1 2 0,-5 16 3,1 0 0,1 0 0,1 0 0,-2 38 0,3-24 0,-7 77 264,6 139-1,7-195-150,1 0 1,3 0-1,3 0 0,25 80 1,-28-113-40,-1-1 0,2-1 1,15 25-1,-20-38-38,0 0-1,0 0 1,0 0-1,1-1 1,0 0-1,0 0 1,1 0-1,-1-1 1,1 1-1,0-2 1,0 1-1,1 0 1,10 3-1,-12-5-11,-1-1 0,1 0-1,0 0 1,0-1 0,-1 1 0,1-1-1,0 0 1,0-1 0,0 1-1,0-1 1,-1 0 0,1 0 0,0 0-1,-1-1 1,1 1 0,-1-1 0,0-1-1,1 1 1,3-3 0,-1-1-16,1-1 1,-1 0 0,-1-1-1,0 1 1,0-1 0,0 0-1,6-14 1,-6 7-9,-1-1 0,-1 1 0,-1-1 0,0 0 0,-1 0 0,-1-1 0,0 1 0,-1 0 0,-1 0 0,-4-24 0,5 38-1,-7-31-318,6 31 291,1 0 0,-1 0 0,0 0 0,0 0 0,1 0 1,-1 0-1,0 0 0,-1 1 0,1-1 0,0 0 0,0 1 0,-3-3 1,3 3 19,1 1 0,-1 0 0,1-1 0,-1 1 0,1 0 0,-1 0 0,0-1 0,1 1 0,-1 0 0,0 0 0,1 0 0,-1 0 0,0 0 0,1-1 0,-1 1 0,0 0 0,1 1 0,-1-1 0,0 0 0,1 0 0,-1 0 0,0 0 0,1 0 0,-1 1 0,0 0 0,-1 0 0,1 0 0,0 0 0,0 0-1,0 0 1,0 0 0,0 0 0,0 0-1,1 1 1,-1-1 0,0 0 0,0 3 0,-2 5-4,0 0 1,1 1 0,-2 9-1,3-13 6,-3 20-58,0 0 0,2-1 0,0 29 0,3-46 50,8 82 136,-8-79-95,2-1 0,0 0 1,0 0-1,1 0 0,0-1 1,8 15-1,-11-22-15,4 7 54,1 0 0,0-1 0,1 1 1,7 6-1,-13-13-40,1 0 0,-1-1 0,1 1-1,0-1 1,0 0 0,0 0 0,-1 0 0,1 0-1,0 0 1,0 0 0,0 0 0,1 0 0,-1-1-1,0 1 1,0-1 0,0 1 0,0-1 0,1 0-1,-1 0 1,0 0 0,0 0 0,0-1 0,0 1-1,1-1 1,-1 1 0,2-2 0,2-1 37,0 0-1,0-1 1,-1 1 0,1-1-1,-1-1 1,0 1 0,-1-1-1,1 0 1,7-10 0,-3 1-61,0 0 1,12-26-1,-11 16 28,0 0-1,12-50 0,-19 58 2,0 0 1,-1 0 0,-1 0-1,-1 0 1,-2-31 0,-4 21 16,4 19-135,1 0 1,-1 0-1,0-11 0,3 17 68,-1 0 1,0 1-1,1-1 0,-1 0 0,0 1 1,1-1-1,-1 0 0,1 1 0,-1-1 1,1 0-1,-1 1 0,1-1 0,0 1 1,-1-1-1,1 1 0,0-1 0,-1 1 1,1 0-1,0-1 0,0 1 0,-1 0 1,1 0-1,0-1 0,0 1 0,0 0 1,-1 0-1,1 0 0,0 0 0,0 0 0,0 0 1,1 0-1,32 1-38,-31-1 42,15 2 14,1 0 1,-1 1-1,0 1 0,30 11 0,-39-11 3,0 0 0,0 1 0,0 0-1,0 0 1,-1 1 0,1 0 0,-2 1 0,1-1 0,-1 2-1,8 8 1,-6-3 32,0 0 0,-1 0 0,0 1 0,-2 0 0,9 23 0,17 76 271,-21-68-259,-7-23-53,-2-13 13,-1-1 0,6 16 0,-6-22 21,0 0 0,0 0 0,0 0 0,0 0 0,0 0 0,1 0 0,-1 0 0,1 0 0,-1-1 0,1 1 0,-1-1 0,1 1 0,0-1 0,0 0-1,4 3 1,-5-4-14,0 0-1,0 1 0,0-1 0,0 0 1,1 0-1,-1 0 0,0 0 0,0 0 0,0 0 1,1 0-1,-1 0 0,0-1 0,0 1 1,0 0-1,0-1 0,0 1 0,1-1 0,-1 1 1,0-1-1,1 0 0,20-17 146,-19 16-114,9-11-6,-1 1 0,0-2 0,13-20 0,-11 15-194,18-21 0,-30 40 151,-1-1 0,0 1 0,1-1 0,-1 1-1,1-1 1,-1 1 0,0-1 0,1 1 0,-1-1 0,1 1 0,-1 0-1,1-1 1,0 1 0,-1 0 0,1-1 0,-1 1 0,1 0 0,-1 0 0,1-1-1,0 1 1,-1 0 0,1 0 0,0 0 0,-1 0 0,1 0 0,0 0-1,-1 0 1,1 0 0,-1 0 0,1 1 0,0-1 0,-1 0 0,1 0-1,-1 0 1,1 1 0,0-1 0,-1 0 0,1 1 0,-1-1 0,1 0 0,-1 1-1,1-1 1,-1 1 0,1-1 0,-1 1 0,0-1 0,1 1 0,-1-1-1,0 1 1,1-1 0,-1 1 0,0-1 0,0 1 0,1 1 0,1 3-18,0 0 1,-1 0-1,1 0 1,1 11-1,4 82 151,-7-96-108,0 0 0,0 1 0,0-1 0,0 0 0,0 0 0,0 1 0,1-1 0,-1 0 0,1 0 0,0 0 0,-1 0 0,1 0 0,0 0 0,0 0 0,2 3 0,-2-5-9,0 1 0,0-1-1,-1 1 1,1-1 0,0 1 0,0-1-1,0 0 1,0 0 0,0 1-1,0-1 1,0 0 0,0 0-1,0 0 1,0 0 0,-1 0-1,1 0 1,0 0 0,0-1-1,0 1 1,0 0 0,1-1-1,19-7 59,3-5 111,26-19 0,-17 11-108,2-3-156,-19 12 48,27-15 0,-37 25 12,0-1 0,0 0 0,0 1 0,0 0-1,0 1 1,0 0 0,0-1 0,13 1 0,-17 1 26,-1 0 1,1 0-1,0 0 1,0 0-1,-1 0 0,1 1 1,0-1-1,-1 1 0,1-1 1,0 1-1,-1 0 0,1-1 1,-1 1-1,1 0 1,-1 0-1,1 0 0,-1 0 1,0 1-1,0-1 0,1 0 1,-1 0-1,0 1 0,1 1 1,0 2 3,1 0 0,-2 0 0,1 0 0,-1 0 0,1 0 0,-1 5 0,4 11 55,-5-21-63,0 0 0,0 1-1,1-1 1,-1 1 0,0-1 0,0 0-1,1 1 1,-1-1 0,0 0 0,1 1-1,-1-1 1,0 0 0,1 0 0,-1 1-1,0-1 1,1 0 0,-1 0 0,0 0-1,1 1 1,-1-1 0,1 0 0,-1 0-1,0 0 1,1 0 0,-1 0 0,1 0 0,-1 0-1,1 0 1,-1 0 0,0 0 0,1 0-1,-1 0 1,1 0 0,-1 0 0,1 0-1,0-1 1,16-7 58,-15 7-50,7-4-38,0-1 0,-1-1-1,0 1 1,12-14 0,-13 13-44,1-1-1,0 1 0,1 1 0,12-9 1,-21 15 71,1-1 0,0 1 0,0-1 0,0 1 0,0 0 0,0 0 0,0-1 0,0 1 0,0 0 0,0 0 0,0 0 0,0 0 0,0 0 0,0 0 0,0 0 0,0 1 0,0-1 0,0 0 0,0 0 0,0 1 0,-1-1 0,1 0 0,0 1 0,0-1 0,0 1 0,0 0 0,-1-1 0,1 1 0,0 0 0,0-1 0,-1 1 0,1 0 0,0 0 0,-1-1 0,1 1 0,-1 0 0,1 0 0,-1 0 0,0 0 0,1 0 0,-1 1 0,3 5 16,0 1 0,-1-1-1,2 16 1,-3-19-26,0 2-2,0-1 0,1 1 0,-1-1-1,5 8 1,-6-12 22,1 0 0,-1 0 1,0 0-1,1 0 0,-1 0 0,1-1 0,-1 1 1,1 0-1,0 0 0,-1 0 0,1-1 0,0 1 1,0 0-1,-1-1 0,1 1 0,0-1 1,0 1-1,0-1 0,0 1 0,0-1 0,0 0 1,-1 1-1,1-1 0,0 0 0,0 0 1,0 0-1,0 0 0,0 0 0,0 0 0,0 0 1,0 0-1,0 0 0,0 0 0,2-1 0,45-17-261,53-30 0,-31 7 222,101-78-1,-139 93 17,-16 12-77,20-13 0,-36 27 84,0 0 1,0 0-1,0 0 0,0 0 1,0 0-1,0 0 0,0 0 0,1 1 1,-1-1-1,0 0 0,0 0 0,0 0 1,0 0-1,0 0 0,0 0 1,0 0-1,0 0 0,0 0 0,0 0 1,0 0-1,1 0 0,-1 1 1,0-1-1,0 0 0,0 0 0,0 0 1,0 0-1,0 0 0,0 0 0,0 0 1,0 0-1,0 1 0,0-1 1,0 0-1,0 0 0,0 0 0,0 0 1,0 0-1,0 0 0,0 0 1,0 0-1,0 1 0,0-1 0,0 0 1,0 0-1,-1 0 0,1 0 0,0 0 1,0 0-1,0 0 0,0 0 1,0 0-1,-3 9-50,-23 30 55,-3 0 0,-42 44 1,33-40 11,-37 53 0,69-82 254,6-13-251,0-1 0,0 0 0,0 0 1,0 1-1,0-1 0,0 0 0,0 0 0,0 0 1,0 1-1,0-1 0,0 0 0,0 0 1,0 0-1,0 1 0,0-1 0,0 0 0,0 0 1,1 0-1,-1 1 0,0-1 0,0 0 1,0 0-1,0 0 0,0 0 0,1 1 0,-1-1 1,0 0-1,0 0 0,0 0 0,0 0 1,1 0-1,-1 0 0,2 1 10,-1-1-1,0 0 1,1-1 0,-1 1 0,1 0-1,-1 0 1,0-1 0,1 1-1,-1 0 1,0-1 0,0 0 0,1 1-1,-1-1 1,0 0 0,1 0-1,12-10 13,-1 1-1,-1-2 0,0 0 1,0 0-1,-1-1 0,14-22 1,8-8-78,-29 37 87,8-7 21,-12 13-61,1-1 0,-1 1 0,0 0 0,1 0 0,-1 0 0,0 0-1,1 0 1,-1 0 0,0 0 0,1 0 0,-1 0 0,0 0 0,1 0 0,-1 0-1,1 0 1,-1 0 0,0 0 0,1 0 0,-1 0 0,0 0 0,1 1-1,-1-1 1,0 0 0,1 0 0,-1 0 0,0 1 0,0-1 0,1 0 0,-1 0-1,0 1 1,0-1 0,1 0 0,-1 0 0,0 1 0,0-1 0,0 0 0,1 1-1,-1-1 1,0 0 0,0 1 0,0-1 0,0 1 0,4 6 30,-1 0 0,-1 1-1,1-1 1,-1 1 0,2 12 0,1 49 36,-2 3 141,-4 0-1,-2 1 1,-26 137 0,19-171-102,-2 0 0,-2-1 0,-1 0 0,-29 51 0,18-45-20,-2-1-1,-2-1 1,-35 37 0,60-73-122,-1 1-1,0-2 1,0 1 0,-1-1 0,1 0 0,-11 6-1,15-10 34,0 0 0,-1 0-1,1 0 1,-1 0 0,1 0-1,-1-1 1,1 1 0,-1-1-1,1 0 1,-1 1 0,1-1-1,-1 0 1,1-1 0,-1 1-1,1 0 1,-1-1 0,1 0-1,-1 1 1,1-1-1,0 0 1,-1 0 0,1 0-1,0-1 1,0 1 0,-3-2-1,-5-5-53,1-1 0,0 0 0,0 0-1,1-1 1,0 0 0,-8-13 0,7 8 91,0-1 1,1 0-1,1-1 1,-6-18-1,10 25-42,0 1-1,1 0 0,1-1 0,0 1 0,0-1 0,0 0 0,1 1 0,1-1 1,0 1-1,0-1 0,1 1 0,0-1 0,0 1 0,1 0 0,1 0 1,-1 0-1,2 0 0,-1 1 0,6-9 0,33-43-2391,18-29-3955,-56 78 2196,4 5 1366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4736,'-1'8'14130,"-2"9"-9762,-5 27-6629,6-28 3965,-3 72-435,-3-35-572,5-38-653,1 0-1,-1 22 0,2-26 36,0 1 0,-3 13 0,-1 2-7,1-12 231,1-5-1117,2-2-2878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56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12 10048,'-77'-11'4544,"37"11"-3936,27 0 96,3 0-512,-3 0 607,8 5-415,1-5-1247,8 0-1889,9 6 1728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56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33 358 9312,'-32'-20'4192,"32"6"-3616,10-1 992,8 2-960,45-13 1951,9-3-1439,44-7 384,-3-1-896,48-3-352,-3 14-160,8-8-256,-18 11 96,5-5-2208,-17 11 1216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8:5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246 648 3552,'12'-15'2939,"-7"9"2388,-5 6-5220,0 0 0,0 0 0,0 0 0,0 0 0,0-1 0,0 1 0,1 0 0,-1 0 0,0 0-1,0-1 1,0 1 0,0 0 0,0 0 0,0 0 0,-1 0 0,1-1 0,0 1 0,0 0 0,0 0 0,0 0-1,0 0 1,0-1 0,0 1 0,0 0 0,0 0 0,0 0 0,0 0 0,-1 0 0,1 0 0,0-1 0,0 1 0,0 0-1,0 0 1,0 0 0,-1 0 0,1 0 0,0 0 0,0 0 0,0 0 0,0 0 0,-1 0 0,1 0 0,0-1 0,0 1-1,0 0 1,0 0 0,-1 0 0,1 0 0,0 0 0,0 0 0,0 1 0,0-1 0,-1 0 0,1 0 0,0 0-1,0 0 1,0 0 0,0 0 0,-1 0 0,1 0 0,0 0 0,0 0 0,0 1 0,-41 11 1331,1 2 0,-73 37 0,104-47-1410,1 1 0,0 0 0,0 0 0,-8 8 0,15-12-30,0 1-1,-1-1 1,1 1 0,0-1-1,0 1 1,0-1-1,0 1 1,0 0-1,0 0 1,0-1-1,-1 4 1,2-4 6,0 1-1,0-1 1,0 0 0,0 0-1,0 0 1,0 0 0,1 0 0,-1 1-1,0-1 1,0 0 0,1 0-1,-1 0 1,1 0 0,-1 0-1,1 0 1,0 0 0,-1 0 0,1 0-1,0 0 1,-1 0 0,2 1-1,2 1 46,0 0 0,0 0-1,1 0 1,-1-1 0,0 1 0,1-1-1,0 0 1,7 2 0,41 9 501,-43-11-483,-1 0-34,0-1 1,0 0-1,1 0 0,-1-1 0,0 0 0,1 0 0,-1-1 1,0-1-1,14-3 0,-18 4-34,0-1 1,-1 0-1,1 0 1,-1-1-1,0 1 0,0-1 1,0 0-1,0 0 1,0 0-1,0-1 1,-1 1-1,0-1 0,1 0 1,-1 0-1,-1 0 1,1 0-1,-1-1 0,1 1 1,1-6-1,-2 4-36,-1 0-1,1 0 0,-1 0 0,0 1 1,-1-1-1,1 0 0,-1 0 1,0 0-1,-1 0 0,-1-8 1,2 10 8,-1 0 0,0 1 0,0-1 0,0 1 1,-1-1-1,1 1 0,-1 0 0,0-1 0,0 1 0,0 0 1,0 0-1,-1 0 0,1 1 0,-1-1 0,1 0 1,-1 1-1,-5-4 0,5 5-19,1 0 0,-1 0 0,1 0 0,-1 1 0,1-1 0,-1 1 0,1 0 0,-1 0 0,1 0 0,-1 0 0,1 0 0,-1 0 0,0 1 0,1-1 0,-1 1 0,1-1 0,0 1-1,-1 0 1,1 0 0,0 0 0,-1 1 0,1-1 0,0 1 0,-4 2 0,5-3 44,0 0-1,0 0 0,0-1 0,0 1 0,0 0 1,1 0-1,-1 0 0,0 0 0,0 0 1,1 1-1,-1-1 0,1 0 0,-1 0 1,1 0-1,-1 1 0,1-1 0,0 0 1,-1 0-1,1 1 0,0-1 0,0 0 1,0 0-1,0 1 0,0-1 0,0 0 0,1 1 1,-1-1-1,0 0 0,1 0 0,-1 1 1,1-1-1,-1 0 0,1 0 0,-1 0 1,1 0-1,0 0 0,0 0 0,0 0 1,-1 0-1,1 0 0,0 0 0,0 0 0,0 0 1,0-1-1,0 1 0,1 0 0,1 0 1,1 2 70,0-1 0,0 0 0,0 1 0,1-2 0,-1 1 0,1-1 0,-1 1 0,1-1 0,0 0 0,-1-1 0,1 1 0,0-1 0,0 0 0,-1 0 0,1-1 0,0 1 0,0-1 0,-1 0 0,1 0 0,-1-1 0,1 1 0,-1-1 0,1 0 0,-1 0 0,0 0 0,0-1 0,0 0 0,4-3 0,3-6 88,0 0-1,-1-1 1,-1 0-1,11-19 1,29-65 86,-33 62-144,57-118 421,60-123-255,-132 274-267,1-1 1,-1 0-1,1 1 1,0-1-1,-1 1 1,1-1-1,3-1 1,-5 4 2,0 0-1,0-1 1,0 1 0,1 0-1,-1 0 1,0 0 0,0 0 0,0 0-1,0 0 1,1 0 0,-1 0-1,0 0 1,0 0 0,0 0 0,1 0-1,-1 0 1,0 0 0,0 0-1,0 0 1,1 0 0,-1 0 0,0 0-1,0 0 1,0 0 0,1 0-1,-1 0 1,0 0 0,0 0 0,0 0-1,0 0 1,1 1 0,-1-1-1,0 0 1,0 0 0,0 0 0,0 0-1,0 0 1,0 1 0,1-1 0,-1 0-1,0 0 1,1 2-5,-1 0 1,1 0-1,-1 0 0,1-1 1,-1 1-1,0 0 0,1 0 1,-1 3-1,4 108 124,-10 78 101,-8-1-1,-8-1 0,-52 206 1,58-330 43,-3 0 0,-32 72 0,48-129-83,0-1-1,-9 13 1,11-19-153,0 0 1,1 0-1,-1 0 1,0 0-1,0 0 0,0 0 1,0 0-1,0 0 1,0-1-1,0 1 1,0 0-1,0 0 0,0-1 1,0 1-1,0-1 1,-1 1-1,1-1 0,0 0 1,0 1-1,-1-1 1,1 0-1,0 0 1,0 0-1,-3 0 0,3 0-10,0-1 0,-1 1-1,1-1 1,0 0-1,0 0 1,0 1-1,-1-1 1,1 0 0,0 0-1,0 0 1,0 0-1,0 0 1,0 0 0,1 0-1,-1-1 1,0 1-1,0 0 1,1 0-1,-1-1 1,1 1 0,-1-3-1,-1 1 12,0-4 6,0-1 0,0 1 0,0-1 0,1 0 0,0 1 0,0-1-1,2-15 1,0 2-23,8-32-1,-6 41-11,0 0-1,1 1 1,0-1-1,1 1 0,0 0 1,1 0-1,0 1 1,8-10-1,-3 6 30,0 2-1,0 0 0,1 0 1,1 1-1,17-12 0,-3 6-100,2 1 0,0 1 0,0 1 0,2 1 0,44-11-1,-16 8-798,-5 8 255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3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1143 5824,'-1'-1'165,"1"1"-88,0 0 1,0-1-1,-1 1 1,1 0-1,0 0 1,0-1-1,0 1 1,-1 0-1,1 0 1,0-1 0,-1 1-1,1 0 1,0 0-1,0 0 1,-1-1-1,1 1 1,0 0-1,-1 0 1,1 0 0,0 0-1,-1 0 1,1 0-1,0 0 1,-1 0-1,1 0 1,-1 0-1,1 0 1,0 0 0,-1 0-1,1 0 1,0 0-1,-1 0 1,1 0-1,0 0 1,-1 0-1,1 1 1,0-1 0,-1 0-1,1 1 212,1-1 0,-1 1 1,0-1-1,1 1 0,-1-1 0,1 0 0,-1 1 0,1-1 1,-1 1-1,1-1 0,-1 0 0,1 0 0,-1 1 1,1-1-1,-1 0 0,1 0 0,0 0 0,-1 0 0,1 1 1,-1-1-1,2 0 0,23 4 1706,-18-5-1685,0-1-1,-1 1 1,1-1 0,0 0-1,-1 0 1,0-1 0,8-4-1,-1-1 25,0 0-1,17-15 0,-13 9-104,-1-2-1,-1 0 1,-1-1 0,23-34-1,40-83 621,-65 111-745,16-47 174,-23 64-241,-5 13-28,-7 24 46,-35 167 268,5-27-171,-38 232 429,43-216-160,0 2 118,27-161 462,5-25-132,4-21-265,10-46-385,12-67-144,16-63-145,43-82-20,-28 127 49,-11 33 12,-33 81-17,21-54-139,-27 74 102,0 0-1,2 0 1,14-20-1,-20 31 55,-1 1 0,1 0-1,0 0 1,0 0 0,0 0-1,1 1 1,-1-1 0,7-2 0,-9 4 21,0 0 0,0 1 0,1 0 1,-1-1-1,0 1 0,0 0 1,1 0-1,-1-1 0,0 1 1,1 0-1,-1 0 0,0 1 1,0-1-1,1 0 0,-1 0 1,0 0-1,0 1 0,1-1 0,-1 1 1,0-1-1,0 1 0,0 0 1,0-1-1,0 1 0,1 0 1,-1 0-1,-1-1 0,1 1 1,0 0-1,0 0 0,0 0 1,1 2-1,3 5 2,-1-1 0,0 1 0,0 0 0,0 0 0,-1 1 0,-1-1 0,4 14 0,5 65 29,-10-78-19,1 15 26,-1 0 1,-2 1-1,-3 29 1,2-39 26,-1-1 0,-1 1 0,0-1 0,0 0 1,-1 0-1,-12 22 0,14-32-42,0 0 0,0 0 0,0 0 0,-1 0 0,1-1 0,-1 0 0,0 1 0,0-1 0,0-1 0,0 1 0,-1 0 0,1-1 0,-1 0 0,1 0 0,-1-1 0,0 1 0,0-1 0,0 0 0,0 0 0,0 0 0,-8-1 0,-9 0-108,0-1 0,0-1 0,-34-7-1,46 7 46,4 0-62,7 1 64,6-1-11,57-6-144,166-23-163,-144 15 575,83-26 0,-138 32-173,-1-1 1,0-2 0,-1 0 0,-1-2 0,0-2-1,31-23 1,-36 21 21,0-1 0,-2-1-1,0-1 1,29-41 0,-41 51-25,-6 9-15,0 0 1,-1 0-1,0 0 1,1 0 0,-1-1-1,0 1 1,-1-1-1,1 1 1,-1-1 0,2-7-1,-3 13-40,-1-1 1,1 1-1,-1-1 0,0 1 0,0-1 0,0 1 1,1-1-1,-2 0 0,0 2 0,-8 12-54,-18 56-139,10-21 218,-34 58-32,-4 12 172,55-117-132,0 0 0,0 0 0,0 0 1,1 0-1,-1 0 0,1 0 1,0 1-1,0-1 0,0 3 0,0-4 6,0-1-1,1 1 0,-1 0 0,0-1 0,1 1 0,0-1 1,-1 1-1,1-1 0,0 1 0,0-1 0,-1 0 0,1 1 0,0-1 1,0 0-1,1 0 0,-1 0 0,0 0 0,0 0 0,2 1 0,-2-1 1,1-1-1,-1 1 0,0-1 0,0 0 0,1 1 0,-1-1 0,0 0 1,1 0-1,-1 0 0,0 0 0,1 0 0,-1 0 0,0-1 0,1 1 1,-1 0-1,0-1 0,1 1 0,-1-1 0,0 1 0,0-1 0,0 0 1,1 1-1,-1-1 0,0 0 0,2-2 0,1 0 15,0-1 1,-1 1-1,1-1 1,0 0-1,5-9 0,-1-2 8,0-1 0,-1-1-1,9-26 1,10-58-37,-20 74-21,-3 14-86,1-6 4,-2 16-83,-2 7-176,-1 32 333,1 28-55,0-56 82,1 1-1,0-1 1,1 0-1,-1 1 1,5 9-1,-3-9 36,-1-3 1,1 0 0,-1 0 0,1 0 1,0-1-1,6 9 0,-8-12-21,0-1-1,1 0 1,-1 0 0,0 0-1,0 0 1,1 0 0,-1 0-1,0 0 1,1-1-1,-1 1 1,1 0 0,-1-1-1,1 1 1,0-1 0,-1 0-1,1 1 1,-1-1-1,1 0 1,0 0 0,-1 0-1,1 0 1,-1 0 0,1 0-1,0-1 1,-1 1-1,4-1 1,3-2-35,0 0 0,0-1-1,0 0 1,0 0 0,-1-1-1,1 0 1,8-8 0,44-46 80,-56 54-26,115-133 42,-51 58-145,-64 75 56,0 0 0,0 1 0,1 0 0,-1-1 0,1 2 0,10-7 0,-14 9-2,1 0-1,-1 1 0,0-1 1,1 1-1,-1 0 1,0-1-1,0 1 0,1 0 1,-1 0-1,1 0 1,-1 0-1,0 0 1,1 0-1,-1 0 0,3 1 1,-3 0 9,1 0 0,0 0 0,-1 0 0,1 0 1,-1 0-1,1 0 0,-1 0 0,0 0 0,1 1 0,-1-1 0,0 1 0,0-1 1,0 1-1,2 2 0,4 13-20,0 0 1,-1 0-1,0 1 0,-1 0 1,-2 0-1,3 20 0,-5-33 15,3 29 88,1 0 1,2 0 0,21 59 0,-26-89-89,0 0 0,0 1 0,0-1 0,1 0 0,0 0 1,0 0-1,6 6 0,-7-8 18,-1-1 0,1 0 1,-1 0-1,1 0 0,-1 0 0,1 0 1,0 0-1,-1 0 0,1-1 0,0 1 0,0-1 1,0 1-1,-1-1 0,1 1 0,0-1 1,0 0-1,0 0 0,0 0 0,0 0 1,0 0-1,-1-1 0,1 1 0,0-1 1,2 0-1,1-1 32,0-1 0,0 0 0,0 0 0,-1 0 0,1 0 0,-1-1 0,0 0 0,1 0-1,-2 0 1,1 0 0,-1-1 0,4-5 0,5-9-32,15-35 1,-21 42-23,92-210 67,10-21-17,-87 188-67,-2-1 0,-2 0 1,-3-2-1,8-70 0,-22 125 17,3-41-91,-3 41 64,0-1 1,-1 1 0,1-1 0,-1 1-1,1 0 1,-1 0 0,0-1-1,0 1 1,-1 0 0,-1-4-1,3 6 37,0 1-1,-1 0 1,1 0-1,0 0 0,0 0 1,0 0-1,0-1 1,0 1-1,0 0 0,0 0 1,0 0-1,-1 0 0,1 0 1,0-1-1,0 1 1,0 0-1,0 0 0,0 0 1,-1 0-1,1 0 0,0 0 1,0 0-1,0 0 1,0 0-1,-1 0 0,1 0 1,0 0-1,0 0 1,0 0-1,0 0 0,-1 0 1,1 0-1,0 0 0,0 0 1,0 0-1,-1 0 1,1 0-1,0 0 0,0 0 1,0 0-1,0 0 0,0 0 1,-1 0-1,1 0 1,0 1-1,0-1 0,0 0 1,0 0-1,0 0 1,-1 0-1,1 0 0,0 0 1,0 1-1,0-1 0,0 0 1,-6 6-39,0 0 1,1 1 0,0 0 0,0 0-1,-6 12 1,-19 42-79,26-51 93,-17 40 45,2 1 0,2 1 1,2 1-1,3 0 0,2 1 0,2 0 0,3 0 0,2 1 0,5 62 0,0-96 7,0-1 0,8 30 0,-8-41 19,1 1 0,0-1 0,1-1 0,0 1 0,0 0 0,1-1 0,8 11 0,-11-16-19,1 0 0,-1-1 0,1 1-1,-1-1 1,1 1 0,0-1 0,0 0 0,0 0-1,1 0 1,-1-1 0,0 1 0,1-1 0,-1 0 0,1 0-1,-1 0 1,1 0 0,-1 0 0,1-1 0,0 0-1,-1 1 1,1-1 0,0-1 0,-1 1 0,1 0-1,0-1 1,-1 0 0,1 0 0,6-3 0,0 0 4,0-1 0,0 0 0,0-1 0,-1 0 0,0-1 0,0 1 0,0-2 0,11-12 0,2-6-61,-1-2 0,-1 0 0,25-50 0,-27 51-266,-18 27 295,0 0 0,0 0 0,0 0 0,0 0 0,0 0 0,0 0 1,0 0-1,0-1 0,0 1 0,0 0 0,0 0 0,1 0 0,-1 0 0,0 0 0,0 0 1,0 0-1,0 0 0,0 0 0,0 0 0,0 0 0,0 0 0,0 0 0,0 0 0,0 0 1,0 0-1,0 0 0,0 0 0,1 0 0,-1 0 0,0 0 0,0 0 0,0 0 0,0 0 1,0 0-1,0 0 0,0 0 0,0 0 0,0 0 0,0 0 0,0 0 0,0 0 0,0 1 0,0-1 1,0 0-1,0 0 0,1 0 0,-1 0 0,0 0 0,0 0 0,0 0 0,0 0 0,0 0 1,0 0-1,0 0 0,0 0 0,0 0 0,0 0 0,0 0 0,0 1 0,1 6-60,0 12 38,-1-18 20,2 36-61,10 53 0,-8-63 1,-3-19 92,1-1 0,0 0 0,0 0 0,0 1 0,1-1 0,0-1 0,0 1 0,7 9 0,-9-14-17,0 0 0,1-1 0,-1 1-1,0 0 1,1-1 0,-1 1 0,1-1 0,0 0 0,0 1 0,-1-1 0,1 0 0,0 0 0,0 0 0,0 0 0,0 0 0,0-1 0,0 1-1,0-1 1,0 1 0,0-1 0,1 0 0,-1 0 0,0 0 0,0 0 0,0 0 0,0 0 0,0 0 0,1-1 0,-1 1 0,0-1 0,0 0 0,4-1-1,14-10 8,0-1 0,0-1-1,-1 0 1,-1-2-1,19-19 1,31-26-159,-10 19 239,-31 23-130,44-39 1,-95 71-134,14-5 112,0 1-1,1 1 1,0 0-1,-13 19 1,-24 48 76,37-61-117,0-1 78,1-1 0,1 2 0,-8 24 0,13-37 29,1 0 0,0 1 0,1-1 0,-1 1 0,1-1-1,-1 1 1,1-1 0,0 1 0,0-1 0,1 1 0,-1-1 0,1 0 0,0 1 0,-1-1-1,1 1 1,1-1 0,-1 0 0,1 0 0,-1 0 0,1 0 0,0 0 0,0 0 0,3 3-1,-3-4-7,1 0 0,0 0 0,-1 0-1,1 0 1,0-1 0,0 0-1,0 1 1,0-1 0,0 0 0,0-1-1,4 2 1,38 2 54,-42-3-49,18-1 15,-1-1 0,1 0-1,0-1 1,-1-2-1,1 0 1,-1-1-1,0-1 1,-1-1-1,0 0 1,0-2 0,26-15-1,-33 15-26,-1 0-1,0 0 1,0-1-1,-1 0 1,-1-1-1,17-24 1,-24 32 0,47-71 57,76-159-1,-94 166-316,-3-1 0,33-123 0,-47 142 155,6-20-57,-3 0 0,9-81 0,-26 149 164,1-44-99,-1 41 83,0 1 0,-1 0 0,1 0 0,-1 0 0,0 0 0,1 0 1,-2 0-1,1 0 0,0 0 0,-1 0 0,-1-4 0,2 7 10,0-1 0,1 1-1,-1-1 1,1 1 0,-1-1 0,0 1-1,1-1 1,-1 1 0,0-1-1,0 1 1,1 0 0,-1-1 0,0 1-1,0 0 1,1 0 0,-1 0-1,0 0 1,0 0 0,0 0 0,1 0-1,-1 0 1,0 0 0,0 0 0,0 0-1,1 0 1,-1 0 0,0 1-1,0-1 1,0 0 0,1 1 0,-1-1-1,0 0 1,1 1 0,-1-1 0,0 1-1,1-1 1,-1 1 0,0 0-1,-3 3-10,0-1-1,0 1 0,1 0 0,0 0 0,0 0 0,-3 5 0,-10 21 22,1 1-1,1 0 1,2 1 0,-10 40-1,-23 140 151,32-137 76,-5 128 0,18-46 105,2-131-270,1 1 1,1-1-1,1 0 1,8 25-1,-9-41-27,-1 0 0,2 0-1,0-1 1,0 1 0,1-1-1,0 0 1,7 8 0,-8-12-2,0 0 0,0 0 0,0 0 0,1-1 0,0 0 0,0 0 0,0 0 0,0-1 0,1 0 1,-1 0-1,10 3 0,-4-4 3,-1 1 0,1-2 0,0 1 0,-1-2 0,1 1 0,0-2 0,0 0 0,-1 0 0,1-1 0,0 0 0,-1-1 0,0 0 0,1-1 0,-1 0 0,15-9 0,-14 5-4,-1 0 0,0-1 0,0 0 0,-1 0 1,-1-1-1,1-1 0,-2 1 0,1-1 0,6-13 0,1-4-66,-1-1 0,19-52 0,-25 56-108,0 0 0,-3-1 0,7-42 0,-12 64 97,-1 2 21,0 1 0,1 0 0,-1-1 0,0 1 0,0 0 1,0-1-1,0 1 0,0 0 0,0-1 0,0 1 1,-1 0-1,1-1 0,0 1 0,-1 0 0,1 0 0,-1-1 1,1 1-1,-1 0 0,-1-2 0,2 3 18,0 0-1,0 0 1,0 0-1,0 0 1,-1-1-1,1 1 1,0 0 0,0 0-1,0 0 1,-1 0-1,1 0 1,0 0-1,0 0 1,0 0-1,-1 0 1,1 0 0,0 0-1,0 0 1,-1 0-1,1 0 1,0 0-1,0 0 1,-1 0-1,1 0 1,0 0 0,0 0-1,0 0 1,-1 0-1,1 0 1,0 0-1,0 1 1,0-1-1,-1 0 1,1 0 0,0 0-1,-5 3-17,1 0-1,0 1 1,0-1-1,0 1 1,0 0-1,1 0 1,0 0-1,-1 0 1,-4 9-1,-2 6 3,-9 24 1,16-34 22,-9 20 76,2 0 0,-8 34 0,16-51-68,-1 1 0,2-1 0,-1 1 0,2 0 0,0 0 0,0 0 0,1-1 0,3 15 0,-2-19 26,1 0 1,0-1-1,0 1 1,1-1-1,0 0 1,0 0-1,0 0 1,1-1-1,0 1 1,1-1-1,9 9 1,-12-13-10,0 1-1,0-1 1,0 0 0,0 0 0,0 0 0,1 0-1,-1 0 1,1 0 0,-1-1 0,1 0-1,-1 0 1,1 0 0,0 0 0,0-1 0,0 1-1,-1-1 1,1 0 0,0 0 0,0 0-1,0-1 1,0 1 0,-1-1 0,1 0-1,0 0 1,-1 0 0,7-4 0,-2 0 21,1 0 1,-1-1-1,0 0 1,0-1 0,-1 1-1,0-2 1,9-10-1,40-66 76,-47 70-108,16-27-49,28-45-11,70-86 1,-93 140-91,-22 28-47,-7 4 176,-1 0 0,0 0 0,0 1 0,1-1 1,-1 0-1,0 0 0,0 0 0,1 0 0,-1 1 0,0-1 0,0 0 0,0 0 0,1 1 0,-1-1 0,0 0 0,0 0 0,0 1 0,0-1 0,0 0 1,0 1-1,0-1 0,0 0 0,1 0 0,-1 1 0,0-1 0,0 0 0,0 1 0,0-1 0,-1 0 0,1 0 0,0 1 0,0-1 0,-2 23-126,0 0 0,-8 28-1,1-4 48,1-7 149,-1 0-1,-2-1 1,-2 0 0,-2-1 0,-25 47-1,33-73 3,-1-1 0,0 1-1,0-2 1,-1 1-1,-12 9 1,19-17-44,0-1 1,-1 0-1,0 0 0,1 0 1,-1 0-1,0 0 1,0-1-1,0 1 1,0-1-1,-3 1 1,5-1-19,0-1 0,0 0 0,0 0 0,0 0 0,0 0 0,1 0 0,-1 0 0,0 0 0,0 0 1,0-1-1,0 1 0,0 0 0,0 0 0,1-1 0,-1 1 0,0-1 0,0 1 0,0-1 0,1 1 1,-1-1-1,0 1 0,1-1 0,-1 1 0,0-1 0,1 0 0,-1 1 0,1-1 0,-1 0 0,1 0 1,-1 0-1,1 1 0,0-1 0,-1 0 0,1 0 0,0 0 0,0 0 0,-1 0 0,1-1 0,0 0-6,0 1-1,0-1 0,-1 0 0,2 0 0,-1 1 0,0-1 1,0 0-1,0 0 0,1 1 0,-1-1 0,1 0 1,-1 1-1,1-1 0,0 0 0,0 1 0,-1-1 0,1 1 1,0-1-1,1 1 0,-1 0 0,0-1 0,2-1 0,1 0 27,1-1 0,-1 1-1,0 0 1,1 0-1,-1 1 1,7-3-1,14-5-106,0 2-1,49-10 0,55-1-1548,-72 12-2522,-3-2-3516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49 10048,'-31'-9'4544,"26"6"-3936,0-2-192,10 10-352,0-10 128,8 5-128,5-8-512,1 4 224,-6-4-2848,5 5 1664,-15-6-3680,7 9 2848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22 137 11808,'-22'-9'5343,"26"3"-4639,14 1 800,5 2-960,54-17 352,7 3-544,47-6-128,-6 3-128,33 0-352,-5 7 128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129 734 3808,'30'-35'13017,"-38"56"-10659,-82 214 1135,61-150-3098,22-67-327,-1 2 60,-5 25 0,12-39-94,0-1-1,0 1 0,0 0 1,1 0-1,0 0 0,0 0 1,1 0-1,2 11 0,-3-16-14,0 0-1,1 0 0,-1 0 1,0 0-1,1 0 1,-1 0-1,1 0 0,-1 0 1,1 0-1,-1 0 1,1 0-1,0-1 0,-1 1 1,1 0-1,0 0 1,0-1-1,0 1 0,-1-1 1,1 1-1,0-1 0,0 1 1,0-1-1,0 1 1,0-1-1,0 0 0,0 1 1,0-1-1,0 0 1,0 0-1,0 0 0,0 0 1,0 0-1,0 0 0,0 0 1,0 0-1,0 0 1,0-1-1,0 1 0,0 0 1,0-1-1,0 1 1,1-1-1,5-2 57,-1 0 1,1 0-1,-1-1 1,9-7-1,12-11-18,-1-2 0,-1 0-1,29-38 1,-31 35-38,36-44-78,-58 71 42,-1-1 1,0 0-1,1 1 0,-1-1 1,1 1-1,-1-1 1,1 1-1,-1-1 0,1 1 1,0-1-1,-1 1 0,1 0 1,-1-1-1,1 1 1,0 0-1,-1-1 0,1 1 1,0 0-1,0 0 0,-1-1 1,1 1-1,1 0 1,-2 0 9,1 1 0,-1-1 1,1 0-1,-1 1 0,0-1 1,1 1-1,-1-1 0,1 0 1,-1 1-1,0-1 0,1 1 1,-1-1-1,0 1 1,1-1-1,-1 1 0,0-1 1,0 1-1,0 0 0,0-1 1,1 1-1,-1 0 0,1 6 14,0 0 0,-1 1 1,0 8-1,0-12-3,1 20 57,4 38 1,-3-56-40,-1 0-1,1 0 1,0-1 0,1 1 0,-1-1 0,1 1 0,0-1 0,1 0 0,-1 0 0,1 0 0,0 0 0,0-1 0,0 0 0,1 0 0,-1 0 0,1 0 0,0-1 0,0 1 0,1-1 0,-1-1 0,1 1 0,-1-1 0,1 0-1,9 2 1,-9-2 14,0-1-1,0 0 0,1 0 1,-1-1-1,0 0 0,0 0 0,1 0 1,-1-1-1,0 0 0,9-3 1,-10 3-14,-1-1 0,1 1 0,-1-1 0,0-1 0,0 1 1,0-1-1,0 1 0,0-1 0,-1 0 0,1-1 0,-1 1 0,0 0 1,0-1-1,4-6 0,1-3-48,-2 0 0,0-1 0,0 1 0,-2-1 0,7-26 0,5-74-162,-16 110 185,2-119-230,-2 76-46,19 66 151,-15-14 143,1 0-1,-1-1 0,1 1 1,1-1-1,-1 0 0,1-1 1,-1 1-1,1-1 0,0 0 1,0-1-1,0 1 1,11 2-1,-2-3 27,0-1 1,-1-1 0,1 0-1,0-1 1,23-4-1,73-21 185,-38 2-33,15-4-34,-87 28-159,-1 0 0,0 0 1,0 1-1,0-1 0,1 0 1,-1 0-1,0 0 0,0 0 1,0 0-1,0 1 0,1-1 1,-1 0-1,0 0 0,0 0 1,0 1-1,0-1 0,0 0 1,0 0-1,0 1 0,1-1 1,-1 0-1,0 0 0,0 0 1,0 1-1,0-1 0,0 0 1,0 0-1,0 1 1,0-1-1,0 0 0,0 0 1,-1 1-1,1-1 0,0 0 1,0 0-1,0 0 0,0 1 1,0-1-1,0 0 0,-4 17 136,-35 83 25,20-53-189,-5 6 77,-12 32-3,33-76-42,0 1 0,0 0 0,1 0 0,1 0 0,0 0 0,0 19 0,1-26 4,0 0 1,0 0-1,1 0 0,-1 0 1,1 0-1,0 1 1,0-1-1,0 0 0,0-1 1,0 1-1,1 0 0,-1 0 1,1-1-1,0 1 1,0 0-1,0-1 0,0 0 1,0 1-1,0-1 0,1 0 1,-1 0-1,1-1 1,-1 1-1,1 0 0,0-1 1,0 1-1,5 1 1,1-1 30,1 0 0,-1-1 0,0 0 1,1-1-1,-1 1 0,1-2 1,-1 1-1,0-1 0,16-4 1,-10 1 16,-1-1 0,1 0 0,-1-1 1,1-1-1,12-8 0,-15 7-46,0 0 0,0-1 0,-1-1 0,0 0 0,-1 0 0,0-1 0,15-23 0,116-180 37,-111 165-35,6-8-3,104-178-103,-114 184 3,-1 0 0,30-97 1,-52 140 34,3-13-60,-6 20 96,0 1 0,0-1 0,0 0 0,0 1 0,0-1 0,1 0 0,-1 1 0,-1-1 0,1 1 0,0-1 0,0 0 0,0 1 0,0-1 0,0 1 0,0-1 0,-1 0 0,1 1 0,0-1 0,0 1 0,-1-1 0,1 1 0,-1-1 0,1 1 0,-1-1 0,1 1 10,-1 0 0,1 0 0,-1 0 0,1 0 0,-1 0 0,1 0 0,-1 0 1,1 0-1,-1 0 0,1 0 0,0 1 0,-1-1 0,1 0 0,-1 0 0,1 1 1,-1-1-1,1 0 0,0 0 0,-1 1 0,1-1 0,0 0 0,-1 1 0,1-1 0,0 1 1,0-1-1,-1 1 0,-18 21-52,1 2-1,2 0 1,-16 28 0,26-42 12,-17 32-25,1 2 0,2 0 0,-15 53 0,-27 141 13,50-180 275,2 0 0,-4 101 1,14-151-200,0 0 0,1 0 0,0 0 0,0-1 1,4 13-1,-5-18-4,1 0 0,0 0 1,0 0-1,0 0 0,0 0 0,0 0 0,0 0 1,1 0-1,-1-1 0,1 1 0,-1 0 0,1-1 1,0 1-1,-1-1 0,1 0 0,0 1 0,0-1 1,0 0-1,0 0 0,0 0 0,0-1 0,4 2 1,-2-1 24,0-1 0,0 0 0,0 1 0,0-2 0,0 1 0,0 0 0,0-1 0,-1 0 0,1 0 0,0 0 0,0 0 0,-1 0 0,7-4 0,1-1 42,1-2 0,15-12-1,-26 20-71,17-16 22,0 0 0,-2 0 0,0-2 0,-1 0-1,17-25 1,53-103-82,-78 134 45,32-62-19,55-139-1,38-265 52,-123 447 29,-6 20-109,0 1 0,-1-1-1,2-16 1,-10 70 114,1-11-10,-36 215 302,-14-1 142,51-229-454,1-3-25,-129 485 997,130-495-974,1 0-1,0-1 1,0 1 0,0 0 0,0 0-1,1 0 1,-1 0 0,1 7 0,0-11-24,0 0 0,1 0-1,-1 1 1,0-1 0,0 0 0,0 0 0,0 1 0,1-1 0,-1 0 0,0 0 0,0 0 0,0 0-1,1 1 1,-1-1 0,0 0 0,0 0 0,1 0 0,-1 0 0,0 0 0,0 0 0,1 1 0,-1-1-1,0 0 1,0 0 0,1 0 0,-1 0 0,0 0 0,1 0 0,-1 0 0,0 0 0,0 0 0,1 0-1,-1 0 1,1-1 0,8-2 65,-2-2-64,-1 0 1,1-1-1,-1 1 0,-1-1 0,1-1 1,6-8-1,24-45 79,-26 42-207,0 0 0,19-24 1,-28 42 111,-1-1 0,0 0 1,1 0-1,-1 1 0,1-1 0,-1 0 1,1 1-1,0-1 0,-1 1 0,1-1 1,0 1-1,-1-1 0,1 1 0,0-1 1,-1 1-1,1 0 0,0 0 0,0-1 1,0 1-1,-1 0 0,1 0 0,0 0 1,0-1-1,0 1 0,-1 0 0,1 0 1,0 0-1,0 1 0,0-1 0,0 0 1,-1 0-1,1 0 0,0 1 0,0-1 1,-1 0-1,1 1 0,0-1 0,0 0 1,-1 1-1,1-1 0,0 1 0,-1-1 1,1 1-1,-1 0 0,2 0 0,2 5-5,-1-1-1,0 0 0,0 1 0,0-1 1,2 8-1,-1-3-5,-2-8 23,9 25 13,2-2 1,26 38-1,-34-56-25,1 1 0,1-1 0,0 0-1,0-1 1,0 1 0,1-1 0,-1-1-1,1 1 1,1-1 0,-1-1 0,15 6-1,-4-2-167,19 7-1296,-35-14 875,0 0 0,0-1 0,0 1 0,0-1 0,0 0 0,0 0 0,0 0 0,0 0 0,-1 0 1,7-2-1,-8 2 397,-1 0 1,1 0-1,-1 0 1,1 0-1,0 0 1,-1-1 0,1 1-1,-1 0 1,1 0-1,-1-1 1,1 1-1,-1 0 1,1-1 0,-1 1-1,1-1 1,-1 1-1,0 0 1,1-1-1,-1 1 1,0-1-1,1 1 1,-1-1 0,0 1-1,1-1 1,-1 0-1,0 1 1,0-1-1,0 1 1,0-1 0,1 1-1,-1-1 1,0 0-1,0 1 1,0-1-1,0 0 1,0-7-2657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7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9312,'-20'9'6698,"24"-7"-6306,1 0 0,0 0 0,-1-1 1,1 0-1,0 0 0,0 0 0,0-1 0,0 1 0,7-2 0,-4 2-233,359 6 1564,-242-6-3472,1-1-3323,-120 0 4557,-1 0-258,-1 0-1,1 0 0,-1 1 0,1-1 1,0 1-1,-1 0 0,7 2 1,3 5-1915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0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80 10464,'-63'-36'4736,"40"27"-4096,15 6-640,13-5-928,3 0 608,15-4-448,9 9 448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1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222 171 2304,'1'-1'94,"-1"0"0,1 0-1,-1 0 1,1 0 0,0 0 0,-1 0 0,1 0 0,0 0 0,0 0-1,0 1 1,0-1 0,0 0 0,0 0 0,0 1 0,0-1 0,0 1-1,0-1 1,2 0 0,-2 1 204,1-1-1,-1 0 1,1 0 0,-1 1-1,1-1 1,-1 0-1,0 0 1,0 0 0,1 0-1,-1-1 1,1-1-1,2-2 574,0-2 3597,-13-6-1316,8 12-3024,0-1 0,0 0 0,-1 1 0,1 0 0,-1-1 1,1 1-1,-1 0 0,0 0 0,0 0 0,1 0 0,-1 0 0,0 0 0,0 0 0,0 1 1,0-1-1,0 1 0,0-1 0,0 1 0,0 0 0,0 0 0,0 0 0,0 0 0,0 0 1,0 0-1,0 0 0,0 1 0,0-1 0,0 1 0,0 0 0,0-1 0,1 1 0,-1 0 1,0 0-1,-3 2 0,-1 2-42,0-1 1,0 1 0,0 1-1,0-1 1,1 1 0,0 0-1,0 0 1,-5 8 0,-7 14 180,2 0 0,-24 58 0,33-70-186,1 0-1,1 1 1,0-1-1,1 1 1,1 0-1,1 0 1,0 23-1,1-37-41,1 0 0,-1 0 0,0 0 0,1 0 0,0 0 0,0 0 0,0 0 0,0 0 0,0 0 1,0-1-1,1 1 0,0 0 0,-1-1 0,1 1 0,0-1 0,4 4 0,-3-3-3,0-2 1,0 1-1,0 0 1,0 0-1,0-1 1,0 0-1,1 1 0,-1-1 1,0-1-1,1 1 1,-1 0-1,1-1 1,-1 0-1,6 0 1,0 0 19,-1 0 1,1-1-1,0 0 1,0-1-1,0 0 1,-1 0-1,1-1 1,-1 0-1,0 0 1,0-1-1,0 0 1,0-1 0,-1 0-1,0 0 1,0 0-1,0-1 1,0 0-1,-1 0 1,11-14-1,-8 4 12,0 0 0,-1 0 0,-1-1 0,-1 0 0,0 0 1,-1-1-1,4-22 0,-3-1 8,-2 0 0,-1-48 1,-3 75-136,0 0 0,-1 0 1,-6-26-1,7 40 57,0 0 0,0-1 0,0 1 1,0 0-1,0 0 0,0-1 0,0 1 0,0 0 1,0 0-1,-1-1 0,1 1 0,0 0 0,0 0 1,0-1-1,0 1 0,0 0 0,-1 0 0,1 0 1,0 0-1,0-1 0,0 1 0,-1 0 0,1 0 1,0 0-1,0 0 0,0 0 0,-1-1 0,1 1 1,0 0-1,0 0 0,-1 0 0,-5 6-77,-6 21-3,1 23 64,-5 55 0,14-89-15,-22 229 275,16-148-47,7-85-183,-61 487 1240,58-481-1158,0 0 0,-1 0-1,0-1 1,-2 0 0,0 0-1,-19 31 1,25-46-68,0 0-1,-1 0 1,1 0-1,-1 0 1,0-1-1,1 1 1,-1 0-1,0-1 1,-2 2-1,2-2-12,1-1 0,0 1 0,0-1 0,0 0 0,-1 1 0,1-1 0,0 0 0,-1 0 0,1 0 0,0 0 0,0 0 1,-1 0-1,1 0 0,0 0 0,0-1 0,-1 1 0,1-1 0,0 1 0,0-1 0,0 1 0,-1-1 0,0 0 0,-2-2-35,0 0 1,0 0 0,0 0-1,1-1 1,-1 0 0,1 1-1,0-1 1,0 0 0,0-1-1,1 1 1,-1 0 0,-2-9-1,-3-8-68,-9-33 0,13 39 14,-2-7-5,2 0 0,0 0 0,1-1 0,1 1 0,2-36 0,0 48 55,1-1-1,0 1 0,1 0 1,0-1-1,1 1 1,0 0-1,1 0 0,0 0 1,0 1-1,1 0 1,0-1-1,1 2 0,0-1 1,8-8-1,-7 11 14,0 0 1,0 0-1,1 1 0,0 1 0,0-1 0,0 1 1,0 1-1,1-1 0,10-1 0,132-33-200,-74 22 181,97-33 397,-142 37-207,0-1 0,0-1 0,35-24 0,-35 19-32,37-33 0,-58 43-90,-1-1-1,0 0 1,0-1 0,-1 0-1,-1 0 1,14-24-1,-8 6 14,-1-1-1,11-41 0,10-66-1,-29 104-20,-14 137-342,7-71 345,1 1-1,1 0 0,3 0 1,0 0-1,12 47 0,-14-76 1,1 1-1,-1-1 0,2 0 0,-1 0 1,0 0-1,1-1 0,0 1 0,0 0 0,0-1 1,1 0-1,5 6 0,-6-8 8,0 0-1,0 0 1,0 0-1,0 0 1,0-1-1,0 1 1,1-1 0,-1 0-1,0 0 1,1 0-1,-1 0 1,1-1-1,-1 1 1,1-1 0,-1 0-1,1 0 1,0 0-1,4-1 1,1-1-27,0 0 0,0 0 1,0-1-1,0 0 1,0 0-1,-1-1 0,1 0 1,-1-1-1,8-6 0,-5 3 16,-1 0 0,0-1 0,-1-1-1,0 1 1,13-20 0,-1-5 33,-1-1 0,-2-1 1,16-46-1,-23 55-53,-7 18-34,0 0-1,9-14 1,-6 18-10,-4 7-12,0 16-29,-3-16 75,-2 102-73,0-70 156,2 44-1,1-72-90,-1 7 61,2-1 0,-1 1 0,2 0 0,-1-1 1,7 16-1,-9-28-42,0 1 0,0-1 0,1 0 0,-1 1 0,0-1 0,0 0 0,0 0 0,1 1 0,-1-1 0,0 0 0,0 1 0,1-1 0,-1 0 0,0 0 0,0 1 0,1-1 0,-1 0 0,0 0 0,1 0 0,-1 0 0,0 1 0,1-1 0,-1 0 0,1 0 0,-1 0 0,0 0 0,1 0 0,-1 0 0,0 0 0,1 0 0,-1 0 0,0 0 0,1 0 0,-1 0 0,1 0 0,-1-1 0,0 1 0,1 0 1,-1 0-1,0 0 0,1 0 0,-1-1 0,0 1 0,0 0 0,1 0 0,-1 0 0,0-1 0,1 1 0,-1 0 0,0-1 0,0 1 0,0 0 0,1-1 0,1-2 28,1 1 1,-1-1-1,0 0 1,0 0-1,3-6 1,37-103-71,-27 70-137,26-53 0,-39 90 87,8-12-159,-10 17 243,1 0 0,-1 0-1,0-1 1,1 1 0,-1 0 0,1 0-1,-1 0 1,0-1 0,1 1 0,-1 0-1,1 0 1,-1 0 0,1 0 0,-1 0-1,0 0 1,1 0 0,-1 0 0,1 0 0,-1 0-1,1 0 1,-1 0 0,1 0 0,-1 0-1,0 0 1,1 1 0,-1-1 0,1 0-1,-1 0 1,0 0 0,1 1 0,-1-1-1,0 0 1,1 0 0,-1 1 0,0-1-1,1 0 1,-1 1 0,0-1 0,1 1-1,3 4-18,-1 0 0,1 1 0,-1-1-1,0 1 1,2 7 0,-2-6 40,0 0 0,1-1 0,-1 1 0,8 8 0,-2-4-15,1-2 0,0 1 0,0-1 0,1 0-1,1-1 1,-1-1 0,1 1 0,0-2 0,20 8 0,-21-10 36,1 0 0,-1-1 0,1 0 1,-1-1-1,1-1 0,0 0 1,0 0-1,0-1 0,0-1 1,-1 0-1,17-3 0,-23 3-31,0 0-1,0-1 1,0 1-1,-1-1 1,1 0-1,0 0 1,-1-1-1,0 0 1,1 1 0,-1-1-1,0-1 1,-1 1-1,1 0 1,0-1-1,-1 0 1,0 0-1,0 0 1,4-7-1,5-11-5,-1-1 0,-1 0-1,-1 0 1,0-1-1,-2 0 1,-1-1-1,-1 0 1,2-30-1,-6 40-24,0 9 1,0 0 0,0 0 0,-1 0 0,0 0 0,-1 0 0,1 0 0,-2-8 0,2 14 11,-1-1 0,1 1 0,0-1 0,0 1-1,0-1 1,0 1 0,-1-1 0,1 0 0,0 1 0,-1-1-1,1 1 1,0 0 0,-1-1 0,1 1 0,0-1 0,-1 1 0,1-1-1,-1 1 1,1 0 0,-1-1 0,1 1 0,-1 0 0,1 0 0,-1-1-1,1 1 1,-1 0 0,0 0 0,1 0 0,-1 0 0,1 0 0,-1-1-1,1 1 1,-1 0 0,0 0 0,1 1 0,-1-1 0,1 0 0,-1 0-1,0 0 1,1 0 0,-1 0 0,1 1 0,-1-1 0,1 0 0,-1 0-1,1 1 1,-1-1 0,1 0 0,-1 1 0,0 0 0,-2 1-21,1 1 1,-1-1 0,1 1-1,0 0 1,-1-1-1,-2 6 1,-5 14 15,1 0-1,1 0 1,1 0-1,1 1 1,1 0-1,-5 45 1,9-48 90,0 39 1,2-50-61,0 0 0,1 0 1,-1 0-1,2-1 0,-1 1 0,7 14 0,-8-21 2,0 0 0,0 0 0,0 0 0,0 0 0,1-1 0,-1 1 0,0 0-1,1-1 1,-1 1 0,1-1 0,0 1 0,-1-1 0,1 0 0,0 0-1,0 0 1,0 0 0,0 0 0,0 0 0,0 0 0,0-1 0,0 1 0,0-1-1,0 1 1,0-1 0,0 0 0,0 0 0,1 0 0,-1 0 0,0 0-1,0 0 1,0-1 0,0 1 0,0-1 0,0 1 0,0-1 0,0 0 0,0 0-1,0 0 1,2-1 0,4-4 5,0-1 1,0 0-1,0 0 1,-1 0-1,0-1 0,7-11 1,-2 4-23,7-9 14,3-4-49,1 1 0,1 1-1,30-25 1,-53 50 26,0 0 0,0 0 0,0 0 0,0 1 0,0-1 0,0 0 0,1 1 0,-1-1 0,0 0 0,0 1 0,1-1 0,-1 1 0,0 0 0,0-1 0,1 1 0,-1 0 0,0 0 0,1 0 0,-1 0 0,0 0 0,1 0 0,-1 0 0,0 0 0,1 1 0,-1-1-1,0 1 1,1-1 0,0 1 0,0 1 2,0 0-1,0-1 1,-1 1-1,1 0 1,-1 0-1,1 0 1,-1 0-1,0 0 0,0 0 1,0 0-1,0 1 1,0-1-1,0 0 1,0 5-1,1 3 39,0 0 0,-1-1-1,-1 1 1,1 0 0,-3 17 0,-11 48 101,2-19 12,11-56-137,0 1 0,-1 0 0,1 0 1,0 0-1,0 0 0,0-1 0,0 1 0,0 0 0,0 0 0,0 0 0,1 0 0,-1-1 0,0 1 0,0 0 0,1 0 0,-1 0 0,0-1 0,1 1 0,0 1 0,-1-2 0,1 0 0,-1 1-1,1-1 1,-1 0 0,1 0 0,-1 1-1,1-1 1,0 0 0,-1 0 0,1 0 0,-1 0-1,1 0 1,-1 0 0,1 0 0,0 0-1,-1 0 1,1 0 0,-1 0 0,1 0-1,-1 0 1,2-1 0,3-1 25,1 0 0,-1-1 0,1 0-1,6-5 1,94-77 42,-34 24-267,-67 57 173,0 0 1,0 0-1,1 1 1,-1 0-1,1 0 0,0 1 1,0 0-1,0-1 1,9 0-1,-11 2 11,-1 1 0,0 0 0,0 0-1,0 0 1,1 0 0,-1 0 0,0 1 0,0 0 0,0-1-1,0 1 1,0 0 0,0 1 0,0-1 0,0 0 0,0 1 0,0 0-1,-1-1 1,1 1 0,-1 0 0,4 4 0,15 16 44,-2 2 0,0 0 0,25 43 0,-21-33-454,-2-5-2790,-18-25 1645,-1 1-1,0-1 0,0 1 1,0-1-1,1 8 0,-1-3-1753,1 7-143,-2-3-2216,-1-2 2439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97 3488,'0'-1'111,"-1"1"0,0-1 0,1 1-1,-1-1 1,0 0 0,1 1 0,-1-1 0,-19-2 16857,46-3-15641,-2 0-755,-9 4-424,135-24 1032,60-14-529,-205 40-666,20-4 100,30 0-1,-53 4-265,-2 24-13157,0-8 7178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1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24 10208,'-61'-23'4640,"32"31"-4032,21-5-608,8 6-128,-5-1-512,10 4 352,3 3-640,11 5 512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1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292 940 3648,'2'-2'625,"1"-1"0,0 0 0,-1-1 0,0 1 0,0 0-1,0-1 1,0 1 0,-1-1 0,2-4 0,-2 6-340,-1 0 1,0 1-1,0-1 0,0 0 0,-1 1 0,1-1 0,0 0 0,0 1 1,-1-1-1,0 0 0,1 1 0,-1-1 0,0 1 0,1-1 0,-1 1 1,0-1-1,0 1 0,0 0 0,0 0 0,0-1 0,-1 1 1,1 0-1,-3-2 0,0 0-56,-1-1-1,0 1 1,0 0 0,0 1 0,0-1-1,0 1 1,-1 0 0,1 0 0,-1 1 0,1-1-1,-1 1 1,1 1 0,-1-1 0,0 1-1,0 0 1,1 0 0,-1 0 0,0 1-1,1 0 1,-1 0 0,1 1 0,-9 2 0,-1 2-113,1 0 0,0 1 0,0 1 0,0 0 0,1 1 0,-23 20 0,32-26-102,0 1-1,0 0 1,0 1 0,1-1-1,0 1 1,0-1-1,0 1 1,0 0 0,1 0-1,0 0 1,0 0-1,0 1 1,0-1 0,1 0-1,0 1 1,0-1-1,1 1 1,0-1 0,0 1-1,0-1 1,0 1-1,1 0 1,0-1 0,0 0-1,0 1 1,1-1-1,0 0 1,0 1-1,0-1 1,3 4 0,2 5 66,1-2 1,0 1-1,0-1 1,2-1 0,14 16-1,-21-24-38,1 1 1,0-1-1,0 0 0,0 0 0,0 0 0,1 0 1,-1-1-1,1 0 0,-1 0 0,1 0 0,0 0 1,0-1-1,0 0 0,0 0 0,0 0 0,0 0 1,0-1-1,10-1 0,1-2 18,-1-1 0,0-1 0,0-1 0,0 0-1,-1-1 1,1 0 0,-2-1 0,1-1 0,-1 0 0,-1 0 0,0-2 0,16-16 0,-24 22-43,0 1 0,0-1 0,-1 0 0,1 0 0,-1 0 0,-1 0 0,1-1 0,-1 1 0,0-1 0,0 0 0,0 1 0,-1-1 0,0 0 0,1-9 1,-3 4-8,0 1 1,0-1-1,-1 1 1,0 0 0,-1 0-1,0 0 1,-1 0-1,0 0 1,-1 1 0,1-1-1,-12-14 1,11 17-49,0 0 0,-1 0 1,0 0-1,-1 0 1,0 1-1,1 0 0,-2 1 1,1-1-1,-1 1 0,0 1 1,0 0-1,0 0 0,-15-5 1,23 9 30,-1 0 0,1-1 0,-1 1 0,1 0 0,-1 0 0,1 0 0,-1-1 0,1 1 0,-1 0 0,1 0 0,-1 0 0,1 0 0,-1 0 0,1 0 1,-1 0-1,1 0 0,-1 0 0,1 0 0,-1 0 0,1 1 0,-1-1 0,1 0 0,-1 0 0,1 0 0,-1 1 0,1-1 0,0 0 0,-1 0 0,1 1 1,-1-1-1,1 0 0,-1 2 0,1-2 10,0 1 1,0 0 0,0-1 0,0 1 0,0 0-1,0-1 1,1 1 0,-1 0 0,0-1 0,0 1-1,0 0 1,1-1 0,-1 1 0,0-1 0,1 1-1,-1-1 1,1 1 0,-1-1 0,1 1-1,0 0 1,2 1 9,-1 0-1,1 0 0,1 0 0,-1 0 1,0-1-1,0 1 0,1-1 1,-1 0-1,0 0 0,1 0 1,-1-1-1,1 1 0,6 0 1,7-1 116,27-2 0,-27 1-138,11-1 10,0-1 0,0-2 0,0 0 0,41-15 0,-48 13 46,0-2 1,-1-1-1,-1 0 0,1-1 0,-2-1 0,22-19 1,12-14-155,36-28 128,-60 57-42,-28 15 30,1 1-1,-1 0 1,0 0 0,1 0-1,-1 0 1,0 0 0,1 0 0,-1 0-1,0 0 1,1 0 0,-1 0-1,0 0 1,1 1 0,-1-1 0,0 0-1,1 0 1,-1 0 0,0 0-1,1 0 1,-1 1 0,0-1 0,0 0-1,1 0 1,-1 1 0,0-1 0,0 0-1,0 0 1,1 1 0,-1-1-1,0 0 1,0 0 0,0 1 0,0-1-1,1 0 1,-1 1 0,0-1-1,0 0 1,0 1 0,7 18 82,-5-12-127,7 23 139,-2 1 0,-1-1 0,4 58 0,-7-56-46,-1-17-35,10 77-145,-9-77 124,0 0 0,2 0 0,-1-1 0,8 15 0,-9-25 25,-1 1 1,1-1-1,-1 0 0,1 0 1,0 0-1,1-1 0,-1 1 1,1-1-1,0 0 0,-1 0 1,1 0-1,1 0 1,-1-1-1,0 0 0,1 0 1,-1 0-1,1 0 0,-1-1 1,1 1-1,0-1 0,0 0 1,0-1-1,-1 1 1,1-1-1,5 0 0,2-1 42,0 0-1,0-1 1,0 0-1,-1 0 1,1-2-1,-1 1 0,0-1 1,0-1-1,16-8 1,-16 6-66,0 0 0,0 0 1,-1-1-1,0 0 0,0-1 1,15-17-1,-12 7 31,-1-1 1,0-1 0,10-27 0,23-70 28,-17 28-54,-3 0 0,-5-1 0,16-166 0,-32 207-413,-5 41 201,-1 10 6,-5 17 13,2 3 124,2 0 0,-2 27 0,1-13 20,-3 60 159,6 152-1,4-187-89,3-1 1,24 110-1,-25-149 46,2 0 1,9 20-1,-12-32-12,0 0 0,1 0 0,0 0 1,0-1-1,0 1 0,1-1 0,7 6 0,-12-12-49,1 0 1,-1 0-1,0 1 0,0-2 0,1 1 1,-1 0-1,1 0 0,-1 0 1,1-1-1,-1 1 0,1-1 0,-1 1 1,1-1-1,-1 1 0,1-1 0,0 0 1,-1 0-1,1 0 0,0 0 0,-1 0 1,1 0-1,-1 0 0,1-1 1,0 1-1,-1-1 0,1 1 0,-1-1 1,1 1-1,-1-1 0,1 0 0,-1 0 1,0 0-1,1 0 0,-1 0 0,0 0 1,0 0-1,0 0 0,2-2 0,0-2 9,-1 0 0,0 1-1,0-1 1,0 0 0,0 0-1,-1-1 1,0 1 0,0 0 0,0 0-1,-1-1 1,0 1 0,0-10-1,-2 3-72,1 0 0,-2 1 0,0-1 0,-6-17 0,7 24 26,-1 0-1,1 1 1,-1-1-1,1 1 1,-1 0-1,0 0 0,-1 0 1,1 0-1,-1 1 1,0-1-1,1 1 1,-2 0-1,-6-4 1,11 6 20,0 1 0,0 0 0,0 0 1,-1 0-1,1 0 0,0 0 0,0 0 1,0-1-1,0 1 0,0 0 0,0 0 0,0 0 1,-1 0-1,1-1 0,0 1 0,0 0 1,0 0-1,0 0 0,0-1 0,0 1 0,0 0 1,0 0-1,0 0 0,0-1 0,0 1 1,0 0-1,0 0 0,0 0 0,0-1 0,0 1 1,0 0-1,0 0 0,0 0 0,0 0 0,1-1 1,-1 1-1,0 0 0,0 0 0,0 0 1,0 0-1,0-1 0,0 1 0,1 0 0,-1 0 1,0 0-1,0 0 0,0 0 0,0 0 1,1 0-1,-1-1 0,0 1 0,0 0 0,1 0 1,8-4-64,-1 2 80,0 0 0,0 1 0,0 0 0,14 0 0,11 0 24,302-32-100,-325 32 59,1 0 0,-1 1-1,1 0 1,15 3 0,-24-3-2,1 0 0,-1 1 0,0-1 1,1 1-1,-1 0 0,0 0 0,1 0 1,-1 0-1,0 0 0,0 0 0,0 0 1,0 1-1,0-1 0,0 1 0,-1 0 1,1-1-1,0 1 0,-1 0 0,1 0 0,-1 0 1,0 0-1,1 0 0,-1 1 0,0-1 1,0 3-1,1 5 10,-1 0 1,0 0-1,0 1 1,-1-1-1,-1 0 1,0 0-1,0 0 1,-6 20-1,4-18 8,1 0 0,0 0 0,1-1-1,0 1 1,1 19 0,1-21 6,0-3-24,0-1 0,0 1 1,4 11-1,-5-17 17,1 1 0,0 0 0,-1-1 0,1 1 0,0 0 0,0-1 0,1 1 0,-1-1 0,0 0 0,0 1 1,1-1-1,-1 0 0,0 0 0,1 0 0,-1 0 0,1 0 0,0 0 0,1 1 0,-1-2 17,-1 0 0,1 1 0,-1-1 0,1 0 0,0 0 0,-1 0 0,1 0 0,-1 0 0,1 0 0,-1-1 0,1 1 0,-1-1 0,1 1 0,-1-1 0,0 1 0,1-1 0,-1 0 0,3-1 0,24-19 262,-19 12-286,20-15 43,-1-3-1,-1 0 1,-1-2-1,37-54 0,68-136-8,-95 155-66,-35 62 31,27-47-54,-2 0 0,30-83-1,-43 91 24,-2 0 0,-2-1-1,-1 0 1,-3 0 0,1-46-1,-6 85-11,0 0 0,0 0 0,0 0 0,-1-1 0,1 1-1,-2-2 1,2 4 30,0 1 1,0 0-1,0 0 0,0-1 0,0 1 0,0 0 0,-1 0 1,1 0-1,0-1 0,0 1 0,0 0 0,0 0 0,-1 0 0,1-1 1,0 1-1,0 0 0,0 0 0,-1 0 0,1 0 0,0 0 1,0 0-1,-1 0 0,1-1 0,0 1 0,0 0 0,-1 0 1,1 0-1,0 0 0,0 0 0,-1 0 0,1 0 0,-1 1-16,0-1-1,0 1 0,0-1 0,0 1 0,1-1 0,-1 1 0,0-1 1,0 1-1,0 0 0,1 0 0,-1-1 0,-1 3 0,-13 18-105,1 0 0,1 1 0,-12 28 0,-26 76 196,36-80-49,2 0 0,2 1 1,2 1-1,2-1 0,2 2 0,2-1 0,2 0 1,7 55-1,-4-85 16,1-1 0,0 1 0,2-1 1,0 1-1,0-1 0,2-1 0,10 20 1,-14-30 11,1 0-1,0-1 1,0 1 0,0-1 0,1 0 0,-1-1 0,1 1 0,1-1 0,8 7 0,-10-9-6,1 0 0,-1 0 0,1 0 0,-1-1 0,1 0-1,0 1 1,0-1 0,-1-1 0,1 1 0,0-1 0,0 0 0,0 0 0,0 0 0,8-2 0,-7 0-39,0 0 1,1 0 0,-1-1-1,0 1 1,0-1-1,0-1 1,0 1 0,-1-1-1,0 0 1,7-6-1,6-8 35,22-27 0,-27 30 21,-8 10-85,1-2-8,0 0 0,1 0 1,10-8-1,-15 14 28,-1-1 1,1 1-1,0 0 0,0 0 0,0 0 0,1 0 0,-1 0 1,0 1-1,0-1 0,0 0 0,1 1 0,-1 0 0,0 0 1,1-1-1,-1 1 0,0 1 0,1-1 0,3 1 0,11 5 8,-1 0 0,0 1 0,0 1 0,20 14-1,-24-15 144,-8-4-75,-7-5-11,0 1 0,0-1 0,0 1 0,0-1 1,0 1-1,-5-1 0,-6-3 71,11 3-139,0 1 0,0 0 0,0 0 0,0 0 0,0 1 1,0-1-1,-1 1 0,1-1 0,0 1 0,0 0 0,0 0 0,0 1 0,-1-1 1,1 1-1,0-1 0,0 1 0,0 0 0,-5 3 0,4-2-7,0 1 1,0-1-1,0 1 0,1 0 0,0 1 1,-1-1-1,1 1 0,0-1 0,1 1 1,-1 0-1,1 0 0,-3 6 0,-1 2 44,1 0-1,0 1 0,1-1 1,0 1-1,1 0 0,0 0 1,1 0-1,1 1 0,0-1 1,1 0-1,0 0 0,4 24 1,-3-34 7,-1 0 0,1 0 1,0 0-1,0 0 0,0 0 1,0 0-1,1 0 0,-1 0 0,1 0 1,0-1-1,0 1 0,3 3 1,-4-5-21,0 0 1,0-1 0,0 1-1,1 0 1,-1-1-1,0 1 1,0-1 0,1 1-1,-1-1 1,0 1 0,1-1-1,-1 0 1,0 0-1,1 0 1,-1 0 0,0 0-1,1 0 1,-1 0 0,0 0-1,1 0 1,-1-1 0,0 1-1,1-1 1,-1 1-1,0-1 1,0 1 0,0-1-1,1 0 1,-1 1 0,0-1-1,0 0 1,1-1-1,11-10 35,0 0-1,-1 0 0,0-1 0,10-16 1,-5 7-26,5-6-173,28-46 1,-38 51 67,-5 11-63,-6 10-38,-2 3-113,0 4 276,0-1 0,-1 1 0,2-1 0,-1 1 0,0 0 0,1-1 0,0 1 0,0 0 0,0 0 0,1-1-1,-1 1 1,3 7 0,-2-8 37,0-1-1,0 0 0,0 0 0,1 1 1,-1-1-1,1 0 0,0 0 0,0-1 1,0 1-1,0 0 0,0 0 1,1-1-1,-1 0 0,1 1 0,-1-1 1,1 0-1,0 0 0,5 2 0,2 0 13,0-2-1,0 1 0,0-2 0,0 1 1,1-1-1,-1-1 0,0 0 1,0 0-1,1-1 0,-1 0 0,0-1 1,0 0-1,0-1 0,0 0 0,0 0 1,-1-1-1,1 0 0,-1-1 0,0 0 1,-1-1-1,1 1 0,-1-2 0,0 1 1,12-14-1,-5 1-15,-1-1-1,-1-1 1,-1-1 0,-1 1 0,-1-2 0,8-25-1,38-144-370,-54 183 346,20-85-4,9-100 0,-11-41-209,-19 219 207,0 12-2,-1-1 0,0 1 0,1-1 1,-2 1-1,1-1 0,0 1 0,-1-1 0,0 1 0,-3-8 0,4 12 23,0-1-1,0 1 0,0 0 0,0 0 1,0 0-1,0-1 0,0 1 0,0 0 1,0 0-1,0 0 0,-1-1 0,1 1 1,0 0-1,0 0 0,0 0 0,0 0 0,-1-1 1,1 1-1,0 0 0,0 0 0,0 0 1,-1 0-1,1 0 0,0 0 0,0 0 1,0 0-1,-1 0 0,1-1 0,0 1 1,0 0-1,-1 0 0,1 0 0,0 0 0,0 0 1,0 0-1,-1 1 0,1-1 0,0 0 1,0 0-1,-1 0 0,1 0 0,0 0 1,0 0-1,0 0 0,-1 0 0,1 0 1,0 1-1,0-1 0,0 0 0,0 0 0,-1 0 1,1 0-1,0 1 0,0-1 0,0 0 1,0 0-1,0 0 0,0 1 0,-1-1 1,1 0-1,0 0 0,-7 16-60,1 7 90,0 0 0,-3 45 1,4-29 12,-14 204 259,19-234-286,7 226 332,-3-198-336,1-1-1,2 0 0,1-1 1,18 49-1,-6-37-1642,40 73-1,-55-113 250,-4-4 854,1-1 1,-1 1-1,1-1 1,-1 1-1,0-1 1,0 1-1,0 0 0,0 0 1,0 0-1,-1 0 1,1-1-1,-1 4 0,0-5 402,0-1 0,0 1 0,0-1 0,0 1 0,0-1 0,0 1 0,0-1 0,0 0 0,-1 1 0,1-1 0,0 1 0,0-1 0,0 0 0,-1 1 0,1-1 0,0 1 0,0-1 0,-1 0 0,1 0 0,0 1 0,-1-1 0,1 0 0,0 1 0,-1-1 0,1 0 0,-1 0-1,1 0 1,-1 1 0,-15 0-2904,-20-11-1355,33 8 3840,-25-6-1788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15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451 268 7392,'-53'-24'2373,"53"24"-2308,-1 0 0,1 0-1,-1 0 1,1 0 0,-1 0 0,1-1 0,-1 1 0,1 0-1,-1 0 1,1 0 0,0-1 0,-1 1 0,1 0-1,-1 0 1,1-1 0,0 1 0,-1 0 0,1-1-1,0 1 1,-1 0 0,1-1 0,0 1 0,0-1 0,-1 1-1,1 0 1,0-1 0,0 1 0,-1-2 0,7 0 785,-5 1-593,15-5 859,0 1 0,0 0 0,0 1 0,29-4 0,68 1 434,-32 4-1527,0 5-1,-1 2 1,104 21 0,-96-3-1783,-77-18 565,0 0 0,0 1 1,-1 0-1,1 1 1,15 11-1,-3 2-1146</inkml:trace>
  <inkml:trace contextRef="#ctx0" brushRef="#br0" timeOffset="1">68 28 9056,'-44'-11'4096,"25"11"-3552,14-5-800,10 1-1376,9 4 1024,17-5-2208,6 2 1600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19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564 1050 3136,'-2'-1'210,"1"0"0,-1 0 1,1 0-1,0 0 0,0-1 1,-1 1-1,1-1 0,0 1 0,0 0 1,0-1-1,1 0 0,-2-1 1,1 1 188,0 0 0,0 0 0,0 1 1,0-1-1,0 0 0,0 1 1,-1-1-1,1 1 0,-1-1 0,1 1 1,-3-3-1,-7-1 576,1-1-1,-1 1 1,0 1-1,0 0 1,0 0-1,-24-4 1,7 5 163,-55-2 0,68 5-952,1 1 0,0 0 0,0 1 0,-1 0 0,1 1 0,1 1 0,-1 0 0,0 1-1,1 0 1,0 1 0,0 0 0,1 1 0,-22 16 0,21-12-149,0 0 0,1 0 1,0 1-1,0 1 0,-11 18 0,20-27-21,0 0 0,0 1 0,1 0 0,0 0 0,0 0 1,0 0-1,1 0 0,-1 0 0,1 0 0,1 0 0,-1 1 0,1-1 0,0 0 0,0 1 0,0-1 0,1 0 0,-1 0 0,1 1 0,1-1 0,-1 0 0,4 7 0,-4-9 14,1 1 0,-1-1-1,1 0 1,0 1 0,1-1 0,-1 0 0,0 0-1,5 3 1,-5-4-14,-1-1 0,0 0 0,1 0 0,0 0 0,-1 0 0,1-1 0,0 1 0,-1 0-1,1-1 1,0 1 0,0-1 0,0 1 0,-1-1 0,1 0 0,0 0 0,0 0 0,0 0 0,0 0 0,3-1 0,3-1 80,1-1 1,-1 0 0,0-1 0,0 0 0,0 0 0,0 0 0,8-7-1,48-42 373,-55 45-475,8-7 26,-1-1 0,0-1 0,-1 0 1,-1-1-1,-1 0 0,0-1 0,-1 0 0,12-30 0,-15 12-346,-8 32 80,-3 19 24,1-4 279,0 1 0,1 0 0,0 0 0,0-1 0,1 1-1,1 0 1,3 13 0,-4-19-22,1-1-1,0 1 1,0-1-1,0 1 0,0-1 1,1 0-1,-1 0 1,1 0-1,0 0 0,1-1 1,-1 1-1,1-1 1,-1 0-1,1 0 0,0 0 1,0-1-1,0 1 0,7 2 1,-5-2 41,0-1 1,0 0-1,1 0 1,-1-1-1,1 0 1,-1 0 0,1 0-1,-1-1 1,1 0-1,12-1 1,-9-1-17,-1 0 1,1-1 0,-1 0 0,0 0-1,0-1 1,16-9 0,-9 3-32,0-1 0,-1-1 0,-1-1 0,0 0 0,0 0 0,-1-2 0,13-19 0,17-32 37,-27 40-138,2 0 0,40-47 0,-57 72 73,-1 0 0,1 0 0,0 0 0,0 0 0,0 1 0,0-1 0,0 0 0,0 1 0,0-1 0,0 1 0,0-1 0,0 1 0,0-1 0,0 1 0,1 0 0,-1 0 0,0-1 0,0 1 0,2 0 0,-2 1 7,0-1 0,0 0 0,0 1 1,0-1-1,0 1 0,-1-1 0,1 1 0,0 0 0,0-1 1,-1 1-1,1 0 0,0-1 0,-1 1 0,1 0 0,-1 0 1,1 0-1,-1-1 0,1 1 0,-1 0 0,0 0 1,1 0-1,-1 0 0,0 0 0,1 1 0,1 13 78,0 0 1,-1 0-1,0 0 0,-1-1 0,-4 26 1,0-10 31,-2 0 0,-12 40 0,-6 23 178,23-75-235,0-18-50,1 1 1,0-1-1,0 0 0,0 1 0,0-1 1,0 1-1,0-1 0,0 1 0,0-1 1,0 1-1,0-1 0,0 0 0,0 1 1,0-1-1,0 1 0,0-1 1,1 1-1,-1-1 0,0 0 0,0 1 1,0-1-1,1 0 0,-1 1 0,0-1 1,0 0-1,1 1 0,-1-1 0,0 0 1,1 1-1,-1-1 0,1 1 0,5-4 26,-1 1-1,1-1 1,-1 0-1,0 0 1,6-4-1,1-1-31,67-45-62,-35 22 24,65-33 1,-104 62 2,0 0-1,0 0 1,1 0 0,-1 0-1,0 1 1,1-1 0,-1 2 0,0-1-1,9 0 1,-11 1 21,0 1-1,0-1 1,0 1-1,-1-1 1,1 1 0,0 0-1,0 0 1,-1 1-1,1-1 1,0 0 0,-1 1-1,0 0 1,1-1 0,-1 1-1,0 0 1,0 0-1,0 0 1,0 0 0,2 4-1,17 25-2,-15-21 11,1 0-1,0 0 1,0-1 0,13 13-1,-17-20 18,0 0-1,0 0 1,0 0 0,0 0-1,0 0 1,0 0-1,1-1 1,-1 0 0,1 1-1,-1-1 1,1-1-1,-1 1 1,1 0 0,0-1-1,-1 0 1,1 0-1,-1 0 1,8-1-1,8-4 15,0 0 0,-1-2-1,1 0 1,-1-1-1,29-18 1,-15 9-64,6-4-2,-2-1-1,0-2 1,48-42-1,-59 45 23,-2-2-1,-1-1 0,-1-1 0,-1-1 1,20-33-1,-35 49 1,-5 10 12,0 0-1,0 0 1,0 0-1,0 0 1,0 0-1,0 0 1,0 0-1,0 0 1,0 0-1,0 0 1,0 0-1,0 0 1,0 0-1,0 0 1,0 0-1,0 0 0,0 0 1,0 0-1,0 0 1,0 0-1,0 0 1,0 0-1,0 0 1,0 0-1,-1 0 1,1 1-1,0-1 1,0 0-1,0 0 1,0 0-1,0 0 1,0 0-1,0 0 1,0 0-1,0-1 1,0 1-1,0 0 1,0 0-1,0 0 1,0 0-1,0 0 1,0 0-1,-1 0 1,1 0-1,0 0 0,0 0 1,0 0-1,0 0 1,0 0-1,0 0 1,0 0-1,0 0 1,0 0-1,0 0 1,0 0-1,0 0 1,0 0-1,0 0 1,0 0-1,0 0 1,0 0-1,0-1 1,0 1-1,0 0 1,0 0-1,0 0 1,0 0-1,0 0 1,-19 18-275,-88 111-184,54-63 357,29-35 150,1 0 1,1 1 0,-27 55 0,42-73-27,1 1 1,0 0-1,1 0 0,1 0 1,0 1-1,1-1 1,1 1-1,0 0 0,1 0 1,1 0-1,2 25 0,-1-35-12,1 0-1,-1 0 0,1 0 0,0-1 0,0 1 0,5 8 0,-6-12-1,1 0 1,-1 1-1,0-1 0,1 0 1,0 0-1,-1-1 1,1 1-1,0 0 1,0-1-1,0 1 1,0-1-1,0 1 1,1-1-1,-1 0 0,0 0 1,1 0-1,4 1 1,-4-1 13,1-1 1,-1 0-1,1 0 1,-1 0-1,1-1 1,-1 1-1,1-1 1,-1 0 0,1 0-1,-1 0 1,0 0-1,1-1 1,-1 1-1,0-1 1,5-4-1,1-1 13,0 0-1,0-1 1,11-12-1,-5 2-26,-1-1-1,0 0 0,-2-1 1,0-1-1,-1 1 0,14-41 1,30-134-1,-15-4-179,-28 137 81,-9 49-135,-1 16 122,-1 23 152,0 251-126,-20 141 694,14-367-393,-14 58 1,13-84-178,-1 0-1,-1 0 1,-1-1-1,-16 29 1,22-47-20,-1 1 1,-1-2-1,1 1 0,-1 0 0,0-1 1,0 0-1,0 0 0,-1 0 1,0-1-1,1 0 0,-2 0 0,1 0 1,0-1-1,-1 0 0,0 0 1,0-1-1,1 0 0,-1 0 0,-1 0 1,1-1-1,0 0 0,0-1 0,0 1 1,-1-1-1,1-1 0,0 1 1,0-1-1,-10-3 0,3 0-139,0 0 0,0-1 0,-20-10 0,26 11 90,1 0 0,0 0-1,0-1 1,0 0 0,1 0 0,0-1 0,-10-11 0,15 16 22,-8-9-70,1-1-1,1 0 0,-11-20 0,16 27 45,1 0-1,0 0 1,-1 0-1,2 0 1,-1-1 0,0 1-1,1 0 1,-1 0-1,1 0 1,1-1 0,-1 1-1,0 0 1,1 0 0,0-1-1,2-5 1,0 3 24,0 0 0,0 0 0,1 1 0,0-1 0,0 1 0,0 0 0,1 0 0,0 0 0,0 1 0,10-8 0,5-3-89,39-22 0,-59 38 91,263-150-135,-212 120 280,-2-1 0,82-69 0,-105 78-137,13-9 109,-2-2 0,59-66 0,-85 83-116,-4 7 17,1-1 1,0 1-1,0 0 1,0 0-1,12-8 1,-20 17-10,0 0 0,0 0 0,0 0 0,0 0 0,1 0 1,-1 0-1,0 0 0,0 0 0,0 0 0,0 0 0,0 0 0,0 0 0,1 0 1,-1 0-1,0 0 0,0 0 0,0 0 0,0 0 0,0 0 0,0 0 0,1 0 1,-1 0-1,0 0 0,0 0 0,0 0 0,0 0 0,0 0 0,0 0 0,0 1 1,0-1-1,1 0 0,-1 0 0,0 0 0,0 0 0,0 0 0,0 0 0,0 0 1,0 0-1,0 1 0,0-1 0,0 0 0,0 0 0,0 0 0,0 0 0,0 0 1,0 0-1,0 1 0,0-1 0,0 0 0,0 0 0,0 0 0,1 7-4,-5 8-78,-1 1 0,0-1 1,-10 21-1,-4 10 69,19-45 12,-8 22 84,-9 41 0,16-58-56,0 0 0,0 0 0,0 0 0,1 0 0,0 0 1,1 0-1,-1 0 0,1 0 0,0 0 0,0 0 0,1 0 1,3 8-1,-4-13-27,-1 0 1,1 0-1,0 0 0,0 0 1,0 0-1,0 0 0,0 0 1,0-1-1,0 1 1,0 0-1,0-1 0,0 1 1,0-1-1,1 1 1,-1-1-1,0 1 0,0-1 1,1 0-1,-1 1 0,0-1 1,1 0-1,-1 0 1,0 0-1,0 0 0,1 0 1,-1-1-1,0 1 1,0 0-1,1 0 0,0-1 1,6-2 30,0 1 0,0-1 0,10-6 0,17-11-104,-1-1-1,-1-1 1,-2-2-1,0-2 1,37-39-1,-33 33-60,-35 32 120,1-1 1,-1 1-1,0-1 1,1 1-1,-1 0 0,1-1 1,-1 1-1,1 0 1,-1 0-1,1-1 0,-1 1 1,1 0-1,-1 0 0,1 0 1,-1 0-1,1 0 1,-1 0-1,1-1 0,-1 1 1,2 1-1,-2-1-4,0 0 0,1 0 0,-1 0 1,0 1-1,0-1 0,1 0 0,-1 0 0,0 1 0,0-1 0,1 0 0,-1 1 0,0-1 1,0 0-1,0 0 0,0 1 0,1-1 0,-1 1 0,0-1 0,0 0 0,0 1 0,0 0 0,0 23-227,-1-21 238,-2 23 24,0 28 0,3-45-11,0-1 1,1 0-1,0 1 0,1-1 1,0 0-1,0 0 0,6 14 1,-7-21-1,-1 1 1,1-1 0,-1 0-1,1 0 1,0 0-1,-1 0 1,1 0 0,0 0-1,0 0 1,0 0-1,0 0 1,0 0 0,0 0-1,0 0 1,0 0 0,0-1-1,0 1 1,0-1-1,0 1 1,1-1 0,-1 1-1,0-1 1,0 1-1,1-1 1,-1 0 0,0 0-1,1 0 1,-1 0-1,0 0 1,1 0 0,-1 0-1,0 0 1,0 0-1,1-1 1,-1 1 0,0 0-1,0-1 1,1 1-1,-1-1 1,1 0 0,5-3 18,-1 0 0,-1 0 1,1-1-1,0 1 0,-1-1 0,5-6 1,-2 2-63,-1 0 1,-1 0-1,1-1 0,6-14 1,-9 17 12,8-16-73,-1-1 0,14-48 0,-20 55 55,99-284-375,-14-41 187,-81 296 184,3-9-78,-2 0 0,4-91-1,-14 145 111,0-1 0,0 0 0,0 0 0,0 0 0,0 0-1,-1 0 1,1 1 0,0-1 0,-1 0 0,0 0 0,1 1 0,-1-1-1,0 0 1,0 1 0,-1-4 0,1 5 7,1 0-1,0 0 1,-1 0 0,1 0-1,-1-1 1,1 1 0,0 0 0,-1 0-1,1 0 1,0 0 0,-1 0-1,1 0 1,-1 0 0,1 0 0,0 0-1,-1 0 1,1 0 0,0 0-1,-1 0 1,1 0 0,-1 1 0,1-1-1,0 0 1,-1 0 0,1 0-1,0 0 1,-1 1 0,1-1-1,-2 2 1,0 0-1,0 0 0,0 0 1,0 0-1,1 0 0,-1 0 1,-1 3-1,-8 15 2,1 0 0,-15 41 0,-9 50 0,17-48 20,3 2 0,3 0 0,-3 67 0,10-80-31,-5 136-45,9-166 105,1 1 0,2 0 1,0-1-1,2 1 0,0-1 0,10 24 0,-12-39-34,0 0-1,1 1 0,0-2 0,0 1 0,0 0 1,1-1-1,0 0 0,1 0 0,-1 0 0,1-1 1,0 0-1,11 7 0,-8-7-11,0 0-1,1 0 1,-1-1 0,1-1-1,0 0 1,0 0 0,0-1-1,19 2 1,-11-3 12,-1 0 0,1-2 0,-1 0 0,1-1 0,-1-1 0,1-1 0,-1 0 0,-1-1 1,1-1-1,-1-1 0,19-10 0,-22 9-26,0 0 1,-1-2 0,0 1-1,-1-1 1,20-24 0,-14 14 7,-1-2 1,21-37-1,-35 56 24,-1 0 0,1 0-1,-1-1 1,0 1 0,0 0-1,0-1 1,0 1-1,0-1 1,-1 1 0,0-1-1,1 1 1,-1-1 0,-1 1-1,1-4 1,0 7-23,0 0 1,0-1 0,0 1 0,0 0-1,0 0 1,0 0 0,-1 0-1,1 0 1,0-1 0,0 1-1,0 0 1,0 0 0,0 0-1,0 0 1,0 0 0,0-1-1,0 1 1,0 0 0,0 0-1,-1 0 1,1 0 0,0 0 0,0 0-1,0 0 1,0 0 0,0 0-1,0-1 1,-1 1 0,1 0-1,0 0 1,0 0 0,0 0-1,0 0 1,0 0 0,-1 0-1,1 0 1,0 0 0,0 0-1,0 0 1,-6 5-61,-5 10 6,11-15 56,-9 18 26,-8 20-1,-3 7 57,-11 10 94,-12 23 48,38-67-182,0 0 1,1 0 0,1 0 0,0 0 0,-3 17-1,6-26-31,0 0 0,0 0 0,-1 0 0,1 0 0,1 0-1,-1 0 1,0 0 0,0 0 0,1 0 0,-1 0 0,1 0-1,0 0 1,-1 0 0,1 0 0,0 0 0,0 0 0,0-1-1,3 4 1,-3-4-10,0 0 0,1 0 0,-1 0-1,0-1 1,1 1 0,-1 0 0,1-1-1,-1 1 1,1-1 0,0 1 0,-1-1-1,1 0 1,-1 0 0,1 1 0,0-1-1,-1-1 1,1 1 0,-1 0 0,1 0-1,0 0 1,-1-1 0,1 1 0,1-2-1,3 0 8,-1 0 0,0-1 0,0 0 0,0 0-1,0-1 1,0 1 0,-1-1 0,1 0 0,-1 0-1,0 0 1,0-1 0,-1 1 0,1-1 0,3-9-1,5-7-53,-2-1-1,9-28 0,-16 42 33,5-14-99,0 0-1,-2 0 1,5-35 0,-10 44-27,0 18 51,-4 24 14,3-27 71,-12 106 85,11-94 3,1 1 0,1-1 0,0 1 0,1-1 0,6 22 0,-7-33-51,0 1 1,0-1-1,0 0 0,1 0 1,-1 0-1,3 4 0,-3-6-21,0 0 0,0 0 0,0 0-1,0-1 1,0 1 0,0 0 0,0 0 0,0-1-1,0 1 1,0 0 0,0-1 0,0 1 0,0-1 0,1 1-1,-1-1 1,0 0 0,0 1 0,1-1 0,1 0-1,8-1 25,-1-1-1,0-1 0,0 1 0,0-1 1,0-1-1,18-9 0,-15 7-10,28-13-15,-1-2 0,-1-2-1,0-2 1,40-34-1,-71 52-36,4-3-31,0 0-1,19-10 1,-29 19 64,-1 0 0,1 0 0,0 1 0,0-1 0,0 0-1,1 1 1,-1-1 0,0 1 0,0 0 0,0 0 0,0 0 0,0 0 0,0 0 0,0 0 0,1 0 0,-1 1 0,0-1 0,0 1 0,0 0 0,0-1 0,0 1 0,0 0 0,0 0 0,-1 0-1,1 1 1,0-1 0,-1 0 0,1 1 0,0-1 0,-1 1 0,0-1 0,1 1 0,1 3 0,4 5 163,0 1-1,-1 0 1,0 1 0,6 17-1,-8-17-104,41 86 531,-36-81-541,1 0 0,0-1 0,20 23 0,-26-35-67,0 0 1,0 0 0,1 0-1,-1-1 1,1 0-1,0 0 1,0 0 0,0 0-1,0-1 1,0 0-1,10 3 1,-6-3-94,1-1-1,-1 0 1,0 0-1,1 0 1,-1-1-1,14-2 1,3-3-996,-1 0-1,0-1 1,0-2 0,26-11 0,-35 11-501,-1 0 0,1-1 1,-1 0-1,0-1 0,-1-1 1,-1 0-1,25-27 1,32-31-4446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2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1182 3072,'-30'0'976,"21"2"-587,2 3-178,-12 5 11856,22-14-11527,0-1-1,0 1 1,0 0-1,6-6 1,3-2-171,0 0 0,-1-1 0,-1 0 0,13-21 0,29-61 200,-47 86-519,107-220 536,-92 190-470,2 1-1,2 1 0,1 2 0,41-46 0,-63 78-63,0 0 0,0 0 0,0 1 1,0-1-1,0 1 0,7-4 0,-9 5-39,-1 1 0,1 0 0,0 0 0,-1-1 0,1 1 0,-1 0 1,1 0-1,0 0 0,-1 0 0,1 0 0,0 0 0,-1 0 0,1 0 0,0 0 1,-1 0-1,1 0 0,0 0 0,-1 1 0,1-1 0,0 0 0,-1 0 0,1 1 1,-1-1-1,1 0 0,-1 1 0,1-1 0,-1 0 0,1 1 0,-1-1 0,1 1 1,-1-1-1,1 1 0,-1-1 0,0 1 0,1 0 0,-1-1 0,0 1 0,0-1 1,1 1-1,-1 0 0,0-1 0,0 1 0,0 0 0,0-1 0,0 1 0,0 0 1,2 6 53,-1 1 1,0-1-1,-1 0 1,0 0-1,-1 14 1,-1-2 39,-6 87 358,-5 1 1,-38 148 0,49-243-137,2-12-325,0 0-1,0 0 1,0 0-1,0 0 1,0 0 0,0 0-1,0 0 1,0 0-1,0 0 1,0 0 0,0 0-1,0 0 1,0 0 0,0 0-1,0 0 1,0 0-1,0 0 1,0 0 0,0 0-1,0 0 1,0 0-1,0 0 1,0 0 0,0 0-1,0 0 1,1 0 0,-1 0-1,0 0 1,0 0-1,0 0 1,0 0 0,0 0-1,0 0 1,0 0 0,0 0-1,0 0 1,0 0-1,0 0 1,0 0 0,0 0-1,0 0 1,0 0-1,0 0 1,0 0 0,0 0-1,0 0 1,0 0 0,0 0-1,0 0 1,1 0-1,-1 0 1,0 0 0,0 0-1,0 0 1,0 0-1,0 0 1,0 0 0,0 0-1,0 1 1,0-1 0,12-21 237,-5 9-168,9-16 30,79-129 51,-72 123-190,2 1 0,42-44 0,-66 76 34,87-84-48,-71 71 11,1 0 0,0 1 0,25-14 0,-41 26 35,1 0 1,0 0-1,0 0 0,0 0 1,0 0-1,0 0 0,0 1 0,0-1 1,3 1-1,-5 0 8,0 0 0,0 0 0,0 0-1,1 0 1,-1 1 0,0-1 0,0 0 0,0 1 0,0-1 0,0 0-1,0 1 1,0 0 0,0-1 0,0 1 0,0-1 0,0 1 0,0 0-1,0 0 1,-1 0 0,1-1 0,0 1 0,-1 0 0,1 0 0,0 0-1,-1 0 1,1 0 0,-1 0 0,1 2 0,2 8 4,-1 0-1,0 1 1,-1-1 0,0 0 0,-1 17 0,-7 58 14,-5-13 169,-30 99-1,20-93-80,21-74-78,0-4-20,1 0 1,-1 0-1,1 1 0,0-1 0,-1 0 1,1 0-1,0 0 0,0 0 1,0 1-1,0-1 0,0 0 0,0 0 1,0 0-1,0 0 0,1 1 1,-1-1-1,0 0 0,1 0 0,-1 0 1,1 0-1,-1 0 0,1 1 0,0-1-5,-1-1 0,1 0 0,0 1 0,-1-1 0,1 0 0,0 0 0,-1 0 0,1 0 0,0 1 0,-1-1 0,1 0 0,0 0 0,-1 0 0,1 0 0,0 0 0,-1-1 0,1 1 0,-1 0 0,1 0 0,0 0 0,-1-1-1,1 1 1,0 0 0,-1 0 0,1-1 0,-1 1 0,1-1 0,-1 1 0,1 0 0,-1-1 0,1 1 0,0-2 0,3-2 8,1 1 0,-1-2 0,0 1 0,3-5-1,10-19-13,-1-1 0,18-47-1,-17 36-44,-1 5 18,23-48-48,-32 70 40,0 0 1,1 0-1,18-20 0,-25 32 29,-1 1 0,0-1 0,1 0 0,-1 1 0,1-1 0,-1 1 0,0-1 0,1 1 0,-1-1 0,1 1 0,0 0 0,-1-1 0,1 1 0,-1 0 0,1-1 0,0 1 0,-1 0 0,1 0 0,-1-1 0,1 1 0,0 0 0,-1 0 0,1 0 0,0 0 0,-1 0 0,1 0 0,0 0 0,-1 0 1,1 0-1,0 0 0,-1 1 0,1-1 0,0 0 0,-1 0 0,1 1 0,0-1 0,-1 0 0,1 1 0,-1-1 0,1 0 0,-1 1 0,1-1 0,0 2 0,1 0-13,0 1 0,0 0 1,-1 0-1,1 0 0,-1 1 1,0-1-1,0 0 0,1 4 1,3 23-6,-2-1 0,-1 60 0,-2-78 22,-3 53 18,1-44 39,1-1 0,0 1-1,5 33 1,-4-49-29,1-1 0,0 1 0,0-1 0,0 1 0,1-1 0,-1 0 0,1 1 0,-1-1 0,1 0 0,4 5 0,-5-7-12,1 1 1,-1-1-1,1 0 1,0 0 0,-1 1-1,1-1 1,0 0-1,0 0 1,0-1-1,-1 1 1,1 0 0,0-1-1,0 1 1,0-1-1,0 1 1,0-1-1,0 0 1,0 0 0,3 0-1,5-1 7,-1-1 1,1 0-1,-1 0 0,1-1 0,9-4 0,-4 2-11,12-6-11,0-1-1,0-1 1,-1-2-1,-1 0 0,-1-2 1,0-1-1,-1-1 1,-1 0-1,34-40 1,-30 30-96,52-55-86,-75 81 178,0 1-1,0-1 0,1 1 1,6-4-1,-9 5-1,-1 1 0,1 0 1,-1-1-1,1 1 0,-1 0 0,1 0 1,-1 0-1,1-1 0,-1 1 0,1 0 1,-1 0-1,1 0 0,0 0 0,-1 0 1,1 0-1,-1 0 0,1 0 0,-1 0 1,1 0-1,0 0 0,-1 1 0,1-1 1,-1 0-1,1 0 0,-1 0 0,1 1 1,-1-1-1,1 0 0,-1 1 0,1-1 1,-1 0-1,1 1 0,-1-1 0,0 1 1,1-1-1,-1 1 0,0-1 0,1 1 1,-1-1-1,0 1 0,0-1 0,1 1 1,-1-1-1,0 1 0,0 0 0,3 11-37,-2-1 0,1 0 0,-2 0 0,1 1 0,-2-1 0,-1 16 0,-17 71 15,-1-1 134,20-94-95,-2 15 50,0 0 0,2 29 0,0-43-40,1 1 0,-1-1 0,1 1-1,0-1 1,0 0 0,0 0 0,1 1 0,-1-1 0,1 0 0,0 0 0,1-1-1,-1 1 1,0 0 0,1-1 0,0 1 0,3 2 0,-5-5-5,0 0 0,0-1 0,0 1 0,0-1 1,0 1-1,0-1 0,0 1 0,0-1 0,0 0 0,0 0 1,0 1-1,0-1 0,0 0 0,0 0 0,0 0 0,1 0 1,-1 0-1,0 0 0,0 0 0,0-1 0,0 1 0,0 0 1,0-1-1,0 1 0,0-1 0,0 1 0,0-1 0,0 1 1,0-1-1,0 1 0,-1-1 0,1 0 0,1-1 0,3-2 27,-1-1-1,0 1 0,0-1 0,4-6 0,-8 10-29,3-5 2,1 0 0,-2-1 0,1 1 0,-1-1 0,0 0 0,0 1 0,-1-1 0,0 0 0,0 0 0,-1 0 0,1 0 0,-2 0 0,1 0-1,-1 1 1,-2-11 0,-2-6-70,-1 0-1,-1 1 0,-12-26 0,17 41 38,-1 1 0,-1-1 0,1 1-1,-9-11 1,10 15 3,1 0 0,-1 0 0,0 0 0,0 0 0,-1 1 0,1-1 0,0 1 0,-1-1 0,1 1 0,0 0 0,-1 0 0,0 0 0,1 0 0,-1 0 0,-4 0 0,-3-1-97,8 2 100,0-1-1,0 1 0,0-1 1,0 1-1,0 0 1,0 0-1,0 0 1,0 0-1,0 1 1,0-1-1,0 0 1,0 1-1,0-1 1,0 1-1,0 0 1,-2 1-1,4-2 13,1 1 1,-1-1-1,0 0 0,1 1 0,-1-1 1,0 0-1,1 1 0,-1-1 0,0 0 0,1 1 1,-1-1-1,1 0 0,-1 0 0,0 0 1,1 1-1,-1-1 0,1 0 0,-1 0 1,1 0-1,-1 0 0,1 0 0,0 0 0,0 0 7,0 0 0,1 0-1,-1 0 1,0-1-1,0 1 1,1 0-1,-1-1 1,0 1-1,0-1 1,0 1-1,0-1 1,1 0 0,0-1-1,6-3 9,11-6 4,-1 0 1,25-22-1,11-7 131,-33 28-209,0 0-1,1 1 1,0 1 0,0 0-1,1 2 1,0 1 0,43-7-1,-59 13 53,1 0 0,-1 0-1,1 1 1,0 0-1,-1 1 1,1-1-1,-1 1 1,1 1-1,-1 0 1,14 4-1,-17-3 14,1-1-1,0 1 1,0 0-1,-1 0 1,0 0-1,1 1 1,-1 0-1,-1-1 1,1 1-1,0 1 0,-1-1 1,0 0-1,0 1 1,0 0-1,3 7 1,-3-3 10,-1-1 0,1 0 0,-1 1 0,0-1 0,-1 1 1,0-1-1,-1 1 0,1 0 0,-2 0 0,1-1 0,-1 1 0,-1 0 0,1-1 1,-5 14-1,-1-5 43,1 0 0,-2-1 0,0 0 0,-1 0 0,0-1 1,-13 15-1,-8 5 90,43-43 50,1 0 0,19-16 0,35-47-262,0 2-268,-66 66 319,1 1-1,0 0 1,-1 0 0,1 0 0,0 0-1,0 0 1,0 1 0,4-2 0,-6 3 7,-1 0 0,1 0 1,0 0-1,0 0 1,0 0-1,0 0 0,0 0 1,0 0-1,0 0 1,0 0-1,-1 0 0,1 1 1,0-1-1,0 0 1,0 1-1,0-1 0,0 0 1,-1 1-1,1-1 1,0 1-1,0-1 0,-1 1 1,1 0-1,-1-1 1,1 1-1,0 0 0,-1 0 1,1-1-1,-1 1 1,1 0-1,-1 0 0,0 0 1,1 1-1,2 5-7,0 1 0,0 0-1,-1 0 1,0 0 0,1 15-1,-1 43 56,-2-51-17,0-15-23,0 0-1,0 0 1,0 0 0,0 0 0,0 0 0,0 0-1,0 0 1,0 0 0,0 1 0,0-1 0,0 0-1,0 0 1,0 0 0,0 0 0,0 0 0,0 0-1,0 0 1,0 0 0,0 0 0,0 0 0,0 0-1,0 0 1,0 0 0,0 0 0,0 0 0,0 0-1,1 0 1,-1 1 0,0-1 0,0 0 0,0 0-1,0 0 1,0 0 0,0 0 0,0 0 0,0 0-1,0 0 1,0 0 0,0 0 0,0 0 0,1 0-1,-1 0 1,0 0 0,0 0 0,0 0 0,0 0-1,0-1 1,0 1 0,0 0 0,0 0 0,0 0-1,0 0 1,0 0 0,0 0 0,0 0 0,0 0-1,0 0 1,1 0 0,-1 0 0,0 0 0,0 0-1,0 0 1,7-7 63,5-7-79,5-8-190,21-39 1,-37 59 178,0 0-1,0 0 1,0 0 0,0 0 0,1 1 0,-1-1 0,1 0 0,-1 1-1,1-1 1,3-1 0,-4 2 14,-1 1 1,1 0-1,-1 0 0,1 0 0,0-1 1,-1 1-1,1 0 0,0 0 1,-1 0-1,1 0 0,0 0 1,-1 0-1,1 0 0,0 0 0,-1 1 1,1-1-1,0 0 0,-1 0 1,1 1-1,-1-1 0,1 0 0,0 0 1,-1 1-1,1-1 0,-1 1 1,1-1-1,-1 1 0,1-1 1,-1 0-1,1 1 0,-1 0 0,0-1 1,1 1-1,-1-1 0,0 1 1,1-1-1,-1 2 0,4 6 9,0 1 0,-1-1 0,3 15 0,-1-4 48,1 10 3,-5-22-44,1 1-1,0 0 1,0-1-1,3 9 1,-4-14 4,0-1-1,0 1 1,0 0 0,0-1 0,0 1 0,0-1-1,1 1 1,-1-1 0,0 1 0,1-1-1,-1 0 1,1 0 0,0 0 0,-1 0 0,1 0-1,0 0 1,-1 0 0,1 0 0,0-1 0,0 1-1,2 0 1,4 0 40,1 0 0,-1-1 0,1 0 0,-1 0 0,0-1 0,10-2 0,51-14 17,-62 15-52,14-4 12,-1-1-1,1-1 0,-1-1 1,-1-1-1,0 0 0,0-2 1,24-18-1,-31 20-44,-1-1-1,0 0 1,0 0-1,-1-1 1,-1-1-1,0 1 1,-1-1-1,0-1 1,-1 1-1,-1-2 1,8-19-1,-10 19 38,0-1-1,0 1 0,-1 0 0,1-27 0,-4 41-31,0-1 1,0 1-1,0-1 0,0 1 0,0-1 1,0 1-1,0 0 0,-1-1 0,1 1 1,0-1-1,-1 1 0,1 0 0,-1-1 1,0 1-1,1 0 0,-1-1 0,0 1 1,0 0-1,0 0 0,0 0 0,0 0 1,-2-2-1,3 3 6,-1-1 0,0 1 1,0 0-1,0-1 0,0 1 0,0 0 1,0 0-1,0 0 0,0-1 0,0 1 1,0 0-1,1 0 0,-1 0 1,0 0-1,0 1 0,0-1 0,0 0 1,0 0-1,0 1 0,0-1 0,0 0 1,0 1-1,0-1 0,1 1 0,-1-1 1,0 1-1,0-1 0,1 1 1,-1 0-1,0-1 0,0 2 0,-3 1-17,-10 8-38,1 1 1,0 0-1,-17 22 1,-27 43-19,38-49 118,2 0-1,-22 46 0,37-69-17,0-1 0,1 0 0,-1 1 0,1-1 0,0 1 0,0-1 0,1 1 0,-1-1 0,1 1 0,0 0 0,0-1 0,1 7 0,0-8-3,0-1 1,0 1 0,0 0-1,0 0 1,1 0 0,-1-1-1,1 1 1,0-1-1,-1 1 1,1-1 0,0 0-1,1 1 1,-1-1-1,0 0 1,1-1 0,-1 1-1,1 0 1,-1-1 0,1 1-1,3 0 1,0 1 9,0-1-1,1 0 1,-1 0 0,1-1 0,-1 1 0,1-1-1,0-1 1,-1 0 0,11 0 0,-4-1 34,0-1 0,0-1 0,23-6 0,-24 4-64,-1 0 0,1 0 0,-1-1 0,-1 0 1,1-1-1,16-14 0,52-56-2,-59 55-90,2 0 0,38-30 0,-57 50 75,0 1-1,0-1 0,0 0 0,1 1 0,4-2 1,-7 2 18,0 1 0,0 0 1,-1 0-1,1 0 0,0-1 1,0 1-1,-1 0 0,1 0 1,0 0-1,0 0 0,-1 0 1,1 0-1,0 0 0,0 1 1,-1-1-1,1 0 0,0 0 1,-1 1-1,1-1 0,0 0 1,0 1-1,-1-1 0,1 0 1,-1 1-1,1-1 0,0 1 1,-1-1-1,1 1 0,-1-1 1,1 1-1,-1 0 0,0-1 1,2 2-1,-1 3 5,1 1 0,-1-1-1,0 0 1,-1 1 0,1-1 0,-1 1-1,0-1 1,0 0 0,-2 11 0,-2 3 28,-8 27 1,-46 117 224,56-155-256,4-5 54,12-9 72,-4 0-130,155-80-953,-80 40 692,-80 44 246,0 0 0,0-1 0,0 2 0,0-1 0,0 1 0,0-1 0,0 1 0,8 0-1,-11 1 16,-1 0 0,1 0-1,0 0 1,-1 0-1,1 1 1,0-1 0,-1 0-1,1 1 1,0-1-1,-1 1 1,1 0 0,-1 0-1,1-1 1,-1 1-1,1 0 1,-1 0 0,0 1-1,1-1 1,-1 0-1,0 0 1,0 0 0,0 1-1,0-1 1,0 1-1,0-1 1,0 1 0,-1-1-1,1 1 1,0 2-1,6 29 142,-7-24-53,2-1 1,-1 0 0,1 1-1,1-1 1,3 9 0,-6-16-74,1 1 0,0-1 0,0 1 0,0-1 0,0 0 0,0 1 0,0-1 0,0 0 0,1 0 0,-1 1 0,0-1 0,1 0 0,-1 0 0,1-1 0,-1 1 0,1 0 0,-1 0 1,1-1-1,-1 1 0,1-1 0,0 1 0,-1-1 0,1 0 0,0 1 0,-1-1 0,1 0 0,0 0 0,0-1 0,-1 1 0,3 0 0,2-2-7,0 0-1,1 0 1,-2 0-1,1-1 1,0 0 0,0 0-1,-1 0 1,0-1-1,1 0 1,-1 0-1,-1 0 1,1-1 0,-1 1-1,1-1 1,-1 0-1,4-8 1,5-7-15,-2 0-1,0-1 1,8-24 0,34-95 11,16-36 0,-38 108-28,35-95-232,-48 106 229,-4 0 0,-2-1 0,-2-1 0,2-63 0,-12 108 6,1 8-13,-1-1 1,0 1-1,0-1 1,-2-10-1,2 16 35,0 1-1,0 0 1,0-1 0,0 1-1,0-1 1,0 1-1,-1 0 1,1-1 0,0 1-1,0-1 1,0 1 0,0 0-1,-1-1 1,1 1-1,0 0 1,0-1 0,-1 1-1,1 0 1,0 0-1,-1-1 1,1 1 0,0 0-1,-1 0 1,1-1 0,0 1-1,-1 0 1,0 0-1,1 0 1,-1 0-1,1 0 1,-1 0-1,1 0 0,-1 1 1,1-1-1,-1 0 1,1 1-1,-1-1 0,1 0 1,-1 1-1,1-1 1,-1 0-1,1 1 0,0-1 1,-1 1-1,0 0 1,-2 4-22,-1 0 1,1 1 0,-4 8 0,-11 29-93,-23 87-1,4 54 172,25-106 63,4 1 0,4 0 1,9 127-1,-3-187-68,1 1 1,1 0-1,11 31 0,-12-43-5,0 0-1,0 0 1,1-1-1,0 1 1,0-1 0,1 0-1,0 0 1,0-1-1,1 1 1,0-1 0,8 6-1,-11-9-16,0-1 0,0 0 0,1-1 0,-1 1 0,1 0 0,-1-1 0,1 0 0,0 0 0,0 0 0,-1 0-1,1-1 1,0 0 0,0 1 0,0-1 0,4-1 0,0 0-4,0-1 1,1 0-1,-1 0 0,0 0 1,14-8-1,-12 5-41,0 0 0,0-1 0,-1 0 0,1-1 0,-2 0-1,1 0 1,-1-1 0,0 0 0,-1-1 0,0 1 0,0-1 0,9-18 0,13-26-16,26-65 0,-29 59-10,-12 31-37,-10 23-71,-5 17 76,0-4 69,-10 44 98,-9 102 1,19-125-68,-1-7 30,2 0 0,4 44 0,-4-63-37,1-1 0,0 1 0,0 0 0,0 0 0,0-1 0,0 1-1,0-1 1,1 1 0,-1-1 0,1 0 0,0 1 0,0-1-1,-1 0 1,1 0 0,1 0 0,3 3 0,-5-5-8,1 1 0,-1 0 0,1 0 0,-1-1 0,1 1 1,-1-1-1,1 1 0,0-1 0,-1 0 0,1 0 0,0 0 0,-1 1 0,1-2 1,-1 1-1,1 0 0,0 0 0,-1 0 0,1-1 0,0 1 0,-1-1 0,1 1 0,-1-1 1,1 0-1,-1 0 0,1 0 0,-1 1 0,0-1 0,1 0 0,1-3 0,4-3-42,-1 0-1,1 0 1,-2-1 0,1 0-1,-1-1 1,0 1-1,5-15 1,22-68-224,-20 53 243,38-128 62,-43 149-48,-8 17-2,1 0 0,0 0 0,0 0 0,0-1 0,0 1 1,0 0-1,0 0 0,0 0 0,0 0 0,0 0 0,0 0 0,0 0 0,0 0 1,0 0-1,0-1 0,0 1 0,0 0 0,0 0 0,0 0 0,0 0 0,0 0 1,0 0-1,0 0 0,1 0 0,-1 0 0,0-1 0,0 1 0,0 0 0,0 0 1,0 0-1,0 0 0,0 0 0,0 0 0,0 0 0,0 0 0,0 0 0,0 0 1,0 0-1,1 0 0,-1 0 0,0 0 0,0 0 0,0 0 0,0 0 0,0 0 1,0 0-1,0 0 0,0 0 0,0 0 0,1 0 0,-1 0 0,0 0 0,0 0 1,0 0-1,0 0 0,0 0 0,0 0 0,0 0 0,0 0 0,0 0 0,1 0 1,-1 0-1,0 0 0,0 0 0,0 0 0,0 0 0,0 0 0,0 0 0,1 9-87,-5 96 326,1 49 235,3-136-388,0-6-59,1-1 0,0 1 0,4 19 0,-5-29-19,1 0 0,-1 0 0,1 0 1,0-1-1,-1 1 0,1 0 0,0 0 0,0 0 1,0-1-1,1 1 0,-1 0 0,0-1 1,0 1-1,1-1 0,-1 0 0,1 1 0,0-1 1,-1 0-1,1 0 0,0 0 0,-1 0 0,1 0 1,0 0-1,0 0 0,0-1 0,0 1 1,3 0-1,1-1 20,1 0-1,-1-1 1,1 0 0,-1 0 0,1 0-1,-1-1 1,0 1 0,0-1 0,0-1-1,0 0 1,0 1 0,7-6 0,8-6-168,34-29 1,-54 42 137,169-156-311,-165 152 294,0 1 0,1-1 1,-1 1-1,13-7 0,-17 10 19,0 1 0,0-1-1,0 1 1,0-1 0,0 1 0,0-1-1,0 1 1,0 0 0,0-1 0,0 1-1,0 0 1,0 0 0,0 0 0,0 0-1,0 0 1,0 0 0,1 0-1,-1 0 1,0 0 0,0 1 0,0-1-1,0 0 1,0 1 0,0-1 0,0 1-1,0-1 1,0 1 0,0-1 0,0 1-1,-1 0 1,1-1 0,0 1 0,0 0-1,0 0 1,-1 0 0,1 0 0,0-1-1,0 3 1,2 6 45,-1 0 1,1 1-1,-2-1 0,1 1 0,-1 0 1,-1-1-1,0 15 0,0-17-32,-1 30 114,-2-1-1,-11 54 1,14-89-124,0-1 1,0 1-1,0-1 1,-1 0-1,1 1 1,0-1-1,0 1 1,0-1-1,0 1 1,0-1-1,0 0 1,0 1-1,0-1 1,0 1-1,0-1 1,0 1-1,1-1 1,-1 0-1,0 1 1,0-1-1,0 1 1,0-1 0,1 0-1,-1 1 1,0-1-1,1 1 1,-1-1-11,1 0 1,-1 0 0,1 0 0,-1 0 0,1 0 0,-1 0-1,1-1 1,-1 1 0,1 0 0,-1 0 0,1 0 0,-1-1-1,1 1 1,-1 0 0,0 0 0,1-1 0,-1 1 0,1-1-1,20-20-327,-19 20 333,10-15-120,0 0-1,-1-1 0,-1-1 0,12-26 0,14-23-110,-36 66 230,1 0 0,-1 0 0,1 0 0,0 0 0,-1 0 0,1 1 0,0-1 0,0 0 0,0 1 0,-1-1 0,1 0 0,0 1 0,0-1 0,0 1 0,0-1 0,0 1 0,2-1 0,-3 1 4,1 0 1,-1 0-1,1 0 0,-1 0 0,1 1 0,-1-1 1,1 0-1,-1 0 0,1 0 0,-1 0 1,1 1-1,-1-1 0,1 0 0,-1 0 1,1 1-1,-1-1 0,1 0 0,-1 1 0,0-1 1,1 0-1,-1 1 0,0-1 0,1 1 1,-1-1-1,0 1 0,1-1 0,-1 1 1,0-1-1,0 1 0,0-1 0,1 1 0,-1-1 1,0 1-1,0 0 0,3 14 125,-1 1-1,0-1 0,-2 1 1,0 21-1,-1-6 113,36-65-467,-22 18 150,-7 7 72,1 0 0,0 1 0,1-1 0,0 1 0,0 1 0,1-1 0,16-10 0,-21 17 16,-1 0 0,0 0 0,1 0 0,-1 0 0,1 0 0,-1 1 0,1 0 0,-1 0 0,1 0 0,0 0 0,-1 0 0,1 1 0,-1-1 0,1 1 0,-1 0 0,0 0 0,1 0 0,4 3 0,5 3 32,-1 0 0,1 1 0,12 10 0,-20-14-42,24 19 137,2-2 0,47 25-1,-68-41-445,-1-1-1,1 0 1,0 0-1,0-1 1,0 0-1,0-1 0,0 0 1,1-1-1,-1 0 1,0 0-1,1-1 1,-1 0-1,17-4 1,-21 3-620,0-1 0,0 0 0,0-1 1,0 1-1,8-6 0,11-9-5735,-12 12 3872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2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9792,'-76'0'4448,"58"0"-3872,13 0 2271,23 0-703,9 8-1216,27-1 672,10 6-928,29-6-288,6 6-256,31-7-320,-4 3 96,5-4-3680,-14-2 2048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26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1186 4064,'-3'1'1160,"1"0"0,-1 1 0,0-1 0,0 1 0,-3 3 0,-1 0 3949,7-5-5070,0 0 0,0 0 1,0 0-1,-1 0 0,1 0 1,0 0-1,0 0 0,0 0 0,0 0 1,0 0-1,0 0 0,0 0 0,0 0 1,0 0-1,-1 0 0,1 0 1,0 0-1,0 0 0,0 0 0,0 0 1,0 1-1,0-1 0,0 0 1,0 0-1,0 0 0,0 0 0,0 0 1,0 0-1,0 0 0,0 0 1,0 0-1,0 0 0,-1 1 0,1-1 1,0 0-1,0 0 0,0 0 0,0 0 1,0 0-1,0 0 0,0 0 1,0 0-1,0 0 0,1 1 0,-1-1 1,0 0-1,0 0 0,0 0 1,0 0-1,0 0 0,0 0 0,0 0 1,0 0-1,0 0 0,0 0 1,0 1-1,0-1 0,0 0 0,0 0 1,9 1 2561,11-3-594,-11-1-1787,0-1 1,-1 0-1,0 0 1,0-1-1,0 1 0,0-2 1,-1 1-1,8-8 1,5-3-45,71-56 274,-2-4-1,146-165 1,-208 208-396,-2 0-1,-1-2 0,-1-1 1,26-59-1,-24 38 61,-4-1 0,-1-1 0,-4-1 0,16-109 0,-31 164-111,1-9 14,-1 0-1,0-19 1,-1 30-20,0 1 0,-1-1-1,1 1 1,0-1 0,-1 1 0,1-1 0,-1 1 0,0-1 0,0 1-1,0 0 1,0-1 0,0 1 0,-1 0 0,1 0 0,0 0-1,-1 0 1,0 0 0,1 0 0,-4-2 0,4 3 1,0 1 1,0 0-1,0-1 0,0 1 1,1 0-1,-1-1 1,0 1-1,0 0 0,0 0 1,0 0-1,0 0 0,0 0 1,0 0-1,0 0 1,1 0-1,-1 0 0,0 0 1,0 0-1,0 0 0,0 1 1,0-1-1,-1 1 1,-16 12-5,18-13 6,-8 9 16,0-1 0,1 1 1,0 1-1,1-1 0,-11 21 0,12-21 4,-96 163 184,27-50 88,58-93-213,1 1-1,1 0 0,1 1 0,2 0 0,1 1 1,2 0-1,1 1 0,-4 45 0,10-56-23,1-1-1,0 1 1,1-1-1,2 0 1,0 1-1,1-1 1,1 0-1,1-1 1,1 1-1,1-1 1,1-1-1,0 1 1,23 33-1,-21-37 9,1-2 0,0 1 1,1-1-1,1-1 0,0-1 0,18 13 0,-24-19-98,1-1 0,0 0 0,0 0 0,0-1 0,1 0 0,-1-1 0,1 0 0,0 0 0,0-1 0,0 0 0,0-1 0,0 0 0,11-1 0,-5-1-1416,0-1 0,0-1 0,0 0 0,29-11 0,-35 11 153,-1-1 1,-1 0-1,1-1 0,0 0 0,-1 0 0,0-1 0,-1 0 0,1 0 0,9-11 0,10-18-3987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2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9 6240,'-17'-8'20774,"5"8"-22786,-4 5 2473,0 0 1,1 1-1,-19 9 0,32-14-451,0 0 1,-1 1-1,1-1 0,0 0 0,0 1 0,0 0 0,1-1 1,-1 1-1,0 0 0,1 0 0,-1 0 0,1 0 0,-1 0 1,1 0-1,0 0 0,0 1 0,0-1 0,0 0 0,0 1 0,1-1 1,-1 0-1,1 1 0,-1-1 0,1 1 0,0-1 0,0 1 1,0-1-1,1 1 0,-1-1 0,0 1 0,2 4 1,-2-7 18,1 1 1,-1-1-1,0 0 1,1 1-1,-1-1 1,0 1 0,1-1-1,-1 0 1,1 1-1,-1-1 1,0 0 0,1 1-1,-1-1 1,1 0-1,-1 0 1,1 0 0,-1 1-1,1-1 1,-1 0-1,1 0 1,-1 0 0,1 0-1,-1 0 1,1 0-1,-1 0 1,1 0 0,-1 0-1,1 0 1,0 0-1,0 0-9,0-1-1,0 1 0,0 0 0,1 0 0,-1-1 0,0 1 1,0-1-1,0 1 0,0-1 0,2-1 0,27-21 213,2-3-63,-29 24-143,-1 0 0,0-1-1,0 1 1,0-1-1,0 0 1,0 0-1,0 1 1,-1-1 0,0 0-1,2-4 1,-3 7-31,0-1 0,0 1 0,0 0 0,0-1 0,0 1 0,0 0 0,0-1 0,0 1 0,-1 0 0,1-1 1,0 1-1,0 0 0,0-1 0,0 1 0,0 0 0,-1-1 0,1 1 0,0 0 0,0 0 0,-1-1 0,1 1 0,0 0 0,0 0 0,-1-1 0,1 1 1,0 0-1,-1 0 0,1 0 0,0 0 0,-1 0 0,1-1 0,0 1 0,-1 0 0,1 0 0,0 0 0,-1 0 0,1 0 0,0 0 0,-1 0 0,1 0 1,0 0-1,-1 0 0,-14 1-125,-3 15-323,18-16 338,0 0 0,0 0 0,-1 0 0,1 1 0,0-1-1,-1 0 1,1 1 0,0-1 0,0 0 0,-1 1 0,1-1 0,0 0 0,0 1-1,0-1 1,0 0 0,0 1 0,-1-1 0,1 0 0,0 1 0,0-1 0,0 1-1,0-1 1,0 0 0,0 1 0,0-1 0,0 1 0,0-1 0,0 0 0,1 1-1,-1-1 1,0 0 0,0 1 0,0-1 0,0 1 0,0-1 0,1 1-1,13 11-4709,-13-12 4796,34 23-10056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46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608 26 3552,'8'-25'18143,"-3"51"-17668,-3 42 43,0-33-93,-2 1-1,-9 69 1,-44 117 540,47-201-835,-1 0-1,-1-1 1,-17 31-1,21-45-43,0 0-1,0 0 0,0 0 1,-1 0-1,0 0 0,0-1 0,-1 0 1,1 0-1,-1-1 0,0 0 0,0 1 1,-1-2-1,1 1 0,-11 3 1,13-6-65,0 0 1,0-1 0,0 1 0,-1-1 0,1 0 0,0 0 0,0 0-1,-1-1 1,1 1 0,0-1 0,0 0 0,0 0 0,0-1 0,0 1-1,0-1 1,0 0 0,0 0 0,1 0 0,-6-5 0,-6-4 10,2 0 1,-1-2-1,-12-14 1,24 24-25,-132-135-230,53 55-174,74 76 202,-1-1 1,1 1-1,1-2 1,0 1-1,0-1 1,-8-16-1,13 24 172,1 0 0,0 0 0,0 0-1,-1 0 1,1 0 0,0-1 0,0 1-1,0 0 1,0 0 0,0 0 0,0 0 0,1 0-1,-1 0 1,0 0 0,1 0 0,-1 0-1,0 0 1,1 0 0,-1 0 0,1 0-1,-1 0 1,1 0 0,0 0 0,-1 1 0,1-1-1,0 0 1,0 0 0,0 1 0,-1-1-1,1 0 1,0 1 0,0-1 0,0 1 0,0-1-1,0 1 1,2-1 0,4-2-24,1 1 1,-1 0-1,1 1 0,8-2 1,-7 2 13,806-98 1680,-787 96-1485,0 2 1,52 4-1,-31-2-344,-48-1-43,-20 29-19536,11-15 16006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47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8 465 3904,'0'1'233,"-1"-1"0,1 0-1,-1 1 1,1-1 0,-1 0 0,1 1 0,-1-1 0,1 1-1,-1-1 1,1 1 0,0-1 0,-1 1 0,1-1 0,0 1 0,-1-1-1,1 1 1,0 0 0,0-1 0,0 1 0,-1-1 0,1 1-1,0 0 1,0 0 0,6 14 6576,-1-4-6508,-4-10 595,17 6 1077,-15-6-1873,0 0 0,0-1-1,0 1 1,0-1-1,0 1 1,0-1-1,0 0 1,0 0-1,0-1 1,0 1 0,0 0-1,0-1 1,0 0-1,0 0 1,0 0-1,-1 0 1,1 0 0,0-1-1,2-1 1,4-2 71,-1-1 0,1 0 1,-2 0-1,13-12 0,34-43 197,58-86 0,-91 117-272,0 2 63,-1-2 0,-1 0-1,20-45 1,-37 71-108,0 0-1,-1 0 1,0 0 0,0 0-1,0 0 1,0 0 0,-1 0-1,0 0 1,0 0 0,0 0-1,-1-8 1,1 11-51,-1 1 0,1 0 0,0-1 0,-1 1-1,1-1 1,-1 1 0,1 0 0,-1-1 0,1 1 0,-1 0 0,0 0 0,1-1 0,-1 1 0,1 0-1,-1 0 1,1 0 0,-1 0 0,0-1 0,1 1 0,-1 0 0,1 0 0,-1 0 0,0 1 0,1-1 0,-1 0-1,1 0 1,-2 0 0,-17 5 46,11-2 0,1 1 0,0 0 0,0 0-1,0 0 1,0 1 0,1 0 0,0 1 0,0-1 0,0 1 0,1 1 0,0-1 0,0 1 0,0-1 0,1 1 0,-6 12 0,4-6 27,1 0 0,0 1 0,1 0 0,1-1 0,0 1 0,1 0 0,0 1 0,0 16 0,3-13-41,0 0 0,1 0 0,0-1 0,2 1 0,0 0 0,1-1 0,1 0 0,0 0 0,2-1 0,0 0 0,0 0 0,2 0 0,0-1 0,0-1 0,1 0 0,1 0 0,1-1 0,0 0 0,18 12 0,-30-23-82,1-1 1,1 1 0,-1-1 0,0 0 0,0 1-1,0-1 1,1 0 0,-1-1 0,1 1 0,-1 0-1,1-1 1,-1 1 0,1-1 0,4 0 0,-5 0-206,0 0 0,-1 0 0,1-1 0,0 1 0,0-1 0,-1 0 0,1 1 0,0-1 1,-1 0-1,1 0 0,-1 0 0,1 0 0,-1 0 0,0 0 0,1-1 0,-1 1 1,0 0-1,0-1 0,0 1 0,2-4 0,1-4-1813,1 0 0,-1 0-1,2-11 1,7-15-3296,0 10 1503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4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13632,'-26'-7'6175,"102"2"-5375,-13-3 1344,-1 5-1344,74-14 640,7 2-832,36-10-320,-8 5-192,27-15-320,-17 7 128,-1-8-5376,-23 12 2976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4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52 3808,'-22'-2'2281,"2"1"9421,20 0-11547,1 0 0,-1 0-1,1 0 1,-1 0-1,0 1 1,1-1-1,0 0 1,-1 0 0,1 1-1,-1-1 1,1 0-1,0 1 1,0-1 0,-1 1-1,1-1 1,0 1-1,1-1 1,16-9 510,-15 9-427,5-3-93,-1 2 0,1-1 1,1 1-1,-1 1 0,12-2 1,17-3 256,-31 5-347,-1 0 0,0 0 0,1 1 0,-1-1 0,1 1 0,-1 0 0,1 1 0,-1-1 0,10 4 0,-13-4-42,-1 1 1,1 0 0,0 0 0,-1 0 0,1 0 0,-1 0-1,0 1 1,1-1 0,-1 0 0,0 1 0,0-1 0,1 1-1,-1-1 1,-1 1 0,1-1 0,1 4 0,0-1 46,-1-1 1,1 1 0,-1 0-1,0-1 1,0 1-1,-1 0 1,1 4 0,-1-4-26,0-1 0,-1 1-1,0 0 1,1-1 0,-1 1 0,0-1 0,-1 1 0,1-1 0,-1 0 0,1 1 0,-1-1 0,0 0 0,0 0 0,0 0 0,-1-1 0,-3 5 0,-4 2 71,-1-1-1,1 0 1,-15 8 0,18-12-89,-10 6 83,-1-1-1,-33 12 1,45-19-99,1 0 1,-1-1-1,0 0 1,0 0 0,0 0-1,-12-1 1,18 0 24,1 0-42,56-2 510,-37 0-259,1 1 1,0 2-1,33 3 0,-26 0-199,16 4-3,-26-4-198,-15-2-87,-1-1 1477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48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40 4224,'-3'8'15693,"0"0"-17301,3-8 1627,0 1 0,-1-1 0,1 0 0,0 1 0,-1-1 0,1 0 0,0 0 0,-1 1 0,1-1 1,0 0-1,-1 0 0,1 0 0,-1 1 0,1-1 0,0 0 0,-1 0 0,1 0 0,-1 0 0,1 0 0,-1 0 0,1 0 0,0 0 0,-1 0 1,1 0-1,-1 0 0,1 0 0,-1 0 0,1 0 0,0-1 0,-1 1 0,1 0 0,-1 0 0,1 0 0,0-1 0,-1 1 0,1 0 1,0 0-1,-1-1 0,1 1 0,0 0 0,0-1 0,-1 1 0,1 0 0,0-1 0,0 1 0,-1-1 0,1 1 0,0 0 0,0-1 0,0 1 1,0-1-1,0 1 0,-1 0 0,1-1 0,0 1 0,0-1 0,0 1 0,1-1 0,-2-7-168,1 6 127,-1 1 0,1-1 0,0 0-1,0 1 1,0-1 0,0 0 0,0 1 0,0-1-1,1 0 1,-1 1 0,1-1 0,-1 0 0,1 1-1,-1-1 1,1 1 0,0-1 0,0 1 0,-1 0-1,1-1 1,0 1 0,1 0 0,-1-1 0,0 1-1,3-2 1,-4 2 449,0 19 618,-4-9-917,3-7 5,-3 9-21,3-11-282,1 9-1,-8 17 150,8-25 36,0-1 0,0 1 1,-1-1-1,1 1 0,0-1 0,0 0 1,-1 1-1,1-1 0,0 1 0,-1-1 1,1 0-1,0 1 0,-1-1 0,1 0 1,0 0-1,-1 1 0,1-1 1,-1 0-1,1 0 0,0 0 0,-1 1 1,1-1-1,-1 0 0,0 0 0,1 0-13,0 0-1,-1 0 1,1 1-1,0-1 0,0 0 1,-1 0-1,1 0 1,0 0-1,0 0 0,-1 0 1,1 0-1,0 0 0,0 0 1,-1 0-1,1 0 1,0 0-1,-1 0 0,1 0 1,0 0-1,0 0 1,-1 0-1,1 0 0,0-1 1,0 1-1,-1 0 1,1 0-1,0 0 0,0 0 1,0 0-1,-1-1 1,1 1-1,0 0 0,0 0 1,0 0-1,0-1 0,-1 1 1,1 0-1,0 0 1,0-1-1,0 0-7,0 0 0,0 1-1,0-1 1,0 0 0,0 0 0,0 0-1,0 0 1,0 0 0,0 1 0,1-1 0,-1 0-1,0 0 1,1 0 0,-1 0 0,0 1-1,1-1 1,0-1 0,0 2 17,4-4 575,-2 3-572,-1-1-1,1 2 0,0-1 1,0 0-1,0 1 0,0-1 1,0 1-1,0 0 0,0 0 1,0 0-1,0 0 0,0 0 1,0 1-1,0 0 0,0-1 1,0 1-1,4 2 0,33 11 429,-29-11-323,-1 1 0,0 0 0,0 0 0,0 1 0,-1 0 0,12 8 0,-18-10-67,4 1 146,-1 1 1,0 0-1,-1 1 0,10 11 1,-14-15-159,0-1 1,0 0 0,0 1 0,0-1 0,-1 0-1,1 1 1,-1-1 0,1 1 0,-1-1-1,1 1 1,-1-1 0,0 1 0,0-1-1,0 1 1,1-1 0,-2 1 0,1-1 0,0 1-1,0-1 1,0 1 0,-1-1 0,1 1-1,-1-1 1,1 1 0,-1-1 0,0 1 0,1-1-1,-1 0 1,0 1 0,0-1 0,0 0-1,-1 2 1,-6 4 78,0 0 0,0-1 1,0 0-1,-1 0 0,0-1 0,0 0 0,-1 0 0,-17 5 0,-8 1-1560,-40 7-1,71-18 1259,-5 2-469,0 0 0,0-1-1,0-1 1,-1 1 0,-10-2 0,16 0-191,-1 0 0,0 0 0,0 0 0,0 0 0,1-1 1,-8-3-1,0-2-1637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49.5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44 4160,'0'-1'127,"-1"0"-1,1 0 1,0 0 0,-1 0 0,1 0-1,0 0 1,0 0 0,0 0-1,0 0 1,0 0 0,0 0 0,0 0-1,0 0 1,0 0 0,0 0 0,0 0-1,1 0 1,-1 0 0,0 0-1,1 0 1,-1 1 0,1-1 0,-1 0-1,1 0 1,0 0 0,-1 0 0,1 1-1,1-2 1,5-10 3894,-5 9-1147,-2 3-2754,0 0 0,0 0-1,0 0 1,0 0 0,0 0 0,1 0 0,-1 0-1,0 0 1,0 0 0,0 0 0,0 0-1,1 0 1,-1 0 0,0 0 0,0 0 0,0 0-1,0 0 1,0 0 0,1 0 0,-1 0-1,0 0 1,0 0 0,0 0 0,0 0-1,1 0 1,-1 0 0,7 11 1545,2 15-1279,-7-21-246,-1 1 0,0-1-1,-1 1 1,1 5-1,1 12 97,-1-13-129,2 12 141,1 29-1,4 111 751,-8-21 42,0-140-310,0-1-723,0 0 0,0-1-1,1 1 1,-1 0-1,0 0 1,0-1 0,0 1-1,0 0 1,0 0 0,0 0-1,0-1 1,0 1 0,0 0-1,0 0 1,0-1 0,0 1-1,0 0 1,0 0 0,0 0-1,0-1 1,0 1-1,-1 0 1,1 0 0,0 0-1,0-1 1,0 1 0,0 0-1,0 0 1,0 0 0,-1-1-1,1 1 1,0 0 0,0 0-1,0 0 1,0 0 0,-1 0-1,-4-7-17,5 6 4,-1 0 0,1 0 0,0 0 0,-1 0-1,1 0 1,0 0 0,0-1 0,0 1 0,0 0 0,0 0 0,0 0 0,0 0 0,0-2 0,1-3-22,1-22-8,1-1 0,2 0 1,1 1-1,10-32 0,-2 11 104,-10 31-29,1-4-106,1 0 0,1 0-1,19-41 1,-25 61 67,0 0 0,0 1 0,0-1 1,0 1-1,0-1 0,0 1 0,0 0 0,1 0 0,-1-1 1,1 1-1,-1 0 0,1 0 0,-1 0 0,1 0 1,2 0-1,-4 0 6,1 1 1,0 0 0,0 0 0,0 0 0,0 0-1,0 1 1,0-1 0,0 0 0,0 0-1,-1 1 1,1-1 0,0 0 0,0 1-1,0-1 1,-1 0 0,1 1 0,0-1-1,0 1 1,-1 0 0,1-1 0,0 1-1,-1 0 1,1-1 0,-1 1 0,1 0-1,-1-1 1,1 1 0,-1 0 0,0 0 0,1 1-1,4 7 78,-1 0-1,-1 0 1,0 1 0,0-1-1,2 18 1,3 50 94,-8-74-172,1 115 131,-1-70 426,0-53-592,1 0-1,0-1 1,0 1 0,3-8-1,2-8-30,19-76-130,-20 81 168,1 0 0,0 1 1,1 0-1,11-16 1,-9 17-2,1 1 0,0 0-1,1 1 1,0-1 0,17-12 0,-24 21 12,0 1 0,0 0 0,0 0 0,1 0 0,-1 1 0,1-1 1,0 1-1,0 0 0,0 1 0,0-1 0,0 1 0,0 0 0,0 0 0,0 0 1,1 1-1,-1 0 0,0 0 0,0 0 0,1 1 0,7 1 0,-10 0 30,1-1-1,0 1 1,-1 0-1,1 0 1,-1 0-1,0 1 1,1-1-1,-1 1 1,0 0-1,-1 0 1,1 0 0,0 0-1,-1 0 1,0 1-1,0-1 1,0 1-1,0-1 1,1 5-1,2 5 105,0 0 0,-2 0 0,5 27 1,-5-13 9,0 1 1,-2-1 0,-1 1-1,-2 0 1,0-1 0,-2 1-1,-12 46 1,13-63 37,-1 5-1397,4-16 1147,0 0 1,0 0-1,-1 0 1,1 1-1,0-1 1,0 0-1,-1 0 1,1 0-1,0 0 1,-1 0-1,1 1 1,0-1-1,0 0 1,-1 0-1,1 0 1,0 0-1,-1 0 1,1 0-1,0 0 1,-1 0-1,1 0 1,0 0-1,-1 0 1,1 0-1,0-1 1,0 1-1,-1 0 1,1 0-1,0 0 1,-1 0-1,1 0 1,0 0-1,0-1 0,-1 1 1,1 0-1,0 0 1,0-1-1,0 1 1,-1 0-1,1 0 1,0 0-1,0-1 1,0 1-1,0 0 1,-1-1-1,1 0-224,-1 0 1,1 1-1,-1-1 0,1 0 0,-1 0 0,1 0 0,-1 0 0,1 1 0,0-1 0,0 0 0,-1 0 0,1 0 0,0 0 1,0 0-1,0 0 0,0 0 0,0 0 0,0 0 0,0 0 0,0 0 0,1 0 0,-1 0 0,0 1 0,1-2 1,0-1-500,0 1 0,0 0 1,0 0-1,0 0 1,0 0-1,0 1 1,1-1-1,2-3 0,5-4-1714,0-5-128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0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29 5152,'-7'-4'1365,"8"1"-487,1-2 1412,-3 1 1042,1 3-3127,0 1 0,0-1 0,0 1 0,0-1 1,0 1-1,0-1 0,0 1 0,0-1 0,0 1 0,-1-1 1,1 1-1,0-1 0,0 1 0,0 0 0,-1-1 0,1 1 1,0-1-1,-1 1 0,1 0 0,0-1 0,-1 1 0,1 0 1,-1-1-1,1 1 0,0 0 0,-1 0 0,1-1 0,-1 1 1,1 0-1,-1 0 0,1 0 0,-1 0 0,1-1 0,-1 1 1,1 0-1,-1 0 0,1 0 0,-1 0 0,1 0 1,-1 0-1,-10 1 321,1-1 0,-1 1 0,0 0 1,1 1-1,-12 4 0,16-4-515,1 0 0,-1 0 0,1 1 1,0-1-1,0 1 0,0 1 0,0-1 0,1 0 0,0 1 0,-1 0 0,-4 6 0,-4 7 40,0 2 0,1-1-1,1 2 1,1-1 0,1 2 0,-12 35-1,13-28-162,2-1-1,0 1 0,2 0 1,-1 53-1,5-79 113,0 0-1,0 0 1,1-1-1,-1 1 0,0 0 1,0-1-1,1 1 1,-1 0-1,1 0 1,0-1-1,-1 1 0,1-1 1,0 1-1,0-1 1,0 1-1,0-1 1,0 1-1,2 0 0,-2-1 4,0-1 0,0 1-1,0-1 1,0 1 0,0-1-1,0 0 1,0 1 0,0-1-1,0 0 1,1 0 0,-1 0-1,0 0 1,0 0 0,0 0-1,0 0 1,1 0 0,-1 0-1,0-1 1,0 1 0,0 0 0,0-1-1,0 1 1,0-1 0,0 1-1,0-1 1,0 0 0,0 1-1,0-1 1,1-1 0,4-3 6,-1 1 1,0-1 0,0 0-1,-1-1 1,1 1 0,5-10-1,19-41-84,-22 41 56,46-118-207,-21 45 228,-28 80 18,-2 3-30,0 1-1,-1 0 1,1-1-1,1-9 1,-2 16-10,-1 0-1,1 0 1,-1 1 0,1-1 0,0 0-1,0 0 1,2 3 0,3 7 70,2 12 57,1 0 0,1-1 0,1-1 0,24 38 0,-29-53-65,0 0 1,0 0 0,0 0-1,1-1 1,0 0 0,0 0-1,9 5 1,-10-8-30,-1 0-1,1-1 1,-1 1 0,1-1 0,0-1 0,0 1-1,0-1 1,0 0 0,0 0 0,0-1-1,12 0 1,-14 0-12,1-1 1,-1 0-1,1 0 0,-1 0 0,1-1 0,-1 1 1,0-1-1,1 0 0,-1 0 0,0-1 0,0 1 1,-1-1-1,1 0 0,0 0 0,-1 0 0,0-1 1,4-4-1,4-6 5,-1-1 0,-1 0 0,9-21 0,6-8-14,25-43 338,-48 86-321,-1 0 0,1 0 0,0 0 0,-1 0 0,1 0-1,0 0 1,0 0 0,-1 0 0,1 1 0,0-1 0,0 0 0,0 1-1,0-1 1,0 0 0,0 1 0,0-1 0,0 1 0,0 0 0,0-1-1,0 1 1,1 0 0,-1-1 0,2 1 0,-2 0 6,0 1 1,0-1 0,0 1-1,1-1 1,-1 0-1,0 1 1,0 0 0,0-1-1,0 1 1,0 0-1,0-1 1,-1 1 0,1 0-1,0 0 1,0 0-1,0 0 1,-1 0 0,1 0-1,-1 0 1,1 0-1,0 0 1,-1 0 0,0 0-1,1 2 1,39 133 814,6 16-199,-34-126-670,2 0-1,31 45 1,-31-50 29,-11-16-457,0-1 1,1 0-1,-1 0 0,1 0 0,0 0 1,0-1-1,0 1 0,0-1 0,1 0 1,-1 0-1,8 3 0,-9-5 131,-1 0-1,1 0 1,0 0-1,1-1 1,-1 1-1,0-1 1,0 0 0,0 0-1,0 0 1,0 0-1,0 0 1,0-1-1,0 1 1,0-1-1,0 0 1,0 0 0,0 0-1,0 0 1,0 0-1,5-4 1,0 0-1171,-1-1 1,1 0-1,8-9 0,3-8-727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0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701 5 7136,'0'-5'7510,"-9"16"-3975,-349 331 3349,241-228-5838,73-75-3211,-53 36 1,48-39 365,32-21-1902,7-6 1179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2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 3392,'-13'-9'21535,"57"11"-21311,-20-1-80,39-4 0,411-25 656,-363 33-624,-77-2-128,-1-2 91,15 1 133,-40-1-283,-7-1-58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3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37 220 5408,'-2'-1'186,"1"1"-1,0 0 1,0 0 0,-1-1-1,1 1 1,0 0 0,0-1 0,0 1-1,-1-1 1,1 0 0,0 1-1,0-1 1,0 0 0,-19-12 16936,21 13-17048,1 0-1,-1 0 1,0-1 0,1 1-1,-1 0 1,0 0 0,1-1-1,-1 1 1,0-1 0,2 0 0,32-16 542,-27 14-483,-1 0-1,0 0 1,10-7-1,-4 2 114,0 0 0,24-9 1,10-5-175,-26 11 10,1 1 1,0 2 0,1 0-1,0 1 1,38-6 0,64-7-118,173-7 0,-266 27 76,0 1 0,-1 2-1,0 1 1,36 10-1,-57-9-3935,-10-5 3691,0 1 0,0-1 0,0 1 0,0-1 0,0 0 0,0 1 0,0-1 1,0 0-1,0 1 0,0-1 0,0 1 0,-1-1 0,1 0 0,0 1 0,0-1 0,0 0 0,-1 1 0,1-1 1,0 0-1,-1 0 0,1 1 0,0-1 0,-1 1 0,-21 10-8782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5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26 1888,'1'1'23,"-1"-1"0,0 0 0,1 0 0,-1 0 0,0 0 0,1 0 0,-1 0 1,0 0-1,1 0 0,-1 0 0,0 0 0,1 0 0,-1 0 0,0 0 0,1 0 0,-1-1 0,0 1 0,1 0 0,-1 0 0,0 0 1,1 0-1,-1-1 0,0 1 0,0 0 0,1 0 0,-1 0 0,0-1 0,0 1 0,0 0 0,1 0 0,-1-1 0,0 1 0,0 0 1,0-1-1,0 1 0,1 0 0,-1-1 0,0 1 0,0 0 0,0-1 0,0 1 0,0 0 0,0-1 0,0 1 0,0 0 0,0-1 1,0 1-1,0 0 0,0-1 0,0 1 0,8-17 14218,-14 232-9148,1-109-4738,-3 114 85,9-162-301,1-23-45,-2 1 1,-2-1 0,-8 46-1,4-64-1621,6-17 1307,-1 1-1,1 0 0,0 0 1,-1-1-1,1 1 0,-1 0 1,1-1-1,-1 1 1,1 0-1,-1-1 0,1 1 1,-1-1-1,0 1 0,1-1 1,-1 1-1,0-1 0,0 1 1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6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25 4160,'2'-6'766,"-2"4"-605,0 0 1,0 1 0,1-1 0,-1 1 0,1-1-1,4-7 7452,-6 15-6967,-1 1 1,1-1-1,-1 0 1,0 0-1,0 0 1,-1 0-1,-4 8 1,-1 2 90,-9 19 264,-1 0 0,-45 62 0,1-9-548,44-60-314,-30 56 0,41-69-97,4-9-26,-2 1-42,1 1 0,1 0 0,-1-1 0,1 2 0,0-1 0,1 0 0,0 0-1,-1 10 1,4-17 23,-1-1-1,0 1 0,0 0 0,1-1 1,-1 1-1,1-1 0,-1 1 0,1-1 1,-1 1-1,1-1 0,-1 1 0,1-1 1,-1 0-1,1 1 0,0 0 0,1 0 0,3 2 4,0 0 0,0-1 0,0 1 0,1-1 0,-1 0 0,0 0 0,1-1 0,0 0 0,-1 1 0,8-1 0,1 1 0,4 1 36,-1-1 0,1-1-1,31-2 1,53-12 129,-14 2 66,-78 10-462,1-1 0,-1 0 1,0 0-1,1-1 0,12-5 0,24-15-8821,-29 10 3783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6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8 6560,'-9'-8'6432,"14"12"-3430,-3 0-2658,0 0 1,-1 0-1,0 0 0,0 1 0,0-1 0,0 0 1,0 0-1,-1 1 0,0-1 0,0 0 0,-1 9 1,1 2 127,0 39 644,-3-1 1,-17 105-1,11-115-880,3-15-23,-10 33-1,-11 23-334,24-76-175,3-7 162,0-1 0,0 1 0,0-1 0,0 1 0,0-1 0,0 1 0,0-1-1,-1 1 1,1-1 0,0 1 0,0-1 0,0 1 0,-1-1 0,1 1 0,0-1 0,-1 1 0,1-1 0,0 0 0,-1 1 0,1-1 0,-1 0 0,1 1 0,0-1 0,-1 0-1,1 1 1,-1-1 0,1 0 0,-1 0 0,1 0 0,-1 1 0,0-1 0,5-13-7966,17-23 1088,-11 8 4213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7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25 7296,'1'0'126,"-1"-1"1,0 0-1,1 0 1,-1 1-1,0-1 0,0 0 1,1 0-1,-1 0 1,0 1-1,0-1 1,0 0-1,0 0 1,0 0-1,0 0 0,0 1 1,-1-1-1,1 0 1,0 0-1,0 0 1,0 1-1,-1-1 1,-5-7 6163,13 27-3528,1 6-1845,-3 24 424,0 55 1,-2-18-659,1 60-70,-7-106 182,3-30-7882,8-32-6391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3552,'1'-1'13189,"-2"6"-10373,-12 10-1701,8-10-918,-14 16 496,4-5-306,0 1-1,1 0 1,-21 36 0,27-39-351,-4 10 429,-17 43-1,19-41-356,2 1 0,2 0 0,0 1 0,2 0 1,1 0-1,1 0 0,1 0 0,1 0 0,2 0 0,9 45 0,-8-58-13,0 1-21,7 19 0,-9-32-40,0 0 0,1 0-1,-1 0 1,0 0 0,1 0-1,0-1 1,-1 1 0,1-1-1,0 1 1,0-1 0,1 0-1,-1 0 1,3 3 0,-1-3 29,0 0 1,-1 0-1,1-1 0,0 1 1,0-1-1,1 0 0,-1 0 1,0 0-1,0 0 0,0-1 1,1 0-1,-1 0 0,0 0 1,0 0-1,1-1 1,5-1-1,-4 0-12,0 0 1,0 0-1,0-1 1,-1 1-1,1-2 0,-1 1 1,0 0-1,0-1 1,0 0-1,6-6 0,-4 3-9,1-1-1,-1 0 0,0 0 0,-1-1 0,0 0 0,6-11 0,-1-3 15,0 0 0,-2-1 0,0-1 0,-2 0 0,9-50 0,-3-96-269,-12 137 178,0 25 17,0 0 0,-1 0 1,0 0-1,-1 0 0,0 0 0,-4-15 0,3 17-18,-1 0 0,0 0 0,0 1 0,0-1-1,-1 1 1,0 0 0,0 0 0,0 0 0,-9-7 0,10 9 13,0 1 0,-1 0 0,0 0 0,0 1-1,0-1 1,0 1 0,0 0 0,0 0 0,0 0 0,-1 0 0,1 1 0,-1 0 0,1 0 0,-1 0 0,-8 0 0,-14 2-772,0 1 0,-31 7 1,40-3-2927,17-6 3369,0 0-1,1 1 0,-1-1 0,1 0 1,-1 1-1,1-1 0,-1 0 0,1 1 1,-1-1-1,1 1 0,-1-1 0,1 1 1,0-1-1,-1 1 0,1-1 0,0 1 1,-1-1-1,1 1 0,0-1 0,0 1 1,-1 0-1,1-1 0,0 2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7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24 247 5888,'-22'-30'3226,"21"28"-2084,10-6 2767,2 3-2321,-1 1 0,22-6-1,53-5 809,-40 9-1550,-34 4-666,1 1-1,-1 0 1,1 0 0,-1 1-1,1 1 1,-1 0 0,1 0-1,-1 1 1,0 1 0,0 0 0,0 0-1,16 8 1,-21-7-25,1-1 1,0 0-1,-1-1 0,14 4 1,-18-6-75,0 0 1,0 1-1,0-1 1,0 0-1,0 0 1,0 0-1,0 0 1,0 0-1,0 0 1,-1-1 0,1 1-1,0-1 1,0 1-1,0-1 1,0 0-1,0 0 1,0 0-1,-1 0 1,1 0-1,0 0 1,2-3 0,38-49 803,-3 3-821,-12 15-170,4-5-4049,-29 39 3662,-1 0 1,0 0 0,0-1 0,1 1-1,-1 0 1,1 0 0,-1 0-1,1 1 1,-1-1 0,1 0 0,0 0-1,-1 1 1,1-1 0,0 1 0,0 0-1,-1-1 1,1 1 0,0 0 0,0 0-1,-1 0 1,1 0 0,0 0-1,2 1 1,-1 0-187,0 0 0,-1 0 0,1 0 0,0 0 0,0 1 0,0-1 0,-1 1 0,1 0 0,-1 0 0,0 0 1,4 4-1,13 18-1908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17 129 3328,'-7'-3'-851,"-2"-3"6675,9 6-5681,0 0 0,0-1 0,0 1 0,0 0 0,0-1 0,0 1 0,0 0 0,0-1 0,1 1 0,-1 0 0,0 0 0,0-1-1,0 1 1,1 0 0,-1 0 0,0-1 0,0 1 0,0 0 0,1 0 0,-1 0 0,0-1 0,1 1 0,-1 0 0,0 0 0,0 0 0,1 0 0,-1 0 0,0 0 0,1 0-1,-1 0 1,0-1 0,1 1 0,7-2 498,-1 0-1,1 0 1,0 1 0,0 0-1,-1 0 1,1 1-1,0 0 1,9 1-1,4-1-202,441-36 3418,-284 16-3398,-73 9-223,443-26 512,-536 37-715,258 5-54,-238 1-43,-1-1-2451,-39 3-4620,-7 0 2311,-7 5 1805,-13 7-969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29:59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 5728,'-3'-2'981,"-4"-13"8709,16 36-6970,-3 3-2202,-2 1 0,-1 0 0,-1-1-1,-1 27 1,1 5-45,8 220 204,-6-225-501,0 27-37,6 57-27,-10-113 15,0 10-150,-1-22 1193,-2-23-1196,1 0 0,1-1 0,0 1 0,1 0 0,1-16 0,1-8-111,-2-8 51,9-63 0,-6 90 28,1-1-1,0 0 1,1 1-1,1 0 1,1 0-1,9-16 1,-11 25 13,1 1 0,0-1 0,0 2 0,0-1 0,1 1 0,0 0 0,1 0 0,0 1 0,0 0 0,0 0 0,0 1 0,14-6 0,-16 8 36,1 0 0,0 1 1,-1-1-1,1 2 0,0-1 1,1 1-1,-1 0 0,0 0 1,0 1-1,0 0 0,1 0 0,-1 1 1,0 0-1,0 0 0,0 1 1,0-1-1,10 5 0,-13-4 31,0 1-1,1-1 0,-1 1 1,-1-1-1,1 1 0,0 0 1,-1 1-1,1-1 0,-1 1 1,0-1-1,0 1 0,0 0 1,-1 0-1,0 0 0,1 1 1,-1-1-1,-1 0 0,1 1 1,-1-1-1,1 1 0,-1 0 1,-1-1-1,1 1 0,-1 7 1,0-3 38,0-1 0,0 0 0,-2 1 1,1-1-1,-1 0 0,0 0 0,0 0 0,-1 0 0,0 0 1,-1-1-1,1 1 0,-1-1 0,-6 8 0,1-5-124,1 0 0,-2-1 0,1 0 0,-1 0 0,0-1 0,-1 0 0,0-1 0,0 0 0,-1-1 0,0 0 0,0-1 0,0-1 0,-1 0 0,-25 5 0,15-3-145,19-4 122,0-1 0,-1 0-1,1 0 1,-10 0 0,33 16 332,-3-7 42,2 0-1,21 10 0,22 11 445,11 8-335,-18-10-142,-29-18-220,-3-2-409,-21-9-676,-1-15-10707,-1 11 10386,-6-20-4409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0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3 120 7136,'-2'-2'8242,"5"-4"-3852,14-12-2803,10-11-1103,-22 21-350,1 0 0,0 1-1,9-10 1,-11 14-143,-1 1 1,0-1-1,1 1 0,-1-1 1,1 1-1,0 0 0,0 0 1,0 0-1,6-1 0,-9 3 15,1 0 0,-1 0 0,0 0 0,0 0 0,0 0-1,1 0 1,-1 1 0,0-1 0,0 0 0,0 1 0,0-1-1,0 1 1,1-1 0,-1 1 0,0 0 0,0-1 0,0 1-1,-1 0 1,1 0 0,0 0 0,0-1 0,0 1 0,-1 0-1,1 0 1,0 2 0,2 0 31,-1 0 0,0 1 0,-1-1 0,1 1 0,-1 0 0,2 4 0,-1 1 38,-1 0 0,0 0 0,-1 0-1,0-1 1,0 1 0,-1 0 0,0 0 0,-1 0 0,0-1-1,0 1 1,-1-1 0,0 1 0,-7 13 0,-5 6 249,-2-2 1,-30 39-1,18-25 231,27-38-541,-2 6 91,4-8-100,1 0 0,-1 0 0,0 1 1,1-1-1,-1 0 0,0 0 1,1 1-1,-1-1 0,0 0 0,1 0 1,-1 0-1,0 0 0,1 0 1,-1 0-1,1 1 0,-1-1 0,0 0 1,1 0-1,-1 0 0,1 0 0,-1 0 1,0 0-1,1 0 0,0-1 1,185-7 415,-148 7-1847,3 1-3180,-1 1-3730,-23 2 2038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4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9 339 5632,'-9'5'6784,"18"-18"-2203,44-35-2323,-6 5-1722,177-152 94,-219 190-609,0 1 17,-1 0 0,1 0 0,0 0-1,0 0 1,0 0 0,0 1 0,1 0 0,-1 1 0,12-5 0,-16 7-24,0 0 1,0 0 0,0 0-1,0 0 1,0 0-1,-1 1 1,1-1 0,0 0-1,0 0 1,0 1 0,0-1-1,0 1 1,0-1-1,-1 0 1,1 1 0,0 0-1,0-1 1,-1 1 0,1-1-1,0 1 1,-1 0-1,1 0 1,-1-1 0,1 1-1,-1 0 1,1 0 0,-1 0-1,1 0 1,-1-1-1,0 1 1,1 0 0,-1 0-1,0 0 1,0 1 0,2 6 80,-1 0 1,0 0 0,0 9 0,-1-7 33,1 14 20,-1 0 0,-1 0 1,-1 0-1,-1 0 0,-1 0 1,-1-1-1,-1 1 0,-1-1 1,-1-1-1,-1 0 0,-16 27 1,-112 176 905,95-166-876,-79 88 0,106-134-141,8-5-262,20-12 5,13-5 179,0 0 0,43-7 0,-56 14 48,-1 1 1,1 0-1,0 1 0,0 1 0,-1 0 1,1 0-1,23 7 0,-35-8-7,16 4 47,0 1 0,-1 1-1,19 9 1,-15-6-133,-18-9 26,6-6-6874,-7 4 6401,0 1 0,0-1 0,-1 0 0,1 0 0,-1 0 0,0 0 0,0 0 0,1-3 0,0-10-1432,8-15-3934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5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10 730 6976,'-9'5'3261,"9"-4"-3158,0-1 0,0 0 1,0 0-1,0 0 0,0 0 0,0 1 0,0-1 1,0 0-1,0 0 0,0 0 0,0 0 0,1 1 1,-1-1-1,0 0 0,0 0 0,0 0 1,0 0-1,0 0 0,1 0 0,-1 0 0,0 1 1,0-1-1,0 0 0,0 0 0,1 0 0,-1 0 1,0 0-1,0 0 0,0 0 0,1 0 0,-1 0 1,0 0-1,3 1 319,1-1 0,-1 1 0,1-1 0,-1 0 0,5 0 1,7-3-69,-1 0 0,1-1 1,-1 0-1,0-1 0,0 0 1,-1-2-1,0 1 1,24-17-1,4-7 57,45-44 0,-77 66-380,22-19 21,-2-2 0,51-65 0,-69 79-15,-1 0 1,-1-1 0,0-1 0,-1 1-1,-1-1 1,0 0 0,-1-1 0,-1 0 0,3-20-1,-4 10 71,-2 0 0,0-1 0,-2 1-1,-7-56 1,7 82-89,-1 0-1,1 1 1,-1-1-1,1 0 1,-1 0-1,1 1 1,-1-1-1,0 0 1,0 1-1,0-1 1,0 1-1,0-1 1,0 1-1,0 0 1,0-1-1,0 1 1,-1 0-1,1 0 1,-1 0-1,-2-2 1,2 3-10,1-1-1,-1 1 1,1 0 0,-1 0 0,1 0-1,0 0 1,-1 0 0,1 0 0,-1 0 0,1 0-1,-1 1 1,1-1 0,-1 1 0,1-1-1,0 1 1,-1-1 0,1 1 0,0 0 0,-1 0-1,1-1 1,0 1 0,0 0 0,0 0 0,0 0-1,0 0 1,0 1 0,-1 0 0,-16 21 264,0 1 0,-16 29 1,-26 58 555,53-97-782,-2 2 37,2-1 0,0 1 0,1 1 0,0-1 0,1 1 0,1 0 0,1 0 0,0 0 1,2 0-1,0 1 0,0-1 0,4 28 0,3-7-243,2 0 0,1-1 0,2 1 1,2-2-1,1 0 0,2 0 0,1-2 0,24 36 1,-41-69-47,1-1-1,-1 1 1,1 0 0,0 0 0,-1 0 0,1 0 0,0 0 0,0 0 0,-1-1 0,1 1-1,0 0 1,0-1 0,0 1 0,0-1 0,0 1 0,0-1 0,0 1 0,0-1 0,0 0-1,0 1 1,0-1 0,0 0 0,0 0 0,0 0 0,0 0 0,1 0 0,-1 0 0,0 0-1,0 0 1,0 0 0,0 0 0,0-1 0,0 1 0,0 0 0,0-1 0,2 0 0,14-10-2275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6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 3488,'0'0'44,"0"0"1,-1 0-1,1 0 0,-1 0 1,1 0-1,0-1 0,-1 1 1,1 0-1,-1 0 1,1 0-1,0-1 0,-1 1 1,1 0-1,0 0 0,-1-1 1,1 1-1,7-16 14007,-6 17-13869,0 0 0,1 0 0,-1 0 0,-1 0 0,1 1 0,0-1-1,0 0 1,0 1 0,-1-1 0,1 1 0,-1-1 0,1 1 0,-1-1 0,1 1 0,-1-1 0,0 1 0,0 1 0,1 31 583,-1-23-352,-7 242 2377,6-226-2785,-10 179 571,11-187-565,0-16-171,1 0 0,-1 1 0,0-1 0,0 1 0,-1-1 0,1 0-1,-1 1 1,0-1 0,-1 4 0,2-7 43,0 0 0,0 0 0,0 0 0,-1 0 0,1 0 0,0 0 0,0 0 1,0 0-1,-1 1 0,1-1 0,0 0 0,0 0 0,0 0 0,-1 0 0,1 0 0,0 0 0,0 0 0,0 0 0,-1 0 0,1 0 0,0 0 0,0-1 0,0 1 0,-1 0 0,1 0 0,0 0 0,0 0 0,0 0 0,0 0 0,-1 0 0,1 0 0,0-1 0,0 1 0,0 0 0,0 0 1,0 0-1,-1 0 0,1 0 0,0-1 0,0 1 0,0 0 0,0 0 0,0-1 0,5-30-7911,-4 27 7362,0 0 0,0 0 1,-1 0-1,1 1 1,-1-1-1,0 0 0,0 0 1,0 0-1,0 0 0,-1 0 1,-1-5-1,-9-12-1515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85 6656,'-1'0'239,"0"0"-1,0-1 1,1 1 0,-1-1-1,0 0 1,0 1 0,1-1 0,-1 0-1,0 1 1,1-1 0,-1 0 0,1 0-1,-1 1 1,1-1 0,-1 0 0,1 0-1,-1-2 1,1 3 5,0-1 0,0 0 0,0 1 0,1-1 0,-1 0 0,0 1 0,0-1 0,1 0 0,-1 1 0,0-1 0,1 1 0,-1-1 0,1 1 0,-1-1 0,1 1 0,-1-1 0,1 1 0,-1-1 0,1 1 0,-1-1 0,1 1 0,0 0 0,-1 0 0,1-1 0,-1 1 0,2 0 0,8-4 277,0 1-1,1 0 1,-1 1 0,1 0-1,-1 1 1,1 0 0,15 1 0,3-1-63,284 1 955,-284 1-1376,0-2-1,0 0 1,38-9-1,-2-3-2726,-63 13 2321,17-6-2881,-12 0-1131,-2 2 1971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7.6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0 4992,'0'0'6128,"1"9"-2539,1 4-2725,0 1 1,-1-1-1,0 1 1,-2 15-1,0 0-216,-1 20 326,-1 0 0,-14 64 0,-33 96 664,32-123-1372,-9 98 0,23-153-190,-2 14-26,0-1-152,-1 48 0,7-87-211,0 0 0,0 0 1,-1 0-1,-2 7 0,-5 7-5579,6-39-4972,-2-4 7147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08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 5728,'-3'-2'667,"3"1"-555,0 1 0,-1-1 0,1 1 0,-1 0 0,1-1 0,-1 1 0,1-1 0,-1 1 0,0 0 0,1-1 0,-1 1 0,1 0 0,-1 0 0,-2-1 2565,13 6 181,4 3-1794,1 0 0,23 18 0,-2-1-171,-7-6-267,-1 2-1,26 24 0,-40-31-451,0 0 1,-1 1-1,0 1 1,-1 0-1,10 18 1,7 25 408,-1 1 0,23 78 0,-38-98-364,-2 1 1,-2 0-1,-1 1 0,-3 0 0,-1 0 0,-2 0 0,-2 0 0,-1 0 1,-3 0-1,-12 57 0,10-75-213,-1 0 0,-1-1 1,-1 0-1,-1 0 0,-1-1 0,-1-1 0,-1 0 1,-1 0-1,-1-1 0,0-1 0,-35 32 1,-48 39-1791,-50 49-9680,116-103 5187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4:5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3648,'-10'-1'19181,"16"2"-18192,11-2-266,-1-1 0,27-5 0,-26 3-443,-1 2-1,29-2 1,-12 5-112,-14 0-481,32-3-1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0:13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76 2720,'0'0'3733,"2"0"-3690,6 0-17,-6 0-44,1-1 0,-1 1 0,0 0 0,1 0 0,-1-1 0,0 1 0,0-1 0,0 0 0,1 0 0,-1 0-1,0 0 1,0 0 0,0 0 0,2-3 0,1 1 97,-5 3 55,1-1 0,0 0-1,0 1 1,0-1-1,-1 0 1,1 0 0,0 0-1,-1 0 1,1 0-1,-1 0 1,1 0 0,-1 0-1,1 0 1,-1 0-1,1-2 1,-1 2 20,0 0 1,1 0-1,-1-1 0,1 1 1,-1 0-1,1 0 0,-1 0 1,1 0-1,0 0 0,0 0 1,-1 0-1,2-1 0,-1 1 59,0 0-1,-1 0 1,1 0-1,-1 0 1,1 0-1,-1 0 0,1-1 1,-1 1-1,0 0 1,1 0-1,-1 0 1,0 0-1,0 0 1,0-1-1,0 1 0,0 0 1,0 0-1,-1-2 1,1-2 2870,-2 6-2978,0 0 0,-1 0 0,1 0 0,0 0 0,0 0 0,-1 1 0,1-1 0,0 1 0,1 0 0,-1 0 0,0-1 0,0 1 0,-2 4 0,-6 6 190,-9 6 218,2 1 0,-25 35 0,12-13-142,18-26-98,2 1 1,0 0-1,1 1 1,1 0-1,-10 32 1,-21 95 266,37-139-545,-60 278 1141,52-235-986,2 0 0,2 1 0,1 72 0,8-48 307,18 120 0,2-66-163,-19-111-179,1 0 1,0-1-1,1 0 1,9 16 0,-4-6-97,-3-8 70,1-1-1,19 27 1,28 26-3100,13 19-5934,-38-42 6225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1:0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342 131 3552,'5'-11'12923,"-1"24"-10549,1 18-2253,-3-6 288,-1 1 0,-2-1 1,0 1-1,-9 40 0,8-56-267,0 1 0,-2 0 0,1-1-1,-1 0 1,-1 0 0,0 0 0,0 0 0,-1-1 0,0 0 0,-1 0-1,0 0 1,0-1 0,-11 9 0,14-13-67,-1-1 1,0 0-1,-1-1 1,1 1-1,0-1 0,-1 0 1,1 0-1,-1-1 1,0 1-1,1-1 0,-1 0 1,0-1-1,0 0 1,0 0-1,-6 0 1,-8-2 51,0-1 1,-40-11-1,56 13-126,0 0 0,0-1 0,1 1 1,-1-1-1,0 0 0,1 0 0,-1 0 0,1 0 0,0-1 0,0 1 0,0-1 0,0 0 0,0 0 0,1 0 0,-1 0 0,1 0 0,0-1 0,-3-5 1,3 5-11,1-1 1,-1 1-1,1-1 1,0 0-1,0 0 1,0 0-1,1 0 1,0 1-1,0-1 1,0 0-1,1 0 1,-1 0 0,1 0-1,2-7 1,6-10-97,0 1-1,1 0 1,23-34 0,-19 32 190,3-3-56,1 1 0,2 1 1,0 0-1,1 2 0,45-37 1,-62 56 2,0 0 0,0 0 0,1 0 0,-1 0 0,1 1 0,-1 0-1,1 0 1,0 0 0,0 1 0,0-1 0,0 1 0,0 0 0,8 0 0,-9 1-17,0 0-1,0 1 0,0 0 0,0-1 1,0 1-1,0 1 0,0-1 0,0 0 0,0 1 1,-1 0-1,1 0 0,-1 0 0,1 0 1,-1 1-1,0-1 0,0 1 0,4 5 1,1 1 16,-1 0 0,-1 1 0,0 0 0,0 0 0,-1 0 0,6 18 0,18 67 237,-25-79-181,-1 0 0,-1 0 1,-1 0-1,0 0 0,-1 1 0,0-1 1,-6 30-1,-1-15 156,-1 0-1,-1-1 1,-15 33 0,-81 229 578,100-275-828,-1-1-1,-1 0 0,0-1 1,-1 1-1,0-1 0,-2-1 1,1 0-1,-16 17 0,17-22-151,2-2-467,0 0 1,-1-1-1,0 1 0,0-1 0,0 0 0,-1-1 0,1 0 0,-11 5 0,3-3-1230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1:0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102 3072,'-1'0'321,"-1"0"0,1-1-1,-1 1 1,1-1 0,-1 0 0,1 1 0,-1-1 0,1 0-1,0 0 1,-1 0 0,1 0 0,0 0 0,0 0-1,-2-2 1,2 1 93,-1 1-1,0-1 1,0 1-1,0-1 0,0 1 1,0 0-1,0-1 1,-4 0-1,-28-11 2059,23 9-1661,-1 0 1,-16-4 0,-8 0 203,-6-1 296,-1 1 0,-76-4 1,100 12-1089,0 2 0,0 0 0,-26 7 1,-57 21 348,25-7-176,52-16-371,1 1 0,0 1 1,0 2-1,1 0 0,0 1 0,1 1 0,0 1 1,1 1-1,1 1 0,-36 36 0,40-33 49,1 0 1,1 1-1,-22 42 0,-21 68 56,41-94-118,8-17 60,-6 19-1,-29 90 302,34-94-262,1 0 0,2 0 0,-3 56 1,8-38-23,8 92 1,-2-106 0,15 59 0,-16-81-38,1 0 0,1 0 0,0-1 0,2 0 0,-1 0 0,12 16 0,-13-23-22,1 0 0,0 0-1,0-1 1,1 0 0,0 0 0,0-1 0,0 0 0,1 0 0,0-1 0,0 0-1,0-1 1,0 0 0,1 0 0,0-1 0,0-1 0,0 1 0,0-1-1,0-1 1,11 0 0,40 2 93,-1-3 0,0-2-1,0-4 1,-1-1 0,105-29-1,25-14 19,25-7 44,-191 50-104,-1-1 1,36-18-1,-47 20-84,0-1 0,-1 0 0,0 0 0,0-1 0,-1-1 0,16-18 0,-10 9 109,-1-1 0,-1-1 0,-1-1 0,-1 1-1,13-36 1,-5 5 84,19-58 276,-32 88-382,-1-1 0,0-1 0,0-25 0,-4-17 122,-17-129 0,9 138-127,5 32-14,-1-1 0,-1 1 0,-1 0 0,-14-41 0,12 48 18,-1 0-1,0 1 1,-1-1 0,-1 2-1,-14-19 1,16 26-77,0 0 0,0 1 1,-1 0-1,0 0 0,0 1 0,0 1 0,-1-1 1,0 2-1,-15-6 0,9 3-4,-36-12-119,-66-14-1,-42 3-1125,54 19-3577,98 11 3368,-5-1-1334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1:30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67 2976,'10'-7'17797,"-10"23"-16939,3 39 359,-2-37-970,0 1 0,-2 36 0,-18 41 851,18-89-1038,-1-1 0,0 1 0,0-1 0,0 0 0,-1 1 0,0-1 0,-7 9 0,8-12 7,0 0 0,-1-1 0,1 0 0,-1 0 0,0 1-1,1-2 1,-1 1 0,0 0 0,0 0 0,0-1 0,-1 0 0,-4 2-1,2-2 21,-1 1 0,1-2 0,-1 1 0,1-1 0,-1 0 0,-7-1 0,-5-1 91,0-2 1,0-1 0,-31-11-1,41 12-222,-15-4 167,1-1 0,0-1 0,-38-24 0,59 32-125,-1 1-1,1-1 1,0 1-1,0-1 1,0 0-1,0 0 1,0 0 0,1 0-1,-1 0 1,1 0-1,-1-1 1,1 1-1,0 0 1,0-1-1,0 1 1,0-1-1,0 1 1,0-1 0,1 0-1,-1 1 1,1-1-1,0 0 1,0 1-1,0-1 1,0 0-1,0 1 1,1-1 0,-1 0-1,1 1 1,0-1-1,0 1 1,-1-1-1,2 1 1,-1-1-1,0 1 1,3-4-1,8-9-46,1 0-1,0 2 0,1-1 0,18-13 0,9-8-15,-24 19 58,0 1 0,2 0 0,23-13 0,-33 23 5,0 0 0,0 1 0,0 0 1,0 1-1,1 0 0,0 0 0,0 1 0,-1 0 0,1 1 1,12 0-1,-2 1 148,0 2 0,0 0 0,35 10 0,54 23 320,-41-12-290,3 2 4,30 8-40,-78-26-62,3 2-1035,-11-7-4174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1:3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27 1728,'-3'-10'10137,"2"10"-9737,1 1 1,-1-1-1,0 0 1,0 0-1,0 0 1,0 0-1,0 0 1,1 0-1,-1 0 1,0 0-1,0 0 1,0 0-1,-1 0 0,-5-3 1216,6 2-1542,1 1 0,0 0 0,0 0 0,-1 0 1,1 0-1,0-1 0,0 1 0,-1 0 0,1 0 0,0 0 1,-1 0-1,1 0 0,0 0 0,-1 0 0,1 0 0,0 0 1,-1 0-1,1 0 0,0 0 0,0 0 0,-1 0 1,1 0-1,0 0 0,-1 0 0,1 0 0,0 0 0,-1 0 1,1 0-1,0 1 0,-1-1 0,-6 3 1924,7-3-1983,0 0-1,0-1 1,0 1 0,0 0 0,0 0-1,0 0 1,0 0 0,0 0 0,0 0-1,0 0 1,0 0 0,0 0 0,0 0-1,0 0 1,0 0 0,0-1 0,0 1 0,0 0-1,0 0 1,0 0 0,0 0 0,0 0-1,0 0 1,0 0 0,0 0 0,0 0-1,0 0 1,0 0 0,0 0 0,0-1-1,0 1 1,0 0 0,0 0 0,0 0-1,0 0 1,-1 0 0,1 0 0,0 0-1,0 0 1,0 0 0,0 0 0,0 0-1,0 0 1,0 0 0,0 0 0,0 0-1,0 0 1,0 0 0,0 0 0,-1 0-1,1 0 1,0 0 0,0 0 0,0 0-1,0 0 1,0 0 0,0 0 0,0 0-1,0 0 1,0 0 0,0 0 0,0 0 0,0 0-1,-1 0 1,1 0 0,0 0 0,2-1 22,-1 0-1,0 0 1,1 1 0,-1-1 0,1 0 0,-1 1 0,1-1 0,-1 1 0,1 0 0,0-1 0,-1 1 0,3 0 0,27-1 127,-11 1-19,-10-1-63,72-3 714,91 5 1,102 7-1533,-273-8 325,3-1-236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1:32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10 3392,'-1'-1'314,"-1"0"0,1 0 1,0 0-1,-1 0 0,1 1 1,-1-1-1,1 0 0,-1 1 0,0-1 1,1 1-1,-1 0 0,0-1 0,-2 1 1,-2 2 4292,-9-3-1802,10 1-1306,-36 8 4453,41-6-5710,6 1 43,12 4 324,35 1 433,72 1 0,55-9-103,-80-1-724,-56 1-470,88 0 468,-43 0-3787,-84 0 2807,8 1-2089,-5 3-3244,-2 6 1626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608 26 3552,'8'-25'18143,"-3"51"-17668,-3 42 43,0-33-93,-2 1-1,-9 69 1,-44 117 540,47-201-835,-1 0-1,-1-1 1,-17 31-1,21-45-43,0 0-1,0 0 0,0 0 1,-1 0-1,0 0 0,0-1 0,-1 0 1,1 0-1,-1-1 0,0 0 0,0 1 1,-1-2-1,1 1 0,-11 3 1,13-6-65,0 0 1,0-1 0,0 1 0,-1-1 0,1 0 0,0 0 0,0 0-1,-1-1 1,1 1 0,0-1 0,0 0 0,0 0 0,0-1 0,0 1-1,0-1 1,0 0 0,0 0 0,1 0 0,-6-5 0,-6-4 10,2 0 1,-1-2-1,-12-14 1,24 24-25,-132-135-230,53 55-174,74 76 202,-1-1 1,1 1-1,1-2 1,0 1-1,0-1 1,-8-16-1,13 24 172,1 0 0,0 0 0,0 0-1,-1 0 1,1 0 0,0-1 0,0 1-1,0 0 1,0 0 0,0 0 0,0 0 0,1 0-1,-1 0 1,0 0 0,1 0 0,-1 0-1,0 0 1,1 0 0,-1 0 0,1 0-1,-1 0 1,1 0 0,0 0 0,-1 1 0,1-1-1,0 0 1,0 0 0,0 1 0,-1-1-1,1 0 1,0 1 0,0-1 0,0 1 0,0-1-1,0 1 1,2-1 0,4-2-24,1 1 1,-1 0-1,1 1 0,8-2 1,-7 2 13,806-98 1680,-787 96-1485,0 2 1,52 4-1,-31-2-344,-48-1-43,-20 29-19536,11-15 16006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8 465 3904,'0'1'233,"-1"-1"0,1 0-1,-1 1 1,1-1 0,-1 0 0,1 1 0,-1-1 0,1 1-1,-1-1 1,1 1 0,0-1 0,-1 1 0,1-1 0,0 1 0,-1-1-1,1 1 1,0 0 0,0-1 0,0 1 0,-1-1 0,1 1-1,0 0 1,0 0 0,6 14 6576,-1-4-6508,-4-10 595,17 6 1077,-15-6-1873,0 0 0,0-1-1,0 1 1,0-1-1,0 1 1,0-1-1,0 0 1,0 0-1,0-1 1,0 1 0,0 0-1,0-1 1,0 0-1,0 0 1,0 0-1,-1 0 1,1 0 0,0-1-1,2-1 1,4-2 71,-1-1 0,1 0 1,-2 0-1,13-12 0,34-43 197,58-86 0,-91 117-272,0 2 63,-1-2 0,-1 0-1,20-45 1,-37 71-108,0 0-1,-1 0 1,0 0 0,0 0-1,0 0 1,0 0 0,-1 0-1,0 0 1,0 0 0,0 0-1,-1-8 1,1 11-51,-1 1 0,1 0 0,0-1 0,-1 1-1,1-1 1,-1 1 0,1 0 0,-1-1 0,1 1 0,-1 0 0,0 0 0,1-1 0,-1 1 0,1 0-1,-1 0 1,1 0 0,-1 0 0,0-1 0,1 1 0,-1 0 0,1 0 0,-1 0 0,0 1 0,1-1 0,-1 0-1,1 0 1,-2 0 0,-17 5 46,11-2 0,1 1 0,0 0 0,0 0-1,0 0 1,0 1 0,1 0 0,0 1 0,0-1 0,0 1 0,1 1 0,0-1 0,0 1 0,0-1 0,1 1 0,-6 12 0,4-6 27,1 0 0,0 1 0,1 0 0,1-1 0,0 1 0,1 0 0,0 1 0,0 16 0,3-13-41,0 0 0,1 0 0,0-1 0,2 1 0,0 0 0,1-1 0,1 0 0,0 0 0,2-1 0,0 0 0,0 0 0,2 0 0,0-1 0,0-1 0,1 0 0,1 0 0,1-1 0,0 0 0,18 12 0,-30-23-82,1-1 1,1 1 0,-1-1 0,0 0 0,0 1-1,0-1 1,1 0 0,-1-1 0,1 1 0,-1 0-1,1-1 1,-1 1 0,1-1 0,4 0 0,-5 0-206,0 0 0,-1 0 0,1-1 0,0 1 0,0-1 0,-1 0 0,1 1 0,0-1 1,-1 0-1,1 0 0,-1 0 0,1 0 0,-1 0 0,0 0 0,1-1 0,-1 1 1,0 0-1,0-1 0,0 1 0,2-4 0,1-4-1813,1 0 0,-1 0-1,2-11 1,7-15-3296,0 10 1503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40 4224,'-3'8'15693,"0"0"-17301,3-8 1627,0 1 0,-1-1 0,1 0 0,0 1 0,-1-1 0,1 0 0,0 0 0,-1 1 0,1-1 1,0 0-1,-1 0 0,1 0 0,-1 1 0,1-1 0,0 0 0,-1 0 0,1 0 0,-1 0 0,1 0 0,-1 0 0,1 0 0,0 0 0,-1 0 1,1 0-1,-1 0 0,1 0 0,-1 0 0,1 0 0,0-1 0,-1 1 0,1 0 0,-1 0 0,1 0 0,0-1 0,-1 1 0,1 0 1,0 0-1,-1-1 0,1 1 0,0 0 0,0-1 0,-1 1 0,1 0 0,0-1 0,0 1 0,-1-1 0,1 1 0,0 0 0,0-1 0,0 1 1,0-1-1,0 1 0,-1 0 0,1-1 0,0 1 0,0-1 0,0 1 0,1-1 0,-2-7-168,1 6 127,-1 1 0,1-1 0,0 0-1,0 1 1,0-1 0,0 0 0,0 1 0,0-1-1,1 0 1,-1 1 0,1-1 0,-1 0 0,1 1-1,-1-1 1,1 1 0,0-1 0,0 1 0,-1 0-1,1-1 1,0 1 0,1 0 0,-1-1 0,0 1-1,3-2 1,-4 2 449,0 19 618,-4-9-917,3-7 5,-3 9-21,3-11-282,1 9-1,-8 17 150,8-25 36,0-1 0,0 1 1,-1-1-1,1 1 0,0-1 0,0 0 1,-1 1-1,1-1 0,0 1 0,-1-1 1,1 0-1,0 1 0,-1-1 0,1 0 1,0 0-1,-1 1 0,1-1 1,-1 0-1,1 0 0,0 0 0,-1 1 1,1-1-1,-1 0 0,0 0 0,1 0-13,0 0-1,-1 0 1,1 1-1,0-1 0,0 0 1,-1 0-1,1 0 1,0 0-1,0 0 0,-1 0 1,1 0-1,0 0 0,0 0 1,-1 0-1,1 0 1,0 0-1,-1 0 0,1 0 1,0 0-1,0 0 1,-1 0-1,1 0 0,0-1 1,0 1-1,-1 0 1,1 0-1,0 0 0,0 0 1,0 0-1,-1-1 1,1 1-1,0 0 0,0 0 1,0 0-1,0-1 0,-1 1 1,1 0-1,0 0 1,0-1-1,0 0-7,0 0 0,0 1-1,0-1 1,0 0 0,0 0 0,0 0-1,0 0 1,0 0 0,0 1 0,1-1 0,-1 0-1,0 0 1,1 0 0,-1 0 0,0 1-1,1-1 1,0-1 0,0 2 17,4-4 575,-2 3-572,-1-1-1,1 2 0,0-1 1,0 0-1,0 1 0,0-1 1,0 1-1,0 0 0,0 0 1,0 0-1,0 0 0,0 0 1,0 1-1,0 0 0,0-1 1,0 1-1,4 2 0,33 11 429,-29-11-323,-1 1 0,0 0 0,0 0 0,0 1 0,-1 0 0,12 8 0,-18-10-67,4 1 146,-1 1 1,0 0-1,-1 1 0,10 11 1,-14-15-159,0-1 1,0 0 0,0 1 0,0-1 0,-1 0-1,1 1 1,-1-1 0,1 1 0,-1-1-1,1 1 1,-1-1 0,0 1 0,0-1-1,0 1 1,1-1 0,-2 1 0,1-1 0,0 1-1,0-1 1,0 1 0,-1-1 0,1 1-1,-1-1 1,1 1 0,-1-1 0,0 1 0,1-1-1,-1 0 1,0 1 0,0-1 0,0 0-1,-1 2 1,-6 4 78,0 0 0,0-1 1,0 0-1,-1 0 0,0-1 0,0 0 0,-1 0 0,-17 5 0,-8 1-1560,-40 7-1,71-18 1259,-5 2-469,0 0 0,0-1-1,0-1 1,-1 1 0,-10-2 0,16 0-191,-1 0 0,0 0 0,0 0 0,0 0 0,1-1 1,-8-3-1,0-2-1637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44 4160,'0'-1'127,"-1"0"-1,1 0 1,0 0 0,-1 0 0,1 0-1,0 0 1,0 0 0,0 0-1,0 0 1,0 0 0,0 0 0,0 0-1,0 0 1,0 0 0,0 0 0,0 0-1,1 0 1,-1 0 0,0 0-1,1 0 1,-1 1 0,1-1 0,-1 0-1,1 0 1,0 0 0,-1 0 0,1 1-1,1-2 1,5-10 3894,-5 9-1147,-2 3-2754,0 0 0,0 0-1,0 0 1,0 0 0,0 0 0,1 0 0,-1 0-1,0 0 1,0 0 0,0 0 0,0 0-1,1 0 1,-1 0 0,0 0 0,0 0 0,0 0-1,0 0 1,0 0 0,1 0 0,-1 0-1,0 0 1,0 0 0,0 0 0,0 0-1,1 0 1,-1 0 0,7 11 1545,2 15-1279,-7-21-246,-1 1 0,0-1-1,-1 1 1,1 5-1,1 12 97,-1-13-129,2 12 141,1 29-1,4 111 751,-8-21 42,0-140-310,0-1-723,0 0 0,0-1-1,1 1 1,-1 0-1,0 0 1,0-1 0,0 1-1,0 0 1,0 0 0,0 0-1,0-1 1,0 1 0,0 0-1,0 0 1,0-1 0,0 1-1,0 0 1,0 0 0,0 0-1,0-1 1,0 1-1,-1 0 1,1 0 0,0 0-1,0-1 1,0 1 0,0 0-1,0 0 1,0 0 0,-1-1-1,1 1 1,0 0 0,0 0-1,0 0 1,0 0 0,-1 0-1,-4-7-17,5 6 4,-1 0 0,1 0 0,0 0 0,-1 0-1,1 0 1,0 0 0,0-1 0,0 1 0,0 0 0,0 0 0,0 0 0,0 0 0,0-2 0,1-3-22,1-22-8,1-1 0,2 0 1,1 1-1,10-32 0,-2 11 104,-10 31-29,1-4-106,1 0 0,1 0-1,19-41 1,-25 61 67,0 0 0,0 1 0,0-1 1,0 1-1,0-1 0,0 1 0,0 0 0,1 0 0,-1-1 1,1 1-1,-1 0 0,1 0 0,-1 0 0,1 0 1,2 0-1,-4 0 6,1 1 1,0 0 0,0 0 0,0 0 0,0 0-1,0 1 1,0-1 0,0 0 0,0 0-1,-1 1 1,1-1 0,0 0 0,0 1-1,0-1 1,-1 0 0,1 1 0,0-1-1,0 1 1,-1 0 0,1-1 0,0 1-1,-1 0 1,1-1 0,-1 1 0,1 0-1,-1-1 1,1 1 0,-1 0 0,0 0 0,1 1-1,4 7 78,-1 0-1,-1 0 1,0 1 0,0-1-1,2 18 1,3 50 94,-8-74-172,1 115 131,-1-70 426,0-53-592,1 0-1,0-1 1,0 1 0,3-8-1,2-8-30,19-76-130,-20 81 168,1 0 0,0 1 1,1 0-1,11-16 1,-9 17-2,1 1 0,0 0-1,1 1 1,0-1 0,17-12 0,-24 21 12,0 1 0,0 0 0,0 0 0,1 0 0,-1 1 0,1-1 1,0 1-1,0 0 0,0 1 0,0-1 0,0 1 0,0 0 0,0 0 0,0 0 1,1 1-1,-1 0 0,0 0 0,0 0 0,1 1 0,7 1 0,-10 0 30,1-1-1,0 1 1,-1 0-1,1 0 1,-1 0-1,0 1 1,1-1-1,-1 1 1,0 0-1,-1 0 1,1 0 0,0 0-1,-1 0 1,0 1-1,0-1 1,0 1-1,0-1 1,1 5-1,2 5 105,0 0 0,-2 0 0,5 27 1,-5-13 9,0 1 1,-2-1 0,-1 1-1,-2 0 1,0-1 0,-2 1-1,-12 46 1,13-63 37,-1 5-1397,4-16 1147,0 0 1,0 0-1,-1 0 1,1 1-1,0-1 1,0 0-1,-1 0 1,1 0-1,0 0 1,-1 0-1,1 1 1,0-1-1,0 0 1,-1 0-1,1 0 1,0 0-1,-1 0 1,1 0-1,0 0 1,-1 0-1,1 0 1,0 0-1,-1 0 1,1 0-1,0-1 1,0 1-1,-1 0 1,1 0-1,0 0 1,-1 0-1,1 0 1,0 0-1,0-1 0,-1 1 1,1 0-1,0 0 1,0-1-1,0 1 1,-1 0-1,1 0 1,0 0-1,0-1 1,0 1-1,0 0 1,-1-1-1,1 0-224,-1 0 1,1 1-1,-1-1 0,1 0 0,-1 0 0,1 0 0,-1 0 0,1 1 0,0-1 0,0 0 0,-1 0 0,1 0 0,0 0 1,0 0-1,0 0 0,0 0 0,0 0 0,0 0 0,0 0 0,0 0 0,1 0 0,-1 0 0,0 1 0,1-2 1,0-1-500,0 1 0,0 0 1,0 0-1,0 0 1,0 0-1,0 1 1,1-1-1,2-3 0,5-4-1714,0-5-128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0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5 3072,'16'1'11665,"-24"6"-9187,6-5-2358,-1 0-1,1 0 1,-1-1-1,1 1 1,-1-1-1,0 0 0,1 0 1,-1 0-1,0 0 1,0 0-1,0-1 1,1 1-1,-1-1 0,0 0 1,0 0-1,0 0 1,0 0-1,0-1 1,0 1-1,0-1 0,0 1 1,1-1-1,-1 0 1,0 0-1,0 0 1,1-1-1,-5-1 0,5-3-130,2 5 16,0 1-1,0 0 1,0 0-1,0 0 1,0-1-1,0 1 1,0 0-1,0 0 1,0-1-1,0 1 0,0 0 1,0 0-1,0-1 1,0 1-1,0 0 1,0 0-1,0 0 1,-1-1-1,1 1 0,0 0 1,0 0-1,0 0 1,0 0-1,0-1 1,-1 1-1,1 0 1,0 0-1,0 0 1,0 0-1,-1 0 0,1 0 1,0-1-1,0 1 1,0 0-1,-1 0 1,1 0-1,0 0 1,0 0-1,-1 0 0,1 0 1,0 0-1,0 0 1,-1 0-1,1 0 1,0 0-1,0 0 1,-1 0-1,-9 0 173,3 0-43,-1 0 1,1 1-1,-13 1 1,19-2-126,0 0 0,0 1 0,0-1 0,1 0 0,-1 0 0,0 0 0,0-1 1,0 1-1,1 0 0,-1 0 0,0 0 0,0-1 0,0 1 0,1 0 0,-1-1 0,0 1 1,0 0-1,1-1 0,-1 1 0,1-1 0,-1 1 0,0-1 0,0-1 0,1 1 450,8 2-311,0-1 1,0 1-1,-1 1 1,1 0-1,0 0 1,-1 0-1,1 1 1,-1 0-1,1 0 0,-1 1 1,10 7-1,-15-10-109,-1 0 1,1 0-1,0 0 0,-1 0 0,0 0 0,1 0 0,-1 1 1,0-1-1,1 1 0,-1-1 0,0 1 0,0-1 0,0 1 1,-1 0-1,1-1 0,0 1 0,-1 0 0,1 0 1,-1-1-1,1 1 0,-1 0 0,0 0 0,0 0 0,0 0 1,0 0-1,0 0 0,0-1 0,-1 4 0,0-2 15,0 0 0,0 0-1,0-1 1,0 1-1,-1 0 1,0-1 0,1 1-1,-1-1 1,0 1 0,0-1-1,0 0 1,-1 0 0,1 0-1,0 0 1,-1 0 0,-3 2-1,-17 9-818,0-2 0,-1 0 0,0-1 0,0-2 1,-1 0-1,-47 7 0,57-15-1427,13-1 1672,0 1 1,0 0-1,0 0 0,0 0 1,0 0-1,1 0 0,-1 0 1,0 1-1,0-1 0,0 0 1,0 1-1,0 0 0,1-1 1,-1 1-1,-2 1 0,4-1 194,0-1 0,0 1 0,0 0-1,0-1 1,0 1 0,0-1 0,0 1-1,0-1 1,0 1 0,0 0-1,0-1 1,0 1 0,1-1 0,-1 1-1,0-1 1,1 1 0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29 5152,'-7'-4'1365,"8"1"-487,1-2 1412,-3 1 1042,1 3-3127,0 1 0,0-1 0,0 1 0,0-1 1,0 1-1,0-1 0,0 1 0,0-1 0,0 1 0,-1-1 1,1 1-1,0-1 0,0 1 0,0 0 0,-1-1 0,1 1 1,0-1-1,-1 1 0,1 0 0,0-1 0,-1 1 0,1 0 1,-1-1-1,1 1 0,0 0 0,-1 0 0,1-1 0,-1 1 1,1 0-1,-1 0 0,1 0 0,-1 0 0,1-1 0,-1 1 1,1 0-1,-1 0 0,1 0 0,-1 0 0,1 0 1,-1 0-1,-10 1 321,1-1 0,-1 1 0,0 0 1,1 1-1,-12 4 0,16-4-515,1 0 0,-1 0 0,1 1 1,0-1-1,0 1 0,0 1 0,0-1 0,1 0 0,0 1 0,-1 0 0,-4 6 0,-4 7 40,0 2 0,1-1-1,1 2 1,1-1 0,1 2 0,-12 35-1,13-28-162,2-1-1,0 1 0,2 0 1,-1 53-1,5-79 113,0 0-1,0 0 1,1-1-1,-1 1 0,0 0 1,0-1-1,1 1 1,-1 0-1,1 0 1,0-1-1,-1 1 0,1-1 1,0 1-1,0-1 1,0 1-1,0-1 1,0 1-1,2 0 0,-2-1 4,0-1 0,0 1-1,0-1 1,0 1 0,0-1-1,0 0 1,0 1 0,0-1-1,0 0 1,1 0 0,-1 0-1,0 0 1,0 0 0,0 0-1,0 0 1,1 0 0,-1 0-1,0-1 1,0 1 0,0 0 0,0-1-1,0 1 1,0-1 0,0 1-1,0-1 1,0 0 0,0 1-1,0-1 1,1-1 0,4-3 6,-1 1 1,0-1 0,0 0-1,-1-1 1,1 1 0,5-10-1,19-41-84,-22 41 56,46-118-207,-21 45 228,-28 80 18,-2 3-30,0 1-1,-1 0 1,1-1-1,1-9 1,-2 16-10,-1 0-1,1 0 1,-1 1 0,1-1 0,0 0-1,0 0 1,2 3 0,3 7 70,2 12 57,1 0 0,1-1 0,1-1 0,24 38 0,-29-53-65,0 0 1,0 0 0,0 0-1,1-1 1,0 0 0,0 0-1,9 5 1,-10-8-30,-1 0-1,1-1 1,-1 1 0,1-1 0,0-1 0,0 1-1,0-1 1,0 0 0,0 0 0,0-1-1,12 0 1,-14 0-12,1-1 1,-1 0-1,1 0 0,-1 0 0,1-1 0,-1 1 1,0-1-1,1 0 0,-1 0 0,0-1 0,0 1 1,-1-1-1,1 0 0,0 0 0,-1 0 0,0-1 1,4-4-1,4-6 5,-1-1 0,-1 0 0,9-21 0,6-8-14,25-43 338,-48 86-321,-1 0 0,1 0 0,0 0 0,-1 0 0,1 0-1,0 0 1,0 0 0,-1 0 0,1 1 0,0-1 0,0 0 0,0 1-1,0-1 1,0 0 0,0 1 0,0-1 0,0 1 0,0 0 0,0-1-1,0 1 1,1 0 0,-1-1 0,2 1 0,-2 0 6,0 1 1,0-1 0,0 1-1,1-1 1,-1 0-1,0 1 1,0 0 0,0-1-1,0 1 1,0 0-1,0-1 1,-1 1 0,1 0-1,0 0 1,0 0-1,0 0 1,-1 0 0,1 0-1,-1 0 1,1 0-1,0 0 1,-1 0 0,0 0-1,1 2 1,39 133 814,6 16-199,-34-126-670,2 0-1,31 45 1,-31-50 29,-11-16-457,0-1 1,1 0-1,-1 0 0,1 0 0,0 0 1,0-1-1,0 1 0,0-1 0,1 0 1,-1 0-1,8 3 0,-9-5 131,-1 0-1,1 0 1,0 0-1,1-1 1,-1 1-1,0-1 1,0 0 0,0 0-1,0 0 1,0 0-1,0 0 1,0-1-1,0 1 1,0-1-1,0 0 1,0 0 0,0 0-1,0 0 1,0 0-1,5-4 1,0 0-1171,-1-1 1,1 0-1,8-9 0,3-8-727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701 5 7136,'0'-5'7510,"-9"16"-3975,-349 331 3349,241-228-5838,73-75-3211,-53 36 1,48-39 365,32-21-1902,7-6 1179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37 3392,'-13'-9'21535,"57"11"-21311,-20-1-80,39-4 0,411-25 656,-363 33-624,-77-2-128,-1-2 91,15 1 133,-40-1-283,-7-1-58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37 220 5408,'-2'-1'186,"1"1"-1,0 0 1,0 0 0,-1-1-1,1 1 1,0 0 0,0-1 0,0 1-1,-1-1 1,1 0 0,0 1-1,0-1 1,0 0 0,-19-12 16936,21 13-17048,1 0-1,-1 0 1,0-1 0,1 1-1,-1 0 1,0 0 0,1-1-1,-1 1 1,0-1 0,2 0 0,32-16 542,-27 14-483,-1 0-1,0 0 1,10-7-1,-4 2 114,0 0 0,24-9 1,10-5-175,-26 11 10,1 1 1,0 2 0,1 0-1,0 1 1,38-6 0,64-7-118,173-7 0,-266 27 76,0 1 0,-1 2-1,0 1 1,36 10-1,-57-9-3935,-10-5 3691,0 1 0,0-1 0,0 1 0,0-1 0,0 0 0,0 1 0,0-1 1,0 0-1,0 1 0,0-1 0,0 1 0,-1-1 0,1 0 0,0 1 0,0-1 0,0 0 0,-1 1 0,1-1 1,0 0-1,-1 0 0,1 1 0,0-1 0,-1 1 0,-21 10-8782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26 1888,'1'1'23,"-1"-1"0,0 0 0,1 0 0,-1 0 0,0 0 0,1 0 0,-1 0 1,0 0-1,1 0 0,-1 0 0,0 0 0,1 0 0,-1 0 0,0 0 0,1 0 0,-1-1 0,0 1 0,1 0 0,-1 0 0,0 0 1,1 0-1,-1-1 0,0 1 0,0 0 0,1 0 0,-1 0 0,0-1 0,0 1 0,0 0 0,1 0 0,-1-1 0,0 1 0,0 0 1,0-1-1,0 1 0,1 0 0,-1-1 0,0 1 0,0 0 0,0-1 0,0 1 0,0 0 0,0-1 0,0 1 0,0 0 0,0-1 1,0 1-1,0 0 0,0-1 0,0 1 0,8-17 14218,-14 232-9148,1-109-4738,-3 114 85,9-162-301,1-23-45,-2 1 1,-2-1 0,-8 46-1,4-64-1621,6-17 1307,-1 1-1,1 0 0,0 0 1,-1-1-1,1 1 0,-1 0 1,1-1-1,-1 1 1,1 0-1,-1-1 0,1 1 1,-1-1-1,0 1 0,1-1 1,-1 1-1,0-1 0,0 1 1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25 4160,'2'-6'766,"-2"4"-605,0 0 1,0 1 0,1-1 0,-1 1 0,1-1-1,4-7 7452,-6 15-6967,-1 1 1,1-1-1,-1 0 1,0 0-1,0 0 1,-1 0-1,-4 8 1,-1 2 90,-9 19 264,-1 0 0,-45 62 0,1-9-548,44-60-314,-30 56 0,41-69-97,4-9-26,-2 1-42,1 1 0,1 0 0,-1-1 0,1 2 0,0-1 0,1 0 0,0 0-1,-1 10 1,4-17 23,-1-1-1,0 1 0,0 0 0,1-1 1,-1 1-1,1-1 0,-1 1 0,1-1 1,-1 1-1,1-1 0,-1 1 0,1-1 1,-1 0-1,1 1 0,0 0 0,1 0 0,3 2 4,0 0 0,0-1 0,0 1 0,1-1 0,-1 0 0,0 0 0,1-1 0,0 0 0,-1 1 0,8-1 0,1 1 0,4 1 36,-1-1 0,1-1-1,31-2 1,53-12 129,-14 2 66,-78 10-462,1-1 0,-1 0 1,0 0-1,1-1 0,12-5 0,24-15-8821,-29 10 3783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8 6560,'-9'-8'6432,"14"12"-3430,-3 0-2658,0 0 1,-1 0-1,0 0 0,0 1 0,0-1 0,0 0 1,0 0-1,-1 1 0,0-1 0,0 0 0,-1 9 1,1 2 127,0 39 644,-3-1 1,-17 105-1,11-115-880,3-15-23,-10 33-1,-11 23-334,24-76-175,3-7 162,0-1 0,0 1 0,0-1 0,0 1 0,0-1 0,0 1 0,0-1-1,-1 1 1,1-1 0,0 1 0,0-1 0,0 1 0,-1-1 0,1 1 0,0-1 0,-1 1 0,1-1 0,0 0 0,-1 1 0,1-1 0,-1 0 0,1 1 0,0-1 0,-1 0-1,1 1 1,-1-1 0,1 0 0,-1 0 0,1 0 0,-1 1 0,0-1 0,5-13-7966,17-23 1088,-11 8 4213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25 7296,'1'0'126,"-1"-1"1,0 0-1,1 0 1,-1 1-1,0-1 0,0 0 1,1 0-1,-1 0 1,0 1-1,0-1 1,0 0-1,0 0 1,0 0-1,0 0 0,0 1 1,-1-1-1,1 0 1,0 0-1,0 0 1,0 1-1,-1-1 1,-5-7 6163,13 27-3528,1 6-1845,-3 24 424,0 55 1,-2-18-659,1 60-70,-7-106 182,3-30-7882,8-32-6391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24 247 5888,'-22'-30'3226,"21"28"-2084,10-6 2767,2 3-2321,-1 1 0,22-6-1,53-5 809,-40 9-1550,-34 4-666,1 1-1,-1 0 1,1 0 0,-1 1-1,1 1 1,-1 0 0,1 0-1,-1 1 1,0 1 0,0 0 0,0 0-1,16 8 1,-21-7-25,1-1 1,0 0-1,-1-1 0,14 4 1,-18-6-75,0 0 1,0 1-1,0-1 1,0 0-1,0 0 1,0 0-1,0 0 1,0 0-1,0 0 1,-1-1 0,1 1-1,0-1 1,0 1-1,0-1 1,0 0-1,0 0 1,0 0-1,-1 0 1,1 0-1,0 0 1,2-3 0,38-49 803,-3 3-821,-12 15-170,4-5-4049,-29 39 3662,-1 0 1,0 0 0,0-1 0,1 1-1,-1 0 1,1 0 0,-1 0-1,1 1 1,-1-1 0,1 0 0,0 0-1,-1 1 1,1-1 0,0 1 0,0 0-1,-1-1 1,1 1 0,0 0 0,0 0-1,-1 0 1,1 0 0,0 0-1,2 1 1,-1 0-187,0 0 0,-1 0 0,1 0 0,0 0 0,0 1 0,0-1 0,-1 1 0,1 0 0,-1 0 0,0 0 1,4 4-1,13 18-1908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17 129 3328,'-7'-3'-851,"-2"-3"6675,9 6-5681,0 0 0,0-1 0,0 1 0,0 0 0,0-1 0,0 1 0,0 0 0,0-1 0,1 1 0,-1 0 0,0 0 0,0-1-1,0 1 1,1 0 0,-1 0 0,0-1 0,0 1 0,0 0 0,1 0 0,-1 0 0,0-1 0,1 1 0,-1 0 0,0 0 0,0 0 0,1 0 0,-1 0 0,0 0 0,1 0-1,-1 0 1,0-1 0,1 1 0,7-2 498,-1 0-1,1 0 1,0 1 0,0 0-1,-1 0 1,1 1-1,0 0 1,9 1-1,4-1-202,441-36 3418,-284 16-3398,-73 9-223,443-26 512,-536 37-715,258 5-54,-238 1-43,-1-1-2451,-39 3-4620,-7 0 2311,-7 5 1805,-13 7-969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22 537 4736,'-22'-8'14970,"23"8"-14453,64-1 413,103 5-900,-130-3-9,-24-1 265,-20-1 954,-143 1 883,148 0-1793,2 2-303,14 27-22,-13-7 6,-2-16 12,1-1 0,0 0 0,2 10 0,-2-11 9,0 0 0,0 0 0,0 0-1,-1 0 1,1 0 0,-1 0 0,0 0 0,-1 6 0,-2 13 42,1 1 0,2 36 0,1-26-200,4 8 531,-5-34-394,0-1-1,1 1 1,2 9 0,0-10-43,-1 1 26,5 10 43,-6-12 44,-1-5-23,1 1-84,0-1-1,0 1 0,-1-1 1,1 1-1,0 0 1,0 0-1,-1-1 0,1 4 1,1 0 25,25 35 140,-23-35-91,1-1-1,0 1 1,0-1 0,0 0 0,0-1-1,0 1 1,1-1 0,10 4 0,-12-5-9,-1-1-36,0 0 1,1 0-1,-1 0 0,0 0 0,1-1 0,-1 1 1,0-1-1,1 0 0,-1 0 0,1 0 1,-1 0-1,6-2 0,5-1 198,24-9 1,-19 6-284,32-16 183,-21 9-26,-7 3-31,-1 0-1,0-2 1,-1 0 0,0-2-1,-1 0 1,-1-1 0,0-1 0,-1-1-1,26-31 1,69-112 164,-104 146-200,0 0 1,0-1-1,-2 0 0,0 0 1,-1-1-1,0 0 0,-1 0 1,3-19-1,-3-37 61,-4 41-131,-1-1-1,-1 0 1,-2 0-1,-6-32 1,8 59 54,-2-14-20,0 0 0,-2 0-1,0 0 1,-13-30 0,15 42-9,0 1 0,0 1-1,-1-1 1,1 0 0,-1 1 0,-1 0 0,1 0-1,-1 0 1,0 0 0,0 1 0,0 0 0,0 0-1,-1 0 1,0 1 0,0 0 0,0 0 0,-8-3 0,4 3 0,-1 1 1,1 0 0,-1 1 0,1 0 0,-1 0-1,0 1 1,1 1 0,-1-1 0,0 2-1,1 0 1,-1 0 0,-10 4 0,9-2 0,1 1-1,0 0 1,0 0 0,0 1 0,0 0-1,1 1 1,0 0 0,1 1 0,0 0-1,-11 12 1,4-1 46,1 1-1,0 0 0,-22 43 1,32-53 13,0-1 1,0 1 0,1 0-1,0 0 1,1 1 0,1-1-1,-1 1 1,0 17 0,-2 5 38,3-26-65,1-1-1,0 1 0,0 9 1,1 42 30,0-57 58,0 23-58,2-21 3,0 0 0,0 0 0,-1-1 0,2 1 1,-1-1-1,0 1 0,0-1 0,1 0 0,-1 0 1,1 0-1,0 0 0,-1 0 0,1 0 0,0-1 1,6 3-1,-3-2-1,-1 0 5,1 0 1,0 0-1,0-1 0,0 0 1,0 0-1,9 0 1,3 0-36,11 1 253,41-2 0,-25-1-186,182-4 185,155 5 378,-381 0-186,-11 0-977,-11-4-2079,17 4 1015,0 0-1,0-1 1,-1 1-1,1-1 1,0 0 0,-5-3-1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17 5728,'-3'-2'981,"-4"-13"8709,16 36-6970,-3 3-2202,-2 1 0,-1 0 0,-1-1-1,-1 27 1,1 5-45,8 220 204,-6-225-501,0 27-37,6 57-27,-10-113 15,0 10-150,-1-22 1193,-2-23-1196,1 0 0,1-1 0,0 1 0,1 0 0,1-16 0,1-8-111,-2-8 51,9-63 0,-6 90 28,1-1-1,0 0 1,1 1-1,1 0 1,1 0-1,9-16 1,-11 25 13,1 1 0,0-1 0,0 2 0,0-1 0,1 1 0,0 0 0,1 0 0,0 1 0,0 0 0,0 0 0,0 1 0,14-6 0,-16 8 36,1 0 0,0 1 1,-1-1-1,1 2 0,0-1 1,1 1-1,-1 0 0,0 0 1,0 1-1,0 0 0,1 0 0,-1 1 1,0 0-1,0 0 0,0 1 1,0-1-1,10 5 0,-13-4 31,0 1-1,1-1 0,-1 1 1,-1-1-1,1 1 0,0 0 1,-1 1-1,1-1 0,-1 1 1,0-1-1,0 1 0,0 0 1,-1 0-1,0 0 0,1 1 1,-1-1-1,-1 0 0,1 1 1,-1-1-1,1 1 0,-1 0 1,-1-1-1,1 1 0,-1 7 1,0-3 38,0-1 0,0 0 0,-2 1 1,1-1-1,-1 0 0,0 0 0,0 0 0,-1 0 0,0 0 1,-1-1-1,1 1 0,-1-1 0,-6 8 0,1-5-124,1 0 0,-2-1 0,1 0 0,-1 0 0,0-1 0,-1 0 0,0-1 0,0 0 0,-1-1 0,0 0 0,0-1 0,0-1 0,-1 0 0,-25 5 0,15-3-145,19-4 122,0-1 0,-1 0-1,1 0 1,-10 0 0,33 16 332,-3-7 42,2 0-1,21 10 0,22 11 445,11 8-335,-18-10-142,-29-18-220,-3-2-409,-21-9-676,-1-15-10707,-1 11 10386,-6-20-4409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3 120 7136,'-2'-2'8242,"5"-4"-3852,14-12-2803,10-11-1103,-22 21-350,1 0 0,0 1-1,9-10 1,-11 14-143,-1 1 1,0-1-1,1 1 0,-1-1 1,1 1-1,0 0 0,0 0 1,0 0-1,6-1 0,-9 3 15,1 0 0,-1 0 0,0 0 0,0 0 0,0 0-1,1 0 1,-1 1 0,0-1 0,0 0 0,0 1 0,0-1-1,0 1 1,1-1 0,-1 1 0,0 0 0,0-1 0,0 1-1,-1 0 1,1 0 0,0 0 0,0-1 0,0 1 0,-1 0-1,1 0 1,0 2 0,2 0 31,-1 0 0,0 1 0,-1-1 0,1 1 0,-1 0 0,2 4 0,-1 1 38,-1 0 0,0 0 0,-1 0-1,0-1 1,0 1 0,-1 0 0,0 0 0,-1 0 0,0-1-1,0 1 1,-1-1 0,0 1 0,-7 13 0,-5 6 249,-2-2 1,-30 39-1,18-25 231,27-38-541,-2 6 91,4-8-100,1 0 0,-1 0 0,0 1 1,1-1-1,-1 0 0,0 0 1,1 1-1,-1-1 0,0 0 0,1 0 1,-1 0-1,0 0 0,1 0 1,-1 0-1,1 1 0,-1-1 0,0 0 1,1 0-1,-1 0 0,1 0 0,-1 0 1,0 0-1,1 0 0,0-1 1,185-7 415,-148 7-1847,3 1-3180,-1 1-3730,-23 2 2038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9 339 5632,'-9'5'6784,"18"-18"-2203,44-35-2323,-6 5-1722,177-152 94,-219 190-609,0 1 17,-1 0 0,1 0 0,0 0-1,0 0 1,0 0 0,0 1 0,1 0 0,-1 1 0,12-5 0,-16 7-24,0 0 1,0 0 0,0 0-1,0 0 1,0 0-1,-1 1 1,1-1 0,0 0-1,0 0 1,0 1 0,0-1-1,0 1 1,0-1-1,-1 0 1,1 1 0,0 0-1,0-1 1,-1 1 0,1-1-1,0 1 1,-1 0-1,1 0 1,-1-1 0,1 1-1,-1 0 1,1 0 0,-1 0-1,1 0 1,-1-1-1,0 1 1,1 0 0,-1 0-1,0 0 1,0 1 0,2 6 80,-1 0 1,0 0 0,0 9 0,-1-7 33,1 14 20,-1 0 0,-1 0 1,-1 0-1,-1 0 0,-1 0 1,-1-1-1,-1 1 0,-1-1 1,-1-1-1,-1 0 0,-16 27 1,-112 176 905,95-166-876,-79 88 0,106-134-141,8-5-262,20-12 5,13-5 179,0 0 0,43-7 0,-56 14 48,-1 1 1,1 0-1,0 1 0,0 1 0,-1 0 1,1 0-1,23 7 0,-35-8-7,16 4 47,0 1 0,-1 1-1,19 9 1,-15-6-133,-18-9 26,6-6-6874,-7 4 6401,0 1 0,0-1 0,-1 0 0,1 0 0,-1 0 0,0 0 0,0 0 0,1-3 0,0-10-1432,8-15-3934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10 730 6976,'-9'5'3261,"9"-4"-3158,0-1 0,0 0 1,0 0-1,0 0 0,0 0 0,0 1 0,0-1 1,0 0-1,0 0 0,0 0 0,0 0 0,1 1 1,-1-1-1,0 0 0,0 0 0,0 0 1,0 0-1,0 0 0,1 0 0,-1 0 0,0 1 1,0-1-1,0 0 0,0 0 0,1 0 0,-1 0 1,0 0-1,0 0 0,0 0 0,1 0 0,-1 0 1,0 0-1,3 1 319,1-1 0,-1 1 0,1-1 0,-1 0 0,5 0 1,7-3-69,-1 0 0,1-1 1,-1 0-1,0-1 0,0 0 1,-1-2-1,0 1 1,24-17-1,4-7 57,45-44 0,-77 66-380,22-19 21,-2-2 0,51-65 0,-69 79-15,-1 0 1,-1-1 0,0-1 0,-1 1-1,-1-1 1,0 0 0,-1-1 0,-1 0 0,3-20-1,-4 10 71,-2 0 0,0-1 0,-2 1-1,-7-56 1,7 82-89,-1 0-1,1 1 1,-1-1-1,1 0 1,-1 0-1,1 1 1,-1-1-1,0 0 1,0 1-1,0-1 1,0 1-1,0-1 1,0 1-1,0 0 1,0-1-1,0 1 1,-1 0-1,1 0 1,-1 0-1,-2-2 1,2 3-10,1-1-1,-1 1 1,1 0 0,-1 0 0,1 0-1,0 0 1,-1 0 0,1 0 0,-1 0 0,1 0-1,-1 1 1,1-1 0,-1 1 0,1-1-1,0 1 1,-1-1 0,1 1 0,0 0 0,-1 0-1,1-1 1,0 1 0,0 0 0,0 0 0,0 0-1,0 0 1,0 1 0,-1 0 0,-16 21 264,0 1 0,-16 29 1,-26 58 555,53-97-782,-2 2 37,2-1 0,0 1 0,1 1 0,0-1 0,1 1 0,1 0 0,1 0 0,0 0 1,2 0-1,0 1 0,0-1 0,4 28 0,3-7-243,2 0 0,1-1 0,2 1 1,2-2-1,1 0 0,2 0 0,1-2 0,24 36 1,-41-69-47,1-1-1,-1 1 1,1 0 0,0 0 0,-1 0 0,1 0 0,0 0 0,0 0 0,-1-1 0,1 1-1,0 0 1,0-1 0,0 1 0,0-1 0,0 1 0,0-1 0,0 1 0,0-1 0,0 0-1,0 1 1,0-1 0,0 0 0,0 0 0,0 0 0,0 0 0,1 0 0,-1 0 0,0 0-1,0 0 1,0 0 0,0 0 0,0-1 0,0 1 0,0 0 0,0-1 0,2 0 0,14-10-2275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 3488,'0'0'44,"0"0"1,-1 0-1,1 0 0,-1 0 1,1 0-1,0-1 0,-1 1 1,1 0-1,-1 0 1,1 0-1,0-1 0,-1 1 1,1 0-1,0 0 0,-1-1 1,1 1-1,7-16 14007,-6 17-13869,0 0 0,1 0 0,-1 0 0,-1 0 0,1 1 0,0-1-1,0 0 1,0 1 0,-1-1 0,1 1 0,-1-1 0,1 1 0,-1-1 0,1 1 0,-1-1 0,0 1 0,0 1 0,1 31 583,-1-23-352,-7 242 2377,6-226-2785,-10 179 571,11-187-565,0-16-171,1 0 0,-1 1 0,0-1 0,0 1 0,-1-1 0,1 0-1,-1 1 1,0-1 0,-1 4 0,2-7 43,0 0 0,0 0 0,0 0 0,-1 0 0,1 0 0,0 0 0,0 0 1,0 0-1,-1 1 0,1-1 0,0 0 0,0 0 0,0 0 0,-1 0 0,1 0 0,0 0 0,0 0 0,0 0 0,-1 0 0,1 0 0,0 0 0,0-1 0,0 1 0,-1 0 0,1 0 0,0 0 0,0 0 0,0 0 0,0 0 0,-1 0 0,1 0 0,0-1 0,0 1 0,0 0 0,0 0 1,0 0-1,-1 0 0,1 0 0,0-1 0,0 1 0,0 0 0,0 0 0,0-1 0,5-30-7911,-4 27 7362,0 0 0,0 0 1,-1 0-1,1 1 1,-1-1-1,0 0 0,0 0 1,0 0-1,0 0 0,-1 0 1,-1-5-1,-9-12-1515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85 6656,'-1'0'239,"0"0"-1,0-1 1,1 1 0,-1-1-1,0 0 1,0 1 0,1-1 0,-1 0-1,0 1 1,1-1 0,-1 0 0,1 0-1,-1 1 1,1-1 0,-1 0 0,1 0-1,-1-2 1,1 3 5,0-1 0,0 0 0,0 1 0,1-1 0,-1 0 0,0 1 0,0-1 0,1 0 0,-1 1 0,0-1 0,1 1 0,-1-1 0,1 1 0,-1-1 0,1 1 0,-1-1 0,1 1 0,-1-1 0,1 1 0,-1-1 0,1 1 0,0 0 0,-1 0 0,1-1 0,-1 1 0,2 0 0,8-4 277,0 1-1,1 0 1,-1 1 0,1 0-1,-1 1 1,1 0 0,15 1 0,3-1-63,284 1 955,-284 1-1376,0-2-1,0 0 1,38-9-1,-2-3-2726,-63 13 2321,17-6-2881,-12 0-1131,-2 2 1971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153 0 4992,'0'0'6128,"1"9"-2539,1 4-2725,0 1 1,-1-1-1,0 1 1,-2 15-1,0 0-216,-1 20 326,-1 0 0,-14 64 0,-33 96 664,32-123-1372,-9 98 0,23-153-190,-2 14-26,0-1-152,-1 48 0,7-87-211,0 0 0,0 0 1,-1 0-1,-2 7 0,-5 7-5579,6-39-4972,-2-4 7147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 5728,'-3'-2'667,"3"1"-555,0 1 0,-1-1 0,1 1 0,-1 0 0,1-1 0,-1 1 0,1-1 0,-1 1 0,0 0 0,1-1 0,-1 1 0,1 0 0,-1 0 0,-2-1 2565,13 6 181,4 3-1794,1 0 0,23 18 0,-2-1-171,-7-6-267,-1 2-1,26 24 0,-40-31-451,0 0 1,-1 1-1,0 1 1,-1 0-1,10 18 1,7 25 408,-1 1 0,23 78 0,-38-98-364,-2 1 1,-2 0-1,-1 1 0,-3 0 0,-1 0 0,-2 0 0,-2 0 0,-1 0 1,-3 0-1,-12 57 0,10-75-213,-1 0 0,-1-1 1,-1 0-1,-1 0 0,-1-1 0,-1-1 0,-1 0 1,-1 0-1,-1-1 0,0-1 0,-35 32 1,-48 39-1791,-50 49-9680,116-103 5187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1:34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76 2720,'0'0'3733,"2"0"-3690,6 0-17,-6 0-44,1-1 0,-1 1 0,0 0 0,1 0 0,-1-1 0,0 1 0,0-1 0,0 0 0,1 0 0,-1 0-1,0 0 1,0 0 0,0 0 0,2-3 0,1 1 97,-5 3 55,1-1 0,0 0-1,0 1 1,0-1-1,-1 0 1,1 0 0,0 0-1,-1 0 1,1 0-1,-1 0 1,1 0 0,-1 0-1,1 0 1,-1 0-1,1-2 1,-1 2 20,0 0 1,1 0-1,-1-1 0,1 1 1,-1 0-1,1 0 0,-1 0 1,1 0-1,0 0 0,0 0 1,-1 0-1,2-1 0,-1 1 59,0 0-1,-1 0 1,1 0-1,-1 0 1,1 0-1,-1 0 0,1-1 1,-1 1-1,0 0 1,1 0-1,-1 0 1,0 0-1,0 0 1,0-1-1,0 1 0,0 0 1,0 0-1,-1-2 1,1-2 2870,-2 6-2978,0 0 0,-1 0 0,1 0 0,0 0 0,0 0 0,-1 1 0,1-1 0,0 1 0,1 0 0,-1 0 0,0-1 0,0 1 0,-2 4 0,-6 6 190,-9 6 218,2 1 0,-25 35 0,12-13-142,18-26-98,2 1 1,0 0-1,1 1 1,1 0-1,-10 32 1,-21 95 266,37-139-545,-60 278 1141,52-235-986,2 0 0,2 1 0,1 72 0,8-48 307,18 120 0,2-66-163,-19-111-179,1 0 1,0-1-1,1 0 1,9 16 0,-4-6-97,-3-8 70,1-1-1,19 27 1,28 26-3100,13 19-5934,-38-42 6225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13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85 1728,'0'-84'10784,"0"85"-10555,0 0-69,-7 19 649,-5 24 0,1-1-75,-26 66 748,17-52-722,-23 102 0,31-93-407,-26 184 660,34-139-293,4-109-598,-7-5-3786,11 2 1777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 3136,'-2'0'17339,"8"0"-15527,6 0-1410,0 0-1,0-2 0,20-3 1,-30 4-402,1 0 25,1 0 0,0 1 0,0-1 0,7 1 0,-10 0-15,0 0 0,0 0 0,0 0-1,0 0 1,0 1 0,-1-1 0,1 0 0,0 0 0,0 1 0,0-1 0,-1 1-1,1-1 1,0 0 0,0 1 0,-1-1 0,1 1 0,0 0 0,-1-1-1,1 1 1,-1 0 0,1-1 0,-1 1 0,1 0 0,-1 0 0,1-1-1,-1 1 1,0 0 0,1 0 0,-1 1 0,1 1 13,0 0 0,0 0 0,-1 1 0,1-1 0,-1 0 0,0 1 0,0-1 0,0 1 0,0-1 0,-1 0 0,1 1 0,-2 4 0,2-8-23,-4 11 95,0 1-1,-1-1 0,0 0 0,-1 0 0,-11 16 0,-7 1 75,-1-2 1,-33 26-1,17-15 331,15-17-79,25-20-319,2 0 47,6 0-32,-1-1 0,1 0 0,-1-1 1,0 1-1,11-5 0,-10 3-81,1 1 0,0 0 1,14-2-1,-14 3-10,0 1 1,0 0 0,0 0-1,-1 1 1,1 0 0,0 1-1,-1-1 1,1 1 0,-1 1-1,1 0 1,-1 0 0,0 0-1,0 1 1,0 0 0,-1 0-1,1 1 1,7 6 0,-5-5-423,5-4-4422,8-10-4784,-13 4 8578,16-7-5690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1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10 563 2816,'-3'-1'263,"-4"2"4887,13-4-3283,-3 2-1671,1 0 1,-1-1-1,0 1 1,0-1-1,0 0 0,0 0 1,0-1-1,0 1 1,0 0-1,-1-1 1,0 0-1,3-3 1,27-40 1243,106-210 631,-67 120-958,-65 124-1034,1 1 0,0-1 0,1 1 1,0 1-1,16-17 0,-24 26-92,1 0-1,0 1 1,-1-1 0,1 0 0,0 1 0,0-1 0,-1 1-1,1-1 1,0 1 0,0-1 0,0 1 0,0 0 0,-1-1-1,1 1 1,0 0 0,0 0 0,0 0 0,0-1 0,0 1-1,1 0 1,-1 1 20,-1-1 1,1 0-1,-1 1 0,1-1 0,-1 0 1,1 1-1,-1-1 0,1 1 0,-1-1 1,1 1-1,-1-1 0,0 1 0,1-1 1,-1 1-1,0 0 0,1-1 0,-1 1 1,0-1-1,0 1 0,0 0 0,1 0 1,0 6 88,-1-1 0,1 0 0,-1 0-1,-1 10 1,-24 281 1206,23-262-662,2-35-628,0 0 1,0 0 0,0 0-1,0 0 1,0 0-1,0 0 1,0 0 0,0 0-1,0 0 1,0 0-1,0 1 1,0-1 0,0 0-1,0 0 1,0 0-1,0 0 1,0 0 0,0 0-1,0 0 1,0 0-1,0 0 1,1 0 0,-1 0-1,0 0 1,0 0-1,0 0 1,0 0 0,0 0-1,0 0 1,0 0-1,0 0 1,0 0 0,0 0-1,0 0 1,1 0-1,-1 0 1,0 0 0,0 0-1,0 0 1,0 0-1,0 0 1,0 0 0,0 0-1,0 0 1,0 0-1,0 0 1,0 0 0,0 0-1,1 0 1,-1 0-1,0 0 1,0 0 0,0 0-1,0 0 1,0 0 0,0 0-1,0-1 1,0 1-1,0 0 1,0 0 0,0 0-1,0 0 1,0 0-1,0 0 1,5-6 106,8-26 159,15-56 1,8-20-142,-28 89-210,0 1 0,2 0 0,0 1 0,1 0 0,19-23 0,-29 38 49,1 0-1,0 0 0,0 1 0,0-1 0,0 0 0,0 1 0,0 0 1,1-1-1,-1 1 0,5-1 0,-6 1 23,0 1 1,0 0-1,0 0 0,0 0 1,0 0-1,0 0 0,0 0 1,0 0-1,0 0 0,0 0 1,0 1-1,-1-1 0,1 0 1,0 1-1,0-1 0,0 0 1,0 1-1,0-1 0,0 1 1,-1 0-1,1-1 0,0 1 0,0-1 1,-1 1-1,1 0 0,0 0 1,-1 0-1,1-1 0,-1 1 1,1 1-1,3 6 22,-1 0-1,0 0 1,-1 0-1,0 0 1,0 0 0,-1 0-1,1 9 1,1 3 20,4 35 153,-4-26-85,1-1 0,14 49 1,-14-62 29,2 0 1,0 0 0,0-1-1,13 18 1,-17-28-111,0-1-1,1 1 1,-1-1 0,1 0-1,0 0 1,0 0-1,0-1 1,1 1 0,-1-1-1,1 0 1,-1 0 0,1 0-1,0 0 1,-1 0 0,1-1-1,0 0 1,0 1-1,0-2 1,1 1 0,-1 0-1,5-1 1,-5 0-310,-1 0 0,1-1 0,-1 1 1,0-1-1,1 0 0,-1 0 0,0 0 0,0-1 0,1 1 0,-1-1 1,0 1-1,0-1 0,4-4 0,-6 5 223,29-19-2395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7 551 3648,'-1'-6'1106,"-2"9"-338,2-3-701,1 1 0,0-1 1,0 1-1,-1-1 1,1 1-1,0-1 1,0 1-1,0-1 1,0 1-1,0-1 1,0 1-1,-1-1 1,1 1-1,0-1 1,0 1-1,1-1 1,-1 1-1,0-1 1,0 1-1,0 0 0,0-1 138,1 0-1,-1 0 1,0 0 0,1 0-1,-1 1 1,0-1-1,1 0 1,-1 0-1,0 0 1,1 0-1,-1 0 1,0 0-1,1 0 1,-1 0-1,0 0 1,0 0-1,1 0 1,-1-1-1,0 1 1,1 0-1,-1 0 1,0 0-1,1 0 1,-1 0-1,0-1 1,9-7 1137,6-16-914,-3-4-6,0 1 0,12-52 0,5-59 163,-23 99-426,0 4 151,13-44-1,-2 13-229,-12 42-181,-5 24 94,0-1 0,0 1-1,0-1 1,0 1 0,0 0 0,0-1-1,0 1 1,0-1 0,1 1 0,-1-1-1,0 1 1,0 0 0,0-1 0,1 1-1,-1-1 1,0 1 0,1 0 0,-1-1-1,0 1 1,1 0 0,-1-1 0,0 1-1,1 0 1,-1 0 0,1 0 0,-1-1-1,1 1 1,0 0-8,0 0-1,-1 0 1,1 0 0,0 1-1,-1-1 1,1 0 0,0 0 0,-1 1-1,1-1 1,-1 0 0,1 1-1,0-1 1,-1 1 0,1-1-1,0 2 1,19 23-49,-14-13 92,0 0 0,0 1 0,-1-1 0,-1 1-1,6 27 1,5 72-109,-9-64 203,0-1 163,-2 1-1,-5 90 0,1-136-253,0 0 0,0 0 0,-1 0 0,1 0 0,-1-1 0,1 1 0,-1 0 0,0 0 0,0 0 0,1-1 0,-2 1 0,1 0 0,0-1 0,0 1 0,-2 1 0,2-2-9,0-1 0,0 1 0,0 0 1,0-1-1,-1 0 0,1 1 0,0-1 0,0 0 1,0 0-1,0 1 0,0-1 0,-1 0 0,1 0 1,0 0-1,0 0 0,0-1 0,0 1 1,0 0-1,-1 0 0,1-1 0,0 1 0,0-1 1,0 1-1,0-1 0,0 1 0,0-1 1,0 0-1,0 1 0,0-1 0,-1-1 0,-11-10 334,-20-23-1,24 25-367,-3-4-35,0-1 0,1 0 0,1-1 0,0 0 0,-13-32-1,23 48 28,0-1-1,-1 1 0,1 0 0,0-1 0,0 1 0,0 0 0,0-1 1,-1 1-1,1-1 0,0 1 0,0 0 0,0-1 0,0 1 1,0-1-1,0 1 0,0 0 0,0-1 0,0 1 0,0-1 0,0 1 1,1 0-1,-1-1 0,0 1 0,0-1 0,0 1 0,1-1 0,-1 1 2,0 0 0,1 0 0,-1 0 0,1 0 0,-1-1 0,1 1 0,-1 0 0,1 0 0,-1 0 0,1 0 0,-1 0 0,1 0 0,-1 0 0,1 0 0,-1 0 0,0 1 0,1-1 0,0 0 0,21 11-230,-15-6 221,11 9 36,23 13 0,-33-23 41,0 0 1,0-1 0,0 0 0,0 0 0,0-1-1,14 3 1,0-4 14,0 0 0,1-2 0,-1 0 0,0-2 0,0 0 0,33-10 0,-38 9-12,0-1 0,-1-1 0,1-1-1,-1 0 1,-1-1 0,0-1 0,0 0 0,0-1-1,-1 0 1,-1-1 0,0-1 0,0 0 0,12-17-1,-12 13 23,0 0-1,-1-2 0,15-29 1,-23 40-71,1-4 12,0 0 1,0 0-1,-1-1 1,0 1-1,3-21 1,-7 29-24,0 0 1,1 0-1,-2 0 1,1 0 0,0 0-1,-1-1 1,1 1-1,-1 0 1,0 0-1,0 0 1,0 0 0,0 0-1,-1 0 1,1 1-1,-1-1 1,1 0-1,-1 1 1,0-1 0,0 1-1,-1 0 1,1-1-1,0 1 1,-1 0-1,1 0 1,-1 1 0,0-1-1,-3-1 1,1 0-37,0 1 1,0 0 0,0 0 0,-1 1-1,1-1 1,0 1 0,-1 1 0,1-1-1,0 1 1,-1 0 0,1 0-1,-1 0 1,1 1 0,0-1 0,-1 1-1,-9 4 1,8-3 25,0 1 0,1 0-1,-1 1 1,0-1 0,1 1 0,0 0-1,0 1 1,0 0 0,1 0 0,0 0-1,-9 10 1,9-6 1,-1-1 0,1 1-1,1 1 1,0-1 0,0 1 0,1-1-1,0 1 1,0 0 0,1 0 0,1 0-1,-1 12 1,1-8 46,1 0-1,1 1 1,0-1-1,1 0 1,0 0-1,1 0 1,8 19-1,-7-23 35,0 0-1,1-1 1,0 0-1,1 0 0,0-1 1,0 0-1,1 0 1,0 0-1,1-1 0,0 0 1,0 0-1,0-1 1,1 0-1,-1 0 0,2-1 1,17 8-1,-20-10-10,1-1 0,0 1 0,0-1 0,-1-1 0,1 1 0,0-1 0,1-1 0,-1 1 0,0-2 0,0 1 0,0-1 0,0 0 0,0 0 0,0-1 0,-1 0 0,1-1 0,0 0 0,-1 0 0,0 0-1,1-1 1,-1 0 0,9-8 0,17-17-10,-3-1-1,47-58 1,8-9-55,-74 87 18,5-8 9,1 2-1,0 0 1,25-17-1,-20 17 360,-25 17-356,1-1-1,-1 1 0,1 0 0,-1 0 0,1 0 0,-1 0 0,1 1 1,0-1-1,0 0 0,0 1 0,0 0 0,0-1 0,-4 5 1,-6 5-68,2-3 25,0 1 0,0 0 1,1 1-1,0 0 0,1 1 0,-11 16 0,-35 75 14,47-89-24,-33 81-85,36-81 142,0 0 0,1 0 0,0 0 0,1 0 0,0 20 0,2-30 6,0 1 0,0-1-1,0 1 1,1-1-1,-1 0 1,1 1 0,0-1-1,0 0 1,0 0-1,1 0 1,-1 0 0,1 0-1,2 4 1,-2-5 2,0 0 0,0 0 0,0 0 0,0 0-1,0-1 1,1 1 0,-1-1 0,1 1 0,-1-1 0,1 0 0,-1 0 0,1 0 0,0 0 0,0 0 0,-1-1-1,5 1 1,15 1 132,-1-1-1,0-1 1,24-3 0,64-13 158,-103 15-310,50-11 101,-1-2 0,53-21 1,-106 34-190,-1 1-1,0 0 1,0-1 0,0 1 0,0 0 0,0 0 0,0 0 0,0 0 0,0 0-1,1 0 1,-1 0 0,0 0 0,0 0 0,0 0 0,0 1 0,2 0 0,-2-1-132,-1 0 0,1 1 0,0-1-1,-1 1 1,1-1 0,-1 1 0,1-1 0,-1 1 0,0 0 0,1-1 0,-1 1 0,1-1 0,-1 1 0,0 0 0,0-1 0,1 1 0,-1 0 0,0 0-1,0-1 1,0 1 0,0 0 0,0-1 0,0 2 0,0 13-2455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36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81 2496,'-7'0'-134,"6"1"441,0-1-1,0 0 1,0 0-1,0 0 1,0 0-1,0 0 1,0 0-1,0 0 1,0 0-1,0 0 1,-1 0-1,1-1 1,0 1-1,0 0 0,0-1 1,0 1-1,1 0 1,-1-1-1,0 0 1,0 1-1,0-1 1,0 1-1,0-1 1,1 0-1,-1 0 1,0 0-1,-1-1 1,2 1-206,0 1 1,0-1-1,0 1 1,-1-1-1,1 1 1,0-1-1,0 0 1,0 1-1,0-1 1,0 1-1,0-1 1,0 1-1,0-1 1,1 0-1,-1 1 1,0-1 0,0 1-1,0-1 1,1 1-1,-1-1 1,0 1-1,0-1 1,1 1-1,-1-1 1,1 0-1,1 0 10,-1-1-1,1 1 1,0 0-1,-1 0 0,1 0 1,0 0-1,3-1 1,6-2 7,0 1 0,13-2-1,-23 4-57,50-11 164,-29 6-150,0 1 1,27-3 0,-30 7-100,1 0 0,22 3 0,-35-1 35,0 0-1,0 0 1,0 0-1,0 1 1,-1 0 0,1 1-1,0-1 1,-1 1-1,9 6 1,-13-8 28,1 1-1,-1 0 1,0-1 0,0 1 0,0 0 0,-1 0-1,1 0 1,0 1 0,-1-1 0,1 0 0,-1 1-1,0-1 1,0 0 0,0 1 0,0 0 0,0-1 0,-1 1-1,1-1 1,-1 1 0,0 0 0,1 0 0,-1-1-1,0 1 1,-1 0 0,1-1 0,0 1 0,-1 0-1,1-1 1,-1 1 0,0-1 0,0 1 0,0-1-1,-2 4 1,-13 23 78,-2 0 0,-22 29 0,-17 25-75,55-80-47,1 0-1,-1 0 1,0 0-1,1 1 1,0-1-1,0 1 1,0-1-1,0 1 0,1-1 1,-1 8-1,1-9 14,0 0 0,0 0 0,1 0-1,-1 0 1,1 0 0,0 0-1,-1 0 1,1 0 0,0 0 0,0 0-1,0 0 1,0-1 0,0 1 0,1 0-1,-1-1 1,1 1 0,-1-1 0,1 0-1,-1 1 1,3 1 0,15 8 121,1-1 0,38 15 1,18 9-77,-67-30-77,0 2 1,0-1-1,-1 1 1,0 0-1,0 1 0,8 8 1,-14-13 75,0 0 0,-1 1 0,1-1 0,-1 0 0,1 1 0,-1-1 0,0 1 0,0-1 1,0 1-1,0-1 0,0 1 0,-1 0 0,1-1 0,-1 1 0,0 0 0,0-1 1,0 1-1,0 0 0,0 0 0,0-1 0,-1 1 0,1 0 0,-1-1 0,0 1 0,0 0 1,0-1-1,-2 4 0,-1 1 17,0-1-1,0 0 1,-1 0 0,0 0 0,0-1 0,0 1 0,-1-1 0,0 0 0,0-1-1,0 1 1,0-1 0,-1 0 0,0-1 0,1 0 0,-1 0 0,-12 3-1,-8 1-26,0-2-1,-1 0 0,-32 0 0,36-3-16,-42-1-603,39-1-4212,24-1 2786,11-2-2795,5 2 2000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36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2912,'-1'47'9898,"-4"105"-7428,-8 239-695,13-276-1529,1-50-44,4 21-1508,-5-98-1809,0-1 945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3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14 5056,'-4'-13'1642,"2"13"-741,-2 0 210,4 2 296,0 1-1144,0 1 1,0-1-1,0 0 1,0 0-1,0 0 1,-1 0-1,1 0 1,-1 0-1,-2 5 1,-1 2 177,-1 0 0,0 0 0,-1 0 0,0 0 0,-1-1 0,0 0 0,-13 13 0,-64 53 889,76-69-1223,-12 11 14,0 2 1,1-1 0,0 2-1,-19 29 1,37-48-93,0 0 1,0 0 0,0 0-1,1 0 1,-1 1-1,1-1 1,-1 0 0,1 0-1,-1 1 1,1-1-1,0 0 1,0 1 0,0-1-1,-1 0 1,1 1-1,1 1 1,-1-2-9,0 0-1,1 0 1,-1 0-1,1 0 1,-1 0-1,1 0 1,0 0-1,-1 0 1,1-1-1,0 1 1,0 0-1,0 0 1,-1-1-1,1 1 1,0 0-1,0-1 1,0 1-1,0-1 1,0 1-1,0-1 1,2 1-1,9 3 95,0-1-1,0 0 0,1-1 0,-1 0 0,1-1 0,21 0 0,78-11 89,-73 5-21,-3 1-2432,-19-1 836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87 3712,'1'-4'10476,"-7"-2"-10312,-7-5 134,-1 1 0,-1 1 0,1 0 0,-1 1 0,-1 0 0,1 1-1,-21-6 1,25 12-75,5 0-4371,13 8 1962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4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28 1984,'-8'-11'640,"7"11"-626,1-1-1,0 1 1,0 0 0,0 0 0,0-1 0,0 1-1,0 0 1,0 0 0,1-1 0,-1 1-1,0 0 1,0 0 0,0-1 0,0 1 0,0 0-1,0 0 1,0-1 0,0 1 0,1 0 0,-1 0-1,0 0 1,0-1 0,0 1 0,0 0-1,1 0 1,-1-1 0,4-2 243,-3 3-101,-1-1 0,1 0-1,0 1 1,-1-1 0,1 1-1,0-1 1,-1 1-1,1-1 1,0 1 0,0 0-1,0-1 1,-1 1 0,1 0-1,0 0 1,0 0 0,0-1-1,0 1 1,0 0 0,-1 0-1,1 0 1,0 0 0,0 0-1,0 1 1,0-1 0,0 0-1,-1 0 1,1 1 0,0-1-1,0 0 1,-1 1 0,1-1-1,0 0 1,1 2 0,0-1 54,1 1 1,-1 0-1,0 0 0,0 0 1,0 1-1,0-1 1,0 0-1,0 1 1,1 2-1,2 5 178,-1 0 0,0 1 0,0-1 0,-1 1 0,-1 0 0,0 0 0,0 0 0,-1 0 0,-1 22 0,-2 0 686,-13 66-1,12-85-911,-1 0 0,0 0 0,0 0 0,-1-1 0,-12 21 0,14-29-100,0 0 1,0 0-1,0-1 0,-1 1 1,1-1-1,-1 0 0,-1 0 1,1 0-1,0-1 0,-1 0 1,0 1-1,1-1 0,-1-1 1,-1 1-1,1-1 0,-8 3 1,9-5-178,0 1 0,0-1 0,0 1 0,0-1 0,0-1 0,0 1 0,0 0 0,0-1 0,0 0 0,0 0 0,0 0 0,-6-3 1,5 2-517,0-1 0,1 1 0,-1-1 0,1 0 0,0 0 0,-1 0 0,1-1 0,-5-5 0,-6-15-2233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49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2 437 1248,'-2'4'8593,"10"-8"-5998,12-8-1565,-14 5-839,1 0-1,-2 0 0,1 0 1,6-12-1,5-6-182,3-12 472,-16 28-483,1 0-1,7-11 1,-15 61-349,-11 150 933,1-76-380,-5 51 307,14-109-344,-3 75 115,5-115-18,1-16-124,1 1 0,-1-1 1,1 1-1,0-1 0,-1 1 1,1-1-1,0 1 1,0-1-1,0 1 0,0-1 1,1 2-1,1-25 1431,3-13-1432,30-171 93,-20 137-345,24-66 0,-25 98 120,1 1-1,25-44 1,-25 56-56,0 0-1,1 1 1,2 0 0,19-19 0,-33 38 31,-1 1 0,1 0 0,0-1 0,0 1 1,0 1-1,1-1 0,-1 1 0,0-1 0,1 1 0,0 0 1,-1 1-1,1-1 0,0 1 0,5-1 0,-7 2 22,0 0-1,0 1 0,0-1 1,-1 0-1,1 1 0,0 0 1,0-1-1,0 1 0,-1 0 1,1 0-1,-1 1 0,1-1 1,-1 1-1,1-1 0,-1 1 0,0 0 1,1-1-1,-1 1 0,0 0 1,-1 1-1,1-1 0,0 0 1,0 1-1,-1-1 0,3 5 1,1 6 11,1 0 0,-2 1 0,0 0 1,0 0-1,-1 0 0,1 24 0,-4-23 12,0-1-1,-2 1 1,-5 27-1,1-9 96,3-12-35,-2 0-1,-9 30 0,10-41-31,1-1 1,-2 0-1,1 0 0,-1-1 0,0 1 0,-1-1 0,-10 11 0,14-17-26,0 0-1,-1 0 1,1 0-1,0 0 1,-1-1-1,1 1 1,-1-1-1,0 1 1,1-1-1,-1 0 1,0 0-1,0 0 1,0-1-1,0 1 1,0-1-1,1 1 1,-7-1-1,3-1-15,0 0 0,-1 0 0,1 0 0,0-1 0,0 1 0,0-2 0,-7-2 0,13 5-19,0 0 1,0 0 0,-1-1-1,1 1 1,0 0 0,-1 0-1,1 0 1,0 0 0,-1 0-1,1 0 1,0 0 0,-1 0-1,1 0 1,0 0 0,-1 0 0,1 0-1,0 0 1,-1 0 0,1 0-1,0 0 1,-1 0 0,1 1-1,0-1 1,-1 0 0,1 0-1,0 0 1,0 1 0,-1-1-1,1 0 1,0 0 0,0 0-1,-1 1 1,1-1 0,0 0-1,0 1 1,0-1 0,-1 0-1,1 0 1,0 1 0,0-1-1,0 0 1,0 1 0,0-1-1,0 0 1,0 1 0,0-1-1,0 0 1,0 1 0,0-1 0,0 0-1,0 1 1,0 0-1,2 17-264,8 14 214,2-2 1,1 0-1,2 0 0,0-2 1,39 52-1,-49-72 108,2 0-1,-1 0 1,1-1-1,1 0 1,12 10-1,-17-15-24,0 0 1,0 0-1,0 0 0,0 0 0,1-1 1,-1 0-1,0 0 0,1 0 0,-1 0 1,1 0-1,-1-1 0,1 1 0,-1-1 1,1 0-1,-1 0 0,1 0 1,-1-1-1,6 0 0,1-3 31,-1 0 0,0-1 0,0 1 0,0-2 1,0 1-1,-1-1 0,0-1 0,7-7 0,-8 7-17,0 0 1,-1-1-1,0 0 0,0 0 1,-1-1-1,1 1 0,-2-1 1,0 0-1,4-12 0,-1-1 16,0 0-1,5-40 1,-10 49-28,0-27 1,-2 36-38,0 0 1,-1 1-1,1-1 0,-1 0 1,0 1-1,1-1 0,-2 1 1,1-1-1,0 1 1,-1-1-1,-2-3 0,4 6-1,-1 0 0,1 1 0,0-1 0,-1 1 0,1-1-1,-1 0 1,0 1 0,1-1 0,-1 1 0,1-1 0,-1 1-1,0 0 1,1-1 0,-1 1 0,0-1 0,1 1 0,-1 0-1,0 0 1,0 0 0,1-1 0,-1 1 0,0 0 0,0 0-1,0 0 1,-1 0 0,1 1 0,0-1 0,0 1 0,0-1 0,-1 1 0,1 0 0,0-1 0,0 1 0,0 0 0,0 0 0,0 0 1,0 0-1,1 0 0,-3 2 0,-1 4-10,0 0 0,0 0 0,-5 14 1,4-8-29,1 0 1,0 1-1,1-1 0,1 1 1,0-1-1,1 1 1,0 0-1,1 15 0,1-23 50,-1 0 0,1 1 0,0-1 0,1 0 0,-1 0 0,1 0 0,1 0 0,-1 0 0,1 0 0,0 0-1,0-1 1,0 1 0,1-1 0,0 0 0,0 0 0,1-1 0,-1 1 0,1-1 0,9 7 0,-7-7 38,0 0 0,1 0 0,0-1 0,-1 0 0,1 0 0,0 0 0,1-1 1,-1-1-1,0 1 0,1-2 0,-1 1 0,0-1 0,1 0 0,-1 0 0,1-1 0,-1-1 0,0 1 1,0-1-1,1-1 0,8-3 0,-5 1 2,-1-1-1,0 0 1,0 0 0,-1-1 0,0-1 0,0 0-1,0 0 1,-1-1 0,-1 0 0,1-1-1,-2 1 1,14-23 0,12-30 37,46-124 1,-78 182-140,1 0 1,0-1 0,0 1-1,0 0 1,0 0 0,1 1-1,0-1 1,-1 0 0,5-3-1,-6 8 44,-1-1 1,0 1-1,1-1 0,-1 1 0,1 0 0,-1-1 0,0 1 0,0 0 0,1-1 1,-1 1-1,0 0 0,0 0 0,0-1 0,0 1 0,0 0 0,0 1 0,8 81-54,-6 146 0,-4-210 203,0-1 0,-2 0-1,-7 23 1,11-40-112,-1 0 0,1 0 0,-1 0 0,1 1 0,-1-1 0,0 0 1,0-1-1,1 1 0,-1 0 0,0 0 0,0 0 0,0 0 0,0-1 0,0 1 0,0 0 0,0-1 0,0 1 0,0-1 0,-1 1 0,1-1 1,0 1-1,0-1 0,0 0 0,-1 0 0,1 0 0,0 1 0,0-1 0,-1 0 0,0-1 0,-1 1-1,1 0-1,-1 0 1,0-1-1,1 0 1,-1 1-1,1-1 1,-1 0-1,1 0 1,0 0-1,-1 0 1,1-1-1,-3-1 1,4 2-28,0 1-1,1-1 1,-1 1-1,0-1 1,1 0 0,-1 1-1,0-1 1,1 1-1,-1-1 1,1 0 0,-1 0-1,1 1 1,-1-1-1,1 0 1,0 0 0,-1 1-1,1-1 1,0 0-1,0 0 1,0 0 0,-1 0-1,1 0 1,0 1-1,0-1 1,0 0 0,0 0-1,1 0 1,-1 0 0,0 0-1,0 1 1,0-1-1,1 0 1,-1 0 0,0 0-1,1 1 1,-1-1-1,1 0 1,-1 0 0,1 1-1,-1-1 1,1 0-1,-1 1 1,1-1 0,0 1-1,-1-1 1,2 0-1,1-1-15,1 0 0,-1-1 0,1 2-1,0-1 1,-1 0 0,1 1 0,8-2-1,104-30-171,4 0 348,-94 28-186,-13 1-17,1 2-1,23-3 0,-13 8 23,-24-3 28,1 0 0,0 1 0,-1-1 0,1 0 0,-1 0 0,1 1 0,-1-1 0,1 0 0,0 1 0,-1-1 0,1 1 0,-1-1 0,0 0-1,1 1 1,-1-1 0,1 1 0,-1 0 0,0-1 0,1 1 0,-1-1 0,0 1 0,0-1 0,1 1 0,-1 0 0,0-1 0,0 1 0,0 0 0,0-1-1,0 2 1,0 8 1,-1 1-1,0-1 0,-5 18 1,5-25 1,1 0 1,-1 0-1,1 0 1,-1 0-1,1 0 1,0 0-1,0 0 1,1 0-1,-1 0 1,0 0-1,1 0 1,0 0-1,0 0 1,0 0-1,0 0 1,0 0-1,1 0 1,2 3-1,-2-2 4,1-1 0,-1 0 0,1 0 0,0-1 0,0 1 0,0 0 0,0-1 0,0 0 0,0 0-1,1 0 1,-1 0 0,1 0 0,0-1 0,-1 1 0,6 0 0,-5-1 24,1 0 0,-1 0 0,1-1 0,-1 0 1,1 0-1,0 0 0,-1 0 0,1-1 0,-1 0 0,1 0 0,-1 0 0,1 0 0,-1-1 0,0 1 1,0-1-1,1 0 0,-1-1 0,-1 1 0,1-1 0,0 0 0,-1 1 0,1-2 0,-1 1 0,0 0 0,0-1 1,0 1-1,0-1 0,-1 0 0,1 0 0,-1 0 0,0 0 0,0 0 0,-1-1 0,1 1 0,-1-1 1,1-8-1,-1 4 3,0-1 0,-1 1 1,-1 0-1,0 0 0,0-1 1,0 1-1,-1 0 0,-1 0 1,-5-14-1,6 17-56,-1 1-1,0 0 1,0 0 0,0 0-1,0 1 1,-1-1 0,0 1-1,0-1 1,0 1 0,0 1 0,-1-1-1,1 1 1,-1-1 0,0 1-1,0 1 1,-10-5 0,13 6 8,0 1 0,-1-1 0,1 1 0,0-1 0,0 1 0,-1 0 0,1 0 0,0 0 0,-1 0 0,1 0 0,0 1 0,0-1 0,-1 1 1,1-1-1,0 1 0,0 0 0,0 0 0,0 0 0,0 0 0,0 0 0,0 0 0,0 1 0,0-1 0,1 0 0,-1 1 0,0 0 0,1-1 0,0 1 0,-1 0 0,1 0 1,0 0-1,0 0 0,0 0 0,0 0 0,0 0 0,0 0 0,1 0 0,-1 1 0,1-1 0,-1 0 0,1 0 0,0 1 0,0 2 0,0-3 19,1-1 0,-1 1 0,1 0 0,0-1 0,0 1 0,0-1 0,0 1 0,0-1 0,0 1 0,0-1 0,0 0 0,0 1 0,1-1 0,-1 0 0,0 0 0,1 0 0,-1 0-1,1 0 1,2 1 0,4 2-2,1-1 0,12 4 0,-17-6-25,5 1 50,-1 0 0,1-1 0,0 0 0,0-1 1,0 0-1,0 0 0,-1-1 0,1 0 0,0-1 0,0 0 1,-1 0-1,1-1 0,-1 0 0,9-4 0,-8 2-5,0 0-1,0-1 1,-1 1-1,0-1 0,0-1 1,0 0-1,-1 0 1,8-10-1,6-10 19,19-34 1,-19 28 4,116-196 209,-127 212-222,-1-1 0,-1 1 0,-1-1-1,-1-1 1,0 1 0,3-22 0,10-71-34,-16 88-16,-1 0-1,-3-44 1,1 63 30,-4-15-236,4 18 216,0 1 1,0 0-1,0-1 1,-1 1 0,1 0-1,0 0 1,0-1-1,-1 1 1,1 0-1,0 0 1,0-1-1,-1 1 1,1 0-1,0 0 1,-1 0-1,1-1 1,0 1-1,-1 0 1,1 0 0,0 0-1,-1 0 1,1 0-1,-1 0 1,1 0-1,0 0 1,-1 0-1,1 0 1,0 0-1,-1 0 1,1 0-1,0 0 1,-1 0-1,1 0 1,-1 1 0,1-1-1,0 0 1,0 0-1,-1 0 1,1 0-1,0 1 1,-1-1-1,1 0 1,0 0-1,0 1 1,-1-1-1,1 0 1,0 1-1,0-1 1,-1 0-1,1 1 1,-5 6-51,-1 0 1,2 0-1,-1 0 1,1 1-1,0 0 1,0 0-1,-4 16 1,1-7-32,-11 34 108,1 0 0,3 1 0,2 1 0,3 0 0,2 0 0,2 1 0,2 0 0,3 0 0,2 0 0,17 96 0,-16-135 25,1 1-1,11 28 1,-13-39-22,0 0-1,0-1 1,1 1-1,0 0 1,0-1-1,0 0 1,0 1-1,1-1 1,-1-1-1,1 1 1,0 0-1,6 3 1,-8-6 4,0 0 0,0 0 0,1 0 0,-1-1 0,1 1 0,-1 0 0,1-1 0,-1 0 0,1 0 0,-1 0 0,1 0 0,-1 0 0,0 0 0,1 0 0,-1-1 0,1 1 0,-1-1 0,1 0 0,-1 0 0,4-2 1,3-2 96,0 0 1,0-1 0,12-11 0,-11 10-75,5-7-36,0-1-1,0-1 1,-1 0-1,17-27 1,-1 2-5,-9 8-4,-17 25-61,1 1 0,-1 0 0,11-12-1,-15 20 47,1-1-1,-1 1 1,1 0-1,-1-1 0,1 1 1,-1-1-1,0 1 1,1 0-1,-1-1 0,0 1 1,0 0-1,0-1 1,1 1-1,-1 0 0,0 0 1,0-1-1,0 1 1,0 0-1,-2 28-175,-5 29-1,-1 32 235,8-80-52,0 0 0,1-1 0,0 1 1,0-1-1,1 1 0,0-1 0,5 12 0,-6-19 33,0 0 0,0 0 0,1 0 0,-1-1-1,0 1 1,1 0 0,-1 0 0,1-1 0,-1 1 0,1-1 0,0 1 0,0-1 0,0 0-1,0 0 1,0 0 0,0 0 0,0 0 0,0 0 0,0 0 0,0-1 0,1 1 0,-1-1-1,0 1 1,0-1 0,1 0 0,-1 0 0,0 0 0,0 0 0,1-1 0,-1 1 0,0 0-1,0-1 1,1 0 0,-1 1 0,2-2 0,2-2-17,1 1 0,-1-1 0,-1-1 1,1 1-1,0-1 0,-1 0 0,9-10 0,28-47 136,-4 8-316,-27 44 27,-10 9 142,-1 1 0,0 0 0,0 0-1,0 0 1,1 0 0,-1 0-1,0 0 1,0 0 0,1 0 0,-1 0-1,0 0 1,0 0 0,1 0 0,-1 0-1,0 0 1,0 0 0,0 0 0,1 0-1,-1 0 1,0 0 0,0 0 0,1 0-1,-1 1 1,0-1 0,0 0 0,0 0-1,1 0 1,-1 0 0,0 0 0,0 1-1,1 1-11,0 0-1,0-1 1,-1 1-1,1 0 1,-1 0 0,0 0-1,1 0 1,-1 0-1,0 0 1,0 4-1,-1 28-20,0-19-40,0 1 0,2-1-1,1 17 1,-1-29 106,0 0 0,0 0 0,0 0 0,0 0 0,0 0-1,1 0 1,2 5 0,-3-7-15,-1 0 0,1 0 0,0 0 0,-1 0 0,1-1-1,0 1 1,0 0 0,0 0 0,0-1 0,0 1 0,0-1-1,0 1 1,0-1 0,0 1 0,0-1 0,0 0 0,0 1-1,0-1 1,0 0 0,0 0 0,0 0 0,0 1 0,0-1-1,1 0 1,-1-1 0,2 1 0,1-2 4,-1 0 0,1-1 1,-1 1-1,1-1 0,-1 0 0,0 0 0,0 0 1,0 0-1,0 0 0,4-7 0,-1 2 47,15-22-57,-1-1-1,26-55 0,-35 65 42,11-21 2,59-111 195,14-31-290,-75 138 11,27-94 0,-28 51 127,-17 76-124,0 0 0,-1 0 0,-1 0-1,0 0 1,-3-15 0,-3 10-264,6 18 287,0 0 1,0-1 0,-1 1-1,1 0 1,0 0 0,0 0-1,0-1 1,0 1 0,0 0-1,0 0 1,0 0 0,-1-1-1,1 1 1,0 0 0,0 0-1,0 0 1,0 0 0,-1 0-1,1 0 1,0-1 0,0 1-1,0 0 1,-1 0 0,1 0-1,0 0 1,0 0 0,0 0-1,-1 0 1,1 0 0,0 0-1,0 0 1,0 0 0,-1 0-1,1 0 1,0 0 0,0 0-1,-1 0 1,1 0 0,0 0-1,0 0 1,0 0 0,-1 1-1,1-1 1,-3 2-40,0 0 0,0 0-1,1 1 1,-1-1 0,1 1 0,-1 0 0,1 0-1,0-1 1,0 2 0,-2 4 0,-17 36-167,2 7 195,1 1 0,3 0-1,2 1 1,-8 72 0,11 41 66,10-143-23,1-1-1,1 0 1,2 0 0,-1 0-1,10 26 1,-10-38 39,0-1 0,1 0 0,8 12 0,-11-17-22,2-1 0,-1-1 1,0 1-1,1 0 0,-1 0 0,1-1 0,0 0 1,-1 1-1,1-1 0,0 0 0,6 3 1,-7-5-26,0 1 0,0 0 0,0-1 1,0 1-1,0-1 0,0 0 0,0 0 0,0 0 1,0 0-1,0 0 0,0 0 0,0 0 1,0-1-1,0 1 0,2-1 0,1-1 2,-1 0-1,0 0 0,0 0 0,-1 0 1,1-1-1,5-4 0,0-1 5,0-1-1,-1 0 1,-1 0-1,9-13 1,26-47-28,14-20-46,-44 72-18,-11 13 32,1 1-1,1-1 1,-1 1 0,0 0-1,1 0 1,-1 0-1,1 0 1,0 0 0,5-3-1,-8 6 30,0 0 0,1 0 0,-1 0 0,0 0 0,1 0 0,-1 0 0,0-1 0,0 1 0,1 0 0,-1 0 0,0 0 0,1 0 0,-1 0 0,0 1 0,1-1 0,-1 0-1,0 0 1,0 0 0,1 0 0,-1 0 0,0 0 0,0 0 0,1 1 0,-1-1 0,0 0 0,0 0 0,1 0 0,-1 0 0,0 1 0,0-1 0,0 0 0,1 0 0,-1 1 0,0-1 0,0 0 0,4 10-44,-1 10 23,-1 0-1,0 0 0,-2 0 1,-1 0-1,-3 27 0,0 2-44,2-26 56,0-9 54,1 1 1,1 16-1,0-28-19,0 0 1,1 0-1,-1 0 1,1-1-1,-1 1 1,1 0-1,0-1 0,0 1 1,0 0-1,0-1 1,1 0-1,-1 1 1,1-1-1,0 0 0,-1 1 1,1-1-1,2 2 1,-3-4-11,0 1 1,-1-1-1,1 1 1,0-1-1,-1 0 1,1 1-1,0-1 1,0 0-1,-1 1 1,1-1 0,0 0-1,0 0 1,-1 0-1,1 0 1,0 0-1,0 0 1,0 0-1,-1 0 1,1 0-1,0 0 1,0 0-1,-1-1 1,1 1 0,0 0-1,0-1 1,-1 1-1,2-1 1,13-13 70,-14 13-72,13-18 11,-1-1 1,-1 0-1,-1-1 1,10-24-1,16-31 87,-24 53-98,-6 10-109,1 0 0,17-23 1,-46 120-390,19-76 480,-3 16-16,1 0 0,-1 36 0,5-53 41,0-1-1,1 1 1,-1-1-1,1 1 1,1-1 0,-1 1-1,1-1 1,0 0-1,0 0 1,1 0 0,0 0-1,0 0 1,0-1-1,7 8 1,-8-10-3,1 0 1,0-1-1,0 1 1,0-1-1,0 0 1,0 0-1,0 0 1,1 0-1,-1-1 1,0 0-1,1 1 1,0-1-1,-1 0 1,1-1-1,0 1 1,-1 0-1,1-1 1,0 0-1,0 0 1,-1 0-1,1-1 1,0 1-1,-1-1 0,1 0 1,4-1-1,-1 0 21,0-1 0,1 0 0,-1-1 0,0 1 1,0-1-1,-1 0 0,1-1 0,-1 0 0,0 0 0,0 0 0,5-7 0,-3 1 2,-1 0 1,0-1 0,0 0-1,-1 0 1,6-20 0,-8 23-39,-1-1 1,-1 0 0,0-1 0,1-15 0,-3 22-2,1 0 1,-1 0-1,-1 0 1,1 0-1,0 1 1,-1-1-1,0 0 1,0 0-1,0 0 1,0 1-1,-1-1 1,1 1-1,-1-1 0,0 1 1,0 0-1,0-1 1,0 1-1,-1 0 1,1 0-1,-7-4 1,5 3-1,-1 1 0,0 0 0,0 1 0,0-1 0,0 1 0,-1 0 0,1 0 0,-1 0 0,1 1-1,-1 0 1,0 0 0,1 0 0,-10 1 0,-1 1-33,0 1 0,0 0-1,0 1 1,-25 9-1,30-9-3,10-3 20,2 0 1,17-5-29,-6 1 73,299-65 25,-299 66-69,0 1 0,0 1-1,0 0 1,0 1 0,0 0-1,0 1 1,0 0 0,14 3-1,-24-3 21,1 0 0,-1 0 0,0 0 0,0 1 0,0-1 0,0 0-1,-1 1 1,1-1 0,0 1 0,-1 0 0,1 0 0,-1-1 0,1 1 0,-1 0-1,0 0 1,0 0 0,0 1 0,0-1 0,0 0 0,0 0 0,-1 0 0,2 5 0,0 4 64,-1 1 0,0-1 0,0 15 0,-1-25-60,-2 19 108,0-1 1,-8 32-1,3-15 136,5-26-17,2-11 205,3-15-193,9-24-318,21-49 0,-26 73 9,-4 8 30,0 0 1,1 0 0,0 1-1,1-1 1,8-10-1,-13 17 36,1 1-1,-1 0 1,1-1-1,-1 1 1,0 0-1,1-1 1,-1 1-1,1 0 1,-1 0-1,1 0 1,-1-1-1,1 1 1,-1 0-1,1 0 1,-1 0-1,1 0 1,-1 0-1,1 0 1,-1 0-1,1 0 1,-1 0-1,1 0 1,-1 0-1,1 0 1,-1 0-1,1 0 1,-1 1-1,1-1 1,-1 0-1,1 0 1,-1 1-1,0-1 1,1 0-1,-1 0 1,1 1-1,-1-1 1,0 1-1,1-1 1,-1 0-1,0 1 1,1-1-1,-1 1 1,0-1-1,0 0 1,1 2-1,11 21 7,-8-10 12,-1 0-1,3 16 1,3 15 13,-4-27 28,0 1-1,1-1 1,1-1-1,0 1 1,1-1-1,1-1 1,1 1-1,22 26 1,-30-39-257,1-1 1,-1 0-1,1 1 1,0-1-1,0 0 1,0-1-1,0 1 1,0 0-1,1-1 1,-1 0-1,0 0 1,1 0-1,3 1 1,10 3-1493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4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7552,'-23'-9'3424,"15"14"-2976,8-10 672,8 5-704,2-3-640,3 0 64,6-6-32,-3 9 96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50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 7648,'-5'-14'3456,"58"14"-3008,-17-3 1536,4 3-1184,28-3 288,1 6-640,2-3-256,-5 0-128,-2 0 0,-1 0-32,-13-3-1568,-6 3 832,-17 3-4704,-4 9 2976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1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3072,'13'-3'21812,"-8"3"-18449,0-1-7285,46-9 4210,0 2 0,1 3 0,70 1 0,-95 3-380,-11 1 204,-1 0 1,27 4-1,-70-3-16234,8 3 13946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5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364 523 2976,'0'0'78,"0"-1"0,-1 0 0,1 1 0,0-1 0,0 1 0,0-1 0,-1 0 0,1 1 0,0-1 0,0 0 0,0 1 1,0-1-1,0 0 0,0 1 0,0-1 0,0 0 0,0 1 0,0-1 0,1 0 0,-1 0 0,1-8 2811,-1 9-2793,0-1 0,0 1-1,0-1 1,0 1 0,0-1 0,0 1 0,-1-1 0,1 0 0,0 1 0,-1-1 0,1 1 0,0 0-1,-1-1 1,1 1 0,0-1 0,-1 1 0,1-1 0,-1 1 0,1 0 0,-1-1 0,1 1 0,-1 0-1,1 0 1,-1-1 0,1 1 0,-1 0 0,1 0 0,-1 0 0,1 0 0,-1-1 0,1 1 0,-1 0-1,0 0 1,-20 1 470,19-1-456,-15 2 48,0 1 1,0 1-1,0 0 1,1 2-1,-1 0 0,1 0 1,0 2-1,1 0 1,0 0-1,0 2 1,1 0-1,0 0 1,-18 19-1,27-24-94,-10 11 20,0 0 1,-15 23-1,27-35-44,0 0-1,1 0 1,-1 0 0,1 0 0,0 1-1,0-1 1,1 1 0,-1-1-1,1 1 1,0-1 0,0 1 0,0 0-1,1 0 1,0 0 0,0-1-1,1 9 1,0-11 7,-1 0 0,1 1 0,0-1 0,0 0 0,0 0-1,0 0 1,0-1 0,0 1 0,1 0 0,-1 0 0,0 0 0,1-1 0,0 1 0,-1-1-1,4 2 1,-2 0 14,1-1-1,0-1 1,0 1 0,0 0-1,0-1 1,0 0-1,7 2 1,2-2 57,1 0 0,0 0 0,27-4 0,-26 2 23,1-1 1,19-6-1,-30 7-99,0-1 0,1 0 0,-1 0 0,0 0 0,-1-1 0,1 0 0,0 0-1,-1 0 1,1 0 0,4-6 0,-4 3 11,0 0 1,-1 0-1,0-1 0,0 0 0,-1 1 1,0-1-1,0 0 0,-1-1 0,1 1 1,-2 0-1,1-1 0,-1 1 0,0-1 1,0 1-1,-1-1 0,0 1 0,-1-1 1,-1-7-1,-1-6-45,-1 2 0,-1-1 1,-1 0-1,0 1 0,-15-29 0,6 21-72,11 20 26,0 0 1,0 0-1,1-1 1,-5-13-1,7 19 42,1-1 0,0 1-1,0-1 1,-1 1 0,1-1 0,1 0-1,-1 1 1,0-1 0,1 1 0,-1-1-1,1 1 1,0-1 0,-1 1-1,1-1 1,1 1 0,-1 0 0,0 0-1,3-5 1,7-5 59,0 0 0,1 0 1,18-13-1,-9 6 100,5-5-95,-1-1 1,28-39-1,35-62 63,-85 122-138,-1 0 0,1 1-1,0-1 1,0 1 0,4-4 0,-7 7 3,1 0 0,-1-1 0,0 1 0,1 0 0,-1-1 0,1 1 0,-1 0 0,1 0-1,-1-1 1,1 1 0,0 0 0,-1 0 0,1 0 0,-1 0 0,1 0 0,-1 0 0,1 0 0,-1 0 0,1 0 0,0 0 0,-1 0 0,1 0 0,-1 0 0,1 0 0,-1 1 0,1-1 0,-1 0 0,1 0 0,-1 1 0,1-1 0,-1 0-1,1 1 1,-1-1 0,0 0 0,1 1 0,-1-1 0,1 1 0,-1-1 0,0 1 0,1-1 0,-1 0 0,0 1 0,0-1 0,1 1 0,-1 0 0,0-1 0,0 1 0,0-1 0,0 2 0,3 5-3,-1 1 1,0 0-1,-1 0 0,0 0 1,0 0-1,-1 0 0,0 0 1,-2 15-1,1-1 19,-8 124 98,-53 274 0,35-305 195,-5-2 0,-86 204 1,110-300-276,-19 39 399,24-49-299,-1-1 0,-1 1-1,1-1 1,-1 0-1,-8 8 1,13-14-109,-1 1 0,1-1-1,-1 0 1,1 1 0,0-1 0,-1 0 0,1 1-1,-1-1 1,1 0 0,-1 0 0,1 1 0,-1-1-1,1 0 1,-1 0 0,1 0 0,-1 0 0,0 0-1,1 1 1,-1-1 0,1 0 0,-1 0 0,1-1-1,-1 1 1,1 0 0,-1 0 0,1 0 0,-1 0-1,0 0 1,1-1 0,-1 1 0,1 0 0,-1 0-1,1-1 1,0 1 0,-1 0 0,1-1 0,-1 1-1,1 0 1,-1-1 0,1 1 0,0-1 0,-1 1-1,1-1 1,0 1 0,0-1 0,-1 1 0,1-1-1,0 1 1,0-2 0,-2-5 13,2-1-1,-1 1 1,1-1-1,0 0 1,1 1 0,0-1-1,0 0 1,1 1 0,4-13-1,2-5 26,20-40-1,-18 46-55,1 2 0,0-1 0,1 1 0,1 1 0,1 0 0,0 1 0,1 0 0,0 1 0,1 1 0,22-14 0,-16 14-56,0 0-1,0 2 1,1 1-1,1 0 1,0 2 0,0 1-1,0 1 1,31-4-1,-24 7-1156,-4 6 324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5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20 4480,'0'0'1445,"-7"-11"2320,4 10-3568,1-1 0,0 1-1,-1 0 1,1 0 0,-1 1-1,1-1 1,-1 0-1,1 1 1,-1-1 0,0 1-1,1 0 1,-1 0 0,-4 1-1,-3 0-101,-1 1 0,-11 4 0,15-4 46,-12 3 6,1 1 1,0 1-1,0 0 1,0 1-1,1 2 1,-24 16-1,30-18-75,1 1 0,0 0 0,0 0 0,1 1 0,0 0 0,0 1 0,1 0 0,1 0 0,0 1 0,-7 15 0,12-20-8,-1 0 0,1 0 0,0 1 0,1-1 0,0 1 0,0-1 1,1 1-1,0 0 0,0-1 0,0 1 0,2 7 0,-1-11-15,0 0 1,-1-1-1,1 1 0,1-1 0,-1 1 0,0-1 1,1 0-1,-1 1 0,1-1 0,0 0 1,0 0-1,1 0 0,-1-1 0,1 1 1,-1 0-1,1-1 0,0 1 0,0-1 0,0 0 1,0 0-1,0 0 0,0-1 0,1 1 1,5 1-1,-4-2 42,0 0 1,0 0-1,0 0 1,0-1-1,0 0 1,0 0-1,0 0 0,0-1 1,0 0-1,0 0 1,0 0-1,0 0 1,7-4-1,-5 2 20,0-1 0,0-1-1,0 1 1,0-1 0,-1 0 0,0-1-1,10-10 1,-2-2 25,0-1 1,-1 0-1,-1-1 0,18-42 1,-24 47-113,0-1 0,6-24 1,-11 35-73,0 1 1,0 0-1,0-1 1,-1 1-1,0-1 1,1 1-1,-2-1 1,1 1-1,0-1 0,-1 1 1,0-1-1,0 1 1,-1 0-1,-1-6 1,3 10 40,0 0 0,0 0 0,-1 0-1,1 0 1,0 0 0,0 0 0,0 0 0,0 0 0,0 0 0,-1 0 0,1 0 0,0 0 0,0 0 0,0 0 0,0 0 0,0 0-1,0 0 1,-1 0 0,1 0 0,0 0 0,0 1 0,0-1 0,0 0 0,0 0 0,0 0 0,0 0 0,-1 0 0,1 0 0,0 0 0,0 0-1,0 0 1,0 1 0,0-1 0,0 0 0,0 0 0,0 0 0,0 0 0,0 0 0,0 0 0,0 1 0,0-1 0,0 0 0,0 0 0,0 0-1,0 0 1,0 0 0,0 1 0,0-1 0,1 10 13,2 0-1,-1 0 0,1-1 1,1 1-1,-1-1 1,8 12-1,-8-13 64,54 99 480,-47-92-392,1 0 0,0 0 0,1-1-1,22 21 1,-30-32-90,1 1-1,-1-1 0,0 0 1,1 0-1,7 3 1,-10-6-42,0 1 0,0 0 0,1 0 1,-1-1-1,0 0 0,0 1 0,1-1 0,-1 0 0,0 0 1,1 0-1,-1 0 0,0-1 0,1 1 0,-1 0 0,0-1 1,4-1-1,22-16-41,3 0-22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00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6 3968,'-10'-5'1824,"-4"25"-1600,6 0 1504,3 4-992,-13 20 896,4 4-928,-12 12 544,-1-1-736,-1-2 320,6-9-512,-1-8 64,5-8-256,5-8 288,13-4-224,10-8 256,3-4-256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00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6400,'-32'17'2880,"-13"63"-2496,22-40 1760,5 3-1248,-4 17 0,4-4-544,4 1 96,9-11-256,5-1 160,5-5-192,9-4-1984,9-4 992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5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91 798 3392,'5'-13'1557,"-3"9"-750,0 5 247,6 21 338,-5-4-995,-1 0 0,-1-1 0,0 1 0,-1 0 0,-4 23 0,1-9 160,-5 87 867,-24 122 0,-17 6 608,43-216-1749,3-19 563,0-1 0,0 17 0,1-55-48,1 14-621,1-26 0,10-41-110,32-117 0,-18 94 66,-8 30-207,21-90-84,-28 131 106,1 1 1,2 0 0,16-30-1,-24 55 27,-1 0-1,1 1 1,-1 0-1,1-1 1,1 1-1,-1 0 1,1 1-1,0-1 1,0 1-1,0 0 1,1 0-1,-1 1 1,1 0-1,0 0 1,0 0-1,0 0 1,1 1-1,-1 0 1,0 1-1,1-1 1,-1 1-1,1 0 1,0 1-1,-1 0 1,1 0-1,-1 0 1,1 1-1,0 0 1,-1 0-1,1 0 1,-1 1-1,0 0 0,0 1 1,1-1-1,-1 1 1,5 4-1,-6-4 31,0 1-1,0-1 1,-1 2 0,0-1-1,0 0 1,0 1-1,0-1 1,-1 1-1,0 0 1,0 0-1,0 1 1,-1-1-1,1 0 1,-1 1-1,0 0 1,-1-1-1,0 1 1,0 0-1,1 8 1,-1 6 38,0-1-1,-1 1 1,-2 0 0,-4 29-1,1-19 78,-16 50 0,17-67-78,-1 0 0,-1-1 0,0 1 0,-1-1 0,0 0 0,-10 12 0,15-21 1,0-1 0,-1 1 0,1-1 1,-1 0-1,1 1 0,-1-2 0,0 1 1,0 0-1,0 0 0,0-1 0,0 1 0,0-1 1,0 0-1,-7 1 0,8-2-20,-1 1 0,1-1 0,0 0 0,0-1 0,-1 1 0,1 0 0,0-1 0,-1 1 0,1-1 0,0 0 0,0 1 0,0-1 0,0 0 0,0-1 0,0 1 0,0 0 0,0 0 0,0-1 0,0 1 0,1-1 0,-1 0 0,0 0 0,-1-2 0,-5-6-103,1-1 0,-9-15 0,15 23 50,-1 1-1,1-1 1,0 0-1,0 1 1,0-1-1,0 0 1,1 1-1,-1-1 1,1 0 0,0 0-1,0 0 1,0 0-1,0 0 1,0 1-1,0-1 1,2-5-1,-1 8 23,-1-1 0,1 0 0,0 1 0,0 0 0,0-1 0,-1 1 0,1-1 0,0 1 0,0 0 0,0-1 0,0 1-1,0 0 1,0 0 0,0 0 0,0 0 0,0 0 0,2 0 0,1 0-1,62-2-99,-48 2 135,0 0 0,0-1 0,28-5 0,-18-2-5,-1-1 1,0-1-1,-1-1 0,0-1 1,0-2-1,-1 0 1,-1-2-1,27-22 1,-17 9 43,-1-2 0,-2-1 0,-1-1 1,40-58-1,-48 56-12,-1-1 1,-1-1-1,23-65 0,27-119 86,-63 196-164,-2 0 0,0 0-1,1-29 1,-5 38-11,-1-1 1,-1 1 0,0 0-1,-2 0 1,-7-30-1,9 42-7,0 1-1,-1-1 0,1 1 1,-1-1-1,0 1 0,0 0 1,0 0-1,-5-5 0,6 7 25,0 0-1,0 0 0,1 0 1,-1 1-1,0-1 0,0 0 1,0 1-1,0-1 0,0 0 1,0 1-1,-1-1 0,1 1 1,0 0-1,0-1 0,0 1 1,0 0-1,0 0 0,-1 0 1,1 0-1,0 0 0,0 0 1,0 0-1,-1 0 0,1 0 1,0 1-1,0-1 0,0 0 1,0 1-1,0-1 0,0 1 1,-2 0-1,-4 4-17,0 0-1,0 1 1,1 0-1,0 0 1,0 1-1,0-1 1,1 1-1,0 0 1,0 1-1,1-1 1,0 1-1,0 0 1,1 0-1,-3 11 1,-2 11 23,1 0 0,-4 54-1,4-6-9,4 1 0,14 152 0,-7-206 62,1 1 0,2-1 0,0-1 1,2 1-1,17 35 0,-23-54 32,0 0 0,1 0 0,-1 0 0,1 0 0,1 0 0,9 9 0,-12-13-30,0 0-1,0-1 1,0 1 0,0-1-1,0 1 1,0-1-1,0 0 1,1 0 0,-1 0-1,0 0 1,1-1-1,-1 1 1,1-1 0,-1 1-1,1-1 1,-1 0-1,1 0 1,-1 0 0,1 0-1,-1 0 1,1-1-1,-1 1 1,4-2 0,16-7 181,-1-1 0,36-23 0,-32 19-88,80-57-79,-62 41-36,-33 22-99,1 2 0,-1-1 0,23-9 0,-29 15 46,0 0 0,0 0 0,0 0 0,0 0 0,0 1 1,0-1-1,-1 1 0,1 0 0,0 0 0,0 1 0,0-1 1,0 1-1,0 0 0,0 0 0,0 0 0,4 2 0,1 2-10,8 2 45,-1 1-1,20 13 1,-17-11 154,-10-9 112,-8-1-255,-1 0 0,0 0 1,0 0-1,0 0 1,0-1-1,1 1 1,-1 0-1,0 0 1,0 0-1,0-1 1,0 1-1,0 0 1,0 0-1,1-1 1,-1 1-1,0 0 1,0 0-1,0-1 1,0 1-1,0 0 1,0-1-1,0 1 1,0 0-1,0 0 1,0-1-1,0 1 1,0 0-1,-1 0 0,1-1 1,0 1-1,0 0 1,0 0-1,0-1 1,0 1-1,-4-11 119,2 5-116,0 0 0,0-1-1,-1 1 1,1 0-1,-2 0 1,1 0 0,0 0-1,-1 1 1,-8-9 0,9 10-46,0 1 0,0 0 0,-1 0 0,1 1 0,-5-4-1,6 5 16,1 1 0,-1-1 0,0 0-1,0 1 1,1-1 0,-1 1-1,0 0 1,0-1 0,1 1-1,-1 0 1,0 0 0,0 0-1,0 0 1,0 0 0,1 1-1,-1-1 1,-2 1 0,-4 3-30,0-1 0,0 1 0,0 1 1,1-1-1,0 1 0,0 1 1,-7 6-1,3-2-55,1 0 1,1 1-1,-15 19 1,21-24 115,-1 1 0,1-1 0,0 1 1,1 0-1,-1 0 0,1 0 0,1 0 1,0 0-1,0 1 0,0-1 0,0 0 1,1 1-1,1-1 0,-1 0 0,1 1 1,1-1-1,-1 0 0,1 0 0,0 0 0,1 0 1,-1 0-1,1-1 0,1 1 0,-1-1 1,1 0-1,0 0 0,7 7 0,-9-10 24,1 0-1,0 0 1,0-1-1,0 1 0,0-1 1,4 3-1,-6-4-10,1-1 0,-1 1 0,1 0 1,0-1-1,-1 1 0,1-1 0,0 1 0,-1-1 0,1 0 0,0 1 0,0-1 0,-1 0 1,1 0-1,0-1 0,0 1 0,2-1 0,1-1 29,0 0 0,0 0-1,-1-1 1,1 0 0,-1 0 0,0 0 0,1 0-1,-1-1 1,4-4 0,3-5 104,17-23 1,-7 2-52,-1 0 0,25-63 0,-14-7-1150,-31 116 1032,0 15-121,6 54 0,-4-74 142,-1 1 0,1 0-1,0 0 1,1-1 0,0 0 0,0 1 0,1-1 0,-1 0 0,2-1 0,-1 1-1,8 9 1,-9-14 21,-1 0-1,0 0 0,1 0 1,-1-1-1,1 1 0,0-1 1,0 1-1,-1-1 0,1 0 0,0 0 1,0 0-1,0 0 0,0-1 1,0 1-1,0-1 0,0 1 1,1-1-1,-1 0 0,0-1 1,0 1-1,4-1 0,6-2 86,0-1 0,0 0 0,20-9 0,-23 9-48,37-17-58,-2-2-1,78-52 1,-114 68-25,0 1-15,-1 0 1,15-6-1,-22 11 10,1 0-1,0 0 1,-1 1-1,1-1 1,0 0-1,-1 1 1,1 0-1,0-1 1,0 1-1,0 0 1,-1 0-1,1 0 1,0 0-1,0 0 1,0 0-1,-1 1 1,1-1-1,0 0 1,0 1-1,2 1 1,-2-1 9,-1 0 1,0 0-1,0 0 1,0 0-1,0 0 1,0 0-1,-1 0 1,1 0-1,0 1 1,0-1-1,-1 0 1,1 0-1,-1 1 1,1-1-1,-1 1 1,0-1-1,1 0 1,-1 1-1,0-1 0,0 3 1,0 4 26,-1-1 0,0 0 0,-1 7 1,0-2-24,-2 5 25,0 8 41,4-18 177,0-7-232,0 0 1,0 0 0,0 0 0,0 0 0,0 0 0,0 0 0,0 0 0,0 1-1,0-1 1,0 0 0,0 0 0,0 0 0,0 0 0,0 0 0,0 0 0,0 0 0,0 0-1,0 0 1,0 0 0,0 0 0,0 0 0,0 0 0,0 0 0,0 0 0,0 0-1,0 0 1,0 0 0,0 0 0,1 0 0,-1 0 0,0 0 0,0 1 0,0-1 0,0 0-1,0 0 1,0 0 0,0 0 0,0 0 0,0 0 0,0 0 0,0 0 0,0 0-1,0 0 1,0 0 0,0 0 0,0 0 0,0 0 0,1 0 0,-1-1 0,0 1 0,0 0-1,0 0 1,0 0 0,0 0 0,0 0 0,0 0 0,0 0 0,0 0 0,0 0-1,0 0 1,0 0 0,11-10 57,0-1 0,-1-1 0,-1 0 0,0 0 0,14-25 0,13-17-108,-20 39-133,-16 15 164,1 0 1,-1 0 0,0-1 0,1 1-1,-1 0 1,0 0 0,1-1-1,-1 1 1,0 0 0,1 0 0,-1 0-1,0 0 1,1 0 0,-1-1-1,1 1 1,-1 0 0,0 0 0,1 0-1,-1 0 1,1 0 0,-1 0 0,0 0-1,1 0 1,-1 0 0,1 1-1,-1-1 1,0 0 0,1 0 0,-1 0-1,1 0 1,-1 0 0,0 1-1,1-1 1,-1 0 0,0 0 0,0 1-1,1-1 1,-1 0 0,0 1 0,1-1-1,-1 0 1,0 1 0,6 17-195,6 36 1,-10-38 228,2-1 0,0 1 0,8 21 0,-10-32 4,1 0 0,-1 0 0,1-1 0,0 1 0,1-1 0,-1 0 0,1 0-1,-1 0 1,1 0 0,0-1 0,1 1 0,-1-1 0,0 0 0,8 3 0,-6-3 37,1 0 0,0-1-1,-1 0 1,1-1 0,0 1 0,0-1 0,0-1-1,0 1 1,1-1 0,-1 0 0,0-1 0,8-1-1,10-3 101,50-17-1,-50 14-151,-5 1 38,-1 0 0,0-2 0,0 0 0,17-12 1,-30 17-33,0 0 1,-1-1 0,0 0 0,0 0 0,0 0 0,0 0-1,-1-1 1,0 0 0,0 0 0,-1 0 0,4-7-1,-3 4-23,-1 0-1,0 0 1,0 0-1,-1-1 1,0 1-1,-1-1 0,1-16 1,-2 23-17,0 0 0,0 0 0,-1 0 0,1 0 0,-1 0 0,0 0 0,0 0 0,-2-5-1,2 7 14,1 0-1,-1 0 0,1 0 0,-1 0 0,0 0 0,1 0 0,-1 1 0,0-1 0,0 0 1,0 0-1,0 1 0,0-1 0,0 0 0,0 1 0,0-1 0,0 1 0,0 0 0,0-1 1,0 1-1,0 0 0,0-1 0,0 1 0,0 0 0,-1 0 0,1 0 0,0 0 0,0 0 0,-1 0 1,-3 1-31,0 1 0,0-1 0,1 1 1,-1 0-1,1 0 0,-1 0 0,1 1 0,0-1 1,0 1-1,0 0 0,-3 4 0,-3 2 0,1 0-1,1 1 0,-10 12 1,14-17 20,1 1 1,-1-1 0,1 1-1,0 0 1,1 0-1,-1 0 1,1 0 0,0 1-1,-1 12 1,2-15 39,1 0-1,0 0 1,1 0 0,-1 0-1,1 0 1,0 0-1,0 0 1,0 0 0,0 0-1,0-1 1,1 1 0,0 0-1,0-1 1,0 1 0,0-1-1,1 1 1,3 3 0,-3-4 15,0 1-1,1-1 1,0 0 0,0 1 0,0-2 0,0 1 0,0 0 0,0-1 0,1 0 0,-1 0 0,1 0 0,5 1 0,-2-2 82,0 0 1,-1 0-1,1 0 1,0-1-1,0 0 1,-1-1-1,9-1 1,10-4-973,0-1 1,-1-1 0,37-17-1,-48 19-529,41-15-6499,-29 14 4609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3:59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209 280 5408,'2'-8'4690,"-11"18"-2740,-2-1-1542,-22 19 1209,-54 58-1,79-77-1470,1 0 0,0 1 0,0 0 0,1 0 0,0 0-1,1 1 1,0 0 0,1 0 0,0 0 0,1 0 0,-4 23-1,7-33-87,-1 1 0,1 0 0,0 0 0,0-1 0,0 1 0,0 0 0,0 0-1,0 0 1,1-1 0,-1 1 0,1 0 0,-1 0 0,1-1 0,-1 1 0,1 0-1,0-1 1,0 1 0,0-1 0,0 1 0,0-1 0,0 1 0,2 0 0,-1-1 0,0 0 1,0 0-1,0 0 1,0-1-1,0 1 1,1-1-1,-1 1 1,0-1-1,0 0 1,0 0-1,1 0 1,-1 0-1,0 0 1,0-1-1,0 1 1,1-1-1,-1 1 1,3-2-1,20-8 254,-1 0-1,35-21 1,-31 15-196,41-22-127,86-64 0,-155 102-1,1-1 0,-1 1 0,0 0 0,0 0 0,0 0 0,0 0 0,0 0 0,0 0 0,0 0 0,1-1 0,-1 1 0,0 0 0,0 0 0,0 0 0,0 0 0,1 0 0,-1 0 0,0 0 0,0 0 0,0 0 0,0 0 0,0 0 0,1 0 0,-1 0 0,0 0 0,0 0 0,0 0 0,0 0 0,1 0-1,-1 0 1,0 0 0,0 0 0,0 0 0,0 1 0,0-1 0,1 0 0,-1 0 0,0 0 0,0 0 0,0 0 0,0 0 0,0 0 0,0 1 0,0-1 0,1 0 0,-1 0 0,0 0 0,0 0 0,0 0 0,0 1 0,0-1 0,0 0 0,0 0 0,0 15-167,-5 16 106,4-26 82,0 1 1,0-1-1,1 0 0,0 1 0,0-1 1,0 0-1,1 0 0,0 1 1,0-1-1,0 0 0,0 0 0,1 0 1,0 0-1,0 0 0,1-1 0,-1 1 1,4 5-1,-2-4 50,1-1 1,-1 1-1,1-1 0,0 0 1,1 0-1,-1 0 1,1-1-1,0 1 0,0-2 1,0 1-1,1-1 0,7 4 1,-11-6-11,0 0 1,0 0 0,0-1 0,0 1-1,1-1 1,-1 0 0,0 0-1,0 0 1,0 0 0,0 0 0,1-1-1,-1 1 1,0-1 0,4-1-1,-2 0 4,0 0-1,-1-1 1,1 1-1,0-1 1,-1 0-1,0-1 1,0 1-1,4-5 1,-1 1-30,-1-1 0,0 1 1,0-1-1,-1-1 0,0 1 0,-1-1 1,1 0-1,-2 0 0,4-10 0,-6 15-28,0 0 1,0 0-1,0 0 0,0 0 0,-1 0 0,0 0 0,1 0 0,-2 0 1,1 0-1,0 0 0,-1 0 0,0 0 0,0 0 0,0 0 0,0 0 0,0 0 1,-1 1-1,0-1 0,0 1 0,0-1 0,0 1 0,-4-5 0,5 8 6,1 0 0,0-1 0,0 1 0,0 0 0,0 0 0,0 0 0,0 0 0,-1-1 0,1 1 0,0 0 0,0 0 0,0 0 0,0-1 0,0 1 0,0 0 0,0 0 0,0 0 0,0-1 0,0 1 0,0 0 0,0 0 0,0 0 0,0-1 0,0 1 0,0 0 0,0 0 0,0 0 0,1-1 0,-1 1 0,0 0 0,0 0 0,0 0 0,0 0 0,0-1 0,0 1 0,1 0 0,-1 0 0,10-5-33,24-2-107,-23 5 102,172-17-63,-95 11 189,93-7-185,-181 15 97,17-1-1,1 0-1,18-5 1,-35 7 70,-3 2-41,-8 8 11,1-3-23,-1 0-1,0 0 1,-1-1 0,0-1 0,-22 11 0,5-4 10,-3 3 42,-41 22-108,64-33 59,1 0 0,0 0 0,-1 1 0,2 0 0,-1 1 0,-9 11 0,14-15 6,0 0 0,1 0 0,-1 0 1,1 1-1,-1-1 0,1 1 0,0-1 0,0 1 0,1-1 0,-1 1 0,1 0 0,-1-1 0,1 5 0,0-7-2,1 0 0,-1 1-1,0-1 1,0 0 0,0 1 0,1-1-1,-1 0 1,1 0 0,-1 1 0,1-1-1,0 0 1,-1 0 0,1 0 0,0 0-1,0 0 1,0 0 0,0 0-1,-1 0 1,1 0 0,1 0 0,-1 0-1,0 0 1,0-1 0,0 1 0,0-1-1,1 1 1,-1-1 0,0 1 0,0-1-1,1 1 1,-1-1 0,0 0 0,1 0-1,-1 0 1,0 0 0,1 0-1,-1 0 1,2 0 0,7-2 49,-1 0 1,1 0 0,-1 0-1,0-1 1,0-1-1,0 0 1,-1 0-1,1-1 1,11-8-1,10-8 37,30-29 0,-49 40-157,1-1 0,-1 0 1,14-20-1,-25 32 43,0-1 0,0 0 1,0 0-1,0 0 0,0 0 0,0 0 0,0 0 1,0 0-1,0 0 0,0 0 0,0 0 1,0 0-1,0 0 0,1 0 0,-1 0 0,0 0 1,0 0-1,0 0 0,0 0 0,0 0 1,0 0-1,0 0 0,0 1 0,0-1 0,0 0 1,0 0-1,0 0 0,0 0 0,0 0 1,0 0-1,0 0 0,0 0 0,0 0 0,0 0 1,0 0-1,0 0 0,0 0 0,1 0 1,-1 0-1,0 0 0,0 0 0,0 0 1,0 0-1,0 0 0,0 0 0,0 0 0,0 0 1,0 0-1,0 0 0,0 0 0,0 0 1,0 0-1,0-1 0,0 1 0,0 0 0,0 0 1,0 0-1,0 0 0,0 0 0,0 0 1,0 0-1,0 0 0,1 0 0,-1 0 0,0 0 1,0 0-1,0 0 0,0 0 0,1 7-173,0 10 55,-2 2 106,1-4 54,0-1-1,3 18 1,-3-28-7,1 0 0,0 1 0,1-1 0,-1 0 0,1 0 0,-1 0 0,1 0 0,0 0 0,1 0 0,-1-1 0,6 7 0,-7-9-14,0 0-1,0 0 1,0 0-1,0 0 1,0 0-1,1-1 1,-1 1-1,0 0 0,0-1 1,1 1-1,-1-1 1,1 1-1,-1-1 1,0 0-1,1 1 1,-1-1-1,1 0 1,-1 0-1,1 0 1,-1 0-1,1 0 1,-1-1-1,0 1 0,1 0 1,-1-1-1,1 1 1,2-2-1,2-1 38,0 0-1,0-1 0,0 0 1,8-7-1,-8 6-2,6-5 43,0-1 1,17-21-1,-9 11-30,78-99-57,-62 76-78,-2-1-436,-34 58 347,-38 108-203,35-108 421,-3 23 0,6-32-43,-1-1-1,1 0 1,0 0-1,0 0 1,1 1-1,-1-1 0,1 0 1,0 0-1,-1 0 1,1 0-1,1 0 1,2 5-1,-4-6 4,1-1 0,1 0 0,-1 0 0,0-1 0,0 1-1,0 0 1,0 0 0,1 0 0,-1-1 0,0 1 0,1-1 0,-1 1-1,0-1 1,1 1 0,-1-1 0,1 0 0,-1 0 0,1 0-1,-1 0 1,1 0 0,-1 0 0,0 0 0,3-1 0,5 0 116,-1-1 0,15-5-1,-19 6-99,9-4 14,-1 0-1,1 0 1,-1-1-1,0-1 1,-1 0-1,0 0 0,0-1 1,0-1-1,17-17 1,73-105-361,-72 91 66,-28 38 224,0 1 0,1-1 0,-1 0 0,1 0 0,0 1 0,-1-1 0,1 1 0,0-1 0,0 1 0,3-2 0,-4 3 15,0 0 0,-1 0-1,1 0 1,0 0 0,0 0-1,-1 0 1,1 0 0,0 0-1,-1 0 1,1 0 0,0 0-1,-1 1 1,1-1 0,0 0 0,-1 0-1,1 1 1,0-1 0,-1 0-1,1 1 1,-1-1 0,1 1-1,-1-1 1,1 1 0,-1-1 0,1 1-1,-1-1 1,1 1 0,-1 0-1,0-1 1,1 1 0,-1 0-1,0-1 1,1 1 0,-1 0-1,0-1 1,0 2 0,20 57-208,-14-38 230,10 24 0,-13-38-1,0-1 1,1 1-1,-1-1 1,1 0-1,1-1 1,-1 1-1,10 8 1,-12-12 2,1 0 0,0 0 0,0 0 0,0-1 0,-1 0 0,2 1 0,-1-1 0,0 0 0,0 0 0,0 0 0,0-1 0,0 1 0,1-1 0,-1 0-1,0 0 1,0 0 0,1 0 0,-1-1 0,0 1 0,0-1 0,1 0 0,-1 0 0,3-1 0,8-4 84,0 0-1,0-1 1,20-13-1,-31 17-48,10-6-21,0 0 0,-1-1 0,0-1 0,-1 0 0,0-1 0,0 0 0,-2 0 0,15-24 1,-11 13-8,-1-1 1,-1 0 0,-2-1-1,10-35 1,-17 55-26,-1 0-40,1-1 0,0 1 0,-1-1 0,0 1 0,-1-1 0,1 0 0,-1 1 0,0-1 0,0 0 0,-2-8 0,2 13 30,0 0 0,-1 0-1,1 1 1,0-1 0,-1 0-1,1 0 1,-1 0 0,1 0-1,-1 0 1,1 0 0,-1 0 0,1 1-1,-1-1 1,0 0 0,0 1-1,1-1 1,-1 0 0,0 1-1,0-1 1,0 1 0,0-1 0,1 1-1,-1-1 1,0 1 0,0 0-1,0-1 1,0 1 0,0 0-1,0 0 1,0 0 0,0 0 0,0 0-1,0 0 1,0 0 0,0 0-1,-2 1 1,-2 0-11,1 0 0,0 1 0,-1 0 0,1 0 0,0 0-1,0 0 1,-5 4 0,-5 5-3,0 1-1,2 0 0,-1 0 1,2 1-1,-1 1 1,2 0-1,0 0 1,-9 19-1,11-19 7,1 1 0,0-1 1,2 2-1,-1-1 0,2 1 0,0-1 0,1 1 1,1 0-1,-1 20 0,3-31 37,0 0 0,1 1 0,0-1-1,0 0 1,0 0 0,0 0 0,1 0 0,0 0 0,0-1 0,0 1 0,1 0-1,-1-1 1,5 6 0,-1-3 1,0-1-1,0 0 1,0 0-1,1-1 1,0 1-1,0-1 1,11 5-1,3 0 46,2 0-1,-1-2 0,1 0 1,42 7-1,-27-9-770,1-2 1,-1-1-1,0-2 0,59-5 1,-44-3-3858,0-1 1,84-26-1,-46 6-325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0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3712,'0'3'191,"0"0"1,0-1-1,0 1 0,1 0 1,-1-1-1,1 1 0,0-1 1,0 1-1,2 4 1,1 4 192,3 13 1610,5 16 33,-2-1 0,8 77 0,-12-78-1640,-6-36-320,1-1-1,-1 1 1,1 0 0,0 0 0,-1 0 0,1-1-1,0 1 1,0 0 0,0-1 0,1 1 0,-1-1-1,0 1 1,1-1 0,-1 0 0,0 0 0,1 1-1,1 0 1,-2-2-126,0 1 0,0-1-1,0 0 1,-1 0 0,1 0-1,0 1 1,0-1 0,0 0-1,0 0 1,0 0 0,-1 0-1,1 0 1,0-1 0,0 1-1,0 0 1,0 0 0,-1 0-1,1-1 1,0 1 0,0 0-1,-1-1 1,1 1 0,0-1-1,1 0 1,4-2-655,16-6-891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0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5408,'5'39'2432,"-15"41"-2112,7-43 1792,3-1-1216,-5 4 768,0 0-960,2-5-320,3 1-256,0-4 320,8 1-256,0-1 416,6-4-352,-4 4-3648,3-9 1856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2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1171 4384,'-12'0'14805,"18"-5"-14541,-1 0 0,0-1 1,0 0-1,-1 0 0,0 0 1,0 0-1,4-8 0,20-52 434,-12 24-358,3-1-123,1 1-1,39-60 1,4 16 87,-31 40-400,-29 42 99,-1 0-1,0 0 1,0-1 0,0 1-1,0 0 1,-1-1 0,0 1 0,0-1-1,1-4 1,-2 9-5,0-1 0,0 1-1,0 0 1,0 0 0,0 0 0,0 0 0,0-1-1,0 1 1,0 0 0,0 0 0,0 0 0,0 0-1,0-1 1,0 1 0,0 0 0,0 0 0,0 0-1,0 0 1,0-1 0,0 1 0,0 0 0,0 0-1,0 0 1,0 0 0,0-1 0,-1 1 0,1 0-1,0 0 1,0 0 0,0 0 0,0 0 0,0 0 0,-1-1-1,1 1 1,0 0 0,0 0 0,0 0 0,0 0-1,0 0 1,-1 0 0,1 0 0,0 0 0,0 0-1,0 0 1,-1 0 0,1 0 0,0 0 0,0 0-1,0 0 1,0 0 0,-1 0 0,1 0 0,0 0-1,0 0 1,0 0 0,0 0 0,-1 0 0,1 0-1,0 0 1,0 1 0,0-1 0,0 0 0,-1 0 0,-7 7-146,3 1 151,0 0-1,0 0 1,0 0-1,1 1 1,1 0-1,-1 0 1,1 0-1,1 0 1,-3 14-1,4-14 39,0 0 0,0-1-1,1 1 1,0-1-1,1 1 1,-1 0-1,2-1 1,-1 1-1,1-1 1,1 0-1,3 9 1,-2-8 20,1 1 0,0-1 0,1 0 0,0 0 0,8 10 0,-12-17-10,1 1 0,-1-1 0,1 1 0,0-1 0,-1 0 0,1 0 0,0 0 0,0 0 0,0-1 0,1 1 0,-1-1 0,0 0 0,1 0 0,-1 0 0,0 0 0,1 0 0,-1-1 1,1 0-1,6 0 0,-1-1 54,0-1 1,1 0 0,-1-1-1,0 0 1,0-1-1,14-7 1,47-32 56,-55 33-119,102-80-64,-74 55-54,-33 25-31,-7 8 70,-1-1 1,1 1-1,0-1 0,0 1 0,-1 0 0,2 0 0,-1 0 0,0 1 0,5-3 1,-8 5 28,1-1 1,-1 1-1,1-1 1,-1 1-1,0-1 1,1 1-1,-1-1 1,0 1-1,0 0 1,1-1 0,-1 1-1,0-1 1,0 1-1,0 0 1,0-1-1,0 1 1,0 0-1,0 0 1,1 3-5,1 8 58,0 0 0,-1 0 0,-2 23 1,1-14 9,0-21-46,0 1 0,0 0 1,0-1-1,0 1 0,0 0 1,0-1-1,0 1 0,0 0 1,0-1-1,0 1 1,0-1-1,1 1 0,-1 0 1,0-1-1,1 1 0,-1 0 1,0-1-1,1 1 0,-1-1 1,0 1-1,1-1 0,-1 1 1,1-1-1,-1 1 1,1-1-1,-1 0 0,2 1 1,-1 0 11,0-1 0,0 0 0,0 0 0,0 0 0,0 0 0,1-1 0,-1 1 0,0 0 0,0 0 0,0-1 0,0 1 0,0 0 0,0-1 0,0 1 0,1-1 0,6-4 51,0-1 0,0 1 0,7-8 0,-11 10-150,48-45-116,-51 47 176,0 0 1,1 0-1,-1 1 0,0-1 1,0 0-1,0 0 0,1 1 1,-1-1-1,0 0 0,1 1 0,-1-1 1,0 1-1,1 0 0,1-1 1,-2 1 5,0 0 1,0 0-1,-1 1 1,1-1-1,0 0 1,0 0-1,0 1 1,0-1-1,0 0 1,0 1-1,-1-1 1,1 1-1,0-1 1,0 1-1,-1-1 1,2 2-1,2 3 1,-1-1-1,0 1 1,0 0-1,0 0 1,0 0-1,1 6 1,8 14 174,-10-23-152,0 0 1,0 0 0,0 0-1,0 0 1,0 0 0,0 0-1,1-1 1,-1 1 0,0-1-1,1 0 1,-1 1 0,1-1-1,0 0 1,-1 0 0,1-1-1,0 1 1,0-1 0,-1 1-1,1-1 1,0 0 0,0 0-1,0 0 1,0 0 0,-1-1-1,6 0 1,6-3 101,0 1 0,-1-2-1,24-10 1,-35 13-113,23-9 64,0-2 0,34-23 1,-48 28-43,0-1 1,0 0 0,-1-1 0,0-1 0,0 1 0,15-25 0,-11 11-9,-1-1 0,11-32-1,16-57-78,75-263-380,-106 327-40,-8 40-182,-4 35 368,-2 19 391,-23 260 168,23 0 395,5-293-569,1 0 1,1 0-1,3 14 0,-4-21-53,0-1 0,1 1 1,-1 0-1,1-1 0,0 1 0,0-1 0,0 1 1,0-1-1,1 0 0,-1 0 0,1 0 1,3 3-1,-5-6-20,0 1 1,0-1-1,1 0 1,-1 1-1,0-1 1,0 0-1,0 0 1,1 0-1,-1 0 1,0 0-1,0 0 1,0 0-1,1-1 1,-1 1-1,0 0 1,0-1-1,0 1 1,0 0-1,0-1 1,0 0-1,0 1 1,2-2-1,27-17 154,-25 15-140,134-91-55,-129 87 53,-9 7-53,0 1 0,0-1-1,0 0 1,0 0 0,0 0-1,0 1 1,0-1 0,0 0-1,0 1 1,1-1 0,-1 1-1,2-1 1,-3 2-5,0 0 1,0 1-1,1-1 0,-1 0 1,0 0-1,-1 1 0,1-1 0,0 0 1,0 0-1,-1 1 0,1-1 1,0 0-1,-1 0 0,0 2 0,1-2-9,-8 21 17,4-13 44,1 1 0,-3 16 0,5-24-8,1 1 1,0 0-1,-1-1 0,1 1 0,1-1 0,-1 1 0,0 0 0,1-1 1,-1 1-1,1-1 0,0 1 0,0 0 0,0-1 0,0 0 0,1 3 1,1-1 21,-1-1 1,1 1 0,0-1 0,0 1-1,0-1 1,0 0 0,0 0 0,1 0 0,-1-1-1,1 1 1,0-1 0,0 0 0,0 0 0,0 0-1,6 1 1,-6-2-2,1 0 0,0 0-1,0-1 1,0 0 0,0 0 0,0 0-1,-1-1 1,1 0 0,0 0 0,0 0 0,-1 0-1,1-1 1,8-3 0,-9 3-23,0-1 0,1 1 0,-1-1 0,0 0 0,-1 0 0,1 0 0,0 0 0,-1-1 0,0 0 0,0 1 0,5-8 0,-7 8-15,1 1 0,-1-1 0,0 1 0,0-1 0,0 0 0,0 0 0,0 1 0,-1-1 0,1 0 0,-1 0-1,0 0 1,0 1 0,0-1 0,0 0 0,0 0 0,-1 0 0,1 0 0,-1 1 0,0-1 0,0 0 0,-1-3-1,0 2-15,-1 1-1,1-1 1,-1 1-1,0-1 0,0 1 1,0 0-1,0 0 1,-1 1-1,1-1 0,-1 1 1,1-1-1,-1 1 0,0 0 1,0 1-1,0-1 1,0 1-1,0-1 0,-5 0 1,2 1-13,0 0-1,0 0 1,1 1 0,-1-1 0,0 1-1,0 1 1,0-1 0,1 1 0,-1 1-1,-12 3 1,19-5 36,0 0 0,-1 0 0,1 0 0,0 0 0,0 0 0,-1 1 0,1-1 0,0 0 0,0 0 1,0 0-1,-1 0 0,1 1 0,0-1 0,0 0 0,0 0 0,-1 1 0,1-1 0,0 0 0,0 0 0,0 1 0,0-1 0,0 0 0,0 0 0,0 1 0,0-1 0,0 0 0,0 0 0,0 1 0,0-1 0,0 0 0,0 1 0,0-1 0,0 0 0,0 0 0,0 1 0,0-1 0,0 0 1,0 0-1,0 1 0,0-1 0,0 0 0,1 0 0,-1 1 0,0-1 0,0 0 0,0 0 0,0 1 0,1-1 0,-1 0 0,0 0 0,0 0 0,1 0 0,-1 1 0,0-1 0,0 0 0,1 0 0,-1 0 0,1 0 0,18 12 117,9-3 2,1-1 1,-1-2 0,1 0-1,44 1 1,33 0 63,-88-7-818,-1-1 0,1 0 1,33-8-1,-43 7-473,-6 2 647,-1 0 1,0-1-1,0 1 0,1 0 1,-1-1-1,0 1 0,0-1 1,0 1-1,0-1 0,0 1 0,2-2 1,1 1-1453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2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23 7648,'-53'-14'2453,"25"10"3230,37 6-3489,76 7 192,103-2-1,88-17-2701,-114 3-48,-61 2-6185,-82 7 4565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4224,'-10'2'8607,"17"1"-2727,1-4-6256,40-17 4985,-36 13-3957,1 0 1,23-6-1,-14 8-297,1 0 0,-1 1 0,1 1 0,26 3 0,90 17-3586,-123-12-2733,-10 6-3069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2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92 10048,'-81'-43'4544,"18"29"-3936,46 8 96,7 6-512,7-9 415,3 4-351,16-6-959,13 8 351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1036 3552,'-1'0'54,"1"0"1,0 0-1,-1 0 1,1 0-1,0 0 1,-1 0-1,1 0 0,0 1 1,0-1-1,-1 0 1,1 0-1,0 0 1,-1 0-1,1 0 1,0 0-1,-1 1 0,1-1 1,0 0-1,0 0 1,-1 0-1,1 1 1,0-1-1,0 0 0,0 0 1,-1 1-1,1-1 1,0 0-1,0 0 1,0 1-1,0 0 1,-1 11 2730,1-5 1259,1-8-3689,-1-1 0,0 1 1,0 0-1,1-1 0,-1 1 0,1-1 0,-1 1 1,1 0-1,0-1 0,0 1 0,-1 0 0,3-2 1,2-6 647,63-123 1907,-6 15-2492,13-56-1,-56 126-386,15-35-1,49-114 260,-41 112-450,-41 80-10,-3 4-23,-5 11 7,-20 52 218,-52 164 141,17-43-149,-78 312 211,77-260 314,47-197-193,14-36-271,1 0 1,-1 0-1,0 0 1,0-1-1,-1 1 1,1 0-1,0-1 1,-1 0-1,-3 4 1,5-6-71,0 0 1,1 0 0,-1 1 0,1-1 0,-1 0-1,0 0 1,1 0 0,-1 1 0,1-1 0,-1 0-1,0 0 1,1 0 0,-1 0 0,0 0 0,1-1-1,-1 1 1,1 0 0,-1 0 0,0 0 0,1 0-1,-1-1 1,1 1 0,-1 0 0,0 0-1,1-1 1,-1 1 0,1-1 0,-1 1 0,1 0-1,-1-1 1,1 1 0,0-1 0,-1 1 0,1-1-1,0 1 1,-1-1 0,1 0 0,-1 0 0,0-2-31,-1 1 0,1-1 0,0 0 0,0 0 0,0 0 0,-1-4 1,2 0-23,-1 0 0,1-1 0,0 1 0,1 0 1,0 0-1,2-9 0,14-43-185,-10 38 248,0 1-28,0 1-1,2-1 0,1 2 1,0-1-1,18-23 0,-16 28 12,0 0-1,1 1 0,1 0 1,0 1-1,0 1 0,1 0 1,32-16-1,8 0 144,58-19 0,-85 35-101,29-11 183,69-39 0,-106 49-186,-1 1-1,0-2 0,-1-1 1,-1 0-1,0-1 0,28-32 1,-43 44-30,1-1-1,-1 1 1,0-1 0,0 1 0,0-1 0,0 0 0,0 1 0,-1-1 0,0 0 0,1-5 0,-2 9-22,0-1 1,0 1-1,0 0 0,-1-1 1,1 1-1,0 0 1,-1 0-1,1-1 0,0 1 1,0 0-1,-1 0 1,1-1-1,0 1 0,-1 0 1,1 0-1,-1 0 1,1 0-1,0-1 0,-1 1 1,1 0-1,-1 0 1,1 0-1,0 0 0,-1 0 1,1 0-1,-1 0 1,1 0-1,0 0 0,-1 0 1,1 0-1,-1 0 0,1 1 1,-1-1-1,0 1 1,-1 0-1,1-1 1,-1 1-1,1 0 1,-1 0-1,1 1 1,0-1-1,-1 0 1,1 0-1,0 1 1,0-1 0,0 0-1,-1 3 1,-10 18-77,8-11 108,-1 1 0,2 0-1,0 0 1,0 0 0,1 0 0,0 0-1,1 0 1,1 0 0,0 1 0,1-1-1,0 0 1,1 1 0,0-1 0,5 16-1,-7-27-3,1 0 1,-1 1-1,0-1 0,1 0 0,-1 0 1,1 0-1,-1 0 0,1 0 0,0 0 0,-1-1 1,1 1-1,0 0 0,0 0 0,-1 0 0,1-1 1,0 1-1,0 0 0,0-1 0,0 1 1,0-1-1,2 2 0,-2-2 8,1 0 0,-1 0 0,1 0 0,-1 0 0,1 0 0,-1 0 0,1 0 0,-1 0 0,1-1 0,-1 1-1,1-1 1,-1 1 0,1-1 0,0 0 0,7-4 88,-1 0-1,1-1 1,-1 0-1,7-8 1,-5 5-82,25-18 91,5-4-76,50-51 0,-81 73-9,-7 8-63,-1 0 0,1 0 0,-1-1 0,1 1-1,-1-1 1,0 1 0,0-1 0,0 1 0,1-1 0,-2 1-1,1-1 1,0 0 0,1-3 0,-3 8-144,-1-1 0,0 0 0,1 0-1,-1 1 1,0-1 0,-3 2 0,-14 18 249,17-16-52,-1 0 1,1 0-1,0 0 0,0 0 1,1 0-1,-1 1 0,2-1 1,-1 1-1,1-1 0,-1 0 1,2 1-1,0 9 1,0-14-2,-1 1 0,1-1 1,-1 1-1,1-1 0,0 1 1,0-1-1,0 0 0,0 1 1,1-1-1,-1 0 0,1 0 1,-1 0-1,1 0 0,0 0 1,-1 0-1,1 0 0,0 0 1,0-1-1,0 1 0,1-1 1,-1 0-1,0 1 0,1-1 1,-1 0-1,0 0 0,1-1 1,-1 1-1,1 0 0,-1-1 1,1 0-1,0 1 0,4-1 1,2-1-7,1 0 0,0 0 1,-1-1-1,1 0 1,-1-1-1,11-4 1,53-26 52,-58 25-49,13-7 26,50-38-1,-31 20-153,-32 21 77,-14 10 3,0 0 0,1 1 0,0-1 0,-1 1 0,1-1-1,0 1 1,0 0 0,0 0 0,0 0 0,0 0 0,0 0 0,0 0-1,0 0 1,5 0 0,-7 1 14,1 0-1,-1 0 1,1 0-1,-1 0 1,1 1-1,-1-1 0,1 0 1,-1 0-1,1 1 1,-1-1-1,0 0 1,1 1-1,-1-1 1,1 0-1,-1 1 1,0-1-1,1 1 1,-1-1-1,0 1 1,0-1-1,1 1 1,-1-1-1,0 1 1,0-1-1,0 1 0,1-1 1,-1 1-1,0-1 1,0 1-1,0-1 1,0 1-1,0-1 1,0 1-1,0-1 1,0 1-1,0-1 1,0 1-1,-1 0 1,-4 26-98,5-25 99,-6 22 17,0-4 40,1 0 0,1 1 0,-2 34 0,6-54-45,0 0 0,0 0 1,0-1-1,0 1 0,0 0 1,0 0-1,0 0 0,0-1 1,0 1-1,0 0 0,0 0 0,0-1 1,1 1-1,-1 0 0,0 0 1,1-1-1,-1 1 0,0 0 1,2 1-1,-2-3 11,1 1 1,0 0-1,-1 0 0,1-1 1,0 1-1,-1 0 0,1-1 1,0 1-1,-1 0 0,1-1 1,0 1-1,-1-1 0,1 1 1,0-2-1,8-6 146,22-16-159,38-27-112,-62 47 54,1-1 0,-1 1 0,1 1 0,0 0 0,0 0 0,0 0 0,15-2 0,-22 5 41,0 0 0,1 0 0,-1-1 0,0 1 0,0 0 0,1 0 1,-1 0-1,0 1 0,0-1 0,1 0 0,-1 0 0,0 1 0,0-1 0,0 0 0,0 1 0,1-1 0,-1 1 0,0 0 0,0-1 0,0 1 0,0 0 0,0 0 0,-1 0 0,1-1 0,0 1 1,1 2-1,-1 0 15,1 0 0,-1 1 0,0-1 0,0 1 0,0 0 1,0-1-1,0 5 0,-1-5-11,0 0 0,0 0 0,1-1 0,-1 1 0,1 0 0,0 0 0,0-1 0,0 1 0,0-1 0,0 1 0,0-1 0,1 1 0,0-1 0,2 3 1,-1-3 28,-1 0 1,1 0 0,0-1 0,0 1 0,1-1 0,-1 0 0,0 0 0,0 0 0,1 0 0,-1-1 0,0 1 0,1-1 0,-1 0 0,0 0 0,6 0 0,6-2 49,-1-1-1,19-5 1,-15 3 4,28-6-88,0-2 1,0-3-1,-2-1 0,0-2 0,60-37 0,-87 46-23,11-8-179,-48 40 113,1 1-1,-18 28 1,33-45 109,0 0 1,1 0 0,0 0 0,0 1 0,1-1 0,-1 1 0,2-1 0,-1 1 0,1 0 0,0 0 0,0 0 0,0 0 0,1-1 0,0 1 0,1 0 0,2 14 0,-3-20 8,1 1-1,-1 0 1,1-1-1,0 1 1,-1-1-1,1 1 1,0-1-1,0 1 1,0-1-1,0 1 0,0-1 1,1 0-1,-1 0 1,0 1-1,0-1 1,1 0-1,-1 0 1,1 0-1,1 1 1,-1-2-4,1 1 1,-1-1-1,0 1 0,1-1 1,-1 0-1,0 0 1,1 0-1,-1 0 1,0 0-1,1 0 0,-1-1 1,4 0-1,4-3 44,1 0 1,-1-1-1,0 0 0,16-10 0,-25 14-45,72-41-89,-70 39 28,-1 3 34,-1-1 0,0 0-1,0 0 1,1 0 0,-1 1 0,0-1 0,1 1 0,-1-1-1,1 1 1,-1 0 0,1 0 0,1-1 0,5 0 62,-1-1 0,0-1 0,0 1 0,0-1 0,7-4 0,8-4 67,-3 4-40,-2 0-57,0 0 1,0-1 0,-1 0 0,0-2-1,0 0 1,23-20 0,-20 10-11,-1-1 0,-1-1 0,-1 0 0,-1-2 0,18-36 0,50-133-112,-79 183 77,43-114-443,42-168-1,-87 281 178,-6 17-259,0 3 419,-22 43 95,2 1 1,-19 66-1,-24 119 163,45-157-78,8-27 42,3 0 1,-9 86 0,20-136-57,0 0 1,0 0 0,0 0 0,0-1 0,1 1 0,-1 0 0,1-1-1,0 1 1,0 0 0,2 3 0,-2-6-14,-1 0 0,1 0 0,0 0 0,0 0-1,0 0 1,0 0 0,-1 0 0,1 0 0,0-1 0,0 1 0,0 0 0,1-1-1,-1 1 1,0-1 0,0 1 0,0-1 0,0 1 0,0-1 0,1 0 0,-1 0-1,0 0 1,0 1 0,1-1 0,-1 0 0,0-1 0,0 1 0,0 0 0,1 0-1,-1 0 1,0-1 0,0 1 0,0-1 0,2 0 0,3-1-1,1-1 1,-1-1 0,0 1-1,0-1 1,10-9-1,0 1-106,8-9-49,-18 16 49,0 0 0,0 0 0,0 1 0,8-5 0,-13 9 73,-1 0 1,1-1 0,-1 1-1,0 0 1,1 0-1,-1 0 1,0 0-1,1 0 1,-1-1-1,1 1 1,-1 0 0,1 0-1,-1 0 1,0 0-1,1 0 1,-1 0-1,1 0 1,-1 0-1,0 1 1,1-1 0,-1 0-1,1 0 1,-1 0-1,0 0 1,1 1-1,-1-1 1,0 0 0,1 0-1,-1 1 1,1 0-13,0 0 0,-1-1 1,1 1-1,-1 0 1,1 0-1,-1 0 0,1 0 1,-1 0-1,0 1 1,0-1-1,1 1 0,0 8-56,-1-1 1,-1 13-1,1-10 155,0-9-56,0-1 1,0 1 0,0 0-1,0-1 1,1 1 0,0 0-1,-1-1 1,1 1 0,0-1-1,0 1 1,2 2 0,-2-4-9,0 1 0,0-1 0,0 0 0,0 0 0,0 0-1,0 0 1,0-1 0,1 1 0,-1 0 0,0 0 0,0-1 0,1 1 0,-1 0 0,0-1 0,1 0 0,-1 1 0,1-1 0,-1 0-1,0 0 1,1 1 0,2-1 0,28-2 83,0-2-1,37-8 0,-42 7-124,65-15-10,106-36-1,-178 51-311,-20 6 347,0-1 0,0 0 0,0 0-1,0 0 1,0 1 0,0-1-1,0 0 1,0 0 0,0 1 0,0-1-1,0 0 1,0 0 0,-1 0-1,1 1 1,0-1 0,0 0 0,0 0-1,0 0 1,0 1 0,0-1-1,0 0 1,-1 0 0,1 0 0,0 0-1,0 0 1,0 1 0,0-1-1,-1 0 1,1 0 0,0 0 0,0 0-1,0 0 1,-1 0 0,1 0 0,0 0-1,-1 1 1,-32 19-79,10-8 137,7-4 8,-26 18 1,38-24-51,1 0 1,0 1-1,0-1 1,0 1 0,1 0-1,-1 0 1,0 0-1,1 0 1,0 0-1,0 1 1,0-1 0,0 1-1,-2 6 1,4-9 4,0 0 0,0 0 0,-1 0 0,1 0 1,0 0-1,0 0 0,0 0 0,1 0 0,-1 0 0,0-1 0,0 1 1,1 0-1,-1 0 0,0 0 0,1 0 0,-1 0 0,1 0 0,-1 0 0,1 0 1,-1-1-1,1 1 0,0 0 0,-1-1 0,1 1 0,0 0 0,0-1 1,-1 1-1,1 0 0,0-1 0,0 0 0,0 1 0,0-1 0,0 1 1,0-1-1,0 0 0,-1 0 0,1 1 0,0-1 0,0 0 0,2 0 1,2 1 53,0-1 1,1 1 0,-1-1 0,1-1 0,-1 1-1,8-2 1,-4-1-34,1 0-1,-1-1 1,0 0 0,-1-1-1,1 0 1,-1 0 0,0-1-1,0 0 1,-1 0 0,1-1-1,11-14 1,-16 19-53,-1-1 1,0-1-1,0 1 0,0 0 1,0 0-1,0-1 0,-1 1 1,1-1-1,-1 1 0,0-1 1,0 0-1,0 1 0,-1-1 1,1 0-1,-1 0 0,0 1 1,0-1-1,-1-4 0,0 3-4,0 0-1,0 1 1,0-1 0,-1 1-1,0-1 1,0 1-1,0-1 1,0 1 0,-1 0-1,0 0 1,0 0-1,0 0 1,0 1 0,-4-4-1,7 7 23,-2-2-9,0 1-1,1-1 1,-1 1-1,1-1 1,-1 1-1,1-1 1,0 0-1,-1-2 1,1 4 6,1-1 1,0 0-1,0 1 1,0-1 0,0 1-1,0-1 1,0 1-1,1-1 1,-1 0-1,0 1 1,0-1 0,0 1-1,0-1 1,1 1-1,-1-1 1,0 1-1,1-1 1,-1 1-1,0-1 1,1 1 0,-1-1-1,1 1 1,-1-1-1,0 1 1,1 0-1,-1-1 1,1 1 0,-1 0-1,1 0 1,-1-1-1,1 1 1,0 0-1,-1 0 1,2-1 0,8-3-21,1 1 0,0 0 1,1 0-1,-1 1 0,0 1 1,1 0-1,18 0 0,-22 2 3,1-1-1,0 1 0,-1 1 1,1-1-1,12 5 0,-17-4 38,0-1-1,1 1 1,-1 0-1,0 0 1,0 1-1,-1-1 1,1 1-1,0-1 1,-1 1-1,1 0 1,-1 1-1,3 3 1,-4-4 12,1 0-1,-1 0 1,0 1 0,-1-1 0,1 0-1,-1 1 1,1 0 0,-1-1-1,0 1 1,0-1 0,-1 1 0,1 0-1,-1 0 1,1 0 0,-1-1 0,-1 1-1,0 5 1,-1 2 97,0-1 0,-7 15 0,2-5-35,7-20-80,0 0-1,0 0 1,0 0-1,0 0 0,0 1 1,0-1-1,0 0 0,0 0 1,0 0-1,0 0 1,0 0-1,0 0 0,0 0 1,0 0-1,0 0 0,0 1 1,0-1-1,0 0 1,0 0-1,0 0 0,0 0 1,0 0-1,0 0 0,0 0 1,0 0-1,0 1 1,0-1-1,0 0 0,0 0 1,0 0-1,1 0 0,-1 0 1,0 0-1,0 0 1,0 0-1,0 0 0,0 0 1,0 0-1,0 0 0,0 1 1,0-1-1,0 0 1,1 0-1,-1 0 0,0 0 1,0 0-1,0 0 0,0 0 1,0 0-1,0 0 1,9-3 188,17-12-305,-10 7 54,5-4 9,-2 2 32,1 0 1,0 1-1,31-10 1,-50 19 0,0-1 0,0 1 0,0 0-1,0 0 1,0-1 0,1 1 0,-1 0 0,0 0 0,0 0 0,0 0 0,0 0 0,0 0 0,0 0 0,0 1 0,0-1-1,1 0 1,-1 1 0,0-1 0,0 0 0,0 1 0,0 0 0,0-1 0,0 1 0,-1-1 0,1 1 0,0 0-1,0 0 1,0-1 0,-1 1 0,1 0 0,0 0 0,0 2 0,1 1-14,-1 1 0,0-1 0,0 1 0,0 0 0,-1-1 0,0 10 0,0-11 35,0 1 1,0 0-1,0-1 1,0 1-1,1-1 1,0 1-1,-1 0 1,1-1 0,1 1-1,-1-1 1,2 4-1,-1-5 30,0 0 0,1 0 0,-1 0 0,1 0-1,-1 0 1,1-1 0,0 1 0,-1-1 0,1 0 0,0 0 0,0 0-1,0 0 1,0 0 0,0 0 0,0-1 0,0 0 0,0 1 0,0-1-1,1 0 1,2-1 0,5 0 49,1-1 0,-1 0-1,0 0 1,12-5 0,1-3-53,1-1 0,-1-1 1,-1-1-1,28-21 0,-7 6-282,-27 21 37,-17 7 203,1 0 1,-1 0 0,1 0 0,-1 0 0,0 0 0,1 0 0,-1 0-1,0 0 1,1 0 0,-1 0 0,0 0 0,1 0 0,-1 1-1,0-1 1,1 0 0,-1 0 0,0 0 0,1 0 0,-1 1 0,0-1-1,0 0 1,1 0 0,-1 1 0,0-1 0,0 0 0,0 1 0,1-1-1,-1 0 1,0 0 0,0 1 0,0-1 0,0 0 0,1 1-1,-1-1 1,0 0 0,0 1 0,0-1 0,0 1 0,0-1 0,0 0-1,0 1 1,0-1 0,0 0 0,0 1 0,0-1 0,0 0 0,-1 1-1,1-1 1,0 1 0,-1 5-25,-1-1 0,1 1 0,-1 0 0,0-1 0,-1 0 0,1 1-1,-7 8 1,-28 34-42,18-25-68,16-19 109,-71 86 487,34-41-116,40-49-338,0 0 0,0 0 0,0 0 0,0 0 0,0 0-1,0 0 1,0 0 0,0 0 0,1 0 0,-1 0 0,0 0-1,0 0 1,0 0 0,0 0 0,0 0 0,0 0 0,0 1-1,0-1 1,0 0 0,0 0 0,0 0 0,0 0 0,0 0-1,0 0 1,0 0 0,0 0 0,0 0 0,0 0 0,0 0-1,0 0 1,0 0 0,0 0 0,0 0 0,0 0-1,0 0 1,0 0 0,0 1 0,0-1 0,0 0 0,0 0-1,0 0 1,0 0 0,0 0 0,0 0 0,0 0 0,0 0-1,0 0 1,0 0 0,0 0 0,0 0 0,0 0 0,0 0-1,0 0 1,0 0 0,0 0 0,0 0 0,0 0 0,0 0-1,0 1 1,0-1 0,0 0 0,-1 0 0,10-3 106,19-8-20,-15 5-71,127-46-845,-78 34-4564,-60 18 4722,-1 0-1,1-1 1,0 1 0,0 0 0,-1 0 0,1 0 0,0 0 0,0 0 0,0 0 0,2 1 0,9 5-2520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5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8128,'-4'-8'3680,"18"8"-3168,-6 0 1664,5 0-1280,10 0 64,-1 0-577,1 0-479,-1 0 32,-4 0-191,0 0 127,-9 0-3104,6 0 1792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48 10464,'-35'-21'4736,"43"17"-4096,6 1 607,9 3-799,35-5 544,8 5-576,34-3-448,-5-2 0,34-2-1568,-7 7 864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1 325 2976,'0'-4'9300,"5"-4"-4976,13-13-3925,-1 1 217,-4 2-416,1 1 0,0 0 0,32-26 0,-23 23 63,0 2 0,1 1-1,53-28 1,-37 25-52,54-23 191,-93 42-398,1 0-1,0 1 0,0-1 0,0 1 0,0 0 0,0-1 0,-1 1 0,4 0 1,-5 0 1,1 0 1,-1 0-1,1 0 1,-1 0 0,0 1-1,1-1 1,-1 0 0,1 0-1,-1 0 1,0 0-1,1 1 1,-1-1 0,0 0-1,1 0 1,-1 1 0,0-1-1,1 0 1,-1 1-1,0-1 1,0 0 0,1 1-1,-1-1 1,0 0 0,0 1-1,1 0 1,-1 3 53,0 0 0,0 0-1,0 0 1,0 0 0,0 0 0,-1 0 0,-1 6 0,-25 114 606,-9 53 334,33-160-895,1 0 1,1 0-1,1 0 0,0 0 1,1 0-1,3 17 1,-2-27-25,-1-1 0,1 1-1,0-1 1,1 0 0,0 0 0,0 0 0,0 0 0,4 5 0,-4-8 11,0 1-1,0-1 0,0 0 0,1 0 1,-1 0-1,1 0 0,0-1 0,0 1 1,0-1-1,0 0 0,0 0 0,8 2 1,-8-3-20,0 0 0,1 0 0,0 0 0,-1-1 0,1 0 0,-1 0 0,1 0 0,-1-1 1,1 1-1,-1-1 0,1 0 0,-1 0 0,1-1 0,-1 1 0,0-1 0,0 0 0,0 0 1,0-1-1,0 1 0,0-1 0,3-3 0,6-6 49,0 0 1,-1-1-1,20-28 0,-30 37-123,186-228 105,-147 188-118,2 2 0,94-71 0,-60 61-182,-76 52 192,-1 0 0,1-1-1,0 1 1,0 0 0,0 0-1,-1-1 1,1 1 0,0 0-1,0 0 1,0 0 0,-1 0 0,1 0-1,0 0 1,0 0 0,0 1-1,0-1 1,-1 0 0,1 0-1,0 1 1,0-1 0,-1 0 0,1 1-1,0-1 1,0 1 0,-1-1-1,1 1 1,0-1 0,-1 1-1,1-1 1,-1 1 0,1 1 0,20 26-23,-13-16-50,33 45-2876,-37-52 1629,0 1-1,-1 0 0,1 0 1,-1 1-1,-1-1 1,1 1-1,2 10 0,3 6-1851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43 2496,'10'-21'1915,"4"3"4170,-14 18-5974,0-1 0,0 1 0,0 0 0,0 0 0,1-1 0,-1 1 0,0 0 0,0 0 0,0 0 0,1 0 0,-1-1 0,0 1 0,0 0 0,1 0 0,-1 0 0,0 0 0,0 0 0,1 0 0,-1 0 0,0 0 0,1-1 0,-1 1 0,0 0 0,0 0 0,1 0 0,-1 0 1,0 0-1,1 1 0,-1-1 0,0 0 0,0 0 0,1 0 0,-1 0 0,0 0 0,0 0 0,1 0 0,-1 1 0,0-1 0,0 0 0,1 0 0,-1 1 0,1 0 126,0 0-1,0 1 1,-1-1 0,1 0 0,-1 1-1,1-1 1,-1 1 0,1 2-1,3 40 1557,-47 487 2980,12-180-4639,29-270-766,11 118 0,-6-178-1688,3-5 634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8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 6400,'-4'-1'5925,"0"5"-3719,0 13-2086,2-9 754,-35 149 2576,-42 164-175,61-257-2475,-10 77 0,29-109 453,26-63-501,5-11-850,63-63-1,-11 16-10,14-14-6,-90 95 52,1 0-1,0 1 1,0 0 0,0 1 0,1 0-1,17-8 1,-26 13 59,0 1 1,0-1-1,0 1 0,0-1 0,0 1 0,0-1 0,1 1 1,-1 0-1,0 0 0,0-1 0,0 1 0,1 0 1,-1 0-1,0 0 0,0 0 0,1 1 0,-1-1 0,0 0 1,0 0-1,0 1 0,0-1 0,0 1 0,1-1 1,-1 1-1,0-1 0,0 1 0,0 0 0,0-1 0,0 1 1,0 0-1,-1 0 0,1 0 0,0 0 0,0 0 1,-1 0-1,1 0 0,0 0 0,-1 0 0,1 0 0,-1 0 1,1 3-1,1 1 4,-1 0 0,0 0 0,-1 0 0,1 1 0,-1-1 0,0 1 0,0-1 0,-2 6 0,1-3 36,-1 0 1,-1-1-1,1 0 0,-1 1 0,-1-1 1,1 0-1,-1 0 0,0-1 0,-1 1 1,1-1-1,-1 0 0,-1 0 0,1-1 1,-1 1-1,0-1 0,-7 4 0,-3 2 6,-1 0-1,0-2 0,0 0 1,-1-1-1,-25 8 0,27-12-16,0 0 0,0-2 0,0 0 0,-1 0 0,-21-2 0,45 1 60,1 0 1,-1 1-1,0 0 0,0 0 1,0 1-1,-1 0 1,8 4-1,9 4 96,141 51 698,-150-55-1162,-10-6 93,-1 1 0,0-1 0,0 1 0,0-1 0,7 1 0,-9-2-375,0 0-1,0 0 1,0 0 0,0 0-1,0 0 1,0 0 0,0 0-1,0 0 1,0-1 0,0 1-1,0 0 1,0-1-1,2 0 1,6-6-4816,4 2 1760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39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0 759 7648,'0'0'2453,"11"-3"1339,-2 1-2846,0-1 1,0-1-1,12-6 1,49-34-56,-49 31-528,76-58 223,-78 56-516,-2 0 0,0-2-1,18-22 1,36-59 75,-63 86-126,90-143 300,-78 119-54,-1-1 0,20-57 1,-36 86-121,-1 1 1,1-1 0,-1 0 0,-1 0 0,1-14-1,-2 21-131,0 0-1,0 0 1,0 0-1,0-1 0,0 1 1,0 0-1,-1 0 1,1 0-1,0 0 1,-1 0-1,1 0 0,-1 0 1,1 0-1,-1 0 1,1 0-1,-1 0 1,0 0-1,0 0 0,1 0 1,-3-1-1,1 1-9,1 0 0,-1 0-1,0 1 1,0-1 0,0 0-1,0 1 1,1-1 0,-1 1-1,0 0 1,0 0-1,-3-1 1,-3 2 23,-1 0-1,1 0 1,0 0-1,-12 4 1,8-1 56,1 1 1,0 0-1,-1 0 0,2 1 0,-1 0 1,1 1-1,-18 15 0,12-7 116,0 1 0,1 0 0,-17 24-1,19-20-35,0 1-1,1 0 1,-16 42 0,-15 70 365,40-121-459,0 1 1,1-1-1,0 1 0,1 0 1,0-1-1,1 1 0,1 0 1,0-1-1,4 19 1,-3-24-66,-1-1 1,1 0-1,0 1 1,1-1-1,0 0 1,0 0-1,0-1 1,1 1-1,0-1 1,0 1-1,0-1 1,0 0-1,1-1 1,0 1-1,0-1 1,0 0-1,1 0 1,-1 0-1,10 4 1,-6-5-765,0 0 1,0-1 0,0 0-1,0 0 1,0-1-1,0 0 1,0 0-1,0-1 1,14-2-1,3 1-1607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4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22 9152,'-1'24'8870,"1"4"-6189,-4-6-1773,-2-1 0,0 0 0,-11 27 0,11-32-550,1 8-31,5-23-232,0 1-1,0 0 0,0-1 0,0 1 0,-1-1 0,1 1 1,0-1-1,-1 1 0,0-1 0,1 1 0,-1-1 0,-1 3 1,39-43 427,31-48-155,11-13-387,-77 98 31,0 0 1,0-1-1,0 1 0,1 1 1,-1-1-1,0 0 0,1 1 1,-1-1-1,1 1 0,2-2 1,-4 3-9,-1 0 0,0 0 0,1 0 0,-1 0 0,1 0 0,-1 0 0,1 0 0,-1 0 0,1 0 0,-1 0 0,1 0 0,-1 0 0,1 0 0,-1 0 0,0 0 0,1 1 0,-1-1 0,1 0 0,-1 0 0,1 0 0,-1 1 0,0-1 0,1 0 0,0 1 0,-1 0 8,1 0 1,0 0 0,-1 1-1,1-1 1,-1 0 0,0 0-1,1 0 1,-1 1-1,0-1 1,0 0 0,1 0-1,-1 1 1,-1 1 0,0 15 185,-2 0 0,0 0 0,-1 0 0,-1-1 0,-13 34 0,10-30 55,2-10-166,5-10-73,1 1-1,-1-1 0,0 0 0,0 1 1,0-1-1,1 1 0,-1-1 1,1 1-1,-1-1 0,1 1 1,0-1-1,-1 1 0,1-1 1,0 1-1,0-1 0,0 1 0,0 0 1,1 1-1,-1-2-5,1-1 0,-1 0 0,1 1 0,0-1 1,-1 0-1,1 0 0,-1 1 0,1-1 0,0 0 0,-1 0 0,1 0 0,0 0 0,-1 0 0,1 0 0,0 0 1,-1 0-1,1 0 0,0 0 0,-1 0 0,1 0 0,0 0 0,-1-1 0,2 1 0,20-7 9,-22 6-15,171-69-375,-130 53 136,-22 9 259,0 0 0,1 1 0,33-7 0,-50 14-22,0-1 1,-1 1-1,1 0 1,0 0-1,-1 1 1,1-1-1,-1 0 1,1 1-1,-1 0 1,1-1-1,-1 1 1,1 0-1,-1 0 1,1 0-1,-1 1 0,0-1 1,0 1-1,0-1 1,0 1-1,0 0 1,2 2-1,2 3 105,0 0-1,-1 1 1,0 0-1,6 12 1,-9-16-56,2 6-86,0 0-1,-1 0 0,0 0 0,2 12 0,-5-21 9,1 18-4203,-6 7-11288,1-10 10055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4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187 653 2816,'26'4'8549,"-31"-8"-4725,-3 1-2474,5 2-1112,1 0 0,-1 0 0,1 0 0,-1 1 0,1-1 0,-1 1 0,1-1 0,-1 1 0,0 0 0,-4 1 0,-4 0 40,0 0 0,0 1 1,0 0-1,0 1 0,0 1 1,-14 6-1,19-7-215,0 0 0,0 1 0,1 0 0,-1 0 0,1 0 0,0 1 0,1 0 0,-1 0 0,1 0 0,0 0 1,0 1-1,-4 6 0,7-10-40,0 0-1,0 0 1,1-1 0,-1 1 0,0 0 0,0 0 0,1 0 0,0 0 0,-1 0 0,1 0 0,0 0 0,0 0-1,0 0 1,0 0 0,0 0 0,0 0 0,0 0 0,1 0 0,-1 0 0,1 0 0,0 0 0,0 0 0,-1 0-1,1 0 1,0-1 0,0 1 0,1 0 0,-1-1 0,0 1 0,0-1 0,3 3 0,1 0 26,1 0 1,-1 0 0,1-1 0,0 1-1,0-1 1,0 0 0,12 3-1,-1-1 46,0-1-1,0 0 1,1-2-1,25 2 1,-33-3 10,0-2 0,0 1 1,0-1-1,0-1 0,0 1 0,0-2 1,0 1-1,-1-2 0,13-5 1,-19 8-52,0-1 1,0 1 0,-1-1-1,1 0 1,-1 0 0,1-1 0,-1 1-1,0 0 1,1-1 0,2-4 0,-4 5-41,-1 1 0,1-1 1,0 0-1,0 0 0,-1 0 1,1 0-1,-1 0 0,1 0 1,-1 0-1,0 0 0,0 0 1,0 0-1,0 0 0,0 0 1,0 0-1,-1 0 1,1 1-1,-2-5 0,0 1-16,-1 0-1,1-1 1,-1 2 0,-1-1-1,1 0 1,-1 1 0,1-1-1,-1 1 1,0 0-1,-1 0 1,1 1 0,-1-1-1,0 1 1,0 0-1,0 0 1,0 1 0,-8-3-1,-10-3-276,0 1-1,-45-8 1,52 12 158,15 3 79,-1-1 0,0 1 0,0 0 1,0 0-1,0-1 0,0 1 1,0 1-1,0-1 0,0 0 0,0 0 1,0 1-1,0-1 0,0 1 0,0-1 1,1 1-1,-3 1 0,13 6-128,-2-5 225,0 0 0,0-1 1,0 0-1,1 0 1,-1 0-1,1-1 0,0 0 1,10-1-1,-5 0 87,-1 0-1,1-1 0,0-1 1,15-4-1,-20 3-58,0 1 0,0-2 0,0 1 0,-1-1 0,0 0 0,0-1 0,0 0 1,0 0-1,-1 0 0,0-1 0,0 0 0,0 0 0,-1 0 0,1-1 0,6-12 0,2-7 6,-2 0-1,0-1 1,9-33 0,-14 37-50,84-269 569,-53 171-539,-36 118-273,0 9 134,0 12 50,1 34 46,-10 104 0,3-103 35,-25 262 163,-60 195 362,82-477-323,-2 1 0,-16 39 0,24-72-230,1 1 0,-1-1 0,1 0-1,-1 1 1,0-1 0,1 0 0,-1 1 0,0-1-1,0 0 1,0 0 0,0 0 0,0 0-1,0 1 1,0-2 0,0 1 0,-1 0-1,1 0 1,0 0 0,0 0 0,-3 0-1,3-1-24,1 0 1,0 0-1,-1 0 0,1 0 0,-1 0 0,1 0 1,0-1-1,-1 1 0,1 0 0,-1 0 0,1 0 1,0-1-1,-1 1 0,1 0 0,0-1 0,-1 1 1,1 0-1,0 0 0,0-1 0,-1 1 0,1-1 1,0 1-1,0 0 0,0-1 0,-1 1 0,1-1 1,-1-1 5,1-1 0,-1 1 1,0-1-1,1 0 0,0 1 1,0-1-1,0-2 0,2-19 0,1-1 0,1 2 0,1-1-1,1 0 1,1 1 0,15-33-1,-11 32 46,1 0 0,1 1 0,21-29 0,-24 38-47,1 2 0,0 0 0,1 0 0,0 1 0,0 0 0,25-15 0,-11 11-55,1 0-1,36-12 1,-49 21-276,2 1 1,-1 1 0,0 1 0,1 0 0,0 1 0,18 0 0,-30 2-459,0 0 0,1 1 0,-1 0 0,0 0-1,0 0 1,7 3 0,-10-4 381,0 0 1,0 1-1,0-1 0,0 0 1,0 1-1,0-1 0,0 1 1,-1-1-1,1 1 0,0-1 1,0 1-1,-1 0 0,1-1 1,0 1-1,-1 0 0,1 0 1,0-1-1,-1 1 0,1 0 1,-1 0-1,1 0 0,-1 0 0,0 0 1,1-1-1,-1 1 0,0 0 1,0 0-1,0 0 0,0 0 1,0 2-1,0 5-3113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4896,'-1'-3'290,"0"2"-174,1 0 0,-1 1-1,1-1 1,0 0 0,0 0 0,-1 0-1,1 0 1,0 0 0,0 0 0,0 0 0,8-12 10690,-8 13-10694,3 4 2735,-1-1-3515,7 28 1511,-1 0 1,-2 1-1,3 52 0,-1-12 40,-1-18-9,0 59 1,-7-84-1296,1-30-20,0 0 1,1 0 0,-1 0-1,1 0 1,0 1 0,-1-1-1,1 0 1,2 0 0,-2 1-157,1-2-1265,11-4-2202,-9-3-2655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4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148 822 2656,'-2'-1'299,"-6"2"4442,8 7 1957,24-22-3562,-18 10-2943,0 0 0,-1 0 1,0-1-1,0 0 0,0 0 0,0 0 0,-1-1 0,0 0 0,4-7 0,2-6 170,12-33 0,-22 52-359,42-123 786,30-154-1,-65 250-645,2-18 179,4-73 1,-4 29 394,-8 81-688,-2 8-48,-1 16-71,-1-2 65,-29 208 120,17-125-35,-29 107 1,-75 182 36,73-245 17,-61 136 600,105-272-647,0 0 0,0 0 1,-1-1-1,0 1 1,-6 6-1,9-10-57,0-1 0,-1 1 0,1-1 0,0 0 0,0 1-1,-1-1 1,1 0 0,0 0 0,-1 1 0,1-1 0,0 0 0,-1 0 0,1 1-1,-1-1 1,1 0 0,0 0 0,-1 0 0,1 0 0,-1 0 0,1 0-1,-1 1 1,1-2 3,-1 0 0,1 0 1,0 0-1,0 1 0,-1-1 0,1 0 0,0 0 0,0 0 0,0 0 0,0 1 0,0-1 0,0 0 0,0 0 0,0 0 1,1 1-1,-1-1 0,0 0 0,1-1 0,2-13 9,2 0 0,9-23 0,4-2-117,2 1 0,48-68 0,37-30 22,-43 59 84,85-140 0,29-112 94,-136 261-239,-39 68 127,-1-1 0,1 1 0,-1 0 0,1 0 0,0-1 0,0 1 0,0 0 0,-1 0 0,1 0 0,0 0 0,0 0 0,0 0 0,1 1 0,-1-1 0,0 0 0,0 0 0,0 1 0,0-1 0,1 1 0,-1-1 0,0 1 0,1 0 0,-1-1-1,2 1 1,-1 0 1,0 0 0,0 1 0,0-1-1,-1 1 1,1-1 0,0 1 0,-1 0-1,1 0 1,0 0 0,-1 0-1,1 0 1,-1 0 0,0 0 0,1 0-1,-1 0 1,0 1 0,3 2 0,10 16 23,-1 0 0,0 2 0,9 22 1,-11-23-60,9 19 35,-4-6 38,2-2 0,31 45 0,-37-61-31,-5-5 1,1-1-1,0 0 1,1 0 0,0-1-1,20 17 1,-28-26 1,7 6 36,0-1-1,1 0 0,-1-1 0,11 4 0,-15-7-13,-1 0-1,0-1 1,1 1-1,-1-1 1,1 0-1,-1 0 1,1 0-1,-1 0 1,1 0-1,-1-1 1,0 0 0,1 1-1,-1-1 1,0-1-1,4 0 1,-2-1-2,1 0 0,-1 0 0,0-1 0,-1 0 0,1 1 0,0-2 0,-1 1 0,0 0 0,0-1 0,-1 0 0,1 0 0,-1 0 0,0 0 1,3-7-1,4-11 94,-2 0 1,8-30-1,-12 41-69,1-10-1,0 0 0,-1 0-1,0-28 1,-3 38-41,-1 0 0,-1 0 0,0 0 0,0 0 0,-1 0 0,-1 0 0,-7-20 0,10 30-46,-1 1 0,0-1 0,1 1 0,-1-1 0,0 1 0,0 0-1,0-1 1,0 1 0,0 0 0,0 0 0,0 0 0,0 0 0,-1 0 0,1 0 0,0 0 0,-1 0 0,1 1 0,-1-1 0,-1 0 0,2 0 22,0 1 0,0 0 1,0 1-1,0-1 0,0 0 1,0 0-1,0 0 0,1 0 1,-1 1-1,0-1 0,0 1 0,0-1 1,0 0-1,0 1 0,1-1 1,-1 1-1,0 0 0,1-1 1,-1 1-1,0 0 0,1-1 1,-1 1-1,0 0 0,1 0 0,-1-1 1,1 1-1,0 0 0,-1 0 1,1 0-1,0 0 0,-1 0 1,1-1-1,0 3 0,-6 16 8,1 1-1,1 0 0,1 0 1,-1 30-1,8 81 27,-3-118 5,1 0 1,1 0-1,0 0 0,0 0 0,1-1 1,12 24-1,-13-30-1,1 1-1,0-1 0,0 0 1,0 0-1,1 0 1,0-1-1,0 0 1,1 0-1,-1 0 0,1 0 1,0-1-1,0 0 1,12 6-1,-3-5 69,-1 0 0,1 0 0,0-2 0,0 0-1,1 0 1,-1-2 0,0 0 0,1 0 0,-1-2 0,1 0 0,-1 0-1,0-2 1,27-7 0,-29 6-53,-1 0 1,0-1-1,0 0 0,0-1 0,-1 0 1,0-1-1,0 0 0,-1-1 0,0-1 1,0 1-1,-1-1 0,0-1 0,0 0 1,-1 0-1,-1 0 0,12-21 1,-9 9-18,-1 0 0,-1 0 0,0-1 0,-2 0 0,-1 0 0,-1 0 0,3-39 0,-7 56-25,-1 0 0,1 1 0,-1-1 0,0 0 0,0 1 0,-1-1 0,-2-5 0,4 10-8,-1 0-1,1 0 0,-1 0 1,1 0-1,-1 0 1,1 0-1,-1 0 0,0 0 1,0 0-1,1 0 1,-1 1-1,0-1 0,0 0 1,0 1-1,0-1 1,0 0-1,0 1 0,0-1 1,0 1-1,0-1 1,0 1-1,0 0 0,0-1 1,0 1-1,0 0 1,0 0-1,0 0 0,-1 0 1,1 0-1,0 0 1,0 0-1,0 0 0,0 0 1,0 1-1,0-1 1,0 0-1,-1 1 0,1-1 1,0 1-1,0-1 1,0 1-1,1-1 0,-1 1 1,-1 1-1,-5 3-19,0 0-1,1 1 1,-1 0-1,1 0 1,1 0-1,-1 1 0,1 0 1,1 0-1,-1 0 1,-3 10-1,1-2 111,0 0 0,1 1 0,1 0 0,-4 23 0,7-30-34,1 1-1,0-1 1,1 1-1,0-1 0,0 1 1,1 0-1,0-1 1,1 1-1,0-1 1,0 1-1,6 13 1,-3-13 54,0 0 0,1-1-1,0 0 1,0 0 0,1 0 0,0-1 0,0 0 0,1 0 0,16 12 0,-14-13-27,-1 0 0,1-1 0,0 0 0,1-1 0,-1 0 0,1 0 0,0-1 0,1-1 0,-1 0 0,0 0 0,1-1 0,-1 0 0,1-1 0,0-1 0,0 0 0,-1 0 0,1-1 0,0-1 0,11-3 0,-6 0-364,0 0-1,23-12 1,-33 14-394,0-1 0,0 0 0,-1 0 0,0-1 0,0 1 0,0-2 0,0 1 0,4-6 0,-7 7-74,-1 1-1,1-1 0,-1 0 0,0 1 0,0-1 1,-1 0-1,1 0 0,-1 0 0,0 0 1,1-9-1,0 2-844,8-33-2817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0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1277 3488,'-1'0'103,"0"0"0,1 0-1,-1 0 1,0-1 0,1 1 0,-9 6 6688,11-7-6461,-1 0 0,0 0-1,0 1 1,1-1 0,-1-1 0,0 1 0,0 0 0,0 0 0,0 0 0,-1 0 0,1-1 0,0 1 0,0 0-1,-1-1 1,1 1 0,-1-1 0,1-2 0,5-8 542,38-49 1261,36-81-858,-41 84-669,2 1 0,80-85 1,-119 141-592,39-41 296,-37 38-287,1 1 0,-1 0 0,1 0 1,-1 0-1,1 0 0,0 0 0,0 1 0,6-2 1,-10 4-6,0 0 1,0-1-1,0 1 1,0 0 0,0 0-1,0 0 1,0 0 0,0 0-1,0 0 1,0 0 0,0 0-1,0 0 1,0 0-1,0 1 1,0-1 0,0 0-1,0 1 1,0-1 0,0 1-1,0-1 1,-1 1-1,1-1 1,0 1 0,0 0-1,0-1 1,-1 1 0,1 0-1,0 0 1,-1 0-1,1-1 1,-1 1 0,1 0-1,-1 0 1,1 1 0,1 4 62,0 0 1,0 0-1,-1 0 1,1 12 0,-2-15-69,2 24 80,-1 0 0,-2 0 0,-1 0-1,-7 43 1,-35 106 514,40-160-495,-1 5-76,-2 7 176,10-29 14,2-3-137,1 0 0,0 0 0,7-7 0,13-19-59,-2 0 0,-1-2 0,29-53 0,32-47-352,-82 129 306,3-3-13,-1 0 1,1 0-1,11-9 1,-16 14 32,1 1 0,0-1 1,-1 0-1,1 1 0,-1-1 1,1 1-1,0-1 1,-1 1-1,1 0 0,0-1 1,0 1-1,0 0 1,-1-1-1,1 1 0,0 0 1,0 0-1,0 0 0,-1 0 1,1 0-1,0 0 1,0 0-1,0 0 0,-1 0 1,1 0-1,0 0 1,0 0-1,0 1 0,-1-1 1,1 0-1,0 1 0,0-1 1,-1 0-1,1 1 1,0-1-1,-1 1 0,1-1 1,0 1-1,-1-1 1,1 1-1,-1 0 0,1-1 1,-1 1-1,1 0 0,0 0 1,2 5 20,-1 0 1,0 0-1,0 0 1,0 0-1,-1 0 1,1 0-1,-1 1 1,0 9-1,-3 56 181,1-59-140,0 79 141,1-54-96,0-38-110,0 0 0,1 0 0,-1-1 0,0 1 0,0 0 0,0 0 0,0 0 0,1 0 0,-1-1 0,0 1 0,0 0 0,0 0 0,1 0 0,-1 0 0,0 0 0,0 0 0,1 0 0,-1-1 0,0 1 0,0 0 0,1 0 0,-1 0 1,0 0-1,0 0 0,1 0 0,-1 0 0,0 0 0,0 0 0,1 0 0,-1 1 0,0-1 0,0 0 0,1 0 0,-1 0 0,0 0 0,0 0 0,0 0 0,1 0 0,-1 1 0,0-1 0,0 0 0,0 0 0,1 0 0,-1 0 0,0 1 0,0-1 0,0 0 0,0 0 0,0 0 0,1 1 0,-1-1 0,0 0 0,0 0 0,0 1 0,0-1 0,0 0 1,0 0-1,0 1 0,0-1 0,0 0 0,0 0 0,0 1 0,0-1 0,0 0 0,0 0 0,0 1 0,0-1 0,0 0 0,-1 1 0,15-16 53,-14 15-50,49-69-17,-37 49 24,0 2 0,2-1 0,0 2 0,32-31 0,-43 46-32,0 0-1,0 0 0,0 0 0,0 1 0,0-1 1,0 1-1,0-1 0,7 0 0,-9 1 7,1 1 0,-1 0 0,1 0 0,-1 0 0,1 0-1,-1 0 1,1 0 0,-1 0 0,1 0 0,-1 1 0,1-1 0,-1 1 0,0-1 0,1 1-1,-1-1 1,1 1 0,-1 0 0,0 0 0,0 0 0,1-1 0,-1 1 0,2 2 0,1 3 8,1 0 0,-1 0 0,0 0 0,-1 1 0,1-1 0,-1 1 0,2 9 0,13 54 250,-1-5-94,-15-59-158,0-1 1,1 1-1,-1 0 0,1-1 0,5 7 0,-7-11 29,0 1-1,1 0 0,-1-1 1,1 0-1,0 1 1,-1-1-1,1 0 0,0 1 1,0-1-1,0 0 0,0 0 1,0-1-1,0 1 1,0 0-1,0-1 0,0 1 1,4-1-1,0 1 4,-1-2 0,1 1 0,0-1 0,-1 1 0,1-2 0,-1 1 1,1-1-1,-1 1 0,1-1 0,-1-1 0,7-3 0,2-3 14,-1 1 1,-1-2-1,13-10 1,-7 3-31,-1-1 0,22-30 0,26-46-62,-47 67 94,-17 25-52,0 0 0,0 1-1,0-1 1,0 1-1,0-1 1,1 1-1,-1 0 1,1-1 0,-1 1-1,4-2 1,-5 3 7,0 0 1,1 0 0,-1 0 0,0 0-1,0 0 1,1 0 0,-1 0-1,0 0 1,1 0 0,-1 0 0,0 0-1,0 0 1,1 0 0,-1 1-1,0-1 1,0 0 0,1 0 0,-1 0-1,0 0 1,0 1 0,0-1 0,1 0-1,-1 0 1,0 0 0,0 1-1,0-1 1,0 0 0,1 0 0,-1 1-1,0-1 1,0 0 0,0 0-1,0 1 1,0-1 0,0 0 0,0 0-1,0 1 1,0-1 0,0 1-1,1 6-33,0 1 0,-1 0 0,-1 13-1,1-18 52,-3 34 20,-1 10-23,4 63 1,1-83 47,-1-21-41,0 0 0,0-1 0,0 1 1,1 0-1,0 0 0,0-1 1,1 1-1,2 5 0,-2-5-2,5 6 208,-7-11-211,1-1-1,-1 0 0,0 0 1,1 1-1,-1-1 0,1 0 1,-1 0-1,1 0 0,-1 1 1,1-1-1,-1 0 0,1 0 1,-1 0-1,1 0 0,-1 0 1,1 0-1,-1 0 0,1 0 1,-1 0-1,1 0 0,-1 0 1,1 0-1,-1-1 0,1 1 0,-1 0 1,1-1-1,2 0 25,0 0 1,0-1-1,0 1 0,-1-1 0,1 0 0,0 0 1,-1 0-1,0-1 0,1 1 0,-1 0 1,0-1-1,2-2 0,-1-1 15,0 1 0,-1-1 0,1 1 1,-1-1-1,3-11 0,-2-3 14,0 1 1,-1-1 0,-1-23-1,-1 26-113,0 1 0,-1-1 0,-1 0 0,-1 1 0,0-1 0,-10-29 0,8 33-36,3 7 57,0 1 1,-1-1 0,1 1 0,-5-7 0,6 10 3,0 1 0,0 0 0,-1-1 1,1 1-1,0 0 0,0 0 0,0 0 1,-1 0-1,1 0 0,-1 0 0,1 0 1,-1 1-1,1-1 0,-1 1 0,1-1 1,-1 1-1,1-1 0,-1 1 0,0 0 1,-3-1-1,5 1 15,-1 0-1,1 0 1,-1 0 0,1 0 0,-1 0-1,1 0 1,-1 1 0,1-1 0,0 0-1,-1 0 1,1 0 0,-1 0 0,1 0 0,-1 1-1,1-1 1,-1 0 0,1 0 0,0 1-1,-1-1 1,1 0 0,-1 1 0,1-1-1,0 1 1,-1-1 0,1 0 0,0 1 0,0-1-1,-1 1 1,1-1 0,0 1 0,0-1-1,0 0 1,-1 2 0,1-1-10,0 1 0,0 0 0,0-1 1,0 1-1,1 0 0,-1 0 0,0-1 1,1 1-1,-1 0 0,2 1 0,0 1 9,-1 0-1,1 0 1,1 0 0,-1-1-1,0 1 1,1-1 0,0 1-1,4 3 1,-2-4 20,0 0 1,1-1-1,-1 0 1,0 0-1,1 0 1,0-1-1,-1 0 1,1 0-1,0 0 1,0-1-1,-1 0 0,1 0 1,0 0-1,10-3 1,5-1 50,0-1-1,31-11 1,-7-2 1,0-2 1,-2-2-1,0-2 0,-2-1 0,-1-3 1,39-33-1,-60 44-42,0-1 0,-1-1 1,-1-1-1,-1 0 0,-1-1 1,-1 0-1,-1-2 0,-1 1 1,0-2-1,12-37 0,40-163 241,-45 137-227,-17 74-76,0-1 0,-1 1-1,-1-1 1,-1-13 0,1 26 40,0-1-7,0 0 0,0 0 0,0 0-1,-1 0 1,1 0 0,-1 0 0,1 0 0,-1 0 0,0 0 0,0 0 0,0 0 0,-2-3-1,3 5 7,0-1 0,0 1-1,0 0 1,0 0-1,-1 0 1,1-1-1,0 1 1,0 0 0,0 0-1,-1 0 1,1 0-1,0 0 1,0-1-1,0 1 1,-1 0-1,1 0 1,0 0 0,0 0-1,-1 0 1,1 0-1,0 0 1,0 0-1,-1 0 1,1 0 0,0 0-1,0 0 1,-1 0-1,1 0 1,0 0-1,0 0 1,-1 0 0,1 0-1,0 0 1,0 1-1,-1-1 1,1 0-1,0 0 1,0 0-1,0 0 1,-1 0 0,1 1-1,0-1 1,-8 11-133,7-9 108,-6 12-33,0 0 0,2 0 0,0 1 1,0-1-1,1 1 0,-2 23 0,-1-1 15,-53 292 115,46-229 121,1 134 1,21-102 26,-4-92-191,-3-31 20,0 1-1,1 0 0,0-1 0,1 0 1,0 1-1,0-1 0,1-1 0,7 14 0,-10-21 8,0-2-52,0 1 0,0-1 0,0 0 1,0 1-1,0-1 0,0 0 0,1 1 1,-1-1-1,0 1 0,0 0 0,2-1 0,13-6 100,-2-5-73,0 0 1,-1-2-1,-1 0 0,20-27 1,1-2-71,99-110 63,-118 142-160,-13 11 130,-1 0 0,0 0 0,1 0 0,-1-1 0,1 1 0,-1 0 0,1 0-1,-1 0 1,1 0 0,-1 0 0,1 0 0,-1 0 0,1 0 0,-1 0 0,1 0 0,-1 1 0,0-1 0,1 0-1,-1 0 1,2 1 0,-1 0-6,0 0 1,0 1-1,0-1 0,0 1 0,0 0 1,0-1-1,0 1 0,-1 0 0,1-1 0,0 1 1,-1 0-1,1 0 0,-1-1 0,0 1 1,0 3-1,6 92-118,-5-71 140,0 0-1,1 1 1,8 32-1,-8-53 9,0 0-1,0 0 0,1 0 0,0-1 0,0 1 0,0-1 0,1 1 0,0-1 0,0 0 0,7 7 0,-8-9-8,0 0-1,1-1 0,-1 1 0,0-1 0,1 0 1,-1 0-1,1 0 0,0-1 0,0 1 0,-1-1 0,1 0 1,0 0-1,0 0 0,0 0 0,0-1 0,1 1 1,4-2-1,-1 1 4,0-1 0,0 0 1,0-1-1,-1 0 0,1 0 0,0-1 1,-1 0-1,1 0 0,-1 0 1,0-1-1,0 0 0,-1-1 0,8-6 1,-4 1 12,0 0 1,-1 0-1,0-1 1,8-14-1,25-51-63,-19 32 32,-21 39-286,-2 11 108,-6 62 56,4-54 131,0-1 1,1 1-1,1-1 1,0 1 0,0 0-1,2-1 1,3 19 0,-4-30 7,-1-1 0,1 1 0,-1 0 0,1 0 0,0 0 0,0 0 0,0-1 0,0 1 0,1 0 1,-1-1-1,0 1 0,1-1 0,-1 1 0,0-1 0,1 0 0,0 0 0,-1 0 0,1 0 0,0 0 0,0 0 0,2 1 0,-3-2-2,1 0 0,0 1 0,-1-1 0,1 0 0,0 0-1,-1-1 1,1 1 0,0 0 0,0 0 0,-1-1 0,1 1-1,-1-1 1,1 0 0,0 1 0,-1-1 0,1 0 0,-1 0-1,0 0 1,1 0 0,-1 0 0,0 0 0,0 0-1,1-1 1,-1 1 0,0 0 0,1-2 0,3-5 9,0 0 0,-1 0 0,0 0 1,0 0-1,-1-1 0,0 1 0,-1-1 0,0 0 0,0 0 1,1-12-1,-1-10 7,-3-50 0,0 70-50,0 0-1,-1 0 1,-1 0 0,0 0-1,0 0 1,-1 1 0,0-1 0,-6-9-1,9 18 11,0-1 0,-1 1 0,1 0 0,-1 0 0,0 0 0,1 0 0,-1 0 0,0 1 0,0-1 0,0 0 0,0 1 0,-1-1 0,1 1 0,0 0-1,-1 0 1,1 0 0,0 0 0,-1 0 0,1 1 0,-1-1 0,0 1 0,1-1 0,-1 1 0,1 0 0,-1 0 0,0 0 0,1 0 0,-1 1 0,1-1-1,-1 1 1,1 0 0,-1-1 0,1 1 0,-4 2 0,83-20-127,181-33 203,-235 46-29,1 1 0,-1 1-1,1 2 1,30 2 0,-52-2-15,1 0 0,-1 1-1,1-1 1,-1 1 0,0 0 0,1 0-1,-1 0 1,0 0 0,0 0 0,1 1-1,-1-1 1,0 1 0,0-1 0,-1 1 0,1 0-1,2 2 1,-1 0 18,-1-1-1,0 1 1,-1-1 0,1 1-1,-1-1 1,1 1 0,-1 0 0,0 0-1,0 6 1,0 3 42,0 0 0,-1 0 1,-1 0-1,0 0 0,-4 15 0,-19 62 128,70-204 53,-34 88-236,1 0-1,21-30 1,-33 55-36,0 0 0,-1-1 0,1 1 0,1 0-1,-1 0 1,0 0 0,0 0 0,0 0 0,0 0 0,1 0 0,-1 0 0,0 0 0,1 0 0,-1 1 0,4-2 0,-4 2 10,0 0 1,0 0-1,0 0 1,0 1-1,0-1 1,0 0-1,0 0 1,0 1-1,0-1 1,0 1 0,-1-1-1,1 0 1,0 1-1,0 0 1,0-1-1,0 1 1,-1 0-1,1-1 1,0 1-1,0 0 1,-1 0-1,1-1 1,-1 1-1,1 0 1,-1 0-1,1 0 1,0 2-1,6 13 102,-1 0 0,0 1 0,5 31-1,-1-9 29,27 109-108,-35-135-166,-2-10-161,0-1-1,1 1 0,-1 0 1,1-1-1,0 1 1,1 3-1,1-41-19895,5 4 16239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1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9152,'-40'12'6656,"45"-12"-6336,3 3-192,5-3-1472,5 5 736,-4-5-2720,4 0 1856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1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43 9632,'-23'-7'4341,"131"-4"-1013,-63 7-2027,710-17 4128,-478 49-4911,-269-27-614,-6-1-47,-1 0-1,0 0 1,0 0 0,0 0-1,1 0 1,-1 1-1,0-1 1,0 0 0,0 1-1,1-1 1,-1 1-1,0-1 1,0 1 0,0 0-1,0-1 1,1 2-1,-2-1 52,1-1 0,-1 0 0,0 0 0,0 0-1,0 0 1,0 1 0,0-1 0,0 0 0,0 0 0,0 0-1,0 1 1,0-1 0,0 0 0,0 0 0,0 0 0,0 0-1,0 1 1,0-1 0,0 0 0,0 0 0,0 0 0,0 1-1,-1-1 1,1 0 0,0 0 0,0 0 0,0 0 0,0 0-1,0 1 1,0-1 0,-1 0 0,1 0 0,0 0 0,0 0-1,0 0 1,0 0 0,0 0 0,-1 1 0,1-1 0,0 0-1,0 0 1,0 0 0,-1 0 0,1 0 0,0 0 0,0 0-1,0 0 1,0 0 0,-1 0 0,1 0 0,0 0 0,0 0-1,0 0 1,-1 0 0,-3 1-1537,-5 7-1400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78 3136,'1'-2'371,"0"1"0,0-1-1,0 1 1,0-1 0,0 1 0,1-1 0,-1 1-1,0-1 1,1 1 0,0 0 0,-1 0 0,1 0-1,-1 0 1,1 0 0,0 0 0,2 0 0,-3 0-230,-1 1 0,0 0 0,0 0 1,1 0-1,-1 0 0,0 0 1,1 0-1,-1-1 0,0 1 0,0 0 1,1 0-1,-1 0 0,0-1 0,0 1 1,1 0-1,-1 0 0,0-1 0,0 1 1,0 0-1,0-1 0,1 1 0,-1 0 1,0 0-1,0-1 0,0 1 1,0 0-1,0-1 0,0 1 0,0 0 1,0-1-1,0 1 0,0-1 0,0 1-26,0 0 0,-1-1-1,1 1 1,0 0 0,0 0-1,0-1 1,-1 1 0,1 0-1,0 0 1,-1-1-1,1 1 1,0 0 0,-1 0-1,1 0 1,0 0 0,-1 0-1,1-1 1,0 1 0,-1 0-1,1 0 1,0 0 0,-1 0-1,1 0 1,0 0 0,-1 0-1,1 0 1,0 0 0,-1 0-1,1 0 1,-1 1-1,1-1 1,-10 3 168,1 0-1,1 1 1,-1-1 0,0 2-1,1 0 1,0 0 0,0 0-1,0 1 1,-7 7 0,4-2-156,0 0 0,1 1 0,0 1 0,1-1 0,1 1 0,-12 24 0,3 0 204,-16 55 1,29-80-274,0 0 0,1 1 0,1-1 0,0 1 0,0 15 0,2-25-30,0 0 0,0 1 0,0-1 1,0 0-1,1 0 0,0 0 0,-1 0 0,1 0 0,0 0 0,0 0 0,1-1 1,-1 1-1,1 0 0,-1-1 0,1 1 0,0-1 0,0 1 0,0-1 0,0 0 1,0 0-1,1 1 0,-1-2 0,0 1 0,1 0 0,0-1 0,-1 1 0,6 1 1,-4-1 37,0-1 1,0 0 0,0-1 0,0 1 0,1-1 0,-1 1-1,0-1 1,0 0 0,0-1 0,7 0 0,1-2 72,-1-1 0,17-6 0,-11 2-94,-1-1 1,1 0-1,-2-1 1,1 0 0,-1-2-1,-1 1 1,0-2 0,18-21-1,-7 4 3,-2-1 0,-1-1 0,19-39 0,-34 59-60,35-60-296,-42 72 304,0 0 1,0 0-1,0 0 0,0 1 0,0-1 1,0 0-1,0 0 0,0 0 0,0 0 1,0 0-1,0 1 0,0-1 0,0 0 0,0 0 1,0 0-1,0 0 0,0 0 0,0 0 1,1 1-1,-1-1 0,0 0 0,0 0 1,0 0-1,0 0 0,0 0 0,0 0 0,0 0 1,0 1-1,0-1 0,1 0 0,-1 0 1,0 0-1,0 0 0,0 0 0,0 0 0,0 0 1,0 0-1,1 0 0,-1 0 0,0 0 1,0 0-1,0 0 0,0 0 0,0 0 1,1 0-1,-1 0 0,0 0 0,0 0 0,0 0 1,0 0-1,0 0 0,0 0 0,1 0 1,-1 0-1,0 0 0,0 0 0,0 0 1,0 0-1,0 0 0,0-1 0,0 1 0,1 0 1,-1 0-1,0 0 0,0 0 0,1 13-13,-2 31 34,6 110 147,-3-135-136,1 0 0,0-1 0,2 0 1,0 0-1,1 0 0,10 20 0,-15-36-7,0 0-1,0 0 0,1 0 1,-1 0-1,0-1 0,1 1 0,-1 0 1,1-1-1,-1 1 0,1-1 1,0 0-1,0 0 0,-1 1 1,5 0-1,-5-1 6,0-1-1,1 0 1,-1 0 0,0 1-1,0-1 1,0 0-1,0 0 1,0-1 0,1 1-1,-1 0 1,0 0 0,0 0-1,0-1 1,0 1 0,0 0-1,0-1 1,0 1 0,0-1-1,0 0 1,0 1-1,0-1 1,0 0 0,0 1-1,-1-1 1,1 0 0,0 0-1,0 0 1,-1 0 0,1 0-1,0 0 1,0-1 0,6-10 42,-1-1 1,-1 1 0,0-1 0,-1 0-1,5-23 1,8-71 9,-15 86-120,-1 0-1,-1 0 0,0 0 1,-6-35-1,5 55 30,1-1 0,0 0 0,-1 1 0,1-1 0,0 0 0,0 0 0,0 1 0,0-1 0,0 0 0,1 0 0,-1 1 0,1-1 0,-1 0 0,1 1 0,-1-1 0,1 1 0,0-1 0,0 1 0,0-1-1,0 1 1,0-1 0,0 1 0,0 0 0,0-1 0,0 1 0,1 0 0,1-1 0,3-2-9,0 1-1,0 0 1,0 1-1,0 0 0,1 0 1,9-2-1,44-12-51,41-8 298,127-11-198,-221 34-41,-5 1 16,0 0-1,0 0 1,0-1-1,0 1 1,0 0-1,0 0 1,-1 1-1,3-1 1,-2 1 95,5-1 21,-6 0-181,-1-6 183,0 8-94,0-2-164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7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39 798 2240,'-2'-7'1060,"2"7"-1046,0 0 0,0 0 1,0 0-1,0 0 0,-1-1 0,1 1 1,0 0-1,0 0 0,0 0 1,0 0-1,0 0 0,0-1 1,0 1-1,0 0 0,0 0 0,0 0 1,0 0-1,0 0 0,0-1 1,0 1-1,0 0 0,0 0 1,0 0-1,0 0 0,0 0 0,0-1 1,0 1-1,1 0 0,-1 0 1,0 0-1,0 0 0,0 0 1,2-14 11727,-2 14-11665,-1 0 1,1 0-1,0 1 0,0-1 0,-1 0 0,1 0 1,0 0-1,-1 0 0,1 1 0,0-1 1,0 0-1,-1 0 0,1 1 0,0-1 0,0 0 1,-1 0-1,1 1 0,0-1 0,0 0 0,0 0 1,0 1-1,-1 0 0,-19 31 1139,17-24-1050,0 2-1,1-1 1,1 0-1,-1 0 1,1 1 0,1-1-1,0 0 1,0 1-1,4 16 1,-4-22-122,1 0 0,0-1 0,0 1 0,0 0 0,0-1 0,1 1 0,0-1 0,-1 1 0,1-1 0,0 0 0,1 0-1,-1 0 1,1 0 0,-1 0 0,1 0 0,0-1 0,0 1 0,0-1 0,0 0 0,0 0 0,1 0 0,-1 0 0,0-1 0,1 1 0,0-1 0,5 2 0,-7-3-6,0 0 0,1 0 0,-1 0 0,0 0 0,0 0 0,0 0 1,1 0-1,-1-1 0,0 1 0,0-1 0,0 0 0,0 0 0,4-1 0,24-20 397,-19 13-310,31-25 340,111-82 265,-121 94-691,-13 11 18,-2-1 0,0-1 0,28-27-1,-29 22 40,0-1 0,-1-1 0,-1 0 0,0-1 0,14-33 0,0-18 26,-4-2 0,20-97 0,-30 114-104,-11 41-46,5-13 196,-2-1 1,0 1-1,1-51 1,-7 87-159,-1 0 1,0 0 0,-3 12 0,0-3-12,-64 452 111,66-452-86,-6 52 141,3 0 0,4-1 1,6 76-1,-3-131-129,0 13 36,2 0 0,1 0 1,9 29-1,-14-53-58,1 0-1,-1 0 0,0 0 1,1 0-1,-1 0 0,1 0 1,-1 0-1,1-1 0,0 1 1,-1 0-1,1 0 0,0-1 1,-1 1-1,1-1 1,0 1-1,0 0 0,1 0 1,-2-1-2,1 0 1,0 0 0,0 0 0,-1 0-1,1 0 1,0 0 0,0 0 0,-1 0-1,1-1 1,0 1 0,0 0 0,-1 0-1,1-1 1,0 1 0,-1 0 0,1-1-1,0 1 1,-1-1 0,1 1 0,0-1-1,-1 1 1,1-1 0,-1 1 0,1-1-1,-1 1 1,1-1 0,0-1 0,6-11 70,1 0 0,-2-1 0,10-28 1,-8 21 4,92-249 226,-97 262-309,106-253-106,-24 99 122,12 10-351,-108 181 438,7-16-56,-129 462 711,122-432-705,-25 111 49,35-149-87,-6 37 118,7-39-100,-1 1 1,1-1-1,0 1 0,0-1 0,0 1 1,1 0-1,1 5 0,-2-9-30,0 1 0,0-1 0,1 0 0,-1 0 1,0 0-1,0 1 0,0-1 0,1 0 0,-1 0 0,0 0 0,0 0 0,1 0 0,-1 0 0,0 0 0,0 0 1,1 1-1,-1-1 0,0 0 0,0 0 0,1 0 0,-1 0 0,0 0 0,0 0 0,1 0 0,-1-1 0,0 1 0,0 0 1,1 0-1,-1 0 0,0 0 0,0 0 0,1 0 0,-1 0 0,0 0 0,0-1 0,0 1 0,1 0 0,-1 0 1,0-1-1,0 1-7,65-55-71,0 0-14,-49 43 118,17-17 1,-7 16-183,-23 11 141,0 1 0,0 0 0,0 0 0,0 1 0,0-1 0,1 1 0,-1-1-1,0 1 1,6 0 0,-6 1-32,1 1-1,-1-1 1,0 1-1,0-1 1,1 1-1,-1 0 1,-1 0-1,1 1 1,0-1-1,0 1 1,-1-1-1,0 1 1,1 0-1,2 4 1,2 5 66,0 1 0,7 16-1,-4-3 48,-1 1 0,-2 1 0,6 33-1,0 3-10,0-2-46,-6-29-194,19 60 1,-18-60-622,-5-16-2783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7968,'-63'6'3616,"36"3"-3136,22-9 1408,5 5-1120,14-2 1471,4 9-1279,22 1 288,5 2-736,14-3 32,-5 1-288,14-7-96,-5 3-96,3-4-320,-3-2 128,-4-3-2688,-10 3 1537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4:57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 8960,'-32'-3'4608,"32"6"-4800,5 2 0,-1-2-480,6 1 384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0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28 474 4736,'-4'-2'459,"-13"-7"925,17 8-1255,-1 1 0,1 0 1,0 0-1,-1 0 0,1 0 0,0 0 0,-1-1 1,1 1-1,0 0 0,0 0 0,-1-1 0,1 1 1,0 0-1,0 0 0,-1-1 0,1 1 0,0 0 0,0-1 1,0 1-1,-1 0 0,1-1 0,0 1 0,0 0 1,0-1-1,0 1 0,0 0 0,0-1 0,0 1 1,0-1-1,0 1 0,0 0 0,0-1 0,1-1 301,0 0-1,0 0 0,0-1 0,0 1 0,0 0 1,-1 0-1,1-1 0,0-3 0,6-19 727,2 9-103,21-28 1,-2 5-228,62-79 1445,-85 112-2163,-2 2-40,0 0 0,0 0 1,1 1-1,-1 0 0,1-1 1,0 1-1,0 1 1,0-1-1,0 0 0,4-1 1,-7 4-58,0 0-1,-1 0 1,1 0 0,0 0 0,-1 0 0,1 0 0,0 0 0,-1 1 0,1-1 0,-1 0 0,1 0-1,0 1 1,-1-1 0,1 0 0,-1 1 0,1-1 0,-1 0 0,1 1 0,-1-1 0,1 1 0,-1-1-1,0 1 1,1-1 0,-1 1 0,1-1 0,-1 1 0,0-1 0,0 1 0,1 0 0,-1-1 0,0 1-1,0 0 1,6 25 255,-5-21-193,10 133 371,-4-33-285,9 2-23,-13-93-59,1 0-1,0 0 1,1 0 0,1-1 0,10 19 0,-13-27-16,-1-1 1,1-1-1,0 1 0,5 6 0,-7-10-36,0 1-1,0 0 1,0 0-1,0 0 1,0-1-1,0 1 1,0-1-1,0 1 1,0-1-1,0 1 1,1-1 0,-1 0-1,0 1 1,0-1-1,0 0 1,0 0-1,1 0 1,-1 0-1,0 0 1,0 0 0,1 0-1,-1 0 1,0-1-1,0 1 1,2-1-1,2-2 39,0 0 0,0 0-1,0 0 1,0-1-1,-1 0 1,0 0 0,0 0-1,5-7 1,28-40 336,-31 42-322,209-375 435,-201 354-556,-3 6-98,2 0 0,17-25 1,-29 48 117,0 0 1,0 0-1,0 0 0,0 0 1,1 1-1,-1-1 0,0 0 1,0 0-1,1 1 0,-1-1 1,0 1-1,1-1 0,-1 1 1,0 0-1,1 0 1,-1-1-1,1 1 0,-1 0 1,1 0-1,-1 0 0,0 1 1,1-1-1,-1 0 0,3 1 1,5 1-2,0 1 1,15 7-1,-11-5-30,27 9 87,0-2 0,1-2 0,71 8 0,126-8 299,-232-10-324,2 0 85,1 0 1,0 0-1,-1-1 0,14-3 1,-22 4-86,0 0 0,1 0 1,-1 0-1,0 0 0,1 0 0,-1 0 0,0 0 1,0 0-1,1 0 0,-1 0 0,0 0 0,0-1 1,1 1-1,-1 0 0,0 0 0,0 0 1,0 0-1,1-1 0,-1 1 0,0 0 0,0 0 1,0-1-1,1 1 0,-1 0 0,0 0 1,0-1-1,0 1 0,0 0 0,0 0 0,0-1 1,0 1-1,0 0 0,0 0 0,0-1 1,0 1-1,0 0 0,0-1 0,0 1 0,0 0 1,0 0-1,0-1 0,0 1 0,0 0 0,0 0 1,0-1-1,0 1 0,0 0 0,-1 0 1,1-1-1,0 1 0,0 0 0,-11-8-3,4 6-16,-1 1 0,1-1 1,0 2-1,-1-1 1,1 1-1,-1 0 1,-7 2-1,-6 1-78,-21 6 1,22-4 46,1 2 0,0 0 1,0 1-1,1 1 0,0 0 1,0 2-1,1 0 0,-24 20 1,30-20 47,1-1 0,0 1 0,1 1 0,0 0 0,1 0 0,0 1 0,1 0 0,0 0 0,1 1 0,0 0 0,2 0 0,-1 0 0,2 0 0,0 1 0,0 0 0,2-1 0,-1 28 0,3-35 32,-1 0 0,1 0-1,0 0 1,2 9-1,-3-15-22,1 1-1,-1 0 1,1-1-1,-1 1 1,1-1-1,0 1 1,-1-1-1,1 1 1,0-1-1,0 0 1,0 1-1,0-1 1,0 0-1,0 0 1,0 0-1,1 0 1,-1 0-1,0 0 1,1 0-1,-1 0 0,1 0 1,-1-1-1,3 2 1,-1-2 35,1 0 0,0-1 0,-1 1 0,1-1 1,-1 0-1,1 1 0,0-2 0,-1 1 0,0 0 0,1-1 0,-1 1 1,0-1-1,6-4 0,26-23 170,58-64-1,-43 37-115,-3-2 0,40-64 0,-80 110-148,10-25 0,-13 26-35,12-20 0,-17 35-45,-1 0-1,1 1 1,0-1 0,0 0 0,1 0 0,-1 1-1,1 8 1,0-4 156,0 1-1,1-1 0,3 16 1,-1-12-9,1-1 0,1 1-1,0-1 1,14 22 0,-15-27 19,1 0-1,0 0 1,0 0 0,1-1-1,0 0 1,0 0-1,0 0 1,14 8 0,-17-12-31,0-1 0,0 0 1,0 0-1,0 0 0,0 0 1,0 0-1,0-1 0,0 0 1,0 1-1,0-1 0,0 0 1,0-1-1,0 1 1,0 0-1,0-1 0,0 0 1,0 1-1,0-1 0,0-1 1,0 1-1,0 0 0,0-1 1,-1 1-1,1-1 0,2-2 1,4-3 26,-1 0 0,0 0-1,0-1 1,0 0 0,11-17 0,21-25 25,-27 35-18,-1-1-1,0 0 0,13-25 0,-13 15-110,16-47 0,-27 71 48,0 1-1,0-1 0,0 1 1,0-1-1,0 1 0,0-1 1,0 1-1,1 0 0,-1 0 1,0-1-1,1 1 0,-1 0 0,1 0 1,0 0-1,-1 1 0,1-1 1,0 0-1,-1 0 0,1 1 1,0-1-1,0 1 0,-1 0 0,1 0 1,3-1-1,7 0-9,1 1-1,19 2 1,-26-2 7,47 3-11,47 4-94,-82-4 125,1 0 1,-1 1 0,24 8 0,-38-10-3,-1-1 0,1 1 1,0 0-1,-1-1 0,0 2 1,1-1-1,-1 0 1,0 1-1,0-1 0,0 1 1,-1 0-1,1 0 0,-1 0 1,1 0-1,-1 0 1,0 1-1,0-1 0,0 1 1,-1-1-1,1 1 1,-1 0-1,0 0 0,0 0 1,0-1-1,-1 1 0,1 0 1,-1 6-1,-5 92 4,5-97 9,1-1 1,-1 1-1,1 0 0,0 0 1,4 8-1,0 6 53,-4-17-55,-1 0 1,0 0 0,1-1 0,-1 1 0,1 0-1,-1-1 1,1 1 0,0 0 0,0-1 0,0 1-1,0-1 1,0 1 0,0-1 0,0 0 0,0 1-1,0-1 1,1 0 0,-1 0 0,0 0 0,3 2-1,-2-3 13,0 0 0,0 1 0,-1-1 1,1 0-1,0 0 0,0 0 0,-1 0 0,1 0 0,0-1 0,0 1 0,-1 0 0,1-1 0,0 1 0,-1-1 0,1 0 0,-1 1 0,3-2 0,6-5 76,1-1 0,-1 0 0,0 0 0,13-15 0,-19 20-109,1-2 24,126-135 138,-111 111-346,-21 31 152,1 0-1,-1 0 1,0 1-1,0-1 1,1 0 0,-1 0-1,1 0 1,0 0-1,0 4 1,-2 9-77,-1-5 144,1 0-1,1 0 1,0 1 0,0 12-1,1-17-3,1 0 1,0 0-1,0 0 0,0 0 0,1 0 0,0 0 1,0 0-1,6 10 0,-1-4 43,0 0 1,1-1-1,0 1 0,1-1 1,12 11-1,-17-18-34,0 0 1,0-1-1,0 0 0,1 0 1,0 0-1,-1 0 0,1-1 0,0 1 1,0-1-1,0-1 0,0 1 1,1-1-1,-1 0 0,0 0 1,1 0-1,9-1 0,3-2 19,1 0-1,-1-2 1,0 0 0,-1-1-1,34-14 1,-18 4-66,-2-2 0,33-22-1,-51 29 68,0 0-1,0-1 0,-1-1 0,-1 0 1,17-23-1,-24 30-281,-5 7 3,-13 21-43,10-13 249,1 1-1,0 0 0,-2 16 0,4-22 33,1 1 0,0-1 0,0 0 0,1 1 0,-1-1 0,1 0 0,0 0 0,0 0 0,4 8-1,-5-11-17,3 4 55,0 1 0,0-1 0,0 0 0,6 9 1,-8-14-35,0 0 0,0 0 0,-1 0 0,1-1 1,0 1-1,0 0 0,0 0 0,0 0 0,0-1 1,0 1-1,0-1 0,0 1 0,0-1 0,1 1 1,-1-1-1,0 1 0,0-1 0,0 0 0,0 0 1,1 1-1,-1-1 0,0 0 0,0 0 0,1-1 1,-1 1-1,0 0 0,0 0 0,0 0 0,1-1 1,-1 1-1,0-1 0,2 0 0,4-3 10,0 0-1,-1 0 1,1-1 0,-1 0-1,1-1 1,-2 1 0,1-1-1,-1 0 1,1-1 0,-2 1-1,1-1 1,-1 0 0,0 0-1,0 0 1,-1-1 0,0 1-1,2-10 1,-4 13-14,-1 1-1,1-1 1,-1 0-1,0 1 1,0-1-1,-1 1 1,1-1-1,-1 0 1,0 1-1,0-1 1,0 1-1,0-1 1,-2-2-1,0 0-48,0 1 0,0 0 0,0 0 0,-1 0 0,0 0 0,0 1 0,-8-8 0,7 9-7,1-1 1,-1 1-1,0 0 0,0 0 1,0 0-1,-1 1 1,1 0-1,-7-2 0,9 3 34,0 0-1,-1 1 0,1-1 1,-1 1-1,1 0 0,-1 0 1,1 0-1,0 0 0,-1 0 1,1 1-1,-1 0 0,1 0 1,-6 2-1,8-3 10,0 0 0,0 1 0,0-1 0,0 1 0,1-1 0,-1 1 0,0-1 0,0 1 0,0-1 0,1 1 0,-1 0 0,0-1 0,1 1 0,-1 0 0,0 0 0,1 0 0,-1-1 0,1 1 0,-1 0 0,1 0 0,0 0 0,-1 1 0,1-1 2,0 0 0,1 0 0,-1 0 0,0-1 1,1 1-1,-1 0 0,1 0 0,-1-1 0,1 1 0,-1 0 1,1 0-1,-1-1 0,1 1 0,0-1 0,-1 1 1,1-1-1,0 1 0,-1-1 0,1 1 0,0-1 1,0 1-1,-1-1 0,1 0 0,0 0 0,0 1 1,1-1-1,9 3 23,0 0 0,1 0 0,-1-2-1,1 1 1,15-1 0,59-5 171,-73 3-152,228-31 236,-182 23-261,-5-1 159,-46 8-143,-3 1 40,-5 11-6,-2 3-46,-2-1-1,-5 16 1,5-17 42,3-9-50,1 0-1,-1 0 0,1 0 1,0 1-1,0-1 0,0 0 0,0 0 1,0 0-1,0 0 0,1 0 0,-1 1 1,1-1-1,0 2 0,0-3 8,-1 0 0,0 0 1,1 0-1,-1-1 0,0 1 0,1 0 0,-1 0 0,1 0 1,-1-1-1,1 1 0,0 0 0,-1-1 0,1 1 0,0-1 0,-1 1 1,1-1-1,0 1 0,0-1 0,-1 1 0,1-1 0,0 0 0,0 1 1,0-1-1,0 0 0,0 0 0,0 1 0,-1-1 0,1 0 1,0 0-1,0 0 0,0 0 0,2-1 0,8-2 38,0-1 0,0 0 0,0-1 0,0-1 0,-1 1 0,0-2 0,0 1 0,0-1 0,-1-1 0,0 0 0,11-12 0,-18 18-61,0-1-11,0 0 1,0 1-1,1-1 1,-1 1-1,1 0 1,0 0-1,0 0 1,0 0-1,0 0 1,5-2-1,-8 7-11,1-1 0,-1 0-1,0 1 1,0-1 0,0 1-1,0 3 1,0-5 15,0 18-41,-1-13 59,1 1-1,0-1 1,0 0-1,0 1 0,1-1 1,0 1-1,0-1 1,1 0-1,3 8 1,-1-4 13,13 20-7,-16-28-1,0-1-1,0 0 0,0 1 0,0-1 0,0 0 0,0 0 0,1 0 1,-1 0-1,0 0 0,0 0 0,1 0 0,-1-1 0,1 1 0,-1 0 1,1-1-1,2 2 0,0-2 74,0 0-1,-1-1 1,1 1 0,0-1 0,0 0-1,-1 1 1,1-2 0,-1 1 0,5-2-1,34-19 291,-33 17-337,41-26-53,92-74 0,-98 70-95,-36 28 48,0 1 1,1 0-1,15-8 0,-23 14 59,-1 0-1,1-1 0,-1 1 1,1 0-1,-1 0 0,1 0 1,-1 0-1,1-1 1,-1 1-1,1 0 0,-1 0 1,1 0-1,-1 0 0,1 0 1,-1 0-1,1 0 0,-1 1 1,1-1-1,-1 0 0,1 0 1,-1 0-1,1 0 0,-1 1 1,1-1-1,-1 0 0,1 0 1,-1 1-1,0-1 0,1 0 1,-1 1-1,1-1 0,-1 1 1,0-1-1,1 0 1,-1 1-1,0-1 0,0 1 1,1-1-1,-1 1 0,0-1 1,0 1-1,0-1 0,0 1 1,1-1-1,-1 2 0,0 0-10,0 1 0,0-1 0,0 1 0,0 0-1,0-1 1,0 1 0,-1-1 0,0 5 0,-12 25 23,-1 0 0,-1 0 0,-2-2 0,-21 30 0,19-30-30,7-11 134,-1 0 0,-1-2 0,-1 0-1,-20 19 1,35-35-97,-1 0-1,0-1 1,0 1 0,-1 0-1,1 0 1,0 0 0,0-1-1,0 1 1,0-1 0,-1 1-1,1-1 1,0 1 0,-1-1-1,1 0 1,0 1 0,-2-1-1,3 0-7,0 0-1,0 0 0,-1 0 0,1 0 0,0 0 0,0 0 1,0-1-1,0 1 0,0 0 0,0 0 0,-1 0 1,1 0-1,0 0 0,0 0 0,0 0 0,0 0 0,0-1 1,0 1-1,0 0 0,0 0 0,-1 0 0,1 0 1,0 0-1,0-1 0,0 1 0,0 0 0,0 0 0,0 0 1,0 0-1,0 0 0,0-1 0,0 1 0,0 0 1,0 0-1,0 0 0,0 0 0,0-1 0,7-10-37,-5 9 25,0-1 1,1 1-1,-1 1 0,1-1 0,-1 0 0,1 0 0,0 1 0,0 0 0,0-1 0,5 0 0,34-7-85,-30 7 70,15-2-152,1 2 0,0 1 0,38 3 0,-11 0-2643,1-3-4324,-37 0 4152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0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20 10208,'-49'-19'4640,"44"23"-4032,0-4-768,5 4-32,0 4-3136,5 7 1792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 3808,'-1'1'165,"-1"-1"0,1 0 0,-1 1 0,1-1 0,-1 1 0,-10 8 10338,20-6-6834,-1-3-2975,-1 0 0,1 0-1,0 0 1,-1-1 0,1 0 0,-1 0-1,8-3 1,9-1-84,32-3-244,1 2 0,0 2-1,0 3 1,80 9 0,-103-5-727,30 4 800,-21-5-5637,-52 6-2136,5-4 5959,-10 7-3083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0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1012 1984,'0'0'51,"0"0"0,0 0 0,0 0-1,0-1 1,0 1 0,-1 0 0,1 0 0,0 0 0,0-1 0,0 1-1,0 0 1,0 0 0,0-1 0,0 1 0,0 0 0,0 0 0,0-1-1,0 1 1,0 0 0,0 0 0,0-1 0,0 1 0,0 0 0,0 0-1,0 0 1,0-1 0,1 1 0,-1 0 0,0 0 0,0 0 0,0-1-1,0 1 1,0 0 0,0 0 0,1 0 0,-1-1 0,0 1-1,0 0 1,0 0 0,1 0 0,-1 0 0,0 0 0,15-12 2305,-13 11-1769,-1 0 0,1 0 0,-1 0 1,0 0-1,1 0 0,-1 0 1,0-1-1,0 1 0,2-3 1,-3 4-439,0-1-1,-1 1 1,1-1 0,0 1 0,0-1 0,-1 1 0,1-1 0,0 1 0,-1 0 0,1-1 0,0 1 0,-1-1-1,1 1 1,0 0 0,-1-1 0,1 1 0,-1 0 0,1 0 0,-1-1 0,1 1 0,-1 0 0,1 0 0,-1 0-1,1 0 1,-1 0 0,1 0 0,-1-1 0,1 1 0,-1 0 0,1 0 0,-1 1 0,-17-1 741,18 0-711,-22 3 353,0 2-1,1 0 0,0 2 1,-38 15-1,38-13-276,-9 3 1,1 1 0,0 1 0,1 2 0,0 1 1,-27 22-1,44-30-191,1 0 0,0 0 0,1 1 0,0 0 0,1 1 0,0 0 0,0 0 0,1 1 0,1 0 0,0 0 0,1 0 0,0 1 0,1 0 0,-5 22 0,8-30-39,0-1 0,1 0 1,0 1-1,0-1 0,0 0 0,0 1 1,1-1-1,-1 0 0,1 0 0,0 1 0,1-1 1,-1 0-1,1 0 0,0 0 0,0 0 1,0-1-1,3 5 0,-3-5 5,0-1 0,0 0 0,1 0 0,-1 0-1,1 0 1,-1-1 0,1 1 0,0-1 0,0 1 0,-1-1 0,1 0-1,0 0 1,0 0 0,0-1 0,0 1 0,0-1 0,1 1 0,-1-1 0,0 0-1,0 0 1,0 0 0,0-1 0,0 1 0,0-1 0,4-1 0,6-2 34,-1 0 1,0-1 0,0 0 0,13-8 0,44-31 303,-54 34-312,0-1 0,0 0-1,-1-1 1,0-1 0,-1 0-1,-1-1 1,17-24 0,-16 18-13,-1-1 1,-1 0 0,0-1 0,-2 0 0,-1-1 0,7-30 0,-15 52-45,1-1-27,-1-1 0,1 1 1,-1-1-1,0 0 1,0 1-1,0-1 0,0 1 1,0-1-1,0 1 0,-1-3 1,-3 9-89,2 1 1,-1 0-1,0 0 0,1 1 1,-2 5-1,3-2 150,0 0 0,0 0 0,1 0 0,0 0 0,1 0 0,0 0 0,0 0 0,4 13 0,-1-10 90,0-1-1,0 1 0,1-1 1,0-1-1,13 20 0,-17-27-77,1-1 0,0 1 0,0-1-1,0 0 1,0 0 0,1 0 0,-1 0 0,1 0 0,-1 0-1,1-1 1,4 3 0,-5-3-22,0-1-1,1 1 1,-1-1 0,0 0-1,0 0 1,1 1 0,-1-1-1,0-1 1,0 1 0,1 0-1,-1 0 1,0-1 0,0 1-1,0-1 1,0 0 0,4-1-1,18-11 105,0-1-1,28-23 1,-11 8-147,16-10 93,116-78-32,-170 115-63,2-1-1,-1 1 1,0 0 0,0 0-1,1 0 1,-1 1 0,9-3-1,-12 4 25,0 0-1,0 0 0,0 0 0,0 0 0,0 0 0,0 0 0,0 1 0,0-1 1,0 0-1,0 0 0,0 1 0,-1-1 0,1 1 0,0-1 0,0 1 0,0-1 1,0 1-1,0-1 0,-1 1 0,1 0 0,0-1 0,-1 1 0,1 0 0,0 0 1,-1 0-1,1-1 0,-1 1 0,1 0 0,-1 0 0,1 0 0,-1 0 1,0 0-1,0 0 0,1 0 0,-1 0 0,0 0 0,0 0 0,0 0 0,0 2 0,0 2 22,-1 0 0,1 0 0,-1 0 0,0 0 0,-1 0 0,1 0 0,-1 0 0,0 0 0,0 0 0,-1-1 0,1 1 0,-7 7 0,2 0 13,-13 19 79,-25 28-1,10-13-18,26-32-40,9-14-54,0 0 0,0 1-1,0-1 1,-1 0-1,1 0 1,0 1-1,0-1 1,0 0-1,0 1 1,0-1-1,0 0 1,1 0-1,-1 1 1,0-1-1,0 0 1,0 1-1,0-1 1,0 0-1,0 0 1,0 1-1,0-1 1,1 0 0,-1 0-1,0 1 1,0-1-1,0 0 1,1 0-1,-1 0 1,0 0-1,0 1 1,1-1-1,-1 0 1,0 0-1,0 0 1,1 0-1,-1 0 1,0 0-1,0 1 1,1-1-1,-1 0 1,0 0 0,1 0-1,-1 0 1,0 0-1,0 0 1,1 0-1,-1 0 1,0 0-1,0 0 1,1 0-1,-1-1 1,0 1-1,1 0 1,-1 0-1,0 0 1,0 0-1,1 0 1,-1-1-1,12-3 49,-1 0 0,0-2 0,16-9 0,1 0 39,13-7-7,7-3-200,53-20-1,-98 44 99,1 0 0,-1 0 0,1 0 0,-1 0-1,0 1 1,1-1 0,-1 1 0,1 0 0,-1 0 0,6 1 0,-8-1 12,1 0 0,0 1 0,0 0 0,-1-1 0,1 1 0,0 0 0,-1 0 0,1 0 0,-1 0 0,1 0 0,-1 1 0,0-1 0,0 0 0,1 1 0,-1-1 0,0 1 0,0-1 0,0 1 0,0-1 0,1 4-1,2 6 14,-1 0 0,0 0 0,3 21 0,-3-18 19,7 28-1,-8-38-20,-1 0-1,1-1 1,0 1-1,0 0 1,0-1-1,0 1 1,0-1 0,1 0-1,0 0 1,0 0-1,4 4 1,-5-6 7,-1 0 0,1 0 0,0 0 0,0 0 0,0 0 0,0 0 0,0-1 0,0 1 0,0-1 0,0 1 0,1-1 0,-1 0 0,0 0 0,0 0 0,4 0 0,3-2 45,0 0 0,14-5-1,-7 3-24,246-92 166,-233 83-210,0-1 0,-1-1 0,42-31 0,-56 36-2,0-2-1,-1 1 0,0-2 0,-1 0 0,-1 0 0,0-1 0,0 0 0,8-18 0,-14 20-324,-19 24-120,14-12 457,-115 94-252,75-64 139,-56 54-1,88-76 122,0 1 0,1 0 0,0 0 0,0 1 0,1 0 0,0 0 0,1 1 0,0 0 0,1-1 0,0 2 0,1-1 0,0 0 0,1 1 0,0-1 0,-1 22 0,4-28 7,-1-1 0,1 0 1,0 0-1,0 0 0,0 0 0,0 0 0,1 0 0,-1 0 1,1-1-1,0 1 0,0 0 0,1-1 0,-1 1 0,1-1 1,3 3-1,-4-3 4,0-1 1,1 0-1,0 0 1,-1 0-1,1-1 1,0 1-1,0-1 0,0 1 1,0-1-1,0 0 1,0 0-1,0 0 1,1-1-1,-1 1 1,0-1-1,0 1 1,1-1-1,-1 0 1,6-1-1,-3-1 13,0 1 0,0-1 1,-1 0-1,1 0 0,-1-1 0,1 0 0,-1 0 0,0 0 1,0-1-1,5-4 0,2-2 62,0-2 0,15-19 0,-7 6-64,-2-2 0,0 0 0,-2-1 0,0-1 0,-2-1 0,-2 0 0,12-39 0,15-77-87,-36 141-362,-4 16 335,-4 24 87,-14 60-156,-11 84 184,14-77-69,2-22 102,-3-1-1,-4-1 0,-52 130 1,71-203-48,-16 36 114,-28 47 1,40-78-96,0 0-1,-2 0 1,1 0-1,-1-1 1,0 0 0,-1 0-1,0-1 1,0-1-1,-18 12 1,25-17-37,-1-1 0,0 0 0,0 1 0,0-1 0,0 0 0,0-1 0,0 1 0,-1 0 0,1-1 0,0 0 0,0 0-1,0 0 1,-1 0 0,1 0 0,0-1 0,0 1 0,-5-2 0,3 0-21,0-1-1,0 1 0,0-1 1,1 0-1,-1 0 0,1 0 1,0 0-1,0-1 0,-7-7 1,2-1-52,-1-1 1,2 0 0,0 0-1,0-1 1,1 0-1,-7-23 1,7 19-30,-6-35 0,12 48 92,0 0-1,1 0 1,-1 0-1,1 0 1,0 0-1,1 1 1,-1-1-1,1 0 1,0 0 0,0 0-1,1 1 1,2-8-1,-3 10 7,0 0-1,1 1 1,-1-1 0,0 1-1,1-1 1,0 1-1,-1-1 1,1 1 0,0 0-1,-1-1 1,1 1 0,0 0-1,4-1 1,30-9-161,-28 10 151,139-23-45,-18 4-31,-105 15 127,-1-1-1,1-1 1,29-13-1,-33 9 1,0 0-1,-1-1 0,0-1 1,26-24-1,62-69 146,-53 49 42,-40 43-169,111-122 197,-99 101-113,-2-1 0,35-72 0,-41 63-26,22-79 0,-21 59 68,-15 53-133,-3 10-39,0 0 0,0 0 0,-1 0 0,1-1-1,-1 1 1,1 0 0,-1 0 0,0-1 0,0 1-1,0 0 1,0-1 0,-1-2 0,1 4-6,0 1 0,0 0 0,0 0 0,0 0 1,0 0-1,0 0 0,0 1 0,0-1 0,0 0 1,0 0-1,0 0 0,0 0 0,0 0 0,0 0 1,0 0-1,-1 0 0,1 0 0,0 0 1,0 0-1,0 0 0,0 0 0,0 0 0,0 0 1,0 0-1,0 0 0,0 0 0,0 0 1,-1 0-1,1 0 0,0 0 0,0 0 0,0 0 1,0 0-1,0 0 0,0 0 0,0 0 1,0 0-1,0 0 0,0 0 0,0 0 0,-1 0 1,1 0-1,0 0 0,0 0 0,0 0 0,0 0 1,0 0-1,0 0 0,0 0 0,0-1 1,0 1-1,0 0 0,0 0 0,0 0 0,0 0 1,0 0-1,0 0 0,0 0 0,0 0 1,0 0-1,-17 21-78,2 1-1,1 1 1,-17 37 0,16-32 54,13-23 26,-44 91 103,42-85-90,0 1 1,0 0 0,1 0 0,1 1 0,0-1 0,-1 19-1,3-29-2,0 1-1,0-1 0,0 1 0,0-1 0,1 1 0,-1 0 1,1-1-1,-1 1 0,1-1 0,0 0 0,0 1 0,0-1 1,1 0-1,-1 1 0,0-1 0,1 0 0,-1 0 0,1 0 1,0 0-1,0 0 0,0-1 0,0 1 0,0 0 0,0-1 0,0 0 1,0 1-1,1-1 0,-1 0 0,0 0 0,1 0 0,-1-1 1,1 1-1,-1 0 0,1-1 0,0 0 0,-1 0 0,1 1 1,-1-2-1,1 1 0,-1 0 0,1 0 0,4-2 0,4-1-1,0 0-1,1 0 0,-1-1 0,-1-1 0,1 0 0,-1-1 0,0 0 0,0 0 0,0-1 0,16-16 0,-1-2-30,-1-2-1,25-37 0,-45 58 25,11-9-157,-15 15 149,0 0 0,1 0 0,-1-1 0,0 1 0,0 0 0,0 0 0,1 0 0,-1 0 0,0-1 1,0 1-1,1 0 0,-1 0 0,0 0 0,0 0 0,1 0 0,-1 0 0,0 0 0,1 0 0,-1 0 0,0 0 0,0 0 0,1 0 0,-1 0 0,0 0 0,0 0 0,1 0 1,-1 0-1,0 0 0,1 0 0,-1 0 0,0 1 0,0-1 0,1 0 0,-1 0 0,0 0 0,0 0 0,0 1 0,1-1 0,-1 0 0,0 0 0,0 0 0,0 1 0,0-1 1,1 0-1,-1 0 0,0 1 0,0-1 0,0 0 0,0 0 0,0 1 0,0-1 0,0 0 0,0 0 0,0 1 0,0-1 0,0 0 0,0 1 0,0-1 0,0 0 0,0 0 1,0 1-1,0-1 0,0 0 0,0 0 0,0 1 0,-1 16-209,-4 23 0,3-30 224,0 0 1,1 0-1,0 1 0,1-1 0,0 0 0,0 1 0,5 19 0,-5-28 0,1 0-1,-1 0 0,1 0 1,0-1-1,0 1 1,0 0-1,0-1 1,0 1-1,0 0 1,0-1-1,0 1 0,1-1 1,-1 0-1,0 1 1,1-1-1,0 0 1,-1 0-1,1 0 1,-1 0-1,1 0 0,0 0 1,0 0-1,0-1 1,0 1-1,-1-1 1,1 1-1,0-1 1,0 0-1,0 0 1,0 0-1,0 0 0,0 0 1,0 0-1,2-1 1,7-2-1,-1 0 0,0-1 1,1 0-1,-2-1 0,20-11 1,40-37 45,-53 41-60,8-9 41,-1-1 0,-1-1-1,-1-1 1,-1-1-1,-1 0 1,21-38 0,75-172 98,-97 192-114,-1-1-1,-2-1 0,-2 0 0,7-48 0,-8 26-88,-3 0 0,-3 0-1,-4-90 1,-2 151 48,0 4 5,0 0 0,0 0-1,0 0 1,0 0 0,0 0 0,-1 0-1,1 0 1,0 0 0,-1 0-1,0 1 1,1-1 0,-1 0-1,0 0 1,0 0 0,0 1 0,0-1-1,0 1 1,0-1 0,-3-2-1,3 4 11,1-1 1,-1 1-1,1 0 0,-1-1 0,1 1 0,-1 0 0,1-1 0,-1 1 0,0 0 0,1 0 0,-1 0 0,1 0 0,-1 0 0,0 0 1,1-1-1,-1 1 0,1 1 0,-1-1 0,0 0 0,1 0 0,-1 0 0,1 0 0,-1 0 0,0 0 0,1 1 0,-1-1 0,-3 2-12,1 0 0,0 0 0,0 0 0,0 1 0,0-1 0,0 1 0,0 0 0,-2 3 0,-24 34-65,-87 170 120,100-178-36,2 2-1,2 0 0,1 0 0,1 1 0,2 0 1,-6 64-1,12-70 28,2 0 0,1 1 1,1-1-1,1 0 0,1-1 1,2 1-1,1-1 0,19 49 0,-21-66 4,0 0 0,1 0 0,0-1-1,0 1 1,1-1 0,1-1-1,0 1 1,0-1 0,1-1-1,13 11 1,-18-16-20,1 0 1,-1 0-1,1 0 0,0-1 0,0 1 0,0-1 1,0-1-1,0 1 0,1-1 0,-1 0 1,0 0-1,1 0 0,-1-1 0,0 0 1,1 0-1,-1 0 0,1 0 0,-1-1 0,0 0 1,0 0-1,1-1 0,-1 0 0,0 0 1,0 0-1,5-3 0,1-1-12,-1-1-1,0 0 1,0-1-1,0 0 1,8-9 0,37-49 12,-16 19 154,-31 37-182,1 0 0,-1 0 0,0-1 0,-1 0 0,-1 0 0,0-1 0,0 0 0,4-14 0,-10 24-119,-1 2 31,-5 7-32,-5 12-17,-62 163-103,69-169 296,-1 0-1,2 1 1,-1 0-1,2 0 0,0 0 1,1 0-1,0 0 1,1 0-1,2 18 1,-1-29-30,0 0 0,0 0 1,0 0-1,0 0 0,0 0 0,1 0 1,-1 0-1,1 0 0,0-1 0,4 6 1,-5-7 0,0-1 0,0 1 0,0 0 0,0 0 0,0 0 0,0 0 0,0-1 0,1 1 0,-1-1 0,0 1 0,0-1 0,1 1 0,-1-1 0,0 0 0,1 1 0,-1-1 0,0 0 0,1 0 0,-1 0 0,0 0 0,1 0 0,-1-1 0,0 1-1,1 0 1,-1 0 0,0-1 0,1 1 0,-1-1 0,2 0 0,6-5 26,1-1 0,-1 0 0,-1 0-1,1-1 1,-1 0 0,-1 0-1,0-1 1,0 0 0,0 0 0,9-19-1,5-12 31,19-57 0,-33 80-82,8-22-190,20-74-1,-35 110 190,1 0-1,-1 1 0,0-1 1,1 0-1,-1 0 0,0 0 1,-1-5-1,1 8 14,0 0-1,0-1 1,0 1-1,0 0 1,0 0-1,0 0 1,-1 0-1,1-1 1,0 1-1,0 0 1,0 0-1,0 0 1,0 0-1,0-1 1,0 1-1,0 0 1,0 0-1,0 0 1,0 0-1,-1 0 1,1-1-1,0 1 1,0 0-1,0 0 1,0 0-1,0 0 1,0 0-1,-1 0 1,1 0-1,0 0 1,0 0-1,0 0 1,0 0-1,-1-1 1,1 1-1,0 0 1,0 0-1,0 0 1,0 0-1,-1 0 1,1 0-1,0 0 1,0 0-1,0 1 1,0-1-1,-1 0 1,1 0-1,0 0 1,0 0-1,0 0 1,0 0-1,0 0 1,-1 0-1,1 0 1,0 0-1,0 0 1,0 1-1,0-1 1,0 0-1,0 0 1,-1 0-1,1 0 1,0 0-1,0 1 1,0-1-1,0 0 1,0 0-1,-9 15-126,3-1 133,1 0 0,1 0 0,1 0 0,-3 19 0,-3 63 89,8-86-58,1-1 0,0 1 0,1 0 0,0-1 0,1 1 0,0-1 0,0 0 1,4 10-1,-5-16-18,1 0 1,-1 1-1,1-1 1,-1 0-1,1 0 1,0 0-1,1 0 1,-1-1-1,0 1 1,1-1-1,-1 1 1,1-1-1,0 0 1,0 0-1,0 0 1,0 0-1,0-1 1,0 1-1,1-1 1,-1 1-1,0-1 1,1-1-1,-1 1 1,1 0-1,4 0 1,-1-1-3,1 0 1,0-1 0,-1 1-1,1-1 1,-1-1 0,1 1-1,-1-1 1,1-1-1,9-4 1,-7 2-14,1-1 0,-1 0 0,0-1 0,0 0 1,12-12-1,-1-4 30,0 0 0,-2-2 0,30-47 0,-23 27-54,-10 18 2,27-37 1,-43 64 17,0-1 0,0 1-1,1-1 1,-1 1 0,0-1-1,0 1 1,1 0 0,-1-1 0,0 1-1,1 0 1,-1-1 0,0 1-1,1 0 1,-1-1 0,1 1 0,-1 0-1,1 0 1,-1-1 0,0 1-1,1 0 1,-1 0 0,1 0 0,-1 0-1,1 0 1,-1 0 0,1-1-1,-1 1 1,1 0 0,-1 0 0,1 1-1,-1-1 1,1 0 0,-1 0 0,1 0-1,-1 0 1,1 0 0,-1 0-1,1 1 1,-1-1 0,0 0 0,1 0-1,-1 1 1,1-1 0,-1 0-1,0 1 1,1-1 0,-1 0 0,0 1-1,1-1 1,-1 1 0,0-1-1,3 5 11,0 0 0,-1 0-1,0 0 1,2 7-1,3 6 15,3 4 29,0 1-1,-2 0 1,0 1 0,-2-1 0,5 33-1,-9-42-62,-1 0 1,-2 23-1,0-9 137,1-26-133,1-1 1,-1 0 0,1 0-1,-1 1 1,1-1-1,-1 0 1,1 0 0,0 1-1,0-1 1,-1 0 0,1 0-1,0 0 1,0 0-1,0 0 1,3 1 0,19 13 40,-16-12 5,1-1-1,-1 0 1,1-1-1,0 1 1,0-1-1,9-1 1,50-2 43,-40 1-249,66-7-43,-78 5-1166,0 0-1,0-1 0,-1 0 1,17-8-1,-29 12 1010,-1-1 0,1 1 1,-1-1-1,1 0 0,-1 1 0,0-1 0,1 0 1,-1 0-1,0 0 0,0 0 0,1 0 1,-1 0-1,0 0 0,0-1 0,0 1 0,-1 0 1,1 0-1,0-1 0,0 1 0,-1-1 1,1 1-1,-1-1 0,1 1 0,-1-1 0,1 1 1,-1-4-1,5-15-3876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0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69 3136,'3'-1'274,"14"-5"1255,-14 4-23,-1 2-738,0-1 1,0 0-1,-1 1 0,1-1 1,-1 0-1,1 0 1,-1 0-1,3-2 0,-4 2-640,1 1-1,-1 0 1,0 0-1,0-1 0,0 1 1,0 0-1,0 0 1,1-1-1,-1 1 1,0 0-1,0-1 0,0 1 1,0 0-1,0 0 1,0-1-1,0 1 1,0 0-1,0-1 0,0 1 1,0 0-1,0-1 1,0 1-1,0 0 1,-1 0-1,1-1 1,0 1-1,-1-1 79,0 0 1,1 0-1,-1 0 1,0 0-1,0 0 0,0 0 1,0 0-1,0 1 1,0-1-1,-3-1 0,-5-2 304,0 0-1,-1 0 0,0 1 0,0 0 0,0 1 0,-12-1 0,-65-2 38,26 2-1276,37 3 227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11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1403 4576,'-22'20'1450,"21"-19"-1312,0 0-1,0 0 0,0 0 0,0 0 0,0 0 1,0 1-1,0-1 0,0 0 0,1 0 0,0 11 8107,1-20-5593,2-3-2130,1 0 0,1 0 0,0 1 0,1-1 0,0 1 1,10-13-1,24-23 240,64-54 0,-60 59-555,-1-2 55,-1-1 0,52-75 1,-38 39-42,36-46-90,-68 95 87,56-53 0,-80 84-217,17-14 97,-6 9 3,-11 5-95,0 0 0,1 0 0,-1 0-1,0 0 1,0 0 0,0 0 0,1 0 0,-1 0 0,0 0 0,0 0-1,1 0 1,-1 0 0,0 0 0,0 1 0,0-1 0,1 0 0,-1 0-1,0 0 1,0 0 0,1 0 0,-1 0 0,0 0 0,0 1 0,0-1-1,0 0 1,1 0 0,-1 0 0,0 0 0,0 1 0,0-1 0,0 0-1,0 0 1,0 1 0,1 3 56,0 0-1,0-1 0,0 1 1,-1 0-1,0 0 0,0 0 1,0 0-1,-1 5 0,-8 35 104,4-22-92,-12 63 115,-5-1-1,-46 117 1,30-101-11,37-97-152,0-1 1,0 1 0,0 0-1,0 0 1,1 0-1,-1 6 1,1-9-18,-1 0 0,1 0 0,0 1 0,0-1 0,0 0 0,0 0 0,0 1 0,1-1 1,-1 0-1,0 0 0,0 1 0,0-1 0,0 0 0,0 0 0,0 0 0,0 1 0,0-1 0,1 0 0,-1 0 0,0 0 0,0 1 0,0-1 0,0 0 0,1 0 0,-1 0 1,0 0-1,0 1 0,0-1 0,1 0 0,-1 0 0,0 0 0,0 0 0,1 0 0,0 0 10,0 0 1,0 0-1,0-1 1,0 1-1,0 0 0,0-1 1,0 1-1,0-1 1,0 1-1,0-1 1,-1 0-1,1 1 0,1-2 1,59-55 227,323-268-202,-371 314-73,-5 4 5,1 0-1,13-7 1,-20 12 18,1 1 1,-1 0-1,0 0 0,0 0 1,1 0-1,-1 0 1,1 1-1,-1-1 0,0 1 1,1 0-1,-1-1 0,1 1 1,-1 0-1,1 1 0,-1-1 1,4 1-1,-5-1 6,0 1 0,0-1 0,0 0-1,0 1 1,0 0 0,0-1 0,0 1-1,0 0 1,0-1 0,0 1 0,0 0 0,-1 0-1,1 0 1,0 0 0,0 0 0,-1-1-1,1 2 1,-1-1 0,1 0 0,0 1 0,4 24 69,-5-22-58,1 10 18,0 1 0,-2 0-1,1-1 1,-2 1 0,0-1-1,-1 1 1,-8 23 0,4-18 6,-1 0 1,-1-1 0,-1 0-1,-19 28 1,-11 17-3,39-64-29,1 0 0,0 0 0,0 1 0,-1-1 0,1 0 0,0 1 0,0-1 0,-1 1 0,1-1 0,0 0 0,0 1 0,0-1 0,0 1 0,0-1 0,0 0 0,0 1 1,-1-1-1,1 1 0,0-1 0,0 1 0,1-1 0,-1 0 0,0 1 0,0-1 0,0 1 0,0-1 0,0 0 0,0 1 0,0-1 0,1 1 0,0 0 6,0-1 0,-1 0 0,1 0 0,0 0 0,0 0 0,-1 0 0,1 1 0,0-1 0,0-1 0,0 1 0,-1 0 0,1 0 0,0 0 0,0 0 0,0-1-1,33-13 182,-6-2-245,-2-2 1,0 0-1,31-31 0,14-9-57,-68 56 99,0 0 0,0 0 0,0 0 0,0 0 0,0 1 0,0-1 0,0 1 0,1 0 0,-1 0 0,4-1 0,-6 2 8,0 0 0,0 0-1,0 0 1,0 1-1,0-1 1,1 0 0,-1 0-1,0 1 1,0-1 0,0 1-1,-1-1 1,1 1 0,0-1-1,0 1 1,0-1-1,0 1 1,0 0 0,-1-1-1,1 1 1,0 0 0,0 0-1,-1 0 1,1 0 0,-1-1-1,1 1 1,-1 0-1,1 0 1,-1 0 0,0 0-1,1 0 1,-1 0 0,0 0-1,0 1 1,0-1 0,1 1-1,0 9 26,0 0 0,-1-1-1,0 1 1,-1 0 0,0 0 0,-1 0-1,-5 19 1,3-15-29,2 0 0,-1 0 1,1 17-1,2-31 16,0 0 1,0 0 0,0 1 0,0-1-1,0 0 1,0 0 0,0 0-1,1 0 1,-1 0 0,1 0-1,-1 0 1,0 1 0,1-1-1,0 0 1,-1-1 0,1 1-1,0 0 1,-1 0 0,1 0 0,0 0-1,0 0 1,0-1 0,0 1-1,0 0 1,0-1 0,0 1-1,0-1 1,0 1 0,0-1-1,0 1 1,0-1 0,0 0-1,2 1 1,6-2 40,-1 0 0,0-1 1,0 0-1,8-3 0,-4 1-28,148-56-162,-140 51 39,28-13-14,73-45-1,-26 5-31,-76 53 48,-18 9 96,-1-1 0,0 1 0,1 0 0,-1 0 0,1 0 1,-1 0-1,1 0 0,-1 0 0,1-1 0,-1 1 0,0 0 0,1 0 0,-1 0 0,1 1 0,-1-1 0,1 0 0,-1 0 0,1 0 0,-1 0 0,0 0 1,1 0-1,-1 1 0,1-1 0,-1 0 0,1 0 0,-1 1 0,0-1 0,1 0 0,-1 0 0,0 1 0,1-1 0,-1 0 0,0 1 0,0-1 1,1 1-1,-1-1 0,0 0 0,1 2 0,-1 1-10,0 1 0,1-1 1,-1 1-1,0 0 0,-1-1 0,1 1 1,-1 0-1,1-1 0,-1 1 1,-3 5-1,-17 38 109,15-34-5,2-6-81,1 2-1,-1-1 0,2 0 1,-1 1-1,1-1 0,-2 13 1,4-19-1,0 0 1,0 0-1,0 0 1,0 0-1,0 0 1,0 0-1,0 0 1,1 0-1,-1 0 1,1 0-1,0 0 1,-1 0-1,1 0 1,0 0-1,0 0 1,0-1-1,0 1 1,0 0-1,1-1 1,-1 1 0,1-1-1,-1 1 1,1-1-1,-1 0 1,1 0-1,-1 0 1,1 0-1,0 0 1,0 0-1,0 0 1,0 0-1,-1-1 1,1 1-1,2 0 1,0 0 2,-1-1 0,0 1 0,0-1 0,1 0 0,-1 0 0,0 0 0,0 0-1,1 0 1,-1-1 0,0 1 0,0-1 0,1 0 0,-1 0 0,0 0 0,5-3 0,-5 2 14,1-1 1,-1 0-1,1 0 0,-1 0 1,0 0-1,0 0 0,0-1 1,0 1-1,-1-1 0,4-5 0,-2 0 9,0 1 0,-1-1 0,0 1 0,0-1 0,-1 0 0,0 0 0,-1 0 0,0-1 0,0 1 0,-2-16 0,0 14-95,0 1 1,-1-1-1,-1 1 0,0 0 0,-7-18 0,8 24 34,0 1-1,0 0 0,0-1 0,0 1 0,-1 0 1,1 0-1,-1 0 0,-4-4 0,5 6 22,0 0-1,0 0 1,0 0-1,0 0 1,0 0-1,0 0 1,0 0-1,0 1 1,0-1-1,0 1 1,0-1-1,-1 1 1,1 0-1,0 0 1,0 0-1,-4 1 1,-1 0 5,0 0 0,1 1-1,-1 0 1,0 0 0,0 0 0,1 1 0,0 0 0,-1 1 0,-9 7-1,30-16-90,13-8 69,15-14 24,-1 1 0,68-34 0,-81 47 9,1 2-1,1 1 1,0 1 0,1 1-1,-1 2 1,1 2 0,42-2-1,-67 6 5,1 0 0,-1 0 0,0 1 0,0 0 0,0 1 0,0-1 0,0 1 0,0 0 0,0 1 0,0-1 0,-1 1 0,1 0 0,-1 1 0,0-1 0,0 1 0,0 0 0,0 0 0,-1 1 0,1-1 0,-1 1 0,-1 0 0,1 0 0,-1 1 0,1-1 0,-2 1 0,1-1 0,0 1 0,-1 0 0,0 0 0,-1 0 0,3 12 0,-4-8 51,0 0 0,0 0-1,0 0 1,-2 0 0,1 0-1,-1 0 1,0-1 0,-1 1-1,-1 0 1,1-1 0,-10 17-1,4-10 5,-1-1-1,-1 0 0,0-1 1,-1 0-1,-22 21 0,29-30-13,6-4 117,12-6 84,-4 0-257,0 0-1,0-1 1,-1 0-1,1 0 0,9-11 1,38-43-15,-54 57 17,59-79-63,11-12-71,-68 90 113,-1 1 0,2-1 0,-1 0 0,0 1-1,1 0 1,7-4 0,-12 7 19,1-1 0,0 1 1,0-1-1,-1 1 0,1 0 0,0-1 0,0 1 0,0 0 1,-1 0-1,1 0 0,0 0 0,0 0 0,0 0 0,0 0 0,0 0 1,-1 0-1,1 0 0,0 0 0,0 0 0,0 1 0,0-1 1,-1 0-1,1 1 0,0-1 0,0 0 0,-1 1 0,1-1 1,0 1-1,-1-1 0,1 1 0,0 0 0,-1-1 0,1 1 1,-1 0-1,1-1 0,-1 1 0,1 0 0,-1-1 0,1 1 1,-1 0-1,0 0 0,0 0 0,1 0 0,-1-1 0,0 1 0,0 0 1,0 0-1,0 0 0,0 1 0,2 10 14,-1 1 0,-1-1-1,0 0 1,-1 1 0,0-1 0,-5 22 0,-26 74 153,13-51-82,19-57-83,0 0 1,0 0-1,0 1 1,0-1-1,0 0 0,0 0 1,-1 0-1,1 0 1,0 0-1,0 0 1,0 0-1,0 1 1,0-1-1,0 0 0,0 0 1,0 0-1,0 0 1,0 0-1,0 1 1,0-1-1,0 0 1,0 0-1,0 0 0,0 0 1,0 0-1,0 1 1,0-1-1,0 0 1,0 0-1,0 0 1,0 0-1,0 0 0,0 0 1,0 1-1,1-1 1,-1 0-1,0 0 1,0 0-1,0 0 1,0 0-1,0 0 0,0 0 1,0 0-1,0 1 1,1-1-1,-1 0 1,0 0-1,0 0 1,0 0-1,0 0 0,0 0 1,0 0-1,1 0 1,-1 0-1,0 0 1,0 0-1,0 0 1,0 0-1,0 0 0,1 0 1,10-9-172,21-38-75,69-100-368,-86 128 551,1 1 0,1 0 0,1 1 0,0 1 0,31-21 0,-45 35 54,-1 0 0,0 0-1,1 0 1,-1 0 0,1 1-1,0 0 1,-1-1 0,1 1-1,0 1 1,6-2 0,-8 2 0,0 0 0,0 1 1,0-1-1,0 1 0,0-1 0,-1 1 0,1 0 1,0-1-1,-1 1 0,1 0 0,0 0 1,-1 0-1,1 0 0,-1 1 0,1-1 1,-1 0-1,0 1 0,0-1 0,1 1 1,-1-1-1,0 1 0,1 2 0,4 8 23,-2-1 0,1 1 0,-2 0 1,0 0-1,0 1 0,2 23 0,-3-18 15,3 19 88,-4-20-48,2 1-1,0 0 0,1 0 0,8 23 0,-10-37-50,0 0 0,0 1-1,0-1 1,0 0 0,1 0 0,0 0-1,0-1 1,0 1 0,0-1 0,1 1-1,-1-1 1,1 0 0,0 0-1,0-1 1,0 1 0,0-1 0,1 0-1,-1 0 1,0 0 0,1-1 0,6 2-1,-3-2 28,1 0-1,-1-1 1,1 0-1,-1 0 1,1-1-1,-1 0 1,1 0-1,12-4 0,-15 2-36,1 1 0,-1-1 0,1 0 0,-1-1 0,0 0-1,0 1 1,-1-2 0,1 1 0,-1-1 0,0 0-1,0 0 1,0 0 0,-1-1 0,7-10 0,-1-2 21,0 0 0,-1 0 1,11-33-1,-13 32-43,-2-1 0,0 1-1,-1-1 1,-1 0 0,1-30 0,-4 48 2,0 0 1,0 0-1,-1 0 1,1 0 0,0 0-1,-1 0 1,1 0-1,-1 0 1,1 1-1,-1-1 1,0 0-1,0 0 1,0 0-1,-2-2 1,3 4 6,-1-1 1,1 1-1,0 0 1,-1-1-1,1 1 1,-1 0-1,1 0 1,0-1-1,-1 1 1,1 0-1,-1 0 1,1 0-1,-1 0 1,1 0-1,-1-1 0,1 1 1,-1 0-1,1 0 1,-1 0-1,1 0 1,-1 1-1,0-1 1,0 0 2,0 1 1,0-1 0,0 1-1,0-1 1,0 1 0,0-1-1,0 1 1,0 0 0,1 0-1,-1-1 1,0 1 0,-1 2-1,-9 13-12,1 0-1,1 1 1,0 0-1,1 1 1,-10 34-1,5-15 38,11-31-50,-6 13-16,-6 32 0,13-45 57,0 0 0,0 0 0,0 1 0,1-1 0,0 0 0,0 0 0,1 0 0,0 1 0,3 9 0,-4-14-6,1 0 0,-1 0 0,1 0 0,0-1 0,0 1 0,0 0-1,0-1 1,0 1 0,0-1 0,0 1 0,0-1 0,1 1 0,-1-1 0,1 0 0,-1 0 0,1 0 0,-1 0-1,1 0 1,-1 0 0,1 0 0,0 0 0,0 0 0,0-1 0,-1 1 0,1-1 0,0 0 0,0 1 0,2-1-1,4-1 22,0 1-1,0-2 0,-1 1 0,1-1 1,0 0-1,-1-1 0,11-4 0,56-33 120,143-115-180,-137 94 64,-74 56-19,10-7-69,0 0 0,1 1 0,0 0 0,27-11 0,-43 22 50,0-1 0,0 1-1,0 0 1,1-1 0,-1 1 0,0 0 0,0 0-1,1 0 1,-1 0 0,0 0 0,0 0-1,1 0 1,-1 0 0,0 0 0,0 1 0,1-1-1,-1 0 1,0 1 0,0-1 0,0 1 0,0 0-1,0-1 1,0 1 0,0 0 0,0 0-1,0-1 1,0 1 0,0 0 0,0 0 0,0 0-1,-1 0 1,1 0 0,0 0 0,-1 0-1,1 1 1,-1-1 0,1 0 0,-1 0 0,1 0-1,-1 0 1,0 3 0,2 3 17,-1 1-1,0 0 1,0-1-1,-1 1 1,0 10 0,-3 8 49,-1 0 0,-2 0 0,0 0 1,-1-1-1,-2 0 0,-17 38 0,25-63-63,-7 24 108,8-24-100,0 1 0,0-1 1,0 0-1,0 1 0,0-1 1,0 1-1,0-1 0,0 1 1,0-1-1,0 1 0,0-1 1,0 0-1,1 1 0,-1-1 1,0 1-1,0-1 0,0 0 1,1 1-1,-1-1 0,0 1 1,0-1-1,1 0 0,-1 1 1,0-1-1,1 0 0,-1 0 1,0 1-1,1-1 0,-1 0 1,0 0-1,1 1 0,-1-1 1,1 0-1,-1 0 0,0 0 1,1 0-1,-1 0 0,1 0 1,-1 0-1,1 1 0,-1-1 0,1 0 1,-1-1-1,0 1 0,1 0 1,-1 0-1,1 0 0,-1 0 1,1 0-1,-1 0 0,4-1-16,0 0 0,-1-1 0,1 1 0,-1-1 0,1 1-1,-1-1 1,0 0 0,0 0 0,0 0 0,0-1 0,0 1-1,3-5 1,6-5-53,14-21-1,-25 32 62,53-84-241,-11 19 13,-42 64 213,0-1 0,1 1 0,-1 0 0,1 0 0,-1 1 0,1-1-1,0 0 1,0 1 0,0-1 0,0 1 0,3-2 0,-4 2 13,-1 1 1,0 0-1,1 0 0,-1 0 1,1 0-1,-1 0 1,0 0-1,1 0 1,-1 0-1,1 0 0,-1 0 1,0 0-1,1 0 1,-1 1-1,1-1 0,-1 0 1,0 0-1,1 0 1,-1 0-1,0 1 1,1-1-1,-1 0 0,0 0 1,1 1-1,-1-1 1,1 2 0,0-1 0,0 0 1,0 1-1,-1-1 0,1 0 1,0 1-1,-1-1 0,1 1 1,0 2-1,1 10 28,-1 1 0,0-1 0,-3 28 0,1-5-104,1-25 78,1 22 88,-1-33-75,0 0 1,0 1 0,0-1-1,1 1 1,-1-1-1,1 0 1,-1 1 0,1-1-1,0 0 1,-1 1-1,1-1 1,0 0 0,0 0-1,0 0 1,0 0-1,0 0 1,0 0 0,2 2-1,1-2 21,-1 1 1,1-1-1,0 0 0,-1 0 0,1 0 1,0 0-1,0-1 0,0 0 0,0 0 1,-1 0-1,1 0 0,6-1 0,-1-1 4,0 0 0,0 0-1,-1-1 1,15-6-1,-1-2-5,-1-1-1,-1-1 1,0-1-1,-1-1 1,32-32-1,-16 10-29,51-73-1,-84 108-1,74-108-15,-58 79 75,26-59-1,47-198 39,-75 229-199,-3-1 0,9-81 0,-22 133 82,1 6 8,-1 0 0,1 0 0,-1 0 0,0-1 0,0 1 0,0 0 0,0 0 0,-1 0 0,1 0 0,-1-1 0,1 1 0,-1 0 0,0 0 0,1 0 0,-3-3 0,3 5 11,0 0-1,0 0 1,0 0 0,0-1 0,-1 1 0,1 0 0,0 0-1,0 0 1,0 0 0,0 0 0,-1 0 0,1 0 0,0 0-1,0 0 1,0-1 0,0 1 0,-1 0 0,1 0-1,0 0 1,0 0 0,0 0 0,-1 0 0,1 0 0,0 0-1,0 0 1,0 0 0,0 0 0,-1 1 0,1-1 0,0 0-1,0 0 1,0 0 0,0 0 0,-1 0 0,1 0 0,0 0-1,0 0 1,0 0 0,0 1 0,-1-1 0,1 0 0,0 0-1,0 0 1,0 0 0,0 0 0,0 1 0,0-1 0,0 0-1,0 0 1,0 0 0,-1 0 0,1 1 0,0-1-1,-7 9-39,1 1-1,0-1 0,0 1 1,1 1-1,-5 13 0,-76 194-111,64-163 227,3 2 0,-18 83-1,28-90-29,-7 96 0,16-112 3,1 1-1,1-1 0,12 62 0,-10-82-2,0 0 0,11 28 0,-12-36 6,0 1 1,1-1 0,0 0 0,0 0-1,0-1 1,1 1 0,-1-1-1,8 6 1,-10-10-36,0 1 0,0-1 1,-1 0-1,1 0 0,0 0 0,0-1 0,0 1 1,0 0-1,0-1 0,0 1 0,0-1 0,0 0 1,0 1-1,0-1 0,0 0 0,0 0 0,1 0 0,-1-1 1,0 1-1,0-1 0,0 1 0,2-2 0,2 0-14,-1 0 0,1-1 0,-1 0 0,0 0 0,0-1 0,6-5-1,-2 1-16,0-1-1,-1 0 0,0-1 0,9-13 1,-5 6 9,10-13-5,88-116 35,-76 105-104,55-52 1,-85 89 39,0 1 0,0-1 1,0 1-1,0 0 0,0 1 1,8-4-1,-10 5 26,-1 1 0,0-1-1,0 1 1,1 0 0,-1 0 0,0-1-1,1 1 1,-1 0 0,0 0 0,1 0 0,-1 1-1,0-1 1,1 0 0,-1 0 0,0 1-1,0-1 1,1 1 0,-1-1 0,0 1 0,0-1-1,0 1 1,0 0 0,1 0 0,-1-1-1,0 1 1,0 0 0,-1 0 0,1 0 0,0 0-1,1 1 1,39 63 115,-15-22 74,-23-36-132,11 15-161,-13-21 124,-1-1 0,0 0 0,0 0-1,0 1 1,1-1 0,-1 0 0,0 0 0,0 1 0,1-1 0,-1 0 0,0 0-1,0 0 1,1 0 0,-1 0 0,0 1 0,1-1 0,-1 0 0,0 0 0,0 0 0,1 0-1,-1 0 1,0 0 0,1 0 0,-1 0 0,1-1 16,-1 1 0,1 0 0,-1-1 0,1 1 0,-1-1-1,0 1 1,0 0 0,1-1 0,-1 1 0,0-1 0,1 1 0,-1-1 0,0 0 0,0 1 0,0-1-1,0 1 1,0-1 0,0 1 0,0-2 0,2-7 20,-1-1 1,-1 1-1,1-1 0,-2 0 1,-2-17-1,3 22-58,-2 0-1,1 1 1,0-1-1,-1 0 1,0 1-1,0-1 1,0 1 0,-1-1-1,1 1 1,-1 0-1,0 0 1,0 0-1,-4-3 1,5 5-5,0 1 0,0 0 1,0 0-1,0-1 0,0 1 0,0 0 0,0 0 0,-1 1 1,1-1-1,0 0 0,0 1 0,-1 0 0,1-1 1,0 1-1,-5 0 0,2 0-39,-3 0 40,1 0-1,-1 1 0,1 0 1,-1 0-1,1 0 0,0 1 1,0 0-1,0 1 0,0 0 1,0 0-1,0 0 0,1 1 1,-1 0-1,1 0 0,0 0 1,-9 10-1,0 1 41,1 1 1,0 0-1,2 1 1,-18 28-1,15-19-9,2 0 0,-11 27 0,20-42 21,0 0-1,0 0 1,2 0 0,-1 1-1,1-1 1,1 1-1,0-1 1,1 13-1,0-20-5,1 0 0,-1 0-1,1 0 1,0 0-1,1-1 1,-1 1 0,0 0-1,1-1 1,0 1 0,0-1-1,0 1 1,0-1-1,1 0 1,-1 0 0,5 4-1,-5-5-1,1 0 0,-1-1 0,0 0-1,0 1 1,1-1 0,-1 0 0,0 0 0,1 0-1,-1-1 1,1 1 0,0 0 0,-1-1 0,1 0-1,-1 0 1,1 0 0,0 0 0,-1 0 0,1 0-1,-1 0 1,1-1 0,0 0 0,-1 1-1,1-1 1,3-2 0,3-1-25,0-1-1,0-1 1,-1 0 0,0 0-1,0 0 1,0-1-1,-1 0 1,0 0 0,0-1-1,6-10 1,8-12-21,23-50-1,-37 68-6,-2 2 6,47-94 19,-44 85-49,-1 0 0,-1 0 0,7-34 0,-13 52 47,0 0 0,0 0 1,0 1-1,1-1 0,-1 0 0,0 0 0,0 0 1,0 1-1,0-1 0,0 0 0,-1 0 0,1 1 1,0-1-1,0 0 0,0 0 0,-1-1 0,1 2 3,-1 0-1,1 0 0,0 0 0,-1 0 0,1 0 1,0 1-1,-1-1 0,1 0 0,0 0 0,-1 0 1,1 0-1,0 0 0,0 0 0,-1 1 0,1-1 0,0 0 1,0 0-1,-1 0 0,1 1 0,0-1 0,0 0 1,0 0-1,-1 1 0,1-1 0,0 0 0,0 1 1,-3 2-18,1 0 0,0 1 1,1-1-1,-1 0 0,0 1 1,-1 6-1,1 7 81,0-1 1,1 0-1,1 1 1,0-1-1,1 1 0,1-1 1,7 27-1,-4-22 21,2 0-1,0-1 1,1 1 0,1-2-1,16 26 1,-18-34-51,1 0 1,1 0 0,-1 0 0,2-1 0,0-1-1,0 1 1,21 13 0,-23-17 23,1-1 1,0-1-1,0 1 0,0-1 1,1-1-1,-1 0 0,1 0 1,0-1-1,0 0 1,0-1-1,14 1 0,12-3-796,-1-1 0,69-13 0,-78 9-1296,-1-1 0,36-16 1,-58 22 1859,2-1-900,1-1 0,-1 0 0,9-6 0,-12 8 642,0-1 0,-1 1 0,1-1-1,-1 0 1,1 0 0,-1 1 0,1-1 0,-1 0-1,0-1 1,0 1 0,0 0 0,0 0-1,1-4 1,-2 1-669,1 0 0,-1 0 0,0 1 0,0-10-1,-4-18-2582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1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78 10624,'-33'-7'3429,"25"3"-1754,10 0-760,7-1 932,106-11 3501,70-8-2739,280 6-1381,-154 32-3858,-289-12-662,33 7 0,-23 0-3111,-9-2 2473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5:13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0 7968,'0'0'16239,"-1"9"-13375,-9 5-1568,-3 7-869,10-14-186,6-5 382,5-4-687,-7 1 53,0 1 1,0-1 0,0 1 0,0 0-1,0-1 1,0 1 0,0 0 0,0 0-1,0-1 1,0 1 0,0 0 0,2 0-1,0-4 129,-2 5-49,-1 0-69,7-6-118,-7 5 97,0 0-1,0 0 1,0 0 0,0 1 0,0-1 0,0 0-1,0 0 1,0 0 0,0 0 0,0 0 0,0 0-1,0 0 1,0 0 0,0 0 0,1 0-1,-1 0 1,0 0 0,0 0 0,0 0 0,0 0-1,0 0 1,0 0 0,0 0 0,0 0 0,0 0-1,0 0 1,0 0 0,0 0 0,1 0-1,-1 0 1,0 0 0,0 0 0,0 0 0,0 0-1,0 0 1,0 0 0,0 0 0,0 0-1,0 0 1,0 0 0,0 0 0,0 0 0,0 0-1,0 0 1,1 0 0,-1 0 0,0 0 0,0 0-1,0-1 1,0 1 0,0 0 0,0 0-1,17 0 150,-16 0-202,7 45-38,-9-16 337,-2 0 1,-2-1-1,0 1 1,-2-1-1,-1-1 1,-19 46-1,23-63-245,-1-1-1,1 0 1,-1-1-1,-1 1 1,-11 13-1,13-17-173,-1-1-1,0 1 1,0-1 0,0 0-1,-1-1 1,0 1 0,1-1-1,-1 0 1,0 0 0,-10 3-1,2-3-962,-1 0 0,1 0 1,0-1-1,-1-1 0,-19-1 0,22-1-1214,-1 0-1,1 0 1,-22-7 0,-23-11-3874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14 475 5056,'-14'3'12458,"14"-3"-12430,0 0 1,0 0-1,0 0 0,0 0 0,0 0 0,0 0 0,0 0 1,0 0-1,0 0 0,0 0 0,0 0 0,0-1 1,0 1-1,0 0 0,0 0 0,0 0 0,0 0 1,0 0-1,0 0 0,0 0 0,0 0 0,0 0 1,0 0-1,0 0 0,0 0 0,0-1 0,0 1 0,0 0 1,0 0-1,0 0 0,0 0 0,0 0 0,0 0 1,1 0-1,-1 0 0,0 0 0,0 0 0,0 0 1,0 0-1,0 0 0,0 0 0,0 0 0,0 0 1,0 0-1,0 0 0,0 0 0,0 0 0,0 0 0,1 0 1,-1 0-1,0 0 0,0 0 0,0 0 0,0 0 1,0 0-1,6-3 202,0-1 1,-1 1-1,0-1 1,1 0-1,-1 0 1,-1-1-1,1 0 1,6-8-1,105-155 902,-66 89-797,-27 45-148,-2-1-1,20-48 1,-37 76-191,-3 5 32,0 0-1,0 0 1,-1-1 0,1 1 0,0 0 0,-1 0 0,1-4 0,-1 6-20,-1 0 1,0 0 0,1 1 0,-1-1 0,1 0-1,-1 1 1,1-1 0,-1 0 0,1 1 0,-1-1-1,1 1 1,0-1 0,-1 1 0,1-1 0,-1 1-1,1-1 1,0 1 0,0-1 0,-1 2 0,-9 45 247,7-35-201,0 0 1,1 0 0,0 1-1,1-1 1,0 0 0,1 1-1,2 12 1,-1 11 11,-1-30 4,1-1 1,-1 1-1,1 0 0,1 0 1,-1-1-1,1 1 1,0-1-1,0 1 1,5 8-1,-6-14-48,0 1 0,-1-1 1,1 0-1,0 1 0,0-1 0,-1 0 0,1 0 0,0 0 0,0 0 0,0 0 0,-1 0 1,1 0-1,0 0 0,0 0 0,-1 0 0,1 0 0,0 0 0,0 0 0,-1-1 0,1 1 1,0 0-1,-1 0 0,2-1 0,10-6 113,-1 0-1,-1-1 1,1 0 0,12-12 0,10-9-20,7 2-109,0 1 0,54-26 0,40-24-23,-133 75 44,2-1-80,-1 1 0,0-1 0,0 1 0,0 0 0,1 0 1,4-2-1,-7 3 38,0 0 0,1 0 0,-1 0 0,0 0 0,1 0 0,-1 0 0,0 0 0,0 0 1,1 0-1,-1 0 0,0 0 0,1 1 0,-1-1 0,0 0 0,1 0 0,-1 0 0,0 0 0,0 0 1,1 1-1,-1-1 0,0 0 0,0 0 0,1 1 0,2 11-165,-3 0 308,0 0-1,-1-1 1,0 1 0,-1-1 0,-1 1-1,-4 13 1,2-6-152,5-19 31,0 0-1,0 0 1,0 0-1,0 1 1,0-1 0,0 0-1,0 0 1,0 0-1,0 1 1,0-1 0,0 0-1,0 0 1,1 0-1,-1 0 1,0 1-1,0-1 1,0 0 0,0 0-1,0 0 1,0 0-1,0 0 1,0 1 0,1-1-1,-1 0 1,0 0-1,0 0 1,0 0-1,0 0 1,1 0 0,-1 0-1,0 0 1,0 1-1,0-1 1,0 0-1,1 0 1,-1 0 0,0 0-1,0 0 1,0 0-1,0 0 1,1 0-1,2-1 81,0 0 0,0-1 0,0 1 0,0-1 0,0 1 0,4-5 0,1 1-135,98-66-33,-104 69 60,0 1-1,0 0 1,0 0-1,0 0 1,0 0-1,0 0 1,0 0-1,0 1 1,1-1-1,-1 1 1,0-1-1,0 1 1,5 0-1,-6 0 7,1 1-1,-1-1 0,0 1 1,1-1-1,-1 1 1,0 0-1,1 0 1,-1-1-1,0 1 0,0 0 1,0 0-1,0 0 1,1 0-1,-2 0 0,1 1 1,0-1-1,0 0 1,0 0-1,0 1 0,-1-1 1,2 3-1,1 3 155,0 1 1,0 0-1,-1 1 0,0-1 0,1 15 1,-1 10-1088,-2 1-5253,0-25 3359,0-5 660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3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87 100 10048,'-50'-56'4544,"27"39"-3936,14 10 448,9 2-705,-5-3-351,10 8-32,9-7-1023,4 7 607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39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92 2144,'-8'-3'-373,"1"6"4830,6-3-4249,1 0 0,0 0 0,-1 0-1,1 1 1,0-1 0,0 0 0,-1 0 0,1 0 0,0 0-1,-1 0 1,1 1 0,-1-1 0,1 0 0,0 0 0,-1 0-1,1 0 1,0 0 0,-1 0 0,1 0 0,0 0 0,-1 0-1,1-1 1,0 1 0,-1 0 0,1 0 0,-1 0 0,0-1 133,-4 0 1226,-1 2-126,1-1 377,5 0-1758,0 0 0,0 0 0,0 0 0,0 0 0,-1 0 0,1 0-1,0 0 1,0 0 0,0 0 0,0 0 0,0 0 0,-1 0-1,1 0 1,0 0 0,0 0 0,0 0 0,0 0 0,0-1 0,-1 1-1,1 0 1,0 0 0,0 0 0,0 0 0,0 0 0,0 0-1,0-1 1,0 1 0,0 0 0,0 0 0,0 0 0,-1 0 0,1 0-1,0-1 1,0 1 0,0 0 0,0 0 0,2-9 2611,-1 8-2614,0-1-1,0 1 1,1-1 0,-1 1 0,0-1 0,1 1 0,-1 0 0,1-1 0,-1 1 0,1 0-1,2-1 1,22-11 165,-22 11-140,26-11 238,34-10-1,-53 20-317,-1 0 0,1 1 0,0 1 1,-1-1-1,1 2 0,0-1 0,13 2 0,-22-1 8,-1 1-1,1-1 0,-1 0 1,1 1-1,-1-1 0,1 0 1,-1 1-1,1 0 0,-1-1 1,0 1-1,1 0 0,-1 0 1,0 0-1,1 0 0,-1 0 1,0 0-1,0 0 0,0 0 1,0 0-1,0 0 0,0 1 1,0-1-1,-1 0 0,1 1 1,0-1-1,0 3 0,0 3 78,0-1 1,0 1-1,0-1 0,-1 1 0,-1 8 0,0-9-17,1-1 1,0 0-1,0 1 0,1-1 1,-1 0-1,1 1 1,0-1-1,2 6 0,2-4 45,0 0 0,0 0 0,1-1 0,-1 1 0,2-1 1,-1-1-1,14 10 0,-7-5 10,0 0-175,1-2 0,1 0 0,0 0 0,0-2 1,17 6-1,-19-7-686,-10-4 272,-1 0 0,1 0 0,-1-1 0,1 1 0,-1-1 0,1 0 0,3 0 0,-3 0-620,-1 0 0,1-1 0,0 1 0,-1-1 0,1 0 0,0 1 0,-1-1 0,1 0 0,-1-1 0,1 1 0,2-2 0,5-3-2030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3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3 6560,'-12'-3'4062,"6"11"-461,1 0-3126,0-1 104,0 0 0,-1 0 0,0-1 0,-1 0-1,1 0 1,-1 0 0,-14 7 0,-1 0 380,-36 15 0,-76 24 867,-54 24-905,146-54-1156,-47 31 1,66-41-2702,32-15-1984,13-1 2979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3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 9472,'-27'-4'5162,"69"4"2493,6-2-5632,63-2-2208,-27 1-752,-28-3-5059,-38 5 3714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44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105 774 4992,'0'-3'473,"-1"0"1,1 1-1,1-1 0,-1 1 1,0-1-1,1 1 1,-1-1-1,1 1 0,0-1 1,0 1-1,0-1 1,0 1-1,0 0 0,0 0 1,1-1-1,5-7 5239,-20 27-4135,-1 7-971,2 1-1,0 0 0,-13 42 0,12-22-90,-9 59 0,20-91-418,-1 7 178,-2 37-1,5-52-201,0 0 0,0 0 0,0 0 0,1 0 0,0 0 0,0-1 0,0 1 0,1 0 0,0 0 0,0-1 0,0 1 0,5 7 0,-4-9-15,0 0 0,0 0 1,0 0-1,1-1 1,-1 1-1,1-1 1,0 0-1,0 0 1,0 0-1,0 0 1,0-1-1,0 1 1,0-1-1,0 0 1,0-1-1,1 1 0,4-1 1,3 1 30,-1-1 1,0-1-1,0 0 1,1 0-1,14-5 1,-11 2-67,-1-1 0,1-1 0,-1-1 0,-1 0 1,1 0-1,-1-2 0,0 1 0,-1-2 0,0 0 0,13-14 1,0-3 9,-2-1 1,-1-1 0,22-36-1,-14 20-107,-17 26-54,20-37 0,-32 54 107,2-3-55,-4 7 59,-3 12 40,-5 36 228,-6 89-1,14-125-190,0-2 38,0 0 0,1 0 0,1-1-1,-1 1 1,2 0 0,0 0 0,4 15 0,-5-26-79,-1 0 0,0 0 1,1 0-1,-1 0 0,1 0 1,-1 0-1,1 0 0,0 0 0,-1 0 1,1 0-1,0 0 0,0-1 0,0 1 1,0 0-1,-1 0 0,1-1 1,0 1-1,0-1 0,0 1 0,0-1 1,0 1-1,1-1 0,-1 0 0,0 1 1,0-1-1,0 0 0,0 0 1,0 0-1,0 0 0,0 0 0,1 0 1,-1 0-1,0 0 0,0 0 1,0 0-1,0-1 0,0 1 0,0-1 1,2 0-1,4-2 42,-1-1 0,0 0-1,0 0 1,0 0 0,8-8 0,115-116 17,26-22-146,-147 145 47,-1-1 0,0 1-1,1 0 1,16-7 0,-23 12 15,0-1 0,0 1 0,0-1 0,-1 1 0,1 0 0,0 0 0,0-1 0,0 1 0,0 0 0,0 0 0,0 0 0,0 0 0,0 0 0,0 0 0,0 0 0,0 1 0,0-1 0,0 0 0,2 1 0,-3-1 4,1 1 0,0 0 0,-1-1 0,1 1 0,-1-1 0,1 1 0,-1 0 0,1 0 0,-1-1 0,1 1 0,-1 0 0,0 0 0,1 0 0,-1-1 0,0 1 0,0 0 0,0 0 0,1 1 0,-1 4 19,0 1-1,0 0 1,-1 0-1,-2 11 1,2-13 4,-5 27 38,-2-1 0,-1 0-1,-2 0 1,-23 49 0,30-74 0,-7 19 42,11-24-82,-1 0 0,1 0 0,0 0 0,0 0 0,-1 0 0,1 0 0,0 0-1,0 0 1,0 0 0,0 0 0,0 0 0,0 0 0,1 0 0,-1 0 0,0 0 0,0 0-1,1 0 1,-1 0 0,1-1 0,-1 1 0,1 2 0,0-3-11,-1 1 1,1-1-1,-1 0 1,1 1-1,-1-1 0,1 0 1,-1 1-1,1-1 1,0 0-1,-1 0 1,1 1-1,-1-1 1,1 0-1,-1 0 1,1 0-1,0 0 0,-1 0 1,1 0-1,0 0 1,-1 0-1,1 0 1,-1 0-1,2 0 1,14-7 65,-10 4-42,3-1 3,0-2-1,-1 1 1,1-1 0,-1-1-1,15-14 1,-18 16-19,32-33-7,57-76 0,-42 46-38,-50 66 23,1-2-20,0-1 0,1 1 0,0 0 0,0-1 0,1 2 0,-1-1 0,1 0 0,5-2 0,-9 5 17,-1 1 0,1 0 0,-1-1 0,1 1 0,-1 0 0,1 0 0,0 0-1,-1-1 1,1 1 0,-1 0 0,1 0 0,0 0 0,-1 0 0,1 0 0,0 0 0,-1 0-1,1 0 1,-1 1 0,1-1 0,0 0 0,-1 0 0,1 0 0,-1 1 0,1-1-1,-1 0 1,1 0 0,-1 1 0,1-1 0,-1 1 0,1-1 0,-1 0 0,1 1-1,-1-1 1,0 1 0,1-1 0,-1 1 0,0-1 0,1 1 0,-1-1 0,0 1 0,0 0-1,1 0 1,0 3-12,0 0-1,-1 0 1,1 0-1,-1 0 1,0 4-1,0-2-6,-2 124-146,-1-35 247,3-86-41,0 1 1,1-1-1,2 13 0,-2-20-15,-1 0 0,0 0 0,1-1 1,-1 1-1,1 0 0,0 0 0,0-1 0,-1 1 0,1 0 0,0-1 0,0 1 0,1-1 0,-1 1 0,0-1 0,0 1 0,1-1 0,-1 0 0,1 0 0,-1 0 0,1 0 0,0 0 0,-1 0 0,4 1 0,-2-1 1,1-1-1,-1 0 1,0 0-1,1 0 1,-1 0-1,0 0 1,0-1-1,1 1 1,-1-1-1,4-2 0,32-13 12,-29 11-26,32-17 4,-1-1 0,-1-2 0,40-33 0,-29 16-2,75-79 0,-53 30-15,-63 79-71,-8 9 69,0 1-18,0-1-1,0 0 1,0 1-1,0-1 1,-1 0 0,1 0-1,-1 0 1,0 0-1,0 0 1,2-6-1,-3 9 21,0-1 0,0 1-1,0-1 1,0 1-1,0-1 1,0 1-1,0-1 1,0 1 0,-1-1-1,1 1 1,0-1-1,0 1 1,0 0-1,0-1 1,-1 1-1,1-1 1,0 1 0,-1-1-1,1 1 1,0 0-1,-1-1 1,1 1-1,0 0 1,-1-1 0,1 1-1,0 0 1,-1 0-1,1-1 1,-1 1-1,1 0 1,-1 0 0,1 0-1,-1-1 1,1 1-1,-1 0 1,0 0-1,-1 0-15,0 0 1,0 0-1,0 0 0,0 0 0,-1 0 0,1 0 0,0 1 0,0-1 0,-3 2 0,-7 3-10,-1 0 0,0 2-1,1-1 1,1 2 0,-1-1 0,1 2-1,-13 12 1,1 1 55,1 1-1,-20 28 0,31-37 1,2 0-1,-1 1 0,-10 24 1,17-33-20,1 0 0,0 0 1,0 0-1,0 1 0,1-1 0,-1 0 1,2 1-1,-1 0 0,1-1 1,0 1-1,0-1 0,2 8 0,-1-11 18,-1 0-1,2 0 0,-1 1 0,0-1 0,1 0 0,-1 0 0,1-1 0,0 1 0,0 0 0,0 0 0,0-1 0,0 1 0,1-1 0,-1 0 0,1 0 0,0 0 1,-1 0-1,1 0 0,0 0 0,0-1 0,0 1 0,0-1 0,1 0 0,3 1 0,-2-1-5,0 0 0,0 0 1,0-1-1,0 0 0,0 1 0,1-2 1,-1 1-1,0-1 0,0 1 0,0-1 1,0-1-1,0 1 0,0-1 0,0 0 1,5-3-1,-1 0-23,-1-1 0,1-1 0,-1 0 0,-1 0 0,0 0-1,8-11 1,35-52 49,-14 10-241,-4-2 1,-2-1-1,-2-2 1,-4 0-1,27-117 0,-44 155 67,-2 0-1,-1-1 1,-2 1-1,0-48 0,-3 68 85,-1-13-141,2 19 178,0 1 0,0 0 0,-1-1-1,1 1 1,0-1 0,0 1 0,0-1 0,-1 1 0,1-1 0,0 1 0,0 0 0,-1-1 0,1 1-1,0 0 1,-1-1 0,1 1 0,0 0 0,-1-1 0,1 1 0,-1 0 0,1 0 0,0-1 0,-1 1 0,1 0-1,-1 0 1,1 0 0,-1 0 0,1-1 0,-1 1 0,0 0 0,0 1 1,1-1 1,-1 0-1,0 0 0,1 1 1,-1-1-1,0 0 0,1 1 1,-1-1-1,1 1 0,-1-1 1,0 1-1,1-1 0,-1 1 1,1-1-1,0 1 0,-1 0 1,1-1-1,-1 1 0,1 1 1,-14 22-31,1 1 0,1 0 0,-12 38 0,22-56 43,-17 47 47,2 2 0,3 0 0,2 1 0,2 0 0,4 1 0,1 0 0,3 0 0,7 61 1,-3-100 60,0-1 0,6 20 1,-5-28-37,0-1 0,1-1 0,-1 1 1,2 0-1,-1-1 0,7 8 0,-10-14-52,1 1 0,0-1-1,1 0 1,-1 0 0,0 0-1,1 0 1,-1 0-1,1 0 1,-1-1 0,1 1-1,0-1 1,0 1 0,-1-1-1,1 0 1,0-1 0,0 1-1,0 0 1,0-1 0,1 1-1,-1-1 1,0 0 0,0 0-1,3-1 1,4 0-1,-1-1 0,0 0 1,1-1-1,-1 0 0,0 0 0,10-6 0,-1-1-1,0-1-1,0 0 1,-1-1-1,0-1 1,-2-1-1,17-17 1,-2-3-1,46-66 0,-66 86-59,0 0-1,-1-1 1,-1 0 0,0-1 0,-2 0 0,7-19-1,-12 33 23,-1 1 0,1-1 0,-1 1 0,0-1 0,1 1-1,-1-1 1,0 0 0,0 1 0,0-1 0,0 1-1,0-1 1,0 0 0,-1 1 0,1-1 0,-1 1-1,1-1 1,-1 1 0,1-1 0,-1 1 0,0-1 0,0 1-1,1 0 1,-1-1 0,0 1 0,0 0 0,0 0-1,-1 0 1,1 0 0,0 0 0,0 0 0,-1 0 0,1 0-1,0 0 1,-1 0 0,1 1 0,-1-1 0,1 1-1,-1-1 1,1 1 0,-1-1 0,1 1 0,-1 0-1,0 0 1,1 0 0,-1 0 0,1 0 0,-1 0 0,0 0-1,-2 1 1,-2 1 5,0-1-1,0 1 1,0 0-1,1 1 1,-1-1 0,1 1-1,-1 0 1,1 1-1,0-1 1,0 1-1,1 0 1,-6 5 0,2-1 17,1 1 0,0 0 1,0 0-1,0 1 1,-6 13-1,6-9 32,1 0-1,0 1 0,1-1 1,1 1-1,0 0 1,1 0-1,0 0 0,0 24 1,3-32-25,1 0 0,0 0 0,0 0 0,0 0 0,1 0 1,-1 0-1,2 0 0,-1-1 0,1 1 0,0-1 0,0 0 0,1 0 0,0 0 0,0 0 1,1-1-1,-1 1 0,1-1 0,0 0 0,0 0 0,1-1 0,0 0 0,-1 0 0,12 5 1,-7-3 66,0-2 0,1 0 0,-1 0 0,1-1 0,0 0 0,0-1 0,12 1 0,-15-2-33,0-1 0,0 0 0,0 0-1,0-1 1,0 0 0,-1-1 0,1 0 0,0 0 0,-1 0-1,1-1 1,9-5 0,-7 1-11,0 1 0,0-2 0,-1 1 0,0-2 0,-1 1 0,15-19 1,-3 0 47,20-35 1,-11 12-26,78-145-85,26-157 86,-111 284-54,6-17-373,17-94-1,-43 172 338,-1 4-20,0 0 1,-1-1-1,1 1 0,-1-1 0,1 1 1,-1-1-1,0 1 0,0-1 1,-1 1-1,1-1 0,-1 1 1,0 0-1,-2-6 0,3 8 44,0 1-1,0-1 1,-1 0-1,1 1 1,0 0-1,-1-1 1,1 1-1,-1-1 1,1 1-1,0-1 1,-1 1-1,1 0 1,-1-1-1,1 1 1,-1 0-1,1 0 1,-1-1-1,0 1 1,1 0-1,-1 0 0,1 0 1,-1 0-1,1 0 1,-1-1-1,0 1 1,1 0-1,-1 0 1,1 1-1,-1-1 1,1 0-1,-2 0 1,-15 9-55,15-8 44,-1 1 14,0 0 1,0 0 0,1 1-1,-1-1 1,1 1 0,-1 0-1,1 0 1,-3 5 0,-14 25-54,2 1-1,-23 62 1,-95 349 116,-13 17 159,51-199-94,65-187 219,-59 101 0,85-167-265,-1 1 0,0-1 0,0-1 0,-1 0 0,0 0 0,-12 11 0,17-18-46,0 1-1,-1-1 0,1 0 1,0 1-1,-1-1 0,1-1 0,-1 1 1,-5 1-1,7-2-19,1-1 1,-1 0-1,0 0 1,0 0-1,0 0 1,1 0-1,-1 0 0,0 0 1,0-1-1,1 1 1,-1-1-1,0 1 1,0-1-1,1 0 0,-1 1 1,1-1-1,-1 0 1,1 0-1,-1 0 1,1 0-1,-2-2 0,-3-3 0,0-1 0,1 1-1,0-1 1,0 0-1,1 0 1,0 0-1,0-1 1,0 1-1,1-1 1,1 0-1,-4-12 1,3 8-33,1-1 0,1 1 1,-1 0-1,2-1 0,0 1 0,0 0 0,4-21 0,-2 25-3,0 0-1,1 0 0,-1 0 0,2 0 0,-1 0 1,1 1-1,0-1 0,0 1 0,11-13 0,-7 12 13,0 0-1,0 1 1,1-1 0,-1 2-1,2-1 1,-1 1 0,14-6-1,17-5 56,1 1 0,68-15 0,-71 21 45,-3-1 53,0-3 0,0 0 0,49-30 0,-41 17-20,-1-1 0,-1-2-1,49-49 1,99-116-109,-83 69-18,-95 109-239,-10 14 78,-9 9-89,3 0 206,1 1-1,-1-1 0,1 1 0,0 0 1,-4 11-1,-13 42-15,-6 46 316,25-95-141,1 1-1,0 0 0,0 0 1,1 0-1,1 0 0,0 0 1,3 12-1,-4-21-60,1-1 1,-1 0-1,1 1 0,0-1 0,0 0 0,0 0 1,0 0-1,0 0 0,0 0 0,1 0 0,-1 0 1,1 0-1,0-1 0,-1 1 0,1 0 1,2 1-1,-2-2-22,-1-1 1,1 1-1,-1-1 0,1 1 1,-1-1-1,1 0 0,-1 1 1,1-1-1,-1 0 1,1 0-1,-1 0 0,1 0 1,-1 0-1,1-1 1,0 1-1,-1 0 0,1-1 1,-1 1-1,0-1 0,1 1 1,-1-1-1,1 0 1,-1 0-1,2 0 0,3-4 20,0 0 0,0 0 0,0 0 0,-1-1-1,7-8 1,-3 3 8,60-83-84,-2 1-108,-58 83 104,-1 0 0,2 1-1,-1 0 1,1 1-1,1 0 1,16-10-1,-26 18 23,1-1-1,-1 1 1,0-1 0,0 1-1,0-1 1,1 1-1,-1 0 1,0-1-1,0 1 1,1 0-1,-1 0 1,0 0-1,1 0 1,0 0-1,-1 1 12,-1-1-1,1 0 1,0 1-1,-1-1 0,1 0 1,-1 1-1,1-1 1,-1 0-1,1 1 1,-1-1-1,1 1 1,-1-1-1,0 1 0,1-1 1,-1 1-1,0-1 1,1 1-1,-1-1 1,0 1-1,0 0 0,1-1 1,-1 1-1,0-1 1,0 1-1,0 0 1,0-1-1,0 1 1,0 0-1,0-1 0,0 1 1,0 0-1,0-1 1,-1 2-1,-42 227 269,30-176-295,-9 24 721,22-77-680,0 0 0,0 0-1,0 0 1,0 0-1,0 1 1,0-1 0,0 0-1,0 0 1,0 0-1,0 0 1,0 0 0,0 0-1,0 0 1,0 0-1,0 0 1,0 0 0,0 1-1,0-1 1,0 0-1,0 0 1,0 0 0,0 0-1,0 0 1,0 0-1,0 0 1,0 0 0,0 0-1,0 1 1,0-1-1,0 0 1,0 0 0,0 0-1,0 0 1,0 0-1,0 0 1,0 0 0,0 0-1,0 0 1,0 0-1,0 0 1,0 0 0,1 0-1,-1 1 1,0-1-1,0 0 1,0 0-1,0 0 1,0 0 0,0 0-1,0 0 1,0 0-1,0 0 1,1 0 0,5-4 222,9-12-81,34-48-100,27-32 14,-1 21-71,-61 62-67,1 1-1,0 1 1,26-15-1,-38 24 46,0 0 0,0 1 0,1 0 0,-1-1 0,0 1 0,0 1-1,1-1 1,-1 0 0,0 1 0,1-1 0,-1 1 0,5 1 0,-7-1 16,0 0 1,1 1 0,-1-1 0,0 1-1,1-1 1,-1 1 0,0 0 0,0 0-1,0-1 1,0 1 0,0 0 0,0 0-1,0 0 1,0 0 0,0 0 0,0 0-1,0 0 1,-1 1 0,1-1-1,0 0 1,-1 0 0,1 1 0,-1-1-1,0 0 1,1 1 0,-1-1 0,0 0-1,0 1 1,1-1 0,-1 1 0,-1 1-1,1 16 3,-2 22-1,-1 5 19,3-44-8,0 12 46,0-1 0,1 1 0,4 19 0,-4-30-22,0 0 1,0 0 0,0 0-1,0 0 1,0 0 0,1 0-1,-1 0 1,1 0-1,0 0 1,0-1 0,0 1-1,0-1 1,0 1-1,1-1 1,-1 0 0,1 0-1,-1 0 1,1 0-1,5 2 1,-4-2-16,0-1 0,0 0 0,0 0 0,0 0 0,0 0 0,0-1 0,0 1 0,0-1 0,0 0 0,1 0 0,-1-1 0,0 0 0,0 1 0,0-1 0,0 0 0,0-1 0,0 1 0,0-1 0,0 0 0,-1 0 0,1 0 0,-1 0 0,1-1 0,5-4 0,4-6 37,0 0 1,-1 0-1,-1-1 0,12-19 1,-15 22-70,52-81 44,-52 79-77,-1-1 1,-1-1-1,0 1 0,7-29 0,-13 42 37,0 0 1,1 0-1,-1-1 1,0 1-1,0 0 1,0 0-1,0-1 1,0 1 0,0 0-1,0 0 1,0-1-1,0 1 1,-1 0-1,1 0 1,0 0-1,-1-1 1,1 1-1,-1 0 1,0 0-1,1 0 1,-1 0-1,0 0 1,1 0 0,-3-2-1,2 3 4,0-1 0,-1 1 0,1-1 0,0 1 0,-1-1 0,1 1 0,0 0 1,-1 0-1,1-1 0,0 1 0,-1 0 0,1 0 0,0 1 0,-1-1 0,1 0 0,-1 0 0,1 1 0,0-1 0,0 1 0,-1-1 0,1 1 0,0-1 0,-2 2 0,-1 1 17,-1 0 0,1 0-1,1 0 1,-1 1-1,0-1 1,1 1-1,0 0 1,0 0-1,0 0 1,0 0 0,-3 8-1,2-3 5,0 0 0,1 0 0,0 0 1,0 0-1,-1 14 0,3-16 23,1 1-1,-1-1 1,2 1 0,-1 0 0,1-1 0,0 1 0,4 12-1,-4-17-9,0 0 0,0 0 0,0 0 0,0 0 0,1 0 0,0-1 0,-1 1 0,1 0 0,0-1 0,0 0 0,0 1 0,0-1 0,1 0 0,-1 0 0,1 0 0,-1 0 0,1-1 0,0 1 0,-1 0 0,1-1 0,6 2 0,0-1 6,1-1-1,0 0 0,0-1 1,0 1-1,-1-2 0,12-1 0,59-13 6,-76 14-29,66-16-26,-1-4-1,122-53 0,-167 62-11,0-2-1,-1 0 0,29-24 1,-49 34-126,-5 3 28,-10 6-146,-2 7 246,0 1 0,1 0-1,0 0 1,1 1-1,-14 21 1,15-19 53,0 1 1,1 0 0,-12 28 0,19-39 5,0 1 1,1 0-1,0 0 1,0 0-1,1 0 1,-1 0-1,2 0 1,-1 0-1,1 1 1,0-1-1,1 0 1,-1 0-1,3 9 1,-2-13-7,0 0-1,0-1 1,0 1 0,1-1 0,-1 1-1,1-1 1,-1 1 0,1-1 0,0 0-1,0 0 1,0 0 0,0 0 0,0 0-1,0 0 1,1 0 0,-1-1 0,0 1-1,1-1 1,-1 0 0,1 0 0,0 0 0,0 0-1,-1 0 1,1-1 0,0 1 0,0-1-1,4 1 1,-3-2 6,1 0 0,-1 0 0,1 0 0,-1-1-1,0 1 1,1-1 0,-1 0 0,0-1 0,0 1 0,-1-1 0,1 1 0,0-1-1,-1 0 1,0 0 0,4-4 0,6-9-2,-1 0 0,13-22 0,-12 18 3,129-183 8,-106 152-21,42-85 0,-41 65-133,-3-3 1,-4 0 0,29-104-1,-57 171 74,0 0-1,0 0 0,-1 0 0,1 0 0,-2 0 0,1-1 0,-1 1 0,0 0 0,0 0 1,-1 0-1,-2-9 0,3 15 38,-1 0 1,1-1-1,0 1 0,-1 0 1,1 0-1,-1-1 1,0 1-1,1 0 0,-1 0 1,0 0-1,0 0 1,0 0-1,0 0 0,0 0 1,0 0-1,0 0 1,0 1-1,0-1 0,0 0 1,0 0-1,-1 1 1,1-1-1,0 1 1,0-1-1,-1 1 0,1 0 1,0 0-1,-1-1 1,1 1-1,0 0 0,-1 0 1,1 0-1,0 0 1,-1 0-1,-1 1 0,-1 0-6,0 0 0,0 1 0,0-1 0,0 1 0,0 0 0,0 0 0,0 1 0,1-1-1,-1 1 1,1-1 0,-5 6 0,-8 9 35,2 2 0,0-1 0,-18 33 0,-31 67 70,38-64 13,1 1 1,-24 90-1,-10 178 11,54-293-139,1 6-587,-3 13-4058,-2-22-4500,6-18 4810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4064,'-31'12'11061,"39"-12"-8144,1 0-1728,0-1-1,15-4 1,-15 3-801,1 1 0,16-2 1,-20 4-337,0-1 1,1 1 0,-1 0 0,0 1 0,0-1 0,0 1-1,0 0 1,0 1 0,-1-1 0,7 4 0,-10-4-32,0-1 0,0 0 0,0 1 0,0-1 0,0 1 1,-1-1-1,1 1 0,0 0 0,-1 0 0,1 0 0,-1 0 1,1 0-1,-1 0 0,0 0 0,0 0 0,0 1 0,0-1 1,-1 0-1,1 1 0,0-1 0,-1 0 0,0 1 0,0-1 0,1 1 1,-1-1-1,-1 1 0,1-1 0,-1 5 0,-2 0 48,-1 1-1,0-1 0,0 0 1,0-1-1,-1 1 0,0-1 1,0 1-1,-10 7 0,12-11-48,-4 5 9,-1-1 0,0 0 0,0 0 0,-1-1 0,0 0 0,-14 8 0,7-3 86,15-10-40,0 1 0,-1-1 0,1 0-1,-1 0 1,1 0 0,-1 0 0,1 0 0,-1 0-1,0 0 1,1-1 0,-1 1 0,0-1-1,-2 1 1,3-1 384,15 0-70,38-4 259,-9-1-331,8 3-199,-1 1-1,76 10 0,-75-3-1455,-25-7-3028,-3-5-4772,-10-1 5672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40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30 8544,'-8'17'6711,"5"-9"-5994,1 0 1,-1-1-1,2 1 1,-2 9-1,6 21 1075,-3-38-1738,0 1 0,0-1 1,1 1-1,-1-1 0,0 0 0,0 1 0,0-1 0,0 0 1,0 1-1,1-1 0,-1 0 0,0 1 0,0-1 0,1 0 0,-1 1 1,0-1-1,1 0 0,-1 0 0,0 1 0,1-1 0,-1 0 1,0 0-1,1 0 0,-1 1 0,0-1 0,1 0 0,-1 0 1,1 0-1,-1 0 0,0 0 0,1 0 0,-1 0 0,1 0 1,-1 0-1,0 0 0,1 0 0,-1 0 0,1 0 0,-1 0 1,0 0-1,1 0 0,-1-1 0,1 1 0,19-7 743,-19 7-756,11-6 162,-1 0-1,14-9 0,0-1 7,33-21-97,-40 24-157,1 1 1,29-14 0,-36 25 161,-12 1-113,1 0 0,-1 0-1,0 0 1,0 0 0,1 0-1,-1 0 1,0 1 0,0-1-1,0 0 1,1 0 0,-1 0-1,0 0 1,0 1 0,0-1-1,1 0 1,-1 0 0,0 1-1,0-1 1,0 0 0,0 0-1,0 1 1,0-1 0,1 0-1,-1 0 1,0 1 0,0-1-1,0 0 1,0 1 0,0-1-1,0 0 1,0 0 0,0 1-1,0-1 1,0 0 0,-1 1-1,1-1 1,0 0 0,0 0-1,0 1 1,0-1 0,0 0-1,0 0 1,-1 1 0,1-1-1,0 0 1,0 0 0,-1 1-1,-29 46 248,-69 140 240,36-19-59,8-18 58,16-64-259,32-72-86,-1-1 0,0 0 0,-19 21 0,25-32-100,0 0 1,-1 1 0,1-2-1,0 1 1,-1 0-1,1 0 1,-1-1-1,1 1 1,-1-1 0,0 0-1,0 0 1,-5 1-1,7-1-41,0-1 0,-1 0 0,1 0 0,-1 0 0,1 0 0,-1 0 0,1-1 0,0 1 1,-1 0-1,1-1 0,0 1 0,-1-1 0,1 1 0,0-1 0,-1 0 0,1 1 0,0-1 0,0 0 0,0 0 0,0 0 0,0 0 0,0 0 0,0 0 0,0 0 0,0 0 0,0 0 0,0-1 0,0-1 0,-2-4-44,0 0-1,1 0 1,-1 0-1,2 0 1,-1 0-1,0-12 1,-1-48 43,3 64-6,0-12-15,0-21-129,6-51 0,-5 78 160,1-1-1,0 1 1,1-1 0,-1 1 0,2 0 0,-1 0 0,1 0 0,1 1 0,-1-1 0,10-11 0,-13 18-14,1 1 1,-1 0-1,0-1 1,1 1-1,-1 0 0,1 0 1,0 0-1,-1 0 1,1 1-1,0-1 1,-1 0-1,1 1 0,0-1 1,0 1-1,-1-1 1,1 1-1,0 0 1,0 0-1,0 0 1,0 0-1,0 0 0,-1 0 1,1 0-1,0 1 1,0-1-1,0 1 1,-1-1-1,1 1 0,1 0 1,7 4-18,-1 0 0,-1 0 0,1 0 0,9 9 0,-3-3-14,-5-4-104,1 0-1,23 10 1,-28-14-638,0-1 1,0-1-1,0 1 1,11 0-1,4 1-1013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4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216 944 8640,'-14'7'2784,"13"-7"-2744,1 1 0,0-1 1,0 0-1,-1 0 0,1 0 0,0 1 1,0-1-1,-1 0 0,1 0 1,0 1-1,0-1 0,-1 0 0,1 1 1,0-1-1,0 0 0,0 0 1,0 1-1,0-1 0,-1 0 1,1 1-1,0-1 0,0 0 0,0 1 1,0-1-1,0 1 0,0-1 1,-20 110 4686,11-59-3188,-38 152 1659,34-164-2623,-1 0 0,-2-1 1,-21 38-1,-3 3 1233,49-91-279,10-21-1491,65-169 225,-43 97-211,39-78-321,-61 145 190,1 0 0,44-58-1,-50 78 68,0 0-1,1 1 0,1 0 0,33-26 1,-46 41 15,1 0 0,-1 0 1,1 0-1,0 1 1,0 0-1,-1 0 1,1 0-1,0 0 1,0 0-1,0 1 1,0 0-1,0 0 1,0 0-1,0 0 1,0 0-1,0 1 1,0 0-1,0 0 1,0 0-1,0 0 1,-1 1-1,1-1 1,0 1-1,3 3 1,-3-3 16,0 0 0,0 1 0,-1 0 0,1 0 0,-1 0 0,0 0 0,0 0 0,0 1 0,0-1 0,0 1 0,-1 0 0,0 0 0,0 0 0,0 0 0,0 0 0,-1 0 0,1 0 0,-1 1 0,0-1 0,0 1 0,0 5 0,-2-5-4,1-1-1,-1 1 0,0-1 0,0 0 0,0 1 0,-1-1 0,1 0 0,-1 0 0,0 0 0,0 0 0,-1 0 1,1 0-1,-1-1 0,0 1 0,0-1 0,0 0 0,0 0 0,0 0 0,-1 0 0,0 0 0,-7 3 0,3-1-75,0-1 0,0 0-1,-1-1 1,1 0-1,-1 0 1,0-1 0,0 0-1,0 0 1,-18 0-1,16-2-84,-1 0 0,1-1 0,-1-1 0,1 0 0,0 0-1,0-1 1,0 0 0,-17-8 0,19 6 102,7 4-57,0 0 0,0-1 1,0 1-1,-1 0 0,1 0 1,0 0-1,0 1 0,-1-1 1,1 1-1,-1-1 1,1 1-1,-5 0 0,7 0 89,-1 0 1,1 1-1,0-1 0,0 0 0,-1 1 0,1-1 1,0 1-1,0-1 0,0 0 0,0 1 0,0-1 0,0 1 1,0-1-1,-1 1 0,1-1 0,0 0 0,1 1 0,-1-1 1,0 1-1,0-1 0,0 1 0,0-1 0,0 0 1,0 1-1,1 0 0,3 11-118,-2-8 141,1 0 0,0-1 0,0 1 0,0 0 0,0-1 1,0 0-1,1 0 0,0 0 0,-1 0 0,1 0 0,0-1 0,0 1 1,1-1-1,5 2 0,5 1 95,1 0 1,27 4-1,-36-8-83,27 5 157,0-2 0,1-1 0,-1-2 0,39-3 0,-51 0-144,0-1 1,0-1-1,0-1 1,-1-1-1,0-1 1,0-1-1,32-16 1,-30 12-45,-1-2 1,0 0-1,30-27 0,-13 3-182,37-48 1,30-51-53,-98 127 236,218-320 244,-153 183 206,-57 112-340,-7 15-141,0 0 0,-2-1 0,5-23 0,-11 34-248,-1 10 280,0-1-1,0 1 1,0 0 0,0 0-1,0 0 1,0 0 0,0 0-1,0 0 1,0 0-1,0 0 1,0 0 0,0 0-1,0 0 1,0 0 0,0 0-1,0 0 1,0-1-1,-1 1 1,1 0 0,0 0-1,0 0 1,0 0 0,0 0-1,0 0 1,0 0 0,0 0-1,0 0 1,0 0-1,0 0 1,0 0 0,0 0-1,-1 0 1,1 0 0,0 0-1,0 0 1,0 0-1,0 0 1,0 0 0,0 0-1,0 0 1,0 0 0,0 0-1,0 0 1,0 0-1,0 0 1,-1 0 0,1 1-1,0-1 1,0 0 0,0 0-1,0 0 1,-14 15-252,8-7 239,-113 128 310,83-93-205,2 1 0,3 1 0,1 2 0,-38 79 0,30-39 324,-49 167 0,83-241-358,0-3 16,1 0 0,1 1 0,0-1 0,0 1 0,1 0 0,0 18 0,1-28-44,0 1-1,0-1 1,1 1 0,-1-1 0,0 1 0,1-1 0,-1 1-1,1-1 1,0 0 0,-1 1 0,1-1 0,0 0-1,0 1 1,0-1 0,0 0 0,0 0 0,0 0-1,0 0 1,0 0 0,0 0 0,1 0 0,-1 0-1,0-1 1,1 1 0,-1 0 0,1-1 0,-1 1 0,1-1-1,2 1 1,3 0 18,0-1 0,0 0 0,0 0 0,0 0 0,9-2-1,-14 1-40,49-7-89,0-4 1,0-1 0,66-27-1,-80 24 132,0-3-1,-1 0 0,38-28 1,-64 39-159,18-17 0,-20 17 101,0 1 0,16-12 0,-17 13 4,4 0-176,-15 19-56,-3 4 255,-1 0 0,-1-1-1,-16 24 1,8-14 53,1 1-1,-23 52 1,36-74-16,1 1 1,0-1 0,1 0-1,-1 1 1,1 0-1,-1 5 1,2-11-50,0 0 0,0 0 0,0 0 0,0 0 0,0 1 0,0-1 0,0 0 0,0 0 1,0 0-1,0 0 0,0 0 0,0 0 0,0 0 0,0 1 0,0-1 0,1 0 0,-1 0 0,0 0 0,0 0 0,0 0 0,0 0 1,0 0-1,0 0 0,0 0 0,0 0 0,0 1 0,0-1 0,1 0 0,-1 0 0,0 0 0,0 0 0,0 0 0,0 0 1,0 0-1,0 0 0,0 0 0,1 0 0,-1 0 0,0 0 0,0 0 0,0 0 0,0 0 0,0 0 0,0 0 0,1 0 0,7-4 205,6-6 61,0-5-308,-2 1-1,0-2 0,17-27 1,-8 11 0,-11 8-105,-9 24 143,-1 0 0,0 0 0,0 0 0,0 0 0,0-1 0,0 1 0,0 0 0,0 0 0,0 0 0,0 0 0,1 0 0,-1 0 0,0 0 0,0 0 0,0 0 0,0 0 0,0 0 0,0 0 0,0 0 0,0 0 0,1 0 0,-1 0 0,0 0 0,0 0 0,0 0 0,0 0-1,0 0 1,0 0 0,0 0 0,0 0 0,1 0 0,-1 1 0,0-1 0,0 0 0,0 0 0,0 0 0,0 0 0,0 0 0,0 0 0,0 0 0,0 0 0,0 0 0,0 0 0,0 1 0,1-1 0,-1 0 0,0 0 0,0 0 0,0 0 0,0 0 0,0 0 0,0 0 0,0 0 0,0 1 0,0-1 0,0 0 0,0 0 0,0 0 0,0 0 0,0 0 0,0 0 0,0 0 0,-1 1 0,1-1 0,0 0 0,1 0-12,-2 17-13,3 38 213,-2-49-122,1 0-1,0 1 1,0-1 0,1 0-1,0-1 1,3 9-1,-4-13-49,-1 0 0,1 0-1,-1 0 1,1-1 0,-1 1-1,1 0 1,0-1-1,-1 1 1,1 0 0,0-1-1,0 1 1,-1-1-1,1 1 1,0-1 0,0 1-1,0-1 1,0 0-1,0 1 1,0-1 0,0 0-1,-1 0 1,1 0 0,0 1-1,0-1 1,0 0-1,1 0 1,3-1 31,0 0-1,0 0 1,-1 0 0,6-2 0,3-1-24,142-44 114,11-4-507,-164 52 360,-1-1-1,1 1 1,-1 0-1,0 0 1,1-1-1,-1 1 1,1 0-1,-1 1 1,1-1 0,-1 0-1,1 0 1,-1 1-1,2-1 1,-2 1 13,-1-1 1,1 0 0,-1 1-1,1-1 1,-1 0-1,0 1 1,1-1 0,-1 1-1,1-1 1,-1 1-1,0-1 1,1 1 0,-1-1-1,0 1 1,1-1-1,-1 1 1,0 0 0,0-1-1,0 1 1,1-1-1,-1 2 1,0 0 14,0 1 0,-1 0 0,1-1 0,0 1 0,-1-1 0,0 0 0,1 1 0,-1-1 0,0 1 0,0-1 0,0 0-1,-3 4 1,-16 16 90,16-19-92,1 0 1,0 0-1,1 0 0,-1 0 0,0 1 1,-2 4-1,12-9 29,-1 0 0,1 0 0,8-3 0,-14 4-50,14-4-100,0-1-1,0 0 0,20-11 1,-25 10 30,1 0 1,0 1-1,1 1 1,-1-1-1,18-3 0,-28 8 60,0 0-1,0 0 0,0 0 1,0 0-1,0 0 0,0 0 1,0 0-1,-1 0 0,1 0 1,0 0-1,0 0 0,0 1 1,0-1-1,0 0 0,0 1 0,-1-1 1,1 0-1,0 1 0,0-1 1,-1 1-1,1 0 0,0-1 1,-1 1-1,1-1 0,0 1 1,-1 0-1,1 0 0,-1-1 1,1 1-1,-1 0 0,0 0 0,1-1 1,-1 2-1,1 3 46,0-1 0,0 1 0,0-1 1,-1 1-1,0 7 0,1 7 278,-1-17-288,0 1 1,1-1-1,0 0 0,-1 0 0,1 1 0,0-1 1,0 0-1,0 0 0,0 0 0,1 0 0,-1 0 1,1-1-1,-1 1 0,1 0 0,-1 0 0,1-1 1,2 2-1,-1-1 0,1 0 1,-1-1 0,0 1-1,1-1 1,-1 0-1,1 0 1,0 0-1,-1-1 1,1 1 0,3-1-1,9 0 23,0-1 0,0 0 0,0-2 0,17-4 0,-24 5-24,9-2-12,116-29-259,-117 28 221,-1-1 1,1-1-1,-1 0 0,-1-2 1,24-15-1,-36 22 7,-1 1 1,1-1-1,-1 0 1,0 0-1,0 0 0,1 0 1,-2-1-1,1 1 1,0 0-1,0-1 0,-1 1 1,3-5-1,-4 7 16,0-1 1,0 1-1,0 0 0,0-1 1,0 1-1,0 0 0,0-1 0,0 1 1,1 0-1,-1-1 0,0 1 1,0 0-1,-1-1 0,1 1 1,0-1-1,0 1 0,0 0 0,0-1 1,0 1-1,0 0 0,0-1 1,-1 1-1,1 0 0,0-1 1,0 1-1,0 0 0,-1 0 0,1-1 1,-13-4-139,-20 4 13,12 3 250,0 1 1,0 1 0,1 0-1,0 2 1,0 0 0,0 1-1,-30 16 1,45-21-58,1 1 0,-1 0 0,1 0 0,0 1 0,0-1 0,1 1 0,-1 0-1,0 0 1,-3 7 0,5-10-44,1 1-1,1 0 1,-1-1-1,0 1 1,0 0-1,1-1 1,-1 1-1,1 0 1,-1 0-1,1 0 1,0 0-1,0 0 1,-1-1-1,2 1 1,-1 0-1,0 0 1,0 0-1,0 0 1,1 0-1,-1-1 1,1 1-1,0 0 1,-1 0-1,1-1 1,0 1-1,0 0 1,0-1-1,0 1 1,3 2-1,3 2 6,0 1-1,0-2 1,1 1 0,0-1-1,0 0 1,0-1 0,0 1-1,1-2 1,11 4-1,14 4-863,38 5 0,-69-16 725,20 5-1441,-1-2 0,38 1-1,-45-5-1250,1 0 0,24-5 0,-5-2-1103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0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255 121 1056,'0'0'18,"0"-1"-1,1 1 1,-1 0-1,0-1 1,0 1-1,0-1 1,0 1 0,0 0-1,1-1 1,-1 1-1,0-1 1,0 1-1,0 0 1,0-1 0,0 1-1,-1-1 1,1 1-1,0-1 1,0 1-1,0 0 1,0-1 0,0 1-1,0-1 1,-1 1-1,1 0 1,0-1-1,-1 0 1,-2-3 194,3 3-83,1 0 1,-1-1-1,1 1 1,0 0-1,-1 0 0,1 0 1,0 0-1,0 0 1,0 0-1,0 1 0,0-1 1,0 0-1,0 0 1,1 0-1,5-5 650,0-3 216,-2 3 188,1-1 0,-1 0 0,8-16 1,-11 10 627,-2 12-1699,-1 0 1,1 1-1,0-1 1,0 0-1,0 1 1,0-1-1,0 0 1,0 0-1,0 1 1,1-1-1,-1 0 1,0 1-1,0-1 1,0 0-1,1 1 1,-1-1-1,0 0 1,1 1-1,-1-1 1,1 1 0,-1-1-1,0 1 1,1-1-1,0 0 1,4-1 886,-7 8 360,-1 2-475,-29 103 1091,7-20-1491,-57 136 1,8-82-130,-14 31-97,86-170-245,-1 0 0,1 1 0,1-1 0,-1 0 0,1 1-1,-1 10 1,2-15 9,0 0 1,0-1-1,0 1 0,1 0 0,-1 0 1,0-1-1,1 1 0,-1 0 0,1 0 0,-1-1 1,1 1-1,0-1 0,0 1 0,0-1 1,0 1-1,0-1 0,0 1 0,0-1 0,0 0 1,0 1-1,1-1 0,-1 0 0,0 0 0,1 0 1,-1 0-1,1 0 0,0-1 0,-1 1 1,1 0-1,1 0 0,5 1 73,-1-1 0,1 0 1,-1 0-1,1-1 0,-1 0 0,1 0 1,0-1-1,7-1 0,8-3 58,30-10 0,12-8 90,-37 12-213,1 1 0,0 1-1,59-9 1,-35 17-856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0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42 100 4736,'-39'-27'2816,"39"27"-2717,0 0 1,0-1 0,0 1 0,-1 0-1,1 0 1,0 0 0,0 0-1,0 0 1,0 0 0,0-1-1,-1 1 1,1 0 0,0 0-1,0 0 1,0 0 0,0-1 0,0 1-1,0 0 1,0 0 0,0 0-1,0 0 1,0-1 0,0 1-1,0 0 1,0 0 0,0 0-1,0-1 1,0 1 0,0 0 0,0 0-1,0 0 1,0-1 0,0 1-1,0 0 1,0 0 0,0 0-1,0 0 1,0-1 0,0 1-1,0 0 1,10-5 2465,17 1 121,12 5-1054,15-1 227,64-7-1,133-32-588,-229 36-1797,72-6 1780,-48 10-2873,-35 0-496,-1 0-1,13 4 1,-8 0-2236,-1 5 1526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1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4480,'-5'34'6304,"-62"389"-1632,18-202-3696,44-201-698,3-17-139,1 1-1,-1-1 1,1 1 0,0-1-1,1 1 1,-1 0-1,1 0 1,-1-1-1,1 1 1,0 0-1,0 0 1,1 4-1,0-8-116,-1 0 0,0 0-1,0 0 1,0 0-1,0 0 1,0 0 0,0 0-1,0 0 1,1 0-1,-1 0 1,0 0 0,0 0-1,0 0 1,0 0-1,0 0 1,0 0 0,1 0-1,-1 0 1,0 0-1,0 0 1,0 0 0,0 0-1,0 0 1,0 0-1,1 0 1,-1 0 0,0 0-1,0 0 1,0 0-1,0 0 1,0-1 0,0 1-1,0 0 1,0 0-1,1 0 1,-1 0 0,0 0-1,0 0 1,0 0-1,0 0 1,0-1 0,0 1-1,0 0 1,0 0-1,8-11 398,6-12-151,23-51-77,-18 35-196,45-70 0,-61 105-19,0 0 0,0 1 0,1-1 0,-1 1 0,1 0 0,7-5-1,-10 7 24,-1 1-1,1-1 0,0 1 0,-1 0 1,1-1-1,0 1 0,-1 0 0,1 0 1,0-1-1,-1 1 0,1 0 1,0 0-1,0 0 0,-1 0 0,1 0 1,0 0-1,0 0 0,-1 0 0,1 0 1,0 0-1,0 1 0,-1-1 0,1 0 1,0 0-1,-1 1 0,1-1 0,0 0 1,-1 1-1,1-1 0,-1 1 0,1-1 1,0 1-1,-1-1 0,1 1 0,-1-1 1,1 1-1,-1 0 0,0-1 1,1 1-1,-1-1 0,0 1 0,1 0 1,-1 0-1,0-1 0,0 1 0,1 0 1,-1-1-1,0 1 0,0 1 0,3 15 22,0-1 0,-1 1 0,0-1 0,-2 30 0,-12 71 226,4-49-192,4-35 87,1-21 50,0 25 0,3-37-215,-1 0 1,1 0-1,0 0 1,0 1-1,0-1 0,0 0 1,0 0-1,0 0 1,0 1-1,0-1 0,0 0 1,0 0-1,0 0 0,0 1 1,0-1-1,0 0 1,0 0-1,0 1 0,0-1 1,0 0-1,0 0 1,0 0-1,0 1 0,1-1 1,-1 0-1,0 0 0,0 0 1,0 0-1,0 1 1,0-1-1,1 0 0,-1 0 1,0 0-1,0 0 1,0 0-1,0 1 0,1-1 1,-1 0-1,0 0 1,0 0-1,0 0 0,1 0 1,-1 0-1,0 0 0,0 0 1,0 0-1,1 0 1,-1 0-1,0 0 0,0 0 1,1 0-1,-1 0 1,0 0-1,0 0 0,0 0 1,1 0-1,13-11-4686,-4 2 2302,8-3 30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5568,'-16'-7'1786,"39"13"2648,19-4-2896,-12 0-736,-19-1-426,0 0 0,1-1 1,-1 0-1,0 0 0,0-2 1,12-1-1,-20 2-314,-1-1 0,0 1 0,0 0 0,0-1 0,-1 1 0,1-1 0,0 1 0,0-1 0,-1 0 0,1 0 0,-1 0 0,0 0 0,1 0 0,-1 0 0,0 0 0,0 0 0,0-1-1,-1 1 1,2-3 0,-1 2-57,-1 0 0,1 0 0,0 1 0,-1-1 0,0 0 0,1 0 0,-1 0 0,-1 0 0,1 0 0,0 0 0,-1 0 0,1 1-1,-1-1 1,0 0 0,0 0 0,0 1 0,-1-4 0,0 4-34,1 1 0,0-1 0,-1 0-1,1 1 1,-1-1 0,0 1 0,1-1 0,-1 1-1,0 0 1,0 0 0,0 0 0,0 0 0,0 0-1,0 0 1,0 1 0,-3-2 0,0 2-2,1-1-1,-1 1 1,1 0 0,-1 0 0,1 0 0,-1 1 0,-6 1-1,-2 2 167,1 0-1,-1 0 0,1 2 0,-17 9 0,22-11 39,-1 0-1,1 1 1,1 0-1,-12 10 0,17-14-127,0 0 0,0 1 0,0-1 0,0 0 0,0 1 0,0-1 0,0 1 0,0-1 0,0 1 0,0-1 0,1 1 0,-1 0 0,1-1 0,-1 1 0,1 0 0,0 0 0,0-1 0,0 1 0,0 0 0,0 0 0,0-1 0,0 1 0,0 0 0,1-1 0,-1 1 0,1 0 0,-1-1-1,1 1 1,0 0 0,0 1 0,4 3 100,-1 0-1,1-1 0,0 1 0,0-1 0,1 0 0,-1 0 1,1 0-1,10 4 0,-3-1 106,1 0 0,0-1 1,18 5-1,-19-7-132,1-2 0,-1 0 0,1 0 0,0-1 0,18 0 0,-22-2-554,-1 0 1,1-1-1,-1 0 1,0-1-1,0 0 0,0-1 1,0 1-1,0-2 1,9-4-1,5-5-5025,3 3 1632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7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1437 2720,'-2'1'213,"0"0"0,0 1-1,0-1 1,1 0 0,-1 1 0,0-1-1,1 1 1,-1-1 0,1 1 0,0 0 0,0 0-1,0 0 1,0-1 0,0 1 0,0 0 0,0 0-1,0 1 1,1-1 0,-1 2 0,-2 2 3042,4-17-431,4-20-909,10-8-1561,2 0 1,2 1-1,1 1 0,1 1 1,2 1-1,29-34 0,-26 39-197,56-47 1,-77 73-181,0 0-1,1 0 1,-1 0 0,1 1 0,0 0 0,12-4 0,-17 6 26,1 0-1,-1 1 1,1-1 0,0 1 0,-1-1 0,1 1-1,0 0 1,-1 0 0,1 0 0,0 0 0,-1 0-1,1 0 1,0 0 0,-1 0 0,1 1 0,0-1-1,-1 1 1,1-1 0,0 1 0,-1 0 0,1-1 0,-1 1-1,0 0 1,1 0 0,-1 0 0,0 0 0,1 0-1,-1 1 1,0-1 0,0 0 0,0 1 0,2 1-1,-1 3 13,0-1-1,0 1 0,0 0 0,0 0 0,-1 0 0,0 0 0,0 0 0,-1 1 0,0-1 1,0 0-1,0 0 0,-2 7 0,-2 11 162,-13 42-1,1-8 240,13-49-65,4-9-329,-1 0 1,0 0 0,0 0 0,0 0-1,0 0 1,0 0 0,0 0-1,0 0 1,0 0 0,0 0 0,0 0-1,0 0 1,0 0 0,0 0 0,0 0-1,0 0 1,0 0 0,1 0-1,-1 0 1,0 0 0,0 0 0,0 0-1,0 0 1,0 0 0,0 0 0,0 0-1,0 0 1,0 0 0,0 0-1,0 0 1,0 0 0,0 0 0,0 0-1,0 0 1,0 0 0,7-4 280,17-11 88,31-19-310,0-2 0,55-50 0,-84 60-173,-20 19 45,1 0-1,0 0 1,0 0-1,1 1 1,0 0 0,0 1-1,15-8 1,-22 13 36,0-1 0,0 1 0,0 0 0,0 0 0,0-1 0,-1 1 0,1 0 0,0 0 1,0 0-1,0 0 0,0 0 0,0 0 0,0 0 0,0 1 0,0-1 0,0 0 0,-1 0 0,1 1 0,0-1 1,0 0-1,0 1 0,-1-1 0,3 2 0,-2-1 8,0 1-1,0-1 1,1 1 0,-1-1 0,0 1-1,0 0 1,0-1 0,-1 1-1,1 0 1,1 3 0,0 3 0,-1 0 0,1 1 0,-2-1 1,1 11-1,-7 99 222,6-104 170,0-14-382,0 0 1,0 0-1,0 0 0,0 0 1,0 0-1,0 0 1,0 0-1,0 0 0,0 0 1,0 0-1,0 0 1,0 0-1,0 0 0,0 0 1,0 0-1,0 0 1,0 0-1,1 0 0,-1 0 1,0 0-1,0 0 1,0 0-1,0 0 0,0 0 1,0 0-1,0 0 1,0 0-1,0 0 0,0 0 1,0 0-1,0 0 1,0 0-1,0 0 0,0 0 1,0 0-1,0 0 1,0 0-1,0 0 0,1 0 1,-1 0-1,0 0 1,0 0-1,0 0 0,0 0 1,0 0-1,0 0 1,0 0-1,0 1 0,0-1 1,0 0-1,0 0 1,0 0-1,0 0 0,0 0 1,0 0-1,0 0 1,0 0-1,0 0 0,0 0 1,0 0-1,0 0 1,0 0-1,0 0 0,0 0 1,9-18 503,-8 13-512,71-134 78,-66 128-72,-3 6-37,1-1 0,-1 1-1,1 0 1,0 0-1,9-8 1,-12 12 19,-1 1 1,1-1-1,0 1 1,0-1-1,-1 0 0,1 1 1,0-1-1,0 1 1,0-1-1,-1 1 0,1 0 1,0-1-1,0 1 1,0 0-1,0 0 0,0 0 1,0-1-1,0 1 1,0 0-1,0 0 0,0 0 1,0 1-1,0-1 1,-1 0-1,1 0 0,0 0 1,0 1-1,0-1 0,0 0 1,0 1-1,0-1 1,-1 1-1,1-1 0,0 1 1,0-1-1,-1 1 1,1 0-1,0-1 0,-1 1 1,1 0-1,0-1 1,-1 1-1,1 0 0,-1 0 1,1 0-1,-1 0 1,1 1-1,5 14-16,-1-1-1,0 1 1,-1 0-1,-1 1 1,2 26-1,3 10 177,-7-50-128,-1 0 0,1-1 0,-1 1 0,1 0-1,0-1 1,0 1 0,1-1 0,-1 1 0,0-1 0,1 0 0,-1 0 0,1 1 0,0-1 0,0 0 0,0 0 0,0-1 0,0 1 0,0 0 0,0-1 0,1 1 0,-1-1 0,1 0 0,-1 0 0,1 0-1,-1 0 1,1 0 0,-1 0 0,1-1 0,0 1 0,0-1 0,-1 0 0,6 0 0,6-1 37,1 0-1,-1-1 0,0-1 1,27-9-1,-38 12-54,27-10 12,-1-2 1,0 0 0,-2-2-1,1 0 1,28-22 0,-19 9 15,-2-1 0,61-64 0,-80 74 38,-11 12-43,1-1 0,-1 1 0,2 1 0,8-8 0,-37 48-754,14-24 692,-129 198-146,133-202 178,0 1-1,0 0 0,1 1 0,-4 15 0,6-22 37,1 0-1,-1 0 1,1 0 0,0 1-1,-1-1 1,1 0 0,0 0-1,0 1 1,1-1 0,-1 0-1,0 0 1,1 0 0,0 1-1,-1-1 1,1 0 0,0 0-1,0 0 1,0 0 0,0 0-1,0 0 1,1 0 0,-1-1-1,0 1 1,4 3 0,-3-4 6,0 0 0,0 0 0,0 0 1,0 0-1,1-1 0,-1 1 0,0 0 0,0-1 1,1 0-1,-1 0 0,0 1 0,0-1 0,1 0 1,-1-1-1,0 1 0,1 0 0,-1-1 0,0 1 1,0-1-1,0 0 0,0 1 0,1-1 0,2-2 1,1-1 26,0 1 0,0-1 0,0-1 0,0 1 0,-1-1 1,10-9-1,-1-4-26,-1 0-1,0-1 1,-1-1 0,-1 0 0,-1 0 0,10-28 0,-8 9-54,-1 1 0,11-69 0,-21 84-147,-3 15-23,-2 9-30,-7 15-60,10-14 279,-11 21-118,2 1-1,0 0 1,2 1-1,-7 31 1,10-34 69,1-10 81,2 1 0,0 0-1,-1 16 1,3-24 4,0 0-1,0 1 1,0-1 0,1 0-1,0 0 1,0 0-1,0 0 1,1 0-1,0 0 1,3 8 0,-4-12-26,0 1 0,1-1 0,-1 1 0,0-1 0,0 0 0,1 1 0,-1-1 0,1 0 0,-1 0 1,1 0-1,-1 0 0,1 0 0,0-1 0,0 1 0,-1 0 0,4 0 0,1 0 44,0 0 0,1 0-1,8-1 1,-5 0 50,18 0-74,-1-1 0,0-1 0,0-2 0,0-1 0,0-1 0,-1-1 0,0-1 1,0-2-1,-1 0 0,0-2 0,29-19 0,-35 18-3,-1 0 0,-1-2 0,-1 0 0,0-1 1,-1 0-1,0-1 0,-2-1 0,0 0 0,-1-1 0,18-38 0,-2-9-252,-26 57 24,-9 19-48,-12 26 136,2 1 0,2 1 0,-14 52 0,28-87 111,-3 15-4,-1-1 0,-1 22 0,6-34 15,-1-1 0,1 0 0,0 0 0,1 0 0,-1 1 0,1-1 0,-1 0 0,1 0 0,0 0 0,1 0 0,-1 0 0,1 0 0,0 0 0,0-1 0,2 5 0,-3-8 2,-1 1-1,1 0 1,-1-1-1,1 1 1,-1 0-1,1-1 1,0 1-1,-1-1 1,1 1-1,0-1 1,-1 1-1,1-1 1,0 0-1,0 1 1,-1-1-1,1 0 1,0 0-1,0 1 1,0-1-1,0 0 1,-1 0-1,1 0 1,0 0-1,0 0 1,0 0-1,0 0 1,-1-1-1,1 1 1,0 0 0,0 0-1,0-1 1,-1 1-1,1 0 1,0-1-1,0 1 1,-1 0-1,1-1 1,0 1-1,-1-1 1,1 0-1,-1 1 1,1-1-1,0 1 1,-1-1-1,0 0 1,2-1-1,1-3 51,1 0-1,-1 0 0,0 0 1,4-10-1,-1 1-53,-1-1-1,0 1 0,-1-1 1,0 0-1,-1-1 0,-1 1 1,0-24-1,-4 23-191,2 16 177,0 0 0,-1 0 1,1 0-1,0-1 0,0 1 0,0 0 1,0 0-1,0 0 0,-1 0 1,1 0-1,0 0 0,0 0 1,0 0-1,0 1 0,-1-1 1,1 0-1,0 0 0,0 0 1,0 0-1,0 0 0,-1 0 0,1 0 1,0 0-1,0 0 0,0 0 1,0 0-1,0 1 0,0-1 1,-1 0-1,1 0 0,0 0 1,0 0-1,0 0 0,0 1 0,0-1 1,0 0-1,0 0 0,0 0 1,0 0-1,0 1 0,0-1 1,-12 29-318,-55 290-199,15-49 790,50-260-237,0 1 0,-1 0 0,0-1 1,-1 1-1,0-1 0,-1 0 0,0 0 0,-1-1 1,1 1-1,-2-1 0,0-1 0,0 1 1,0-1-1,-15 13 0,18-19 10,1 0-1,-1 0 1,0 0 0,1 0-1,-1 0 1,0-1 0,0 0 0,0 0-1,0 0 1,0 0 0,0 0-1,-1-1 1,1 0 0,0 0-1,0 0 1,0 0 0,0-1-1,-1 0 1,1 0 0,-7-2-1,9 2-43,-1 0-1,0 0 1,1 0-1,-1-1 1,1 1-1,0-1 1,-1 1-1,1-1 1,0 0-1,0 0 1,0 0-1,0 0 1,0 0-1,0-1 1,1 1-1,-1-1 1,1 1-1,0-1 1,0 1-1,0-1 1,0 0-1,0 1 0,0-1 1,1 0-1,-1 0 1,1 0-1,0 1 1,0-1-1,0 0 1,0-3-1,1-1 25,1-1 0,0 1-1,0 0 1,0 0 0,1 0-1,4-8 1,25-38 191,-20 36-202,40-58-48,4 2 0,3 2 1,101-94-1,-138 145 54,1 0 0,1 2 0,0 0 0,45-22 0,-58 34 0,-5 3-37,1-1 0,-1 1 0,12-3 0,-16 6 9,0-1 0,0 1 0,0 0 0,0 0 0,0 0 0,0 0 0,0 0 0,0 0 0,0 0 0,0 0 0,0 1 0,0-1 0,-1 1 0,1 0 0,0-1 0,0 1 0,0 0 0,1 1 0,-1 0 7,-1-1 1,1 1 0,-1-1 0,0 1 0,0-1 0,1 1 0,-1 0-1,0 0 1,0 0 0,-1 0 0,1-1 0,0 1 0,-1 0-1,1 0 1,-1 0 0,1 1 0,-1-1 0,0 0 0,0 0-1,0 0 1,0 0 0,0 0 0,-1 0 0,1 0 0,-1 0-1,0 3 1,-2 5 43,-1 1-1,0-1 1,-9 16-1,11-23-168,-6 15 517,8-18-375,0 0 0,0 0 0,0 1 0,0-1 0,0 0 0,0 0 0,0 0 0,0 0 1,0 0-1,0 0 0,0 0 0,0 1 0,0-1 0,0 0 0,0 0 0,0 0 0,0 0 0,0 0 0,0 0 0,0 0 0,0 0 0,0 1 0,0-1 0,0 0 0,0 0 0,1 0 0,-1 0 1,0 0-1,0 0 0,0 0 0,0 0 0,0 0 0,0 0 0,0 0 0,0 0 0,0 1 0,0-1 0,1 0 0,-1 0 0,0 0 0,0 0 0,0 0 0,0 0 0,10-4 352,0-4-264,18-15 0,0 0-78,89-68-176,-117 91 152,6-5-50,1-1-1,0 1 1,-1 1 0,2-1 0,9-4 0,-15 8 39,-1 1-1,1-1 1,0 1 0,-1 0 0,1-1 0,0 1 0,-1 0 0,1 0 0,-1 0 0,1 0 0,0 0-1,-1 0 1,1 0 0,0 1 0,-1-1 0,1 0 0,-1 1 0,1 0 0,-1-1 0,1 1 0,-1 0 0,1 0-1,-1 0 1,1-1 0,-1 2 0,0-1 0,0 0 0,0 0 0,1 0 0,-1 0 0,0 1 0,-1-1-1,1 1 1,1 1 0,3 7-68,-1 0-1,6 19 1,-6-17 104,11 23 1,-11-26-36,0-1 62,-1-2 0,1 1-1,0 0 1,7 8 0,-10-14-35,0 0 0,0 0-1,0 0 1,0 0 0,0 0 0,0 0 0,0 0 0,0-1 0,1 1 0,-1 0-1,0-1 1,0 1 0,1-1 0,-1 1 0,0-1 0,1 1 0,-1-1 0,1 0-1,-1 0 1,0 0 0,1 0 0,-1 0 0,1 0 0,-1 0 0,1 0 0,-1-1-1,0 1 1,1 0 0,-1-1 0,2 0 0,5-4 63,0 0 0,-1-1 0,1 1 0,8-10 0,10-9 13,81-76 130,-89 82-238,-3 1-34,-12 13 5,0 1 0,0-1 0,1 1-1,7-6 1,-11 8 36,0 1 0,1 0 0,-1 0 0,0-1 0,1 1 0,-1 0 0,1 0 0,-1-1 0,0 1 0,1 0 0,-1 0 0,1 0 0,-1 0 0,1 0 0,-1-1 0,1 1 0,-1 0 0,1 0 0,-1 0 0,1 0 0,-1 1 0,0-1 0,1 0 0,0 0 0,-1 0 2,0 1 1,1-1 0,-1 0 0,0 1-1,0-1 1,0 1 0,0-1-1,1 1 1,-1-1 0,0 0 0,0 1-1,0-1 1,0 1 0,0-1-1,0 1 1,0-1 0,0 1-1,0-1 1,-1 1 0,-7 27-196,6-23 135,-10 33-78,-8 44 0,19-77 167,0 1-1,0-1 1,0 0-1,1 1 1,0-1-1,1 9 1,0-12-12,-1-1 0,0 1 0,1-1 0,-1 0 0,1 1 0,0-1 0,-1 0 0,1 1 0,0-1 0,0 0 0,0 0 0,0 0 0,0 0 0,0 0 0,0 0 0,0 0-1,0 0 1,1 0 0,-1 0 0,0-1 0,1 1 0,-1-1 0,0 1 0,1-1 0,-1 1 0,1-1 0,-1 0 0,3 1 0,3-1 34,0 0 0,-1-1 0,1 0 1,0 0-1,-1 0 0,1-1 0,-1 0 0,0-1 0,11-4 0,-8 3 1,4-1-21,0-1-1,0 0 0,-1-1 1,0 0-1,0-1 0,0 0 1,-1-1-1,16-16 0,0-10 49,-1-1-1,42-77 0,-6-4-35,-5-3-1,-6-2 0,48-173 1,-73 212-13,-16 52-121,-1 1 0,-1-2 0,5-42 0,-13 73 67,0 0 1,0-1-1,1 1 0,-1 0 0,-1 0 1,1 0-1,0 0 0,0 0 1,0 0-1,0 0 0,-1 0 0,1 0 1,-1 0-1,0-1 0,1 2 21,0-1-1,0 1 0,0 0 1,-1 0-1,1 0 0,0-1 1,0 1-1,-1 0 0,1 0 1,0 0-1,-1 0 0,1 0 0,0 0 1,0 0-1,-1 0 0,1 0 1,0 0-1,-1 0 0,1 0 1,0 0-1,-1 0 0,1 0 1,0 0-1,0 0 0,-1 0 1,1 0-1,0 0 0,-1 0 1,1 1-1,0-1 0,-1 0 1,-1 2-18,-1 0 1,1 0-1,0 1 0,-1-1 1,1 0-1,1 1 1,-1-1-1,0 1 1,0 0-1,-1 3 1,-15 39-90,-16 53 0,22-59 47,-59 200-114,24 1 170,46-233 18,-18 178-128,15-132 438,7 78 1,-3-127-249,0 1 0,1 0 1,-1 0-1,2-1 0,-1 1 0,0-1 1,1 1-1,2 5 0,-3-9-44,-1 0 1,1 0-1,0 0 0,-1-1 1,1 1-1,0 0 0,0 0 1,0-1-1,0 1 0,0 0 1,-1-1-1,1 1 0,0-1 1,0 1-1,0-1 0,2 1 1,-1-1-5,-1 0 1,1 0 0,0 0-1,-1 0 1,1 0 0,0 0-1,0 0 1,-1-1 0,1 1 0,0-1-1,-1 1 1,1-1 0,2-1-1,9-6 47,0-1-1,0 0 1,-1-1-1,0 0 1,17-20-1,-13 14-37,148-177-249,-163 191 194,1 0 0,-1 0 0,1 1 0,0-1-1,-1 0 1,1 1 0,0-1 0,0 1 0,0 0 0,2-1-1,-3 1 28,-1 1-1,0 0 1,0 0-1,1 0 1,-1 0-1,0 0 1,1 0-1,-1 0 1,0 0-1,0 0 0,1 0 1,-1 0-1,0 0 1,0 0-1,1 0 1,-1 0-1,0 0 1,0 0-1,1 1 1,-1-1-1,0 0 0,0 0 1,0 0-1,1 0 1,-1 0-1,0 1 1,0-1-1,0 0 1,1 0-1,-1 0 1,0 1-1,0-1 0,1 1 1,-1 1-1,0-1 1,1 0 0,-1 1-1,0-1 1,0 0-1,0 1 1,0-1-1,0 0 1,0 1-1,0 1 1,-5 22-110,0 1 1,-12 31 0,10-37 101,1 0 1,1 0-1,1 0 1,-4 40-1,8-57 63,0 1-1,1-1 1,-1 0-1,0 0 1,1 0-1,1 6 1,-1-8-38,-1-1 1,0 1-1,1 0 0,-1-1 1,1 1-1,-1 0 0,0-1 1,1 1-1,-1-1 0,1 1 1,0-1-1,-1 1 0,1-1 1,-1 1-1,1-1 0,0 1 1,-1-1-1,1 0 0,0 1 1,-1-1-1,1 0 0,0 0 1,0 0-1,-1 1 1,1-1-1,0 0 0,0 0 1,0 0-1,-1 0 0,2 0 1,4-1 17,-1-1 0,1 1 0,-1-1 0,0 0 1,0 0-1,0-1 0,0 1 0,7-6 0,37-29 116,-24 13-150,29-35 0,-17 18-117,-36 40 102,0-1 1,0 1-1,1 0 0,-1 0 0,0 0 0,1 0 1,-1 0-1,1 1 0,-1-1 0,1 0 0,-1 1 0,4-2 1,-5 2 9,1 0 1,-1 0-1,1 0 0,-1 0 1,1 1-1,-1-1 1,0 0-1,1 0 0,-1 0 1,1 0-1,-1 1 1,1-1-1,-1 0 1,1 1-1,-1-1 0,0 0 1,1 1-1,-1-1 1,0 0-1,1 1 1,-1-1-1,0 1 0,1-1 1,-1 0-1,0 1 1,0-1-1,0 1 1,1-1-1,-1 1 0,0-1 1,0 1-1,0-1 1,0 1-1,0-1 0,0 1 1,0-1-1,0 1 1,0-1-1,0 1 1,0-1-1,0 1 0,0 0 1,-1 12-56,-1 1 1,-5 25-1,4-28 72,1 0 1,0 0-1,0-1 0,2 1 1,0 19-1,0-28-6,0 0 0,0 1 0,1-1 0,-1 0 0,1 0 0,-1 0-1,1-1 1,0 1 0,0 0 0,0 0 0,0 0 0,0 0 0,0-1 0,0 1-1,0-1 1,1 1 0,-1-1 0,1 1 0,-1-1 0,3 2 0,-2-2 11,1 0 1,-1 0-1,1 0 1,0-1-1,-1 1 1,1-1-1,0 1 1,-1-1-1,1 0 1,0 0-1,-1 0 1,1 0-1,3-1 1,7-2 47,-1 0 0,1-1 0,-1-1 0,22-11 0,27-14-19,-1-3 0,65-47 1,-121 77-38,-1 0 0,1 1 0,-1-1 1,0 0-1,0-1 0,2-3 0,-4 6-11,-1 1 0,1-1-1,-1 0 1,1 0 0,-1 0-1,0 0 1,1 0 0,-1 0-1,0 0 1,0 1 0,0-1-1,0 0 1,0 0 0,0 0 0,0 0-1,0 0 1,0 0 0,0 0-1,0 0 1,-1 0 0,1 0-1,0 0 1,-1 0 0,1 0-1,0 1 1,-1-1 0,1 0 0,-2-1-1,2 1-1,-1 1 0,0-1-1,1 1 1,-1-1 0,1 1-1,-1-1 1,0 1 0,1-1-1,-1 1 1,0 0 0,1-1 0,-1 1-1,0 0 1,1 0 0,-1 0-1,0-1 1,0 1 0,0 0-1,1 0 1,-1 0 0,0 0-1,0 0 1,0 1 0,-19 5-72,14-3 41,-8 3-6,0 1 1,1 0-1,0 1 1,1 0 0,-20 18-1,23-19 30,1 2 0,-1-1 1,2 1-1,-1 1 0,1-1 0,1 1 0,-11 21 0,16-29 14,0 1-1,0-1 1,1 1-1,-1 0 1,0-1-1,1 1 0,0 0 1,0-1-1,0 1 1,0 0-1,0-1 1,0 1-1,1 0 1,-1-1-1,2 4 1,-2-5 2,0 0 0,1-1 0,-1 1 0,1 0 1,-1 0-1,1-1 0,-1 1 0,1 0 1,0-1-1,-1 1 0,1 0 0,0-1 0,0 1 1,-1-1-1,1 1 0,0-1 0,0 1 1,0-1-1,0 1 0,1-1 8,0 0 0,0 0 0,-1 0 0,1 0-1,0 0 1,0 0 0,-1 0 0,1-1 0,0 1 0,-1 0 0,1-1 0,0 0-1,2-1 1,9-4 73,0-2 0,0 0-1,0 0 1,13-13 0,49-49 95,-25 14-113,63-89 1,-84 101-46,-1 0 1,41-94-1,-47 86-98,-2-2-1,-2 0 1,16-91 0,-21 66-78,-14 67-125,-2 11 99,-3 7-14,-9 18 3,-20 42 0,12-21 171,-22 34-62,-27 54-38,55-97 132,-24 69 0,31-71-11,2 0 0,-7 60 1,13-79 25,2-1 1,-1 1-1,2-1 1,0 1 0,1-1-1,0 1 1,1-1 0,1 0-1,7 19 1,-8-27 16,0 1 1,1-1-1,0 1 1,0-1-1,0 0 1,1-1-1,0 1 1,0-1-1,0 0 1,9 6-1,-10-8-11,0 0-1,1-1 1,-1 0-1,0 0 1,1 0-1,-1 0 1,1-1-1,0 1 1,0-1-1,-1-1 0,1 1 1,0-1-1,0 1 1,0-1-1,0-1 1,7 0-1,-4-1-9,1-1 0,-1 0 0,1 0 0,-1 0 0,0-1 0,0-1 0,0 1-1,-1-1 1,0-1 0,0 1 0,0-1 0,-1 0 0,1-1 0,8-12 0,-2 1 50,0-2 0,-2 1-1,0-1 1,12-33 0,-19 43-110,0 1 0,-1-1 0,0 0 0,-1 0 0,0 0 0,1-14 0,-3 24 27,0-1 1,0 1 0,0 0-1,0-1 1,0 1 0,0 0-1,0-1 1,0 1-1,0-1 1,0 1 0,0 0-1,0-1 1,-1 1 0,1 0-1,0-1 1,0 1 0,0 0-1,0-1 1,-1 1 0,1 0-1,0 0 1,-1-1 0,-5 3-180,-5 11 10,5 0 138,-1 0 1,2 1 0,0-1 0,0 1 0,-3 20 0,4-16 69,1-7-1,1 0 0,0 0 0,1 0 0,0 1-1,0-1 1,2 0 0,2 21 0,-3-28 0,1 0 1,0 0-1,0 0 0,0-1 0,1 1 0,-1 0 1,1-1-1,0 1 0,0-1 0,0 0 0,0 1 1,1-1-1,-1 0 0,1 0 0,0-1 1,0 1-1,0-1 0,0 1 0,0-1 0,1 0 1,-1 0-1,1 0 0,-1-1 0,1 1 0,6 1 1,0-2-324,0 0 1,0 0 0,0-1 0,0-1 0,0 0 0,0 0 0,19-5 0,-7 1-2016,-16 4 1261,1 0 0,-1-1 0,1 0 0,-1 0 0,0-1 0,0 0 0,7-4 0,11-8-2571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7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 6144,'-31'-9'1978,"23"8"-711,11 4-459,23 2 690,-1-1-1,39 2 1,53-5-1033,-63-1-143,232 0 243,-162 0-5162,-105 0 2240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7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69 7712,'-58'-28'3520,"53"19"-3072,5 6-448,10 3-96,6-3-512,12-2 320,21-7-4640,5 4 2688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1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221 519 5472,'0'-1'484,"0"-1"0,0 1 0,0-1 0,0 1 0,0-1 0,-1 1 0,1-1 0,0 1 0,-1-1 0,1 1 0,-2-2 0,2 3-435,-1-1 0,1 1 1,-1-1-1,1 1 1,-1 0-1,1-1 1,-1 1-1,1 0 1,-1-1-1,1 1 1,-1 0-1,0 0 1,1 0-1,-1 0 1,0-1-1,1 1 1,-1 0-1,1 0 1,-1 0-1,0 0 0,1 0 1,-1 1-1,0-1 1,1 0-1,-1 0 1,1 0-1,-1 0 1,-1 1-1,-9 3-10,1 0-1,-1 1 0,1 0 1,-1 0-1,2 1 0,-1 1 1,-17 14-1,24-17 10,-1 0 0,0 0 0,1 0 0,0 0 1,0 0-1,0 1 0,0 0 0,-2 7 0,4-9-21,0 1-1,0-1 1,0 0 0,1 1 0,-1-1 0,1 0-1,0 1 1,0-1 0,0 1 0,1-1-1,-1 1 1,1-1 0,0 0 0,1 5 0,0-5 45,-1 1 1,1-1-1,0 0 1,0 0-1,1 0 1,-1 0 0,1 0-1,-1 0 1,1-1-1,0 1 1,0-1 0,6 4-1,-1-2 202,0 1 1,0-1-1,1-1 0,10 4 0,-16-7-196,-1 1-1,0-1 0,1 1 1,-1-1-1,1 0 0,-1 0 1,1 0-1,4-1 0,-6 1-37,0-1 0,1 1 0,-1 0 0,0-1-1,0 1 1,0-1 0,0 1 0,0-1-1,0 1 1,0-1 0,-1 0 0,1 1-1,0-1 1,0 0 0,0 0 0,-1 0 0,1 1-1,0-1 1,-1 0 0,1 0 0,-1 0-1,1 0 1,-1 0 0,1-2 0,1-7 60,-1 1-1,0-1 1,0 0 0,-2-12 0,-5-43 102,5 55-178,-14-84 317,-2-27 66,16 104-371,0-1 0,1 1 0,1-1 0,7-32 0,-6 40-17,2 1 0,-1-1 0,1 1 0,1 1 0,5-11 0,29-37 38,-31 46-47,1 0 0,0 0 0,1 1 1,0 0-1,0 0 0,1 1 0,0 1 1,1 0-1,0 0 0,0 1 0,16-5 0,-25 10-19,-1 0 0,0 0-1,0 0 1,1 1 0,-1 0 0,0-1-1,1 1 1,-1 0 0,1 0-1,-1 0 1,0 0 0,1 0-1,-1 1 1,0-1 0,1 1-1,-1 0 1,0 0 0,3 1 0,-3-1 1,0 1-1,0 0 1,0-1 0,0 1 0,0 0 0,-1 0 0,1 0 0,-1 0 0,0 0 0,1 1 0,-1-1 0,0 0 0,0 0 0,1 5 0,0 6-11,0 0 0,0 1 0,-1-1-1,0 1 1,-2 14 0,0-23 15,-9 136-4,-42 199 0,-15-38 238,51-241-120,-3-1 1,-29 63-1,34-94 68,0-1-1,-2 0 1,-1-1 0,-2 0-1,-40 44 1,52-63 37,-1-1 1,0 0-1,0-1 0,0 0 1,-1 0-1,0-1 0,-12 5 1,20-9-177,0-1 0,0 1 1,1-1-1,-1 1 1,0-1-1,0 0 1,0 1-1,0-1 0,0 0 1,0 0-1,0 0 1,0 0-1,0 0 0,0 0 1,0 0-1,0 0 1,0-1-1,0 1 1,0 0-1,0 0 0,0-1 1,0 1-1,0-1 1,0 1-1,0-1 0,0 1 1,0-1-1,1 1 1,-1-1-1,0 0 1,0 0-1,1 1 0,-2-2 1,2 0-14,-1 0 1,1 1 0,-1-1-1,1 0 1,0 0-1,0 0 1,-1 1-1,1-1 1,0 0 0,1 0-1,-1 0 1,0 1-1,1-1 1,-1 0-1,0 0 1,2-1 0,5-15 7,1 0 1,19-29 0,-17 31-43,121-190-30,-108 174 4,1 0-1,2 2 0,58-53 0,-67 69-80,0 1-1,0 1 0,1 0 1,1 2-1,0 0 0,1 1 0,-1 1 1,2 1-1,21-6 0,-37 12-264,0 0 0,1 0-1,-1 1 1,0-1 0,0 1 0,0 0-1,1 1 1,-1-1 0,0 1-1,0 0 1,0 0 0,5 2-1,18 12-2306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8064,'-7'-7'4706,"10"17"2089,1 1-3680,-1 1-3897,-3 14 1663,0 1 0,-2 0 0,-1-1 0,-10 39 0,-3 29-379,11-24-1612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1418 3968,'0'-1'295,"1"0"1,-1 0-1,1 0 0,-1 0 1,1 0-1,-1 0 0,1 0 1,0 0-1,0 1 0,-1-1 1,1 0-1,0 1 0,0-1 1,1-1-1,17-10 427,-16 10-290,22-13 373,-5 2-310,1 0-1,-2-1 1,19-18 0,23-29 425,81-105 0,52-86-184,-126 161-643,66-117 0,-104 152-269,28-72 0,-56 119-423,-10 17-12,-18 32 173,-33 65 1,31-45 604,3 0-1,-30 105 1,-8 127 1354,60-272-1271,0 0 0,0 0 0,2 1 0,1-1 0,0 0 0,5 27-1,-5-45-159,0 1-1,1-1 1,-1 0-1,1 0 1,-1 0-1,1 0 1,0 0-1,0 0 1,0 0-1,0 0 0,0 0 1,0 0-1,0-1 1,1 1-1,-1 0 1,0-1-1,1 1 1,0-1-1,-1 0 0,1 1 1,0-1-1,0 0 1,2 1-1,-2-1-32,-1-1 0,1 0-1,0 0 1,0 0 0,-1 1-1,1-2 1,0 1 0,0 0-1,-1 0 1,1 0 0,0-1-1,2 0 1,0-1 7,0 0 1,0 0-1,0 0 0,0-1 0,6-4 1,41-39 189,56-64 1,-71 71-215,6-5-2,8-8-15,-2-1 0,45-69 0,2-41 44,-10-8-97,-81 163 25,72-142-29,42-93-114,-115 236 63,0 0 0,0 0-1,-1-1 1,1-7 0,-2 15 76,-1 0 1,0 0-1,0-1 0,0 1 1,0 0-1,0 0 1,0-1-1,0 1 1,1 0-1,-1 0 1,0-1-1,0 1 0,0 0 1,0 0-1,0-1 1,0 1-1,0 0 1,0 0-1,0-1 0,-1 1 1,1 0-1,0 0 1,0-1-1,0 1 1,0 0-1,0 0 1,0 0-1,0-1 0,-1 1 1,1 0-1,0 0 1,0 0-1,0-1 1,0 1-1,-1 0 0,1 0 1,0 0-1,0 0 1,0 0-1,-1-1 1,1 1-1,-1 0 1,-11 7-242,-13 18-89,24-25 336,-8 11-6,0 0 1,1 1-1,0 1 1,1-1-1,-9 22 0,-23 72 304,29-75-197,-150 458 499,119-366-411,-87 247 1330,126-365-1518,0-1 140,0 0-1,1 0 1,-1 1 0,1-1 0,0 1 0,0-1-1,0 1 1,1-1 0,-1 10 0,2-14-116,-1 1 1,0-1 0,1 0 0,-1 0 0,0 1 0,0-1 0,1 0-1,-1 0 1,1 0 0,-1 1 0,0-1 0,1 0 0,-1 0-1,0 0 1,1 0 0,-1 0 0,1 0 0,-1 0 0,0 0-1,1 0 1,-1 0 0,0 0 0,1 0 0,-1 0 0,1 0-1,-1-1 1,0 1 0,1 0 0,-1 0 0,0 0 0,1 0-1,-1-1 1,0 1 0,1 0 0,-1 0 0,0-1 0,0 1-1,1-1 1,13-13 80,-1 0 0,0-2 1,-1 0-1,-1 0 0,16-31 0,27-68-38,8-16-221,-60 129 156,17-29-183,-18 29 149,1 1 0,-1-1 0,0 0 0,1 1 0,-1-1 0,1 1 0,0-1 0,-1 1-1,1 0 1,0 0 0,4-2 0,-6 3 26,1 0-1,-1 0 0,0 0 1,1 0-1,-1 0 0,0 0 0,1 0 1,-1 0-1,1 0 0,-1 0 1,0 0-1,1 0 0,-1 0 1,0 0-1,1 1 0,-1-1 1,0 0-1,0 0 0,1 0 1,-1 1-1,0-1 0,1 0 1,-1 0-1,0 1 0,0-1 0,0 0 1,1 1-1,-1-1 0,0 0 1,0 1-1,4 11-84,1 23-101,0 44 1,-4-49 203,1 0-1,10 48 1,-10-68 19,0 0 40,0-1 0,1 1 0,6 11 0,-8-19-39,0 1 1,1-1-1,-1 1 0,1-1 1,-1 0-1,1 0 1,0 0-1,0 0 0,0 0 1,0-1-1,0 1 1,1 0-1,-1-1 0,0 0 1,1 1-1,3 0 1,-2-1 14,0 0 1,0 0 0,0-1-1,0 1 1,0-1 0,0 0-1,1 0 1,-1-1 0,0 1 0,0-1-1,-1 0 1,1 0 0,0 0-1,0-1 1,0 1 0,-1-1-1,1 0 1,-1 0 0,1 0-1,-1-1 1,0 1 0,0-1 0,3-2-1,6-7-14,-1 0-1,0-1 0,-1 0 0,10-17 1,3-9-8,-1-1 0,25-61 0,-38 77-50,-1-2 1,9-49-1,-16 72-12,-1 0 0,1 0 1,-1 0-1,0 0 0,0 0 0,0 0 0,0 1 1,0-1-1,-1 0 0,0-4 0,1 7 30,0 0-1,0 0 1,0 0 0,0-1-1,0 1 1,-1 0 0,1 0-1,0 0 1,0-1-1,0 1 1,0 0 0,0 0-1,0 0 1,0 0-1,-1 0 1,1-1 0,0 1-1,0 0 1,0 0 0,0 0-1,-1 0 1,1 0-1,0 0 1,0 0 0,0 0-1,-1-1 1,1 1-1,0 0 1,0 0 0,0 0-1,-1 0 1,1 0 0,0 0-1,0 0 1,-1 0-1,-6 6-189,-3 13 32,8-11 149,-1 0-1,2 1 0,-1-1 1,1 1-1,0-1 1,1 1-1,0-1 0,1 1 1,-1-1-1,4 14 0,0-7 57,0 0 0,1 0 0,0 0 0,15 28-1,-11-28-1,1 0-1,0 0 0,1-1 1,1-1-1,23 23 1,-24-27-66,-1-1 1,1 0-1,0-1 1,1 0-1,-1 0 0,2-2 1,-1 1-1,19 5 1,-27-10-240,0 0 0,0 0 0,0-1-1,0 1 1,0-1 0,-1 0 0,1 0 0,0 0 0,0 0 0,0-1 0,0 0-1,4-1 1,14-3-1731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60 5312,'-24'-3'2400,"34"0"-2080,4-2 1152,4 10-864,22-5 1376,5 3-1120,26-6 640,6-2-864,36-4 64,-1 6-416,10-9 95,-14 4-223,0-4 0,-15 7-96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10 7712,'4'-5'852,"0"1"2830,-15 15-1992,-26 29-136,-49 68 1,37-36-974,-40 82 0,72-124-490,11-19 51,0 1 0,-9 22 1,14-33-180,1 0 0,0 0 0,-1-1 1,1 1-1,0 0 0,0 0 0,-1 0 1,1 0-1,0-1 0,0 1 0,0 0 0,0 0 1,0 0-1,0 0 0,1 0 0,-1-1 1,0 1-1,0 0 0,0 0 0,1 0 0,0 0 1,0 0-86,0-1 0,0 0 0,0 1 0,0-1 0,0 0 1,0 0-1,0 0 0,0 0 0,0 0 0,0 0 0,0 0 1,0 0-1,0 0 0,0-1 0,0 1 0,0 0 0,0-1 1,0 1-1,0 0 0,0-1 0,0 0 0,0 1 0,1-1 1,36-23-3858,6-4 1254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 8384,'-5'-4'3808,"-8"16"-3328,4-4 960,-4 4-896,-10 8 640,5 8-704,-4 12-321,4 0-127,-1 8-32,6-5 0,0 2 256,3-2-128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238 185 5408,'-2'-2'352,"0"1"0,1-1 0,-1 1 1,0 0-1,0 0 0,0-1 0,0 1 0,0 1 1,0-1-1,0 0 0,0 0 0,0 1 0,0-1 0,0 1 1,-1 0-1,-2-1 0,1 2-135,1 0 0,-1 0-1,0 0 1,0 0 0,0 0-1,1 1 1,-1 0 0,1 0 0,-6 3-1,-4 4-17,1 1 0,0 0 0,0 0 0,1 1 0,1 1 0,0 0 0,0 0 0,1 1 0,1 0 0,0 1 0,1-1 0,0 2 0,1-1 0,1 1 0,0-1-1,1 2 1,1-1 0,0 0 0,1 1 0,1-1 0,0 1 0,2 24 0,0-34-81,0 1 0,0-1 0,1 0 0,-1-1 0,1 1 0,6 11 0,-7-14-57,1-1-1,0 1 1,-1 0 0,1 0 0,1-1 0,-1 0 0,0 1 0,1-1-1,-1 0 1,1 0 0,-1 0 0,1 0 0,0-1 0,5 3 0,-2-2 4,0 0 1,1-1-1,-1 0 1,0 0-1,0-1 0,1 0 1,-1 0-1,0 0 1,1-1-1,-1 0 1,7-2-1,4-1 64,-1-1 1,28-13-1,-20 6-58,0-1-1,-1-2 1,33-25 0,54-57 30,-87 77-29,-1-2 0,-1 0 0,-2-1 0,0-1 0,21-35 0,-35 51-93,-1 1-1,-1-1 1,0 1 0,0-1-1,0 0 1,-1-1 0,0 1-1,-1 0 1,1 0 0,-1-12-1,-1 19 8,0 0-1,0 0 0,0 0 1,1 0-1,-1 0 0,1 0 1,-1 0-1,0 0 0,1 0 1,0 0-1,-1 0 0,1 0 1,-1 0-1,1 0 0,0 1 1,0-1-1,0 0 0,-1 0 1,1 1-1,0-1 0,0 1 1,0-1-1,0 1 0,0-1 1,0 1-1,0-1 0,2 1 1,3-2-1,0 1 1,-1 0 0,10-1 0,-13 2 28,13-2-95,-1 1 0,1 1 1,24 3-1,-35-2 64,1-1 1,-1 1 0,0 0-1,0 0 1,0 1-1,0-1 1,0 1 0,0 0-1,-1 0 1,1 0-1,0 1 1,-1-1-1,0 1 1,1 0 0,-1 0-1,0 0 1,3 5-1,-5-6 18,0 0 1,0 1-1,0-1 0,0 0 0,0 1 0,-1-1 0,1 1 0,-1-1 0,0 0 1,0 1-1,0 4 0,-5 33-160,0-2 155,5-35 23,0-1 0,0 1 0,0-1 0,0 1 0,1-1-1,-1 0 1,1 1 0,0-1 0,-1 1 0,1-1 0,0 0 0,0 0 0,1 0 0,-1 1-1,0-1 1,1 0 0,-1 0 0,4 3 0,-2-4 19,-1 1 1,1 0-1,0-1 1,0 0-1,0 1 1,0-1-1,0 0 1,0 0-1,0-1 1,0 1-1,0-1 0,6 1 1,6-2 44,0 0-1,0-1 1,0-1-1,-1 0 1,15-6 0,9-2-10,-1-2-1,-1-1 1,-1-2 0,0-2 0,53-35 0,-78 46-394,-11 8 45,-16 14-88,4-4 312,9-7 49,-1 1 0,1 0 0,0 0 0,0 1-1,1-1 1,0 1 0,0 0 0,0 0 0,0 0 0,1 0 0,0 0 0,0 1 0,-1 10 0,2-9 28,1 0 0,0 1-1,0-1 1,0 0 0,1 1-1,1-1 1,-1 0 0,1 0 0,1 0-1,3 10 1,-5-16 6,0 1 0,1 0-1,-1-1 1,1 1 0,0-1 0,-1 0 0,1 0-1,0 0 1,0 1 0,1-2 0,-1 1 0,0 0-1,1 0 1,2 1 0,-4-3-17,1 1 0,-1 0 0,1-1 0,-1 1 0,1-1-1,0 0 1,-1 0 0,1 1 0,-1-1 0,1 0 0,0 0 0,-1-1 0,1 1 0,0 0 0,-1 0-1,1-1 1,-1 1 0,1-1 0,-1 1 0,1-1 0,-1 0 0,1 0 0,-1 0 0,0 1 0,1-1-1,1-2 1,5-5 14,0 0 0,-1-1-1,0 1 1,-1-1-1,0-1 1,0 1 0,-1-1-1,0 0 1,-1 0-1,0-1 1,0 1 0,-1-1-1,-1 0 1,0 0-1,0 0 1,0-16 0,-2 24-48,-1-1 0,1 1 0,-1-1 0,0 1 0,0 0 0,0-1 0,0 1 0,0 0 0,-1 0 0,1-1-1,-1 1 1,-3-4 0,3 5 3,1 0 0,-1 0-1,0 0 1,0 0 0,0 1-1,0-1 1,0 1-1,0-1 1,0 1 0,0 0-1,-1 0 1,1 0-1,0 0 1,-1 0 0,1 0-1,-1 1 1,1-1-1,-1 1 1,-2 0 0,4 0 4,0 0 1,0 0 0,0 0-1,0 0 1,0 0 0,1 0-1,-1 0 1,0 1 0,0-1-1,0 0 1,1 1 0,-1-1-1,0 1 1,0-1 0,1 1-1,-1-1 1,0 1 0,1-1-1,-1 1 1,1 0 0,-1-1-1,1 1 1,-1 0 0,1-1-1,-1 1 1,1 0 0,0 0-1,-1-1 1,1 1 0,0 0 0,-1 0-1,1 0 1,0 0 0,0-1-1,0 1 1,0 1 0,0 0 24,0-1 1,0 1-1,1-1 1,-1 1 0,0-1-1,1 1 1,-1-1 0,1 1-1,-1-1 1,1 1 0,0-1-1,0 0 1,0 1 0,-1-1-1,1 0 1,1 0-1,-1 0 1,0 0 0,0 0-1,0 0 1,0 0 0,3 1-1,1 1 8,1-1 0,0 1-1,-1-2 1,1 1 0,0-1-1,0 1 1,0-2-1,0 1 1,0-1 0,0 0-1,0 0 1,7-1 0,9-2 77,41-12 1,-56 13-58,229-74 397,-215 68-425,0-1-1,-1-1 1,0-1 0,-1-1-1,33-26 1,-44 31-63,1 0 0,0 1 1,18-10-1,-27 16 44,0 0 0,0-1-1,1 1 1,-1 0 0,0 0 0,0 0-1,1 0 1,-1 0 0,0 0 0,1 0-1,-1 0 1,0 0 0,0 0 0,1 0-1,-1 0 1,0 0 0,0 0 0,1 0 0,-1 0-1,0 0 1,1 1 0,-1-1 0,0 0-1,0 0 1,1 0 0,-1 0 0,0 0-1,0 1 1,0-1 0,1 0 0,-1 0 0,0 0-1,0 1 1,0-1 0,0 0 0,1 0-1,-1 1 1,0-1 0,0 0 0,0 0-1,0 1 1,0-1 0,0 0 0,0 0 0,0 1-1,0-1 1,0 0 0,0 1 0,0-1-1,0 0 1,0 0 0,0 1 0,0-1-1,0 0 1,0 1 0,-3 17-91,3-16 78,-4 16-50,-1-1 0,-1 1-1,-1-1 1,-10 20-1,-12 23-38,19-36 289,-1-1 1,-29 42-1,39-63-145,0 0-1,-1 0 1,0 0-1,1 0 1,-1 0-1,0-1 1,0 1 0,0 0-1,0-1 1,0 0-1,-1 1 1,1-1-1,0 0 1,-1 0-1,1 0 1,0 0-1,-1-1 1,1 1-1,-5 0 1,3-2-18,1 1 1,-1-1 0,1 0-1,0 0 1,-1 0-1,1 0 1,0-1 0,0 1-1,0-1 1,0 0 0,0 1-1,0-2 1,0 1-1,-3-4 1,-26-30 107,6 5-127,35 38-81,0 0 0,1-1-1,0 0 1,0-1 0,0 0 0,18 6 0,-10-5 133,0-2-1,1 0 1,36 2-1,-44-6-17,0-1-1,1 1 0,-1-2 1,0 0-1,0 0 0,0-1 1,0 0-1,11-5 0,17-12 142,-2-1-1,0-2 1,42-34-1,-57 41-270,16-16-9,-26 22 72,0 0-1,17-11 1,-35 65-552,0-22 585,-15 36 0,0 2-143,2 11 171,-24 76 487,41-142-484,1-4-14,1 1 0,0-1 0,-1 1 0,0-1 0,1 1 0,-1-1 0,0 1 0,0-1 0,0 0 0,0 0-1,0 1 1,0-1 0,0 0 0,0 0 0,0 0 0,0 0 0,-2 1 0,2-2 2,0 0 0,1 0 0,-1 1 0,0-1-1,0 0 1,1 0 0,-1 0 0,0 0 0,0 0 0,0 0-1,1 0 1,-1 0 0,0 0 0,0 0 0,1 0 0,-1-1-1,0 1 1,0 0 0,1-1 0,-1 1 0,0 0 0,1-1-1,-1 1 1,0-1 0,1 1 0,-1-1 0,1 1 0,-1-1 0,1 1-1,-1-1 1,1 0 0,-1 1 0,0-2 0,-14-24 303,14 22-338,-8-17 53,0-1-1,2 0 1,-6-31 0,13 50-61,-1 0 1,0 0 0,1 0-1,0 0 1,-1 0 0,1 0-1,0 0 1,1-5 0,-1 8 17,0-1 1,1 1-1,-1-1 1,0 0-1,0 1 1,1-1 0,-1 1-1,0-1 1,1 1-1,-1-1 1,1 1 0,-1-1-1,1 1 1,-1 0-1,1-1 1,-1 1-1,1-1 1,0 1 0,0-1 1,1 1 1,-1 0 0,1-1 0,-1 1-1,0 0 1,1 0 0,-1 0 0,1 0-1,-1 0 1,0 0 0,3 1 0,9 2 57,25 9 0,0 1 62,156 34 585,-109-28-2733,-3 2-6172,-71-20 1108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 6304,'0'0'221,"0"-1"1,-1 0-1,1 1 1,0-1-1,-1 1 1,1-1-1,-1 1 0,1-1 1,-1 1-1,1-1 1,-1 1-1,0 0 1,1-1-1,-3-1 2158,10 0-498,54-6 1522,-38 6-3112,-1 1 1,27 2-1,21 0 81,-7 0-2126,-53-1 345,-1 1 0,1 1 0,-1 0 0,14 4 0,4 6-1577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5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1205 5312,'0'0'1701,"2"0"-1024,0-1-554,-1 1 0,0 0 1,0-1-1,0 1 0,1-1 0,-1 0 0,0 1 0,0-1 0,0 0 0,0 0 0,2-1 0,12-19 2125,-13 18-2122,55-72 1991,-20 24-1435,72-91 882,52-16 36,-33 35-662,-116 111-903,6-7 36,23-18-1,-41 37-80,1-1 0,0 0-1,0 0 1,0 1 0,0-1 0,0 0 0,0 1-1,0-1 1,0 1 0,0-1 0,0 1 0,0 0-1,0-1 1,1 1 0,-1 0 0,0 0 0,0 0-1,0 0 1,0 0 0,0 0 0,1 0 0,-1 0-1,0 0 1,0 1 0,0-1 0,0 0 0,0 1-1,0-1 1,0 1 0,1-1 0,-1 1 0,-1-1-1,1 1 1,0 0 0,0 0 0,0-1 0,0 1-1,0 0 1,-1 0 0,1 0 0,0 0 0,-1 0-1,1 0 1,-1 0 0,1 2 0,3 4 16,-1 0 0,0 0 0,-1 1 1,0-1-1,2 12 0,-2 2 108,0-1 0,-1 1 0,-3 34 0,-14 61 11,13-100-87,1-3-19,-17 88 257,15-87-162,0 0 0,-1 0-1,-1-1 1,-12 25 0,15-34-78,0 0 0,0 0 0,0 0 0,0 0 0,-1 0 0,1-1 0,-1 0 0,0 1 0,0-1 0,0-1 0,-7 4 0,8-4-12,0-1 0,-1 0 0,1 0 0,0 0 0,-1 0 0,1 0 0,0-1 0,-1 0 0,1 1 0,-1-1 0,1 0-1,0-1 1,-1 1 0,1-1 0,-1 1 0,1-1 0,0 0 0,-7-3 0,3 0 25,-1 0-1,1 0 1,0-1-1,0 0 1,0 0-1,-6-7 0,-4-6-12,1-1 0,2 0 0,0-1 0,1-1 0,-15-31 0,13 25-172,6 8-169,9 15 95,8 11 197,2 3-43,1 0 0,0-1 1,0-1-1,24 14 0,54 21 5,-75-38 92,0 0 1,0 0 0,1-2 0,17 4 0,-22-6-4,-1-1 0,1 1 1,-1-1-1,1-1 1,0 0-1,-1 0 1,0-1-1,11-3 0,-2-2 46,0 0 0,-1-2 0,21-12 0,51-38 76,-50 32-96,12-7 55,2 0-13,67-58 0,-115 87-97,0 2-5,-1-1 1,0 0 0,0-1 0,0 1 0,-1-1 0,5-5 0,-8 9-11,1 1 0,-1-1 0,0 1 0,1-1 0,-1 0 0,0 1 1,1-1-1,-1 1 0,0-1 0,0 0 0,1 1 0,-1-1 0,0 0 0,0 1 1,0-1-1,0 0 0,0 0 0,0 1 0,0-1 0,0 0 0,0 1 0,0-1 1,-1 0-1,1 1 0,0-1 0,0 1 0,-1-1 0,1 0 0,0 1 0,-1-1 0,1 1 1,0-1-1,-1 0 0,1 1 0,-1-1 0,1 1 0,-1 0 0,1-1 0,-1 1 1,1-1-1,-1 1 0,0 0 0,1-1 0,-1 1 0,0 0 0,1 0 0,-1 0 1,0-1-1,-4 0-55,0 0 1,0 1-1,0 0 1,0-1-1,-7 2 1,-1 0 4,0 1 0,-1 0 0,1 1 1,0 0-1,1 1 0,-1 0 0,1 1 0,-1 1 0,2 0 1,-1 0-1,1 2 0,-20 15 0,22-16 59,1 1 0,0 0 0,0 1 0,1 0 0,0 0 0,1 1 0,0 0 0,1 0 0,0 0 0,0 0 0,1 1 1,0 0-1,1 0 0,0 0 0,-1 14 0,3-21 30,1 1 1,-1 0-1,1-1 1,0 1-1,1 0 1,-1-1-1,1 1 1,0-1-1,0 1 1,0 0-1,0-1 1,1 0-1,0 1 1,0-1-1,0 0 1,0 0-1,1 0 1,0 0-1,0-1 1,0 1-1,0-1 1,0 1-1,1-1 1,-1 0-1,1 0 1,0-1-1,0 1 1,0-1-1,0 0 1,0 0-1,7 2 1,2 0 17,-1-2 0,1 1 1,0-1-1,0-1 0,0 0 1,0-1-1,0 0 1,0-1-1,24-5 0,0-3 31,0-1-1,38-17 0,2-6 7,97-59 0,-34 16-168,-140 76 77,0 0-1,0 0 1,0 0 0,0 0 0,0 0-1,0 0 1,0 0 0,0 1 0,0-1-1,0 0 1,0 0 0,0 0-1,0 0 1,0 0 0,0 0 0,0 0-1,0 0 1,0 0 0,0 0-1,0 0 1,0 0 0,0 0 0,0 0-1,1 0 1,-1 0 0,0 0 0,0 0-1,0 0 1,0 0 0,0 0-1,0 0 1,0 0 0,0 0 0,0 0-1,0 0 1,0 0 0,0 0-1,0 0 1,0 0 0,0 0 0,0 0-1,0 0 1,0 0 0,0 0 0,0 0-1,1 0 1,-1 0 0,0 0-1,0 0 1,0 0 0,0 0 0,0 0-1,0 0 1,0 0 0,0 0-1,0 0 1,-5 7-120,-17 18 0,-1 2 49,7-6 15,1 1-1,-15 29 1,24-40 84,1 1 1,0-1-1,1 1 1,1 0-1,-1 0 1,-2 23-1,6-31 29,0-1 0,0 0-1,0 1 1,0-1-1,1 0 1,-1 1-1,3 4 1,-3-7-42,0 0-1,1 0 1,-1 0 0,1 0 0,-1 0-1,1 0 1,0 0 0,-1 0-1,1 0 1,0 0 0,0-1-1,-1 1 1,1 0 0,0-1 0,0 1-1,0-1 1,0 1 0,0-1-1,0 1 1,0-1 0,0 1-1,0-1 1,0 0 0,0 0 0,0 1-1,0-1 1,0 0 0,1 0-1,3-1 7,0 1 0,0-1-1,0 0 1,0 0-1,-1-1 1,1 1 0,0-1-1,5-3 1,35-22 133,-32 19-98,186-129 15,-140 95-115,-33 24 86,0-2-1,-2 0 0,-1-1 0,0-2 0,30-38 1,114-195 54,-157 240-117,191-288-45,-134 208-267,-61 81-59,-6 15 390,0-1 1,0 1 0,0 0-1,0 0 1,0 0-1,0 0 1,0 0-1,1 0 1,-1 0-1,0 0 1,0 0-1,0 0 1,0-1-1,0 1 1,0 0-1,0 0 1,0 0-1,0 0 1,0 0-1,0 0 1,0 0-1,0-1 1,0 1-1,0 0 1,0 0-1,0 0 1,0 0-1,0 0 1,0 0-1,0 0 1,-1 0-1,1 0 1,0-1-1,0 1 1,0 0-1,0 0 1,0 0-1,0 0 1,0 0-1,0 0 1,0 0-1,0 0 1,0 0-1,-1 0 1,1 0-1,0 0 1,0 0-1,0 0 1,0 0-1,0 0 1,0-1-1,0 1 1,0 0-1,0 0 1,-1 0-1,1 0 1,0 0-1,0 0 1,0 0-1,0 1 1,0-1-1,0 0 1,0 0-1,0 0 1,-1 0-1,1 0 1,0 0-1,0 0 1,0 0-1,-4 1-27,1 0 0,0 1-1,-1-1 1,1 1-1,0 0 1,0 0 0,0 0-1,0 0 1,1 1 0,-1-1-1,0 1 1,1-1-1,-4 6 1,-16 21-11,1 2-1,1 0 1,-22 49 0,-41 113-34,69-159 119,-9 23 97,2 2-1,-17 76 1,5 108 196,30-214-238,1-12 50,1 0-1,1 0 1,1 1 0,0-1-1,5 22 1,-6-37-163,1 1 1,0-1-1,-1 0 0,1 1 0,1-1 1,-1 0-1,0 0 0,0 0 0,4 4 1,-5-6-183,0 1 0,1-1 0,-1 1 0,1-1 0,-1 0 0,1 1 1,-1-1-1,1 0 0,-1 1 0,1-1 0,-1 0 0,1 0 0,0 0 0,-1 0 1,1 1-1,-1-1 0,1 0 0,-1 0 0,1 0 0,0 0 0,-1 0 0,1 0 1,-1-1-1,1 1 0,0 0 0,-1 0 0,1 0 0,-1 0 0,1-1 0,-1 1 1,1 0-1,-1-1 0,1 1 0,-1 0 0,1-1 0,-1 1 0,1 0 0,-1-1 1,0 1-1,1-1 0,-1 1 0,0-1 0,1 0 0,9-16-6538,3-3 2118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 8384,'-27'-18'4517,"27"18"-4394,1 1 0,0-1 0,0 0-1,-1 1 1,1-1 0,0 0 0,0 0 0,0 0 0,-1 0 0,1 0 0,0 0-1,0 0 1,0 0 0,0 0 0,-1 0 0,2 0 0,3-1 241,18 2 955,37 7 0,4 1-581,10-6-717,77 8 329,-52 6-4411,-94-16 3190,1 0 1,-1 1-1,0 0 1,0 0-1,0 1 1,0-1-1,0 1 1,7 5-1,6 7-2366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7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22 438 3648,'-18'23'1173,"18"-22"-1149,0-1-1,-1 0 1,1 1-1,0-1 1,0 0-1,-1 1 0,1-1 1,0 0-1,0 1 1,-1-1-1,1 0 1,0 1-1,0-1 1,0 1-1,0-1 1,0 0-1,0 1 1,0-1-1,0 1 1,0 2-116,-1 0 422,1 1-1,1-1 1,-1 0-1,0 0 1,1 0 0,1 5-1,-2-7-222,1 0 0,-1 0 0,0-1 0,1 1 0,-1 0 0,1 0 0,-1-1 0,1 1 0,0 0-1,-1-1 1,1 1 0,0 0 0,-1-1 0,1 1 0,0-1 0,0 1 0,0-1 0,-1 0 0,1 1 0,0-1-1,0 0 1,0 0 0,0 1 0,0-1 0,0 0 0,-1 0 0,1 0 0,0 0 0,0 0 0,0 0 0,0 0-1,1-1 1,6-1 303,-1 0 1,0-1-1,1 0 0,-1 0 0,0-1 0,0 0 0,-1 0 0,12-10 0,-10 8-149,241-199 2424,-53 40-863,-107 92-1508,-88 75-573,-3 5 141,-7 14 63,2-5 115,-52 131 1,51-122 34,0 1 1,2 0-1,1 1 0,-2 26 1,7-48-39,0 0 0,0-1 0,1 1 0,-1 0 1,1-1-1,0 1 0,0-1 0,0 1 0,1-1 0,-1 1 1,5 6-1,-5-10-25,0 1 0,0-1 0,0 0 0,0 0 1,0 0-1,0 0 0,0 0 0,0 0 0,1 0 0,-1 0 1,0 0-1,1-1 0,-1 1 0,0 0 0,1-1 0,2 1 1,-2-1-4,0 0 0,1 0 0,-1 0 0,0 0 0,0 0 0,1-1 0,-1 1 0,0-1 0,0 0 1,0 1-1,0-1 0,0 0 0,0 0 0,4-3 0,17-12 88,-1-2 0,-1-1 1,21-22-1,-6 5-79,5-4 10,69-51 0,-47 50-22,-35 25-122,44-36 0,-72 51 91,0 1 0,0 0 0,0 0-1,0 0 1,0 0 0,0 0 0,0 0 0,0 0-1,0 0 1,0 0 0,0 0 0,0 0-1,1 0 1,-1 0 0,0 0 0,0 0 0,0 0-1,0-1 1,0 1 0,0 0 0,0 0-1,0 0 1,0 0 0,0 0 0,0 0 0,0 0-1,0 0 1,0 0 0,0 0 0,0 0-1,0-1 1,0 1 0,0 0 0,0 0 0,0 0-1,0 0 1,0 0 0,0 0 0,-1 0-1,1 0 1,0 0 0,0 0 0,0 0 0,0 0-1,0 0 1,0 0 0,0-1 0,0 1-1,0 0 1,0 0 0,0 0 0,0 0 0,0 0-1,0 0 1,-1 0 0,-8 1-268,-4 5 250,0 0 0,0 1 0,1 1 0,0 0 0,0 0 0,1 1 0,0 1 0,1 0 0,0 0 0,0 1 0,1 0 0,0 1 0,1 0 0,1 0 0,-12 26 0,17-34 54,1 0-1,-1 0 1,1 0-1,0 0 1,0 0-1,1 0 1,-1 1-1,1-1 1,0 0-1,0 0 1,0 1-1,1-1 1,-1 0-1,1 0 1,1 5-1,0-6 0,-1 0-1,1 0 1,-1 0-1,1 0 1,0-1-1,0 1 1,0 0-1,0-1 0,1 1 1,-1-1-1,1 0 1,-1 0-1,1 0 1,0 0-1,0 0 1,-1-1-1,2 1 0,-1-1 1,3 1-1,1 0 28,-1-1-1,1 1 0,0-1 1,-1-1-1,1 0 1,0 0-1,0 0 0,-1 0 1,1-1-1,0 0 1,0-1-1,8-3 0,-1 0-20,0 0 0,0-1 0,-1-1 0,18-12-1,-19 10-21,0 0 0,0 0 0,-1-1-1,-1-1 1,1 0 0,-2-1 0,0 0 0,0 0-1,-1-1 1,0 0 0,11-27 0,-17 33-3,0 0 1,0 0 0,0 0 0,0-10 0,-2 14-29,0 0 1,1 0 0,-1 0-1,-1 1 1,1-1 0,0 0-1,-1 0 1,1 0-1,-1 1 1,0-1 0,0 0-1,0 1 1,0-1 0,-1 0-1,0-1 1,-3-1 1,0 1-1,0 0 1,-1 0-1,1 0 1,-1 1 0,1-1-1,-1 2 1,0-1-1,0 0 1,-1 1 0,-11-2-1,-12-6 14,30 10 2,0 0 0,0 0 0,0 0 0,0 0 0,0 0 0,-1 0 0,1 0 0,0 0 0,0 0 0,0 0 0,0 0 0,0 0 0,0 0 0,0 0 0,0 0 0,0 0 0,0 0 0,0 0 0,0 0 0,0 0 0,0 0 0,0 0 0,0 0 0,0 0 0,-1 0 0,1 0 0,0 0 0,0-1 0,0 1 0,0 0 0,0 0 0,0 0 0,0 0 0,0 0 1,0 0-1,0 0 0,0 0 0,0 0 0,0 0 0,0 0 0,0 0 0,0 0 0,0 0 0,0 0 0,0 0 0,0-1 0,0 1 0,0 0 0,0 0 0,0 0 0,0 0 0,0 0 0,0 0 0,0 0 0,0 0 0,0 0 0,0 0 0,0 0 0,1 0 0,-1 0 0,0 0 0,0 0 0,0 0 0,0 0 0,0 0 0,0 0 0,0-1 0,7-1-1,10-1 23,25-1-78,-1 2 1,0 2-1,0 1 1,67 12-1,-108-13 56,11 2-35,-1 0 1,20 8-1,-27-10 35,-1 1 0,0 0 0,1 0-1,-1 1 1,0-1 0,0 0 0,0 1 0,0-1 0,0 1 0,0 0 0,-1 0-1,1 0 1,-1-1 0,1 2 0,-1-1 0,0 0 0,1 0 0,1 5 0,-2-1 30,0 1 1,0-1 0,-1 1-1,0-1 1,0 1 0,0-1-1,-1 1 1,0-1 0,-2 8-1,-4 11 173,-10 23-1,9-27-92,-8 32 418,15-44-293,5-9 117,13-13 277,-8 4-560,25-20-104,2 1-1,0 2 1,2 2-1,1 1 0,47-20 1,-65 34 1,45-18-131,-58 24 173,1 0 0,0 1 1,1 1-1,-1-1 0,12 1 1,-19 1-4,0 0 1,0 0-1,0 0 0,0 0 1,0 1-1,0-1 1,-1 1-1,1-1 1,0 1-1,0 0 1,-1 0-1,1-1 1,0 1-1,-1 1 1,1-1-1,-1 0 1,1 0-1,-1 0 1,0 1-1,0-1 1,1 1-1,-1-1 1,0 1-1,0-1 1,1 4-1,1 2 21,0 1 1,-1 0-1,0-1 1,1 16-1,1-4 14,5 52 36,-5-28 195,-4-41-274,1 1 0,-1-1 1,0 0-1,0 0 0,0 0 1,0 1-1,-1 3 0,-2 1-2498,2-2 853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46 8544,'-58'-29'3872,"44"21"-3360,14 5 800,5 3-832,12-5-352,6 10-96,22-5-832,8 8 416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8128,'0'-9'3482,"0"13"-431,3 3 1484,2 4-2884,-5 1-1037,-1 0-1,0 0 0,0 0 0,-1 0 0,-6 19 0,0 5-84,-8 98 704,9-61-1063,6-45 165,1-17-932,0-152-17359,-3 99 13300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6976,'-1'-1'92,"1"1"1,0-1 0,0 1-1,0-1 1,0 1-1,0 0 1,0-1-1,0 1 1,0-1 0,0 1-1,0-1 1,0 1-1,0 0 1,1-1-1,-1 1 1,0-1 0,0 1-1,0 0 1,1-1-1,-1 1 1,0 0-1,0-1 1,1 1 0,-1 0-1,0-1 1,1 1-1,-1 0 1,0-1-1,1 1 1,-1 0 0,0 0-1,1 0 1,-1-1-1,0 1 1,1 0-1,-1 0 1,1 0 0,-1 0-1,1 0 1,-1 0-1,0 0 1,1 0-1,-1 0 1,1 0 0,-1 0-1,1 0 1,-1 0-1,0 0 1,1 0-1,-1 0 1,1 0 0,-1 1-1,1-1 1,1 1 231,0 0 1,1 0 0,-1 1-1,0-1 1,0 0-1,-1 1 1,1 0 0,0-1-1,2 4 1,0 0-65,-1 1 0,1 0 0,-1 0 0,0 1 0,-1-1 0,1 1 1,2 12-1,-2 0 110,3 31 0,2 180 430,-7-142-2661,0-86 1638,0 8-806,-1-10 923,0 0-1,0 0 1,1 0-1,-1 1 0,0-1 1,10-4-8232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2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8224,'0'20'3712,"0"16"-3200,-4-9 2016,4 1-1472,-10 25 511,5 2-959,-3 13-224,8-3-224,-8-5 224,3-9-192,-4-8 32,9 2-128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4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180 176 4992,'-1'-3'730,"0"-1"1,0 1-1,1 0 1,-1-1-1,1 1 1,0-5-1,1 6-265,-1 0 0,0 0 0,0 0 0,0 0 0,0 0 0,0-1 0,-1 1 0,1 0 0,-1 0 0,1 0 0,-1 0 0,0 0-1,0 0 1,0 0 0,0 0 0,0 0 0,-2-1 0,2 2-365,0 0-1,0 1 1,0-1-1,0 1 1,0-1 0,0 1-1,0-1 1,0 1-1,0 0 1,-1 0-1,1 0 1,0-1 0,0 1-1,0 0 1,0 0-1,0 1 1,-1-1-1,1 0 1,0 0 0,0 0-1,0 1 1,0-1-1,0 1 1,0-1 0,0 1-1,-2 0 1,-2 2 48,1 0 0,0 0 1,0 1-1,0-1 0,-4 5 1,-1 4 15,-1 0 1,2 1-1,0 0 1,-11 24 0,7-9-148,-13 43 1,21-57 11,1 1-1,0 0 0,1 0 1,0 0-1,1 23 0,2-32 17,-1 0-1,1 0 1,-1-1-1,2 1 1,-1-1-1,1 1 1,-1-1-1,1 1 1,1-1-1,-1 0 1,1 0-1,0 0 0,0 0 1,1-1-1,-1 1 1,1-1-1,7 6 1,-9-8-10,0-1 0,1 1 0,-1-1 0,0 0 0,1 0 0,-1 0 0,1-1 0,-1 1 0,1 0 0,0-1 0,-1 0 0,1 1 0,0-1 0,-1 0 0,1 0 0,-1-1 0,1 1 0,0-1 0,-1 1 0,1-1 0,-1 0 0,1 0 0,-1 0 0,1 0 0,-1 0 0,0-1 0,0 1 0,1-1 0,-1 1 0,0-1 0,0 0 0,-1 0 0,1 0 0,0 0 0,-1 0 0,1 0 0,-1 0 0,1-1 0,-1 1 0,2-5 0,4-14 19,-2 0-1,0 0 1,-1 0 0,-1 0 0,-1-1 0,0-34 0,-3 30 12,-2-1 0,0 1 0,-1-1 0,-2 1 0,-9-25 0,-3-2-503,18 53 430,0-1 1,0 0-1,0 0 1,0 0-1,0 0 1,0 1-1,0-1 1,0 0-1,0 0 1,0 0-1,1 1 1,-1-1 0,0 0-1,0 0 1,1 1-1,-1-1 1,1 0-1,-1 1 1,1-1-1,-1 0 1,1 1-1,-1-1 1,1 0-1,-1 1 1,1-1 0,0 1-1,-1 0 1,2-1-1,19-10 15,-20 10-10,24-7-2,1 1 0,-1 1-1,2 1 1,48-2 0,-24 2-76,69-5-57,-97 10 222,0 0 0,0 1 0,29 6 0,-47-6-17,0 0 0,0 0 0,0 1 0,0-1 1,0 1-1,-1 0 0,1 1 0,-1-1 0,7 6 1,-9-6-23,0 0 0,0 0 1,0 0-1,0 0 0,-1 1 1,1-1-1,-1 1 0,1-1 1,-1 1-1,0 0 0,0-1 1,0 1-1,-1 0 0,1 0 1,0 0-1,-1 0 0,0-1 1,0 6-1,-2 35 161,-3-1 0,-10 48 0,7-44-103,4-11-34,4-35-66,0 1 0,0-1 0,0 0 0,0 0 0,0 0 0,0 0 0,0 0 0,0 0 0,0 0 0,0 0 0,0 1 0,0-1 0,0 0 0,0 0 0,0 0 0,1 0 0,-1 0 0,0 0 0,0 0 0,0 0 0,0 0 0,0 1 0,0-1 0,0 0 0,0 0 0,0 0 0,0 0 0,0 0 0,0 0 0,1 0 0,-1 0 0,0 0 0,0 0 0,0 0 0,0 0 0,0 0 0,0 0 0,0 0 0,0 0 0,1 0 0,-1 0 0,0 0 0,0 0 0,0 0 0,0 0 0,0 0 0,0 0 0,0 0 0,0 0 0,1 0 0,-1 0 0,0 0 0,0 0 0,0 0 0,0 0 0,0 0 0,5-4 61,4-8 35,0-1-1,-2 0 0,13-26 1,6-13-55,-20 41-18,6-9-84,19-26-1,-27 41 36,1 0 0,-1 0-1,1 0 1,0 0 0,0 1 0,1 0 0,-1 0 0,1 0 0,9-4-1,-13 7 25,-1 1 0,1-1 0,-1 1 0,1 0 0,0-1 0,-1 1 0,1 0 0,0 0 0,-1 0 0,1 0 0,0 0 0,-1 1 0,1-1 0,0 0 0,-1 1 0,1-1 0,-1 1-1,1 0 1,-1-1 0,1 1 0,-1 0 0,1 0 0,-1 0 0,0 0 0,1 0 0,-1 0 0,0 0 0,0 1 0,2 1 0,1 3 51,0 0 1,0 0-1,-1 1 0,0-1 1,4 13-1,13 48 175,-14-46-150,0 1 0,2-1 0,0 0 1,16 30-1,-20-45-71,0 1 1,1-1 0,-1 0-1,1 0 1,0 0 0,1-1-1,-1 0 1,1 0 0,0 0-1,0-1 1,1 0 0,0 0-1,-1 0 1,1-1 0,9 3-1,-8-4-385,0 0-1,0 0 0,0-1 1,13 1-1,-18-2 70,0-1 0,0 1 0,0 0 0,0-1 0,0 0 0,0 0 0,0 0 0,0 0 0,-1 0 0,1 0 0,0-1 0,-1 1 0,1-1 0,-1 0 0,1 0 0,1-2 0,0-1-832,0 0-1,-1 0 1,1 0 0,3-10-1,12-25-2777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48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111 929 5152,'4'-14'1648,"-4"14"-1615,0 0 0,0 0 0,0 0 0,0 0 0,0 0 0,0 0 1,0-1-1,0 1 0,0 0 0,0 0 0,0 0 0,0 0 0,0 0 0,0 0 0,0-1 1,0 1-1,0 0 0,-1 0 0,1 0 0,0 0 0,0 0 0,0 0 0,0 0 0,0 0 1,0 0-1,0-1 0,0 1 0,-1 0 0,1 0 0,0 0 0,0 0 0,0 0 0,0 0 1,0 0-1,0 0 0,0 0 0,-1 0 0,1 0 0,0 0-1,0 0 292,1 0-292,-1 0 0,0 0 1,0-1-1,0 1 1,0 0-1,0 0 0,0 0 1,0 0-1,0 0 0,0 0 1,0 0-1,0 0 0,0 0 1,0 0-1,0 0 0,0 0 1,0 0-1,0 0 0,0 0 1,0 0-1,0 0 0,0 0 1,0 0-1,0 0 0,0-1 1,-1 1 290,1 0-291,0 0 1,0 0-1,0 0 0,0 0 1,0 0-1,0 0 0,0 0 1,0 0-1,0 0 0,0 0 1,0 0-1,0 0 0,0 0 1,0 0 131,0-1 0,0 1 0,1 0 0,-1 0 0,0-1 0,0 1 0,1 0 0,-1 0 1,0-1-1,0 1 0,0 0 0,0-1 0,1 1 0,-1 0 0,0-1 0,0 1 0,0 0 0,0-1 0,0 1 1,0 0-1,0-1 0,0 0 0,0 1-80,0 0 1,0 0-1,0 0 1,0 0-1,0-1 1,0 1-1,0 0 1,0 0-1,-1-1 762,1 1-762,0 0 1,-1 0-1,1 0 1,0 0-1,0 0 1,0 0-1,0 0 1,0 0-1,0 0 1,0 0-1,-1 0 1,1 0-1,0 0 1,0 0-1,0 0 1,0 0 0,0 0-1,0 0 1,-1 0-1,1 0 1,0 0-1,0 0 1,0 0-1,0 0 1,0 0-1,0 0 1,-1 0-1,1 0 508,0 1-508,0-1 1,-1 0-1,-12 10 1767,9-7-1700,-1 0 0,1 1 0,0-1-1,0 1 1,0 0 0,-5 7 0,0 2-50,1 1 1,1 0-1,0 0 0,1 0 1,1 1-1,0 0 0,1 0 1,0 1-1,2-1 0,-1 1 1,2-1-1,0 21 0,2-30-52,0 0 0,0 0 0,0-1 0,0 1-1,1-1 1,0 0 0,0 1 0,1-1 0,-1 0-1,1 0 1,0 0 0,1 0 0,3 4 0,-5-8-21,-1 1 1,1-1 0,0 1 0,0-1 0,-1 0-1,1 0 1,0 0 0,0 0 0,0 0 0,0 0-1,0 0 1,0 0 0,1-1 0,-1 0 0,2 1-1,-1-1-8,-1 0 0,1 0 0,-1-1 0,1 1 0,-1-1 0,1 0 0,-1 0 0,0 1 0,1-2 0,-1 1-1,0 0 1,0 0 0,0-1 0,0 1 0,0-1 0,2-1 0,7-9 62,-1 1-1,-1-2 1,0 1 0,-1-1 0,8-16-1,15-22 149,41-60-75,-53 76-134,-16 56-218,-3-14 176,0 20-1,1-1-1,6 41 1,-5-59 59,-1-1 1,1 1-1,1 0 1,0-1-1,0 0 1,0 1-1,1-1 1,0-1-1,0 1 1,1-1-1,0 1 1,0-1-1,7 6 1,-9-9-10,0-1 0,0 0 0,0-1 0,0 1 1,0 0-1,0-1 0,0 0 0,1 0 0,-1 0 0,0 0 0,1 0 1,-1-1-1,1 1 0,-1-1 0,1 0 0,-1 0 0,1 0 0,-1-1 0,1 1 1,-1-1-1,0 0 0,1 0 0,-1 0 0,0 0 0,1 0 0,-1-1 1,0 0-1,3-2 0,6-6-5,0 0 1,-1-1 0,0 0-1,-1-1 1,0-1-1,-1 1 1,0-1-1,-1-1 1,-1 0-1,0 0 1,8-25 0,-13 32-40,0 0 1,-1 0 0,0 0 0,0 0 0,0 0 0,-1 0 0,-1-11 0,1 14-16,-1 1 0,1-1 0,-1 1 1,0-1-1,0 0 0,-1 1 0,1 0 1,-1-1-1,1 1 0,-1 0 0,0 0 0,0 0 1,-1 0-1,1 0 0,-4-3 0,6 6 23,0 0 0,0 0-1,0 0 1,0 0 0,1 0 0,-1 0-1,0 0 1,0 0 0,0 0-1,0 0 1,0-1 0,1 1 0,-1 0-1,0 0 1,0 0 0,0 0-1,0 0 1,0 0 0,0 0 0,0 0-1,1 0 1,-1 0 0,0-1-1,0 1 1,0 0 0,0 0 0,0 0-1,0 0 1,0 0 0,0 0 0,0-1-1,0 1 1,0 0 0,0 0-1,0 0 1,0 0 0,0 0 0,0-1-1,0 1 1,0 0 0,0 0-1,0 0 1,0 0 0,0 0 0,0-1-1,0 1 1,0 0 0,0 0-1,0 0 1,0 0 0,0 0 0,0 0-1,0-1 1,0 1 0,0 0-1,-1 0 1,1 0 0,0 0 0,0 0-1,0 0 1,0 0 0,14 0-55,-13 0 58,24 3 28,1-1 1,-1-2-1,1-1 1,-1 0-1,0-2 1,0-1-1,0-1 1,0-2-1,28-10 1,-25 6 37,0-2 0,-1-1 1,0-1-1,-1-1 0,44-37 1,-32 15 101,-1-1 1,53-74-1,-59 64-26,-2-1 0,40-95 0,-59 122-84,6-14 23,-1-2-1,-2 1 1,-2-2-1,-2 1 1,4-43 0,-12 71-48,-1 11-31,0 0-1,0 0 1,0 0-1,0 0 0,0 0 1,0 0-1,0 0 0,0 0 1,0 0-1,0 0 1,0 0-1,0-1 0,0 1 1,0 0-1,0 0 1,0 0-1,0 0 0,0 0 1,0 0-1,0 0 0,-1 0 1,1 0-1,0 0 1,0 0-1,0 0 0,0 0 1,0 0-1,0 0 1,0 0-1,0-1 0,0 1 1,0 0-1,0 0 0,0 0 1,0 0-1,0 0 1,-1 0-1,1 0 0,0 0 1,0 0-1,0 0 1,0 0-1,0 0 0,0 0 1,0 0-1,0 0 0,0 0 1,0 0-1,0 0 1,0 0-1,-1 1 0,-13 15-364,2 3 235,-15 32 0,25-48 127,-159 374 80,28 17 641,44-70-107,89-326-475,4-16-160,11-29 1,-4 25-51,0-1 0,1 2 0,2-1 0,18-22 1,-22 31 28,1 2 1,0-1 0,0 1-1,1 1 1,1 0 0,0 1-1,26-15 1,-36 23 26,-1 0 0,0 0 0,1 0 0,-1 0 0,1 0 1,-1 1-1,1-1 0,-1 1 0,1-1 0,-1 1 0,1 0 0,0 0 0,-1 0 0,1 1 0,-1-1 0,1 1 0,-1-1 0,5 2 0,-4 0 36,0 0-1,0 0 1,0 0-1,0 0 1,-1 0-1,1 1 0,-1-1 1,0 1-1,1 0 1,-1-1-1,0 1 1,2 4-1,2 6 88,-1 0-1,1 1 1,-2-1 0,0 1-1,3 19 1,-4-18-65,1 1-1,1-1 1,0-1 0,1 1-1,1-1 1,0 0 0,13 19-1,-17-29-13,-1-1 0,1 1 0,1 0 0,-1-1 0,5 4 0,-7-6-13,0 0 0,0 0 0,1-1 1,-1 1-1,0 0 0,1 0 0,-1-1 0,0 1 1,1-1-1,-1 1 0,1-1 0,-1 0 1,1 0-1,-1 0 0,1 1 0,-1-1 1,1-1-1,-1 1 0,1 0 0,2-1 0,-2 0 11,1 0-1,0 0 0,0-1 0,-1 0 0,1 1 0,-1-1 0,1 0 0,-1 0 1,4-5-1,17-23 60,-12 14-36,122-169-34,-109 157-239,-29 42 284,1 0 0,-3 22 0,3-18-19,2 1 0,0 26-1,2-39-25,0 1 0,1-1-1,0 1 1,0-1 0,0 0-1,1 1 1,0-1 0,0 0-1,1 0 1,4 8 0,-6-12 1,1 0 1,-1-1 0,1 1-1,-1-1 1,1 1-1,0-1 1,-1 0-1,1 1 1,0-1 0,0 0-1,0 0 1,0 0-1,0-1 1,0 1 0,0 0-1,0-1 1,1 1-1,-1-1 1,0 0 0,0 0-1,0 1 1,1-2-1,2 1 1,6-1 23,-1-1 0,1 0 0,15-6 0,-16 5-37,68-23-73,-1-3 0,-1-4 1,73-43-1,-45 12 155,-103 64-87,0-1 0,-1 1 0,1-1-1,0 1 1,-1 0 0,1-1 0,0 1 0,0 0-1,0 0 1,-1 0 0,1-1 0,0 1 0,0 0-1,1 0 1,-1 3-83,-5 3 16,-6 4 38,1 1-1,0 0 0,0 0 1,1 1-1,0 1 0,-8 17 1,12-20 47,1-1 0,-1 1 1,2 0-1,-1 0 0,1 1 0,1-1 0,0 0 1,0 1-1,2 15 0,-1-23-3,0 0-1,1 0 0,0-1 1,-1 1-1,1 0 1,0-1-1,2 4 1,-2-5-5,-1 0 1,1 0 0,0 0 0,-1 0 0,1 0-1,0 0 1,0 0 0,-1-1 0,1 1-1,0 0 1,0 0 0,0-1 0,0 1-1,0-1 1,0 1 0,0-1 0,0 1 0,0-1-1,0 1 1,2-1 0,1 0 11,1-1 0,-1 0 0,0 0 0,0 0-1,0 0 1,0 0 0,0-1 0,0 0 0,5-3 0,63-42 239,-6 3-225,-24 19-48,-6 5 4,-1-2 0,49-39 0,-58 36-42,-1-1-1,-2-1 1,0-1 0,-2-2 0,-1 0 0,20-40 0,87-228 159,-97 219 36,-6 3-17,-19 58 3,-4 5-86,-1 13-45,-1 0-1,1 1 1,-1-1-1,1 0 1,-1 1 0,1-1-1,-1 0 1,1 1-1,0-1 1,-1 1-1,1-1 1,0 1-1,-1-1 1,1 1-1,0-1 1,-1 1 0,1-1-1,0 1 1,0-1-1,0 1 1,0-1-1,-1 2 1,-4 13-73,0-1 1,-3 18 0,4-16 61,-52 235-22,39-169 58,10-52 40,-3 11-22,3-1 0,-5 77 0,12-116-29,0 1 0,0-1 1,0 1-1,0-1 0,0 1 0,0-1 1,1 1-1,-1-1 0,1 0 0,-1 1 1,1-1-1,-1 0 0,1 1 1,0-1-1,-1 0 0,2 2 0,-1-3-6,0 1-1,0-1 0,-1 1 0,1-1 1,0 1-1,0-1 0,0 1 0,0-1 0,0 0 1,0 1-1,0-1 0,0 0 0,0 0 1,0 0-1,0 0 0,-1 0 0,1 0 1,2 0-1,3-2-41,0 1 1,0-1-1,1 0 1,-1-1-1,10-5 0,-2 1-121,-11 6 160,-1 1-1,1-1 0,-1 0 0,1 1 0,-1-1 0,1 1 0,-1 0 0,1 0 0,-1 0 0,1 0 0,-1 0 0,1 1 0,-1-1 0,1 1 1,-1-1-1,1 1 0,-1 0 0,0 0 0,1 0 0,-1 0 0,0 1 0,0-1 0,0 1 0,0-1 0,0 1 0,0 0 0,0-1 0,0 1 1,1 3-1,4 5 2,0 0 0,-1 1 1,0 0-1,7 19 1,-10-22 0,9 23-2797,13 60-1,-20-58-4439,-1-14 4123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4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 11808,'-58'-16'5343,"40"16"-4639,15 0-672,-2 0-1440,10 0 833,8 3-3489,4 10 2272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54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1075 4160,'0'1'130,"0"0"0,0-1 0,-1 1 0,1-1 0,0 1 0,0-1 0,0 1 0,0-1 0,0 1 0,0 0 0,0-1 0,0 1 0,0-1 0,0 1 0,0 0 0,0-1 0,0 1 0,1-1 0,-1 1 0,0-1 0,0 1 0,1-1 0,-1 1 0,0-1 0,1 1 0,-1-1 0,0 1 0,1-1 0,-1 1 0,1-1 0,-1 0 0,1 1 0,0 0 182,1 1 0,-1-1 0,0 0-1,1 0 1,-1 0 0,0 0 0,1 0-1,0 0 1,-1-1 0,1 1 0,1 0 0,-1 0-134,0-1 0,0 0 0,0-1 0,0 1 1,0 0-1,0 0 0,0-1 0,0 0 0,0 1 0,0-1 1,0 0-1,-1 0 0,1 1 0,2-3 0,21-17 812,-20 15-706,34-29 669,143-122 1118,-146 129-1887,-1 2 6,-2-2 0,0-1 0,49-56 0,-56 50-118,-1-2 1,-2 0-1,-2-1 1,24-57-1,49-169 1758,-91 254-1607,0 0 0,-1 0 0,0-1 0,1-15 0,-13 59-703,-65 297 155,53-221 271,16-75 132,1 1 0,2 0 0,1 1-1,5 61 1,-3-94-21,1 7 51,0-1 1,4 15-1,-4-23-61,0 1 0,-1-1 1,1 0-1,0 0 0,0 0 0,0 0 0,1 1 1,-1-2-1,0 1 0,1 0 0,-1 0 0,1 0 0,0-1 1,-1 1-1,1 0 0,3 1 0,-4-3-30,0 1 1,0-1-1,0 0 0,0 1 0,-1-1 1,1 0-1,0 0 0,0 0 0,0 0 0,0 1 1,0-1-1,0-1 0,0 1 0,0 0 0,0 0 1,0 0-1,0 0 0,0-1 0,0 1 0,0 0 1,0-1-1,18-14 120,-15 11-98,123-119 520,-83 78-499,-3 2-50,-3-2 1,-1-2 0,31-53-1,-20 24 52,-2-2 1,35-88-1,-58 115-31,13-33 242,-27 48-107,-8 29-161,-1 6-11,0 1 1,1 0-1,-1-1 1,0 1-1,0 0 1,0-1-1,0 1 1,0 0-1,0-1 1,0 1-1,0-1 1,0 1-1,0 0 1,0-1-1,0 1 1,0 0-1,0-1 1,0 1-1,0-1 1,0 1-1,0 0 1,-1-1-1,1 1 1,0 0-1,0-1 1,-1 1 0,-10 11-183,0 5 168,1 0 0,-10 23 1,-59 127 188,-49 95 249,113-235-399,-25 42 75,-55 130 1,88-181-31,6-14-37,-1 0-1,1 1 1,-1-1-1,1 1 1,0-1 0,0 6-1,1-9-17,0 0 0,0 0 0,0 1 0,0-1 0,0 0 0,0 0 1,1 0-1,-1 0 0,0 0 0,0 1 0,0-1 0,0 0 0,0 0 0,1 0 0,-1 0 0,0 0 0,0 0 0,0 0 0,0 0 0,1 0 0,-1 0 0,0 1 0,0-1 0,0 0 0,0 0 1,1 0-1,-1 0 0,0 0 0,0 0 0,0 0 0,1 0 0,-1 0 0,0-1 0,0 1 0,0 0 0,0 0 0,1 0 0,-1 0 0,0 0 0,0 0 0,0 0 0,0 0 0,0 0 0,1 0 0,-1-1 1,0 1-1,0 0 0,0 0 0,0 0 0,12-8 77,104-86-137,-91 76-79,1 2 0,0 1 0,31-13 0,-54 26 96,0 1 0,0 0 0,1 0 0,-1 0 0,0 0 0,1 1 0,-1-1 0,1 1 0,-1 0 0,5 0 0,-6 1 20,1-1 0,-1 1 0,0-1 0,0 1-1,0 0 1,0 0 0,0 0 0,0 0 0,0 0-1,0 0 1,-1 1 0,1-1 0,0 1 0,-1-1-1,1 1 1,-1 0 0,2 2 0,7 13-39,0 0 0,-2 1 1,0 0-1,8 30 0,-7-21 140,15 31-1,-24-58-84,4 8 48,0 0-1,1 0 1,0 0-1,0-1 1,11 13-1,-14-18-26,-1-1 0,1 0 0,-1 1 0,1-1 0,0 0 0,-1 0 0,1 0-1,0 0 1,0-1 0,0 1 0,0 0 0,0-1 0,0 1 0,0-1 0,0 0 0,0 0-1,0 0 1,0 0 0,0 0 0,0 0 0,0 0 0,0-1 0,0 1 0,0-1 0,0 1-1,-1-1 1,1 0 0,0 0 0,0 1 0,0-1 0,-1-1 0,1 1 0,2-2 0,9-8 111,0 0 1,0-1 0,18-24 0,29-46 205,-54 72-347,0 0 0,0 0 0,4-14 0,-8 21-16,-1 0 0,0 0 0,0 0 0,-1-1 0,1 1 0,0 0 0,-1 0-1,0 0 1,0-1 0,0 1 0,0 0 0,0 0 0,-1 0 0,0-1-1,1 1 1,-3-5 0,2 7 11,1 0 0,-1 0 0,0 0 0,1 0-1,-1 1 1,0-1 0,1 0 0,-1 1 0,0-1 0,0 0 0,0 1-1,0-1 1,0 1 0,0-1 0,1 1 0,-1 0 0,0-1-1,0 1 1,0 0 0,0 0 0,0 0 0,-1 0 0,1 0 0,0 0-1,0 0 1,0 0 0,0 0 0,0 0 0,0 0 0,0 0 0,0 1-1,0-1 1,0 1 0,1-1 0,-1 0 0,0 1 0,-2 1-1,-2 1 10,1 0 0,-1 0 0,0 0 0,1 1 0,-7 7 0,7-6 47,0 0 1,1 0-1,-1 1 0,1-1 0,1 1 1,-1-1-1,1 1 0,0 0 0,0 0 0,1 0 1,-1 0-1,1 1 0,1-1 0,-1 0 1,1 0-1,1 12 0,0-9-36,1 0 1,0 0-1,0 0 1,0 0-1,1-1 1,0 1-1,1-1 1,0 0-1,0 0 1,1 0-1,7 8 1,-2-5-168,0 0 0,1 0 0,0-1 0,0-1 0,1 0 1,1 0-1,-1-1 0,2-1 0,-1 0 0,1-1 1,0 0-1,0-1 0,0-1 0,1 0 0,-1-1 1,1-1-1,26 1 0,-35-2-338,0-2 1,0 1 0,1-1-1,-1 0 1,0 0-1,0 0 1,0-1-1,0 0 1,-1 0-1,1-1 1,0 0 0,-1 0-1,0 0 1,0 0-1,0-1 1,0 0-1,0 0 1,-1 0-1,1-1 1,-1 1-1,-1-1 1,7-9 0,-8 8-511,1 0 0,-1-1 0,0 0 0,1-7 0,6-27-2374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5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18 112 8736,'-18'0'3936,"58"0"-3424,0-3 1216,5-2-1056,28-7 223,3 0-543,45-8-160,1 9-96,21-9-224,-7 7 64,-2 1-3487,-12 9 1951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58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1011 5632,'0'0'55,"-1"0"0,1 0 0,0 0 0,0 0-1,0 0 1,0 0 0,0 0 0,0 0 0,0 0 0,0 0 0,-1 0 0,1 0 0,0 0 0,0 0 0,0 0 0,0 0 0,0 0 0,0 0 0,0 0-1,0 0 1,-1 0 0,1 1 0,0-1 0,0 0 0,0 0 0,0 0 0,0 0 0,0 0 0,0 0 0,0 0 0,0 0 0,0 0 0,0 0-1,0 0 1,0 1 0,0-1 0,0 0 0,0 0 0,-1 0 0,1 0 0,0 0 0,0 0 0,0 1 0,4 4 1107,-3-4-996,0 0 0,0-1-1,0 1 1,0 0 0,0 0 0,0-1-1,0 1 1,0 0 0,1-1 0,1 1-1,1 0 165,1-1-1,-1 0 0,1 0 1,-1 0-1,1-1 0,-1 0 1,1 1-1,-1-2 0,0 1 0,1 0 1,-1-1-1,0 0 0,0 0 1,0 0-1,0 0 0,5-5 1,5-4 190,-1-1 1,-1-1-1,11-13 1,-3 4 86,73-69 651,-11 11 28,-64 56-443,-15 21-421,-12 20-311,5-10-116,-8 15-22,-11 27 0,-36 153 111,48-159-82,-80 283 440,56-208 854,45-169 422,26-95-1399,-10 36-324,-12 64-33,1 0 0,3 0 0,2 2 0,1 0 0,3 2 0,1 0 0,41-49 0,117-139-63,-178 223 60,1 1-1,0-1 1,0 1 0,1 0-1,0 1 1,0 0 0,11-7-1,-17 12 28,1-1-1,-1 0 1,1 1-1,-1-1 1,1 1-1,0-1 1,-1 1-1,1 0 1,0 0-1,-1-1 1,1 1-1,-1 1 1,1-1-1,0 0 1,-1 0-1,1 0 1,0 1-1,-1-1 1,1 1-1,1 0 1,-1 1 12,1-1 0,-1 1 0,0 0 0,-1-1 0,1 1 1,0 0-1,0 0 0,-1 0 0,1 0 0,-1 1 0,2 3 1,1 3 18,0 0 0,-1 0 0,0 1 0,-1-1 0,2 17 0,-3-13 15,-1 0-1,-1 1 0,1-1 1,-2 0-1,0 0 1,-1 0-1,0 0 0,-7 16 1,4-12 8,-1 0 0,-1-1 0,-1-1 0,0 1 0,-21 24 0,25-34 13,0 0 0,-1 0 0,0 0 0,0-1 0,-1 0 0,0 0 0,0-1 0,0 0-1,-10 5 1,13-8-29,0 1-1,-1-1 1,1 0-1,-1 0 1,1 0-1,-1-1 1,1 0-1,-1 1 1,1-2-1,-1 1 1,0 0-1,1-1 1,-1 0-1,1 0 1,0 0-1,-1-1 1,1 1-1,-7-5 1,7 4-39,-1-1 1,1 0 0,0-1-1,-1 1 1,1-1-1,1 1 1,-1-1 0,-6-9-1,9 11 2,0 1 0,0 0-1,0-1 1,1 1 0,-1-1 0,0 0 0,1 1-1,-1-1 1,1 0 0,-1 1 0,1-1 0,0 0-1,0 1 1,0-1 0,0 0 0,0 1 0,0-1-1,0 0 1,0 0 0,1 1 0,-1-1 0,1 1-1,-1-1 1,1 0 0,0 1 0,-1-1 0,1 1-1,0-1 1,0 1 0,0 0 0,0-1 0,3-1-1,-1 0-1,1 0-1,-1 1 1,1 0-1,0 0 0,0 0 1,0 0-1,0 0 0,0 1 1,7-2-1,42-5-122,-36 6 113,226-24-126,136-21 211,-340 40-9,81-18 60,-96 19-14,-1-1 0,43-20 0,-54 21 84,-17 7-160,-19 9-217,-82 42-183,-30 18 196,119-60 188,1 1-1,0 1 1,1 0 0,1 1-1,-23 25 1,30-30 4,1 1-1,0-1 1,1 1-1,0 0 1,0 0-1,1 1 1,0 0-1,0 0 1,-2 12 0,6-21-1,0 1 1,-1-1-1,1 1 1,0 0-1,0-1 1,0 1-1,0 0 1,0-1-1,0 1 1,0 0 0,0-1-1,1 1 1,-1-1-1,1 1 1,-1-1-1,1 1 1,0-1-1,-1 1 1,1-1-1,0 1 1,2 1 0,-1-2 2,-1 0 1,1 0-1,-1 0 1,1 0-1,0 0 1,0-1-1,-1 1 1,1-1-1,0 1 1,0-1-1,0 0 1,-1 1-1,1-1 1,0 0-1,0 0 1,2-1-1,5 0 59,0-1-1,0 0 0,-1-1 1,1 0-1,-1 0 0,12-6 1,5-6 22,0-1 0,-1 0-1,-1-2 1,29-29 0,-21 15-28,-1-2 0,29-42-1,-54 69-83,13-18-350,-18 25 365,0 1 0,0-1 1,0 0-1,0 0 1,0 0-1,0 0 1,0 0-1,0 0 1,0 0-1,0 0 1,0 0-1,0 0 1,0 0-1,0 0 1,0 0-1,1 0 0,-1 0 1,0 0-1,0 0 1,0 0-1,0 0 1,0 0-1,0 0 1,0 0-1,0 0 1,0 0-1,0 0 1,0 0-1,0 0 0,0 0 1,0 0-1,0 0 1,0 0-1,0 0 1,1 0-1,-1 0 1,0 0-1,0 0 1,0 0-1,0 0 1,0 0-1,0 0 1,0 0-1,-7 18-82,5-12 96,0-1 0,0 1 0,1 0 0,0 0 0,0-1 0,1 1-1,0 0 1,0 0 0,0 0 0,1 0 0,1 7 0,-1-8 3,0 0 0,0 1 0,0-2 1,1 1-1,0 0 0,0 0 0,0 0 0,1-1 1,0 0-1,-1 1 0,1-1 0,1 0 0,3 4 0,-5-7 2,0 1 0,0-1-1,0 0 1,0 0 0,0 0-1,1 0 1,-1 0-1,0-1 1,0 1 0,1-1-1,-1 1 1,0-1 0,1 0-1,-1 0 1,0 0-1,1 0 1,-1 0 0,0-1-1,4 0 1,4-2 0,-1 0 0,0 0 0,12-7 0,-14 6 15,3-1-15,150-75 249,-53 29-60,-95 42-299,-10 8-55,-6 7-29,-11 13 26,8-10 150,0 0 0,-11 19 0,16-24 14,0 1 0,1-1 1,-1 1-1,1-1 0,0 1 0,0 0 1,1-1-1,-1 1 0,1 0 1,0 7-1,1-7-6,-1 0-1,1 0 1,1 0 0,-1 0 0,1 0-1,-1 0 1,1 0 0,1 0-1,-1-1 1,1 1 0,-1-1 0,1 0-1,1 0 1,-1 0 0,1 0 0,-1 0-1,1-1 1,8 6 0,-7-5 3,1-1 0,0 0 0,0 0 0,0 0 0,1-1 0,-1 1 0,1-2 0,-1 1 0,1-1 0,0 0 0,-1 0 0,1-1 0,0 0 0,7 0 0,1-3 25,0 1 0,-1-2-1,1 0 1,-1-1 0,0 0 0,0-1 0,-1-1 0,20-12 0,-1-3 86,59-52-1,-62 45-53,-2 0-1,-1-2 0,-1 0 0,-2-2 0,31-58 0,74-149-367,-109 203 439,-1-1 0,15-46 0,-31 79-147,-1-1-1,0 1 0,0 0 1,0-1-1,0 1 0,-1-1 1,-1-9-1,1 14 6,0 0-1,0 0 0,0 0 1,0 0-1,0 0 1,-1 0-1,1 0 1,0 0-1,-1 0 1,1 0-1,-1 0 1,1 0-1,-1 0 0,1 0 1,-1 1-1,0-1 1,1 0-1,-1 0 1,0 1-1,0-1 1,1 0-1,-1 1 1,0-1-1,0 1 0,0-1 1,0 1-1,0-1 1,0 1-1,0-1 1,0 1-1,0 0 1,0 0-1,0 0 1,0 0-1,0-1 1,0 1-1,0 0 0,0 1 1,0-1-1,-1 0 1,-3 1-33,0 0 1,0 0 0,0 1-1,0 0 1,1 0 0,-1 0-1,-5 3 1,1 1-1,1 1 0,1-1-1,-1 2 1,1-1 0,0 1-1,0 0 1,1 0 0,-10 18-1,1-1 51,2 2-1,1-1 1,-14 43-1,-11 85 28,31-121-46,1 0 1,-1 36-1,6-58 39,0 1 0,1-1-1,0 0 1,1 1 0,0-1 0,1 0 0,0 0-1,1 0 1,8 18 0,-10-26-15,0-1 0,-1 1 0,1 0 0,0-1 0,0 1-1,0-1 1,0 1 0,1-1 0,-1 0 0,1 0 0,-1 0 0,1 0 0,0-1 0,0 1-1,0-1 1,0 1 0,0-1 0,0 0 0,0 0 0,0-1 0,0 1 0,0-1 0,4 1-1,15-1 54,-1 0 0,0-2 0,0-1 0,0 0 0,0-1 0,30-11 0,-20 3-134,0 0 1,-1-3-1,40-23 1,-70 38 59,0 0 0,0 0 1,0-1-1,0 1 0,0 0 1,0 0-1,0 0 0,0 0 1,0 0-1,1 0 0,-1 0 1,0 0-1,0 0 0,0 0 1,0 0-1,0 0 0,0 0 1,0 0-1,0 0 0,0 0 1,0 0-1,1 0 0,-1 0 1,0 0-1,0 0 0,0 0 0,0 1 1,0-1-1,0 0 0,0 0 1,0 0-1,0 0 0,0 0 1,0 0-1,0 0 0,0 0 1,0 0-1,0 0 0,1 0 1,-1 0-1,0 0 0,0 0 1,0 1-1,0-1 0,0 0 1,0 0-1,0 0 0,0 0 1,0 0-1,0 0 0,0 0 1,0 0-1,0 0 0,0 9-62,-4 7 96,3-14-44,-2 6 12,0-1-1,1 0 1,-1 1 0,-1 14-1,3-21 14,1 1-1,0-1 0,0 1 1,0-1-1,0 1 0,0-1 1,0 0-1,0 1 0,0-1 0,1 1 1,-1-1-1,1 0 0,-1 1 1,1-1-1,-1 0 0,1 1 1,0-1-1,0 0 0,-1 0 1,1 0-1,0 1 0,0-1 0,0 0 1,0 0-1,0-1 0,1 1 1,-1 0-1,0 0 0,0 0 1,1-1-1,-1 1 0,0-1 1,1 1-1,-1-1 0,3 1 0,3 0-5,0 0 0,0 0 0,0-1 0,0 0 0,0 0-1,0-1 1,12-2 0,2-3 5,24-9 0,0-1-4,120-35-4,-159 50-10,8-3-54,-13 5 33,-8 2 13,-3 3-13,0 0-1,-16 12 0,14-8 10,8-7 27,0 0 0,0 0 0,0 1 0,1-1 0,0 1 1,0 0-1,0 0 0,0 0 0,0 1 0,1-1 0,0 1 0,0-1 0,0 1 0,1 0 0,-1 0 0,1 0 0,0-1 0,0 1 0,1 7 0,0-11 1,0 1 0,0-1 0,0 0-1,0 0 1,1 0 0,-1 1-1,1-1 1,-1 0 0,1 0 0,-1 0-1,1 0 1,-1 0 0,1 0-1,0 0 1,0 0 0,-1 0-1,1 0 1,0 0 0,0 0 0,0-1-1,0 1 1,0 0 0,0 0-1,0-1 1,0 1 0,1-1-1,-1 1 1,0-1 0,0 0 0,0 1-1,3-1 1,0 1 5,1-1-1,0 1 0,0-1 1,0 0-1,0 0 1,6-1-1,44-8-30,0-2 0,-1-2 0,-1-3-1,85-36 1,-130 47 18,1 0 1,-1-1-1,-1 0 0,9-7 0,4-3-5,-18 14-2,-1 1 3,0 0-1,0 0 1,0 1 0,0-1 0,1 0 0,-1 0 0,0 1 0,1-1 0,-1 1-1,0-1 1,1 1 0,-1 0 0,1-1 0,1 1 0,-1-1 14,0 0-1,0 1 1,0-1 0,0-1 0,0 1 0,0 0 0,0 0-1,0-1 1,0 1 0,0-1 0,-1 0 0,1 1 0,-1-1-1,1 0 1,-1 0 0,0 0 0,0 0 0,2-4 0,3-7 29,-1 0-1,4-14 1,-5 12-14,48-147-121,35-102-316,-74 231 337,-5 13 88,0 0 0,-1-1 1,-2 0-1,5-25 0,-10 43-2,0-18-213,0 20 191,0 1 0,0-1 0,0 1 0,-1-1-1,1 1 1,0 0 0,0-1 0,0 1 0,-1-1 0,1 1 0,0 0-1,-1-1 1,1 1 0,0 0 0,-1-1 0,1 1 0,0 0 0,-1 0-1,1-1 1,-1 1 0,1 0 0,-1 0 0,1 0 0,0-1 0,-1 1-1,1 0 1,-1 0 0,1 0 0,-1 0 0,1 0 0,-1 0 0,1 0-1,-1 0 1,1 0 0,-1 0 0,1 0 0,-1 0 0,1 1 0,0-1-1,-1 0 1,1 0 0,-1 0 0,0 1 0,-4 1-16,0 1 1,1 0-1,-1 0 1,0 0-1,1 1 1,0-1-1,0 1 0,0 0 1,0 0-1,1 0 1,0 1-1,-6 9 1,-1 3 45,1 2 0,-11 28 0,0 12 65,2 1-1,3 1 1,2 0 0,3 0 0,-3 106-1,13-165-80,0 15 56,0-1 0,1 0 0,1 1 1,5 22-1,-6-35-44,0 1 0,1-1 0,0 0 0,-1-1 0,1 1 0,0 0 0,1 0 0,-1-1 0,1 0 0,0 1 0,-1-1 0,1 0 1,1 0-1,-1 0 0,0-1 0,1 1 0,-1-1 0,1 0 0,0 0 0,0 0 0,0 0 0,5 1 0,2-1 24,1 0 0,-1 0 0,1-1 0,-1-1 0,1 0 0,14-2 1,6-2 98,33-8 1,-59 10-122,42-8 88,71-27 1,-105 31-88,0 0 0,-1 0 0,1-2 1,-2 0-1,1 0 0,-1-1 1,0 0-1,-1-1 0,15-17 0,-16 9-55,-10 18 39,0 0 0,0 0 1,0 0-1,0-1 0,0 1 0,0 0 0,0 0 0,0 0 0,0-1 0,0 1 0,0 0 0,0 0 1,0 0-1,0 0 0,0-1 0,0 1 0,0 0 0,0 0 0,0 0 0,0 0 0,0-1 0,0 1 0,0 0 1,0 0-1,-1 0 0,1 0 0,0 0 0,0-1 0,0 1 0,0 0 0,0 0 0,-1 0 0,-9 3 10,-10 9 64,1 1 1,-35 29 0,53-40-77,-1-1 0,1 0 1,0 1-1,-1-1 1,1 1-1,0 0 0,0-1 1,0 1-1,0 0 0,0 0 1,1-1-1,-1 1 0,0 0 1,1 0-1,0 0 1,-1 0-1,1 0 0,0 0 1,0 0-1,0 0 0,0 0 1,1 2-1,-1-1 13,1 0 0,0 0-1,1 0 1,-1 0 0,0 0-1,1 0 1,0-1 0,0 1-1,0-1 1,0 1 0,0-1-1,0 0 1,4 3 0,1 1 41,0-1 1,1 0-1,0-1 1,0 0-1,0 0 1,1 0-1,-1-1 1,1-1-1,0 1 1,12 0-1,-10-1-649,0-1-1,1 0 1,-1-1-1,1-1 1,-1 0-1,0 0 1,22-6-1,-14-3-4820,-10 9 3044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58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8736,'-29'-16'3936,"34"16"-3424,5 0-1696,4-4 480,7 4 416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6:5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10 181 5152,'-10'-13'2336,"20"10"-2048,-5-1 1056,3 4-800,6-8 1120,4 0-960,22-9 1280,10 5-1120,39-11 160,11 3-640,21 0-352,-9 4-64,24-4-224,-15 3 160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4224,'2'4'15295,"20"-16"-13008,37-16-1,-36 19-2020,0 1 1,1 2-1,0 0 1,0 1-1,0 1 0,43 0 1,-60 4-176,1 1 1,-1 0 0,1 0 0,-1 0 0,0 1 0,0 0 0,0 0 0,0 1 0,10 5 0,-6-1 174,1 1 0,-1 0 1,0 0-1,11 11 0,-19-15-150,1-1 0,0 0 0,1 0 0,-1-1 0,0 1 0,1-1 0,0 0 0,-1 0 0,1-1 0,0 1 0,0-1 0,0 0 0,0 0 0,0-1 0,0 1 0,8-1 0,-6-1-89,-1 0 1,0 0 0,0 0 0,0-1 0,0 1 0,0-2 0,0 1 0,0-1 0,0 1 0,-1-1 0,0-1 0,1 1 0,4-6 0,-4 4-520,0-1 1,0 0 0,4-8 0,4-9-7757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1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98 877 6048,'-15'4'746,"10"-3"-417,0 1 1,1 0 0,-1 0 0,0 0 0,-5 4 0,-10 6 643,-4 5 3990,24-17-4909,0 0 0,0 0 0,0 0 0,0 0 0,0 0 0,0 0 0,0 0 0,0 1 1,-1-1-1,1 0 0,0 0 0,0 0 0,0 0 0,0 0 0,0 0 0,0 0 0,0 0 0,0 0 0,0 0 0,0 0 0,0 0 0,0 0 1,-1 0-1,1 1 0,0-1 0,0 0 0,0 0 0,0 0 0,0 0 0,0 0 0,0 0 0,0 0 0,0 0 0,-1 0 0,1 0 0,0 0 1,0 0-1,0 0 0,0 0 0,0 0 0,0-1 0,0 1 0,0 0 0,-1 0 0,1 0 0,0 0 0,0 0 0,0 0 0,0 0 0,0 0 1,0 0-1,0 0 0,0 0 0,0 0 0,0 0 0,0 0 0,0-1 0,0 1 0,0 0 0,0 0 0,-1 0 0,1 0 0,0 0 0,0 0 1,0 0-1,0 0 0,0-1 0,4-6 1538,76-70 1648,-25 24-2304,72-80 35,-49 46-323,133-118 0,-134 141 72,-62 57-540,-15 7-176,1 0 1,-1 0 0,0 0-1,1 0 1,-1 0-1,0 0 1,1 0 0,-1 0-1,0 0 1,1 0 0,-1 0-1,0 0 1,1 0-1,-1 0 1,0 0 0,1 1-1,-1-1 1,0 0 0,1 0-1,-1 0 1,0 0 0,1 1-1,-1-1 1,0 0-1,0 0 1,1 1 0,-1-1-1,0 0 1,0 1 0,0-1-1,1 0 1,-1 0 0,0 1-1,0-1 1,0 0-1,0 1 1,0-1 0,0 0-1,0 1 1,0-1 0,1 1-1,-1-1 1,-1 1-1,2 7 57,-2-1-1,1 1 1,-1 0-1,0-1 1,-1 1-1,0-1 1,-4 13-1,-3 2 56,-14 28-1,-4-1 26,-57 81 1,17-34-62,61-84-56,6-12-21,0 0 0,0 1 1,0-1-1,0 0 0,0 0 0,0 0 1,0 0-1,-1 1 0,1-1 1,0 0-1,0 0 0,0 0 0,0 0 1,0 1-1,1-1 0,-1 0 1,0 0-1,0 0 0,0 0 0,0 1 1,0-1-1,0 0 0,0 0 1,0 0-1,0 0 0,0 0 0,0 1 1,1-1-1,-1 0 0,0 0 1,0 0-1,0 0 0,0 0 0,0 0 1,1 0-1,1 0 18,0 0 0,0 0 0,1 0 0,-1 0 0,0-1 0,0 1 0,0-1 0,1 0 0,2-2 0,39-15-19,0-3 1,-2-1 0,-1-2-1,-1-3 1,-1 0 0,-1-3-1,60-61 1,-88 81-20,0 0-1,1 1 1,13-10 0,-23 19 9,0-1 1,0 0-1,0 1 1,0-1-1,0 0 1,0 1-1,0-1 0,0 1 1,0 0-1,0-1 1,0 1-1,0 0 1,0 0-1,1 0 1,-1 0-1,0 0 1,0 0-1,0 0 0,0 0 1,0 0-1,1 0 1,-1 1-1,1 0 1,-1-1 4,1 1 0,-1 0 0,0 0 1,0 0-1,-1 0 0,1 1 0,0-1 0,0 0 1,0 0-1,-1 0 0,1 1 0,-1-1 0,1 0 1,-1 1-1,1-1 0,-1 2 0,2 6 49,-1 0 0,-1 0-1,1 0 1,-2 12 0,-1 7-2,-2-1 1,0 0-1,-1 0 1,-2-1-1,-16 42 0,23-68-42,0 0-1,0 0 1,0 0-1,0 0 0,0 0 1,0 1-1,0-1 1,-1 0-1,1 0 0,0 0 1,0 0-1,0 0 0,0 0 1,0 0-1,0 0 1,0 0-1,0 0 0,0 0 1,0 0-1,0 0 0,0 0 1,0 0-1,0 1 1,0-1-1,1 0 0,-1 0 1,0 0-1,0 0 1,0 0-1,0 0 0,0 0 1,0 0-1,0 0 0,0 0 1,0 0-1,0 0 1,0 0-1,0 0 0,0 0 1,0 0-1,0 0 1,0 0-1,0 0 0,0 0 1,0 0-1,0 0 0,1 1 1,-1-1-1,0 0 1,0 0-1,0 0 0,0 0 1,0 0-1,0 0 0,0 0 1,0 0-1,0 0 1,0-1-1,0 1 0,0 0 1,0 0-1,0 0 1,0 0-1,1 0 0,-1 0 1,0 0-1,8-3 46,8-7 11,-7 2-44,0-1 0,-1 1 1,0-2-1,-1 1 0,0-1 1,8-14-1,3-5 72,-2 7-44,57-75-260,-73 96 212,1 0 0,0 0-1,0 0 1,-1 0 0,1 0-1,0 1 1,0-1 0,0 0-1,0 0 1,0 1 0,0-1-1,0 1 1,0-1-1,0 1 1,0-1 0,0 1-1,0-1 1,1 1 0,-1 0-1,0 0 1,0 0 0,2-1-1,-3 2 0,1 0-1,0 0 0,0-1 0,-1 1 0,1 0 0,0 0 1,-1 0-1,1 0 0,-1-1 0,1 1 0,-1 0 1,0 0-1,1 0 0,-1 0 0,0 0 0,1 0 1,-1 0-1,0 0 0,0 0 0,0 0 0,0 0 1,0 1-1,0-1 0,-1 1 0,0 11-10,0 1 0,-2-1 0,1 0 0,-7 16 0,6-19 41,0 1 0,0-1 0,1 1 0,0-1 0,1 1 0,0 0 0,1-1 0,0 15 0,1-24-15,-1 1 0,1-1-1,-1 1 1,1-1-1,-1 1 1,1-1 0,0 0-1,0 1 1,0-1 0,0 0-1,0 0 1,0 1-1,0-1 1,0 0 0,0 0-1,0 0 1,1 0-1,-1-1 1,0 1 0,1 0-1,-1 0 1,1-1-1,-1 1 1,1-1 0,-1 1-1,1-1 1,-1 0-1,3 1 1,2-1 5,0 1 0,1-1 0,-1 0 0,0-1 0,11-1 0,8-3 43,-1-2 0,0 0 0,0-1 1,-1-1-1,25-14 0,-31 14-46,0-2-1,-1 0 1,0-1 0,-1 0 0,0-1 0,25-30-1,-17 15-30,34-40 5,-57 68 15,0 0 0,0 0 0,0-1 0,1 1 0,-1 0 0,0 0 0,0-1 0,0 1 0,1 0 0,-1 0 0,0 0 0,0-1 1,1 1-1,-1 0 0,0 0 0,0 0 0,1 0 0,-1-1 0,0 1 0,0 0 0,1 0 0,-1 0 0,0 0 0,1 0 0,-1 0 0,0 0 0,0 0 0,1 0 0,-1 0 0,0 0 0,1 0 0,-1 0 0,0 0 0,0 0 0,1 1 0,-1-1 0,0 0 0,1 0 0,2 14-79,-7 22-18,4-35 101,-17 77 299,-2 18-343,19-93 59,-1 0 0,1 0 1,0 0-1,1 0 0,-1 0 0,0 1 0,1-1 0,-1 0 1,1 0-1,0 0 0,2 3 0,-2-5-8,-1 0-1,1 0 1,-1 0 0,1 0-1,0 0 1,-1 0 0,1-1-1,0 1 1,0 0 0,0-1-1,0 1 1,0 0-1,-1-1 1,1 1 0,0-1-1,0 1 1,0-1 0,0 0-1,1 0 1,-1 1 0,0-1-1,0 0 1,0 0 0,0 0-1,0 0 1,0 0 0,0 0-1,0 0 1,0 0 0,0-1-1,0 1 1,0 0-1,0-1 1,0 1 0,2-1-1,1-2 9,1 1 0,-1-1 0,0 1 0,-1-1 0,1 0 0,0 0 0,-1-1 0,0 1 0,4-6 0,25-38 154,-28 40-129,42-75-459,-46 81 413,0 1 0,1 0 0,-1 0 0,0-1 0,0 1 0,0 0 0,0 0 0,0 0 0,0-1 0,1 1 0,-1 0 1,0 0-1,0 0 0,0 0 0,1-1 0,-1 1 0,0 0 0,0 0 0,0 0 0,1 0 0,-1 0 0,0 0 0,0 0 0,1 0 0,-1-1 0,0 1 0,0 0 0,1 0 0,-1 0 0,0 0 0,1 0 0,3 8-73,-2 15-25,-2-5 159,-1-2-16,1 0-1,4 28 1,-3-41-36,-1 0 0,1 0 0,-1 0 0,1 0 0,0 0 0,0 0 0,1 0 0,-1 0 0,0-1 0,1 1 0,0 0 0,0-1 0,-1 1 0,1-1 0,1 0 0,-1 0 0,0 0 0,1 0 0,-1 0 0,5 3 0,-4-4 16,0-1 0,0 1 0,0 0-1,1-1 1,-1 0 0,0 1-1,0-1 1,0-1 0,1 1-1,-1 0 1,0-1 0,5-1 0,39-15 162,-40 14-149,43-21-51,-1-2-1,81-60 1,-68 44-106,-43 34 62,-19 8 54,0 0 0,1-1 0,-1 1 0,1 0 0,-1 0 0,1 0 0,-1 0 0,1 0 0,-1 0 0,1 0 1,-1 0-1,0 0 0,1 0 0,-1 0 0,1 0 0,-1 0 0,1 1 0,-1-1 0,1 0 0,-1 0 0,0 0 0,1 1 0,-1-1 0,1 0 1,-1 0-1,0 1 0,1-1 0,-1 0 0,0 1 0,1-1 0,-1 0 0,0 1 0,0-1 0,1 1 0,-1-1 0,0 0 0,0 1 0,0-1 1,0 1-1,0-1 0,1 1 0,-1 4 14,0 0 1,0-1 0,-1 1-1,1 0 1,-1 0 0,0-1-1,-1 1 1,1-1 0,-1 1-1,-3 7 1,0-3-70,1-1 1,-1 0-1,-1-1 0,-9 12 1,3-6 121,-1-1 1,0 0 0,-1-1-1,0-1 1,0 0 0,-2-1-1,1 0 1,-26 9-1,37-17-120,6-2-153,11-2-50,56 3 97,84-11-1,-134 7 209,0 0 0,0-2-1,-1 0 1,1-1-1,-2-1 1,1 0-1,-1-1 1,-1-1-1,1-1 1,-2 0-1,23-21 1,7-12 112,-2-3 0,42-57 0,-63 76-96,-11 13-49,111-145 134,-95 121-115,-2-2 0,23-49-1,-42 74-14,-6 16-13,0-1 0,0 1 0,0 0-1,0 0 1,0 0 0,0 0 0,0-1 0,0 1 0,0 0-1,0 0 1,0 0 0,0-1 0,0 1 0,0 0 0,0 0-1,0 0 1,0 0 0,0-1 0,0 1 0,0 0 0,0 0-1,0 0 1,0-1 0,0 1 0,0 0 0,-1 0 0,1 0-1,0 0 1,0 0 0,0-1 0,0 1 0,0 0 0,0 0-1,-1 0 1,1 0 0,-2 1 2,0-1 0,0 1-1,0 0 1,0 0 0,0 0 0,1 0-1,-1 1 1,0-1 0,1 0 0,-1 1 0,0-1-1,0 3 1,0-2-5,-11 9-26,2 2 1,-1-1-1,-16 27 1,0 12-41,2 2 1,-25 76-1,31-75 16,3 2 0,2 0 0,-11 89 0,25-132-307,0 1-1,1 25 1,1-34-346,0 0-1,0 0 1,0 0 0,1 0-1,-1 0 1,4 6 0,-3-7-36,4 8-4690,-3-23 494,-3 9 4638,0-1 0,0 0 0,-1 0 0,0 0 0,1 1 0,-1-1 1,0 0-1,0 1 0,-1-1 0,1 1 0,-2-3 0,-24-30-826,19 26 903,-22-29 1249,-34-54 0,4-28 4130,51 102-4432,6 12-435,-1-3 377,0 0 1,0-1-1,-3-16 0,6 23-517,1 0 0,-1 0 0,1 1 0,0-1 0,0 0 0,0 0-1,0 0 1,1 1 0,-1-1 0,1 0 0,-1 1 0,1-1 0,0 0 0,0 1 0,0-1 0,1 1 0,-1-1 0,1 1-1,1-3 1,2 0-18,0 0 0,1 1 0,-1 0-1,1 0 1,0 0 0,0 1 0,0 0-1,0 0 1,0 0 0,1 1-1,8-2 1,14-3 81,39-4 0,-48 9-150,201-21 27,-70 14-5748,-102 6 213,0 7 1685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3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156 773 8128,'-22'-4'6096,"35"3"-5069,0 0 0,0 0 1,0-1-1,-1 0 1,17-6-1,-17 3-766,0 1 0,0-2 0,-1 1 0,0-2-1,-1 1 1,1-1 0,-1-1 0,0 0 0,13-15 0,-3 1 199,-1-2 0,23-40 1,28-61 368,-5 10-53,92-130 1363,-157 244-2130,1 1 0,-1-1 0,1 0 0,-1 1 1,1-1-1,-1 1 0,1-1 0,-1 0 0,0 1 0,1-1 0,-1 0 1,0 0-1,1 1 0,-1-1 0,0 0 0,0 0 0,0 1 0,0-1 1,0 0-1,0 0 0,0 0 0,0 1 0,0-1 0,0 0 0,0 0 1,0 1-1,-1-2 0,1 2-9,0 0 0,0 0 1,0 0-1,0 0 0,0-1 0,0 1 1,0 0-1,0 0 0,0 0 1,-1 0-1,1 0 0,0 0 0,0 0 1,0 0-1,0 0 0,0 0 1,0 0-1,0 0 0,0 0 0,0 0 1,0 0-1,0 0 0,0 0 1,0 0-1,0 0 0,0 0 0,-1 0 1,1 0-1,0 0 0,0 0 1,0 0-1,0 0 0,0 0 0,0 0 1,0 0-1,0 0 0,0 0 0,0 0 1,0 0-1,0 0 0,0 0 1,-1 0-1,1 0 0,0 0 0,0 0 1,0 0-1,0 0 0,0 0 1,0 0-1,0 0 0,0 0 0,0 1 1,0-1-1,0 0 0,0 0 1,0 0-1,-5 5-7,0-1 0,0 2 0,1-1-1,-1 0 1,1 1 0,1 0 0,-5 8 0,5-9 16,-21 43-4,3 0 0,-27 89 0,29-82 97,2-5-55,-3-1-1,-1-1 1,-51 81 0,-111 147-154,121-174 165,-13 20 177,44-73-131,21-31 12,-1-1-1,0-1 1,-1 0 0,-21 21 0,33-36-110,0-1 0,-1 1 1,1-1-1,0 0 0,-1 1 0,1-1 0,-1 1 1,1-1-1,-1 0 0,1 1 0,-1-1 0,1 0 0,-1 0 1,1 0-1,-1 1 0,1-1 0,-1 0 0,0 0 1,0 0-1,1 0-3,0 0 1,0-1-1,-1 1 1,1 0-1,0-1 1,0 1-1,0 0 1,0-1-1,0 1 1,0 0-1,0-1 1,0 1-1,0 0 1,0-1-1,0 1 1,0 0-1,0-1 1,0 1-1,0 0 1,0-1-1,0 1 1,1-1-1,10-27 60,4 6-44,1 1 1,0 0-1,1 1 1,2 1 0,29-25-1,298-231-238,-87 114 455,-125 82-338,-102 59 106,1 2 0,0 0 0,48-16 0,-77 32-24,0 1 0,-1 0 1,1 0-1,0 1 0,0-1 0,0 1 1,0 0-1,0 0 0,0 0 1,0 1-1,0-1 0,0 1 1,0 0-1,0 0 0,0 0 0,-1 0 1,1 1-1,4 2 0,-2 0 25,0 1-1,0 0 0,0 0 0,-1 0 1,0 0-1,0 1 0,0 0 0,6 12 1,-2-5 11,-6-10-4,0 1 1,-1 0-1,1 0 1,-1 0-1,0 0 1,0 0-1,0 1 0,0-1 1,-1 1-1,0-1 1,1 8-1,-4-16 104,0 1-1,0-1 0,-1 0 1,0 1-1,-6-7 1,-2-3-73,8 10-61,0-1 0,0 1 0,-1-1 1,1 1-1,-1 0 0,0 1 0,1-1 0,-1 1 0,0-1 0,-1 1 1,1 1-1,0-1 0,-1 0 0,1 1 0,-1 0 0,1 0 0,-1 0 0,1 1 1,-8-1-1,0 2-33,0 0 0,-1 1 0,1 1 0,0-1 0,0 2 0,1 0 1,-1 0-1,-13 8 0,0 1 45,1 2 1,-36 27-1,54-38 6,0 1 0,1 0 0,-1 0 0,1 1 0,0-1-1,1 1 1,-8 12 0,12-16 0,-1-1 0,0 1 0,1-1 1,-1 1-1,1-1 0,-1 1 0,1-1 0,0 1 0,0 0 0,0-1 0,0 1 0,0 0 0,0-1 0,0 1 0,0-1 1,1 1-1,0 1 0,0-1 0,0 0 1,0-1-1,0 1 1,0-1 0,0 1-1,1-1 1,-1 1-1,1-1 1,-1 0-1,1 0 1,0 0-1,-1 0 1,1 0 0,0 0-1,0 0 1,-1-1-1,5 2 1,3 1 31,0-1 0,0 0-1,1-1 1,-1 0 0,0-1 0,1 1 0,17-3 0,-10-1 4,-1 0 0,0-1 1,25-8-1,-29 7-33,0-1 1,1 0-1,-2-1 0,1 0 1,-1-1-1,13-11 1,-1-2 0,29-35 0,-22 23-250,-29 33 244,-1 0 0,0 0 0,0 0-1,0 0 1,0 0 0,0 0-1,1 0 1,-1 0 0,0 0-1,0 0 1,0 0 0,0 0-1,1 0 1,-1 0 0,0 0-1,0 0 1,0 1 0,0-1 0,1 0-1,-1 0 1,0 0 0,0 0-1,0 0 1,0 0 0,0 0-1,0 0 1,1 1 0,-1-1-1,0 0 1,0 0 0,0 0 0,0 0-1,0 0 1,0 1 0,0-1-1,0 0 1,0 0 0,0 0-1,0 0 1,0 0 0,0 1-1,0-1 1,0 0 0,0 0 0,0 0-1,0 0 1,0 1 0,0-1-1,2 11-77,-1-11 60,3 43-166,-4-31 151,1 0 0,3 12-1,-3-20 34,0 1 1,1-1-1,-1 0 0,1 0 0,0 0 1,0 0-1,0 0 0,1-1 1,3 6-1,-4-8 9,-1 0 0,1 1 0,0-1 0,0 0 1,-1 0-1,1 0 0,0 0 0,0 0 0,0 0 0,0 0 1,1-1-1,-1 1 0,0-1 0,0 0 0,0 1 0,0-1 1,3 0-1,5-1 8,1 1 0,13-4 0,-13 2-19,4 0 8,-1 0 0,1-1 0,-1-1-1,0 0 1,0-1 0,0-1 0,-1 0-1,0 0 1,19-14 0,-3-3 0,-1-1 1,-1-1-1,-2-1 1,0-2-1,32-46 0,58-116-40,-82 131 46,-2 3-13,42-102 0,-73 156-6,1 0-1,0-1 1,0 1-1,-1 0 0,1 0 1,-1-1-1,0 1 1,0 0-1,0-1 0,0 1 1,0 0-1,-1-3 0,1 5 2,0-1 0,0 1 0,0 0 0,0 0 0,0 0 0,0 0 0,0-1 0,-1 1 0,1 0 0,0 0 0,0 0 0,0 0 0,0 0 0,0-1 0,-1 1 0,1 0 0,0 0 0,0 0 0,0 0 0,-1 0 0,1 0 0,0 0 0,0 0 0,0 0 0,-1 0 0,1 0 0,0 0 0,0 0 0,0 0 0,-1 0 0,1 0 0,0 0 0,0 0 0,0 0 0,-1 0 0,1 0 0,0 0 0,0 0 0,0 0 0,0 1 0,-1-1 0,-1 1-45,0 1-1,1-1 0,-1 1 1,0-1-1,1 1 0,-1 0 0,-1 2 1,-7 10 26,1 1 0,-16 30 1,-6 32 67,3 1 0,4 0 1,-21 117-1,41-171-17,1 0-1,0 31 0,3-45-15,1 0 0,0 0 0,0 1 0,1-1 0,0 0 0,1 0 0,7 17-1,-9-24 21,0-1 0,1 1 0,-1-1-1,1 1 1,0-1 0,0 0 0,0 1-1,0-1 1,0 0 0,0 0 0,1-1-1,-1 1 1,0 0 0,1-1-1,0 1 1,-1-1 0,1 0 0,0 0-1,0 0 1,-1 0 0,1-1 0,0 1-1,0-1 1,4 1 0,-3-2-25,0 0 0,1-1 0,-2 1 0,1-1 0,0 0 0,0 0 0,0 0 0,-1 0 0,1-1 0,-1 1 0,0-1 0,0 0 0,5-6 0,26-35 106,34-60-1,-27 41-111,58-80-23,73-119 36,-162 245 2,-1 0 0,-1-1 0,9-28 0,-16 43-30,0 0 0,0 0 1,-1-1-1,1 1 1,-1 0-1,0-4 0,0 6 10,0 0 0,0 0 0,-1 0 0,1 1 0,0-1 0,0 0 0,-1 0 0,1 1 0,0-1 0,-1 0 0,1 0 0,0 1 0,-1-1 0,1 0 0,-1 1 0,0-1 0,0 0 0,0 0-7,-1 1 0,1-1-1,-1 1 1,1-1 0,-1 1 0,1 0 0,-1 0-1,1-1 1,-1 1 0,1 0 0,-1 0-1,0 1 1,1-1 0,-1 0 0,1 0-1,-1 1 1,1-1 0,-1 1 0,-1 1-1,-10 3-74,0 2 0,0 0 0,-22 16-1,20-10 121,0 1 0,1 0 0,0 1 0,1 0 0,1 1 0,0 1-1,2 0 1,0 0 0,0 1 0,-8 25 0,2 1 94,2 1 1,1 1 0,-6 58-1,13-67-47,0 72 1,6-90-89,1 0 0,1 0 1,1 0-1,1 0 0,10 30 1,-11-39-241,1-1 0,1 0-1,10 17 1,5-3-3108,-16-20 1731,-1-1-1,1 1 1,-1 0-1,8 2 0,6 3-2290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15 771 3712,'0'-4'6122,"-12"12"-751,12-8-5307,0 0 1,0 0-1,0 0 1,0 0-1,-1 0 1,1 0-1,0 0 1,0 0 0,0 1-1,0-1 1,0 0-1,0 0 1,0 0-1,0 0 1,-1 0-1,1 0 1,0 0-1,0 0 1,0 0-1,0 0 1,0 0-1,0 0 1,0 0-1,0 1 1,0-1-1,0 0 1,0 0-1,0 0 1,0 0-1,0 0 1,0 0-1,0 0 1,-1 0-1,1 1 1,0-1 0,0 0-1,0 0 1,0 0-1,0 0 1,0 0-1,1 0 1,-1 0-1,0 1 1,0-1-1,0 0 1,0 0-1,0 0 1,0 0-1,0 0 1,0 0-1,0 0 1,0 0-1,0 0 1,0 1-1,0-1 1,0 0-1,0 0 1,1 0-1,-1 0 1,0 0-1,0 0 1,0 0-1,0 0 1,0 0 0,0 0-1,0 0 1,1 0-1,9-1 3635,-3 0-4329,0 0 768,-1 0 0,0-1 0,1 0 0,-1 0 0,0 0 0,0-1 0,-1 0 0,1 0 0,0-1 0,6-5 0,2-3 73,1-1-1,13-15 0,-17 15-186,-1-1 0,0 1 0,8-17 0,-13 23 83,-4 10-318,-8 13-80,3-8 312,-1-1 0,2 1 0,-1 0 0,1 0-1,0 1 1,1-1 0,0 1 0,1-1 0,-1 1 0,1 15 0,1-22 18,0 0 0,0-1 0,0 1 0,0-1 0,1 1 0,-1 0 0,0-1 0,1 1 0,-1-1 0,1 1 0,0-1 0,-1 1 0,1-1 0,0 0 0,0 1 0,0-1 0,0 0 0,0 0 0,0 0 0,1 1 0,-1-1 0,0 0 0,1 0 0,-1-1 0,0 1 0,1 0 0,-1 0 1,1-1-1,-1 1 0,1-1 0,-1 1 0,1-1 0,0 0 0,-1 0 0,1 1 0,-1-1 0,1 0 0,0 0 0,-1-1 0,1 1 0,-1 0 0,1 0 0,0-1 0,-1 1 0,1-1 0,2-1 0,7-5 187,1 0 0,-1 0 1,17-16-1,-14 11-176,8-8 7,-1 0 0,25-31 1,32-49 63,-52 64-57,46-57 22,29-40-33,71-114-75,-171 244-24,1 1 0,0-1 0,-1 1-1,1 0 1,5-4 0,-7 6 40,0 0-1,0 0 1,0 0 0,0-1 0,0 1 0,0 0 0,0 0-1,1 0 1,-1 0 0,0 0 0,0 0 0,0 0 0,0 0-1,0 0 1,0 0 0,0 0 0,0 0 0,0 0 0,1 0 0,-1 0-1,0 0 1,0 0 0,0 0 0,0 0 0,0 0 0,0 0-1,0 0 1,0 0 0,1 0 0,-1 0 0,0 0 0,0 0-1,0 0 1,0 0 0,0 1 0,0-1 0,0 0 0,0 0-1,0 0 1,0 0 0,0 0 0,1 0 0,-1 0 0,0 0 0,0 0-1,0 0 1,0 1 0,0-1 0,0 0 0,0 0 0,0 0-1,0 0 1,0 0 0,0 0 0,-3 16-225,-24 57 49,2-8 16,-12 33 182,-54 102 1,2-50 190,12-21-14,-68 170 196,140-288-365,2-4 25,0 0 0,0 0 1,-1-1-1,0 1 0,0-1 0,-5 6 0,9-12-40,-1 1 0,1-1 0,0 0 0,-1 1-1,1-1 1,0 0 0,-1 1 0,1-1 0,0 0 0,-1 0 0,1 1 0,-1-1-1,1 0 1,-1 0 0,1 0 0,0 0 0,-1 0 0,1 1 0,-1-1 0,1 0-1,-1 0 1,1 0 0,-1 0 0,1 0 0,-1 0 0,1 0 0,-1-1 0,0 1 6,1-1 0,-1 1 0,0-1 0,1 1 1,-1-1-1,0 1 0,1-1 0,-1 1 0,1-1 1,-1 0-1,1 0 0,0 1 0,-1-1 0,0-1 0,0-2 29,0 0 0,-1 1 0,1-1 0,1 0 0,-1 0 0,0-9 0,3-3-44,0-1 0,2 0 0,-1 1 0,2-1 0,0 1 0,10-18 0,-9 22-12,1 0 1,0 1-1,0 0 1,1 0-1,1 1 0,0 0 1,0 0-1,1 1 0,0 1 1,1 0-1,0 0 0,0 1 1,16-8-1,16-5-802,1 1 1,62-16-1,-91 30 325,36-9-2028,-25 7-2478,31-12 1,-39 13 2114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7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 8320,'-27'-19'3744,"27"10"-3232,0 6-512,4-2-1216,6 10 736,8-5-3200,3 3 2048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1164 9312,'-17'4'9573,"23"-5"-9276,0-1 0,-1 0 0,1 0 0,0 0 0,-1 0 0,1-1 0,-1 0 0,0 0 0,7-5 0,9-9 123,-1-1 0,35-38-1,-29 28-238,8-6 30,-16 18 91,-1-2 0,-1 0 0,27-40 0,-33 44-288,-9 14 4,-6 7 57,-9 13-4,-19 34 1,13-19-18,9-16-68,1-4 33,1 1 0,-10 24 0,17-36 10,0 1-1,1-1 1,0 1-1,0 0 0,0 0 1,0-1-1,1 1 1,0 0-1,0 0 0,0 0 1,0-1-1,1 1 0,0 0 1,1 4-1,-1-6-8,0-1-1,0 0 0,0 0 1,0 0-1,1 1 1,-1-1-1,1-1 1,-1 1-1,1 0 0,0 0 1,-1 0-1,1-1 1,0 1-1,0-1 0,0 0 1,1 0-1,-1 1 1,0-1-1,0 0 1,4 0-1,3 2 104,1-1 1,-1-1-1,19 1 1,-9-1-11,-1-2 1,1 0-1,0-1 1,0-1 0,-1-1-1,1-1 1,-1 0-1,0-2 1,29-13-1,-35 13-90,0 1-1,-1-2 0,1 1 0,-2-1 1,1-1-1,18-20 0,-6 1-26,27-44 0,-48 69 6,79-128 118,12-18-43,-36 65 27,56-113 0,-72 109-267,43-134 1,-81 215 184,-1-1 1,1 1 0,-2-1-1,1 0 1,-1 0 0,0 1-1,-1-14 1,-6 7 27,5 14-50,1-1 0,0 1-1,-1-1 1,1 1 0,0 0 0,-1-1 0,1 1-1,-1 0 1,1 0 0,-1-1 0,1 1 0,0 0-1,-1 0 1,1 0 0,-1-1 0,1 1 0,-1 0-1,1 0 1,-1 0 0,1 0 0,-1 0 0,1 0-1,-1 0 1,0 0 0,1 0 0,-1 0 0,1 1-1,-1-1 1,1 0 0,0 0 0,-1 0 0,1 1-1,-1-1 1,1 0 0,-1 1 0,-9 7-63,0 1 0,1 1-1,1 0 1,0 0 0,-14 22 0,-108 194-209,108-180 329,3 1 0,1 1 0,-17 78-1,-10 149 192,25-27 226,20-244-386,0 1-1,1-1 0,-1 1 0,1-1 0,2 9 0,-2-12-54,-1 0 0,1 0 0,-1 0 1,1 1-1,-1-1 0,1 0 0,0 0 0,0 0 0,-1 0 1,1 0-1,0 0 0,0 0 0,0 0 0,0 0 0,0-1 1,0 1-1,0 0 0,0-1 0,0 1 0,1 0 0,-1-1 1,2 1-1,2 0 24,0-1 1,0 0-1,0 0 0,-1-1 1,1 1-1,0-1 0,0 0 1,-1 0-1,10-4 1,4-3-23,20-12 1,-36 19-31,45-28-9,-1-2 0,-1-1-1,-1-3 1,-3-2-1,52-57 1,-83 83-27,30-30-130,-37 38 135,0 1 0,1-1 0,-1 1-1,1-1 1,-1 1 0,1 0 0,0 0-1,-1 1 1,1-1 0,5 0 0,-8 2 20,0 0 1,0 0 0,0 0-1,-1 0 1,1 0-1,0 0 1,0 0 0,-1 1-1,1-1 1,0 0 0,0 1-1,-1-1 1,1 1-1,0-1 1,-1 1 0,1-1-1,0 1 1,-1-1 0,1 1-1,-1-1 1,1 1-1,-1 0 1,1-1 0,-1 1-1,0 0 1,1 0 0,-1-1-1,0 1 1,1 0-1,-1 0 1,0-1 0,0 1-1,0 0 1,0 1 0,2 4-7,-1 0 0,-1 0 1,1 9-1,-1 4 62,-2 1-1,1-1 1,-2 0-1,-8 30 1,8-39-51,0 0 0,-1 0 1,0-1-1,-1 1 0,0-1 1,-1 0-1,0 0 0,0-1 0,-1 0 1,-10 10-1,2-4 81,-2-2 0,0 0 0,0-1 0,-1 0 0,0-2 0,-1 0 0,-28 9 0,35-16-40,12-2-39,0 0 0,0 0-1,0 0 1,0 0 0,0 0 0,-1 0 0,1 0-1,0-1 1,0 1 0,0 0 0,0 0 0,0 0-1,0 0 1,0 0 0,0 0 0,0-1 0,1 1-1,-1 0 1,0 0 0,0 0 0,0 0 0,0 0-1,0 0 1,0 0 0,0 0 0,0-1 0,0 1-1,0 0 1,0 0 0,0 0 0,0 0 0,0 0 0,1 0-1,-1 0 1,0 0 0,0 0 0,0 0 0,0 0-1,0 0 1,0-1 0,0 1 0,0 0 0,1 0-1,-1 0 1,2-1 3,0-1 0,1 1 0,-1 0 0,0 0 0,1 0 0,-1 0 0,1 0 0,2 0 0,58-9-470,84-10-2262,-137 18 876,1 1 0,18-7 0,-1-4-7701,-20 11 6673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8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15 11232,'-28'-15'5056,"33"15"-4385,0 0 545,3 4-800,5-1 320,11 2-416,16-2 32,4 6-224,25-1-288,2 0 96,5 4-1696,-2 0 992,-16-1-3135,-8 6 2175,-16-6-3808,-7 6 3168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0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44 11392,'-40'-32'5151,"35"24"-4479,5 5-512,5 3-224,9 0-256,4 3 192,27 5-511,3 4 351,25 4-3936,-2 4 2304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1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410 568 3648,'0'-1'102,"1"1"-1,-1-1 1,0 1 0,1-1 0,-1 1-1,1-1 1,-1 1 0,1 0 0,-1-1-1,1 1 1,-1-1 0,1 1-1,-1 0 1,1 0 0,0-1 0,-1 1-1,1 0 1,-1 0 0,1-1 0,0 1-1,0 0 1,0 0 164,1-1 0,-1 1 0,0 0-1,0-1 1,1 0 0,-1 1 0,0-1 0,0 0 0,0 0 0,1-1-1,2-3 865,-1 0-1,0 0 0,-1 0 0,1 0 1,1-7-1,-3 10-877,-1 0 1,0 1-1,1-1 1,-1 0 0,0 0-1,0 1 1,0-1-1,0 0 1,0 0-1,-1-1 1,1 2-164,0 0 1,-1 0 0,1 1 0,0-1 0,-1 0 0,1 0 0,-1 1 0,1-1 0,-1 0 0,1 1 0,-1-1-1,0 1 1,1-1 0,-1 1 0,0-1 0,1 1 0,-1-1 0,0 1 0,1-1 0,-1 1 0,0 0-1,-1-1 1,-2 0 43,0 0 0,-1 1 0,1-1 0,0 1 0,-1 0-1,1 0 1,-1 0 0,1 0 0,0 1 0,-1 0-1,1 0 1,-7 2 0,-6 4 86,-30 17 0,39-20-144,-30 18 137,2 1-1,0 1 1,2 2 0,1 2-1,-45 47 1,70-65-150,1-1 1,0 1 0,-8 14-1,13-20-22,0 0 0,0 0 0,0 0 0,1 0 0,-1 0 0,1 1 0,0-1 0,1 0 0,-1 1 0,1-1 0,0 9 0,0-11-11,0-1 0,0 1 0,1-1 0,-1 1 0,1-1 0,-1 0 0,1 1 0,0-1 0,0 0 0,-1 1 0,1-1-1,0 0 1,0 0 0,0 1 0,0-1 0,0 0 0,1 0 0,-1 0 0,0-1 0,0 1 0,1 0 0,-1 0 0,0-1 0,1 1 0,-1-1 0,1 1-1,1 0 1,3 0 68,1 0 0,-1-1 0,1 1-1,12-2 1,-17 1-84,9-1 64,0 0-1,0-1 1,0 0 0,-1-1 0,1 0 0,-1 0 0,0-1-1,15-8 1,-11 4-43,-1-1 1,0 0-1,-1-1 0,0-1 0,13-13 1,0-6-14,-1-1 0,-1-1 0,33-65 0,-33 50-106,-16 40 16,-3 11-4,-1 15-52,-13 180 319,6-145 135,4-48-297,-1 0 0,1 0 0,0 0 0,1 0 0,1 11 0,-2-16-12,1 0 0,-1 0-1,1 0 1,-1-1 0,0 1-1,1 0 1,0 0 0,-1 0-1,1 0 1,-1 0-1,1-1 1,0 1 0,0 0-1,-1-1 1,1 1 0,0 0-1,0-1 1,0 1-1,0-1 1,0 1 0,0-1-1,0 0 1,0 1 0,0-1-1,0 0 1,0 0-1,0 1 1,0-1 0,0 0-1,0 0 1,0 0 0,0 0-1,0-1 1,0 1-1,0 0 1,0 0 0,0-1-1,0 1 1,0 0 0,1-2-1,4-1 46,0 0-1,0 0 1,0-1 0,-1 0-1,0-1 1,0 1 0,8-9-1,-1 1-16,-6 7-48,34-33-33,2 2-1,74-48 0,-111 81 34,4-3 10,-1 1 1,1 1 0,19-7 0,-27 10-5,1 0 0,0 1 0,0 0 0,-1-1 0,1 1 0,0 0 0,0 0 0,0 0 0,-1 0 1,1 0-1,0 0 0,0 0 0,0 1 0,-1-1 0,1 0 0,0 1 0,0 0 0,-1-1 0,1 1 0,-1 0 0,1 0 0,0 0 0,-1 0 0,0 0 0,1 1 1,-1-1-1,0 0 0,2 2 0,-1 1 21,0 0 0,0-1 0,0 1 0,-1 0 0,1 0 0,-1 0 0,0 0 0,0 0 0,-1 0 0,1 0 0,-1 1 0,0-1 0,0 0 1,0 0-1,-1 0 0,-1 6 0,-2 8 47,-1 0 0,-11 26 1,1 0-28,14-44-46,1 1-1,-1 0 1,1 0-1,0-1 1,0 1-1,0 0 1,-1 0-1,1-1 1,0 1-1,0 0 1,0 0 0,0-1-1,0 1 1,0 0-1,0 0 1,1 0-1,-1-1 1,0 1-1,0 0 1,1 0-1,-1-1 1,0 1-1,1 0 1,-1-1-1,0 1 1,1 0-1,-1-1 1,1 1-1,-1-1 1,1 1-1,0-1 1,-1 1-1,1-1 1,0 1-1,-1-1 1,1 1-1,0-1 1,-1 0-1,1 0 1,0 1-1,0-1 1,-1 0-1,1 0 1,0 0-1,0 0 1,-1 1-1,1-1 1,0 0-1,0-1 1,0 1-1,-1 0 1,2 0-1,7-1 6,0-1 0,-1 0-1,16-5 1,-21 6 3,26-10 34,-1 0-1,-1-2 1,0-2 0,-1 0-1,0-1 1,24-22 0,-41 31 6,-3 0-88,2 2 0,13-10-1,-20 14 30,0 0 0,1 1 0,-1-1-1,0 0 1,1 1 0,-1-1 0,1 1-1,-1-1 1,1 1 0,-1 0 0,1 0-1,-1 0 1,1-1 0,-1 2-1,1-1 1,-1 0 0,1 0 0,-1 0-1,1 1 1,-1-1 0,0 0 0,1 1-1,1 0 1,-2 1 5,1-1-1,-1 0 1,0 0 0,0 1-1,0-1 1,0 1 0,0-1-1,0 1 1,0-1 0,0 1-1,-1-1 1,2 3 0,5 24-60,-5-19 60,3 18 4,-4-18-22,1-1-1,0 1 1,6 17-1,-7-24 27,0 0 1,1 0-1,-1 0 1,0 0-1,1 0 1,-1 0-1,1 0 1,0 0-1,-1 0 0,1-1 1,0 1-1,0-1 1,0 1-1,0-1 1,0 0-1,1 0 0,-1 0 1,0 0-1,3 1 1,8 0 13,0-1-1,-1 0 1,1 0 0,0-1 0,0-1 0,17-3 0,-7 2-13,21-3 2,-1-2 0,0-2-1,42-14 1,-54 12 30,0-1 0,-1-1 0,-1-2 0,46-29 0,-69 41-298,-6 10 116,-8 8-39,8-15 181,-5 8-54,-1-1-1,0 1 1,0-1 0,0-1 0,-13 11 0,-40 27 18,44-34 77,-20 14 19,-31 21 9,59-39-24,-1 1 0,1 0 0,0 0 1,0 1-1,-9 12 0,16-19-24,-1-1 1,0 1 0,1 0-1,-1 0 1,1 0 0,-1 0-1,1 1 1,-1-1 0,1 0 0,0 0-1,-1 0 1,1 0 0,0 0-1,0 0 1,0 1 0,0-1-1,0 0 1,0 2 0,1-3-9,-1 1 0,1 0 0,0 0 1,-1-1-1,1 1 0,0 0 1,0-1-1,-1 1 0,1-1 0,0 1 1,0-1-1,0 1 0,0-1 1,-1 0-1,1 1 0,0-1 0,0 0 1,0 0-1,0 0 0,0 1 1,0-1-1,2 0 0,3 0 25,1 0-1,0-1 1,-1 1-1,1-1 0,0-1 1,8-2-1,-4 1 16,6-2-72,0 0 1,0-2 0,-1 0-1,0-1 1,0 0-1,-1-1 1,16-13 0,-10 6 53,0-2 1,-1 0-1,33-43 0,-45 50 16,-8 9-55,1 1-1,0 0 1,0-1-1,0 1 0,-1-1 1,1 1-1,1 0 1,-1 0-1,0-1 0,0 1 1,0 0-1,0 0 1,1 0-1,-1 0 0,2 0 1,-3 1 2,1 1 0,-1-1 0,1 0 1,-1 1-1,0-1 0,1 1 0,-1-1 1,0 1-1,0-1 0,1 1 0,-1-1 1,0 1-1,0-1 0,0 1 0,0-1 1,1 1-1,-1-1 0,0 1 0,0-1 1,0 1-1,0 0 0,0-1 0,-1 1 1,1 0-1,-5 26 1,-13 36 0,-4 13-12,17-55-6,-64 223 254,54-208-160,-1 0 0,-2 0 0,-1-2 0,-36 48 0,40-63-23,-1 0 0,0-2 0,-1 0 1,-1 0-1,-1-2 0,0-1 1,-1 0-1,-30 15 0,48-27-39,-6 2-70,-1 0 1,-15 5-1,20-8 9,0-1-1,0 1 1,0-1-1,0 0 1,0 0-1,0 0 0,1 0 1,-1-1-1,-6-1 1,4 0 19,0 0 1,0-1-1,1 1 1,-1-1-1,1-1 1,-1 1-1,1-1 1,0 0-1,1 0 0,-1-1 1,1 1-1,-1-1 1,2 0-1,-1 0 1,0 0-1,1-1 1,0 1-1,-3-9 1,3 7-10,0 0 0,0 0 0,1 0 0,0-1-1,0 1 1,1-1 0,0 1 0,0-1 0,0 0 0,1 1 0,1-1 0,-1 0 0,1 1 0,1-1 0,1-8 0,-1 13 41,-1 0-1,1 1 1,0-1-1,-1 1 1,1-1 0,0 1-1,0 0 1,1-1-1,-1 1 1,0 0-1,1 1 1,-1-1 0,1 0-1,0 1 1,0-1-1,3 0 1,7-3-22,0 0 0,17-3 0,-27 8 15,62-15-16,63-16 96,-86 19-1,-1-2 0,76-38 0,63-61 191,-61 36 15,67-44 101,-168 108-369,-1-1 0,-1 0 0,29-33 0,-24 21 120,30-51 0,7-28 313,-54 98-402,5-7 63,-7 14-122,-2 9-94,-4 13 111,-1 0 1,-2 0-1,0-1 0,-13 28 0,4-12 128,9-20-29,3-8-89,0 1 0,0 0 0,-2 10 0,6-18-1,-1 1 0,1-1 1,0 0-1,0 1 0,-1-1 0,1 1 1,1-1-1,-1 0 0,0 1 1,1-1-1,-1 1 0,1-1 0,0 0 1,0 0-1,-1 1 0,2-1 0,-1 0 1,2 3-1,-2-4 3,0 0 1,0 0-1,1 0 0,-1 0 1,0 0-1,1 0 0,-1 0 0,0 0 1,1-1-1,-1 1 0,1 0 1,0-1-1,-1 0 0,1 1 1,-1-1-1,1 0 0,0 0 0,-1 1 1,1-1-1,-1-1 0,1 1 1,0 0-1,2-1 0,2 0-22,1-1 0,-1 0 0,0 0 0,9-5 0,-2 0-39,-1 0 0,0-1 0,0 0 0,11-12 0,38-40-53,-59 58 105,35-40-30,-25 28-33,1 0 0,0 0 0,16-13 0,-28 27 60,-1 0-1,0 0 1,0-1-1,0 1 1,1 0-1,-1 0 1,0-1-1,0 1 1,1 0 0,-1 0-1,0 0 1,0-1-1,1 1 1,-1 0-1,0 0 1,1 0-1,-1 0 1,0 0 0,0 0-1,1 0 1,-1 0-1,0 0 1,1 0-1,-1 0 1,0 0-1,1 0 1,-1 0-1,0 0 1,1 0 0,-1 0-1,0 0 1,1 0-1,-1 0 1,0 0-1,0 1 1,1-1-1,-1 0 1,0 0-1,1 0 1,-1 1 0,0-1-1,0 0 1,0 0-1,1 1 1,-1-1-1,0 0 1,0 0-1,0 1 1,0-1 0,1 0-1,-1 0 1,0 1-1,0-1 1,0 0-1,0 1 1,0-1-1,0 0 1,0 1-1,0-1 1,0 0 0,0 1-1,0-1 1,0 1-1,-3 24-48,-35 109 94,32-111 70,2-12-72,2-1 0,-3 15-1,5-22-25,0 0 0,0 0-1,0 0 1,0 0 0,0 0-1,1 0 1,-1 0 0,1 0 0,0 0-1,0 0 1,0 0 0,3 4-1,-3-5-4,0-1-1,0 0 1,0 1-1,0-1 0,1 0 1,-1 0-1,1 0 0,-1 0 1,1 0-1,-1 0 1,1-1-1,-1 1 0,1 0 1,-1-1-1,1 0 0,0 1 1,-1-1-1,1 0 1,0 1-1,0-1 0,-1 0 1,1 0-1,0-1 0,-1 1 1,1 0-1,2-1 1,7-1 8,0-1 0,-1-1 0,12-4 0,-22 8-18,18-7-31,0-1 0,0 0 0,0-2 0,-1 0 0,-1-1 0,0 0 0,0-1-1,-1-1 1,-1-1 0,20-22 0,17-38-182,67-130 0,70-194 10,-153 309 38,-35 87 140,1 1 1,-1 0 0,1-1-1,-1 1 1,0-1 0,1 1-1,-1-1 1,0 1-1,0 0 1,0-1 0,0 1-1,0-1 1,0 1 0,-1-1-1,0-1 1,1 2 17,0 1 1,0 0-1,0 0 0,0 0 1,0 0-1,-1 0 0,1 0 1,0-1-1,0 1 0,0 0 1,0 0-1,-1 0 0,1 0 1,0 0-1,0 0 0,0 0 1,-1 0-1,1 0 0,0 0 1,0 0-1,0 0 0,-1 0 1,1 0-1,0 0 0,0 0 1,0 0-1,-1 0 0,1 0 0,0 0 1,0 0-1,-1 1 1,-9 7-138,3 2 100,0 0 0,1 0 0,0 1 0,0-1 0,1 1 0,-5 19 0,1-8 43,-11 32 63,1 0 1,4 1 0,-14 84-1,23-93 38,3 0 0,1 0 0,9 84 0,-6-121-31,1-1 0,0 1 0,0 0-1,1-1 1,6 14 0,-7-19-60,-1 1 0,1-1 0,0 0 0,1 0 0,-1-1 0,1 1 0,-1 0 0,1-1 0,0 1 0,0-1 0,0 0 0,0 0 0,0 0 0,0-1 0,0 1 0,5 1 0,2-1-32,1 0 1,-1 0 0,1-1-1,-1 0 1,1-1 0,-1-1-1,1 1 1,-1-2 0,19-4-1,11-4 43,42-18-1,-77 26 6,27-11 25,0-1-1,-2-2 1,0-1 0,0-1 0,45-39-1,-66 51-7,4-5-41,-13 10-18,-3 2-3,-38 24-82,-42 25 97,-79 53 64,138-85 21,1 1 0,-39 41 0,49-41 12,13-18-88,-1-1 0,1 0 0,0 0 0,0 1 0,-1-1 0,1 0 0,0 1 0,0-1 0,0 0 0,0 1 0,-1-1 0,1 0 0,0 1 0,0-1 0,0 1 0,0-1 0,0 0-1,0 1 1,0-1 0,0 0 0,0 1 0,0-1 0,0 1 0,0-1 0,0 0 0,0 1 0,1-1 0,-1 0 0,0 1 0,0-1 0,0 0 0,1 1 0,-1-1 0,0 0 0,0 0 0,0 1 0,1-1 0,-1 0 0,0 0 0,1 1 0,-1-1 0,0 0 0,1 0 0,-1 0 0,0 1-1,1-1 1,-1 0 0,6 0 19,-1 0 0,0 0 0,0-1 0,0 0-1,-1 0 1,1 0 0,9-4 0,1 0-62,3-1 3,0 0 1,0-2-1,-1 0 0,0 0 0,0-2 0,-1 0 0,0-1 0,21-20 0,5-10 9,53-66 0,-72 78-44,-13 20 43,-10 9 28,0 0-1,0-1 1,0 1 0,0 0 0,0 0 0,0 0 0,0 0-1,0 0 1,0 0 0,1 0 0,-1 0 0,0 0 0,0 0-1,0 0 1,0 0 0,0 0 0,0 0 0,0 0-1,0 0 1,0 0 0,0 0 0,0 0 0,1 0 0,-1 0-1,0 0 1,0 0 0,0 0 0,0 0 0,0 0-1,0 0 1,0 0 0,0 0 0,0 0 0,0 0 0,1 0-1,-1 0 1,0 0 0,0 0 0,0 0 0,0 0 0,0 0-1,0 0 1,0 0 0,0 1 0,0-1 0,0 0-1,0 0 1,0 0 0,0 0 0,0 0 0,0 0 0,0 0-1,0 0 1,-3 22 3,1-14-5,-5 16 19,-9 24 1,6-23 55,-7 35 0,15-53-54,1 1 0,0-1 1,0 1-1,0 0 0,1-1 0,1 1 1,-1-1-1,1 1 0,3 9 0,-3-14 0,-1 0-1,1-1 0,1 1 1,-1 0-1,0-1 0,1 1 1,-1-1-1,1 1 0,0-1 1,0 0-1,0 1 0,0-1 1,0 0-1,0 0 0,1-1 0,-1 1 1,1 0-1,-1-1 0,1 0 1,0 1-1,-1-1 0,1 0 1,0 0-1,0-1 0,0 1 1,0-1-1,0 1 0,0-1 1,0 0-1,4 0 0,4-1 2,0 0 1,0-1-1,0 0 0,0-1 0,-1 0 0,19-8 1,80-39-27,-3-5 1,135-94 0,-221 136 37,0 0 0,43-20 0,-60 32-16,-1 0 0,1 0 0,-1 0 0,1 0 0,-1 1 0,1-1 0,-1 1 0,1 0 0,-1-1 0,1 1 0,0 0 0,-1 1 0,1-1 0,-1 0 0,1 1 0,-1-1 0,1 1 0,-1 0 0,1 0 0,-1 0 0,0 0 0,1 0 0,-1 1 0,0-1 0,0 1 0,0-1 0,0 1 0,0 0 0,0 0 0,-1 0 0,1 0 0,0 0 0,-1 0 0,3 4 0,3 9 59,0 0 1,-1 0-1,-1 1 1,0-1-1,2 18 1,6 16 9,-9-36-78,1 4 8,11 25 0,-14-37-15,1 0 1,-1 0 0,1 0-1,0-1 1,1 1-1,-1-1 1,1 0 0,0 0-1,6 5 1,-4-6-1,-1 1 0,1-1 0,1 0 0,-1-1 0,0 1 0,1-1 0,-1 0 0,1-1 0,8 2 0,10-1 0,29-1 0,-26 0-184,0-2 1,0-1-1,-1-1 1,1-2-1,-1 0 0,35-13 1,-44 10-1019,29-18 0,-40 23 960,11-9-960,-1 0 1,0 0-1,-1-2 0,0 0 0,-1-1 0,-1 0 0,20-28 0,40-54-3363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16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1299 3392,'-15'11'1475,"10"-8"755,12-9 3542,-1-1-5013,0 0 0,-1 0 0,0 0 1,0 0-1,-1-1 0,6-14 0,-1 4-9,4-7-152,1 0 0,2 1 0,0 0 1,2 1-1,40-40 0,-45 51-501,68-62 572,88-107 0,-44 13 42,-56 74-228,-57 76-326,2 2 0,0-1 0,0 2-1,30-25 1,-43 39-149,-1 1-1,1-1 0,0 1 1,-1-1-1,1 1 1,0-1-1,-1 1 0,1-1 1,0 1-1,-1 0 0,1-1 1,0 1-1,0 0 1,0 0-1,-1 0 0,1-1 1,0 1-1,0 0 0,0 0 1,-1 0-1,1 0 1,0 0-1,0 1 0,0-1 1,-1 0-1,1 0 1,0 0-1,0 1 0,-1-1 1,1 0-1,0 1 0,0-1 1,-1 1-1,1-1 1,0 1-1,-1-1 0,1 1 1,-1-1-1,1 1 1,-1-1-1,1 1 0,-1 0 1,1-1-1,-1 1 0,0 0 1,1 0-1,0 1 1,1 4 26,0 0 1,-1 0 0,1 0 0,0 12 0,-2-16-25,2 40 135,-1-1-1,-3 0 1,-10 68-1,-3 60-7,15-168-121,-1 0 1,1 0-1,1 0 1,-1 0-1,0 0 1,0 0 0,0-1-1,0 1 1,1 0-1,-1 0 1,0 0 0,1 0-1,-1 0 1,2 1-1,-2-2-9,0 1-1,0-1 0,1 0 1,-1 0-1,1 0 1,-1 1-1,0-1 0,1 0 1,-1 0-1,0 0 1,1 0-1,-1 0 0,1 0 1,-1 0-1,0 1 0,1-1 1,-1 0-1,1-1 1,-1 1-1,0 0 0,1 0 1,-1 0-1,1 0 1,0 0-1,2-2 13,1 0 1,0 0-1,-1 0 0,1-1 1,-1 1-1,5-5 0,244-214-104,-242 213 65,0 0-1,0 0 0,1 1 1,0 0-1,0 1 1,20-7-1,-29 12 17,1 0 0,0 0 0,0 1 0,0-1 0,0 1 0,0-1 1,0 1-1,0 0 0,0 0 0,0 0 0,0 1 0,0-1 0,0 1 0,0 0 0,4 1 0,-3 0 10,-1 0 0,0 0 0,0 0 0,-1 0 0,1 0 1,0 0-1,-1 1 0,1 0 0,-1-1 0,0 1 0,0 0 0,4 6 0,-1 3 54,1 0 1,-1 1-1,-1 0 0,0 0 1,-1 0-1,2 16 0,-2 5 95,0 43-1,-3-53-126,-1-10-8,3 23 1,-2-37-16,0 0 0,0 1 0,0-1 0,0 0 0,0 1 0,0-1 0,0 0 0,0 1-1,0-1 1,0 0 0,0 0 0,0 1 0,0-1 0,0 0 0,1 1 0,-1-1 0,0 0 0,0 1 0,0-1 0,1 0 0,-1 0-1,0 1 1,0-1 0,0 0 0,1 0 0,-1 0 0,0 1 0,1-1 0,-1 0 0,0 0 0,0 0 0,1 0 0,-1 0 0,0 0-1,1 1 1,-1-1 0,0 0 0,1 0 0,-1 0 0,0 0 0,1 0 0,-1 0 0,0 0 0,1 0 0,-1-1 0,0 1 0,1 0-1,-1 0 1,0 0 0,1 0 0,-1 0 0,0 0 0,0-1 0,1 1 0,-1 0 0,13-12 79,-12 12-71,8-12-19,-1 0 0,0 0-1,-1-1 1,0 0-1,-1 0 1,5-15 0,5-8-35,25-47-167,-40 80 203,0 1-1,0 0 1,1-1 0,-1 1-1,1 0 1,0 0-1,0 0 1,0 0 0,0 1-1,3-3 1,-4 3 6,0 1-1,-1 0 1,1 0 0,0-1 0,0 1-1,0 0 1,0 0 0,0 0 0,-1 0 0,1 0-1,0 0 1,0 0 0,0 0 0,0 0-1,0 1 1,0-1 0,-1 0 0,1 1 0,0-1-1,0 0 1,0 1 0,-1-1 0,1 1 0,0-1-1,-1 1 1,1-1 0,0 1 0,-1 0-1,1-1 1,-1 1 0,1 0 0,-1 0 0,1-1-1,0 2 1,3 5-11,0-1-1,0 1 1,-1 0 0,0 0-1,0 0 1,0 1 0,1 7-1,7 58 40,-10-57 7,1-1 1,1 0 0,0 0 0,1 0-1,0 0 1,8 16 0,-10-28-23,-1 0 1,1 0-1,0 0 1,0-1 0,1 1-1,-1 0 1,0-1-1,1 0 1,0 1-1,-1-1 1,1 0-1,0-1 1,0 1-1,6 2 1,-3-2 2,-1 0-1,1-1 1,0 0-1,-1 0 1,1 0-1,0-1 1,0 0-1,6 0 1,8-3-24,-1 0 1,0-2 0,0 0 0,19-8 0,-13 3 20,-1 0 0,-1-1-1,0-2 1,39-28 0,-46 27-15,0 0 0,21-25 0,-22 22-41,0 1 1,22-17-1,-37 32 36,0 1 0,1 0-1,-1 0 1,0 0 0,1-1 0,-1 1-1,0 0 1,1 0 0,-1 0 0,0 0-1,1 0 1,-1 0 0,0 0 0,1 0 0,-1 0-1,1 0 1,-1 0 0,0 0 0,1 0-1,-1 0 1,0 0 0,1 0 0,-1 0-1,1 0 1,-1 0 0,0 0 0,1 1-1,-1-1 1,0 0 0,1 0 0,-1 0-1,0 1 1,0-1 0,1 0 0,-1 0-1,0 1 1,0-1 0,1 0 0,-1 1 0,0-1-1,0 0 1,0 1 0,0-1 0,1 0-1,-1 1 1,0-1 0,0 1 0,0-1-1,0 0 1,0 1 0,0-1 0,0 1-1,3 24-137,-4 1 182,-10 50 0,7-56 46,1-1 0,0 1 1,2-1-1,0 1 0,3 22 1,-2-40-69,1 1 0,-1-1 0,1 1 0,0-1 0,0 1 0,0-1 0,0 0 0,2 4 0,-3-6-6,1 1 0,-1 0 0,1-1 1,-1 1-1,1-1 0,-1 1 0,1-1 0,-1 0 1,1 1-1,-1-1 0,1 1 0,-1-1 1,1 0-1,0 0 0,-1 1 0,1-1 0,0 0 1,-1 0-1,1 0 0,0 0 0,-1 1 0,1-1 1,0 0-1,0 0 0,-1 0 0,1-1 0,0 1 1,-1 0-1,1 0 0,0 0 0,-1 0 0,1-1 1,0 1-1,0-1 0,3-1 30,0-1 0,-1 0 0,1 1 1,-1-2-1,0 1 0,0 0 0,0 0 0,0-1 0,0 0 0,-1 1 0,3-5 1,2-6 12,8-25 1,-13 33-51,5-16-2,-1 0-1,-1-1 0,-1 1 1,-1-1-1,0-25 1,-9-110-244,5 147 219,1 2-20,-1 0 0,0 0 1,0 0-1,-1 1 1,0-1-1,-1 0 0,-4-11 1,6 19 28,1 0-1,-1 0 1,1 0 0,-1 0 0,0 0-1,1 0 1,-1 0 0,0 0 0,0 1 0,0-1-1,1 0 1,-1 0 0,0 1 0,0-1 0,0 0-1,0 1 1,0-1 0,0 1 0,-1-1-1,1 1 1,0 0 0,0-1 0,-2 1 0,2 0 4,-1 0 0,0 1-1,1-1 1,-1 0 0,0 1 0,1-1 0,-1 1 0,1 0 0,-1 0 0,1-1 0,-1 1 0,1 0 0,-1 0 0,0 2 0,-4 2-4,1 0 0,1 1 1,-1-1-1,1 1 0,0 0 0,-5 10 0,8-13 7,0 0-1,0 0 1,0 0 0,0 0-1,0 0 1,1 1-1,-1 3 1,1-6 11,0 0-1,0-1 1,0 1 0,0 0 0,0-1-1,0 1 1,0-1 0,0 1 0,1 0-1,-1-1 1,0 1 0,0-1 0,0 1-1,1 0 1,-1-1 0,0 1-1,1-1 1,-1 1 0,1-1 0,-1 1-1,0-1 1,1 0 0,-1 1 0,1-1-1,-1 1 1,1-1 0,-1 0 0,1 1-1,-1-1 1,1 0 0,0 0-1,-1 1 1,1-1 0,-1 0 0,1 0-1,0 0 1,-1 0 0,1 0 0,-1 0-1,1 0 1,0 0 0,-1 0 0,1 0-1,0 0 1,0-1 0,24-5 68,40-14 1,4-3-45,-30 14-46,0 0 0,42-2 0,-67 10 24,-1 1 0,0 0 1,1 0-1,-1 1 0,0 1 0,1 0 1,-1 1-1,0 1 0,-1 0 0,14 6 0,-20-7 18,0 1-1,0-1 1,-1 2-1,1-1 0,-1 1 1,0-1-1,0 1 0,0 1 1,-1-1-1,0 1 0,0 0 1,0 0-1,-1 0 1,0 0-1,0 0 0,3 10 1,-3-6 28,0 0 1,-1 1 0,-1-1 0,1 0-1,-2 1 1,1-1 0,-1 1 0,-1-1-1,0 1 1,-3 12 0,0-10-27,0 1-1,-1 0 1,-9 16 0,-1 3 36,15-33-50,0 0 0,0 0 0,0 0 0,0 0 0,0-1 1,0 1-1,0 0 0,0 0 0,0 0 0,0 0 0,0 0 0,0 0 0,0 0 1,0 0-1,0 0 0,1 0 0,-1 0 0,0 0 0,0 0 0,0 0 1,0 0-1,0 0 0,0 0 0,0 0 0,0 0 0,0 0 0,0 0 0,0 0 1,0 0-1,0 0 0,0 0 0,0 0 0,0 0 0,0 0 0,0 0 1,0 1-1,0-1 0,0 0 0,0 0 0,1 0 0,-1 0 0,0 0 0,0 0 1,0 0-1,0 0 0,0 0 0,7-7 88,13-17-151,48-88-129,-60 95 137,3-7-26,0 2-1,2 0 1,29-39 0,-42 60 63,1 0 0,0 0 0,0-1 1,0 1-1,0 0 0,0 0 0,0 0 1,1 1-1,-1-1 0,0 0 0,0 0 1,1 1-1,-1-1 0,1 0 0,-1 1 1,0-1-1,1 1 0,-1 0 0,1 0 1,1-1-1,-1 2 5,-1-1 1,0 0-1,0 1 1,0-1-1,0 1 1,0 0-1,0-1 1,0 1-1,0 0 1,0-1-1,0 1 1,-1 0-1,1 0 1,0 0-1,0 0 1,-1 0-1,1 0 1,-1 0 0,2 2-1,0 3 37,1 0 1,-1 1-1,0-1 1,-1 1-1,0 0 1,0-1-1,0 11 1,-5 28 76,2-36-109,1 0-1,0 0 1,1 1-1,0-1 1,2 17 0,-2-26-2,0 0 1,0 0 0,0 0-1,0 0 1,0 1 0,0-1-1,0 0 1,0 0 0,0 0-1,0 0 1,0 1 0,0-1-1,0 0 1,0 0 0,0 0-1,0 0 1,0 1-1,0-1 1,0 0 0,0 0-1,0 0 1,1 0 0,-1 0-1,0 1 1,0-1 0,0 0-1,0 0 1,0 0 0,0 0-1,1 0 1,-1 0 0,0 1-1,0-1 1,0 0 0,0 0-1,0 0 1,1 0 0,-1 0-1,0 0 1,0 0-1,0 0 1,0 0 0,1 0-1,-1 0 1,0 0 0,0 0-1,0 0 1,0 0 0,1 0-1,-1 0 1,0 0 0,0 0-1,1 0 1,6-11-92,-5 7 80,27-48-277,27-44 19,-52 91 225,0 0 0,0 0 0,10-7 0,-13 11 33,0 0 1,0 0-1,0 0 0,0 0 1,0 0-1,0 1 0,1-1 1,-1 0-1,0 1 0,1-1 1,-1 1-1,0-1 0,1 1 1,-1 0-1,1-1 0,-1 1 1,1 0-1,-1 0 0,1 0 1,-1 0-1,0 0 0,3 1 1,0 2 3,-1 1 0,0-1 0,0 1 0,0-1 0,0 1 1,0 0-1,-1 0 0,0 1 0,4 7 0,2 8-22,-1 0 0,6 28 0,-9-30 43,0 0-1,2-1 1,0 0 0,10 18-1,-14-31 2,0-1 0,1 1-1,-1 0 1,1-1-1,0 0 1,0 1 0,0-1-1,1-1 1,-1 1 0,1 0-1,-1-1 1,1 0-1,0 1 1,6 1 0,-4-2 10,0-1 1,0 1 0,0-1 0,0 0 0,0-1-1,0 0 1,0 0 0,0 0 0,10-2 0,-5 0-13,0-1 1,-1 0 0,1 0 0,-1-1 0,0-1 0,0 0 0,0 0 0,-1-1 0,0 0 0,17-15 0,-17 12-15,0-2 0,0 1 0,-1-1-1,-1 0 1,9-16 0,24-64 22,-22 48 16,-5 11-26,-1 0 0,-2-1 0,6-34 0,-15 50-111,-1 17 88,0 0 0,0 0 0,0-1 0,0 1 0,0 0 0,0-1 0,0 1 0,0 0 0,0-1 0,0 1 0,0 0 0,-1 0 0,1-1 0,0 1 0,0 0 1,0 0-1,0-1 0,-1 1 0,1 0 0,0 0 0,0-1 0,0 1 0,-1 0 0,0 0-6,0 0 1,0 1-1,0-1 1,0 0-1,0 1 1,0-1-1,1 1 1,-1-1-1,0 1 1,0 0-1,0-1 1,1 1-1,-1 0 1,0 0-1,1-1 1,-1 1-1,1 0 1,-1 0-1,1 0 0,-1 0 1,0 1-1,-5 10 6,0 1-1,0-1 0,1 1 0,1 1 0,-5 19 0,-1 5 25,-1 1-20,-34 126 334,43-157-307,1 0 1,0 1-1,0-1 1,1 0-1,0 11 1,0-18-12,0 1 1,1-1-1,-1 1 0,0-1 1,1 1-1,-1-1 1,0 1-1,1-1 1,0 1-1,-1-1 1,1 0-1,0 1 1,0-1-1,0 0 1,0 0-1,0 0 1,0 0-1,0 0 1,0 0-1,0 0 1,0 0-1,1 0 1,-1 0-1,0 0 1,1-1-1,-1 1 0,0 0 1,1-1-1,-1 0 1,1 1-1,-1-1 1,1 0-1,-1 0 1,1 1-1,1-1 1,3-1 1,0 0 1,-1 0-1,1 0 1,-1 0-1,1-1 1,-1 0-1,1 0 1,-1 0-1,0-1 1,6-4-1,10-7-26,19-17-1,-19 14-15,34-26-5,82-62 163,-99 78-141,72-35 1,-106 60 2,0 0 1,0 0-1,0 1 1,0-1-1,1 1 1,-1 1-1,7-2 1,-9 2 9,-1 0 1,1 0-1,0 0 0,-1 0 1,1 1-1,0-1 1,-1 0-1,1 1 1,0 0-1,-1-1 1,1 1-1,-1 0 1,1-1-1,-1 1 1,1 0-1,-1 0 0,0 0 1,1 0-1,-1 1 1,0-1-1,2 3 1,0 0 13,-1 1 0,1 0 0,-1 0 1,0 1-1,-1-1 0,1 0 0,-1 1 0,0-1 1,0 1-1,-1-1 0,0 11 0,-1 5 113,-6 36 0,3-37-62,-1 0 0,-14 36 1,18-55-66,-7 26 81,7-12-2,1-15-77,0 1 0,0-1 0,0 0 0,0 0 0,0 1 0,0-1 0,0 0 0,0 1 0,1-1 0,-1 0 0,0 1 0,0-1 0,0 0 0,0 0 0,0 1 0,1-1 0,-1 0 0,0 0 0,0 1 0,1-1 0,-1 0 0,0 0 0,0 0 0,1 0 0,-1 1 0,0-1 0,0 0 0,1 0 0,1 0-11,0 0 1,-1-1-1,1 1 0,0 0 0,0-1 1,-1 0-1,1 1 0,-1-1 0,1 0 1,-1 0-1,1 0 0,-1 0 0,1 0 1,-1 0-1,0 0 0,1 0 0,-1-1 1,0 1-1,0 0 0,2-4 0,23-35-161,-22 33 142,9-15-15,-4 4 20,2 0 0,0 2 1,21-25-1,-32 40 18,1 0 0,-1 1 0,1-1 0,-1 1 0,1-1-1,-1 0 1,1 1 0,-1 0 0,1-1 0,-1 1 0,1-1 0,0 1 0,-1 0-1,1-1 1,0 1 0,-1 0 0,1-1 0,0 1 0,0 0 0,-1 0 0,1 0 0,0 0-1,0 0 1,-1 0 0,1 0 0,0 0 0,0 0 0,-1 0 0,1 0 0,0 1 0,-1-1-1,1 0 1,0 0 0,-1 1 0,1-1 0,0 0 0,-1 1 0,1-1 0,0 1 0,-1-1-1,1 1 1,-1-1 0,1 1 0,-1-1 0,1 1 0,-1-1 0,0 1 0,1 0 0,-1-1-1,0 1 1,1 0 0,-1 1 0,3 4-48,0 1 1,-1-1-1,0 1 1,2 10-1,27 118 443,-30-131-373,0 0 0,1 0-1,-1 0 1,1 0 0,-1 0-1,1 0 1,1 0 0,-1-1-1,0 1 1,5 4-1,-6-7-4,1 1 0,0-1 0,0 0 0,0 1 0,0-1 0,0 0-1,0 0 1,0-1 0,0 1 0,1 0 0,-1-1 0,0 1 0,0-1-1,1 0 1,-1 0 0,0 0 0,1 0 0,-1 0 0,0 0 0,5-2-1,14-2 14,0-2 0,-1-1 0,0-1 0,0 0 0,-1-2 0,0 0 0,0-1 0,-1-1 0,-1 0-1,28-26 1,-11 4-3,0-1 0,-3-2 0,47-70 0,-45 52 19,-2 0-1,-3-3 0,-3 0 1,24-78-1,-10-8-13,-32 115-25,-5 18-44,-3 14-54,-6 22-67,-5 16 168,-39 165-72,18 13 99,27-156 34,2 97-1,5-139 9,6 38-1,-6-52-61,1-1 0,0 0 0,0 0 1,0 0-1,1 0 0,0 0 0,0-1 0,0 1 0,1-1 0,4 6 0,-7-10-8,1 1 1,0-1-1,-1 1 1,1-1 0,0 0-1,0 0 1,0 0-1,0 0 1,0 0 0,0 0-1,0 0 1,0-1-1,0 1 1,0-1 0,1 0-1,-1 1 1,0-1-1,0 0 1,0 0-1,1 0 1,-1-1 0,0 1-1,0 0 1,0-1-1,0 0 1,1 1 0,-1-1-1,0 0 1,0 0-1,2-1 1,4-3-28,1-1 0,-1 0 0,0 0 0,0 0 1,12-14-1,20-27-18,54-80-1,-24 28-48,-61 86 16,0-1-26,-7 14 26,-1 8-26,-5 15 95,-1-1 1,-1 1 0,-10 26-1,-9 34 124,24-75-98,-10 49 60,11-51-72,-1 0 0,1-1 0,0 1 0,1 0 1,-1 0-1,1 0 0,2 8 0,-2-12-1,0 0 0,0 0 0,0 0 0,0-1 0,0 1 0,0 0 0,1-1-1,-1 1 1,1-1 0,-1 1 0,1-1 0,-1 0 0,1 0 0,0 0 0,-1 0 0,1 0 0,0 0 0,0 0 0,0 0 0,0-1 0,0 1-1,0-1 1,0 1 0,0-1 0,0 0 0,0 0 0,0 0 0,0 0 0,0 0 0,2 0 0,7-2-28,0 1 0,0-2 0,0 1 0,10-5 0,-18 6 7,8-3-4,0-1-1,-1 0 1,1 0 0,-1-1-1,0-1 1,-1 0 0,1 0 0,-1-1-1,-1 0 1,1 0 0,7-12-1,8-12-45,38-68 0,-17 24-143,-44 74 200,1 0 0,-1 1 0,0-1 0,1 0 0,-1 1 1,1-1-1,0 1 0,2-2 0,-3 2 7,-1 1 1,1 0-1,-1 0 1,0 0-1,1 0 1,-1 0-1,1-1 1,-1 1-1,1 0 1,-1 0-1,0 0 1,1 0-1,-1 0 1,1 0-1,-1 0 1,0 1-1,1-1 1,-1 0-1,1 0 1,-1 0-1,1 0 1,-1 0 0,0 1-1,1-1 1,-1 0-1,0 0 1,1 1-1,-1-1 1,0 0-1,1 0 1,-1 1-1,0-1 1,0 0-1,1 1 1,-1-1-1,0 0 1,0 1-1,0-1 1,1 1-1,-1-1 1,0 0-1,0 1 1,0-1-1,0 1 1,0-1-1,0 1 1,0-1 0,0 1-1,2 13 62,-1 0 0,0 0 0,-2 1 1,-3 27-1,1-2-5,4 68 210,-1-107-254,-1 0-1,1 0 1,1 0 0,-1 0 0,0 0 0,0 0 0,0 1 0,1-1 0,-1 0 0,0 0-1,1 0 1,-1 0 0,1 0 0,-1 0 0,2 1 0,-1-1-8,-1-1 0,1 0 1,-1 1-1,1-1 0,-1 0 1,1 1-1,-1-1 0,1 0 1,0 1-1,-1-1 0,1 0 0,0 0 1,-1 0-1,1 0 0,0 0 1,-1 0-1,1 0 0,-1 0 1,2 0-1,1-1-9,0 0 1,0 0-1,0 0 0,-1 0 1,1 0-1,0-1 0,-1 1 1,1-1-1,-1 1 0,2-3 1,9-9-35,-1 0 0,0-1 0,16-24 0,11-15-45,-21 35-39,27-21 0,-41 36 99,0-1 5,0 1-1,0 0 0,0 0 1,1 1-1,8-5 0,-12 7 21,1-1 1,-1 1-1,1 0 0,-1-1 0,0 1 1,1 0-1,-1 0 0,1 0 1,-1 0-1,1 0 0,-1 0 0,0 0 1,1 0-1,-1 1 0,1-1 0,-1 0 1,0 1-1,1-1 0,-1 1 0,0 0 1,0-1-1,1 1 0,-1 0 1,0 0-1,2 1 0,0 2 29,0 1 0,0-1-1,-1 1 1,1-1 0,-1 1 0,0 0 0,0 0-1,-1 0 1,1 0 0,0 10 0,1 3 82,0 33 0,-10 54 53,7-104-167,0 0 0,0-1 0,0 1 0,0 0 1,0 0-1,0-1 0,1 1 0,-1 0 0,0 0 1,0-1-1,0 1 0,1 0 0,-1 0 0,1-1 1,-1 1-1,0 0 0,1-1 0,-1 1 0,1-1 1,-1 1-1,1-1 0,-1 1 0,1-1 0,0 1 1,0 0-1,0-1-12,1 1 0,-1-1 1,0 0-1,1 0 0,-1 1 0,1-1 1,-1 0-1,1 0 0,-1 0 0,0 0 1,1-1-1,1 1 0,4-2-69,-1 0 0,0 0 0,1-1 0,10-6-1,0-2-28,-1-1-1,0-1 1,24-26 0,-23 22 19,0 1 1,26-19-1,-42 35 93,-1-1 0,1 1-1,0-1 1,0 0-1,0 1 1,0 0 0,0-1-1,-1 1 1,1-1-1,0 1 1,0 0 0,0 0-1,0 0 1,0-1 0,0 1-1,0 0 1,0 0-1,0 0 1,0 1 0,0-1-1,0 0 1,0 0-1,0 0 1,0 1 0,0-1-1,0 0 1,0 1-1,1 0 1,0 1 12,0 0 1,0 0-1,-1 0 1,1 0-1,-1 0 1,1 0-1,-1 0 0,0 1 1,0-1-1,2 3 1,0 5-9,-2-7 8,0 1 0,1 0 0,-1-1 0,1 1 0,3 4 0,-4-7-5,0 0 0,-1-1 0,1 1 1,0 0-1,-1-1 0,1 1 0,0-1 0,0 1 0,0-1 1,-1 1-1,1-1 0,0 1 0,0-1 0,0 0 0,0 0 1,0 1-1,0-1 0,0 0 0,0 0 0,0 0 0,0 0 1,0 0-1,0 0 0,-1 0 0,1 0 0,0-1 0,0 1 1,1-1-1,5-2 2,0-1 0,0 0 0,-1 0 0,1-1 1,-1 0-1,0 0 0,-1-1 0,1 1 0,4-8 0,15-13-26,-20 21-12,1 0 0,0 0-1,0 0 1,1 1 0,12-7 0,-16 10 19,-1-1-1,1 2 1,0-1 0,0 0 0,0 1 0,0-1 0,0 1 0,0 0 0,-1 0 0,1 0 0,0 0 0,0 1 0,0-1 0,0 1 0,0-1 0,0 1 0,-1 0 0,6 3 0,9 6 160,-1 2 0,0 0 0,-1 0 0,25 28 0,-17-17-85,-11-12-125,1 0-1,1 0 1,-1-1-1,2-1 1,0-1 0,0 0-1,0 0 1,1-2-1,29 9 1,-31-12-939,0 0-1,1-1 1,-1-1-1,0 0 1,1 0 0,-1-2-1,18-2 1,-23 2-860,-1-1-1,14-4 1,-20 6 1174,0-1-1,0 0 1,0 0 0,0 0-1,0 0 1,0-1 0,0 1 0,0-1-1,0 1 1,-1-1 0,1 1-1,-1-1 1,1 0 0,1-3-1,6-11-2749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1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10880,'-42'-3'4928,"42"6"-4289,10 2 1089,7-2-1088,43 2 928,6 2-896,42-2-416,-5 3-192,42-8-416,-11 4 192,19-8-4256,-13 4 2433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3712,'-10'-4'14346,"11"-12"-8271,0 14-5997,1 1 1,-1 0 0,1-1-1,-1 1 1,1 0 0,0 0 0,-1 0-1,1 0 1,0 1 0,0-1-1,0 0 1,3 0 0,27-4 234,-25 4-156,255-20 836,-149 18-4071,-98 15-10351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29 8128,'-31'-20'3680,"23"20"-3168,3 0-448,10 0-128,3-4-1152,7 4 640,25-5-2688,5 5 1792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1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31 745 9792,'-22'3'3173,"14"0"2470,17-1-2905,18 2-895,-19-5-1679,-1 1 1,1-1 0,-1 0 0,1-1-1,-1 0 1,0 0 0,0-1-1,0 0 1,0 0 0,0 0 0,0-1-1,-1 0 1,0 0 0,10-9 0,4-6 142,-2-1 1,31-40 0,-2 2-102,122-118 364,-142 151-507,15-13 24,45-54 0,-77 80-57,0-1 0,0-1 0,-2 0 0,1 0 0,-2 0 0,0-1 0,-1 0 0,8-30 0,-13 44-29,0-5 8,0 1 0,0 0 0,0 0 0,-1 0 0,0-11 0,0 15-8,0 0 1,-1 0 0,1 0 0,0 0 0,-1 0 0,1 0 0,0 0 0,-1 0 0,1 0 0,-1 0 0,0 0 0,1 0 0,-1 0 0,0 0-1,1 0 1,-1 0 0,0 1 0,0-1 0,0 0 0,0 1 0,0-1 0,0 0 0,0 1 0,0-1 0,0 1 0,0 0 0,0-1-1,0 1 1,0 0 0,0 0 0,0-1 0,0 1 0,0 0 0,-1 0 0,1 0 0,0 0 0,-1 1 0,-8 0 10,0 1 0,1 0 0,-1 0 1,1 1-1,0 1 0,0-1 0,0 1 1,0 1-1,-9 6 0,-2 2 109,0 2 0,-32 30 0,36-28-14,1 0-1,1 1 1,1 1 0,0 0-1,1 0 1,2 2 0,0-1-1,-10 31 1,6-11 59,3-1 1,-11 70-1,19-81-111,1-1 0,1 1 0,1-1 0,7 53-1,-6-72-85,1 1-1,0-1 0,1 0 0,0 0 0,0 0 0,0 0 1,1 0-1,0-1 0,6 8 0,-6-10-137,0 0 0,1 0-1,-1-1 1,1 0 0,0 0 0,0 0-1,0-1 1,1 0 0,-1 0 0,1 0-1,0 0 1,0-1 0,7 2-1,4 0-1344,30 2-1,21 0-581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70 4064,'-11'-10'1307,"11"10"-1206,-1-1 0,1 1 0,0 0 0,-1-1 0,1 1 0,0 0 0,-1-1 0,1 1 0,0-1 0,0 1 0,0-1 0,-1 1 1,1-1-1,0 1 0,0-1 0,0 1 0,0-1 0,0 1 0,0-1 0,0 1 0,0-2 0,0 2 43,0 0-1,0 0 0,0-1 1,0 1-1,0 0 1,0-1-1,0 1 0,0 0 1,0-1-1,0 1 1,0 0-1,0 0 0,0-1 1,0 1-1,0 0 0,0-1 1,-1 1-1,1 0 1,0 0-1,0-1 0,0 1 1,-1 0-1,1 0 1,0 0-1,0-1 0,-11-7 4564,9 5-3042,5 5 560,20-2 1205,61-12-2531,0 4 1,111 4-1,-27 5-607,-98-1-450,-46-1-1154,34-6 0,-50 5-1192,-12 20-12501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5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22 137 10048,'-22'-3'4544,"22"-2"-3936,0 1 1631,8 4-1343,6-11 1536,9 3-1376,22-12 320,5 3-832,16-3-320,6 8-128,-4-4-32,-10 9-32,-3-1-448,-10 3 224,-6 5-4128,-7 8 2368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27 480 4736,'-10'5'685,"-6"10"11872,18-15-12340,1 0 0,-1-1 0,0 1 0,1-1 0,-1 1 0,0-1 0,0 0 0,1 0 0,-1 0 0,0 0 0,0 0 0,0-1 0,0 1 0,3-3 0,3-4 151,-1 0-1,8-11 1,-3 5-22,32-39 462,76-86 277,-76 96-908,-9 9 31,-1-1 0,-1-1-1,27-41 1,-57 72-172,-2 4-36,-1 1 1,0 0-1,1 0 0,-1-1 1,0 1-1,0 0 0,1-1 1,-1 1-1,0 0 1,0-1-1,0 1 0,1 0 1,-1-1-1,0 1 0,0-1 1,0 1-1,0 0 1,0-1-1,0 1 0,0 0 1,0-1-1,0 1 0,0-1 1,0 1-1,0 0 1,0-1-1,0 1 0,0-1 1,-1 1-1,1 0 0,0-1 1,0 0-1,0 1 0,0 0-1,-1 0 1,1 0-1,0 0 0,0 0 1,0 0-1,0 0 1,0 0-1,0 0 1,0 0-1,0 0 1,0 0-1,0 0 1,0-1-1,0 1 1,-1 0-1,1 0 0,0 0 1,0 0-1,0 0 1,0 0-1,0 0 1,0 0-1,0 0 1,0 0-1,0 0 1,-1 0-1,1 0 0,0 0 1,0 0-1,0 0 1,0 0-1,0 0 1,0 0-1,0 0 1,0 1-1,0-1 1,-1 0-1,1 0 0,0 0 1,0 0-1,0 0 1,0 0-1,0 0 1,0 0-1,0 0 1,0 0-1,0 0 1,-5 3-7,1-1 0,-1 1 0,1 0 1,0 0-1,0 0 0,1 1 0,-1 0 1,1-1-1,-1 1 0,1 0 1,0 0-1,-4 8 0,1 2 25,0-1 0,0 1 0,-4 17 0,6-14 39,0 1 0,1 0 1,1 0-1,0 0 1,1 0-1,1 0 1,1 0-1,1 0 0,0 0 1,1 0-1,1 0 1,8 21-1,-9-32 4,0-1-1,0 1 1,1-1-1,0 0 1,0 0-1,0 0 1,1-1 0,0 0-1,0 1 1,0-2-1,1 1 1,0-1-1,11 8 1,-12-10-37,-1 0 0,0 0 0,1 0 0,0-1 0,-1 1 0,1-1 0,0 0 0,0 0 0,0-1 0,0 0 0,-1 0 0,1 0 0,0 0 0,0-1 0,0 1 0,0-1 0,-1-1 0,1 1 0,0 0 0,-1-1 0,7-3 0,-4 0 13,0 0 0,0 0 0,-1 0 0,1-1 0,-1 1 0,0-2 0,-1 1 0,7-9 0,34-64 49,-24 40-52,102-146 20,-118 175-30,11-12-161,-16 22 130,0-1 0,-1 0 0,1 1 0,0-1-1,-1 1 1,1-1 0,0 1 0,0 0 0,-1-1 0,1 1 0,0 0 0,0-1 0,0 1 0,-1 0 0,1 0 0,0 0 0,0 0-1,0 0 1,0 0 0,-1 0 0,1 0 0,0 0 0,0 0 0,0 0 0,0 0 0,1 1 0,-1 0 3,0 0 0,0-1 0,-1 1 0,1 0 0,0 0 0,0 0 1,-1 0-1,1 0 0,0 0 0,-1 0 0,1 0 0,-1 0 0,1 0 0,-1 0 1,0 0-1,1 1 0,-1-1 0,0 0 0,0 2 0,2 28-41,-2-31 45,-2 40 43,-1 0 1,-1 0-1,-3 0 0,-1-1 1,-2 0-1,-2-1 0,-18 42 1,29-77-21,-1 1 0,0 0-1,1-1 1,-1 1 0,-1-1 0,1 1 0,0-1 0,-1 0 0,0 0-1,1 0 1,-1 0 0,0-1 0,-7 5 0,10-6-9,-1-1 1,0 0 0,1 0-1,-1 1 1,1-1 0,-1 0-1,0 0 1,1 0 0,-1 0-1,0 0 1,1 1 0,-1-1-1,0 0 1,1-1 0,-1 1-1,1 0 1,-1 0-1,0 0 1,1 0 0,-1 0-1,0-1 1,1 1 0,-1 0-1,1 0 1,-1-1 0,1 1-1,-1-1 1,1 1 0,-2-1-1,2 0 12,-1-1 0,0 1 0,0-1 0,0 1 0,1-1-1,-1 1 1,1-1 0,-1 1 0,1-1 0,0 1 0,-1-4 0,1 0 7,0-1 0,0 0 0,0 1 1,1-1-1,1-9 0,1 9-40,0 0 0,0 0 0,0 0 0,0 0 0,1 1 0,0-1 0,0 1 0,1 0 0,-1 0 0,1 0-1,0 1 1,0 0 0,1 0 0,-1 0 0,1 1 0,0 0 0,10-4 0,7-2-40,1 1 0,0 1 0,33-5 0,4 2-516,1 2-1,67 0 1,-128 8 510,38 2-2652,-36-1 2145,-1-1 0,1 1 0,-1-1 0,0 1 0,1 0 0,-1 0 0,0 0 0,0 0 0,0 1 1,0-1-1,0 1 0,0-1 0,3 3 0,7 12-2165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27 103 7808,'-22'-39'3520,"17"19"-3040,5 8-960,9 4 160,0-7-1792,8 6 1184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2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590 64 5984,'0'-1'324,"-1"1"-1,1-1 1,-1 0 0,1 0 0,0 0 0,-1 0-1,1 0 1,0 0 0,0 0 0,0 0-1,0 0 1,-1 0 0,1 0 0,1 0 0,-1 0-1,0 0 1,0 0 0,0 0 0,0 0 0,1 0-1,-1 0 1,0 0 0,1 1 0,0-3 0,0 1 635,0 0 1,0 1-1,-1-1 0,1 0 1,-1 0-1,1 0 1,-1 0-1,0-3 1,1 3 338,0 5-740,1 9-377,-13 110 325,1-40-366,6-15-27,-11 108 435,12-149-488,-1-1-1,-2 0 1,0 0 0,-11 24 0,16-47-56,-1 3 29,0 0-1,0 0 1,-6 8 0,7-11-16,0-1 0,-1 1 1,1-1-1,0 0 0,-1 1 0,1-1 0,-1 0 1,0 0-1,1 0 0,-1 0 0,0 0 0,0 0 1,1 0-1,-1-1 0,-3 2 0,2-2 34,-1 0 0,1 0-1,-1 0 1,1 0 0,0 0-1,-1-1 1,1 1 0,-1-1-1,1 0 1,0 0 0,0 0-1,-1-1 1,-3-2-1,-10-6 26,1-1-1,0-1 1,1 0-1,0-1 0,1-1 1,-14-17-1,-70-99-48,49 61-27,-91-137 0,137 200-20,0 1 0,0-1-1,1 1 1,0-1 0,-3-11-1,4 15 21,1-1-1,-1 1 0,1-1 0,0 1 0,0-1 1,0 1-1,0-1 0,0 0 0,1 1 1,-1-1-1,1 1 0,0-1 0,0 1 1,1-3-1,0 2 10,-1 1 1,1 0-1,0 0 1,1 0-1,-1 0 1,0 0-1,0 1 1,1-1-1,-1 1 1,1-1-1,-1 1 1,1 0-1,0 0 1,3-1-1,1 0 9,18-7-15,-1 2 0,2 1-1,27-4 1,77-3 135,397 15 1812,-367 4-4877,1-3-5749,-149-3 5450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5 368 4224,'-5'11'7678,"10"-1"-5762,12 18 2129,-12-17-2904,2-1 0,8 13 0,-12-20-946,-1-1 1,0 1 0,1-1-1,-1 1 1,1-1-1,0 0 1,0 0 0,0 0-1,0-1 1,0 1-1,0-1 1,6 2 0,-7-2-106,0-1 0,1 1 0,-1-1 1,0 0-1,1 0 0,-1 0 1,0 0-1,1-1 0,-1 1 0,0 0 1,1-1-1,-1 0 0,0 1 1,4-3-1,-2 1 19,0-1 0,1 0 0,-1 0 0,-1 0 0,1 0 0,5-6 0,1-4 59,0 0 1,-1-1 0,8-15 0,-17 29-167,13-23 105,41-78 451,-43 78-491,-1-1-1,9-32 0,-17 47-93,0 1 0,-1 0-1,0-1 1,-1 1 0,1-1-1,-2 1 1,1 0 0,-1-1 0,-1 1-1,1 0 1,-1 0 0,-1-1-1,0 1 1,0 1 0,0-1-1,-6-9 1,8 16 20,1 1 0,0-1 0,-1 0 0,1 0 0,-1 0 0,1 1 0,-1-1-1,1 0 1,-1 1 0,0-1 0,1 0 0,-1 1 0,0-1 0,1 1 0,-1-1 0,0 1 0,0-1-1,0 1 1,0 0 0,1 0 0,-1-1 0,0 1 0,0 0 0,0 0 0,0 0 0,0 0 0,0 0 0,-1 0-1,0 0 7,0 1-1,1 0 0,-1 0 1,0 0-1,0 0 0,1 0 0,-1 0 1,1 0-1,-1 1 0,1-1 1,-1 0-1,-1 3 0,-3 5 66,-1 0-1,1 1 1,-6 14 0,7-13 7,1 0 0,1 1 0,0-1 1,0 1-1,1-1 0,1 1 0,0 0 1,0 0-1,3 18 0,1-1 8,1-1 0,14 49 0,-15-64-105,1-1 0,1 1-1,-1-1 1,2 0 0,0 0 0,1-1 0,0 0-1,0 0 1,1 0 0,1-1 0,12 12-1,-10-13-273,0-1 0,1-1 0,0 0 0,0 0-1,1-1 1,-1-1 0,1 0 0,1-1-1,26 5 1,-23-6-1048,0-1 0,0-1 0,0 0 0,1-2 0,-1 0 0,0 0 0,28-8 0,16-7-2726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48 2560,'-2'-1'202,"0"0"0,0 0 0,0 0 0,0 1 0,0-1 0,0 0 0,-6-1 1515,8 2-1435,-1 0 0,1-1 1,0 1-1,-1-1 1,1 1-1,-1 0 1,1-1-1,-1 1 1,1 0-1,0 0 1,-1-1-1,1 1 1,-1 0-1,1 0 0,-1 0 1,1 0-1,-1-1 1,0 1-1,1 0 1,-1 0-1,1 0 1,-1 0-1,1 0 1,-1 0-1,1 1 0,-2-1 448,2 0-686,0 0 1,0 0 0,0 0-1,0 1 1,0-1 0,0 0-1,0 0 1,0 0 0,0 0-1,-1 0 1,1 0 0,0 0-1,0 0 1,0 0 0,0 0-1,0 0 1,0 0 0,0 0-1,0 0 1,0 0 0,0 0-1,0 0 1,0 0 0,0 0-1,-1-1 448,1 1-448,0 0 1,0 0 0,0 0-1,0 0 1,0 0 0,0 0-1,0 0 1,0 0 0,0 0-1,0 0 1,0-1 0,0 1-1,0 0 1,0 0 0,0 0-1,0 0 1,0 0 0,0 0-1,0 0 1,0 0 0,0 0-1,0 0 1,0-1 33,0 1-1,0 0 1,0 0 0,0 0-1,0-1 1,0 1 0,0 0-1,-1 0 1,1 0 0,0-1 0,0 1-1,0 0 1,0 0 0,0 0-1,0 0 1,0-1 0,-1 1-1,1 0 1,0 0 0,0 0-1,0 0 1,0 0 0,-1-1-1,1 1 1,0 0 0,0 0 0,0 0-1,0 0 1,-1 0 0,1 0-1,0 0 1,0 0 0,0 0-1,-1 0 1,1 0 0,0 0-1,0 0 1,-1 0 0,-5 3 4553,11-8-4244,-2 4-334,1 0 0,0 0 1,0 1-1,0 0 0,6 0 0,3-1-9,38-6 157,-32 3-32,30-1 0,31 1 10,181 1-49,-153 4 722,-66-1-541,-41 0-402,-7 0-469,-3 0-793,-35-1-8525,-58 8 0,79-2 7537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4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88 2720,'-21'4'5143,"19"-3"-4483,-1 0 0,0 0 1,0-1-1,0 1 0,1-1 1,-5 1-1,-42-1 8321,49 0-8925,-1-1 1,1 1-1,-1 0 1,1 0-1,0 0 0,-1 0 1,1-1-1,0 1 0,-1 0 1,1 0-1,-1-1 0,1 1 1,0 0-1,0 0 1,-1-1-1,1 1 0,0 0 1,0-1-1,-1 1 0,1-1 1,-1-1 156,66-1 700,119-22 1,-109 12-782,84-4 0,91 14 61,-236 3-226,-12 0-52,-3-12-8257,-2 5 4439,2-2 1295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 2240,'0'0'41,"0"-1"0,1 1-1,-1-1 1,0 0 0,0 1 0,1-1 0,-1 1-1,0-1 1,0 1 0,1 0 0,-1-1 0,1 1-1,-1-1 1,0 1 0,1-1 0,-1 1 0,1 0-1,-1 0 1,1-1 0,-1 1 0,1 0 0,-1-1-1,1 1 1,-1 0 0,1 0 0,-1 0 0,1 0-1,0 0 1,1-1 120,-1 1 836,-4 12 9648,-6 3-6702,-16 15-4856,13-16 2224,-3 5-557,2 1-1,0 0 0,-18 38 1,24-40-534,0 0 0,2 0 0,0 1 1,0 0-1,2 0 0,-1 20 0,3-25-120,1-1 0,0 0-1,1 1 1,1-1 0,0 0-1,1 0 1,0 0 0,1 0 0,9 19-1,-12-29-47,1 1 0,-1-2 0,1 1 0,0 0 0,0 0 0,0-1 0,1 1 0,-1-1 0,0 1 0,1-1 0,0 0 0,0 0 0,-1 0 0,1 0 0,5 1 0,-4-1-21,0-1 0,1 0 0,-1 0 0,0-1 0,1 1 1,-1-1-1,1 0 0,-1 0 0,1 0 0,-1-1 0,6 0 1,3-3 4,1 0 1,0 0-1,-1-1 1,0-1-1,0 0 1,-1-1-1,0 0 1,0-1 0,11-10-1,13-12 109,42-48-1,-71 71-132,11-12 55,-1 0 0,0-2-1,23-39 1,-38 57-64,0-1 0,-1 1 0,1-1 1,-1 1-1,0-1 0,0 1 0,0-1 1,-1 0-1,1 1 0,-1-1 0,0 0 0,0 1 1,0-1-1,-2-6 0,1 5-30,0 0 0,-1 0 0,0 1 1,0-1-1,0 1 0,-1-1 0,0 1 0,1 0 0,-8-7 1,3 3-26,-1 1 0,1 1 0,-1 0 1,-1 0-1,1 0 0,-1 1 0,0 0 1,0 1-1,0 0 0,-13-3 1,3 1-90,1 2 0,-1 0 0,0 1 0,0 1 0,0 1 0,-25 1 0,40 1-54,0 0 0,0 0 0,0 0-1,-7 3 1,8-2-454,0 0 0,-1-1 0,1 1 0,1 0 0,-1 1 0,-3 2 0,5-4 284,0-1 1,0 1 0,0 0-1,1 0 1,-1 0 0,0 1-1,0-1 1,1 0-1,-1 0 1,1 0 0,-1 0-1,1 1 1,-1-1 0,1 0-1,0 0 1,-1 1 0,1-1-1,0 0 1,0 1-1,0-1 1,0 0 0,0 0-1,1 1 1,-1-1 0,0 0-1,0 1 1,1-1 0,-1 0-1,1 0 1,-1 0-1,1 1 1,0-1 0,-1 0-1,1 0 1,0 0 0,0 0-1,0 0 1,0 0 0,0 0-1,1 0 1,14 11-2612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7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3648,'2'-1'273,"-1"0"0,0 0 1,0 0-1,0-1 0,0 1 1,0 0-1,0-1 0,-1 1 0,1-1 1,0 1-1,-1-1 0,1 1 1,-1-1-1,1-2 0,3-27 4610,-2 15-2431,3 1 1181,-6 15-3589,1 0 0,0 0 1,0 0-1,0 0 0,0-1 0,0 1 0,0 0 0,0 0 1,0 0-1,0 0 0,0 0 0,0 0 0,0 0 0,0 0 0,1 0 1,-1 0-1,0 0 0,0 0 0,0-1 0,0 1 0,0 0 1,0 0-1,0 0 0,0 0 0,0 0 0,0 0 0,0 0 1,0 0-1,0 0 0,0 0 0,0 0 0,0 0 0,0 0 1,0 0-1,0 0 0,1 0 0,-1 0 0,0 0 0,0 0 1,0 0-1,0 0 0,0 0 0,0 0 0,0 0 0,0 0 1,0 0-1,0 0 0,0 0 0,0 0 0,1 0 0,-1 0 1,0 0-1,0 0 0,0 0 0,0 0 0,0 0 0,0 0 1,0 0-1,0 0 0,0 0 0,0 0 0,0 0 0,0 0 1,0 0-1,5 23 2648,-4-12-2928,26 208 2528,-13-96-1971,-11-84-628,-2 44 1,-1-45-5859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8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6816,'0'-23'2197,"3"15"-1344,-2 5-382,1 1 0,0-1-1,1 1 1,-1-1-1,0 1 1,1 0 0,-1 0-1,5-3 1,-6 5-218,1-1 0,-1 0 0,0 1 1,0-1-1,0 1 0,1 0 0,-1-1 0,0 1 1,1 0-1,-1 0 0,0 0 0,1 0 0,-1 0 1,0 0-1,1 0 0,-1 0 0,0 1 0,1-1 1,-1 1-1,0-1 0,0 1 0,1-1 0,-1 1 1,0-1-1,0 1 0,0 0 0,0 0 0,1 0 1,0 2-65,1-1 1,-1 1-1,0-1 1,-1 1-1,1-1 1,0 1-1,-1 0 1,1 0 0,-1 0-1,0 0 1,1 3-1,6 37 865,-7-37-926,16 172 2040,-2-12-2059,-7-92-971,-7-42-6404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8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87 356 8224,'-16'-3'1014,"11"1"-569,0 1 0,0 0 0,0 1 1,0-1-1,-8 1 0,11 0-243,-1 0 1,1 0-1,0-1 1,-1 1-1,1 0 1,0-1-1,0 0 1,-3-1-1,4 2-76,1 0 0,-1-1-1,0 1 1,1 0 0,-1-1 0,1 1 0,-1-1 0,1 1-1,-1-1 1,1 1 0,-1-1 0,1 0 0,0 1 0,-1-1-1,1 0 1,0 1 0,-1-1 0,1 0 0,0 1 0,0-1-1,0 0 1,0 1 0,-1-1 0,1 0 0,0 0 0,0 1-1,1-1 1,-1 0 0,0 1 0,0-1 0,0 0-1,0 0 1,0 1 0,1-1 0,-1 0 0,11-16 1127,7-10-553,2 2 0,1 0 1,1 1-1,1 1 0,2 1 0,51-36 0,-61 49-434,1 0 0,0 1 1,0 0-1,1 1 0,0 1 0,1 1 0,-1 0 0,1 2 0,26-3 0,-14 4-15,1 2 0,0 1-1,-1 1 1,53 11 0,-28-1 115,-12-2 63,1-2 0,84 5 0,-114-14-324,1 0 0,0-1-1,0 0 1,-1-1 0,0-1-1,28-11 1,18-14-2358,-3-5-7821,-43 35 133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3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3 250 10720,'-3'0'7347,"20"-1"-4519,151-29 2167,93-21-2854,21-4-1193,107-22-936,-305 58-1655,-31 5-3919,-32 11 1786,-7 6-2597,-1 5 1872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48 5984,'-11'-17'1920,"10"17"-1765,1-1 0,-1 0 1,1 1-1,0-1 0,-1 0 1,1 1-1,0-1 0,0 0 1,0 0-1,-1 1 0,1-1 0,0 0 1,0 0-1,0 1 0,0-1 1,0 0-1,0 0 0,1 1 1,-1-1-1,0 0 0,0 0 1,0 1-1,1-1 0,-1 0 1,0 1-1,1-1 0,-1 0 0,1 1 1,-1-1-1,1 0 0,-1 1 1,1-1-1,0 0 285,0 0-1,-1 1 1,1-1-1,0 0 1,0 1-1,0-1 1,0 1 0,-1-1-1,1 1 1,0 0-1,0-1 1,0 1-1,0 0 1,0 0-1,0-1 1,0 1 0,0 0-1,2 0 1,-3 1-308,1-1 0,0 1 1,-1 0-1,1-1 0,-1 1 0,1 0 1,-1-1-1,1 1 0,-1 0 1,0 0-1,1-1 0,-1 1 0,0 0 1,0 0-1,1 0 0,-1 0 1,0-1-1,0 1 0,0 0 0,0 1 1,1 6 299,4 20 415,-1 1 0,-1 54-1,-2-53-634,-10 405 935,4-288-1035,5-111 40,-1-35-170,1 0 1,0 0-1,0 0 0,0 0 1,0 0-1,0 0 0,0 0 1,0 0-1,0 0 1,0 0-1,1 0 0,-1-1 1,0 1-1,0 0 0,1 0 1,-1 0-1,2 1 0,4-11-66,0 0-1,-1 0 1,1-1-1,5-15 0,12-24-94,101-158-204,-92 160 359,2 1 1,51-53 0,-76 90 51,1-1 0,0 1 1,1 1-1,-1 0 1,2 1-1,-1 0 1,1 0-1,23-8 0,-34 14-16,0 1-1,1 0 0,-1-1 1,0 1-1,1 0 0,-1 0 0,0 0 1,0 0-1,1 0 0,-1 0 1,0 0-1,1 0 0,-1 0 0,0 1 1,0-1-1,1 1 0,-1-1 1,0 1-1,0-1 0,0 1 0,0-1 1,0 1-1,1 0 0,-1 0 1,0 0-1,-1 0 0,1 0 0,0-1 1,0 2-1,0-1 0,0 1 1,2 3 49,-1 0 1,0 0 0,0 0-1,-1 0 1,2 10 0,-3-13-52,3 10-1,-1-1-1,-1 2 1,0-1 0,-1 0 0,0 0 0,-1 0-1,0 0 1,-1 0 0,0 0 0,-1 0 0,0-1 0,-1 1-1,0-1 1,-1 0 0,0 0 0,-1 0 0,0-1-1,-1 0 1,0 0 0,-1 0 0,0-1 0,-10 9-1,8-9-92,-1-1-1,0 0 0,0 0 0,-1-1 0,1-1 0,-2 0 0,1-1 0,-1 0 0,1-1 0,-1 0 0,-1-1 0,-14 2 0,8-4 28,13 0 72,-1 0 0,0-1 0,1 0 0,-1-1 0,-11-1-1,19 2-8,0 0-1,0-1 0,0 1 1,0 0-1,0 0 0,0 0 1,0 0-1,0 0 0,0-1 1,0 1-1,0 0 0,0 0 1,0 0-1,0 0 0,1 0 1,-1-1-1,0 1 1,0 0-1,0 0 0,0 0 1,0 0-1,0 0 0,0 0 1,0 0-1,0-1 0,1 1 1,-1 0-1,0 0 0,0 0 1,0 0-1,0 0 0,0 0 1,1 0-1,-1 0 0,0 0 1,0 0-1,0 0 0,0 0 1,0 0-1,1 0 0,-1 0 1,0 0-1,0 0 0,0 0 1,0 0-1,9 1 79,0 0 1,-1 1-1,1 0 1,10 4-1,-7-3-5,33 11 37,-1 1 1,0 2-1,-2 2 0,52 31 0,-75-37-1287,-2-1-2847,-7-4 1970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 12288,'-1'-1'344,"1"1"0,-1-1 0,1 1 0,-1-1 0,1 0 0,-1 0 0,1 1 0,0-1 0,-1 0 0,1 0 0,0 1 0,0-1 0,-1 0 0,1 0 1,0 0-1,0 1 0,0-1 0,0 0 0,0 0 0,0-1 0,1 1 65,0-1-1,0 1 1,0 0 0,0 0-1,0 0 1,0 0 0,0 0-1,1 0 1,2-1-1,-1-1-541,3-1 317,1 1-1,-1-1 1,1 1 0,0 0 0,1 0-1,-1 1 1,0 0 0,1 1 0,-1-1-1,1 1 1,0 1 0,7 0-1,-6 0-55,1 0 0,-1 1-1,0 1 1,1-1-1,-1 2 1,0-1-1,0 1 1,0 1-1,11 5 1,-17-8-94,-1 0 1,0 1-1,0-1 0,0 0 1,0 1-1,0-1 0,0 1 1,-1-1-1,1 1 1,0 0-1,-1 0 0,1 0 1,-1 0-1,0 0 0,0 0 1,0 0-1,0 0 1,0 1-1,0-1 0,0 0 1,-1 1-1,1-1 0,-1 0 1,0 1-1,1-1 0,-1 5 1,-2-1 31,0 0 1,0 0 0,0 0-1,-1 0 1,1-1-1,-1 1 1,-1-1-1,1 0 1,-9 10 0,-3 2 88,-26 20 1,22-20-131,5-6 2,-6 5 128,19-15-133,0 0 0,1 0 0,-1 0 0,0-1 0,0 1 0,1 0 0,-1 0 0,0 0 0,1 1 0,-1-1 0,1 0 0,0 0 0,-1 0 0,1 0 0,-1 2 0,2-3-7,-1 1 1,0 0-1,0-1 0,0 1 1,1-1-1,-1 0 1,0 1-1,1-1 1,-1 1-1,0-1 0,1 1 1,-1-1-1,1 0 1,-1 1-1,1-1 0,-1 0 1,1 1-1,-1-1 1,1 0-1,-1 0 1,1 1-1,-1-1 0,1 0 1,-1 0-1,2 0 1,15 4 115,-14-4-98,44 5-630,72-3-1,-13 0-8031,-101-2 7835,-1 0-1,0 1 0,1 0 0,-1 0 0,5 1 1,10 9-6267,0 4 1883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2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67 4064,'1'-3'341,"0"0"-1,0 0 1,1 0 0,-1 1 0,0-1-1,1 0 1,-1 1 0,1-1 0,0 1-1,0 0 1,0 0 0,0-1 0,1 1-1,-1 1 1,4-4 0,8-6 3401,-7-3 3803,-7 14-7503,-8 7 1011,-56 69 1163,32-36-1541,-107 148 1043,15 8-1048,78-122-451,33-52-119,1 0 0,1 1-1,1 1 1,1 0 0,1 1-1,1-1 1,1 1-1,1 1 1,1-1 0,0 40-1,4-42-27,1 0 0,1 0 0,2 0-1,0-1 1,1 1 0,1-1 0,1 0 0,1-1-1,1 0 1,0 0 0,25 36 0,-13-27 14,1-2 1,28 27 0,56 45 95,-13-22 137,-77-67-940,19 10 0,-23-15-1117,1 0-1,17 5 1,-17-7-321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3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56 224 6880,'-19'-3'2261,"-1"-1"728,8 0 1952,11 4-4842,1 0-1,0 0 1,0 0-1,-1-1 1,1 1-1,0 0 1,0 0-1,-1 0 1,1-1-1,0 1 0,0 0 1,0 0-1,0-1 1,-1 1-1,1 0 1,0 0-1,0-1 1,0 1-1,0 0 1,0-1-1,0 1 0,0 0 1,0 0-1,-1-1 1,1 1-1,0 0 1,0-1-1,1 1 1,-1 0-1,0-1 1,0 1-1,0 0 0,0 0 1,0-1-1,0 1 1,0 0-1,0-1 1,0 1-1,1 0 1,-1 0-1,0-1 1,0 1-1,0 0 0,1 0 1,-1-1-1,0 1 1,1 0-1,12-14 946,-12 13-958,18-14 325,1 0-1,1 1 1,33-17-1,73-28-63,-60 30-218,-58 24-121,0 1 1,0 1-1,1 0 1,15-3-1,-22 5-4,0 1 0,0 0 0,-1-1 1,1 1-1,0 1 0,-1-1 0,1 0 0,0 1 0,-1-1 0,1 1 0,0 0 1,-1 0-1,1 0 0,-1 0 0,1 0 0,-1 1 0,0-1 0,0 1 1,1-1-1,-1 1 0,3 3 0,-1 0 24,-1 0 0,0 0-1,0 0 1,0 1 0,-1-1 0,1 0 0,-1 1 0,0 0 0,-1 0 0,0-1-1,0 1 1,0 0 0,0 9 0,-1-3 73,0 1 0,-1 0 1,-1 0-1,0-1 0,-4 13 0,3-15-47,-1 1 0,0-2 0,-1 1 0,0 0 1,0-1-1,-1 0 0,-11 14 0,-6 2 131,-27 24 0,42-42-150,-49 46 174,-140 141 760,196-192-954,-16 20 143,16-22-148,1 1-1,-1-1 0,1 1 1,0-1-1,-1 1 0,1-1 1,0 1-1,0-1 1,-1 1-1,1-1 0,0 1 1,0 0-1,0-1 0,0 1 1,-1-1-1,1 1 1,0 0-1,0-1 0,0 1 1,0 0-1,1-1 0,-1 1 1,0-1-1,0 1 1,0 0-1,0-1 0,1 1 1,-1-1-1,0 1 1,0-1-1,1 1 0,-1-1 1,1 1-1,0 0 0,4 2 79,1-1 0,-1 0 0,1 0-1,0-1 1,0 0 0,0 0 0,0 0 0,0-1-1,9 0 1,-2 1-43,285 18 147,-265-15-321,-14-1-1551,-2-2-3503,-13-1 2847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5 716 6720,'-4'6'15658,"8"-4"-16906,1-1 1480,1 0 0,-1-1 1,0 0-1,0 0 0,0-1 0,0 1 0,0-1 1,0 0-1,0 0 0,0-1 0,7-3 0,-5 3-26,40-17 306,-1-2 0,74-46 0,-72 38-351,-1-1 1,66-57-1,-96 72-118,-1-1-1,-1-1 0,0 0 0,-1-1 0,-1-1 1,0 0-1,-2 0 0,0-1 0,9-27 1,-12 25-7,-2-1 0,8-44 1,-12 54-91,-1-1 0,0 1 1,-1-1-1,-1 1 0,0-1 1,-4-20-1,5 33 41,-1-1-1,1 0 1,-1 0 0,1 1-1,-1-1 1,0 0-1,0 1 1,0-1 0,0 0-1,0 1 1,0-1 0,-2-1-1,2 3 11,1-1 0,-1 1-1,0 0 1,0-1-1,0 1 1,0 0 0,0 0-1,0 0 1,0 0-1,0 0 1,1 0 0,-1 0-1,0 0 1,0 0-1,0 0 1,0 0 0,0 0-1,0 1 1,0-1-1,0 0 1,1 1 0,-1-1-1,0 1 1,0-1-1,0 1 1,1-1 0,-1 1-1,-1 1 1,-5 3 48,1 1 0,0 0 0,0 0 0,0 0-1,1 1 1,0 0 0,-6 11 0,-27 59 372,35-70-382,-7 16 185,0-1 0,2 2 1,1 0-1,0 0 1,2 0-1,1 0 1,1 1-1,0 39 0,6-16-149,3-1-1,1 0 0,3 0 0,1-1 1,22 54-1,-31-94-450,0 0 0,1 0 0,0-1 0,0 1-1,5 5 1,-7-10 119,0 1-1,0-1 0,0 0 1,0 1-1,0-1 0,1 0 1,-1 0-1,1 0 0,-1 0 1,1 0-1,-1 0 0,1 0 1,0-1-1,-1 1 0,1 0 1,0-1-1,-1 0 0,1 1 1,0-1-1,0 0 0,2 0 1,-2 0-274,0-1 0,0 1-1,0-1 1,1 0 0,-1 0 0,-1 0 0,1 0 0,3-1 0,13-11-2702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 9632,'-7'-9'5146,"7"19"1339,2 13-5466,-11 189 3258,-18 128-2336,27-173-1678,1-119-2751,-1-1-3564,0-34 3524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7712,'-5'-8'9998,"5"8"-9653,8-7 4447,18-1-3017,-23 7-1384,34-6-61,0 1 1,56-2 0,-49 5-497,97-1-5307,-131 4 4354,-1 0-162,-1 0-1,14 3 0,-17-2-358,0 1-1,0-1 1,-1 1-1,7 4 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81 11040,'-19'-7'3568,"19"7"-3496,0 0 0,-1 0 1,1 0-1,0 0 1,-1 0-1,1 0 0,0-1 1,0 1-1,-1 0 1,1 0-1,0 0 0,0 0 1,-1 0-1,1 0 1,0-1-1,0 1 0,0 0 1,-1 0-1,1 0 1,0 0-1,0-1 0,0 1 1,-1 0-1,1 0 1,0-1-1,0 1 0,0 0 1,0 0-1,0-1 1,0 1-1,0 0 0,0 0 1,-1-1-1,1 1 1,0 0-1,0-1 0,0 1 1,0 0-1,0 0 1,0-1-1,1 1 0,-1 0 1,0 0-1,0-1 1,0 1-1,0 0 0,0 0 1,0-1-1,0 1 1,0 0-1,1 0 0,-1-1 1,0 1-1,0 0 1,0 0-1,1 0 0,-1-1 1,0 1-1,0 0 1,0 0-1,1 0 0,-1 0 1,0 0-1,0-1 1,1 1-1,102-11 6659,32-6-5053,-54 8-1634,24-3-1996,-13 2-5744,-60 9 4929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5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13056,'1'7'6858,"2"5"-4710,2 18-1112,3 59 1513,-6 132 0,-12-29-1852,3-76-636,-4 38-488,-2-53-3205,7-60 1712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7:45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10464,'11'-10'3370,"-10"10"-3314,-1 0-1,1-1 0,-1 1 1,1 0-1,-1 0 0,0 0 1,1-1-1,-1 1 0,1 0 1,-1 0-1,1 0 0,-1 0 1,1 0-1,-1 0 0,1 0 1,-1 0-1,1 0 0,-1 0 1,0 0-1,1 0 0,-1 1 1,1-1-1,0 0 0,2 1-131,9 0 752,-1 0-1,0 1 1,0 1-1,-1 0 1,1 0-1,-1 1 1,11 6-1,-10-4-18,0 0 0,-1 1 0,0 1 0,-1-1-1,15 15 1,-12-6-112,1 1 1,-2 1-1,0-1 0,13 33 0,27 83 1064,-39-98-1272,6 13 114,45 146 1000,-55-164-1362,-2 1 0,-1 0 0,-1 0 0,-1 49 0,-5-30-212,-2 0 1,-12 53-1,11-79-404,-1 0 0,-2-1-1,0 0 1,-1 0 0,-2-1-1,-17 28 1,-13 11-1137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32.0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63 5216,'-9'-22'3188,"8"18"-242,5 15-1571,2 9-878,-1 0 1,-1 0-1,2 24 1,-3-23-307,22 279 2351,-19-190-1799,-2 48 216,0 13-147,-3-161-653,0-4 30,-1 0 0,1 1 0,-1-1 1,-1 0-1,1 1 0,-2 5 0,0-11 497,0-7-266,-1-15-72,2 15-288,-34-325 719,35 279-883,12-88 0,-6 83-3,-2 20 129,2-1-1,1 2 0,3-1 1,13-35-1,-19 62-41,0 0 0,1 0 1,1 1-1,0-1 0,0 1 1,1 1-1,9-11 0,-11 14 21,1-1 1,0 1-1,0 0 0,0 1 0,1-1 1,-1 1-1,1 1 0,0-1 0,0 1 1,15-4-1,-18 6-6,0 0 0,0 0 1,-1 1-1,1 0 0,0 0 0,0 0 0,0 0 1,-1 0-1,1 1 0,0 0 0,0 0 1,-1 0-1,1 0 0,0 0 0,5 4 0,-5-2 4,1 0-1,-1 1 0,1-1 1,-1 1-1,0 0 1,0 0-1,-1 0 0,1 1 1,4 8-1,0 3 8,-1 0-1,0 1 1,-1 0 0,0 0 0,4 29-1,-3-12 68,2 53 0,-8-76-15,-1 1 1,-1 0-1,0-1 1,0 1-1,-1 0 1,-1-1-1,0 0 1,-6 18-1,5-22-5,-1 0-1,1 0 1,-1 0-1,-1 0 1,1-1-1,-1 1 1,0-2-1,0 1 1,-1-1 0,0 0-1,0 0 1,0 0-1,-15 6 1,11-6-30,0-1 1,0 0-1,-1-1 1,0 0-1,1 0 1,-1-2-1,0 1 1,0-1-1,-15-1 1,22-1-49,1 0 0,-1 0 1,1 0-1,0 0 0,-1-1 1,1 1-1,0-1 0,0 0 0,0 0 1,-7-6-1,5 3-834,-1 0 1,1-1-1,0 0 0,-10-13 1,15 17 335,0 1 0,0-1 0,0 0-1,0 1 1,0-1 0,0 0 0,0 0 0,1 0 0,-1 0 0,1 1 0,-1-1 0,1-4 0,0 0-2426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33.2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32 6048,'-18'-13'8930,"16"22"-7067,-1 20-1606,0 5 574,2-21-462,0 25-1,2-30-309,9 89 534,-8-85-438,0 0 0,1-1 0,1 1 1,0-1-1,0 0 0,7 11 1,0-8 254,-11-13-387,1-1 0,-1 0 1,0 0-1,1 0 0,-1 1 1,1-1-1,-1 0 0,0 0 1,1 0-1,-1 0 0,1 0 1,-1 0-1,0 0 0,1 0 1,-1 0-1,1 0 1,-1 0-1,1 0 0,-1 0 1,0 0-1,1 0 0,-1 0 1,1 0-1,1-2 52,0 0-1,0 0 1,0 0 0,0 0 0,0 0-1,0 0 1,-1 0 0,1-1-1,1-3 1,5-9 94,-1 0 1,12-33-1,-13 28-108,16-30-1,36-75-241,-58 124 185,0 0 0,0 0-1,1 1 1,-1-1 0,0 0 0,0 0 0,1 1-1,-1-1 1,1 0 0,-1 1 0,1-1 0,-1 1-1,1-1 1,-1 0 0,1 1 0,0-1 0,-1 1-1,1-1 1,0 1 0,-1 16-155,-1-6 215,-1 12 89,2 0 0,0-1-1,1 1 1,2 0 0,0-1-1,1 0 1,7 22 0,-10-40-105,0 1 0,1 0 1,-1-1-1,1 0 1,0 1-1,4 5 1,-5-8-34,-1-1 1,1 1-1,0 0 1,-1-1 0,1 1-1,-1-1 1,1 1-1,0-1 1,0 1 0,-1-1-1,1 1 1,0-1-1,0 1 1,0-1 0,-1 0-1,1 0 1,0 1 0,0-1-1,0 0 1,0 0-1,0 0 1,0 0 0,-1 0-1,1 0 1,0 0-1,0 0 1,0 0 0,0-1-1,0 1 1,-1 0-1,1-1 1,0 1 0,0 0-1,1-1 1,6-6 61,0 1 1,0-1-1,-1-1 1,1 0-1,8-12 1,6-7-90,17-15-48,3 1 0,0 2 0,78-54 0,-120 93 61,0 0 0,0 0-1,1 0 1,-1 0 0,0 0-1,1 0 1,-1 0 0,0 0 0,1 0-1,-1 0 1,0 0 0,0 0-1,1 0 1,-1 0 0,0 0-1,1 0 1,-1 0 0,0 0-1,0 0 1,1 1 0,-1-1 0,0 0-1,1 0 1,-1 0 0,0 1-1,0-1 1,0 0 0,1 0-1,-1 0 1,0 1 0,0-1-1,0 0 1,0 0 0,1 1 0,6 12-54,-5-9 49,83 158 10,-72-138 89,-7-12-43,1 1 0,16 21-1,-21-32-29,-1 0-1,1 0 0,0 0 0,0 0 1,0 0-1,0 0 0,0-1 1,3 3-1,-3-4-14,-1 1 1,0-1-1,0 0 1,1 0-1,-1 0 1,0 0-1,1 0 1,-1 0-1,0 0 1,0 0-1,1 0 1,-1-1-1,0 1 1,0 0-1,0-1 1,1 1-1,-1-1 1,0 0-1,1 0 1,2-1 17,0-1 1,-1 1-1,1-1 1,-1 0-1,0 0 1,0 0-1,0-1 1,-1 1-1,1-1 1,2-4-1,4-7 202,7-21 0,-7 15-92,-2 7-74,-2 1 1,6-19-1,-9 26-90,-1-1-1,0 1 1,0 0 0,-1 0-1,0 0 1,0-1 0,0 1-1,-2-8 1,2 13 19,0 0 1,0 0 0,0 1-1,0-1 1,0 0 0,0 1-1,0-1 1,-1 0-1,1 1 1,0-1 0,0 0-1,-1 1 1,1-1-1,0 1 1,-1-1 0,1 0-1,-1 1 1,1-1-1,-1 1 1,1-1 0,-1 1-1,1-1 1,-1 1 0,1 0-1,-1-1 1,1 1-1,-1 0 1,0-1 0,1 1-1,-1 0 1,0 0-1,1 0 1,-1-1 0,0 1-1,0 0 1,1 0-1,-1 0 1,0 0 0,1 0-1,-1 0 1,0 1-1,1-1 1,-1 0 0,0 0-1,1 0 1,-1 1 0,0-1-1,1 0 1,-2 1-1,0 1-19,-1-1-1,1 1 0,-1 0 0,1 0 1,0 0-1,0 0 0,0 0 0,0 0 1,0 0-1,1 1 0,-3 2 0,2 1 95,0-1 0,1 1 0,-1 0 0,1 0 0,0 0 0,0-1 0,1 1 0,0 0 0,0 0 0,0 0 0,1 0 0,0 0 0,0 0 0,2 6 0,-1-4-13,1 0 1,0 0-1,0 0 1,1 0-1,0 0 0,0-1 1,0 0-1,1 0 0,8 8 1,-9-10-27,1-1 1,1 0 0,-1-1-1,0 1 1,1-1-1,0 0 1,0 0 0,0-1-1,0 0 1,0 0-1,0 0 1,1-1-1,-1 0 1,10 1 0,9-1-298,0-2 1,34-3-1,-58 4 263,39-6-2372,57-14 1,-6-7-5033,-36 7 3850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37.2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392 623 3136,'-4'-5'756,"4"5"-727,0 0 1,0-1-1,-1 1 0,1 0 1,0 0-1,0 0 0,0-1 1,-1 1-1,1 0 1,0 0-1,0-1 0,0 1 1,0 0-1,-1 0 0,1-1 1,0 1-1,0 0 1,0-1-1,0 1 0,0 0 1,0-1-1,0 1 0,0 0 1,0 0-1,0-1 0,0 1 1,0 0-1,0-1 1,0 1-1,0 0 0,0-1 1,0 1-1,1 0 0,-1 0 1,0-1-1,0 1 0,0 0 1,1-1 187,-1 0-1,0 0 1,0 1 0,0-1-1,0 0 1,0 1 0,0-1-1,0 0 1,0 1 0,0-1 0,0 0-1,-1 0 1,1 1 0,0-1-1,0 0 1,-1 1 0,1-1 0,0 1-1,-1-1 1,1 0 0,0 1-1,-1-1 1,1 1 0,-1-1-1,0 0 1,-1-2 634,1 2-721,0-1 0,0 1 0,0 0 0,0 0 0,0 0 0,0 0 0,0 0 0,0 0 0,0 1-1,0-1 1,0 0 0,0 0 0,-1 1 0,1-1 0,0 1 0,-1-1 0,1 1 0,0 0 0,-1-1 0,1 1 0,-1 0 0,1 0 0,0 0 0,-1 0 0,1 0 0,-1 0 0,-1 1 0,-6 1 82,1-1-1,-1 2 1,-10 4 0,12-5-15,-12 5 38,-1 1 0,2 0 0,-1 1 1,1 2-1,-30 21 0,44-29-202,-1 1-1,1 0 1,-1 1-1,1-1 0,0 1 1,1 0-1,-1-1 1,1 2-1,0-1 1,0 0-1,1 1 1,-1-1-1,1 1 1,0 0-1,1 0 1,-1-1-1,1 1 1,1 0-1,-1 0 1,1 1-1,0-1 1,0 0-1,1 0 1,1 8-1,-1-9 27,0-1 1,1 1-1,0 0 0,-1 0 0,2-1 0,-1 1 0,0-1 0,1 0 0,0 0 0,0 0 0,0 0 0,1 0 0,-1-1 0,1 1 0,0-1 0,5 4 0,-6-5-1,1-1 0,-1 1-1,1 0 1,-1-1 0,1 0-1,0 0 1,0 0-1,-1 0 1,1 0 0,0-1-1,0 0 1,0 0 0,-1 0-1,1 0 1,0-1 0,0 1-1,0-1 1,-1 0-1,1 0 1,0 0 0,6-3-1,-2-1 65,0 0 0,-1-1 0,1 1-1,-1-1 1,0-1 0,0 1 0,10-15-1,0-1-34,17-33-1,-23 38 67,13-33-1,-22 45-158,-1 1 0,1-1 0,-1 0-1,0 0 1,0 0 0,0 0 0,0 0-1,-1 0 1,0 0 0,0 0 0,-1 0-1,-1-8 1,2 13-7,0 0 1,0 0-1,0 0 0,0 0 1,0-1-1,0 1 0,0 0 1,0 0-1,0 0 0,0-1 1,0 1-1,0 0 0,-1 0 1,1 0-1,0 0 0,0 0 1,0-1-1,0 1 0,0 0 1,-1 0-1,1 0 0,0 0 1,0 0-1,0 0 0,0 0 1,-1 0-1,1-1 0,0 1 1,0 0-1,0 0 0,-1 0 1,1 0-1,0 0 0,0 0 1,0 0-1,-1 0 0,1 0 0,0 0 1,0 0-1,0 0 0,-1 1 1,1-1-1,0 0 0,0 0 1,0 0-1,0 0 0,-1 0 1,1 0-1,0 0 0,0 0 1,0 1-1,0-1 0,-1 0 1,1 0-1,0 0 0,0 0 1,0 0-1,0 1 0,0-1 1,0 0-1,0 1 0,-10 12-192,10-13 204,-30 57 270,-40 104 1,42-90-56,-4-2 1,-3-1 0,-71 102-1,65-104-197,15-23 302,25-42-310,0 0 8,0 1 0,0-1 0,0 1 0,0-1 0,1 1 0,-1-1 0,0 1 0,1 0 0,-1-1 0,1 1 1,-1 2-1,1-4-10,0 0 0,0 0 1,0 0-1,0 0 0,0 1 1,0-1-1,0 0 0,0 0 1,0 0-1,0 0 0,0 0 1,0 0-1,0 0 0,0 0 1,0 0-1,0 0 0,0 0 1,0 1-1,0-1 0,0 0 1,1 0-1,-1 0 0,0 0 1,0 0-1,0 0 0,0 0 1,0 0-1,0 0 0,0 0 1,0 0-1,0 0 0,0 0 1,0 0-1,0 0 0,1 0 1,-1 0-1,0 0 0,0 0 1,0 0-1,0 0 0,0 0 1,0 0-1,0 0 0,0 0 1,0 0-1,0 0 0,0 0 1,1 0-1,-1 0 0,0 0 1,0 0-1,0 0 0,0 0 1,0 0-1,0 0 0,8-1 63,-1 0-1,0 0 1,1 0 0,-1-1-1,11-4 1,38-19-29,-42 18-47,0-1-1,-1-1 1,0 0-1,-1-1 1,0 0 0,0-1-1,-1-1 1,13-16-1,7-16 110,29-49-1,-53 81-78,45-76-66,67-104 222,-100 165-85,44-67 450,-59 85-618,-8 12-268,-10 15-2,7-6 395,1 0 0,0 1 0,1 0-1,0 0 1,-3 16 0,-11 70 59,18-95-96,-1 11-2,1 0 0,0 0 0,1 0 0,0 0 0,1 0 0,5 22 0,-6-35 13,0-1 0,1 1-1,-1-1 1,0 0 0,1 1 0,-1-1 0,1 0 0,-1 1-1,1-1 1,0 0 0,-1 0 0,1 1 0,0-1 0,0 0-1,0 0 1,0 0 0,0 0 0,0 0 0,0 0 0,2 1-1,-1-2 5,-1 0-1,0 0 0,1 0 0,-1 0 0,1 0 0,-1 0 1,1 0-1,-1-1 0,0 1 0,1 0 0,-1-1 0,1 1 1,-1-1-1,0 0 0,1 1 0,-1-1 0,0 0 0,0 0 0,0 0 1,0 0-1,2-1 0,22-21 166,42-49 1,-12 10-22,53-41-159,-10 10-99,-53 53-327,-49 64-26,-1-5 433,1 0 0,0 0 0,1 0 0,-1 35 0,4-46 29,1-1 0,-1 1 0,1 0 0,0-1 0,1 1 0,0-1 0,0 1-1,0-1 1,1 0 0,0 0 0,1 0 0,0 0 0,0-1 0,0 0 0,5 7 0,-8-12-8,0 0 0,0 0 0,0 0 0,0 0 0,1-1 0,-1 1 1,0 0-1,0 0 0,0-1 0,1 1 0,-1-1 0,0 1 0,1-1 1,-1 1-1,1-1 0,-1 0 0,0 0 0,1 0 0,-1 1 0,1-2 0,-1 1 1,0 0-1,1 0 0,-1 0 0,1-1 0,-1 1 0,0 0 0,1-1 1,-1 1-1,0-1 0,1 0 0,-1 1 0,2-3 0,3-2 40,1 0 0,-1 0 0,0-1 0,8-11 0,-8 10-34,-5 5-17,17-19 27,0 1 0,1 0 0,1 1 0,30-22 0,-3 11-93,1 2 0,1 3 0,62-24 0,-100 45-47,-10 3 94,0 0 0,0 0 0,1 1 0,-1-1 0,0 0 0,1 1 0,-1-1 0,1 1 0,-1 0-1,1-1 1,-1 1 0,0 0 0,1 0 0,-1 0 0,1 0 0,-1 0 0,1 0 0,-1 1 0,1-1-1,-1 0 1,3 2 0,-4-2 10,0 0-1,1 1 1,-1-1 0,0 1-1,0-1 1,0 1 0,1-1-1,-1 1 1,0-1 0,0 1-1,0-1 1,0 0 0,0 1-1,0-1 1,0 1-1,0 0 1,0-1 0,0 1-1,0-1 1,0 1 0,0-1-1,0 0 1,0 1 0,-1 0-1,-3 11-24,1-10 24,1 0-1,-1 1 0,0-1 1,0 0-1,1 0 0,-1-1 1,0 1-1,-1-1 0,-3 2 1,-34 10-19,-13-1 16,20-5 46,-45 16 0,69-20-29,1 1 1,0 0-1,0 1 1,1 0-1,-1 0 1,1 1-1,0 0 1,1 0-1,-11 11 1,14-12-12,0 1 0,0-1 0,1 0 0,0 1 0,0-1 1,0 1-1,1 0 0,0 0 0,0 0 0,0 1 0,1-1 0,0 0 0,0 0 0,0 1 1,1-1-1,0 1 0,0-1 0,1 0 0,0 1 0,0-1 0,1 0 0,-1 0 0,5 11 1,-5-16 9,-1 0 0,1 0 0,-1 0 0,1 0 0,0 0 1,-1 0-1,1 0 0,0 0 0,0 0 0,0 0 1,-1 0-1,1 0 0,0-1 0,0 1 0,0 0 1,1-1-1,-1 1 0,0-1 0,0 1 0,0-1 0,0 1 1,0-1-1,1 0 0,-1 0 0,0 1 0,0-1 1,1 0-1,-1 0 0,0 0 0,0 0 0,1-1 1,-1 1-1,0 0 0,0 0 0,0-1 0,1 1 0,-1-1 1,1 0-1,4-3 37,0 1 0,0-1 0,-1-1 0,1 1 0,6-8-1,-12 12-44,137-156 448,-113 127-397,26-27-585,-50 56 528,0 0 0,0 0 0,0 0 0,0 0 0,0 0 0,0 0-1,0 0 1,0 0 0,0 0 0,0-1 0,0 1 0,0 0 0,0 0 0,0 0 0,0 0 0,0 0-1,0 0 1,1 0 0,-1 0 0,0 0 0,0 0 0,0 0 0,0 0 0,0 0 0,0 0 0,0 0-1,0 0 1,0 0 0,0 0 0,0 0 0,0 0 0,1 0 0,-1 0 0,0 0 0,0 0 0,0 0 0,0 0-1,0 0 1,0 0 0,0 0 0,0 0 0,0 0 0,0 0 0,0 0 0,0 0 0,1 0 0,-1 1-1,0-1 1,0 0 0,0 0 0,0 0 0,0 0 0,0 0 0,0 0 0,0 0 0,0 0-1,2 8-114,-2 17 83,0-17-11,0 10 54,2 0 0,0 0 0,1 0 0,1 0 0,1 0 0,0-1 0,14 31 0,-16-44 52,-1 1 0,1 0 0,0-1 0,0 0 0,6 6 0,-8-9-34,0 1 0,0-1-1,0 0 1,0 0 0,1-1 0,-1 1-1,0 0 1,1 0 0,-1-1-1,1 1 1,-1-1 0,1 1 0,-1-1-1,1 1 1,-1-1 0,1 0-1,-1 0 1,1 0 0,0 0 0,-1 0-1,1 0 1,-1 0 0,2-1-1,3-1 30,-1 0-1,1 0 1,-1-1-1,0 0 0,0 0 1,-1 0-1,1 0 1,7-8-1,33-38 82,-17 17-212,-10 13 30,1 1-1,0 0 0,1 2 0,1 0 0,25-14 0,-45 29-79,-1 15 156,-2 0 0,1-1-1,-5 15 1,-2 16 106,8-38-120,0-5-9,1 0 1,-1 0 0,0 0 0,0 0-1,0 1 1,0-1 0,0 0 0,-1 0 0,1 0-1,0 0 1,0 0 0,-1 0 0,1 0-1,-1 0 1,1 0 0,-1 0 0,1 0-1,-2 1 1,47-69 591,-39 60-639,0 0 0,0 0 0,0 1 0,1 0 0,0 0 0,0 0 0,9-4 0,-14 9 30,-1 0 0,0 1 0,0-1-1,1 0 1,-1 1 0,1-1-1,-1 1 1,0 0 0,1-1 0,-1 1-1,1 0 1,-1 0 0,1 0-1,-1 0 1,1 0 0,2 1-1,-3-1 6,0 1-1,0-1 0,-1 1 0,1-1 0,0 1 0,0 0 0,0-1 0,0 1 0,-1 0 1,1 0-1,0-1 0,-1 1 0,1 0 0,-1 0 0,1 0 0,-1 0 0,1 0 1,-1 1-1,2 4-26,-1 0 0,1 1 0,-2-1 0,1 1-1,-1 11 1,0-15 21,0 1 5,-1 18 46,2 0 0,0 0 0,1 0 0,8 32 0,-9-52-35,-1-1 1,1 1 0,-1-1-1,1 1 1,-1-1 0,1 1-1,0-1 1,0 0 0,0 1-1,0-1 1,0 0 0,0 0-1,0 0 1,0 1 0,1-1-1,-1 0 1,0-1 0,1 1-1,-1 0 1,0 0 0,1-1-1,-1 1 1,4 0 0,-2 0 5,-1-1 0,1 0 1,0 0-1,0 0 0,0 0 1,0-1-1,-1 1 0,1-1 1,0 0-1,-1 0 0,1 0 1,0 0-1,3-2 0,24-15 54,-1-1 0,-1-2 0,28-26 0,-13 10-21,-26 24-16,-1 0-1,-1-2 1,0 0 0,-1 0 0,22-32-1,-19 17-15,-1-1-1,-2 0 1,20-63-1,16-104-73,-39 149-59,-2-2 0,6-97 1,-15 147 94,1-1-1,-1 1 1,0 0 0,-1-1-1,1 1 1,0 0 0,0 0-1,0-1 1,-1 1 0,1 0-1,-1 0 1,1 0 0,-2-3-1,2 4 19,0 0-1,-1 0 0,1 0 0,0 0 1,0 0-1,-1 0 0,1-1 0,0 1 1,-1 0-1,1 0 0,0 0 1,-1 0-1,1 0 0,0 0 0,0 0 1,-1 0-1,1 1 0,0-1 0,-1 0 1,1 0-1,0 0 0,-1 0 0,1 0 1,0 0-1,0 1 0,-1-1 0,1 0 1,0 0-1,0 0 0,0 1 0,-1-1 1,1 0-1,0 1 0,-4 3-38,1 0 0,0 0 0,0 1 0,0 0 0,-3 7 0,-4 15 52,1 0 0,1 1 0,-5 41 0,8-41-10,-13 78 18,-4 126 0,21-210-26,0 0 0,2-1 0,1 1 0,6 31 0,-4-32 55,8 29 119,-10-45-126,0 0 0,0-1 0,0 1 1,0-1-1,0 1 0,1-1 0,6 7 0,-8-10-19,-1 0 0,1-1 0,0 1 0,0 0 0,0-1 0,0 1 0,0-1 0,0 1 0,0-1 1,0 0-1,0 1 0,0-1 0,0 0 0,0 0 0,0 0 0,0 1 0,0-1 0,0 0 0,0-1 0,0 1 0,1 0 0,-1 0 0,0 0 1,0 0-1,0-1 0,0 1 0,0-1 0,0 1 0,0-1 0,0 1 0,-1-1 0,1 1 0,1-2 0,3-1 10,-1-1-1,0 1 0,0-1 1,0 0-1,4-7 0,130-194-476,-131 187 229,-6 13 3,-4 12-43,-7 15 243,6-14 16,0-1-1,1 1 1,0 0-1,1 0 1,0 1 0,-2 12-1,2-7 52,1-1-30,0 0 1,1 15-1,0-26 7,1 1-1,-1-1 1,0 1-1,1-1 1,-1 1 0,1-1-1,0 0 1,0 1-1,0-1 1,0 0-1,0 0 1,0 0 0,0 0-1,1 0 1,-1 0-1,1 0 1,3 3 0,-4-5-10,1 1 0,-1 0 1,0-1-1,1 1 1,-1-1-1,1 0 0,-1 1 1,1-1-1,-1 0 1,1 0-1,-1 0 0,1 0 1,0 0-1,-1 0 1,1-1-1,-1 1 0,1 0 1,-1-1-1,0 1 1,1-1-1,1-1 0,6-2 55,-1 0-1,11-9 0,-9 7-30,18-12 2,7-3 17,0-2 1,32-29-1,-26 20-637,-42 33 533,0 1 0,0 0 1,0 0-1,0 0 1,0 0-1,1 0 1,-1 3-1,-2 5 18,-7 15-17,6-17 41,0 1 1,1 0-1,0 0 1,1 0-1,-2 13 1,3-11 56,1 0 1,0-1-1,0 1 0,1-1 1,0 1-1,1-1 1,1 0-1,-1 0 0,2 0 1,6 17-1,-9-26-40,0 0-1,-1 1 1,1-1-1,0 0 1,0 0-1,0 0 1,-1 0-1,1 0 1,1 0-1,-1 0 1,0 0-1,0 0 1,0 0-1,0-1 1,0 1-1,1 0 1,-1-1-1,0 1 1,1-1-1,-1 1 0,0-1 1,1 0-1,-1 0 1,1 0-1,-1 1 1,0-1-1,1-1 1,-1 1-1,1 0 1,-1 0-1,0 0 1,1-1-1,-1 1 1,0-1-1,1 1 1,-1-1-1,0 1 1,1-1-1,1-1 1,5-3 30,0 0 1,-1-1-1,1 0 1,9-11-1,-12 12-28,41-42 155,-22 22-340,50-42 0,-71 65 159,0 0 1,1 0-1,-1 0 0,7-3 0,-9 5 13,-1 0 0,0-1 0,1 1 0,-1 0 0,0 0 0,1-1 0,-1 1 0,0 0 0,1 0 0,-1 0 0,0 0-1,1 0 1,-1 0 0,1 0 0,-1 0 0,0-1 0,1 1 0,-1 0 0,1 1 0,-1-1 0,0 0 0,1 0 0,-1 0 0,1 0 0,-1 0 0,0 0 0,1 0 0,-1 1 0,0-1-1,1 0 1,-1 0 0,0 0 0,1 1 0,0-1 0,-2 5-14,1 8 27,-1 0 0,-1 0 0,1 0-1,-7 22 1,0 10 153,2-3-17,13-53 78,16-20 1,13-18-150,-32 44-106,-1 1 0,1-1-1,0 1 1,0 0 0,0 0 0,0 0-1,1 1 1,7-5 0,-11 7 23,0 0 0,1 0 0,-1 1 1,1-1-1,-1 0 0,0 1 0,1-1 0,-1 1 1,1 0-1,-1-1 0,1 1 0,-1 0 0,1 0 1,-1 0-1,1 0 0,0 0 0,-1 0 0,1 1 1,-1-1-1,1 0 0,-1 1 0,0-1 0,1 1 1,-1-1-1,1 1 0,-1 0 0,0 0 0,1 0 1,-1 0-1,0 0 0,0 0 0,0 0 0,0 0 1,0 0-1,0 0 0,1 2 0,-1 0 2,1 1-1,-1 0 1,0-1-1,0 1 1,-1 0-1,1 0 1,-1-1 0,0 6-1,1 8 46,0 4 491,18-22-304,16-47-149,-18 32-6,1 0-1,0 1 0,0 2 0,23-13 1,-10 5-142,-24 17 12,1 0 0,-1 0 0,1 1 0,-1-1 0,12-1 0,-18 4 50,0 1 1,0 0-1,0 0 0,0 0 0,0 0 1,0 1-1,0-1 0,1 0 0,-1 0 0,0 1 1,0-1-1,0 0 0,0 1 0,0-1 1,0 1-1,0-1 0,0 1 0,-1 0 1,1 0-1,0-1 0,0 1 0,1 2 1,16 21-137,-16-20 149,9 11 178,1-2 0,0 1 0,0-1 0,1-1 0,20 14 0,-28-22-179,-1-1 0,1 0 0,0 0 0,0 0 0,0-1 0,0 0 0,1 0 0,-1 0 0,1 0 0,-1-1 0,1 0 0,0 0 0,-1-1 0,1 1 0,8-2 1,-2 0-417,0-1 1,0-1 0,0 0 0,-1-1-1,1 0 1,14-8 0,-2 2-1918,28-15-4114,-21 4-4401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3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23 165 10464,'-23'-20'4736,"28"20"-4096,5 0 1599,12-5-1343,17-2 1056,35-6-1120,20 1-96,4 1-448,2-6-416,8-3 64,17-3-2048,6 6 1184,-10 9-4703,-13 1 3135,8 2-4096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39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16 943 4992,'-15'0'1589,"33"2"5351,14 7-3949,19 4-1733,-33-11-757,1 0 0,1-1 0,-1-1-1,0 0 1,37-7 0,-49 6-428,1-1 0,-1 0 0,0 0 1,0-1-1,0 0 0,-1 0 0,1-1 0,-1 1 0,0-1 0,0-1 1,0 1-1,0-1 0,-1 0 0,0 0 0,0-1 0,0 0 0,-1 0 1,7-11-1,-8 12-44,-1 0 1,0-1-1,0 1 1,-1-1-1,0 1 1,1-8-1,-1 10-43,-1 0 0,0 0 0,0 0 0,0 0 0,0 0 0,0 0 0,-1 0 0,0 0 0,1 0 0,-1 0 0,0 0 0,0 1 0,-3-5 0,4 6 1,-1 1-1,0-1 1,1 1 0,-1-1-1,0 1 1,1-1-1,-1 1 1,0-1 0,0 1-1,1 0 1,-1-1-1,0 1 1,0 0 0,0 0-1,0 0 1,0 0-1,1-1 1,-1 1-1,0 0 1,0 0 0,0 1-1,-1-1 1,-18 5-20,15-3 56,1 1 0,0-1 0,0 1 0,0 0 0,0 0 0,0 0 0,0 0 0,1 1 0,0-1 1,0 1-1,0 0 0,0 0 0,0 0 0,1 1 0,-4 7 0,5-9 18,0 0 0,0 1 0,0-1 0,0 1 0,0-1-1,1 1 1,0-1 0,-1 1 0,1-1 0,1 1 0,-1-1 0,0 1 0,1-1 0,0 1 0,0-1 0,0 1 0,0-1 0,0 0 0,1 0-1,-1 1 1,5 5 0,-3-6 32,0 1 0,0-1 0,0 1 0,0-1 0,0 0 0,1 0 0,0 0 0,-1-1-1,1 1 1,0-1 0,0 0 0,0 0 0,1-1 0,-1 1 0,0-1 0,6 1 0,-3-1-1,0-1 1,0 0-1,-1 0 1,1-1-1,0 0 1,0 0-1,0 0 1,-1-1-1,1 0 1,6-3 0,-7 3-19,148-64 743,-132 55-763,0-2 1,-1 0-1,0-1 1,33-30 0,-33 23 10,-1-2 0,-1 0 0,-1-2 0,23-40 1,47-117 85,-87 179-136,51-131-4,-41 104-104,-2-1 0,7-45 1,-16 73 49,1 1 1,-1-1-1,0 0 1,0 1 0,0-1-1,0 0 1,0 0-1,-1 1 1,1-1-1,-1 0 1,0 1-1,1-1 1,-2-2-1,1 5 55,1 0-1,0-1 1,0 1-1,0 0 1,0 0 0,0 0-1,0-1 1,-1 1-1,1 0 1,0 0-1,0 0 1,0 0 0,0 0-1,-1-1 1,1 1-1,0 0 1,0 0-1,-1 0 1,1 0 0,0 0-1,0 0 1,0 0-1,-1 0 1,1 0-1,0 0 1,0 0-1,-1 0 1,1 0 0,0 0-1,0 0 1,-1 0-1,1 0 1,0 0-1,0 0 1,0 0 0,-1 0-1,1 0 1,0 0-1,0 0 1,-1 0-1,1 1 1,0-1-1,-9 10-120,7-6 88,0-1 18,-13 17-57,1 1 1,-13 25 0,-45 110 97,-8 15-111,80-171 93,-106 231-43,-11 119 116,113-338-66,-81 281 308,78-271-303,2-8 10,1 0 0,0 0 0,1 1 0,-2 22 1,6-42-85,0 0 0,0 0 1,0 0-1,0 1 0,1-1 1,2-5-1,3-7-61,93-231-236,-73 194 354,3 1 1,52-71-1,-44 73 45,57-99 0,33-122-265,-19 40 562,-72 157-52,49-134 0,-83 191-72,-3 12-123,-3 8-153,-15 37-8,1 0 0,-15 58 0,-9 85 25,-18 66-89,-78 192 231,111-361 104,-3-2 1,-73 136 0,98-204 125,9-11-16,10-14-199,-2 0-294,18-32-1,-16 24 140,23-36 94,0-1-177,70-88 1,-93 132 105,1 0 0,0 1-1,1 1 1,1 0 0,1 1-1,0 2 1,0 0 0,1 0 0,25-9-1,73-20-69,-73 27 221,0-2 0,66-34 0,-103 46-109,0-1 0,-1-1 0,0 1 0,0-1 0,0 0 0,-1-1 0,0 0 0,0 0 0,-1 0 0,0 0 0,0-1 0,5-12 0,-5 9 3,-1 0-1,-1 0 0,1 0 1,-2 0-1,0-1 0,0 1 1,-1-1-1,-1 0 0,0-12 1,0 19-75,-1 0 1,1 1 0,-1-1 0,0 1 0,0-1 0,-1 1-1,-3-8 1,4 10 35,1 1 1,-1 0-1,0 0 0,0 0 0,1 0 0,-1 0 0,0 0 1,0 0-1,0 0 0,0 1 0,0-1 0,0 0 0,0 0 1,0 1-1,-1-1 0,1 1 0,0-1 0,0 1 1,0-1-1,-1 1 0,1 0 0,0 0 0,-1-1 0,1 1 1,0 0-1,-1 0 0,1 0 0,0 1 0,0-1 0,-1 0 1,1 0-1,-2 1 0,-10 5-34,1 0 0,-1 1 0,2 0 0,-1 1 0,1 0 0,-13 12 0,13-11 35,-8 7 62,2 1 0,0 1 0,0 0 0,2 1 0,-20 32 0,32-47-34,1 0 1,0 1 0,0-1 0,0 1 0,0 0 0,1 0 0,0 0 0,0-1 0,0 1 0,0 6 0,1-9 6,0 0-1,0 0 1,0 0 0,1 0 0,-1 1 0,1-1-1,-1 0 1,1-1 0,0 1 0,-1 0 0,1 0-1,0 0 1,1 0 0,-1-1 0,0 1 0,0 0-1,1-1 1,-1 1 0,1-1 0,-1 1 0,1-1-1,0 0 1,-1 0 0,1 0 0,0 0 0,0 0-1,3 1 1,4 1 64,1 0-1,0-1 0,0 0 1,0 0-1,0-1 1,14-1-1,61-6 83,-48 0-156,1-3 1,59-20-1,0-1-45,-97 30 34,4-1-17,0 0 1,-1 0-1,1-1 0,0 1 0,-1-1 0,6-3 0,-8 6-7,0 0-1,-1 0 1,1 0-1,-1 0 1,1 0-1,-1 0 0,1 0 1,-1 0-1,0 0 1,1 0-1,-1 0 1,0 0-1,0 0 1,0 2-1,-2 19 61,1-14-6,0-1-1,1 1 1,0 13-1,0-20-20,0 1 0,1-1 0,-1 1-1,0 0 1,1-1 0,-1 1 0,1-1 0,-1 1 0,1-1 0,0 1-1,0-1 1,0 0 0,0 1 0,0-1 0,0 0 0,0 0-1,0 0 1,0 0 0,1 1 0,-1-2 0,0 1 0,3 1 0,-1-1 8,1 0 0,-1-1 0,1 1 0,-1-1 0,1 0 0,-1 0 0,1 0 0,-1-1 0,1 1 0,-1-1 0,6-1 0,-5 1 19,14-3 39,-1-1 0,1-1 1,-1 0-1,-1-1 0,1-1 1,-1 0-1,0-1 1,-1-1-1,0-1 0,-1 0 1,0 0-1,-1-2 0,0 0 1,18-24-1,-6 0-65,-2-2-1,-2-1 1,29-74 0,29-135 180,-66 197-216,-2 0-1,5-60 0,-16 96-147,0 16 172,0 0-1,0 0 0,0 0 0,0 0 0,0 0 0,0 0 0,-1 0 0,1-1 1,0 1-1,0 0 0,0 0 0,0 0 0,0 0 0,0 0 0,0 0 0,0 0 1,0 0-1,0 0 0,-1 0 0,1 0 0,0 0 0,0 0 0,0 0 0,0 0 1,0 0-1,0 0 0,0 0 0,0 0 0,0 0 0,-1 0 0,1 0 0,0 1 1,0-1-1,0 0 0,0 0 0,0 0 0,0 0 0,0 0 0,0 0 0,0 0 1,0 0-1,0 0 0,0 0 0,0 0 0,0 0 0,0 0 0,-1 1 0,1-1 0,0 0 1,0 0-1,0 0 0,0 0 0,0 0 0,0 0 0,0 0 0,0 0 0,0 0 1,0 1-1,0-1 0,0 0 0,0 0 0,0 0 0,0 0 0,1 0 0,-13 30-207,9-22 232,-11 38-54,2 1 0,2-1-1,-4 50 1,-2 142 139,16-235-106,-5 211 281,7-155-2135,14 93 0,-12-116-4803,-4-36 6452,0 1 0,0-1-1,0 0 1,1 1 0,-1-1 0,0 0 0,0 1-1,0-1 1,0 0 0,0 1 0,0-1 0,1 0-1,-1 1 1,0-1 0,0 0 0,0 0-1,1 1 1,-1-1 0,0 0 0,0 0 0,1 0-1,-1 1 1,1-1 0,4-5-3065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40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32 115 12288,'-31'-35'4575,"31"30"-3583,0-3-256,8 5 1728,5-6-1504,10-2 672,22-1-960,27 0-128,17 4-320,1 3-416,-3 2 96,-8 0-1600,11 3 928,15 0-5247,-2 0 3359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42.4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1074 4480,'-1'0'64,"1"0"0,-1 0 0,1 0 0,0 0 0,-1 1 0,1-1 0,-1 0 1,1 0-1,-1 0 0,1 0 0,-1-1 0,1 1 0,0 0 0,-1 0 0,1 0 0,-1 0 0,1 0 0,0-1 0,-1 1 1,1 0-1,-1 0 0,1 0 0,0-1 0,-1 1 0,1 0 0,0-1 0,-1 1 0,1 0 0,0-1 0,-1 0 0,0-7 5118,20 8-2564,15 7-1639,0-3 0,1-1 1,40-1-1,101-14 677,172-40-23,-215 28-1266,265-56 343,-106 9 184,51-14 132,-27 5-598,128-39 370,-300 66-451,-40 14-107,105-42-153,-154 58-89,-9 4 17,-1-2 0,-1-3 1,-1-1-1,-2-2 0,73-61 0,-18 1-100,-74 66-278,-21 21 523,-12 0-235,-98 5-74,-477-2-160,585-4 555,7-1-139,13-4-28,47-6-186,121-8 1,-101 14 244,2-1-143,147 9-1,-225-1 36,1 0 0,0 1-1,-1 0 1,0 0 0,1 1-1,-1 1 1,14 6 0,-20-8-15,0 1 1,0-1 0,0 1 0,-1 0 0,1 0 0,-1 0 0,0 0-1,0 0 1,0 1 0,0 0 0,0-1 0,-1 1 0,0 0 0,1 0 0,-2 1-1,1-1 1,0 0 0,-1 0 0,2 8 0,-1 3 45,-1 1 0,-1-1 0,0 0 1,-3 26-1,-16 63 25,11-69-121,-7 27 110,9-42-560,0 1-1,-2 28 1,7-45-298,1 0 1,0 0-1,0 0 0,0-1 1,1 1-1,1 6 1,-2-8 366,1-1 1,-1 0-1,1 0 1,-1 1-1,1-1 1,-1 0-1,1 0 1,0 0-1,0 0 1,-1 0-1,1 0 1,0 0-1,0 0 1,0 0 0,0-1-1,0 1 1,1 0-1,-1 0 1,0-1-1,0 1 1,0-1-1,2 1 1,-2-1 166,0 1 1,0-1-1,0 0 1,0 0 0,0 0-1,0 0 1,0 0-1,0 0 1,0 0 0,0 0-1,0 0 1,0 0-1,0-1 1,0 1-1,0 0 1,0-1 0,0 1-1,1-1 1,-1-1-204,1 1 0,0-1 0,0 0 0,-1 0 0,1 0 0,-1 0 0,2-4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12 5216,'0'-1'92,"0"1"0,1-1 1,-1 1-1,0-1 0,0 0 1,0 1-1,1-1 0,-1 1 0,0-1 1,1 1-1,-1-1 0,0 1 0,1 0 1,-1-1-1,0 1 0,1-1 1,-1 1-1,1 0 0,-1-1 0,1 1 1,-1 0-1,1-1 0,-1 1 1,1 0-1,-1 0 0,1 0 0,0 0 1,3-1 3717,-6 27 112,-7 9-2711,2-10-488,-53 174 2749,31-111-2019,-22 113 1,40-139-1153,3 1 0,3 0 1,4 104-1,2-153-260,1-1 0,0 1 0,1-1-1,1 0 1,8 22 0,-10-30-318,0-1 1,0 0-1,0 0 0,1 0 0,0 0 0,-1 0 1,1 0-1,1-1 0,-1 1 0,0-1 1,1 0-1,0 0 0,0 0 0,0-1 0,0 1 1,0-1-1,0 0 0,1 0 0,7 2 0,20 1-3146,6-5-4017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48.7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400 609 2560,'6'-2'592,"-1"-1"34,1 1 0,0 0 0,0 0 0,12-2 0,-18 4-551,0 0-1,0 0 0,1 0 0,-1 0 0,0 0 0,0 0 0,1 0 0,-1 0 0,0 0 0,0 0 0,0 0 0,1 0 0,-1 0 0,0 0 0,0-1 1,1 1-1,-1 0 0,0 0 0,0 0 0,0 0 0,0 0 0,1-1 0,-1 1 0,0 0 0,0 0 0,0 0 0,0-1 0,0 1 0,1 0 1,-1 0-1,0 0 0,0-1 0,0 1 0,0 0 0,0 0 0,0-1 0,0 1 0,0 0 0,0 0 0,0 0 0,0-1 0,0 1 0,0 0 0,0 0 1,0-1-1,0 1 0,-6-9 2498,2 6-2084,-1 1 0,0 0 0,0 0 0,-1 0 0,1 1 0,0-1 0,-1 1 0,-9 0 0,-47 1 251,46 1-425,-12 1 18,1 0 0,-47 12 0,61-11-286,0 1-1,1 0 1,0 1-1,-1 0 0,1 1 1,1 1-1,-19 13 1,23-15-37,2 1 1,-1 0 0,1 1-1,-1-1 1,2 1-1,-1 0 1,1 0-1,0 1 1,1-1 0,-1 1-1,2 0 1,-1 0-1,1 0 1,-1 8 0,1-7 40,1-1 0,0 0 0,1 1 1,0-1-1,0 0 0,1 1 1,0-1-1,0 0 0,1 0 1,0 0-1,1 0 0,0 0 0,6 13 1,-7-17-14,1-1 1,-1 1-1,1 0 1,0-1-1,0 1 1,0-1-1,1 0 1,-1 0-1,1 0 1,0 0-1,0-1 1,0 0-1,0 0 0,5 2 1,-3-2 2,0 0 1,1 0-1,-1-1 1,0 0-1,1-1 1,-1 1-1,1-1 1,-1-1-1,8 0 1,0-2 14,1 0 0,-2-1-1,1 0 1,0-1 0,-1-1 0,0 0 0,0-1 0,15-10 0,-4 0 20,0-2 1,-2 0-1,0-1 0,-1-2 1,-2 0-1,27-37 0,-32 37-38,-1 0 0,-1-1-1,0 0 1,-2-1 0,-1 0 0,-1-1 0,9-46-1,4-106 29,-20 136-14,-1 1 1,-7-58-1,4 79-92,-1 1-1,0 0 1,-7-19 0,10 36 27,1 0 1,0 0-1,-1 0 1,1 1-1,0-1 1,-1 0-1,1 0 1,-1 0-1,0 0 1,1 0-1,-1 1 0,0-1 1,1 0-1,-1 1 1,0-1-1,0 0 1,0 1-1,-1-2 1,1 2 2,1 0 0,-1 0 0,0 0 0,1 0 0,-1 0 0,0 0 0,1 0 0,-1 1 0,0-1 0,1 0 0,-1 0 1,0 0-1,1 1 0,-1-1 0,0 0 0,1 1 0,-1-1 0,1 0 0,-1 1 0,1-1 0,-1 1 0,-2 2-16,0 1 0,1-1 0,-1 0 0,1 1 0,0 0 0,0-1 0,0 1-1,-1 4 1,-13 49 196,2 0 0,-5 60 0,12-67-62,2 0 0,2 62 1,5-82 24,1 0 0,1 0-1,1 0 1,18 55 0,-13-53 31,-6-15-11,9 21 1,-11-34-119,-1-1 0,1 1 0,0-1 0,0 0-1,0 0 1,0 0 0,1 0 0,-1 0 0,1 0 0,0 0 0,4 3 0,-5-6-7,-1 1 0,0-1 0,0 1 1,0-1-1,0 0 0,0 1 0,0-1 0,1 0 1,-1 0-1,0 0 0,0 0 0,1 0 0,-1 0 1,0 0-1,0 0 0,0 0 0,0-1 0,1 1 0,-1 0 1,0-1-1,0 1 0,0-1 0,0 1 0,0-1 1,0 0-1,0 1 0,0-1 0,0 0 0,0 0 0,1-1 1,3-4 2,1 0 1,-1 0 0,6-12-1,-2 6-8,33-50 94,-25 36 74,36-42 0,-38 45-230,-11 16-102,-9 17 25,1-1 101,1-1 0,0 1-1,1-1 1,-1 1 0,2 0 0,-2 15 0,2-19 58,1 1 1,0-1-1,0 1 0,1-1 1,-1 1-1,1-1 0,0 0 1,1 1-1,-1-1 0,1 0 1,0 0-1,3 6 0,-4-10-22,0 1 0,0-1-1,0 0 1,0 0 0,0 1-1,0-1 1,1 0 0,-1 0-1,0 0 1,1 0 0,-1 0-1,0 0 1,1-1 0,-1 1-1,1 0 1,2 0 0,-1-1 21,0 1 1,0-1 0,0 0-1,0 0 1,1-1 0,-1 1-1,0-1 1,4 0 0,8-4-9,-1-1 0,1 0 0,-1-1 1,0 0-1,-1-1 0,20-15 0,4-2-100,75-46-200,-112 82 49,-1-5 189,1-1 0,-1 1 0,1 0 0,0 0 0,1 0 0,-1 0 0,1 0 0,0-1 1,3 10-1,2 0 66,-1-1 1,13 21 0,-16-31 8,0 0 0,0 0 0,1 0 1,0-1-1,0 1 0,0-1 1,0 0-1,0 0 0,1 0 1,-1 0-1,1 0 0,0-1 0,5 3 1,-6-4-25,1 1-1,-1-2 1,0 1 0,1 0 0,-1-1-1,1 1 1,-1-1 0,1 0-1,-1 0 1,1 0 0,-1-1 0,1 1-1,-1-1 1,0 0 0,1 0 0,-1 0-1,0 0 1,4-3 0,0 0 33,0 0 1,0-1-1,0 0 1,-1 0-1,1 0 1,-1-1-1,8-11 1,-2 2-9,-1 0 1,12-23 0,-20 31-46,1 0 0,-2 0 1,1 0-1,-1-1 1,0 1-1,1-11 1,-2 16-20,-1-1 1,0 1-1,0-1 1,1 1-1,-1-1 1,-1 1-1,1 0 1,0-1-1,-1 1 1,1-1-1,-1 1 1,1 0-1,-1-1 1,0 1-1,0 0 1,0 0-1,-1 0 1,1 0-1,0 0 1,-1 0-1,1 0 1,-1 0-1,-3-2 1,5 3-2,-1 1 1,0 0 0,0 0-1,1 0 1,-1 0 0,0 0-1,0 0 1,1 0 0,-1 0-1,0 1 1,0-1-1,1 0 1,-1 0 0,0 1-1,1-1 1,-1 0 0,0 1-1,1-1 1,-1 0 0,0 1-1,1-1 1,-1 1-1,1-1 1,-1 1 0,1-1-1,-1 1 1,1 0 0,-1-1-1,1 1 1,-1 1 0,-6 5-26,4-4 59,0-1-1,1 0 1,-1 1 0,1-1 0,0 1 0,0 0 0,0 0 0,0 0 0,0 0 0,1 0 0,0 0 0,-1 1 0,1-1 0,0 0 0,0 1 0,1-1 0,-1 1 0,1-1 0,0 7 0,0 5 131,1 1-1,1 0 1,3 16 0,-4-26-104,3 11 59,0 0 0,1 0 1,1 0-1,8 18 0,-9-26-93,-1-1 0,1 1 0,1-1 0,-1 0 0,1 0 0,1-1 0,0 0 0,14 13 0,-15-17-203,-1 0 1,1 0 0,-1-1-1,1 1 1,0-1 0,0-1-1,0 1 1,0-1 0,0 0-1,0 0 1,0-1 0,0 0-1,0 0 1,10-1 0,0-1-1428,0-1 1,-1-1-1,1 0 1,22-9-1,19-13-1754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49.9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30 951 4064,'0'1'27,"-5"4"462,0 1 0,1 0 0,-5 8 0,8-13-263,0 1 1,0 0-1,1 0 1,-1 0-1,0 0 1,1 0 0,-1 0-1,1 0 1,0 0-1,0 1 1,0-1-1,0 0 1,0 0 0,0 0-1,0 0 1,1 3-1,0-5-118,-1 1-1,0-1 0,0 1 0,0 0 1,1-1-1,-1 1 0,0-1 0,0 1 1,1-1-1,-1 1 0,0-1 0,1 1 0,-1-1 1,1 1-1,-1-1 0,1 1 0,-1-1 1,1 0-1,-1 1 0,1-1 0,-1 0 1,1 1-1,0-1 0,0 0 0,0 1 36,0-1-1,0-1 1,1 1-1,-1 0 1,0 0-1,0 0 1,0 0-1,0-1 0,0 1 1,0-1-1,0 1 1,0 0-1,1-2 1,2-1 179,0 0 0,0 0 0,0-1 0,0 1 0,5-8 0,16-23 743,16-22-19,64-66 0,-31 53-663,-41 40-276,-2-1 0,30-37 0,-37 35 29,-2-1-1,-1-1 1,27-62 0,-25 41 392,28-105 1,-43 125-78,7-64 0,-14 95-405,-1 0 1,0-1-1,0 1 0,-1 0 1,0 0-1,-1-6 1,2 10-45,0-1 0,0 0 0,0 1 0,0-1 0,-1 0 0,1 1 0,0-1 0,0 1 0,-1-1 0,1 0 0,0 1 0,-1-1 0,1 1 0,-1-1 0,1 1 0,-1-1 0,1 1 0,-1 0 0,1-1 0,-1 1 0,1 0 0,-1-1 1,1 1-1,-1 0 0,0 0 0,1-1 0,-1 1 0,0 0 0,1 0 0,-1 0 0,1 0 0,-1 0 0,0 0 0,1 0 0,-1 0 0,0 0 0,1 0 0,-1 0 0,0 0 0,1 0 0,-1 1 0,1-1 0,-1 0 0,0 1 0,1-1 0,-1 0 0,1 1 0,-1-1 0,0 1 0,-2 1-4,0 0-1,0 1 0,1-1 0,-1 1 1,1 0-1,0 0 0,-1 0 1,-2 5-1,-14 32-50,16-33 45,-115 302 488,116-303-475,-8 23 106,2 0 1,0 0-1,2 1 0,-4 58 0,10-71-58,0 1 0,1 0-1,1-1 1,0 1 0,1-1-1,1 0 1,1 0 0,1 0-1,12 28 1,-16-41-15,0-1 1,0 1-1,0 0 0,1-1 1,-1 1-1,1-1 1,0 0-1,0 0 0,0 0 1,1 0-1,6 4 0,-8-6-18,0 0 0,1 0-1,-1 0 1,1-1-1,-1 1 1,0-1-1,1 0 1,-1 1-1,1-1 1,-1 0 0,1-1-1,-1 1 1,1 0-1,-1-1 1,1 1-1,-1-1 1,0 0-1,1 0 1,-1 0-1,0 0 1,3-2 0,9-6 67,-1-1 1,0 0 0,-1 0 0,0-2 0,0 1 0,15-22 0,17-18-213,-25 26 142,-17 22-70,0 0-1,0 0 1,1-1-1,-1 1 1,1 0-1,5-4 1,-7 6-22,-5 10-79,3-2 84,0-1 0,1 1 0,0 0 0,0 8 1,1 2 103,0-8 60,1 1 0,0-1-1,0 0 1,1 0 0,0-1 0,1 1 0,0 0 0,0-1 0,8 11 0,-12-18-80,1 0 0,-1 0 0,1 0 0,0 0 0,-1 0 0,1 0 0,0 0 0,0 0 0,0 0 1,0 0-1,0-1 0,0 1 0,0 0 0,0-1 0,0 1 0,0-1 0,0 1 0,2 0 1,-2-1 2,0 0 1,0 0-1,0 0 1,1 0 0,-1-1-1,0 1 1,0 0 0,0 0-1,-1-1 1,1 1-1,0-1 1,0 1 0,0-1-1,0 1 1,0-1 0,0 1-1,1-2 1,1-2 29,0 1 1,0-1-1,0 0 1,-1 0-1,1 0 1,-1 0-1,4-9 1,-4 9-42,-1-1 1,0 0 0,0 0-1,0 0 1,0 0 0,-1 0-1,0 0 1,0 0 0,0 0-1,-1 0 1,0 0-1,0 0 1,0 0 0,0 0-1,-4-6 1,2 3-46,-1 0 1,0 0 0,-1 1-1,0 0 1,0 0-1,-1 0 1,0 1-1,-7-7 1,0-1-92,13 14 126,0 0 0,0 0 0,0 0 0,0 0 0,0-1 0,0 1 0,-1 0 1,1 0-1,0 0 0,0 0 0,0 0 0,0 0 0,0 0 0,0 0 0,0 0 0,0 0 1,0-1-1,0 1 0,0 0 0,0 0 0,0 0 0,0 0 0,0 0 0,0 0 0,0 0 1,0 0-1,0 0 0,0-1 0,0 1 0,0 0 0,0 0 0,0 0 0,0 0 0,0 0 1,1 0-1,-1 0 0,0 0 0,0 0 0,0 0 0,0 0 0,0 0 0,0-1 0,0 1 1,0 0-1,0 0 0,0 0 0,0 0 0,10 2-74,17 6 197,0-2 0,0 0 0,1-2 0,50 0 0,-28-1-47,92 2-230,-82-5-3674,-33 0 238,-14-1-389,-13 1 3852,0 0 0,1 0 0,-1 0 1,0 0-1,0 0 0,1 0 0,-1 0 1,0 0-1,0 0 0,1 0 0,-1 0 1,0 0-1,0 0 0,1 0 0,-1 0 0,0 0 1,0-1-1,1 1 0,-1 0 0,0 0 1,0 0-1,0 0 0,1-1 0,-1 1 1,0 0-1,0 0 0,0 0 0,0-1 1,0 1-1,1-1 0,-11-2-6130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50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42 105 10816,'-37'-20'4000,"32"15"-3136,5 2-224,14-2 575,9-4-799,12-2 480,25-1-544,6-5-160,7 6-128,-6 2-224,1 6 96,8 3-2847,4 3 1567,11 6-4064,2-9 3008,-16 0-1824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5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1081 4384,'-3'0'371,"3"0"-315,-1 0 0,1 0 0,-1 0 0,1 0 0,-1-1 0,1 1 0,0 0 0,-1 0 0,1 0 0,-1 0 0,1 0 0,-1-1 0,1 1 0,0 0 0,-1 0 0,1-1 0,0 1 0,-1 0 0,1 0 0,0-1 0,-1 1 0,0-4 3226,9 3-973,1-1-1720,0-1-1,0 0 0,0-1 0,-1 0 0,1 0 1,14-11-1,45-38 830,-63 49-1290,-2 1-49,162-140 1762,-120 99-1203,59-71-1,-101 112-512,0-1 0,-1 0 0,1 0 0,-1 0 0,0 0 0,-1 0 0,4-9 0,-5 11-58,0 1 0,1-1 0,-1 0 0,0 0 0,0 0 0,0 1 0,0-1 0,0 0 0,0 0 0,0 0 0,-1 1 0,1-1 0,-1 0 0,1 0 0,-1 1 0,0-1 0,0 1 0,0-1 0,1 0 0,-2 1 0,-1-3 0,2 3-56,0 0 0,0 1-1,0-1 1,0 1 0,-1-1-1,1 1 1,0-1 0,0 1-1,-1 0 1,1-1 0,0 1-1,0 0 1,-1 0 0,1 0-1,0 0 1,-1 0 0,1 0-1,0 0 1,-1 1 0,1-1-1,0 0 1,0 1 0,-1-1-1,1 1 1,0-1 0,0 1-1,0 0 1,-2 1-1,-1 0-12,1 1 1,-1-1-1,1 1 0,0 0 0,0 0 0,0 0 0,-5 6 0,6-5-7,0 0 1,0 0 0,0 1 0,1-1-1,0 1 1,0-1 0,0 1-1,0-1 1,0 1 0,1 0 0,0-1-1,0 1 1,0 0 0,1-1 0,0 1-1,0-1 1,0 1 0,0-1-1,3 6 1,3 9 82,1-1-1,1-1 1,13 20-1,-21-37-68,2 6 64,1 0-1,1 0 1,-1-1-1,1 1 1,0-1-1,0 0 1,1 0-1,-1-1 1,12 7 0,-15-10-56,0 0 0,1 0 1,-1 0-1,0 0 0,1 0 0,-1-1 1,0 1-1,1-1 0,-1 0 1,1 1-1,-1-1 0,1 0 1,-1-1-1,1 1 0,-1 0 1,0-1-1,1 1 0,-1-1 1,1 0-1,-1 0 0,0 0 1,0 0-1,0 0 0,1 0 1,-1-1-1,0 1 0,0-1 1,-1 1-1,1-1 0,0 0 1,-1 0-1,3-2 0,32-46 175,-27 34-131,1 2-1,20-23 1,-11 21-89,0 1 1,1 0-1,23-12 1,-24 15 23,-17 11-14,1-1 1,0 1-1,-1-1 0,1 1 0,0 0 1,0 0-1,5-1 0,-7 2 14,-1 0 0,1 0 0,0 0 0,-1 0 0,1 0 0,0 0 0,0 0 0,-1 0 0,1 0 0,-1 0 0,1 1 0,0-1 0,-1 0 0,1 1 0,0-1 0,-1 0 0,1 1 0,-1-1 0,1 1 1,-1-1-1,1 1 0,-1-1 0,1 1 0,-1-1 0,0 1 0,1-1 0,-1 1 0,0-1 0,1 1 0,-1 0 0,0-1 0,0 1 0,1 0 0,-1-1 0,0 1 0,0 0 0,0-1 0,0 2 0,0 9 35,0 0 1,0-1-1,-1 1 0,-1 0 1,0-1-1,0 1 1,-7 16-1,0 5 95,50-76 646,-26 30-839,1 0 1,1 1-1,0 0 0,1 2 0,0 0 0,36-15 0,-52 25 47,-1 0-1,1 1 0,0-1 1,0 1-1,0 0 0,0-1 1,0 1-1,0 0 0,-1 0 1,1 0-1,3 1 0,-4-1 15,0 1-1,0-1 1,0 0-1,0 1 0,0-1 1,0 1-1,0 0 1,0-1-1,-1 1 1,1 0-1,0-1 1,0 1-1,-1 0 0,1 0 1,-1 0-1,1 0 1,-1-1-1,1 1 1,-1 0-1,1 0 1,-1 0-1,0 0 0,1 2 1,8 36-78,-5-20 124,1 0-1,1 1 1,1-2 0,11 24 0,-18-41-28,1 1 0,-1-1 0,1 0 1,0 1-1,0-1 0,0 0 0,0 0 1,0 1-1,0-1 0,0 0 1,0 0-1,0 0 0,0 0 0,1-1 1,-1 1-1,0 0 0,1 0 0,-1-1 1,0 1-1,1-1 0,-1 1 1,1-1-1,-1 0 0,1 1 0,-1-1 1,1 0-1,-1 0 0,1 0 1,-1 0-1,1 0 0,-1-1 0,1 1 1,-1 0-1,1-1 0,-1 1 0,1-1 1,-1 1-1,0-1 0,1 0 1,-1 0-1,0 1 0,0-1 0,2-2 1,4-2 46,0-1 0,-1 0 1,0 0-1,0-1 1,0 0-1,5-8 1,21-34-47,-3 9 53,39-76 0,-40 53 42,-2-1 0,-3-2 0,25-121 0,-44 169-141,-1-1-1,-1 1 1,-1-1 0,-1 0-1,0 0 1,-4-25 0,3 42-4,1-1 1,-1 1 0,1 0-1,-1 0 1,0 0 0,0 0-1,0-1 1,0 1-1,0 0 1,-1 1 0,1-1-1,0 0 1,-3-2 0,3 3 25,0 1 0,1-1 1,-1 1-1,0-1 0,0 1 1,0 0-1,0-1 0,1 1 1,-1 0-1,0 0 0,0 0 1,0-1-1,0 1 0,0 0 1,0 0-1,0 0 0,0 0 1,0 1-1,1-1 0,-1 0 0,0 0 1,0 0-1,0 1 0,0-1 1,0 1-1,0-1 0,1 0 1,-1 1-1,0-1 0,0 1 1,1 0-1,-1-1 0,0 1 1,1 0-1,-1 0 0,-4 4 2,1 0 0,-1 0 0,2 1 0,-1-1 0,0 1 0,1 0 0,0 0 0,-3 9 0,-1 8 12,-4 23 0,7-31-18,-13 62 64,3 0 0,3 1 1,0 92-1,11-156 11,1 0-1,0 0 1,1 1 0,0-1 0,2 0-1,-1-1 1,8 18 0,-9-26-26,1 0 0,-1 0 0,1 0 1,1 0-1,-1-1 0,1 1 0,-1-1 0,1 0 1,5 4-1,-5-6-19,-1 1 0,1-1 0,-1 0 0,1 0 0,0-1 0,0 1-1,0-1 1,0 0 0,0 0 0,0 0 0,0 0 0,0-1 0,7 1 0,5-2 78,0 0 0,0-2 0,0 1 0,0-2-1,0 0 1,16-7 0,-1-2 139,56-32 0,-77 39-229,-1 0 1,1-1 0,-2 0 0,1 0 0,7-9 0,-13 13-11,0 0 1,-1-1-1,0 1 1,1-1 0,-1 1-1,-1-1 1,3-6 0,-3 8-1,-1 0 1,1 0-1,-1 0 1,0 0-1,1 0 1,-1 0 0,0 0-1,0-1 1,-1 1-1,1 0 1,0 0 0,-1 0-1,1 0 1,-1 0-1,-1-3 1,1 3-18,0 1 0,-1-1 0,1 0 1,-1 0-1,1 1 0,-1-1 0,1 1 0,-1-1 0,0 1 1,0 0-1,0-1 0,0 1 0,0 0 0,0 0 1,0 1-1,0-1 0,0 0 0,0 1 0,0-1 0,-1 1 1,1 0-1,0 0 0,0-1 0,-1 2 0,1-1 1,-3 0-1,-3 1-18,1 0 0,-1 1 0,0-1 0,1 1 1,-1 1-1,-8 4 0,8-4 35,0 2 1,0-1-1,0 1 0,0 1 1,1-1-1,-10 10 0,15-13 26,1-1-1,-1 1 1,1 0-1,0-1 1,-1 1-1,1 0 0,0 0 1,0 0-1,0 0 1,0 0-1,0 0 1,1 0-1,-1 0 0,1 0 1,-1 0-1,1 0 1,0 0-1,0 1 1,0-1-1,0 0 0,0 0 1,0 0-1,1 0 1,-1 1-1,1-1 0,-1 0 1,1 0-1,0 0 1,0 0-1,0 0 1,0 0-1,0-1 0,1 3 1,2 1 39,1-1 0,-1 0 0,1 0 0,0 0 0,0 0 0,0-1 0,0 0 0,1 0 0,-1 0 1,1-1-1,0 1 0,0-1 0,0-1 0,0 1 0,0-1 0,0 0 0,0 0 0,8-1 0,3 0 53,1 0 0,-1-2 0,0 0 0,0 0 0,24-8 0,-14 0-31,0 0-1,43-25 1,7-3-175,-76 37 83,1 1 0,-1-1 0,0 1 0,0-1 0,0 1 0,1 0 0,-1 0 0,0-1 0,1 1 0,-1 0 0,0 0 0,0 0 0,1 0 0,-1 1 0,0-1 0,0 0 0,1 0 0,-1 1 0,0-1 0,0 1 0,1-1 0,-1 1 0,0-1 0,0 1 0,0 0 0,0 0 0,1 1 0,1 1 48,0 1-1,0 0 1,0 0 0,-1 0 0,0 0-1,2 5 1,5 9 210,-3-9-159,0 1 0,1-1 0,0 0 1,1-1-1,0 1 0,0-2 0,1 1 0,0-1 0,15 9 0,-16-11-222,1-1-1,-1 0 1,1 0-1,0-1 1,10 2-1,-12-3-452,0-1 1,1 0-1,-1-1 0,1 1 0,0-1 0,12-2 0,-17 1 32,-1 1 0,0-1 0,0 1 0,1-1 0,-1 0 0,0 0 0,3-1 0,-5 2 355,1-1 0,-1 1 0,1 0 0,-1-1 0,0 1 0,1 0 0,-1-1 1,0 1-1,1-1 0,-1 1 0,0 0 0,0-1 0,0 1 0,1-1 0,-1 1 0,0-1 0,0 1 0,0-1 0,0 1 0,0-1 1,0 1-1,0-1 0,1 1 0,-2-1 0,1 1 0,0-1 0,0 1 0,0-1 0,0 1 0,0-1 0,0 1 0,0 0 0,-1-1 1,1 1-1,0-1 0,0 1 0,-1-1 0,1 1 0,-1-1 0,-7-10-2456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53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9056,'0'0'71,"0"0"0,0 0 0,0 0 0,0 0 0,0 0 0,0-1 0,0 1 0,0 0 0,0 0 0,0 0 0,0 0 0,0 0 0,0-1 0,0 1 0,0 0 0,0 0 0,0 0 0,0 0 0,0 0 0,0 0 0,0-1 0,0 1 0,0 0 0,1 0 0,-1 0 0,0 0 0,0 0 0,0 0-1,0 0 1,0-1 0,0 1 0,0 0 0,0 0 0,1 0 0,-1 0 0,0 0 0,0 0 0,0 0 0,0 0 0,0 0 0,1 0 0,-1 0 0,0 0 0,0 0 0,0 0 0,13-3 992,18 0-904,-27 3 271,39-2 2004,82 9-1,-65-1-1818,-58-6-607,246 24 166,-203-18-639,23 5-1407,-24 0-4122,-53-11-827,-8-4 4160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53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29 7392,'-18'-20'2720,"14"20"-2080,8-5-224,6 2-544,3 3-32,9 0-1568,14 3 960,22 9-3904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9:56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205 775 3552,'-2'-1'176,"1"1"1,-1-1-1,1 0 1,-1 1-1,0-1 1,1 1-1,-1 0 1,-7-1 6523,17-11-3778,16-35-290,25-74 0,-24 27-1950,23-180 0,-22 104 87,-24 158-674,-1 0-1,1-15 0,-4 26-90,-1 6-23,-3 14-46,-19 132 19,0-4 49,-35 117 14,-17-10 201,44-177 5,-47 82 1,67-135-228,8-14 61,2-3 58,-1 1 0,0-1 0,-1-1 0,1 1-1,-12 12 1,16-19-110,0 0 0,0 0 0,0 0-1,0 0 1,0 0 0,0 0 0,0 0-1,0 0 1,0 0 0,0 0 0,0 0-1,0 0 1,0 0 0,0 0 0,0 0-1,0 0 1,0 1 0,0-1 0,0 0-1,0 0 1,0 0 0,0 0 0,-1 0-1,1 0 1,0 0 0,0 0 0,0 0-1,0 0 1,0 0 0,0 0 0,0 0-1,0 0 1,0 0 0,0 0 0,0 0-1,0 0 1,0 0 0,0 0 0,0 0-1,0 0 1,-1 0 0,1 0 0,0 0-1,0 0 1,0 0 0,0 0 0,0 0-1,0 0 1,0 0 0,0 0 0,0 0-1,0-1 1,0 1 0,0 0 0,0 0-1,0 0 1,0 0 0,0 0 0,0 0 0,0 0-1,0 0 1,0 0 0,0 0 0,0 0-1,0 0 1,1-6 64,4-8-62,21-28-37,2 2 0,36-41 1,-34 43-106,-17 23 108,0 1 0,1 1 0,1 0 0,0 1 0,0 0 0,1 2 0,24-13 0,128-50-19,-139 62 57,40-13 120,-41 15 5,-2 0 0,1-2 0,-1 0 0,38-25 0,-61 35-138,-1-1 1,0 1-1,0-1 0,-1 0 1,1 1-1,0-1 1,0 0-1,-1 0 1,1 0-1,-1 0 1,0-1-1,0 1 1,0 0-1,0 0 0,0-1 1,0 1-1,0-1 1,-1 1-1,1-1 1,-1 1-1,0-1 1,0 1-1,0-1 1,0 1-1,0-1 1,0 1-1,-1-1 0,1 1 1,-1 0-1,0-1 1,1 1-1,-1-1 1,0 1-1,-1 0 1,1 0-1,0 0 1,-1 0-1,1 0 0,-1 0 1,1 0-1,-1 0 1,0 0-1,0 1 1,-4-3-1,3 1-45,-1 1 0,0 0-1,0 0 1,0 1 0,-1-1-1,1 1 1,0 0-1,-1 0 1,1 0 0,0 1-1,-1-1 1,1 1 0,-1 0-1,1 1 1,-1-1 0,1 1-1,-5 1 1,-2 0-27,1 1 0,0 1 0,0 0 0,0 0 0,-18 11 0,20-10 76,0 1 0,1 0 0,-1 1 0,1 0 1,0 0-1,1 0 0,0 1 0,0 0 0,1 0 0,-1 0 0,2 1 0,-7 16 0,8-18 38,0 1-1,1 0 1,0 0 0,1 0-1,0 0 1,0 1 0,1-1-1,-1 0 1,2 0 0,-1 1-1,1-1 1,1 0 0,0 0-1,0 0 1,4 10 0,-2-9 25,0-1 1,0 1-1,1-1 1,0 1-1,1-2 1,0 1 0,0-1-1,1 1 1,0-2-1,14 12 1,-15-14-33,0 0 1,0-1 0,0 0-1,0 0 1,1 0-1,0-1 1,0 0 0,-1 0-1,1 0 1,0-1-1,0 0 1,0-1-1,1 1 1,-1-1 0,10-2-1,-6 0 22,1-1 0,0 0 0,-1 0 1,0-2-1,0 1 0,0-1 0,0-1 0,-1 0 0,0-1 0,0 1 0,10-11 0,11-12 156,50-61 1,-47 51-362,-18 21 191,-2 1 1,0-2 0,-1 0 0,-1 0-1,11-25 1,-19 33-302,-4 9 241,1 1 0,-1-1 0,1 1 0,-1 0 0,1-1 0,0 1 0,0 0 0,-1-1 0,1 1 0,2-2 0,-2 2-146,11 7 165,42 45-267,-23-14 272,-24-28 59,0 0 0,1 0 0,12 11 0,-6-8 6,-6-5-93,-1-1 0,1 1 1,1-2-1,-1 1 0,1-1 1,0 0-1,17 6 0,-18-9 65,-1-1-1,0 1 0,1-1 0,-1 0 1,1-1-1,0 0 0,-1 0 0,1-1 1,-1 0-1,8-2 0,8-3-45,40-17 1,-50 18-124,-5 1 215,1 0 0,-1 0 0,0-1 1,0 0-1,0 0 0,13-13 0,-18 15-76,0 0 1,0-1-1,0 1 0,0-1 1,-1 1-1,1-1 0,-1 0 1,0 0-1,0 0 0,-1 0 1,1 0-1,-1-1 0,0 1 1,0 0-1,0-1 1,0-4-1,-1 5-32,0-1 1,0 1-1,-1-1 1,0 1-1,1 0 1,-1-1-1,-1 1 1,1 0 0,-2-4-1,2 7-3,1 0-1,-1 0 1,0 0 0,1 0-1,-1 0 1,0 1 0,0-1-1,1 0 1,-1 0-1,0 1 1,0-1 0,0 1-1,0-1 1,0 1 0,0-1-1,-1 0 1,0 1-4,0 0-1,1 0 1,-1 0-1,0 0 1,1 0-1,-1 0 1,0 0-1,0 0 1,1 1 0,-1-1-1,1 1 1,-1-1-1,-2 2 1,0 0 19,1 0-1,-1 0 1,1 1 0,-1-1 0,1 1-1,0 0 1,0 0 0,1 0 0,-1 0-1,0 1 1,1-1 0,0 1 0,0-1 0,0 1-1,0 0 1,1 0 0,-1 0 0,1 0-1,0 0 1,0 0 0,1 0 0,-1 0-1,1 0 1,0 0 0,0 1 0,0-1-1,0 0 1,1 0 0,0 0 0,0 0-1,0 0 1,3 7 0,4 5 97,0 0 0,1 0 0,1-1 0,1 0 1,0 0-1,17 15 0,-26-27-67,0-2 0,0 1 0,0 0 1,1 0-1,-1-1 0,0 1 0,1-1 0,-1 0 1,1 1-1,-1-1 0,1 0 0,0-1 0,-1 1 1,1 0-1,0-1 0,0 0 0,0 1 0,-1-1 1,1 0-1,0-1 0,0 1 0,-1 0 0,1-1 1,3 0-1,4-3-3,0 0 0,0-1 1,0 0-1,-1-1 0,9-6 1,11-6-83,105-51 302,-80 42-115,2 1-86,-26 13 100,37-22 0,-52 28-358,-15 7 211,0 1 0,0-1 0,0 0 0,0 1-1,0-1 1,-1 1 0,1-1 0,0 0 0,0 1-1,0-1 1,0 0 0,0 1 0,0-1 0,-1 0-1,1 1 1,0-1 0,0 0 0,0 1 0,-1-1 0,1 0-1,0 0 1,-1 1 0,-24 24-130,-10 2 197,21-18-11,1 2 0,0 0 0,0 0 0,-16 20 0,25-26-23,3-3-9,0 0 0,0-1-1,0 1 1,-1-1 0,1 1 0,-1-1-1,1 1 1,-1-1 0,1 0 0,-4 2 0,60-42 182,-21 21-113,1 2 1,1 1-1,39-11 1,-64 22-130,-4 2 13,0-1-1,1 1 0,-1 1 1,0-1-1,1 1 0,-1 0 0,15 1 1,-21 1 30,0-1 1,0 0-1,1 1 0,-1-1 1,0 1-1,0 0 0,0-1 1,0 1-1,0 0 0,0 0 1,0 0-1,0 0 0,0 0 1,0 0-1,-1 0 0,1 0 1,0 0-1,0 0 0,-1 0 1,1 0-1,-1 1 0,1-1 1,-1 0-1,0 0 0,1 1 1,-1-1-1,0 3 0,1 4-46,-1 1-1,0 0 1,-1 10-1,1-2 343,-1-17-279,1 0-1,0 1 1,0-1-1,0 0 1,0 0-1,0 0 1,0 0 0,0 1-1,0-1 1,0 0-1,1 0 1,-1 0-1,0 1 1,0-1-1,0 0 1,0 0 0,0 0-1,0 0 1,0 1-1,0-1 1,0 0-1,1 0 1,-1 0-1,0 0 1,0 0-1,0 0 1,0 1 0,0-1-1,1 0 1,-1 0-1,0 0 1,0 0-1,0 0 1,1 0-1,7-2 179,12-13-200,-14 10 59,31-25-81,-23 17 11,24-15 1,-12 9-6,-19 14-49,-1 0-1,1 0 0,0 1 1,1 0-1,11-5 0,-18 8 9,-1 6 61,-1-1 0,1 0-1,-1 0 1,-2 6 0,-2 11 88,3-12-80,2 0 0,-1 0 0,1 0 0,0 1-1,3 14 1,-2-21 10,0 0 1,0 0-1,0 0 0,0-1 0,0 1 0,1-1 0,-1 1 1,1-1-1,0 1 0,0-1 0,0 0 0,0 0 1,0 0-1,0 0 0,0 0 0,1 0 0,-1-1 0,1 1 1,-1-1-1,1 0 0,5 2 0,-1-1 7,-1-1 0,1 0-1,0 0 1,0-1 0,-1 0 0,1 0-1,0-1 1,0 0 0,9-2 0,7 0-48,23-4 92,74-20 1,-94 20-25,-1-2-1,0-1 1,-1-1 0,32-19-1,-53 28-20,-1 0 0,1 1-1,-1-2 1,0 1 0,1 0-1,-1 0 1,0-1 0,0 1-1,0-1 1,-1 1 0,3-6-1,-3 7-26,-1 0 0,0 0 0,1 0 0,-1 0 0,0 0-1,0 0 1,0-1 0,0 1 0,0 0 0,0 0 0,0 0 0,0 0-1,0 0 1,0-1 0,-1 1 0,1 0 0,-1 0 0,1 0 0,0 0-1,-1 0 1,0 0 0,1 0 0,-1 0 0,0 0 0,1 0 0,-1 1-1,0-1 1,0 0 0,0 0 0,1 1 0,-1-1 0,0 0 0,0 1-1,0-1 1,-2 0 0,1 0-25,-1 0-1,1 0 1,-1 1 0,1-1-1,-1 1 1,1-1-1,-1 1 1,1 0 0,-1 0-1,0 0 1,-4 1-1,-30 7-119,26-4 130,0 0 0,-1 1 0,2 0 0,-1 1-1,0 0 1,-16 13 0,24-17 33,0 1 0,0 0 1,0 0-1,0 1 0,1-1 0,-1 0 0,1 1 0,0 0 1,0-1-1,0 1 0,0 0 0,1 0 0,-1 0 0,1 0 1,0 0-1,1 0 0,-1 0 0,1 1 0,-1-1 0,1 0 1,0 0-1,1 1 0,0 3 0,1 0-3,0-1 0,0 0 1,0 1-1,1-1 0,0 0 0,1 0 0,0-1 0,9 13 0,-3-7 133,0 0 1,2-1-1,15 13 0,-23-20-108,1-1 1,0 0 0,-1 0-1,1-1 1,1 1-1,-1-1 1,0 0 0,0-1-1,1 1 1,-1-1-1,1 0 1,-1 0 0,1-1-1,-1 0 1,1 0-1,0 0 1,-1-1 0,1 1-1,7-3 1,1-1-5,0 0 1,-1-1 0,1-1-1,-1 0 1,0-1 0,16-11-1,-7 6-117,-18 11 111,-1-1 1,1 0-1,0 0 0,-1 0 1,6-5-1,-8 5 10,3-3-52,-3 4-51,0 1 31,2-4-1846,1 0 0,0 0 0,0 1 0,0 0 0,1 0 0,6-4-1,-7 6 992,-1 0 0,1 0 0,0 0-1,0 1 1,-1-1 0,1 1-1,6 0 1,26 0-4408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00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18 995 4064,'-18'-4'3381,"20"4"-2932,0 0 1,0 0-1,0-1 0,0 1 1,0-1-1,0 1 0,3-2 1,3-1-37,-1 0-1,0-1 1,0 0 0,0 0 0,0 0 0,-1-1 0,1 0 0,-1 0 0,0-1-1,-1 0 1,8-10 0,140-165 2739,-119 141-2852,-1 0 0,-3-2-1,-1-2 1,29-57 0,-24 29 222,-4-2 1,30-105 0,-56 166-363,-1-1 0,2-26 0,-4 34-90,-1 1 0,0-1 1,-1 1-1,1-1 0,-1 1 1,0 0-1,-1-1 0,1 1 0,-1 0 1,-3-7-1,5 11-60,-1 0 0,1 0 0,-1 0-1,1 0 1,-1 0 0,1 0 0,-1 1 0,0-1 0,0 0 0,1 0 0,-1 1-1,0-1 1,0 0 0,0 1 0,0-1 0,0 1 0,0-1 0,0 1 0,0 0-1,0-1 1,0 1 0,0 0 0,0-1 0,0 1 0,0 0 0,0 0 0,0 0-1,0 0 1,0 0 0,0 0 0,0 1 0,0-1 0,0 0 0,0 0 0,0 1-1,0-1 1,0 1 0,-1 0 0,-3 1-11,1 1 0,-1 0 0,1 1 0,0-1 0,0 1 1,-6 7-1,2-2 7,2 0 1,-1 1 0,1-1-1,1 2 1,-9 18 0,-13 57 96,19-59-97,2-5-5,-84 314 367,75-267-121,4 0 0,-5 136-1,16-196-128,-1-6-66,1-1 0,0 1 0,0 0 0,0 0 0,0-1 0,1 1 0,-1 0 0,1-1 0,-1 1 0,1-1 0,1 4 0,-1-6-40,-1 0 1,0 0 0,0 0 0,1 1-1,-1-1 1,0 0 0,0 0 0,1 0 0,-1 0-1,0 0 1,1 1 0,-1-1 0,0 0-1,1 0 1,-1 0 0,0 0 0,0 0 0,1 0-1,-1 0 1,0 0 0,1 0 0,-1 0-1,0 0 1,1 0 0,-1-1 0,0 1 0,1 0-1,-1 0 1,0 0 0,0 0 0,1 0-1,-1-1 1,0 1 0,0 0 0,1 0 0,-1 0-1,0-1 1,0 1 0,0 0 0,1-1-1,9-12 201,-9 12-181,36-54 435,23-32-518,-46 70 11,21-28-71,66-64 0,-101 109 99,1-1-1,0 0 0,-1 1 1,1-1-1,0 0 0,0 1 1,0-1-1,-1 1 0,1 0 1,0-1-1,0 1 0,0 0 1,0-1-1,0 1 0,0 0 1,0 0-1,0 0 1,0 0-1,-1 0 0,1 0 1,0 0-1,0 0 0,0 0 1,0 0-1,0 0 0,0 1 1,0-1-1,0 0 0,0 1 1,0-1-1,-1 0 0,1 1 1,0-1-1,0 1 1,-1 0-1,1-1 0,1 2 1,2 2-11,0 1 0,-1 0 1,1 0-1,-1 0 0,2 6 1,3 2 62,-2-5-27,1 1 0,0-1-1,1-1 1,0 1 0,0-1 0,0-1-1,1 0 1,0 0 0,0 0-1,1-1 1,0-1 0,15 6 0,-21-9 25,1 1 1,0-1 0,-1-1-1,1 1 1,0-1 0,-1 1 0,1-1-1,0-1 1,0 1 0,-1-1 0,1 1-1,0-1 1,-1-1 0,1 1 0,-1-1-1,1 0 1,-1 0 0,7-4-1,-7 3-27,1 0 0,-1-1 0,1 0 0,-1 0 0,-1 0 0,1 0 0,-1-1 0,1 0 0,-1 1 0,0-1 0,-1 0 0,1 0 0,-1-1 0,0 1 0,1-7 1,-1 2-46,0 1 0,-1-1 1,0 0-1,-1 0 1,0 0-1,-2-10 1,2 19 25,0 1 0,0-1 0,0 0-1,0 1 1,0-1 0,0 1 0,-1-1 0,1 0 0,0 1 0,0-1 0,0 1 0,-1-1 0,1 1 0,0-1-1,-1 1 1,1-1 0,0 1 0,-1-1 0,1 1 0,-1 0 0,1-1 0,-1 1 0,1-1 0,-1 1 0,1 0-1,-1 0 1,1-1 0,-1 1 0,0 0 0,1 0 0,-1 0 0,1-1 0,-1 1 0,1 0 0,-1 0 0,0 0-1,1 0 1,-1 0 0,1 0 0,-1 0 0,0 1 0,1-1 0,-1 0 0,1 0 0,-1 0 0,1 1 0,-1-1-1,0 0 1,0 1 0,-2 1-36,-1-1 0,1 2-1,0-1 1,-1 0 0,1 1-1,-3 2 1,1 2 50,-1-1 0,1 1 1,1 0-1,-1 1 0,1-1 0,0 1 0,1 0 0,0 0 0,0 0 1,1 0-1,0 0 0,0 1 0,1-1 0,-1 10 0,2 0 34,0 0 0,0 0 0,2 0-1,0 0 1,9 30 0,-9-39 16,1 0 0,0 0 0,0-1 0,1 1 1,1-1-1,-1 0 0,10 13 0,-12-19-40,0 0 0,-1 0 0,1-1 0,0 1 0,0 0 0,0-1 0,0 1 0,0-1 0,1 0 0,-1 1 0,0-1 0,1 0 0,-1-1 0,1 1-1,-1 0 1,1-1 0,-1 1 0,1-1 0,-1 0 0,1 0 0,0 0 0,-1 0 0,1 0 0,-1 0 0,1-1 0,-1 0 0,1 1 0,-1-1 0,1 0 0,-1 0 0,1 0 0,1-2 0,42-21 108,-1-2 0,-1-3 0,49-41 0,-89 67-128,-2 1 0,0 1 0,0 0 0,0-1 0,-1 0 0,1 0 0,0 1 0,-1-1 0,1 0 0,-1 0 0,2-3 0,-3 5 100,9-9-187,-4 5 178,0 0-1,0 1 1,1 0-1,8-4 0,14-8-166,-13 4 77,0 0 1,-1-2-1,-1 1 0,0-2 1,-1 0-1,0 0 0,-1-1 1,0-1-1,-2 1 0,15-32 1,-1-10 122,30-112 0,-50 160-123,31-130-26,-28 108-86,-1 0 0,0-48 1,-7 71-193,-3 9 109,-8 14-76,3 5 193,0 1 1,1-1-1,2 2 0,-8 29 1,5-17 57,-115 340 156,118-357-112,1 0 1,1 1-1,1-1 0,0 1 1,1 0-1,1 0 0,1 33 1,1-47 10,1 1 0,0-1 0,-1 0 1,2 0-1,-1 0 0,0 0 1,4 7-1,-4-10-17,-1 0-1,1 0 1,0 0-1,0 1 1,-1-1 0,1 0-1,0-1 1,0 1 0,0 0-1,0 0 1,0 0-1,0-1 1,1 1 0,-1 0-1,0-1 1,0 1 0,0-1-1,1 1 1,-1-1-1,0 0 1,0 1 0,1-1-1,-1 0 1,0 0 0,1 0-1,-1 0 1,0 0 0,3-1-1,4-1 30,-1 0 0,0-1 0,0 0 0,0 0 1,0-1-1,0 0 0,10-8 0,42-38 165,-47 38-190,3-2-18,-1-2-1,13-18 0,3-4-91,-8 7-59,-22 31 143,0 0-1,0-1 0,0 1 0,1 0 1,-1-1-1,0 1 0,0 0 0,0 0 0,0-1 1,1 1-1,-1 0 0,0 0 0,0-1 0,1 1 1,-1 0-1,0 0 0,1 0 0,-1 0 1,0-1-1,0 1 0,1 0 0,-1 0 0,0 0 1,1 0-1,-1 0 0,0 0 0,1 0 0,0 0 1,3 8-92,-3 15 66,-27 141 641,20-136-443,1 1 1,0 37-1,4-65-157,1-1-1,0 1 0,0-1 1,0 1-1,0-1 1,0 0-1,0 1 0,0-1 1,0 1-1,0-1 1,0 1-1,0-1 0,0 0 1,1 1-1,-1-1 1,0 1-1,0-1 1,0 0-1,0 1 0,1-1 1,-1 0-1,0 1 1,1-1-1,-1 0 0,0 1 1,0-1-1,1 0 1,-1 0-1,1 1 0,0-1 1,-1 0 0,1 0-1,0-1 1,-1 1 0,1 0-1,0 0 1,-1-1 0,1 1-1,-1 0 1,1-1 0,-1 1-1,1 0 1,-1-1 0,1 1-1,-1-1 1,1 0 0,19-27 167,106-176 28,-118 190-402,7-19 0,-15 35-75,-6 12 239,1 1 0,1-1 1,-4 18-1,5-15 44,1-7 24,1 0 0,-2 17-1,3-23-21,1-1-1,-1 1 1,1-1 0,-1 0-1,1 1 1,0-1 0,0 0-1,1 1 1,-1-1 0,1 0-1,2 5 1,-3-7-6,0-1 0,0 1 0,0 0 0,0 0 0,0 0 0,0-1 0,0 1 0,0-1 0,0 1 0,0-1 0,0 1 0,0-1 0,1 0 0,-1 1 0,0-1 0,0 0 0,0 0 0,1 0 0,-1 0 0,0 0 0,0 0 0,1 0 0,-1 0 0,0 0 0,0-1 0,2 0 0,5-1-1,0-1 0,13-6 0,-17 7-2,3-1 14,107-52 118,-89 41-122,0 0 0,31-26 1,35-28-248,-91 68 223,0 0 0,1-1 0,-1 1 0,1 0 0,-1 0 0,0 0 0,1-1 0,-1 1 0,1 0 0,-1 0 0,1 0 0,-1 0 0,1 0 0,-1 0 0,1 0 0,-1 0 0,0 0 0,1 0 0,-1 0 0,1 0 0,-1 0 0,1 0 0,-1 1 0,1-1 0,-1 0 0,1 0 0,-1 0 0,0 1 0,1-1 0,-1 0 0,0 1 0,1-1 0,-1 0 0,0 1 0,1-1 0,-1 0 0,0 1 0,1-1 0,-1 1 0,8 20-117,-4-11 82,-1-3 84,2 1 1,-1-1-1,1 0 0,0 0 1,0 0-1,12 10 0,-14-15-19,-1 0-1,0-1 1,1 0-1,-1 1 1,1-1-1,0 0 0,-1 0 1,1 0-1,0-1 1,-1 1-1,1-1 0,0 1 1,0-1-1,0 0 1,-1 0-1,1 0 1,0 0-1,0-1 0,0 1 1,-1-1-1,5-1 1,-3 0-14,-1 1 0,1-1 0,0 0 1,-1 0-1,1 0 0,-1-1 0,0 0 1,0 1-1,0-1 0,0 0 0,0 0 1,-1 0-1,5-8 0,-5 8-13,2-3-15,0-1 0,-1 1 1,4-13-1,-6 17-3,-1 1 0,1-1 0,-1 0 0,0 0 0,1 1 0,-1-1 0,0 0 0,0 0 0,0 1 0,-1-1 0,1 0 0,0 1 0,-1-1 0,1 0 0,-1 1 0,1-1 0,-1 0 0,0 1 0,0-1 0,0 1 0,-1-3-1,1 4 20,1-1-1,-1 1 0,1-1 0,-1 1 1,1 0-1,-1 0 0,1-1 0,-1 1 0,1 0 1,-1 0-1,1-1 0,-1 1 0,0 0 1,1 0-1,-1 0 0,0 0 0,1 0 1,-1 0-1,1 0 0,-1 0 0,0 0 0,1 0 1,-1 0-1,1 1 0,-1-1 0,0 0 1,-13 7 1,13-6 0,-7 4-33,1 0 0,0 1 0,0 0 0,0 0 0,1 1 0,0 0 0,0 0 0,-7 12 0,10-13 49,0-1 1,0 1 0,0 0-1,1 0 1,0 1 0,0-1-1,0 0 1,1 1 0,0-1-1,0 1 1,1-1-1,0 12 1,1-11 4,-1 0 0,2 1 0,-1-1 0,1 0 0,0 0 0,0 0 0,0 0 0,1 0 0,1 0 0,-1-1 0,1 1 0,0-1 0,0 0 0,1 0 0,5 6 0,-8-11 4,-1 0-1,1 0 1,-1 0-1,1-1 1,0 1-1,-1 0 1,1-1-1,0 1 1,-1-1-1,1 1 1,0-1 0,0 0-1,0 1 1,-1-1-1,1 0 1,0 0-1,0-1 1,-1 1-1,1 0 1,0-1-1,0 1 1,-1-1-1,1 1 1,3-2-1,4-3 80,0 1 0,0-2-1,10-6 1,-8 4-58,30-16 103,-16 9-159,0-1 1,-1 0-1,-1-2 0,28-26 1,-46 38 24,0 0 1,0-1 0,0 1-1,4-9 1,-8 13-18,0 0 0,0 0 0,-1 1 0,1-1 0,0 0-1,-1 0 1,1 0 0,-1 0 0,1 0 0,-1 0 0,0 0 0,0 0 0,0 0 0,0 0 0,0 0 0,0 0 0,-1 0 0,1 0 0,-1 0 0,1 0 0,-1 0 0,-1-2-1,1 3-7,0 0-1,0 0 0,0 0 0,0 1 0,0-1 1,0 0-1,0 1 0,0-1 0,0 0 0,0 1 1,-1-1-1,1 1 0,0 0 0,0-1 0,-1 1 0,1 0 1,0 0-1,-1 0 0,1 0 0,0 0 0,0 0 1,-3 1-1,0-1-29,0 1 1,0 0-1,0 0 0,0 0 1,0 0-1,-5 4 0,0 0 8,0 1-1,1 0 1,0 0-1,0 1 0,-9 10 1,14-15 55,1 1 0,0 0 0,-1 0 0,1 0 0,0 0 1,0 0-1,1 0 0,-1 0 0,1 1 0,-1-1 0,1 1 1,0-1-1,0 1 0,1-1 0,-1 1 0,1 0 0,-1-1 1,2 6-1,-1-7 0,1 0-1,-1 0 1,1 0 0,0 0 0,0 0-1,0 0 1,0-1 0,0 1 0,0 0-1,0-1 1,0 1 0,1 0 0,-1-1-1,1 0 1,-1 1 0,1-1 0,0 0-1,-1 0 1,1 0 0,0 0 0,0 0-1,0 0 1,0 0 0,0-1 0,0 1-1,0-1 1,0 1 0,3-1 0,5 1 53,1 0 0,-1-1 1,1 0-1,12-2 0,-19 1-67,51-7 116,-1-3 0,59-21 0,9-1-168,-100 26-16,-18 5 51,-1 1-1,1 0 0,-1 0 0,1 0 1,0 0-1,6 0 0,-9 1 14,-1 0 0,1 0 0,-1 0-1,1 0 1,-1 0 0,1 0 0,-1 0 0,1 0-1,-1 0 1,1 0 0,-1 1 0,1-1 0,-1 0 0,1 0-1,-1 1 1,0-1 0,1 0 0,-1 1 0,1-1-1,-1 0 1,0 1 0,1-1 0,-1 1 0,0-1 0,0 0-1,1 1 1,-1-1 0,0 1 0,1 1 5,-1-1 0,0 1 1,0-1-1,1 1 0,-1 0 1,0-1-1,0 1 0,-1-1 1,1 3-1,-1 1 11,-1 0-1,1 0 0,-1 0 1,-4 9-1,-3 2 91,-10 27 0,16-36-46,-1 1 167,7-11 132,7-11-363,0 0 0,1 1 0,0 0 0,1 1 0,1 0 0,24-17 0,-35 28 3,1-1 0,0 1 0,0 0 1,0 0-1,0 0 0,0 1 0,0-1 1,1 1-1,-1 0 0,0 0 0,0 0 1,0 0-1,0 0 0,0 1 0,0-1 1,0 1-1,0 0 0,4 1 0,7 4 62,1 0-1,19 12 0,-10-5-26,-3-4 94,0-1 1,0-1-1,37 8 0,67 2 68,-81-14-599,46-3 0,-68-1-2926,42-9 0,-63 10 2913,1-1 0,-1 1 0,0 0 0,0 0 0,0-1 0,0 1 0,0-1 0,0 1 0,0-1 0,0 1 0,0-1 0,0 1 0,0-1 0,0 0 0,0 0 0,0 0-1,0 1 1,0-1 0,0-2 0,-1 3 215,0 0-1,0 0 1,0-1-1,0 1 1,0 0-1,0-1 1,0 1-1,0 0 1,0 0-1,0-1 1,0 1-1,0 0 1,0-1-1,-1 1 1,1 0-1,0 0 1,0-1-1,-3-1-1831,-13-3-1687,-28-1 283,-19 0 1604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00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27 132 8800,'-26'-15'7008,"44"23"-5985,8-5 1057,14 1-1184,33-4 128,39 0-608,14-4-288,0-4-128,14-4-512,26-4 288,-8 1-3999,-19 1 2335,-4-1-5152,13-9 4000,-22 0 224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05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1159 1664,'-3'0'-982,"-13"3"9159,22 1-6338,-2-1-1303,1 0-1,0 0 0,-1-1 1,1 1-1,1-1 1,-1 0-1,0-1 0,0 1 1,1-1-1,-1 0 0,1-1 1,10 1-1,-11-1-377,0 0 0,0-1 0,0 0 0,0 0 0,-1 0 0,1-1 0,0 1 0,-1-1 0,1 0 0,-1-1 0,1 1 0,-1-1 0,0 1 0,0-1 0,5-5-1,3-5 82,0 0 0,-1-1 0,10-14 0,-12 14-67,-1 0 1,0-1 0,-1 0-1,-1 0 1,0-1 0,5-26 0,13-101 622,-18 97-501,-1-1 133,-2 34-149,0 12-178,0 9-62,11 54 142,-4 1 0,-2-1 0,0 111 0,-10-121-11,1-48-142,1 1 0,-1-1-1,0 0 1,0 1 0,-1-1 0,1 0 0,-1 0 0,0 0-1,-3 6 1,4-10-17,1 1 0,0-1 0,-1 0 0,1 1 0,0-1 0,-1 0 0,1 0 0,0 1 0,-1-1 0,1 0 0,-1 0 0,1 1 0,0-1 1,-1 0-1,1 0 0,-1 0 0,1 0 0,-1 0 0,1 0 0,0 1 0,-1-1 0,1 0 0,-1 0 0,1-1 0,-1 1 0,1 0 0,-1 0 0,1 0 0,-1 0 0,-1-1 10,1 0 0,0 1 0,-1-1 0,1 0 0,0 0 0,0 0 0,0 0 0,-1 0 0,0-2 0,-1-2 14,-1 0 1,1 0 0,-5-9 0,-2-9-175,1-1-1,-7-28 1,15 52 133,1-1 1,0 1-1,0 0 0,0 0 0,0-1 1,0 1-1,-1 0 0,1 0 1,0 0-1,0-1 0,0 1 1,0 0-1,0 0 0,0-1 1,0 1-1,0 0 0,0 0 1,0-1-1,0 1 0,0 0 1,0 0-1,0-1 0,0 1 1,0 0-1,0 0 0,0-1 1,1 1-1,-1 0 0,0 0 1,0-1-1,0 1 0,0 0 0,0 0 1,1 0-1,-1-1 0,0 1 1,0 0-1,0 0 0,1 0 1,-1 0-1,0 0 0,0-1 1,1 1-1,-1 0 0,0 0 1,0 0-1,0 0 0,1 0 1,-1 0-1,0 0 0,1 0 1,-1 0-1,0 0 0,0 0 1,1 0-1,-1 0 0,0 0 0,0 0 1,1 0-1,-1 0 0,0 0 1,0 0-1,0 1 0,1-1 1,-1 0-1,0 0 0,0 0 1,1 0-1,22 14 11,-13-7-134,-1-3 136,-1-1 0,1 0 0,0 0-1,0-1 1,0 0 0,12 1 0,58 0 449,-59-2-381,0-2 0,1-1 0,-1 0-1,0-1 1,0-1 0,0-1 0,0-1-1,-1-1 1,0 0 0,-1-1 0,25-15 0,-11 0-32,0-2 0,39-39 0,-28 25-126,-40 36 61,0 0-1,0 1 1,0 0-1,0 0 1,1 0 0,-1 0-1,1 0 1,-1 0-1,1 1 1,-1 0-1,9-2 1,-10 3 24,1 0 0,0 0 0,0 0 1,0 0-1,-1 1 0,1-1 0,0 1 0,-1 0 0,1 0 1,0 0-1,-1 0 0,1 0 0,-1 0 0,1 1 0,-1-1 1,3 4-1,27 14 282,-31-18-65,-3-2-208,0 1-1,0 0 1,1-1 0,-1 1-1,1-1 1,-1 0 0,0 1-1,1-1 1,-1 0 0,1 0-1,-1 0 1,1 0 0,-2-2-1,1 2-33,1 0 0,-1-1 0,0 1-1,0 0 1,0 0 0,0 0 0,-4-1 0,0 1-13,-1 0 1,1 1 0,-1 0-1,1 0 1,-1 1-1,1-1 1,-1 2 0,1-1-1,0 1 1,-8 2 0,-5 4 54,-36 18 1,45-20-40,0 0-1,0 1 1,0 0 0,1 1-1,0 0 1,1 0 0,0 1-1,-14 19 1,20-25 30,1-1 1,-1 1-1,1 0 1,0 0-1,0-1 1,0 1-1,0 0 0,1 0 1,-1 0-1,1 0 1,0 0-1,0 0 1,0 0-1,0 0 1,0 0-1,1 0 0,-1 0 1,1 0-1,0 0 1,0 0-1,0 0 1,0 0-1,0-1 1,1 1-1,-1 0 0,1-1 1,2 4-1,4 3 63,0 0-1,0 0 1,1-1-1,0 0 1,14 10-1,-17-14-23,0 0 0,0-1 0,0 0-1,0 0 1,1-1 0,-1 1 0,0-1-1,1-1 1,0 1 0,0-1 0,-1 0-1,13-1 1,3-1 103,0-1 0,35-9 0,-27 5-121,77-12-39,77-16 116,-154 26-84,0-1 0,-1-1 0,-1-1 0,29-16 0,-43 19-11,0-1 0,-1-1 0,0 0 0,-1-1 0,0 0 0,-1-1 0,0 0 0,0-1 0,-2 0 0,0 0 0,0-1 0,-1-1 0,-1 1 0,0-1 0,4-17 0,-9 26-54,-1 0-1,0 0 0,0 0 0,-1 0 1,0-10-1,0 8 11,-2 6-47,-3 6-24,-6 11-35,-4 9 103,-94 133-383,97-144 400,-23 32 121,32-40-56,0-1 1,0 1-1,1 0 1,0 0-1,-1 0 0,2 1 1,-3 9-1,3-15-39,1 1 0,0 0-1,0-1 1,0 1 0,0 0 0,0 0-1,0-1 1,0 1 0,0 0-1,0 0 1,0-1 0,0 1 0,0 0-1,1 0 1,-1-1 0,0 1-1,1 0 1,-1-1 0,0 1 0,1 0-1,-1-1 1,1 1 0,-1-1 0,1 1-1,-1-1 1,1 2 0,1-2 6,-1 0 1,0 1-1,0-1 0,0 0 1,0 1-1,1-1 1,-1 0-1,0 0 0,0 0 1,1 0-1,-1 0 1,0 0-1,0 0 0,2-1 1,2 0 3,-1-1 0,0 1 0,0-1 0,0 0 0,0 0 0,0 0 0,-1 0 0,8-6 0,3-10-16,0 0 1,-1-1 0,-1 0-1,0-2 1,11-28 0,-16 31-128,-6 15 63,0-1 0,0 0 0,1 1 0,0-1 1,2-3-1,-3 6-104,-2 42-445,3 48 924,-2-82-334,2 0-1,-1 0 1,1 0 0,0 0 0,0-1-1,5 9 1,-5-11 63,0 0 0,0 0-1,0-1 1,0 1 0,1-1-1,0 1 1,0-1 0,0 0 0,0 0-1,0 0 1,6 3 0,-5-5-8,0 0-1,1 0 1,-1 0 0,0 0 0,1-1-1,-1 0 1,1 0 0,-1 0 0,0 0-1,1-1 1,-1 0 0,5-1 0,-1 1-31,21-4 4,0-2 0,-1 0-1,0-2 1,34-16 0,-45 17 26,0-1 0,0 0 0,-1-2 0,-1 0 1,0-1-1,0 0 0,22-25 0,-17 12-45,-1-2-1,-1 1 1,22-47-1,33-92-111,-72 162 122,1-1-6,17-43-142,-1 0 0,16-71-1,-33 117 137,-1 0-1,1 0 0,-1 0 0,0 0 0,0-1 0,0 1 0,0 0 0,0 0 0,0 0 0,0 0 1,0 0-1,0 0 0,0 0 0,0 0 0,-1 0 0,1 0 0,-1-2 0,0 3 3,1 0-1,-1-1 1,1 1-1,-1 0 1,1 0-1,0 0 0,-1 0 1,1 0-1,-1 0 1,1 0-1,-1 0 1,1 1-1,-1-1 1,1 0-1,-1 0 1,1 0-1,0 0 0,-1 1 1,1-1-1,-1 0 1,1 0-1,0 1 1,-1-1-1,1 0 1,0 1-1,-1-1 0,1 1 1,-5 3-43,1 1 0,0-1 0,0 1 0,0 0 0,-4 8 0,-12 31 48,3 1-1,1 0 1,-9 49 0,5-21-44,18-67 49,-11 38 95,2 0 0,-12 91 1,23-128-68,0-1 0,0 1 0,0 0 0,1 0 0,0-1 0,0 1 0,1 0 0,0-1 0,3 7 0,-4-11-6,0 0 0,0 0-1,0 0 1,0 0 0,0 0 0,1 0 0,-1-1-1,1 1 1,-1 0 0,1-1 0,0 1 0,0-1 0,-1 0-1,1 0 1,0 1 0,0-1 0,0-1 0,0 1-1,1 0 1,-1 0 0,0-1 0,0 1 0,0-1-1,1 0 1,-1 1 0,0-1 0,0 0 0,1-1 0,-1 1-1,4-1 1,-2 0-6,1 0 0,-1-1 0,0 0-1,0 0 1,0 0 0,0 0 0,0-1-1,0 0 1,0 1 0,-1-1 0,1-1 0,-1 1-1,0 0 1,0-1 0,3-5 0,7-10 78,18-39 1,-25 46-88,13-25-11,28-59-82,84-126 0,-26 63 44,-80 117 10,36-85 0,-41 75-99,28-106 0,-47 142 86,-1 15 46,-1 1-1,1 0 1,0 0 0,0 0-1,0-1 1,0 1-1,0 0 1,0 0-1,0 0 1,0-1 0,0 1-1,0 0 1,0 0-1,-1 0 1,1 0 0,0-1-1,0 1 1,0 0-1,0 0 1,0 0 0,-1 0-1,1 0 1,0 0-1,0 0 1,0-1 0,0 1-1,-1 0 1,1 0-1,0 0 1,0 0 0,0 0-1,-1 0 1,1 0-1,0 0 1,0 0-1,-2 1-2,0 0 0,1 0 0,-1 0 0,1 0 0,-1 0 0,1 0 0,0 0 0,0 0 0,-1 1 0,1-1-1,0 0 1,0 1 0,-1 2 0,-39 57-19,-114 177-92,140-211 183,2 1 1,0 0-1,2 1 1,-13 47-1,11-16 9,-8 79-1,13-37 112,9-84-104,-1-1 0,2 1-1,6 31 1,-7-46-76,0 1 0,0-1 0,0 0 0,0 0 0,1 0-1,-1 0 1,1 0 0,0 0 0,0 0 0,0 0 0,0 0 0,0-1 0,0 0 0,1 1-1,-1-1 1,1 0 0,0 0 0,0 0 0,0 0 0,0-1 0,0 1 0,6 1-1,3 1 49,1 0 0,0-1 0,0-1 0,0 0 0,0-1 0,0 0 0,14-2 0,-2 0-45,0-1-1,0-1 0,0-1 0,29-10 0,-46 12 1,1-1-1,-1 0 0,0-1 0,0 0 0,-1 0 0,1-1 0,-1 1 1,0-2-1,0 1 0,-1-1 0,0 0 0,0 0 0,0-1 0,-1 0 1,9-13-1,-6 3 14,0 0 1,0 0 0,5-24-1,-11 33-89,0 0 0,0 0-1,-1-1 1,0 1 0,-1-1-1,0 1 1,0-1 0,-1 1-1,-2-14 1,3 21 60,0 0 1,0 1-1,0-1 0,-1 0 0,1 1 1,0-1-1,0 0 0,0 1 0,-1-1 1,1 1-1,0-1 0,-1 0 0,1 1 1,-1-1-1,1 1 0,-1-1 0,1 1 1,-1-1-1,1 1 0,-1-1 0,1 1 1,-1 0-1,1-1 0,-1 1 0,0 0 1,1-1-1,-1 1 0,0 0 0,1 0 1,-1 0-1,0-1 0,1 1 0,-1 0 1,0 0-1,1 0 0,-1 0 0,0 0 1,0 0-1,1 1 0,-2-1 0,0 1-1,-1 0-1,1 0 1,0 0-1,0 1 1,0-1-1,0 0 1,0 1-1,1 0 1,-1-1-1,-3 4 0,-5 11 22,0-1-1,1 1 0,1 1 0,0 0 1,-8 29-1,12-35-2,1 0 0,1-1-1,0 2 1,0-1 0,1 17 0,1-21-12,0-1 1,1 1-1,0 0 0,0-1 1,1 1-1,0-1 0,0 1 1,1-1-1,-1 0 0,6 9 0,-6-12 11,-1-1-1,1 1 1,0-1-1,0 0 0,0 0 1,0 0-1,0 0 1,0 0-1,0 0 0,1-1 1,-1 1-1,1-1 1,-1 1-1,1-1 0,0 0 1,3 1-1,-2-1 18,0-1 0,-1 1 0,1-1 0,0 0 0,0 0 0,0-1 0,-1 1 1,1-1-1,0 1 0,-1-1 0,5-2 0,2-1 31,0-1 0,0 0 0,-1-1 0,0 1 1,0-2-1,0 1 0,15-17 0,163-198-59,-177 209-55,-2-1 1,0 0-1,11-25 0,-19 47 9,0 0-1,0 0 0,2 11 1,1 2 21,0 0-1,2-1 1,0 0 0,2 0 0,0 0 0,12 23 0,-14-35 45,0-1 1,1 0 0,0 0-1,1 0 1,-1 0-1,2-1 1,-1 0 0,1-1-1,0 0 1,0 0 0,0-1-1,1 0 1,0 0-1,11 4 1,-15-7-9,1 0 1,0-1-1,0 1 0,1-1 1,-1 0-1,0-1 0,0 1 1,0-1-1,1-1 0,8 0 1,-10-1 14,-1 1 0,1 0 0,0-1 1,0 0-1,-1 0 0,1-1 0,-1 1 0,0-1 1,0 0-1,0 0 0,0 0 0,0 0 1,0-1-1,3-4 0,4-8-47,-1 0-1,0 0 0,-2-1 1,1-1-1,-2 1 1,5-20-1,-8 26-8,-2 0 1,1 0-1,0-12 0,-1 5 16,-3 5-65,1 13 72,0 0 1,0 0-1,0-1 0,0 1 1,0 0-1,0 0 0,0 0 1,0 0-1,0-1 0,-1 1 1,1 0-1,0 0 0,0 0 1,0 0-1,0-1 0,0 1 1,-1 0-1,1 0 0,0 0 1,0 0-1,0 0 0,-1 0 1,1 0-1,0 0 0,0 0 1,0-1-1,-1 1 0,1 0 1,0 0-1,-2 1-8,1-1 1,0 1-1,0-1 1,0 1-1,0-1 0,0 1 1,0 0-1,0-1 0,1 1 1,-1 0-1,0 0 0,0 0 1,0 0-1,1 0 0,-1 0 1,0 1-1,-4 7 7,1-1 0,0 1 0,0 0 0,1 1 0,0-1 1,1 0-1,0 1 0,0-1 0,1 19 0,0-25 15,2-1 0,-1 1 0,0-1-1,1 1 1,-1 0 0,1-1 0,0 1 0,-1-1 0,1 1 0,0-1 0,1 0 0,-1 1 0,0-1 0,1 0 0,-1 0 0,1 0 0,0 0-1,0 0 1,0 0 0,0-1 0,0 1 0,0-1 0,0 1 0,0-1 0,1 0 0,-1 0 0,0 0 0,1 0 0,-1 0 0,5 1-1,3 0 8,1 0-1,0-1 0,-1 0 0,1-1 0,21-2 0,183-33-132,-213 34 114,98-15-39,-86 14-26,-14 2 68,0 0 1,0 0-1,0 0 0,0 0 0,0 0 1,0 0-1,0 0 0,0 0 1,0 0-1,0 0 0,0 0 1,0 0-1,0 0 0,0 0 1,0 0-1,0 0 0,1 0 1,-1 0-1,0 0 0,0 0 0,0 0 1,0 0-1,0 0 0,0 0 1,0 0-1,0 0 0,0 0 1,0 0-1,0 0 0,0 0 1,0 0-1,0 0 0,0 0 1,0 0-1,0 0 0,0 1 0,0-1 1,0 0-1,0 0 0,0 0 1,0 0-1,0 0 0,0 0 1,0 0-1,0 0 0,0 0 1,0 0-1,0 0 0,0 0 1,0 0-1,0 0 0,0 0 0,0 0 1,0 0-1,0 0 0,0 1 1,0-1-1,0 0 0,0 0 1,0 0-1,0 0 0,0 0 1,0 0-1,0 0 0,0 0 1,0 0-1,0 0 0,0 0 0,0 0 1,-8 5-86,-14 7 0,-43 18-1,39-19 118,-33 18-1,41-18-84,5-4 33,0 1 1,0 0 0,1 1-1,0 0 1,0 1 0,-11 13-1,22-23 33,1 1 0,-1-1 0,1 1 0,0-1 0,-1 1 0,1-1 0,-1 1 0,1-1-1,0 1 1,0-1 0,-1 1 0,1-1 0,0 1 0,0 0 0,0-1 0,-1 1 0,1-1 0,0 1 0,0 0 0,0-1 0,0 1-1,0 0 1,0-1 0,0 1 0,1 1 0,-1-2 18,1 1 0,0-1-1,-1 0 1,1 1 0,-1-1-1,1 0 1,0 1 0,-1-1-1,1 0 1,0 1 0,0-1-1,-1 0 1,1 0 0,0 0-1,-1 0 1,1 0 0,0 0-1,0 0 1,7 0 145,0-1-1,15-3 0,0-2-160,0 0 0,0-2 0,-1 0-1,0-2 1,0 0 0,-1-2-1,-1 0 1,0-1 0,0-1 0,-1-1-1,-1-1 1,-1-1 0,29-33-1,95-167 210,-67 96-211,-62 103-42,74-125-52,-86 142 74,1 1 0,-1 0 1,1-1-1,-1 1 0,0-1 0,0 1 1,1-1-1,-1 1 0,0-1 0,0 0 0,1 1 1,-1-1-1,0 1 0,0-1 0,0 1 0,0-1 1,0 0-1,0 1 0,0-1 0,0 1 0,0-2 1,-8 14-174,-17 37-272,13-19 373,-13 53 0,7-18 16,4-23-447,-1-2 0,-28 55 0,33-78-139,0-1 1,0 0-1,-1-1 0,-1 0 0,-1-1 0,0 0 0,-1-1 1,-15 12-1,4-9-1515,0-1 1,-1-1 0,-1-1 0,-50 17 0,15-10-796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5888,'0'-1'153,"0"0"1,-1 0 0,1 0-1,0 0 1,0 0 0,0 0-1,0-1 1,0 1 0,0 0-1,0 0 1,0 0 0,0 0-1,1-3 1,-1 4-78,1-1 1,0 1-1,-1 0 1,1-1-1,-1 1 1,1 0-1,0 0 0,-1-1 1,1 1-1,0 0 1,-1 0-1,1 0 1,0 0-1,-1 0 1,1 0-1,0 0 0,-1 0 1,1 0-1,0 0 1,-1 0-1,1 0 1,0 1-1,-1-1 0,1 0 1,0 0-1,-1 1 1,1-1-1,0 1 1,2 0 238,0 1 1,0-1 0,0 1-1,0 0 1,0 0 0,0 0 0,-1 0-1,1 0 1,3 5 0,19 28 1770,-19-25-1623,29 46 1143,33 46 527,-38-63-1369,44 63 889,-63-85-1392,-1 1 0,0 1 0,-1 0 0,6 20 0,-8-13-40,0 1 0,-2-1 0,-1 1 0,-1 0 0,-1 0 0,-1 1 0,-5 39 0,1-44-188,-1 1 0,-1-1 0,0 0 0,-2 0 0,-1 0 0,-1-1-1,-1 0 1,-24 38 0,20-39-1201,-31 35 1,37-47-565,-1-1 0,0 0 0,-14 9 0,-5 0-1596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05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32 8960,'-14'-11'3328,"19"14"-2592,-1-6-192,6 6 960,6 2-928,21-5 2111,39 0-1535,37 0 544,14 0-992,10-5-288,48 2-256,-9-1-320,-18-1 64,3 2-3328,18-2 1856,-3 2-4831,-18 3 3583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07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108 574 2144,'4'-3'580,"0"0"1,-1 0-1,1 0 1,-1 0-1,0 0 1,0-1-1,5-6 1,0-1 1607,-7 11-1976,0-1 1,-1 0 0,1 0-1,-1 1 1,1-1-1,-1 0 1,1 0 0,-1 0-1,1 1 1,-1-1-1,1 0 1,-1 0 0,0 0-1,0 0 1,0 0 0,1 0-1,-1 0 1,0 0-1,0 0 1,0 0 0,0 0-1,0 0 1,-1 1 0,1-1-1,0 0 1,0 0-1,-1 0 1,1 0 0,0 0-1,-1 0 1,1 0-1,-1 1 1,1-1 0,-1 0-1,0 0 1,1 1 0,-1-1-1,0 0 1,1 1-1,-1-1 1,0 1 0,0-1-1,1 1 1,-2-1-1,1 0-158,0 1 0,-1 0-1,1 0 1,0 0 0,0 0-1,0 1 1,0-1-1,0 0 1,0 0 0,0 1-1,0-1 1,0 0-1,0 1 1,0-1 0,0 1-1,1-1 1,-1 1 0,0 0-1,0-1 1,-1 2-1,-16 17 384,3 0-51,0 1-1,2 1 1,-14 27 0,21-36-290,1-1 1,1 1-1,0 0 1,0 0-1,1 1 0,1-1 1,0 1-1,-1 15 1,3-27-60,0 1-1,0-1 1,0 1 0,1 0 0,-1-1 0,0 1 0,0-1 0,1 1 0,-1-1 0,1 1 0,0-1 0,-1 0-1,1 1 1,0-1 0,0 0 0,1 2 0,-1-2 4,0 0 0,0-1 0,-1 1-1,1 0 1,0-1 0,0 1 0,1-1 0,-1 0 0,0 1-1,0-1 1,0 0 0,0 1 0,0-1 0,0 0 0,1 0-1,-1 0 1,1 0 0,2 0 4,-1-1 0,0 0 0,1 0 1,-1 0-1,0 0 0,1 0 0,-1-1 0,0 1 0,0-1 1,0 0-1,-1 0 0,1 0 0,4-4 0,-1 0-73,-1-1 0,0 0 0,0 0 0,0-1 0,5-11 1,16-44-84,-17 39 91,2-4 28,2-6-60,26-47 0,-39 81 50,0 0 1,0 0-1,0-1 1,0 1-1,0 0 1,0 0-1,0 0 1,0 0-1,0 0 1,0-1-1,0 1 1,0 0-1,0 0 1,0 0-1,0 0 1,0 0-1,1 0 1,-1-1-1,0 1 1,0 0-1,0 0 1,0 0-1,0 0 1,0 0-1,0 0 1,1 0-1,-1 0 1,0 0-1,0 0 1,0 0-1,0-1 1,0 1-1,0 0 1,1 0-1,-1 0 1,0 0-1,0 0 1,0 0-1,0 0 1,0 0-1,1 0 1,-1 0-1,0 1 1,0-1-1,0 0 1,0 0-1,0 0 1,1 0-1,-1 0 1,0 0-1,0 0 1,0 0-1,0 0 1,0 0-1,0 0 1,0 0-1,1 1 1,-1-1-1,0 0 1,0 0-1,0 0 1,0 0-1,0 0 1,0 0-1,0 1 1,0-1-1,0 0 1,0 0-1,0 0 1,3 11 57,-3-10-50,10 87 570,-6-25 204,-1-11 8,-2-43-569,-1-8-171,0 1 0,0-1 0,0 0 0,0 1 0,0-1 0,1 0 0,-1 0 0,0 1 0,1-1 0,-1 0 0,2 2 0,-1-2 165,13-5 437,-4 0-567,-1 0 0,0-1-1,0 0 1,0-1-1,11-9 1,37-37-15,-32 28-120,39-34 146,86-60-1,-147 117-91,-1-1-1,0 1 1,0-1 0,1 1-1,-1 0 1,1 0 0,-1 0-1,1 0 1,4-1 0,-6 2-3,0 0 1,0 0 0,0 1-1,0-1 1,0 0 0,0 0-1,0 1 1,-1-1-1,1 0 1,0 1 0,0-1-1,0 1 1,-1-1 0,1 1-1,0-1 1,0 1 0,-1-1-1,1 1 1,0 0 0,-1 0-1,1-1 1,-1 1 0,1 0-1,-1 0 1,0 0 0,1-1-1,-1 1 1,0 0 0,1 0-1,-1 0 1,0 2-1,2 5 20,0 1-1,0 0 0,-2-1 0,1 1 0,-1 0 1,0 0-1,-2 13 0,-16 62 237,5-27-165,7-35 25,4-18-66,1 1 1,0-1 0,0 0-1,-1 8 1,11-20 248,7-12-217,0 0 0,-1-2 0,14-28 0,6-10-202,-34 59 109,-1 0 1,1 0-1,-1 0 0,1 1 0,-1-1 1,1 0-1,0 0 0,-1 0 0,1 1 1,0-1-1,0 0 0,-1 1 1,1-1-1,0 1 0,0-1 0,0 1 1,0-1-1,0 1 0,1-1 0,-1 1 6,-1 0 1,0 1-1,1-1 0,-1 0 0,1 1 0,-1-1 0,1 0 0,-1 0 0,1 1 0,-1-1 0,0 1 0,1-1 0,-1 0 0,0 1 0,0-1 0,1 1 0,-1-1 0,0 1 1,0-1-1,1 1 0,-1-1 0,0 1 0,0-1 0,0 1 0,0 0 0,2 7 6,-1 0 0,-1-1 0,1 12 0,-2 15 97,0-18-78,1 0 0,3 28 0,-3-42-14,0-1-1,0 0 0,1 0 0,-1 0 0,0 0 0,1 0 0,-1 0 0,1 1 1,-1-1-1,1 0 0,0 0 0,-1-1 0,1 1 0,0 0 0,0 0 0,0 0 1,-1 0-1,1-1 0,0 1 0,0 0 0,0-1 0,0 1 0,1-1 1,-1 1-1,0-1 0,0 1 0,0-1 0,0 0 0,0 1 0,1-1 0,-1 0 1,0 0-1,0 0 0,2 0 0,4-1 5,0 0 0,0 0-1,0-1 1,12-4 0,-10 4 42,164-66-113,-110 41 130,125-65 92,-175 86-298,-13 6 132,0 0 1,0 0-1,0 0 0,0 0 1,0 0-1,0 0 0,0 0 1,0 0-1,0 0 0,0 0 1,0 1-1,0-1 0,0 0 1,0 0-1,0 0 0,0 0 1,0 0-1,0 0 0,0 0 1,0 0-1,0 0 0,0 0 1,0 0-1,0 0 0,0 0 1,0 0-1,0 0 0,0 0 1,0 0-1,0 0 0,0 1 1,0-1-1,0 0 0,0 0 1,0 0-1,0 0 0,0 0 1,0 0-1,0 0 0,0 0 1,0 0-1,0 0 0,0 0 1,0 0-1,0 0 0,0 0 1,0 0-1,0 0 0,0 0 1,-22 17-289,-60 36 155,-121 101 1,199-151 149,-1 1-1,1 0-1,-1 0 1,0 0-1,1 1 1,0 0-1,0 0 1,1 0-1,-1 0 1,-4 10-1,8-14 1,0 0 0,0-1 0,0 1 0,0 0 0,0 0 0,0 0 0,0 0 0,0 0 0,0-1 0,0 1 0,0 0 0,0 0 0,1 0 0,-1 0 0,0-1 0,1 1 0,-1 0 0,0 0 0,1-1 0,-1 1 0,1 0 0,-1-1 0,1 1 0,0 0 0,-1-1 0,1 1 0,0-1 0,-1 1 0,1-1 0,0 1 0,0-1 0,-1 1 0,1-1 0,0 0 0,0 0 0,0 1 1,0-1-1,-1 0 0,1 0 0,1 0-1,4 1 5,1 0 0,-1 0 0,1-1 0,7 0 0,2-1 15,0 0-1,0-2 0,0 0 0,27-8 1,-33 7-8,0 0 1,0-1 0,-1 0-1,0 0 1,1-1 0,-2 0-1,1-1 1,10-10-1,-6 3 26,0-1-1,-1 0 0,16-27 0,24-56-13,-35 65-48,40-89-257,73-228 0,-121 318 224,-8 23-83,-3 8 25,-5 14-52,-7 20-16,1 2 0,-17 70 0,18-37 312,-7 101 0,19-160-148,-3 31-167,2 47-1,2-72-656,1 0-1,0-1 1,1 1-1,0 0 0,1-1 1,7 18-1,-9-28 382,0-1 0,0 1-1,0-1 1,0 0 0,0 0-1,1 0 1,-1 0 0,7 5-1,-1-2-2316,0 0 0,17 7 0,-25-13 2761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31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59 497 4480,'-8'-6'8469,"5"28"1729,1-9-12172,-24 129 3536,9-52-752,16-79-727,0 0 0,1 0-1,0 0 1,0 1 0,5 19 0,-3-24-103,0 3 175,1 1 0,7 17 0,-8-24-72,0-1 1,0 1-1,0 0 1,1-1-1,0 0 1,-1 1-1,1-1 1,1 0-1,6 5 1,-9-7-56,1-1-1,-1 1 1,0 0 0,1-1 0,0 1-1,-1-1 1,1 0 0,-1 1-1,1-1 1,0 0 0,-1 0 0,1 0-1,-1 0 1,1 0 0,0-1-1,-1 1 1,4-1 0,29-12 528,-22 7-438,5-1-67,-1-1 1,0-1-1,-1 0 0,0-1 0,21-18 0,-12 6-114,-1-1 0,25-33 0,-36 40 73,0-1 0,-1 0 0,-2 0 0,1-1 0,-2-1 0,0 0 0,-2 0 0,7-29 0,-11 30-41,-4 14-85,-2 10 66,-66 140-71,56-114 13,10-24 112,1 0 0,0 0 1,1 0-1,0 0 0,0 0 1,1 0-1,-1 10 0,2-14 11,0 0-1,0 0 1,0-1-1,1 1 1,0 0-1,0-1 0,0 1 1,0 0-1,0-1 1,1 1-1,-1-1 1,1 0-1,0 1 1,0-1-1,0 0 1,1 0-1,-1 0 0,3 2 1,-2-2 0,0-1 1,0 0-1,0 0 1,0 0-1,0 0 1,1 0-1,-1-1 1,0 0-1,1 1 1,-1-1-1,1 0 1,0-1 0,-1 1-1,6 0 1,3-1 65,0-1 0,0 0 0,13-3 0,-15 2-41,-3 0-8,0 1 0,0-2 0,0 1 0,0-1-1,-1 0 1,0 0 0,1-1 0,-1 1 0,-1-1 0,11-10 0,2-3 13,29-36 1,-17 17-136,-16 17 143,-12 16-25,0 0 0,0-1 1,0 1-1,0 0 0,1 1 1,-1-1-1,1 0 0,0 1 1,5-4-1,-7 7-28,0 1-1,0-1 1,0 0-1,0 1 1,0-1-1,0 1 1,-1 0-1,1-1 1,-1 1-1,1 3 1,4 66 128,-3-50-76,-2 31 0,-1-23-2,1-27 116,2-3-157,0 0 1,-1-1-1,1 1 1,-1 0-1,1-1 1,-1 0-1,1 1 1,1-4-1,0 1 12,3-3 10,94-109-190,-81 96 154,-14 12 5,2 2 0,-1-1 0,1 1 0,0 0 0,14-10 0,-20 16-1,-1 0 0,1-1 0,-1 1-1,1 0 1,-1 0 0,1-1 0,-1 1 0,1 0-1,0 0 1,-1 0 0,1 0 0,-1 0 0,1 0-1,0 0 1,-1 0 0,1 0 0,-1 0 0,1 0-1,0 0 1,-1 0 0,1 0 0,-1 1 0,1-1-1,-1 0 1,1 0 0,0 1 0,0-1 0,0 1-5,-1 0 0,1 0 0,0 0 0,0 0 0,-1 1 0,1-1 0,0 0 1,-1 0-1,1 0 0,-1 1 0,0-1 0,1 2 0,0 6-29,0 0 0,0-1 0,-1 11 0,-1-13 29,2 2 23,0 0 0,0 1 0,1-1 0,0 0 0,1 0 0,-1 0 0,1-1 0,1 1 0,0-1 0,5 9 0,-7-13 1,0 0 0,0 0 0,1-1 0,-1 1-1,1-1 1,0 0 0,0 1 0,-1-1 0,1 0 0,0-1 0,1 1 0,-1-1 0,0 1 0,0-1 0,1 0 0,-1 0 0,1 0 0,-1-1-1,6 1 1,3 0 4,1-1-1,0 0 0,-1-1 0,15-2 0,-13 1-12,-1-2 0,1 1-1,-1-1 1,1-1 0,-2-1 0,1 0 0,0 0 0,-1-1 0,0-1 0,-1 0 0,0 0-1,0-1 1,-1-1 0,0 0 0,0 0 0,-1-1 0,-1 0 0,0 0 0,0-1 0,7-17-1,-8 15 40,40-96 54,-42 97-282,-5 13 178,0 0-1,0 0 1,0 0 0,0 0 0,0 0 0,0 0-1,0-1 1,0 1 0,0 0 0,0 0 0,0 0 0,0 0-1,1 0 1,-1 0 0,0 0 0,0 0 0,0 0 0,0 0-1,0 0 1,0 0 0,0 0 0,0 0 0,0 0-1,0 0 1,0 0 0,0-1 0,0 1 0,1 0 0,-1 0-1,0 0 1,0 0 0,0 0 0,0 0 0,0 0-1,0 0 1,0 0 0,0 0 0,0 0 0,0 1 0,1-1-1,-1 0 1,0 0 0,0 0 0,0 0 0,0 0 0,0 0-1,0 0 1,0 0 0,0 0 0,0 0 0,0 0-1,0 0 1,1 0 0,2 20-110,-1-8 90,6 59 48,-2 104 1,-6-174-16,0 13 1,-3 22 1,2-32-5,1-1 0,-1 0 0,0 0 0,1 0 0,-1 0 0,-1 0 1,1 0-1,0 0 0,-1-1 0,1 1 0,-1 0 0,0-1 0,-4 5 0,5-7-19,1 1-1,-1-1 0,0 1 1,0-1-1,0 0 0,0 1 0,0-1 1,0 0-1,0 0 0,0 0 0,0 0 1,0 0-1,0 0 0,0 0 0,0 0 1,0 0-1,0-1 0,0 1 0,0 0 1,0-1-1,0 1 0,0 0 0,0-1 1,0 1-1,0-1 0,1 1 1,-1-1-1,0 0 0,0 1 0,1-1 1,-1 0-1,0 0 0,0 0 0,-3-4-143,-1 0 1,1 0-1,-6-10 0,4 6 42,0 0 0,-11-10 1,-10-14-14,22 27 86,5 6 10,-1-1 1,0 0-1,1 1 1,-1-1-1,1 0 1,-1 1-1,1-1 1,0 0-1,-1 0 1,1 0-1,0 1 1,-1-1-1,1-1 1,14 26-62,-7-15 160,-1-1 0,2 0-1,-1-1 1,1 1 0,0-1 0,1-1 0,-1 0 0,1 0-1,1-1 1,18 9 0,-21-12 8,0 0 0,0-1-1,1 0 1,-1 0 0,1 0-1,-1-1 1,1 0 0,8-1-1,62-13 223,-52 8-243,15-3 72,-1-3 0,-1-1 0,43-21 0,-53 19-173,1-2-1,31-25 1,-1 2 27,-34 28-62,-26 12 76,1 0-1,-1 0 1,1 0 0,-1 0 0,1 0 0,-1 0 0,1 1 0,-1-1-1,1 0 1,-1 0 0,1 1 0,-1-1 0,1 0 0,-1 0-1,0 1 1,1-1 0,-1 1 0,0-1 0,1 0 0,-1 1 0,0-1-1,1 1 1,0 0-2,3 3 2,0 1 0,-1-1-1,1 1 1,-1 0 0,0-1-1,0 2 1,2 4 0,13 39 70,-17-45-103,0-4 47,-1 1 1,0-1-1,0 0 0,0 0 1,0 0-1,0 0 0,0 0 1,0 1-1,0-1 0,0 0 1,0 0-1,0 0 0,0 1 1,0-1-1,0 0 0,0 0 0,0 0 1,0 0-1,0 1 0,0-1 1,0 0-1,0 0 0,0 0 1,0 1-1,0-1 0,0 0 1,0 0-1,0 0 0,0 0 1,0 0-1,0 1 0,0-1 0,-1 0 1,1 0-1,0 0 0,0 0 1,-5-7 268,2-3-359,-1-1-1,-1 0 1,-7-12-1,1 3-50,8 14 97,0 0-1,-1 0 1,0 0-1,0 0 1,0 1-1,-1-1 1,0 1 0,0 0-1,0 1 1,-1-1-1,-9-6 1,11 9 14,-1 0 1,1 1-1,0-1 1,-1 1-1,1-1 1,-1 1-1,1 1 1,-1-1-1,1 1 1,-1-1-1,0 1 1,1 1-1,-1-1 1,1 1-1,-1-1 1,1 1-1,-1 1 1,-7 2-1,2 0 6,1 1 0,-1 0 0,1 1 1,1 0-1,-1 0 0,1 1 0,0 0 0,-7 9 0,6-6 43,0 0 0,1 1 0,0 1-1,1-1 1,-10 24 0,15-32-27,1 0 1,0 1-1,0-1 0,0 1 0,0-1 0,0 1 1,1 0-1,-1-1 0,1 1 0,0 0 0,1-1 1,-1 1-1,0 0 0,1-1 0,0 1 0,2 5 1,-1-5 4,0 0 0,0 0 0,1 0 0,0 0 0,-1-1 1,1 1-1,1-1 0,-1 0 0,0 0 0,1 0 0,6 4 0,4 0 45,0 0 0,0-1 0,1 0-1,-1-2 1,1 1 0,26 3-1,-28-7-5,0 1-1,0-2 1,0 0-1,1-1 1,-1 0-1,19-4 0,74-27-102,-48 13 42,167-54 20,-171 56-58,0-2-1,92-47 1,-139 62-10,-3 2 76,0 0 0,-1 0 0,1 0 1,0 0-1,-1-1 0,1 0 1,4-5-1,-7 7-99,-3 1-32,0 1 85,0 0 1,0 0-1,0 0 0,0 0 0,1 0 0,-1 0 0,0 0 1,-3 3-1,-7 5 4,-113 52-49,-7 4 132,112-54-37,2 1 1,-1 1 0,2 1-1,-26 24 1,39-33-5,0 0 1,0 0 0,0 0-1,1 0 1,-5 12 0,7-16-12,0 1 1,1-1-1,-1 1 0,1 0 1,0-1-1,-1 1 1,1-1-1,0 1 0,0 0 1,0-1-1,0 1 0,1 2 1,-1-3 2,0-1 0,1 1 1,-1 0-1,1 0 0,-1 0 1,1-1-1,-1 1 0,1 0 0,-1 0 1,1-1-1,0 1 0,-1 0 1,1-1-1,0 1 0,0-1 0,0 1 1,-1-1-1,1 0 0,0 1 1,0-1-1,0 0 0,0 1 1,1-1-1,2 0 0,1 1 0,0-1 1,0-1-1,-1 1 0,1-1 1,0 0-1,-1 0 0,1 0 1,-1-1-1,1 1 0,-1-1 1,6-3-1,1 0-5,6-3-121,-2 0 0,1-1 0,-1 0 0,16-14 0,52-49-232,-77 66 394,12-9-37,-17 14-101,-2 2 8,-8 6 20,7-5 78,0 0 0,-1 1 0,1-1 0,0 0-1,0 1 1,1-1 0,-1 1 0,0-1 0,1 1 0,-1 0-1,1 0 1,0 0 0,0 0 0,0 0 0,1 0 0,-1 0-1,0 0 1,1 6 0,0-5-11,1 0 0,-1 1-1,1-1 1,0 0 0,0 0 0,0 1 0,1-1-1,0 0 1,-1 0 0,1 0 0,1-1 0,3 7-1,-3-7 4,0 1 0,0 0-1,1-1 1,-1 1 0,1-1 0,0 0-1,0-1 1,0 1 0,0 0-1,1-1 1,5 2 0,-6-2 14,-1-1 1,0-1-1,1 1 1,-1 0-1,0-1 1,1 0-1,-1 0 1,1 0-1,-1 0 1,0 0-1,1-1 1,-1 1-1,1-1 1,-1 0-1,0 0 1,0 0-1,4-2 1,3-3-66,0 0 1,-1 0-1,1-1 0,-1 0 1,-1-1-1,1 0 1,8-10-1,-5 2-133,-1 1-1,-1-2 1,15-29-1,44-102-190,49-97-52,-12 20 420,-59 122 364,-43 94-337,-2 6-21,0 0 0,-1 0 0,1 0 0,-1 0 0,0 0 0,0 0 0,0-1 0,-1 1 0,1 0 0,0-4 1,-1 7-2,-1 0 1,1 0 0,0-1 0,0 1 0,0 0 0,0 0 0,0 0 0,-1 0-1,1-1 1,0 1 0,0 0 0,0 0 0,-1 0 0,1 0 0,0 0 0,0 0 0,0 0-1,-1 0 1,1 0 0,0-1 0,0 1 0,0 0 0,-1 0 0,1 0 0,0 0 0,0 0-1,-1 0 1,1 0 0,0 0 0,0 1 0,0-1 0,-1 0 0,1 0 0,0 0-1,0 0 1,0 0 0,-1 0 0,1 0 0,0 0 0,0 1 0,0-1 0,-1 0 0,1 0-1,0 0 1,0 1 0,-6 3 8,0 1 0,0 0 1,1 0-1,-8 9 0,4-3 10,-5 5-25,0 0 1,1 2-1,1-1 0,1 2 1,1-1-1,1 2 0,-10 24 1,-9 41 158,4 1 1,-23 151 0,43-207-111,-1 37-1,5-56-19,0 1 0,1-1-1,0 1 1,1-1 0,0 0-1,6 15 1,-8-24-20,1-1 0,0 1 1,0 0-1,0 0 0,0 0 1,0-1-1,0 1 0,0-1 0,1 1 1,-1-1-1,1 1 0,-1-1 0,1 0 1,-1 0-1,1 1 0,0-1 1,2 1-1,-1-1-25,0 0 1,0 0-1,0-1 1,1 1-1,-1-1 1,0 0-1,0 0 1,0 0-1,1 0 1,2-1-1,5-1-93,-1 0 1,0-1-1,0-1 0,0 0 0,17-8 1,-8 0 7,0 0 1,-1-1 0,0-1 0,-1 0 0,0-2 0,-2 1 0,0-2 0,0 0 0,-2-1-1,0-1 1,11-21 0,46-106 77,-27 54 188,47-138 255,-67 165-218,-16 46 9,0 0-1,-2 0 1,0 0-1,-2 0 1,3-29 0,-16 67-327,-8 41 220,4-12-61,-68 246 614,21 5-345,61-299-304,-6 31 91,1 0 0,-2 53 0,7-81-68,0-1-1,0 1 1,1-1-1,-1 1 1,1-1 0,-1 0-1,1 1 1,0-1-1,0 0 1,0 1 0,0-1-1,0 0 1,0 0-1,1 0 1,-1 0-1,1 0 1,0 0 0,2 2-1,-3-3-11,0-1 1,0 0-1,0 1 0,0-1 0,1 0 0,-1 0 1,0 1-1,0-1 0,0 0 0,0 0 1,0 0-1,0 0 0,0-1 0,3 1 0,3-1 34,1 1-80,1-1 0,0 0 0,0-1 0,-1 0 0,1 0-1,13-6 1,48-27-14,-54 27 63,61-36-292,-69 39 209,-1-1 0,1 1 0,-1-1-1,0-1 1,0 1 0,-1-1 0,0 0 0,0 0-1,0-1 1,6-13 0,-8 14 36,0 0 0,-1-1 0,0 0-1,-1 0 1,1 0 0,-2 0 0,1 0 0,-1 0 0,0 0 0,-1 0-1,0-1 1,-1-10 0,1 18 38,0-1 0,0 1-1,0-1 1,-1 1 0,1 0-1,0-1 1,-1 1 0,1-1 0,-1 1-1,0 0 1,1-1 0,-1 1-1,0 0 1,0 0 0,0-1 0,0 1-1,0 0 1,0 0 0,0 0-1,0 0 1,0 0 0,-1 1 0,1-1-1,0 0 1,-3 0 0,2 0-14,1 1 0,-1 0-1,0 0 1,0 0 0,0 0 0,1 0 0,-1 1 0,0-1 0,0 0 0,0 1 0,1 0 0,-1-1 0,0 1-1,1 0 1,-1 0 0,1 0 0,-1 0 0,1 0 0,-1 0 0,-1 3 0,-9 8 86,1 1 0,0 0 0,1 1 0,1 0 0,0 1 0,1 0 0,1 0 1,0 1-1,1 0 0,0 0 0,2 1 0,0-1 0,-2 21 0,5-31-47,1-1 0,0 1 0,1 0-1,-1-1 1,1 1 0,3 8 0,-4-12-15,1 0 1,-1 0 0,1 0-1,0 0 1,-1-1-1,1 1 1,0 0 0,0 0-1,1-1 1,-1 1-1,0 0 1,1-1 0,-1 0-1,0 1 1,1-1-1,0 0 1,-1 1-1,1-1 1,0 0 0,-1 0-1,1 0 1,3 0-1,3 1 15,0-1 0,0-1-1,0 0 1,0 0-1,13-1 1,43-10-14,-50 8-4,22-7-118,-1 0 0,54-25 0,-68 25 100,-1 0-1,-1-1 1,0-1 0,-1-1-1,0-1 1,-1 0 0,0-2-1,27-31 1,-18 9 265,-24 35-266,0-1 0,0 1-1,0-1 1,-1 0 0,1 0 0,-1 1-1,0-1 1,0 0 0,0-5-1,-1 2 66,0 6-96,0 13-161,-8 98 198,7-98 8,-1 0 0,2 0 0,0 0-1,0 1 1,1-1 0,0 0 0,1 0 0,1 0-1,0 0 1,8 20 0,-10-31 2,0 1-1,0-1 1,0 1 0,0-1-1,0 0 1,1 0 0,-1 1-1,1-1 1,-1 0 0,0 0 0,1 0-1,0 0 1,-1-1 0,1 1-1,0 0 1,-1-1 0,1 1 0,0-1-1,0 0 1,-1 1 0,1-1-1,0 0 1,0 0 0,0 0 0,-1 0-1,4-1 1,1 0-9,0 0-1,0 0 1,0-1 0,0 0-1,0 0 1,8-5-1,6-5-1,-1 0-1,-1-1 1,0-1-1,-1-1 1,0-1-1,27-33 1,-27 23 23,-16 25-22,0 0-1,0 0 0,-1-1 0,1 1 1,-1 0-1,1 0 0,-1 0 0,0 0 1,1-1-1,-1 1 0,0 0 0,0-1 1,0 1-1,0 0 0,0 0 0,0-1 1,0 1-1,0 0 0,-1 0 0,1-1 1,0 1-1,-1-1 0,0 1-2,1 1 1,-1 0-1,1-1 0,-1 1 0,1 0 0,0 0 1,-1-1-1,1 1 0,-1 0 0,1 0 1,-1 0-1,0 0 0,1-1 0,-1 1 0,1 0 1,-1 0-1,1 0 0,-1 0 0,1 0 1,-1 0-1,1 1 0,-1-1 0,1 0 0,-1 0 1,1 0-1,-1 0 0,1 1 0,-1-1 1,1 0-1,-1 0 0,0 1 0,-15 11-131,15-12 128,-9 8 5,1 1 0,0 0 0,-12 15 0,18-20 2,0 0-1,0 1 0,0 0 1,0 0-1,1 0 0,0 0 1,0 0-1,0 0 0,1 1 0,-2 7 1,3-11-3,0-1 1,0 1-1,1 0 0,-1 0 1,0 0-1,1 0 1,-1 0-1,1 0 0,0-1 1,0 1-1,-1 0 1,1-1-1,0 1 1,1 0-1,-1-1 0,0 1 1,0-1-1,1 0 1,-1 1-1,0-1 0,1 0 1,0 0-1,-1 0 1,1 0-1,-1 0 0,1 0 1,0 0-1,2 0 1,6 3 0,1-1 0,-1 0 0,18 3 0,-28-6-3,23 3 89,1-1-1,-1-1 1,40-3-1,70-15-31,-120 15-108,22-4-47,60-17-1,-82 18 80,0 1 0,-1-2 0,0 0 0,0 0 0,0-1 0,0-1 0,15-13 0,-21 13-155,-7 3-1,0 5 168,0-1 1,0 1-1,0 0 0,0 0 1,0 0-1,0 0 0,0 0 1,0 0-1,0 0 0,1 0 1,-1 0-1,0 1 0,0-1 1,0 0-1,0 1 0,0-1 1,-1 1-1,-27 16 2,1 1-1,-31 24 1,41-28-65,8-6 41,-5 3 72,-15 15 0,26-23 11,0 1-1,0 0 1,1 1-1,-1-1 1,1 1-1,1-1 1,-1 1 0,-3 7-1,6-11-37,0 0-1,-1 0 1,1-1 0,0 1-1,0 0 1,0 0 0,0 0-1,0-1 1,0 1-1,0 0 1,0 0 0,0 0-1,1-1 1,-1 1 0,0 0-1,0 0 1,1-1 0,-1 1-1,0 0 1,1-1-1,-1 1 1,1 0 0,-1-1-1,1 1 1,-1 0 0,1-1-1,-1 1 1,1-1-1,0 1 1,-1-1 0,1 1-1,0-1 1,0 1 0,2 0 28,0 0 0,-1 0 0,1 0 0,0 0 1,-1-1-1,1 1 0,0-1 0,5 1 0,0-2-25,0 1 0,-1-2-1,1 1 1,-1-1-1,1 0 1,-1 0 0,0-1-1,0 0 1,0 0-1,0-1 1,0 0 0,-1 0-1,0-1 1,0 0 0,7-6-1,0-3-47,0 0-1,-1-1 0,0 0 1,-1 0-1,11-23 0,39-79 0,30-52 148,-3 26-69,43-75 502,-127 210-517,0 1-1,0-1 0,-1 1 1,0-1-1,0 0 0,-1-1 1,2-9-1,-5 16 30,-3 4-33,-13 11-17,1 1 0,1 0 0,0 1 0,2 1 0,-1 1 0,2 0 0,0 0-1,1 1 1,1 1 0,-8 20 0,-10 30-31,-27 109 0,42-133-53,11-36 49,-41 131-1734,16-72-1982,-6-4-3535,32-61 6835,0 0 0,-1 0-1,0 0 1,0 0 0,0 0 0,0-1-1,0 1 1,-1 0 0,1-1 0,-1 0-1,0 0 1,1 0 0,-1 0 0,0 0-1,0-1 1,0 1 0,-1-1-1,1 1 1,0-1 0,0 0 0,-1-1-1,1 1 1,0-1 0,-1 1 0,1-1-1,-7 0 1,-40-2-2795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31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49 11232,'-23'-5'5056,"41"13"-4385,9-4 1537,36 1-1344,36-2 1408,13 2-1280,14-5-448,58-8-352,6-4-384,-21-4 96,21 4-3552,4-1 1984,-25 6-6047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34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211 901 5056,'-42'4'4240,"54"-1"-1152,-6-3-2545,0 0 1,0 0 0,0-1 0,0 1-1,0-1 1,12-4 0,-2 0 206,21-10 0,-25 9-588,-1-1-1,1 0 1,-1-1-1,-1 0 0,1-1 1,-1 0-1,14-17 1,55-81 619,-63 83-582,-9 15 89,-11 17 53,-15 24-77,-44 53-1,-2 3-139,35-41 11,-41 90-1,-11 62 57,24-54 298,-27 64 749,81-201-975,1-1 0,-4 17 0,12-29 488,4-9-686,-3-2 9,0 0 1,6-32-1,-9 32-68,19-70 14,3 1-1,61-138 1,98-175 284,-112 255-378,-55 114 69,1 2-1,37-46 0,-53 72 7,-1-1 1,1 0-1,0 1 0,-1-1 0,1 1 1,0-1-1,0 1 0,0 0 0,0 0 1,0 0-1,0 0 0,4-1 0,-5 2 13,0-1-1,0 1 0,0 1 0,0-1 0,0 0 1,0 0-1,1 0 0,-1 1 0,0-1 1,0 0-1,0 1 0,0-1 0,0 1 1,0-1-1,0 1 0,0 0 0,0-1 0,-1 1 1,1 0-1,0 0 0,0-1 0,0 1 1,-1 0-1,1 0 0,-1 0 0,2 2 1,2 4 15,0 1 0,-1 0 0,0 0 1,0 0-1,-1 0 0,0 0 1,0 1-1,1 15 0,-2 72 201,-1-92-217,-1 29 202,-9 49 0,8-72-156,0 1 0,-1-1 0,0 0-1,0 0 1,-1-1 0,-1 1 0,0-1 0,-11 16 0,13-21-30,0-1-1,0 0 0,-1 0 1,1-1-1,-1 1 1,0-1-1,1 0 0,-1 0 1,0 0-1,-1 0 1,1-1-1,0 0 1,0 1-1,-1-2 0,-5 2 1,4-1-48,0-1 1,1 0 0,-1 0-1,1 0 1,-1-1 0,1 0-1,-1 0 1,1 0 0,-1 0-1,1-1 1,-10-4 0,15 6 12,0 0 0,0 0 0,0-1 0,-1 1 1,1 0-1,0 0 0,0 0 0,0 0 0,0 0 0,-1-1 1,1 1-1,0 0 0,0 0 0,0 0 0,0 0 0,0-1 1,0 1-1,0 0 0,0 0 0,-1 0 0,1-1 0,0 1 0,0 0 1,0 0-1,0 0 0,0-1 0,0 1 0,0 0 0,0 0 1,0 0-1,0-1 0,0 1 0,0 0 0,1 0 0,-1 0 1,0-1-1,0 1 0,0 0 0,0 0 0,0 0 0,0-1 0,0 1 1,0 0-1,1 0 0,-1 0 0,0 0 0,0 0 0,0-1 1,0 1-1,1 0 0,-1 0 0,0 0 0,0 0 0,0 0 1,1 0-1,-1 0 0,0 0 0,0 0 0,0 0 0,1 0 0,-1-1 1,0 1-1,17-6-149,243-42-64,106-28 60,-335 67 370,-1-1 1,45-23-1,-74 33-193,1-1 1,-1 1-1,0-1 0,0 0 0,0 0 1,0 0-1,0 0 0,0 0 1,0 0-1,0 0 0,0 0 0,0 0 1,0-2-1,-1 3-14,1 0 0,-1 0 0,0-1 0,0 1 0,0 0 0,0 0 0,0 0-1,0 0 1,0-1 0,0 1 0,0 0 0,0 0 0,0 0 0,0 0 0,-1 0 0,1-1 0,0 1 0,0 0 0,0 0 0,0 0 0,0 0 0,0 0 0,0 0 0,0-1 0,0 1 0,0 0 0,-1 0 0,1 0-1,0 0 1,0 0 0,0 0 0,0 0 0,0 0 0,-1-1 0,1 1 0,0 0 0,0 0 0,0 0 0,-14 1 66,-13 7-58,1 1 0,0 2-1,1 0 1,-27 17 0,-72 49 184,104-63-110,1 1-1,1 1 1,0 1-1,-15 19 1,28-31-69,4-3 10,-1 0-1,0 0 0,0 0 0,1 0 1,-1 0-1,1 0 0,0 0 0,0 1 0,0-1 1,0 1-1,0-1 0,0 0 0,1 1 1,-1-1-1,0 4 0,1-6-16,0 1 1,0-1-1,0 1 0,0-1 1,1 1-1,-1-1 0,0 0 1,0 1-1,0-1 0,0 1 1,0-1-1,1 1 0,-1-1 1,0 0-1,0 1 0,1-1 1,-1 0-1,0 1 0,1-1 1,-1 0-1,0 1 0,1-1 1,-1 0-1,0 0 0,1 1 1,-1-1-1,1 0 0,0 0 0,16 1 173,17-9-14,-1-5-145,-1-2 0,-1 0 0,0-3 0,-1 0 0,-1-2 0,-1-1 0,30-28 0,-29 20-190,-28 41-4,-5 28 209,3-33-43,0-1 0,0 0 0,1 1 0,-1-1 0,2 0 0,-1 1 0,1-1 0,-1 1 0,2-1 0,2 8-1,-2-7 20,1-1-1,0 1 0,0-1 0,1 0 1,-1 0-1,1-1 0,1 1 0,-1-1 1,1 0-1,0 0 0,0 0 1,7 4-1,-8-6 10,0-1 1,1 0-1,-1 0 1,1 0-1,-1 0 1,1-1-1,0 0 1,-1 1-1,1-2 1,0 1-1,0-1 1,0 1-1,0-1 1,0-1-1,0 1 1,-1-1-1,1 0 1,5-1-1,-2-1 3,0 0 0,0 0 0,0-1 0,-1 0 0,0 0 0,11-8 0,37-36 19,-43 37-41,4-3-15,31-31 78,-42 39 2,1-1 1,-1 1-1,-1-1 0,1 1 1,5-13-1,-9 10-6,-1 9 80,2 0-117,-2 0-33,1 0 0,-1 0 0,1 0 0,-1 0 0,1 0 0,-1 0 0,1 0 0,-1 0 0,0 0 0,1 0 0,-1 1 0,1-1-1,-1 0 1,0 0 0,1 1 0,-1-1 0,1 0 0,-1 0 0,0 1 0,1-1 0,-1 1 0,0-1 0,0 0 0,1 1 0,-1-1 0,0 0 0,0 1 0,1-1 0,-1 1 0,0 0 0,4 9 1,0 0-1,0 0 1,-1 1 0,0-1-1,-1 1 1,1 12 0,1-3 83,1 11-98,-5-27 21,0 1-1,0-1 0,1 0 1,0 1-1,-1-1 0,1 0 0,1 0 1,-1 0-1,1 0 0,3 7 0,-3-9-2,-1 0 0,1 1 0,0-1 0,0 0 0,0 0 0,0 0 0,0-1-1,0 1 1,1-1 0,-1 1 0,0-1 0,1 0 0,-1 1 0,1-1 0,0 0-1,-1-1 1,1 1 0,3 0 0,12 0-10,0 0 0,0-1 0,0-1 0,0-1 0,0 0 0,-1-1 0,29-10 0,-34 10 29,1 0 1,-1-2-1,0 0 0,0 0 0,-1-1 0,1 0 1,-1-1-1,0 0 0,-1-1 0,0 0 1,0-1-1,14-17 0,-14 14-11,-1-1-1,0 0 1,-2-1-1,9-16 1,18-61 43,-15 40-46,33-77-79,26-73 111,-66 164-50,-2-1 0,-2 0 0,7-59 0,-15 92-11,0 1 0,0-1 1,0 1-1,-3-9 0,4 12 22,-2 0-1,1 1 1,0-1-1,0 1 1,0-1-1,0 0 1,0 1-1,0-1 1,-1 1-1,1-1 1,0 1 0,0-1-1,-1 1 1,1-1-1,0 1 1,-1-1-1,1 1 1,-1-1-1,1 1 1,-1 0-1,1-1 1,0 1-1,-1 0 1,1-1-1,-1 1 1,0 0-1,1 0 1,-1-1 0,1 1-1,-1 0 1,1 0-1,-1 0 1,0 0-1,1 0 1,-1 0-1,1 0 1,-1 0-1,1 0 1,-1 0-1,0 0 1,1 0-1,-1 0 1,1 0 0,-1 1-1,1-1 1,-1 0-1,0 0 1,1 1-1,-1-1 1,-4 3-11,1 1 1,0-1-1,0 1 1,0 0-1,0 0 1,1 0-1,-1 0 1,-2 6 0,-23 40 15,27-46 0,-15 32 16,1 1 1,2 0-1,2 1 1,2 0-1,1 1 1,-4 42-1,4-18 33,-14 124-5,22-155 22,0 0 0,2 0 0,10 59 0,-10-86-35,0 0 0,1 0 0,-1 0-1,1 0 1,0 0 0,1 0 0,-1 0 0,1-1-1,4 5 1,-6-7-15,1 0-1,-1 0 0,1-1 0,0 1 1,0-1-1,-1 1 0,1-1 1,0 0-1,0 1 0,1-1 1,-1 0-1,0 0 0,0-1 0,0 1 1,1 0-1,-1-1 0,0 0 1,1 1-1,-1-1 0,0 0 0,1 0 1,-1 0-1,3-1 0,9-3-5,0 0 0,0-2 0,-1 1-1,0-2 1,0 0 0,17-12-1,-6 5-10,151-94 27,-175 108-33,0 0 1,0 0-1,0 0 1,0 0 0,0 1-1,0-1 1,0 0-1,0 0 1,0 0 0,0 0-1,0 0 1,0 0-1,0 0 1,0 0 0,0 0-1,0 0 1,0 0-1,0 0 1,0 0-1,0 0 1,0 0 0,1 0-1,-1 0 1,0 0-1,0 0 1,0 1 0,0-1-1,0 0 1,0 0-1,0 0 1,0 0 0,0 0-1,0 0 1,0 0-1,0 0 1,0 0 0,0 0-1,0 0 1,0 0-1,0 0 1,1 0-1,-1 0 1,0 0 0,0 0-1,0 0 1,0 0-1,0 0 1,0 0 0,-6 10-117,-17 20 123,14-16 33,4-8-16,0 1 0,1 0 0,0 0 0,1 1 0,-1-1 0,-2 11 0,5-16-15,1 0 0,0 0-1,-1-1 1,1 1 0,0 0-1,0 0 1,0 0 0,0 0 0,0 0-1,0 0 1,1 0 0,-1 0-1,1 0 1,-1 0 0,1 0 0,0 0-1,-1 0 1,1-1 0,0 1-1,0 0 1,1 0 0,-1-1 0,0 1-1,1-1 1,-1 1 0,0-1-1,1 0 1,0 0 0,-1 1 0,1-1-1,2 1 1,2 0 11,0 1 0,0-1-1,0 0 1,0 0 0,0-1-1,1 0 1,9 1 0,48-2 69,-54 0-84,24-3-9,0-1 0,0-2 0,-1-1 0,1-2 0,-1-1 0,-1-2 0,34-16 0,-46 20 5,-17 8 23,0-1-1,1 0 0,-1 0 0,0 0 1,0-1-1,-1 1 0,1-1 1,0 0-1,0 1 0,-1-1 0,5-5 1,-7 7-28,0 0-1,0 0 1,0 0 0,0 0 0,0 0 0,0 0 0,0 0 0,0 0 0,0-1-1,0 1 1,0 0 0,0 0 0,0 0 0,0 0 0,0 0 0,0 0 0,0 0-1,0 0 1,0 0 0,0 0 0,0-1 0,0 1 0,0 0 0,0 0 0,0 0-1,-1 0 1,1 0 0,0 0 0,0 0 0,0 0 0,0 0 0,0 0 0,0 0-1,0 0 1,0 0 0,0 0 0,0 0 0,-1 0 0,1 0 0,0 0 0,0 0-1,0 0 1,0 0 0,0 0 0,0 0 0,0 0 0,0 0 0,0 0-1,-1 0 1,1 0 0,-10 0-112,-8 2 121,7 2-24,0 0 1,-1 1-1,2 0 1,-1 0-1,0 1 1,1 1-1,-10 7 1,-1 1 38,17-12-14,0 0 0,0 0 0,0 1 0,1-1-1,-1 1 1,1 0 0,0 0 0,0 0 0,1 1-1,-1-1 1,1 1 0,-2 4 0,3-6-4,0-1 1,1 0 0,-1 0-1,1 0 1,-1 1-1,1-1 1,0 0 0,0 1-1,0-1 1,0 0-1,0 1 1,0-1-1,1 0 1,-1 0 0,1 1-1,0-1 1,-1 0-1,1 0 1,0 0 0,0 0-1,1 0 1,-1 0-1,0 0 1,1 0 0,-1-1-1,1 1 1,-1 0-1,5 2 1,-4-2 6,1-1 0,0 0-1,-1 1 1,1-1 0,0 0-1,0 0 1,0 0 0,0-1 0,0 1-1,0-1 1,0 0 0,0 0 0,0 0-1,0 0 1,0 0 0,0-1-1,4 0 1,6-3 0,1 0 0,19-8-1,-23 7-64,26-9 52,110-51-242,-130 56 172,0-1 0,0 0 0,-2-1 0,1-1 0,-1 0 0,21-25 0,-13 8-84,-1-1-1,23-44 0,27-71-182,-58 118 271,26-59 65,26-91 1,-46 115 171,-3-2 1,10-81 0,-24 137-173,-2 0 1,1 0-1,-1 0 0,-2-13 1,2 21 9,0 0 0,0-1 0,0 1 0,0 0 0,0 0 0,0 0 0,0 0 1,0 0-1,0-1 0,0 1 0,0 0 0,0 0 0,0 0 0,0 0 0,0 0 0,0 0 0,0 0 1,0-1-1,0 1 0,0 0 0,0 0 0,0 0 0,0 0 0,-1 0 0,1 0 0,0 0 0,0 0 0,0-1 1,0 1-1,0 0 0,0 0 0,0 0 0,-1 0 0,1 0 0,0 0 0,0 0 0,0 0 0,0 0 1,0 0-1,0 0 0,-1 0 0,1 0 0,0 0 0,0 0 0,0 0 0,0 0 0,0 0 0,-1 0 1,1 0-1,0 0 0,0 0 0,0 0 0,0 0 0,0 1 0,0-1 0,0 0 0,-1 0 0,1 0 1,0 0-1,0 0 0,0 0 0,0 0 0,0 0 0,0 1 0,-3 3-7,0 0 0,0 1 0,0-1 0,1 1 0,-1 0 0,1-1 0,-2 9 0,1-3 8,-83 190-69,61-136 213,3 0 0,-27 131 0,42-163-62,3 0 0,-2 47 0,6-60-39,1 0 1,0-1-1,1 1 1,1-1-1,10 30 0,-12-43-15,1 0 0,0 0-1,1 0 1,-1-1-1,1 1 1,0-1-1,0 1 1,1-1 0,-1 0-1,1 0 1,0-1-1,0 1 1,0-1-1,0 0 1,8 5 0,-8-6-10,0 0 0,1-1 0,-1 1 0,0-1 0,1 0 0,-1 0 0,0-1 0,1 1 0,-1-1 0,1 0 0,-1 0 0,1-1 0,-1 1 0,1-1 0,-1 0 0,1 0 0,-1 0 0,7-4 0,-2 1-21,0-1-1,-1 0 1,0 0-1,0-1 1,0 0-1,0-1 1,10-12-1,-13 13-3,0 0-1,0 0 0,0-1 1,-1 0-1,0 0 1,-1 0-1,1 0 0,-2-1 1,1 1-1,1-9 0,-3 15 5,-1 1 0,0-1-1,0 0 1,0 0-1,1 1 1,-1-1 0,0 0-1,0 0 1,0 1 0,0-1-1,0 0 1,-1 0-1,1 1 1,0-1 0,0 0-1,0 0 1,-1 1-1,1-1 1,0 0 0,-1 1-1,1-1 1,-1 0 0,1 1-1,-1-1 1,1 1-1,-1-1 1,1 1 0,-1-1-1,1 1 1,-1-1 0,0 1-1,1-1 1,-1 1-1,0 0 1,1-1 0,-1 1-1,-1 0 1,1-1-8,-1 1 1,0 0-1,1 0 0,-1 0 1,1 0-1,-1 1 0,0-1 1,1 0-1,-1 1 0,1-1 1,-1 1-1,1-1 1,-1 1-1,1 0 0,0-1 1,-1 1-1,-1 1 0,-4 5 3,-1-1 0,1 2 0,1-1 0,-1 1 0,1-1 0,0 2 0,1-1 0,0 1 0,0 0 0,1 0 0,-5 14 0,9-20 20,-1-1 0,1 1 0,-1-1 0,1 0 0,0 1 0,-1 0 0,2-1-1,-1 1 1,0-1 0,0 1 0,1-1 0,-1 1 0,1-1 0,0 0 0,0 1-1,0-1 1,0 0 0,0 1 0,0-1 0,0 0 0,1 0 0,-1 0 0,1 0-1,0 0 1,0-1 0,-1 1 0,1 0 0,0-1 0,0 1 0,1-1 0,-1 0 0,0 0-1,0 1 1,1-2 0,-1 1 0,0 0 0,1 0 0,-1-1 0,1 1 0,-1-1-1,1 0 1,-1 0 0,5 0 0,6-2 51,1 0-1,-1-1 1,0-1-1,0 0 1,14-6 0,0 0-34,16-7 0,0-2-1,-1-1 1,-2-2-1,0-2 1,47-37-1,-82 57 9,-3 2-34,0 1 1,0-1-1,0 0 1,1 1-1,-1-1 0,0 1 1,1 0-1,0-1 1,-1 1-1,5-1 1,-11 15-116,-2 1 106,-1-1 0,-1-1 0,0 0 0,-1 0 0,0 0 0,-1-1 0,0 0 1,-18 14-1,-2-2 52,0 0 0,-38 19 0,63-39 14,1 0-1,-1-1 1,0 1 0,0-1-1,0 0 1,0-1-1,0 1 1,0-1 0,-1 0-1,-7 1 1,13-2-57,0 0-1,-1 0 1,1 0-1,0 0 1,0 0 0,0 0-1,0 0 1,-1 0-1,1 0 1,0 0-1,0 0 1,0 0 0,0 0-1,-1 0 1,1 0-1,0 0 1,0 0 0,0 0-1,0 0 1,-1 0-1,1 0 1,0 0 0,0-1-1,0 1 1,0 0-1,0 0 1,-1 0-1,1 0 1,0 0 0,0 0-1,0 0 1,0-1-1,0 1 1,0 0 0,0 0-1,0 0 1,-1 0-1,1 0 1,0-1 0,0 1-1,0 0 1,6-6-19,12-5-45,7 3 97,0 1-1,39-6 1,45 3-20,-27 3-134,9 3-2941,-88 4 2652,16-2-2315,-19 2 2436,1 0 1,-1 0 0,1 0 0,0 0 0,-1 0 0,1 0 0,-1-1-1,1 1 1,-1 0 0,1 0 0,-1-1 0,1 1 0,-1 0-1,1-1 1,-1 1 0,0-1 0,1 1 0,-1 0 0,0-1 0,1 1-1,-1-1 1,0 1 0,1-1 0,-1 1 0,0-1 0,0 1-1,1-1 1,-1-1 0,-8-2-5373,-19-4 1946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35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82 112 12128,'-58'-52'4479,"45"41"-3455,3-1-320,10 7 128,10-3-608,3 0 544,10 1-448,7 2-416,-2 2 32,-1 3-1568,-5 0 896,-4 3-4191,-5-3 2751,-13 12-4064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0:35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11 132 14880,'-10'-20'5503,"25"13"-4287,56-9-320,0 7 0,32 1-672,5-4 320,42-4-288,34 4-1472,-9 4 640,9-4-7199,24 4 4319,-42 4-3296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2:0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49 1152,'5'0'15274,"-7"0"-14981,0 0-1,0-1 1,0 1 0,0-1-1,0 0 1,1 1 0,-1-1-1,0 0 1,0 0 0,0 0-1,-1-2 1,2 2-82,-22 5 733,8 15-1611,15-19 668,-1 1 1,1-1-1,0 0 1,0 0-1,0 0 0,0 0 1,0 1-1,0-1 0,0 0 1,-1 0-1,1 0 1,0 1-1,0-1 0,0 0 1,0 0-1,0 0 1,0 1-1,0-1 0,0 0 1,0 0-1,0 1 0,0-1 1,0 0-1,0 0 1,1 0-1,-1 1 0,0-1 1,0 0-1,0 0 1,0 0-1,0 1 0,0-1 1,0 0-1,1 0 0,-1 0 1,0 0-1,0 1 1,0-1-1,0 0 0,1 0 1,-1 0-1,0 0 1,0 0-1,0 0 0,1 0 1,-1 0-1,0 0 0,0 1 1,0-1-1,1 0 1,-1 0-1,0 0 0,0 0 1,0 0-1,1 0 0,-1 0 1,0 0-1,0 0 1,1-1-1,-1 1 0,0 0 1,0 0-1,0 0 1,1 0-1,-1 0 0,0 0 1,1-1 82,0 1 1,0 0 0,1-1 0,-1 1-1,0-1 1,0 1 0,0-1-1,0 0 1,-1 1 0,1-1 0,1-1-1,-1 1-54,-1 0-1,0 1 0,1-1 0,-1 0 0,0 0 1,0 0-1,0 0 0,0 0 0,0 0 0,0 0 1,0 0-1,0 0 0,0 0 0,0 1 0,0-1 1,-1 0-1,1 0 0,0 0 0,-1 0 0,1 0 1,-1 0-1,1 1 0,-1-1 0,1 0 1,-1 0-1,1 1 0,-1-1 0,0 0 0,1 1 1,-1-1-1,0 1 0,0-1 0,1 1 0,-1-1 1,0 1-1,0-1 0,0 1 0,0 0 0,0 0 1,0-1-1,-1 1 0,-16 4 472,7 19-618,10-22 106,0 0-1,0 0 1,0 0 0,1 1-1,-1-1 1,0 0 0,0 1-1,1-1 1,-1 0 0,1 1-1,-1-1 1,1 1 0,0-1 0,0 1-1,0-1 1,0 4 0,0-2-33,1-1 0,0 1 0,0 0 0,0 0 0,0 0 0,3 4 1,1 2-183,-4-8 236,0 0 0,0 0 0,0 0 0,0 0 0,0 0 0,0 0 0,0-1 0,0 1-1,0 0 1,0-1 0,0 1 0,0-1 0,1 1 0,-1-1 0,0 1 0,0-1 0,0 0 0,1 0 0,-1 0 0,0 0 0,1 0 0,-1 0 0,0 0 0,0 0 0,1 0 0,-1 0 0,0-1 0,0 1 0,1 0 0,-1-1 0,0 1 0,0-1 0,0 0 0,0 1 0,0-1 0,0 0 0,0 0 0,1-1 0,-1 1 4,1-1 8,0-1-1,0 1 1,-1 0 0,1-1 0,-1 0 0,1 1 0,-1-1-1,0 0 1,0 0 0,0 1 0,-1-1 0,1 0 0,-1 0-1,1-5 1,-1 3 80,0-1-1,-1 0 0,0 0 1,0 0-1,0 0 0,-1 1 1,1-1-1,-1 1 0,-4-8 1,6 13-98,-1-1-1,1 0 1,-1 1 0,1-1 0,-1 0 0,1 1 0,-1-1 0,0 1 0,1-1 0,-1 1 0,0-1 0,1 1 0,-1 0 0,0-1 0,1 1-1,-1 0 1,0 0 0,0-1 0,0 1 0,1 0 0,-1 0 0,0 0 0,0 0 0,0 0 0,1 0 0,-1 0 0,0 0 0,0 0 0,1 1-1,-1-1 1,0 0 0,0 0 0,1 1 0,-1-1 0,0 0 0,-1 1 0,-1 2 16,0-1-1,0 0 1,0 1-1,0 0 1,1-1 0,-3 5-1,3-4-42,0 0 0,0 0 0,0 1 0,1-1 0,0 0 0,0 1 0,0-1 0,0 1 0,0-1 0,1 1 0,-1 0 0,1-1 0,0 1 0,0-1 0,2 8 0,-1-5-111,-1-5 136,0-1 1,0 1-1,0-1 0,0 1 1,1-1-1,-1 1 1,0 0-1,0-1 0,0 1 1,1-1-1,-1 0 0,0 1 1,0-1-1,1 1 1,-1-1-1,0 1 0,1-1 1,-1 0-1,1 1 1,-1-1-1,1 0 0,-1 1 1,0-1-1,1 0 0,-1 0 1,1 1-1,-1-1 1,1 0-1,-1 0 0,1 0 1,0 0-1,-1 1 0,1-1 1,-1 0-1,1 0 1,-1 0-1,1 0 0,-1-1 1,1 1-1,-1 0 1,1 0-1,0 0 0,1 0 32,0-1-1,-1 1 0,1 0 0,0-1 1,0 1-1,-1-1 0,1 1 1,0-1-1,-1 0 0,1 0 1,-1 0-1,1 0 0,-1 0 0,1 0 1,-1 0-1,0 0 0,1 0 1,-1-1-1,0 1 0,0-1 1,0 1-1,0-1 0,0 1 1,0-1-1,-1 1 0,1-1 0,-1 0 1,1 1-1,-1-1 0,1 0 1,-1 0-1,0 1 0,0-1 1,0 0-1,0 0 0,0 0 0,0 1 1,0-1-1,-1 0 0,1 0 1,0 1-1,-1-1 0,0 0 1,0-1-1,0 2-34,1 1 0,0-1 0,-1 1 0,1 0 0,0-1-1,-1 1 1,1 0 0,0-1 0,-1 1 0,1 0 0,-1 0 0,1 0 0,-1-1 0,1 1 0,-1 0 0,1 0 0,-1 0 0,1 0-1,0 0 1,-1 0 0,1-1 0,-1 1 0,1 0 0,-1 1 0,1-1 0,-1 0 0,1 0 0,-1 0 0,1 0 0,-1 0 0,1 0 0,-1 1-1,1-1 1,-1 0 0,1 0 0,-1 1 0,-17 12-94,17-11 75,0-1 18,-1 1 0,1 0 0,-1 0 0,1 0-1,0 0 1,0 0 0,0 0 0,0 0 0,0 0 0,1 1 0,-2 3-1,2-5-17,0 0 0,-1 1 0,1-1-1,0 1 1,0-1 0,0 0 0,0 1-1,0-1 1,0 1 0,1-1 0,-1 0-1,0 1 1,1-1 0,-1 0 0,1 1-1,-1-1 1,1 0 0,1 2 0,-1-2 57,16-8 496,-16 7-522,0 0 0,0-1 0,-1 1 0,1 0 0,0-1 0,0 1 0,-1 0 0,1-1 0,0 1 0,0-1 0,-1 1-1,1-1 1,0 1 0,-1-1 0,1 1 0,-1-1 0,1 0 0,-1 1 0,1-1 0,-1 0 0,1 0 0,-1 1 0,0-1 0,1 0 0,-1 0 0,0 0 0,0 1-1,0-1 1,1 0 0,-1 0 0,0 0 0,0 0 0,0 1 0,0-1 0,-1 0 0,1 0 0,0 0 0,0 0 0,0 1 0,-1-1 0,1 0 0,0 0 0,-1 0-1,1 1 1,-1-1 0,1 0 0,-1 1 0,1-1 0,-1 0 0,1 1 0,-1-1 0,0 1 0,1-1 0,-1 1 0,0-1 0,1 1 0,-1-1 0,-1 0 0,-1 1-31,1-1 0,-1 0 1,1 1-1,-1-1 1,0 1-1,1 0 0,-1 0 1,0 0-1,1 0 1,-1 1-1,0-1 0,1 1 1,-1-1-1,1 1 1,-1 0-1,1 0 1,-3 1-1,0 1 5,0-1 0,1 1 1,-1-1-1,1 1 0,0 1 0,0-1 1,0 1-1,-4 5 0,7-8 2,0 0 0,1 0 0,-1 0 0,1 0 0,-1 0 0,1 0 1,0 1-1,-1-1 0,1 0 0,0 0 0,0 1 0,0-1 0,0 0 0,0 0 0,0 0 0,0 1 0,0-1 0,1 0 0,-1 0 0,0 0 0,1 1 0,-1-1 0,1 0 0,-1 0 0,1 0 0,-1 0 0,1 0 0,0 0 0,0 0 0,-1 0 0,1 0 0,0 0 1,1 1-1,1 0 10,0 1 0,0-1 0,0 1 0,1-1 0,-1 0 0,0 0 0,1 0 1,-1 0-1,6 1 0,-1-1 113,0-1-1,0 0 1,0 0-1,0-1 1,11 0 0,-17 0-57,0 0 1,1-1 0,-1 1 0,1-1 0,-1 0 0,0 0 0,1 0-1,-1 0 1,4-2 0,-5 2-33,-1 1 0,1-1-1,0 0 1,0 0 0,0 0 0,0 0-1,-1 0 1,1 0 0,0 0 0,-1 0-1,1 0 1,-1 0 0,0 0 0,1 0-1,-1 0 1,0 0 0,1-1 0,-1 1-1,0 0 1,0-2 0,0 0-18,0 1-1,0 0 1,0-1 0,-1 1-1,1 0 1,-1-1 0,1 1-1,-1 0 1,0 0 0,0 0-1,0 0 1,0-1 0,0 1-1,-1 1 1,1-1 0,-1 0-1,1 0 1,-1 0 0,1 1-1,-1-1 1,0 1 0,0-1-1,0 1 1,0 0 0,0 0-1,0 0 1,-4-2 0,5 3-16,0-1 0,0 1 0,-1-1 1,1 1-1,0 0 0,0 0 1,0-1-1,0 1 0,0 0 1,0 0-1,-2 0 0,2 0-105,0 0-1,0 0 1,1 0 0,-1 0-1,0 0 1,0 0-1,0 0 1,1 0 0,-1 0-1,0-1 1,0 1-1,1 0 1,-1-1-1,0 1 1,1 0 0,-2-2-1,-2 1-3277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2:23.2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1400 89 2144,'-6'2'7664,"1"2"-5890,5-3-1765,-1 0 0,0 0 0,0 0 0,0 0 0,0-1 0,0 1 0,-1 0 0,1-1 0,0 1 0,0 0 0,-2 0 0,-121 39 3565,90-34-3203,-3 1-92,-49 14 292,1 0-299,58-11-169,0 1 0,-47 26 0,58-28-64,1 1-1,0 1 0,1 1 0,0 0 0,-18 21 0,10-5 24,1 2-1,-26 50 0,29-48 69,-44 61-1,42-69-143,-2 0 0,-44 36-1,-49 22-81,70-51 139,27-18 18,0 1 0,2 1 0,0 0 0,0 1 0,2 1 0,0 1 0,-21 34 0,17-21-68,2 2 0,1 0 0,2 1 0,-10 37 0,-12 65 578,14-51-308,-10 63 546,16 35-526,12-119-139,3 39 86,1-46-98,8 74 423,-6-115-438,0-1-1,2 1 1,5 14-1,-3-10-54,5 9 50,1-1-1,1 0 1,1-2-1,20 28 1,0 1-19,-18-32-41,1-1 1,0-1 0,2 0 0,22 18-1,-8-6-49,-5-7 100,2-1 0,0-2-1,1 0 1,1-3 0,1 0-1,1-2 1,56 20 0,-64-28-61,2-2 1,-1 0 0,1-2-1,47 4 1,196-10-59,-224-1-69,76 7-1,-54-3-125,-18-1 209,235 21 119,-242-20-93,110 4 93,-112-8-57,69-8 1,-73 1 41,50-16 1,-24 5-132,56-10 57,78-23-3,-169 42-18,-1-1 1,0-1-1,0-2 1,39-26-1,-8 3 167,81-36 1,49-30 260,-149 77-433,116-82 343,86-77 279,-229 175-635,0-1 0,0-1-1,-1 0 1,-1-1 0,0 0 0,-1-1 0,0-1 0,-1 1 0,-1-2-1,9-16 1,-6 2 4,0 0 0,-2 0 0,-1-1 0,7-44 1,-13 50-2,-1 0 1,-1 0 0,-1 0 0,-1-1-1,-1 1 1,-7-30 0,-30-88-4,12 11-15,3 17-14,-39-115 0,51 191 150,6 18-103,0 1 1,-11-20 0,-46-106 268,4 8 14,42 103-122,-39-59-1,45 80-183,0 1-1,0 0 1,-1 1 0,-1 0-1,0 0 1,-1 2 0,0 0-1,-1 0 1,-18-8 0,-15-4-14,-83-27 0,55 23-40,-6-7 219,-95-29-378,104 43-41,-141-15 1,166 30 207,-1 3 0,1 2 1,-1 2-1,-49 10 0,-65 11 14,-46 7 5,16 0 58,-79 11-739,127-37-3856,51-8-1959,73 2 4442,-17 0-745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2:17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635 61 1248,'0'0'12528,"-8"-8"-11707,-138 11 2747,137-3-3527,1 2 0,-1-1 0,-13 5 1,-4 1-10,0-2 54,1 1 0,0 1 0,0 1 0,1 2 0,0 0 0,0 2 0,-21 13 0,36-19-100,0 1 0,0 0-1,1 0 1,0 0 0,-12 16 0,17-19 71,0 1 0,0 0 1,1 0-1,0 0 0,-3 11 1,-4 11-216,0-8 253,1 1-1,-7 30 0,5-16 101,-14 35-1,17-39-67,6-25-88,1-1-1,-1 1 0,-1 0 0,1-1 1,-1 1-1,-2 5 0,-2 5-140,5-13 102,1 0 0,-1 0 0,0-1 0,1 1 0,-1 0 0,0 0 0,0-1 1,-1 2-1,1 1 40,1-1 0,0 1 0,0-1 1,0 0-1,1 1 0,0 4 0,2 15-71,2 14 405,-5-33-329,1-1 1,0 1 0,0-1-1,0 1 1,0-1-1,3 6 1,1 4-13,0 1-18,-4-11-14,1 0 1,-1 0-1,0 1 1,-1-1-1,1 0 0,0 1 1,-1 3-1,5 37-38,4 7 320,-9-48-254,1 0 0,-1 0 0,1 0 0,0 0 0,0-1 0,0 1 0,2 3 0,2 6 11,34 74 37,-23-52-32,-11-24-13,1 0 0,0-1 1,0 0-1,1 0 0,0 0 0,0-1 0,1 0 0,17 13 0,-11-11 90,1-1 1,0 0 0,0 0-1,32 11 1,-35-16-136,0 0 1,0-1-1,1-1 1,-1 0-1,14 1 1,41 8-16,-28-3 88,19 6 93,1-1 270,-37-10-389,0 1 254,39 0 0,-53-4-251,-1-1 0,1 1-1,-1-2 1,0 1-1,1-1 1,-1 0-1,0 0 1,0-1-1,7-4 1,11-7 41,-1-2-1,30-26 1,-34 26-178,-10 7 107,-1 1 0,0-1 0,-1-1 0,1 0 0,-2 0 0,0-1 0,12-22 0,-3-3 78,15-45 0,-22 54-49,18-65-73,-5 18 26,-18 64 40,-1-1 1,0 1 0,-1-1 0,0 1 0,-1-1 0,0 0 0,0 1 0,-1-1-1,-1 0 1,0 0 0,0 1 0,-1-1 0,0 1 0,-4-12 0,-20-58-163,18 48 180,-2 1-1,-2 0 1,-23-45-1,34 74-43,-63-100 104,53 88-17,0 0 0,-1 1 0,-1 0 0,-27-22 0,26 25 176,-2-3-66,0 2-1,0 0 0,-1 1 0,0 0 0,-29-10 0,37 17-257,-1 1 1,1 1-1,0 0 0,-1 0 1,1 0-1,-1 1 0,1 1 0,-1 0 1,-13 3-1,1 1-1131,1 1 0,-37 17 0,50-20 242,4-2-19,1 0-1,-1 1 1,1 0-1,0-1 0,-6 5 1,4 2-1359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4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11 288 1984,'-10'5'12476,"10"-5"-12348,11 6 1087,15 2-1349,-5-6 638,39-1 0,-3 0-62,-4 5-505,21 0 2238,-88-6-1647,-57-3-26,43-1 927,27-2-1533,-1 11-21,1 9 146,2-10-3,0 1 1,-1-1-1,1 1 0,-1-1 0,0 9 1,0 11-81,2-3 116,-1 1-1,-2 24 1,0-4 4,1-34 26,0-6-69,-1 1 1,1-1 0,0 1-1,1-1 1,-1 1 0,0-1-1,1 1 1,-1-1 0,1 1-1,0-1 1,1 3 0,-1-2-18,0 0 0,0 0 0,0 0 0,0 0 1,0 0-1,-1 0 0,0 1 0,1-1 0,-1 0 1,-1 0-1,1 4 0,-1-3 8,1-1 1,0 1-1,0-1 1,0 0-1,1 1 1,-1-1-1,1 1 0,-1-1 1,3 5-1,-3-3-43,-1-1 54,6 8 206,-1-5-218,0-3 6,0 0 13,0-1 0,0 0 0,0 0 0,1 0 1,-1 0-1,1-1 0,0 0 0,-1 1 0,1-2 0,0 1 0,0-1 1,0 1-1,6-1 0,-8 0-15,1-1 1,0 0 0,0 0-1,0 0 1,0 0 0,0-1 0,-1 0-1,1 1 1,0-1 0,0-1-1,-1 1 1,1 0 0,-1-1-1,1 0 1,-1 0 0,0 0-1,6-4 1,10-8 261,-16 13-249,1-1 1,-1 0 0,0 0-1,-1 0 1,1-1 0,0 1-1,-1-1 1,4-3 0,-5 5-27,0 0 0,0 0 0,-1 0 1,1 0-1,0 0 0,0 1 0,0-1 1,0 0-1,0 1 0,0-1 0,0 1 0,2-1 1,-2 0 3,0 1 1,0-1-1,0 1 1,1-1-1,-1 1 1,0-1-1,0 0 1,0 0-1,-1 1 1,1-1-1,0 0 0,1-1 1,18-20 192,-16 19-144,0-1 0,0 0-1,-1 1 1,6-9 0,50-83 197,-44 70-149,24-46-40,-14 28 67,-5 10-88,-12 17-34,-4 10 26,0 0 0,-1 0 0,0-1 0,0 0 0,-1 1 0,0-1 0,0 0 0,0 0 0,-1 0 0,1-11 0,-3 10-22,0 1 0,0 0 0,0 0 1,-1-1-1,0 1 0,-1 0 1,-3-7-1,-4-13 56,8 22-77,-1-1 1,0 1 0,0-1-1,0 1 1,0 0-1,-9-9 1,-27-24 40,0 11-85,37 26 31,0-1-1,0 1 1,0 0 0,-1 1-1,1-1 1,0 0-1,0 0 1,-1 1-1,1 0 1,0-1 0,0 1-1,-1 0 1,1 0-1,-1 0 1,1 0-1,0 1 1,0-1 0,-1 1-1,1-1 1,0 1-1,-4 1 1,-1 2 44,-1 1 0,1-1 0,0 1 0,-10 9 0,-2 2-239,16-13 232,0-1-1,1 1 0,-1 0 1,1 0-1,0 0 0,0 1 1,-3 4-1,0 2-197,0-2 162,2-4 44,0 0 1,1 0-1,0 0 1,0 1-1,0-1 1,0 1-1,1-1 0,-1 1 1,1-1-1,-1 9 1,0-1-254,1-9 226,1 1 0,-1-1 1,0 1-1,1 0 0,0-1 1,0 5-1,0-5-2,0 0 1,0 1-1,0-1 0,1 0 1,-1 1-1,1-1 0,0 0 1,0 1-1,0-1 1,3 6-1,-3-8 76,7 14-43,-1 2-30,-6-15 8,-1 0 0,1 0 0,-1 0-1,1 0 1,0 0 0,0 0 0,0-1-1,0 1 1,0 0 0,0-1-1,0 1 1,1-1 0,2 3 0,-1-1 89,-3-3-88,0 0 0,0 0 0,0 0 0,0 0 0,0 1 0,0-1 0,0 0 1,0 0-1,0 0 0,0 0 0,0 0 0,0 0 0,0 0 0,0 0 0,0 0 0,0 0 0,0 0 0,0 0 0,0 0 0,0 0 1,0 0-1,0 0 0,0 0 0,0 0 0,0 1 0,0-1 0,0 0 0,0 0 0,0 0 0,0 0 0,0 0 0,0 0 1,0 0-1,0 0 0,0 0 0,0 0 0,0 0 0,0 0 0,0 0 0,0 0 0,0 0 0,0 0 0,0 0 0,0 0 0,0 0 1,-1 0-1,1 0 0,0 0 0,0 0 0,0 0 0,0 0 0,0 1 0,0-1 0,0 0 0,0 0 0,0 0 0,0 0 1,0 0-1,0-1 0,21 20 56,-4-3 29,-14-14-63,0 1 0,0-1 1,0 0-1,0 0 0,1 0 0,-1 0 0,1-1 0,-1 1 0,8 1 0,-2-2 116,1 0 0,17 0 0,8-2-61,65-9 1,-82 8-93,0 1 0,19 0 1,-29 1 196,-1-2 721,2 1-5600,-7 5 514,-2-4 4034,0 1-1,0-1 1,0 0-1,-1 0 1,1 0-1,0 1 1,0-1 0,-1 1-748,-6 10-6857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2:2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946 23 3072,'-9'-5'8257,"-3"4"-4531,-11 5-2813,13-2-124,2 0-635,0 0-1,0 0 1,1 0 0,-1 1 0,0 0 0,1 1-1,0 0 1,0 0 0,-13 10 0,9-5 28,1 0 0,0 1 0,1 1 0,-16 21 0,-23 36 415,36-53-491,0-1 0,-1 0 0,-16 12 0,-13 14 131,29-27-198,0 0 0,-1-1 0,-1 0 0,0-1 0,-1-1 0,-29 15-1,23-15-107,-76 41 156,82-42-54,0 2 0,1 0 0,-26 24 0,28-21-7,0 0 0,1 0 0,1 1 0,0 1 0,1 0 0,1 0 0,1 1 0,-7 18 0,-36 116 246,32-92 112,-22 113 0,29-103 200,-4 98 0,14-130-371,1 0-1,2 0 1,2 0-1,1 0 0,12 46 1,-14-74-178,1 0 0,0 0-1,1 0 1,0 0 0,0 0 0,0-1 0,1 0-1,1 0 1,-1 0 0,1-1 0,1 1 0,-1-2-1,1 1 1,0-1 0,1 0 0,-1 0 0,1-1-1,14 7 1,20 6 33,1-2 0,69 16 0,-82-24-16,-12-4-70,248 76 90,-225-65-128,58 30 0,-78-35 104,1-1 1,0-1 0,29 6 0,-23-6-100,20 3 46,66 8 0,2-1 388,-112-17-359,9 1 0,-1 1-1,1 1 0,13 5 0,-17-6-28,1 0 1,-1-1-1,0 0 0,1 0 0,-1-1 0,0-1 0,1 1 0,-1-2 1,1 1-1,18-4 0,-13 0 69,0-1 0,18-7-1,-11 4-147,94-38 224,41-14-206,-118 46 22,-1-2-1,69-41 1,-87 44-42,-2-2 0,0 0 0,-1-1 1,26-32-1,-24 27 259,28-40-173,-29 38-73,-1 0 1,-2-1-1,0-1 1,13-31-1,68-133-71,-13 24-260,-58 114 371,-19 36 44,-1 1 0,0-1 0,-1 0 0,0 0 0,-2 0 0,1-1 0,-2 1 0,0-1 0,-2-22 1,-1 10 5,-2 0 0,-1 0 1,-1 1-1,-12-34 0,12 42-40,-1 0-1,-1 0 1,-1 1-1,-1 1 1,0-1-1,-1 2 1,-1-1 0,0 2-1,-22-22 1,-114-88 585,33 29-132,80 63-482,19 18 89,-18-13-1,-222-130-26,230 144-47,-22-10 251,-85-32-1,124 53-222,1 1 1,-1 0-1,1 0 1,-1 1-1,0 0 1,0 0-1,0 1 0,1 0 1,-16 3-1,-1 2 20,0 1 0,-23 9-1,-6 1 263,-112 35-245,-16 4 248,164-51-302,0 1 0,-23 1 1,36-6-458,0 0-1,-1 0 1,1 0 0,0 0 0,0-1 0,-1 0 0,1 0 0,0 0 0,0-1 0,0 1 0,0-1-1,-6-4 1,-5-2-6519,10 7 4005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3:4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1408,'-1'1'188,"0"0"1,0 0 0,0 0-1,0 0 1,0 0-1,0 1 1,1-1-1,-1 0 1,0 0-1,1 0 1,-1 1-1,1-1 1,-1 0-1,1 2 1,-5 23 473,2-7-429,-4 15 115,0 0 0,3 0 1,0 1-1,3-1 1,2 44-1,11 244 340,-21-61 64,9-80-663,1-83 41,-1 142 366,-6-99-219,4-88 97,1-27-270,1 29-1,2 93 47,0 1 68,-1-94-125,-2 1 0,-10 63-1,0 2 57,10 14 301,3-81-376,-8 78-1,4-112-127,3 37 0,1-14 66,7 183 340,-6-206-278,8 131 316,-11-107-56,-9 62-1,7-93-294,2-6-1,-1 0 0,0-1 0,-1 1 0,-2 8 0,-13 38 109,2-3-6,9-28-85,0 0 0,2 0 0,0 0 0,2 0 0,0 36 0,3-26-25,1-25-99,-2 1 0,1-1 0,-1 0 0,0 1 0,-1-1 0,0 0 0,0 0 0,-2 9 0,0-13-988,6 1 315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3:50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1056,'0'0'12,"0"0"0,1 1 1,-1-1-1,0 0 0,0 0 0,1 0 1,-1 0-1,0 1 0,0-1 0,0 0 1,1 0-1,-1 0 0,0 1 0,0-1 1,0 0-1,0 0 0,0 1 0,1-1 1,-1 0-1,0 0 0,0 1 0,0-1 1,0 0-1,0 1 0,0-1 0,0 0 1,0 0-1,0 1 0,0-1 0,0 0 1,0 1-1,0-1 0,0 0 0,0 0 1,0 1-1,-1-1 0,1 0 0,0 0 1,0 1-1,0-1 0,0 0 0,0 0 1,-1 1-1,1-1 0,0 0 0,0 0 1,0 0-1,-1 1 0,1-1 0,-4 8 677,12 60 1349,9 103-647,19 216 652,-25-191-1168,-4-43-358,-1-89-360,7 91 118,-4-69 75,-1-20-49,-6 226-17,-5-145-35,-2-59-211,0-4 84,1 2 129,1-48-150,3 40 0,1 106 88,-1-22 44,0-75 49,-17 121 1,6-104 16,-16 117 251,-5 59-178,28-160-313,4-34 161,1-37-93,2 210 694,-4-248-1147,0 1-833,3-26-3015,3-27 388,0-10 1162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3:53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1568,'0'0'501,"1"7"2502,3 0-2555,-1 1 0,1-1-1,-1 1 1,-1 0 0,1 0 0,-2 0 0,2 10 0,2 62 314,-3-35-270,1 16-288,22 212 616,1-151-558,-14-78-88,-3 0 0,5 60 0,-17 129 129,2-196-297,-3-1 67,-1-1 0,-14 53-1,-5 29 153,18-67-157,2 1 0,2 1 1,3-1-1,9 73 0,16 11-299,-12-67 436,-11-44-106,0 0 1,-2 1 0,0-1 0,-2 1 0,-1-1-1,-9 47 1,-16 175-142,24-134 607,17 182 0,0-111 90,3 32 72,-16-194-1063,-1 1 0,0-1 0,-2 0 0,0 0 0,-9 33 0,4-31-876,-2 14-2888,8-26 2548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3:58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0 2144,'0'0'699,"0"12"757,7 88 542,1-17-1389,-1 61-85,2 213 552,-10-333-1079,-12 194 465,5-152-297,-19 133 75,19-137-84,2 1 0,5 95-1,2-82-131,0-3 54,-1 66 148,-2-108-221,-1-1 1,-2 1-1,-9 34 0,-42 187 331,7-27 102,39-185-209,-9 65 0,18-82-169,1 0-1,1-1 1,2 1 0,6 33-1,1 2-90,32 268 404,-39-282-84,-2 1-1,-7 76 1,0 5-61,6-85-489,1-15-713,-3 31 1,1-46 530,-2 10-3392,3-13 1777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3:5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 1408,'-1'3'262,"1"-1"-1,-1 1 1,1 0-1,0 0 1,0-1 0,0 1-1,0 0 1,0 0 0,1-1-1,-1 1 1,1 0-1,1 2 1,1 18 475,5 324 2799,-14-108-2307,0-127-826,-12 144 335,2-49-206,5 78 52,19 4-102,-9 61-223,-3-267-80,0-24-59,-12 62 0,-10 80-187,19-141 198,-18 323 589,25-350-632,3 1 0,1-1 0,9 39 0,-4-19 72,-2 1 1,0 76 0,-3-44-67,-3 17-59,-1-61-950,-3-13-1573,3-29 2438,0 0-1,0 1 0,0-1 0,0 0 0,0 0 0,0 0 0,0 0 0,0 0 0,0 0 0,0 1 0,0-1 0,0 0 0,0 0 0,0 0 1,0 0-1,0 0 0,0 0 0,-1 1 0,1-1 0,0 0 0,0 0 0,0 0 0,0 0 0,0 0 0,0 0 0,0 0 0,0 0 0,-1 0 0,1 0 1,0 1-1,0-1 0,0 0 0,0 0 0,0 0 0,0 0 0,0 0 0,-1 0 0,1 0 0,0 0 0,0 0 0,0 0 0,0 0 0,0 0 1,-1 0-1,1 0 0,0 0 0,-6-14-2060,0-10 239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0 1056,'1'1'19,"-1"-1"-1,0 0 1,0 0 0,1 1-1,-1-1 1,0 0 0,0 1-1,1-1 1,-1 0-1,0 1 1,0-1 0,0 0-1,1 1 1,-1-1 0,0 1-1,0-1 1,0 0 0,0 1-1,0-1 1,0 0 0,0 1-1,0-1 1,0 1 0,0-1-1,0 0 1,0 1 0,0-1-1,-1 1 1,1-1-1,0 0 1,0 1 0,0-1-1,0 0 1,-1 1 0,1-1-1,0 0 1,-1 1 0,1-1 17,0 1-1,0-1 1,-1 1 0,1-1 0,0 0 0,0 1 0,0-1-1,-1 1 1,1-1 0,0 1 0,0-1 0,0 1 0,0-1-1,0 0 1,0 1 0,0-1 0,0 1 0,0-1 0,0 1-1,0 0 1,1 0 65,-1 0-1,1 0 1,-1 0-1,0 0 1,0 0 0,1 0-1,-1 1 1,0-1-1,0 0 1,0 0-1,0 0 1,0 0 0,-1 0-1,1 1 1,0-1-1,0 0 1,-1 0-1,1 0 1,-1 0-1,1 0 1,-2 1 0,-2 13 492,3-4-343,0-9-183,1-1-1,0 1 1,0-1 0,-1 0-1,1 1 1,0-1 0,0 1-1,1-1 1,-1 3 0,0-3-47,1 0 0,-1 0-1,0 0 1,0 1 0,0-1 0,0 0 0,0 0 0,0 0 0,0 0-1,-1 0 1,1 1 0,0-1 0,0 0 0,-1 0 0,1 0 0,-2 1 0,2-1-3,-1 0 0,1 0 0,0 0 1,-1 0-1,1 0 0,0-1 1,-1 1-1,1 0 0,0 0 1,0 0-1,0 0 0,0 0 1,0 0-1,0 0 0,0 0 1,0 0-1,1 0 0,-1 1 0,1 2 66,0-1-1,-1 1 0,0 0 0,1-1 0,-1 1 0,-1-1 0,1 1 0,0 0 0,-1-1 1,-1 6-1,0 0-202,-4 36 334,4-26-79,-1-1 0,-5 19 0,3-17 148,-4 34 1,5-24-147,-8 46 359,9-56-412,0-1-1,1 24 1,1-9 60,-10 195 602,7-102-426,-6 178 582,9-113-513,-2 50 262,-27 92-181,12-154-178,-15 457 652,32-290-729,3-163-968,-4-162-665,-1-16-57,3-5 1438,0-1 0,0 0 0,0 0 1,-1 0-1,1 0 0,0 0 0,0-1 0,0 1 0,0 0 1,0 0-1,0 0 0,0 0 0,-1 0 0,1 0 0,0 0 1,0 0-1,0 0 0,0 0 0,0 0 0,0 0 0,0 0 1,0 0-1,0 0 0,-1-1 0,1 1 0,0 0 0,0 0 1,0 0-1,0 0 0,0 0 0,0 0 0,0 0 0,0 0 1,0-1-1,0 1 0,0 0 0,0 0 0,0 0 0,0 0 1,0 0-1,0 0 0,0 0 0,0-1 0,0 1 0,0 0 1,0 0-1,-6-12-2231,3 8 1522,2-4-448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 2144,'-2'4'110,"1"-1"0,1 1-1,-1 0 1,0 0 0,1 0 0,0-1 0,0 1-1,0 0 1,0 0 0,2 5 0,1 20 613,-23 431 3730,-5-260-3439,11-94-535,-6 106 116,6-60-251,-29 246 1085,33-311-1178,-31 232 666,-34 32-162,72-337-726,-35 149 16,-19 185 1,55-323-225,0-1 1,4 46 0,-1-63-254,0 0 0,0 0 1,0 0-1,1-1 0,0 1 0,1 0 0,-1-1 0,1 0 0,0 1 0,1-1 0,-1 0 0,1-1 0,1 1 0,6 7 0,12 4-1674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3328,'-5'3'1504,"10"29"-1312,-5-12 1504,5 5-960,-5 15 480,4-1-704,-8 10 384,4-1-480,-10 0 384,7-1-448,-7 6-160,5-2-128,2 1-288,3 1 128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66 3072,'-3'-4'3918,"-3"13"-2130,5-7-1506,0 0 0,0-1 0,-1 0 0,1 1 0,0-1 0,-1 0 0,1 0 0,-1 0 0,1 0 0,-1 0 0,0 0 0,0 0 0,-2 1 0,-28 5 3270,12-3-2673,16-3-737,0 0 1,0 0-1,0 1 1,0-1-1,0 1 1,-5 4-1,9-6-84,1 0 0,0 0 0,0 0 0,-1 1 0,1-1 0,0 0 0,0 0 0,-1 0 0,1 0 0,0 0 0,-1 0 0,1 0 0,0 0 0,0-1 0,-1 1 0,1 0 0,0 0 0,-1-1 0,1 1 0,0 0 0,-1-1 1,1 1-1,0-1 0,-1 1 0,1 0 0,-1-1 0,1 0 0,-1 1 0,1-1 0,-1 1 0,1-1 0,0 0 0,-1-1-48,0 1 0,1 0 0,-1 0 1,0-1-1,1 1 0,-1 0 0,0-1 1,0 1-1,0 0 0,0 0 0,-1-1 1,1 1-1,0 0 0,0-1 0,-1 1 1,1 0-1,-1 0 0,1 0 0,-1-1 1,1 1-1,-1 0 0,0 0 0,0 0 1,1 0-1,-1 0 0,0 0 0,0 0 1,0 1-1,0-1 0,0 0 0,0 0 1,0 1-1,-1-1 0,1 0 0,0 1 1,0 0-1,0-1 0,-1 1 0,1-1 1,0 1-1,0 0 0,-1 0 0,1 0 1,0 0-1,-1 0 0,1 0 0,0 0 1,0 0-1,-1 1 0,-1 0 0,-1 0-38,1 0 0,-1 1-1,1-1 1,0 1 0,0 0-1,0 0 1,0 0 0,0 1-1,-4 3 1,6-5 30,0 0 0,0-1 0,1 1 1,-1 0-1,0 0 0,0 0 0,1 0 0,-1 0 1,1 0-1,-1 0 0,1 0 0,-1 0 0,1 0 1,0 0-1,-1 1 0,1-1 0,0 0 0,0 0 1,0 0-1,0 0 0,0 1 0,0-1 0,0 0 0,0 0 1,0 0-1,0 0 0,1 0 0,-1 1 0,1-1 1,-1 0-1,2 2 0,-1-2 36,0 0-1,0 0 1,0 0 0,0 0-1,0 0 1,1-1-1,-1 1 1,0 0 0,1 0-1,-1-1 1,0 1 0,1-1-1,-1 1 1,1-1 0,-1 0-1,1 0 1,-1 1-1,1-1 1,-1 0 0,1 0-1,-1-1 1,1 1 0,-1 0-1,3-1 1,-2 1 3,-1-1 1,1 1-1,0-1 1,-1 1-1,1-1 1,0 0-1,-1 0 1,1 1-1,-1-1 1,1 0-1,-1-1 1,0 1-1,0 0 1,1 0-1,-1 0 1,0-1-1,0 1 1,0-1-1,2-2 1,-2-1-4,0 0 1,0 0-1,-1 0 1,1 0-1,-1 0 1,0 0-1,0 0 1,-1 0 0,0 0-1,0 0 1,0 0-1,0 0 1,-1 0-1,1 1 1,-1-1-1,-1 0 1,1 1-1,-1-1 1,1 1 0,-1 0-1,-4-4 1,6 7-48,1 1 0,-1-1 0,0 1 1,1 0-1,-1-1 0,0 1 0,1 0 1,-1 0-1,0 0 0,0 0 0,1-1 1,-1 1-1,0 0 0,1 0 0,-1 0 1,0 0-1,0 1 0,1-1 0,-1 0 1,0 0-1,1 0 0,-1 0 0,0 1 1,1-1-1,-1 0 0,0 1 0,1-1 1,-1 1-1,1-1 0,-1 0 0,0 1 1,0 0-1,-1 1-73,0 0 0,0 0 0,0 0 0,1 0 0,-1 1 0,0-1 1,-1 4-1,1-2 5,0 0 0,1 0 1,0 0-1,0 0 0,0 1 1,-1 4-1,2-7-11,0-1 1,0 0-1,0 1 1,0-1-1,0 1 1,0-1-1,0 0 1,1 1-1,-1-1 0,1 1 1,-1-1-1,1 0 1,-1 0-1,1 1 1,0-1-1,-1 0 1,1 0-1,0 0 1,0 1-1,0-1 1,0 0-1,0-1 0,0 1 1,1 1-1,16 4-3453,4 1 1003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44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64 13312,'-111'-63'6015,"66"63"-5247,32 0-608,8 0 32,10 3-32,21 6-2624,6 2 1344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45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24 3808,'4'-23'13834,"-4"38"-12629,0-7-887,0 1 0,-1-1 0,0 0 0,0 0 0,0 0 0,-1 0 0,-6 15 0,6-18-115,0 1-29,0-1 0,-1 0 0,1 1-1,-5 4 1,5-4 98,1-3-511,10-14-8668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19 3072,'-1'0'290,"1"0"1,-1-1-1,1 1 1,-1-1-1,1 1 0,-1 0 1,0-1-1,1 1 1,-1 0-1,1 0 0,-1-1 1,0 1-1,1 0 1,-1 0-1,1 0 0,-1 0 1,0 0-1,1 0 1,-1 0-1,0 0 0,1 0 1,-1 0-1,-1 0 1,-3 1 1784,-2-1-1613,1 1 0,0 0-1,0 0 1,0 1 0,0-1 0,0 1-1,0 0 1,0 1 0,1 0 0,-8 4-1,3-1-48,0 1-1,1 1 0,0 0 1,-11 12-1,18-19-390,1 0-1,0 1 1,0-1 0,0 1 0,0-1-1,0 1 1,0-1 0,0 1-1,0 0 1,1 0 0,-1-1 0,0 1-1,1 0 1,0 0 0,-1 3-1,1-4-19,0-1 0,0 1-1,1-1 1,-1 1 0,0 0-1,0-1 1,0 1 0,1-1-1,-1 1 1,0-1-1,0 1 1,1-1 0,-1 1-1,0-1 1,1 0 0,-1 1-1,1-1 1,-1 0 0,1 1-1,-1-1 1,1 1 0,0-1 40,1 1 1,-1-1 0,1 1-1,-1-1 1,1 0 0,-1 0 0,1 1-1,-1-1 1,1 0 0,-1 0-1,3-1 1,4 0 100,0-1 0,0 0-1,0-1 1,0 1 0,-1-1 0,1-1-1,-1 0 1,1 0 0,-1 0 0,-1-1-1,1 0 1,8-8 0,-14 11-125,0 1 0,0-1 0,0 0 0,0 0-1,0 1 1,0-1 0,0 0 0,0 0 0,-1 0 0,1 0 0,-1 0 0,0 0 0,0-1 0,1 1-1,-1 0 1,-1 0 0,1 0 0,0-2 0,0 2-7,-1 0 1,1 0-1,0 1 1,-1-1-1,0 0 1,1 0-1,-1 1 1,0-1-1,1 1 1,-1-1-1,0 0 0,0 1 1,-1-1-1,1 1 1,0 0-1,0-1 1,-1 1-1,1 0 1,0 0-1,-1 0 1,-2-1-1,1 1-23,0 0 0,-1 0-1,1 1 1,0-1 0,-1 1 0,1 0 0,-1 0-1,1 0 1,0 0 0,-1 1 0,1-1 0,-1 1-1,1 0 1,0 0 0,0 0 0,0 1 0,-1-1-1,1 1 1,-5 3 0,0 1-46,0 0 0,0 0 0,1 1 0,-1 0 0,-9 13 0,16-20 31,1 0-1,0 0 1,-1 1 0,1-1-1,0 1 1,-1-1 0,1 0 0,0 1-1,0-1 1,-1 0 0,1 1-1,0-1 1,0 1 0,0-1-1,0 1 1,0-1 0,-1 1 0,1-1-1,0 0 1,0 1 0,0-1-1,0 1 1,0-1 0,0 1-1,1-1 1,-1 1 0,0-1 0,0 1-1,0 0 1,1-1-93,0 1 0,-1-1 0,1 1 0,0-1 0,0 1 0,-1-1 0,1 0 0,0 0 0,0 1 0,-1-1 1,1 0-1,0 0 0,0 0 0,0 0 0,1 0 0,2 1-622,1-2 0,-1 1 0,1 0 0,-1-1 1,9-2-1,18-13-4319,3-1 1637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7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92 3136,'-4'-4'7962,"4"4"-7728,-10 1 2929,-8 6-1825,17-7-979,-27 12 750,1 1 0,1 2 0,-26 17 1,51-31-1091,-1 1 1,1-1 0,0 0-1,-1 0 1,1 1-1,0-1 1,0 0 0,0 1-1,0-1 1,0 1 0,0 0-1,1-1 1,-1 1-1,0 0 1,1-1 0,-1 1-1,1 0 1,-1 3 0,1-4-8,1 0 0,-1 0 0,0 1 0,0-1 0,1 0 1,-1 0-1,0 1 0,1-1 0,-1 0 0,1 0 0,0 0 0,-1 0 1,1 0-1,0 0 0,0 0 0,-1 0 0,1 0 0,0 0 1,0 0-1,0 0 0,0-1 0,0 1 0,1 0 0,-1-1 0,0 1 1,0-1-1,0 1 0,2 0 0,2 0 96,0 1 1,0-1-1,0 0 1,0 0-1,0-1 1,1 1-1,-1-1 0,0 0 1,0-1-1,1 1 1,4-2-1,-6 1-73,-1 0-1,0 0 0,0 0 1,1 0-1,-1-1 0,0 1 1,0-1-1,0 0 1,-1 0-1,1 0 0,0 0 1,-1-1-1,1 1 0,-1-1 1,0 1-1,0-1 1,3-5-1,-1 1 45,-1 0 0,-1 0-1,1 0 1,-1-1 0,0 1 0,-1-1-1,0 0 1,0 1 0,-1-1 0,0 0 0,0-8-1,-1 11-73,1-1 0,-1 1 0,0 0 0,-1 0 0,1 0 0,-1 0 0,0 0 0,0 0 0,-1 0 0,1 0 0,-1 1 0,0-1-1,0 1 1,-1 0 0,1 0 0,-9-7 0,11 10-27,0 0 0,-1 1 0,1-1 1,0 0-1,-1 1 0,1-1 0,-1 1 0,1-1 0,-1 1 0,0 0 0,1 0 0,-1-1 0,1 1 0,-1 0 0,1 0 0,-1 1 0,0-1 0,1 0 0,-1 0 0,1 1 1,-1-1-1,1 1 0,-1 0 0,1-1 0,-1 1 0,1 0 0,0 0 0,-1 0 0,1 0 0,0 0 0,0 0 0,-2 2 0,-3 3-257,1 0-1,0 0 0,0 1 0,-6 11 1,8-13-374,0 0 0,1 0 0,0 0 1,-2 8-1,3-11 33,1 1 0,-1-1 0,1 0 1,0 1-1,0-1 0,0 0 0,0 1 0,0-1 1,0 0-1,1 1 0,-1-1 0,1 0 0,0 3 1,10 10-2645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0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3648,'-15'0'1664,"12"0"-1472,-2 0 1120,10 0-768,-10 0 0,5 3-352,-5-3-416,10 0 128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87 2144,'5'0'11310,"-6"4"-10060,-31 43-589,31-45-654,0-1 0,0 1 1,-1 0-1,1-1 0,0 0 0,-1 1 1,1-1-1,-1 0 0,1 0 1,-3 1-1,4-11 304,-1-1-1,-1 0 1,-3-11-1,5 20-288,0 1 0,0-1 0,-1 1 0,1-1 0,0 1 0,-1 0 0,1-1 0,0 1 0,-1 0 0,1-1 0,0 1 0,-1 0 0,1-1-1,-1 1 1,1 0 0,-1 0 0,1 0 0,-1-1 0,1 1 0,-1 0 0,1 0 0,-1 0 0,1 0 0,-1 0 0,1 0 0,-1 0-1,1 0 1,-1 0 0,-9 2-316,10-1 296,0 0 0,1 1 0,-1-1 0,0 0 0,0 0 0,0 0 1,1 0-1,-1 0 0,1 0 0,-1 0 0,1 0 0,-1-1 0,1 1 0,-1 0 0,1 0 0,0 0 1,0 0-1,-1-1 0,1 1 0,0 0 0,0-1 0,0 1 0,0-1 0,0 1 0,0-1 1,0 1-1,0-1 0,0 1 0,0-1 0,0 0 0,0 0 0,0 0 0,0 1 0,0-1 0,0 0 1,0 0-1,2-1 0,-1 1 33,0 0 0,0 0 0,1-1 0,-1 1 0,0-1 0,0 1 0,0-1 0,0 0 0,0 0 0,0 0 0,0 0 0,-1 0 0,1 0 0,0 0 1,-1-1-1,1 1 0,0-1 0,-1 1 0,0-1 0,3-2 0,-3 0 51,1 1 1,0-1-1,-1 0 1,1 0 0,-1 1-1,0-1 1,0 0-1,-1 0 1,1 0-1,-1-1 1,0 1 0,-1-6-1,1 8-73,0 0-1,-1 0 1,1 0-1,-1 0 0,0 0 1,0 0-1,1 0 1,-1 0-1,0 0 1,-1 0-1,1 1 0,0-1 1,0 0-1,-1 1 1,1-1-1,-1 1 1,1 0-1,-1-1 1,0 1-1,0 0 0,1 0 1,-1 0-1,0 0 1,0 0-1,0 0 1,-4 0-1,5 1-46,0-1 0,0 1 0,0 0 0,0-1 0,0 1 0,0 0 0,0 0 0,0 0-1,0 0 1,0 0 0,0 0 0,0 0 0,0 1 0,0-1 0,0 0 0,0 0 0,0 1 0,0-1 0,0 1 0,-2 0 0,2 0-9,0 1 0,0-1 1,0 1-1,1-1 1,-1 1-1,0-1 0,1 1 1,-1-1-1,1 1 1,-1-1-1,1 1 0,0-1 1,-1 4-1,1 2 31,-1 0 0,1 0 0,0 0 0,1 0 0,2 12-1,-2-16 57,-1-1-1,1 1 0,0-1 0,-1 1 0,1-1 0,0 1 0,1-1 0,-1 0 1,0 0-1,1 1 0,-1-1 0,1 0 0,0 0 0,0 0 0,0-1 0,0 1 1,0 0-1,4 2 0,-5-4-16,-1 0 0,1 1 0,0-1 0,0 0 0,0 0 0,0 1 0,-1-1 0,1 0 0,0 0 0,0 0 0,0 0 0,0 0 0,0 0 0,-1-1 0,1 1 0,0 0 0,0 0 0,0 0-1,0-1 1,-1 1 0,1-1 0,0 1 0,1-1 0,0-1 24,0 0-1,-1 1 0,1-1 0,-1 0 1,1 0-1,-1 0 0,0 0 0,2-4 1,0-1 90,0 0 1,0-1-1,-1 1 1,1-10 0,-2 14-118,-1 0 0,0 1 1,0-1-1,0 0 1,0 1-1,-1-1 0,1 0 1,-1 1-1,1-1 0,-1 1 1,0-1-1,-2-3 1,2 4-35,1 1 1,-1 0 0,0 0 0,0 0 0,0-1-1,0 1 1,0 0 0,0 0 0,0 0 0,0 1-1,-1-1 1,1 0 0,0 0 0,0 1 0,-1-1-1,1 0 1,-1 1 0,1-1 0,0 1 0,-1 0-1,1 0 1,-1-1 0,-1 1 0,1 1-25,0-1 0,0 0 0,0 1 1,1-1-1,-1 1 0,0 0 0,0 0 0,1 0 1,-1 0-1,1 0 0,-1 0 0,1 0 0,-1 0 1,1 0-1,-3 3 0,-15 24-156,11-12 216,2 0 0,0 1 0,0 0 0,2 0 0,0 1 1,1-1-1,1 1 0,0 28 0,2-42 14,0 1 1,1-1-1,0 0 1,0 0-1,0 0 1,2 7-1,-2-10-22,-1-1-1,0 1 0,1 0 1,-1-1-1,0 1 0,1 0 1,-1-1-1,1 1 0,-1-1 1,1 1-1,-1-1 0,1 1 1,0-1-1,-1 1 0,1-1 1,0 1-1,-1-1 0,2 1 1,-1-1-2,-1 0 0,1 0 0,0 0 1,0-1-1,-1 1 0,1 0 0,0 0 1,0 0-1,-1-1 0,1 1 0,0 0 1,-1-1-1,1 1 0,0 0 0,-1-1 1,1 1-1,-1-1 0,1 1 0,0-1 1,-1 1-1,1-1 0,0-1 0,3-5 80,1 0 0,-1 0-1,0 0 1,-1-1-1,0 0 1,2-8 0,0 4 72,1-4-84,-1-1 1,0 1-1,-1-1 1,0 0 0,-2 0-1,1-20 1,-3 35-90,0-1 1,-1 1-1,1-1 1,-1 1-1,1 0 1,-1-1-1,0 1 1,0 0-1,0-1 1,0 1-1,-1 0 1,1 0-1,-1 0 1,1 0-1,-3-2 1,3 3-25,0 0 0,1 1 1,-1-1-1,0 0 0,0 1 0,0-1 1,0 0-1,0 1 0,0 0 0,0-1 1,0 1-1,0-1 0,0 1 0,0 0 0,0 0 1,-1 0-1,1 0 0,0-1 0,0 1 1,0 1-1,0-1 0,0 0 0,0 0 1,-1 0-1,1 1 0,0-1 0,0 0 1,0 1-1,0-1 0,0 1 0,0-1 0,0 1 1,0 0-1,1-1 0,-1 1 0,-1 1 1,1-2-47,1 1 0,-1-1 1,1 1-1,-1 0 0,1-1 1,-1 1-1,1 0 0,-1-1 0,1 1 1,0 0-1,-1-1 0,1 1 1,0 0-1,-1 0 0,1-1 1,0 1-1,0 0 0,0 0 1,0 0-1,0-1 0,0 1 0,0 0 1,0 0-1,0 0 0,0-1 1,0 1-1,1 0 0,-1 0 1,0-1-1,1 2 0,0 0-248,0-1 0,0 0 1,-1 0-1,1 0 0,0 0 0,0 0 0,0 0 0,1 0 0,-1-1 0,0 1 0,0 0 0,0-1 0,0 1 1,1 0-1,-1-1 0,0 0 0,3 1 0,22 3-2546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3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48 2400,'3'-3'10446,"-7"4"-7964,-8 7-2002,7-4-221,0 0 1,-1 0-1,1-1 1,-9 5 0,9-5-195,0-1 1,0 1 0,0 0 0,1 1-1,-1-1 1,1 1 0,-4 4-1,7-7-69,1 0-1,-1-1 0,1 1 1,-1-1-1,1 1 0,-1 0 0,1-1 1,0 1-1,-1 0 0,1 0 0,0-1 1,-1 1-1,1 0 0,0 0 0,0-1 1,0 1-1,0 1 0,0-2 15,1 1-1,-1-1 1,0 1-1,1-1 1,-1 0-1,0 1 1,1-1-1,-1 0 1,1 1-1,-1-1 1,1 0-1,-1 0 1,1 1-1,-1-1 1,1 0 0,-1 0-1,1 0 1,-1 0-1,1 1 1,-1-1-1,1 0 1,-1 0-1,1 0 1,-1 0-1,1 0 1,-1 0-1,2-1 1,4 1 149,1-1 1,-1 0-1,0 0 1,1-1-1,-1 0 1,0 0-1,9-4 0,-13 5-108,0 0 0,0 0 0,0-1 0,0 1 0,0-1 0,0 1 0,-1-1 0,1 1 0,-1-1 0,3-2 0,-4 3-36,1 0 0,-1 0 0,1 0 0,-1 0 0,0 0 1,0 0-1,1 0 0,-1 0 0,0 0 0,0 0 0,0 0 0,0 0 0,0 0 0,0 0 0,0 0 0,0 0 0,-1 0 1,1 0-1,0 0 0,0 1 0,-1-1 0,1 0 0,-1 0 0,0-1 0,1 1-15,0 1 0,-1-1 0,1 1 0,0-1 0,-1 0 0,1 1 0,-1-1 0,1 1 0,0 0 0,-1-1 0,1 1 0,-1-1 0,1 1 0,-1 0 0,0-1 0,1 1 0,-1 0 0,1-1 0,-1 1 0,1 0 0,-1 0 0,0 0 0,1 0 0,-1 0 0,0 0-1,1-1 1,-2 2 0,1-1-2,0 0 0,0 1 0,0-1-1,0 1 1,0-1 0,0 1-1,1-1 1,-1 1 0,0 0-1,0-1 1,1 1 0,-1 0 0,0 0-1,1 0 1,-1-1 0,0 2-1,0 0 16,0-1 0,0 1 0,1-1 0,-1 1 0,0-1 0,1 1 0,-1-1-1,1 1 1,0 0 0,-1-1 0,1 1 0,0-1 0,0 1 0,0 0 0,0-1 0,0 1 0,1 0-1,-1-1 1,0 1 0,1 0 0,-1-1 0,1 1 0,0-1 0,0 3 0,0-3 32,0-1 1,0 1-1,-1 0 0,1 0 1,0 0-1,0 0 1,0-1-1,0 1 1,0 0-1,0-1 0,0 1 1,0-1-1,0 1 1,1-1-1,-1 1 1,0-1-1,0 0 0,0 0 1,1 0-1,-1 1 1,0-1-1,2-1 1,-1 1 16,-1 0 0,1-1-1,0 0 1,-1 1 0,1-1 0,-1 0 0,1 0 0,-1 0 0,1 0 0,-1 0 0,0 0 0,1-1 0,1-1 0,0-1-13,-1 1 0,1-1 0,-1 0 0,0 1 0,0-1 0,0 0 1,-1 0-1,1 0 0,-1-1 0,0 1 0,1-8 0,-2 9-44,0 0-1,0 0 1,0 0 0,-1 1 0,1-1-1,-1 0 1,1 0 0,-1 1-1,0-1 1,0 0 0,0 1 0,-1-1-1,1 1 1,-3-4 0,3 5-22,0 0 1,-1 0 0,1 0 0,0 0-1,-1 0 1,1 1 0,-1-1 0,1 0-1,-1 1 1,1-1 0,-1 1 0,1 0-1,-1-1 1,0 1 0,1 0 0,-1 0-1,1 0 1,-1 0 0,0 0 0,1 1-1,-1-1 1,1 0 0,-1 1 0,1-1-1,-1 1 1,-2 1 0,-2 0-34,0 1 0,0 0-1,1 0 1,-1 1 0,1-1 0,-1 1-1,-6 7 1,10-9 68,-1 1 1,1 0-1,0 0 0,-1-1 1,1 1-1,0 0 0,1 1 1,-1-1-1,1 0 0,-1 0 1,1 1-1,0-1 0,0 1 0,0-1 1,1 1-1,-1 3 0,1-6-17,0-1-1,0 1 0,0 0 1,0-1-1,0 1 1,0 0-1,0-1 0,0 1 1,1-1-1,-1 1 1,0-1-1,0 1 0,1 0 1,-1-1-1,0 1 0,1-1 1,-1 1-1,0-1 1,1 1-1,-1-1 0,1 1 1,-1-1-1,0 0 1,1 1-1,-1-1 0,1 0 1,0 1-1,0-1 45,1 1 1,-1-1-1,0 0 0,1 0 1,-1 0-1,0 0 0,1 0 1,-1 0-1,0 0 0,1 0 1,-1-1-1,2 1 0,1-2 79,1 1 0,-1-1 0,0 0 0,0 0-1,0-1 1,7-4 0,-9 6-103,0-1 0,0 0 0,0 0 0,0-1 0,-1 1 0,1 0 0,0 0 0,-1-1 0,0 1 0,0-1 0,1 1 0,-1-1 0,-1 0 0,1 0 0,1-5 0,-2 8-90,0 0 0,0-1 0,0 1 0,0 0 0,0-1 0,0 1 0,0 0 0,0-1 0,0 1 0,0 0 0,-1-1 0,1 1 0,0 0 0,0 0 0,0-1 0,0 1 0,0 0 0,-1-1 0,1 1 0,0 0 0,0 0 0,0-1-1,-1 1 1,1 0 0,0 0 0,0 0 0,-1-1 0,1 1 0,0 0 0,-1 0 0,1-1 0,-12 4-2475,-7 12-2996,13 1 2975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7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1888,'0'0'1803,"-9"0"3871,1 5-3214,6-2-2210,2-3 155,15 12 325,-12-9-622,1-1-1,-1 0 0,1 0 1,0 0-1,-1-1 0,1 1 1,0-1-1,0 0 0,0 0 1,0 0-1,1-1 0,-1 1 1,0-1-1,8-1 0,4 0-112,0-1 0,25-6 0,-15 2-1696,2 5 437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2912,'2'-1'365,"-1"0"0,1 0-1,0 0 1,-1 1 0,1-1 0,0 0-1,-1 1 1,1 0 0,0-1 0,0 1 0,-1 0-1,1 0 1,0 0 0,0 0 0,3 0 0,27 7 1670,-27-6-1765,6 3-60,0 0 0,1-1 1,-1-1-1,0 0 0,1 0 0,0-1 0,21-1 1,-9-2-191,56-7-3230,-36 1 1376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3808,'0'0'1728,"10"4"-1504,-7-4 1664,2 0-1088,0 0 736,8 0-896,6 0 480,2 0-640,8 0-256,-3 0-128,9 0-384,7 3 160,2-3-3488,1 5 2016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1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2144,'0'1'69,"-1"-1"-1,0 1 1,1-1-1,-1 1 1,0-1 0,0 0-1,0 1 1,1-1 0,-1 0-1,0 1 1,0-1-1,0 0 1,0 0 0,0 0-1,0 0 1,1 0 0,-3 0-1,2 0-44,-2 0 2002,-4 0 2166,142 0 2397,196-6-6389,-137 6-663,-90 1-5196,-76-1 3563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20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307 178 3136,'0'0'1029,"0"-5"2950,-20 1-1078,-25-13-890,31 11-1490,-1-1 0,2 0 1,-23-14-1,-94-67 2593,127 86-3006,-1-1 23,-1 0-1,0 0 0,-7-8 1,8 10 19,13 3 169,-5-1-285,1-1-1,-1 1 1,1 0 0,-1 1 0,0-1-1,1 1 1,4 3 0,10 3-43,-2-1 85,28 16-1,-28-14-124,-10-5 93,0 1 0,-1-1 0,1 2 1,-1-1-1,0 1 0,6 8 0,-7-9-12,-4-4 16,0 1 0,1 0-1,-1-1 1,0 1 0,0 0 0,0 0 0,0 0-1,-1 0 1,1 0 0,0 0 0,-1 0 0,1 0-1,-1 0 1,0 0 0,0 0 0,0 1 0,0-1-1,0 0 1,0 0 0,-1 0 0,1 0 0,0 0-1,-1 0 1,0 0 0,-1 3 0,-3 5 196,0-1-1,0 0 1,-1 0 0,-7 9 0,-1 0-215,3-2-160,-1-1 0,-17 17 0,22-24-2366,-1-1 1,-17 12-1,18-13 119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46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23 3392,'-12'-13'1960,"7"6"2394,4 7-4185,1 0-1,0 0 0,-1-1 1,1 1-1,-1 0 0,1 0 0,0 0 1,-1-1-1,1 1 0,-1 0 1,1 0-1,-1 0 0,1 0 0,0 0 1,-1 0-1,1 0 0,-1 0 1,1 0-1,-1 0 0,1 0 0,0 0 1,-1 0-1,1 0 0,-1 0 1,1 1-1,-1-1 0,1 0 1,0 0-1,-1 1 0,1-1 0,0 0 1,-1 0-1,1 1 0,-10 10 1225,-13 41-122,3 1-1,-18 75 1,21-71-731,-24 83-66,39-136-481,1 1-1,-1-1 1,0 0-1,-4 7 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2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1888,'-5'4'4864,"5"-8"-3712,5 4-672,0-8 608,4 3-640,-4-7-64,3 4-256,5-12-96,1 8 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2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10 250 2720,'0'0'1248,"-5"0"-1088,0 0 1120,10 0 1536,-5-5-1184,0 2-960,5-9 448,3-1-640,1-14-288,6-1-96,-2-17-384,4 10 160,6-9-3040,4 7 1728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2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0 557 992,'2'0'3682,"11"-2"-2964,2-4-409,0-1 1,-1-1-1,0 0 0,0-1 1,-1-1-1,0 0 0,0 0 1,-1-1-1,19-23 0,4-11 144,43-71-1,-68 101-365,7-12-9,10-16 59,42-52 0,-66 92-243,14-18 141,30-26 0,-15 23-2660,-19 18 1089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2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4 687 1056,'-4'5'7357,"16"-12"-4107,-7 4-3038,0-1-1,-1 1 1,1-1 0,-1 0-1,6-6 1,-1-1 80,-1 1-84,0 0 1,7-12-1,40-94 758,-42 83-818,2 1 0,1 0 0,34-48 0,-31 54 31,3 1 0,0 1 0,1 1 0,1 1 0,1 1 0,29-19 0,-33 25-195,-17 12-20,1-1 0,0 0-1,1 1 1,5-3 0,-1-1 611,-17 7-409,5 0-12,-11-1-172,-10 1-92,0 2 108,13-2 31,0 1 1,-19 4-1,16-1 125,-1-2 1,-17 2 0,-15 3-1,20-5-19,26-2-140,0 0-1,0 0 1,0 0 0,0 0-1,0 0 1,0 1 0,-1-1-1,1 0 1,0 0 0,0 0-1,0 0 1,0 0 0,0 0 0,0 0-1,0 0 1,0 0 0,-1 0-1,1 0 1,0 0 0,0 0-1,0 0 1,0 0 0,0 0-1,0-1 1,0 1 0,0 0 0,-1 0-1,1 0 1,0 0 0,0 0-1,0 0 1,0 0 0,0 0-1,0 0 1,0 0 0,0 0-1,0 0 1,0 0 0,0-1-1,0 1 1,0 0 0,0 0 0,-1 0-1,1 0 1,0 0 0,0 0-1,0 0 1,0 0 0,0-1-1,0 1 1,0 0 0,14-6 66,296-79 1273,-231 68-1030,-73 13 512,-7 12-464,1-4-245,0 1 1,0-1-1,-1 0 0,0 0 1,0 0-1,0 0 1,0 0-1,-1 0 1,1 0-1,-1 0 0,0 0 1,0-1-1,-4 6 1,1-1 86,1 0 0,-6 16 0,-5 11-62,-7 16-1764,19-42-1989,2-1 1003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57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130 440 1248,'-3'4'11786,"-16"-4"-9412,16 1-2305,0-1 1,0 2 0,1-1 0,-1 0 0,0 1 0,1-1 0,-1 1-1,1-1 1,-1 1 0,1 0 0,0 0 0,0 1 0,0-1 0,0 0 0,0 1-1,-1 2 1,-5 6 68,0 0-1,-9 20 0,11-17-38,0 1-1,1-1 0,1 1 1,0 0-1,2 0 0,-2 16 0,2-6 133,2-1-1,6 46 0,-6-65-217,0-2 9,1-1 0,-1 0-1,0 1 1,1-1 0,-1 0-1,1 0 1,0 1 0,0-1-1,0 0 1,0 0-1,0 0 1,0 0 0,0 0-1,1 0 1,-1 0 0,1-1-1,0 1 1,-1-1 0,1 1-1,4 2 1,-5-3-21,1-1 0,0 1 0,-1-1 0,1 1 0,0-1 0,0 0 0,0 0 0,-1 0 0,1 0 0,0 0 0,0 0 0,0 0 0,-1-1 0,1 1 0,0 0 0,0-1 0,-1 0 0,1 1 0,0-1 0,-1 0-1,1 0 1,-1 0 0,1 0 0,-1 0 0,2-2 0,24-24-73,-9 8-10,58-67-174,-59 67 453,-1 0 0,27-43 1,-43 64-226,0 0 0,-1 0-1,1 0 1,0 0 0,0 0 0,1 0 0,-1 0 0,0 0 0,1 0-1,-1 0 1,1 0 0,-1 0 0,1-1 0,0 1 0,0 0 0,2 3 0,22 37 93,-21-37 6,0 2-49,1-1 0,-1 0 0,1 0 1,0-1-1,0 1 0,1-1 0,0 0 0,9 6 0,-13-10-8,0 0 1,0 0 0,1 0 0,-1 0 0,0 0 0,1 0 0,-1-1 0,0 1 0,1-1 0,-1 1 0,1-1-1,-1 0 1,0 0 0,1 0 0,-1-1 0,1 1 0,-1 0 0,0-1 0,1 0 0,-1 1 0,0-1-1,1 0 1,-1 0 0,0-1 0,0 1 0,0 0 0,0-1 0,0 1 0,2-3 0,-2 2 13,0 0 1,0 0 0,-1 0-1,1 0 1,-1-1-1,0 1 1,1 0-1,-1-1 1,0 1 0,0-1-1,-1 1 1,1-1-1,0 0 1,-1 1 0,0-1-1,1 1 1,-1-1-1,0 0 1,0 1 0,-1-1-1,1 0 1,-1 1-1,1-1 1,-3-4 0,0-4 75,-2 1 1,1-1-1,-1 1 1,-10-14-1,7 15-26,-1 1 0,1 0 1,-1 0-1,-1 1 0,-13-9 0,14 13-135,-2-2-58,12 2 53,5 0 3,19-4 198,29-4-1,-12 2-79,-11 4 21,-1 0 0,53 0 0,-81 5-50,1 0 0,-1 0 0,0 0 0,0 0 0,0 0 0,1 1 0,-1 0 0,0-1 0,0 1 0,0 0 0,0 0 0,0 0 0,0 0 0,0 0 0,0 0 0,0 1 0,-1-1 0,1 1 0,0-1 0,-1 1 0,1 0 0,1 2 0,-1 0 53,0 0 0,-1 0 1,1 0-1,-1 0 0,0 0 0,0 0 0,0 1 1,0-1-1,-1 0 0,0 8 0,0-12 216,10-11-662,13-8 122,-19 15 167,1 0-1,-1 0 1,1 0-1,5-2 1,-9 5 86,0 1-1,0 0 1,0 0-1,0 0 1,-1 0 0,1 0-1,0 0 1,0 0-1,0 0 1,0 0 0,-1 0-1,1 0 1,0 0-1,0 1 1,0-1 0,-1 0-1,1 1 1,0-1-1,0 0 1,-1 1 0,1-1-1,0 1 1,-1-1 0,1 1-1,0 0 1,-1-1-1,1 1 1,-1-1 0,1 1-1,0 1 1,19 29 371,-8-11-123,-11-18-233,1 0 0,-1-1 0,1 1 0,-1 0 0,1-1 1,0 0-1,0 1 0,-1-1 0,1 0 0,0 0 1,0 0-1,0 0 0,0-1 0,1 1 0,-1 0 0,0-1 1,3 1-1,-1-1 9,-1 0 1,1 0 0,-1-1 0,1 1-1,-1-1 1,0 0 0,1 0 0,-1 0-1,0 0 1,4-2 0,6-5 48,-1 0 0,0 0 1,0-1-1,12-12 0,-23 19-82,27-28 137,-25 25-147,1 1-1,0-1 1,0 1 0,0 0-1,0 0 1,1 0-1,-1 1 1,1-1 0,0 1-1,7-3 1,-10 6-8,0-1 1,1 1-1,-1 0 1,0 0-1,1 0 1,-1 0-1,0 0 1,1 1-1,-1-1 0,0 1 1,1 0-1,-1-1 1,0 1-1,0 0 1,0 0-1,0 1 1,0-1-1,0 0 0,0 1 1,0-1-1,0 1 1,-1-1-1,1 1 1,2 3-1,2 3 102,0 0-1,0 0 1,-1 0 0,8 15-1,-12-20-75,0-1 0,0 1-1,0-1 1,0 1 0,-1-1 0,1 1-1,-1-1 1,0 1 0,1-1 0,-1 1-1,0-1 1,-1 1 0,1 0 0,0-1-1,-1 1 1,-1 4 0,2-6 3,-1 0-1,0 0 1,0 0-1,1 0 1,-1 0 0,0 0-1,0 0 1,0 0-1,0 0 1,0 0 0,-1 0-1,1 0 1,0-1-1,0 1 1,0-1 0,-1 1-1,1-1 1,0 1-1,-1-1 1,1 0 0,0 1-1,-1-1 1,1 0-1,0 0 1,-1 0 0,1 0-1,-1 0 1,1 0 0,0-1-1,-1 1 1,1 0-1,0-1 1,-2 0 0,-10-3-138,0-1 0,0-1 0,1 0 1,-13-8-1,11 10-107,11 4 28,8 1-46,24 6 20,-16-3 186,1 0 1,20 1-1,-17-3 120,0-2 1,0 1-1,28-5 0,-38 3-46,-1 0 0,0-1 0,0 0 0,1 0 0,-1 0-1,-1-1 1,1 0 0,0 0 0,-1 0 0,0-1 0,1 0 0,-1 0-1,5-6 1,-2 0-14,0 1-1,-1-1 1,-1 0-1,0-1 0,0 0 1,-1 0-1,0 0 1,-1 0-1,0-1 0,-1 1 1,0-1-1,-1 0 1,1-18-1,-1-14 91,-2 0 0,-8-59-1,4 55-101,-1 6 185,-1-9-33,0 76 13,3 42 237,3 0 0,16 129 1,-14-183-341,1 0 1,1 0-1,0-1 1,12 23 0,-5-9-1,-6-16-42,1 0-1,0 0 1,7 8 0,-7-10 153,-5-7-167,0 0 0,0 0 0,-1 0 0,1 0 0,0 0 0,0 0 0,0-1 0,0 1 0,0 0 0,1-1 1,-1 1-1,0-1 0,0 1 0,0-1 0,1 1 0,-1-1 0,0 0 0,0 0 0,1 0 0,-1 0 0,0 0 0,0 0 0,1 0 0,-1 0 0,0 0 0,0 0 0,1-1 0,-1 1 0,0 0 0,2-2 0,2 0-140,-1 0 0,1 0 1,-1-1-1,0 0 0,0 0 0,4-3 0,0-1-1274,-6 7 1007,-1-1-1,0 0 1,0 0 0,0 0-1,0 0 1,1 0-1,-1 0 1,-1 0-1,1 0 1,0 0 0,0 0-1,0 0 1,-1-1-1,1 1 1,0 0 0,-1-1-1,1 1 1,-1 0-1,0-1 1,1 1-1,-1 0 1,0-1 0,0-2-1,-6-30-9667,5 22 7718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57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54 156 3968,'-37'-3'1285,"21"5"4902,92-22-38,-32 5-5343,0-2 1,-1-2 0,53-31-1,-46 21-1734,-49 29 631,0-1-1,0 1 0,0-1 0,0 1 1,-1-1-1,1 1 0,0 0 0,0-1 0,0 1 1,1 0-1,-1 0 0,0 0 0,0 0 1,0 0-1,0 0 0,0 0 0,0 0 1,0 0-1,0 0 0,0 1 0,0-1 0,0 0 1,0 1-1,0-1 0,0 1 0,0-1 1,0 1-1,-1-1 0,1 1 0,0 0 1,0-1-1,0 1 0,-1 0 0,1 0 1,0-1-1,-1 1 0,1 0 0,-1 0 0,1 0 1,-1 0-1,1 1 0,3 9-2091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58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7 210 4480,'-1'1'475,"1"0"0,-1 0 1,0 0-1,1 0 0,-1 0 0,0 0 0,1 1 1,0-1-1,-1 0 0,1 0 0,0 1 1,-1-1-1,1 2 0,0-2-330,0-1-1,0 1 1,0-1 0,0 1 0,0-1-1,0 1 1,0-1 0,0 1 0,0-1-1,1 0 1,-1 1 0,0-1-1,0 1 1,0-1 0,1 1 0,-1-1-1,0 0 1,0 1 0,1-1 0,-1 1-1,0-1 1,1 0 0,-1 1-1,0-1 1,1 0 0,-1 1 0,1-1-1,-1 0 1,0 0 0,1 0 0,-1 1-1,1-1 1,-1 0 0,1 0 0,-1 0-1,1 0 1,-1 0 0,1 0-1,0 0 1,0 0 100,1 0-1,-1-1 1,0 1-1,0 0 1,0-1 0,1 1-1,-1-1 1,0 0-1,0 1 1,0-1 0,0 0-1,0 0 1,0 0-1,0 1 1,0-1 0,0 0-1,-1 0 1,1 0-1,0-1 1,1-1-1,12-27 562,-11 24-487,9-32 397,-10 29-629,1 0 0,0 0 1,1 0-1,8-16 0,-10 23-85,1-4 2,1 0 0,0 0-1,0 1 1,0-1 0,1 1-1,0 0 1,0 0 0,0 1 0,1-1-1,6-3 1,-4 4 105,1 0 0,0 0 0,0 1 0,0 0 1,0 1-1,1 0 0,-1 1 0,1 0 0,-1 0 0,1 1 0,-1 0 0,15 2 1,-20-1-6,0 0 1,-1 0 0,1 1 0,-1-1-1,1 1 1,-1 0 0,0 0 0,0 0-1,0 0 1,0 0 0,0 1 0,0-1-1,-1 1 1,1 0 0,-1-1 0,1 1-1,-1 1 1,2 4 0,1 1 79,-1 1-1,-1 0 1,0 0 0,0 0 0,1 13 0,-2-15-169,0 0 1,1 0-1,5 13 1,-3-9-804,-5-12 518,0 1 0,1-1 0,-1 0-1,0 1 1,1-1 0,-1 0-1,1 0 1,-1 1 0,0-1 0,1 0-1,-1 0 1,1 1 0,-1-1-1,1 0 1,-1 0 0,1 0 0,-1 0-1,1 0 1,-1 0 0,1 0-1,-1 0 1,1 0 0,-1 0-1,1 0 1,0 0 0,8 1-6419,4 6 2641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4:58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12064,'-5'4'16671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5:01.0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0 773 2496,'5'-1'8058,"-4"0"-7894,-1 0-1,1 1 0,0-1 1,-1 0-1,1 0 1,0 1-1,0-1 0,0 0 1,-1 1-1,1-1 0,0 1 1,1-1-1,9-7 748,-4-1-701,-1 0 1,0 0-1,0 0 1,-1-1-1,-1 1 1,0-1-1,4-13 1,17-77-204,-23 87 99,8-29-54,-5 25 196,-1-1 1,-1 0-1,2-33 1,-5 47-46,0 1 1,1-1 0,0 0 0,0 0 0,0 0 0,1 0-1,-1 1 1,4-7 0,-5 20 423,0 0 0,0 0 0,3 19-1,-1-12-392,1 29 97,5 37 35,-7-70-233,2-1-1,0 1 1,0-1 0,8 15-1,-6-12-173,-4-10 62,1 0 1,0 0 0,0 0-1,1 0 1,3 6 0,-5-11-18,-1 1 1,0 0 0,1-1 0,-1 1 0,1-1 0,0 0 0,-1 1 0,1-1 0,-1 1-1,1-1 1,-1 0 0,1 1 0,0-1 0,-1 0 0,1 0 0,0 0 0,-1 1-1,1-1 1,1 0 0,-1 0-1,0-1 0,0 1 0,0 0-1,0 0 1,0-1 0,0 1 0,0-1 0,0 1-1,-1-1 1,1 1 0,0-1 0,0 0 0,0 1 0,0-1-1,-1 0 1,2-1 0,4-6-3,-1 1-1,0-2 1,0 1-1,-1 0 1,0-1 0,-1 0-1,4-14 1,3-5-113,4-4 79,1 1-1,36-57 0,-50 87 41,-1 0-1,1 0 1,-1 0 0,1 0-1,-1 0 1,1 1 0,0-1-1,0 0 1,-1 0 0,1 1-1,0-1 1,0 0 0,0 1-1,0-1 1,0 1 0,0-1-1,-1 1 1,1-1 0,0 1-1,2 0 1,-3 0 4,1 0-1,0 0 1,-1 0-1,1 1 1,-1-1 0,1 0-1,0 1 1,-1-1-1,1 1 1,-1-1 0,1 0-1,-1 1 1,1-1 0,-1 1-1,1-1 1,-1 1-1,0 0 1,1-1 0,-1 1-1,0-1 1,1 1-1,-1 1 1,3 6 111,-1 0 1,0 1-1,2 14 0,-3-17-67,8 42 385,-4-26-430,-1 0-1,1 33 1,-5-55-8,1 0 0,-1 1 1,0-1-1,1 0 0,-1 0 0,0 0 0,1 0 0,-1 1 0,0-1 0,1 0 0,-1 0 1,1 0-1,-1 0 0,0 0 0,1 0 0,-1 0 0,1 0 0,-1 0 0,0 0 0,1 0 0,-1 0 1,1 0-1,-1 0 0,0 0 0,1-1 0,-1 1 0,0 0 0,1 0 0,-1 0 0,1-1 1,-1 1-1,0 0 0,0 0 0,1-1 0,-1 1 0,0 0 0,1-1 0,9-9-38,0 1-1,-1-2 1,0 1 0,10-17-1,9-11-53,-7 12 30,-13 16 52,0-1-1,1 1 1,0 1 0,20-17 0,-28 25 11,0 0 0,0 1 0,0-1 0,0 1 0,0-1 0,0 1 1,0-1-1,0 1 0,0-1 0,0 1 0,1 0 0,-1-1 0,0 1 0,0 0 0,0 0 0,0 0 0,0 0 0,0 0 1,1 0-1,-1 0 0,0 1 0,0-1 0,0 0 0,2 1 0,-1 1 6,-1-1 1,1 0-1,-1 0 1,0 1-1,1-1 1,-1 1-1,0-1 1,0 1-1,0 0 0,0-1 1,0 1-1,0 0 1,-1 0-1,2 2 1,4 15 59,19 64 283,-21-68-358,13 48-31,-15-57 52,0 0 0,1 0-1,0 0 1,0-1 0,0 1-1,1-1 1,8 10 0,-12-15-15,1 0 0,-1 0 0,0 0 0,0 0 1,1 1-1,-1-1 0,0 0 0,0 0 0,1 0 1,-1 0-1,0 0 0,0 0 0,1 0 0,-1 0 1,0 0-1,0 0 0,1 0 0,-1 0 0,0 0 1,1 0-1,-1 0 0,0 0 0,0-1 0,1 1 1,-1 0-1,0 0 0,0 0 0,0 0 0,1 0 1,-1-1-1,0 1 0,0 0 0,0 0 0,1 0 1,-1-1-1,0 1 0,0 0 0,0 0 1,9-15 33,0-8-86,-1 0-1,-1-1 0,-1 0 0,4-34 1,-5 25-37,24-156-151,-24 142 385,-2-87 0,-3 88-72,-8-27 194,8 72-244,0 2-11,-2 7-9,0 12 28,3 27 292,10 64-1,15 33-82,-21-119-167,-3-12 28,0 0 0,1 0 0,0-1 0,1 1-1,0-1 1,11 19 0,-15-30-101,1-1-1,-1 1 1,1-1 0,0 1 0,-1-1 0,1 0-1,0 1 1,-1-1 0,1 0 0,0 1 0,0-1-1,0 0 1,-1 0 0,1 0 0,0 1-1,0-1 1,-1 0 0,1 0 0,0 0 0,0 0-1,0-1 1,-1 1 0,1 0 0,0 0 0,0 0-1,0-1 1,-1 1 0,1 0 0,0-1-1,1 0 1,22-13-30,30-20-136,-47 27-843,-6-1-4008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5:01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21 102 7648,'-19'-11'2453,"19"11"-2428,0 0 0,-1 0-1,1 0 1,0 0 0,0 0 0,0 0 0,0 0 0,0 0-1,0 0 1,0 0 0,0 0 0,0 0 0,0 0-1,0 0 1,0 0 0,0 0 0,0-1 0,0 1-1,0 0 1,0 0 0,0 0 0,0 0 0,0 0 0,0 0-1,0 0 1,0 0 0,0 0 0,0 0 0,0 0-1,0 0 1,0 0 0,0 0 0,0 0 0,0-1-1,0 1 1,0 0 0,0 0 0,0 0 0,0 0 0,0 0-1,0 0 1,0 0 0,0 0 0,0 0 0,0 0-1,0 0 1,0 0 0,0 0 0,0 0 0,0 0-1,0 0 1,0 0 0,1 0 0,-1 0 0,0 0 0,0 0-1,0 0 1,6-3 1248,10-2 407,-15 5-1528,137-37 5170,-95 26-4995,94-20-696,-126 30-792,0 0 0,19 2 1,-9-1-3273,-12 0 2023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46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5984,'8'-2'9296,"38"-8"-6619,15 3-1241,104 1 0,-32 3-1530,-40-7-301,-33-3-5193,-41 9-2124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5:01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29 8960,'-41'-3'4608,"41"-2"-4704,10 5-64,-2-9-640,5 6 448,16-5-2528,2 8 1600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5:03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10 674 3552,'-2'0'145,"-6"1"915,13 3 1889,-4-3-2657,1-1 0,0 1 0,-1-1 0,1 1 0,-1-1 0,1 0 0,-1 0-1,1 1 1,0-1 0,2-1 0,6 1 151,1-1 0,-1 0-1,1-1 1,-1 0 0,0-1 0,0 0-1,11-5 1,-4 0-82,-1 0 0,0-1 0,19-15 1,-32 22-320,0 0 0,-1-1 0,1 1 0,0-1 0,-1 0 0,0 0 0,1 0 0,-1 0 0,-1 0 0,1 0 0,0 0 0,-1-1 0,2-5 0,-2 8-23,-1-1 0,0 0 0,0 1 0,1-1 0,-1 0 0,-1 1 0,1-1-1,0 0 1,0 1 0,-1-1 0,1 0 0,0 1 0,-1-1 0,0 1 0,1-1 0,-1 1 0,0-1 0,0 1 0,0-1 0,0 1 0,0 0 0,0 0 0,0-1 0,0 1 0,-1 0-1,1 0 1,0 0 0,-1 0 0,1 0 0,-1 1 0,-2-2 0,1 1 59,0 0 0,0 0-1,0 0 1,0 0 0,0 0 0,0 1 0,-1-1-1,1 1 1,0 0 0,0 0 0,-1 0 0,1 1-1,0-1 1,-5 2 0,7-2-43,-1 1 0,1-1 0,-1 1 1,1 0-1,0-1 0,-1 1 0,1 0 0,0 0 0,-1 0 1,1 0-1,0 0 0,0 0 0,0 0 0,0 0 0,0 0 1,0 1-1,0-1 0,1 0 0,-1 1 0,0-1 1,1 0-1,-1 1 0,1-1 0,-1 1 0,1-1 0,0 1 1,-1-1-1,1 1 0,0-1 0,0 1 0,0-1 0,0 1 1,1 1-1,-1 0-19,1 0 1,0-1 0,0 1-1,0-1 1,0 1 0,1-1-1,-1 1 1,1-1 0,-1 0-1,1 0 1,0 1-1,0-1 1,0-1 0,0 1-1,2 2 1,3 1 11,0-1 0,-1 1 0,15 5 0,-10-6 38,0 0-1,0-1 1,1-1-1,-1 0 0,1 0 1,0-1-1,-1 0 1,1-1-1,0-1 0,0 0 1,-1 0-1,1-1 1,-1-1-1,1 0 0,-1 0 1,0-1-1,0 0 1,17-11-1,-2 1 4,-11 7 2,0-2-1,-1 0 1,18-14 0,-29 21-41,-3 2-5,1-1 0,0 1-1,-1-1 1,1 1-1,-1-1 1,1 1 0,-1-1-1,1 0 1,-1 1-1,1-1 1,-1 0 0,0 1-1,1-1 1,-1 0-1,0 1 1,0-1 0,1 0-1,-1 0 1,0 1-1,0-1 1,0 0 0,0 0-1,0 0 1,0-1-1,1 4 11,-1 0-1,1 0 1,0-1-1,0 1 1,0 0-1,0-1 1,0 1-1,0-1 1,0 1-1,0-1 1,1 0-1,-1 1 1,2 0-1,12 16 289,2 9 173,-17-26-501,1 0 0,0-1 0,0 1 0,0-1 1,0 1-1,0-1 0,0 1 0,0-1 1,0 1-1,0-1 0,0 0 0,0 0 0,0 0 1,0 1-1,0-1 0,2 0 0,16-2 156,-16 1-119,1-1 0,-1 1 0,0-1 1,0 0-1,0 0 0,0 0 0,0 0 0,-1 0 0,1-1 0,-1 1 1,1-1-1,-1 0 0,0 0 0,0 0 0,2-4 0,3-5 3,-1-2 1,6-15-1,-11 25-42,4-12 69,-1 0-1,-1 0 0,0-1 1,-1 1-1,-1-31 0,0 18-23,3-268-28,-4 255-42,28 425 534,-21-326-285,-3 0 1,-2 1 0,-3-1 0,-2 1-1,-15 78 1,15-119-169,1-7 20,0-1 0,0 1 0,-4 10 1,6-20-82,-1 0 0,1 1 0,0-1 1,0 0-1,-1 0 0,1 1 1,0-1-1,0 0 0,-1 0 1,1 0-1,0 1 0,-1-1 1,1 0-1,0 0 0,-1 0 0,1 0 1,0 0-1,-1 0 0,1 0 1,0 0-1,-1 1 0,1-1 1,0 0-1,-1 0 0,1-1 1,-1 1-1,1 0 0,0 0 0,-1 0 1,1 0-1,0 0 0,-1 0 1,1 0-1,0-1 0,0 1 1,-1 0-1,1 0 0,0 0 1,-1-1-1,1 1 0,0 0 0,0 0 1,-1-1-1,1 1 0,0 0 1,0-1-1,-11-12-377,8 6 328,0 0 1,0-1-1,1 0 0,0 1 0,0-1 1,0 0-1,1-11 0,0-3 56,2-30 0,0 46 17,-1-1-1,1 1 1,1 0 0,-1 0 0,1 0-1,0 0 1,0 0 0,1 0-1,0 0 1,0 1 0,0-1 0,1 1-1,0 0 1,0 0 0,0 0 0,0 1-1,1 0 1,0-1 0,7-4 0,-9 8-44,29-17-1847,-7 11-5149,-13 6 4314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45:03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45 9152,'-22'-23'13535,"26"30"-8154,1-12-5499,-4 5 115,0-1 1,0 1-1,0-1 1,0 0-1,0 1 0,0-1 1,-1 0-1,1 1 1,0-1-1,-1 0 1,1 0-1,0 0 0,0-1 1,1-3 87,0-3 545,-2 8-622,0 0-1,0 0 1,0 0-1,0 0 1,0 0-1,0 0 1,0 0 0,1 1-1,-1-1 1,0 0-1,0 0 1,0 0-1,0 0 1,0 0-1,0 0 1,0 0-1,0 0 1,0 0-1,0 0 1,0 0-1,0 0 1,0 0 0,0 0-1,0 0 1,0 0-1,0 0 1,0 0-1,0 0 1,0 0-1,0 0 1,1 0-1,-1 0 1,0 0-1,0 0 1,0 0-1,0 1 137,-7-1-2837,0 0-1344,-2 0 1178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58 4224,'0'-3'211,"12"-20"16298,-18 35-15119,-10 14-1383,-4 7 339,2 0 0,-13 36 1,-17 31 331,30-68-525,-29 39-1,38-59-62,0-1 0,-1 0-1,-1 0 1,0-1 0,0 0 0,-16 9-1,25-18-46,0 0 1,1 1-1,-1-1 0,0 0 0,-1 0 0,1-1 0,0 1 0,0 0 0,0-1 1,0 1-1,0-1 0,-1 0 0,1 0 0,0 0 0,0 0 0,-1 0 1,1 0-1,0-1 0,-3 0 0,2 0 2,0-1 0,0 1 0,1-1-1,-1 0 1,1 0 0,-1 0 0,1 0 0,0 0 0,0 0 0,0-1 0,0 1 0,0-1-1,0 1 1,-1-5 0,-8-16-35,1-2 0,1 1-1,-10-44 1,10 36-97,-12-70 162,6 24 96,13 74-161,2-1 0,-1 1 0,0 0 0,1-1 1,0 1-1,0-9 0,1 12 11,-1-1 0,0 1 0,1-1-1,-1 1 1,1-1 0,-1 1 0,1-1 0,0 1-1,-1 0 1,1 0 0,0-1 0,0 1-1,0 0 1,0 0 0,0 0 0,0 0 0,1 0-1,-1 0 1,0 0 0,0 0 0,1 0 0,-1 1-1,3-2 1,2 0 48,0 1 1,0 0-1,10-1 0,5 0 97,238-19 1080,-139 14-727,267-1 298,-307 8-802,-66 0-128,0 0-1,0 1 1,26 5 0,-35-4-3598,-16-2-653,-20 7-2921,10 0 1563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11 457 5408,'0'-1'73,"0"1"0,-1 0 0,1 0 0,0 0 0,-1 0 0,1 0 0,-1 0 0,1 0 0,0 0 0,-1 0 0,1 0 0,0 0 0,-1 0 0,1 1 0,-1-1 0,1 0 0,0 0 0,-1 0 0,1 0-1,0 1 1,0-1 0,-1 0 0,1 0 0,0 1 0,-1-1 0,1 0 0,0 0 0,0 1 0,-1-1 0,1 0 0,0 1 0,0-1 0,0 0 0,0 1 0,-1 0 0,1 0 129,1 0 0,-1 0 0,0 0 0,1-1 0,-1 1 0,0 0 0,1 0 0,-1 0 1,1 0-1,-1 0 0,1 0 0,0-1 0,1 2 0,1 1 179,0 0 1,1 0 0,-1 0 0,1-1 0,0 1 0,0-1-1,0 0 1,0 0 0,1 0 0,-1-1 0,0 0 0,1 0-1,-1 0 1,1 0 0,-1-1 0,1 1 0,-1-1-1,1 0 1,-1-1 0,1 1 0,6-2 0,-2 0-189,0 0 0,0-1 0,0 0 0,-1 0 0,1-1 0,-1 0 0,0 0 0,0-1 0,13-10 0,-4-2-31,0 0 0,-1 0-1,-1-2 1,12-19 0,46-84 208,-71 118-360,5-9 24,0 0-1,-1-1 0,7-20 1,-12 27 28,1 0 1,-1 0 0,0 0 0,0 0 0,-1 0 0,0 0 0,0 0 0,-1 0 0,-1-8 0,0 3-32,1 6 82,0 0-1,-1 0 1,0 0-1,-2-6 1,3 10-94,0 0 1,0 1-1,0-1 1,0 1-1,0-1 1,0 1 0,0-1-1,-1 1 1,1 0-1,0 0 1,-1-1-1,1 1 1,-1 0-1,0 0 1,1 1 0,-1-1-1,0 0 1,-2 0-1,2 0-19,1 1 0,-1 0-1,1 0 1,0 1-1,-1-1 1,1 0 0,0 0-1,-1 1 1,1-1 0,0 1-1,-1-1 1,1 1-1,0-1 1,0 1 0,-1 0-1,1 0 1,0-1 0,0 1-1,0 0 1,-1 2-1,-20 22 255,16-15-121,-1 0-1,2 0 1,-1 0 0,1 1 0,1 0 0,0 0 0,1 0 0,0 1 0,0-1 0,2 1 0,-1 0 0,1-1 0,1 18 0,1 18 237,7 45-1,-5-66-310,2-1 1,1 0-1,13 35 0,-11-37-46,-5-14-31,-1-1 0,2 0-1,-1 0 1,1 0 0,0-1-1,1 1 1,7 9 0,-7-12-655,0 1 0,0-1 1,1-1-1,6 6 0,-9-8-108,0-1 0,1 0 0,-1 1 0,0-1 0,0 0 0,1 0 0,-1-1 0,0 1 0,1-1 0,-1 0 0,4 0 0,13 0-2766,8-3-2335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9312,'9'14'6872,"5"9"-3713,-12-19-2944,0 1 0,-1-1-1,1 0 1,-1 0 0,0 1-1,0-1 1,0 1-1,-1-1 1,0 0 0,0 1-1,0-1 1,0 1 0,-1-1-1,1 1 1,-1-1 0,0 1-1,-1-1 1,-2 7-1,2-7-239,0 0-1,-1-1 0,1 1 0,-1-1 1,0 1-1,0-1 0,0 0 0,0 0 0,-1-1 1,1 1-1,-1 0 0,0-1 0,0 0 1,0 0-1,0 0 0,0-1 0,0 1 1,0-1-1,-7 1 0,-5 1-877,0-1-1,0 0 1,-17-2 0,23 0-84,1-1 0,-1 0 0,1 0 0,-1-1 0,1-1 0,-13-4 0,2-4-3973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 8544,'-4'-1'633,"-9"-1"3088,13 2-3606,0 0 0,-1 0-1,1 0 1,0 1-1,-1-1 1,1 0-1,0 0 1,0 0 0,-1 0-1,1 0 1,0 1-1,0-1 1,-1 0 0,1 0-1,0 0 1,0 1-1,-1-1 1,1 0-1,0 0 1,0 1 0,0-1-1,0 0 1,0 1-1,-1-1 1,1 0 0,0 0-1,0 1 1,0-1-1,0 0 1,0 1 0,0-1-1,0 0 1,0 1-1,0-1 1,0 1-1,-6 70 3923,4-45-3407,-3 19-32,-27 199 1183,29-226-1421,1 1 1,-1 23 0,7-46-227,2-3-194,-1-1 1,0 0 0,-1-1-1,1 1 1,4-17 0,7-13 111,-2 9-55,2 1 0,1 0 1,1 1-1,1 1 0,2 1 1,0 1-1,27-23 0,-38 40 86,-1 0 0,0 1 0,1 0 0,0 1 0,1 0 1,20-6-1,-29 10-41,0 0 1,0 1 0,0-1-1,0 1 1,0-1 0,0 1-1,0 0 1,0-1 0,0 1-1,0 1 1,1-1 0,-1 0 0,0 0-1,0 1 1,0-1 0,0 1-1,0-1 1,0 1 0,0 0-1,-1 0 1,1 0 0,0 0 0,0 0-1,0 1 1,-1-1 0,1 0-1,-1 1 1,1-1 0,-1 1-1,0 0 1,1-1 0,1 5-1,-1-1 12,1 0 0,-1 1 0,-1-1-1,1 1 1,-1 0 0,0 0 0,0 0-1,0-1 1,-1 1 0,0 10 0,-6 41 38,-1 37 343,9-79-285,-1-15-149,-1 0-1,0 1 0,0-1 1,0 0-1,0 0 0,0 0 1,0 0-1,0 0 0,0 0 1,1 1-1,-1-1 0,0 0 0,0 0 1,0 0-1,0 0 0,0 0 1,0 0-1,1 0 0,-1 0 1,0 0-1,0 0 0,0 0 1,0 0-1,1 0 0,-1 0 1,0 0-1,0 0 0,0 0 1,0 0-1,0 0 0,1 0 1,-1 0-1,0 0 0,0 0 1,0 0-1,0 0 0,0 0 1,1 0-1,-1 0 0,0 0 1,0-1-1,2 0-35,0-1 0,-1 0 0,1 0 0,-1 0 0,0 0 0,1 0 0,-1 0 0,0 0 0,1-3 0,18-43-218,2 0 1,34-55 0,-54 100 278,0 0 0,0 1 0,0-1 0,1 1 0,-1 0 0,0-1 0,6-2 1,-8 5-12,1-1 0,-1 1 0,1-1 1,0 1-1,0 0 0,-1 0 1,1-1-1,0 1 0,0 0 0,-1 0 1,1 0-1,0 0 0,0 0 1,-1 0-1,1 0 0,0 0 0,0 0 1,-1 0-1,1 0 0,0 0 1,0 1-1,-1-1 0,1 0 0,0 1 1,0-1-1,-1 0 0,1 1 1,-1-1-1,1 1 0,0-1 0,-1 1 1,1-1-1,-1 1 0,1-1 1,-1 1-1,1 0 0,-1-1 1,1 2-1,2 3 51,-1 0 1,0 0-1,1 1 1,-2-1-1,1 0 1,-1 1-1,2 10 1,1 45 213,-3-26-159,0 48-156,-1-51-2458,8-65-19906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5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32 6976,'5'-3'1506,"26"-7"1606,-28 10-2577,-1-1 0,1 0 0,0 0-1,-1 0 1,0 0 0,1 0 0,-1 0-1,0-1 1,6-8 7488,-8 10-7867,-2 0-79,-1 1-1,1-1 1,0 1 0,-1-1-1,1 1 1,0 0 0,0 0 0,-1 0-1,1 0 1,-3 2 0,-13 7 130,-4-1-4,0 1 1,1 1 0,-27 18 0,36-20-166,0 0 0,1 1 1,0 0-1,1 1 0,0 0 0,-15 21 0,23-27-20,-1 0 0,0 0 1,1 0-1,0 0 0,0 0 0,1 1 0,-1-1 0,0 6 0,2-8-18,0 0 0,0 0-1,-1-1 1,1 1-1,1 0 1,-1 0-1,0 0 1,1-1-1,0 1 1,-1 0-1,1-1 1,0 1-1,0-1 1,0 1-1,1-1 1,-1 1-1,4 3 1,-4-5-21,-1 0 1,1 0-1,0-1 1,0 1-1,0 0 1,0-1-1,0 1 1,0-1-1,0 1 0,0-1 1,0 1-1,0-1 1,1 0-1,-1 0 1,0 1-1,0-1 1,0 0-1,0 0 1,0 0-1,1 0 1,-1 0-1,0-1 0,0 1 1,0 0-1,0 0 1,0-1-1,0 1 1,0-1-1,1 1 1,-1-1-1,0 1 1,-1-1-1,1 0 1,0 1-1,0-1 0,0 0 1,1-1-1,5-5-171,-1 1 0,0-1 0,9-14 0,-8 12-8,61-94-630,-10 14 1366,-58 89-507,0 0-1,0 0 1,0 0-1,0 0 1,0 0-1,1 0 1,-1 0-1,0 0 1,0 0-1,0 0 1,0 0-1,0 0 1,0-1-1,0 1 1,0 0-1,1 0 1,-1 0-1,0 0 1,0 0-1,0 0 1,0 0-1,0 0 1,0 0-1,0 0 1,1 0-1,-1 0 1,0 0-1,0 0 1,0 1-1,0-1 1,0 0-1,0 0 1,0 0-1,0 0 1,1 0-1,-1 0 1,0 0-1,0 0 1,0 0-1,0 0 1,0 0-1,0 0 1,5 8 523,6 12-294,-9-15-59,7 16 210,9 31 0,-5-14-129,-4-14-222,0-1-1,1-1 0,17 27 1,-21-40-752,-4-8-297,4-7-3111,-2 1 2555,0 0 0,0 0 0,-1-1 0,1 1 0,-1-1 0,-1 0 1,1 0-1,2-10 0,7-13-2189,1 4 707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9984,'2'-2'2811,"-2"2"-2684,0 0 1,0 0 0,0 0 0,1-1-1,-1 1 1,0 0 0,0 0 0,0 0 0,0 0-1,0 0 1,1 0 0,-1 1 0,0-1-1,0 0 1,12 2 1398,12 7-398,22 7 2543,-24-8-2701,-1 0 0,-1 1 1,24 13-1,-31-12-765,0 0 0,0 0 1,-1 1-1,-1 1 1,0 0-1,0 1 1,-1 0-1,14 24 0,2 11-103,25 63 0,-35-75-122,-11-24-186,9 20-440,-10-12-2705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38:3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970 8 10880,'7'-5'3292,"-11"2"-1697,2 3-1405,0 0-1,0 0 0,-1 0 1,1 1-1,0-1 0,0 1 1,0-1-1,-3 2 0,-4 0 456,0 1-1,-17 1 1,7-1 253,-45 10 870,0 3 0,-112 44-1,-110 79-1043,237-111-1155,-68 53 0,84-54-2140,-34 35-1,46-38-1828,10-4 1403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49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109 386 2656,'-4'-2'492,"0"1"-1,0-1 1,0 1 0,0 0-1,-1 0 1,1 1 0,0-1 0,0 1-1,-1 0 1,-6 1 0,2-1 984,8 0-1245,0-1 0,0 1 0,0 0 0,0 0 0,0 0 0,0-1 0,0 1 0,1 0 0,-1-1 1,0 1-1,0-1 0,0 1 0,1-1 0,-2 0 0,1 0-83,1 1 0,-1-1 1,0 1-1,0-1 0,0 1 1,1-1-1,-1 1 0,0-1 1,0 1-1,0 0 0,0 0 1,0-1-1,0 1 0,-1 0 1,-16-6 3429,18 4-3439,0 2-27,6 1 47,1-1 0,-1 1 0,1-1 0,10-1 0,4 0-37,38 0-70,105 4 131,-154-2 130,-1 0-1,17-2 1,-29 3-253,-3 1 35,-12-3-25,-4 0 120,1 0 0,-31-6 0,6 7 445,46-1-631,0 0 1,-1 0-1,1 0 1,0 0-1,-1 0 1,1 0-1,0 0 1,-1 0-1,1 0 1,0 0-1,0 0 0,-1 0 1,1 0-1,0 0 1,-1 0-1,1 0 1,0 0-1,0 0 1,-1 0-1,1-1 1,0 1-1,0 0 1,-1 0-1,1 0 1,0 0-1,0-1 1,-1 1-1,1 0 1,0 0-1,0-1 1,0 1-1,0 0 1,-1 0-1,1-1 1,0 1-1,2 1 154,-1 8-232,11 197 826,-7-146-533,-4-37-3,-1-19-215,-1 0 1,1 0 0,1 0 0,-1-1 0,1 1 0,1 6 0,-2-9 57,0 1-39,1-1 0,-1 1 0,0-1 0,1 1 0,-1-1 0,1 1 1,-1-1-1,1 1 0,0-1 0,0 0 0,-1 1 0,1-1 1,0 0-1,0 0 0,0 0 0,1 1 0,1 0 0,-3-1-20,1 0 0,-1-1 0,1 1 1,-1-1-1,1 1 0,-1-1 0,1 1 0,-1-1 0,1 1 0,0-1 0,-1 1 0,1-1 0,0 0 0,-1 1 0,1-1 0,0 0 1,-1 0-1,1 1 0,0-1 0,0 0 0,0 0 0,2 0-18,13 8-28,-13-6 37,0 0-1,0 0 1,1 0 0,-1-1-1,1 0 1,5 2-1,14 1 47,-7 0 55,0-1-1,0-1 1,0 0 0,1-1-1,19-2 1,-33 1-70,4-1-5,-1 1 0,1-1 1,0 0-1,0 0 0,-1-1 1,1 0-1,-1 0 0,1-1 0,-1 0 1,0 0-1,9-6 0,1-2 51,-7 4-44,-1 1-1,13-13 1,12-14-137,-21 22 164,0-1 0,-1 0 0,-1 0-1,0-1 1,9-15 0,-3-5 8,-1-1-1,21-70 1,-34 94-34,-1 0 0,0 0 0,0 1 0,-1-1 0,0 0 0,-1 0-1,-1-10 1,0 1-5,1 14-16,0 1 1,0-1 0,-1 1 0,1-1 0,-1 1 0,0 0-1,0-1 1,0 1 0,-1 0 0,-4-6 0,-5-4 6,-18-17 0,20 21 15,-2-4-57,1 0 0,0-1 1,-8-16-1,5 10-17,-2-8 104,14 22-127,-2 1-1,1-1 1,-1 1-1,0 0 0,-8-9 1,11 14 53,0 0 1,0 0-1,0 1 0,0-1 1,0 0-1,0 0 1,-1 1-1,1-1 0,0 0 1,-1 1-1,1 0 1,0-1-1,-1 1 0,1 0 1,0-1-1,-1 1 1,1 0-1,-1 0 0,1 0 1,0 0-1,-1 1 1,1-1-1,0 0 0,-1 0 1,1 1-1,0-1 1,-1 1-1,1-1 0,0 1 1,-1 0-1,1 0 1,0-1-1,-2 3 0,-3 2-9,-1 1-1,1 0 0,0 0 0,-7 10 0,3-5 25,7-7-41,0 1 0,0-1 0,1 1 0,-1 0 0,1-1 0,-3 11 0,-3 5 85,-2 0-20,7-15-35,0 1 1,0 0-1,1 0 0,-3 8 0,0 2 31,5-14-14,-1-1-1,0 1 1,1-1-1,-1 1 1,1 0 0,0 0-1,-1-1 1,1 1-1,0 0 1,0 0-1,1 3 1,2 2 36,-3-6-31,1 0 0,-1 0 1,0 0-1,1 0 0,-1 0 1,1 0-1,0 0 0,-1 0 0,1 0 1,0 0-1,-1-1 0,1 1 0,1 1 1,13 8-72,-13-8 76,-1-1 1,1 1-1,-1-1 0,1 0 0,0 0 0,-1 0 0,5 2 0,-4-2 8,1 0 1,0 1-1,-1-1 0,1 1 0,-1-1 1,4 4-1,3 2 124,-8-7-236,0 2-10,5 7 95,-4-3 9,-3 1 5,2-7-5,-1 1 1,0-1-1,0 1 0,0-1 1,0 0-1,1 1 0,-1-1 1,0 1-1,0-1 0,1 0 1,-1 1-1,0-1 0,0 0 1,1 1-1,-1-1 0,0 0 1,1 0-1,-1 1 0,1-1 1,-1 0-1,0 0 0,1 1 1,4 2 90,-2-2-80,-1 1 0,1-1 0,0 1 1,0-1-1,0 0 0,1 0 0,-1 0 0,0 0 1,0-1-1,1 1 0,-1-1 0,0 0 1,0 0-1,6-1 0,9-1 54,27-7 0,-14 3 63,94-19 530,-110 24-561,-4-1-198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3136,'-8'-1'868,"8"1"-807,0 0 0,-1 0 1,1 0-1,0 0 0,0 0 0,-1 0 0,1-1 0,0 1 0,0 0 0,0 0 1,-1 0-1,1 0 0,0 0 0,0 1 0,-1-1 0,1 0 0,0 0 0,0 0 1,0 0-1,-1 0 0,1 0 0,0 0 0,0 0 0,0 0 0,-1 0 0,1 1 1,0-1-1,0 0 0,0 0 0,0 0 0,-1 0 0,1 1 0,0-1 0,0 0 1,0 0-1,0 0 0,0 1 0,0-1 0,0 0 0,0 0 0,-1 0 0,1 1 0,0-1 1,0 0-1,0 0 0,0 1 0,0-1 0,0 0 0,0 0 0,0 1 0,0-1 1,0 0-1,1 0 0,-1 0 0,0 1 0,0-1 0,0 0 0,0 1 0,0 0 611,1 1-619,0 0-1,-1-1 0,1 1 1,0 0-1,0 0 0,0-1 0,1 1 1,-1-1-1,0 1 0,1-1 1,-1 0-1,0 1 0,1-1 1,0 0-1,-1 0 0,1 0 0,3 1 1,-3 0 35,4 1 64,-1 0 1,1 0-1,0-1 1,0 0-1,0 0 1,0 0-1,0-1 1,7 1-1,7 0 213,25-1-1,2-1 15,226 25 490,-263-24-834,0 0 0,-1 0 0,1 1 0,-1 0 0,0 1 0,13 5 0,-21-7 168,-14-1-8832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4640,'4'4'8319,"1"-2"-8841,1 0 628,0 0 0,1-1 0,-1 0 1,1 0-1,-1-1 0,1 1 0,-1-2 0,9 0 0,10 0 155,60 1 275,103 1 133,-165 1-770,1 1 0,-1 2-1,0 0 1,0 1 0,26 11-1,-47-16-1476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2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2976,'5'0'3690,"-5"21"-1706,0 55-322,-5 169-49,-3-87-1324,3-28-210,0-64-44,1 15 214,-18 89 0,17-138-68,5-24-107,-1 0 0,-1 0 0,1 1 0,-1-1 0,-1-1 0,-6 16 0,4-13-362,-9 11-1774,14-21 1972,-1 1-1,0 0 1,1-1-1,-1 1 1,0-1-1,0 1 1,0-1-1,1 1 0,-1-1 1,0 0-1,0 1 1,0-1-1,0 0 1,0 0-1,0 1 1,0-1-1,0 0 1,0 0-1,0 0 1,0 0-1,1 0 0,-1-1 1,-1 1-1,-7-4-1231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 3904,'2'0'430,"1"0"340,1 0 0,-1 0 0,0 0 0,0 1 0,1-1 0,5 3 0,-8-3-710,0 1 1,0-1 0,-1 1-1,1-1 1,0 1-1,0 0 1,0-1-1,-1 1 1,1 0-1,0 0 1,0 0-1,-1-1 1,1 1-1,-1 0 1,1 0-1,-1 0 1,1 0-1,-1 0 1,0 0-1,1 0 1,-1 0-1,0 0 1,0 0-1,0 0 1,0 0-1,0 0 1,0 2-1,0 3 0,0 0 0,0 0 0,-1 0 0,0 0 0,0 0 0,-1 0 0,1 0 0,-1 0 0,0-1 0,-1 1 0,0-1 0,0 1 0,0-1 0,0 0 0,-1 0 0,1 0 0,-1-1 0,-1 1 0,-5 4 0,-4 2 70,0-1-1,-1 0 0,-25 12 1,-10 6 3,-22 14-40,37-22 59,1 0 0,-49 40 0,67-46-222,9-8 66,-1 0 0,1 1-1,0 0 1,0 1 0,-9 14-1,8-13 140,7-8-126,0 0 1,0 0 0,0 0-1,0 0 1,0 0-1,1 1 1,-1-1 0,0 0-1,1 0 1,-1 0-1,1 1 1,-1-1-1,1 0 1,-1 1 0,1 1-1,0-2 61,0-1-38,-1 1 0,1-1 0,-1 1 0,1-1 0,0 1 0,0 0 1,-1-1-1,1 1 0,0-1 0,0 1 0,0-1 0,-1 1 0,1 0 1,0-1-1,0 1 0,0 0 0,0-1 0,0 1 0,0-1 0,0 1 1,1 0-1,-1-1 0,0 1 0,0-1 0,0 1 0,1 0 0,-1-1 1,0 1-1,0-1 0,1 1 0,0 1 5,0-1-1,0 0 1,0 0-1,0 0 1,0 0 0,0 0-1,0 0 1,0 0 0,0 0-1,1-1 1,-1 1 0,0 0-1,2 0 1,22 4 145,0 0 1,0-2-1,0 0 1,47-3-1,-15 1 58,187 18 570,-223-16-764,0 2 0,23 7-1,-5-1 48,-37-10 93,-3-8-4810,0 5 3497,0-1 1,1 0-1,-1 0 1,1 1-1,0-1 1,0 0-1,0-3 1,4-6-1509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5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90 2912,'1'-5'9525,"-2"5"-9285,-1 0 247,2 0-437,0 0 1,0-1-1,0 1 0,-1 0 0,1 0 0,0 0 0,0 0 1,-1 0-1,1 0 0,0 0 0,0 0 0,-1 0 1,1 0-1,0 0 0,0 1 0,-1-1 0,1 0 0,0 0 1,0 0-1,-1 0 0,1 0 0,0 0 0,0 0 1,0 1-1,-1-1 0,-4 28 409,4-14-340,0 0 0,-4 16 0,-1 9-18,-21 174 891,20-169-792,-22 80 0,28-122-180,-8 23 278,9-24-255,-1 0 0,1 0-1,-1 0 1,1 0 0,-1 0 0,0 0-1,1 0 1,-1 0 0,0 0 0,0 0 0,0 0-1,0-1 1,0 1 0,0 0 0,0-1-1,0 1 1,0-1 0,-2 2 0,0-1 24,0-1-1,0 1 1,0-1 0,0 1 0,0-1 0,0 0-1,0 0 1,0 0 0,0 0 0,0-1 0,0 1-1,0-1 1,0 0 0,1 0 0,-1 0 0,0 0-1,0 0 1,-4-4 0,-10-7-41,0-1-1,0-1 1,2-1-1,0 0 1,0-1-1,2-1 1,0 0-1,0 0 1,-17-38-1,3-1-160,2-2 1,-17-65-1,36 100 100,1 1 0,-3-33-1,5 26-88,2 27 88,1-1-1,0 1 0,0-1 0,0 0 1,0 1-1,1-1 0,-1 1 0,1-1 0,-1 1 1,1-1-1,0 1 0,0 0 0,0-1 1,0 1-1,1 0 0,-1-1 0,0 1 1,1 0-1,0 0 0,-1 0 0,1 1 0,0-1 1,0 0-1,0 1 0,0-1 0,0 1 1,1-1-1,-1 1 0,0 0 0,1 0 1,-1 0-1,0 1 0,1-1 0,-1 0 0,1 1 1,0 0-1,3-1 0,24 0 135,1 1 0,49 6 0,61 17 1488,3 1-1023,-93-18-347,82 8 400,-100-13-359,-6 1-35,1-1-1,29-3 1,-38-4-775,-10 1-1598,-5-4-4163,-16 14-488,9-4 5844,-19 7-1975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46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2 702 4736,'-1'3'7160,"1"-3"-7049,7 7 1513,-5-5-1545,0 0 1,0-1-1,1 1 1,-1-1-1,0 0 0,0 0 1,3 2-1,2-2 154,-1 0 0,0-1 0,0 1 1,0-1-1,1 0 0,-1-1 0,0 1 0,0-1 0,0-1 0,0 1 0,0-1 0,0 0 0,0 0 1,0-1-1,-1 1 0,7-5 0,31-18 242,4-1-157,-2-3 0,45-35 0,76-88-138,-123 108-222,60-81 0,-89 106 72,-1 0 1,0-1-1,-2 0 0,-1-1 0,11-28 0,-20 45-68,0-1-1,0 1 0,0-1 1,0 1-1,-1-1 1,0 1-1,0-1 0,0 1 1,0 0-1,-1-1 0,-2-7 1,3 10 0,-1 0 1,0 0 0,0 1-1,1-1 1,-1 0 0,-1 1-1,1-1 1,0 1 0,0-1-1,-1 1 1,1-1 0,0 1-1,-1 0 1,0 0 0,1 0-1,-1 0 1,0 0 0,1 0-1,-1 0 1,0 1 0,0-1-1,0 0 1,1 1-1,-1 0 1,0-1 0,0 1-1,0 0 1,-3 0 0,-5 1-65,0 0 0,0 0 0,1 1 0,-1 0 0,1 1 1,-17 7-1,-52 29-236,72-36 311,-14 8-2,1 1 0,-23 17 0,36-24 58,1 0 0,0 0 0,0 0 0,0 0 0,1 1 0,0 0 0,0 0 1,0 0-1,1 0 0,-1 1 0,-2 9 0,2-2 27,1-1 0,1 1 0,0 0 0,0 0 0,1 0 0,1 0 0,1 0 1,0 0-1,0 0 0,2-1 0,0 1 0,0 0 0,1-1 0,1 0 0,0 0 0,9 17 0,-3-12 28,0 0-1,1-1 1,0-1-1,1 0 1,1-1-1,1 0 1,0-1-1,1-1 1,0 0-1,27 15 1,-36-23-126,10 5-55,0 0 0,1-1 1,25 8-1,-37-15-323,0 0 1,0-1-1,0 0 1,0 0-1,0 0 1,0-1-1,1 0 1,-1 0-1,0-1 1,0 1-1,0-2 1,0 1-1,0 0 1,0-1-1,6-3 1,27-16-6093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5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24 576,'-1'0'16,"1"0"0,0 0-1,-1 0 1,1-1 0,0 1 0,0 0 0,-1 0 0,1-1-1,0 1 1,0 0 0,-1 0 0,1-1 0,0 1 0,0 0-1,0-1 1,0 1 0,0 0 0,-1 0 0,1-1 0,0 1-1,0 0 1,0-1 0,0 1 0,0 0 0,0-1 0,0 1-1,0-1 1,0 1 0,0 0 0,0-1 0,0 1 0,0 0-1,1 0 1,-1-1 0,0 1 0,0 0 0,0-1 0,1 0-1,2-10 6189,-4 11-6174,1 0 0,0 0 0,0 0 0,0 0 0,0 0 0,0 0 0,0 0 0,0 0 0,0-1 0,0 1 0,0 0 0,0 0 0,0 0 1,0 0-1,0 0 0,-1 0 0,1 0 0,0 0 0,0 0 0,0 0 0,0 0 0,0 0 0,0 0 0,0 0 0,0 0 0,0 0 0,0 0 0,0 0 0,-1 0 0,1 0 0,0 0 0,0 0 0,0 0 0,0 0 0,0 0 0,0 0 0,0 0 0,0 0 0,0 1 0,0-1 0,0 0 0,0 0 0,0 0 0,0 0 0,-1 0 0,1 0 1,0 0-1,0 0 0,0 0 0,0 0 0,0 0 0,0 0 0,0 0 0,0 1 0,0-1 0,0 0 0,0 0 0,0 0 0,0 0 0,0 0 0,0 0 0,0 0 0,0 0 0,0 0 0,2 2 23,-1 0 1,0 0-1,0-1 0,1 1 1,-1 0-1,0 0 0,-1 0 1,1 0-1,0 0 0,-1 0 1,1 0-1,0 5 0,3 31 389,-3-22-409,34 293 1802,-30-63-1656,-5-91-49,14 328 478,-10-327-397,0 79 277,4 296 280,0-371-281,0-28 44,-1-19 329,2 47-627,-7-136-1493,0-17-2749,-6-17 303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00:53:5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1 293 640,'5'-25'82,"1"1"-1,1 0 1,13-30-1,-5 14 836,-12 33-648,-2 3-25,1-1-1,-1 1 1,1 0-1,1 0 0,-1 0 1,3-5-1,8-13 876,0 0 684,-7 10-743,-6 12-992,0-1 0,1 0 0,-1 0 0,0 1-1,1-1 1,-1 0 0,0 0 0,1 1 0,-1-1 0,1 0 0,-1 1 0,1-1 0,-1 1 0,1-1 0,0 1 0,-1-1 0,2 0 0,2-1 117,0 0 0,0-1 1,0 2-1,0-1 0,1 0 0,-1 1 0,1 0 0,-1 0 1,1 0-1,0 1 0,-1 0 0,7 0 0,5 1-106,0 1 1,19 4-1,-15-2 231,37 9-180,-1 2 1,0 2 0,88 41-1,-58-20-138,164 48 0,-178-66 58,188 48 126,3-20 41,406-4 967,-250-58-723,-1-15 52,-345 24-516,182-21 192,9 0-21,480-6-237,-703 31 64,372-3 254,-7 29-104,143 27 351,-489-48-515,220 12 22,202 4 237,-275-8-180,-16 0-110,-18-9 111,52 2-31,365 4-58,-410-10 195,-117-2-205,-60 3-4,2 2 20,-4-1 25,-1-1-1,1 0 0,0 1 1,-1-1-1,1 1 0,-1-1 1,1 1-1,-1 0 0,1-1 1,-1 1-1,0-1 0,1 1 1,-1 0-1,0-1 0,1 1 1,-1 0-1,0-1 0,0 1 1,0 0-1,1 0 0,0 16-87,-1-17 84,4 61-361,1-8 175,-3 112 52,-3-58-61,10 608 319,1-415-86,-21 343 747,4-554-756,-12 273 216,10-221-68,4-88-247,3-36 83,-1 21-1,-5 46 42,3-16 22,5-46 416,0-21-475,0-1-1,0 1 1,-1-1 0,1 0-1,0 1 1,0-1 0,0 0 0,-1 1-1,1-1 1,0 0 0,-1 1-1,1-1 1,0 0 0,-1 0 0,1 1-1,0-1 1,-1 0 0,1 0 0,0 1-1,-1-1 1,1 0 0,0 0-1,-1 0 1,1 0 0,-1 0 0,1 0-1,-1 0 1,1 0 0,0 0 0,-1 0-1,1 0 1,-1 0 0,1 0-1,-17-1 144,-269-35 113,56 15 202,-31-2-228,-176 20-587,44 31 111,245-7 224,23-3-73,-416 65 212,219-31-138,4-17 21,262-29-16,-57 3-105,0-5-1,-149-14 1,-220-66-390,148 24-208,48 9 377,-172-20 351,442 61-23,-100-13-108,-49-5 164,-149-8 294,73 1-227,-31-1 102,236 25-218,-522-47 158,474 39-247,-104-18 293,142 20-172,1-2 0,-49-20 0,26 6 87,-1 2 0,-1 4 0,-1 3 0,0 2 0,-106-5 0,152 18-160,1 1-1,-26 4 1,40-3 20,1 1 0,-1 0-1,1 1 1,0 0-1,0 0 1,0 1 0,0 0-1,-8 5 1,16-7 36,-1-1-1,1-1 1,-1 1 0,0 0 0,1 0-1,-1 0 1,0-1 0,1 1 0,-1-1-1,-3 1 1,0 2-775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3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2496,'11'-23'1667,"-9"20"-1147,0 0-1,0-1 0,0 1 0,-1-1 1,0 0-1,1 1 0,-1-1 0,-1 0 1,1 0-1,0 0 0,-1-5 0,1 1 661,-1 6-854,1-1 1,-1 1 0,0 0-1,0 0 1,0-1 0,0 1 0,0 0-1,-1 0 1,1 0 0,-1-1-1,1 1 1,-1 0 0,0 0-1,-1-3 1,1 4-72,-2 0 748,-1 13-154,2 1-481,1-1 0,0 0 0,3 24 1,-1-2 115,-1 221 1319,2-215-1399,15 78 0,-4-37-76,-9-49-284,0-5 408,1 39 1,-11-76-1020,-8-14-4932,14 23 5056,0 0 0,-1 0 1,1 0-1,0 0 0,0 0 0,-1 0 0,1 0 1,0 0-1,0 0 0,0 0 0,0 0 1,0 0-1,1 0 0,-1 0 0,0 0 0,0 0 1,1 0-1,-1 0 0,0 0 0,1 0 1,-1 0-1,1 0 0,-1 1 0,2-2 0,5-3-3071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3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223 160 2560,'0'-2'243,"1"0"-1,-1 1 1,0-1-1,1 0 1,-1 1 0,1-1-1,-1 1 1,1-1 0,0 1-1,-1-1 1,1 1 0,2-3-1,-2 2 30,0 1-1,0-1 1,0 0-1,0 1 0,0-1 1,0 0-1,-1 0 1,1 1-1,-1-1 1,1 0-1,-1 0 0,0 0 1,1-2-1,-1 3-107,0 0-1,0-1 1,0 1-1,0 0 1,0 0-1,-1 0 1,1-1-1,0 1 1,-1 0-1,1 0 1,0 0-1,-1-1 1,1 1-1,-1 0 1,0 0-1,1 0 1,-1 0-1,0 0 1,0 0-1,0 0 1,1 0-1,-1 1 1,0-1-1,0 0 1,-2-1-1,1 2-69,0 0 0,1-1 0,-1 1-1,0 0 1,0 0 0,0 0-1,0 0 1,0 0 0,0 0 0,0 0-1,1 1 1,-1-1 0,0 1 0,0-1-1,0 1 1,1 0 0,-1 0-1,-2 1 1,-3 2 124,0 1-1,0 0 1,0 1 0,0-1-1,-6 8 1,-30 38 692,27-32-518,11-13-250,-4 4 94,0 1-1,1 0 1,0 1 0,0 0 0,2 0-1,-7 14 1,10-17-122,0 0 1,0 0-1,1 0 0,0 0 0,1 1 0,0-1 1,0 14-1,1-19-66,1 0 1,0 0-1,0 0 1,0 0-1,0 0 1,0 0-1,1 0 0,0-1 1,0 1-1,0 0 1,0-1-1,1 1 1,-1-1-1,1 0 1,0 0-1,0 0 0,0 0 1,0-1-1,4 4 1,5 1 42,-1 0 1,1-1-1,0-1 1,0 1-1,0-2 1,1 0-1,0 0 1,0-1-1,0-1 1,17 2-1,-12-4 25,0 1 0,1-2 0,-1 0 0,0-2 0,0 0 0,34-10 0,-32 6-65,-1-2-1,-1 0 0,1-1 1,-1 0-1,-1-2 0,0 0 1,-1-1-1,16-16 1,-26 23-19,0-1 0,0-1 0,0 1 0,-1-1 0,0 0 0,0 0 0,-1 0 0,0-1 0,-1 0 0,1 1 0,-2-1 0,1 0 0,-1-1 0,-1 1 0,0 0 0,0-1 0,-1 1 0,0 0 0,0-1 0,-1 1 0,-1 0 0,1 0 0,-2-1 0,1 1 0,-1 1 0,0-1 0,-5-9 0,4 12-9,1 0 0,-1 0 0,0 1 0,-1-1 1,1 1-1,-1 0 0,0 0 0,0 0 0,-1 1 0,1 0 1,-1 0-1,0 0 0,-10-4 0,-6-1 5,0 1 0,-37-9 0,37 11-31,12 3 52,0 1-1,-1 0 1,0 0 0,1 1-1,-15 0 1,22 1-194,0 0-1,0 1 1,0-1-1,0 1 1,0 0-1,0 0 1,0 0 0,0 0-1,-3 3 1,4-3-319,-1 1 1,1 0-1,0 0 0,0 0 1,0 0-1,0 0 1,0 0-1,1 1 1,-1-1-1,0 1 0,-1 3 1,-2 9-2502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5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2144,'-2'-8'11315,"2"7"-10925,9-7 3629,13-3-2901,-3 5-813,1 1 0,0 1 0,0 0 0,0 2-1,41 0 1,-56 2-266,0 0-1,1 0 1,-1 1-1,0 0 1,0 0-1,0 0 1,0 0-1,0 1 1,0 0-1,0 0 1,0 1-1,-1-1 1,6 5-1,-9-7-19,0 1 0,-1 0 0,1-1 1,-1 1-1,1 0 0,-1-1 0,1 1 0,-1 0 0,1 0 1,-1-1-1,0 1 0,1 0 0,-1 0 0,0 0 0,0 0 1,0-1-1,1 1 0,-1 0 0,0 0 0,0 0 0,0 0 1,0 0-1,-1-1 0,1 1 0,0 0 0,0 0 0,0 0 0,-1 0 1,1-1-1,0 1 0,-1 0 0,1 0 0,-1-1 0,1 1 1,-1 0-1,1-1 0,-2 2 0,-1 1 80,0 1 0,-1-1 0,1-1 0,-1 1 1,-6 4-1,-124 61 724,67-36-644,26-14 164,28-13 67,12-5-61,3 0 128,44-12-132,0 3 0,67-5 0,-72 9-396,71-5-2512,-83 11 376,-24 0 1305,-1 0 0,1 0 0,0 1-1,-1-1 1,1 1 0,-1 0 0,1 0 0,-1 1 0,0 0 0,0-1-1,4 5 1,19 13-5288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4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28 2144,'-14'-2'866,"12"1"-587,0 1 0,0-1 0,0 1-1,1 0 1,-1 0 0,0 0 0,0 0 0,-2 0 0,1 1 76,1-1 1,-1 1 0,0-1-1,0 0 1,0 0 0,0 0-1,-5 0 1,-9-1 745,3 1-334,-10 0 1375,-40-5 0,40 3-1005,-44 0 0,45 2-713,8 1-211,0 0 0,0 1-1,0 1 1,0 0 0,1 1-1,-1 1 1,1 0 0,0 1-1,0 0 1,1 1 0,0 1-1,0 0 1,1 1 0,0 0-1,-15 15 1,10-7-35,1 2 0,0 0 0,1 1 0,1 0 0,-17 33 0,-47 118 172,60-127-99,12-28-170,0 0 0,1 0 0,0 1 0,-2 20-1,6-25-6,0 0 1,0 0-1,2 0 0,0 0 0,0 0 0,6 22 0,2-4 10,2 0 1,1-1-1,1-1 1,1 0-1,34 47 1,-24-43 43,2-2 0,2-1 0,50 43 0,-50-51-5,1-1 1,1-1-1,50 23 1,-48-25-133,-20-12 25,0-1 1,0 0 0,0 0-1,0-1 1,14 1-1,-4 1 18,8-1 43,-1 0-1,50-1 1,61-10 40,-112 4-102,-1 0-1,0-2 1,45-13 0,-57 13 18,1-2-1,-1 1 1,-1-2-1,1 0 1,-1-1 0,-1 0-1,18-16 1,104-115 50,-62 60 37,-47 52-64,88-84 128,-71 76-75,21-18-19,-56 46-60,0-1 0,-1 0 0,0 0 0,0-1-1,6-12 1,-11 18-32,0 0 0,-1-1 0,1 1 0,-1-1 0,0 0 0,-1 1 0,1-1 0,-1 0 0,0 1 0,0-1 0,0 0 0,-1 1 0,0-1 0,0 1 0,0-1 0,0 0 0,-1 1 0,-3-8 0,-4-5-94,0-1 1,-1 2 0,-14-18 0,22 32 66,-21-28 33,-2 1-1,-1 1 1,-37-31-1,-98-61 106,119 95-96,-1 2 1,-1 2-1,-59-19 0,73 30 71,0 1 0,0 2 0,-1 1 0,0 1 0,-47-1 0,-40 9-835,0 10-3807,56-4-7218,33 1 6454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4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26 445 2816,'0'0'917,"1"4"2411,1-3-3218,0 0 0,0-1-1,0 1 1,0-1 0,0 0-1,-1 0 1,1 0 0,0 0 0,0 0-1,0 0 1,0 0 0,0-1 0,0 1-1,0 0 1,-1-1 0,1 0-1,0 1 1,0-1 0,-1 0 0,1 0-1,0 0 1,-1 0 0,1 0 0,-1-1-1,1 1 1,1-2 0,5-6 66,1 0 1,-2 0 0,8-11-1,-10 13-117,5-9 31,-1 1 0,-1-1 0,0-1 0,-1 1 0,6-25 0,0 2 143,4 6-259,-20 46-90,0-1 0,0 1 0,0 15 0,-4 18 4,-67 240 678,72-279-556,-83 349 875,72-260-642,8-56 202,6-5 1166,-1-35-1588,0 0 0,0-1 0,0 1 1,0 0-1,0 0 0,0 0 0,-1 0 1,1 0-1,0 0 0,0 0 1,0 0-1,0 0 0,0 0 0,0 0 1,0 0-1,0 0 0,-1 0 0,1 0 1,0 0-1,0 0 0,0 0 1,0 0-1,0 0 0,0 0 0,0 0 1,0 0-1,-1 0 0,1 0 0,0 0 1,0 0-1,0 0 0,0 0 1,0 1-1,0-1 0,0 0 0,0 0 1,0 0-1,0 0 0,-1 0 0,1 0 1,0 0-1,0 0 0,0 0 1,0 0-1,0 1 0,0-1 0,0 0 1,0 0-1,0 0 0,0 0 0,0 0 1,0 0-1,0 1 0,-4-12 390,7-57 83,9-48-682,-10 98 196,8-43-50,22-76 0,28-52-142,-10 21-25,-41 141 127,7-24-83,28-58 0,-37 94 70,1 1 0,1-1 0,0 2 0,0-1 0,2 1 0,-1 1 0,2 0 0,16-14 0,-22 21 100,0 1 1,0 1-1,0-1 0,1 1 1,-1 0-1,1 0 1,-1 1-1,1 0 1,0 0-1,0 1 0,0 0 1,1 0-1,-1 1 1,0-1-1,0 2 0,0-1 1,0 1-1,9 2 1,-8-1 1,1 0 0,-1 0 1,0 2-1,0-1 1,0 1-1,0 0 1,0 0-1,-1 1 1,0 0-1,0 0 1,0 1-1,-1 0 1,0 0-1,8 10 1,-4 0 65,0 0 0,-1 1 1,-1 0-1,0 1 0,-1 0 1,-1 0-1,-1 1 1,-1-1-1,0 1 0,-1 0 1,-1 0-1,-1 0 0,-1 0 1,-3 26-1,2-35-2,-1 0 0,-1 0-1,1 0 1,-2 0 0,1 0-1,-1-1 1,-1 1 0,-7 11 0,8-15-2,0-1 1,0 1 0,0-1 0,-1 0-1,0 0 1,0-1 0,0 1-1,-1-1 1,1 0 0,-1 0 0,0-1-1,0 0 1,-7 3 0,-79 21 413,75-23-375,1-1 1,-1-1-1,0-1 0,-21-1 0,-67-8-272,61 4 626,12-8-4511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4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268 708 2720,'1'-1'165,"-1"1"-1,0-1 1,0 1 0,0-1-1,1 1 1,-1-1 0,0 1-1,0-1 1,1 1 0,-1 0-1,0-1 1,1 1 0,-1 0-1,1-1 1,-1 1 0,0 0-1,1-1 1,-1 1-1,1 0 1,-1 0 0,1-1-1,-1 1 1,1 0 0,-1 0-1,1 0 1,-1 0 0,1 0-1,-1 0 1,1 0 0,-1 0-1,1 0 1,-1 0 0,1 0-1,-1 0 1,1 0 0,0 0-1,2 0 1637,-13 5-340,-5 5-902,4-4-359,1 0 0,0 1-1,0 1 1,-17 17 0,-79 102 230,91-105-498,0 1 0,2 0 0,0 1 0,-11 30 0,23-48 79,-1-1 1,1 0-1,-1 1 0,2-1 0,-1 1 0,0 0 0,1-1 1,0 1-1,1-1 0,-1 1 0,1-1 0,0 1 0,2 5 0,-2-9 43,0 1-1,0-1 0,0 0 1,0 1-1,0-1 0,1 0 0,-1 0 1,1 0-1,-1 0 0,1-1 1,0 1-1,0 0 0,0-1 0,0 1 1,0-1-1,0 0 0,0 1 1,1-1-1,-1 0 0,0 0 0,1 0 1,-1-1-1,0 1 0,1-1 1,-1 1-1,1-1 0,-1 0 0,1 0 1,-1 0-1,6-1 0,-3 1 17,-1-1 0,1-1 0,0 1-1,-1 0 1,1-1 0,-1 0 0,1 0-1,-1-1 1,0 1 0,0-1 0,0 0-1,0 0 1,0 0 0,-1 0 0,1-1 0,3-5-1,1-1 11,-1-1 0,0 0-1,0 0 1,-2 0-1,6-15 1,41-120 449,-41 109-437,-1-1 0,4-43 0,-14 76-114,0-1 0,0 0 0,0 0 0,0 0 0,-1 0 0,0 0 0,-2-8 0,3 13 6,-1 1 0,1 0 0,0-1 0,0 1-1,0-1 1,0 1 0,0 0 0,0-1 0,-1 1-1,1 0 1,0-1 0,0 1 0,0 0 0,-1-1-1,1 1 1,0 0 0,0 0 0,-1-1 0,1 1-1,0 0 1,-1 0 0,1-1 0,0 1 0,-1 0-1,1 0 1,-1 0 0,1 0 0,0 0-1,-1 0 1,1-1 0,0 1 0,-1 0 0,1 0-1,-1 0 1,1 0 0,0 0 0,-1 0 0,1 1-1,-1-1 1,1 0 0,0 0 0,-1 0 0,1 0-1,0 0 1,-1 0 0,1 1 0,0-1 0,-1 0-1,1 0 1,0 1 0,-1-1 0,1 0 0,0 0-1,-1 1 1,-1 1-10,1 0 1,-1 0-1,0 0 0,1 0 0,-1 0 0,-2 4 0,0 5-13,1 1-1,0-1 0,0 1 0,1 0 0,1-1 0,-1 21 1,1-11-24,0-1 59,1 0 0,0 0-1,2-1 1,0 1 0,2 0 0,0-1-1,1 1 1,1-1 0,9 20 0,-14-35 25,1-1 0,0 1 0,0 0 0,0-1 0,1 0 1,-1 0-1,1 0 0,4 5 0,-6-7 5,0 0-1,1 0 0,-1 0 1,1 0-1,-1-1 1,1 1-1,-1 0 0,1-1 1,-1 1-1,1-1 0,-1 1 1,1-1-1,0 0 1,-1 0-1,1 1 0,0-1 1,-1 0-1,1 0 1,-1-1-1,1 1 0,0 0 1,-1-1-1,4 0 0,2-2 67,-1-1-1,1 0 0,-1 0 0,0 0 0,0-1 1,-1 1-1,7-8 0,35-42 366,-42 48-433,75-105-147,59-59 230,-133 163-240,-5 6 116,-1 0-1,1 1 1,0-1 0,-1 0 0,1 1-1,-1-1 1,1 1 0,0-1-1,-1 1 1,1-1 0,0 1 0,0-1-1,0 1 1,-1 0 0,1-1 0,0 1-1,0 0 1,0 0 0,0-1 0,-1 1-1,1 0 1,0 0 0,0 0 0,0 0-1,0 0 1,0 0 0,-1 1-1,3-1 1,0 0 16,4 0-25,0 1-1,0-1 0,0 1 0,0 1 1,0-1-1,10 5 0,-14-5 26,0 0-1,-1 0 1,1 0 0,-1 0 0,1 1-1,-1 0 1,0-1 0,0 1-1,0 0 1,0 0 0,0 0-1,0 0 1,0 0 0,-1 1 0,1-1-1,-1 0 1,1 1 0,-1-1-1,2 6 1,-1 4 21,-1 0 0,0 0 0,0 0 0,-1 0 0,-3 19 0,2-12-80,1 22 0,0-23-31,0-6 106,1-1 0,0 1-1,1 0 1,4 17 0,-5-27-10,-1 0 0,1 0 0,0 0 0,0 0 1,0 0-1,0 0 0,0 0 0,1 0 0,-1 0 1,0 0-1,1 0 0,0-1 0,-1 1 0,1-1 1,0 1-1,0-1 0,0 0 0,0 0 1,0 0-1,0 0 0,0 0 0,0 0 0,0 0 1,0-1-1,1 1 0,-1-1 0,0 1 0,0-1 1,3 0-1,-1 0 28,-1-1 1,1 1-1,-1-1 0,1 1 1,-1-1-1,1-1 1,-1 1-1,0 0 0,0-1 1,1 1-1,-1-1 1,0 0-1,-1 0 1,6-4-1,-1-2 90,1 1-1,-2-1 1,10-14 0,33-54 135,-28 41-241,2 1 0,30-34 0,-29 41 15,14-15-6,-2-1 1,40-62 0,-28 22 50,-4-3-1,57-159 0,-99 239-63,2-2-46,-1 0 0,-1 0 1,0 0-1,0 0 0,0 0 0,-1-1 0,0 1 1,-1-14-1,0 21 31,0 1 0,0-1 0,0 1 0,0 0 1,0-1-1,0 1 0,0 0 0,-1-1 0,1 1 0,0-1 0,0 1 1,0 0-1,-1-1 0,1 1 0,0 0 0,0-1 0,-1 1 1,1 0-1,0 0 0,0-1 0,-1 1 0,1 0 0,0 0 0,-1-1 1,1 1-1,-1 0 0,1 0 0,-1 0 0,-12 2-47,10-1 11,-1 1 0,0 0 0,1 1 0,0-1 0,-4 3 0,1 1 2,1 0 0,0 0 0,0 1 0,0-1 0,-5 12 0,4-8 17,-20 38-93,-22 56 0,-13 54-11,43-109 188,5-14-136,-17 74 0,28-95 48,0 0 0,0 1 1,1-1-1,1 0 0,0 0 0,2 1 1,-1-1-1,5 19 0,-3-25 78,-1 0 0,2 0 0,-1 0 0,1 0 0,0 0 0,0-1 1,1 0-1,9 12 0,-12-17-30,1 1 0,-1-1 1,1 0-1,-1 0 0,1 0 1,0 0-1,0 0 0,0 0 1,0-1-1,0 0 1,0 1-1,0-1 0,0 0 1,1 0-1,-1-1 0,0 1 1,1-1-1,-1 0 0,0 0 1,1 0-1,-1 0 0,0 0 1,7-2-1,1-2 59,0 0 0,-1 0 1,1-1-1,-1-1 0,0 0 0,16-13 0,51-49 26,-51 42-102,-10 10-28,1 0-1,19-14 0,-33 28 10,-3 1-5,0 1 0,1-1 0,-1 1 0,1 0 0,-1-1 0,1 1 1,-1 0-1,1-1 0,-1 1 0,1 0 0,0 0 0,-1-1 0,1 1 0,-1 0 0,1 0 0,-1 0 0,2 0 0,-1 1 1,-1-1 0,1 1 0,-1 0 0,1 0 0,-1-1 0,1 1-1,-1 0 1,0 0 0,1 0 0,-1 0 0,0 0 0,0-1 0,0 1 0,0 0 0,0 0 0,0 2 0,3 27-53,-1-14 23,0-1 0,4 19 0,-4-25 83,9 27-42,-10-33 25,0 0 0,1 0 0,-1 0 1,1-1-1,-1 1 0,1 0 0,0-1 0,0 1 0,3 2 0,-5-5-5,1 0 1,-1 0-1,1 1 0,-1-1 0,1 0 0,-1 0 0,1 0 0,-1 0 0,1 0 0,-1 0 0,1 0 0,-1 1 0,1-2 0,-1 1 0,1 0 0,-1 0 0,1 0 0,-1 0 0,1 0 0,-1 0 0,1 0 0,-1-1 0,1 1 1,-1 0-1,1 0 0,-1-1 0,1 1 0,14-13 179,-9 8-109,18-14 28,-5 3-114,0 1-1,1 1 1,1 0 0,44-20-1,4 9-86,-61 23 54,1 0 0,-1 1-1,0 0 1,1 0 0,-1 0-1,15 2 1,-21-1 39,1 1 0,-1-1 1,0 0-1,0 1 0,0 0 0,0-1 0,0 1 1,0 0-1,0 0 0,3 3 0,-5-4-2,0 0 0,1 0 0,-1 0 0,0 0 0,0 0 0,0 0 0,0 1 0,0-1 0,0 0-1,0 0 1,0 0 0,1 0 0,-1 0 0,0 1 0,0-1 0,0 0 0,0 0 0,0 0 0,0 0 0,0 1 0,0-1 0,0 0-1,0 0 1,0 0 0,0 0 0,0 1 0,0-1 0,0 0 0,0 0 0,0 0 0,0 0 0,0 1 0,-1-1 0,1 0 0,0 0-1,0 0 1,0 1 0,-13 3 334,-18 1-93,2-1-155,-42 11 0,62-13-126,0 1 0,0 1 0,0 0 0,1 0 0,-1 1 0,1 0 0,0 0 0,-11 11 0,12-10 11,0 0 1,1 1-1,0-1 1,1 2-1,-1-1 0,1 1 1,1-1-1,-1 1 1,1 1-1,1-1 1,-1 0-1,1 1 0,1 0 1,0 0-1,0 0 1,1 0-1,-1 12 0,2-18 23,1-1 0,-1 0 0,0 0 0,1 1 0,-1-1 0,1 0 0,0 0 0,0 0 0,1 3 0,-1-4 13,-1-1 0,0 1 0,0-1 1,1 1-1,-1-1 0,1 1 1,-1-1-1,0 0 0,1 1 0,-1-1 1,1 1-1,-1-1 0,1 0 1,-1 1-1,1-1 0,-1 0 0,1 0 1,-1 1-1,1-1 0,-1 0 1,1 0-1,0 0 0,-1 0 1,1 0-1,-1 0 0,1 0 0,0 0 1,-1 0-1,1 0 0,-1 0 1,1 0-1,0 0 0,-1 0 0,1 0 1,-1-1-1,1 1 0,-1 0 1,1-1-1,-1 1 0,1 0 0,0-1 1,8-8 89,0 0 0,0 0 0,-1-1 0,0-1 0,-1 1 0,11-21 0,-6 11-35,75-104 69,-80 114-110,1-6-150,-6 12-221,-3 11 65,-4 11 210,3-12 46,0 1-1,1 0 0,-1-1 0,1 1 0,1 0 0,-1 0 1,2 11-1,0-9-3,0 0 0,1 0 1,0-1-1,0 1 1,1-1-1,0 0 0,0 1 1,8 11-1,-9-17 44,1 1-1,0 0 0,0-1 1,0 0-1,0 1 1,1-1-1,-1 0 0,1-1 1,0 1-1,0-1 1,0 0-1,0 0 0,0 0 1,0 0-1,1-1 1,-1 1-1,0-1 0,7 1 1,-4-2 7,0 0 1,0 0-1,1 0 1,-1-1-1,0 0 1,0 0 0,0-1-1,0 0 1,-1 0-1,1-1 1,-1 0-1,1 0 1,11-8-1,2-3 54,0 0 1,29-30-1,-18 12 57,28-39 0,-47 54-95,0 0 0,-1-1 0,-1-1 0,11-26 0,22-78 18,68-240-115,-110 359 40,0 1 1,0-1-1,0 0 0,0 0 1,-1 0-1,1 0 0,-1 0 1,0 0-1,-1-6 0,1 10 9,0-1 1,0 0-1,0 0 0,0 1 0,0-1 0,0 0 0,-1 1 0,1-1 0,0 0 0,0 1 0,-1-1 0,1 0 0,0 1 0,-1-1 1,1 0-1,-1 1 0,1-1 0,-1 1 0,1-1 0,-1 1 0,1-1 0,-2 0 0,2 1-1,-1 0 0,1 0 0,-1 0 0,1 0 0,-1 0 1,0 1-1,1-1 0,-1 0 0,1 0 0,-1 0 0,1 0 0,-1 1 0,1-1 0,-1 0 0,1 1 0,-1-1 0,1 0 0,-1 1 0,1-1 0,0 1 1,-1-1-1,-3 5-42,0-1 1,1 1-1,0-1 1,-4 8 0,-6 15-16,1 1-1,1 1 1,-12 53 0,-9 94 8,23-117-7,3-22 109,1-1-1,2 1 1,2 0 0,1 0 0,6 43-1,-3-56 39,-2-15-72,0-1 1,0 1-1,0 0 1,1-1 0,1 1-1,-1-1 1,2 1-1,-1-1 1,8 12 0,-11-19-77,0-1 0,0 1 0,1-1 1,-1 1-1,0-1 0,0 1 0,1-1 1,-1 0-1,0 1 0,1-1 0,-1 0 0,1 1 1,-1-1-1,0 0 0,1 1 0,-1-1 1,1 0-1,-1 0 0,1 1 0,-1-1 0,1 0 1,-1 0-1,1 0 0,-1 0 0,1 0 1,-1 0-1,1 0 0,0 0 0,0-1-443,0 1 0,0-1 0,0 0 0,0 0-1,0 0 1,0 0 0,0 0 0,0-1 0,1-1 0,7-6-1537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4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5632,'-19'-12'2560,"24"9"-2208,-5-2 512,0 10-544,4-10-480,6 5 64,3-4 0,0 4 64,0-3 448,1 6-224,-4-3 64,3 4-160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4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5472,'-21'-14'2496,"29"11"-2176,5 0 608,11-2-576,25-7 544,5 4-480,45-4 384,4 4-448,19 0 128,-9 8-320,3-4 576,-13 8-448,10-4 32,-10 5-192,-3-5-4448,-16 0 2336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5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1243 1472,'0'0'64,"0"1"-1,0-1 1,0 1-1,1-1 1,-1 0-1,0 1 1,1-1 0,-1 1-1,0-1 1,1 1-1,-1-1 1,0 0 0,1 1-1,-1-1 1,1 0-1,-1 1 1,1-1 0,-1 0-1,0 0 1,1 0-1,-1 1 1,1-1 0,-1 0-1,1 0 1,-1 0-1,2 0 1,18 3 2005,-14-2-1439,1 0-345,1 0-1,-1-1 1,1 0 0,-1 0 0,1 0-1,-1-1 1,1 0 0,-1-1 0,1 0-1,-1 0 1,0 0 0,0-1 0,0 0-1,-1-1 1,1 1 0,-1-1-1,1 0 1,-1-1 0,-1 0 0,1 0-1,-1 0 1,9-10 0,0-8 309,0 0 0,13-34 0,17-55 221,19-60 156,-3 1-539,-59 167-578,1 0 0,0 0 0,0 0 0,5-7 0,-7 11 132,0 0 1,0-1-1,1 1 0,-1-1 0,0 1 0,1 0 0,-1-1 1,0 1-1,1 0 0,-1 0 0,0-1 0,1 1 0,-1 0 0,1 0 1,-1-1-1,1 1 0,-1 0 0,1 0 0,-1 0 0,0 0 1,1 0-1,-1 0 0,1 0 0,-1 0 0,1 0 0,-1 0 0,1 0 1,-1 0-1,1 0 0,-1 0 0,1 0 0,-1 0 0,1 0 0,-1 1 1,1-1-1,-1 0 0,0 0 0,1 0 0,-1 1 0,1-1 1,-1 0-1,0 1 0,1-1 0,-1 0 0,0 1 0,0-1 0,1 1 1,-1-1-1,0 0 0,0 1 0,1-1 0,-1 1 0,0 0 1,9 16-2,0 0 0,-2 1 0,0 0 0,-1 0 0,-1 1 0,-1-1 0,0 1 0,1 33 0,-3 12 263,-8 79-1,5-121-117,0-12-38,-4 35 167,5-42-169,-1 0 0,1 0 0,-1-1 0,0 1 0,0 0 0,-1 0 0,1-1 0,-1 1 0,1 0-1,-1-1 1,0 1 0,-2 1 0,3-3-36,0-1 0,0 1 1,0-1-1,0 1 0,1-1 0,-1 1 0,0-1 0,-1 0 0,1 0 0,0 1 1,0-1-1,0 0 0,0 0 0,0 0 0,0 0 0,0 0 0,0 0 0,0-1 0,0 1 1,0 0-1,0 0 0,0-1 0,0 1 0,0-1 0,0 1 0,0-1 0,0 1 1,0-1-1,1 0 0,-2 0 0,-3-3 98,1 1 0,0-1 0,0 0 0,-6-7-1,2-1-77,0-1 0,0 0 0,1 0 0,-6-16 0,-7-15-161,-10-19-1545,66 126-342,-27-49 1799,-5-7 219,0-1 0,1 1 0,0 0 0,1-1 1,0 0-1,-1-1 0,2 1 0,-1-1 0,1 0 0,-1-1 0,2 1 0,-1-1 1,0-1-1,1 1 0,-1-1 0,1-1 0,0 1 0,0-1 0,0-1 1,0 0-1,0 0 0,1 0 0,-1-1 0,0 0 0,0-1 0,0 1 1,0-2-1,9-1 0,2-3 98,-1-1 0,0-1 1,0 0-1,0-2 0,-1 1 0,30-25 0,-10 3 211,53-60 0,-53 52-492,79-64 1,-111 99 56,0 0 1,0 0-1,1 1 1,-1 0-1,10-4 1,-13 6 79,1 1 1,-1-1-1,1 1 1,-1-1 0,1 1-1,-1 0 1,1 0 0,-1 0-1,1 0 1,-1 0 0,1 1-1,-1-1 1,0 1 0,1-1-1,-1 1 1,5 2 0,10 6-3,-9-4 174,1 0 1,1-1-1,12 4 0,-98-32 1329,66 20-1524,-1 1 1,0 0 0,-12-2-1,19 5-9,-1-1 0,1 1 0,0 0 0,0 0 0,0 1 0,-1-1 0,1 1 0,0 0-1,0 0 1,0 0 0,-5 2 0,5-1-7,0 0-1,0 0 1,0 0 0,0 1-1,1-1 1,-1 1 0,1 0-1,-1 0 1,1 0 0,0 0-1,0 1 1,0-1 0,1 1-1,-1 0 1,1 0 0,0 0-1,0 0 1,0 0 0,0 0-1,1 0 1,0 1 0,0-1-1,-1 5 1,1 3-16,0 0 0,1 0 0,0-1-1,1 1 1,0 0 0,4 13 0,1 0 92,16 44-1,-16-54 41,0 0 0,1-1-1,1 0 1,17 23 0,-23-35-52,-1-1 1,1 1 0,-1 0-1,1-1 1,0 1 0,-1-1-1,1 0 1,0 0 0,0 1-1,0-1 1,0-1 0,0 1-1,0 0 1,0 0 0,0-1-1,1 1 1,-1-1 0,0 0-1,0 1 1,1-1 0,-1 0-1,0 0 1,0-1 0,0 1-1,1 0 1,-1-1 0,0 1-1,0-1 1,0 0 0,0 0-1,0 0 1,0 0 0,4-2-1,5-5 72,0 1 0,0-2 0,-1 0 0,14-14 0,-9 7-25,44-39 23,97-71 1,-127 109-170,0 0 0,0 2 1,2 2-1,35-12 0,-56 22 43,1 1 0,-1 0 0,1 0 1,0 1-1,-1 0 0,1 1 0,0 0 0,0 1 0,-1 0 0,1 1 0,-1 0 0,1 1 1,-1 0-1,0 0 0,0 1 0,0 0 0,11 8 0,-17-10 108,6 4-114,-10-6 65,0 0-1,0-1 0,0 1 1,0 0-1,0 0 0,0 0 1,0 0-1,0 0 0,0 0 1,0 0-1,0 0 0,0 0 1,0 0-1,0 0 0,0-1 1,0 1-1,0 0 0,0 0 1,1 0-1,-1 0 0,0 0 1,0 0-1,0 0 0,0 0 1,0 0-1,0 0 0,0 0 1,0 0-1,0 0 0,0 0 1,0 0-1,0 0 0,0 0 1,0 0-1,1 0 0,-1 0 0,0-1 1,0 1-1,0 0 0,0 0 1,0 0-1,0 0 0,0 0 1,0 0-1,0 1 0,0-1 1,0 0-1,1 0 0,-1 0 1,0 0-1,-6-11 19,5 8-27,0 1 1,0-1-1,0 1 1,-1 0-1,0-1 1,1 1-1,-1 0 1,0 0-1,-2-2 1,1 1-33,-1 0 1,1 1 0,-1-1-1,0 1 1,1-1 0,-1 1-1,0 1 1,0-1 0,0 0-1,-1 1 1,-6-2 0,7 3-16,-1 0 0,0 0 1,1 1-1,-1-1 0,0 1 1,1 0-1,-1 0 0,1 0 1,-1 1-1,1 0 0,-6 3 1,0 0-16,1 0 1,0 1-1,0 0 1,1 1 0,0 0-1,0 0 1,0 1-1,1 0 1,-11 17 0,7-8-1,0 1 1,2 0-1,0 1 1,-8 26-1,14-35 27,0 0 0,1 0-1,0 0 1,0 0 0,1 1 0,0 12 0,2-17 34,-1 0 0,1 0 1,0-1-1,0 1 0,0 0 1,1 0-1,0-1 1,0 1-1,1-1 0,0 0 1,-1 1-1,7 7 0,-7-12 7,-1 1 0,1 0 0,-1-1-1,1 1 1,-1-1 0,1 1 0,0-1-1,0 0 1,-1 0 0,1 0 0,0 0-1,0 0 1,0 0 0,0-1 0,1 1-1,-1 0 1,0-1 0,0 0 0,0 0 0,0 1-1,1-1 1,-1 0 0,0-1 0,0 1-1,0 0 1,0-1 0,0 1 0,1-1-1,2-1 1,0-1 25,-1 0 0,0 0 0,0 0-1,0 0 1,-1-1 0,1 1 0,-1-1 0,5-7 0,20-38 162,-22 40-163,75-164 240,-61 129-259,-15 32-6,2-2-37,-2 1 0,1-1 0,3-17 0,-8 17-259,-4 17-131,-10 21-155,12-20 567,-4 6-66,1 1 0,1 0 0,0 1 0,1-1 0,0 0 0,0 17 0,3 69 72,-1-87 25,1 0-1,1 0 0,0 0 1,0-1-1,7 17 0,-9-25-29,0 0-1,1 1 1,0-1 0,-1 0-1,1 0 1,0 1-1,-1-1 1,1 0-1,0 0 1,0 0-1,0 0 1,0 0 0,0 0-1,0-1 1,0 1-1,0 0 1,0 0-1,1-1 1,-1 1-1,0 0 1,0-1 0,1 0-1,-1 1 1,0-1-1,1 0 1,-1 1-1,0-1 1,1 0-1,-1 0 1,0 0-1,1 0 1,-1 0 0,0-1-1,1 1 1,-1 0-1,0-1 1,1 1-1,0-1 1,7-3 64,0 0 0,0 0 0,-1-1 0,12-8 0,-19 12-71,152-118 213,-61 44-65,-73 61-143,-1 0 0,-1-1 0,0-1 0,-1-1 0,-1 0 0,0-1 0,15-26 0,3-19 109,38-106-1,20-76-220,-83 223-286,9-36 0,-17 51 40,-5 10 107,-5 10 127,2 6 45,1-1 0,1 2 0,-5 19 0,1 2-14,-80 360-297,85-371 398,2 1 0,0 1 0,2-1 0,6 55 0,-4-81 34,0 0 1,0 0 0,1 0 0,-1 0-1,1 0 1,0 0 0,5 7 0,-6-11-28,-1 0 1,1 0 0,0-1 0,-1 1-1,1 0 1,0 0 0,0-1 0,0 1-1,0 0 1,0-1 0,0 1 0,-1-1-1,1 1 1,1-1 0,-1 1 0,0-1-1,2 1 1,-2-1-2,0 0 0,0-1 0,1 1 1,-1 0-1,0-1 0,0 1 0,0 0 0,1-1 0,-1 1 0,0-1 0,0 0 1,0 1-1,0-1 0,0 0 0,0 0 0,0 0 0,0 0 0,0 1 1,1-3-1,24-27 222,95-115 157,-89 103-317,44-77 0,73-179-57,-65 128-135,-81 163 42,0 1 1,-1 0-1,1-1 0,-1 0 1,0 1-1,-1-1 1,1 0-1,-1-7 1,-1 13 46,0 0 0,0 1 0,0-1 0,0 0 0,0 1 0,0-1 0,0 0 0,0 0 0,0 1 0,0-1 0,-1 0 0,1 1 0,0-1 0,-1-1 0,0 2 8,1 0-1,-1 0 1,0 0-1,1 0 1,-1 0-1,1 0 1,-1 0 0,0 0-1,1 0 1,-1 0-1,0 0 1,1 0-1,-1 0 1,1 1-1,-1-1 1,1 0-1,-1 0 1,0 1 0,1-1-1,-1 0 1,1 1-1,-1 0 1,-11 7-61,1 0 0,0 1 0,1 1 0,0 0 0,0 0 0,1 1 1,0 0-1,1 0 0,-13 24 0,-2 11 78,-23 63 0,-63 230-63,105-321 71,0-1-1,2 0 1,0 1-1,0 0 1,2 20-1,1-27 8,0 0 1,1 0-1,0 0 0,1 0 0,0-1 1,0 0-1,1 1 0,1-1 0,7 13 1,-6-14 16,-1-1 0,1 0 1,0-1-1,0 1 0,1-1 0,0 0 1,9 6-1,-12-10-1,0-1 1,0 1 0,1-1-1,-1 0 1,0 0 0,1-1-1,0 1 1,-1-1 0,1 0-1,0 0 1,-1 0 0,1-1-1,0 0 1,0 0-1,0 0 1,7-2 0,1 0 19,-1-2 1,0 1-1,0-2 1,0 0-1,-1 0 1,0-1-1,0 0 1,16-12-1,5-8 99,37-37 1,-68 62-153,7-8 14,0 0-1,0 0 1,-1-1-1,-1 1 0,0-2 1,0 1-1,-1-1 1,0 0-1,-1 0 0,0 0 1,-1 0-1,0-1 1,-1 1-1,0-1 0,-1 0 1,0 0-1,-2-20 1,1 29-56,-1 0 1,0-1 0,1 1 0,-1 0 0,0-1-1,-1 1 1,-1-3 0,3 5 28,0 1 0,-1-1 0,1 0-1,-1 1 1,1-1 0,-1 1 0,1-1 0,-1 1 0,1-1 0,-1 1 0,1-1 0,-1 1-1,1 0 1,-1-1 0,0 1 0,1 0 0,-1-1 0,0 1 0,1 0 0,-1 0 0,0 0-1,1-1 1,-1 1 0,0 0 0,0 0 0,1 0 0,-1 0 0,0 0 0,0 0 0,1 1-1,-1-1 1,0 0 0,1 0 0,-1 0 0,0 1 0,1-1 0,-2 1 0,-4 3-61,0 0 0,0 1 0,0 0 0,1 0 0,-1 0 0,-7 11 0,-27 42-265,39-57 330,-5 8 5,1-1 0,1 1 0,-1 1 0,2-1 0,-1 1 0,1-1 0,1 1 0,0 0 0,0 0 0,1 0 0,0 0 0,0 0 1,1 1-1,1-1 0,0 0 0,0 0 0,1 0 0,0 0 0,1-1 0,0 1 0,6 12 0,-7-17 1,2 4 53,0 0 0,1 0 0,0 0 0,0 0 0,9 10 0,-12-18-29,-1 1 0,0-1 0,1 1-1,0-1 1,-1 0 0,1 1 0,0-1-1,0 0 1,0 0 0,-1 0-1,1-1 1,0 1 0,0 0 0,0-1-1,0 1 1,1-1 0,-1 0-1,0 0 1,0 1 0,0-1 0,0-1-1,0 1 1,0 0 0,0 0 0,0-1-1,0 1 1,0-1 0,0 0-1,0 0 1,0 1 0,0-1 0,2-2-1,15-9 67,-1-2-1,-1 0 1,26-27-1,21-17 44,55-29-84,-112 82-24,15-12 144,0-1 0,32-35 0,-53 52-170,0 0 1,0 0 0,0 0 0,0 0-1,0-1 1,-1 1 0,1 0-1,0 0 1,-1 0 0,1-1-1,0 1 1,-1 0 0,0-1 0,1 1-1,-1 0 1,0-1 0,0 1-1,0-1 1,1 1 0,-2 0 0,1-1-1,0 1 1,0-1 0,0 1-1,-1 0 1,1-1 0,0 1 0,-1 0-1,1-1 1,-1 1 0,0-1-1,-1 0-18,0 0 0,1 1 0,-1 0-1,0-1 1,1 1 0,-1 0-1,0 0 1,0 0 0,0 0 0,0 0-1,0 0 1,0 1 0,-1-1-1,1 1 1,0 0 0,0-1 0,0 1-1,-4 0 1,2 0-18,0 0-1,0 0 1,0 0-1,-1 0 1,1 1 0,0 0-1,0 0 1,0 0-1,-4 2 1,8-3 40,0 0 0,0 0 1,0 0-1,0 1 0,0-1 0,0 0 0,-1 0 0,1 0 0,0 1 1,0-1-1,0 0 0,0 0 0,1 0 0,-1 1 0,0-1 1,0 0-1,0 0 0,0 0 0,0 1 0,0-1 0,0 0 1,0 0-1,0 0 0,0 1 0,1-1 0,-1 0 0,0 0 1,0 0-1,0 0 0,0 1 0,0-1 0,1 0 0,-1 0 0,0 0 1,0 0-1,0 0 0,1 0 0,-1 0 0,0 1 0,11 4 67,12 1-163,-16-5 99,0 1-1,0 0 0,0 0 0,0 1 0,-1 0 0,10 6 1,-9-5-64,1 1-42,0 1 0,12 11 1,-18-15 93,0 0 1,0 0 0,0 0 0,0 0 0,-1 1-1,1-1 1,-1 1 0,0-1 0,0 1 0,0 0-1,0-1 1,0 1 0,1 5 0,-1 8 31,2 0 0,0-1 0,1 0 0,9 26 1,-10-36 2,-1 1 1,1-1-1,-1 0 1,2 0-1,-1 0 0,0 0 1,1 0-1,0-1 1,0 1-1,0-1 1,1 0-1,0 0 1,-1-1-1,1 0 1,8 5-1,-11-8-9,0 1 0,0-1 0,0 0-1,0 1 1,0-1 0,0 0 0,0 0 0,0 0 0,0 0 0,0-1-1,0 1 1,0-1 0,0 1 0,0-1 0,-1 1 0,1-1 0,0 0-1,0 0 1,1-1 0,5-3 112,0-1-1,11-10 0,-16 14-103,45-44 87,60-75 1,-99 109-165,-7 9 34,0 0 1,1 0-1,-1 1 0,1-1 1,4-3-1,-12 28-183,-3 28 0,7-43 165,-1 10 86,0-8-11,1 1 1,0-1-1,0 1 0,1-1 1,0 1-1,2 15 0,-1-25-24,-1 1-1,0-1 1,0 0-1,0 0 1,1 1 0,-1-1-1,0 0 1,1 0-1,-1 0 1,0 1-1,0-1 1,1 0-1,-1 0 1,0 0-1,1 0 1,-1 0-1,0 0 1,1 0 0,-1 1-1,0-1 1,1 0-1,-1 0 1,0 0-1,1 0 1,-1 0-1,0-1 1,1 1-1,-1 0 1,0 0-1,1 0 1,-1 0 0,0 0-1,1 0 1,-1 0-1,0-1 1,0 1-1,1 0 1,-1 0-1,0 0 1,1-1-1,21-13 102,-10 7-44,8-5-8,4-3 18,42-18 0,-23 14-149,-27 12 10,0 0 0,1 0 0,-1 2 0,1 0 1,20-3-1,-35 7 48,-1 1 1,1 0 0,0 0 0,-1-1 0,1 1 0,-1 0-1,1 1 1,-1-1 0,1 0 0,0 0 0,-1 1 0,1-1-1,-1 1 1,1-1 0,-1 1 0,0 0 0,1-1 0,-1 1-1,0 0 1,1 0 0,-1 0 0,0 0 0,2 2 0,-2-1 7,-1 0 1,1-1 0,0 1 0,-1 0 0,1 0-1,-1 0 1,1 1 0,-1-1 0,0 0 0,0 0-1,0 0 1,0 0 0,0 0 0,-1 0 0,1 0-1,-1 3 1,-4 12 20,-13 30-1,1-5 246,17-42-259,0 0 0,0 0 0,0 0 0,0 0 1,0 0-1,0 1 0,0-1 0,0 0 1,0 0-1,0 0 0,0 0 0,0 0 0,0 0 1,0 1-1,0-1 0,0 0 0,0 0 0,0 0 1,0 0-1,0 0 0,0 0 0,0 1 0,0-1 1,0 0-1,0 0 0,0 0 0,0 0 0,0 0 1,0 0-1,0 1 0,0-1 0,0 0 1,0 0-1,0 0 0,0 0 0,1 0 0,-1 0 1,0 0-1,0 0 0,0 0 0,0 1 0,0-1 1,0 0-1,0 0 0,1 0 0,-1 0 0,0 0 1,0 0-1,0 0 0,0 0 0,0 0 1,1 0-1,9-4 250,18-13-26,-22 14-187,38-24-191,68-29-1,-105 52 144,-1 1-59,1 0 0,0 0 0,1 1 0,12-3 0,-18 4 56,-1 1 0,0 0-1,0 0 1,0 0 0,1 0-1,-1 0 1,0 0 0,0 0-1,0 0 1,0 0-1,1 1 1,-1-1 0,0 1-1,0-1 1,0 0 0,0 1-1,0 0 1,0-1-1,0 1 1,0 0 0,0-1-1,0 1 1,0 0 0,0 0-1,0 0 1,-1 0-1,1 0 1,0 0 0,-1 0-1,1 0 1,-1 0 0,1 0-1,-1 0 1,1 0-1,-1 1 1,0-1 0,1 2-1,-1 3 21,0-1-1,0 1 0,0 0 1,-1-1-1,1 1 0,-4 10 1,-2 17 61,6-31-69,0 1-1,0-1 1,0 0-1,1 0 1,-1 1-1,0-1 1,1 0-1,-1 0 1,1 0-1,0 0 0,2 4 1,-3-5 0,1-1 1,-1 1-1,1 0 0,0-1 0,-1 1 1,1-1-1,0 1 0,-1-1 0,1 1 1,0-1-1,0 1 0,-1-1 1,1 0-1,0 1 0,0-1 0,0 0 1,0 0-1,-1 0 0,1 0 1,0 0-1,0 0 0,0 0 0,0 0 1,0 0-1,-1 0 0,1 0 0,0 0 1,0-1-1,0 1 0,0-1 1,28-12 140,-28 12-142,152-78 288,-70 43-191,-11 5-57,82-48 0,-149 76-86,0 1 0,-1-2 0,1 1 0,-1 0 0,4-6 1,-7 5-123,-7 4 53,-13 4-12,-7 8 6,0 0 0,-43 30 0,66-40 107,-7 4-22,1 1 1,0 1-1,0-1 1,0 1-1,1 1 1,-8 11 0,12-15 20,0 1 1,0-1-1,1 1 1,0 0-1,0 0 1,1 0-1,-1 0 1,1 1-1,1-1 1,-1 0 0,1 1-1,-1 10 1,2-16 22,0 1 1,0-1 0,0 1 0,0-1-1,1 1 1,-1-1 0,0 1 0,1-1-1,-1 1 1,1-1 0,-1 1 0,1-1-1,-1 0 1,1 1 0,1 1-1,-1-3 12,-1 1-1,1-1 0,0 0 0,-1 1 0,1-1 0,0 1 0,-1-1 0,1 0 1,0 0-1,0 1 0,-1-1 0,1 0 0,0 0 0,0 0 0,-1 0 0,1 0 1,0 0-1,0 0 0,-1 0 0,1 0 0,1-1 0,2 0 60,1-1 1,-1 0-1,0 0 0,0 0 1,-1 0-1,1-1 0,0 1 1,4-5-1,25-26 90,37-46 0,-62 70-159,0-1-35,0-1 0,8-15 0,-13 22-40,-1-1 1,1 1 0,-1-1 0,-1 0 0,1 0 0,-1 0 0,1 0 0,0-7 0,-12 48-651,-3 19 455,-6 33 297,7-22 19,-3-1 1,-3 0-1,-2-1 0,-3-2 1,-37 71-1,-62 85-18,105-185 2,-35 62 246,43-82-202,0 0 1,-1 0 0,0-1-1,-17 17 1,25-28-77,0 1 1,0 0 0,0-1-1,-1 1 1,1-1 0,0 1-1,0-1 1,-1 0 0,1 0-1,-1 0 1,1-1 0,-1 1-1,1 0 1,-1-1 0,0 0-1,1 0 1,-1 0 0,0 0-1,1 0 1,-1 0 0,1 0-1,-1-1 1,1 1 0,-1-1-1,-3-1 1,-1-2 1,1 1 0,-1-1 0,1-1 0,0 1 0,0-1-1,0 0 1,-6-8 0,-7-7 38,1-1 0,1-1-1,1 0 1,-23-44 0,31 50-41,1 0 0,1 0 0,0-1 0,1 0 1,1 0-1,1 0 0,0-1 0,0-28 1,3 21-49,2 0 1,1 1-1,0-1 1,2 1-1,1 0 1,17-46-1,-15 52-4,1 0-1,1 0 0,0 1 0,1 0 0,1 1 1,0 0-1,1 1 0,1 0 0,17-13 1,-10 10 17,55-42-413,-66 53-1868,-2 6 613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5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54 100 6880,'-40'-31'3136,"30"22"-2720,7 1 32,6 8-320,-3-8 160,0 1-160,0-6-192,5 6 0,-5-6-2016,5 9 1152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9 208 6048,'-8'-15'2752,"101"15"-2400,-20-9 1664,-2 6-1184,74-22 1568,-2 2-1376,36-14 127,-16 9-703,21 0-192,-17 13-160,-1-2 192,-22 9-160,-22 8-1248,-28 5 609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5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469 692 3488,'6'-5'7989,"-31"7"-7294,-1 0 0,-35 9 0,37-6-601,1 2 0,0 0 1,0 1-1,1 2 0,-32 18 0,40-20-66,0 1 1,1 0-1,0 1 0,1 1 1,0 0-1,1 1 0,0 0 1,1 0-1,-10 17 0,7-7-36,0 0-1,-11 31 0,22-47 107,-1 1 1,1 0-1,0-1 0,1 1 0,-1 0 1,2-1-1,-1 1 0,1 0 0,-1 0 1,2 0-1,-1 0 0,1 0 0,3 12 1,-3-18-71,-1 0 1,1 1 0,0-1-1,-1 0 1,1 0 0,0 0 0,0 0-1,0 0 1,0 0 0,0 0-1,0 0 1,0 0 0,0 0 0,0-1-1,0 1 1,1 0 0,-1-1 0,0 1-1,0-1 1,1 1 0,-1-1-1,0 0 1,1 1 0,-1-1 0,0 0-1,1 0 1,-1 0 0,0 0 0,1 0-1,-1 0 1,1-1 0,0 1-1,5-2 79,0 1 0,0-1 0,0-1 0,-1 1 0,8-5 0,7-4 91,-1-2-1,0 0 1,-1-1 0,27-26 0,64-76 319,-78 80-327,-27 31-216,0 0 0,-1 0 0,1-1 0,-1 0 0,-1 0 0,1 0 0,-1 0 0,0-1 0,0 1 0,-1-1 0,0 0 0,0 0 0,0 1 0,-1-1 0,0-9 0,-1 16 10,1 0 0,-1-1 0,0 1 0,0 0 0,0 0 1,0-1-1,0 1 0,0 0 0,0-1 0,0 1 0,0 0 0,0 0 0,0-1 1,0 1-1,0 0 0,-1-1 0,1 1 0,0 0 0,0 0 0,0-1 0,0 1 1,0 0-1,0 0 0,-1-1 0,1 1 0,0 0 0,0 0 0,-1 0 0,1-1 1,0 1-1,0 0 0,0 0 0,-1 0 0,1 0 0,0-1 0,-1 1 0,1 0 1,0 0-1,0 0 0,-1 0 0,1 0 0,0 0 0,-1 0 0,1 0 0,0 0 1,0 0-1,-1 0 0,1 0 0,0 0 0,-1 0 0,1 0 0,0 0 0,0 0 1,-1 1-1,1-1 0,0 0 0,-1 0 0,-15 12-217,15-12 229,-2 4 4,0-1-1,0 0 0,1 1 0,-1 0 1,1-1-1,0 1 0,0 0 0,0 0 1,0 1-1,1-1 0,0 0 0,0 0 1,0 1-1,0-1 0,1 0 0,-1 1 0,1-1 1,0 1-1,0-1 0,1 1 0,1 7 1,-1-8 42,0-1 0,-1 0 0,1 0 0,0 0 0,1 0 0,-1 0 0,0 0 0,1 0 0,0 0 0,0-1 0,0 1 0,0 0 0,0-1 0,0 0 0,0 1 0,1-1 0,-1 0 0,1 0 0,0-1 0,0 1 0,0 0 0,-1-1 0,1 0 0,1 0 0,-1 0 0,0 0 0,0 0 0,0 0 0,0-1 0,5 1 0,-4-2 25,0 1 0,1-1-1,-1 0 1,0 0 0,0 0 0,0 0 0,0-1 0,0 1 0,3-3 0,35-23 274,-20 12-253,94-53 75,-30 19-240,-81 46 56,1 0 1,0 0 0,0 1 0,0-1-1,11-1 1,-16 3 31,0 1-1,1 0 1,-1 0-1,1 0 1,-1 0-1,0 0 1,1 0-1,-1 0 1,1 0-1,-1 1 1,0-1-1,1 0 1,1 2-1,-2-2 1,0 1-1,0 0 1,-1-1-1,1 1 1,0 0-1,-1 0 1,1-1-1,-1 1 1,1 0-1,-1 0 1,1 0-1,-1 0 1,1-1-1,-1 1 1,0 0-1,0 0 1,1 0-1,-1 0 0,0 0 1,0 0-1,0 0 1,0 2-1,-1 5 58,0 0-1,-1 0 1,1 0-1,-2-1 1,1 1-1,-7 13 1,-3 10 147,-24 96 308,34-122-400,1-1-1,-1 1 1,0-1 0,-4 7-1,8-15 352,6-13-245,1 1 1,18-26 0,-11 23-265,1 1-1,2 1 1,-1 0 0,2 1 0,0 1-1,1 1 1,0 1 0,1 1-1,1 1 1,-1 1 0,2 1 0,31-8-1,-50 16-6,-1 0 0,0 0 0,0 0 0,0 1 0,1-1 0,-1 1 0,7 1 0,-9-1 34,-1 0 0,0 1 0,0-1 0,0 0 0,1 1 0,-1-1 0,0 1-1,0 0 1,0-1 0,0 1 0,0 0 0,0 0 0,0-1 0,0 1 0,-1 0 0,1 0 0,0 0 0,0 0 0,-1 0 0,1 0-1,-1 0 1,1 0 0,-1 1 0,1-1 0,-1 0 0,0 0 0,1 0 0,-1 1 0,0-1 0,0 2 0,1 8 8,-2 1 1,1 0 0,-1-1 0,-4 15 0,3-16 52,0-1 1,1 1-1,0 0 1,0-1-1,1 1 1,2 12-1,-2-22-41,0 1 0,0-1 0,0 0 0,0 1 0,0-1 0,0 0 0,0 0 0,0 1 0,0-1 0,0 0 0,0 1 0,1-1 0,-1 0 0,0 0 0,0 0 0,0 1 0,0-1 0,0 0 0,1 0 0,-1 1 0,0-1 0,0 0-1,0 0 1,1 0 0,-1 0 0,0 1 0,0-1 0,1 0 0,-1 0 0,0 0 0,1 0 0,-1 0 0,0 0 0,0 0 0,1 0 0,-1 0 0,0 0 0,0 0 0,1 0 0,-1 0 0,0 0 0,1 0 0,-1 0 0,0 0 0,0 0 0,1 0 0,-1 0 0,0 0 0,0 0 0,1-1-1,12-9 118,-11 8-89,32-32 64,35-30 37,-66 61-205,1 1-1,0 0 0,-1-1 0,1 1 0,0 0 1,5-1-1,-8 3 50,0-1 0,0 1-1,0 0 1,0-1 0,0 1 0,0 0 0,0 0 0,0 0-1,0 0 1,0 0 0,0 0 0,0 0 0,0 0 0,0 0-1,0 1 1,0-1 0,0 0 0,0 1 0,0-1 0,0 1-1,0-1 1,0 1 0,-1-1 0,1 1 0,0-1 0,0 1-1,0 0 1,-1 0 0,1-1 0,0 1 0,0 1 0,3 6 19,-1 1 0,1 0 0,-2 0 1,1-1-1,0 13 0,6 17 13,-8-37-14,-1 0 0,1 1 0,-1-1-1,1 0 1,-1 1 0,1-1 0,0 0 0,0 0-1,-1 0 1,1 0 0,0 1 0,0-1 0,2 1-1,-3-2 10,1 0-1,0 1 0,-1-1 0,1 0 0,0 1 0,0-1 0,-1 0 0,1 0 0,0 0 0,0 0 0,-1 0 0,1 0 0,0 0 1,0 0-1,0 0 0,-1 0 0,1 0 0,1 0 0,2-2 56,1 0 0,-1-1 0,0 1 1,0-1-1,0 0 0,5-4 0,0 0-24,90-63 104,-45 33-230,17-7 167,-63 39-149,0 1 0,1 1 0,-1 0-1,1 0 1,0 0 0,0 1 0,9-1 0,-17 3 53,1 0 0,-1-1 1,0 1-1,0 0 1,0 0-1,0 0 0,0 1 1,0-1-1,0 0 0,0 0 1,0 0-1,0 1 1,0-1-1,0 1 0,0-1 1,0 1-1,0-1 1,0 1-1,0-1 0,-1 1 1,1 0-1,0-1 1,0 1-1,-1 0 0,1 0 1,0 0-1,-1 0 0,1-1 1,-1 1-1,1 0 1,-1 0-1,1 0 0,-1 0 1,0 0-1,1 2 1,-1 3-15,1-1 1,-1 1-1,0-1 1,0 1-1,-2 8 1,1-8 20,-10 63 42,-32 101 1,30-123-1,-43 137-50,-5 16 52,7 11 857,53-209-701,1-3-55,2-8 19,6-21-13,15-29-27,36-65-1,-1 1-13,-13 16-187,-8 16 99,60-103 0,-69 146-183,3 2 1,39-45 0,-68 89 133,0 0 1,0 0-1,0 0 1,0 0 0,1 0-1,-1 1 1,1-1 0,3-1-1,-5 3 23,0-1 0,0 1-1,0 0 1,-1 0 0,1-1 0,0 1 0,0 0-1,-1 0 1,1 0 0,0 0 0,0 0-1,0 0 1,-1 1 0,1-1 0,0 0-1,0 0 1,0 0 0,-1 1 0,1-1 0,0 0-1,-1 1 1,1-1 0,0 1 0,-1-1-1,1 1 1,0-1 0,-1 1 0,1-1-1,-1 1 1,1 0 0,-1-1 0,1 1 0,-1 0-1,1-1 1,-1 1 0,1 1 0,1 3-11,-1-1 0,1 1 1,-1-1-1,0 1 1,0 0-1,-1 0 1,1-1-1,-1 9 0,-6 42 175,3-37-160,-3 24 44,-2 0-1,-2-1 1,-18 52 0,25-87 28,0 1 0,-1 0 0,0-1 0,-5 8 1,8-13-57,1 0 1,-1-1-1,1 1 1,0-1-1,-1 1 1,1-1 0,-1 1-1,0-1 1,1 1-1,-1-1 1,1 1-1,-1-1 1,0 1-1,1-1 1,-1 0 0,0 1-1,0-1 1,1 0-1,-1 0 1,0 0-1,0 0 1,1 0-1,-1 1 1,0-1 0,0 0-1,1-1 1,-1 1-1,0 0 1,0 0-1,1 0 1,-1 0-1,0-1 1,0 1 0,1 0-1,-1 0 1,0-1-1,1 1 1,-1-1-1,1 1 1,-1-1-1,0 1 1,1-1 0,-2 0-1,-1-3 29,0 0-1,0 0 1,0 0 0,1 0 0,-3-5-1,-1-2-17,2 0-1,-1-1 0,-3-16 1,-3-8-102,5 17-102,1-1 1,0 1 0,2-1-1,-2-36 1,4 55 164,1 0-1,0-1 1,0 1-1,1 0 1,-1-1-1,0 1 1,0-1-1,1 1 1,-1 0 0,1 0-1,-1-1 1,1 1-1,-1 0 1,1 0-1,0-1 1,0 0 0,0 2 4,0-1 1,-1 1-1,1-1 1,0 1-1,0-1 1,-1 1 0,1 0-1,0-1 1,0 1-1,0 0 1,0 0-1,-1-1 1,1 1 0,0 0-1,0 0 1,0 0-1,0 0 1,0 0 0,0 1-1,5 0-42,0 1 0,0 0 0,-1 0 0,1 0 0,8 6 0,-5-3 13,1 0 43,0 0 0,0-1 0,1 0 0,0 0 0,0-1 1,0-1-1,0 0 0,0-1 0,0 0 0,1 0 0,-1-1 0,0 0 1,13-3-1,17-6-37,51-16 1,-35 8 234,-14 5-150,0-1 0,0-3 0,-2-1 0,53-30 0,-80 39-22,-1-2-1,-1 0 1,1 0 0,-2-1 0,1-1-1,15-20 1,-8 5-13,-1-1 0,15-32 0,-9 7 4,24-69 0,-31 72-16,-9 28-33,27-79-102,-31 85 126,0-1 1,-1 1-1,0-1 0,0-20 0,-4 33-26,1 0 0,0 0-1,-1 0 1,0 0 0,0 0-1,0 1 1,0-1 0,-4-6-1,5 9 20,-1 0-1,1 0 0,-1 0 0,1 0 1,-1 1-1,1-1 0,-1 0 0,0 1 0,1-1 1,-1 0-1,0 1 0,0-1 0,1 1 1,-1-1-1,0 1 0,0-1 0,0 1 1,0 0-1,0-1 0,0 1 0,1 0 1,-1 0-1,0 0 0,0-1 0,0 1 1,0 0-1,0 0 0,0 0 0,0 1 1,0-1-1,0 0 0,0 0 0,0 0 1,0 1-1,1-1 0,-1 1 0,0-1 1,0 0-1,0 1 0,0-1 0,1 1 0,-1 0 1,-1 0-1,-9 9-25,1-1 1,0 1-1,1 1 0,0 0 1,1 0-1,0 0 0,1 1 1,-9 19-1,-2 9-83,-17 58 0,-8 72 88,35-128 49,-1-1-32,-3 58 1,11-82 47,0 1-1,2 0 1,0 0 0,1-1 0,8 34 0,-9-47 17,0 0 1,1 0-1,0 0 1,-1 0-1,1 0 1,0 0-1,1-1 0,-1 1 1,4 2-1,-5-4-15,1-1 0,-1 1 0,1-1 0,0 0 0,-1 0 0,1 0 0,0 0 0,0 0 0,0-1 0,0 1 0,0 0 0,0-1 1,0 1-1,0-1 0,0 0 0,0 0 0,0 0 0,0 0 0,0 0 0,3 0 0,3-3 21,0 1 0,0-1 1,0 0-1,0-1 0,0 0 0,7-5 1,11-5 10,24-10-93,128-55 63,-177 78-50,0 1 0,0 0-1,0-1 1,0 1 0,0-1-1,0 1 1,0 0 0,0 0-1,0 0 1,0 0 0,1 0-1,-1 0 1,0 0 0,0 0-1,0 0 1,0 0 0,0 0-1,0 1 1,0-1 0,0 1-1,2 0 1,-2-1-1,-1 1 0,1 0 0,-1 0-1,1-1 1,-1 1 0,1 0 0,-1 0 0,0 0 0,1 0 0,-1 0 0,0 0-1,0 0 1,0-1 0,0 1 0,1 0 0,-1 0 0,0 0 0,-1 0-1,1 2 1,-1 5-29,-1 0 0,0 0 0,-1 0 0,-4 9 1,7-17 48,-4 10 20,1 0 0,0 0 0,0 0 0,1 1 0,0-1 0,1 0 0,0 1 0,1-1 0,0 1 0,0 0 0,1-1 0,3 13 0,-4-22-2,1 0-1,-1 1 1,1-1-1,-1 0 1,1 1 0,-1-1-1,1 0 1,0 0-1,0 0 1,-1 0 0,1 1-1,0-1 1,0 0-1,0 0 1,0-1 0,0 1-1,0 0 1,1 0-1,-1 0 1,2 0 0,-1 0 4,0-1-1,0 0 1,0 1 0,0-1 0,0 0 0,0 0 0,0 0 0,0 0 0,0-1 0,0 1-1,0-1 1,4 0 0,5-4 44,0 0 0,-1-1 0,1 0-1,9-8 1,-6 4-38,22-11 82,43-31 183,-67 43-263,-1 0 0,0-1 1,-1-1-1,16-19 1,-11 8-20,-1-2 0,14-29 1,17-52 102,8-27-259,96-173 1,-145 297 67,0 0 0,0-1 0,-1 0 0,0 1 0,-1-1 1,2-9-1,-4 17 66,0 1 0,0-1 1,0 1-1,1 0 1,-1-1-1,0 1 1,0 0-1,0-1 0,0 1 1,0-1-1,0 1 1,0 0-1,-1-1 0,1 1 1,0 0-1,0-1 1,0 1-1,0 0 1,0-1-1,0 1 0,-1 0 1,1-1-1,0 1 1,0 0-1,-1-1 0,1 1 1,0 0-1,0 0 1,-1-1-1,1 1 1,0 0-1,-1-1 0,0 1-2,0 0-1,0 0 0,0 1 1,1-1-1,-1 0 0,0 0 1,0 0-1,0 0 0,1 1 1,-1-1-1,0 0 0,0 1 0,0-1 1,1 1-1,-1-1 0,0 1 1,1-1-1,-1 1 0,0 0 1,-6 6-35,0 0 0,1 1 1,0-1-1,0 1 1,1 0-1,0 1 1,1-1-1,-5 13 0,-22 75-71,30-92 100,-15 65-50,-8 85 0,15-92 1,-10 137 124,18-174-31,0-13 12,0-1 0,1 0-1,0 1 1,1-1 0,2 13-1,-3-23-14,1 0-1,-1 0 1,1 0 0,-1 0-1,1 1 1,-1-1-1,1 0 1,0 0-1,-1 0 1,1 0 0,0 0-1,0 0 1,0-1-1,0 1 1,0 0-1,0 0 1,0-1-1,0 1 1,0 0 0,0-1-1,0 1 1,0-1-1,0 1 1,1-1-1,-1 0 1,0 0 0,0 1-1,1-1 1,-1 0-1,0 0 1,2 0-1,4-1 63,1 1-1,-1-2 0,1 1 1,8-3-1,-4 1-72,26-8 108,-1-1 0,42-21-1,-36 15-134,118-58-104,-159 76 87,-1-1 0,0 1 1,0-1-1,1 1 0,-1-1 0,0 1 1,1 0-1,-1 0 0,0 0 0,1 0 1,-1 0-1,2 0 0,-2 0 16,-1 0 0,1 1 0,-1-1 1,1 0-1,-1 1 0,1-1 0,-1 0 0,1 1 0,-1-1 0,1 0 0,-1 1 0,1-1 0,-1 1 0,0-1 1,1 1-1,-1-1 0,0 1 0,1-1 0,-1 1 0,0-1 0,0 1 0,0 0 0,0-1 0,1 1 0,-1-1 0,0 1 1,0 0-1,0-1 0,0 1 0,0-1 0,0 2 0,-1 6-16,0 0 1,0 0-1,-1 0 1,-2 9-1,1-9 18,1-1-1,1 0 1,0 0 0,0 1-1,0-1 1,1 10-1,0-5 38,0-8 3,0 0-1,0 0 0,1-1 0,-1 1 0,1 0 1,0 0-1,0 0 0,0-1 0,0 1 0,0-1 1,1 1-1,2 3 0,-3-6-4,-1-1 0,1 1 1,0-1-1,0 0 0,-1 0 0,1 1 0,0-1 1,0 0-1,-1 0 0,1 0 0,0 0 1,0 0-1,-1 0 0,1 0 0,0 0 0,0 0 1,0 0-1,-1 0 0,1 0 0,0-1 1,0 1-1,-1 0 0,1-1 0,0 1 0,-1 0 1,1-1-1,0 1 0,-1-1 0,1 1 0,-1-1 1,2 0-1,24-23 361,-18 17-332,11-11-70,0-2 1,-1 0 0,20-28-1,-15 17-142,-23 31 158,0 0 0,0 0-1,0 0 1,0 0 0,0 0-1,0 1 1,0-1 0,0 0-1,0 0 1,0 0 0,0 0-1,0 0 1,0 0 0,0 0-1,0 0 1,0 0 0,0 0 0,0 0-1,0 0 1,0 0 0,0 0-1,1 0 1,-1 0 0,0 0-1,0 0 1,0 0 0,0 0-1,0 0 1,0 0 0,0 0-1,0 0 1,0 0 0,0 0-1,0 0 1,0 0 0,0 0-1,0 0 1,0 0 0,0 0 0,0 0-1,0 0 1,0 0 0,0 0-1,0 0 1,1 0 0,-1 0-1,0 0 1,0 0 0,0 0-1,0 0 1,0 0 0,0 0-1,0-1 1,0 1 0,0 0-1,0 8-106,-2 7-233,-1 0 265,1-1-1,0 0 1,1 1 0,1-1-1,3 28 1,-2-29 128,1 4 181,-2-16-222,0-1-1,0 1 1,0-1-1,1 1 1,-1-1 0,0 1-1,1-1 1,-1 1 0,1-1-1,-1 1 1,0-1-1,1 0 1,-1 1 0,1-1-1,-1 1 1,1-1 0,-1 0-1,1 0 1,-1 1-1,1-1 1,-1 0 0,1 0-1,0 0 1,-1 0 0,1 1-1,6-1 35,0 0-1,0-1 0,-1 0 0,1 0 1,-1 0-1,1 0 0,-1-1 1,11-5-1,1 1 15,178-44 98,-19 5-374,-141 34 289,-1-2-1,61-30 1,-94 42-75,2-1-27,-1 0 0,1 0 0,-1 0 0,0 0 1,0-1-1,1 1 0,3-6 0,-7 8 25,0 0 0,0 0-1,0 0 1,0 1 0,0-1 0,-1 0 0,1 0 0,0 0 0,0-1-1,0 1 1,0 0 0,0 0 0,0 0 0,0 0 0,0 0-1,0 0 1,0 0 0,0 0 0,0 0 0,0 0 0,0 0 0,-1 0-1,1 0 1,0 0 0,0 0 0,0 0 0,0 0 0,0 0-1,0 0 1,0 0 0,0 0 0,0 0 0,0 0 0,0 0 0,0-1-1,0 1 1,0 0 0,0 0 0,0 0 0,0 0 0,0 0-1,0 0 1,0 0 0,0 0 0,0 0 0,0 0 0,0 0 0,0 0-1,0 0 1,0 0 0,0-1 0,0 1 0,0 0 0,0 0-1,0 0 1,0 0 0,0 0 0,0 0 0,0 0 0,0 0 0,0 0-1,0 0 1,1 0 0,-1 0 0,0 0 0,0 0 0,-9 2-287,-8 6 134,-77 42-187,0 0 356,89-47-6,1 0-1,-1 1 1,1-1-1,0 1 1,-6 7 0,8-9-2,1 0 0,0 0 0,-1 0 0,1 0 1,0 0-1,0 0 0,0 0 0,1 0 0,-1 0 0,0 0 1,1 0-1,-1 1 0,1-1 0,0 0 0,0 0 0,0 4 1,0-6 4,0 1 0,1 0 1,-1 0-1,0 0 1,0 0-1,1-1 1,-1 1-1,1 0 0,-1-1 1,1 1-1,-1 0 1,1-1-1,-1 1 1,1 0-1,0-1 0,-1 1 1,1-1-1,0 1 1,0-1-1,-1 1 0,1-1 1,0 0-1,0 1 1,-1-1-1,1 0 1,0 0-1,0 1 0,0-1 1,0 0-1,0 0 1,-1 0-1,1 0 0,0 0 1,0 0-1,1-1 1,3 1 17,0-1 1,0 0 0,0 0 0,0-1-1,4-1 1,8-6 33,-1 0 1,1 0-1,-2-2 0,0 0 1,0-1-1,-1 0 0,20-23 1,-16 15-41,-2-1-1,0-1 1,16-29 0,30-72 12,-58 116-31,103-213-122,-106 218 120,12-23-65,0-1 1,-2 0 0,10-35 0,-20 59 38,-1 1 0,1-1 1,-1 0-1,0 0 0,1 0 0,-1 1 1,0-1-1,0 0 0,0 0 0,0 0 1,-1 0-1,1 1 0,0-1 0,-1 0 1,1 0-1,-1 1 0,0-1 0,0 0 1,1 1-1,-1-1 0,0 1 0,0-1 1,-1 1-1,1-1 0,0 1 0,-3-2 1,3 2-7,-2 0 0,1 0 0,0 0 0,0 0 0,0 1 0,0-1 0,0 1 0,-1-1 0,1 1 0,0 0 0,0 0 0,-1 0 0,1 0 0,0 0 0,0 1 0,0-1 0,-1 1 0,1-1 0,0 1 0,0 0 0,0 0 0,-3 1 0,-4 4 8,0-1 0,0 1 0,1 1-1,0-1 1,0 2 0,0-1-1,1 1 1,0 0 0,0 0 0,1 1-1,0 0 1,1 0 0,-7 15 0,-3 13-19,1 0 1,-11 49 0,25-85 43,-30 137 33,26-115 16,2 0 0,1-1 0,0 1 0,4 27 0,-2-39-19,1-1-1,0 1 1,0-1-1,1 0 1,1 0 0,0 0-1,6 12 1,-8-19 8,0 1 1,0-1 0,1 0-1,-1 0 1,1 0-1,-1 0 1,1-1-1,0 1 1,0-1 0,0 0-1,1 0 1,-1 0-1,0 0 1,1 0-1,-1-1 1,1 0 0,0 1-1,0-1 1,-1-1-1,1 1 1,0 0-1,0-1 1,4 0 0,17-1 66,0 0 0,0-2 0,-1-1 0,1-1 0,-1-1 0,0-1 0,0-1 0,-1-2 0,44-23 0,-53 24-101,-1 0 0,0-1 1,14-13-1,-20 16-15,-1 0-1,0 0 1,0 0 0,-1-1-1,0 0 1,0 0 0,4-9-1,-8 15-25,-1 1-1,1-1 0,-1 0 0,1 0 1,-1 1-1,1-1 0,-1 0 0,0 0 1,0 1-1,0-1 0,0 0 1,-1-2-1,1 4 20,0-1-1,-1 1 1,1-1 0,0 0-1,-1 1 1,1-1 0,0 1-1,-1-1 1,1 1 0,-1-1-1,1 1 1,-1 0 0,0-1-1,1 1 1,-1-1 0,1 1 0,-1 0-1,0 0 1,1-1 0,-1 1-1,0 0 1,1 0 0,-1 0-1,0 0 1,1 0 0,-1 0-1,0 0 1,1 0 0,-1 0-1,0 0 1,1 0 0,-1 0 0,0 0-1,1 1 1,-1-1 0,1 0-1,-2 1 1,-5 2-40,-1 0 0,1 0-1,1 0 1,-1 1 0,0 0 0,1 1-1,0 0 1,-7 6 0,-4 4-16,-22 29 0,34-38 70,1 0 0,-1 1 0,1-1 0,0 1-1,1 0 1,0 0 0,0 0 0,0 1 0,1-1 0,-2 12-1,3-13 23,1 0 0,0 1-1,0-1 1,0 0 0,1 0-1,-1 1 1,2-1 0,-1 0-1,1 0 1,0 0-1,0 0 1,0 0 0,5 6-1,-5-8 27,0 0 0,1 0 0,0-1-1,0 1 1,0-1 0,0 0 0,0 0-1,1 0 1,0 0 0,-1 0 0,1-1-1,0 0 1,0 0 0,0 0 0,6 2 0,-5-2 41,1-1 1,0 0 0,0 0 0,-1 0-1,1-1 1,0 0 0,0 0 0,0 0-1,0-1 1,0 0 0,9-2 0,0-2-23,1-1 0,-1-1 1,0 0-1,0-1 0,-1 0 0,0-1 1,16-14-1,82-83-9,-98 91-34,-3 4-88,0 0 0,0 0-1,1 2 1,24-16 0,-36 24 54,1 1 0,-1 0 0,1-1 0,-1 1 1,1 0-1,-1 0 0,1-1 0,-1 1 0,1 0 0,-1 0 1,1 0-1,-1 0 0,1 0 0,-1 0 0,1 0 1,-1 0-1,1 0 0,-1 0 0,1 0 0,-1 0 1,1 0-1,-1 0 0,1 0 0,-1 1 0,1-1 0,0 0 1,-1 1-2,1 0 0,-1-1 0,0 1 1,1 0-1,-1-1 0,0 1 0,0 0 0,0-1 1,0 1-1,1 0 0,-1-1 0,0 1 1,0 0-1,0 0 0,-1-1 0,1 1 1,0 0-1,-10 34-181,9-34 203,-11 29 26,-1 0 0,-34 54 0,35-71 574,11-12-586,0-1-1,1 0 1,-1 1 0,1-1 0,-1 0 0,0 0-1,1 0 1,-1 0 0,0 1 0,0-1 0,1 0-1,-1 0 1,0 0 0,1 0 0,-1-1 0,0 1-1,1 0 1,-1 0 0,0 0 0,1 0 0,-1-1-1,0 1 1,1 0 0,-1-1 0,1 1 0,-1 0-1,1-1 1,-1 1 0,0-1 0,-1-1-20,1-1 1,-1 1-1,1 0 0,0 0 0,0-1 1,0 1-1,0-1 0,-1-3 1,-2-4-175,6 8 303,8 2 24,22 3 138,-2 0-170,165-2 608,-107-1-541,-22-2-222,110-16-1,-75-2-6808,-79 15 3968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6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77 8736,'-18'-29'3936,"15"18"-3424,-2 2 1408,10 9-1152,-5-11-97,0 6-415,0-2-671,8 7 191,-3-5 224,8 5 32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5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1 832,'2'1'14673,"-5"5"-12514,-3 1-1712,5-6-15,0 6 4687,1-4-4520,7-1-583,1 0 71,1-2 1,0 1 0,14-2 0,12 1 99,88 3 169,-99-3-285,6 1 1386,-12 0-3662,-6 0-6689,-8 6 3101,-4-6 4748,5 7-3749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7968,'-5'-5'3616,"15"10"-3136,-2-5 1504,6 0-1184,17-5 1439,6 2-1279,29-5 352,7 4-768,12-4-32,0 8-320,-9-5-96,-8 5-64,-9-3 32,-15 6-32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2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99 2496,'11'-8'7814,"-16"0"-3310,-1 1-5718,-1 0 1356,-1-1 1,1 2 0,-1-1 0,-1 1-1,1 0 1,-1 1 0,0 0-1,0 0 1,-1 1 0,-17-5 0,20 7-148,-1 0 1,0 1-1,1 0 1,-1 0-1,0 1 1,0 0-1,1 0 1,-1 1-1,0 0 1,1 0 0,-1 1-1,1 0 1,-1 0-1,1 1 1,-8 4-1,-1 2-10,2 0-1,-1 1 0,2 1 1,-1 0-1,1 1 1,1 0-1,0 1 0,1 0 1,0 1-1,1 0 1,1 1-1,-14 29 1,19-37 42,1 1 0,1 0 0,-1 0 0,1 0 0,0 0 0,1 0 1,0 0-1,0 1 0,1-1 0,0 0 0,1 1 0,-1-1 1,2 0-1,-1 0 0,1 0 0,0 0 0,1 0 0,0 0 0,0 0 1,0-1-1,9 13 0,-5-9 47,6 9 180,1 0 1,28 32-1,-22-31-40,0 0 0,19 30 0,-31-40-77,-1 1 1,0 0 0,-1 0-1,0 1 1,-1 0 0,5 23-1,-4-10 84,-3 0 0,0 0 0,-1 1 0,-2-1 0,0 1 0,-2-1 0,-1 0 0,-1 1-1,-2-1 1,0-1 0,-20 49 0,21-61-152,-1-1 1,-1 0-1,0-1 0,0 1 1,-1-2-1,-1 1 0,-17 16 1,25-26-155,1 0-1,-1-1 1,1 1 0,-1 0 0,1-1 0,-1 1 0,0-1 0,1 1 0,-1-1 0,0 1-1,0-1 1,1 0 0,-1 1 0,0-1 0,0 0 0,0 0 0,1 0 0,-1 1 0,0-1-1,0 0 1,0 0 0,0 0 0,1 0 0,-1 0 0,-1-1 0,1 1-192,1-1 0,-1 0 0,1 1 0,-1-1 0,1 0 0,-1 0 1,1 1-1,0-1 0,0 0 0,-1 0 0,1 0 0,0 0 0,0 1 0,0-1 0,0 0 0,0 0 1,0 0-1,0 0 0,0 0 0,0 0 0,0 1 0,0-1 0,1-1 0,8-33-6778,0 14 4260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2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64 4896,'-6'-3'791,"-15"-6"3980,30 9-515,32 0-2624,110-14 988,39-3-2125,-161 17-378,-15 0-79,0 0-1,23-4 0,-37 3-164,1 1 0,0 0 0,-1 0 0,1 0 0,0 0 0,-1-1-1,1 1 1,-1 0 0,1 0 0,0-1 0,-1 1 0,1-1 0,-1 1 0,1 0 0,-1-1 0,1 1 0,-1-1 0,1 1-1,-1-1 1,0 1 0,1-2 0,1-1-698,3-1-1292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2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16 4064,'9'-15'6389,"-23"16"-3664,7 3-2502,0 0-1,1 0 0,-1 1 0,1-1 1,0 2-1,0-1 0,0 1 0,-5 6 1,3-2 6,-5 4-65,2 1 1,0 0-1,0 1 0,2 0 1,0 1-1,-8 20 1,5-11-26,-27 63 541,-28 102 0,49-128-468,3 0 0,3 1 0,3 1-1,2-1 1,4 2 0,6 92 0,-2-137-133,1-1 1,1 1 0,1-1-1,0 0 1,2 0-1,0 0 1,2-1-1,0 0 1,1 0 0,1-1-1,0 0 1,20 24-1,6-2 444,-35-40-567,-1 1 0,0-1 0,0 0 0,0 0 0,0 0 0,0 0 0,1 0 0,-1 0 0,0 1 0,0-1 0,0 0 0,1 0 1,-1 0-1,0 0 0,0 0 0,0 0 0,0 0 0,1 0 0,-1 0 0,0 0 0,0 0 0,0 0 0,1 0 0,-1 0 0,0 0 0,0 0 0,0 0 0,1 0 0,-1 0 0,0 0 0,0-1 0,0 1 0,0 0 0,1 0 0,-1 0 0,0 0 0,0 0 0,0 0 1,0-1-1,0 1 0,1 0 0,-1 0 0,6-11-3890,-3 2 1684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2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90 190 3392,'-5'-7'2947,"4"17"2036,1 4-4604,-4 8 418,-1 0 1,-1 0-1,-1-1 0,-10 22 0,8-21-493,0 1-1,2 0 0,-7 35 1,11-35-199,1 0-1,2 0 1,0 0 0,1 0-1,2 0 1,0 0 0,1-1 0,2 1-1,0-1 1,11 24 0,-11-32 111,2 1 0,16 24 0,-19-33-87,0 0 0,0 0 0,0-1 0,0 1 0,1-1 0,0 0 0,12 7 0,-16-11-85,1 0-1,-1 0 1,0-1 0,1 1 0,-1 0 0,0-1-1,1 0 1,-1 1 0,1-1 0,-1 0-1,0 0 1,1-1 0,-1 1 0,1 0 0,-1-1-1,0 0 1,1 1 0,-1-1 0,0 0 0,1 0-1,-1 0 1,0 0 0,0-1 0,0 1 0,0-1-1,3-2 1,4-4 94,0-1-1,-1-1 0,14-18 1,-16 20-100,199-312 661,-194 302-656,-1-1-1,0 0 1,-1 0 0,-1-1-1,5-23 1,-10 29-45,-1-1 0,-1 0 0,-1 0 0,0 0 0,0 0 0,-2 1 0,-4-22 0,5 27-17,-1 0-1,-1 0 1,1 0 0,-1 0 0,-1 0-1,1 1 1,-2 0 0,1-1-1,-1 1 1,0 1 0,-1-1 0,-7-7-1,4 6 19,0 0-1,-1 1 0,-17-11 1,22 15-31,0 1 1,-1 1 0,1-1-1,-1 1 1,1 0-1,-1 0 1,0 1 0,0-1-1,0 1 1,-8 0-1,6 1-11,0 1 0,0 0 0,1 0-1,-1 0 1,1 1 0,-1 1-1,1-1 1,-13 7 0,5-1-3,0 1 0,-25 21-1,27-19 67,-5 2-65,1 2 0,-28 29 1,41-39 47,0 0 0,0 0 0,1 1 0,0-1 0,-1 1 0,2 0 0,-1 0 0,1 0 0,0 0 0,0 0 0,1 0 0,0 1 0,0-1 0,0 9 0,2 5 0,0-16-19,-1 1 0,0-1 1,0 0-1,0 1 0,0-1 1,-1 0-1,-1 6 0,1-8 22,1 0-1,0 0 1,-1 0-1,1 0 1,0 0-1,0 0 1,0 0-1,0 0 1,0 0-1,0 1 1,1-1-1,-1 0 1,1-1 0,0 1-1,-1 0 1,1 0-1,0 0 1,0 0-1,0 0 1,0-1-1,0 1 1,1 0-1,-1-1 1,0 1-1,1-1 1,-1 0-1,1 1 1,0-1-1,2 2 1,9 2 145,0-1-1,0 0 1,0-1 0,1-1 0,-1 0 0,17 0 0,82-4 158,91-2 188,-190 4-487,-4 0-79,6 1-140,-7-2-3812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 3552,'-15'-12'1147,"12"10"831,4 5-1586,1 1 0,-1-1 0,1 0 0,0 1 0,0-1 0,0 0 0,1 0 0,4 5 0,-2-3-27,29 37 1660,-17-24-1443,-1 2 0,-1 0-1,-1 1 1,21 39 0,1 31 367,41 160 0,-68-209-688,-1 1-1,-2 0 1,-2 0 0,-2 44-1,-22 169 746,12-203-693,-18 67 1,17-92-142,0-1 1,-2 0 0,-26 50 0,26-63-461,5-3 58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3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23 3488,'0'-1'202,"-1"1"-1,1 0 1,0-1 0,-1 1-1,1-1 1,0 1 0,-1-1-1,1 1 1,0 0 0,-1-1-1,1 1 1,-1 0 0,1 0-1,-1-1 1,1 1 0,-1 0-1,1 0 1,-1 0 0,1-1-1,-1 1 1,1 0 0,-1 0-1,-22-5 4454,5 1-2439,9 3-1388,8 1-680,-1 0 0,1 0 0,0 0 0,0 0 0,-1 0 0,1 0 0,0 0 0,0-1 0,0 1 0,0-1 0,-1 1 0,0-2 0,7 5 169,1-1 1,0 1-1,0-1 0,0-1 1,0 1-1,1-1 0,6 0 1,59 5 84,-54-5-165,389 4 1048,-244-6-863,-50 1 165,-112 0-620,0-1 0,-1 1 0,1-1 0,0 1 0,0-1 0,0 1 0,-1-1 1,1 0-1,0 1 0,-1-1 0,1 0 0,-1 1 0,1-1 0,0 0 0,-1 0 0,0 0 1,1-1-1,-5-2-2111,3 3 1668,1 0-1,-1 0 1,0 1 0,1-1-1,-1 0 1,0 1 0,0-1 0,1 0-1,-1 1 1,0-1 0,0 1-1,0-1 1,0 1 0,0 0 0,0-1-1,0 1 1,0 0 0,0 0 0,0 0-1,0 0 1,0 0 0,-1 0-1,-12 2-2173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19 213 5056,'-19'-11'2282,"19"10"-1877,0 0 0,0 0 0,0 1-1,1-1 1,-1 0 0,0 1-1,0-1 1,0 0 0,1 0-1,-1 1 1,0-1 0,0 0-1,1 1 1,-1-1 0,1 1 0,0-2-1,3-3 214,1 0 0,0 0 0,0 0 0,0 0 0,0 1 0,1 0 0,11-7 0,49-19 1011,-47 22-1221,30-11 176,1 2 0,65-14 0,108-3-517,-200 31-140,0 1 0,-1 1 0,1 1-1,0 2 1,-1 0 0,40 8 0,-30 1-162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 4576,'-1'-2'5884,"3"9"-2861,7 23-2014,2 8-147,-5-13-286,-2 0 1,1 31-1,-2-26-342,3 193 946,-6-189-1054,5 63 770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10 250 6976,'-1'0'192,"1"0"0,-1 0-1,1-1 1,-1 1 0,1 0 0,-1 0 0,1-1 0,-1 1 0,1 0 0,-1-1 0,1 1-1,0-1 1,-1 1 0,1-1 0,0 1 0,-1 0 0,1-1 0,0 1 0,0-1 0,0 1-1,-1-1 1,1 1 0,0-1 0,0 0 0,0 0 0,14-1 4559,-5 1-5195,137-20 2514,-74 9-1629,385-67 636,-66 11-643,-1 20-275,-299 41-242,126 6 0,-211 2 46,47 5 52,-50-6-50,1 1 1,-1 0 0,1 0-1,-1 0 1,0 0 0,1 1-1,-1-1 1,0 1-1,0 0 1,0 0 0,0 0-1,2 2 1,-4-3-9,-1-1 0,0 1 1,0-1-1,1 1 0,-1-1 0,0 1 0,0-1 0,0 1 0,0-1 1,0 1-1,0-1 0,0 1 0,0-1 0,0 1 0,0-1 0,0 1 1,0 0-1,0-1 0,0 1 0,0-1 0,0 1 0,-1-1 1,1 1-1,0-1 0,0 0 0,-1 1 0,1-1 0,0 1 0,-1-1 1,1 1-1,0-1 0,-1 0 0,1 1 0,-1-1 0,1 0 0,-1 1 1,0-1-1,-2 3-364,-1-1 0,1 0-1,-1 0 1,-6 3 0,-27 7-3641,-4-1 1222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5:5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2976,'-1'9'8652,"-13"-13"-846,14 5-7738,0-1-1,-1 0 1,1 0 0,0 0-1,0 1 1,0-1-1,0 0 1,0 0 0,0 0-1,0 1 1,-1-1 0,1 0-1,0 0 1,0 0 0,0 1-1,0-1 1,0 0-1,0 0 1,0 0 0,0 1-1,0-1 1,0 0 0,0 0-1,0 1 1,1-1-1,-1 0 1,0 0 0,0 0-1,0 1 1,0-1 0,0 0-1,0 0 1,0 0 0,1 0-1,-1 1 1,0-1-1,0 0 1,0 0 0,0 0-1,1 0 1,-1 0 0,0 1-1,0-1 1,0 0-1,1 0 1,-1 0 0,0 0-1,0 0 1,0 0 0,1 0-1,-1 0 1,0 0-1,17 7-14,11-2 227,0-2-1,1 0 1,-1-2-1,46-4 1,-59 2-182,0 1 0,1 0 0,-1 1 0,23 5 0,-38-5-120,1-1 1,-1 0-1,1 0 0,-1 0 0,1 0 0,-1 1 0,1-1 1,-1 0-1,1 0 0,-1 0 0,1 0 0,-1 0 0,1 0 1,-1-1-1,1 1 0,-1 0 0,1 0 0,-1 0 0,1 0 0,-1-1 1,1 1-1,-1 0 0,1 0 0,-1-1 0,1 1 0,-1 0 1,0-1-1,1 1 0,-1 0 0,0-1 0,1 0 0,-1-1-988,-1 6-257,-1 5-5152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82 214 3328,'-1'-1'391,"1"0"0,-1 0 0,0-1 0,1 1-1,-1-1 1,1 1 0,-1-1 0,1 1 0,0-1 0,-1 1 0,1-1 0,0 1 0,0-1 0,0 1 0,0-1 0,0 1-1,1-1 1,-1 1 0,0-1 0,1-1 0,0-1 111,1 0 0,-1 0 0,1 0 0,0 0-1,-1 0 1,4-3 0,13-15 411,24-22 0,-14 14-472,-22 24-407,0 0 0,0 0 1,1 0-1,-1 1 0,1 0 1,0 1-1,14-7 0,-19 10-29,0 0-1,0 0 0,0 1 0,0-1 0,0 1 1,0-1-1,0 1 0,0 0 0,0 0 0,0 0 1,0 0-1,0 0 0,1 0 0,-1 0 0,0 1 0,0-1 1,0 1-1,0-1 0,0 1 0,0 0 0,0 0 1,0 0-1,-1 0 0,1 0 0,0 1 0,0-1 1,-1 0-1,1 1 0,-1-1 0,1 1 0,-1 0 1,0-1-1,0 1 0,2 3 0,-1-1 13,0 1 0,0 0 0,0 0 1,-1-1-1,1 1 0,-1 0 0,-1 0 0,1 0 0,-1 1 0,0-1 0,0 0 0,0 0 0,0 0 1,-1 0-1,-2 6 0,-2 9 240,-1-2 0,-14 30 0,19-46-214,-107 199 896,68-133-662,8-13-96,-42 57 1,70-107-172,-1 1 59,0 0 1,1 0-1,0 0 0,0 1 1,-3 8-1,6-14-48,1-1 0,0 0 0,0 0 0,0 1 0,0-1 0,0 1 0,0-1 0,0 0 0,0 1 0,0-1 0,0 0 0,0 1 0,0-1 0,0 0 0,0 1 0,0-1 0,0 0 0,0 1 0,1-1 0,-1 0-1,0 1 1,0-1 0,0 0 0,0 0 0,1 1 0,-1-1 0,0 0 0,0 0 0,1 1 0,11 3 294,13-6-75,52-14 5,17-4-190,-78 18-60,0 0-1,0 2 0,30 1 1,-6-1 138,-40 0-42,1-2-2347,3 1 842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13 7968,'-2'-7'946,"2"7"-865,0 0 0,0-1 0,0 1 0,0 0 0,0 0 0,0 0 0,0 0 0,0-1 0,0 1 0,0 0 0,0 0 0,0 0 0,0 0 1,0-1-1,0 1 0,0 0 0,0 0 0,0 0 0,0 0 0,-1 0 0,1-1 0,0 1 0,0 0 0,0 0 0,0 0 0,0 0 0,0 0 0,-1 0 0,1-1 0,0 1 0,0 0 0,0 0 0,0 0 0,-1 0 0,1 0 0,0 0 0,0 0 0,0 0 0,0 0 0,-1 0 0,1 0 0,0 0 0,0 0 0,0 0 0,0 0 0,-1 0 0,1 0 0,0 0 0,-4 0 1621,-8 16 319,-39 49 166,46-58-2027,0 1 0,1-1 0,1 1-1,-1 0 1,1 1 0,0-1 0,1 0 0,0 1 0,-1 11-1,1-1 36,1 1-1,3 39 0,0-46-114,0-1-1,0 1 0,1-1 1,1 0-1,0 0 0,0 0 1,11 18-1,-13-27-306,0 0 0,0 0 0,0-1 1,0 1-1,0-1 0,1 0 0,-1 1 0,4 1 0,-5-3 1,0-1 0,-1 1 0,1 0 0,0-1 0,0 0 0,0 1 0,0-1 0,0 1 0,0-1 0,0 0 0,0 0 0,0 1 0,0-1 0,0 0 0,0 0 0,0 0 0,0 0 0,0 0 0,0-1 0,1 1 0,-1 0 0,0 0 0,0-1 0,0 1 0,-1 0 0,1-1 0,0 1 0,0-1 0,0 1 0,0-1 0,1-1 0,11-17-4505,0-2 1542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97 5408,'-3'-45'2432,"3"13"-2112,0 21-160,0 2-160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37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 5888,'3'-7'1725,"0"8"-15,4 15 403,-6-13-2067,1 10 431,0 1-1,0 0 1,-1 0 0,-1 0-1,-1 0 1,-2 19-1,0 6 311,-13 162 1683,6-111-1385,3 145 0,8-200-813,-7 70 0,6-80 107,1-10 164,13-34 273,24-53-446,6-10-260,69-114-38,-88 150-224,-17 32 100,1 0 0,1 0 0,13-14 0,-23 27 47,1 0 1,-1 1-1,1-1 0,-1 0 0,1 1 0,-1-1 1,1 1-1,-1-1 0,1 1 0,0-1 0,-1 1 0,1-1 1,0 1-1,-1 0 0,1-1 0,0 1 0,0 0 1,-1 0-1,1-1 0,0 1 0,0 0 0,-1 0 0,1 0 1,0 0-1,0 0 0,-1 0 0,1 0 0,0 0 1,0 0-1,-1 1 0,1-1 0,0 0 0,0 0 0,-1 1 1,1-1-1,0 0 0,-1 1 0,1-1 0,0 1 1,-1-1-1,1 1 0,-1-1 0,1 1 0,0-1 0,-1 1 1,1 0-1,-1-1 0,0 1 0,1 0 0,-1-1 0,1 2 1,1 2-17,-1-1 0,1 1 0,-1 0 1,0 0-1,0 0 0,0 0 0,0 0 1,-1 6-1,0 1 24,-1 1 1,-1-1-1,0 0 1,0 1-1,-1-1 0,0 0 1,-6 10-1,-2 5 37,-25 38 0,33-60 8,0 0 0,0 0 0,0 0 0,0-1 0,0 1 0,-1-1 0,0 0 1,0 0-1,-5 4 0,8-6-31,-1-1 1,1 1-1,-1 0 1,1-1 0,-1 1-1,1-1 1,-1 1-1,1-1 1,-1 0-1,1 1 1,-1-1-1,0 0 1,1 0 0,-1 0-1,1 0 1,-1-1-1,1 1 1,-1 0-1,0-1 1,1 1 0,-1-1-1,1 1 1,0-1-1,-1 0 1,1 0-1,-1 1 1,1-1 0,0 0-1,-3-2 1,2-1-79,9 7-60,13 9-49,-18-11 175,11 9-14,1 0-1,-1 0 1,0 2-1,-1 0 1,-1 0-1,0 1 1,0 0-1,-1 1 1,-1 0 0,-1 0-1,0 1 1,12 30-1,-11-24-838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58 2912,'-17'-13'5034,"7"-3"-1012,6 12-2942,-6-5 907,10 9-1972,0 0 1,0 0-1,1 0 1,-1 0-1,0 0 1,0 0-1,0 0 1,0 0-1,0 0 1,0 0-1,1 0 1,-1 0 0,0 0-1,0 0 1,0 0-1,0 0 1,0 0-1,0 0 1,0-1-1,0 1 1,1 0-1,-1 0 1,0 0-1,0 0 1,0 0 0,0 0-1,0 0 1,0 0-1,0 0 1,0-1-1,0 1 1,0 0-1,0 0 1,0 0-1,0 0 1,0 0-1,0 0 1,0 0 0,0-1-1,0 1 1,0 0-1,0 0 1,0 0-1,0 0 1,0 0-1,0 0 1,0-1-1,0 1 1,0 0-1,0 0 1,0 0 0,0 0-1,0 0 1,0 0-1,0 0 1,0 0-1,0-1 1,0 1-1,0 0 1,-1 0-1,1 0 1,0 0-1,0 0 1,0 0 0,0 0-1,0 0 1,0 0-1,0 0 1,-1 0-1,11 10-361,-4-7 378,0-1 1,1-1 0,-1 1-1,1-1 1,0 0 0,-1 0-1,1-1 1,9 0 0,4 0 41,289-1 839,3-17-466,-141 8-437,5 8-226,-102 2 208,-62 0 7,0 1-1,0 0 1,20 5 0,-24-4 206,-12-1 29,-3 1-652,-6 0-337,-1 0 1,1 0-1,0-2 1,-1 1-1,-15-3 0,-11 1-205,-155 0 381,-307 5-996,299 19 2193,176-17-415,-1-2 0,0-1-1,0-1 1,-50-3 0,53-4 294,16 1-118,9 4-364,0 0 1,0 0-1,-1 0 1,1 0-1,0-1 1,0 1-1,0 0 1,0 0-1,0 0 1,0 0-1,0 0 1,0 0-1,-1 0 1,1 0-1,0-1 1,0 1-1,0 0 1,0 0-1,0 0 1,0 0-1,0 0 1,0 0-1,0 0 1,0-1-1,0 1 1,0 0-1,0 0 0,0 0 1,0 0-1,0 0 1,0 0-1,0-1 1,0 1-1,0 0 1,0 0-1,0 0 1,0 0-1,0 0 1,0 0-1,0-1 1,1 1-1,-1 0 1,0 0-1,0 0 1,0-1 17,0 0 0,1 1-1,-1-1 1,0 0 0,0 0 0,0 1 0,0-1-1,0 0 1,0 0 0,0 0 0,0 1 0,0-1-1,0 0 1,0 0 0,0 1 0,-1-1 0,1 0-1,0 0 1,-1 1 0,1-1 0,0 0 0,-1 1 0,1-1-1,-1 0 1,1 1 0,-1-1 0,1 1 0,-1-1-1,0 1 1,1-1 0,-1 1 0,-1-1 0,0 0 166,3 1-195,-1 0-1,0 0 1,0 0-1,0 0 1,0 0-1,0 0 1,0 0-1,0 0 1,0 0-1,0 0 1,1 0-1,-1 0 1,0 0 0,0 0-1,0 0 1,0 0-1,0 0 1,0 0-1,0 0 1,0 0-1,0 0 1,0 0-1,0-1 1,1 1-1,-1 0 1,0 0-1,0 0 1,0 0-1,0 0 1,0 0-1,0 0 1,0 0-1,0 0 1,0 0-1,0 0 1,0 0-1,0 0 1,0-1-1,0 1 1,0 0-1,0 0 1,0 0-1,0 0 1,0 0-1,0 0 1,0 0-1,0 0 1,0 0-1,0 0 1,0-1-1,0 1 1,0 0-1,0 0 1,-1-7 455,1 7-491,0 0 0,-1 0 0,1 0 0,-1 0 0,1 0 0,0 0 0,-1 0 0,1 0 0,0 0 0,-1 1 0,1-1 0,0 0 0,0 0 0,-1 0 0,1 1 0,0-1 0,-1 0 0,1 0 0,0 1 0,0-1 0,-1 0 0,1 1 0,0-1 0,0 0 0,0 1 0,0-1 0,0 0 0,-1 1 0,1-1 0,0 0 0,0 1 0,0-1 0,0 0 0,0 1 0,0-1 0,0 1 0,0-1 0,0 0 0,0 1 0,0-1 0,0 0 0,1 1 0,-1-1 0,0 0 0,0 1 0,0 0 0,3 9-816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49 129 3328,'0'-2'253,"-1"1"1,1 0 0,-1 0-1,1 0 1,-1 0-1,0 0 1,0 1 0,0-1-1,1 0 1,-1 0-1,0 0 1,0 1-1,0-1 1,0 0 0,0 1-1,0-1 1,0 1-1,-1-1 1,1 1-1,-2-1 1,-7-2 1413,-4-5 1424,13 8-3051,1 0 0,0 0 0,0-1 0,0 1 0,-1 0 0,1 0 0,0 0 0,0 0-1,0 0 1,0 0 0,-1 0 0,1 0 0,0-1 0,0 1 0,0 0 0,0 0 0,0 0-1,-1 0 1,1-1 0,0 1 0,0 0 0,0 0 0,0 0 0,0-1 0,0 1 0,0 0 0,0 0-1,0 0 1,0-1 0,0 1 0,0 0 0,0 0 0,0 0 0,0-1 0,0 1 0,0 0 0,0 0-1,0 0 1,0-1 0,0 1 0,0 0 0,0 0 0,0 0 0,0 0 0,1-1 0,-1 1-1,0 0 1,0 0 0,0 0 0,0 0 0,0-1 0,1 1 0,-1 0 0,0 0 0,0 0 0,0 0-1,0 0 1,1 0 0,-1 0 0,0 0 0,0 0 0,1-1 0,14-6 581,-13 6-599,0-1 1,0 1 0,0 0 0,1 0-1,-1 1 1,0-1 0,0 0-1,1 1 1,3-1 0,269-27 1546,168-13-365,6 35-639,-361 10-465,111 7 184,-177-11-234,-23-3-391,-9-1-616,0 0 77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2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24 3072,'-16'-13'2464,"15"14"-1949,0-3 294,1 1-723,0 1 0,0 0 0,0-1 0,0 1 0,0 0 1,0-1-1,0 1 0,0-1 0,0 1 0,0 0 0,-1-1 1,1 1-1,0 0 0,0-1 0,0 1 0,-1 0 0,1-1 1,0 1-1,-1 0 0,1 0 0,0-1 0,0 1 0,-1 0 1,1 0-1,0 0 0,-1-1 0,1 1 0,0 0 0,-1 0 1,1 0-1,-1 0 0,1 0 0,0 0 0,-1 0 0,1 0 1,-1 0-1,-9 0 3311,48 49-1162,-23-27-1772,17 30 1,7 11-202,2-9-115,2-2 0,3-2 0,1-2 0,3-2 0,1-2 0,99 63 0,-27-27 888,-121-79-1015,-1-1 1,0 0 0,0 0 0,0 1-1,0-1 1,1 0 0,-1 0 0,0 0-1,0 0 1,0 0 0,0 0 0,1-1-1,-1 1 1,0 0 0,0-1 0,0 1-1,0-1 1,0 1 0,0-1 0,0 1-1,0-1 1,0 0 0,0 1 0,0-1-1,0 0 1,1-1 0,-41 12-389,-1 8 366,1 2 0,-57 38 0,47-19 238,2 3 0,-53 59 0,93-93-218,-102 115 322,-50 49 312,136-148-1196,17-19 122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16 708 2496,'-3'2'305,"-9"13"1185,12-15-1350,0 1 0,0-1 0,0 1-1,0-1 1,0 1 0,0-1 0,0 1 0,0-1 0,0 1 0,0-1 0,0 1 0,0-1 0,0 1 0,0-1 0,0 1 0,0-1 0,1 1 0,-1-1 0,0 1 0,0-1 0,1 1 0,-1-1 0,0 0 0,1 1 0,-1-1-1,0 1 1,1-1 0,-1 0 0,1 1 0,-1-1 0,0 0 0,1 0 0,-1 1 0,2-1 0,-1 1 29,1-1 0,0 1-1,-1-1 1,1 0 0,0 1 0,0-1-1,0 0 1,-1 0 0,1 0 0,0 0-1,0-1 1,-1 1 0,1 0 0,3-2-1,27-10 1568,-13 2-1081,0-1 0,0-1 1,32-27-1,43-52 329,-75 70-889,0 0-1,-2-2 1,0 0 0,-2-1 0,0-1 0,-2-1-1,-1 1 1,13-39 0,12-61 137,-31 101-175,-2 0-1,0 0 1,0-33 0,-4 53-114,0-1 1,0 1 0,-1-1 0,0 1-1,0-1 1,0 1 0,0 0-1,-3-6 1,4 10 38,0-1-1,-1 0 0,1 0 1,0 0-1,-1 0 1,1 0-1,-1 1 0,1-1 1,-1 0-1,1 0 1,-1 1-1,0-1 1,1 0-1,-1 1 0,0-1 1,0 1-1,1-1 1,-2 0-1,1 1 16,0 0 0,0 0 0,0 1-1,0-1 1,1 0 0,-1 0 0,0 0 0,0 1 0,0-1 0,1 0-1,-1 1 1,0-1 0,0 1 0,1-1 0,-1 1 0,0-1-1,1 1 1,-1 0 0,0-1 0,1 1 0,-1 0 0,1-1-1,-1 1 1,0 1 0,-6 9 53,0 1-1,0 0 1,-9 23-1,-11 45 163,17-49-110,-9 27 589,-18 92 0,33-123-556,0-1 1,3 1-1,0-1 1,1 1 0,2-1-1,5 30 1,-3-32 26,2-1 1,0 0 0,16 37-1,-22-60-209,1 1 0,-1 0 0,0 0 0,0-1 0,1 1 0,-1 0 0,0-1-1,1 1 1,-1 0 0,1-1 0,-1 1 0,1-1 0,-1 1 0,1-1 0,-1 1 0,1-1-1,-1 1 1,1-1 0,0 1 0,-1-1 0,1 0 0,0 1 0,-1-1 0,1 0 0,0 0 0,0 1-1,-1-1 1,1 0 0,0 0 0,0 0 0,-1 0 0,1 0 0,0 0 0,0 0 0,-1 0-1,1 0 1,0-1 0,0 1 0,-1 0 0,1 0 0,0-1 0,1 0 0,1-1-722,1-1 0,-1 0 0,0 0 0,0 0 0,0 0 0,3-4 1,11-13-1616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17 8480,'-25'-3'3685,"17"2"-1057,21 3 584,51 2-1900,117-6 0,-112-7-929,-53 6-285,0 1-1,1 0 1,30 1-1,-27 1 119,-4 1-1417,-15 2-773,-9 3-1360,-14 10-3903,12-5 4197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7296,'6'-1'3400,"17"1"-2411,-7 1 531,157-3 3897,82-8-3426,-234 8-2082,13 0 356,-11-1-3159,-10 2 1129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 2720,'-3'-24'16458,"11"56"-14874,-8 339-245,1-369-1881,-1 0 1,0 0 0,1 0 0,-1 0-1,1 0 1,0 0 0,-1 0 0,1-1-1,0 1 1,2 2 0,1 4-2513,10-14-7095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42 6816,'-9'-23'2197,"9"22"-2142,0 1 0,0 0-1,0-1 1,0 1 0,0 0-1,0-1 1,-1 1 0,1 0 0,0-1-1,0 1 1,0 0 0,-1-1 0,1 1-1,0 0 1,0 0 0,-1-1 0,1 1-1,0 0 1,-1 0 0,1-1-1,0 1 1,-1 0 0,1 0 0,0 0-1,-1 0 1,1-1 0,0 1 0,-1 0-1,1 0 1,-1 0 0,1 0 0,0 0-1,-1 0 1,1 0 0,0 0-1,-1 0 1,1 0 0,-1 0 0,1 1-1,0-1 1,-1 0 0,1 0 0,0 0-1,-1 0 1,1 0 0,0 1-1,-1-1 1,1 0 0,0 0 0,-1 1-1,-11 11 513,12-11-506,-11 15 353,0 1 0,2 1 0,-12 28 0,2-4 335,10-24-462,1 0-1,1 1 1,0 0 0,2 0-1,0 0 1,1 1-1,-1 24 1,5-36-153,0-1 0,1 1 0,0-1 0,0 1-1,1-1 1,0 1 0,0-1 0,0 0 0,1 0 0,1 0 0,-1 0 0,1-1-1,0 1 1,0-1 0,1 0 0,6 7 0,-6-8-28,-1-1 0,1 1 0,0 0-1,1-1 1,-1 0 0,1-1 0,0 1 0,-1-1 0,2 0 0,-1 0 0,0-1 0,0 0 0,1 0 0,0-1-1,-1 1 1,1-1 0,0-1 0,8 1 0,-2-3-12,-1 0 0,-1 0 1,1-1-1,0-1 0,-1 0 0,1-1 0,-1 0 0,0 0 1,-1-1-1,0-1 0,0 1 0,0-2 0,0 1 0,12-15 1,-11 11-69,-1-1 1,0-1 0,-1 0-1,0 0 1,-1-1 0,-1 0 0,0 0-1,-1-1 1,0 0 0,6-25 0,-10 27-45,0 1 1,-1-1-1,-1 1 1,1-1-1,-2 0 1,0 1-1,-1-1 1,0 1-1,0-1 1,-2 1-1,-6-17 1,7 22-12,0 1 1,0 0-1,-1-1 0,0 1 0,0 1 1,-1-1-1,1 1 0,-1-1 1,-9-6-1,9 9 19,1-1 0,-1 1 1,0 1-1,0-1 0,-1 1 0,1 0 0,0 0 0,-1 1 0,1-1 0,-1 1 1,0 0-1,1 1 0,-9-1 0,3 2-46,0 0 0,0 1 0,0 0-1,0 1 1,0 0 0,0 1 0,-16 8 0,19-9-594,1 1-1,0 1 1,-8 6-1,-1 5-965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48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63 401 3488,'-15'-4'1115,"14"4"-971,0 0 0,1 0 1,-1 0-1,0 0 0,0 0 1,0 0-1,0 1 1,1-1-1,-1 0 0,0 1 1,0-1-1,1 0 1,-1 1-1,0-1 0,1 1 1,-1-1-1,0 1 1,0 0-1,-1 1 1363,-7 1 1449,9-3-2908,0 0 0,-1 0-1,1-1 1,0 1 0,0 0 0,0 0 0,0 0 0,0 0-1,0-1 1,-1 1 0,1 0 0,0 0 0,0 0 0,0 0-1,0-1 1,0 1 0,0 0 0,0 0 0,0 0 0,0-1-1,0 1 1,0 0 0,0 0 0,0 0 0,0-1 0,0 1-1,0 0 1,0 0 0,0-1 0,9-22 594,-5 13-315,3-7-140,1 1 0,1 0 0,1 0 0,0 1 0,0 0-1,22-22 1,-12 17 48,0 1-1,1 1 0,42-28 0,-38 30-31,1 0-1,50-20 1,-75 36-217,1-1-1,-1 1 1,1 0-1,-1-1 0,1 1 1,0 0-1,-1 0 1,1 0-1,0 0 1,-1 0-1,1 0 1,-1 1-1,1-1 1,0 0-1,-1 1 1,1-1-1,1 2 0,0-1 8,-1 1 0,1 0 0,-1 0 0,0 0 0,0 0 0,0 0 0,0 0 0,4 5 0,0 4 38,0 0 0,0 0 1,6 20-1,-8-20-12,35 76 403,-34-76-242,1-1-1,1 0 1,0 0 0,0-1-1,1 0 1,9 8 0,-16-15-132,1-1 1,0 1 0,0-1-1,0 0 1,0 0 0,-1 0-1,2 0 1,-1 0-1,0 0 1,0-1 0,0 1-1,0-1 1,0 1 0,1-1-1,-1 0 1,0 0-1,0 0 1,1 0 0,-1 0-1,0-1 1,0 1 0,0 0-1,0-1 1,1 0-1,-1 0 1,0 1 0,0-1-1,0 0 1,0-1 0,-1 1-1,1 0 1,0-1-1,2-1 1,6-8 84,0-1 0,0 1 0,-1-2 0,-1 1 0,0-1 0,-1-1 0,10-24 0,-14 29-78,0 0 0,-1 0 0,1 0 1,-2 0-1,1 0 0,-1-1 0,-1 1 0,0-1 0,0 1 0,-1 0 0,0-1 0,0 1 0,-6-18 0,5 23-76,1 0 1,-1-1 0,0 1-1,-1 0 1,1 0 0,-1 0 0,0 1-1,1-1 1,-8-5 0,9 7-20,-1 1 0,1 0 0,-1 0 0,1 1 0,-1-1 0,1 0 0,-1 0 1,0 1-1,1-1 0,-1 1 0,0-1 0,0 1 0,1 0 0,-1 0 0,0 0 0,0 0 0,0 0 1,1 0-1,-1 0 0,0 0 0,0 1 0,1-1 0,-1 1 0,0-1 0,1 1 0,-1 0 1,0 0-1,-2 2 0,-9 5 25,1 1 0,-1 1 1,2 0-1,0 1 0,0 0 1,0 0-1,2 1 0,-1 1 1,2 0-1,0 0 0,-12 26 1,2-2 469,-1-1 0,-33 46 0,45-73-335,0 1 1,-1-1-1,0 0 1,0-1-1,-1 1 1,0-2-1,-19 13 0,21-16-29,0 0-1,0-1 1,0 0-1,0-1 0,0 0 1,0 0-1,-1 0 1,1-1-1,-1 0 1,1 0-1,-1-1 0,0 0 1,-7-1-1,6-1-38,0 1 1,0-1-1,1-1 0,-1 1 0,1-1 0,0-1 0,0 0 1,0 0-1,0-1 0,0 1 0,1-2 0,-11-9 1,6 4-630,-20-25 0,-6-17-3886,29 40 2633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0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16 2912,'7'-15'10784,"-10"16"-10621,1 0 1,-1 0-1,1 0 1,0 0-1,-1 1 1,1-1-1,0 1 1,0-1-1,-3 4 0,-21 19 763,17-14-778,0 1 1,1 0-1,0 0 1,1 1-1,0 0 1,0 0-1,2 1 1,-1-1-1,-3 16 1,-2 16 228,-9 63 0,14-68-105,4-29-222,-16 116 395,17-106-347,0 0 1,2 1-1,0-1 1,4 23-1,41 125 715,-7-37-277,-39-129-526,24 84 535,-23-83-236,-1-1-1840,-7 0-2719,2 3 2528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1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23 319 4736,'-1'-1'273,"-1"0"-1,1-1 1,-1 1 0,1 0-1,0-1 1,0 1 0,0 0-1,0-1 1,0 0 0,0 1-1,0-1 1,0 1 0,0-1-1,1 0 1,-1 0 0,1 1 0,-1-1-1,1 0 1,0 0 0,0 0-1,0 0 1,0-2 0,0-3 59,0 1 1,0 0 0,1-1 0,0 1 0,0 0-1,1 0 1,-1 0 0,2 0 0,-1 0 0,0 0-1,1 1 1,0-1 0,0 1 0,6-8 0,23-31 359,26-32-3,-52 69-633,2 0 0,-1 0 0,1 0 0,0 1 0,0 0 0,0 0 0,11-4 0,-17 9-72,0 0 0,0 0 0,1 0 1,-1 1-1,0-1 0,0 1 0,0-1 0,0 1 0,5 0 1,-6 0 8,0 0 0,0 0 0,0 0-1,0 1 1,-1-1 0,1 0 0,0 1 0,0-1 0,0 1 0,0-1 0,0 1 0,-1-1 0,1 1 0,0 0 0,-1-1 0,1 1 0,0 0 0,-1-1 0,1 1 0,-1 0 0,1 0 0,-1 0 0,1 0 0,-1-1 0,1 3-1,4 13 89,-1-1 0,-1 1 0,0 0-1,-1 1 1,-1-1 0,0 0-1,-3 23 1,0-11 80,-2 0 1,-2 0-1,-11 37 0,11-47-94,-1-1 0,-1-1-1,0 0 1,-1 0 0,-1 0 0,-1-1-1,-17 20 1,-9 3 421,-52 44-1,87-81-415,-10 11 356,12-12-421,-1 0-1,1 0 1,0 0-1,0 1 1,0-1-1,-1 0 1,1 0-1,0 0 1,0 1 0,0-1-1,0 0 1,-1 0-1,1 1 1,0-1-1,0 0 1,0 0-1,0 1 1,0-1-1,0 0 1,0 1 0,0-1-1,0 0 1,0 0-1,0 1 1,0-1-1,0 0 1,0 0-1,0 1 1,0-1-1,0 0 1,0 1 0,1-1-1,-1 0 1,0 0-1,0 1 1,0-1-1,0 0 1,0 0-1,1 0 1,-1 1 0,0-1-1,0 0 1,0 0-1,1 0 1,-1 0-1,0 1 1,0-1-1,1 0 1,-1 0-1,0 0 1,1 0 0,-1 0-1,1 0 1,10 2 114,2 0 1,-1-1 0,0-1-1,0 0 1,0-1 0,21-3-1,9 0 14,4 0 40,38 0 77,-74 4-2135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5 680 2816,'0'0'78,"0"0"0,0 0 1,0 0-1,-1 0 0,1 0 0,0 0 0,0 0 1,0 0-1,-1 0 0,1 1 0,0-1 0,0 0 1,0 0-1,-1 0 0,1 0 0,0 0 0,0 0 1,0 1-1,0-1 0,0 0 0,0 0 0,-1 0 1,1 1-1,0-1 0,0 0 0,0 0 0,0 0 1,0 1-1,0-1 0,0 0 0,0 0 0,0 0 1,0 1-1,0-1 0,0 0 0,0 0 0,0 0 1,0 1-1,0-1 0,0 0 0,0 0 1,0 1-1,0-1 0,0 0 0,1 0 0,-1 0 1,0 0-1,0 1 0,0-1 0,0 0 0,0 0 1,1 0-1,-1 0 0,0 1 0,0-1 0,0 0 1,0 0-1,1 0 0,-1 0 0,0 0 0,0 0 1,0 0-1,1 0 0,-1 0 0,0 0 0,2 1 224,-1-1 0,0 1 0,1-1 0,-1 0 0,1 0 0,-1 0-1,0 0 1,1 0 0,-1 0 0,0 0 0,3-1 0,19-7 916,-1-1 0,31-17 0,-24 10-882,0-2-1,46-39 1,-57 40-255,0-1 1,-1-1-1,-1-1 1,-1 0-1,-1-1 1,14-27-1,-8 10 181,-2 0-1,-1-1 0,-3-2 1,0 1-1,11-66 0,-24 100-288,-1 0 0,1-1-1,-1 1 1,0 0-1,0-1 1,-1 1 0,0 0-1,-2-7 1,3 11 9,-1 1-1,1-1 1,-1 1-1,1 0 1,-1-1 0,0 1-1,1 0 1,-1 0-1,0-1 1,0 1 0,0 0-1,0 0 1,0 0 0,0 0-1,0 0 1,-1 0-1,1 0 1,0 0 0,0 1-1,-1-1 1,1 0-1,0 1 1,-1-1 0,1 1-1,-1 0 1,1-1 0,0 1-1,-1 0 1,1 0-1,-1 0 1,1 0 0,-1 0-1,1 0 1,-1 0-1,1 1 1,-1-1 0,1 0-1,-1 1 1,1-1 0,0 1-1,-2 0 1,-8 4 112,1-1-1,0 2 1,0-1 0,1 1-1,0 1 1,0 0 0,0 0 0,1 1-1,0 0 1,0 0 0,1 1 0,0 0-1,1 0 1,-11 20 0,5-4 117,1 1 1,1 1 0,1 0-1,-8 48 1,14-61-152,1 0 0,0 1 0,1 0 1,1-1-1,1 1 0,3 25 0,-2-28 3,1-1 0,1 0 0,-1 0 0,2-1 0,0 1 0,0-1 0,0 0 0,1 0-1,9 10 1,3 1 176,2-1-1,40 32 0,-45-43-2164,-14-8 1317,0-1 0,0 0-1,0 0 1,0 0 0,0 0-1,0 0 1,0 0 0,0 0 0,0 0-1,0-1 1,0 1 0,0 0 0,0 0-1,0-1 1,1 0 0,11-2-2191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2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14 5824,'0'-14'8307,"0"50"-4769,-33 259 841,7-74-3756,26-166-477,1-22-73,-5-30-3446,4-3 3303,0 0 0,0 0 1,0 0-1,-1 0 0,1 0 0,0 0 1,0 0-1,0 0 0,0 0 0,0 0 1,0 0-1,-1 0 0,1 0 0,0 0 0,0 0 1,0 0-1,0-1 0,0 1 0,0 0 1,0 0-1,-1 0 0,1 0 0,0 0 1,0 0-1,0 0 0,0 0 0,0-1 0,0 1 1,0 0-1,0 0 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3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20 6656,'-13'-12'10026,"119"8"-5816,38 1-3044,-104 5-944,130 8 25,-159-10-223,1 1-1,-1-1 1,19-3-1,-8-4-5637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12 6464,'0'-12'9029,"5"25"-5888,-6 9-1976,-6 32 0,2-25-599,-52 388 1125,55-398-1822,-10 59 362,9-67-1292,0 0 0,-5 15 0,6-23 40,1 1 0,0-1 0,-1 1 0,2 0 0,-1-1 1,0 8-1,4 8-2243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 4224,'-14'-12'5048,"19"25"-1259,59 158 2408,-35-94-5062,-5 2-1,-2 1 1,17 132 0,-37-186-924,-1 1 1,-1-1 0,-1 0 0,-1 0 0,-2 0-1,-10 42 1,-11 32-139,-16 58-50,32-133-493,-1 0 0,-19 34 0,20-43-1126,-1 0 1,-14 17-1,22-31 820,0 0-1,0 1 1,-1-1 0,1 0-1,-1 0 1,-3 2 0,-13 5-2952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608 1 3648,'-3'2'3088,"3"-2"-2834,-1 1 0,1-1 1,-1 1-1,1-1 0,-1 1 1,0-1-1,1 1 0,-1-1 1,1 0-1,-1 1 1,0-1-1,0 0 0,1 1 1,-1-1-1,0 0 0,0 0 1,1 0-1,-1 0 0,0 1 1,0-1-1,1 0 0,-1-1 1,0 1-1,0 0 1,-1 0-1,-33 0 818,-157 7 1557,148-2-2277,9-2-248,1 2 0,0 1 0,-43 13 0,70-17-49,-3 1-59,1 1 0,-1 0-1,-12 7 1,19-9 6,0 0 0,1 0 0,-1 0 0,1 0 0,-1 1 0,1-1 0,0 1 0,0-1 0,0 1 0,0 0 0,0 0 0,1-1 0,0 1 0,-1 1 0,0 2-1,-2 9 156,1 0-1,1 0 0,-2 27 0,6 47 88,-1-30-158,-4 69 339,0 53 249,-3 94 430,1-176-795,3-75-149,0 0 0,-9 39 0,11-48-178,1-5 367,-1-9-168,27 2 363,29-2-581,0 2-1,73 14 1,-75-6 91,-19-3 70,0-2 0,66 5 1,-100-11-159,-1 0 0,0 0 0,0 0 1,0 0-1,0 0 0,1 0 0,-1 0 0,0 0 1,0 0-1,0 0 0,0 0 0,1 0 1,-1 0-1,0-1 0,0 1 0,0 0 0,0 0 1,0 0-1,1 0 0,-1 0 0,0 0 1,0 0-1,0 0 0,0 0 0,0-1 0,0 1 1,0 0-1,1 0 0,-1 0 0,0 0 1,0 0-1,0 0 0,0-1 0,0 1 0,0 0 1,0 0-1,0 0 0,0 0 0,0-1 1,0 1-1,0 0 0,0 0 0,0 0 0,0-1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14 5888,'-8'-14'1898,"8"28"6741,-1 5-6913,-4 27 0,-9 6-49,-28 66 1,-6 17-1279,21-46 183,24-80 749,-1-2-4799,7-19-5014,1-3 3016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56 2400,'4'-2'-934,"5"-8"8497,-11 3-1549,-5 0-5052,4 5-849,0 0-1,0 0 1,0 0 0,0 0-1,-1 0 1,1 1 0,-1-1-1,1 1 1,-5-1 0,-38-5 271,43 6-354,-13-1 67,0 1-1,0 0 1,1 1-1,-1 1 1,0 1 0,0 0-1,1 1 1,-21 6-1,16-2-26,-1 0-1,2 2 0,-1 0 1,1 1-1,1 1 0,0 1 1,0 1-1,-20 19 0,33-27-122,0 0 1,0 0-1,1 1 0,0 0 0,0 0 0,0 0 0,1 0 0,0 0 0,-3 9 0,5-12 62,0 1 1,1-1-1,-1 0 0,1 0 1,0 1-1,0-1 0,0 0 1,0 0-1,0 1 0,1-1 1,-1 0-1,1 0 0,0 0 1,0 0-1,0 0 0,1 0 1,-1 0-1,1 0 0,-1 0 1,1 0-1,0-1 0,3 3 1,6 8 33,1-1 0,1-1 1,0 0-1,0-1 0,1 0 1,16 8-1,93 39-78,-87-43 221,-1 2 0,55 34 0,-68-33 147,-22-16-315,1-1 0,0 1 1,0 0-1,-1 0 0,1 0 1,0-1-1,-1 1 0,1 0 1,0 0-1,-1 0 1,1 0-1,-1 0 0,0 0 1,1 0-1,-1 0 0,0 0 1,0 0-1,0 0 0,1 1 1,-1-1-1,0 1 0,-1 0 27,0 0 0,0 0-1,0-1 1,-1 1-1,1 0 1,0-1-1,0 1 1,-1-1-1,1 1 1,-1-1 0,0 0-1,-2 2 1,-24 14 369,21-14-325,-16 9 167,-1-2 1,-39 12-1,-50 8 58,90-25-834,0-1 0,0-1 0,-45 1 0,65-4-221,-10 0-1686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7:5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17 528 4480,'-17'6'4988,"22"-3"-3386,7 1 58,3-5-958,0-1-1,0 0 0,0-2 0,21-7 0,-10 4-143,-8 2-401,1 0 1,-1-2-1,-1 0 0,1-1 1,-1 0-1,0-2 0,18-13 1,-12 4-71,-1 0 0,-1-2 1,-1 0-1,-1-2 0,18-28 1,-15 17 107,-1-2 1,-2 0 0,17-45-1,-34 75-150,14-39 285,-15 42-302,-1 0 1,1 0-1,-1 0 0,1-1 1,-1 1-1,0 0 0,0 0 1,0-1-1,-1 1 0,1 0 1,-2-3-1,2 5-25,0 1 0,0-1 0,-1 1 0,1-1 0,0 1 0,0 0 0,-1-1-1,1 1 1,0 0 0,-1-1 0,1 1 0,0 0 0,-1-1 0,1 1 0,0 0 0,-1 0 0,1-1 0,-1 1 0,1 0 0,0 0 0,-1 0-1,1 0 1,-1 0 0,1-1 0,-1 1 0,1 0 0,-1 0 0,1 0 0,-1 0 0,1 0 0,-1 0 0,1 1 0,0-1 0,-1 0 0,1 0-1,-1 0 1,1 0 0,-1 1 0,-1 0 10,0-1-1,0 1 0,0 1 1,0-1-1,0 0 1,1 0-1,-4 3 0,-2 4 93,1 0 0,0 1 0,0 0-1,1 0 1,0 0 0,1 1 0,0 0-1,-5 15 1,-17 87 835,25-109-903,-4 24 200,1 0-1,1-1 1,1 50-1,3-66-146,0 0 0,1 0 0,0 0 0,0 0 0,7 16 0,-6-20-20,-1-1-1,1 0 1,0 1-1,1-1 1,-1 0-1,1-1 1,0 1-1,0-1 1,1 0-1,6 6 1,-8-8-231,0-1-1,0 1 1,0 0 0,0-1-1,0 0 1,0 0 0,0 0 0,1 0-1,-1-1 1,0 1 0,0-1-1,1 1 1,-1-1 0,0 0 0,1-1-1,-1 1 1,0-1 0,0 1-1,1-1 1,-1 0 0,4-2 0,2 0-991,-1-1 0,0-1 0,0 1 1,0-1-1,-1-1 0,11-9 1,17-18-2193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0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8736,'0'-1'226,"0"1"1,1-1 0,-1 1-1,0-1 1,1 1 0,-1-1-1,0 1 1,1-1 0,-1 1-1,1 0 1,-1-1 0,0 1-1,1-1 1,-1 1 0,1 0-1,-1 0 1,1-1 0,-1 1-1,1 0 1,-1 0 0,1 0-1,-1 0 1,2-1 0,15-3 3351,63-10 1574,41-2-3376,-55 13-1392,29-4-256,-79 6-167,4 0-1113,-10-4-3849,-6 5 2798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1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 7968,'-3'-5'4194,"4"13"439,1 3-4149,-1 26 930,-2 0 0,-8 66-1,2-42-726,-8 97 497,-19 246 219,33-379-1407,0-14-194,1 0 1,-1 0-1,-4 15 0,3-11-1774,2-15 1725,0 1 0,1-1 1,-1 1-1,0-1 0,0 0 1,0 1-1,0-1 0,0 1 1,-1-1-1,1 1 0,0-1 0,0 1 1,0-1-1,0 1 0,0-1 1,-1 1-1,1-1 0,0 0 1,0 1-1,-1-1 0,1 1 1,0-1-1,-1 1 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49 3808,'-2'-1'158,"1"0"0,0 0 0,-1 0 0,1 0 0,-1 0 0,1 0 1,0 0-1,0-1 0,0 1 0,0-1 0,0 1 0,0 0 0,-1-3 0,2 4-112,0-1-1,0 1 0,0 0 1,0 0-1,0 0 1,0-1-1,0 1 0,0 0 1,0 0-1,0 0 1,0 0-1,0-1 0,0 1 1,0 0-1,0 0 0,-1 0 1,1 0-1,0 0 1,0-1-1,0 1 0,0 0 1,0 0-1,0 0 1,0 0-1,-1 0 0,1 0 1,0-1-1,0 1 1,0 0-1,0 0 0,-1 0 1,1 0-1,0 0 1,0 0-1,0 0 0,0 0 1,-1 0-1,1 0 1,0 0-1,0 0 0,0 0 1,0 0-1,-1 0 1,1 0-1,0 0 0,0 0 1,-1 0-1,0-3 1840,2-1-489,-1 4-1272,1-1 0,-1 1 0,0-1 0,0 1 0,0 0 0,0-1 0,0 1 0,0-1 0,0 1 0,0 0 0,0-1 0,0 1 0,0-1 0,0 1 0,0-1 0,0 1 0,0 0 0,0-1 0,0 1 0,-1-1 0,1 1 0,0 0 0,0-1 0,0 1 0,-1 0 0,1-1 0,0 1 0,-1 0 0,1-1 0,0 1 0,-1 0 0,1-1 0,-1 1-75,1 0 0,0 0 1,0 0-1,0 0 0,0-1 0,0 1 0,0 0 1,0 0-1,0 0 0,0 0 0,0 0 0,0 0 1,0 0-1,0 0 0,0-1 0,0 1 1,0 0-1,0 0 0,0 0 0,0 0 0,0 0 1,0 0-1,0 0 0,0-1 0,0 1 0,0 0 1,0 0-1,0 0 0,1 0 0,-1 0 0,0 0 1,0 0-1,0 0 0,0 0 0,0 0 1,0-1-1,0 1 0,0 0 0,0 0 0,0 0 1,1 0-1,-1 0 0,0 0 0,0 0 0,0 0 1,0 0-1,0 0 0,0 0 0,0 0 1,1 0-1,-1 0 0,0 0 0,0 0 0,0 0 1,0 0-1,0 0 0,0 0 0,0 0 0,0 0 1,1 0-1,-1 0 0,0 0 0,17 0 1148,27 3-1092,-35-2 106,162 11 434,-106-8-487,103-7-1,-96-5 62,-72 8-221,0 0 0,1 1 1,-1-1-1,1 0 0,-1 0 0,1 0 1,-1 0-1,0 0 0,1 1 1,-1-1-1,0 0 0,1 0 0,-1 1 1,0-1-1,1 0 0,-1 1 1,0-1-1,1 0 0,-1 1 0,0-1 1,0 0-1,1 1 0,-1-1 1,0 0-1,0 1 0,0-1 0,0 1 1,0-1-1,0 0 0,1 1 1,-1-1-1,0 1 0,0-1 0,0 1 1,0-1-1,0 0 0,-1 1 1,1-1-1,0 1 0,0-1 0,0 1 1,0-1-1,-7 25-156,5-20 155,-17 47-8,6-4 12,1-1-1,-7 76 0,10-53 10,-8 35 13,-30 230 450,38-244-100,6 154 1,4-132-9,-1-64 534,0-49-862,-1 1 0,1 0 0,0 0-1,-1 0 1,1-1 0,0 1 0,-1 0 0,1-1 0,-1 1 0,1 0 0,-1-1 0,1 1 0,-1 0 0,0-1 0,1 1 0,-1-1 0,0 1 0,1-1 0,-1 0 0,0 1 0,0-1 0,0 1 0,1-1 0,-1 0 0,0 0 0,0 0 0,0 0 0,1 1 0,-1-1 0,-2 0-1,-34 1 682,29-1-517,-47 2-271,-69 11 1,50-6-342,-20 3-1629,77-7 62,0 0 0,0 2 0,-22 7 1,23-4-359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4064,'0'-4'352,"0"-1"0,1 0 0,0 0 0,0 0 0,0 1 0,0-1 0,1 0 0,0 1 0,0-1 0,0 1 0,4-5 0,11-30 10282,-27 214-7355,1-54-2233,5 209-563,4-230-1067,-2-78-752,0-12-995,2-10 2268,0 0 0,0 0 0,0 0 0,0 0 0,0 0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22 523 6048,'-18'-36'1952,"18"36"-1901,-1-1 1,1 0-1,-1 0 1,1 0 0,-1 0-1,1 0 1,0 0-1,0 0 1,0 1-1,-1-1 1,1 0-1,0 0 1,0 0 0,0-1-1,0-3-73,0-11 855,1 0 1,0 0-1,6-24 1,19-57 1925,-20 82-2466,0 0 0,1 0 0,0 0 0,15-21 0,-11 22-57,1 1 0,0 0 0,1 0-1,0 1 1,1 1 0,0 0 0,29-16 0,-19 14 102,1 1 1,0 2-1,0 0 0,42-9 0,-56 16-198,-1 1 0,0 1 0,0 0 0,1 0-1,-1 1 1,1 0 0,18 3 0,-25-2-92,0 0 0,0 0 1,0 0-1,0 1 0,-1-1 0,1 1 1,0 0-1,-1 0 0,0 1 1,1-1-1,-1 1 0,0 0 1,0-1-1,0 1 0,-1 1 1,1-1-1,-1 0 0,1 1 0,-1-1 1,0 1-1,-1-1 0,3 8 1,-1-1 69,0 1 1,-1-1-1,0 1 0,0 18 1,-3 46 518,1-73-618,-1 17 130,-1 0 1,0 0 0,-2-1-1,0 1 1,-1-1 0,-1 0-1,0 0 1,-14 25 0,15-34-123,-1-1-1,1 1 1,-1-1 0,-1 0 0,0 0 0,0 0-1,0-1 1,-1 0 0,0-1 0,-1 0-1,1 0 1,-1-1 0,0 0 0,0 0 0,-1-1-1,0 0 1,-13 3 0,12-5-149,-1 0 0,0-1 0,0 0 0,0 0 0,-15-3 0,17 1-1009,0 0 1,1-1 0,-18-5 0,25 6 628,1 0-1,-1 0 1,0 0 0,0 0 0,0 0-1,1 0 1,-1 0 0,0 0 0,1-1 0,-1 1-1,-1-3 1,-3-1-1924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8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0 418 6048,'0'0'4864,"6"0"-2166,10 0-1396,0-1 1,0 0-1,0-1 0,22-6 0,-29 5-1197,-1 1 1,-1-2-1,1 1 0,0-1 0,-1 0 1,0 0-1,0-1 0,0 0 1,0 0-1,8-10 0,-5 4-30,-1 0 0,0 0-1,0-1 1,-2 0 0,1 0-1,-2-1 1,7-15 0,-3-4 14,0-1-1,5-42 1,-14 65-101,0 0 0,0 0 0,-1 0 0,0 0-1,-1-1 1,-4-18 0,5 29 7,0-1 0,0 1 0,0-1 0,0 1 0,0-1 0,0 1 0,0 0 0,0-1 0,0 1 0,0-1 0,0 1 0,0 0 0,-1-1-1,1 1 1,0-1 0,0 1 0,-1 0 0,1-1 0,0 1 0,0 0 0,-1-1 0,1 1 0,0 0 0,-1 0 0,1-1 0,-1 1 0,1 0 0,0 0 0,-1 0 0,1 0 0,0-1 0,-1 1 0,1 0 0,-1 0 0,1 0 0,-1 0 0,1 0 0,0 0 0,-1 0 0,1 0-1,-1 0 1,1 0 0,-1 0 0,1 0 0,0 0 0,-1 1 0,1-1 0,-1 0 0,1 0 0,-3 2-9,1 0-1,0 0 1,0 0-1,0 0 1,0 0-1,0 0 1,-2 4-1,-3 6 130,0 0 1,1 0-1,1 0 1,-6 18-1,-12 57 430,20-76-467,-2 9 116,1 1 1,2-1-1,0 1 1,1 0-1,0-1 1,2 1-1,1 0 1,0-1-1,2 1 1,0-1-1,1 0 0,16 38 1,-16-44-186,12 23 347,-16-35-384,0 0 0,0 0 0,0 0 0,1-1 0,-1 1 1,1 0-1,0-1 0,-1 1 0,1-1 0,0 0 0,0 1 0,0-1 0,0 0 0,4 1 1,-5-1-171,1-1 1,0 0 0,-1 0 0,1 0-1,0 0 1,0 0 0,-1 0 0,1-1-1,0 1 1,0 0 0,-1-1-1,1 0 1,-1 1 0,1-1 0,0 0-1,-1 0 1,1 0 0,1-1 0,26-24-5869,-28 25 5837,20-19-2805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0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31 5056,'11'-10'1730,"1"-1"36,-9 5 3276,-15 3-2252,9 3-2671,0 0 0,1 0 0,-1 1 1,0-1-1,1 1 0,-1 0 1,0-1-1,1 1 0,-5 3 1,-2 0 89,0 0-42,-1 1 0,1 0 0,0 0 0,1 1-1,-1 1 1,-13 12 0,0 4 347,0 1 0,-32 44-1,26-28 150,-35 69-1,-8 45 285,58-125-796,2 1 1,2 0-1,1 0 0,1 1 0,-5 54 0,0 75 84,11-118-115,9 79 0,-4-96-48,-1 9 45,3-1-1,1 0 1,18 55-1,-22-83-131,-1 0 0,0 0 0,1-1 0,0 1 0,0-1 0,1 0-1,5 6 1,-7-8-155,0 0 0,0-1 1,0 1-1,0-1 0,0 1 0,0-1 0,1 0 0,-1 0 0,0 0 0,1 0 0,-1-1 0,1 1 0,-1-1 1,0 1-1,1-1 0,-1 0 0,1 0 0,3 0 0,12-5-2651,1 0 911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1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36 5408,'-6'-13'2075,"6"13"-1865,-1-1 0,1 0 0,0 1 0,-1-1 0,1 0 0,0 0 0,-1 1 0,1-1 0,0 0 0,0 0 0,0 1 0,0-1-1,-1 0 1,1 0 0,0-1 0,1 2-102,-1 0 1,-2-4 3567,2 4-3568,0 0 0,0 0 0,0 0 0,0 0 0,-1 0 1,1 0-1,0 0 0,0 0 0,0 0 0,0 0 0,0-1 0,0 2 0,-1-1 1,1 0-1,-11-4 1454,9 3-1231,0 1-193,-1 1 1,1-1-1,-1 1 1,1-1-1,0 1 0,-1 0 1,1 0-1,0 0 1,-1 0-1,1 1 0,0-1 1,-4 4-1,-21 21 369,25-24-392,-20 24 220,2 1-1,1 0 0,1 1 0,2 1 0,-17 41 1,18-37-249,1 2 1,-10 45-1,20-66-42,1-1 0,1 1 0,1 0 0,0-1 0,0 1 0,2 0 0,-1 0 0,2-1-1,3 18 1,-3-26 15,-1 1-1,1-1 0,0 0 1,0 0-1,1-1 1,0 1-1,-1 0 0,2-1 1,-1 1-1,0-1 1,1 0-1,0 0 0,0-1 1,0 1-1,0-1 0,0 0 1,10 6-1,-8-7-59,-1 0 0,0 0 0,1-1-1,-1 0 1,1 0 0,0 0 0,-1 0 0,1-1-1,0 0 1,-1 0 0,1-1 0,0 1 0,-1-1-1,1 0 1,-1-1 0,1 0 0,6-2 0,14-8-194,0-1 1,-1-2 0,42-30 0,60-64 32,-78 62 506,56-67 0,-102 109-196,-7 5-108,-10 10-36,-1 8-2,2 0 0,-1 1 0,2 1 0,1 0 1,0 0-1,2 1 0,0 0 0,2 1 0,-10 43 0,15-57 6,1 0 0,0 0 0,1 0 0,0 0 0,0 1 0,2 13 0,-1-18 12,0 0 0,0-1 0,0 1 0,0-1 0,1 1 0,-1-1 0,1 0 0,0 0 0,0 0 0,0 1 0,0-2 0,1 1 0,-1 0 0,1 0 0,0-1 0,0 0 0,3 3 0,-4-4 9,1 0-1,0 0 1,0 0 0,0 0-1,0 0 1,0-1-1,0 1 1,0-1-1,0 0 1,0 0 0,0 0-1,0 0 1,0-1-1,0 1 1,0-1-1,0 0 1,3-1 0,0 0-61,-1 0 1,1 0 0,-1-1 0,0 0 0,0 0 0,0 0 0,0 0 0,5-6 0,-7 5 17,1 0 1,-1 0 0,0-1-1,0 1 1,-1-1-1,1 1 1,-1-1-1,0 0 1,0 0-1,-1 0 1,0 0-1,1 0 1,-2 0-1,1-1 1,-1 1 0,1 0-1,-2-10 1,0 9-26,0-1 0,0 1 1,0-1-1,-1 1 1,0-1-1,0 1 0,-1 0 1,0 0-1,0 0 1,0 0-1,-1 0 0,0 1 1,0 0-1,-5-5 1,3 3-76,5 6 81,0-1 0,0 1 0,0-1 0,0 1 0,-1 0 0,1-1 0,-1 1 1,1 0-1,-1 0 0,1 0 0,-1 0 0,0 0 0,1 1 0,-1-1 0,-2 0 1,4 1 26,0 0 0,0 0 0,0 0 0,0 0 0,-1 0 0,1 0 0,0 0 0,0 0 0,0 0 0,0 0 0,0 0 0,-1 0 0,1 0 0,0 0 0,0 0 0,0 0 0,0 0 0,0 0 0,0 0 0,-1 0 0,1 1 0,0-1 0,0 0 0,0 0 0,0 0 0,0 0 0,0 0 0,0 0 1,0 1-1,0-1 0,0 0 0,-1 0 0,1 0 0,0 0 0,0 0 0,0 0 0,0 1 0,0-1 0,0 0 0,0 0 0,0 0 0,0 1 0,4 7 59,7 9 167,-2-9-129,-1 0 0,1-1 1,1 0-1,0 0 0,0-1 0,18 9 1,-21-12 28,0 0 0,0 0 1,1-1-1,-1 0 0,1 0 1,0-1-1,-1 0 0,1 0 1,0-1-1,15-1 0,-18 0-59,-1 0-1,1-1 0,-1 0 1,0 0-1,1 0 1,-1 0-1,0-1 0,0 1 1,-1-1-1,1 0 1,-1 0-1,6-6 0,2-4 132,19-28-1,-30 40-180,50-76 239,-19 27-212,2 1-1,41-45 1,-45 52-60,-25 38-51,-2 4-81,-5 14-93,-68 205 256,31-103 179,37-107-168,-5 18 87,-2-1 0,-22 46 0,30-69-102,0 0-1,0 0 0,0 1 1,-1-2-1,1 1 1,-1 0-1,-4 3 1,6-5-19,0-1 1,0 1-1,1-1 1,-1 1-1,0-1 1,0 1-1,0-1 1,-1 0 0,1 1-1,0-1 1,0 0-1,0 0 1,0 0-1,0 0 1,0 0 0,0 0-1,0 0 1,0 0-1,0 0 1,0 0-1,0-1 1,0 1-1,0 0 1,0-1 0,0 1-1,0-1 1,0 1-1,0-1 1,0 0-1,0 1 1,-1-2 0,-3-3-11,1 0 1,0 0 0,0 0-1,1-1 1,-1 1 0,1-1-1,1 0 1,-1 0 0,1 0-1,0 0 1,0-1 0,0 1-1,1 0 1,0-1 0,0-11-1,1 17 20,0 0 0,0 0-1,0 0 1,0-1 0,0 1 0,0 0-1,1 0 1,-1 0 0,0 0 0,0 0-1,1 0 1,-1 0 0,1 0 0,-1 0-1,1 0 1,-1 0 0,2-2 0,-1 3 11,0 0 1,-1-1 0,1 1-1,-1 0 1,1 0-1,0 0 1,-1-1 0,1 1-1,-1 0 1,1 0 0,0 0-1,-1 0 1,1 0 0,0 0-1,-1 0 1,1 0-1,0 0 1,-1 1 0,1-1-1,-1 0 1,1 0 0,0 1-1,3 1 33,0 0 0,0 0-1,-1 0 1,0 1-1,1 0 1,-1 0 0,4 4-1,11 11 138,1-1 1,1-1-1,28 18 0,-33-23-97,-7-6 518,-3-5-4602,10-33-15730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2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8 122 5408,'-7'-4'1767,"15"5"951,8-1-689,-1-1 1,0-1-1,23-5 1,-17 1-1376,-1 0 1,0-2-1,38-20 1,29-14 419,-78 38-982,1 1 1,-1 0-1,1 0 0,0 1 1,0 0-1,0 1 1,18 0-1,-25 1-51,1 1-1,-1-1 1,0 1 0,1 0 0,-1 0-1,0 0 1,0 1 0,1-1-1,-1 1 1,0-1 0,-1 1 0,1 0-1,0 0 1,4 5 0,1 1 266,-1 1 1,-1-1 0,8 14-1,4 5 401,-17-25-617,2 0-1,-1 1 1,0-1-1,0 0 1,1 0-1,-1-1 1,1 1-1,-1 0 1,1-1-1,0 0 1,-1 1-1,1-1 1,0 0-1,0-1 1,0 1-1,0 0 1,0-1-1,0 0 1,0 1-1,0-1 1,0 0-1,4-1 1,7-1 114,-1-1 0,-1 0 1,23-8-1,-26 8-228,120-47-1273,-125 48 269,1 1 0,0-1 0,-1 1 0,1 0 0,0 0 0,7 0 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1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55 4736,'-3'-8'6614,"1"19"-3671,-43 141 2171,-8 29-2506,39-113-2164,3 1 0,3 0 0,1 84 0,6-138-295,1 0 0,1 0-1,1-1 1,0 1 0,1-1 0,0 1-1,1-1 1,9 20 0,-12-32-92,0 0 1,0 0-1,1 0 1,-1 0-1,1 0 1,-1 0-1,1 0 0,0-1 1,0 1-1,-1 0 1,1-1-1,0 0 1,1 1-1,-1-1 0,0 0 1,0 0-1,0 0 1,1 0-1,-1-1 1,0 1-1,1-1 0,-1 1 1,1-1-1,-1 0 1,1 0-1,-1 0 1,0 0-1,1 0 0,-1-1 1,1 1-1,3-2 1,5-1 25,1-2 0,-1 1 0,1-1 0,18-13 1,-23 14-66,14-9-13,-1-2 1,-1 0-1,0-1 0,18-20 0,5-6-142,-3-1 0,-1-1 0,59-94-1,-84 113 116,0 0 0,-2-1 0,0-1 0,-2 1 0,-1-2 0,8-53 0,-15 66-10,0-1 0,-1 1 0,0 0 0,-5-29 0,4 36 10,0 0 0,-1 0 1,1 0-1,-1 0 0,-1 1 1,0-1-1,0 1 0,0-1 1,-1 1-1,0 0 0,0 1 1,-1-1-1,0 1 0,0 0 1,-11-11-1,7 11-38,1-1 1,-1 1-1,0 1 1,0 0-1,0 0 1,-1 1-1,0 0 0,0 0 1,0 1-1,0 1 1,-14-3-1,8 3 20,1 1-1,-1 1 0,1 0 1,-1 0-1,1 2 0,0 0 1,-22 6-1,29-5-57,-1 0 1,0 1 0,0-1-1,1 2 1,0 0-1,0 0 1,0 0-1,-8 8 1,9-6-836,-1 0 0,1 1 0,1 0 1,-8 10-1,0 7-1233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1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8480,'3'-2'8103,"2"1"-4575,11 3-3109,-7 0 789,239 1 2721,-148-4-3789,-36-1-1932,-40 1 816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12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 6976,'1'-1'5454,"6"5"-2984,9 8-597,-4-1-1090,-2 0 0,0 1 0,0 0 0,15 25 0,24 59 537,-22-42-646,68 149 1490,-84-172-1853,-1 1-1,-1-1 1,-2 2 0,6 60-1,-12-61-111,-1 0 0,-2 0-1,-1 0 1,-1 0 0,-2-1-1,-1 0 1,-17 45-1,9-40-129,-2 0-1,-1-2 0,-2 0 1,-43 57-1,-79 88-1951,104-132 33,-24 33-188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2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72 2080,'0'0'19,"-1"0"55,0 1 0,0-1 1,-1 0-1,1 1 0,0-1 0,0 0 0,-1 0 0,1 0 1,0 0-1,-14-2 12983,38-1-7098,23-2-6105,18 2 328,252-19 783,-82-2 374,-230 23-1304,0 1 1,0 0 0,0 0 0,0 0-1,0 1 1,0-1 0,0 1-1,0 0 1,5 2 0,0-2 239,-22-22-17680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2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71 5472,'-13'1'14125,"26"2"-10017,-2 0-4171,-1-1-1,1 0 0,14 1 0,35-6 603,0-2-1,-1-3 1,105-27 0,-151 31-714,88-19 495,-84 20-2238,33-1 0,-49 5 1636,0-1 1,0 0-1,0 0 0,0 0 0,0 1 1,0-1-1,0 1 0,0-1 1,0 0-1,0 1 0,0 0 1,0-1-1,0 1 0,0 0 0,-1-1 1,1 1-1,0 0 0,-1 0 1,1-1-1,0 1 0,-1 0 0,1 0 1,-1 0-1,1 0 0,-1 0 1,0 0-1,1 2 0,7 16-3248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87 6464,'-12'-3'7652,"-5"2"-3459,9 1-2796,239-16 489,-183 11-1681,11-1-61,255-18 288,125 31 272,-371-6-416,-38-1 5,-30 0-291,1 0 1,-1 0-1,0 1 1,1-1-1,-1 0 0,1 0 1,-1 0-1,0 0 1,1 0-1,-1 0 1,1 0-1,-1 0 0,0-1 1,1 1-1,-1 0 1,1 0-1,-1 0 1,0 0-1,1 0 0,-1-1 1,0 1-1,1 0 1,-1 0-1,0-1 1,1 1-1,-1 0 0,0-1 1,1 1-1,-1 0 1,0 0-1,1-1 0,-2 0-122,1 0 0,0 1 0,-1-1 0,1 0 0,0 1 0,-1-1 0,1 0 0,-1 1 0,1-1 0,0 0 0,-1 1 0,0-1 0,1 1 0,-1-1 0,0 1-1,-27-18-4579,6 10 2402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5 100 2912,'-5'0'17722,"37"-2"-17517,-2-1 0,32-7 0,-33 4-127,237-42 370,-5 18-288,-183 29-163,0 4-1,85 13 1,-95-9-456,-39-7-3802,-41-6-2736,-2-2 3957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2976,'-10'6'17327,"13"0"-18973,0-3 1919,0 0 1,0 0-1,0-1 1,4 4-1,3 2-26,13 10-6,0-2 0,1-1 0,1-1 0,43 19 0,12 6-6,-59-27-156,-1 1 0,-1 1-1,1 1 1,31 31 0,-27-19-61,-1 0 0,32 51 0,-35-47 25,-1 2 0,18 42-1,-30-59 8,0-1 0,14 21 0,-20-35-3,-1 0 1,1 0-1,-1 0 1,0 0-1,1 0 1,-1 0 0,0 0-1,0 0 1,0 0-1,1 0 1,-1 1-1,-1-1 1,1 0 0,0 0-1,0 0 1,0 0-1,0 0 1,-1 0-1,1 0 1,0 0 0,-1 0-1,0 1 1,-16 21-315,13-17 282,-9 9-50,0-1 0,0 0 0,-1-1-1,-20 14 1,-69 42-95,29-21 191,41-23 67,1 1 0,0 1 0,2 2 0,-45 56 0,-21 54 135,33-45-67,37-54-91,15-22-608,-27 31-1,32-39-594,16-33-9574,3-1 7147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8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8 714 5408,'-7'-1'4720,"11"-1"-2553,19-2-1149,-16 2-171,15-2-245,-1-1 1,0-1 0,0-2-1,0 0 1,-1 0-1,20-13 1,-22 9-243,0 0 0,28-24 0,-36 26-316,-1 0 0,0 0 0,0-1 0,-1 0 0,11-21 0,1-9 128,-2-1-1,-2-1 1,-2 0-1,-2-1 1,13-89-1,-23 112-49,-1-1 0,-1 1-1,-1 0 1,-4-29-1,5 49-121,0 0 0,0 0 0,0 1 0,0-1 0,0 0 0,0 0 0,-1 0-1,1 0 1,0 1 0,-1-1 0,1 0 0,0 0 0,-1 1 0,1-1 0,-1 0-1,1 1 1,-1-1 0,1 0 0,-1 1 0,0-1 0,1 1 0,-1-1 0,0 1 0,1-1-1,-1 1 1,0-1 0,0 1 0,0 0 0,-1-1 0,1 1-19,0 1 1,0-1-1,0 0 1,0 0-1,0 1 1,0-1-1,0 1 1,1-1-1,-1 1 1,0 0-1,0-1 1,0 1-1,1 0 1,-1-1-1,0 1 1,0 0-1,1 0 1,-1-1-1,1 1 0,-1 0 1,1 0-1,-1 0 1,0 2-1,-8 20 194,1 0-1,0 1 0,2-1 0,-5 33 0,-4 99 561,13-116-604,5 71 1,-1-89-71,2 0 1,0 0-1,1-1 1,15 39-1,4 2-1133,-24-61 982,0 0 0,0 1-1,0-1 1,0 0 0,0 0-1,0 1 1,0-1 0,0 0-1,0 0 1,1 1 0,-1-1 0,0 0-1,0 0 1,0 0 0,0 1-1,1-1 1,-1 0 0,0 0-1,0 0 1,1 0 0,-1 1-1,0-1 1,0 0 0,1 0-1,-1 0 1,0 0 0,0 0-1,1 0 1,-1 0 0,0 0-1,0 0 1,1 0 0,-1 0 0,0 0-1,0 0 1,1 0 0,-1 0-1,0 0 1,1 0 0,-1 0-1,1 0 1,11-9-5332,-3 1 3054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9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7392,'-5'-2'1030,"-8"0"2020,24 4 4210,6 4-4540,-6-2-2324,-1 0 0,21 4-1,-2-7 141,37-1 0,-39-1-354,53 4-1,-49-2-421,-30-1-416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5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 4640,'-1'-1'6577,"2"11"-1363,0 18-643,-2-23-4274,-1-1-1,0 1 1,0 0-1,0-1 1,-1 0-1,1 1 1,-1-1-1,0 0 1,0 0-1,-1 0 1,1-1 0,-1 1-1,-6 4 1,-4 5 47,-89 91-200,79-73-411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17 120 5152,'-17'-5'14170,"37"3"-13275,-1 0 1,0-1-1,25-7 1,33-5 130,88-3-306,320-44-219,-444 59-1445,-41 3 840,0 0 0,0 1 0,0-1 0,0 0 0,1 0 0,-1 0 0,0 1 0,0-1 0,0 0 0,0 0 0,0 1 0,0-1 0,0 0 0,0 0 0,0 1 0,0-1 0,0 0 0,0 0 0,0 1 0,0-1 0,0 0 0,0 0 0,0 0 0,0 1 0,0-1 0,0 0 0,0 0 0,0 1 0,0-1 0,0 0 0,-1 1-218,0 3-691,0 0 1,-1-1-1,0 1 1,0 0 0,-4 6-1,-10 13-4901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9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8224,'49'-1'9185,"58"-3"-5816,73-5-1252,-157 9-2000,-18 0-411,-1 1 0,1-1 0,0-1 0,-1 1 1,1-1-1,0 1 0,-1-1 0,8-3 0,-3-1-1130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29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10 6816,'-2'0'349,"1"0"0,0 1 1,-1-1-1,1 0 0,0 1 0,-1-1 1,1 1-1,0-1 0,-1 1 0,1-1 1,0 1-1,0 0 0,0 0 0,0 0 1,0-1-1,0 1 0,0 0 0,0 0 1,0 1-1,0-1 0,0 1 1,-3 4 179,1 0 0,0 1 0,-3 6 0,0 3 300,-6 9-109,1 2-1,1-1 1,2 1 0,-6 32 0,11-46-596,1 1 0,1 0 0,0 0 0,1 0 1,0-1-1,1 1 0,1 0 0,0 0 1,1-1-1,6 20 0,-6-26 5,0 0 0,0-1 1,1 1-1,0-1 0,0 0 0,0 0 0,1 0 0,0-1 1,6 6-1,-8-8-51,1-1 1,-1 1-1,0-1 1,1 0-1,0 0 0,-1 0 1,1 0-1,0-1 1,0 0-1,0 1 1,0-2-1,0 1 1,0 0-1,0-1 1,0 1-1,0-1 0,7-1 1,1-2 63,-1-1 0,0 0 0,0 0 0,0-1 1,-1-1-1,0 1 0,12-10 0,-17 12-100,10-7 27,-1 0 0,0-1 0,-1 0 0,0-1 0,0 0 0,-2-1 0,1 0 0,-2-1 0,0-1 0,0 0 0,-2 0 0,0 0 0,0-1 0,-1 0 0,6-25 0,-12 35-51,1 0 0,-1-1 1,-1 1-1,1 0 0,-1-1 1,0 1-1,0-1 1,-1 1-1,0-1 0,0 1 1,-1 0-1,0 0 1,0 0-1,0 0 0,-1 0 1,1 0-1,-1 0 1,-1 1-1,1-1 0,-1 1 1,0 0-1,0 0 0,-1 0 1,1 1-1,-1 0 1,0 0-1,0 0 0,-12-6 1,5 3-296,0 1 0,0 1 0,-1 0 0,0 1 0,0 0 0,-1 1 0,1 0 0,0 1 0,-1 1 0,0 0 0,1 1 0,-1 0 0,0 1 0,1 0 0,-24 7 0,11-1-1375,-6 1-2052,12-8-2534,11-1 2782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9 182 4384,'-9'-1'11082,"10"-1"-10922,0 1-1,1-1 1,-1 1-1,0-1 1,0 1-1,1-1 1,-1 1 0,3-2-1,1-1 74,65-56 927,-14 13-810,-48 40-300,0 0 1,1 0 0,0 1-1,1 0 1,-1 1 0,1 0-1,12-4 1,-20 8-36,1 1 0,-1-1-1,1 1 1,-1 0 0,1 0 0,0 0 0,-1 0-1,1 0 1,-1 0 0,1 1 0,-1-1 0,1 1-1,-1 0 1,1 0 0,-1 0 0,1 0-1,-1 0 1,3 2 0,5 4 87,0 0 0,14 14 0,-19-17 26,13 13 60,1 0 1,0-2 0,2 0-1,-1-1 1,2-2 0,0 0-1,25 10 1,-36-18-36,0-1-1,0 0 1,0-1 0,1 0 0,-1 0-1,1-1 1,14-1 0,-20 0-73,0-1 0,0 0 0,1 0 0,-1 0 0,0-1 0,0 1-1,0-2 1,0 1 0,-1-1 0,1 1 0,-1-1 0,1-1 0,-1 1 0,8-9 0,-11 11-51,-1 0 0,1-1 0,-1 1 0,0-1 0,0 1 0,0-1 0,0 1 0,0-1 0,0 0 0,0 0 0,0 1 0,-1-1 0,1 0 0,-1 0 0,1 0 0,-1 0 0,0 0-1,1-2 1,-2 2-22,1 0 0,-1 1-1,1-1 1,-1 0 0,1 1-1,-1-1 1,0 0 0,0 1-1,0-1 1,0 1 0,0-1-1,0 1 1,0-1-1,0 1 1,-1 0 0,-1-2-1,-1 0-74,0 0 0,-1 1 0,1-1-1,-1 1 1,0 0 0,0 0 0,0 0-1,0 1 1,0-1 0,0 1 0,0 0 0,-9 0-1,4 2-14,0 0-1,0 1 0,0 0 0,0 0 1,1 1-1,-1 0 0,0 1 1,-10 6-1,2-1 219,1 2 0,0 0 0,-18 15 0,19-12 142,1 1 0,0 0 1,-23 33-1,-26 56 518,64-104-792,-8 16 167,-13 16-1,19-28-95,-1-1 1,0 1-1,0-1 0,0 0 0,0 0 0,0 0 0,-1-1 0,1 1 0,-1-1 0,-4 3 0,6-5-51,0 1 0,0-1 0,0 0 0,0 0 1,0 1-1,0-1 0,0-1 0,-1 1 0,1 0 0,0 0 0,0-1 0,0 1 0,1-1 0,-1 0 0,0 1 0,0-1 0,0 0 0,0 0 1,1 0-1,-3-2 0,-2-1-217,0-1 0,0 0 0,1 0 0,-6-6 0,-29-41-3358,21 27 1877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2304,'-5'0'14810,"5"4"-12916,-1 1-4385,-2 5 2622,-1-1 1,0 0-1,0 0 1,-1 0-1,0-1 1,-9 12-1,-3 5 95,-59 79 1052,50-72-886,2 1 0,-24 41 0,35-47-315,2 0 1,0 0-1,2 1 1,0 1-1,2 0 1,2 0-1,0 0 1,2 0 0,1 1-1,2-1 1,1 1-1,4 31 1,-1-41-48,1 1 0,1-1 0,1-1 0,1 1 0,12 22 0,58 87 488,-3-5-86,-28-27-42,-45-94 56,0 0-1651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7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47 343 5888,'-1'0'6,"-4"-2"1310,-1 0 1,0 0-1,1-1 0,-1 0 1,1 0-1,-7-6 1,12 5-977,0 1 1,0-1-1,0 0 1,1 0-1,-1 0 0,1 0 1,0 1-1,0-1 1,1 0-1,-1 1 1,3-5-1,9-14-204,1 0-1,1 1 1,1 0 0,0 2-1,2 0 1,0 1-1,2 0 1,-1 2 0,2 0-1,0 2 1,1 0-1,1 1 1,46-19 0,-66 31-133,-1 0 0,0 0 0,1 1 1,-1-1-1,0 1 0,1 0 0,-1-1 1,1 1-1,-1 0 0,0 0 0,1 1 1,-1-1-1,1 0 0,4 2 0,-6-1 6,1 0 0,0 0 0,0 0-1,-1 0 1,1 0 0,-1 1 0,1-1-1,-1 0 1,0 1 0,1-1 0,-1 1 0,0-1-1,0 1 1,0 0 0,0 0 0,0-1-1,0 1 1,-1 0 0,2 3 0,0 6 31,1 0 0,-2 1 0,1 0 1,-1 16-1,-5 49 137,3-59-134,-1 5 58,0 0 1,-2 0-1,-1-1 0,0 0 1,-14 36-1,15-49-84,-3 8 76,-1 1-1,0-1 0,-2-1 0,0 0 0,-14 19 1,2-12 88,0 0 0,-32 23 1,52-45-156,-17 16 141,18-17-148,0 1-1,1-1 1,-1 1-1,0-1 1,1 1-1,-1 0 1,1-1-1,-1 1 1,1 0-1,-1-1 1,1 1-1,0 0 1,-1 0-1,1-1 0,0 1 1,0 0-1,-1 0 1,1 0-1,0-1 1,0 1-1,0 0 1,0 1-1,1-1 11,1-1-1,-1 1 1,1 0 0,-1-1-1,0 1 1,1 0-1,-1-1 1,1 0 0,0 1-1,-1-1 1,1 0-1,-1 0 1,1 0-1,-1 0 1,4 0 0,-5 0-12,232-11 319,-213 9-793,0 0 0,32-9 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7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23 635 5632,'0'0'-9,"-21"8"3830,21-8-3741,0 0 1,0 1-1,-1-1 0,1 0 1,0 0-1,0 0 0,0 0 1,0 0-1,0 0 0,0 1 1,0-1-1,0 0 0,0 0 1,0 0-1,0 0 0,-1 0 1,1 0-1,0 1 0,0-1 1,0 0-1,0 0 1,0 0-1,0 0 0,0 1 1,0-1-1,0 0 0,0 0 1,1 0-1,-1 0 0,0 0 1,0 1-1,0-1 0,0 0 1,0 0-1,0 0 0,0 0 1,0 0-1,0 0 0,1 1 1,11 6 1789,-8-6-1651,-1-1 1,1 1-1,0 0 1,0-1-1,-1 0 1,1 0 0,0 0-1,6-1 1,34-7 1100,-33 5-985,1 0-224,-1 0-1,1-1 1,0-1-1,-1 0 1,0 0-1,0-1 0,0-1 1,-1 1-1,0-2 1,0 0-1,-1 0 1,0 0-1,-1-1 0,1-1 1,-2 1-1,8-12 1,4-12 80,-1-2 0,21-55-1,16-79 475,-54 165-642,19-82 360,-18 77-286,-1-1-1,0 1 1,-1-1 0,0 0-1,-1 1 1,-2-18 0,2 26-99,1 0 0,0 0 0,0 0 1,-1 0-1,1 0 0,0 0 1,-1 0-1,1 0 0,-1 0 0,0 0 1,1 1-1,-1-1 0,0 0 0,1 0 1,-1 1-1,0-1 0,0 0 1,1 1-1,-1-1 0,0 0 0,0 1 1,0-1-1,0 1 0,0 0 0,0-1 1,0 1-1,0 0 0,0 0 1,0-1-1,0 1 0,0 0 0,0 0 1,0 0-1,0 0 0,0 0 0,-1 1 1,-1-1-1,0 1 16,0 0 0,0 0 1,0 0-1,-1 1 0,1-1 0,0 1 0,0 0 1,1 0-1,-1 0 0,-4 3 0,2 1 45,0 0 1,1 0-1,0 0 0,0 1 0,0-1 0,-5 15 0,8-19-46,-7 16 65,2 1 1,1 0-1,0 0 0,-2 20 1,-3 76 366,9-90-365,1 0 0,1 0 0,2 0 0,0 0 0,2 0 0,0-1 0,2 0 0,1 0 0,1 0 0,0-1 0,2-1 0,23 37 0,-33-58-240,0 1-1,0-1 0,0 1 1,0-1-1,0 0 1,0 0-1,0 0 0,0 0 1,1 1-1,-1-2 1,0 1-1,1 0 0,2 1 1,-2-1-751,0-1 1,0 0 0,0 0 0,0 0 0,0 0-1,0 0 1,0 0 0,0 0 0,1-1 0,3-1-1,11-1-2619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14 6400,'0'-13'3605,"-1"23"3873,-3 12-4658,-1 12-2009,-26 311 2832,29-260-3331,2-39-186,-8 67 1,8-94-6,1-6-162,0-32-8792,3-4 1709,-1 9 4463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80 7552,'-23'-5'6213,"29"5"-2821,12-1-2255,0-1 0,0-1 0,18-5 1,25-4 259,-11 8-643,53 2-1,-59 3-788,-24 1 261,-18-1-589,0-1 0,0 1 0,0-1-1,-1 0 1,1 0 0,0 0 0,0 0-1,2 0 1,-3-1-81,-1 1 0,1 0-1,0-1 1,0 1 0,-1-1 0,1 1 0,0-1-1,-1 1 1,1-1 0,0 1 0,-1-1 0,1 0-1,-1 1 1,1-1 0,-1 0 0,0 0 0,1 1-1,-1-1 1,0 0 0,1 0 0,-1-1 0,6-15-4804,7 2 1744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39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 5888,'0'-1'46,"18"-14"14412,-18 16-14364,-1 12 395,-17 127 1825,6-46-1518,-34 225 446,24-115-927,21-180-1915,2-15-2208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4224,'0'-34'1923,"0"16"4303,2 26-5392,0 0-1,0 0 1,1 0 0,5 11-1,4 8-100,-4-5-212,2-1 0,1-1 0,0 1 1,24 30-1,65 66 977,-61-74-1058,-20-20-223,-1 0 0,-1 2-1,-1 0 1,-1 1 0,-2 1 0,16 41-1,-14-23 106,-2 0 0,-2 1 0,7 62 0,-15-82-143,-2 0 0,0 0-1,-5 36 1,1-41-118,-1 1-1,-1-1 1,0 0 0,-2 0 0,-11 25-1,-54 90-112,65-124 44,-151 236-1112,87-144-3349,27-36-3600,20-24 3381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3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85 6720,'-5'-4'812,"4"3"-654,0 1-1,0-1 1,0 0-1,0 1 1,0-1 0,0 0-1,0 1 1,0-1-1,0 1 1,-4-2 4387,11-1-3465,0 0-1,0 1 1,12-3 0,3-1-61,20-7-269,1 2-1,0 1 0,0 2 1,1 3-1,56-2 0,-89 7-671,-1 1 0,0 0 0,12 2 0,-18-2-45,0-1-1,-1 1 1,1 0-1,0 0 1,-1 0-1,1 0 1,-1 1-1,1-1 1,-1 1 0,0-1-1,0 1 1,1 0-1,-1 0 1,3 4-1,-4-5-20,-1 0 0,0-1 0,1 1 1,-1 0-1,0 0 0,1 0 0,-1 0 0,0 0 0,0 0 0,0 0 0,0-1 0,0 1 0,0 0 0,0 0 0,0 0 0,0 0 1,0 0-1,0 0 0,-1 0 0,1 0 0,0 0 0,-1-1 0,1 1 0,-1 0 0,0 1 0,-18 20 169,15-19-158,-199 191 1273,82-89-704,121-105-584,0 0-1,0 0 1,0 0 0,-1 0 0,1 0 0,0 0 0,0 0 0,0 0 0,0 0 0,0 0 0,0 1 0,0-1 0,0 0 0,0 0 0,0 0 0,0 0 0,0 0 0,0 0 0,0 0 0,0 0 0,0 1 0,0-1 0,0 0 0,0 0 0,0 0 0,0 0 0,0 0 0,0 0 0,0 0 0,0 1 0,0-1 0,0 0 0,0 0 0,0 0 0,0 0 0,0 0 0,0 0 0,0 0 0,0 0 0,1 0 0,-1 0 0,0 1 0,0-1 0,0 0 0,0 0 0,0 0 0,0 0 0,0 0 0,0 0 0,0 0 0,0 0-1,1 0 1,-1 0 0,0 0 0,0 0 0,0 0 0,0 0 0,0 0 0,0 0 0,1 0 0,12 2 195,20-1-60,-32-1-122,266 8-46,-154 5-3737,-56 0 552,-7-1-3190,-12-10 2011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72 3072,'-1'-5'718,"1"1"0,-1-1 1,1 0-1,0 0 0,1-9 0,0-9 4962,-1 15-3725,0 5-999,0 6-683,0-2 249,-4 4 113,-6 42 448,5-28-913,1 0 1,1 0-1,1 1 0,0 24 1,0-1 102,1 47 272,3-35-274,30 342 1228,-17-301-1192,2 20-259,-15-95 69,-1 0 1,-1 1 0,-4 31 0,4-52-158,0 0 0,0 0-1,-1 0 1,1 0-1,0 0 1,-1 0 0,1 0-1,-1 0 1,0 0 0,1 0-1,-1 0 1,0 0 0,1 0-1,-1 0 1,0 0-1,0-1 1,0 1 0,0 0-1,0-1 1,1 1 0,-3 0-1,2 0-144,1-1 0,-1 0 0,1 0 0,-1 0 0,0 0 0,1 1-1,-1-1 1,0 0 0,1 0 0,-1 0 0,0 0 0,1-1 0,-1 1 0,0 0 0,1 0 0,-1 0-1,0 0 1,1-1 0,-1 1 0,1 0 0,-1-1 0,0 1 0,1 0 0,-1-1 0,1 1 0,-1-1-1,1 1 1,0-1 0,-1 1 0,1-1 0,-1 1 0,1-1 0,0 1 0,-1-1 0,1 0 0,-2-8-2151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14 372 6400,'-11'-37'2058,"9"20"-1258,1 6-738,1-4 459,0 0 0,1 1 0,1-1 0,4-20 0,1 5 481,8-28 346,-13 51-1201,1 1 1,0-1-1,0 1 0,0 0 1,1 0-1,8-10 0,-6 10-19,1 0-1,-1 0 1,1 0-1,1 1 1,-1 0-1,1 1 1,0-1 0,0 2-1,0-1 1,0 1-1,18-5 1,-8 5 16,0 0 0,0 1 0,0 1 0,35 1 0,-39 1-18,1 1-1,-1 0 1,0 1 0,0 1-1,0 0 1,0 1 0,-1 0-1,1 1 1,-2 0 0,1 1 0,0 1-1,-1 0 1,-1 1 0,0 0-1,0 0 1,0 2 0,-1-1 0,-1 1-1,0 0 1,15 25 0,-14-18 171,-1 1 1,0 1 0,12 38 0,-19-50-177,0 1-1,-1-1 1,1 1 0,-2-1-1,1 1 1,-1 0 0,0-1 0,-1 1-1,0 0 1,-1-1 0,-4 17 0,3-19-58,0 0 1,0 0 0,-1-1 0,1 1-1,-1-1 1,-1 0 0,1 0 0,-1-1 0,0 1-1,0-1 1,0 0 0,-11 6 0,-2 0 50,0 0 1,-34 11 0,-105 26 326,79-26-450,39-15-152,31-5-779,1 0-1,0 0 1,-1 0 0,1 1 0,-9 3-1,15-5 803,1 1 0,-1-1 0,1 0-1,0 0 1,-1 0 0,1 0 0,0 1-1,0-1 1,-1 0 0,1 0 0,0 0-1,-1 1 1,1-1 0,0 0 0,0 1-1,0-1 1,-1 0 0,1 1 0,0-1-1,0 0 1,0 1 0,0-1 0,-1 0-1,1 1 1,0-1 0,0 0 0,0 1-1,0-1 1,0 0 0,0 1 0,0-1-1,0 0 1,0 1 0,0-1 0,0 1-1,0-1 1,1 0 0,-1 1 0,4 8-2038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2 687 5056,'-1'0'2510,"4"0"-593,14-1 529,10-1-893,-12 1-1119,0-2 0,0 0 0,-1-1-1,1 0 1,-1-1 0,0 0 0,0-2-1,23-14 1,-13 6-164,0-2 0,-2-1 0,0 0-1,-1-2 1,25-30 0,81-118 131,-99 128-304,-10 14 164,-1 0-1,-2-1 0,0-1 0,14-41 1,-15 19 340,-13 46-544,0 0 0,0-1 0,-1 1 0,0-1 0,0 1 0,0 0 0,-1-1 0,0-6 0,0 11-52,1-1 0,0 0 0,0 1 0,-1-1-1,1 0 1,0 1 0,-1-1 0,1 1 0,0-1 0,-1 1-1,1-1 1,-1 0 0,1 1 0,-1-1 0,1 1-1,-1 0 1,1-1 0,-1 1 0,0-1 0,1 1 0,-1 0-1,1 0 1,-1-1 0,0 1 0,0 0 0,1 0-1,-1 0 1,0 0 0,1 0 0,-1 0 0,0 0 0,1 0-1,-1 0 1,0 0 0,1 0 0,-1 0 0,0 0-1,1 0 1,-1 1 0,-1-1 0,-2 2-28,0 0 0,0 0 1,1 0-1,-7 4 0,10-5 19,-10 6 71,1 1 0,0 0 0,1 1 0,0 0-1,0 0 1,1 1 0,0 0 0,1 0-1,0 0 1,1 1 0,0 0 0,0 0 0,2 1-1,-1-1 1,1 1 0,-2 20 0,2-7 14,1 0-1,2 0 1,0 0 0,2 0 0,1 0 0,11 48 0,-9-55-8,1-1 0,1 1 0,1-1 0,0 0 0,1-1 0,15 21 1,-21-33-376,0 0 0,0-1 0,0 0 0,0 1 0,0-1 1,1-1-1,5 5 0,-7-6 116,-1 0 1,1 0-1,0-1 0,-1 1 0,1-1 0,0 1 1,0-1-1,-1 1 0,1-1 0,0 0 1,0 0-1,0 0 0,-1 0 0,1 0 1,0 0-1,0-1 0,0 1 0,-1 0 1,1-1-1,0 0 0,2 0 0,18-10-2293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6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443 163 2720,'26'-45'1237,"-5"12"-108,18-23 5219,-37 54-5890,-1-1 1,1 1-1,-1 0 0,0-1 0,0 1 0,1-4 0,-1 6-377,-1-1-1,0 1 1,0 0-1,0 0 1,0-1-1,0 1 1,0 0-1,0-1 1,0 1-1,0 0 1,0-1 0,0 1-1,0 0 1,0 0-1,0-1 1,0 1-1,0 0 1,-1-1-1,1 1 1,0 0-1,0 0 1,0-1-1,0 1 1,-1 0-1,1-1 1,-1 1 29,1 0-1,-1 0 1,1 0 0,-1 0 0,0 0-1,1 0 1,-1-1 0,0 1 0,1 1 0,-1-1-1,1 0 1,-1 0 0,0 0 0,1 0 0,-1 0-1,1 1 1,-1-1 0,0 0 0,-8 4 124,1-1 1,0 1 0,0 1-1,-15 9 1,-28 29 437,1 1 0,1 3 0,-81 105 0,109-124-404,0 1-1,2 1 1,2 1 0,-24 55 0,26-47-89,1 0 0,3 1 0,1 0 0,-7 54 1,14-49-16,2 76 0,3-98-107,1 0 1,0 0-1,2-1 0,1 1 0,9 25 1,-7-29-25,0 1 1,2-1 0,0-1-1,1 0 1,13 18 0,-20-31-205,1 1-1,0-1 1,0 0 0,0-1 0,1 1 0,-1-1 0,1 0-1,0 0 1,0-1 0,1 0 0,-1 0 0,1 0-1,-1-1 1,1 0 0,0 0 0,0-1 0,0 0 0,0 0-1,7 0 1,22-5-2597,3-2 896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7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16 8736,'-36'-15'4768,"34"15"-4495,0 0 1,-1 0-1,1 1 1,0-1 0,0 1-1,-1 0 1,1 0-1,0 0 1,0 0-1,0 0 1,0 0 0,0 0-1,0 1 1,-2 1-1,1 0 82,-5 4-25,-1 0 0,2 1 0,-1 0 0,1 0 0,0 1 0,1-1 0,0 2 0,0-1 0,-8 20 0,0 5 345,-14 56 1,20-57-427,-9 66 1,15-82-212,1 0 1,1 0 0,1 1-1,0-1 1,7 30-1,-7-41-64,0-1-1,1 1 0,0-1 0,1 1 0,-1-1 1,1 0-1,0 0 0,0 0 0,5 6 1,-5-8-68,0-1 1,0 1-1,1 0 1,-1-1-1,1 0 1,-1 0 0,1 0-1,0 0 1,0 0-1,0-1 1,0 0-1,0 0 1,0 0-1,5 1 1,8-1-454,0 0 0,-1-1-1,1-1 1,0-1 0,0 0 0,-1-1-1,21-6 1,0-3-409,-2-1-1,40-21 0,-45 19 734,-1-2-1,41-31 0,-49 31 1685,33-33 1760,-57 55-2090,-12 15-178,-21 27-259,-27 43 458,61-88-1121,1 1 0,-1-1 0,1 1-1,0 0 1,0 0 0,0-1 0,0 1-1,1 0 1,-1 0 0,1 0 0,-1 0 0,1 5-1,0-6 1,1 0 0,-1 0-1,1 0 1,0 0-1,-1 0 1,1 0-1,0 0 1,0 0 0,0-1-1,0 1 1,0 0-1,1 0 1,-1-1 0,1 1-1,-1-1 1,1 1-1,-1-1 1,3 2 0,0-1 29,-1 0 1,1 0 0,-1-1-1,1 1 1,0-1 0,-1 0-1,1 0 1,0 0-1,0-1 1,0 1 0,0-1-1,0 0 1,0 0 0,0 0-1,0 0 1,-1-1 0,1 0-1,0 0 1,0 0 0,0 0-1,6-3 1,-4 1-31,0 0 1,0 0-1,-1-1 0,1 1 0,-1-1 1,0 0-1,0-1 0,0 0 0,0 1 1,-1-1-1,0-1 0,4-5 1,0-5 24,0 0 1,-2 0 0,0 0-1,0-1 1,4-27 0,5-85-241,-14 122 146,-1 1 0,0 0-1,0-1 1,0 1 0,-1 0 0,-3-13 0,4 18 22,-1 0 0,1 0-1,-1 0 1,1 0 0,-1 0 0,1 0 0,-1 0 0,0 0 0,0 0-1,1 1 1,-1-1 0,0 0 0,0 0 0,0 1 0,0-1 0,0 0-1,0 1 1,-1-1 0,0 0 0,1 1 0,-1 0 0,0 0 0,1-1 0,-1 1-1,0 1 1,1-1 0,-1 0 0,0 0 0,0 1 0,1-1 0,-1 0 0,1 1 0,-1 0-1,0-1 1,-1 2 0,-4 2-48,0 0 0,1 1 0,-1 0 0,1 0-1,0 1 1,-9 8 0,2 2 64,-16 23 0,26-35-204,-5 7 79,8-11-104,0 1 0,0-1-1,0 0 1,-1 0 0,1 1 0,0-1-1,0 0 1,0 1 0,0-1 0,0 1-1,0-1 1,0 0 0,0 1 0,0-1-1,0 0 1,0 1 0,0-1 0,0 0-1,0 1 1,0-1 0,0 0 0,0 1-1,0-1 1,0 0 0,1 1 0,-1-1-1,0 0 1,0 1 0,7 3-2591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8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469 5 9312,'-4'-1'482,"0"0"1,1 0 0,-1 0-1,0 1 1,0-1 0,0 1-1,0 0 1,0 1 0,1-1-1,-1 1 1,0-1 0,0 1-1,-5 2 1,-27 15 337,0 1 0,2 3 1,0 0-1,-53 47 0,81-63-795,0 0 0,0 0 0,1 0 0,-1 1 0,1 0 0,1 0 0,-5 8 0,8-12-28,0-1 0,0 1-1,0-1 1,1 1 0,-1-1 0,0 1-1,1 0 1,0-1 0,0 1 0,0-1-1,0 1 1,0 0 0,0-1 0,1 1-1,-1 0 1,1-1 0,0 1-1,-1-1 1,1 1 0,0-1 0,1 0-1,-1 1 1,0-1 0,1 0 0,-1 0-1,4 4 1,10 7 84,0 0 0,1-1 0,0-1 0,1-1 0,33 16 0,-7-3 94,42 25 929,-84-48-1071,0 1 0,0-1 1,1 1-1,-1-1 0,0 1 0,0 0 0,0 0 0,0-1 0,0 1 0,0 0 0,0 0 0,-1 0 0,1 0 0,0 0 0,0 0 0,-1 0 0,1 0 1,0 0-1,-1 0 0,1 2 0,-1-2-3,0 0-1,-1 0 1,1-1 0,0 1 0,0 0 0,-1 0 0,1-1-1,-1 1 1,1 0 0,0-1 0,-1 1 0,1 0 0,-1-1-1,0 1 1,1-1 0,-1 1 0,1-1 0,-1 1 0,0-1 0,0 0-1,1 1 1,-2 0 0,-6 2 78,0 0 0,0 0 0,0-1-1,-10 2 1,-261 31-2348,232-34-586,12-1 852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8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243 296 8064,'-3'-5'942,"3"4"-719,-1 0 0,0 0 0,1 0-1,-1-1 1,1 1 0,-5-5 4977,-5 22-3609,-3 5-1195,-83 127 1994,79-117-1987,2 0-1,2 1 1,-13 41-1,14-29-20,-13 82 0,23-109-310,0-1 0,2 0 0,0 0 0,1 1 1,0-1-1,2 0 0,0 0 0,9 29 0,-9-38-39,0 0 0,1 1 0,0-1 0,0-1 0,1 1 0,-1 0 0,2-1-1,-1 0 1,1 0 0,0-1 0,0 0 0,8 6 0,-6-6 42,1 0 1,0 0-1,1-1 0,-1 0 1,1 0-1,-1-1 0,1-1 1,0 0-1,12 2 1,-11-3-25,0-1 1,-1 1 0,1-2 0,0 1 0,0-2 0,0 1 0,-1-2 0,1 1-1,-1-1 1,1-1 0,-1 0 0,0 0 0,0-1 0,-1 0 0,0-1-1,1 0 1,-2-1 0,1 1 0,10-13 0,-6 4-72,-1-2-1,-1 1 1,18-37 0,19-62-118,-43 99 129,15-41-181,22-102 0,-35 110 230,-3 0 0,-2-1 0,-1 1 0,-3-1 0,-9-49 0,7 76-100,0 1 1,-11-29-1,11 41 17,0-1 0,-1 1 0,0 0 0,0 0 0,-1 1 0,-9-11 0,11 15-40,-1 0-1,0 0 1,0 1 0,-1-1-1,1 1 1,-1 1 0,0-1 0,0 1-1,0 0 1,0 0 0,-13-3-1,14 5-176,0 0-1,0 0 0,-1 0 0,1 1 0,0 0 0,-1 0 1,1 0-1,0 0 0,0 1 0,-1 0 0,1 0 1,0 1-1,0-1 0,-8 5 0,-12 10-1286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8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10400,'-13'0'5312,"18"0"-2561,3 5-1631,15-5 1024,4 0-1248,31-5 352,5 5-736,14-3-64,-1 3-288,-5-3-96,-12 6-32,-15-3-256,-2 3 128,-10-3-3488,-6 5 1984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9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6880,'36'0'3109,"-31"0"-3219,1 0 390,-1 1 0,1-1 0,0 1 0,0 0 0,-1 0 0,1 0 0,-1 1 0,1 0 0,-1 0 0,0 1 1,0-1-1,0 1 0,0 0 0,6 5 0,2 5 251,-1 2 1,0-1-1,-1 1 0,0 1 1,-1 0-1,-1 1 1,10 24-1,38 130 1813,-51-150-1942,9 29 195,-3 0 0,-1 0 1,6 92-1,-17-77-289,-2 0 0,-3 0 0,-16 71 0,14-99-314,-1 1-1,-2-2 1,-2 1 0,-2-2 0,-19 40 0,8-33-1677,-1 0 0,-1-2 1,-34 37-1,14-23-951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49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25 3712,'-5'-13'1696,"0"6"-1472,0 2 2432,2 10-1504,-10-5 1152,-2 7-1344,-15 1 608,2 9-896,-17-2 320,5 2-544,-10-1-480,10 4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55 239 3328,'-11'-6'959,"-10"-2"11735,20 8-12476,0 0 0,0 0 1,0 1-1,0-1 0,0 1 0,0-1 1,0 1-1,1-1 0,-1 1 1,0 0-1,0-1 0,0 1 0,0 1 1,-3 1 209,-1 3 2290,5-5-2700,0-1-1,0 0 1,1 1 0,-1-1 0,0 0 0,0 0-1,0 1 1,1-1 0,-1 0 0,0 0 0,0 1-1,1-1 1,-1 0 0,0 0 0,1 0 0,-1 1-1,0-1 1,1 0 0,-1 0 0,0 0-1,1 0 1,-1 0 0,0 0 0,1 0 0,-1 0-1,0 0 1,1 0 0,-1 0 0,1 0 0,37 7 360,1-2 1,56 0 0,505-1 191,-284-4-580,-269-4-81,-47 4 99,1 1-1,-1-1 1,0 0-1,0 0 1,1 0 0,-1 0-1,0 0 1,0-1 0,1 1-1,-1 0 1,0 0-1,0 0 1,1 0 0,-1 0-1,0 0 1,0 0 0,1 0-1,-1-1 1,0 1-1,0 0 1,1 0 0,-1 0-1,0 0 1,0-1 0,0 1-1,0 0 1,1 0-1,-1 0 1,0-1 0,0 1-1,0 0 1,0 0 0,0-1-1,0 1 1,0 0-1,0-1 1,0 1 0,1 0-1,-1 0 1,0-1 0,0 1-1,0 0 1,0 0-1,-1-1 1,1 1 0,0 0-1,0 0 1,0-1 0,0 1-1,0 0 1,0 0-1,0-1 1,0 1 0,-1 0-1,1 0 1,0-1 0,0 1-1,0 0 1,0 0 0,-1 0-1,1 0 1,0-1-1,-1 1 1,-11-13 85,-41-19 131,-96-67 118,98 66-428,31 21 38,0-2 0,-23-19 0,20 17 214,23 15-230,14 2-294,7 4 327,40 13 1,-20-5 59,126 46-117,-140-47 72,-1 1 1,0 1 0,-1 1-1,25 19 1,-47-31 34,0-1 1,0 1-1,0 0 0,-1-1 1,1 1-1,0 1 0,-1-1 1,0 0-1,0 0 0,0 1 1,0 0-1,2 5 0,-4-7 5,0 0 0,1 0 0,-1 0 0,0 1-1,0-1 1,0 0 0,-1 0 0,1 0-1,0 0 1,-1 0 0,0 0 0,1 0-1,-1 0 1,0 0 0,0 0 0,0 0-1,0 0 1,0 0 0,-1-1 0,1 1-1,0 0 1,-1-1 0,1 1 0,-1-1-1,-2 2 1,-13 10-7,-2-1-1,1-1 1,-2-1 0,1 0-1,-27 8 1,25-9-21,-32 7-5004,52-15 4740,0-1 0,1 0 0,-1 0-1,1 1 1,-1-1 0,1 0 0,-1 1-1,1-1 1,-1 0 0,1 1 0,-1-1-1,1 1 1,-1-1 0,1 1 0,-1-1-1,1 1 1,0-1 0,-1 1-1,1-1 1,0 1 0,0-1 0,-1 1-1,1 0 1,0-1 0,0 1 0,0 0-1,0-1 1,0 1 0,0-1 0,0 1-1,0 0 1,0-1 0,0 2 0,0 0-179,0 10-6289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55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544 70 2720,'0'0'6362,"-3"-7"-2900,-5 0-3250,0 1 0,0 0 0,0 0 0,-1 1 0,0 0 0,0 0 0,0 1 0,-1 0 0,0 1 1,1 0-1,-1 0 0,0 1 0,0 1 0,0-1 0,0 2 0,-1-1 0,1 2 0,-11 0 0,8 1-150,-1 0-1,1 0 1,0 1-1,0 1 1,0 0-1,0 1 1,1 0-1,0 1 1,0 1-1,0 0 1,1 0-1,0 1 1,-12 11-1,8-3 11,2 1-1,-1 0 1,2 1 0,0 0-1,2 1 1,-18 39-1,26-52-43,-1 0-1,1 0 0,0-1 0,0 1 0,1 1 1,0-1-1,0 0 0,1 0 0,-1 0 0,1 1 1,0-1-1,1 0 0,0 0 0,0 0 0,0 1 1,1-1-1,0 0 0,0-1 0,3 8 0,18 29 271,-3 1-1,-2 2 0,16 52 1,-27-65-77,-1 0-1,-1 1 1,-2 0 0,-2 42 0,0-55-33,-1 0 0,-2 1 0,0-1 0,-1 0 0,0 0 0,-2 0 0,-11 30 0,8-33-79,1 0 0,-2 0 1,0-1-1,-2-1 0,1 1 1,-2-2-1,-13 15 0,23-27-104,-1 1 1,0-1-1,1 0 0,-1 0 0,0 0 0,0-1 1,0 1-1,-5 1 0,7-2-204,0-1 0,0 0 1,0 0-1,0 0 0,0 0 0,0 0 1,0 0-1,0 0 0,1 0 0,-1 0 1,0 0-1,0-1 0,0 1 0,0 0 0,0 0 1,0-1-1,1 1 0,-1-1 0,0 1 1,0-1-1,1 1 0,-1-1 0,0 0 0,1 1 1,-1-1-1,0 0 0,1 1 0,-1-1 1,1 0-1,-1 0 0,1 1 0,0-1 1,-1 0-1,1 0 0,-1-1 0,0-7-2403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56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35 6656,'-6'-2'906,"-18"-7"1325,24 9-2024,-1-1 0,0 1 0,0 0 0,0-1 0,0 1 0,1 0 0,-1 0 0,0 0 0,0 0 0,0 0 0,0 0 0,0 0 0,1 0 0,-1 0 0,0 0 0,-2 1 0,21 2 4777,-1 1-4566,6-1 235,0-1 1,42-1-1,50-12 253,-50 4-636,-28 4-263,189-12 247,-158 19-318,-68-4 65,1-1-78,-1 1 0,0 0 1,0 0-1,0 0 0,1 0 0,-1 0 0,0 0 0,0 0 0,0 0 1,1 1-1,-1-1 0,0 0 0,0 0 0,0 0 0,0 0 0,1 0 1,-1 0-1,0 0 0,0 0 0,0 0 0,0 0 0,0 1 0,1-1 1,-1 0-1,0 0 0,0 0 0,0 0 0,0 0 0,0 1 0,0-1 1,0 0-1,1 0 0,-1 0 0,0 1 0,0-1-124,4 5-1421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8:57.0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16 602 3072,'-11'8'1203,"10"-7"-950,1 0 0,-1-1 0,1 1 1,0 0-1,-1 0 0,1-1 0,0 1 0,-1 0 1,1 0-1,0 0 0,0 0 0,0 0 0,0-1 1,0 1-1,0 0 0,0 0 0,0 0 0,0 0 1,0 0-1,1 0 0,-1-1 0,0 1 0,1 1 1,-1-2-160,1 1 0,-1-1-1,0 1 1,1-1 0,-1 0 0,0 1 0,1-1 0,-1 0 0,0 1 0,1-1 0,-1 0 0,1 0 0,-1 1 0,0-1 0,1 0-1,-1 0 1,1 0 0,-1 0 0,1 0 0,-1 0 0,1 1 0,-1-1 0,1 0 0,-1 0 0,1 0 0,-1-1 0,1 1 0,0 0-1,17-4 1316,-14 3-768,17-6-124,-1-1 0,-1-1 0,1-1-1,31-22 1,-43 27-445,26-16 145,-1-2 0,-1-1 1,53-52-1,-47 36-44,51-71 0,-73 87-29,0 0 0,-2-1 0,-1 0 1,20-54-1,-31 75-156,-1-1 1,0 0-1,1 1 1,-2-1 0,1 0-1,0 0 1,-1 0-1,0 1 1,0-1-1,-1 0 1,1 0 0,-1 0-1,-2-8 1,2 12-4,1 0 1,-1 0-1,0 0 1,0 1-1,1-1 1,-1 0-1,0 0 1,0 1 0,0-1-1,0 0 1,0 1-1,0-1 1,0 1-1,0-1 1,0 1-1,0-1 1,0 1-1,0 0 1,0 0-1,0 0 1,0-1-1,-1 1 1,1 0 0,0 0-1,0 0 1,0 1-1,0-1 1,-2 0-1,0 1-24,-5 0 60,0 1 0,0 0-1,0 0 1,1 1 0,-1 0 0,1 0-1,-13 7 1,19-9-16,-12 7 82,1 0-1,0 1 1,0 0 0,0 1 0,1 0-1,-13 16 1,7-5 180,2 0 0,-23 39 0,31-47-166,1-1 1,0 2 0,1-1-1,0 0 1,1 1 0,1 0 0,0 0-1,1 0 1,-1 15 0,3-21-71,0-1 1,1 0-1,0 1 1,0-1-1,0 0 1,1 1-1,0-1 1,0 0-1,1 0 1,0-1-1,1 1 1,-1-1-1,1 1 1,0-1 0,1 0-1,-1-1 1,1 1-1,11 9 1,-5-7 23,0 0 1,0 0-1,1-2 1,0 1-1,24 8 1,-3-4-36,37 7 0,-20-6-95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02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469 26 3136,'0'0'181,"0"-1"0,0 1 1,1 0-1,-1 0 0,0-1 0,0 1 1,1 0-1,-1 0 0,0-1 0,0 1 1,0 0-1,0-1 0,1 1 0,-1 0 1,0-1-1,0 1 0,0 0 1,0-1-1,0 1 0,0 0 0,0-1 1,0 1-1,0 0 0,0-1 0,0 1 1,0 0-1,0-1 0,0 0 0,-9-5 1412,-15 1-1237,0 3-137,-1 0 0,1 2 0,-1 0 0,1 2 0,0 1 0,-1 1 1,1 0-1,1 2 0,-1 1 0,1 1 0,0 1 0,-22 13 0,37-18-214,1 1 0,0 0 0,0 0 1,1 1-1,0 0 0,0 0 0,0 0 0,1 1 0,0 0 1,0 0-1,0 0 0,1 1 0,-6 13 0,6-8-8,0 0 0,1 0-1,0 0 1,1 0 0,0 0 0,1 1-1,1-1 1,1 14 0,1-6 67,1-1 1,1 0-1,1 0 1,1 0 0,0-1-1,2 0 1,0 0-1,21 34 1,-20-40 11,1 0-1,0-1 1,1-1 0,0 1 0,1-2-1,1 0 1,-1 0 0,1-1-1,17 8 1,-24-13 60,1 0 0,-1 1-1,0-1 1,0 1-1,0 1 1,-1-1 0,0 1-1,0 0 1,5 7 0,-8-8-44,1-1 1,-1 0-1,0 1 1,-1-1-1,1 1 1,-1 0 0,0-1-1,0 1 1,0 0-1,-1 0 1,1 0-1,-1 0 1,-1 0-1,1-1 1,-2 8-1,-5 25 172,-2-1 0,-2 1 0,-2-2 0,0 0 0,-29 50 0,40-80-258,-1-1 69,1 1-1,-1-1 1,0 1-1,-1-1 1,1 0 0,-7 6-1,9-9-109,1-1 0,0 1 0,-1-1 0,1 1 0,-1-1-1,1 0 1,-1 1 0,1-1 0,-1 0 0,0 0 0,1 1-1,-1-1 1,1 0 0,-1 0 0,1 0 0,-1 0 0,0 1-1,1-1 1,-1 0 0,0 0 0,1 0 0,-1 0-1,1-1 1,-1 1 0,0 0 0,1 0 0,-1 0 0,1 0-1,-1-1 1,1 1 0,-1 0 0,0 0 0,1-1 0,-1 1-1,1 0 1,-1-1 0,1 1 0,0-1 0,-1 1 0,1-1-1,-1 1 1,1-1 0,0 1 0,-1-1 0,0-2-515,-1 0-1,1 0 1,0 0 0,0 0 0,1 0 0,-1-1 0,0-3 0,0-21-2042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03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32 4800,'-60'-11'2650,"50"9"1655,33 7-2364,34 1-418,63-1 1,60-10-295,-6 0-930,-146 5-321,39 1 353,87-12 0,-153 11-579,0 0 0,0 0-1,-1 0 1,1-1-1,0 1 1,0 0-1,0-1 1,0 1 0,0 0-1,0-1 1,0 0-1,0 1 1,-1-1-1,1 1 1,0-1 0,0 0-1,-1 1 1,1-1-1,-1 0 1,2-1-1,3-1-3781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03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1 496 3808,'0'0'137,"0"0"0,0 1 0,0-1 0,0 1 1,0-1-1,0 1 0,0-1 0,0 0 0,0 1 0,1-1 0,-1 0 1,0 1-1,0-1 0,0 1 0,1-1 0,-1 0 0,0 0 0,1 1 1,-1-1-1,0 0 0,0 1 0,1-1 0,-1 0 0,1 0 0,-1 0 1,0 1-1,1-1 0,-1 0 0,0 0 0,1 0 0,-1 0 0,1 0 1,-1 0-1,1 0 0,-1 0 0,0 0 0,1 0 0,-1 0 0,1 0 1,-1 0-1,0 0 0,1 0 0,-1 0 0,1 0 0,-1 0 0,0 0 0,1-1 1,23-9 1086,-19 8-535,22-13 183,-1 0 0,36-27 1,-4 2-280,17-4-194,43-30-136,-34 7 167,-70 54-332,0 0-1,-2-1 1,20-26 0,-32 39-95,6-6 50,-1-1 1,1-1 0,-2 1-1,1-1 1,-1 0 0,0 0-1,4-17 1,-8 25-72,0 0 0,0-1 0,0 1 0,0 0 0,0-1 0,0 1 0,0 0 0,0 0 1,0-1-1,-1 1 0,1 0 0,-1 0 0,1-1 0,-2-1 0,2 2-11,-1 1-1,1-1 1,-1 1-1,1-1 1,-1 1-1,0-1 1,1 1-1,-1-1 1,0 1-1,0 0 1,1-1-1,-1 1 1,0 0-1,0-1 1,1 1-1,-1 0 1,-1 0-1,-2 0-52,1 0 0,-1 0 1,1 1-1,-1-1 0,1 1 0,0 0 0,0 0 1,-6 3-1,-25 12 306,2 2 0,0 1 0,1 2 0,-42 36 0,71-55-161,-5 3 120,1 1-1,-1 0 1,-9 12-1,15-16-144,-1-1-1,1 1 1,0 0 0,0 0-1,0 0 1,0 0 0,1 0-1,-1 0 1,0 0 0,1 0-1,-1 1 1,1-1-1,0 0 1,0 0 0,0 0-1,0 0 1,0 1 0,0-1-1,1 0 1,0 3 0,2 1 19,-1 0 1,1 0-1,1-1 1,-1 1 0,1-1-1,0 0 1,0 0-1,1 0 1,-1 0 0,7 4-1,2 1 132,0 0 0,28 15 0,-29-19-89,1 0 1,0-1 0,0 0-1,27 6 1,-27-9-735,-1-1 0,0 0 1,17-1-1,8 0-875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04.6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47 3232,'0'-1'231,"1"-1"0,-1 1-1,0-1 1,1 1 0,-1-1 0,1 1 0,-1-1-1,1 1 1,-1 0 0,1-1 0,0 1 0,0 0-1,0-1 1,0 1 0,2-2 0,-2 2 165,0 0 0,0 0-1,0 0 1,0 0 0,0-1 0,0 1 0,-1 0 0,1 0-1,0-1 1,-1 1 0,1 0 0,-1-1 0,1 1 0,-1-1-1,0-2 1,-2 6 37,-1 0 0,0 0 0,1 0 0,0 0 0,-5 4 0,3 1-408,0-1 0,1 1 1,0-1-1,0 1 0,0 0 1,1 0-1,-2 9 0,3-12 60,-1 7 181,2-10-222,0-1-1,0 0 1,0 0 0,0 0-1,0 0 1,0 1 0,0-1-1,1 0 1,-1 0 0,0 0-1,0 0 1,0 0 0,0 1-1,0-1 1,1 0 0,-1 0-1,0 0 1,0 0 0,0 0-1,0 0 1,1 0 0,-1 0 0,0 0-1,0 0 1,0 1 0,0-1-1,1 0 1,-1 0 0,0 0-1,0 0 1,0 0 0,1 0-1,-1 0 1,0 0 0,0-1-1,0 1 1,0 0 0,1 0-1,-1 0 1,0 0 0,0 0-1,0 0 1,0 0 0,1 0-1,-1 0 1,0 0 0,0-1-1,0 1 1,0 0 0,0 0-1,0 0 1,1 0 0,-1-1-1,2 0 10,0-1 0,1 0-1,-1 0 1,0 0 0,0 0-1,-1 0 1,1 0 0,0-1-1,-1 1 1,1-1 0,1-4-1,4-6 31,-5 12-74,-1-1 1,0 1-1,0-1 0,0 1 1,0-1-1,0 0 0,-1 1 1,1-1-1,0 0 0,-1 0 1,1 0-1,-1 0 0,0 1 1,0-1-1,1 0 0,-1 0 1,0 0-1,-1 0 0,1 0 1,0 0-1,-1 0 0,1 1 1,-1-4-1,0 5-14,1 0 1,0-1-1,-1 1 0,1 0 0,0-1 0,-1 1 1,1 0-1,-1 0 0,1-1 0,0 1 1,-1 0-1,1 0 0,-1 0 0,1 0 0,-1 0 1,1-1-1,0 1 0,-1 0 0,1 0 1,-1 0-1,1 0 0,-1 0 0,1 1 0,-1-1 1,1 0-1,-1 0 0,1 0 0,0 0 1,-1 0-1,1 0 0,-1 1 0,1-1 0,0 0 1,-1 0-1,1 1 0,-1-1 0,1 0 1,0 1-1,-1 0 0,-15 14-57,14-13 64,-4 9-2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05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9 3648,'-2'-1'10101,"0"3"-9990,-1 0-1,1-1 1,-1 1-1,1 0 1,0 0 0,-1 0-1,1 1 1,0-1 0,0 1-1,1-1 1,-1 1-1,0-1 1,1 1 0,-2 4-1,2-4-59,-1 0-1,1 0 0,0 0 0,0 0 0,0 1 1,0-1-1,1 0 0,-1 1 0,1-1 1,0 0-1,0 1 0,0-1 0,1 5 1,-1-8-8,0 0 1,0 1 0,0-1 0,0 0 0,1 1 0,-1-1 0,0 1 0,0-1 0,1 0 0,-1 0 0,0 1 0,0-1 0,1 0 0,-1 1 0,0-1 0,1 0 0,-1 0 0,0 0 0,1 1 0,-1-1 0,1 0 0,-1 0 0,0 0 0,1 0 0,-1 0 0,1 0 0,-1 0 0,1 0 0,14-4 792,-11 2-672,0 0 0,0 0-1,0-1 1,-1 0-1,4-3 1,-2-1-26,0 0-1,0 0 1,-1-1 0,0 1 0,5-15-1,-9 21-132,1 1 0,-1-1 0,0 1 0,0-1 0,1 1 0,-1-1 0,0 0 0,0 1 0,0-1-1,0 0 1,1 1 0,-1-1 0,0 1 0,0-1 0,0 0 0,-1 1 0,1-1 0,0 0 0,0 1 0,0-1 0,0 0-1,0 1 1,-1-1 0,1 1 0,0-1 0,-1 1 0,1-1 0,0 1 0,-1-1 0,1 1 0,-1-1 0,1 1-1,-1-1 1,0 0 0,1 1-17,-1 0 0,0 0 1,1 0-1,-1 0 0,0 0 0,0 0 0,1 0 0,-1 0 0,0 0 0,1 0 0,-1 0 0,0 0 0,1 1 1,-1-1-1,1 0 0,-1 0 0,0 1 0,1-1 0,-1 0 0,1 1 0,-1-1 0,0 1 0,1-1 0,-1 1 1,1-1-1,0 1 0,-1-1 0,1 1 0,-1-1 0,1 2 0,-5 9-143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15.2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319 107 2496,'1'-1'329,"0"0"0,0 0 1,0 0-1,-1-1 0,1 1 1,0 0-1,-1-1 0,1 1 0,-1-1 1,1 1-1,-1-1 0,1 1 0,-1-1 1,0 1-1,0-1 0,0 1 0,0-1 1,0 1-1,0-1 0,0 1 0,-1-1 1,0-1-1,0-1-82,-1 0 1,0 0-1,0 0 1,-1 0-1,1 0 1,-1 1-1,0-1 1,0 1-1,0-1 1,0 1-1,-1 0 1,1 1-1,-1-1 1,0 0-1,1 1 1,-1 0-1,-1 0 1,1 0-1,0 0 0,-7-1 1,4 1-196,-1 0 0,1 1 1,-1 0-1,1 0 0,-1 0 0,0 1 1,1 0-1,-1 1 0,0 0 0,1 0 1,-13 4-1,7-1-62,1 0 0,0 1 0,0 1 0,0 0 0,-21 16 0,28-19 34,1 1 0,0 0 0,-1 1-1,1-1 1,1 1 0,-1 0-1,1 0 1,-1 0 0,2 0 0,-1 1-1,0-1 1,1 1 0,0 0-1,1-1 1,-3 11 0,3-2 19,0 0 1,1 0-1,0 0 0,1 0 1,1-1-1,0 1 1,1 0-1,5 14 1,44 105 469,-49-126-500,41 72 453,-33-62-89,-1 1 0,0 1 0,-1 0 1,9 29-1,-16-42-255,-2 1 1,1-1-1,-1 1 0,0-1 1,0 0-1,0 1 0,-1-1 1,0 1-1,-1-1 0,-2 10 1,-5 9 100,-14 28 0,17-40-159,-28 57 363,34-70-473,0 0 1,0 0-1,0 0 0,0 0 1,0 0-1,0 0 1,0 0-1,0 0 0,0-1 1,0 1-1,0 0 1,0 0-1,0 0 1,0 0-1,0 0 0,0 0 1,0 0-1,0 0 1,-1 0-1,1-1 1,0 1-1,0 0 0,0 0 1,0 0-1,0 0 1,0 0-1,0 0 1,0 0-1,0 0 0,-1 0 1,1 0-1,0 0 1,0 0-1,0 0 1,0 0-1,0 0 0,0 0 1,0 0-1,0 0 1,-1 0-1,1 0 1,0 0-1,0 0 0,0 0 1,0 0-1,0 0 1,0 0-1,0 0 1,0 0-1,-1 0 0,1 0 1,0 0-1,0 0 1,0 0-1,0 0 0,0 1 1,0-1-1,0 0 1,0 0-1,0 0 1,0 0-1,-3-8-2623,3-13-5459,0 18 6892,3-9-2950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15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28 155 8544,'-28'-7'3840,"43"1"-875,12 3-1810,0-2 1,38-11-1,245-71 157,-216 57-3072,-87 37-3295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190 335 3232,'-2'-8'10551,"-2"33"-8959,0 0-1186,-12 61 1031,-30 98 0,33-143-1187,-72 242 1660,67-219-918,16-58 162,5-19-590,5-25-346,29-67 164,6-22-433,17-87 467,-58 207-401,7-34-125,3 0 0,32-73 0,-42 108 108,2 1 0,-1 0 0,1-1-1,-1 2 1,1-1 0,1 0 0,-1 1-1,6-5 1,-8 8-3,-1 0 0,0 0 0,0 0-1,1 0 1,-1 0 0,0 1 0,1-1-1,-1 0 1,1 1 0,-1-1 0,1 1 0,-1 0-1,1-1 1,0 1 0,-1 0 0,1 0-1,-1 0 1,1 0 0,-1 0 0,1 0 0,0 1-1,-1-1 1,1 0 0,-1 1 0,1-1-1,-1 1 1,1 0 0,-1 0 0,0-1 0,1 1-1,-1 0 1,0 0 0,0 0 0,1 0-1,-1 0 1,1 3 0,4 3-18,-1 1 0,0 0 0,-1 0 0,0 0 0,0 1 0,0-1 0,-1 1 0,-1 0 0,3 15 0,-1 1 77,-2 1-1,0 30 1,-2-38 10,-1 0 0,0-1-1,-2 1 1,-5 19 0,6-28-11,-1 0 0,0 0 0,-1 0 0,0-1-1,-1 1 1,0-1 0,0 0 0,0 0 0,-9 8 0,12-14-39,-1 1 0,1-1 1,-1 0-1,1 0 1,-1-1-1,0 1 0,0 0 1,0-1-1,0 0 1,0 0-1,0 0 1,0 0-1,0 0 0,0-1 1,-1 1-1,1-1 1,0 0-1,0 0 0,-1 0 1,1 0-1,0 0 1,0-1-1,-1 0 1,1 0-1,0 1 0,0-2 1,0 1-1,0 0 1,0-1-1,0 1 0,1-1 1,-1 0-1,0 0 1,1 0-1,-1 0 0,-3-5 1,3 3-23,-1 0 1,1 0-1,0 0 1,0-1-1,1 1 0,-1-1 1,-1-6-1,3 10 0,1 1-1,0-1 1,0 0 0,-1 0-1,1 0 1,0 0-1,0 0 1,0 0-1,0 0 1,0 0 0,0 0-1,0 0 1,1 0-1,-1 1 1,0-1-1,0 0 1,1 0 0,-1 0-1,1-1 1,0 1-4,0 0 1,0 0 0,0 1 0,0-1 0,0 0-1,1 1 1,-1-1 0,0 1 0,0-1-1,0 1 1,1-1 0,-1 1 0,0 0-1,0 0 1,1 0 0,-1 0 0,0 0-1,3 0 1,90 5-117,-55-6 118,1-1 0,-1-1 0,51-13 0,-67 10 49,0-1-1,0-1 1,0 0-1,-1-2 1,-1-1-1,34-22 1,89-77-141,-141 106 90,1 1 0,0 0-1,0 0 1,0 0 0,0 1 0,0-1-1,0 1 1,1 0 0,5-2 0,-9 4 12,0 0 0,-1 0 1,1 1-1,0-1 1,-1 0-1,1 0 1,0 1-1,-1-1 0,1 0 1,-1 0-1,1 1 1,-1-1-1,1 1 1,-1-1-1,1 1 0,-1-1 1,1 1-1,-1-1 1,1 1-1,-1-1 1,0 1-1,1-1 1,-1 1-1,0 0 0,0-1 1,1 2-1,8 23 57,-5-14-51,2 5-59,5 22 0,4 11-27,-12-40 103,1 0 1,-1 0-1,-1 0 1,0 1 0,0-1-1,0 11 1,-2-19 216,-1-15-134,-1 0 1,0 1-1,-1-1 1,-1 0 0,-5-13-1,7 19-68,-3-5-58,1 0 0,-13-21 0,15 30-7,0 0 1,0 0-1,-1 0 1,0 1-1,0-1 1,0 1-1,0 0 0,-1-1 1,1 2-1,-1-1 1,0 0-1,-6-3 1,9 6 13,-1-1 0,0 1 0,1-1 0,-1 1 0,0 0 0,1-1 1,-1 1-1,0 0 0,0 0 0,1 0 0,-1 0 0,0 1 0,0-1 0,1 0 0,-1 1 0,-3 1 0,2-1-7,-1 1-1,1 0 0,-1 0 0,1 1 1,0-1-1,-1 1 0,-2 3 0,-1 2-14,0 1 1,0 0-1,0 0 0,-6 14 0,4-6 48,2 1 0,1-1 0,0 1 0,1 0 0,0 1 0,-2 36 0,6-50-15,1 0 0,1 1 1,-1-1-1,1 0 1,0 0-1,0 1 1,0-1-1,1 0 0,0 0 1,0 0-1,0 0 1,0-1-1,5 8 1,-5-10 15,-1 0 0,1 0 0,0 0 0,0 0 0,-1 0 0,1 0 0,1 0 1,-1-1-1,0 1 0,0-1 0,0 0 0,1 1 0,-1-1 0,1 0 0,-1 0 0,1 0 1,-1-1-1,1 1 0,0-1 0,-1 1 0,1-1 0,0 0 0,-1 0 0,1 0 1,0 0-1,-1-1 0,6 0 0,-3-1 23,1-1 0,-1 1 0,1-1 0,-1 0 1,0 0-1,0 0 0,-1-1 0,1 0 0,-1 0 0,0 0 0,1 0 1,-2-1-1,1 1 0,-1-1 0,1 0 0,2-6 0,4-10 79,-1 0 0,12-40 0,-16 46-146,4-10-182,-5 12 131,1 0 0,-1 0 0,-1-1 0,-1 1 0,2-24 0,-5 60-174,-6 36 0,4-43 243,1-1 0,0 1 0,1-1 0,1 1 0,3 28 0,-1-31 18,9 36 147,-10-46-135,0 1-1,1 0 1,-1-1 0,1 1 0,0-1-1,0 1 1,0-1 0,1 0 0,4 6-1,-5-8-2,0 0 0,-1 0-1,1 0 1,0 0 0,-1 0-1,1 0 1,0 0 0,0-1-1,0 1 1,0-1 0,0 1-1,0-1 1,0 0 0,0 0-1,0 0 1,0 0 0,0 0-1,0 0 1,-1 0 0,5-2-1,2 0 73,0-1-1,0 0 1,11-6-1,-14 7-52,11-7 15,-1 1 0,-1-2-1,1 0 1,-1-1 0,24-25 0,-21 18-17,-1-2 0,0 0 0,18-34 1,-24 39-14,-2-1 0,0 0 0,-1 0 0,-1-1 0,0 0 0,4-25 0,-9 34 4,2-12-110,-1 15-7,3-2-338,-4 7 433,0 0 0,0 0 0,0 0 0,0 0 0,0 0 0,-1 1 0,1-1 0,0 0 0,0 1 0,0-1 0,0 0 0,-1 1 0,2 0 0,6 3 0,-1 1-1,1 0 1,-1 0 0,0 0-1,-1 1 1,0 0 0,0 1-1,0-1 1,0 1 0,-1 0 0,0 0-1,-1 1 1,0-1 0,0 1-1,0 0 1,-1 0 0,-1 1-1,1-1 1,-1 1 0,0-1-1,-1 1 1,1 11 0,-2 154-124,-1-172 133,1 0-1,0 0 1,1 0-1,-1 0 1,0 1-1,1-1 1,-1-1-1,1 1 1,0 0-1,-1 0 1,1 0-1,0 0 1,0 0-1,0-1 1,0 1-1,1 0 1,-1-1-1,0 1 1,1-1-1,-1 1 1,1-1-1,-1 0 1,1 0-1,2 2 1,-2-2 1,0-1 1,0 1-1,1 0 1,-1-1-1,0 0 0,0 1 1,0-1-1,0 0 1,0 0-1,1 0 1,-1-1-1,0 1 0,0 0 1,0-1-1,0 0 1,0 1-1,0-1 1,0 0-1,0 0 1,0 0-1,0 0 0,0 0 1,2-2-1,11-10 40,-1 1 1,-1-2-1,0 0 0,-1 0 0,0-1 0,-1-1 1,-1 0-1,0 0 0,11-26 0,15-29 47,4 2 0,48-65 0,-16 25 9,-62 91-115,0-1 1,-1 0-1,-2-1 0,8-23 1,-14 36-37,0 1 1,0-1 0,0 0-1,-1 0 1,1 1-1,-3-13 1,2 18 35,0 1-1,0-1 1,0 1 0,0-1-1,0 1 1,0-1 0,0 0 0,-1 1-1,1-1 1,0 1 0,0-1 0,-1 1-1,1-1 1,0 1 0,-1 0-1,1-1 1,0 1 0,-1-1 0,1 1-1,-1 0 1,1-1 0,0 1-1,-1 0 1,1-1 0,-1 1 0,1 0-1,-1 0 1,1-1 0,-1 1 0,0 0-1,1 0 1,-1 0 0,1 0-1,-1 0 1,1 0 0,-1 0 0,1 0-1,-1 0 1,0 0 0,1 0-1,-1 0 1,1 0 0,-1 0 0,1 1-1,-1-1 1,0 1 0,-3 0-26,1 1 0,-1 0 0,1 0 1,-1 0-1,-3 4 0,-20 15-136,1 1 0,2 2 0,-32 38 0,44-47 167,1 1 0,1 0 0,0 1 0,2 0 0,-1 0 0,2 1 0,-9 32 0,7-12 23,2 0 0,2 1 1,1 0-1,3 73 0,2-101 37,0 0 0,1 0 0,0 1 0,0-1 0,1-1 0,5 12 0,-7-18-31,1-1 0,0 1 0,0-1 0,0 0 0,0 0 0,0 1 0,1-2 0,-1 1 0,1 0 0,0 0 0,-1-1 0,1 0 0,1 1 0,-1-1 0,0 0 0,0-1 0,1 1 0,-1 0 0,1-1 0,0 0 0,5 1 0,0-1 7,-1-1 1,0 0-1,0 0 1,1-1-1,-1 0 1,0 0-1,0-1 1,0-1-1,0 1 1,-1-1 0,15-7-1,-5 1-25,-1 0 0,0-2 0,-1 0 0,17-15 1,-12 7 9,0-2 1,-1 0-1,-1-2 1,17-28-1,51-104 252,-83 145-671,-6 21 178,-15 108 47,14-93 183,1-1-1,1 1 0,1 1 1,3 28-1,-2-50 14,1-1 1,0 0-1,0 0 0,0 0 0,1 0 0,3 8 1,-4-11-1,-1 0 1,1 0 0,0 1 0,0-1-1,0 0 1,-1 0 0,1 0 0,0 0-1,1 0 1,-1 0 0,0 0 0,0 0-1,0-1 1,0 1 0,1 0 0,-1-1-1,0 1 1,1-1 0,-1 1 0,0-1-1,1 0 1,2 1 0,0-1-27,1-1 1,-1 1 0,0-1-1,1 0 1,-1 0-1,0-1 1,0 1-1,0-1 1,0 0-1,0 0 1,0 0 0,5-4-1,3-4-47,0-1-1,12-13 1,-10 10 151,143-133 99,-121 111-277,-32 31-75,-9 6 125,-12 8-41,5 2 38,0 1 0,0 0 0,1 1 0,0 0 0,1 1 0,-10 18 0,3 0 28,-26 63 1,40-87 8,0-1-1,0 1 1,1 0 0,0 0 0,1 0-1,0 0 1,0 0 0,1 0-1,0 9 1,0-16-1,0 0-1,1 0 1,-1 0 0,0 0-1,1-1 1,-1 1 0,1 0-1,-1 0 1,1 0 0,0-1-1,-1 1 1,1 0 0,0-1-1,-1 1 1,1 0-1,0-1 1,0 1 0,-1-1-1,1 1 1,0-1 0,0 0-1,0 1 1,0-1 0,0 0-1,0 1 1,0-1 0,0 0-1,0 0 1,0 0-1,0 0 1,0 0 0,0 0-1,0 0 1,1-1 0,3 1 15,0-1 0,0 0 1,0 0-1,0 0 0,6-3 1,13-6 20,-1-1-1,0 0 1,0-2 0,-2-1-1,1-1 1,-2 0 0,22-22-1,114-139-56,-113 124 63,-19 22-35,-3 0 1,0-1 0,-2 0-1,-1-2 1,-2-1 0,16-44 0,-4-22-126,-26 91 43,-1-1-268,-7 11 55,-6 12 3,-43 75-187,23-40 626,-32 63 1,51-85-236,2 0 0,1 1 0,1 0 0,-8 42 0,11-43 137,2 0 0,1 0-1,2 0 1,1 29 0,0-51-37,0-1 1,1 1-1,-1 0 1,1-1 0,0 1-1,0-1 1,1 1-1,-1-1 1,1 1 0,-1-1-1,1 0 1,0 0-1,0 0 1,1 0 0,-1 0-1,0-1 1,1 1-1,0-1 1,0 1 0,0-1-1,0 0 1,0 0 0,0 0-1,0 0 1,5 1-1,-3-2-12,0 1 0,1-1 0,-1 0 0,0-1 0,1 1 0,-1-1 0,1 0 0,-1-1 0,0 1 0,1-1 0,-1 0 0,0 0 0,1-1 0,-1 1 0,0-1 0,6-4 0,-3 2 12,0-1 0,0-1-1,-1 1 1,0-1 0,0-1 0,0 1 0,-1-1 0,0 0-1,0-1 1,8-15 0,2-6 212,20-52 0,-28 61-190,-1 6-56,-2-1 1,0-1 0,0 1-1,-2-1 1,0 1-1,2-24 1,-5 38-3,0 0 0,0 1 0,0-1 0,0 0 0,0 1 0,0-1 0,0 0 0,0 1 0,-1-1 0,1 0 0,0 1 0,0-1 0,0 0 0,-1 1 0,1-1 0,0 1 0,-1-1 0,0 0 0,1 0 6,-1 1 1,1 0-1,0 0 1,-1 0-1,1 0 1,-1 0-1,1 0 1,0 0 0,-1 0-1,1 0 1,0 0-1,-1 0 1,1 0-1,-1 0 1,1 0-1,0 0 1,-1 0 0,1 0-1,0 0 1,-1 1-1,1-1 1,0 0-1,-1 1 1,-2 0-11,1 1-1,0 0 1,-1 0-1,1 0 1,0 0 0,0 0-1,-2 3 1,-3 9 17,0-1-1,1 1 1,0 0 0,1 1 0,1-1 0,0 1 0,1 0-1,-3 30 1,5 56-207,2-94 218,-1 0 0,1-1 0,0 1 0,0 0 0,3 7 0,-3-11 18,0-1-1,0 1 1,0 0-1,0-1 1,1 1 0,-1-1-1,1 0 1,-1 1-1,1-1 1,0 0 0,0 0-1,0 0 1,0 0-1,0 0 1,4 2 0,-5-4-10,1 1 0,-1-1 0,1 0 0,0 1 0,-1-1 0,1 0 0,-1 0 0,1 0 1,-1 0-1,1 0 0,-1-1 0,1 1 0,0 0 0,-1-1 0,1 1 0,-1-1 1,0 1-1,1-1 0,-1 0 0,1 0 0,-1 1 0,2-3 0,3-2 33,0 0-1,11-11 1,-15 13-33,75-77-66,-86 91 1,-14 21 1,15-20 36,0 0 0,-1-1 0,-14 14 0,14-17 18,1-1 1,1 2-1,-1-1 1,-10 16-1,16-23 14,-1-1-6,2 0 32,3 1 10,9 2 8,1 0 0,-1-1 0,1-1-1,17 1 1,52-4-1947,-24 0-5206,-57 3 6927,1-1 0,-1 0-1,0 0 1,1 0 0,-1 0 0,1 0 0,-1 0 0,1 0 0,-1 0 0,0 0 0,1 0-1,-1 0 1,1 0 0,-1 0 0,0 0 0,1 0 0,-1 0 0,1 0 0,-1-1 0,0 1-1,1 0 1,-1 0 0,1-1 0,-1 1 0,0 0 0,0 0 0,1-1 0,-1 1 0,0 0-1,1-1 1,-1 1 0,0 0 0,0-1 0,0 1 0,1 0 0,-1-1 0,0 1 0,0-1-1,0 1 1,0 0 0,0-1 0,0 1 0,0-1 0,0 1 0,0-1 0,-2-14-2768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16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0 575 4992,'17'-6'8110,"0"-1"-6989,23-15 0,-10 1-829,-1-1 1,-1-2 0,-1-1 0,-1-1-1,25-32 1,100-158 89,-142 202-202,0-1 1,-1 0-1,0 0 0,9-29 0,-17 42-180,1 1 0,-1-1 0,0 1 0,1-1 0,-1 1 0,0-1 0,0 1 0,0-1 0,0 0 0,0 1 0,0-1 0,-1 1 0,1-1 0,0 1 0,-1-1 0,1 1 0,-1-1 0,0 1 0,1 0 0,-1-1 0,-2-1 0,2 2-13,0 0 0,0 0-1,-1 0 1,1 0 0,0 0-1,-1 1 1,1-1 0,0 1-1,-1-1 1,1 1 0,-1-1-1,1 1 1,-1 0 0,1 0-1,-1 0 1,1 0 0,-1 0-1,1 0 1,-1 0 0,0 0-1,-2 1 1,-4 1 63,1 1-1,-1 0 1,1 0-1,0 0 1,0 1-1,0 0 1,0 1-1,1-1 1,-1 1-1,1 1 1,0-1-1,-6 9 1,1-1 78,1 0 0,1 1 1,0 0-1,0 0 0,-5 16 0,8-16-12,0 0 0,2 0-1,-1 1 1,2-1-1,0 1 1,1 0 0,0 24-1,1-31-56,2 1 0,0-1 0,0 0 0,0 0-1,1 0 1,0 0 0,0 0 0,1 0 0,0-1 0,1 1 0,0-1 0,0 0-1,0 0 1,1 0 0,9 10 0,-4-7-23,0-1 1,0-1-1,1 0 0,0 0 1,0-1-1,1-1 0,0 0 0,0 0 1,14 3-1,-15-6-644,0 0 0,0-1 0,17 2 0,-4-2-2971,-1 5 1041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19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0 117 3072,'17'-1'11997,"3"-2"-5826,7-2-4158,17-3-4151,0-1 3006,32-4-641,182-37 325,-215 41-456,0 2 0,46-2 0,-73 8-141,-4 0 113,0 0 1,19 2-1,-7 0 64,-21-2-139,1 1 0,-1 0 0,1 0 0,-1 0 0,0 1 0,1-1 0,-1 1 0,1-1 0,-1 1 0,0 0 0,4 2 0,-6-2-158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0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32 4640,'-4'1'12459,"4"2"-12343,1-2 215,-1 0 0,1 1-1,0-1 1,-1 0 0,1 0-1,0 0 1,0 0 0,0 0-1,1 2 1,2-2-156,-1 0 0,1 0 0,0 0 0,-1 0 1,1-1-1,0 1 0,0-1 0,5 0 0,4 0 94,34 0 395,0-1 0,0-3 0,88-18 0,-76 11-811,1 3-1,94 0 1,-146 8-124,0 0 0,0 1 0,-1 0 0,1 0 1,8 3-1,7 4-2995,-5 0 1143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4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49 4736,'-8'-12'1530,"8"11"-1482,0 1 0,-1-1-1,1 0 1,0 1-1,0-1 1,0 1-1,0-1 1,0 0-1,0 1 1,0-1 0,0 1-1,0-1 1,0 0-1,1 1 1,-1-1-1,0 1 1,0-1-1,0 1 1,1-1 0,-1 1-1,0-1 1,1 1-1,-1-1 1,3-7 2742,0-7 2500,-1 134-137,-5 147-2968,2-200-1797,1-42-222,-4 33 0,4-48-85,-1-1 0,2 15 0,0 2-319,-3-21-960,0-4 114,1 5-186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4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0 156 5152,'0'0'14111,"4"6"-11259,-3-5-2886,0 1-1,1 0 0,-1-1 0,1 1 0,-1-1 0,1 0 1,0 0-1,1 2 0,8 1 266,-1-1 0,0 1 0,1-2 1,-1 0-1,21 2 0,-18-2-66,44 2 162,1-3-1,-1-2 1,82-12 0,-27-3-181,116-30 1,-123 19-166,274-59 145,-346 81-151,1 1 0,0 1 0,0 2 0,0 2 0,0 1 0,0 1 0,-1 2 0,43 11 1,-70-14-1092,-4-1-315,-9-3-3292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5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80 189 4064,'-28'0'3663,"21"0"2043,7 0-5644,0 0-1,0 0 0,-1 0 1,1 0-1,0 0 0,0-1 0,0 1 1,0 0-1,0 0 0,0 0 1,0 0-1,-1 0 0,1 0 1,0 0-1,0 0 0,0 0 0,0 0 1,0 0-1,0 0 0,0 0 1,0 0-1,0-1 0,0 1 1,0 0-1,-1 0 0,1 0 0,0 0 1,0 0-1,0 0 0,0 0 1,0-1-1,0 1 0,0 0 1,0 0-1,0 0 0,0 0 0,0 0 1,0 0-1,0 0 0,0-1 1,0 1-1,0 0 0,0 0 0,0 0 1,0 0-1,0 0 0,0 0 1,1 0-1,-1-1 0,0 1 1,0 0-1,0 0 0,0-2 268,1 0 0,-1 0-1,1 1 1,-1-1 0,0 0-1,0 0 1,0 0 0,-1-3-1,1-7 490,0 8-714,0 0 0,0 0 1,1 0-1,0 0 0,-1 0 0,1 0 0,1 1 0,-1-1 0,1 0 1,-1 1-1,1-1 0,0 1 0,0 0 0,0-1 0,6-4 1,-1 1-51,0 1 1,0 0 0,1 1-1,0 0 1,15-8 0,-9 6-22,0 1 1,0 1-1,1 0 0,24-4 1,62-3-84,-94 11 56,-1 1 1,1 0-1,0 0 0,-1 0 1,1 1-1,-1 0 1,1 1-1,-1-1 0,0 1 1,0 0-1,1 1 0,8 4 1,-11-4 20,-1 0 1,1-1-1,-1 1 1,0 0-1,0 1 1,0-1 0,-1 0-1,1 1 1,-1 0-1,0-1 1,0 1-1,0 0 1,0 0-1,-1 0 1,1 0 0,-1 1-1,0-1 1,0 0-1,-1 0 1,1 7-1,-1 10 17,0 0 0,-1 0 0,-1 0 0,-2-1 0,0 1 0,0-1 0,-2 0 0,-1 0 0,0-1 0,-2 0 0,0 0 0,-1-1 0,0 0 0,-2-1 0,0 0 0,-1-1 0,-1 0 0,0-1 0,-28 23 0,2-9 22,-2-1 0,-53 27 0,78-46 85,4-2-15,-1 0 0,1-1 0,-1-1 1,-22 7-1,133-40 733,-50 19-788,0 3 0,1 1 0,-1 3 0,73 6 0,-90-5-114,-25 1 4,1-1 0,-1 1 0,1 0 0,0 1 0,-1-1 1,1 1-1,-1 0 0,7 3 0,-10-4-718,-2-4-2815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3 7040,'-2'-3'12098,"-5"13"-8883,-5 16-2710,-10 25 736,13-31-828,-8 26 1,14-38-376,2-1 0,-1 1 0,1 0 0,0-1 1,0 1-1,1 0 0,1 11 0,0-12 22,-1-5-40,0 0 0,0-1 0,0 1 0,0 0 0,1-1-1,-1 1 1,1 0 0,-1-1 0,1 1 0,-1-1 0,1 1 0,0-1 0,0 1 0,-1-1 0,1 1 0,0-1-1,0 0 1,1 0 0,-1 1 0,0-1 0,0 0 0,1 0 0,-1 0 0,0 0 0,1 0 0,2 1 0,0-1-304,0 1 0,0 0 1,0-1-1,0 0 1,0 0-1,0 0 1,0 0-1,0-1 0,0 1 1,1-1-1,5-1 1,0 0-1825,0 0 0,-1-1 0,20-5 0,-3-1-622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6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23 8384,'-23'-15'3808,"20"10"-3328,-2 2 960,10 6-896,3-3-3552,2-3-640,7 3 2048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7.3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6880,'0'0'139,"-1"0"1,1 0-1,0 0 1,0 1-1,0-1 1,-1 0 0,1 0-1,0 1 1,0-1-1,0 0 1,-1 0-1,1 1 1,0-1-1,0 0 1,0 1-1,0-1 1,0 0 0,0 1-1,0-1 1,0 0-1,0 0 1,0 1-1,0-1 1,0 0-1,0 1 1,0-1-1,0 0 1,0 1-1,0-1 1,0 0 0,0 1-1,0-1 1,0 0-1,0 0 1,1 1-1,-1-1 1,8 24 3738,0 4-2333,1 140 1730,3 16-2112,2 37-172,-13-159-700,-1-35 800,-14-48-531,12 16-569,0 1 0,1 0 0,-1-1 1,1 1-1,0-1 0,0 0 1,0 1-1,1-1 0,0-5 1,0-7-28,4-22 1,-1 20 33,0-7-41,0 1 0,2-1 1,2 1-1,0 1 0,1-1 1,1 1-1,2 0 0,0 1 1,2 0-1,18-25 0,-28 43 15,1 1 0,0-1 0,0 1 0,0 0 0,1 0 0,-1 0 0,1 1 0,9-6 0,-12 8 37,0 0 0,0 0 1,1 1-1,-1-1 0,0 1 1,0-1-1,1 1 0,-1 0 0,0-1 1,0 1-1,1 1 0,-1-1 1,0 0-1,0 0 0,1 1 1,-1-1-1,0 1 0,0 0 0,0 0 1,0 0-1,1 0 0,-1 0 1,-1 0-1,1 0 0,3 3 1,-2-1-1,-1-1 0,1 1 0,-1 0 0,0 0 0,0 1 0,0-1 1,0 0-1,0 1 0,-1-1 0,0 1 0,1-1 0,-1 1 1,-1 0-1,1-1 0,0 1 0,-1 0 0,0 5 0,0 5 91,-1 1 0,-5 28 0,4-30-89,-1 1 1,-1-1-1,0 0 1,-1 0-1,0 0 1,-9 15-1,10-23 32,1 1 0,-1-1 0,0 0 0,0 0 0,-1 0 0,1-1 0,-1 1 0,0-1 0,0 0 0,0-1 0,-1 1 0,0-1 0,1 0 0,-1 0 0,-7 2 0,-1-5-58,13 0-17,8 1 111,-2 1 74,0 0 0,-1 1 0,1 0 0,0-1 0,-1 1 0,0 1 0,6 4 0,5 4 207,88 60 701,-25-22-695,-43-28-1708,-33-20 992,2 2-249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29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478 18 3072,'5'-18'12247,"-13"26"-9291,-14 15-2629,-14 20 298,-1-2 1,-2-2-1,-64 50 0,86-75-479,-3 0 76,2 1-1,-29 32 1,32-29-67,2 0 1,0 1-1,2 1 0,0 0 1,1 0-1,1 1 0,-11 37 1,11-25-50,1 1 0,2 0 0,1 0 0,2 0 0,1 1 0,2-1 1,1 1-1,2-1 0,8 41 0,-5-52-18,2 0 0,0-1-1,1 1 1,1-2 0,2 1 0,0-2 0,1 1 0,22 25 0,14 10 194,73 66 0,-110-110-195,21 18 259,63 48-1,-95-77-373,19 10-505,-20-10 454,0-1 0,0 0-1,0 0 1,0 0 0,1 1 0,-1-1-1,0 0 1,0 0 0,1 0 0,-1 0-1,0 0 1,0 0 0,1 1-1,-1-1 1,0 0 0,0 0 0,1 0-1,-1 0 1,0 0 0,1 0-1,-1 0 1,0 0 0,0 0 0,1 0-1,-1 0 1,0 0 0,1-1 0,-1 1-1,0 0 1,0 0 0,1 0-1,-1 0 1,0 0 0,0 0 0,0-1-1,1 1 1,-1 0 0,0 0 0,0 0-1,0-1 1,1 1 0,-1 0-1,0 0 1,0 0 0,0-1 0,0 1-1,0 0 1,1 0 0,-1-1 0,0 1-1,0 0 1,0-1 0,0-7-1735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 6976,'-26'-8'2592,"21"4"-800,13 4-1120,5 0-384,6 0-416,-1 0 64,5 0-288,-1 4 192,-4 1-2592,-5-5 1504,-8 11-3072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0.0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539 32 4736,'13'-14'2719,"-13"14"-2228,1-1 0,0 1 0,-1-1 0,1 0 0,0 1 1,-1-1-1,1 0 0,-1 1 0,1-1 0,-1 0 0,1 0 0,-1 1 0,0-1 0,1-1 0,-2 1-329,1 1 0,-1-1-1,1 1 1,-1-1 0,0 1-1,1-1 1,-1 1 0,0 0-1,1-1 1,-1 1 0,0 0-1,0 0 1,1-1 0,-1 1-1,0 0 1,0 0 0,1 0-1,-1 0 1,0 0 0,0 0-1,-1 0 1,-24-1 373,0 2 0,0 1-1,0 0 1,-31 8 0,47-8-425,-35 7 280,-68 21 0,91-22-288,-1 1 0,1 2 0,1 0 0,-34 22 1,48-28-84,0 1 0,1-1 0,0 1 0,0 0 0,0 1 0,1-1 0,-8 13 0,11-16-1,0 1-1,0 0 0,0-1 0,1 1 1,0 0-1,0 0 0,0 0 0,0 0 0,0 0 1,1 0-1,0 0 0,0 0 0,0 0 1,0 0-1,1 0 0,-1 0 0,1 0 0,2 6 1,-1-5-2,1-1 0,0 1 1,0 0-1,0-1 0,1 1 1,0-1-1,-1 0 0,1 0 1,1 0-1,-1-1 1,1 0-1,7 5 0,-10-7-10,29 20 61,62 28 0,39 8-97,51 24 198,-169-74-74,-7-3 6,0-1 1,0 1-1,0 0 1,-1 1-1,1-1 0,-1 1 1,0 1-1,9 9 1,-15-15-81,0 1 1,1 0 0,-1-1-1,1 1 1,-1 0 0,0-1-1,1 1 1,-1 0-1,0 0 1,0-1 0,0 1-1,0 0 1,1 0 0,-1-1-1,0 1 1,0 0 0,-1 0-1,1-1 1,0 1 0,0 0-1,0 0 1,0-1 0,-1 1-1,1 0 1,0-1 0,0 1-1,-1 0 1,1-1 0,-1 1-1,1 0 1,-1-1 0,1 1-1,-1-1 1,1 1 0,-1-1-1,1 1 1,-1-1 0,0 1-1,1-1 1,-2 1 0,-3 2 54,0 0 1,-1-1 0,1 1 0,-7 1 0,7-3-38,-30 10 184,-64 12 1,-40-4-245,56-8-81,-9-2-3247,76-5 1846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0.5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3 501 5216,'0'0'126,"-1"0"0,1 0 1,0 1-1,0-1 0,0 0 0,-1 1 1,1-1-1,0 0 0,0 1 0,0-1 1,0 0-1,0 1 0,-1-1 0,1 0 1,0 1-1,0-1 0,0 0 0,0 1 1,0-1-1,0 1 0,0-1 0,0 0 1,0 1-1,1-1 0,-1 0 0,0 1 1,0-1-1,0 0 0,0 1 0,0-1 1,1 0-1,-1 1 0,0-1 0,0 0 1,0 0-1,1 1 0,-1-1 0,0 0 1,1 0-1,-1 1 0,2 0 172,0-1 0,-1 1 1,1-1-1,0 0 0,-1 1 0,1-1 0,0 0 0,-1 0 1,4-1-1,2 1 122,-1-1-1,1 0 1,0-1 0,-1 1 0,7-4 0,-5 1-195,0-1 1,0 0-1,0-1 0,-1 0 1,0 0-1,0 0 1,-1-1-1,0 0 0,10-15 1,1-5 76,20-44 0,8-18-22,-13 25 479,26-70 0,-57 132-668,0-1 1,0 1-1,0-1 1,-1 1-1,1-1 1,-1 1-1,0-1 1,0 0-1,1 1 1,-2-1-1,1 0 1,-1-3-1,1 6-74,1 0 0,-1-1 0,0 1 1,0 0-1,0-1 0,0 1 0,0 0 0,0-1 0,0 1 1,-1 0-1,1-1 0,0 1 0,0 0 0,0-1 0,0 1 0,0 0 1,0 0-1,-1-1 0,1 1 0,0 0 0,0-1 0,0 1 0,-1 0 1,1 0-1,0 0 0,0-1 0,-1 1 0,1 0 0,0 0 1,0 0-1,-1-1 0,1 1 0,0 0 0,-1 0 0,1 0 0,0 0 1,-1 0-1,1 0 0,0 0 0,-1 0 0,1 0 0,0 0 0,0 0 1,-1 0-1,1 0 0,0 0 0,-1 0 0,1 0 0,-1 0 0,-1 2 28,1-1 0,-1 1 0,0-1 0,0 1 0,1 0-1,-1-1 1,-1 3 0,-5 9 107,-1 0 0,1 1 1,1 0-1,1 0 0,0 0 0,-5 20 0,-17 94 708,24-107-710,1-6-44,1 1 1,0-1 0,1 1 0,1-1 0,2 25 0,-1-35-213,0 1 0,0-1 0,1 1 0,-1-1 0,1 1 0,1-1 0,-1 0 1,1 0-1,-1 0 0,2 0 0,-1-1 0,0 1 0,1-1 0,0 1 0,0-1 1,0-1-1,0 1 0,8 4 0,11 8-1121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1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34 6048,'-13'9'15130,"14"-3"-10351,8-7-4488,0 0 0,-1 0 1,14-4-1,6-2-139,51-2-299,0 3 0,90 4 1,-102 3-785,-46-3-1917,-21 2 2472,1 0-1,0-1 1,-1 1-1,1 0 1,0 0-1,-1-1 1,1 1 0,-1 0-1,1-1 1,0 1-1,-1 0 1,1-1-1,-1 1 1,1-1-1,-1 1 1,1-1-1,-1 1 1,1-1-1,-1 0 1,0 1-1,1-2 1,3-3-2813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1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0 8896,'0'7'8062,"-3"18"-4980,1-5-2125,-27 202 2041,17-141-2530,-42 243 23,54-324-502,-9 74-801,9-60-3054,1 22 1,2-20 809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1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7808,'28'36'6711,"9"8"-3441,20 25-601,-21-21-1412,-2 2 0,45 88 0,28 113 428,-98-228-1523,-1-1 0,0 1 0,-2 0 0,-1 0 0,-1 1 0,-1 0 0,0 24 0,-4-12-56,-2 0 0,-2-1 0,-1 1-1,-2-1 1,-1 0 0,-14 35 0,2-18-923,-2 0 0,-3-2-1,-36 55 1,28-51-954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5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84 4800,'-13'4'17598,"12"1"-14717,16-6-2833,236-25 522,139-20-713,-296 30 164,-61 16-31,-33 1-11,0-1-1,1 0 1,-1 0 0,1 0 0,-1 0 0,1 0 0,-1 0 0,1 0 0,-1 0 0,1 0 0,-1 0 0,1 0 0,-1 0 0,0 0 0,1 0 0,-1-1 0,1 1 0,-1 0 0,1 0 0,-1 0 0,0-1 0,1 1 0,-1 0 0,1-1 0,-1 1-1,0 0 1,1-1 0,-1 1 0,0-1-190,-17 5-14044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5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57 304 4640,'-6'-4'357,"3"3"473,0 0-1,0-1 1,1 0-1,-1 0 1,1 0-1,-1 0 1,1 0-1,0 0 1,0 0-1,0-1 1,0 1-1,-3-6 1,5 7-432,-1-1-1,0 1 1,0 0 0,0 0-1,0 0 1,0-1 0,0 1-1,0 0 1,-1 0 0,1 0-310,1 1 1,0 0-1,-1 0 0,1 0 1,0 0-1,-1 0 0,1-1 1,0 1-1,0 0 0,-1 0 1,1 0-1,0-1 0,-1 1 1,1 0-1,0 0 0,0-1 1,0 1-1,-1 0 0,1-1 1,0 1-1,0 0 0,0-1 1,0 1-1,0 0 0,0-1 1,0 1-1,-1 0 0,1-1 1,0 1-1,0 0 0,0-1 1,0 1-1,0 0 1,1-1-1,-1 1 0,0 0 1,0-1-1,0 1 0,0 0 1,0-1-1,0 1 0,1-1 1,-2 3 773,2-5-386,-1 3-429,1-1-1,-1 1 1,1-1-1,0 0 1,-1 1-1,1-1 1,0 1-1,0 0 1,-1-1-1,1 1 1,0-1-1,0 1 1,-1 0 0,1 0-1,1-1 1,1 0 35,32-14 219,1 1 0,0 2 0,51-10 1,15-4 157,79-26-976,189-29-1,-319 69-4100,-32 11 2404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8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38 4064,'-1'-1'386,"-1"0"0,1 0 0,0 0 0,0 0 0,0 0 1,0-1-1,0 1 0,0 0 0,1 0 0,-1-1 0,0 1 0,1-1 0,-1 1 1,0-3-1,1 3 262,0-1 1,1 1 0,-1 0 0,0-1 0,0 1-1,0-1 1,-1 1 0,1 0 0,0-1-1,-1 0 416,3 8 899,1 6-1385,-1-1 0,0 1 0,0-1-1,-1 15 1,-4 49 125,1-44-306,-4 304 974,6-325-1559,-1 57 818,0-57-1210,0-1 0,0 0 0,-1 1-1,-5 14 1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8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11 167 7456,'-8'-9'1995,"6"4"1597,12-1-104,-9 6-3396,8-4 482,0 1-1,1 0 0,-1 1 1,1 0-1,11-2 0,426-51 3346,7 22-3613,-322 24-173,274-15-496,-397 23 291,101-4-1903,-39 4-4244,-51 3 3835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9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19 159 4736,'-18'-4'10841,"18"3"-10650,4-11 3380,10-12-1732,-6 16-1685,-1 0 0,1 0 0,1 1 0,-1 0 0,2 0 0,-1 1 0,0 0 0,1 1 0,0 0 0,18-6 0,6 0-98,0 2 0,37-5-1,-60 12-21,0 0-1,-1 1 1,1 1 0,0-1-1,-1 2 1,1 0-1,-1 0 1,1 0-1,0 2 1,-1-1 0,0 1-1,0 1 1,0 0-1,0 0 1,-1 1-1,10 6 1,-16-9 6,0 0 0,0 0 0,-1 0 0,1 1 0,-1-1 0,0 1 0,1-1 0,-1 1 1,-1 0-1,1 0 0,0 0 0,-1 0 0,1 0 0,-1 0 0,0 0 0,1 7 0,-1-5-10,-1 0 1,0 0-1,0 1 0,0-1 1,-1 0-1,0 0 1,0 0-1,0 0 0,-1 1 1,0-2-1,-2 7 0,-12 17 94,0 0-1,-37 46 0,43-60-82,-51 62 164,-103 100 1,99-120-273,26-24 224,16-17 320,19-12-101,19-7-250,-9 2-155,26-6 65,1 1 1,0 1 0,0 2 0,1 1 0,-1 2 0,1 1 0,-1 2 0,1 1 0,-1 1-1,0 2 1,34 11 0,-60-14 226,0-2-3898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9312,'-8'-5'3424,"21"5"-2656,9-8-192,-4 8 992,18-3-960,23-5 127,35-1-447,9 6-544,-8 0 128,-5 3-3135,-4 0 1791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39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8 7968,'-1'-8'14376,"-4"16"-12315,-10 8-833,-8 9-659,12-6-395,1-1 1,0 2-1,2-1 1,0 1-1,-4 22 1,3-7-73,2 0 1,-3 43-1,9-70-86,1 0 0,0 1 0,1-1 0,-1 0 0,2 1-1,-1-1 1,5 13 0,-5-18-153,0 0 0,1 1 0,-1-1-1,1 0 1,0-1 0,0 1 0,0 0 0,0 0 0,4 2-1,-4-3-221,0 0 0,0-1 0,1 1 0,-1-1 0,1 0 0,-1 0 0,1 0 0,-1 0 0,1 0 0,-1 0 0,1-1 0,0 1 0,3-1 0,-1 1-396,1-1 1,-1 0 0,1 0-1,-1-1 1,1 0 0,-1 0 0,1 0-1,-1-1 1,0 1 0,0-1-1,0-1 1,0 1 0,0-1-1,0 1 1,6-6 0,23-15-2318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0.1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12 5824,'-26'-12'2624,"4"17"-2272,12-5 640,10 3-608,-8-3-576,13 4-2016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1 9056,'-3'2'5084,"3"-2"-4959,-3 10 2057,0 13-1235,3-21-635,-5 75 1628,-9 61 291,-11 29-765,22-142-1358,-20 302 1112,24-292-1167,0-26 0,0-1-1,-1 1 1,0-1 0,0 1-1,-1-1 1,-4 17 0,4-18 377,2-9 185,4-16-316,-1-9-507,14-81-454,-9 71 537,30-98-51,-33 119 137,1 0 1,0 1-1,1-1 1,1 1-1,1 1 1,13-16 0,-21 26 28,1 1 0,0-1 0,1 1 0,-1 0 0,0 0 0,1 1 0,0-1 0,-1 1 0,1-1 1,0 1-1,0 0 0,0 1 0,9-3 0,-12 4 18,0 0 0,-1 0 1,1-1-1,0 1 0,0 1 0,0-1 1,0 0-1,0 0 0,0 0 0,-1 0 0,1 1 1,0-1-1,0 0 0,0 1 0,0-1 1,-1 0-1,1 1 0,0-1 0,0 1 1,-1-1-1,1 1 0,0 0 0,-1-1 1,1 1-1,-1 0 0,1-1 0,-1 1 0,1 0 1,-1 0-1,0 0 0,1-1 0,-1 1 1,0 0-1,1 0 0,-1 0 0,0 0 1,0 0-1,0-1 0,0 1 0,0 0 1,0 0-1,0 1 0,0 2 40,0 1-1,0-1 1,-1 1 0,0-1 0,0 0-1,0 0 1,-2 5 0,-6 11 84,-2-1 1,0-1-1,-1 0 1,-1 0-1,-22 23 1,34-40-121,0 0 1,0 0 0,0 1 0,0-1-1,0 0 1,1 1 0,-1-1 0,1 0 0,-1 1-1,1-1 1,-1 1 0,1-1 0,0 1-1,-1-1 1,1 1 0,0-1 0,0 1 0,0-1-1,1 1 1,-1-1 0,0 1 0,1 2-1,1 2 82,1 0 0,0-1 0,-1 1 0,6 6 0,-1 0 177,-4-6-226,17 31-213,1-1-1,2-1 0,45 52 1,-56-75-867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2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68 1568,'9'-8'1307,"0"1"0,14-9 0,-15 10 1006,1 0-1,10-10 0,-19 16-2218,1 0 0,-1 0 0,0 0 0,0 0 0,0-1 0,0 1 0,0 0 0,0 0 0,1 0 0,-1 0 0,0 0 0,0 0 0,0-1 0,0 1 0,0 0 0,0 0 0,0 0 0,0 0 0,0-1 0,0 1 0,0 0 0,0 0 0,0 0 0,0 0 0,0-1 0,0 1 0,0 0 0,0 0 0,0 0 0,0 0 0,0-1 0,0 1 0,0 0 0,0 0 0,0 0 0,0 0 0,0 0 0,0-1 0,-8-1 1294,-13 2-602,0 6-448,1 1 0,0 1-1,-25 14 1,25-12-105,6-4-84,1 2 1,1 0-1,0 0 1,0 1-1,0 1 0,-19 20 1,18-14 17,0 1 1,1 0-1,0 1 0,-10 22 1,2 3 104,2 2 0,2 1 0,-17 76 0,20-64-4,3 1 1,3 0 0,2 0-1,2 0 1,4 1 0,2-1-1,12 73 1,-8-101-160,1-1 1,1 0-1,2-1 1,0 1 0,2-2-1,2 0 1,17 27-1,8 2 164,3-1 1,51 51-1,-36-37-81,-58-69-233,17 17-18,-9-15-2572,-6-3 1031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3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86 119 5984,'0'0'13948,"7"5"-11338,13 5-3169,-9-8 684,-1-1-1,0 0 1,1-1-1,-1 0 1,0 0-1,0-1 0,1-1 1,-1 0-1,0 0 1,0-1-1,0 0 1,-1-1-1,1 0 0,17-10 1,-24 11-56,1 1 1,-1-1-1,0 0 1,0 0-1,5-5 0,-8 6-66,1 1 0,0 0 0,0 0 0,-1 0-1,1-1 1,0 1 0,-1 0 0,1-1-1,-1 1 1,0 0 0,1-1 0,-1 1-1,0 0 1,0-1 0,0 1 0,0-1 0,0 1-1,0-1 1,0 1 0,-1-2 0,0 0-17,-1 0 0,0 0 1,0 0-1,1 0 1,-2 1-1,1-1 0,0 1 1,0 0-1,-1-1 1,1 1-1,-1 0 0,0 0 1,0 1-1,-5-4 1,4 3-52,-1 0 0,1 1 0,-1-1 0,1 1 0,-1 0 1,0 0-1,1 0 0,-1 0 0,0 1 0,-8 0 0,4 2 122,-1 0-1,1 0 1,-1 1-1,1 1 1,0-1-1,0 1 1,0 1-1,1 0 0,0 0 1,0 0-1,0 1 1,0 0-1,1 1 1,0 0-1,1 0 1,-1 0-1,1 1 1,-8 14-1,7-10 101,-1 1 1,2 1-1,0-1 0,1 1 0,0 0 1,1 0-1,0 1 0,1-1 0,1 1 1,0-1-1,1 27 0,2-26-18,1-1 0,0 0 1,1 0-1,0-1 0,1 1 0,0-1 0,2 0 0,6 15 0,-8-21-96,0 0-1,0-1 1,1 0-1,0 1 1,0-1-1,0-1 0,1 1 1,0-1-1,0 0 1,0 0-1,1-1 0,-1 0 1,1 0-1,0-1 1,0 1-1,11 2 0,0-3-525,-1 0 0,1-1 0,0-1 0,0-1 0,0-1 0,23-3 0,-37 4 131,41-4-1536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9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16 127 4224,'-6'-3'5045,"5"2"-4690,0 1 1,1-1-1,-1 0 0,0 0 0,1 0 1,-1 0-1,0 0 0,1 0 0,-1 0 1,1 0-1,-1 0 0,1 0 1,0 0-1,-1 0 0,1 0 0,0 0 1,0 0-1,0 0 0,0 0 0,0 0 1,0 0-1,0-1 0,0 1 1,0 0-1,1-2 0,1-1-186,0 0 0,1 0 0,0 1 0,-1-1 0,1 0 0,1 1 1,-1 0-1,0 0 0,1 0 0,0 0 0,6-4 0,1 1-144,0 0-1,0 0 1,16-5 0,-26 11-18,15-5 30,0 0 1,0 1-1,20-3 1,-31 7-1,-1-1 1,1 1-1,0 0 1,-1 0-1,1 1 1,0 0 0,-1-1-1,1 1 1,-1 1-1,1-1 1,-1 1-1,0 0 1,0 0-1,0 0 1,0 0-1,7 6 1,-9-7-9,-1 1 1,0-1 0,0 1 0,0 0-1,0-1 1,0 1 0,0 0 0,0 0-1,0-1 1,-1 1 0,1 0 0,-1 0-1,1 0 1,-1 0 0,0 0-1,0 0 1,0 0 0,0 0 0,0 0-1,0 0 1,-1 0 0,1-1 0,-1 1-1,1 0 1,-1 0 0,0 2 0,-4 8 40,-1 0 0,-13 22 1,9-16 56,-25 50 46,11-20 4,-2-1 0,-61 84 0,30-63 346,56-67-511,1-1 1,0 0 0,0 0-1,-1 0 1,1 0 0,0 1-1,0-1 1,0 0 0,0 0 0,-1 1-1,1-1 1,0 0 0,0 0-1,0 1 1,0-1 0,0 0-1,0 0 1,0 1 0,0-1-1,0 0 1,0 0 0,0 1-1,0-1 1,0 0 0,0 1 0,0-1-1,0 0 1,0 0 0,0 1-1,0-1 1,0 0 0,0 0-1,0 1 1,1-1 0,-1 0-1,11 3 431,22-5 170,-26 1-552,95 1 307,-49 1-5,-46-1-327,0 1 1,-1 0 0,1 0 0,8 4 0,-3-2-93,-10-3-392,-2 13-7622,0-9 5399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49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23 2720,'1'-1'366,"0"-1"0,0 1 0,0 0 0,-1 0 0,1 0 0,0 0 0,1 0 0,-1 0 0,17-11 14700,-20 20-13493,-6 12-1112,-6 7 137,1 0 0,-12 34 0,20-44-455,1 0 0,0 0-1,1 0 1,0 0 0,1 25 0,2-36-97,1 0 1,0 1-1,0-1 1,0 0 0,1 0-1,0 0 1,0 0-1,1 0 1,-1-1-1,1 1 1,0-1 0,1 1-1,0-1 1,-1 0-1,1 0 1,1-1 0,-1 1-1,8 4 1,-10-8-87,-1 0 0,1 0 0,0 0 0,0-1 0,0 1 1,1-1-1,-1 1 0,0-1 0,0 0 0,0 0 0,3 0 0,-3 0-600,0 0 0,-1 0 0,1 0 0,0-1 0,0 1-1,0-1 1,-1 1 0,3-2 0,5-3-1723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0.0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55 11296,'-14'-12'5120,"1"-3"-4449,8 7 2017,10 8-1600,-5-8 1024,0 4-2080,0-1-544,0 2-1280,0 6 1056,5 6-6335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1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270 303 2144,'-3'-7'12602,"3"6"-12390,-1 1 0,0 0-1,0 0 1,0-1 0,0 1-1,1 0 1,-1 0 0,0 0-1,0 0 1,0 0 0,0 0-1,-1 0 1,-45 6 3633,35-4-3683,0 1 0,1 0 0,-1 0 0,1 1 0,0 1 0,0 0 0,0 1 0,1 0 0,-1 0 0,-16 15 0,22-17-132,0 1 1,0 0 0,0 0 0,0 1-1,1-1 1,0 1 0,0 0-1,1 0 1,0 0 0,0 1 0,0-1-1,1 1 1,-3 8 0,4-11 8,1 1 1,-1-1-1,1 0 1,-1 1-1,1-1 1,1 1-1,-1-1 1,1 1-1,-1-1 1,1 0-1,0 1 1,1-1-1,-1 0 1,1 0-1,0 0 1,0 0-1,0 0 1,0 0-1,1-1 1,0 1-1,-1-1 1,5 4-1,14 13 223,31 23 0,-45-38-223,0-1 1,0 1-1,1-1 0,-1 0 1,1-1-1,0 0 0,0 0 1,1-1-1,10 2 1,-13-3 1,1 0 171,1 0 1,0-1-1,-1 0 0,13-1 0,-17 1-162,-1-1-1,1 0 1,-1 1-1,1-1 1,-1 0-1,1 0 1,-1-1-1,0 1 1,0 0-1,1-1 0,-1 1 1,0-1-1,0 0 1,0 0-1,-1 0 1,1 0-1,0 0 1,1-2-1,1-4 0,0-1 0,0 1 0,0-1 0,-1 1 0,-1-1 0,1 0 0,-2-1 0,1 1 0,-1 0-1,0 0 1,-1-1 0,0 1 0,-1 0 0,0 0 0,-2-13 0,-1 7-15,0 0 0,0 1 0,-1-1 0,-1 1 0,0 0-1,-1 0 1,-1 0 0,-12-16 0,10 18-38,0 1 0,-1 0 0,0 0 0,-22-16 0,-53-27 107,18 12 86,65 41-168,0-1 1,1 0-1,-1 0 0,1 0 1,-1 0-1,1-1 0,0 1 0,0-1 1,0 1-1,0-1 0,1 0 1,-3-5-1,3 7-15,1-1 1,0 0-1,0 1 1,-1-1-1,1 0 1,0 0-1,1 1 1,-1-1-1,0 0 1,0 0-1,1 1 1,-1-1-1,1 0 0,-1 1 1,1-1-1,0 1 1,0-1-1,0 1 1,0-1-1,0 1 1,0-1-1,0 1 1,3-2-1,3-6-5,2 2 0,-1-1 0,1 1 0,0 1 0,1-1 0,-1 1 0,1 1 0,0 0 0,1 1 1,10-4-1,-13 6-5,0 0 1,1 0-1,-1 1 1,1 0-1,-1 0 1,1 1-1,-1 0 1,1 1-1,-1 0 1,0 0-1,1 1 1,-1 0-1,14 6 1,-2-1 15,-15-6-26,0 1-1,0 0 1,-1 0 0,9 5 0,-13-7-125,1 0-1,-1 1 0,0-1 1,1 0-1,-1 0 0,0 1 1,0-1-1,0 0 1,1 1-1,-1-1 0,0 0 1,0 1-1,0-1 0,0 0 1,1 1-1,-1-1 1,0 0-1,0 1 0,0-1 1,0 1-1,0-1 0,0 0 1,0 1-1,0-1 1,0 0-1,0 1 0,0-1 1,0 1-1,-1-1 1,1 0-1,0 1 0,0-1 1,0 0-1,0 1 0,-1-1 1,1 0-1,0 1 1,-2 3-2124,1 3-409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2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12 437 4064,'-2'3'559,"1"-1"0,-1 1-1,1 0 1,0 0 0,0 0 0,0 0 0,0 0 0,1 0-1,-1 0 1,1 0 0,0 0 0,0 1 0,0 5 0,6 0 6805,-6-9-7059,9-2 489,2-4-200,0 0 0,-1-1 0,18-15 0,-2 2-399,20-13-31,12-8-7,67-61 0,-109 86-109,0 0-1,-2-1 1,1 0-1,-2-2 1,-1 1 0,0-2-1,-1 1 1,10-26 0,-19 40-43,0-1 0,0 0 1,0 0-1,0 0 0,-1 0 1,1-12-1,-2 17-4,0 1 0,0-1 0,0 1-1,0-1 1,0 1 0,0-1 0,0 1 0,0-1 0,0 0 0,0 1-1,0-1 1,0 1 0,-1-1 0,1 1 0,0-1 0,0 1 0,-1-1-1,1 1 1,0-1 0,-1 1 0,1 0 0,0-1 0,-1 1 0,1-1 0,0 1-1,-1 0 1,1-1 0,-2 1 0,1 0 2,0-1 0,0 1 0,0 1 0,0-1-1,0 0 1,0 0 0,0 0 0,1 0 0,-1 1 0,0-1 0,0 1 0,0-1 0,0 0 0,0 1-1,-1 0 1,-6 5 56,1 0-1,-13 11 0,16-12 0,-19 16 319,2 1 0,-35 45 1,47-53-170,0-1 1,1 2-1,0-1 1,1 1 0,1 0-1,-9 31 1,14-40-176,0-1 1,0 1-1,1 0 0,0-1 0,0 1 1,0 0-1,0-1 0,1 1 1,0 0-1,0-1 0,1 1 1,3 7-1,-4-9-56,1 0 0,0-1 0,1 1 0,-1 0 0,1-1 0,0 0 0,0 1 0,0-1 0,0 0 0,0-1 0,0 1 0,1 0 0,0-1 0,-1 0 0,1 0 0,7 3 1,1-2-972,0 0 0,0-1 0,0 0 0,0-1 0,0 0 0,0-1 0,15-2 0,14 1-2211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6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174 481 2144,'4'-20'789,"-3"15"525,0-1 1,0 0-1,-1 1 0,-1-10 0,1 14-980,0 0-1,0-1 1,0 1-1,-1 0 1,1-1-1,0 1 1,-1 0-1,0-1 1,1 1-1,-1 0 0,0 0 1,1 0-1,-1-1 1,0 1-1,0 0 1,-1-1-1,1 1-276,0 1-1,-1-1 1,1 1-1,0 0 1,0-1-1,0 1 1,-1 0-1,1-1 0,0 1 1,0 0-1,-1 0 1,1 0-1,0 0 1,-1 0-1,1 1 1,0-1-1,0 0 1,-1 0-1,1 1 1,0-1-1,-2 2 1,-1 0 17,-1 0 0,1 0 0,0 1 0,0 0 1,0 0-1,0 0 0,0 0 0,1 1 0,-1 0 1,1-1-1,-3 6 0,-5 7 201,-13 26 1,20-33-208,-6 12 102,1 1 1,1 0 0,1 0-1,1 1 1,-4 29 0,9-48-122,0 0 0,1 0 1,0 0-1,0 0 0,0 1 0,0-1 1,1 0-1,0 0 0,0 0 0,0 0 1,0 0-1,0 0 0,1 0 1,0 0-1,0 0 0,0-1 0,0 1 1,0-1-1,1 1 0,5 5 0,-6-8-10,0 0-1,0 0 0,0 1 0,0-1 0,0-1 1,1 1-1,-1 0 0,0 0 0,0-1 0,1 1 1,-1-1-1,0 0 0,1 0 0,-1 0 0,0 0 1,1 0-1,-1 0 0,0-1 0,1 1 0,-1-1 1,4-1-1,1 0 75,-1-1 0,1 1 0,-1-2 0,0 1 0,0-1 0,7-5 0,4-5-11,-2-1 0,0-1 0,0 0 0,-2-1 0,23-37 0,45-103 68,-58 109-56,-6 12-74,13-43 0,-23 60 37,-2-1 1,-1 0-1,5-41 1,-8 46-93,-1 1 0,0 0 0,0-1 0,-2 1 1,0 0-1,0 0 0,-1 0 0,-7-20 0,9 33 4,1 0 0,-1 0 0,1 0 0,-1 0 0,1 0-1,-1 0 1,0 0 0,1 0 0,-1 0 0,0 0 0,0 0-1,1 1 1,-1-1 0,0 0 0,0 1 0,0-1 0,0 0 0,0 1-1,0-1 1,0 1 0,0 0 0,0-1 0,0 1 0,-1 0-1,1 0 1,0 0 0,0-1 0,0 1 0,0 0 0,0 0-1,0 1 1,-1-1 0,1 0 0,0 0 0,0 1 0,0-1 0,0 0-1,0 1 1,0-1 0,-1 1 0,-5 3 27,1 0-1,-1 0 1,1 0 0,-10 10 0,1 0 74,0 1 0,1 1 0,0 0 0,2 1 0,0 0 0,1 1 0,0 0 0,2 1 0,0 0 0,1 0 0,1 1 1,1 0-1,1 0 0,0 1 0,2-1 0,0 1 0,1 23 0,1-20-34,2 0-1,1 0 1,9 40 0,-9-56-6,0 0 1,1 0-1,0-1 1,0 1-1,0-1 1,1 0 0,0 0-1,1 0 1,-1 0-1,1-1 1,1 0 0,-1 0-1,1 0 1,11 8-1,-12-11-19,0 0 0,0-1-1,0 0 1,0 0 0,1-1 0,-1 1-1,1-1 1,-1 0 0,1-1-1,-1 1 1,1-1 0,0 0 0,-1 0-1,1-1 1,-1 0 0,1 0 0,-1 0-1,10-4 1,-2 0 23,1 0 0,-1-1-1,0-1 1,-1 0 0,0 0-1,14-12 1,-14 9-89,-1 0 0,0-1 0,0-1 0,-1 1 0,0-2 0,14-25 0,-8 13 166,-8 12-183,14-28 0,-17 30 107,-4 9-50,1-1 0,-1 1 0,0 0 0,-1-1 1,1 1-1,0-1 0,-1 1 0,1-1 0,-1-4 0,0 7-133,-4 9-42,-2 15 204,0 0 1,-5 44 0,7-37-49,2-18 31,1 0-1,0 0 1,1 1-1,0-1 1,1 0-1,0 0 1,2 0-1,-1 0 1,1 0-1,10 23 1,-13-35-2,1 0 1,-1 1 0,1-1-1,-1 0 1,1 0 0,0 0-1,0 1 1,-1-1 0,1 0 0,0 0-1,0 0 1,0 0 0,0 0-1,0-1 1,0 1 0,1 0 0,-1 0-1,0-1 1,0 1 0,0-1-1,1 1 1,-1-1 0,0 1 0,1-1-1,-1 0 1,0 0 0,1 0-1,-1 0 1,0 0 0,1 0-1,-1 0 1,1 0 0,1 0 0,0-2 7,0 1 0,-1 0 0,1-1 0,0 1 0,-1-1 1,1 0-1,0 0 0,-1 0 0,0 0 0,0 0 1,1-1-1,-1 1 0,2-5 0,5-6 59,-2-2 0,0 1 0,8-21 0,11-49-107,-23 71 5,3-11 148,4-31 0,1-9-245,-10 58-94,-3 7-55,-2 11 60,-8 198 291,12-204-79,-1 1 11,1 0 0,0-1 1,0 1-1,1 0 1,0-1-1,0 1 1,1-1-1,0 1 1,0-1-1,3 7 1,-5-12-14,1-1 0,-1 0 0,0 1 0,1-1 0,-1 1 0,0-1 0,1 1 0,-1-1 0,0 0 0,1 1 0,-1-1 0,1 0 0,-1 1 0,1-1 0,-1 0 0,1 1 0,-1-1 0,1 0 0,-1 0 0,1 0 0,-1 0 1,1 1-1,-1-1 0,1 0 0,-1 0 0,2 0 0,-1-1-4,1 1 1,-1 0 0,0-1-1,1 1 1,-1-1 0,0 0-1,0 1 1,1-1 0,-1 0-1,2-1 1,2-3 49,0 0-1,0 0 1,6-8-1,9-17 65,24-45-1,-14 21-228,81-113 345,-65 111-262,-46 55 18,0 1 1,0 0-1,1 0 1,-1-1-1,0 1 1,0 0-1,1 0 1,-1 0-1,0 0 1,0-1-1,1 1 1,-1 0-1,0 0 1,0 0-1,1 0 1,-1 0-1,0 0 1,1 0-1,-1-1 1,0 1-1,0 0 1,1 0-1,-1 0 1,0 0-1,1 0 1,-1 0-1,0 1 1,1-1-1,-1 0 1,0 0-1,0 0 1,1 0-1,-1 0 1,0 0-1,0 0 1,1 1-1,-1-1 1,0 0-1,0 0 1,1 0-1,-1 1 1,0-1-1,0 0 1,0 0-1,1 1 1,-1-1-1,0 0 1,0 0-1,0 1 1,0-1-1,0 0 1,1 0-1,-1 1 1,0-1-1,0 0 1,0 1-1,9 22 30,-8-17-25,16 41 204,-9-21-175,1-1 1,1 1 0,17 28-1,-23-48-8,0 0 0,0 0-1,1-1 1,-1 0 0,1 1-1,0-1 1,11 7 0,-15-11-3,1 0 0,-1 0 1,1 0-1,-1 0 0,1-1 1,0 1-1,-1-1 0,1 1 1,0-1-1,-1 1 0,1-1 1,0 0-1,-1 0 0,1 0 1,0 0-1,0 0 0,-1 0 1,1 0-1,0-1 0,-1 1 1,1-1-1,0 1 0,-1-1 1,1 0-1,-1 1 0,1-1 1,-1 0-1,1 0 0,-1 0 1,1 0-1,-1 0 0,0-1 1,0 1-1,0 0 0,0 0 1,1-1-1,0-1 0,6-10 23,0-1 0,-1 0 0,-1 0 0,0 0 0,-1-1 0,0 0 0,-1 0 0,3-28 0,-6 35-33,0 0-1,-1 1 1,0-1-1,0 1 1,-3-16 0,2 22-21,1-1 1,-1 0 0,1 1 0,-1-1-1,0 0 1,0 1 0,1-1 0,-1 1-1,0 0 1,-1-1 0,1 1 0,0 0 0,0-1-1,0 1 1,-1 0 0,1 0 0,0 0-1,-1 0 1,1 0 0,-1 0 0,0 1-1,1-1 1,-1 0 0,1 1 0,-1-1 0,0 1-1,0 0 1,1 0 0,-1-1 0,0 1-1,-2 0 1,1 1 10,-1-1-1,1 1 1,-1 0-1,1 0 1,-1 0 0,1 1-1,0-1 1,-1 1-1,1-1 1,0 1-1,0 0 1,0 0 0,1 1-1,-1-1 1,0 1-1,1-1 1,0 1-1,-5 5 1,0 4-7,-1-1 1,1 1-1,-8 19 0,11-20 23,0 0-1,0 1 1,1-1 0,1 1-1,0 0 1,0 0-1,1 0 1,1 0-1,1 20 1,0-21 5,1-1 0,0-1 0,0 1 0,1 0 0,0 0 0,1-1 0,0 0 0,0 0 0,1 0 0,0 0 0,13 15 0,-17-22 0,1 0 1,0 0-1,-1-1 1,1 1-1,0-1 1,0 1-1,0-1 1,0 0-1,0 1 1,0-1-1,0 0 1,1 0 0,-1-1-1,0 1 1,1 0-1,-1-1 1,4 1-1,-3-1 17,0-1 0,0 1-1,0 0 1,0-1-1,0 0 1,0 0 0,0 0-1,0 0 1,-1 0-1,1-1 1,0 1 0,2-2-1,3-4 14,0 1 1,0-1-1,-1 0 1,0-1-1,0 0 0,-1 0 1,6-10-1,13-23-67,27-64 1,-44 88 37,16-23 1,-8 13 103,-15 25-121,-1 1-1,1-1 0,0 0 0,0 0 1,-1 0-1,0 0 0,1 0 0,-1 0 0,0 1 1,0-5-1,0 5-116,0 3 27,-7 80-156,0-25 163,5-28 124,-2 44 159,4-65-211,1 1-1,0 0 1,0-1-1,1 1 1,0-1-1,4 11 0,-6-18 29,1 1 0,-1 0 0,1 0 0,0-1 0,0 1 0,0 0-1,0-1 1,0 1 0,1-1 0,-1 0 0,0 1 0,1-1 0,-1 0-1,1 0 1,-1 1 0,1-1 0,-1 0 0,4 1 0,-3-2 15,0 0 0,1 1 0,-1-1 0,0 0 0,1 0 0,-1 0 0,0 0 0,1-1 0,-1 1 0,0-1 1,1 1-1,-1-1 0,0 0 0,4-2 0,9-4-33,-2 0 0,1-1 1,-1-1-1,21-18 0,42-48-124,-63 61 130,0 0 55,21-20 42,-1-2 0,34-51 0,-66 86-101,13-22-84,-14 21 74,1 1 1,0 0 0,-1-1-1,1 1 1,-1 0 0,0-1-1,1 1 1,-1 0 0,0-1-1,0 1 1,0-1-1,0 1 1,0-1 0,0-1-1,-1 3 1,1-1-1,0 1 0,-1-1 0,1 1 0,-1-1 1,1 1-1,-1 0 0,1-1 0,-1 1 0,0 0 1,1-1-1,-1 1 0,1 0 0,-1 0 0,0 0 1,1-1-1,-1 1 0,0 0 0,1 0 0,-1 0 1,0 0-1,1 0 0,-1 0 0,1 0 0,-1 1 1,0-1-1,1 0 0,-1 0 0,0 0 0,0 1 0,-21 7-192,10-2 177,1 0 0,0 1-1,0 1 1,0 0 0,1 0 0,0 1 0,-14 17 0,-1 4-39,-28 44 0,36-47 101,0 0 0,1 1 0,2 0 0,-16 46 0,29-70-3,0 1-1,0-1 1,0 0-1,0 9 1,1-12-24,0-1-1,0 1 1,0-1 0,0 1 0,0-1 0,0 0-1,0 1 1,0-1 0,0 1 0,1-1 0,-1 1-1,0-1 1,0 1 0,0-1 0,0 0 0,1 1 0,-1-1-1,0 1 1,1-1 0,-1 0 0,0 1 0,0-1-1,1 0 1,-1 1 0,1-1 0,-1 0 0,0 0-1,1 1 1,-1-1 0,1 0 0,-1 0 0,0 0-1,1 0 1,-1 0 0,1 1 0,-1-1 0,1 0-1,-1 0 1,1 0 0,-1 0 0,1 0 0,-1 0-1,0 0 1,1 0 0,-1-1 0,1 1 0,-1 0-1,1 0 1,-1 0 0,1 0 0,-1-1 0,0 1-1,1 0 1,-1 0 0,0-1 0,1 1 0,0-1 0,5-2 42,0-1 1,0-1 0,0 1 0,0-1 0,-1 0 0,8-9 0,27-37 69,-32 39-47,110-155-273,-118 167 196,0 0 0,0-1 0,0 1 0,0 0 0,0 0 0,0 0 0,0 0 0,0 0 0,0 0 0,0 0 0,0-1 0,0 1-1,0 0 1,0 0 0,0 0 0,0 0 0,0 0 0,0 0 0,0 0 0,0 0 0,0-1 0,1 1 0,-1 0 0,0 0 0,0 0-1,0 0 1,0 0 0,0 0 0,0 0 0,0 0 0,0 0 0,1 0 0,-1 0 0,0 0 0,0 0 0,0 0 0,0 0 0,0 0-1,0 0 1,0 0 0,1 0 0,-1 0 0,0 0 0,0 0 0,0 0 0,0 0 0,0 0 0,0 0 0,0 0 0,1 0 0,-1 0-1,0 0 1,0 0 0,0 0 0,0 0 0,0 0 0,0 10-172,-5 18-17,-5 10 213,-2 0 0,-2-1 0,-1-1 0,-2 0 0,-2-2 0,-1 0 0,-1-1 0,-2 0 0,-1-2 0,-43 43 0,61-68 41,-1 0 1,0 0 0,0-1-1,-1 0 1,1 0 0,-1-1-1,0 0 1,-9 3-1,16-6-51,-1-1 0,1 0 0,0 0 0,-1 1 0,1-1 0,0 0 0,-1 0-1,1 0 1,-1-1 0,1 1 0,0 0 0,-1 0 0,1-1 0,0 1-1,0-1 1,-1 1 0,1-1 0,0 0 0,0 1 0,0-1 0,0 0-1,0 0 1,0 0 0,0 0 0,0 0 0,0 0 0,0 0 0,0 0-1,0 0 1,1 0 0,-1 0 0,0-1 0,0 0 0,-1-3 11,0 0 0,1 0 0,-1 1-1,1-1 1,0 0 0,0 0 0,1 0 0,-1-6 0,1 6-30,0 0 0,0 1 0,0-1 0,1 0 1,0 1-1,-1-1 0,2 1 0,-1-1 0,1 1 0,-1-1 0,1 1 0,0 0 0,1 0 0,-1 0 0,1 0 0,4-5 0,2-1-37,1 1-1,0 0 1,0 0-1,1 1 1,0 1-1,14-8 1,112-46 40,10-6 1,-129 57 27,-1-1 0,0 0-1,0-1 1,-2-1 0,29-29 0,-31 27-5,0-1 0,-1-1-1,0 0 1,10-22 0,-21 38-26,-1 0 0,1 0 0,-1 0 0,1 0 0,-1 0 0,0 0-1,1-1 1,-1 1 0,0 0 0,0 0 0,0 0 0,0 0 0,0-1 0,0-1 0,0 3 10,-1 0 0,1 0 0,0 0 0,0 0 0,0 0 0,0 0 0,0-1 0,0 1 0,0 0 0,0 0 0,0 0 0,0 0 0,-1 0 0,1 0 0,0 0 0,0 0 0,0 0 0,0 0 0,0 0 0,0 0 0,0 0 0,-1 0 0,1 0 1,0 0-1,0 0 0,0 0 0,0 0 0,0 0 0,0 0 0,0 0 0,-1 0 0,1 0 0,0 0 0,0 0 0,0 0 0,0 0 0,0 0 0,0 0 0,0 0 0,0 0 0,-1 1 0,-6 8-43,1 0 59,2 0 0,0 0 0,0 1 0,0 0-1,2 0 1,-3 11 0,-7 62 353,11-72-326,-1 0 0,2 0-1,0 0 1,0 0 0,1 0 0,0-1 0,1 1 0,5 18 0,-4-20-15,1-1 0,-1 1 1,2 0-1,-1-1 0,9 12 0,-9-16-34,-1 0 0,0 0-1,1-1 1,0 1-1,0-1 1,0 0-1,0 0 1,0-1 0,1 1-1,-1-1 1,1 0-1,5 2 1,-8-3-184,-1-1 0,0 1-1,1-1 1,-1 0 0,0 0 0,1 0 0,-1 1 0,1-1 0,-1 0 0,0-1-1,1 1 1,-1 0 0,1 0 0,-1-1 0,0 1 0,1 0 0,-1-1 0,0 1 0,0-1-1,1 0 1,-1 1 0,0-1 0,0 0 0,0 0 0,0 0 0,0 0 0,0 0-1,0 0 1,0 0 0,0 0 0,0 0 0,-1-1 0,1 1 0,0 0 0,-1 0-1,1-1 1,-1 1 0,0 0 0,1-3 0,1-3-1068,-1-1-1,1 0 1,-2 1-1,1-1 1,-2-15-1,1 15 212,-2-19-2986,-6-35 0,5 48 2826,-9-21 0,12 35 1200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3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140 142 2912,'-9'0'1796,"0"0"1,0-1-1,0 0 0,0 0 1,-10-4-1,16 5-1360,1-1 1,-1 1-1,0 0 0,1 0 0,-1 0 0,1 1 1,-1-1-1,1 1 0,-1-1 0,1 1 0,-1 0 1,1 0-1,-5 2 0,3-2 352,0 1 1,1-1 0,-1 1-1,-1-1 1,1-1-1,-8 2 1,96-12 2144,-45 4-2731,8-3-76,0-2 0,89-35-1,34-8 96,-147 49-175,0 1 0,0 2-1,1 0 1,42 3 0,-53 0-270,0 1 0,24 6 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4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0 5056,'-4'3'14695,"-1"7"-11099,-3 15-3152,-4 52 1188,-1 81 0,12-139-1466,-7 261 820,-2-141-591,11-129-495,1 6 153,-2-16-142,0 0-1,1 1 0,-1-1 1,0 0-1,0 0 0,0 1 1,0-1-1,0 0 0,0 0 0,0 1 1,0-1-1,-1 0 0,1 0 1,0 1-1,0-1 0,0 0 1,0 0-1,0 1 0,0-1 0,0 0 1,-1 0-1,1 0 0,0 1 1,0-1-1,0 0 0,0 0 1,-1 0-1,1 1 0,0-1 0,0 0 1,-1 0-1,1 0 0,0 0 1,0 0-1,0 0 0,-1 1 1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49:54.9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12 6880,'-2'-3'571,"-2"-3"1185,4 6-1729,0 0 0,0 0 0,0 0 1,0 0-1,0 0 0,0 0 1,-1-1-1,1 1 0,0 0 0,0 0 1,0 0-1,0 0 0,0 0 1,0 0-1,0 0 0,0 0 0,0 0 1,0 0-1,1-1 0,-1 1 1,0 0-1,0 0 0,0 0 0,0 0 1,0 0-1,3-1 2803,6 3-83,2 2-2274,-1 1 0,0 0 0,0 1 0,0 0 1,-1 1-1,0 0 0,11 10 0,-8-4-34,-1 0 1,0 1 0,0 0-1,9 17 1,3 14 301,-2 1 0,21 62-1,-35-88-513,9 23 148,4 13 323,-2 0 0,11 58 0,-18-46-299,-3 0 0,-3 1 1,-3-1-1,-4 1 0,-2-1 0,-18 95 0,10-110-285,-25 68-1,26-88-110,-10 24-697,-50 95 1,62-135-290,-1-1 1,0 0-1,-23 26 0,26-35-219,0 0 1,0-1-1,-1 0 0,0 0 1,0 0-1,0-1 0,-1-1 1,-15 7-1,-10 2-3123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0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68 175 1568,'0'0'49,"0"-1"-1,0 1 1,0-1 0,-1 1-1,1 0 1,0-1-1,0 1 1,-1 0 0,1-1-1,0 1 1,-1 0 0,1 0-1,0-1 1,-1 1 0,1 0-1,0 0 1,-1-1 0,1 1-1,-3-2 2276,3-2-783,-2 87 7405,-4 46-5881,-2 40-2367,8 89 819,1-117 699,-10-196-269,-7-57-1702,0-200-246,13 207 29,4-54 104,0 139-166,2 0-1,0 0 1,2 1-1,0 0 1,14-35-1,-18 50 11,1 0-1,0 1 0,0-1 0,1 0 1,-1 1-1,1-1 0,0 1 1,3-4-1,-4 6 14,0-1 0,0 1 0,-1 0 0,1 0 0,0 0 0,0 0 0,0 1 0,0-1 0,0 0 0,0 1 0,0-1 0,1 1 0,-1 0 0,0 0 0,0 0 0,0 0 0,0 0 0,0 0 0,4 1 0,5 3 18,0 0 1,0 1-1,-1 0 1,0 0-1,16 12 1,-3-3-5,13 8 27,47 37 1,-69-48 25,-1 1 0,-1 0 0,0 1 0,-1 1 0,0 0 0,10 17 0,-13-18 52,-2-1 0,0 1 1,0 1-1,-1-1 0,0 1 0,-2 0 0,1 0 1,-2 0-1,2 27 0,-4-35-48,0 0 0,0 0-1,-1 0 1,0 0 0,0 0-1,-1 0 1,0 0 0,0 0-1,0-1 1,0 1 0,-1-1 0,0 0-1,0 1 1,-1-1 0,1 0-1,-1-1 1,0 1 0,-1-1 0,1 0-1,-1 0 1,1 0 0,-1 0-1,0-1 1,-1 0 0,-6 3-1,0 0 3,-1-2-1,1 0 0,-1 0 0,0-1 0,0 0 0,-1-1 0,1-1 0,0 0 0,-19-2 0,12 0-53,1-2-1,0 0 1,0-1-1,1-1 1,-36-14-1,17-2-201,17 9-982,19 11 861,-1 0 0,1 1 0,-1-1 0,1 0 0,-1-1-1,1 1 1,0 0 0,0 0 0,-1 0 0,1-1 0,0 1 0,-1-2 0,2 2 183,0 1 1,0 0 0,-1 0-1,1-1 1,0 1-1,0 0 1,0 0-1,0-1 1,0 1-1,0 0 1,-1 0-1,1-1 1,0 1-1,0 0 1,0-1-1,0 1 1,0 0-1,0-1 1,0 1-1,0 0 1,0 0-1,1-1 1,-1 1-1,0 0 1,0-1-1,0 1 1,0 0 0,0 0-1,0-1 1,1 1-1,-1 0 1,0 0-1,0-1 1,0 1-1,0 0 1,1 0-1,-1 0 1,0-1-1,0 1 1,1 0-1,-1 0 1,0 0-1,0 0 1,1 0-1,-1-1 1,0 1-1,1 0 1,13-2-3062,9 4-1079,3 5 1494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195 769 4640,'-13'4'13159,"9"-3"-11737,-3 2-1136,1-1 0,0 2 0,1-1 0,-1 0 0,1 1 0,-1 0 0,1 1 0,-8 7 0,5-4-44,-8 7-88,0 1 1,2 1 0,0 0-1,-20 33 1,31-45-150,1 0-1,0 1 1,0 0 0,0-1 0,0 1-1,1 0 1,0 0 0,0 12 0,0-14 31,1-1 0,0 1 0,1-1 0,-1 1 0,1 0 0,-1-1 0,1 1 0,0-1 0,0 1 0,1-1 0,-1 0 1,1 1-1,-1-1 0,1 0 0,0 0 0,3 3 0,-4-5-11,0 0 0,-1-1 1,1 1-1,0 0 0,0-1 0,0 1 0,0-1 1,0 1-1,0-1 0,0 1 0,0-1 0,0 1 1,0-1-1,0 0 0,0 0 0,0 0 0,0 1 1,0-1-1,1 0 0,-1 0 0,0-1 0,0 1 1,1 0-1,1-1 11,-1 0-1,0 0 1,0 0 0,1 0 0,-1-1 0,0 1-1,0 0 1,0-1 0,-1 0 0,3-1 0,3-5 59,-1 0 1,1-1 0,8-16-1,1-5 52,13-37 0,-18 26-86,-4 13-74,-7 33-62,0 30-201,0-31 258,0-1-1,1 1 0,-1-1 1,1 1-1,0-1 1,0 1-1,0-1 1,2 5-1,-1-6 45,0 1 0,-1-1 0,1 1 0,1-1 0,-1 1 0,0-1 0,0 0 0,1 0 0,3 2 0,-4-3-5,0 0 0,0-1-1,0 1 1,0-1 0,0 1 0,0-1-1,0 0 1,0 0 0,0 0 0,0 0-1,0 0 1,0 0 0,0 0 0,0-1-1,3 0 1,8-4 84,1-1 0,-1 0 0,22-14 0,-30 17-87,7-5 134,23-18 1,-31 23-120,0-1 0,0 0 0,0 0 1,-1 0-1,1-1 0,-1 1 0,5-10 0,-8 14-42,2-3-76,-8-5 46,6 8 38,0 0 1,-1 0-1,1 0 1,0 0-1,0 0 1,0 0-1,0 0 0,0-1 1,0 1-1,0 0 1,0 0-1,0 0 1,0 0-1,0 0 1,-1 0-1,1 0 0,0 0 1,0-1-1,0 1 1,0 0-1,0 0 1,0 0-1,0 0 1,0 0-1,0 0 1,0-1-1,0 1 0,0 0 1,0 0-1,0 0 1,0 0-1,0 0 1,0 0-1,1 0 1,-1-1-1,0 1 0,0 0 1,0 0-1,0 0 1,0 0-1,0 0 1,0 0-1,0 0 1,0 0-1,0 0 0,0-1 1,1 1-1,-1 0 1,0 0-1,0 0 1,0 0-1,0 0 1,0 0-1,0 0 0,0 0 1,1 0-1,-1 0 1,0 0-1,0 0 1,0 0-1,15-3-89,23 4 91,-31 0-37,0 0 0,-1 1-1,1 0 1,0 1 0,-1-1 0,0 1-1,0 1 1,10 6 0,-2 0 89,-1 1 1,17 16 0,-2 5-177,-22-24 128,0 0 0,1-1 0,0 0 0,12 10 0,-16-15 16,-1 0 1,1-1-1,0 1 1,0-1-1,1 0 1,-1 0-1,0 0 0,0 0 1,0 0-1,1-1 1,-1 1-1,0-1 1,1 0-1,-1 0 1,0 0-1,1 0 0,5-2 1,-1 0 12,0-1 0,-1 1 0,1-2-1,0 1 1,-1-1 0,0 0 0,0-1 0,0 1 0,0-1 0,-1-1 0,1 1 0,-2-1 0,1 0-1,0-1 1,-1 1 0,-1-1 0,1 0 0,4-10 0,3-8 10,-1-1 0,-1 0 0,-2 0 0,7-35 0,79-323-108,-82 333 111,-2 0-1,-3-1 1,1-98 0,-10 135-372,-1 12 104,-1 10 36,-18 69 29,4 0 0,2 1 0,-9 155 0,23-197 107,-1 7 148,1 1 0,3-1 0,8 72 0,-8-109-105,1 7 91,1-1 1,-1 0 0,2 1-1,8 19 1,-11-28-78,0-1 1,1 0 0,-1 0 0,0 1 0,1-1-1,0 0 1,0-1 0,-1 1 0,1 0 0,0 0-1,0-1 1,0 1 0,1-1 0,-1 0 0,0 1-1,1-1 1,-1 0 0,0 0 0,1-1 0,-1 1-1,1 0 1,0-1 0,-1 0 0,1 0 0,-1 1-1,1-1 1,-1-1 0,4 1 0,2-2 44,1 0 1,-1 0-1,0-1 0,1 0 1,-2-1-1,1 0 0,0 0 1,-1-1-1,11-7 0,7-8 19,25-26 0,-9-1-127,-29 32-156,1 0 0,15-12 0,-27 38 243,-5 81 6,4-86-45,-1 0 1,1 0 0,0 1 0,1-1 0,0 0 0,0 0 0,0 0 0,0 0 0,1 0 0,0 0 0,0-1 0,4 7 0,-4-9 37,0 0 0,0 0 1,0-1-1,0 1 0,0-1 0,1 1 1,-1-1-1,1 0 0,-1 0 0,1 0 1,0 0-1,0-1 0,0 1 0,0-1 1,0 1-1,0-1 0,0 0 0,1 0 1,-1-1-1,0 1 0,1-1 0,5 1 0,-1-2 11,-1 0-1,1 0 0,-1 0 0,1-1 0,-1 0 0,0-1 1,0 0-1,0 0 0,0 0 0,-1-1 0,8-4 0,7-7-90,35-33-1,-32 26 98,2 0 0,29-18 0,-53 39-58,11-8-199,-9 8 94,-7 4 65,-31 36 375,10-15-371,-26 34 0,16-16 128,28-34-106,1 0 0,0 0 0,-7 15 0,9-18 82,3-5-54,0 1-1,0-1 0,0 0 0,-1 1 0,1-1 0,0 1 0,0-1 1,0 1-1,0-1 0,0 1 0,0-1 0,0 0 0,0 1 0,0-1 1,0 1-1,0-1 0,0 1 0,0-1 0,0 1 0,0-1 0,1 0 1,-1 1-1,0-1 0,0 1 0,1-1 0,-1 0 0,0 1 0,0-1 1,1 0-1,-1 1 0,0-1 0,1 0 0,-1 1 0,0-1 0,1 0 1,-1 0-1,1 1 0,-1-1 0,0 0 0,1 0 0,-1 0 0,1 0 1,-1 1-1,1-1 0,-1 0 0,0 0 0,1 0 0,-1 0 0,1 0 1,-1 0-1,1 0 0,-1 0 0,1-1 0,-1 1 0,1 0 0,5-2 37,-1-1-1,0 0 1,0 0-1,0-1 1,0 1-1,0-1 1,-1 0-1,0-1 1,0 1-1,5-7 1,4-8-13,16-28 0,-17 25 18,2-9-211,-13 30 33,-1 13-150,-1-5 240,1 1-1,1-1 0,-1 1 0,1-1 0,1 0 0,-1 0 1,1 0-1,5 11 0,-2-7 61,0 1 1,2-1-1,9 14 1,-13-22 0,-1 0 0,0 0 1,1-1-1,-1 1 0,1-1 1,-1 0-1,1 0 0,0 0 1,0 0-1,0 0 0,1 0 1,-1-1-1,0 0 0,1 1 1,-1-1-1,0-1 0,6 2 1,1-2 15,0-1 1,1 1-1,-1-2 1,0 0 0,0 0-1,0 0 1,10-5-1,4-2 9,38-22 0,-49 23-27,-1 0-1,0-1 0,0 0 0,-1-1 1,0 0-1,-1-1 0,-1 0 0,1-1 1,-2 0-1,1 0 0,9-22 0,2-10 9,-2-1-1,15-56 0,-28 84-20,6-18 10,29-103 85,-34 111-131,-2 0 0,0-1 0,0-33 0,-4 60 29,0 1-1,0-1 0,0 1 1,0-1-1,0 0 1,0 1-1,0-1 1,0 1-1,0-1 1,0 1-1,0-1 0,-1 1 1,1-1-1,0 1 1,0-1-1,0 1 1,-1-1-1,1 1 0,-1-1 1,1 1-1,0 0 1,-1 0-1,1 0 0,0 0 1,-1 0-1,1 0 1,0 0-1,-1 0 0,1 0 1,0 0-1,0 0 0,-1 0 1,1 0-1,0 0 1,-1 0-1,1 1 0,0-1 1,0 0-1,-1 0 0,1 0 1,0 0-1,0 1 1,-1-1-1,1 0 0,-17 21-172,11-10 158,0 0 1,1 0-1,0 0 0,1 1 0,-6 21 1,-8 63 77,10-24-43,3 0 0,5 97 0,1-150-5,1 0 1,1 0-1,9 32 1,6-7-2474,-18-43 2045,1-1 1,-1 1-1,1 0 0,-1 0 1,1 0-1,0-1 0,-1 1 1,1 0-1,0 0 0,-1-1 1,1 1-1,0-1 0,0 1 1,0-1-1,1 1 0,-2-15-8180,-4-11 2779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0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 7456,'-59'-17'2784,"49"17"-2176,2 0-160,3 0 896,-3 0-128,11 0-3648,7 0-2144,-2 5 2848,6 7-1280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9216,'-45'-20'3424,"48"23"-2656,7-3-224,-2 0 768,11 0-832,7 5 1055,11-1-863,13-4 448,26 0-640,27-4-416,5 4-64,-5 0 96,-8 0-32,-10 0-5151,9 4 2751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267 455 2240,'1'0'189,"1"0"-1,-1-1 1,0 1 0,1 0-1,-1-1 1,1 1 0,-1-1-1,1 1 1,-1-1 0,0 0 0,0 0-1,1 1 1,-1-1 0,0 0-1,0 0 1,0 0 0,0 0-1,0-1 1,0 1 0,0 0-1,0 0 1,1-3 0,-1 2 196,0 0-1,0 0 1,0 0 0,0-1 0,-1 1 0,1 0 0,-1-1 0,1 1-1,-1-1 1,0 1 0,0 0 0,0-1 0,-1-4 0,-1-1 134,0 0 0,-1-1 0,0 1 0,0 0 0,-1 0 0,0 1 0,0-1 0,-7-7 0,10 13-437,-1 0-1,0 0 1,1-1 0,-1 1 0,0 1 0,-1-1-1,1 0 1,0 1 0,0-1 0,-1 1 0,1-1-1,-1 1 1,1 0 0,-1 0 0,1 0 0,-1 1-1,0-1 1,0 0 0,1 1 0,-1 0 0,0 0-1,0 0 1,1 0 0,-1 0 0,0 0 0,0 1-1,1-1 1,-1 1 0,-4 1 0,-7 5 1,-1 0 1,1 1 0,0 1 0,1 0-1,0 1 1,0 0 0,1 1-1,1 1 1,0-1 0,0 2-1,1 0 1,-13 22 0,21-32-67,0 0 1,0 1-1,1-1 0,-1 1 1,1-1-1,0 1 1,0 0-1,0-1 1,0 1-1,1 0 0,-1-1 1,1 1-1,0 0 1,0 0-1,1 0 0,-1-1 1,1 1-1,0 0 1,0-1-1,0 1 1,0 0-1,1-1 0,-1 1 1,1-1-1,0 0 1,0 0-1,0 0 1,1 0-1,2 3 0,2 4 63,2-1 0,0 0 0,0 0 0,0-1 0,1-1 0,0 1 1,22 10-1,-26-15-15,0 0 1,1-1 0,-1 0-1,1 0 1,0 0-1,0-1 1,0 0 0,0-1-1,0 1 1,0-1 0,0-1-1,-1 1 1,1-1 0,0 0-1,13-4 1,19-8 122,-1-2-1,0-1 1,-1-2 0,64-42 0,-95 56-139,0 0 0,-1 0 1,1-1-1,-1 0 0,0 0 1,-1 0-1,1-1 0,-1 0 1,4-6-1,-7 9-49,0 0 0,0 1 0,0-1 0,0 0-1,0 0 1,-1 0 0,1 0 0,-1 0 0,0 0 0,0 0 0,0 0 0,0 0 0,-1 0-1,1 0 1,-1 0 0,0 0 0,0 1 0,0-1 0,0 0 0,0 0 0,0 1-1,-1-1 1,-2-3 0,-11-12 38,11 14-106,1 0-1,0-1 1,0 1 0,-5-9-1,8 12 64,0 1 0,0-1-1,0 0 1,0 1 0,0-1-1,0 0 1,0 1 0,0-1-1,0 0 1,0 1 0,0-1-1,1 0 1,-1 1 0,0-1-1,0 0 1,1 1 0,-1-1-1,0 1 1,1-1 0,-1 1-1,1-1 1,-1 1 0,1-1-1,-1 1 1,1-1 0,-1 1-1,1-1 1,0 1 0,-1 0-1,1-1 1,0 1 0,21-10-107,-12 8 111,-1 0 1,1 0 0,0 1-1,0 1 1,0-1 0,0 2-1,0-1 1,-1 1 0,1 1-1,0 0 1,0 0 0,-1 1 0,0 0-1,1 1 1,-1 0 0,0 0-1,-1 1 1,1 0 0,-1 0-1,0 1 1,0 0 0,-1 1-1,0 0 1,0 0 0,0 0-1,-1 1 1,0 0 0,-1 0 0,0 1-1,0-1 1,0 1 0,-1 0-1,5 18 1,2 25 80,-8-36-20,0-1 0,1 0 1,0 1-1,1-2 0,1 1 0,11 21 0,-16-35-40,-1 1 0,1-1-1,0 0 1,0 0 0,0 0-1,-1 0 1,1 0 0,0 0-1,0 0 1,0 0-1,1-1 1,-1 1 0,0 0-1,0-1 1,0 1 0,0 0-1,1-1 1,-1 0 0,0 1-1,1-1 1,-1 0 0,0 1-1,1-1 1,-1 0 0,0 0-1,1 0 1,-1 0 0,0 0-1,1-1 1,-1 1 0,0 0-1,1-1 1,-1 1 0,2-2-1,4-1 44,-1-1 0,0 0-1,0-1 1,-1 1 0,8-8-1,-3 2-59,114-101 34,-105 92 22,-18 18-48,-1 5-75,-1-1 0,0 1 0,1-1 0,-1 1 0,-3 5 0,-2 9 117,4-7-34,0-1 1,1 0-1,1 1 1,0-1-1,0 1 1,1-1-1,0 0 0,4 14 1,-3-17-14,0 0 0,0 1 1,1-1-1,0 0 0,0 0 1,1 0-1,0-1 0,0 1 1,0-1-1,1 0 0,10 10 1,-13-14 24,0 0 0,1-1 1,-1 1-1,0-1 1,1 1-1,-1-1 1,1 0-1,-1 0 0,1 0 1,-1 0-1,1-1 1,0 1-1,0-1 1,-1 1-1,1-1 0,0 0 1,4 0-1,-3-1 4,0 0-1,0 0 0,-1 0 0,1 0 1,-1-1-1,1 1 0,0-1 1,-1 0-1,0 0 0,0 0 1,5-4-1,-3 1-10,0 0 0,-1 1 0,1-1 0,-1-1 0,0 1 0,-1-1 1,1 1-1,-1-1 0,0 0 0,-1 0 0,1-1 0,-1 1 0,0 0 0,1-9 0,-3 7-42,0 0-1,0 0 1,-1 1-1,0-1 1,0 0-1,-1 1 1,0-1 0,0 1-1,-1-1 1,0 1-1,0 0 1,-1 0-1,1 0 1,-2 1-1,1-1 1,-1 1-1,0 0 1,0 1-1,0-1 1,-1 1 0,0 0-1,0 0 1,-1 0-1,1 1 1,-8-3-1,13 6 2,0 0-1,0 1 1,0 0 0,-1-1-1,1 1 1,0-1 0,0 1-1,0 0 1,-1 0-1,1 0 1,0 0 0,0 0-1,0 0 1,-1 0 0,1 0-1,0 0 1,0 0-1,0 1 1,-1-1 0,1 1-1,0-1 1,0 1-1,0-1 1,0 1 0,0-1-1,0 1 1,0 0 0,0 0-1,-1 0 1,2 0 12,-1 1 0,0-1 0,1 0 1,-1 0-1,1 0 0,0 0 0,-1 1 0,1-1 0,0 0 1,0 0-1,0 1 0,0-1 0,0 0 0,0 0 0,0 0 1,0 1-1,1-1 0,-1 0 0,0 0 0,1 1 0,-1-1 1,1 0-1,-1 0 0,1 0 0,0 0 0,-1 0 1,1 0-1,1 2 0,4 3 22,0 1 0,1-1 0,0 0 0,0 0 0,0-1 0,0 0 0,1 0 0,0 0 0,0-1 0,0-1 0,1 1 0,-1-1 0,17 3 0,-12-4 76,-1 0-1,0 0 1,1-1-1,-1-1 0,0 0 1,1-1-1,-1 0 1,0-1-1,21-6 1,-25 6-61,-1-1 1,0-1 0,0 1-1,-1-1 1,1-1 0,-1 1-1,1-1 1,-1 0 0,-1 0-1,1-1 1,-1 0-1,0 0 1,0 0 0,-1 0-1,1-1 1,-2 0 0,5-8-1,3-12-4,-1 0 0,-1-1 0,6-36 0,-10 44-13,5-22 65,20-108-112,-29 137-9,0 5-326,3 23 151,17 149-114,-11-60 387,-1-5 24,-6-78 20,0 25 1,-3-39-66,0 1 1,-1-1 0,0 0-1,0 0 1,0 0 0,-1 0-1,-3 9 1,4-15-25,1 0 0,0 0-1,-1 0 1,1 0 0,-1 0-1,1 0 1,-1-1 0,0 1 0,1 0-1,-1 0 1,0-1 0,1 1-1,-1 0 1,0-1 0,0 1 0,0-1-1,1 1 1,-1-1 0,0 1-1,0-1 1,0 1 0,0-1 0,0 0-1,0 0 1,0 0 0,0 1-1,0-1 1,0 0 0,0 0 0,0 0-1,0 0 1,0-1 0,0 1-1,0 0 1,0 0 0,0-1-1,0 1 1,0 0 0,0-1 0,0 1-1,1-1 1,-1 1 0,0-1-1,-1-1 1,-6-3 5,1 0-1,0-1 1,-13-14 0,11 10 35,-24-21 38,28 27-217,5 3 125,0 1 0,0 0 0,-1 0 0,1 0-1,0 0 1,0-1 0,-1 1 0,1 0 0,0 0 0,0 0-1,0-1 1,0 1 0,0 0 0,-1 0 0,1-1 0,0 1-1,0 0 1,0 0 0,0-1 0,0 1 0,0 0 0,0 0-1,0-1 1,0 1 0,0 0 0,0-1 0,0 1 0,0 0-1,0-1 1,0 1-248,2 1-86,6 8 338,1-1 1,1 0 0,-1-1-1,20 11 1,-23-15 16,0 0-1,0 0 1,1-1 0,-1 0-1,1 0 1,-1 0 0,1-1-1,-1 0 1,1-1 0,11 0-1,6-2 146,-1-2 0,0-1 0,35-12 0,-33 9-143,-9 3 11,0-1-1,0 0 1,-1-1-1,19-11 1,-25 12-1,0-1 0,0 0 0,-1 0 0,0-1 0,0 1 0,0-2 0,10-14 0,-1-4 7,-2-1 0,-1-1 0,18-50 0,20-96 39,-29 92-114,-21 65-31,0 4-309,0 14 163,2 9 30,1 11 61,0 1 0,-1 0 0,2 39-1,0-1 217,4 25 105,-2 95-1,-8-179-196,-3 66 21,3-61 21,-1 0 1,0 0-1,0 0 1,-1 0 0,1 0-1,-1 0 1,0 0-1,0 0 1,-6 8-1,7-12-20,0 0 0,-1 0 0,1 0-1,0 0 1,-1 0 0,1 0-1,-1 0 1,1 0 0,-1-1-1,1 1 1,-1 0 0,0-1 0,1 1-1,-1-1 1,0 0 0,1 0-1,-1 0 1,0 0 0,-1 0-1,-6 0 11,1-1 0,-14-3 0,11 2-15,-22-6-23,0-1-1,-60-25 1,74 26-49,14 7 48,0-1 0,1 0 0,-1 0 1,1 0-1,-1-1 0,1 0 0,-4-3 0,18 7-298,74 26 341,101 29 720,-175-54-771,0 0-1,0-1 1,0 0-1,0-1 1,12-1-1,52-9-4218,-38 3 602,24-1-5590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14 973 5888,'-2'-10'733,"2"9"-595,-1-1-1,1 0 1,0 0 0,-1 0 0,1 0-1,-1 1 1,0-1 0,1 0-1,-1 1 1,0-1 0,0 0 0,0 1-1,-3-3 2177,6 5-1146,0 0-812,1 0 0,0 0 0,0 0 0,-1-1 0,1 1 0,0 0 0,0-1 0,0 0 0,0 0 1,0 0-1,0 0 0,-1 0 0,1-1 0,0 1 0,0-1 0,3-1 0,2 0 228,-1-1 0,1 0 0,-1 0 0,0-1 0,7-5 0,10-9 30,-2-1 0,27-28 0,-37 34-536,0 1 21,-2-1 1,1 0 0,-2-1-1,0-1 1,13-28-1,27-83 546,-40 102-548,45-151 47,-54 174-141,0 0 0,0 0 0,1 0 1,-1 0-1,0 0 0,1 1 1,-1-1-1,0 0 0,1 0 1,-1 0-1,1 1 0,-1-1 1,1 0-1,0 0 0,-1 1 0,1-1 1,0 1-1,1-2 0,-2 2-2,1 0 0,-1 0 0,1 0 0,-1 0-1,1 0 1,0 0 0,-1 0 0,1 0 0,-1 0-1,1 1 1,-1-1 0,1 0 0,-1 0 0,0 0 0,1 1-1,-1-1 1,1 0 0,-1 0 0,1 1 0,-1-1-1,0 1 1,1-1 0,0 1 0,2 3-13,0 0-1,0 1 1,0-1 0,4 10 0,13 37 91,-1 2-1,-3 0 1,14 86 0,-25-109-60,-1 0 0,0 40 0,-4-56 50,-1 1 1,-1 0-1,0-1 1,0 1-1,-2-1 1,-8 25 0,11-37-51,0 0 0,0 1 0,0-1 0,0 0 0,-1 0 0,1 0 1,-1 0-1,1 0 0,-1 0 0,0 0 0,1 0 0,-1-1 1,0 1-1,0-1 0,0 1 0,-1-1 0,1 0 0,0 0 1,0 0-1,-3 1 0,1-1 14,-1-1-1,1 1 1,0-1 0,0 0-1,0 0 1,-1-1 0,1 1-1,0-1 1,0 0 0,0 0-1,-6-3 1,-6-2 13,-1-2 0,2 0 0,-1-1 0,-19-14 0,-53-49 50,66 47-269,21 24 152,1 0 0,-1 0 0,1 0 0,-1 0 0,1 0 1,-1 0-1,1 0 0,0 0 0,-1 0 0,1 0 0,0 0 0,0-1 1,0 1 10,0 1 1,0 0 0,0-1 0,0 1 0,0 0 0,1-1-1,-1 1 1,0-1 0,0 1 0,0 0 0,1 0-1,-1-1 1,0 1 0,1 0 0,-1-1 0,0 1 0,1 0-1,-1 0 1,0-1 0,1 1 0,-1 0 0,0 0 0,1 0-1,-1 0 1,1 0 0,-1 0 0,0-1 0,1 1 0,-1 0-1,1 0 1,-1 0 0,1 0 0,29 0-46,-1 0 1,1 2 0,0 1-1,37 9 1,-14-2 134,-10-4 51,58 3 0,-84-9-61,0-1 0,0 0 0,-1-1 0,1-1 0,0-1 0,24-8 0,-27 6-32,1 0 0,-1 0 0,0-2 0,-1 0 0,1 0 0,-2-1-1,13-11 1,-19 14-14,0 0 0,-1 0 0,0 0-1,0 0 1,0-1 0,-1 0-1,0 0 1,0 0 0,-1-1-1,0 1 1,0-1 0,-1 1-1,0-1 1,0 0 0,1-12-1,-3 12-33,0 0-1,0 0 1,-1 0-1,0 0 1,-1 1-1,1-1 0,-5-11 1,5 17-6,0 0 1,0 0-1,0 0 1,0 0-1,0 0 1,0 1 0,0-1-1,-1 0 1,1 1-1,-1-1 1,1 1-1,-1 0 1,1-1-1,-4 0 1,4 1-1,-1 1 1,1-1-1,-1 1 0,1 0 1,-1-1-1,0 1 0,1 0 1,-1 0-1,1 0 0,-1 0 1,0 1-1,1-1 0,-1 0 1,1 1-1,-1-1 0,1 1 1,-1-1-1,1 1 0,-1 0 1,1-1-1,-2 3 0,-4 1-22,0 1 1,1 0-1,0 1 0,1-1 0,-1 1 1,1 0-1,0 1 0,0-1 0,1 1 1,0 0-1,-7 14 0,6-7 6,-1 0 0,2 1 0,0 0 0,1 0 0,-2 21 0,4-33 38,1 1-1,1 0 1,-1-1 0,0 1-1,1 0 1,0-1 0,0 1-1,0 0 1,0-1 0,0 1-1,1-1 1,0 0 0,0 0-1,0 1 1,0-1 0,0 0-1,0-1 1,1 1 0,-1 0-1,1-1 1,0 1 0,0-1-1,0 0 1,0 0 0,7 3 0,1 1 43,1-1 0,0 0 0,1-1 0,-1 0 0,1-1 0,14 2 0,-3-2 40,1-2 0,0 0 0,0-1 0,-1-2 0,1-1 0,37-8 0,-13-2-46,-1-2 0,56-25 0,76-47 90,-168 82-275,-12 5 141,0 0-1,1 0 0,-1 0 1,0 0-1,0 0 1,0 0-1,0 0 0,0 0 1,0 0-1,0 0 0,0 0 1,0 0-1,0 0 1,0 0-1,0 0 0,0 0 1,1 0-1,-1 0 0,0 0 1,0 0-1,0 0 0,0 0 1,0 0-1,0 1 1,0-1-1,0 0 0,0 0 1,0 0-1,0 0 0,0 0 1,0 0-1,0 0 1,0 0-1,0 0 0,0 0 1,0 0-1,0 0 0,0 0 1,0 1-1,0-1 0,0 0 1,0 0-1,0 0 1,0 0-1,0 0 0,0 0 1,0 0-1,0 0 0,0 0 1,0 0-1,0 0 1,0 0-1,0 1 0,0-1 1,0 0-1,0 0 0,0 0 1,0 0-1,0 0 0,0 0 1,-1 0-1,1 0 1,0 0-1,-15 18-54,9-11 113,-6 6-83,0 1 0,1 1 0,1-1 0,1 2 1,-14 28-1,21-40 37,0 1 11,0 0 0,0-1-1,1 1 1,0 0 0,0 0 0,-1 6 0,2-11-16,0 1 0,0 0 1,1 0-1,-1 0 0,0 0 1,0-1-1,0 1 1,0 0-1,1 0 0,-1 0 1,0-1-1,1 1 1,-1 0-1,1-1 0,-1 1 1,1 0-1,-1-1 0,2 2 1,-1-2 2,0 1 0,0 0 0,0-1 1,0 1-1,0-1 0,1 0 0,-1 1 0,0-1 1,0 0-1,1 0 0,-1 1 0,0-1 0,0 0 0,1 0 1,1-1-1,11-1 33,-1-1 0,0 0 0,23-9 0,-4 1 94,19-4-33,-1-3 0,54-27-1,-85 35-101,-1 0 0,-1-1-1,0-1 1,-1-1 0,0 0-1,0-1 1,-2-1 0,22-28-1,-13 10 4,35-71-1,7-42 116,-57 127-101,-1 3-41,51-132 204,-52 127-188,0-1 0,-1 1 1,-2-1-1,0 0 0,0-23 1,-5 28-138,2 17 138,0 0 0,0 0 0,0 1 1,0-1-1,0 0 0,0 0 1,-1 0-1,1 0 0,0 0 1,0 0-1,0 1 0,0-1 1,0 0-1,-1 0 0,1 0 1,0 0-1,0 0 0,0 0 1,0 0-1,-1 0 0,1 0 1,0 0-1,0 0 0,0 0 1,-1 0-1,1 0 0,0 0 1,0 0-1,0 0 0,0 0 1,-1 0-1,1 0 0,0 0 1,0 0-1,0 0 0,0 0 1,-1 0-1,1 0 0,0 0 1,0 0-1,0-1 0,0 1 1,0 0-1,-1 0 0,1 0 1,0 0-1,0 0 0,0 0 1,0-1-1,0 1 0,0 0 1,0 0-1,-1 0 0,1 0 1,0-1-1,0 1 0,0 0 1,0 0-1,0 0 0,0-1 1,0 1-1,-10 19-43,0 1 0,2-1 0,0 2 1,1-1-1,1 1 0,-4 27 0,-11 129-137,8 103 532,12-250-239,2 1 0,7 43-1,-7-72-92,-1 0 0,0 0 0,1 0 0,0-1 0,-1 1-1,1 0 1,0 0 0,0 0 0,0 0 0,0-1-1,1 1 1,-1 0 0,2 1 0,-2-3-3,0 1 0,0 0 0,0-1 0,0 1 0,0-1 0,0 0 0,0 1 0,0-1 0,0 0 0,0 0 0,0 1 0,0-1 0,1 0 0,-1 0 0,0 0 0,0 0 0,0-1 0,0 1 0,0 0 0,0 0 0,0-1 0,1 1 0,-1-1 0,0 1 0,1-1 0,12-6 60,-1-1 0,1-1 0,-1 0 0,-1 0-1,22-22 1,49-62-16,-60 63-84,52-60-166,-75 90 192,0 0-1,0-1 1,1 1-1,-1 0 1,0 0-1,0 0 1,0-1-1,0 1 1,0 0-1,1 0 0,-1 0 1,0 0-1,0-1 1,0 1-1,0 0 1,1 0-1,-1 0 1,0 0-1,0 0 0,1 0 1,-1-1-1,0 1 1,0 0-1,0 0 1,1 0-1,-1 0 1,0 0-1,0 0 0,1 0 1,-1 0-1,0 0 1,0 0-1,1 0 1,-1 10-124,-7 20-41,6-25 162,-26 70 1,-3 12 31,29-82-5,0-1-1,1 1 0,-1 0 0,1-1 0,0 1 0,0 5 1,1-8-15,-1 0 1,0 0 0,1 0 0,-1 0 0,1 0 0,-1-1 0,1 1 0,0 0 0,0 0-1,-1-1 1,1 1 0,1 0 0,-1-1 0,0 1 0,0-1 0,0 0 0,1 1 0,2 1-1,0-1 27,0 0-1,0-1 0,1 1 0,-1-1 0,0 0 0,1 0 0,-1 0 0,1-1 0,0 1 1,-1-1-1,1 0 0,4-1 0,7-1 24,0 0 1,19-6-1,-20 3-59,0 0 0,0-1 0,0-1 0,0 0 0,-1-1-1,0 0 1,-1-1 0,19-17 0,-5 1-25,0-2 0,33-45 0,-49 60-70,-15 22-98,-2 6 58,-5 13-140,6-15 219,0 0 1,-5 24 0,4-11 107,4-21-28,1 0 0,-1-1 0,1 1 1,1 0-1,-1 0 0,1 0 0,0 11 0,1-16-16,-1 0 0,0 0 0,0 0 0,1 0-1,-1 0 1,1 0 0,-1 0 0,1 0 0,-1 0 0,1-1-1,-1 1 1,1 0 0,0 0 0,-1-1 0,1 1-1,0 0 1,0-1 0,0 1 0,-1-1 0,1 1-1,0-1 1,0 1 0,0-1 0,0 0 0,0 1-1,0-1 1,0 0 0,0 0 0,0 0 0,0 1-1,0-1 1,2-1 0,-1 1 23,0 0-1,-1 0 1,1-1 0,0 1-1,0-1 1,0 1-1,0-1 1,-1 0 0,1 0-1,0 0 1,-1 0 0,1 0-1,-1 0 1,1 0 0,-1 0-1,1 0 1,1-3-1,1-1-37,-1 0 0,0 0 0,0-1-1,-1 1 1,1-1 0,-1 1-1,0-1 1,0 0 0,-1 0 0,0 0-1,0 1 1,0-1 0,-1-9-1,0 5-45,0-1 0,-1 1 0,-3-15 0,4 22 40,-1 1 0,0-1 0,0 1-1,1-1 1,-2 1 0,1-1 0,0 1-1,0 0 1,-1 0 0,1 0 0,-1 0-1,0 0 1,1 0 0,-1 0-1,0 0 1,0 1 0,0-1 0,-1 1-1,-2-3 1,4 4 19,1 0-1,-1 0 1,1 0-1,-1 0 1,1-1 0,-1 1-1,1 0 1,-1 0-1,1 0 1,-1-1-1,1 1 1,-1 0-1,1-1 1,0 1 0,-1-1-1,1 1 1,0 0-1,-1-1 1,1 1-1,0-1 1,-1 1 0,1-1-1,0 1 1,0-1-1,0 1 1,-1-1-1,1 1 1,0-1 0,1 0-5,-1-1 1,1 1 0,0 0-1,0 0 1,-1 0 0,1 0-1,0 0 1,0 0 0,0 0-1,0 0 1,2-1 0,8-7-8,1 1-1,0 0 1,1 1 0,0 0-1,0 1 1,0 0 0,1 1 0,-1 1-1,23-5 1,-14 5 10,0 1 0,1 1 1,-1 1-1,0 2 0,35 3 0,-45-2-3,0 0-1,1 1 0,-1 1 0,0 0 0,-1 0 0,1 1 0,-1 1 1,18 11-1,-23-13 16,0 0 0,-1 1 0,1 0 0,-1 0 0,0 0 0,0 0 1,-1 1-1,0 0 0,0 0 0,0 0 0,0 1 0,-1-1 0,0 1 0,-1 0 1,0-1-1,3 11 0,-5-9 13,1-1 1,-1 0 0,-1 1-1,-1 9 1,0 10 410,2-25-234,2-4-102,2-1-94,0-1-1,-1 0 1,1-1-1,-1 1 1,0-1-1,0 0 1,3-5-1,7-12 44,-3 6-33,-8 12-42,0 0-1,0 1 1,0-1 0,1 1-1,-1 0 1,1 0 0,-1 0-1,1 0 1,0 0 0,4-3-1,-6 6 21,-1 0-1,1 0 1,-1 0-1,1 0 0,-1-1 1,1 1-1,-1 0 1,1 0-1,-1 0 0,1 0 1,-1 0-1,1 1 1,-1-1-1,1 0 0,-1 0 1,1 0-1,-1 0 1,1 0-1,-1 1 0,0-1 1,1 0-1,-1 0 1,1 1-1,-1-1 0,0 0 1,1 1-1,-1-1 1,1 0-1,-1 1 0,0-1 1,0 1-1,1-1 1,-1 0-1,0 1 0,0-1 1,1 1-1,-1-1 1,0 1-1,6 20-73,-6-18 67,4 14-104,7 20-1,-9-31 155,0 0 0,1 0 0,0 0 0,0-1-1,0 1 1,7 8 0,-9-14-20,0 1 0,0 0 0,0 0 0,0-1-1,0 1 1,0 0 0,0-1 0,0 1 0,0-1 0,0 1 0,0-1-1,0 0 1,0 1 0,0-1 0,1 0 0,-1 0 0,0 0-1,0 0 1,0 0 0,0 0 0,1 0 0,-1 0 0,0 0 0,0-1-1,0 1 1,0 0 0,0-1 0,0 1 0,1-1 0,-1 1 0,1-2-1,3-1 38,0-1-1,0 0 0,0 0 0,7-9 1,15-19 13,-2-1-1,35-62 1,2-2-85,-48 77-10,-9 12-38,1-1 0,0 1 0,0 1 0,8-8 0,-14 14 64,1 1-1,-1 0 0,1-1 0,-1 1 1,0 0-1,1 0 0,-1-1 0,1 1 1,-1 0-1,1 0 0,0 0 0,-1 0 1,1 0-1,-1-1 0,1 1 0,-1 0 1,1 0-1,-1 0 0,1 1 0,-1-1 1,1 0-1,-1 0 0,1 0 0,-1 0 0,1 0 1,-1 1-1,1-1 0,-1 0 0,1 0 1,-1 1-1,1-1 0,-1 0 0,1 1 1,-1-1-1,0 0 0,1 1 0,-1-1 1,0 1-1,1-1 0,-1 1 0,0-1 1,0 1-1,1-1 0,-1 1 0,0-1 1,0 1-1,0-1 0,1 2 0,0 3-11,1-1-1,-1 1 0,1 0 0,0 8 1,-1 3 16,0 0 0,-1-1-1,-1 1 1,0 0 0,-1-1 0,-1 1 0,0-1 0,-1 0 0,-1 0 0,0 0 0,-1 0 0,-1-1 0,0 0-1,-1 0 1,0-1 0,-1 0 0,-1-1 0,0 0 0,0 0 0,-1-1 0,-22 17 0,27-23 97,4-4-62,0 1-1,1-1 1,-1 1 0,0-1 0,0 0-1,0 0 1,0 0 0,0 0 0,0 0 0,0 0-1,0 0 1,0-1 0,-1 1 0,-3-1-1,5 0-28,1 0 0,0 0-1,0 0 1,-1 0 0,1 0-1,0 0 1,0 0 0,-1 0-1,1 0 1,0-1-1,0 1 1,-1 0 0,1 0-1,0 0 1,0-1 0,-1 1-1,1 0 1,0 0 0,0 0-1,0-1 1,0 1 0,-1 0-1,1 0 1,0-1-1,0 1 1,0 0 0,0-1-1,0 1 1,0 0 0,0 0-1,0-1 1,4-10 122,11-8-64,-4 10-76,0 0-1,1 0 1,0 1-1,0 1 1,17-8-1,69-24-10,-46 21-218,52-28-1532,-30 12-7014,-61 26 2886,-6-1 1930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1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64,'0'-15'32,"10"4"-32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75 10304,'-63'-43'3808,"50"32"-2944,5 2-256,13 6-1664,8-2 448,8 2-384,16 3 576,16 8-3712,10 4 2272,-5-9-1952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768 108 10144,'-3'-36'3744,"6"39"-1824,7-3 63,3 0-479,-4 0-1280,1 0-128,-2 0-32,2 5-768,-2-2-4575,0 6 3039,2 7-4352</inkml:trace>
  <inkml:trace contextRef="#ctx0" brushRef="#br0" timeOffset="1">27 48 10560,'-27'-13'3904,"41"18"-3040,39-5-224,-3 0 1823,18 0-1471,8 0 992,22-5-1120,37 2-288,23 0-352,-19-2-384,-12-4 96,-6 1-2304,3 5 1280,-1-1-7135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1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589 247 4736,'-1'-2'179,"1"0"-1,-1 0 1,1 0 0,0 0-1,-1 0 1,1 0 0,0 0-1,0 0 1,0 0 0,1 0 0,-1 0-1,0 0 1,1 0 0,0-2-1,2-7 1515,1-22 4771,-2 17 181,-3 25-6373,-4 152 725,5-154-970,-4 30 253,-2-1 1,-1 1 0,-1-2-1,-15 39 1,19-62-262,-1-1 1,0 0 0,0 0 0,-1 0 0,-1 0 0,0-1 0,0 0-1,-16 15 1,18-19 9,-1-1-1,0 0 0,0 0 0,-1-1 1,1 1-1,-1-1 0,0-1 0,0 1 1,0-1-1,-1-1 0,1 1 0,-1-1 1,1-1-1,-15 2 0,6-2 16,0-2 0,0 0 0,0 0-1,1-2 1,-1 0 0,1-1 0,-1 0 0,1-1-1,0-1 1,1 0 0,-1-1 0,2-1-1,-1 0 1,1-1 0,0 0 0,0-1 0,1-1-1,-12-14 1,16 17-3,1-2-1,0 1 1,0-1-1,1 0 1,1-1-1,-1 1 1,2-1-1,-1 0 1,-3-18 0,6 21-9,0-6-39,-2-28 0,4 37-26,0-1 1,1 1 0,-1-1 0,2 1-1,-1-1 1,0 1 0,1 0 0,3-7 0,-1 3 76,1 1 1,0 0 0,1 0 0,0 0-1,0 1 1,1-1 0,0 1 0,0 1-1,1 0 1,-1 0 0,1 0 0,16-8-1,7-1 21,1 2 1,41-13-1,-56 20-37,218-58 661,-125 37-408,-27 8 262,112-8-1,57-12-21,-236 35-651,5 0-293,27-11 0,-60 43-22259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27 686 2720,'-27'8'10736,"29"-7"-10145,1 0 0,-1 0 0,1 0 0,0 0 1,-1-1-1,5 1 0,0-1-228,-1 0 0,0 0 0,1-1 0,-1 1-1,0-2 1,0 1 0,0-1 0,12-4 0,2-3 374,21-13-1,-39 21-707,17-11 84,0-1-1,0-1 1,-1-1-1,-1 0 1,0-1 0,23-31-1,-4-2-66,39-66 0,-72 109-27,67-118 467,-60 102-372,0 0 0,-1 0-1,10-42 1,-18 60-112,-1 0 1,1 0-1,-1 0 0,1 0 1,-1-1-1,0 1 0,-1 0 1,1 0-1,-1 0 0,0 0 0,0 0 1,-3-8-1,3 10 8,-1-1-1,1 0 1,-1 1-1,0 0 1,0-1 0,0 1-1,0 0 1,0 0-1,0 0 1,-1 0 0,1 0-1,-1 1 1,1-1-1,-1 1 1,0 0-1,0-1 1,-4 0 0,4 1 4,0 0 0,0 1 0,0-1 1,-1 1-1,1 0 0,0 0 1,0 0-1,0 1 0,-1-1 0,1 0 1,0 1-1,0 0 0,0 0 1,0 0-1,0 0 0,0 1 1,0-1-1,0 1 0,1 0 0,-1-1 1,1 1-1,-5 4 0,0 1 24,1 0-1,0 0 1,0 0 0,1 1-1,0 0 1,-7 15 0,-7 23 287,2-1 0,2 2 1,3 0-1,1 1 0,-5 62 1,14-97-293,1 0 0,1 0 1,0 0-1,4 21 1,-4-29-52,1-1 0,0 1 1,0-1-1,1 1 0,0-1 1,-1 1-1,1-1 0,1 0 1,-1 0-1,1 0 0,-1 0 1,1 0-1,0-1 0,1 1 1,-1-1-1,5 4 0,-3-4-191,0 0 0,0-1-1,0 1 1,1-1 0,-1 0 0,1-1-1,8 2 1,5 0-1652,22 0-1,52-2-2559,2-5-4704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18 5408,'0'-1'382,"-1"0"0,0 0 0,1 0 0,-1 0 0,0 0 0,0 0 0,0 0 0,0 0 0,0 1 0,0-1 0,0 0 0,0 1 0,0-1 0,0 1 0,0-1 0,-1 1 0,1-1 0,0 1 0,0 0 0,-1 0 0,1-1 0,-2 1 0,-35 1 5768,22 0-2031,14-1-4003,1 0 0,-1 0-1,0 0 1,1 0 0,-1-1 0,1 1-1,-1 0 1,1-1 0,-3 0 0,3 0 145,4 1-262,-1 0 1,1 0-1,-1-1 1,0 2-1,1-1 0,-1 0 1,5 1-1,6 1 17,165 3 522,66-3-225,-25-1-354,-115 4 105,-45-4-272,-73-10-4458,11 8 3733,0 0 1,0 0 0,0 0-1,0 0 1,-1 0 0,1 0-1,0 1 1,-1 0 0,1 0-1,-6 0 1,-7 3-1617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6304,'-14'-9'18421,"386"-23"-13828,-325 29-4419,331-11 216,-297 13-4481,-1 0-4437,-99 1 4673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6048,'-3'-34'3657,"1"-4"6387,2 37-9372,0 16 384,6 350 1241,1 3-1288,-10-157-827,3-206-345,-1 1 0,1-1 1,-1 0-1,-1 6 0,2-11 110,0 0 1,0 0-1,0 0 0,0 0 0,0 0 0,0 1 0,0-1 0,0 0 0,0 0 0,0 0 0,0 0 0,0 0 1,0 1-1,0-1 0,-1 0 0,1 0 0,0 0 0,0 0 0,0 0 0,0 0 0,0 0 0,0 1 0,0-1 1,0 0-1,0 0 0,0 0 0,-1 0 0,1 0 0,0 0 0,0 0 0,0 0 0,0 0 0,0 0 0,0 0 1,-1 1-1,1-1 0,0 0 0,0 0 0,0 0 0,0 0 0,0 0 0,0 0 0,-1 0 0,1 0 0,0 0 1,0 0-1,0 0 0,0 0 0,0-1 0,-1 1 0,-4-17-4302,4 9 3575,-2-3-519,1 1 1,1-1-1,0 1 0,0-1 0,1 0 1,1 1-1,0-1 0,2-12 0,10-19-1602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16 5824,'-4'-7'1301,"-2"-1"-735,2 9 1813,-1 6 3583,-81 149-779,56-91-4424,12-25-330,-2-1 1,-41 62 0,20-51-141,-1-3 0,-69 59 0,67-65 34,43-40-307,0 0 0,-1 0 0,1 0 1,0 0-1,0 0 0,0 0 1,0 0-1,1 0 0,-1 0 1,0 1-1,0-1 0,1 0 0,-1 0 1,1 1-1,-1-1 0,1 1 1,-1 2-1,17-3 480,19-3-235,69-10 0,37-18 473,-13 2-406,203-14-275,-278 41-3733,-30-1-14122,-14-2 15749,2-3-203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 7712,'-10'-13'10217,"10"21"-7075,0-7-3168,0 40 1791,-8 58 0,-2 27-893,7-69-821,2 77 36,1-76-473,0-52-1136,-4-19-5116,5 5 5315,1 0-1,-1 0 0,1 0 1,1 0-1,-1 1 0,2-1 1,-1 1-1,1 0 0,5-9 1,9-8-1200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13 10144,'0'-1'187,"-1"0"0,1 1 0,0-1 1,-1 0-1,1 0 0,-1 1 0,1-1 0,-1 0 1,1 1-1,-1-1 0,0 1 0,1-1 1,-1 1-1,0-1 0,1 1 0,-1-1 0,0 1 1,0 0-1,0-1 0,1 1 0,-2-1 1,-3 6 892,2 9-98,2 14 1868,-9 43 0,3-23-1644,-39 415 1824,42-395-3334,4-68 232,0 1 1,0-1-1,0 1 1,0-1-1,0 1 0,0-1 1,0 1-1,0-1 1,0 0-1,0 1 1,-1-1-1,1 1 1,0-1-1,0 1 1,0-1-1,-1 1 1,1-1-1,0 0 1,0 1-1,-1-1 1,1 1-1,0-1 1,-1 0-1,1 0 1,-1 1-1,1-1 1,0 0-1,-1 1 1,1-1-1,-1 0 1,1 0-1,-1 0 1,1 0-1,-1 1 1,1-1-1,0 0 1,-2 0-1,1 0-157,0-1-1,0 1 1,0-1-1,0 1 1,0-1-1,1 0 1,-1 1 0,0-1-1,0 0 1,0 1-1,1-1 1,-1 0-1,0 0 1,1 0-1,-1 0 1,0 0-1,1 0 1,-1-1-1,-3-7-1783,1-1-1,-4-14 0,2 7 370,-8-25-4366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2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6 424 5216,'-1'-1'92,"1"1"0,-1 0 1,1-1-1,0 1 0,-1-1 0,1 0 1,0 1-1,-1-1 0,1 1 0,0-1 1,0 1-1,-1-1 0,1 0 0,0 1 1,0-1-1,0 0 0,0 1 0,0-1 1,0 0-1,9-7 2831,0 2-1403,-1-1 167,1 0 1,-1-1-1,8-10 1,-10 10-817,1 1 0,1-1 0,15-11 0,-17 14-504,0 2 0,0-1 1,0 0-1,1 1 0,9-3 0,-13 5-307,0 1-1,0-1 1,0 1 0,0-1-1,0 1 1,0 0 0,0 1-1,0-1 1,0 0-1,0 1 1,0 0 0,0-1-1,-1 1 1,1 0 0,5 3-1,5 4 203,-1 0 0,-1 1 0,1 0-1,16 18 1,-16-15 53,0-1 1,1 0-1,18 12 1,-19-17-62,0 1 0,0-2 0,0 0 0,1 0 0,-1-1 0,1-1 0,23 3 0,-18-4-66,-1-1-1,1-1 1,0-1-1,-1-1 1,25-5-1,-28 5-188,0-2 0,0 0 1,-1 0-1,0-1 0,1-1 0,-2 0 0,1-1 1,-1 0-1,0-1 0,-1 0 0,0-1 0,0-1 1,-1 1-1,0-2 0,0 1 0,-2-1 0,1-1 1,-1 1-1,9-19 0,-3 1-1217,15-44 0,-24 56-697,0 0 0,-1 0 1,-1-1-1,1-21 0,-4 34 1242,0 1 0,0 0 1,0-1-1,0 1 0,-1-1 0,-1-4 1,0 5-413,0 0 0,0 0 0,0 1 0,0-1 0,0 1 0,-4-4 0,6 7 1064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159 464 4064,'1'-1'134,"-1"0"-1,0-1 1,0 1 0,1 0 0,-1 0-1,1 0 1,-1-1 0,1 1 0,0 0-1,-1 0 1,1 0 0,0 0-1,0 0 1,1-1 0,-1 1 186,-1 0 0,1 0 1,0 1-1,0-1 0,-1 0 0,1 0 0,-1 0 0,1 0 1,-1 0-1,1 0 0,-1 0 0,1 0 0,-1-1 1,0 1-1,0 0 0,1 0 0,-1 0 0,0 0 1,0 0-1,0-1 0,0 1 0,-1-2 0,1 2-172,-1 1 0,1-1-1,-1 0 1,1 0-1,-1 0 1,1 1 0,-1-1-1,0 0 1,1 1 0,-1-1-1,0 0 1,1 1 0,-1-1-1,0 1 1,0-1 0,0 1-1,0 0 1,0-1-1,1 1 1,-1 0 0,0 0-1,0-1 1,0 1 0,0 0-1,0 0 1,0 0 0,0 0-1,0 0 1,0 0 0,0 0-1,0 1 1,0-1 0,-4 1 22,0 0 0,0 0 0,0 1 0,-6 2 0,5-1-92,1 1-1,-1-1 1,1 1 0,0 0 0,0 0-1,1 1 1,-1-1 0,1 1 0,0 0-1,-3 6 1,-6 8 100,-12 29-1,20-39-122,1 1 1,1-1-1,0 1 0,0 0 0,1 0 0,0 1 0,0 10 0,1-16-5,1 1 0,0 0 0,0-1 0,1 1 0,0-1-1,0 1 1,0-1 0,0 1 0,1-1 0,0 0 0,0 0 0,1 0 0,-1 0 0,7 9 0,-8-13-24,0 1 1,0-1-1,1 1 0,-1-1 1,1 1-1,-1-1 1,1 0-1,-1 0 1,1 0-1,0 0 1,0 0-1,-1 0 0,1 0 1,0 0-1,0-1 1,0 1-1,0-1 1,0 0-1,0 1 1,0-1-1,0 0 0,0 0 1,0 0-1,0 0 1,0-1-1,0 1 1,0 0-1,0-1 1,0 1-1,0-1 0,-1 0 1,1 0-1,0 0 1,0 0-1,-1 0 1,3-2-1,2-1 14,-1-1 0,0 1-1,0-1 1,0 0 0,-1-1 0,1 1-1,-1-1 1,-1 0 0,5-8 0,7-22 56,14-55 0,-25 72-482,-4 17 62,0 11 194,0-9 132,-3 25 126,1-1-1,2 0 0,0 0 0,2 0 0,0 0 1,10 37-1,-12-58-77,1 0 0,0-1 0,0 1 0,0 0 0,0-1 0,1 1 0,-1-1 0,1 1 0,0-1 0,0 1 0,-1-1 0,1 0 0,1 0 0,-1 0 0,0 0 0,4 2 0,-4-3-14,0-1 0,1 1-1,-1 0 1,0-1 0,1 1-1,-1-1 1,0 0 0,1 0 0,-1 0-1,1 0 1,-1 0 0,0 0-1,1-1 1,-1 1 0,0-1-1,1 1 1,-1-1 0,0 0 0,0 0-1,3-2 1,6-3 20,0-1 1,-1 0-1,0 0 1,0-2-1,14-15 1,40-52 249,-62 73-290,141-180 422,-124 159-422,-2-1 0,-1-1 0,-1 0 0,-1-1 0,-1-1 0,-2 0 0,0 0 0,-2-1 0,-2-1 0,5-30 0,-9 44 15,-1 5-12,-1-1 0,1 1 1,-2 0-1,0-1 0,0 1 0,-3-20 0,0 29-39,0 6-9,-6 12-22,6-10 44,-82 156-3,70-132 69,1 1 1,1 0 0,1 1-1,-14 63 1,0 120-33,25-204-397,1 1 0,1 13 0,-1-22-11,1 0-1,-1-1 1,1 1-1,-1 0 1,1-1-1,0 1 1,0-1-1,0 1 1,0-1-1,0 1 1,1-1-1,-1 0 1,1 0 0,2 3-1,-4-4 216,0-1 0,1 1 1,-1-1-1,1 0 0,-1 1 0,1-1 0,-1 0 0,0 0 0,1 1 1,-1-1-1,1 0 0,-1 0 0,1 0 0,-1 1 0,1-1 0,0 0 1,-1 0-1,1 0 0,-1 0 0,1 0 0,-1 0 0,1 0 1,-1 0-1,1 0 0,-1 0 0,1-1 0,-1 1 0,1 0 0,-1 0 1,1 0-1,-1-1 0,1 1 0,-1 0 0,1-1 0,0 1 0,0-2-196,0 1-1,0 0 0,-1-1 0,1 1 0,0-1 0,0 1 0,-1-1 1,1 1-1,-1-1 0,1 1 0,0-4 0,4-31-4746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4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4320,'5'5'8128,"7"0"-4622,19 5-2900,-14-5 721,-6-1-1008,2-1-1,-1-1 1,0 0-1,25 0 1,54-6 265,-60 2-446,444-29 785,30 4-496,-483 26-406,314-7 443,-336 8-549,0 0 0,0 0-1,1 0 1,-1 0 0,0 0 0,1 0 0,-1 0 0,0 0 0,1 0 0,-1 0 0,0 0 0,0 0 0,1 0 0,-1 0 0,0 0 0,1 0 0,-1 0 0,0 0-1,0 0 1,1-1 0,-1 1 0,0 0 0,0 0 0,1 0 0,-1-1 0,0 1 0,0 0 0,1 0 0,-1 0 0,0-1 0,0 1 0,0 0 0,0 0-1,1-1 1,-1 1 0,0-1 0,-7-10-6427,-9-3-154,6 8 6096,-19-10-2587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4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4576,'-1'-17'8116,"7"31"-3550,-1 3-3933,0 1 0,0 1 0,1 20-1,0-1-192,18 163 952,-17-131-1350,-3-20 220,-2 1-1,-8 91 0,3-101 457,3 82-1,0-123-711,-1 1 0,1-1 0,0 0 1,0 1-1,0-1 0,-1 0 0,1 1 0,0-1 0,0 0 0,-1 0 1,1 1-1,0-1 0,0 0 0,-1 0 0,1 1 0,0-1 0,-1 0 1,1 0-1,0 0 0,-1 1 0,1-1 0,0 0 0,-1 0 1,1 0-1,-1 0 0,1 0 0,0 0 0,-1 0 0,1 0 0,0 0 1,-1 0-1,1 0 0,-1 0 0,1 0 0,0 0 0,-1 0 0,1 0 1,0-1-1,-1 1 0,-14-5 292,14 4-301,0-1 0,1 1 0,-1-1 0,0 1-1,1-1 1,0 1 0,-1-1 0,1 0 0,0 1 0,0-1 0,0 0 0,0 1 0,0-1 0,0 1-1,1-4 1,0 0 21,0-6-1,1 0 0,1 0 0,0 1 0,1-1 0,0 1 1,0-1-1,1 1 0,0 1 0,1-1 0,0 1 0,1 0 0,0 0 0,14-14 0,-4 7-47,1 0 0,1 1 0,0 1 0,1 1 0,32-16 0,42-23-205,-88 48 190,1 1-1,-1 0 1,1 0 0,0 0-1,12-2 1,-18 5 28,1-1 0,-1 1 0,1 0 0,-1-1 0,1 1 0,-1 0-1,1 0 1,-1 0 0,1 1 0,-1-1 0,1 0 0,-1 0 0,1 1 0,-1-1 0,1 1 0,-1-1-1,0 1 1,1 0 0,-1 0 0,0-1 0,1 1 0,-1 0 0,0 0 0,0 0 0,0 0-1,0 0 1,0 1 0,0-1 0,0 0 0,0 0 0,-1 1 0,1-1 0,0 3 0,0-2 18,-1 1 1,1-1-1,-1 0 1,0 1-1,0-1 1,0 1-1,-1-1 1,1 1-1,0-1 0,-1 0 1,0 1-1,1-1 1,-1 0-1,0 0 1,0 1-1,-1-1 1,1 0-1,0 0 1,-1 0-1,1 0 1,-1 0-1,-3 3 1,-1 1 20,0 0-1,-1-1 1,0 1 0,0-1 0,-9 5 0,4-5 61,1 1 0,-1-2 1,0 0-1,-12 3 0,24-7-86,-1 0 0,1 0 0,0 0 0,0 0 0,0 0 0,0 0 0,-1 0 0,1 0 0,0 0 0,0 1 0,0-1 0,0 0 0,0 0 1,-1 0-1,1 0 0,0 0 0,0 0 0,0 1 0,0-1 0,0 0 0,0 0 0,0 0 0,0 0 0,0 1 0,0-1 0,-1 0 0,1 0 0,0 0 0,0 0 0,0 1 0,0-1 0,0 0 0,0 0 0,0 0 0,0 0 0,0 1 0,0-1 1,1 0-1,-1 0 0,0 0 0,0 1 0,6 9 8,11 8 103,-16-18-108,12 13 112,0 0 0,-1 0 0,-1 1 0,0 0 0,0 1 0,-2 1 0,0-1 0,0 1 0,5 18 0,-13-32-74,3 6-444,-5-9 63,-1 1 0,1-1 0,0 0 0,0 0 0,0 0 0,0 0 0,0 0 0,0 0 0,0 0 0,0 0 0,0 0 0,1 0 0,-1 0 0,0 0 0,1-1 0,-1 1-1,1 0 1,-1-2 0,-5-8-2893,-7-9-519,0-4-2367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3136,'5'-8'8766,"-6"8"-8620,0-1 170,0 0 0,0-1 0,1 1 0,-1 0 0,0-1 1,0 1-1,1 0 0,-1-1 0,0 1 0,1-1 0,0 1 0,-1-1 1,1 1-1,0-1 0,0 0 0,0 1 0,0-1 0,0 1 1,0-1-1,0 1 0,0-1 0,1 1 0,-1-1 0,1 1 0,0-3 1,0 1-212,1 0 1,-1-1-1,1 1 1,0 0-1,0 0 1,0 0-1,1 1 1,-1-1 0,1 0-1,3-2 1,0 1-110,-1 1 0,1 0 0,0 0 0,0 1 0,0-1 0,0 1 0,0 1 0,0-1 0,1 1 0,-1 0 0,0 0 0,1 1 0,6 0 0,-6 0 13,0 1 1,0 0-1,-1 0 0,1 0 0,0 1 0,-1 0 1,1 0-1,-1 0 0,1 1 0,-1 0 0,0 0 0,6 5 1,-8-5 4,0 1 1,-1-1-1,1 1 1,-1-1-1,0 1 1,0 0-1,0 0 1,0 1-1,-1-1 0,0 0 1,0 1-1,0 0 1,0-1-1,-1 1 1,0 0-1,0 0 1,0 0-1,0 9 1,-1-7 15,-1 0 1,0 1-1,0-1 1,0 0-1,-1 0 1,0 0-1,0 0 1,-1 0 0,0-1-1,0 1 1,-1-1-1,-5 8 1,-5 5 113,-1-1 1,-2 0 0,1-1-1,-2-1 1,0-1 0,-1 0-1,-24 13 1,41-27-70,-11 8 348,12-5-81,9-2 125,209-6 1253,-73-9-4336,-143 13 2390,0-1 0,-1 1 0,1 0 0,-1 0 0,1 0 0,0 0 0,-1 0 0,1-1 0,-1 1 0,1 0 0,-1 0 0,1-1 0,-1 1 0,1-1 0,-1 1 0,1 0 0,-1-1 1,1 1-1,-1-1 0,0 1 0,1-1 0,-1 1 0,0-1 0,1 1 0,-1-1 0,0 1 0,0-1 0,1 0 0,-1 1 0,0-1 0,0 1 0,0-1 0,0 0 0,0 0 0,-4-22-6732,4 23 6892,-14-33-4777,-8-1 2006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7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3648,'7'-7'15161,"0"1"-13056,-3 2-2141,-1 1 0,1 0 0,0 0-1,0 1 1,0-1 0,9-3 0,12-3 111,-20 7-35,0 0 0,1 0 1,-1 1-1,0 0 0,0 0 1,11-1-1,-11 2-13,1 0-1,0 0 1,-1 1-1,1 0 1,-1 0-1,1 0 1,-1 1 0,10 3-1,-13-3-9,1-1 0,-1 0 0,0 1-1,0 0 1,0 0 0,0 0 0,0 0 0,0 0-1,0 0 1,-1 0 0,1 0 0,-1 1 0,1-1-1,-1 1 1,0-1 0,0 1 0,0-1 0,-1 1-1,1 0 1,0 4 0,1 7 47,-1 0 1,-1 0-1,0-1 0,-3 18 0,-13 55 215,15-79-244,-8 30 112,-1 0 1,-1 0 0,-3 0 0,0-2 0,-3 0-1,-28 46 1,9-25 466,30-52-225,5-2 271,9 0-307,-1-2-247,1 0 0,0-1-1,-1 0 1,1 0 0,0 0 0,-1-1-1,0 0 1,10-5 0,11-1 180,-16 4-490,0 2 0,0 0 0,0 0 1,13 0-1,-25 1-696,0 0 0,0 0 1,1 0-1,20-20-15095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5 589 6304,'-5'-1'5830,"19"-1"-1598,-9 1-4716,3 0 679,-1-1 0,0 0-1,0-1 1,0 1 0,0-1-1,0-1 1,-1 1 0,1-1 0,-1-1-1,0 1 1,0-1 0,-1 0-1,1 0 1,-1 0 0,0-1-1,6-10 1,4-7-185,-1-2 0,-1 1 0,11-31 0,-14 31 123,0 2-67,43-109 353,-45 108-342,-2-1 1,0 0-1,5-40 0,-11 58-102,0 0-1,0-1 0,0 1 0,-2-7 0,2 11 32,0 0-1,-1 0 0,1 0 1,-1 1-1,0-1 1,1 0-1,-1 0 0,0 0 1,0 0-1,0 1 1,0-1-1,-1 0 0,1 1 1,0-1-1,-3-1 1,3 3 18,0-1 0,0 1 0,0-1 0,0 1 0,0 0 0,-1 0 0,1-1 0,0 1 0,0 0 0,0 0 0,-1 0 0,1 0 0,0 1 0,0-1 1,0 0-1,-1 0 0,1 1 0,0-1 0,0 1 0,0-1 0,0 1 0,0-1 0,0 1 0,0 0 0,-1 0 0,-4 3 70,0 1 1,1-1-1,-7 8 0,6-5 47,0 1-1,0 0 0,1 0 1,0 0-1,0 1 0,1 0 1,-6 16-1,-14 69 607,19-72-622,-5 21 194,2 0 0,2 1 0,2 0 0,2 69 0,3-102-229,0 1 0,1-1 0,0 0 0,5 14 0,-6-22-245,0 0 1,0 0-1,1 0 1,-1 0-1,1 0 1,-1-1-1,1 1 1,0 0-1,0-1 1,0 1-1,0-1 1,1 0-1,-1 0 1,1 0-1,-1 0 1,1 0-1,0 0 1,0-1-1,3 2 1,-5-3-88,0 1 1,0-1-1,0 0 1,0 0-1,1 0 1,-1 0-1,0 0 1,0 0-1,0 0 1,0 0-1,0 0 1,0-1-1,0 1 1,0 0-1,0-1 1,0 1-1,0-1 1,0 1-1,0-1 1,17-16-4396,-8 8 3341,26-24-4890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8384,'-2'-1'6675,"4"9"-3766,-1-5-2460,0 1 0,0-1-1,-1 1 1,1 0 0,-1 6 0,-21 99 2519,6-39-2208,-43 204 760,0-58-1275,55-200-232,0-1-1119,0-7-4782,8-15 1595,2-4 1413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 10816,'-6'-3'912,"-2"-4"1894,9 7-2722,-1-1 0,0 1 0,0 0 0,0-1 0,1 1 0,-1-1 0,0 1 0,0 0 1,1-1-1,-1 1 0,0 0 0,1 0 0,-1-1 0,0 1 0,1 0 0,-1 0 0,0-1 0,1 1 0,-1 0 0,1 0 0,-1 0 0,0 0 0,1 0 0,-1-1 0,1 1 0,11-3 1141,0 0-1,0 0 0,1 1 0,21 0 1,-12 0-643,135-1 1260,-11 1-2500,-99-5-4024,-41 6 2890,0-1-1,0 0 0,0 0 0,0 0 0,9-6 0,3-3-1429,9 0-228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 10720,'-4'-3'3813,"3"5"-1950,3 13-1248,0-2 128,-3-1 264,0 0 0,-4 15 0,0 3-167,-89 438 4104,88-439-4973,0-1-2110,2-15-6354,11-22 4659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0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6816,'-2'1'179,"-1"0"1,1 0-1,0 1 1,-1-1-1,1 1 0,0 0 1,0-1-1,0 1 1,0 0-1,1 0 1,-1 0-1,0 0 1,1 1-1,-1-1 0,1 0 1,-2 5-1,-20 33 2374,-31 38-1,30-45-1059,2 1 0,-32 64 0,32-45-600,3 2 0,-20 92-1,25-70 102,-8 119 1,21-162-930,2 1 0,1-1 1,1 1-1,3-1 0,0-1 1,2 1-1,2-1 0,1 0 1,1-1-1,2 0 0,17 29 1,-20-43-703,1 0 0,24 28 1,-28-37-147,0-1 0,1 0-1,0 0 1,0-1 0,1 0 0,13 7 0,-10-8-1822,0-1 1,14 4 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8896,'0'0'111,"-1"0"0,1 1 0,0-1 0,-1 0 0,1 0 1,0 0-1,-1 0 0,1 0 0,0 1 0,0-1 0,-1 0 0,1 0 1,0 1-1,-1-1 0,1 0 0,0 0 0,0 1 0,0-1 0,-1 0 1,1 1-1,0-1 0,0 0 0,0 1 0,0-1 0,0 0 0,-1 1 0,3 11 543,2 3-314,-1 11-51,-1-4 588,8 33 0,38 102 3558,10 39-854,-46-138-3141,-3-1 1,-2 1 0,-3 1-1,-2-1 1,-3 0 0,-3 1-1,-17 92 1,21-148-438,-47 192 488,35-154-720,-2 0 1,-33 66-1,41-95-342,-1 0 1,0-1-1,0 0 0,-1 0 1,-1-1-1,0 0 0,0 0 1,-20 15-1,15-16-802,-28 14-1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1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10816,'-10'-9'4000,"15"9"-3136,5 5-224,4-5 1343,12 0-1215,14 0 0,18 0-512,5 0-96,5 4-96,-14 1-192,-5-2 64,-7-3-2304,-2 3 1312,-4-6-3807,-6 6 2751,7 6-3488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 3232,'25'-2'1804,"-8"1"955,-4 1 4608,-14 0-7034,0 0-1,0 1 1,0-1-1,-1 1 1,1 0-1,0-1 1,0 1-1,0 0 1,0-1-1,-1 3 1,-3 0 121,-20 13-20,0 1 0,2 2-1,0 0 1,1 1 0,-39 46 0,60-64-417,-1 0-1,0 1 1,0-1 0,1 1 0,0 0 0,-1 0 0,1 0-1,0-1 1,1 1 0,-1 0 0,0 0 0,1 0 0,-1 0 0,1 0-1,0 4 1,1-2-4,0 0 0,0-1 0,0 1 0,0-1 0,1 1-1,-1-1 1,1 0 0,0 0 0,3 5 0,6 5 9,0 0-1,0 0 1,2-1 0,15 13 0,-26-24-17,18 15 48,18 17-69,-35-31 35,1 1 0,-1 0 1,0 0-1,0 0 1,-1 0-1,1 1 0,2 6 1,-4-9 28,-1-1 0,0 0 0,1 1 0,-1-1 0,0 0 0,0 1 1,0-1-1,1 0 0,-2 1 0,1-1 0,0 0 0,0 1 0,0-1 1,-1 1-1,1-1 0,0 0 0,-1 0 0,1 1 0,-1-1 0,-1 2 0,1-1 25,-1 0-1,1-1 0,-1 1 0,0 0 0,0 0 0,0-1 0,0 0 0,0 1 1,0-1-1,-4 2 0,-3 0 131,0 0 1,0 0-1,0-1 0,-18 2 1,16-2-365,-1-2 0,1 1-1,-1-1 1,0-1 0,1 0 0,-1-1 0,1 0-1,-22-7 1,32 8-80,0 1 0,0 0 0,0-1 0,0 1 0,1 0 0,-1-1 0,0 1 0,0-1 0,0 1 0,0-1 0,0 0 0,1 1 0,-1-1 0,0 0 0,0 0 0,1 0 0,-1 1 0,1-1 0,-1 0 0,1 0 0,-1 0-1,1 0 1,-1 0 0,1 0 0,0 0 0,-1-2 0,2 1-340,-1 0 1,1 1-1,0-1 0,-1 0 0,1 0 0,0 1 1,0-1-1,1 0 0,-1 1 0,0-1 0,0 1 0,1-1 1,1 0-1,17-20-4571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11392,'11'-27'3674,"-11"27"-3647,0 0-1,0 0 1,0 0 0,0 0-1,0 0 1,0 0-1,0 0 1,0 0 0,0 0-1,0 0 1,0 0-1,0 0 1,0 0-1,0 0 1,0 0 0,0 0-1,0 0 1,0 0-1,0 0 1,0 0 0,0 0-1,0-1 1,0 1-1,1 0 1,-1 0 0,0 0-1,0 0 1,0 0-1,0 0 1,0 0-1,0 0 1,0 0 0,0 0-1,0 0 1,0 0-1,0 0 1,0 0 0,0 0-1,0 0 1,0 0-1,0 0 1,0 0 0,0 0-1,0 0 1,1 0-1,-1 0 1,0 0-1,0 0 1,0 0 0,0 1-1,0-1 1,0 0-1,0 0 1,0 0 0,0 0-1,0 0 1,0 0-1,0 0 1,0 0 0,0 0-1,0 0 1,0 0-1,0 0 1,0 0-1,0 0 1,3 6-51,0 7-299,-2 8 1657,0 0 0,-2 21 0,-15 85-162,12-96-1023,1-20-442,1 1 1,-5 10-1,1-5-2216,6-17 2413,0 0 0,0 0 0,1 0 0,-1 0 0,0 0 0,0 1 0,0-1 0,-1 0 0,1 0-1,0 0 1,0 0 0,0 1 0,0-1 0,0 0 0,0 0 0,0 0 0,0 0 0,0 0 0,0 1 0,0-1 0,0 0 0,0 0 0,-1 0 0,1 0 0,0 0 0,0 0-1,0 1 1,0-1 0,0 0 0,0 0 0,-1 0 0,1 0 0,0 0 0,0 0 0,0 0 0,0 0 0,-1 0 0,1 0 0,0 0 0,0 0 0,0 0 0,0 0-1,-1 0 1,1 0 0,0 0 0,0 0 0,0 0 0,0 0 0,0 0 0,-1 0 0,1 0 0,0 0 0,0 0 0,0 0 0,0 0 0,0-1 0,-1 1 0,1 0-1,0 0 1,-1-2-515,0 1-1,0-1 0,0 1 1,1-1-1,-1 1 0,0-1 1,1 0-1,-1-2 0,-5-38-2769,-2-22 933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57 10208,'-32'-49'3776,"19"46"-2912,5-2-256,8 17-2016,5 9 736,3 11 384,10 3-2176,4 5 1376,1 1-2656,9-1 2144,-11 0-864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8384,'-1'0'100,"1"0"1,0-1 0,-1 1-1,1 0 1,-1 0 0,1 0-1,0 0 1,-1 0-1,1 0 1,-1 0 0,1 0-1,0 0 1,-1 0 0,1 1-1,0-1 1,-1 0 0,1 0-1,-1 0 1,1 0-1,0 1 1,-1-1 0,1 0-1,0 0 1,-1 0 0,1 1-1,0-1 1,0 0 0,-1 1-1,-2 13 1309,8 28-461,-2-24 102,-3-1 663,-2 29 0,0-3-57,2 91 1896,10-146-3322,1-6-476,12-27 0,2-4 44,-8 19 132,1 2-1,2 0 0,37-41 1,-56 68 104,1-1 0,-1 0 0,1 1 0,0-1 0,0 1 0,-1 0 1,1 0-1,0 0 0,0 0 0,1 0 0,-1 0 0,0 0 0,0 0 1,0 1-1,0-1 0,1 1 0,3 0 0,-4 0 10,-1 0 0,1 1 0,0-1 0,0 1 0,-1 0 0,1-1 0,0 1 0,-1 0 0,1 0 0,-1 0 0,1 0 0,-1 1 0,0-1 0,0 0 0,1 1 0,-1-1 0,0 0 0,0 1 0,0-1 0,0 1 0,0 0 0,0 1 0,6 13 155,-1-1 0,-1 1 0,0 1 0,-1-1 0,3 31 0,-1 87 335,-6-95-2736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5472,'-4'-6'85,"-17"-19"3724,18 21-2097,-1 1 0,0-1-1,0 1 1,-5-3 0,7 5-1314,1 0 0,-1 0-1,1 0 1,0 0 0,-1 0 0,1 0 0,0-1 0,0 1 0,0 0-1,-2-3 1,3 3-345,0 1-1,0-1 0,0 1 0,0-1 1,0 1-1,0-1 0,0 1 1,0 0-1,0-1 0,0 1 0,0-1 1,1 1-1,-1-1 0,0 1 1,0-1-1,1 1 0,-1-1 0,0 1 1,0 0-1,1-1 0,-1 1 1,0-1-1,1 1 0,-1 0 1,1 0-1,-1-1 0,0 1 0,1 0 1,-1-1-1,1 1 0,-1 0 1,1 0-1,-1 0 0,1 0 0,-1 0 1,1-1-1,-1 1 0,1 0 1,8-3 0,1 1 1,-1-1 0,0 1 0,1 1 0,0 0 0,-1 0 0,1 1 0,-1 0-1,13 2 1,-21-2-54,0 1 0,0-1 0,0 0 0,0 0 0,0 1 0,0-1-1,0 0 1,0 1 0,0-1 0,0 1 0,0 0 0,-1-1 0,1 1 0,0-1-1,0 1 1,0 0 0,-1 0 0,1 0 0,0-1 0,-1 1 0,1 0 0,-1 0 0,1 0-1,-1 0 1,1 0 0,-1 0 0,0 0 0,0 0 0,1 0 0,-1 0 0,0 0-1,0 0 1,0 0 0,0 0 0,0 0 0,0 0 0,0 0 0,-1 2 0,0 2 22,-1 1 0,0-1 0,0 1 0,0-1 0,-6 10 0,-20 28 208,-46 55 0,-15 22 596,88-118-790,0 0 0,-1 0 1,1 0-1,0 0 0,0 0 1,0 0-1,1 1 0,-1-1 1,0 0-1,1 0 0,0 1 1,-1-1-1,1 0 0,0 0 1,0 1-1,0-1 0,0 0 1,1 3-1,0-2 12,0-1 0,1 1 0,-1-1 1,1 0-1,-1 0 0,1 0 0,0 0 0,-1 0 1,1 0-1,0 0 0,0 0 0,1-1 0,-1 1 0,0-1 1,4 2-1,17 8 151,0-2 1,0 0 0,1-2-1,33 6 1,-52-11-206,21-1-1607,-20-1-598,-17-19-10743,-13-10 6330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528 716 3648,'-3'-7'1062,"3"7"-957,-1-1 0,1 1-1,0 0 1,0 0 0,0-1 0,0 1-1,-1 0 1,1-1 0,0 1-1,0 0 1,0-1 0,0 1 0,0 0-1,0-1 1,0 1 0,0 0 0,0-1-1,0 1 1,0 0 0,0-1 0,0 1-1,0 0 1,0-1 0,1 1 0,-1 0-1,0-1 1,0 1 0,0 0-1,0 0 1,1-1 0,-1 1 0,0 0-1,0 0 1,0-1 0,1 1 0,-1 0-1,0 0 1,0-1 0,1 1 0,-1 0-1,1 0 1,-1-3 538,1 1 0,-1-1 0,0 1 0,0-1 0,0 1 0,0 0 0,0-1 0,-1-2 0,-1-1-334,1 0 1,-1 0 0,0 0-1,-1 0 1,1 1 0,-1-1 0,0 1-1,-1 0 1,1 0 0,-1 0-1,0 0 1,0 1 0,-1-1 0,1 1-1,-1 0 1,0 0 0,0 1-1,-10-6 1,4 5-190,1-1 0,-1 2-1,1 0 1,-1 0 0,0 1 0,0 0 0,-1 1-1,1 0 1,-17 1 0,7 1-62,1 1 0,0 0 0,0 2 0,0 0 1,0 2-1,1 0 0,-22 10 0,32-12-48,-1 1 0,1 0 0,0 1 0,0 0 0,1 1 0,0-1 0,0 2-1,0-1 1,1 1 0,0 0 0,0 0 0,1 1 0,1 0 0,-1 0 0,-6 15 0,9-15 33,0 0 0,0 0 0,1 0-1,0 1 1,1-1 0,0 0 0,0 1 0,1 10 0,0-14-10,1-1 1,0 1 0,0-1 0,0 1 0,1-1 0,0 0 0,0 1 0,0-1 0,1 0 0,0 0-1,0-1 1,0 1 0,0 0 0,1-1 0,4 5 0,-1-3 78,1 0 0,-1 0 0,1-1 0,1 0 0,-1 0-1,1-1 1,-1 0 0,1-1 0,1 0 0,16 4 0,-14-5-18,0 0 0,1-1 0,-1 0 0,0-1 1,1-1-1,-1 1 0,24-7 0,-30 6-72,0-1 0,-1 0 1,1-1-1,-1 1 0,0-1 0,0 0 0,0-1 1,0 1-1,0-1 0,-1 0 0,1 0 0,-1 0 1,0-1-1,-1 0 0,1 1 0,-1-1 0,0-1 1,0 1-1,3-6 0,2-9-8,-1-1 1,-1 0-1,7-37 0,-8 32 54,-1-1-1,-2 0 0,0-32 1,-3 44-33,0 0 1,-1 0 0,0 0-1,-1 0 1,-1 1 0,0 0-1,-9-19 1,-4 1-69,-1 1-1,-36-45 1,24 35 48,25 34-2,2 1 0,-1-1 1,1 1-1,0-1 1,0 0-1,1-1 1,0 1-1,0 0 1,1-1-1,0 1 0,0-1 1,1 1-1,0-1 1,0 1-1,1-1 1,0 1-1,0-1 1,0 1-1,6-14 0,-4 12 19,1 0-1,0 0 0,0 0 0,1 1 0,0-1 0,1 1 0,0 0 1,0 1-1,1-1 0,0 1 0,0 1 0,1-1 0,-1 1 0,17-9 1,-20 13-22,1 0 1,-1 0 0,1 1 0,-1 0 0,1-1 0,0 2 0,0-1 0,-1 0 0,1 1 0,0 0 0,0 0 0,0 1 0,0-1 0,-1 1 0,1 0 0,0 0 0,0 0-1,-1 1 1,1 0 0,-1 0 0,7 4 0,7 5 63,-1 0-1,0 2 1,26 24 0,-23-19-44,97 74 380,-100-84-1457,-17-7 829,0-1 0,1 0-1,-1 0 1,0 0-1,0 0 1,1 0-1,-1 0 1,0 0-1,1 1 1,-1-1-1,2 3-2402,-2-3 2403,0 0-1,0 1 1,0-1-1,1 0 1,-1 1-1,0-1 1,0 0-1,0 1 1,0-1 0,0 1-1,2 27-10575,3-5 6394,-3 5 1376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1:0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21 227 4576,'-1'0'100,"0"1"0,-1-1 0,1 1 0,0-1 0,0 1 0,-1-1 1,1 1-1,0 0 0,0 0 0,0-1 0,0 1 0,0 0 0,0 0 0,0 0 0,0 0 1,-1 2-1,2-2-19,0 0 1,0 0-1,0 0 1,0 0 0,0 0-1,0 1 1,1-1-1,-1 0 1,0 0 0,1 0-1,-1 0 1,1 0-1,-1 0 1,1 0 0,-1 0-1,1 0 1,0 0-1,-1-1 1,1 1 0,0 0-1,0 0 1,1 0-1,22 31 2698,-20-25-2040,1 0 0,0 0 0,0-1 1,11 10-1,-12-12-324,0-1-1,0 0 1,1 0 0,-1-1 0,1 1 0,5 2 0,-7-5-284,-1 1 1,0-1 0,0 1 0,1-1 0,-1 0 0,0 0 0,1 0 0,-1 0 0,0 0 0,1 0 0,-1-1 0,0 1 0,0-1 0,0 0 0,1 1-1,1-3 1,21-10 534,-2-1-1,35-27 0,-15 9-389,8-2 77,60-45-114,-97 68-35,-1-1-1,0-1 1,-1 0-1,-1-1 1,17-23 0,-27 35-149,0 0 1,0 0 0,0 0 0,0-1 0,0 1 0,-1 0-1,1 0 1,0-1 0,-1 1 0,0 0 0,1-4-1,-2 6-31,1-1-1,0 0 0,0 0 0,0 1 1,-1-1-1,1 0 0,0 1 0,0-1 1,-1 0-1,1 1 0,-1-1 0,1 1 1,-1-1-1,1 1 0,-1-1 0,1 1 1,-1-1-1,1 1 0,-1-1 0,1 1 1,-1-1-1,0 1 0,1 0 0,-1 0 1,0-1-1,1 1 0,-1 0 0,0 0 1,0 0-1,1-1 0,-1 1 1,0 0-1,0 0 0,1 0 0,-1 1 1,0-1-1,1 0 0,-1 0 0,-1 1 1,-8 0 113,0 1 0,0 1 0,0 0 0,0 0 0,1 1 0,0 1 1,-1-1-1,-10 9 0,6-4 69,0 1 1,1 1-1,0 0 1,-16 20-1,21-21-98,1 0-1,0 0 1,0 1 0,2 0-1,-1 0 1,1 1-1,1-1 1,0 1 0,1 0-1,0 0 1,1 1-1,0-1 1,0 16 0,1-17-55,2-1 0,-1 1 0,1 0 0,1 0 1,0-1-1,0 1 0,1-1 0,0 1 0,1-1 0,0 0 1,1-1-1,0 1 0,1-1 0,0 0 0,10 13 0,-7-13-113,1 0-1,0-1 0,0 0 0,1 0 1,-1-1-1,2 0 0,17 7 0,-3-3-578,1-2-1,39 9 0,-39-12-1028,1-1 0,0-1 0,-1-2-1,42 0 1,40-12-7718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2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92 4480,'-4'8'19301,"9"-11"-19183,0 0 1,1 0 0,-1 1-1,0-1 1,1 1 0,-1 0-1,1 0 1,0 1 0,0 0-1,0 0 1,10 0 0,369 25 1017,-351-20-1032,0-1 1,-1-2-1,1-2 1,48-6-1,-58 4 83,32-2 0,-55 6-177,0-1 1,0 0 0,0 0 0,0 0-1,0 0 1,0-1 0,0 1 0,0 0-1,0 0 1,0-1 0,-1 1 0,1 0 0,0-1-1,0 1 1,0 0 0,0-1 0,-1 0-1,1 1 1,0-1 0,1-1 0,-2 2-126,0-1 0,1 0 1,-1 0-1,0 0 0,0 0 1,1 1-1,-1-1 0,0 0 1,0 0-1,0 0 0,0 0 1,0 0-1,0 0 0,-1 1 1,1-1-1,0 0 0,-1-2 1,-2-3-1355,0-1 1,-1 0-1,1 1 1,-7-8-1,5 6-582,3 6 1201,1 0 0,-1-1 0,1 1 0,-1 0 0,0 0 0,-3-2 0,4 3 619,1 1 1,-1 0-1,1-1 0,-1 1 1,1 0-1,-1 0 0,0 0 1,1-1-1,-1 1 0,1 0 1,-1 0-1,0 0 0,1 0 0,-1 0 1,0 0-1,1 0 0,-1 1 1,1-1-1,-1 0 0,0 0 1,1 0-1,-1 1 0,1-1 1,-1 0-1,0 0 0,1 1 1,-1-1-1,0 1 0,-12 8-2078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2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21 100 4800,'-20'5'18357,"98"-13"-15216,104-1-2353,122-2-270,-277 11-811,117-3-342,-50-7-5839,-89 10 5708,0-1 0,-1 0 1,1-1-1,-1 1 0,0-1 0,1 0 0,-1 0 0,0 0 0,0 0 1,0-1-1,0 1 0,0-1 0,-1 0 0,4-4 0,13-24-4396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3072,'11'4'12720,"-10"-5"-12458,-1 1-109,0-1 1,0 1-1,1 0 0,-1 0 0,0-1 0,0 1 1,0 0-1,1 0 0,-1-1 0,0 1 0,0 0 1,0 0-1,1 0 0,-1 0 0,0-1 0,0 1 1,1 0-1,-1 0 0,0 0 0,1 0 0,-1 0 1,0 0-1,0 0 0,1 0 0,-1 0 0,0 0 1,1 0-1,3 14 676,11 153 379,-11-92-784,17 485 648,-20-555-1003,-2 1 0,1 0 0,-1-1 0,0 1 0,-2 6 0,3-10-260,0-1 0,-1 0-1,0 1 1,1-1 0,-1 0-1,0 0 1,0 0-1,1 0 1,-1 1 0,0-1-1,-2 1 1,2-1-326,0-1 0,0 1 0,0-1 0,0 1 0,0-1 0,0 0-1,0 1 1,0-1 0,0 0 0,0 0 0,0 0 0,0 0 0,0 0 0,0 0 0,0 0 0,0 0 0,-2 0 0,-6-3-2635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2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8640,'-58'-13'3904,"40"6"-3392,10-1-160,8-1 96,3 6-256,10-5-2272,5 8 1120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246 907 2560,'1'-1'118,"-1"0"-1,0 0 1,1 0-1,-1 0 1,1 0 0,0 0-1,-1 0 1,1 0-1,0 0 1,0 0-1,-1 0 1,1 0 0,0 1-1,0-1 1,0 0-1,0 1 1,0-1 0,2 0-1,8-6 2843,-11 7-2795,1-1-1,0 1 0,-1 0 0,1-1 1,-1 1-1,1-1 0,-1 0 0,1 1 0,-1-1 1,0 1-1,1-1 0,-1 0 0,0 1 1,1-1-1,-1 0 0,0 1 0,0-1 0,1 0 1,-1 1-1,0-1 0,0 0 0,0 0 1,0 1-1,0-1 0,0 0 0,0 1 0,0-1 1,0 0-1,-1-1 0,0 1 38,0-1 0,0 0 0,0 1 0,0 0 0,-1-1 0,1 1 0,0 0 0,-1 0-1,1-1 1,-1 1 0,-2-1 0,-2-1 45,0 0 0,0 0-1,0 1 1,0 0 0,0 0 0,-12-1-1,13 2-176,0 1 0,0 1 0,0-1-1,0 1 1,1 0 0,-1 0 0,0 0-1,0 1 1,1-1 0,-7 4 0,3-1-31,1 1 0,0 0 0,-1 0-1,2 0 1,-10 10 0,5-4 51,1 1-1,1 0 1,0 1-1,1 0 0,0 0 1,-9 20-1,12-21 50,1-1-1,0 1 1,1-1-1,0 1 1,1 0-1,-1 16 1,3-25-87,-1 0 0,1 0-1,1 1 1,-1-1 0,0 0 0,1 0 0,-1 0 0,1 0 0,0 0 0,0 1 0,0-1-1,1-1 1,-1 1 0,1 0 0,0 0 0,-1 0 0,1-1 0,0 1 0,1-1 0,-1 0 0,0 1-1,1-1 1,-1 0 0,1-1 0,0 1 0,-1 0 0,1-1 0,6 3 0,-2-2 38,0 0 0,0-1-1,0 0 1,0-1 0,0 1 0,0-1 0,1 0 0,8-2 0,-10 1-30,24-2 61,-1-1 1,0-2-1,0-1 0,-1-1 1,1-1-1,33-17 0,-39 15-74,-1-2 1,-1 0-1,0-1 0,0-1 0,-1-1 0,-1 0 0,28-33 1,-34 33-170,19-33 1,-21 30-116,-17 43-78,5-21 280,-27 85-201,25-79 275,1-1 1,1 1 0,0 1-1,0-1 1,1 0 0,0 0-1,1 0 1,1 11-1,-1-17 9,-1-1-1,1 1 1,0 0-1,0 0 0,0 0 1,1-1-1,-1 1 1,1-1-1,-1 1 0,1-1 1,0 1-1,0-1 0,0 0 1,0 0-1,0 0 1,1 0-1,-1 0 0,1-1 1,-1 1-1,1-1 1,-1 1-1,1-1 0,0 0 1,0 0-1,0 0 1,0-1-1,5 2 0,-3-2 2,-1 0-1,0 0 0,1 0 0,-1 0 0,0-1 0,0 0 0,1 0 0,-1 0 0,0 0 0,0-1 0,0 0 0,0 0 0,0 0 0,-1 0 0,1 0 0,0-1 0,-1 1 0,5-6 0,-3 2-11,0 0-1,-1 0 0,1 0 1,-1-1-1,-1 1 0,1-1 1,-1 0-1,-1 0 0,1-1 1,-1 1-1,0 0 1,1-12-1,-2 10-64,-1 0 0,1-1 0,-2 1 0,1 0 0,-1 0-1,-1-1 1,0 1 0,0 0 0,-6-16 0,7 23 3,0 0 1,0-1-1,-1 1 0,1 0 0,0-1 0,-1 1 0,0 0 1,1 0-1,-1 0 0,-4-3 0,5 4 9,-1 1-1,1-1 1,-1 0-1,1 0 1,-1 1-1,1-1 1,-1 1-1,1 0 1,-1-1 0,0 1-1,1 0 1,-1 0-1,1 0 1,-1 0-1,0 0 1,1 0-1,-1 1 1,1-1 0,-1 0-1,-2 2 1,-5 2-23,0 0 0,0 1 1,0 1-1,0 0 0,1 0 1,-12 10-1,1 0-10,15-12 93,0 0 1,0 0 0,0 0-1,0 1 1,1 0 0,-5 8-1,7-12-4,1-1-33,0 1 1,0-1-1,0 0 0,0 0 1,0 0-1,0 0 1,0 1-1,0-1 1,1 0-1,-1 0 1,0 0-1,0 0 1,0 1-1,0-1 1,0 0-1,0 0 0,0 0 1,0 0-1,1 0 1,-1 1-1,0-1 1,0 0-1,0 0 1,0 0-1,0 0 1,1 0-1,-1 0 0,0 0 1,0 0-1,0 0 1,0 0-1,1 1 1,-1-1-1,0 0 1,0 0-1,0 0 1,0 0-1,1 0 1,-1 0-1,0 0 0,0 0 1,0 0-1,0-1 1,1 1-1,-1 0 1,0 0-1,0 0 1,0 0-1,0 0 1,1 0-1,11-2 103,1-2-33,0 0 0,0-1 0,23-14-1,36-27 62,-4 2-55,-38 27-43,48-20-1,-67 33-60,0 0 0,1 0 0,-1 1-1,1 1 1,0 0 0,0 1 0,24 0 0,-34 1 32,1 0 1,0 1 0,-1-1-1,1 1 1,-1 0 0,1-1-1,-1 1 1,1 0 0,-1 0-1,1 1 1,-1-1 0,0 1-1,0-1 1,0 1 0,0-1-1,0 1 1,0 0 0,0 0-1,0 0 1,-1 0 0,1 0-1,-1 1 1,1-1 0,-1 0-1,0 1 1,0-1 0,0 1-1,0-1 1,0 5 0,1 5 47,0 0 0,-1 1 1,-1-1-1,-1 24 1,1-30-67,-2 7 50,0-1 1,-5 20 0,4-22 135,1 0 0,0 0 0,-1 18 1,3-27-163,0-1 1,0 0-1,0 0 1,1 1-1,-1-1 1,0 0-1,0 0 1,1 0-1,-1 0 1,0 1-1,1-1 1,-1 0-1,0 0 1,0 0-1,1 0 1,-1 0-1,0 0 1,1 0-1,-1 0 1,0 0-1,1 0 1,-1 0-1,0 0 1,1 0-1,-1 0 1,0 0-1,1 0 1,-1 0-1,0 0 1,1 0-1,0-1 1,6-1 32,0-1 1,0-1 0,0 0 0,0 0 0,0 0 0,-1-1 0,10-8 0,38-44 61,-44 46-72,20-23-18,-12 12-161,24-21 1,-41 42 113,0 0 0,-1 0 1,1 1-1,0-1 1,0 0-1,0 1 1,0-1-1,0 0 1,0 1-1,0-1 1,0 1-1,0 0 1,0-1-1,0 1 1,0 0-1,1-1 1,-1 1-1,0 0 0,2 0 1,-2 0 15,-1 1-1,1-1 1,0 1 0,-1-1-1,1 1 1,0-1-1,-1 1 1,1-1 0,-1 1-1,1-1 1,-1 1 0,1 0-1,-1-1 1,1 1 0,-1 0-1,1-1 1,-1 1 0,0 0-1,0-1 1,1 1-1,-1 1 1,2 5 5,-1 1-1,0 0 1,-1 0 0,0 10-1,0-13 4,0 131 449,0-136-436,0 0 0,0 0 0,0 1 0,0-1 1,0 0-1,0 0 0,0 0 0,0 0 0,0 1 1,0-1-1,0 0 0,0 0 0,0 0 0,0 0 1,0 0-1,0 1 0,0-1 0,0 0 0,0 0 1,0 0-1,0 0 0,0 1 0,0-1 0,0 0 1,0 0-1,0 0 0,1 0 0,-1 0 0,0 0 1,0 1-1,0-1 0,0 0 0,0 0 0,0 0 1,0 0-1,1 0 0,-1 0 0,0 0 0,0 0 1,0 0-1,0 1 0,0-1 0,1 0 0,-1 0 1,0 0-1,0 0 0,0 0 0,0 0 0,1 0 1,-1 0-1,0 0 0,0 0 0,0 0 0,0 0 1,1 0-1,-1-1 0,0 1 0,0 0 0,0 0 1,0 0-1,12-12 252,11-23-169,-12 14-84,-1 1-75,0 1 0,17-23 0,-27 41 32,1 0 0,0 0-1,0 0 1,-1 0 0,1 1-1,0-1 1,0 0 0,0 0-1,0 0 1,0 1 0,0-1 0,2 0-1,-3 1 22,1 0 0,0 0 1,-1 0-1,1 0 0,0 0 0,-1 0 0,1 0 0,-1 1 0,1-1 0,-1 0 0,1 0 0,0 0 0,-1 1 1,1-1-1,-1 0 0,1 1 0,-1-1 0,1 1 0,-1-1 0,0 0 0,1 1 0,-1-1 0,1 1 0,-1-1 1,0 1-1,1-1 0,-1 2 0,2 2-23,0 1 0,0-1-1,-1 1 1,1-1 0,-1 1 0,-1 0 0,1-1 0,0 1 0,-1 8-1,2 10-34,-1-11 53,0-1 70,1 0-1,-1-1 0,2 1 1,0-1-1,5 13 0,-8-22-27,1-1-1,0 1 1,-1 0-1,1 0 1,0 0-1,0-1 1,0 1-1,0 0 1,0-1-1,-1 1 1,1 0-1,0-1 1,0 0-1,1 1 1,-1-1-1,0 1 1,0-1-1,0 0 1,0 0-1,0 0 1,0 0 0,0 0-1,0 0 1,1 0-1,-1 0 1,0 0-1,0 0 1,0 0-1,0-1 1,1 0-1,5-1 53,-1 0 0,0 0 0,10-6 0,-16 8-77,25-14-75,-16 9 22,-1 0 1,1 0-1,0 1 0,1 0 1,14-3-1,-23 6 37,0 1 0,0 0-1,0 0 1,0 0 0,1 0 0,-1 0-1,0 0 1,0 0 0,0 0-1,1 0 1,-1 0 0,0 1 0,0-1-1,0 0 1,0 1 0,0-1 0,0 1-1,0 0 1,0-1 0,0 1 0,0 0-1,0-1 1,0 1 0,0 0-1,-1 0 1,1 0 0,0 0 0,0 0-1,-1 0 1,1 0 0,-1 0 0,1 0-1,-1 0 1,1 0 0,-1 0 0,0 0-1,1 0 1,-1 1 0,0-1-1,0 0 1,0 0 0,0 3 0,0 4-11,0 0 1,-1 0-1,0 0 1,-2 12 0,2-19 24,-10 40 22,-1-1-1,-29 61 1,2-5 99,34-83-45,4-8-14,0 0 1,-1 0 0,0-1 0,0 1 0,0 0 0,-1-1-1,1 1 1,-1-1 0,-5 6 0,8-10-53,0 0 1,0 0-1,0 0 0,-1 0 1,1 0-1,0 0 1,0 0-1,0 1 0,0-1 1,0 0-1,0 0 1,-1 0-1,1 0 1,0 0-1,0 0 0,0 0 1,0 0-1,-1 0 1,1 0-1,0 0 0,0 0 1,0 0-1,0 0 1,0 0-1,-1 0 0,1 0 1,0 0-1,0 0 1,0 0-1,0 0 0,0 0 1,-1 0-1,1 0 1,0 0-1,0 0 1,0-1-1,0 1 0,0 0 1,-1 0-1,1 0 1,0 0-1,0 0 0,-3-10 221,2-14 10,3 12-227,0 1 0,0 0 0,1-1 0,1 1-1,0 0 1,0 0 0,8-12 0,49-72-6,-29 48-10,152-200-434,-176 238 389,1 0 0,17-14 0,-24 21 29,-1 1 0,1-1-1,0 1 1,0 0 0,0 0 0,0 0-1,0 0 1,0 0 0,0 0 0,0 1-1,0-1 1,0 1 0,0-1-1,1 1 1,-1 0 0,0 0 0,0 0-1,1 0 1,-1 0 0,0 0 0,0 1-1,4 0 1,-4 0 1,-1 0 0,1 0 0,-1 1 0,0-1-1,1 0 1,-1 1 0,0-1 0,0 1 0,0 0 0,0-1 0,0 1-1,0 0 1,0-1 0,0 1 0,-1 0 0,1 0 0,0 2 0,1 3-26,-1 1 0,1 15-1,-2-8 42,-1 0 0,-1 0-1,-6 26 1,4-24-58,2-7 69,0-1 0,-1 1-1,0-1 1,-8 15 0,8-20 32,1 1-1,-1-2 0,1 1 1,-1 0-1,0 0 1,-1-1-1,1 0 0,0 0 1,-1 0-1,0 0 0,-8 5 1,11-8-35,0 1 0,0 0 0,0-1 1,0 1-1,-1-1 0,1 1 0,0-1 1,0 0-1,0 0 0,-1 1 0,1-1 0,0 0 1,-1 0-1,1 0 0,0 0 0,0 0 0,-1-1 1,1 1-1,0 0 0,0-1 0,0 1 1,-1 0-1,1-1 0,0 1 0,0-1 0,0 0 1,0 1-1,0-1 0,0 0 0,0 0 0,0 0 1,0 0-1,0 0 0,0 0 0,1 0 1,-1 0-1,0 0 0,1 0 0,-1 0 0,0-2 1,0 1-30,1 1 0,-1-1 0,1 0 1,0 0-1,0 0 0,0 1 0,-1-1 1,2 0-1,-1 0 0,0 0 0,0 1 1,0-1-1,1 0 0,-1 0 1,1 1-1,0-1 0,-1 0 0,1 1 1,0-1-1,0 1 0,0-1 0,0 1 1,0-1-1,0 1 0,1 0 0,-1-1 1,0 1-1,3-2 0,5-1 22,0 0 0,0 0 0,1 1 0,-1 0 0,1 1 0,-1 0 0,18-1 1,26-6 16,-39 4-2,-1 0 0,1 0 1,-1-2-1,0 1 0,-1-2 0,0 0 0,0 0 0,11-11 1,86-87 93,-63 58-40,67-59-83,-108 103 10,70-63 43,-62 54-7,-1-1 0,0-1-1,14-23 1,-7 5-9,-2-1 0,-2 0 1,-1-1-1,-1-1 0,12-59 1,-18 64-94,0 1-175,5-55 0,-11 62 18,-1 23 221,0 0 1,0-1-1,0 1 0,0 0 0,0 0 0,0 0 1,0 0-1,0-1 0,0 1 0,0 0 0,0 0 1,0 0-1,0 0 0,0-1 0,0 1 1,-1 0-1,1 0 0,0 0 0,0 0 0,0-1 1,0 1-1,0 0 0,0 0 0,0 0 0,0 0 1,0 0-1,-1 0 0,1-1 0,0 1 1,0 0-1,0 0 0,0 0 0,0 0 0,-1 0 1,1 0-1,0 0 0,0 0 0,0 0 0,0 0 1,-1 0-1,1 0 0,0 0 0,0 0 0,0 0 1,0 0-1,-1 0 0,1 0 0,0 0 1,0 0-1,0 0 0,-1 0 0,-8 11-237,-40 84 5,26-48 69,2-5 86,-44 93-10,56-110 84,0 0 0,1 0 0,-7 45 0,11-34 64,0 0 0,3 0 1,3 46-1,-1-64-15,1-1 0,1-1 0,1 1 0,0 0-1,1-1 1,1 0 0,0 0 0,2 0 0,10 17 0,-14-27 31,0-1 0,0 1 0,1-1 0,0 1-1,0-2 1,0 1 0,1 0 0,-1-1 0,1 0 0,10 5 0,-13-8-45,0 0 0,0 1 0,0-1 0,0-1-1,0 1 1,0 0 0,0-1 0,0 0 0,0 0 0,0 0 0,0 0-1,0 0 1,0 0 0,0-1 0,0 1 0,0-1 0,0 0 0,0 0 0,0 0-1,0-1 1,0 1 0,-1-1 0,1 1 0,0-1 0,-1 0 0,3-2-1,2-3-8,0-1 0,-1 1 0,1-2 0,-1 1 0,-1 0 0,0-1 0,0 0-1,4-12 1,-1 0-116,-1 0-1,7-40 1,-13 57 71,0 0 0,-1 0 0,1 0 0,-1 0 0,0 0 1,0 0-1,-1-1 0,1 1 0,-1 0 0,0 0 0,0 0 0,0 0 1,0 0-1,-3-5 0,3 9 19,1-1 0,0 1 0,-1-1 0,1 1 0,-1-1 0,1 1 1,-1 0-1,1-1 0,-1 1 0,1-1 0,-1 1 0,1 0 0,-1 0 0,0-1 0,1 1 1,-1 0-1,1 0 0,-1 0 0,0 0 0,1 0 0,-1 0 0,0 0 0,1 0 0,-1 0 1,0 0-1,1 0 0,-1 0 0,1 0 0,-1 0 0,0 0 0,1 1 0,-1-1 0,1 0 0,-1 1 1,1-1-1,-1 0 0,0 1 0,-1 0 1,0 1 1,0 0-1,0-1 0,0 1 0,0 0 1,1 0-1,-1 0 0,-1 3 1,-2 4 14,0 1 0,1 0 0,1 1 0,0-1 0,0 1 0,1-1 0,0 1 0,1 0 0,0-1 0,1 1 0,0 0 0,1 0 0,0 0 0,1-1 0,4 17 0,-5-23 24,1 0 0,0 0 1,0 0-1,0-1 0,1 1 1,-1 0-1,1-1 0,4 4 1,-6-5-10,1-1 0,0 1 0,0-1 1,0 0-1,-1 1 0,1-1 1,1 0-1,-1-1 0,0 1 0,0 0 1,0 0-1,0-1 0,1 1 1,-1-1-1,0 0 0,0 0 1,4 0-1,1-1 33,-1 0-1,1 0 1,-1-1 0,1 0 0,-1-1-1,0 1 1,1-1 0,6-5 0,49-35 34,-58 40-79,72-60 144,102-109 0,-161 154-129,4-3-52,-1-1 0,-1-1 0,-1-1 0,16-26 0,-15 10 85,-2-1 0,-1-1 0,14-61 0,-11 28-254,12-92 1,-27 117-203,-5 42 216,-1 9-117,-4 19-120,5-17 426,-47 241-383,29-126 399,-2 9 213,-5 172 1,25-276-188,0 1 116,3 42 0,-2-66-219,0 1-1,0 0 1,0-1-1,0 1 1,0 0-1,0-1 1,0 1-1,1-1 1,-1 1-1,0 0 1,0-1 0,1 1-1,-1-1 1,0 1-1,1-1 1,-1 1-1,1-1 1,-1 1-1,0-1 1,1 1-1,-1-1 1,1 0-1,0 1 1,0-1-60,-1 0 0,1 0 0,-1 0 0,0 0 1,1 0-1,-1 0 0,1 0 0,-1 0 0,0 0 0,1 0 0,-1 0 1,0 0-1,1-1 0,-1 1 0,0 0 0,1 0 0,-1 0 0,0-1 1,1 1-1,-1 0 0,0-1 0,0 1 0,1 0 0,-1 0 0,0-1 1,0 1-1,0 0 0,1-1 0,-1 1 0,0-1 0,0 1 1,0-1-1,5-11-2259,-1-1 0,0 0 0,-1 0 0,0 0-1,1-24 1,0 1-595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2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9 841 5152,'0'-1'56,"0"1"0,-1 0-1,1 0 1,0 0 0,0 0 0,-1 0 0,1 0 0,0 0-1,0 0 1,-1 0 0,1 0 0,0 0 0,0 0 0,-1 0-1,1 0 1,0 0 0,0 0 0,-1 0 0,1 0 0,0 1 0,0-1-1,-1 0 1,1 0 0,0 0 0,0 0 0,0 0 0,-1 1-1,1-1 1,0 0 0,0 0 0,0 0 0,0 1 0,-1-1-1,1 0 1,0 0 0,0 0 0,0 1 0,0-1 0,0 0 0,0 0-1,0 1 1,0-1 0,0 0 0,0 0 0,0 1 0,0 2 2564,3-3-1916,0 0 0,-1-1 0,1 1 0,0-1 0,0 1 0,0-1 0,3-2 1,18-11 1523,-15 5-1933,0 0 0,12-15 0,-15 16 164,88-117 1270,3-3-434,57-53 342,-140 167-1447,8-12 63,-21 23-315,1-6-125,-2 9 185,0 0 0,0 0 0,-1 0 0,1 0 0,0 0 0,0 0 0,0 0 0,0 0 0,0 0 0,0-1-1,0 1 1,0 0 0,0 0 0,0 0 0,0 0 0,0 0 0,0 0 0,0 0 0,0 0 0,0 0 0,0 0 0,0 0 0,0 0 0,0 0 0,0-1-1,0 1 1,0 0 0,0 0 0,0 0 0,1 0 0,-1 0 0,0 0 0,0 0 0,0 0 0,0 0 0,0 0 0,0 0 0,0 0 0,0 0-1,0 0 1,0 0 0,0 0 0,0 0 0,0 0 0,0 0 0,0 0 0,0 0 0,1 0 0,-1 0 0,0 0 0,0 0 0,0 0 0,0 0 0,0 0-1,0 0 1,0 0 0,0 0 0,0 0 0,0 0 0,0 0 0,0 0 0,0 0 0,1 0 0,-1 0 0,0 0 0,0 0 0,0 0 0,2 4 9,-1 0 0,1 0 1,-1 1-1,0-1 0,0 0 1,-1 1-1,1-1 0,-1 1 1,0-1-1,0 1 0,0-1 1,-1 1-1,0-1 0,1 0 1,-3 6-1,-3 10 58,1 0 1,1 0-1,1 1 1,1-1 0,0 1-1,3 30 1,0-41-43,0-1 1,1 0 0,0 0 0,3 10 0,-3-14 23,0 0 0,0 0 0,0 0 1,1-1-1,-1 1 0,1-1 0,0 0 0,7 8 1,-9-11-24,0 0 0,0 0 0,0 0 0,1-1 1,-1 1-1,0 0 0,1-1 0,-1 1 0,0 0 1,1-1-1,-1 0 0,0 1 0,1-1 1,-1 0-1,1 0 0,-1 0 0,0 0 0,3 0 1,-1 0-6,-1-1 1,1 0 0,0 1 0,-1-1 0,1 0 0,-1-1 0,1 1-1,-1 0 1,3-3 0,1-1 21,0 0 1,0 0-1,-1-1 1,1 0-1,8-12 0,30-49 29,69-77-1,-109 137-217,-5 5-54,0 2 186,1 1 1,-1-1-1,0 1 0,0-1 0,0 1 0,1-1 1,-1 1-1,0-1 0,1 1 0,-1 0 0,1 0 1,-1-1-1,1 1 0,-2 1 0,-1 6 43,0 0 0,1-1 0,0 1 0,0 0 0,0 0 0,0 13-1,0 2-43,0-16 7,-1 12 45,1 0-1,-1 29 0,3-43-14,1 0-1,-1 0 1,1 0-1,0-1 0,0 1 1,0 0-1,1 0 0,-1 0 1,1-1-1,1 1 0,-1-1 1,0 1-1,1-1 0,6 7 1,-7-9-11,0-1 0,0 1 0,0-1 0,0 1 0,0-1 0,1 0 0,-1 1 0,0-1 0,1 0 0,-1-1 0,1 1 0,0 0 0,-1-1-1,1 1 1,-1-1 0,1 0 0,0 0 0,-1 0 0,6-1 0,3-1 32,0 0-1,0-1 1,15-6-1,4-4 48,1-1 1,-2-1-1,0-1 0,-1-2 0,30-25 0,-16 8-152,-2-2 0,49-57-1,-84 88 71,0 0 1,-1 0-1,1 0 0,-1 0 0,5-13 1,-9 19-18,1 0 0,-1-1 0,0 1 1,0 0-1,0-1 0,0 1 1,0 0-1,0-1 0,0 1 0,0 0 1,1-1-1,-1 1 0,0 0 1,0-1-1,-1 1 0,1 0 0,0-1 1,0 1-1,0 0 0,0-1 1,0 1-1,0 0 0,0-1 1,0 1-1,-1 0 0,1 0 0,0-1 1,0 1-1,0 0 0,-1-1 1,1 1-1,0 0 0,0 0 0,-1 0 1,1-1-1,0 1 0,-1 0 1,1 0-1,0 0 0,0 0 1,-1-1-1,1 1 0,0 0 0,-1 0 1,1 0-1,-1 0 0,1 0 1,0 0-1,-1 0 0,1 0 0,0 0 1,-1 0-1,1 0 0,0 0 1,-1 0-1,1 0 0,0 0 1,-1 1-1,-20 4-184,-6 8 191,0 1 0,0 2 0,1 0 1,1 2-1,1 1 0,-39 38 0,60-53-12,0-1 0,0 1 0,0 0 0,0 0 0,1 0 0,0 0 0,0 1 0,0-1 0,0 1 0,-1 6 0,3-11 19,0 0 0,0 0 0,0 0 0,0 1 0,0-1 0,0 0 0,0 0 0,0 1 0,0-1 0,0 0 0,0 0 0,0 1 0,0-1 0,0 0 0,0 0 0,0 0 0,0 1 0,0-1-1,0 0 1,0 0 0,0 1 0,0-1 0,0 0 0,0 0 0,1 0 0,-1 0 0,0 1 0,0-1 0,0 0 0,0 0 0,1 0 0,-1 0 0,0 1 0,0-1 0,0 0 0,0 0 0,1 0 0,-1 0 0,0 0 0,1 0 0,11-2 225,12-11 78,-5-1-246,-1-1-1,18-20 0,-21 20-81,1 0 0,32-23 0,-40 32-106,0 1-238,-7 5 358,-1 1-1,0-1 1,1 1-1,-1 0 0,0-1 1,0 1-1,0 0 0,0-1 1,1 1-1,-1 0 0,0-1 1,0 1-1,0 0 0,0-1 1,-1 1-1,1 0 0,0-1 1,0 1-1,0 0 1,-1 2 5,-26 196-148,19-155 197,-3-1 0,-23 65 0,29-95-1,0-1 1,-1 0-1,0 0 1,-1-1-1,0 1 1,-1-2-1,0 1 1,-1-1-1,0 0 1,-1-1-1,0 0 1,-16 12 0,13-14 18,1 1 0,-1-1 1,-16 5-1,25-10-47,0-1 0,0 0 1,0 0-1,0 0 0,0-1 0,0 1 1,0-1-1,0 0 0,-1 0 0,1 0 1,0-1-1,0 0 0,0 1 0,0-2 1,-6-1-1,8 2-28,0 0 0,1 0 0,-1 0 0,0-1 0,1 1 0,-1 0 1,1-1-1,0 0 0,-1 1 0,1-1 0,0 0 0,0 1 0,0-1 0,0 0 0,0 0 1,1 0-1,-1 0 0,1 0 0,-1 0 0,1 0 0,0 0 0,-1 0 0,1 0 0,0 0 1,0 0-1,0 0 0,1-3 0,0-3-47,0 0 1,1 0-1,0 0 0,1 0 1,2-8-1,-1 7 49,1 0 0,0 0 0,0 0 0,0 1 0,1 0 0,1 0 0,-1 1-1,1-1 1,0 1 0,1 1 0,0 0 0,0 0 0,11-7 0,8 0-49,1 0 0,58-18 0,-9 4-137,-65 22 225,0-1 1,-1-1-1,0 1 0,0-2 1,0 0-1,-1 0 0,10-10 1,7-10 50,23-33 0,-40 48-54,11-10 12,1 1 0,1 0-1,47-33 1,0 0 36,-42 31-190,11-7 106,-2-2 1,-1-2-1,31-40 0,-37 33 29,16-20-109,-40 57-14,-4 5-38,-4 11-70,0-4 223,-4 12-23,0 1-1,-2-1 1,0-1-1,-17 28 1,-52 69 167,7-11-31,51-73 124,2 1 0,-15 36 0,46-72 65,44-38-118,-35 24-251,29-16 0,-37 25 29,-9 5-46,1 0-1,-1 0 1,1 1-1,0 0 1,0 0-1,11-2 1,-18 5 68,1 0 0,0 0 1,0 0-1,-1 0 0,1 0 1,0 0-1,0 1 0,-1-1 1,1 0-1,0 1 0,-1-1 1,1 0-1,0 1 0,-1-1 1,1 1-1,-1-1 0,1 1 1,0-1-1,-1 1 1,1-1-1,-1 1 0,0 0 1,1-1-1,-1 1 0,1 0 1,-1-1-1,0 1 0,0 0 1,1 0-1,7 28-14,-6-20-41,0-1 101,1 1 0,0-1-1,0 0 1,1 0 0,6 10 0,-8-15-32,0 0 1,0-1-1,1 1 0,-1 0 1,1-1-1,-1 0 0,1 1 1,0-1-1,-1 0 0,1 0 1,0-1-1,1 1 0,-1-1 1,0 1-1,0-1 0,5 1 1,-6-2 10,0 0 0,0 0 1,0 0-1,0 0 0,0-1 1,0 1-1,0-1 1,0 1-1,-1-1 0,1 0 1,0 1-1,0-1 1,-1 0-1,1 0 0,0-1 1,-1 1-1,3-2 0,25-27 227,-22 22-235,6-8 12,0-1 0,-1 0 0,-1 0 0,12-26 0,28-79 101,-42 99-207,-1-1 127,8-37-1,-14 53-40,-2 1-6,-4 8-46,-5 11-1,-3 13 55,0 1-1,2 0 0,1 1 0,1 0 0,1 0 0,-6 56 0,12-75-230,-14 148 750,13-89-5921,2-122-9623,0 24 10602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3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314 120 2304,'0'-2'92,"0"0"1,1 1-1,-1-1 1,1 0-1,-1 0 0,1 0 1,0 0-1,0 0 1,0 0-1,0 1 1,0-1-1,0 0 0,0 1 1,0-1-1,1 1 1,-1-1-1,1 1 1,-1 0-1,1 0 0,-1-1 1,3 0-1,13-13 2051,37-35 3046,-31 33-1381,-23 30-2310,-1-4-1146,1-1-1,-1 0 0,-1 0 0,0 0 0,0 0 0,-1 0 0,-4 11 0,-31 52 856,21-42-641,-59 94 452,27-46-618,-3 4-168,-98 119 0,146-194-214,-1 1 1,1-1-1,-5 12 0,0-2 96,9-16-84,0 1 0,1-1 0,-1 0 0,0 1 0,1-1 1,-1 0-1,0 0 0,1 1 0,-1-1 0,1 0 0,-1 0 0,0 1 0,1-1 0,-1 0 1,1 0-1,-1 0 0,1 0 0,-1 0 0,1 0 0,0 1 8,14 1 57,1 0-1,-1-1 1,1 0 0,28-3 0,-11 0-57,225-24-6,-227 20 54,-20 4-175,1 0 0,22-1 0,-34 3 1,1 0 0,-1 0 1,1 0-1,-1 0 1,1 0-1,-1 0 0,1 0 1,-1 0-1,1 0 1,-1 0-1,1 0 1,-1-1-1,1 1 0,-1 0 1,1 0-1,-1 0 1,1-1-1,-1 1 0,0 0 1,1-1-1,-1 1 1,0 0-1,1-1 1,-1 1-1,0-1 0,1 1 1,-1 0-1,0-1 1,1 1-1,-1-1 0,0 1 1,0-1-1,0 0 1,-1-19-7923,0 18 7376,1 0 0,-1 0 0,1 0 0,0 0 0,0 0 0,0 0 0,0 0 0,0 0 0,0-3 0,12-14-3595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3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7136,'-3'-21'2309,"3"21"-2266,0 0-1,0-1 0,0 1 1,0 0-1,0 0 1,0 0-1,0-1 1,0 1-1,1 0 1,-1 0-1,0 0 1,0 0-1,0-1 0,0 1 1,0 0-1,0 0 1,0 0-1,1 0 1,-1-1-1,0 1 1,0 0-1,0 0 1,0 0-1,0 0 1,1 0-1,-1 0 0,0 0 1,0 0-1,0 0 1,0-1-1,1 1 1,-1 0-1,0 0 1,0 0-1,0 0 1,1 0-1,-1 0 1,0 0-1,7 1 188,-6-1-95,0 0 86,0 0-1,0 0 1,0 0 0,0 1-1,0-1 1,0 0-1,0 1 1,-1-1-1,1 0 1,0 1-1,0-1 1,0 1-1,0 0 1,0-1 0,-1 1-1,1 0 1,0-1-1,0 2 1,11 17 433,-9-14-278,2 6 75,0 1-1,0 0 1,-1 0-1,-1 0 1,0 0-1,1 13 1,5 80 1426,-8-92-1590,-8 179 2033,5-168-2176,-19 124 208,16-129-363,5-19-39,-1 0 0,1 0-1,0 0 1,0 0 0,0 0 0,0 0-1,0 0 1,-1 0 0,1 0 0,0 0 0,0 0-1,0 0 1,0 0 0,0 0 0,-1 0 0,1 0-1,0-1 1,0 1 0,0 0 0,0 0 0,0 0-1,-1 0 1,1 0 0,0 0 0,0 0 0,0 0-1,0-1 1,0 1 0,0 0 0,0 0 0,0 0-1,0 0 1,0 0 0,0 0 0,-1-1 0,1 1-1,0 0 1,0 0 0,0 0 0,0-1-118,-2-3-882,0 0-1,1 0 1,-1 0 0,1 0 0,0-1-1,0 1 1,1-1 0,-1 1 0,1 0-1,0-1 1,0 1 0,0-1 0,2-7-1,3-15-3455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3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 9632,'-3'-2'807,"0"-5"1454,3 7-2215,0 0 1,0 0-1,0 0 0,0-1 0,0 1 1,0 0-1,0 0 0,0 0 0,0 0 0,0 0 1,1 0-1,-1-1 0,0 1 0,0 0 0,0 0 1,0 0-1,0 0 0,0 0 0,1 0 1,-1 0-1,0 0 0,0 0 0,0 0 0,0-1 1,1 1-1,-1 0 0,0 0 0,0 0 1,0 0-1,0 0 0,1 0 0,-1 0 0,0 0 1,0 0-1,0 0 0,0 0 0,0 1 0,1-1 1,-1 0-1,1 8 850,-6 180 5249,-17 94-3314,19-244-2725,-7 49 33,-3-16-187,13-71-46,0 0 0,0 1 0,0-1 0,0 0 0,0 0 0,0 1-1,0-1 1,0 0 0,0 0 0,0 1 0,0-1 0,0 0 0,0 0 0,-1 1 0,1-1 0,0 0 0,0 0 0,0 1 0,0-1 0,-1 0 0,1 0 0,0 0 0,0 0-1,0 1 1,-1-1 0,1 0 0,0 0 0,0 0 0,-1 0 0,1 0 0,0 0 0,0 1 0,-1-1 0,1 0 0,0 0 0,-1 0 0,1 0 0,0 0 0,0 0-1,-1 0 1,1 0 0,0 0 0,0 0 0,-1 0 0,1-1 0,-1 1 0,-12-10-8215,2 0 5642,-6 1-2458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5056,'0'-1'237,"-1"0"-1,1 1 1,0-1 0,0 0-1,0 0 1,0 0 0,0 0-1,0 0 1,0 0 0,0 0-1,0 0 1,0 0 0,1 0-1,-1 0 1,0 0 0,1 1-1,-1-1 1,1 0 0,-1 0-1,1 0 1,-1 0 0,1 1-1,-1-1 1,1 0 0,0 1 0,-1-1-1,1 0 1,0 1 0,0-1-1,-1 1 1,1-1 0,0 1-1,0 0 1,0-1 0,1 0-1,7-2 1985,0-1-1,17-4 0,-13 5-2580,323-97 4738,-332 98-4301,7-1 83,-1 0 0,1 0 1,0 1-1,19-1 0,-28 3-113,1 0 0,0 1 0,0-1 0,-1 0 0,1 1 0,0-1 0,-1 1 0,1 0 0,-1 0 0,1 0 0,-1 0 0,1 1 0,-1-1 0,0 1 0,0-1 0,1 1 0,-1 0 0,0 0 0,-1 0 0,1 0 0,0 0 0,0 0 0,-1 0 0,2 4 1,16 40 584,-14-31-264,13 26 0,-16-37-295,0 0 0,0-1 0,1 1 0,0-1 0,-1 0 0,1 0 0,0 0 0,0 0 1,0-1-1,1 1 0,6 3 0,-7-4-44,0-1 1,0 0-1,1 0 1,-1 0 0,0-1-1,1 1 1,-1-1-1,0 1 1,1-1-1,-1 0 1,0-1 0,4 0-1,5-1 35,-1-1 0,14-4 1,-9 1 19,216-69 13,-154 48-2971,-1-2-4327,-48 17-2916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12 1248,'2'-3'121,"-2"3"-102,0-1 0,1 0 0,-1 1 0,0-1 0,1 1 0,-1-1 0,0 1 0,1 0 0,-1-1 0,1 1 0,-1-1 0,1 1 0,-1 0 0,1-1 0,-1 1 0,1 0 0,-1-1 0,4 0 3203,-3 1-2953,-1 0 1,1 1-1,0-1 0,-1 0 0,1 0 0,-1 0 1,1 0-1,-1 0 0,1 1 0,0-1 1,-1 0-1,1 1 0,-1-1 0,1 0 0,-1 1 1,0-1-1,1 0 0,-1 1 0,1-1 1,-1 1-1,0-1 0,1 1 0,-1-1 0,1 2 1,-1 1-37,0 0 0,1 1 0,-1-1 0,-1 0 0,1 0 0,0 1 0,-1-1 0,0 0 0,1 0 0,-3 4 0,-15 35 1073,4-14-439,-27 60 808,-63 98 1,84-151-1454,-1 3 79,2 0 1,2 2-1,2 0 0,-17 66 1,-19 171 468,45-237-674,1-1 59,2 0 1,1 0-1,2 0 1,6 49-1,-2-58-42,1 1 1,2-1-1,1 0 0,2-1 0,23 52 0,-24-65-380,0 0-1,0-1 1,2 0-1,0-1 1,0 0-1,18 16 1,-26-27-242,0-1-1,0 1 1,0-1-1,0 0 1,1 0-1,-1 0 1,1 0-1,-1 0 1,1-1-1,0 1 1,-1-1-1,1 0 1,0 0-1,0-1 1,0 1-1,0-1 1,0 0-1,0 0 1,-1 0-1,1-1 1,0 1-1,0-1 1,0 0-1,0 0 1,0 0-1,-1 0 1,1-1-1,-1 0 1,1 1-1,-1-1 1,4-3-1,17-18-2972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5 134 8544,'0'0'78,"-1"-1"1,1 1-1,0 0 1,0 0-1,-1 0 1,1 0-1,0 0 0,0-1 1,-1 1-1,1 0 1,0 0-1,0 0 1,0-1-1,0 1 1,-1 0-1,1 0 1,0 0-1,0-1 1,0 1-1,0 0 1,0-1-1,-1 1 0,1 0 1,0 0-1,0-1 1,0 1-1,0 0 1,0-1-1,0 1 1,0 0-1,0 0 1,0-1-1,0 1 1,0 0-1,0-1 1,1 1-1,-1 0 0,0 0 1,0-1-1,0 1 1,0 0-1,0 0 1,0-1-1,1 1 1,-1 0-1,0-1 1,19-7 2283,-17 7-2098,104-42 4518,-64 24-3634,82-25-1,-115 42-1073,-1 0 0,1 1 0,-1 0 0,1 1 0,15 1 0,-20-1-42,0 1 1,0-1-1,0 1 0,0 0 1,0 0-1,0 1 0,0-1 1,0 1-1,0 0 0,-1 0 0,1 0 1,-1 0-1,6 5 0,-8-6-21,0 0 0,-1 0 0,1 0-1,0 0 1,0 1 0,-1-1 0,1 0 0,0 0-1,-1 1 1,1-1 0,-1 0 0,0 1-1,1-1 1,-1 1 0,0-1 0,0 0 0,0 1-1,0-1 1,0 1 0,0-1 0,-1 2 0,0 3 12,-1 0 1,0-1-1,-5 11 1,3-6 7,-69 176 436,31-76 76,-76 146-1,109-240-458,4-8-22,0 0 0,1 0 0,0 0 0,-5 18 1,8-25-42,1-1 0,0 1 0,0 0 0,0 0 0,0 0 0,0-1 0,0 1 1,0 0-1,0 0 0,0 0 0,0 0 0,1-1 0,-1 1 0,0 0 0,0 0 0,1-1 1,-1 1-1,1 0 0,-1 0 0,0-1 0,1 1 0,-1-1 0,1 1 0,1 1 1,-1-2 23,1 1 1,-1 0 0,1 0-1,-1 0 1,1-1 0,0 1-1,-1-1 1,1 1 0,0-1 0,3 1-1,3-1 73,0 0 1,0 0-1,0-1 0,9-2 0,121-30 299,-78 18-136,-60 15-287,0 0 0,0 0 0,0 0 0,1-1 0,-1 1 0,0 0 0,0 0 0,1 0 0,-1 0 0,0 0 0,0 0 0,0 0 0,1 0 0,-1-1 0,0 1 0,0 0 0,0 0-1,0 0 1,1 0 0,-1-1 0,0 1 0,0 0 0,0 0 0,0 0 0,0-1 0,0 1 0,0 0 0,0 0 0,1 0 0,-1-1 0,0 1 0,0 0 0,0-1 0,-5-7-578,-9-5-1155,14 12 1617,-27-26-10224,21 18 6404,7-2-1876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9 606 7808,'-1'0'110,"1"0"0,-1 1 0,1-1 0,-1 0 0,1 0 1,-1 0-1,1 1 0,-1-1 0,1 0 0,0 0 0,-1 1 0,1-1 0,-1 0 1,1 1-1,0-1 0,-1 0 0,1 1 0,0-1 0,-1 1 0,7 4 1765,20 0 874,-17-4-2131,0-1 0,-1 0 0,1-1-1,0 0 1,15-3 0,43-15 800,-53 14-1302,-1-1-1,-1 0 1,1-1-1,-1 0 1,0 0-1,0-2 0,-1 1 1,0-2-1,-1 1 1,0-1-1,0-1 1,-1 0-1,8-13 0,67-105 237,5-6-37,-65 102-274,2-1 141,29-51 0,-54 82-157,0 1-1,1-1 1,-1 1-1,-1-1 1,1 1-1,0-1 1,-1 0-1,1 0 1,0-4-1,-2 7-21,1-1 1,0 0-1,0 0 0,0 0 0,0 0 1,0 0-1,-1 0 0,1 1 0,0-1 1,-1 0-1,1 0 0,-1 0 0,1 1 1,-1-1-1,1 0 0,-1 1 0,1-1 1,-1 0-1,0 1 0,1-1 0,-1 1 1,0-1-1,0 1 0,0-1 0,1 1 1,-1-1-1,0 1 0,0 0 0,0 0 1,0-1-1,1 1 0,-2 0 0,-3 0-24,0-1-1,0 1 1,0 1-1,0-1 0,0 1 1,1-1-1,-1 2 1,0-1-1,0 0 0,1 1 1,-1 0-1,1 0 1,0 0-1,-1 1 0,-3 2 1,0 1 107,0 0 1,0 0 0,1 1 0,0 0-1,0 0 1,-10 14 0,5-1 69,0 1 0,2 1 0,0-1 1,-9 32-1,-18 94 364,33-125-437,0 1-1,2 0 1,0 0 0,2 0-1,3 34 1,-2-49-46,0 1 1,1-1 0,0 0-1,1 1 1,0-1-1,0-1 1,0 1-1,10 14 1,-10-18-217,0 0 0,0 0 0,0-1 0,1 0 0,-1 1 0,1-1 0,5 3 0,-5-4-527,1 1 0,-1-1 1,1-1-1,-1 1 0,1-1 1,0 1-1,-1-1 0,6 0 1,3 0-2056,0 0 0,23-3 0,4-5-2337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8128,'0'0'6037,"0"2"-4709,2 3-191,0 1 1,-1 0-1,2 11 1,-2 41 1125,-2-29-1588,-12 195 1680,-1 3-1612,14-221-708,0-1 0,0 1 0,-1-1 0,0 1 0,0-1 0,-1 1 0,0-1 0,-2 7 0,2-7 1174,2 3-5069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9984,'-17'-24'7850,"31"21"-6116,-11 2-524,10-1-503,-1 0 0,1 1-1,0 1 1,-1 0 0,22 2 0,-5 0-452,45 2 112,209 5-723,-259-8-183,19-1-1070,-22-4-1944,-4-5-3386,-12 6 4406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 10208,'-2'-11'3188,"6"17"-175,7 19 348,-2 27-585,5 105 0,-10-76-2109,10 207 186,-14-285-1116,0-1 0,0 0 0,0 0 0,-1 0 0,1 1 0,0-1 0,-1 0 0,0 0 0,1 0 0,-1 0 0,0 0 0,-2 4 0,2-18-8271,-2-4 4471,10-21-139,6-10 202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2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1395 410 8064,'-14'-19'2976,"9"10"-2304,-3 9 5279,11 0-5023,7 0-192,-1 0-480,9 5-96,0-1-96,4 1-128,1 1 32,4 2-1184,-1 1 672,-3-1-4703,-4 0 2911</inkml:trace>
  <inkml:trace contextRef="#ctx0" brushRef="#br0" timeOffset="1">114 80 10720,'-82'-65'3968,"64"53"-3072,5 9-288,26 6-4288,19 1 896,26 4 1600,31 9-3616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4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8480,'-4'-30'2730,"4"29"-2706,0 1 0,0 0-1,0 0 1,-1-1 0,1 1 0,0 0-1,0 0 1,0 0 0,0-1-1,0 1 1,0 0 0,0 0-1,0 0 1,1-1 0,-1 1 0,0 0-1,0 0 1,0 0 0,0-1-1,0 1 1,0 0 0,0 0-1,0 0 1,0-1 0,1 1 0,-1 0-1,0 0 1,0 0 0,0 0-1,0 0 1,1-1 0,-1 1-1,0 0 1,0 0 0,0 0 0,0 0-1,1 0 1,-1 0 0,0 0-1,0 0 1,1 0 0,-1 0-1,0 0 1,0 0 0,0 0 0,1 0-1,-1 0 1,0 0 0,0 0-1,0 0 1,1 0 0,-1 0 0,0 0-1,0 0 1,0 0 0,1 0-1,-1 0 1,0 0 0,0 1-1,0-1 1,1 0 0,-1 0 138,8 2 209,0 1-1,-1 0 1,1 0 0,-1 0-1,0 1 1,0 0-1,10 8 1,45 42 1730,-43-36-1631,34 32 958,47 59 1,-71-74-757,-2 1 1,43 78 0,-56-84-304,-1 0 1,14 53 0,6 66 825,-26-110-906,-2-1 0,-1 1 1,-3 1-1,0-1 0,-7 48 1,3-65-287,-1 1 1,-1-1-1,-1 0 1,-1 0 0,-1-1-1,-1 0 1,0 0 0,-2-1-1,0-1 1,-19 26-1,10-22-642,-1 0-1,-1-1 1,-38 29-1,-33 12-3905,80-54 3195,-1-1 1,-22 8 0,28-13-357,1-1 0,-1-1 0,0 1 1,-13-1-1,21-1 1638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21.8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52 3808,'-5'3'4506,"5"0"-3113,1-2-1100,-1 0-1,0 0 1,0 0-1,0-1 1,0 1-1,0 0 1,0 0-1,0 0 1,-1-1-1,-4 9 7166,-1-12-4434,6 2-2983,1-1-1,-1 1 1,1 0 0,0 1-1,-1-1 1,1 0 0,0 0-1,0 0 1,0 0 0,-1 0-1,1 1 1,0-1 0,0 0-1,0 1 1,0-1 0,0 1-1,2-1 1,18-9 134,-7 5 15,1 0 0,-1 1 0,1 1 0,-1 0 1,1 1-1,0 1 0,0 0 0,22 2 1,-26 0 298,-10 0-508,0-1 0,0 0 0,0 1 0,0-1 0,0 0 0,0 0 0,-1 0 0,1 0 0,0 0 0,0 0 0,0 0 0,0 0 0,0 0 0,0 0 0,0-1 0,0 1 0,0 0 0,0-1 0,-1 1 0,3-1 0,5-6-2417,-7 5 1445,0 0 1,1 1-1,-1 0 0,1-1 0,0 1 0,-1 0 0,1 0 1,0 0-1,0 0 0,0 0 0,0 0 0,2 0 0,8 0-1707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57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50 1568,'-3'-1'124,"1"0"1,0-1-1,0 1 0,0-1 1,1 0-1,-1 1 0,0-1 1,0 0-1,1 0 1,0 0-1,-3-5 0,1-7 6042,3 14-6057,1 0-1,-1-1 1,0 1 0,1 0-1,-1 0 1,0 0-1,1 0 1,-1 0-1,0 0 1,1 0-1,-1 0 1,0-1-1,1 1 1,-1 0-1,0 0 1,0-1 0,1 1-1,-1 0 1,0 0-1,0-1 1,1 1-1,-1 0 1,0 0-1,0-1 1,0 1-1,1-1 1,-1 1-12,0 0 1,0-1-1,0 1 0,0 0 1,0 0-1,1-1 1,-1 1-1,0 0 0,0 0 1,0-1-1,1 1 1,-1 0-1,0 0 0,0 0 1,0 0-1,1-1 0,-1 1 1,0 0-1,0 0 1,1 0-1,-1 0 0,0 0 1,1 0-1,-1 0 1,0 0-1,0 0 0,1 0 1,-1 0-1,0 0 1,1 0-1,-1 0 0,0 0 1,0 0-1,1 0 0,-1 0 1,0 0-1,1 0 1,-1 0-1,0 0 0,0 0 1,1 1-1,-1-1 1,0 0-1,0 0 0,0 0 1,1 1-1,-1-1 0,2 1 6,0 1 0,0-1-1,-1 1 1,1-1 0,-1 1-1,1 0 1,-1-1 0,1 1-1,-1 0 1,0 0-1,0 0 1,0 0 0,0 0-1,0 0 1,0 0 0,0 5-1,1 5 211,0 0-1,0 14 0,0-9-87,20 269 2186,-17-18-1167,-5-111-696,22 271 449,-13-281-714,-9-145-865,0-4 22,-1 1 0,1-1 0,-1 0 0,0 1 1,1-1-1,-1 1 0,0 0 0,-2-3 0,-2-4-1083,-5-29-6912,1 10 3313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58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282 273 2144,'23'-10'5234,"-20"5"-3220,-1-10 724,-1 12-2454,0 1 1,-1-1 0,0 1-1,1-1 1,-1 1 0,-1-5-1,-2-22 2003,-14-51-1,15 72-2137,-1 0-1,0 1 1,0-1 0,0 1-1,-1-1 1,0 1 0,-1 0 0,1 0-1,-1 1 1,-1 0 0,-7-9-1,10 13-132,0 0-1,1 0 1,-1 1-1,0-1 1,0 1-1,0-1 1,0 1-1,0 0 1,0 0-1,0 0 1,0 1-1,-1-1 0,1 1 1,0 0-1,-4 0 1,2 0-17,0 1-1,0 0 1,1 0-1,-1 0 1,0 1 0,1-1-1,-1 1 1,1 0 0,-6 4-1,0 1-34,0 0-1,1 1 1,0 0-1,0 1 1,1 0-1,0 0 0,-9 14 1,9-11 65,0 1 0,1-1 1,1 1-1,0 0 0,-6 21 0,10-27-15,1 0 1,0 0-1,0 0 0,0 0 0,1 0 0,0 0 0,0 0 0,1 0 0,0 0 1,0 0-1,1 0 0,0-1 0,4 11 0,5 6 102,2-1 0,0 0 0,31 37-1,17 28 409,-48-64-334,-1 1 0,-1 1 0,-1 0 1,-1 0-1,-1 1 0,-2 0 0,0 0 0,-2 1 1,-1-1-1,-1 1 0,-1 27 0,-2-42-44,0 1 1,-1-1-1,0 0 0,-1 0 0,-5 15 0,5-20-231,0 1-1,-1-1 1,0 0-1,0 0 0,-1-1 1,0 1-1,0-1 1,-12 11-1,15-14-27,-10 7-3528,10-9 2254,2 0 1040,-1-1 1,1 0-1,-1 0 0,1 0 1,-1 0-1,1 0 0,-1 1 1,1-1-1,-1 0 0,1 0 1,-1 0-1,1 0 0,0 0 1,-1 0-1,1-1 0,-1 1 1,1 0-1,-1 0 0,1 0 1,-1 0-1,1 0 0,-1-1 1,1 1-1,-1-1 0,-7-8-5375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58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78 7808,'-16'-6'1016,"12"4"-666,-1 0 0,1 1 0,-1-1-1,0 1 1,1 0 0,-1 0 0,0 1 0,-8-1 2080,16 1-1033,389-24 5126,-297 6-6040,-11 1-412,-79 17-146,5-1-740,-19 22-15990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58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1 486 4640,'2'-5'8576,"0"5"-8329,1 0 1,0-1 0,0 1 0,0-1-1,-1 1 1,1-1 0,0 0-1,-1 0 1,1-1 0,-1 1 0,1 0-1,3-4 1,0 0 27,-1 1 0,0-1 1,0 0-1,7-11 0,-1-1-33,-1 0 0,14-32 0,-11 18-167,-1-1-1,11-49 1,-20 66 2,0-2-1,-1 1 1,-1 0 0,0 0-1,-1-1 1,-1 1 0,-4-20-1,4 31-18,0 0-1,0 0 0,-1 0 1,0 0-1,0 1 0,-5-9 0,6 12-56,1 0 1,-1 0-1,1 0 0,-1 0 0,0 0 0,1 1 0,-1-1 0,0 0 0,0 0 0,1 1 0,-1-1 1,0 1-1,0-1 0,0 1 0,0-1 0,0 1 0,0-1 0,0 1 0,0 0 0,0 0 0,0-1 1,0 1-1,0 0 0,0 0 0,0 0 0,0 0 0,0 0 0,0 0 0,0 1 0,0-1 0,0 0 0,0 0 1,0 1-1,0-1 0,0 0 0,0 1 0,-1 0 0,-1 1 1,1 0 1,0 0-1,-1 0 0,1 1 1,0-1-1,0 0 0,1 1 1,-1-1-1,0 1 0,-1 4 0,-11 30 179,10-24-110,-3 7 314,1 1-1,-6 39 1,10-48-226,1 0 0,1 0 0,0 0 0,0 0 0,1-1 0,5 22 0,-4-26-132,1 0 0,0 0 1,0-1-1,1 1 0,-1-1 0,1 0 0,1 0 0,-1 0 1,1-1-1,0 1 0,0-1 0,1-1 0,-1 1 1,1-1-1,13 8 0,-4-4 1,1 0 0,0-2 0,1 1 0,-1-2 0,27 6 0,-19-7-691,-1-1 0,40 1 0,-46-4-959,0-1-1,0-1 1,0 0-1,25-8 1,-40 10 1267,0-1 0,1 1 1,-1-1-1,0 0 0,0 0 1,0 0-1,0 0 0,0 0 1,0 0-1,0-1 0,0 1 1,0-1-1,0 1 0,-1-1 1,1 0-1,-1 1 0,1-1 1,-1 0-1,0 0 0,0 0 1,0 0-1,0 0 1,0-1-1,0 1 0,0 0 1,-1 0-1,1-3 0,5-41-1810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2:59.5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 5216,'-8'-6'1738,"8"6"-1667,0 0 0,0 0 0,0 0-1,0 0 1,-1 0 0,1 0 0,0 1 0,0-1 0,0 0 0,0 0-1,0 0 1,0 0 0,-1 0 0,1 0 0,0 0 0,0 0-1,0 0 1,0 0 0,0 1 0,0-1 0,0 0 0,0 0 0,0 0-1,-1 0 1,1 0 0,0 0 0,0 1 0,0-1 0,0 0 0,0 0-1,0 0 1,0 0 0,0 0 0,0 1 0,0-1 0,1 23 3220,0-17-3591,7 78 2945,6 523 3451,-10-187-4187,-2-226-1182,1-4-4169,-5-203-2299,1 9 5020,1 1 1,-1 0 0,1-1 0,0 1-1,0 0 1,0-6 0,10-38-2624,7-13-336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0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69 6240,'-44'-14'3280,"43"14"-3196,1 0 1,0-1 0,-1 1 0,1 0-1,-1 0 1,1 0 0,0 0 0,-1 0-1,1 0 1,0 0 0,-1-1 0,1 1-1,0 0 1,-1 0 0,1 0 0,0-1-1,-1 1 1,1 0 0,0-1 0,-1 1-1,1 0 1,0 0 0,0-1 0,0 1-1,-1-1 1,1 1 0,0 0 0,0-1-1,0 1 1,0 0 0,0-1 0,-1 1-1,1-1 1,0 1 0,0 0 0,0-1-1,0 1 1,0-1 0,0 1 0,1 0-1,-1-1 1,0 1 0,0-1 0,0 1-1,0 0 1,0-1 0,0 1 0,1 0-1,-1-1 1,0 1 0,0 0 0,1-1-1,-1 1 1,0 0 0,0-1 0,1 1-1,-1 0 1,0 0 0,1-1 0,-1 1-1,1 0 1,1-2 182,1-1-1,-1 1 1,1 1-1,-1-1 1,1 0-1,4-1 0,11-3 211,0 2-1,0 0 1,0 1-1,0 1 1,30 0-1,-41 2-397,1 0 1,-1 1-1,1 0 0,-1 0 0,0 1 1,0 0-1,0 0 0,0 1 0,0 0 1,8 4-1,-12-5-44,-1 0 1,1 0-1,0 0 0,-1 0 1,1 0-1,-1 0 0,0 1 0,1-1 1,-1 1-1,0 0 0,-1 0 1,1 0-1,0 0 0,-1 0 1,0 0-1,0 0 0,0 0 1,0 0-1,0 0 0,0 1 0,-1-1 1,0 0-1,0 1 0,0 6 1,-2 7 191,-1 0 0,-1 1 0,-8 22 0,-24 50 558,22-56-340,10-25-255,1-1 0,1 0-1,-1 1 1,1-1 0,1 1 0,-2 13-1,3-21-164,0 0-1,0-1 0,0 1 1,0 0-1,0-1 0,0 1 1,1 0-1,-1-1 0,0 1 1,0-1-1,0 1 0,1 0 1,-1-1-1,0 1 0,1-1 1,-1 1-1,0-1 0,1 1 1,-1-1-1,1 1 0,-1-1 1,1 0-1,-1 1 0,1-1 1,0 1-1,0-1 7,0 1-1,1-1 1,-1 1-1,0-1 1,1 0-1,-1 0 1,0 0-1,1 0 1,-1 0 0,1 0-1,1 0 1,2-2 70,1 1-1,0-1 1,-1 1 0,10-6 0,-4 1-86,0-1-1,0-1 0,-1 0 1,14-14-1,12-10-3136,-34 31 2753,-1 0 1,0 0-1,1 0 1,-1 0-1,1 0 1,-1 0-1,1 1 1,0-1-1,-1 1 1,1-1-1,0 1 1,-1-1-1,1 1 1,0 0-1,-1 0 1,4 0-1,-2 1-817,1 0-1,0 0 1,-1 0-1,1 0 1,5 4 0,-2-2 894,24 10-5206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1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29 2912,'-5'-16'18741,"24"18"-17393,31 3-1827,-7-5 863,73-10 0,16 0-16,-6 15 405,-125-5-661,-11 0-7386,2-4 4495,-2 3-2335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1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18 108 5632,'-5'-13'947,"4"10"-598,0-1 0,-1 1-1,1 0 1,-1 0 0,-3-5 0,5 7-50,1-1 0,-1 1 0,1-1-1,0 1 1,-1 0 0,1-1 0,0 1 0,0 0 0,0-1 0,0 1 0,0 0 0,0 0 0,0 0 0,2-2 0,0 1 454,-1 0-373,-1 0-1,1 1 1,0-1 0,0 1 0,1-1 0,-1 1-1,0 0 1,0 0 0,0 0 0,1 0 0,-1 1-1,1-1 1,-1 0 0,4 1 0,5-1 198,0 1 0,13 0 0,-2 1 375,34 3 379,-39-1-976,0-2 0,27-1 0,128-28-2458,-133 21-431,1 4-3536,-7 5 1776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2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200 498 1888,'-5'0'13976,"-7"4"-11005,-12 9-3204,-24 13 889,35-20-492,0 1 0,1 0 0,-18 13 0,27-17-125,-1 1 0,0-1 0,1 1 0,0 0-1,-1 0 1,2 0 0,-1 1 0,0-1 0,1 1 0,0-1 0,0 1-1,0 0 1,-2 9 0,4-8 37,-1-1 1,1 0-1,0 1 0,0-1 1,1 0-1,-1 1 0,1-1 1,0 0-1,3 7 1,-1 0 130,-3-11-191,0-1 0,0 0 0,0 1 0,1-1 0,-1 0 0,0 1 0,0-1 1,0 1-1,0-1 0,0 0 0,1 1 0,-1-1 0,0 0 0,0 0 0,1 1 0,-1-1 1,0 0-1,0 1 0,1-1 0,-1 0 0,0 0 0,1 0 0,-1 1 0,0-1 0,1 0 1,-1 0-1,0 0 0,1 0 0,-1 0 0,1 0 0,-1 0 0,0 0 0,1 0 0,-1 0 1,0 0-1,1 0 0,1 0 23,0-1 0,-1 1 0,1-1 0,-1 0 1,1 1-1,-1-1 0,1 0 0,-1 0 0,2-1 0,24-26 414,81-104 160,-99 119-581,11-22 0,6-7-475,-23 36 144,-4 5 66,-6 12 8,3 0 333,1 0 1,0 0-1,0 1 1,1-1-1,0 1 1,1 0-1,1-1 1,0 1-1,0 0 0,1-1 1,1 1-1,0 0 1,1-1-1,7 22 1,-10-31-79,1-1 0,-1 0-1,1 0 1,-1 0 0,1 0 0,0 0 0,-1 0 0,1 0 0,0 0 0,0 0 0,0 0 0,0 0 0,0 0 0,0 0 0,0-1 0,0 1 0,1 0 0,0 0 2,-1-1 0,1 0 1,-1 0-1,1 1 0,-1-1 1,1 0-1,0-1 0,-1 1 0,1 0 1,-1 0-1,1-1 0,-1 1 1,1 0-1,-1-1 0,3-1 1,38-18 289,65-41 0,-24 13-300,38-25-267,-112 70 176,0 3-11,-8 1 69,-1 0 0,1-1 0,-1 1 1,1 0-1,-1-1 0,1 1 1,-1 0-1,1 0 0,-1-1 0,0 1 1,1 0-1,-1 0 0,0 0 1,0-1-1,1 1 0,-1 0 1,0 0-1,0 0 0,0 0 0,0-1 1,0 1-1,0 0 0,0 0 1,-1 0-1,1 0 0,0 0 0,0-1 1,-1 1-1,0 1 0,-11 25 180,11-24-150,-8 14 241,-1 0 0,0-1 0,-14 17 0,24-33-255,0 0 0,0 0 0,0 0 0,0 0 0,0 0-1,0 0 1,0 0 0,0 0 0,0 0 0,0 0 0,0 0 0,0 0 0,1 0 0,-1 0-1,0 0 1,0 0 0,0 0 0,0 0 0,0 0 0,0 0 0,0 0 0,0 0-1,0 0 1,0 0 0,0 0 0,0 1 0,0-1 0,0 0 0,0 0 0,0 0 0,0 0-1,0 0 1,0 0 0,0 0 0,0 0 0,0 0 0,0 0 0,0 0 0,0 0-1,0 0 1,0 0 0,0 1 0,0-1 0,0 0 0,0 0 0,0 0 0,0 0-1,0 0 1,0 0 0,0 0 0,0 0 0,0 0 0,0 0 0,0 0 0,0 0 0,0 0-1,0 0 1,0 0 0,0 1 0,11-5 48,14-7 65,29-21 250,-39 22-521,1 1 0,32-15 1,-37 19 61,-9 5 63,-1-1 0,0 0 0,1 1 0,-1-1 0,0 1 0,1-1 1,-1 1-1,0 0 0,1 0 0,2-1 0,-4 2 21,1-1 1,-1 0 0,1 1-1,-1-1 1,1 1 0,-1-1 0,1 1-1,-1-1 1,1 1 0,-1-1-1,0 1 1,1-1 0,-1 1 0,0 0-1,0-1 1,1 1 0,-1-1-1,0 1 1,0 0 0,0-1 0,0 1-1,0 0 1,0-1 0,0 1-1,0 0 1,0-1 0,0 1-1,0 0 1,0 0 0,0 110 230,0-110-219,-1 0 1,1 0-1,0 0 0,0 0 0,0-1 1,1 1-1,-1 0 0,0 0 1,0 0-1,0 0 0,1 0 1,-1 0-1,1 0 0,-1-1 1,0 1-1,1 0 0,-1 0 1,1-1-1,0 1 0,-1 0 1,1-1-1,0 1 0,-1 0 0,1-1 1,0 1-1,0-1 0,-1 1 1,2 0-1,0-1-3,0 1 0,0-1 0,0 0 0,0 0 0,0 0 0,0 0 0,0 0 0,0-1 0,0 1-1,0 0 1,0-1 0,0 0 0,2 0 0,76-31-179,31-11 413,-107 42-229,100-38 82,-101 38-101,0-1 1,0 1 0,0-1-1,-1 0 1,1 0-1,2-3 1,-4 5 8,-1 0 0,0 0 0,0 0 0,0 0 0,0 0 0,0-1 0,0 1 0,0 0 0,0 0 0,0 0 0,0 0 0,0 0 0,0 0 0,0 0 0,0 0 0,0 0 0,0 0 0,0 0 0,0 0 0,0 0 0,0 0 0,0 0 0,0-1 0,0 1 0,0 0 0,0 0 0,0 0 0,0 0 0,0 0 0,0 0 0,0 0 0,0 0 0,0 0 0,0 0 0,0 0 0,0 0 0,0 0 0,0 0 0,0 0 0,0-1 0,0 1 0,0 0 0,0 0 0,0 0 0,0 0 0,0 0 0,0 0 0,-1 0 0,1 0 0,0 0 0,0 0 0,0 0 0,0 0 0,0 0 0,0 0 0,0 0 0,0 0 0,0 0 0,-7 0-117,-9 2-84,2 1 139,1 1 0,-1 0 1,0 1-1,1 1 1,0 0-1,1 1 1,-1 0-1,1 1 1,-21 18-1,24-19 57,1 2 0,0-1 1,0 1-1,0 0 0,2 0 0,-1 1 1,1 0-1,0 0 0,1 1 0,0 0 0,1 0 1,-5 17-1,9-28 10,0 1 0,0-1 0,0 0 0,-1 0 1,1 1-1,0-1 0,0 0 0,0 1 0,0-1 0,0 0 0,0 1 0,0-1 1,0 0-1,0 0 0,0 1 0,0-1 0,0 0 0,0 1 0,0-1 0,0 0 1,0 1-1,1-1 0,-1 0 0,0 0 0,0 1 0,0-1 0,0 0 0,0 0 1,1 1-1,-1-1 0,0 0 0,0 0 0,1 0 0,-1 1 0,0-1 0,0 0 1,1 0-1,-1 0 0,0 0 0,0 1 0,1-1 0,-1 0 0,1 0 0,0 0 12,0 0 0,0-1 0,0 1 0,0 0 0,0 0 0,0-1 0,0 1 0,0-1-1,0 1 1,0-1 0,-1 1 0,1-1 0,1 0 0,91-86 423,-65 61-504,-15 13-154,1 0 0,28-19 0,-42 45-89,-8 28 198,-1-1 0,-3-1 0,-25 59-1,28-74 120,-10 23 113,-2-1 1,-2-2-1,-2 0 1,-44 59-1,67-101-102,-23 28 165,23-28-125,0 0 0,-1 0 0,1 0 0,0 0 0,0-1 0,-1 1 0,1-1 0,-1 0-1,1 0 1,-1 0 0,-3 1 0,6-2-38,-1 1-1,0-1 0,1 0 1,-1 0-1,1 0 1,-1 0-1,0 0 1,1-1-1,-1 1 1,1 0-1,-1 0 0,1 0 1,-1 0-1,0-1 1,1 1-1,-1 0 1,1 0-1,-1-1 0,1 1 1,-1 0-1,1-1 1,0 1-1,-1-1 1,0 0-1,0 0 1,0-1 1,1 1-1,-1-1 1,0 1-1,1-1 0,-1 0 1,1 1-1,-1-4 1,0-3-35,0 0 1,2-14 0,-1 22 13,2-23-64,2 0 0,0 0 0,1 0 0,2 0 0,0 1 0,18-36 0,-17 43 55,2 0 1,-1 1-1,2 0 1,0 0-1,1 1 1,0 0-1,1 1 1,0 1-1,1 0 1,0 1 0,24-14-1,14-2-8,1 2-1,66-19 0,48-23 7,-146 56 63,0-1 0,0-2-1,-1 0 1,33-29 0,-39 28-22,-1 1 0,0-2 0,-1 0 0,-1 0 0,0-1 0,13-27 1,-3-2-127,19-55 0,-33 79 108,-2 0 0,0 0 1,-1-1-1,0 1 1,-1-28-1,-3 43-80,0 0-1,-1 1 1,0-1-1,0 0 1,0 1 0,-5-11-1,6 14 32,-1 1 0,0-1 0,0 0 0,1 1-1,-1-1 1,-1 0 0,1 1 0,0-1 0,0 1 0,0 0 0,-1-1-1,1 1 1,-1 0 0,1 0 0,-1 0 0,1 0 0,-1 0-1,0 0 1,0 0 0,1 0 0,-1 1 0,0-1 0,-3 0 0,1 1 20,1 1 0,-1-1 0,1 1 0,-1-1 1,1 1-1,-1 0 0,1 0 0,0 1 0,0-1 1,-1 1-1,1-1 0,0 1 0,0 0 0,1 0 1,-1 1-1,0-1 0,1 1 0,-1-1 0,1 1 1,-3 3-1,-5 8 22,1 0 1,0 0-1,-6 16 1,-19 47-1,-40 135 1,67-188 69,1 0 0,1 0 0,1 0 0,2 1 0,0 0 0,2-1 0,0 1 0,2 0 1,0-1-1,2 1 0,9 30 0,-13-54-57,1 1 1,-1-1-1,0 0 0,1 1 1,-1-1-1,1 0 1,0 1-1,0-1 0,-1 0 1,1 0-1,0 0 0,0 1 1,0-1-1,0 0 1,0 0-1,0-1 0,0 1 1,1 0-1,-1 0 1,0 0-1,0-1 0,1 1 1,-1-1-1,0 1 0,1-1 1,-1 1-1,0-1 1,1 0-1,-1 0 0,1 0 1,-1 0-1,1 0 1,-1 0-1,0 0 0,1 0 1,-1 0-1,1-1 0,-1 1 1,0-1-1,1 1 1,-1-1-1,0 1 0,1-1 1,-1 0-1,0 1 0,2-2 1,4-5 29,0 1-1,0-1 1,0 0 0,-1-1-1,0 1 1,-1-1 0,8-14-1,-1 3 15,-11 18-59,3-6 13,1 0 0,-1-1 0,0 1 0,3-10-1,-7 16-32,1-1 0,-1 1 0,1 0 0,-1 0-1,0 0 1,1 0 0,-1-1 0,0 1 0,0 0-1,0 0 1,0-1 0,0 1 0,0 0 0,0 0-1,0 0 1,-1-1 0,1 1 0,0 0 0,-1 0-1,1 0 1,-1 0 0,1-1 0,-1 1 0,0 0-1,0 0 1,1 0 0,-1 0 0,0 1 0,0-1-1,0 0 1,0 0 0,0 0 0,0 1 0,0-1-1,0 0 1,0 1 0,-2-1 0,1 0-11,0 1 0,1 0-1,-1 0 1,0 0 0,1 0 0,-1 1 0,0-1 0,1 0-1,-1 1 1,0-1 0,1 1 0,-1-1 0,1 1 0,-1 0 0,1 0-1,-1 0 1,1 0 0,0 0 0,-1 0 0,1 0 0,0 0-1,0 0 1,0 1 0,-1-1 0,0 2 0,-3 5-28,-1-1 1,1 1-1,-5 10 0,5-8 65,1 1 1,0-1-1,1 1 0,0 0 0,1 0 0,-2 21 0,3-22-5,1-1-1,0 1 1,1 0-1,0 0 1,0-1 0,1 1-1,0-1 1,4 12-1,-4-17 46,0 0-1,0 0 1,0 0-1,0 0 1,1-1-1,-1 1 1,1-1-1,0 1 1,0-1-1,6 4 0,-7-5-11,1-1 0,-1 1 0,1-1-1,-1 0 1,1 1 0,0-1 0,-1-1-1,1 1 1,0 0 0,0-1 0,0 1-1,0-1 1,0 0 0,0 0 0,0 0-1,-1 0 1,5-1 0,2-2 20,0 1 0,-1-1 0,1 0-1,-1-1 1,0 0 0,15-10 0,46-38 107,-47 34-182,184-156 87,-198 164-256,-8 8 38,-4 6-37,-45 56-201,-39 50 299,85-106 98,-51 66 210,45-60-141,0 0 0,-1-1-1,0 0 1,-17 11 0,26-19-68,0-1 1,0 1 0,1-1-1,-1 1 1,0-1-1,0 1 1,1-1 0,-1 1-1,0-1 1,0 0-1,0 1 1,0-1 0,0 0-1,0 0 1,1 0-1,-1 1 1,0-1-1,0 0 1,0 0 0,0-1-1,0 1 1,0 0-1,0 0 1,0 0 0,0-1-1,0 1 1,1 0-1,-1-1 1,0 1 0,0 0-1,0-1 1,1 0-1,-1 1 1,0-1 0,0 1-1,1-1 1,-1 0-1,1 1 1,-1-1 0,1 0-1,-1 0 1,1 1-1,-1-1 1,1 0-1,-1 0 1,1 0 0,0 0-1,0 0 1,-1 1-1,1-3 1,-1-1 2,0 0-1,1 0 1,-1 0 0,1 0-1,0 0 1,0 0 0,1 0-1,-1 0 1,1 0 0,1-6-1,0 7-11,0-1 0,0 1-1,0 0 1,0 0 0,0 0-1,0 0 1,1 0 0,0 0-1,-1 1 1,1-1 0,0 1-1,0 0 1,1 0 0,-1 0-1,0 0 1,1 1 0,-1-1 0,1 1-1,-1 0 1,1 0 0,0 0-1,3 0 1,5-1 50,1 1 0,-1 0 1,1 1-1,-1 0 0,18 3 0,-2 2-15,0 1 1,-1 1-1,0 1 0,46 21 1,-22-8-1003,-34-16-2070,-1 2 1,31 16-1,-25-6-5338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3.9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 4480,'-15'-1'15411,"18"19"-16296,0 9 2038,1-11-690,-1 0-1,-1 1 0,-1-1 0,-1 18 1,3 26 164,-2-36-336,-1 28 0,0-20-41,0-31-320,-1 0 0,1 0 0,0 0 0,-1 0 0,1-1 0,-1 1 0,1 0 0,-1 0 0,1 0 0,-1-1 0,1 1 0,-2 0 0,-4 9-2807,5 3-850,1 5 1135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4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14 229 4736,'-14'-3'8613,"23"4"-7458,-1 0 1,1 0 0,12-1-1,-15 0-759,488-32 3794,-4-39-3649,-198 6-573,-139 17 421,-141 42-1635,-12 6 1144,0 0 0,0 0 0,0 0 0,0 0 0,0-1 0,0 1 0,0 0 0,0 0 0,0 0 0,0 0 0,0 0 0,0-1 0,0 1 0,0 0 0,0 0 0,0 0 0,0 0 0,0 0 0,0-1 0,0 1 0,0 0 0,0 0 0,0 0 0,0 0 0,-2-2-1530,0 2 1152,1 0 1,0-1-1,0 1 0,0 0 1,0 0-1,-1-1 0,1 1 0,0 0 1,0 0-1,-1 0 0,1 1 1,0-1-1,0 0 0,0 0 0,-2 1 1,-10 7-5201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4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36 6400,'-1'-1'139,"1"0"1,-1 0-1,0-1 1,1 1-1,-1 0 1,1-1-1,0 1 1,-1 0-1,1-1 1,0 1-1,0-1 1,0 1 0,0 0-1,0-1 1,0 1-1,0-1 1,0 1-1,0 0 1,1-1-1,5-6 6121,-3 12-5983,0 0 0,0 0-1,0 1 1,0-1 0,-1 1 0,0 0-1,1 0 1,-2 0 0,1 0 0,1 10-1,1 6 289,1 30 0,-4-36-296,6 119 1107,3 32-416,-8-75-614,-3-64-351,5 44 0,-3-69 27,-1 0 0,0 0-1,0 0 1,-1 0 0,1 0 0,0 0 0,-2 4 0,0 5-1232,2-10 928,-1-1 0,1 0 0,-1 0-1,0 0 1,1 0 0,-1 0 0,1 0 0,-1 0 0,0 0 0,1 0 0,-1 0-1,1 0 1,-1 0 0,1-1 0,-1 1 0,0 0 0,1 0 0,-1-1 0,1 1-1,-1-1 1,-10-8-6955,8-1 2645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5.4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13 4320,'-9'-10'1369,"10"10"-1321,-1 0-1,0-1 1,1 1-1,-1 0 1,1 0 0,-1-1-1,0 1 1,1 0-1,-1 0 1,1 0 0,-1 0-1,1 0 1,-1-1-1,1 1 1,4 1 4839,-14 12-135,-61 101-1154,-52 46-2807,75-108-391,-63 55 0,79-75-254,23-22-58,-1-1-1,0 0 1,-15 11-1,33-15 249,-6-5-302,0 1-1,0-1 0,0 0 1,0 0-1,0 0 1,0 0-1,0 0 0,0-1 1,3 0-1,11-2 76,85-6 30,163-18 527,-246 26-550,-1 1-1,32 2 1,1 1 71,-50-3-251,6 0-1250,0-10-6587,-6 8 7119,0 0 0,0 0 0,1 0 0,-1 1 0,3-3 1,-2 2 255,17-21-4631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6.2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 7712,'-1'0'193,"0"-1"0,0 1 0,0 0 0,0 0 0,0 0 0,0 0 0,0 1 0,0-1 0,0 0 0,0 0 0,1 0 0,-1 1 0,0-1 0,0 1 0,0-1 0,0 1 1,0-1-1,0 1 0,0 0 2,1 0 0,-1 0 0,1 0 0,0 1 0,0-1 0,0 0 0,0 0 0,0 0 0,0 0 0,0 0 0,0 0 0,0 0 0,1 1 0,0 16 479,7 290 4067,-10-229-4060,-3 1 0,-3-1 1,-22 87-1,4-41 194,25-117-213,2-23-188,-1 6-457,1 0 0,1-1 0,-1 1 0,2 0 0,-1 0 0,1 0 0,1 0 0,5-10 1,6-9-186,22-31 0,-25 43 116,1 0-1,1 0 1,30-26-1,54-35-258,-74 59 246,-20 15 30,0 0 0,0 0 1,1 1-1,-1-1 1,1 1-1,-1 0 0,1 0 1,0 0-1,0 1 1,0 0-1,5-1 0,-8 2 17,1 0 0,-1 0 0,1 0-1,-1 1 1,1-1 0,-1 1 0,0 0-1,1-1 1,-1 1 0,0 0 0,1 0-1,-1 0 1,0 1 0,0-1 0,0 1-1,0-1 1,0 1 0,0-1 0,-1 1-1,1 0 1,0 0 0,-1 0 0,2 3-1,0-1 41,-1 0 0,0 1 0,-1-1 0,1 0 0,-1 0 0,1 1 0,-1-1 0,-1 1 0,1-1 0,-1 1 0,0 0 0,0-1 0,0 1 0,0-1 0,-1 1 0,0-1 0,0 1 0,0-1 0,0 1 0,-1-1 0,0 0 0,-3 7 0,2-5 20,0-1 0,0 0 0,-1 0-1,0 0 1,0 0 0,0-1 0,0 1-1,-1-1 1,1 0 0,-1-1 0,0 1-1,0-1 1,-1 0 0,1 0 0,-1 0 0,-8 2-1,-28 8-158,42-13 114,0 0 1,-1 0-1,1 0 0,0 1 0,0-1 1,0 0-1,-1 0 0,1 1 1,0-1-1,0 0 0,0 0 0,0 0 1,0 1-1,0-1 0,0 0 1,0 1-1,-1-1 0,1 0 1,0 0-1,0 1 0,0-1 0,0 0 1,0 0-1,0 1 0,1-1 1,-1 0-1,0 1 0,0-1 1,0 0-1,0 0 0,0 1 0,0-1 1,0 0-1,0 0 0,1 0 1,-1 1-1,0-1 0,0 0 0,0 0 1,1 0-1,-1 1 0,0-1 1,0 0-1,0 0 0,1 0 1,-1 1-1,12 10 58,-11-11-52,12 12 133,0 0 0,-2 0 1,1 1-1,-2 0 0,0 1 1,11 18-1,-12-8 47,-7-20-150,-1 0-1,1 0 1,-1 0-1,1-1 1,0 1-1,5 6 1,-3-1-2016,-8-16-1415,-6-33-4197,3 6 4401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06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42 5216,'-2'0'-516,"-5"-4"390,0-1 5569,7 4-5111,0 1-1,0-1 1,0 1-1,0-1 1,0 1-1,0-1 1,0 1-1,0-1 1,0 1-1,0-1 1,0 0 0,0 1-1,0-1 1,1 1-1,-1-1 1,0 1-1,0 0 1,0-1-1,1 1 1,-1-1-1,0 1 1,1-1-1,-1 1 1,1 0-1,-1-1 1,0 1-1,1 0 1,0-1-1,1 0-156,0-1 0,-1 1 0,1 0 0,0 1-1,0-1 1,0 0 0,0 0 0,2 0 0,9-3 187,-7 2-299,0 1 1,0 0-1,0 0 0,0 1 0,1 0 0,-1 0 0,0 0 0,0 0 0,0 1 0,0 0 1,8 3-1,-9-3-36,-1 1 1,1 0 0,0 0-1,-1 0 1,1 1 0,-1-1-1,6 5 1,-9-5-11,1-1 0,-1 0-1,0 1 1,1-1 0,-1 1 0,0-1-1,0 1 1,0 0 0,-1-1 0,1 1 0,0 0-1,0 0 1,-1-1 0,1 1 0,-1 0-1,0 0 1,0 0 0,1 0 0,-1 0 0,0-1-1,-1 1 1,1 0 0,0 2 0,-6 18 240,-1-1 0,0 0 0,-17 32 0,12-28 184,-12 39-1,20-40 371,13-24-70,10-4-543,-1-1-1,31-12 1,-34 11-1211,0 1 1,0 0 0,1 1-1,30-4 1,-42 8 39,1 0 0,-1 0 0,1 1 1,-1-1-1,1 1 0,-1 0 0,0 0 0,1 1 1,7 3-1,3 4-5800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4.3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25 416,'0'-1'73,"0"1"-1,0-1 1,0 0 0,0 1 0,0-1-1,0 0 1,0 1 0,0-1-1,1 0 1,-1 1 0,0-1 0,0 0-1,0 1 1,1-1 0,-1 0-1,0 1 1,1-1 0,-1 1 0,1-1-1,-1 0 1,1 1 0,-1-1-1,1 1 1,-1 0 0,1-1-1,-1 1 1,1-1 0,-1 1 0,1 0-1,0-1 1,3-1 430,8-3 6998,-12 5-7396,0 0 0,0 0 0,1 0 0,-1 1 1,0-1-1,0 0 0,0 0 0,0 0 1,0 0-1,1 0 0,-1 0 0,0 0 1,0 1-1,0-1 0,0 0 0,0 0 1,0 0-1,0 0 0,0 0 0,1 1 0,-1-1 1,0 0-1,0 0 0,0 0 0,0 0 1,0 1-1,0-1 0,0 0 0,0 0 1,0 0-1,0 0 0,0 1 0,-1 7-806,-3 4 1203,0 0 1,0 0-1,-2 0 0,1 0 0,-1-1 1,-13 18-1,-53 55 687,49-59-917,0 1-1,-18 29 1,20-20-57,2 2 0,2-1 0,-17 50 1,-27 121 379,46-142-402,3 0-1,3 1 1,2 0 0,4 1 0,5 73 0,1-103-22,1-1-1,17 66 1,-15-82-113,0-1 0,2 1 0,0-1-1,1 0 1,1-1 0,16 24 0,-13-26 75,1 0-1,0-1 1,1-1-1,1 0 1,17 12-1,-32-25-223,0-1-1,0 1 1,0 0-1,0-1 1,0 1-1,0-1 1,0 0-1,0 1 1,1-1 0,-1 0-1,0 0 1,2 1-1,-1-1-444,0-1-1,0 1 0,0 0 1,-1-1-1,1 1 1,0-1-1,0 0 0,-1 1 1,1-1-1,0 0 1,3-2-1,-2 0-695,1 0-1,-1 0 1,0 0-1,1-1 1,-2 1-1,1-1 1,4-7-1,3-11-2201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5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16 2496,'-7'2'759,"18"-4"2540,-11 10-819,0-4-2024,0 0 0,0-1 0,1 1 0,0-1 0,0 1 0,0-1 0,0 1 0,0-1 0,1 0 0,-1 1 0,1-1 0,0 0 0,0 0 0,0 0 0,4 3 0,-4-4-348,0 0 0,1-1 0,-1 1 0,1-1 0,-1 0 1,1 1-1,0-1 0,-1 0 0,1 0 0,0-1 0,0 1 0,0-1 0,0 1 0,0-1 0,-1 0 0,1 0 0,0 0 0,0-1 0,0 1 0,0-1 0,0 1 0,4-2 0,-5 1-52,1 0 0,-1 0 0,1 0 0,-1 0 0,0 0-1,0-1 1,1 1 0,-1 0 0,0-1 0,0 0 0,0 0 0,0 1-1,-1-1 1,1 0 0,0-1 0,-1 1 0,1 0 0,-1 0-1,0-1 1,0 1 0,0 0 0,0-1 0,0 1 0,-1-1-1,1 1 1,-1-1 0,1 0 0,-1 1 0,0-1 0,0 0 0,0 1-1,0-1 1,-1-3 0,0 5-69,1 0 1,0 0-1,0 0 1,-1 0-1,1 0 1,-1 0-1,1 0 0,-1 0 1,1 1-1,-1-1 1,0 0-1,1 0 0,-1 1 1,0-1-1,0 0 1,1 1-1,-1-1 1,0 0-1,0 1 0,-2-1 1,1 0-14,0 0-1,-1 1 1,1-1 0,0 1 0,-1-1-1,1 1 1,-1 0 0,-3 1 0,-1-1-38,0 2 1,0-1 0,0 1 0,0 0-1,-7 3 1,-1 2 170,0 0 0,1 1-1,0 0 1,0 1 0,1 1 0,-21 18 0,28-22-60,1 1 0,0-1 0,0 1 1,0 0-1,1 0 0,0 0 0,0 1 0,1 0 1,0-1-1,0 1 0,1 0 0,0 0 1,0 1-1,0 14 0,1-13 1,1 0 0,1 1 0,0-1 1,0 0-1,1 0 0,0 0 0,1 0 0,0 0 0,0 0 1,1-1-1,1 1 0,6 10 0,-4-9 90,1-1 1,0 0-1,0 0 1,1-1-1,1 0 1,-1-1-1,1 0 1,1 0-1,15 9 1,-20-14-180,0-1 0,-1 1 0,1-1 0,0 0 0,0-1 0,0 1 0,1-1 0,-1 0 0,0-1 0,0 0 1,1 0-1,-1 0 0,0 0 0,0-1 0,1 0 0,-1-1 0,9-2 0,-10 2-842,1-1 0,-1 1-1,0-1 1,9-6 0,-9 5-639,-1 1 1,0-1-1,-1 0 1,1 0-1,5-7 0,7-13-3592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6.1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127 172 3552,'-3'0'986,"11"0"5804,-1 6-5105,-2 0-1339,0-1 0,1 0 0,-1-1 0,1 1 1,0-1-1,1 0 0,-1-1 0,1 0 0,9 4 0,-12-7-293,-1 0 0,0 0 0,1-1 0,-1 1 0,0-1 0,0 0 0,1 0 0,-1 0 0,0 0 0,0 0 0,0-1 0,0 0 0,-1 1 0,1-1 0,3-3 0,6-6 137,-1 0 0,-1 0 0,0-1 0,-1-1 0,0 0 0,0 0 0,11-27 0,-18 37-124,-1 0 0,0 0 0,0 0 0,0 0-1,0-1 1,0 1 0,-1 0 0,1 0 0,-1-1 0,0 1 0,0-1 0,0 1 0,-1 0-1,1-1 1,-1 1 0,-1-5 0,1 6-55,0 1 0,1 0 1,-1 0-1,0 0 0,0 0 0,0 0 0,1 0 0,-1 0 0,0 0 1,-1 1-1,1-1 0,0 0 0,0 0 0,0 1 0,0-1 0,0 1 1,-1-1-1,1 1 0,0 0 0,-1-1 0,-1 1 0,-31-3-117,-24 5 143,-69 14 1,24-3-3495,95-12 482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7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3552,'9'4'12945,"2"2"-6633,-4-3-8935,13 0 3058,0-1-1,1-1 1,37-2 0,-11 0-14,192-2 710,-210 6-1041,-27-3 12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30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10 295 4736,'-10'2'1729,"15"3"1201,17 4 293,-12-7-2672,0 0-1,-1-1 1,1 0 0,0 0-1,0-1 1,-1-1-1,1 1 1,0-2-1,0 1 1,-1-2-1,1 1 1,-1-1 0,13-5-1,-4-1-153,1 0 0,-2-1 0,1-1 0,-1 0 1,21-19-1,-17 9 48,0-1 1,30-42 0,-33 41 89,-15 18-473,1 0 1,-1 0 0,-1 0 0,1 0 0,-1 0 0,0-1 0,0 1-1,0-1 1,-1 1 0,1-1 0,-1 0 0,-1 1 0,1-11 0,-1 16-66,0 0 1,0 0-1,0 0 1,0 0-1,0 0 1,0-1 0,0 1-1,0 0 1,0 0-1,0 0 1,0 0-1,0 0 1,0 0 0,0 0-1,0 0 1,0-1-1,-1 1 1,1 0-1,0 0 1,0 0 0,0 0-1,0 0 1,0 0-1,0 0 1,0 0-1,0 0 1,0 0 0,0-1-1,0 1 1,-1 0-1,1 0 1,0 0-1,0 0 1,0 0 0,0 0-1,0 0 1,0 0-1,0 0 1,-1 0-1,1 0 1,0 0 0,0 0-1,0 0 1,0 0-1,0 0 1,0 0-1,0 0 1,0 0 0,-1 0-1,1 0 1,0 0-1,0 1 1,-9 4-45,-5 7 84,11-7-16,-1-1 1,0 1-1,1 0 1,0 0 0,0 0-1,1 0 1,-1 1-1,1-1 1,0 1-1,0-1 1,1 1-1,0 0 1,0-1-1,0 1 1,1 0-1,0 0 1,0 0-1,0 0 1,1-1-1,-1 1 1,1 0-1,1 0 1,-1-1-1,1 1 1,0-1-1,1 1 1,3 6 0,-5-11-11,0 0 0,0 0 0,0 0 0,0 0 1,0 0-1,0 0 0,0 0 0,1 0 1,-1-1-1,0 1 0,0 0 0,1-1 0,-1 1 1,0-1-1,1 0 0,-1 1 0,1-1 1,-1 0-1,1 0 0,-1 0 0,0 0 1,1 0-1,-1 0 0,1 0 0,-1 0 0,1-1 1,-1 1-1,0-1 0,1 1 0,-1-1 1,3-1-1,5-2 34,1-1 0,-1 0 0,12-10 0,-7 5-40,-2 3 19,0 1 0,14-5 0,17-9-134,-43 20 112,1 0 0,-1-1 0,0 1 1,0 0-1,1 0 0,-1 0 0,0 0 0,1-1 0,-1 1 0,0 0 0,0 0 0,1 0 0,-1 0 0,0 0 1,1 0-1,-1 0 0,0 0 0,1 0 0,-1 0 0,0 0 0,0 0 0,1 0 0,-1 0 0,0 0 0,1 0 1,-1 1-1,0-1 0,0 0 0,1 0 0,-1 0 0,0 0 0,1 1 0,-1-1 0,0 0 0,0 0 0,0 0 1,1 1-1,-1-1 0,0 0 0,0 0 0,0 1 0,0-1 0,1 0 0,-1 0 0,0 1 0,0-1 0,0 0 1,0 1-1,0-1 0,0 0 0,0 1 0,0-1 0,0 0 0,0 1 0,0-1 0,0 22 46,0-18-47,-1 1-10,1-1 1,0 0 0,-1 1 0,-2 6 0,2-5 100,-1 0 1,1 0-1,0 1 0,1 9 1,0-15-90,0-1 1,1 0-1,-1 1 1,0-1-1,1 0 1,-1 1 0,1-1-1,-1 0 1,0 0-1,1 0 1,-1 1-1,1-1 1,-1 0-1,1 0 1,-1 0-1,1 0 1,-1 0-1,1 0 1,-1 0-1,1 0 1,0 0-1,-1 0 0,9-1 2,0 0-1,0-1 1,0 0-1,-1-1 1,1 0 0,-1 0-1,14-7 1,-9 3 0,25-7 1,-15 7 34,-13 4-25,1 0 0,0 0-1,10 0 1,-17 2-13,0 1-1,-1 0 0,1 0 0,-1 1 1,1-1-1,-1 1 0,1 0 1,-1-1-1,1 2 0,-1-1 0,0 0 1,0 1-1,5 2 0,-2 1-11,0 0 1,0 0-1,0 1 0,-1 0 0,0 0 1,0 1-1,-1-1 0,6 12 0,5 5-110,-4-2 138,1 2-1326,6 5-5563,-14-21 2745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7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66 5472,'-4'-29'13040,"4"29"-12941,10-11 1668,16-9-1794,-25 19 36,1 0-1,0 1 0,0-1 0,0 0 0,0 1 1,0-1-1,0 1 0,0 0 0,0 0 0,0 0 1,0 0-1,0 0 0,0 0 0,0 0 0,0 0 1,0 1-1,0-1 0,0 1 0,0 0 0,-1 0 1,1-1-1,0 1 0,0 0 0,0 1 0,-1-1 1,1 0-1,-1 0 0,1 1 0,-1-1 0,2 3 1,0-1 34,-1 0 1,0 1-1,1 0 1,-2 0-1,1 0 1,0 0-1,-1 0 1,0 0 0,0 0-1,0 0 1,0 0-1,0 1 1,-1 4-1,0 2 31,-1-1-1,0 1 0,-1-1 1,0 1-1,-7 16 1,-22 47 172,2-10 401,15-32-418,-2 9 70,15-41-283,1 0 1,0 0-1,0 1 0,0-1 1,0 0-1,0 0 1,0 0-1,0 1 1,0-1-1,0 0 1,0 0-1,0 1 1,0-1-1,0 0 1,0 0-1,0 1 1,0-1-1,0 0 0,0 0 1,0 0-1,0 1 1,1-1-1,-1 0 1,0 0-1,0 0 1,0 1-1,0-1 1,0 0-1,1 0 1,-1 0-1,0 1 0,0-1 1,0 0-1,1 0 1,-1 0-1,0 0 1,12 1 323,15-8 34,-24 6-295,68-18-52,-61 18 61,4 0-248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8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14 7648,'-3'-2'741,"1"0"0,-1 0 0,0 1 1,0 0-1,0-1 0,-5 0 0,6 2-403,1-1 1,0 1-1,-1 0 0,1 0 0,0 0 0,-1 0 0,1 0 1,0 0-1,-1 0 0,1 0 0,0 0 0,-1 1 0,1-1 0,0 1 1,-1-1-1,1 1 0,0-1 0,0 1 0,-2 1 0,-7 6 341,1 1 0,1 0 0,-12 14 0,17-18-629,0-1 1,0 1-1,1 0 0,-1 0 1,1 0-1,0 1 0,1-1 1,-1 0-1,1 1 0,-1 6 1,0 1-98,1 1 0,0-1 0,1 0 0,1 1 1,0-1-1,0 1 0,1-1 0,5 15 0,-7-27-166,0 0-1,1 0 1,-1 0-1,0 0 0,1 0 1,-1 0-1,1 0 1,-1-1-1,1 1 0,0 0 1,-1 0-1,1 0 1,0 0-1,-1-1 1,1 1-1,0 0 0,0-1 1,0 1-1,0-1 1,0 1-1,0-1 0,1 1 1,-1-1-39,0 0-1,0 0 1,0 0 0,0 0-1,0-1 1,0 1 0,0 0-1,0-1 1,0 1 0,0-1-1,0 1 1,0-1 0,0 1-1,0-1 1,-1 0 0,1 1-1,0-1 1,0 0 0,-1 0-1,1 0 1,1-1 0,11-17-6132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8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37 8800,'-42'-28'3264,"21"28"-2528,-3-3-224,16 3-256,-2 0-256,2 0 1120,-2-5-608,7 5-576,-2 0 32,18 0-3776,5 8 2688,5-3-4576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9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91 299 4800,'-1'-1'221,"-4"-3"955,5 4-1137,-1 0-1,1 0 0,0 0 1,0 0-1,0 0 0,0 0 1,0 0-1,-1 1 0,1-1 1,0 0-1,0 0 0,0 0 1,0 0-1,0 0 0,0 0 1,0 1-1,0-1 0,0 0 1,0 0-1,-1 0 0,1 0 1,0 1-1,0-1 0,0 0 1,0 0-1,0 0 0,0 0 1,0 1-1,0-1 0,0 0 1,0 0-1,0 0 0,0 0 1,1 1-1,-1-1 0,0 0 1,-6 1 3187,2 0-2609,0 0-1,0 1 0,0-1 1,0 1-1,0 0 0,0 0 1,0 1-1,0-1 0,1 1 0,-7 6 1,7-6-570,0 1 0,1-1 0,-1 1 0,1-1 0,0 1 0,0 0 0,0 0 0,0 0 0,1 0 0,0 0 0,-1 1 0,1-1 0,1 0 0,-1 1 0,1-1 0,0 0 1,0 1-1,0-1 0,0 1 0,1-1 0,0 0 0,0 0 0,0 1 0,0-1 0,1 0 0,-1 0 0,1 0 0,2 4 0,0-3 50,-1 1 1,1-1-1,0 0 1,1 0-1,-1 0 1,9 7-1,-12-11-59,1-1 0,-1 1 0,0 0 0,0 0 0,0 0 0,1-1 0,-1 1 0,0 0-1,1-1 1,-1 1 0,0-1 0,1 0 0,-1 1 0,1-1 0,-1 0 0,1 0 0,-1 0 0,0 0 0,1 0 0,-1 0 0,1 0 0,-1-1 0,1 1 0,-1-1 0,0 1 0,1-1 0,-1 1-1,0-1 1,1 1 0,-1-1 0,0 0 0,0 0 0,0 0 0,0 0 0,2-1 0,1-4 51,0 1 0,0-1-1,-1 0 1,1 0 0,-1 0 0,-1 0-1,1 0 1,-1-1 0,0 1 0,-1-1-1,1 0 1,-1 1 0,0-1 0,-1 0-1,0-13 1,-2-1-56,-1 1 0,0-1 0,-12-38 0,3 26 34,-1 2 1,-27-47-1,24 48-13,13 25-51,1 0 1,-1-1-1,1 1 1,0-1-1,0 1 1,0-7-1,1 11-11,1-1 0,0 1-1,0 0 1,0-1 0,0 1 0,1-1-1,-1 1 1,0 0 0,0-1 0,1 1-1,-1 0 1,1-1 0,-1 1 0,1 0-1,0 0 1,0-1 0,-1 1 0,1 0-1,0 0 1,0 0 0,0 0 0,0 0-1,0 0 1,0 0 0,0 0 0,1 1-1,-1-1 1,0 0 0,0 1 0,1-1-1,0 0 1,1 0 32,1 0 0,-1 1 0,0-1 1,1 1-1,-1-1 0,0 1 0,1 0 0,-1 0 0,0 0 0,0 1 1,1-1-1,-1 1 0,0 0 0,5 2 0,6 2 79,0 2-1,13 7 0,2 1 8,-17-10-54,15 8 109,0-1-1,1-1 1,1-2 0,41 8 0,-53-16-16,-16-10-6302,-19 42-7197,10-21 10363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19.6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14 296 5824,'-5'0'687,"5"0"-637,0 0 0,-1 0-1,1-1 1,0 1 0,0 0 0,0 0 0,-1 0 0,1 0-1,0 0 1,0 0 0,0 0 0,-1 0 0,1 0 0,0 0 0,0 0-1,-1 0 1,1 0 0,0 0 0,0 0 0,-1 0 0,1 0 0,0 0-1,0 0 1,0 0 0,-1 1 0,1-1 0,0 0 0,0 0 0,0 0-1,-1 0 1,1 0 0,0 1 0,0-1 0,0 0 0,0 0-1,-1 0 1,1 0 0,0 1 0,0-1 0,0 0 0,0 0 0,0 0-1,0 1 1,0-1 0,0 0 0,0 0 0,0 1 0,0-1 0,0 0-1,0 0 1,0 1 0,0-1 0,0 0 0,0 0 0,0 0 0,0 1-1,0-1 1,0 0 0,0 1 0,0 4 2010,10-15 1747,-7 7-3283,2-3-229,0-1 1,-1 0 0,0 0-1,-1 0 1,0-1 0,0 1-1,2-9 1,3-7-43,1 1-110,36-85 242,-42 101-348,0 0 0,-1 0 0,0 0 0,0 0 0,2-12 0,-4 17-34,0 0 0,0 0 0,1 0 0,-1 0 1,0 0-1,0 0 0,0 0 0,0 0 0,0 0 0,-1 0 0,1 0 0,0 0 0,0 0 0,-1 0 0,1 0 0,0 0 1,-1 0-1,1 0 0,-1 1 0,0-1 0,1 0 0,-1 0 0,1 0 0,-1 1 0,0-1 0,0 0 0,1 1 0,-1-1 0,0 1 1,0-1-1,0 1 0,0-1 0,0 1 0,0-1 0,0 1 0,1 0 0,-1 0 0,0-1 0,0 1 0,0 0 0,0 0 1,0 0-1,-2 0 0,1 0 48,0 1 1,-1-1-1,1 1 1,0-1 0,-1 1-1,1 0 1,0 0-1,0 0 1,0 0-1,0 0 1,0 0 0,0 1-1,0-1 1,0 1-1,0-1 1,0 1-1,1 0 1,-1-1 0,-2 5-1,0 0 78,0 1-1,1 0 1,-1-1 0,-4 15-1,2-1 134,1 1 0,0 0 0,1 0 0,2 0 0,0 1 0,1-1 0,4 37 0,-2-51-175,0 0 0,1 0 0,0 0 0,0 0 0,1 0-1,0-1 1,0 1 0,6 9 0,-7-13-57,1 0 0,-1 1 1,1-1-1,0 0 0,0 0 0,0 0 1,0-1-1,0 1 0,0-1 0,1 0 1,-1 0-1,1 0 0,0 0 0,-1 0 1,1-1-1,5 2 0,3-2-146,0 0 0,0 0 0,1-1 0,-1-1 0,0 0 0,0 0 0,20-6 0,-9 1-1494,-1-1-1,0-2 0,21-11 1,-1-4-5819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0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74 85 2976,'-1'0'193,"-2"1"105,0-1 0,0 0 0,0-1 0,0 1 0,-1-1 0,-2 0 0,-5-5 4201,-26-16 6910,42 20-10634,6-2-543,16-1 120,0 0 1,31 0-1,-9 0-278,94-7-80,-139 11-324,0 0 1,0 0-1,0 0 0,0 0 0,4-3 0,-5 3-1407,0 0 0,0 0 0,-1 0 0,1 0 0,0 0 0,6 0 0,-3 9-5276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0.8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7712,'1'0'409,"0"1"1,0-1-1,0 0 1,-1 0-1,1 1 1,0-1-1,0 0 1,0 1-1,0-1 0,0 1 1,-1-1-1,1 1 1,0-1-1,0 1 1,-1 0-1,1-1 1,-1 1-1,1 0 1,0-1-1,0 2 1,1 2 227,0-1 0,0 1 1,0 0-1,2 7 0,-1 2 34,0-1-1,3 22 1,-6-16-262,0 1 1,-1-1-1,-5 28 1,0-3-150,-12 99-1337,18-129-273,0-12 1241,0-1 0,0 0 0,0 0 1,0 0-1,0 1 0,0-1 0,0 0 0,0 0 1,0 0-1,0 0 0,1 1 0,-1-1 0,0 0 1,0 0-1,0 0 0,0 0 0,0 0 0,0 1 1,0-1-1,1 0 0,-1 0 0,0 0 0,0 0 0,0 0 1,0 0-1,0 0 0,1 1 0,-1-1 0,0 0 1,0 0-1,0 0 0,1 0 0,0-1-577,1 0-1,0 0 1,0 0-1,-1 0 1,1 0-1,0 0 1,-1 0 0,1-1-1,-1 1 1,0-1-1,2-1 1,22-25-3175,2-5 586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1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 6976,'-8'-9'1872,"8"9"-1846,0 0 0,0 0-1,0 0 1,0 0 0,0 0-1,0 0 1,0 0 0,1 0-1,-1-1 1,0 1 0,0 0-1,0 0 1,0 0 0,0 0-1,0 0 1,0 0 0,0 0-1,0 0 1,0 0 0,0 0-1,1 0 1,-1 0 0,0 0-1,0 0 1,0 0 0,0 0-1,0 0 1,0 0 0,0 0-1,0 0 1,0 0 0,1 0-1,-1 0 1,0 0 0,0 0-1,0 0 1,0 0-1,0 0 1,0 0 0,0 0-1,0 0 1,1 0 0,-1 0-1,0 0 1,0 0 0,0 0-1,0 0 1,0 0 0,0 0-1,23 11 1380,6 10-97,0 2 0,-1 1 0,47 53-1,-59-59-935,-1 1-1,-1 1 0,-1 0 0,0 1 0,16 37 1,-7-3 362,16 62 0,-19-44 151,-3 0-1,8 99 0,-16-69-186,-7 111-1,-5-157-512,-1 0 0,-25 102 0,24-139-242,-1 1 0,0-1 0,-1 0 0,-2-1 0,0 0 0,0-1 0,-15 19 0,10-18-739,0-1 1,-2 0 0,-23 20 0,-1-4-3733,5-2 1355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2.3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12 4480,'-5'-12'6976,"5"17"-6395,-3 7-154,-1 0 1,0 0-1,0 0 0,-1 0 1,-1-1-1,0 0 0,-12 18 1,-19 21 726,18-26-593,1 1 0,-24 49 0,-78 248 1796,88-214-1682,6 2-1,4 1 1,-9 137 0,23-91-81,9-127-446,0 1 1,2-1 0,8 35 0,-8-55-98,0 1 1,1-1-1,0 0 1,1 1-1,0-2 1,0 1-1,1-1 1,0 0-1,1 0 1,-1 0-1,2-1 0,0 0 1,0 0-1,12 8 1,-9-8-158,1-1 0,-1-1-1,1 0 1,0-1 0,0 0 0,1 0 0,0-2 0,-1 1 0,1-2 0,0 0 0,22 1 0,-19-3-946,0 0 0,0-2 0,26-4 0,-34 4 180,0 0-1,0-1 1,0 0 0,0 0-1,0 0 1,-1-1 0,1 0 0,10-9-1,10-16-5601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2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15 107 8224,'-3'0'530,"3"0"-443,-1-1 0,1 1 0,0 0 1,-1 0-1,1 0 0,0 0 0,-1 0 0,1 0 1,0 0-1,-1 0 0,1 0 0,0 0 0,-1 0 0,1 0 1,-1 0-1,1 0 0,0 0 0,-1 0 0,1 1 0,0-1 1,-1 0-1,1 0 0,0 0 0,0 1 0,-1-1 1,1 0-1,0 0 0,-1 0 0,1 1 0,0-1 0,0 0 1,0 1-1,-1-1 0,1 0 0,0 1 0,0-1 1,0 0-1,0 1 0,-1 2 3001,4-2-1781,12 8-154,-12-7-970,0 0 1,0 0 0,1 0-1,-1 0 1,1-1-1,0 1 1,-1-1 0,7 1-1,-4-2-81,-1 0-1,1-1 1,0 1-1,-1-1 1,1 0-1,-1-1 1,1 0-1,-1 0 1,0 0 0,1 0-1,-1-1 1,0 0-1,-1 0 1,1 0-1,4-4 1,-5 4-45,0-1 0,0 1 1,-1 0-1,0-1 0,0 1 1,0-1-1,0 0 0,0 0 0,-1-1 1,1 1-1,-1 0 0,-1-1 1,1 1-1,0-1 0,-1 0 0,0 1 1,1-9-1,-2 12-66,0 0 1,0 0-1,0 0 0,0 0 1,0 0-1,-1 0 0,1 0 0,0 0 1,0 0-1,-1 0 0,1 0 1,0 0-1,-1 0 0,1 0 1,-1 0-1,0 0 0,1 0 1,-1 0-1,0 0 0,1 1 1,-1-1-1,0 0 0,0 0 0,-1 0 1,0 0-15,0 0 0,0 1 0,1 0 0,-1-1 0,0 1 0,0 0 0,0 0 1,0 0-1,0 0 0,0 0 0,1 0 0,-1 1 0,-2-1 0,-4 3 109,1-1 0,0 1 0,-1 0 0,1 0 1,-11 8-1,13-8 18,0 1 1,1 0 0,-1 0-1,1 0 1,0 0 0,0 1-1,0 0 1,1 0 0,0 0-1,-1 0 1,2 0 0,-5 10-1,5-7 18,0 0 0,0 0 0,1 0 0,0 0 0,0 1 0,1-1 0,0 0 0,1 14 0,2 1 156,1-1 0,10 32 0,-10-43-180,0 0 1,0 0 0,2-1 0,-1 1 0,1-1 0,11 15 0,-13-21-117,0-1 0,0 1 1,0-1-1,0 1 0,1-1 1,-1 0-1,1-1 0,0 1 1,0-1-1,0 0 0,0 0 1,0-1-1,0 1 0,1-1 1,-1 0-1,0-1 0,1 1 1,9-1-1,-3-1-961,0 0 1,0-1-1,0 0 0,-1-1 1,1 0-1,-1-1 0,16-6 0,-21 7 14,0-1 0,-1 1 0,10-8-1,17-19-6516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3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77 9792,'-45'-65'3648,"32"57"-2848,3 4-224,25 21-2304,12 6 736,7 9 544,13 4-3552,1 1 2208,-3-11-1632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4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50 135 2656,'-10'-2'15327,"10"9"-15430,0-4 113,0 0 1,0 0-1,0 0 0,0 0 0,0 0 1,-1 0-1,-1 4 0,-1 0 275,3-7-278,-1 0-1,1 0 1,0 1-1,0-1 1,0 0-1,0 0 1,-1 1-1,1-1 1,0 0-1,0 0 1,0 1-1,0-1 1,0 0-1,0 0 1,0 1-1,0-1 1,0 0-1,0 0 1,0 1-1,0-1 1,0 0-1,0 1 1,0-1-1,0 1 1,13 4 446,-12-5-416,1 0 0,-1 1-1,0-1 1,1-1-1,-1 1 1,1 0-1,-1 0 1,0 0-1,1-1 1,-1 1 0,0 0-1,1-1 1,-1 0-1,2 0 1,20-14 350,-14 9-213,10-5 163,0-2 0,0-1 0,-2 0 0,20-21 0,-36 35-312,0-1 0,-1 0 0,1 1 0,-1-1 0,0 0 0,1 0 0,-1 1 0,1-1 0,-1 0 0,0 0 1,0 1-1,0-1 0,1 0 0,-1 0 0,0 0 0,0 0 0,0 1 0,0-1 0,0 0 0,0 0 0,-1-1 0,1 0-12,-1 0-1,0 1 0,0-1 1,0 0-1,0 1 1,0-1-1,0 0 1,0 1-1,-2-2 1,-2-2 15,0 0 1,-1 0-1,-12-7 0,15 11-23,0-1 0,0 0-1,-1 1 1,1 0 0,-1 0-1,1 0 1,-1 0 0,1 0 0,-1 1-1,1 0 1,-1 0 0,0 0-1,1 0 1,-1 0 0,1 1-1,-1-1 1,0 1 0,-6 2-1,-2 2 160,0 1-1,0 0 0,-19 13 0,24-14-41,5-4-112,1 0-1,0 0 0,-1 1 1,1-1-1,0 0 0,0 1 1,0-1-1,0 1 0,-1 2 1,-7 7-77,8-10-232,14 6-2607,-10-6 1947,1-1 1,-1 1 0,0-1 0,0 0-1,1 0 1,5 0 0,5-1-915,28 1-4495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5.8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48 4064,'-3'1'549,"1"0"-345,0 0 0,0 0 0,1 0 0,-1 0-1,0-1 1,0 1 0,0-1 0,-3 1 0,-14 7 4350,-2-3-2128,17-3-1499,0-1 0,0 0 0,0 0 0,-8 1 0,27-11 929,14-2-1390,0 0-1,1 2 0,60-10 0,-86 18-443,14-3-35,-1 0 40,0 1 0,1 1 1,-1 0-1,27 1 0,-41 2-31,0-1 0,0 1 1,0 0-1,0 0 1,0 0-1,0 0 0,0 0 1,0 1-1,0-1 0,0 1 1,4 3-1,-6-4 9,0 0-1,-1-1 1,1 1 0,0 0-1,0 0 1,-1 0-1,1 0 1,0 0-1,-1 1 1,1-1 0,-1 0-1,1 0 1,-1 0-1,0 0 1,0 1 0,1-1-1,-1 0 1,0 0-1,0 0 1,0 1 0,0-1-1,0 0 1,-1 0-1,1 1 1,0-1 0,0 0-1,-1 0 1,1 0-1,-1 0 1,1 0 0,-1 1-1,0-1 1,1 0-1,-2 1 1,-10 12 85,0 0 1,-1-1-1,0 0 1,-1-1-1,-25 16 1,-3 5 150,17-13 98,0 1 0,2 1 1,0 1-1,-34 46 0,57-68-324,0-1 1,-1 0-1,1 1 1,0-1-1,0 0 0,0 0 1,0 1-1,-1-1 1,1 0-1,0 1 0,0-1 1,0 0-1,0 1 1,0-1-1,0 0 0,0 1 1,0-1-1,0 1 1,0-1-1,0 0 0,0 1 1,0-1-1,0 0 1,0 1-1,0-1 0,1 0 1,-1 1-1,0-1 1,0 0-1,0 0 0,0 1 1,1-1-1,-1 0 1,0 1-1,1-1 1,0 1 25,1 0 0,-1 0 1,0-1-1,1 1 0,-1-1 1,1 1-1,-1-1 0,4 1 1,32 2 364,36 0-98,-45-1-257,-1-1-1,1-2 0,-1 0 1,35-7-1,-60 7-235,-1 1 0,0-1-1,0 1 1,0-1 0,1 1-1,-1-1 1,0 0 0,0 0 0,0 0-1,0 0 1,0 0 0,0 1-1,-1-2 1,1 1 0,0 0 0,0 0-1,-1 0 1,1 0 0,-1 0-1,1-1 1,-1 1 0,1 0 0,-1 0-1,0-1 1,0 1 0,0 0-1,1 0 1,-1-2 0,3-12-3183,5-4-157,0 2-2560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6.2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18 6720,'-1'-4'664,"1"3"-557,-1 0 0,1 1 0,0-1 0,0 0 0,-1 1 0,1-1 0,0 0 0,-1 1 0,1-1 0,0 1 0,-1-1 0,1 0 0,-1 1 0,1-1 0,-7-2 5432,-1 8-1161,-10 18-2785,13-17-1342,0-1 1,1 1-1,-1 0 0,1 1 1,1-1-1,-1 1 1,1-1-1,1 1 0,-4 9 1,1 5-126,3-15-107,1-1 1,-1 1 0,1 0-1,0 0 1,1-1 0,0 1 0,-1 0-1,2 0 1,-1 0 0,1 0 0,1 5-1,-2-10 12,2 6-193,0 1 1,1-1-1,0 0 1,0 0-1,5 7 1,-7-12-104,0-1 1,0 1 0,0-1-1,1 1 1,-1-1-1,0 0 1,1 0 0,-1 0-1,0 0 1,1 0 0,0 0-1,-1 0 1,1 0-1,0 0 1,-1-1 0,1 1-1,0-1 1,0 1 0,-1-1-1,1 0 1,0 0-1,0 1 1,0-1 0,-1-1-1,1 1 1,0 0 0,3-1-1,0-1-669,1 0 1,-1-1-1,0 0 0,0 0 0,0 0 1,0 0-1,0-1 0,-1 0 0,0 0 0,0 0 1,7-9-1,-9 11 881,22-26-2379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6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90 41 9888,'-58'-37'3648,"50"37"-2816,3 0-256,0 0-288,0 0-288,1 0 0,-1-3 0,10 11-1248,4 4 320,4 3 544,5 5-2144,6 0 1408,7 8-2752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218 417 5984,'-8'-9'3508,"5"6"-2068,0-1 1,0 1-1,-1 0 1,1 1 0,-7-5-1,8 6-1297,0 0 1,0 0-1,0 1 0,0-1 0,0 1 1,0-1-1,0 1 0,0 0 0,0 0 0,0 0 1,0 0-1,0 0 0,0 0 0,0 1 1,0-1-1,-3 2 0,0 0-118,-1 0 1,1 0-1,0 0 0,0 1 0,0 0 1,1 0-1,-1 0 0,-7 8 0,10-10-18,1 1 0,-1-1 0,1 1 0,0 0 0,-1-1-1,1 1 1,0 0 0,0 0 0,0 0 0,0 0 0,1 0-1,-1 0 1,0 1 0,1-1 0,0 0 0,-1 0 0,1 0 0,0 0-1,0 1 1,0-1 0,0 0 0,1 0 0,-1 0 0,1 1 0,0 1-1,3 6 65,1 1-1,0-1 0,1-1 0,0 1 1,14 16-1,-15-20 25,0 0 1,1 0-1,0-1 1,0 0-1,0 0 1,1 0-1,0-1 0,-1 0 1,9 3-1,-15-6-82,1-1 0,0 0 0,-1 1 0,1-1 0,0 0 1,-1 0-1,1 0 0,0 0 0,-1 1 0,1-1 0,0 0 0,-1 0 0,1 0 0,0 0 0,0 0 0,-1-1 0,1 1 0,0 0 0,-1 0 0,1 0 0,0 0 0,-1-1 0,1 1 0,0 0 0,-1-1 0,1 1 0,-1-1 0,1 1 0,-1-1 0,1 1 0,-1 0 0,1-1 0,-1 0 0,1 1 1,-1-1-1,0 1 0,1-1 0,-1 0 0,0 1 0,1-2 0,0-2 73,0 0 1,-1 0-1,1 0 0,-1 0 1,0-7-1,0 9-51,0-9 46,-1 0-1,0 0 0,-1 0 0,0 1 1,-1-1-1,0 1 0,0 0 0,-1 0 1,-1 0-1,-10-18 0,-3 2 18,-2 0-1,-28-30 0,-6-7-18,48 56-38,0 0 0,1-1 0,0 0 0,1 0 0,0 0 0,-4-11 0,7 15-17,0-1 0,0 0 1,0 1-1,0-1 1,1 0-1,0 1 1,0-1-1,0 0 1,0 0-1,1 1 1,0-1-1,0 0 0,3-8 1,0 5-33,-1 1 0,1 0 0,1 0-1,-1 0 1,1 1 0,1 0 0,-1 0 0,1 0 0,0 0 0,0 1 0,0 0 0,1 0-1,0 1 1,0 0 0,0 0 0,1 0 0,-1 1 0,1 0 0,0 1 0,0 0-1,-1 0 1,17-1 0,-18 2 26,0 2 0,0-1 0,0 0 0,0 1 0,0 0 0,0 1 0,11 3 0,42 21 167,-34-14-178,-22-11-962,0 1 0,-1-1 0,1 1 0,0-1 0,-1 1 0,4 3 0,1 8-2259,-4-6 1290,6 16-972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7.5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18 214 6560,'-1'0'85,"1"0"1,-1-1 0,1 1-1,-1 0 1,1 0-1,-1 0 1,1 0-1,-1 0 1,1 0 0,-1 0-1,1 0 1,-1 0-1,1 0 1,-1 0 0,1 0-1,-1 0 1,1 0-1,0 0 1,-1 0 0,1 1-1,-1-1 1,1 0-1,-1 0 1,1 1-1,-1-1 1,1 0 0,0 1-1,-1-1 1,1 0-1,-1 1 1,-1 16 984,2-12 599,0-5-1586,0 0 1,0 1 0,0-1-1,0 0 1,0 0 0,0 0-1,0 1 1,0-1 0,0 0-1,0 0 1,0 1 0,0-1-1,0 0 1,0 0 0,0 0-1,0 1 1,0-1 0,0 0-1,0 0 1,0 0 0,0 1-1,0-1 1,1 0 0,-1 0-1,0 0 1,0 1 0,0-1-1,0 0 1,0 0 0,1 0-1,-1 0 1,0 0 0,0 0-1,0 1 1,1-1 0,-1 0-1,0 0 1,0 0 0,0 0-1,1 0 1,-1 0 0,9 4 1259,-9-4-1299,2 0 72,-1 0 0,1 0-1,-1-1 1,0 1 0,1 0 0,-1-1 0,1 1 0,-1-1 0,0 1 0,1-1 0,-1 0-1,0 0 1,1 1 0,-1-1 0,0 0 0,0 0 0,2-2 0,18-21 461,-18 20-515,33-38 276,-18 22-157,-2 0 0,0 0 0,14-25-1,-29 42-155,1 0 1,0-1-1,-1 1 0,0-1 0,0 1 0,0 0 0,0-1 0,0-5 0,-1 8-24,0 0-1,0 0 1,0 0 0,0 0-1,0 0 1,0 0-1,-1 0 1,1 1 0,0-1-1,-1 0 1,1 0-1,-1 0 1,1 0-1,-1 0 1,1 0 0,-1 1-1,0-1 1,1 0-1,-1 0 1,0 1 0,1-1-1,-1 0 1,0 1-1,0-1 1,0 1 0,0-1-1,0 1 1,0 0-1,1-1 1,-1 1 0,0 0-1,-2-1 1,-1 0 77,0 1 1,0-1-1,0 1 1,0 0-1,0 0 1,0 0-1,0 0 1,0 1-1,0-1 1,1 1-1,-1 0 1,0 1-1,0-1 1,1 0-1,-1 1 1,1 0-1,-1 0 1,1 0-1,-5 4 1,4-2 12,0-1 0,0 1 0,1 0 1,0 0-1,0 0 0,0 1 0,0-1 1,1 1-1,-1-1 0,1 1 0,0 0 1,1 0-1,-1 0 0,0 7 0,1-1-18,0 0 0,1-1 0,0 1 0,1-1 0,1 1 0,-1-1 0,2 1 0,-1-1 0,2 0 1,-1 0-1,1 0 0,10 17 0,-10-22-88,0 1 0,0 0 0,1-1 0,0 0 0,0 0 0,0 0 0,1-1 0,-1 1 0,1-1 1,0-1-1,0 1 0,13 4 0,-9-4-794,0-1 0,21 4 1,-17-5-2106,24 0 0,-6-2-3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8.4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3328,'-15'8'20111,"82"-8"-19151,83 11 0,-47 9-1237,-98-19 1402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8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31 9312,'-11'-24'2981,"11"24"-2951,0 0 1,0 0-1,0 0 1,1 0-1,-1 0 0,0 0 1,0 0-1,0 0 1,0 1-1,1-1 0,-1 0 1,0-1-1,0 1 1,0 0-1,0 0 0,1 0 1,-1 0-1,0 0 1,0 0-1,0 0 0,0 0 1,0 0-1,1 0 1,-1 0-1,0 0 0,0 0 1,0-1-1,0 1 1,0 0-1,1 0 0,-1 0 1,0 0-1,0 0 1,0 0-1,0-1 0,0 1 1,0 0-1,0 0 1,0 0-1,0 0 0,0-1 1,0 1-1,0 0 1,0 0-1,0 0 0,0 0 1,0-1-1,0 1 1,0 0-1,0 0 0,0 0 1,0 0-1,0-1 1,0 1-1,0 0 0,0 0 1,0 0-1,0 0 1,0 0-1,0-1 0,0 1 1,-1 0-1,1 0 1,0 0-1,0 0 0,0 0 1,0 0-1,0-1 1,-1 1-1,3 4 509,-1-1 0,0 1 0,0-1 0,-1 1 0,1 0 0,-1-1 0,1 1 0,-1 0 0,-1 0 0,0 7 0,0 6 150,-4 140 2511,-3 46-1818,6-148-614,0-29-2280,1 1-6832,3-37 2527,3-4 3878,1-1 570,8-33-2935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29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4992,'0'-1'49,"0"1"1,0 0-1,1 0 1,-1 0-1,0 0 1,0-1-1,0 1 1,0 0-1,0 0 1,1 0-1,-1 0 0,0 0 1,0-1-1,0 1 1,1 0-1,-1 0 1,0 0-1,0 0 1,0 0-1,1 0 1,-1 0-1,0 0 1,0 0-1,0 0 1,1 0-1,-1 0 0,0 0 1,0 0-1,0 0 1,1 0-1,-1 0 1,0 0-1,0 0 1,0 0-1,0 0 1,1 1-1,-1-1 1,0 0-1,0 0 1,0 0-1,1 0 1,-1 0-1,0 0 0,0 1 1,0-1-1,0 0 1,0 0-1,1 0 1,7 13 2187,-3-5-760,11 13 382,6 6-160,24 15 313,-23-21-1327,0 1 0,-1 1 0,34 46-1,-16-5-76,-4 2 0,-2 1 0,-4 2 0,25 82 0,-39-100-292,-2 1 0,-3 0 0,-2 1 0,-2 0 0,-3 0-1,-2 0 1,-2 1 0,-8 54 0,6-89-284,-1-1 0,-1 0 0,0 0 0,-2-1 0,0 1 0,-1-1 0,0 0 0,-1-1 0,-1 0 0,-1 0 0,0-1 0,-1 0 0,-20 20 0,9-14-1297,-1-1 0,-50 34 0,-14-1-8620,76-48 8264,1 1 0,-15 4-1,-23 1-2820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49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80 2144,'-1'-5'16534,"4"5"-14530,-2 0-1183,19-1 603,49-15-107,-44 10-1016,33-6 1,-12 6-145,176-13 838,-111 11-652,-82 5-152,56-1-58,-83 4-288,-39 32-23796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3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11 839 6816,'-1'0'75,"1"0"-1,-1 0 1,1 0 0,0 0-1,-1 1 1,1-1 0,-1 0 0,1 0-1,0 0 1,-1 0 0,1 0 0,-1 1-1,1-1 1,0 0 0,-1 0 0,1 0-1,0 1 1,0-1 0,-1 0-1,1 1 1,0-1 0,-1 0 0,1 1-1,0-1 1,0 0 0,0 1 0,-1-1-1,1 0 1,0 1 0,0-1-1,0 1 1,0-1 0,0 0 0,0 1-1,0-1 1,0 1 0,0-1 0,0 0-1,0 1 1,0-1 0,0 1 0,0-1-1,0 0 1,0 1 0,0-1-1,0 1 1,1-1 0,-1 0 0,0 1-1,0-1 1,0 0 0,1 1 0,-1-1-1,0 0 1,1 1 0,0 0 67,-1 0 0,1 0 0,0 0 0,-1 0 0,1 0 1,0 0-1,0-1 0,0 1 0,0 0 0,0 0 0,0-1 0,0 1 1,0-1-1,0 1 0,0-1 0,0 1 0,0-1 0,0 1 0,0-1 1,0 0-1,1 0 0,-1 0 0,0 0 0,1 0 0,4-1 291,-1 0-1,0-1 1,1 0-1,-1 0 0,0 0 1,0 0-1,0-1 1,-1 0-1,1 0 1,5-5-1,6-7 197,19-21 1,-17 17-326,13-15 19,-2 0-1,45-71 0,30-85-14,16-32 476,-103 192-523,-1-1 0,19-56 1,-34 85-257,-1-1 1,1 1 0,0 0-1,-1 0 1,0 0 0,1 0-1,-1 0 1,0 0 0,0 0-1,0-1 1,-1-2 0,1 4-12,0 1 0,-1-1 0,1 1 1,0-1-1,0 1 0,-1 0 0,1-1 1,0 1-1,-1 0 0,1-1 0,-1 1 1,1 0-1,0-1 0,-1 1 0,1 0 0,-1-1 1,1 1-1,-1 0 0,0 0 0,-1-1-14,1 1-1,-1 0 0,0 0 0,0 0 0,1 0 0,-1 0 1,0 0-1,-2 1 0,-4 0 14,0 2 1,0-1-1,0 1 0,1 0 0,-1 0 1,1 1-1,0 0 0,0 0 1,-8 7-1,5-3 13,1 1 0,0 0 0,1 0 0,0 1 0,-10 15 0,-1 9 36,1 1 0,-25 70 1,31-74-43,-16 45 331,-20 88-1,40-125-212,-6 62-1,14-91-34,-1 0 0,2 0 1,-1 0-1,4 14 0,-3-21-74,0-1 0,0 1 1,0-1-1,1 1 0,-1-1 0,1 1 1,0-1-1,0 0 0,-1 0 1,1 0-1,1 0 0,-1 0 0,0 0 1,0-1-1,1 1 0,-1-1 0,1 0 1,3 2-1,-5-2 66,9 4 58,-6-6-54,-1 0 0,0 0 0,0-1 0,0 1 0,0 0 0,0-1 0,-1 0 0,1 0 1,0 0-1,-1 0 0,1 0 0,-1 0 0,4-5 0,9-7-7,11-5 32,37-19 1,-1-1-128,-47 30 15,-1-1 0,1 2 0,32-14 0,-43 20-4,1 1-1,0-1 1,0 1 0,0 0-1,0 0 1,0 1 0,0 0-1,0 0 1,0 0 0,0 0-1,0 1 1,0-1 0,0 1-1,-1 1 1,1-1 0,0 1-1,0 0 1,6 3 0,-1 1-8,-1 0 0,0 0 1,0 1-1,0 0 1,14 16-1,-16-15 56,0-2 0,0 1 0,13 8 0,0 0 290,-19-14-177,0-1-127,0 0 0,0 0 1,0 0-1,0 0 0,-1 0 0,1 0 0,0-1 1,0 1-1,0 0 0,-1-1 0,1 1 1,0 0-1,-1-1 0,1 1 0,0-1 0,-1 1 1,1-1-1,0 1 0,-1-1 0,1 0 1,-1 1-1,1-1 0,-1 0 0,1 0 0,0-1-7,0-1-1,0 1 1,-1 0-1,1 0 1,-1-1-1,1 1 0,-1-1 1,0-3-1,0 0-40,0 1-1,0 0 1,-1-1 0,0 1-1,0 0 1,-1 0 0,1 0-1,-3-5 1,2 8 0,1 0 1,-1 0-1,1 0 0,-1 0 1,0 0-1,0 1 1,0-1-1,0 1 0,0 0 1,0-1-1,0 1 1,0 0-1,-1 0 0,1 0 1,0 1-1,-1-1 1,1 0-1,0 1 1,-1 0-1,1-1 0,-1 1 1,1 0-1,-1 0 1,-2 1-1,-8 0-51,-1 0 0,0 2 0,-13 3 0,19-4 81,-14 3 7,1 1 1,0 1-1,0 1 0,1 1 1,0 1-1,0 0 0,-26 19 1,42-25-5,0-1 1,0 1 0,1 0 0,-1 0 0,1 0 0,0 1 0,0-1 0,0 1 0,1 0 0,-4 7 0,5-10 6,1 0 0,-1-1 0,1 1 1,0 0-1,0-1 0,-1 1 0,1 0 0,0 0 1,0-1-1,0 1 0,1 0 0,-1-1 1,0 1-1,1 0 0,-1-1 0,1 1 0,0 0 1,-1-1-1,1 1 0,0-1 0,0 1 1,0-1-1,0 0 0,0 1 0,0-1 0,0 0 1,0 0-1,1 0 0,-1 0 0,1 0 1,-1 0-1,0 0 0,1 0 0,0 0 0,-1-1 1,3 2-1,-1-1 12,1 0 1,-1 0-1,0 0 0,1-1 1,-1 1-1,0-1 1,1 0-1,-1 0 0,7-1 1,30-8 150,-30 7-165,8-4 1,-1 0 0,0-1 0,0 0 0,0-2 0,-1 0 0,0 0 0,0-2 0,23-20 0,-36 27-31,1 1 0,0 0 0,-1 1 0,1-1 0,0 1 0,0-1 0,6-1 0,-9 4-157,-1 5 97,-1 1 1,0 0 0,0 0-1,0 0 1,-4 8 0,-4 19 146,7-19-43,1-1 0,0 1 0,1 0 0,0-1 0,1 1 0,1 0 0,0-1 0,7 23 1,-8-35-16,-1 0 0,0 1 0,1-1 0,-1 0 1,1 0-1,-1 0 0,1 0 0,-1 1 0,1-1 1,0 0-1,0 0 0,-1-1 0,1 1 0,0 0 1,0 0-1,0 0 0,0 0 0,0-1 1,0 1-1,0 0 0,0-1 0,2 1 0,-2-1-1,1 0 1,-1 0-1,0 0 0,0 0 0,1-1 0,-1 1 0,0-1 0,1 1 0,-1-1 0,0 1 0,0-1 1,0 0-1,1 1 0,-1-1 0,0 0 0,0 0 0,0 0 0,0 0 0,0 0 0,-1 0 0,2-1 0,28-39 314,-19 25-254,17-18 0,38-31-25,15-18-63,-47 41-31,45-71 0,18-54 20,-71 121 7,-13 23-40,87-163-100,-99 183 110,1-1-1,-1 1 1,0-1 0,0 1 0,0 0 0,-1-1-1,1 0 1,-1-3 0,0 6 37,0 0 0,0 1 0,0-1 1,0 0-1,0 1 0,0-1 0,0 1 0,0-1 1,-1 0-1,1 1 0,0-1 0,-1 1 0,1-1 1,0 1-1,-1-1 0,1 1 0,0-1 0,-1 1 1,1-1-1,-1 0 0,0 1 5,0 0 1,0-1-1,0 1 0,1 0 0,-1 0 1,0 0-1,0 0 0,0 0 1,0 0-1,0 0 0,0 0 0,0 0 1,1 0-1,-1 0 0,0 0 1,0 1-1,0-1 0,-1 1 1,-4 2-14,1-1 1,0 1 0,-1 0 0,1 1 0,1 0 0,-1-1 0,0 2 0,1-1 0,-8 9 0,-2 7 100,-14 23 1,25-38-63,-54 91 152,-72 172 0,120-245-72,1 1 1,-8 39-1,13-48-57,1 0 0,1 0 0,0 0 0,1 0-1,3 23 1,-2-36-26,-1 1 0,0-1-1,1 1 1,-1-1 0,1 1-1,0-1 1,0 0 0,0 1 0,0-1-1,0 0 1,0 0 0,1 0 0,-1 0-1,1 0 1,0 0 0,-1 0-1,1 0 1,0-1 0,0 1 0,0-1-1,0 1 1,0-1 0,1 0-1,-1 0 1,0 0 0,0 0 0,1 0-1,-1 0 1,1-1 0,-1 1-1,1-1 1,-1 0 0,1 1 0,-1-1-1,1 0 1,-1-1 0,1 1-1,3-1 1,14-3-3,-1 0 0,1-2 0,-1 0 0,0-1 0,-1-1 0,0 0-1,0-2 1,-1 0 0,0-1 0,0-1 0,-1 0 0,-1-1 0,20-22 0,-13-1-298,-22 35 295,1 1 0,-1 0 1,0 0-1,1 0 0,-1 0 1,0-1-1,1 1 0,-1 0 0,0 0 1,1 0-1,-1 0 0,0 0 1,1 0-1,-1 0 0,0 0 1,1 0-1,-1 0 0,0 0 0,1 0 1,-1 0-1,0 0 0,1 0 1,-1 1-1,0-1 0,1 0 0,-1 0 1,0 0-1,1 1 0,10 6 256,-7-3-65,19 11 411,29 18 147,-32-24-856,1 0 1,0-1-1,28 7 0,28 0-5863,-73-15 5104,1 1 1,-1 0 0,1 0 0,-1 1 0,0-1-1,1 1 1,-1 0 0,0 0 0,0 1 0,0-1-1,3 4 1,16 11-6496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3:49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1 100 5312,'5'1'12698,"-4"1"-12443,0 1-1,0-1 1,0-1-1,0 1 1,0 0 0,1 0-1,-1 0 1,1-1-1,-1 1 1,1-1-1,0 1 1,-1-1 0,1 1-1,0-1 1,0 0-1,0 0 1,0 0-1,0 0 1,0 0 0,0-1-1,0 1 1,1-1-1,-1 1 1,3-1 0,5 1-1,0-1 1,-1-1 0,1 1 0,13-4 0,-7 2 53,191-32 692,-143 21-1335,75-27 0,-81 21-2623,-17 6-1934,-17 4-2473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0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1 104 3552,'14'-32'3008,"-3"-16"2762,-10 25 107,0 24-5685,1 2-105,-1 1-1,0-1 0,0 1 0,0-1 0,0 1 0,-1-1 0,1 1 0,-1 6 0,0-1 137,3 56 743,0 16 25,2-38-250,-1 46 1,-4 19-17,0-107-837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1.1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78 7392,'-11'-3'1730,"8"2"-514,8 5 2696,19 8-189,-9-9-3444,0 0-1,0-1 1,0-1 0,19 0 0,64-7 452,-93 6-675,174-27 1453,20-1-623,55 19-588,-244 9-303,34-1-990,-41 1 646,-1-1 0,1 1 0,-1-1 1,1 1-1,-1-1 0,0 0 1,1 0-1,-1 0 0,0 0 1,1 0-1,-1 0 0,0-1 1,3-1-1,-1-6-3431,-4 9 3682,0 0 1,0 0 0,0-1 0,1 1-1,-1 0 1,0 0 0,0 0 0,0-1 0,0 1-1,0 0 1,0 0 0,-1 0 0,1-1 0,0 1-1,0 0 1,0 0 0,0 0 0,0 0-1,0-1 1,0 1 0,0 0 0,0 0 0,0 0-1,-1 0 1,1-1 0,0 1 0,0 0 0,0 0-1,0 0 1,0 0 0,-1 0 0,1 0-1,0-1 1,0 1 0,0 0 0,-1 0 0,1 0-1,0 0 1,0 0 0,0 0 0,0 0 0,-1 0-1,1 0 1,0 0 0,0 0 0,0 0 0,-1 0-1,1 0 1,-16 4-4676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1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26 5152,'-6'-14'1648,"5"14"-1636,1 0 1,0 0-1,0 0 1,0 0-1,0 0 1,0-1-1,0 1 1,0 0-1,0 0 1,0 0-1,0 0 1,0 0-1,0 0 0,0 0 1,0 0-1,0 0 1,0-1-1,0 1 1,0 0-1,0 0 1,0 0-1,-1 0 1,2 0-1,-1 0 1,0 0-1,0 0 1,0-1-1,0 1 1,0 0-1,0 0 1,0 0-1,0 0 1,0 0-1,0 0 1,0 0-1,0 0 0,0 0 1,0 0-1,0-1 1,0 1-1,0 0 1,0 0-1,0 0 1,0 0-1,1 0 1,-1 0-1,0 0 1,0 0-1,0 0 1,0 0-1,0 0 1,0 0-1,11-7 3919,-10 8-3649,-1 0 0,0 0 1,1 0-1,-1 0 1,1 0-1,-1 0 1,1 0-1,-1 0 0,1 0 1,0 0-1,-1 0 1,2 1-1,3 5 457,0 5-307,0 0-1,-1 0 1,-1 0 0,0 1-1,-1-1 1,1 22-1,-1-17-28,10 110 1090,-9 46-597,-4-100-853,6 104 42,-6-168-1297,-3-23-5159,4-12 3731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2.0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7 5984,'-2'-1'83,"-10"-5"2397,12 7-2392,0-1 1,-1 0-1,1 0 1,0 0-1,-1 1 1,1-1-1,0 0 1,-1 1-1,1-1 1,0 0-1,-1 1 0,1-1 1,0 0-1,0 1 1,0-1-1,-1 0 1,1 1-1,0-1 1,0 1-1,0-1 1,0 0-1,0 1 0,0-1 1,0 1-1,0-1 1,0 1-1,0 0 1,-2 9 410,0 0 0,-1-1 0,0 1 0,0-1 0,-1 1 0,-1-1 0,1 0 0,-1-1 0,-1 1 0,0-1 0,0 0 0,0 0 0,-16 13 0,-3-3 2,-1 0 1,-1-2-1,-1-1 0,-52 20 1,66-30-119,21-4 192,8 0-499,17 3 202,0-2-1,0-1 0,0-1 1,42-7-1,84-13 912,-142 18-1202,0 0-1,22 2 0,-25 0-654,6 3-10012,-17-2 9787,10 4-5512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2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8 7136,'-20'-7'2309,"19"7"-2269,1 0 1,0 0-1,-1 0 0,1 0 1,-1 0-1,1 0 0,0 0 1,-1 0-1,1 0 0,0 0 0,-1 0 1,1 0-1,0 0 0,-1 0 1,1 1-1,-1-1 0,1 0 1,0 0-1,0 0 0,-1 0 1,1 1-1,0-1 0,-1 0 0,1 0 1,0 1-1,0-1 0,-1 0 1,1 1-1,0-1 0,0 0 1,0 0-1,-1 1 0,1-1 1,0 1-1,0-1 0,0 0 1,0 1-1,0-1 0,0 0 0,0 1 1,0-1-1,0 1 0,-1 20 1411,1-15-1062,2 23 928,2 0-1,0 0 0,13 38 1,-4-10-98,-6-12-598,-2 1-1,-2-1 0,-4 63 0,0-38-317,1 29 412,-1-93-299,-1-13-17,-2-16-67,3 2-368,1 1 1,1-1 0,1 0-1,1 1 1,5-24 0,-5 34-36,0 0 0,0 0 1,1 1-1,1-1 0,-1 1 1,1 0-1,1 0 0,0 0 1,0 1-1,1 0 0,-1 0 1,12-9-1,-9 10-47,0 0 0,1 0-1,1 1 1,19-9 0,-25 13 99,0 1-1,-1-1 1,1 1-1,0 0 1,0 0-1,0 0 1,0 0-1,0 1 1,0 0-1,0 0 1,0 1-1,0-1 0,9 3 1,-8-1 36,-1-1-1,0 2 1,0-1 0,0 0 0,0 1-1,5 4 1,-8-6 2,-1 0 0,0 0-1,0 1 1,1-1 0,-1 0-1,0 1 1,0-1 0,0 1-1,-1-1 1,1 1 0,0 0-1,-1-1 1,1 1 0,-1 0-1,1-1 1,-1 1 0,0 0-1,1-1 1,-1 1 0,0 0-1,0 0 1,0 0 0,-1 1-1,0 1 13,1-1 0,-1 0-1,0 0 1,-1 1 0,1-1-1,0 0 1,-1 0 0,0 0-1,0 0 1,0-1 0,0 1-1,0 0 1,0-1 0,-1 0-1,1 1 1,-1-1 0,0 0-1,1 0 1,-5 1 0,7-2-30,-1-1 1,1 0 0,0 0 0,-1 0-1,1 0 1,0 0 0,-1 0 0,1 0 0,0 1-1,0-1 1,-1 0 0,1 0 0,0 0-1,-1 1 1,1-1 0,0 0 0,0 1-1,-1-1 1,1 0 0,0 0 0,0 1 0,0-1-1,0 0 1,-1 1 0,1-1 0,0 0-1,0 1 1,0-1 0,0 0 0,0 1-1,0-1 1,0 0 0,0 1 0,0-1 0,0 0-1,0 1 1,0-1 0,0 1 0,0-1-1,0 0 1,1 1 0,-1-1 0,2 9 71,-1-6-8,0 0 0,0-1 0,0 1 0,0 0 0,1-1 1,-1 1-1,1-1 0,2 4 0,9 14 362,4 11 309,-16-30-677,5-1 132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3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 6560,'1'-5'15615,"12"5"-15005,-6-1-485,0 1 0,0 0 0,0 1 0,0 0 0,13 2 0,-19-2-123,1-1 1,-1 1-1,1 0 1,0-1-1,-1 1 1,1 0-1,-1 0 1,0 0-1,1 0 1,-1 0-1,0 1 1,1-1-1,-1 0 1,0 1-1,0-1 1,0 1-1,0-1 1,-1 1-1,1-1 1,0 1-1,-1-1 1,1 1-1,-1 0 1,1-1-1,-1 1 1,0 0-1,1 0 1,-1-1-1,0 4 1,-2 11 149,1 0 1,-2-1-1,0 1 0,-1-1 0,0 1 1,-2-1-1,1-1 0,-14 24 1,15-30 23,0-1 0,1 1 0,1 0 0,-1 0 0,-1 9 0,4-16 144,19-9 714,-14 6-1131,0-1-1,0-1 0,0 1 1,0-1-1,5-4 1,21-24-4257,-11 11-621,1-3-2849,-7 7 5104,9-4-1461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5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0 2560,'-5'1'11582,"1"3"-9609,0 0-3326,-13 13 1979,0 1 0,1 0-1,1 1 1,1 1 0,1 1 0,-22 43-1,-41 141 68,68-182-470,-12 46 323,2 0 0,-16 139-1,26-127-289,2 120 0,7-177-137,0 0 0,2 0 0,1 0 0,1 0 0,2 0 0,0-1 0,1 0 0,1 0 0,19 33 0,-23-48-43,0 0 1,12 13 0,-15-19-210,0 0-1,0 0 1,1 0-1,-1 0 1,0 0 0,1 0-1,-1-1 1,1 0-1,0 1 1,-1-1 0,1 0-1,0 0 1,4 0-1,-5-1-364,0 0 0,0 0 0,0 0 0,0-1 0,0 1-1,0-1 1,0 1 0,0-1 0,0 0 0,0 0 0,0 0-1,0 0 1,-1 0 0,1 0 0,3-3 0,4-3-1302,16-9-4717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16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30 122 3648,'-8'-2'452,"6"2"157,1 0 1,-1-1 0,-15-9 13583,24 7-13946,1 1-117,-1-1 1,1-1-1,9-6 0,0-1-12,24-11-1,8-6-21,-45 25-69,0 0 0,0 1 0,0-1 0,0 1 0,1 0 0,-1 0 0,1 0 0,-1 1 0,1-1-1,0 1 1,-1 0 0,1 1 0,0-1 0,0 1 0,0 0 0,4 0 0,-7 1 0,0-1 0,-1 1 0,0-1-1,1 1 1,-1 0 0,1 0-1,-1-1 1,0 1 0,1 0 0,-1 0-1,0 0 1,0 1 0,0-1 0,0 0-1,0 0 1,0 0 0,0 1-1,0-1 1,-1 1 0,1-1 0,0 0-1,-1 1 1,1-1 0,-1 1 0,0-1-1,1 1 1,-1 0 0,0 2-1,1 6 15,-1 0 0,0 0 0,-1 13 0,0-15 44,-1 10 23,-1 0-1,-1-1 0,-7 20 1,-2 10 92,7-25-144,-31 117 485,29-112-488,-28 71 104,28-79-24,-1 0 0,-1-1-1,-13 18 1,11-18-157,6-9 104,0 0-1,0-1 0,-9 8 1,35-29 88,0 0 0,1 1 0,32-13 0,-34 17-157,2 2 1,-1 0 0,0 1-1,1 1 1,29-2 0,109 4 44,-94 2-118,-64 0-237,-11 9-2944,-8 2-1029,-7 1 1265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1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63 1472,'-8'7'3940,"-20"22"-1544,26-26-1878,-1-1 0,1 1 0,-1 0 0,0-1 0,-4 4 1,-5 4 2852,12-10-3281,0 0 1,0 0-1,0 0 1,-1 0-1,1 0 1,0 0-1,0 0 1,0 0-1,0 0 1,0 0-1,-1 0 1,1 0-1,0 0 1,0-1-1,0 1 1,0 0-1,0 0 1,0 0-1,-1 0 1,1 0-1,0 0 182,0 0-181,0 0-1,0-1 1,0 1-1,0 0 1,-1 0-1,1 0 1,0 0-1,0 0 1,0 0-1,0-1 1,0 1-1,0 0 1,0 0-1,0 0 1,0 0-1,0 0 1,0-1-1,3-7 1211,9-6-830,4 0-357,2 1 0,-1 1 0,2 0 0,25-11 0,-33 18-99,0 0 1,0 1-1,1 1 1,-1 0-1,1 0 1,0 1-1,-1 1 1,1 0-1,17 0 1,-26 2-3,0-1 1,0 0-1,0 1 0,0 0 1,0 0-1,-1 0 0,1 0 1,0 0-1,-1 0 0,1 1 1,-1-1-1,1 1 0,-1 0 1,4 3-1,-3-2 17,0 1 0,0-1 0,-1 1 0,1 0 0,-1 0 0,0 0 0,0 0 0,2 7 0,0 1 52,-2 0-1,1 0 1,-2 0-1,1 1 0,-2-1 1,0 14-1,-5 27 53,-3 0 0,-14 52 0,17-82-83,-1 5 62,-2-1-1,0 0 1,-2 0-1,-1-1 1,-1 0 0,-1-1-1,-1 0 1,-1-1-1,-31 37 1,28-34 151,16-23-218,-1 0 1,0 1-1,0-1 0,-3 4 1,5-8 225,16 0-11,0-2 1,26-6-1,-26 5-280,0 0-1,27-1 0,-27 5 110,0 1 1,-1 0-1,1 1 1,-1 1 0,0 0-1,14 7 1,-26-11-90,32 13 4,-32-13 235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6:33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12 13952,'-37'-12'5183,"29"21"-4031,-2 11-320,7-12 1152,-2 4-1248,-4-1 352,4 1-672,0 1-576,5-1 64,10-1-5856,4 1 3264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3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410 15 5152,'-8'-12'3456,"-7"9"3749,8 3-6699,1 1 0,-1 0 1,0 0-1,0 1 0,0 0 1,1 0-1,-1 0 0,-9 5 1,-3 4-178,-25 18 1,27-16-116,0 0-1,1 2 1,1 0 0,0 1 0,-23 34 0,-50 97 417,80-133-558,0 1 0,1 0 0,1 0 0,0 1 0,-5 25 0,11-40-56,0 0 1,-1 0-1,1 0 0,0 0 1,0 0-1,0 0 1,0 0-1,0 0 1,0 0-1,0 0 1,0 0-1,1 0 0,-1 0 1,0 0-1,0-1 1,1 1-1,-1 0 1,1 0-1,-1 0 1,1 0-1,-1 0 0,1 0 1,-1-1-1,1 1 1,0 0-1,-1 0 1,1-1-1,0 1 1,0-1-1,0 1 0,-1-1 1,1 1-1,0-1 1,0 1-1,0-1 1,0 0-1,0 1 1,0-1-1,0 0 0,2 0 1,1 1 27,0-1 0,0-1 0,0 1 0,0-1 0,0 1 0,0-1 0,0 0 0,6-3 0,6-3-14,-1 0 0,-1-1 0,0-1 0,25-19 0,45-49 4,-16 12-39,-50 46-56,-15 15 39,0 1 1,0-1-1,1 1 0,-1 0 1,1 0-1,-1 0 1,1 0-1,0 1 0,7-4 1,-10 6 12,-1 0 0,1 0 1,-1 0-1,1 0 1,-1 0-1,1 0 0,-1 0 1,1 0-1,-1 1 1,1-1-1,-1 0 0,1 0 1,-1 1-1,1-1 0,-1 0 1,0 0-1,1 1 1,-1-1-1,1 0 0,-1 1 1,0-1-1,1 1 1,-1-1-1,0 1 0,0-1 1,1 0-1,-1 1 1,0-1-1,0 1 0,0-1 1,1 1-1,-1-1 1,0 1-1,0-1 0,0 1 1,0 0-1,3 23-54,-3-23 59,16 165 99,-15-158-73,0 0 0,1 1 0,0-1 0,0 0 0,0 0 1,1 0-1,0 0 0,1-1 0,0 1 0,0-1 0,8 10 0,-11-16-3,-1 0 1,1 1-1,0-1 0,0 0 0,1 0 0,-1 0 0,0 0 1,0 0-1,0 0 0,1-1 0,-1 1 0,0 0 0,1-1 1,-1 1-1,1-1 0,-1 1 0,0-1 0,1 1 0,-1-1 1,1 0-1,0 0 0,-1 0 0,1 0 0,-1 0 0,1 0 1,-1 0-1,1-1 0,-1 1 0,0 0 0,1-1 0,-1 1 0,1-1 1,-1 0-1,2 0 0,-1-1 3,0 0-1,1 0 1,-1 0 0,0 0 0,-1 0-1,1 0 1,0 0 0,-1-1-1,1 1 1,-1-1 0,1 1 0,-1-1-1,0 1 1,0-1 0,-1 0-1,1 0 1,0-5 0,1-8-25,-2 0-1,0-1 1,-1 1 0,0 0-1,-2 0 1,-7-29 0,9 41-35,-1 1 1,1 0 0,-1 0-1,0 0 1,0 0-1,0 0 1,0 0-1,0 0 1,-1 1-1,1-1 1,-1 1-1,0 0 1,0 0 0,0 0-1,-3-2 1,5 3 25,-1 0 0,1 1 0,0-1 0,-1 1 0,1 0 0,0-1 0,-1 1 0,1 0 0,0 0 0,-1 0 0,1 0 0,0 0 0,-1 0 0,1 0-1,-1 0 1,1 1 0,0-1 0,-1 0 0,1 1 0,0-1 0,0 1 0,-1-1 0,1 1 0,0 0 0,0 0 0,0-1 0,0 1 0,0 0 0,0 0 0,0 0 0,0 0 0,0 0 0,0 1 0,1-1 0,-1 0 0,0 0 0,1 0 0,-1 1 0,1-1 0,-1 2 0,0 0 15,0 1 0,0-1 0,1 0 1,-1 0-1,1 1 0,0-1 0,0 0 0,0 1 0,0-1 0,1 0 0,-1 1 0,1-1 0,0 0 0,0 0 0,0 0 1,0 1-1,1-1 0,-1 0 0,1-1 0,0 1 0,-1 0 0,1 0 0,1-1 0,-1 1 0,0-1 0,1 0 0,-1 0 0,1 1 1,0-2-1,-1 1 0,1 0 0,0-1 0,4 2 0,-4-2 26,1 0 1,-1 0-1,1 0 0,0-1 0,-1 0 1,1 1-1,0-1 0,-1-1 1,1 1-1,0 0 0,0-1 0,-1 0 1,1 0-1,-1 0 0,1 0 1,-1-1-1,0 1 0,7-5 1,0 0 44,-1-1 1,1 0 0,-2 0 0,16-16 0,-12 8 49,0-1 0,-2 0 0,0 0 0,14-32-1,-2 5-23,1 2-152,29-38 1,-49 75 54,1-1-53,0-1 0,0 0 0,4-9 0,2 28-63,-6-3 103,-1 0 0,0 0 1,-1 0-1,0 0 0,-1 1 1,1 19-1,-1-11 6,2 18-9,-2 1 0,-1-1 1,-6 38-1,4-60 64,0-1 0,-1 0-1,-1 0 1,-1 0 0,0 0 0,0-1-1,-1 0 1,-1 0 0,0 0-1,-18 21 1,24-32-30,0-1-1,-1 1 1,1 0 0,0-1-1,-1 0 1,0 1-1,1-1 1,-1 0-1,0 0 1,0 0 0,0 0-1,0 0 1,0 0-1,0 0 1,0-1 0,0 1-1,0-1 1,-4 1-1,4-1-18,0-1 1,0 1-1,-1-1 0,1 1 0,0-1 0,0 0 0,0 0 0,0 0 0,0 0 1,0 0-1,0 0 0,0 0 0,1-1 0,-4-2 0,-2-3-64,1-1-1,0 0 1,0 0-1,1 0 1,0-1-1,-6-15 1,9 20 49,-2-5 3,1 0-1,-1 0 0,1 0 1,1 0-1,-3-18 1,5 27 6,0-1 1,0 1 0,0-1 0,0 1 0,0-1 0,0 1 0,0 0 0,0-1 0,0 1-1,0-1 1,0 1 0,0 0 0,0-1 0,1 1 0,-1-1 0,0 1 0,0 0-1,1-1 1,-1 1 0,0 0 0,0-1 0,1 1 0,-1 0 0,0-1 0,1 1 0,-1 0-1,0 0 1,1-1 0,-1 1 0,1 0 0,-1 0 0,0 0 0,1-1 0,-1 1 0,1 0-1,-1 0 1,1 0 0,-1 0 0,0 0 0,1 0 0,-1 0 0,1 0 0,-1 0 0,1 0-1,-1 0 1,0 0 0,1 1 0,-1-1 0,1 0 0,-1 0 0,0 0 0,1 0 0,-1 1-1,1-1 1,-1 1 0,27 15 132,-24-14-147,19 14 187,0-1-1,1-2 0,29 14 1,-22-15-61,68 26 388,-84-33-746,1-2-1,-1 0 1,1 0 0,29 1 0,-44-4 117,1 0 0,-1 0 0,0 0 1,1 0-1,-1 0 0,1 0 0,-1 0 1,0 0-1,1 0 0,-1 0 1,1-1-1,-1 1 0,0 0 0,1 0 1,-1 0-1,1 0 0,-1-1 1,0 1-1,1 0 0,-1 0 0,0-1 1,1 1-1,-1 0 0,0-1 0,1-11-4572,-1 5 2686,0-19-1411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6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4 107 3968,'-4'-6'14553,"9"-8"-11661,-3 8-2933,1 1-1,1 0 1,5-8-1,1 2 201,-3 3 28,0 0 0,8-12 0,-14 19-177,-1 0 0,0 1 0,1-1 0,-1 0-1,1 1 1,-1-1 0,1 1 0,-1-1 0,1 1 0,-1-1-1,1 1 1,0-1 0,-1 1 0,1-1 0,0 1-1,-1 0 1,1-1 0,0 1 0,0 0 0,-1 0 0,1 0-1,0-1 1,0 1 0,-1 0 0,1 0 0,0 0-1,0 0 1,0 0 0,-1 0 0,1 1 0,0-1 0,0 0-1,-1 0 1,1 0 0,0 1 0,-1-1 0,1 0-1,0 1 1,-1-1 0,1 1 0,0-1 0,-1 1 0,1-1-1,-1 1 1,1-1 0,-1 1 0,2 1 0,1 2 40,1 0 0,-1 0 1,0 1-1,0-1 0,4 9 1,-3-1 15,1 0 1,-2 1 0,0-1-1,0 1 1,-1 0 0,1 25-1,-8 80 438,-1-74-159,-1-1 0,-17 57 0,20-88-275,-1 0 0,0-1 1,0 0-1,-1 0 0,-9 12 0,9-18-163,6-5 23,6 3 84,1-1 69,-1-1 1,1 1-1,0-1 0,-1-1 1,1 1-1,0-1 0,0 0 1,8-2-1,11 1 228,-16 1-236,19 1 178,35-6 1,-25 4 49,-25 1-228,-13 0-128,12-14-5520,-11 10 4505,0 1 1,0 0-1,0 0 1,1 0 0,-1 0-1,5-4 1,14-12-5226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7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233 276 5216,'-9'-11'9018,"-1"11"-4954,-51 16-240,49-11-3627,1-1-1,0 2 1,0 0-1,1 0 1,-1 0-1,1 2 1,-17 15-1,22-18-180,0 0 0,1 1 0,0-1-1,0 1 1,0 0 0,0 0-1,1 1 1,0-1 0,0 1 0,1 0-1,0 0 1,0-1 0,0 1 0,1 0-1,0 8 1,1-4 25,0 0 0,1 0 0,1 0 1,0 0-1,0 0 0,1 0 0,0-1 0,1 1 1,0-1-1,9 15 0,-7-14-7,1-1 0,0 0 0,1 0 1,0 0-1,0-1 0,1 0 0,0-1 0,1 0 0,13 9 1,-22-16-12,0 0 0,1 0 0,-1-1 0,0 1 1,1 0-1,-1-1 0,0 0 0,1 1 0,-1-1 0,1 0 1,-1 1-1,1-1 0,2 0 0,-3 0-16,0-1-1,0 1 0,0 0 0,0-1 1,0 1-1,-1-1 0,1 1 1,0-1-1,0 1 0,0-1 0,0 0 1,-1 1-1,1-1 0,0 0 1,-1 0-1,1 0 0,-1 1 0,1-1 1,-1 0-1,1 0 0,-1 0 1,1-1-1,1-3-5,-1 0-1,0 0 1,0 1 0,-1-1-1,1 0 1,-1 0 0,0-8 0,0 3-2,-14-226 23,10 209 66,-2 0 0,0 1 0,-2 0 0,-1 0 0,-1 1 0,-1 0 0,-1 1 0,-1 0 0,-28-38 0,35 55-143,1-1 0,0 1 0,0-1 0,1 0 0,0 0 0,-4-11 1,8 18 44,0 1 0,0-1 0,0 0 0,0 0 1,0 0-1,0 0 0,0 0 0,0 0 0,0 1 0,0-1 1,1 0-1,-1 0 0,0 0 0,1 1 0,-1-1 1,0 0-1,1 0 0,-1 1 0,1-1 0,-1 0 1,1 0-1,0 1 0,-1-1 0,1 1 0,0-1 1,-1 1-1,1-1 0,0 1 0,-1-1 0,1 1 0,0 0 1,0-1-1,1 1 0,0-1 2,1 0 1,-1 0-1,1 0 0,0 1 0,-1-1 1,1 1-1,0 0 0,-1 0 1,5 0-1,9 4 98,0 0-1,-1 1 1,1 1 0,23 12 0,-6-3 80,-10-4 36,-18-7-155,1-1 0,0-1-1,0 1 1,0-1 0,0 0 0,0 0 0,9 1 0,-14-3 72,8 20-13488,-6-2 7442,0 3 3355,9 17-397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8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4 499 2976,'0'0'41,"0"0"0,0 0 0,0 0 0,0 0 0,-1 0 0,1 0 0,0 0 0,0 0 0,0 0 0,0 0 0,0 0 0,0 0 0,-1 0 0,1 0 0,0 0 0,0 0 0,0 0 0,0 0 0,0 0 0,0 0 0,0 0 0,-1 0 0,1 0 0,0 0 0,0-1 0,0 1 0,0 0 0,0 0 0,0 0 0,0 0 0,0 0 0,0 0 0,-1 0 1,1 0-1,0-1 0,0 1 0,0 0 0,0 0 0,0 0 0,0 0 0,0 0 0,0 0 0,0 0 0,0-1 0,0 1 0,0 0 0,0 0 0,0 0 0,0 0 0,0 0 0,0 0 0,0-1 0,0 1 0,0 0 0,0 0 0,0 0 0,0 0 0,1 0 0,-1 0 0,0-1 0,8-9 3412,2-3-1755,14-28 2897,-16 30-3818,-1-1 1,7-16 0,-11 22-650,13-35 321,2 2 1,31-50 0,6 20-114,-42 54-162,1 0 0,-2-1 0,0-1-1,12-23 1,-24 39-105,1 0 0,-1 0 1,1 0-1,-1 0 0,1 0 0,-1 0 0,0 0 0,0 0 0,1-1 0,-1 1 0,0 0 0,0 0 0,0 0 0,0 0 0,0-1 0,-1 1 0,1 0 0,-1-2 0,1 3-29,0-1 0,-1 0 0,1 1 0,-1-1 0,0 1 0,1-1 0,-1 1 0,1-1 0,-1 1 0,0-1 0,1 1 0,-1 0 0,0-1 0,0 1 0,1 0 0,-1-1 0,0 1 0,0 0 0,1 0 0,-2 0 0,-2-1 14,0 1-1,1 0 1,-1 1 0,0-1-1,0 1 1,1-1-1,-1 1 1,0 0 0,-4 3-1,-2 0 40,1 1-1,-1 1 1,1 0-1,1 0 1,-1 1-1,1 0 1,0 0-1,1 1 0,-11 13 1,14-16-39,0 1 1,1-1-1,-1 1 1,1 0-1,0 0 1,1 1-1,-1-1 1,1 1-1,1-1 1,-1 1-1,1 0 1,0-1-1,0 1 1,1 0-1,0 0 0,1 6 1,0-9-24,-1 0 0,1 0 0,0-1 0,0 1 0,1-1 0,-1 1 0,1-1 0,-1 0 0,1 1 0,0-1 0,1 0 0,-1 0 0,0 0 0,5 4 0,-3-4-18,0 0 1,1-1 0,-1 1 0,0-1-1,1 0 1,-1 0 0,1 0-1,-1-1 1,11 3 0,1-2-160,0-1 0,0-1 1,0 0-1,0-1 1,28-5-1,63-18-4001,-78 15-275,44-19-1,-44 15-1907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4: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8 6816,'-10'-7'1924,"16"7"-325,21 8 30,-14-2-1182,-1 0 0,1 1 0,-1 0 1,-1 1-1,1 1 0,-1 0 0,-1 0 0,13 14 1,5 10 378,31 48 0,-40-53-317,29 39 209,73 112 916,-107-154-1329,-2 0-1,0 1 1,-2 1-1,-1-1 1,-1 2 0,-2-1-1,0 1 1,3 56-1,-8-46-49,-2 0-1,-1 0 1,-2 0-1,-1-1 1,-2 1-1,-15 44 1,11-52-160,-2 1 0,0-2-1,-2 0 1,-30 44 0,-87 95-607,-34 12-3041,88-99-403,17-14 1322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15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14 116 2816,'-13'-11'14326,"12"10"-14023,1 0 73,1-1 1,-1 1-1,0 0 1,0 0-1,1-1 1,-1 1-1,0 0 0,1 0 1,0-1-1,0-1 1,16-15 824,-13 14-1002,-3 3-166,1 0 1,-1 1-1,0-1 0,1 1 1,-1 0-1,1-1 0,-1 1 1,0 0-1,3 0 0,3-1-19,29-8 137,1 2 1,0 1 0,44-1-1,-37 3-48,139-16 622,-130 18-579,10-2 2,-62 4-137,0 0 1,0-1 0,0 1 0,0 0 0,0 0 0,0 0 0,0 0 0,0 0-1,0 0 1,0 0 0,0 1 0,0-1 0,0 0 0,0 0 0,0 1 0,0-1 0,0 1-1,0-1 1,0 1 0,0-1 0,1 2 0,-1-1-364,-20 12-14378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15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14 101 3552,'-12'-27'1973,"11"24"-1356,1 1-1,0-1 0,0 0 1,0 1-1,0-1 1,0 1-1,1-1 0,-1 0 1,1 1-1,1-5 1,0-1 789,0-16 4546,-2 20-2982,17 4-1263,-11 1-1579,0 0 1,0 1-1,0-1 1,-1 1-1,11 5 1,0-1 140,-2-2-158,0-1 1,0 0 0,1-1 0,-1 0 0,1-2 0,20-1 0,-11 1-5,229-15 321,-144-3-4237,-105 17 3676,-1 0-1095,0 0 0,0 1 0,0-1 0,-1 1 1,1-1-1,0 1 0,0 0 0,3 0 0,-12 10-5198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19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5 2080,'-13'-5'14517,"13"14"-13093,4 35 324,-2-34-1382,-1 0-1,0 1 1,0 14-1,-10 178 1683,0 8-1669,7-194-475,2-15 31,-1-1 0,1 1 0,0-1 0,-1 1 0,1-1 0,0 1 0,0-1 0,0 1 0,0 0 0,1-1 0,-1 1 0,0-1 0,1 1 0,-1-1 0,1 3 0,0-3-948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19.4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40 6976,'-6'-1'554,"5"0"-379,-1 0 0,0 1 0,0-1 0,1 1 0,-1 0 1,0-1-1,0 1 0,1 0 0,-1 0 0,0 0 0,0 0 0,0 1 1,1-1-1,-1 0 0,0 1 0,0-1 0,-3 3 912,6-2-196,9 2-184,0 1-1,0-2 1,0 1 0,0-1 0,0-1-1,16 1 1,-2 0-209,34 2 578,1-3 0,67-7 0,121-24 160,-94 10-1503,-128 16-27,31-1-5310,-60 13 169,-8 1 3217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21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28 268 4640,'-2'-1'286,"-1"-1"-1,1 1 1,0-1 0,-1 0 0,1 0-1,0 0 1,0 0 0,-3-4 0,5 4 91,-1 0 0,0 1 0,1-1 1,-1 0-1,1 1 0,-1-1 0,1 0 1,0 0-1,0 0 0,0 0 0,0 1 1,0-1-1,0 0 0,0 0 0,1-2 1,2-7 1014,0 0 0,5-13 0,24-41 408,-2 4-1025,-20 43-531,-9 17-114,1-1 1,-1 0-1,0 0 0,0 0 1,0 1-1,0-1 0,0 0 1,-1 0-1,1 0 1,0-1-1,-1-2 0,0 5 164,0 2-113,-3 133 907,3-100-773,8 196 1205,-6-192-1480,-3 40-1,0-25 202,0-40-241,0 0 1,-2 0 0,0 0 0,0-1-1,-1 1 1,-7 15 0,9-26-32,1 0 1,0 0-1,-1-1 0,0 1 1,1 0-1,-1 0 0,-5 4 1,7-7 19,-5-24-672,5-8 282,5-46 0,-3 66 369,1-1-1,0 1 1,0 0-1,1 1 1,1-1-1,11-21 1,-9 21 86,0 1 1,1 0-1,1 0 0,-1 0 0,2 1 1,0 0-1,0 1 0,0 0 1,1 1-1,16-10 0,-24 17 7,0 0 0,1 0 0,-1 0 0,0 0 0,0 0 1,1 1-1,-1-1 0,1 1 0,-1 0 0,0 0 0,1 0 0,-1 0 0,0 1 0,7 1 0,-7-1-20,-1-1 0,0 1 0,1 0-1,-1 0 1,1 1 0,-1-1 0,0 0 0,0 1 0,0-1 0,0 1 0,0 0-1,0 0 1,0 0 0,0 0 0,-1 0 0,1 0 0,-1 0 0,0 0 0,3 5 0,-3-4-17,0 0 0,0-1 0,0 1 1,-1 0-1,1 0 0,-1 0 0,1 0 1,-1 0-1,0 0 0,-1 5 1,0-6-57,1 1 0,-1-1 0,0 0-1,0 0 1,-1 0 0,1 0 0,0 0 0,-1 0 0,1 0 0,-1 0 0,1-1 0,-1 1 0,0 0 0,-3 1 0,2-1-123,-1 1 0,0-1 1,1 0-1,-1-1 0,0 1 0,0-1 0,0 1 0,0-1 0,-7 0 1,-37 2 76,43-3 135,-1 1 604,8 2 81,6 5-656,11 13 718,1-1-1,35 27 1,-39-32-580,29 32-1,-29-30-324,-8-9-67,-7-29-15290,-5-3 11901,8 7-1552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0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2912,'-14'-5'1056,"19"5"-800,4 5-96,-4 3-576,3 4 192,5 2-1792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22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9 108 2240,'-9'-8'18831,"10"8"-18798,0-1 0,0 1 0,0 0 0,0-1 0,0 1-1,-1 0 1,1-1 0,0 0 0,0 1 0,0-1 0,-1 1-1,1-1 1,0 0 0,-1 1 0,1-1 0,-1 0 0,2-1-1,7-7 231,8-4 15,2 0 1,32-15 0,-41 23-213,0 1 0,0 1 0,0-1 0,0 2 0,0-1 1,1 1-1,18-1 0,-26 3-38,0 0 0,-1 0 0,1 1-1,0-1 1,-1 1 0,1-1 0,-1 1 0,1 0 0,-1 0 0,1 0-1,-1 0 1,1 0 0,-1 1 0,0-1 0,0 1 0,1-1 0,-1 1-1,0 0 1,-1 0 0,1 0 0,0 0 0,-1 0 0,1 0 0,-1 1-1,3 4 1,-3-4 14,0 1 0,1 0 1,-2 0-1,1 0 0,0 0 0,-1 0 0,0 0 0,0 0 0,0 0 0,0 0 0,0 0 0,-1 0 1,0 0-1,0 0 0,0 0 0,-3 7 0,-2-1 75,1 1 0,-2-2 0,1 1 0,-1-1 0,0 1 0,-10 7 0,-54 46 335,37-34-182,33-29-247,1 0 0,0 1 0,-1-1 0,1 0 0,0 0 0,0 0 0,-1 0 0,1 1 0,0-1 0,-1 0 0,1 0 0,0 1 0,0-1 0,0 0 0,-1 0 0,1 1 0,0-1 0,0 0 0,0 1 0,-1-1 0,1 0 0,0 1 0,0-1 0,0 0 0,0 1 0,0-1 0,0 0 0,0 1 0,0-1 0,0 0 0,0 1 0,0-1 0,0 0 0,0 1 0,13 2 732,-6-3-720,37 2-359,1-2 0,-1-2 0,54-10 0,-57 8-2400,-14 2-1289,-2-1-3650,-13-1 3397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5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253 42 2720,'8'-4'13510,"-11"-5"-10500,1 7-3007,0 0 0,0 0 0,0 0 0,0 1 0,0-1 0,0 0 0,-3 0-1,0-1 28,0 1 0,-1 0 0,1 1 0,0-1 0,-1 1 0,1 0 0,-1 0 0,0 1 0,1 0 0,-1 0 0,1 0 0,-1 1 0,0-1 0,1 1 0,-1 1 0,1-1 0,0 1 0,-1 0 0,1 0 0,-7 4 0,-5 2 47,9-5-38,0 1 0,0 0 0,0 0 0,1 1 0,-1 0 0,1 0 0,-8 8 0,3-1 86,10-11-106,1 0 0,-1 1 1,1-1-1,0 0 0,-1 1 1,1-1-1,0 1 1,0 0-1,0-1 0,0 1 1,0 0-1,0 0 0,0-1 1,0 1-1,1 0 1,-1 0-1,1 0 0,0 0 1,-1 3-1,12 7 546,-7-9-538,0-1 0,0 0 0,1 1-1,-1-2 1,1 1 0,-1 0-1,1-1 1,0 0 0,0 0 0,5 0-1,6 2 182,42 16 256,-56-19-458,21 4 56,-1 1 0,39 14 0,-41-10-36,17 11 1,-26-14 48,19 9 346,-29-14-304,-1 1-85,0-1-1,0 0 1,-1 1-1,1-1 1,-1 1-1,1-1 1,-1 0-1,1 0 1,-1 1-1,0-1 1,0 0 0,0 0-1,1 0 1,-1 0-1,0 0 1,0 0-1,-1 0 1,1 0-1,0 0 1,0 0-1,0 0 1,-1-1-1,1 1 1,0-1-1,0 1 1,-1-1-1,1 1 1,-2-1-1,-6 3 100,0-1-1,0-1 1,-11 1-1,17-2-147,-20 2 73,-92 12 48,15 12-2408,93-24-51,14 25-16276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6.2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 7392,'-3'-5'3367,"8"6"210,-3 0-3165,-1 0 0,1 0 0,-1 0 1,1 0-1,-1 0 0,0 0 0,0 0 1,1 0-1,0 2 0,4 6 318,0 1 0,-1 0-1,0 1 1,-1 0 0,7 21 0,-7-13-442,-2-11-246,0 1 1,0 0 0,0 17-1,0-13-233,-1-12 47,-1 0 0,1-1 0,-1 1 1,0 0-1,1 0 0,-1 0 0,0 0 0,0 0 1,0 0-1,0 0 0,0-1 0,0 1 0,0 0 1,0 0-1,0 0 0,0 0 0,0 0 0,-1 0 1,1 0-1,0 0 0,-1-1 0,1 1 0,-1 0 1,0 1-1,-4-15-8288,2 6 5984,2-4-2277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6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32 5408,'-5'-20'1984,"2"15"-1536,3 1-128,3 1-1312,7 10-2080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6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 7296,'0'0'170,"-1"1"0,1-1 1,-1 1-1,1-1 0,-1 0 0,1 1 1,-1-1-1,1 1 0,-1-1 0,1 1 1,0-1-1,-1 1 0,1-1 0,0 1 1,-1 0-1,1-1 0,0 1 0,0-1 1,0 1-1,-1 0 0,1-1 0,0 1 1,0 0-1,0-1 0,0 1 0,0 0 1,0-1-1,0 1 0,0 0 0,1 0 1,9 20 3434,-4-11-2825,30 76 3530,-36-85-3564,3-1-796,0-1-1,-1 0 0,1 0 0,-1 0 0,0-1 0,1 1 1,-1 0-1,0-1 0,0 0 0,0 1 0,0-1 0,0 0 1,0 0-1,0 0 0,2-4 0,3-2-37,52-66-83,-54 67 209,-4 6 34,0-1 0,0 0 0,1 1 0,-1-1 0,1 1 0,-1-1 0,1 1 0,0 0 0,0-1 0,-1 1 0,1 0 0,0 0 1,0 0-1,0 1 0,0-1 0,0 0 0,0 1 0,0-1 0,1 1 0,-1 0 0,0 0 0,0 0 0,0 0 0,0 0 0,0 0 0,0 0 0,3 1 1,0 1 114,-1 0 0,1 0 1,0 0-1,-1 0 1,0 1-1,1 0 1,-1-1-1,0 2 1,0-1-1,5 7 1,43 49 1044,-46-51-1158,0 1 1,0-1 0,-1 1-1,0 1 1,5 14 0,-5-14-59,0 7-651,-5-15-570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7.7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28 5568,'-16'-10'19531,"18"9"-20129,43-8 731,-38 7-137,0 0 0,0 1 0,0 0 1,0 0-1,9 1 0,-14 0-15,0 0 0,0 0 0,0 0 0,0 0 0,0 1 0,0-1 0,0 1 1,-1-1-1,1 1 0,0-1 0,0 1 0,0 0 0,-1 0 0,1 0 0,-1 0 0,1 0 0,-1 1 0,1-1 0,-1 0 1,1 1-1,-1-1 0,0 1 0,0-1 0,1 3 0,0 1 52,-1-1-1,0 1 1,0 0 0,0 0-1,-1 0 1,1-1 0,-1 1-1,0 0 1,-2 10 0,-2 4 188,-6 22 1,6-27-139,-42 136 728,37-126-715,8-22-59,-1 1 1,1 1 0,-1-1-1,1 0 1,0 0 0,0 0-1,0 1 1,1-1 0,-1 0-1,1 1 1,0-1 0,0 1-1,0-1 1,0 0 0,0 1-1,2 4 1,-1-7 6,0-1 0,-1 0 0,1 1 0,0-1 1,-1 0-1,1 0 0,0 0 0,0 0 0,-1 0 0,1 1 0,0-1 1,-1-1-1,1 1 0,0 0 0,0 0 0,0 0 0,0 0 59,4-1 46,0 1 0,0-1-1,0 0 1,0 0 0,0 0 0,-1-1-1,9-3 1,32-20 178,-11 5-537,-33 20 76,-1-1 0,1 1 0,0 0 0,0-1 0,-1 0 0,1 1 0,0-1 0,-1 1 0,1-1 0,0 0 0,-1 1 1,1-1-1,-1 0 0,1 0 0,-1 1 0,0-1 0,1 0 0,-1 0 0,0 0 0,0 0 0,1 0 0,-1 1 0,0-3 0,-4-21-6946,2 14 4271,1-3 207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8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172 320 5152,'-3'-7'12463,"2"6"-12291,1 1-1,0 0 0,0-1 0,0 1 0,0-1 0,0 1 1,0 0-1,0-1 0,-1 1 0,1-1 0,0 1 0,0 0 1,-1-1-1,1 1 0,0 0 0,0-1 0,-1 1 0,1 0 1,0-1-1,-1 1 0,1 0 0,0 0 0,-1 0 0,1-1 1,-1 1-1,0 0 0,-16-3 1864,12 3-1842,-1 0 0,0 1 0,0 0 0,-6 1 0,-3 2-12,9-2-164,-1-1-1,0 1 1,1 0-1,-1 1 1,1 0-1,0 0 0,0 0 1,0 0-1,0 1 1,-10 9-1,15-12-6,0 0-1,0 0 0,-1 1 1,1-1-1,0 0 0,0 1 1,0-1-1,1 1 1,-1-1-1,0 1 0,0-1 1,1 1-1,-1-1 0,1 1 1,-1 0-1,1-1 1,0 1-1,0 0 0,-1-1 1,1 1-1,1 0 0,-1-1 1,0 1-1,0 0 1,0-1-1,1 1 0,-1 0 1,1-1-1,0 1 0,-1-1 1,1 1-1,1 1 1,5 5 61,0 0 0,0 0 0,1-1 0,0-1 0,0 1 0,0-1 0,1 0 0,0-1 0,0 0 1,15 5-1,-10-4-47,1-2 1,0 0 0,0 0-1,0-1 1,0-1 0,24 0-1,-34-2-25,1 0-1,-1 0 1,0-1-1,0 0 1,1 0-1,-1 0 1,9-5-1,-12 5 8,0 0 0,0 0 0,0 0 0,0 0 0,0 0 0,-1-1-1,1 1 1,0-1 0,-1 1 0,0-1 0,1 0 0,-1 1 0,0-1 0,0 0-1,1 0 1,-2 0 0,1 0 0,0 0 0,0 0 0,-1 0 0,2-4 0,-2-1 1,1 0 1,-1 0-1,0-1 1,-1 1 0,1 0-1,-2 0 1,1-1-1,-1 1 1,0 0 0,0 0-1,-1 1 1,0-1 0,-5-9-1,-6-10 27,-2 1 0,0 0 1,-2 1-1,-26-27 0,-64-57 211,103 104-268,1 0 1,0 0-1,-1 0 0,1 0 0,1-1 0,-1 1 1,1-1-1,-1 0 0,2 0 0,-4-6 1,6 10 20,0 1 0,0-1 0,0 0 0,-1 1 0,1-1 0,0 1 0,0-1 0,0 0 0,0 1 1,0-1-1,1 1 0,-1-1 0,0 1 0,0-1 0,0 0 0,0 1 0,1-1 0,-1 1 0,0-1 1,0 1-1,1-1 0,-1 1 0,0-1 0,1 1 0,1-2-9,-1 2 0,0-1 0,0 0 0,1 0 0,-1 0 0,0 0 0,1 1 1,-1-1-1,3 0 0,2 0-59,2-1 0,-1 1 1,7 0-1,-13 1 63,27-1 237,0 1 1,0 1-1,0 2 0,47 10 1,-53-11 36,4 2-182,-24-3 197,1 7-6395,-2-5 5479,-1-1 1,0 1-1,1-1 1,-1 1-1,0-1 1,0 1-1,0-1 1,-1 1-1,1-1 1,-1 1-1,0 3 1,-2 3-2308,0 0 0,-7 16 0,-3-2-749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5:59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6 525 6144,'-6'4'1400,"8"-2"-607,2 3 3643,14 4 369,-15-8-4543,0 0-1,-1-1 1,1 1-1,0-1 1,0 1-1,0-1 1,0 0-1,0 0 1,0 0-1,0-1 0,0 1 1,0-1-1,0 0 1,4-1-1,5-3 458,22-10 0,-26 10-595,-1 0 0,1 0 1,-2 0-1,1-1 0,0 0 0,-1-1 0,7-8 1,3-6 103,14-27 1,-18 27-110,-1-1 0,-1-1 1,14-46-1,-14 29 72,8-63-1,-16 93-99,-2-1 1,1 1-1,-1 0 0,-1-1 1,0 1-1,-1 0 0,1 0 0,-5-12 1,6 21-63,-1-1 0,1 1 0,-1 0 0,1 0 1,-1 0-1,1 0 0,-1 0 0,1 0 1,-1 0-1,0 0 0,0 0 0,1 0 0,-1 0 1,0 0-1,-1 0 0,1 0-18,1 1 0,-1 0 0,1 0 0,-1 0 0,0-1 0,1 1 1,-1 0-1,1 0 0,-1 0 0,0 0 0,1 0 0,-1 0 0,1 0 0,-1 1 0,0-1 0,1 0 0,-1 0 0,1 0 0,-1 0 0,1 1 0,-2-1 0,-1 2 14,1 0 0,0 0-1,-1 1 1,1-1-1,0 0 1,0 1 0,0-1-1,0 1 1,1-1-1,-3 5 1,0 3 81,-1 0 0,2 0 1,0 1-1,-4 18 0,-2 48 629,5-38-188,1-19-350,1 1-1,1 0 1,1 0-1,1 0 1,1 0 0,6 32-1,-7-49-243,1 0-1,-1 0 1,1-1 0,0 1-1,0 0 1,1-1 0,-1 1-1,1-1 1,-1 0 0,1 0 0,0 0-1,0 0 1,1 0 0,-1 0-1,1-1 1,-1 0 0,1 0-1,0 0 1,-1 0 0,1 0-1,0-1 1,0 0 0,0 0-1,0 0 1,5 0 0,9 1-731,0 0 0,-1-2 0,1 0 0,26-4 0,-27 2-455,0-1 0,1-1 0,-1 0 0,-1-1 0,1-1-1,-1-1 1,0 0 0,16-11 0,38-28-6548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14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 2144,'3'-1'7644,"-1"8"-2852,-3-1-5484,-5 14 2194,1 0 0,-5 34 0,-8 312 2301,18 405-795,9-578-2578,0-3-631,-7-137-294,0-4-4791,1-55 479,3-8 3161,3-32-4770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16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473 102 3552,'8'7'17008,"-7"-10"-14987,-2 0-1878,1 0 0,-1 0 1,0 0-1,0 0 0,0 0 1,0 0-1,-1 0 0,1 0 0,-1 1 1,1-1-1,-1 0 0,0 1 1,0-1-1,0 1 0,-1 0 1,1 0-1,0 0 0,-1 0 1,1 0-1,-6-2 0,-5-4 68,-1 1 0,-27-10 0,30 13-242,-1 1-1,1 0 0,-1 0 1,0 1-1,0 1 1,0 0-1,0 1 1,0 0-1,0 1 0,0 0 1,0 1-1,0 0 1,-21 8-1,19-5 73,1 0 0,0 2 0,0 0-1,0 0 1,1 1 0,0 0 0,0 1 0,1 1 0,1 0 0,-1 0-1,-8 13 1,15-18-2,0 1-1,0 0 0,1 1 1,0-1-1,0 1 0,1-1 1,-1 1-1,1 0 1,1 0-1,-2 14 0,1 3 152,4 45-1,-2-66-174,1 19 55,1 0 1,1 0-1,1-1 0,1 1 0,1-1 0,1 0 1,0-1-1,2 1 0,0-2 0,1 1 1,21 28-1,-19-31-1,2-1 0,0 0 1,30 26-1,-14-15-121,8 6 376,-37-32-328,0-1 0,0 1 1,0 0-1,0 0 0,0-1 0,0 1 0,0 0 0,0 0 0,0 0 1,0 0-1,-1 0 0,1 0 0,0 0 0,-1 0 0,1 1 0,-1-1 1,1 0-1,-1 0 0,1 0 0,-1 1 0,0-1 0,0 0 0,0 0 1,0 1-1,0-1 0,0 0 0,0 0 0,0 1 0,0-1 0,0 0 1,-1 0-1,1 1 0,-1-1 0,1 0 0,-1 0 0,1 0 0,-1 0 1,1 0-1,-2 2 0,-1 0 24,1 0 1,-1 0-1,0-1 0,0 1 1,0 0-1,0-1 1,0 0-1,-1 1 1,1-1-1,-1-1 0,-3 3 1,-8 1-177,-54 19-331,23-13-3286,41-10 2079,1-1 1,-1 0-1,0 1 0,0-1 1,1-1-1,-8 0 0,6-2-1100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4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2656,'0'0'21087,"0"16"-20537,-4 4-135,0-4-276,-28 267 1387,22-103-636,11-178-903,-1-2 5,0 1 0,0-1 0,0 1 0,0-1 1,0 1-1,0-1 0,0 1 0,0-1 0,0 0 0,0 1 0,0-1 0,0 1 0,-1-1 0,1 1 1,0-1-1,0 0 0,0 1 0,-1-1 0,1 1 0,0-1 0,0 0 0,-1 1 0,1 0 1,1-15-7399,-1 12 6690,1 0 0,-1 0 0,0 0 1,1 0-1,-1 0 0,1 0 0,0 1 0,0-1 1,0 0-1,2-3 0,13-13-5689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17.3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55 5312,'-7'-10'1640,"7"10"-1490,-1-1 1,0 1-1,-3-12 9801,6 12-9511,0 1-1,0-1 1,0 1 0,-1 0-1,1-1 1,0 1-1,0 0 1,0 0 0,-1 0-1,3 2 1,6 3 388,6 1-316,1-1 0,0 0 0,0-2-1,0 0 1,0-1 0,1 0 0,20-1 0,126-8-603,-99 1 135,-34 2-1304,58-11 0,-72 10-674,0-1 0,0-1-1,-1 0 1,29-16-1,-26 10-3627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21.9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0 544 1728,'5'11'11689,"-4"-10"-11239,0-1-261,0 0 1,-1 0-1,1 1 0,0-1 1,0 0-1,0 0 1,0 0-1,-1 0 0,1-1 1,0 1-1,0 0 1,0 0-1,-1 0 0,2-1 1,2-1-129,0 0 0,0 0 0,0 0 0,6-5 0,-3 0 107,0 0 1,0 0 0,-1 0-1,0-1 1,10-17-1,21-47 503,-24 44-561,12-22-14,59-126 634,-65 139-506,-14 29-165,-1 0 0,1 0-1,-2 0 1,1-1 0,-1 1-1,0-1 1,-1 0 0,0 0-1,1-10 1,-3 18-42,0 1 0,0-1 1,0 0-1,0 0 0,0 0 0,0 0 0,0 1 1,0-1-1,0 0 0,0 0 0,-1 1 0,1-1 0,0 0 1,0 0-1,-1 1 0,1-1 0,-1 0 0,1 0 1,-1 1-1,1-1 0,-1 1 0,1-1 0,-1 0 1,1 1-1,-1-1 0,0 0 0,-1 1-7,1 0 0,0 0 1,0 0-1,0 0 0,0 0 0,0 0 0,0 0 0,-1 0 1,1 0-1,0 1 0,0-1 0,0 0 0,0 1 0,0-1 0,0 1 1,-1 0-1,-5 3 88,-1 1 0,2 0 0,-11 9 0,5-3 104,2 0 0,-1 0 1,1 1-1,1 1 0,0 0 0,1 0 0,1 0 0,-8 18 0,11-18-50,0 0 1,1 0-1,0 1 1,1-1-1,0 1 1,1 0-1,2 19 0,0-10 208,2-1-1,1 1 0,10 36 0,-12-52-252,0-1 0,1 0 1,0 0-1,-1 0 0,2 0 1,-1-1-1,1 1 0,0-1 1,0 0-1,0 0 0,9 7 1,-10-9-222,1-1 1,-1 0-1,1 0 1,-1 0-1,1 0 1,0-1-1,0 1 1,0-1 0,0 0-1,0 0 1,0 0-1,0-1 1,0 1-1,0-1 1,0 0-1,0 0 1,0-1-1,0 1 1,6-2 0,-6 1-611,0 0 0,0 0 1,0 0-1,0 0 0,0-1 1,0 0-1,0 1 0,0-1 1,-1-1-1,1 1 0,-1 0 1,0-1-1,0 0 1,1 0-1,3-5 0,10-20-6422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23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86 107 3136,'-2'-6'744,"1"-1"1,1 1-1,-1 0 1,1-1-1,1 1 1,-1 0-1,1-1 1,0 1-1,0 0 1,1 0 0,-1 0-1,1 0 1,1 0-1,3-6 1,-4 4 5571,-4 21-4574,3 90 18,-16 121 149,1 50-1027,6-84-516,-6 65 162,10-133-3,0 6-47,2-66-261,3-34-157,-1-22-171,-1 1 0,0-1 0,0 0 1,0 0-1,0 0 0,-1 0 0,-3 7 0,3-8-119,0-1-1,1 1 1,-1 0-1,1-1 1,0 1-1,1 0 1,-1 5 0,1 41-501,5-41 1371,-5 20 896,0-29-1644,0-1 0,0 0 0,-1 0 0,1 1 0,0-1 0,0 0 0,-1 1 0,1-1 0,0 0 0,0 0 0,-1 1 0,1-1 0,0 0 0,-1 0 0,1 0 0,0 0 0,-1 1 0,1-1 0,0 0 0,-1 0 0,1 0 0,0 0 0,-1 0 1,1 0-1,0 0 0,-1 0 0,1 0 0,-1 0 0,1 0 0,0 0 0,-1 0 0,1 0 0,0 0 0,-1 0 0,1 0 0,0-1 0,-1 1 0,1 0 0,0 0 0,-1 0 0,1-1 0,0 1 0,0 0 0,-1 0 0,1-1 0,0 1 0,0 0 0,-1 0 0,1-1 0,0 1 0,0 0 0,0-1 0,-3-30-6009,2 13 4245,-3-39-5690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3T23:56:25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29 2912,'-6'2'8369,"-1"5"-5395,-7 4-909,7-8-1250,1 1 1,0 0 0,-11 9 4203,17-13-5015,-1 0-1,1 0 1,0 0 0,0 0 0,0 0-1,0 0 1,0 0 0,-1 0 0,1 0-1,0 0 1,0 0 0,0 0 0,0 0-1,-1 0 1,1 0 0,0 0 0,0 0-1,0 0 1,0 0 0,-1 0 0,1 0-1,0 0 1,0 0 0,0 0 0,0 0-1,-1 0 1,1 0 0,0 0 0,0 1-1,0-1 1,0 0 0,0 0 0,-1 0-1,1 0 1,0 0 0,0 0 0,0 1-1,0-1 1,-1 0 3,2-1 48,-14 20 73,-22 20 640,34-38-485,0-1 73,1 0-323,0 0 0,0 0 1,0 0-1,0 0 0,0 0 0,-1-1 1,1 1-1,0 0 0,0 0 1,0 0-1,0 0 0,0 0 1,0 0-1,-1 0 0,1-1 0,0 1 1,0 0-1,0 0 0,0 0 1,0 0-1,0 0 0,0-1 0,0 1 1,0 0-1,0 0 0,0 0 1,0 0-1,0-1 0,0 1 0,0 0 1,0 0-1,0 0 0,0 0 1,0-1-1,0 1 0,0 0 1,0 0-1,1-3-4,0 1 0,0 0 1,0-1-1,1 1 0,-1 0 0,1 0 0,-1 0 1,1 0-1,0 0 0,0 0 0,2-2 1,27-18 53,-24 17-74,7-4-9,0-1 0,1 2 0,0 0 0,1 1 0,0 1 0,0 0 0,21-4 0,-23 7-12,-8 1-71,0 1-1,0 0 0,10-1 0,-14 3 85,-1 0 0,1 0 0,-1-1-1,0 1 1,1 0 0,-1 0 0,0 0 0,0 0 0,1 1 0,-1-1 0,0 0 0,1 3 0,-1-3-24,1 1 8,-1 0 0,0 1 0,0-1 0,0 0-1,0 1 1,0-1 0,0 0 0,-1 1 0,1-1 0,-1 1 0,0-1-1,1 1 1,-1 0 0,0-1 0,-1 4 0,-1 6 145,0 0 1,-4 12 0,1-5-99,-25 82 235,13-48-81,10-32-158,-1 0 0,-1-1 0,0 0-1,-1 0 1,-17 22 0,18-29 4,-1-1 0,0 1 0,-1-2-1,-1 1 1,0-1 0,0-1-1,-26 16 1,15-10-62,20-13 45,-1 0 0,0 0 0,-1 0 0,1 0 0,0-1 0,-1 0-1,1 0 1,-1 0 0,0 0 0,1-1 0,-8 2 0,-8 1 222,17-2 145,13-5-137,121-27 366,-107 27-517,0 0 0,0 2 0,38 2 0,-43 2 41,1 1-1,18 6 1,5 1-123,-24-6 41,-11-3-56,-1-1 1,1 1-1,12 0 1,-19-2-94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4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4576,'-6'12'19375,"6"-4"-16422,0 0-6172,-16 65 4013,8-22-443,-20 166 632,24-151-658,2-43-222,2-17-47,0-1 0,-1 1 1,1-1-1,-2 6 0,1-2-73,1-8 12,0-1 1,0 1 0,0 0-1,0-1 1,0 1 0,0-1-1,0 1 1,-1 0 0,1-1-1,0 1 1,0-1 0,0 1 0,-1 0-1,1-1 1,0 1 0,-1 0-1,0-1 37,0-10-8007,1 7 7032,0 0-1,1 1 0,-1-1 0,1 1 1,-1-1-1,1 0 0,2-4 0,6-5-1898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2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42 7712,'-14'-4'1290,"11"3"-896,0 0 0,0 1 0,0-2 0,0 1 0,1 0 0,-1 0 0,-5-8 4891,8 9-5153,7-6 2721,11-3-702,2 6-1624,-1 1 0,1 1 0,-1 0 0,1 2 1,35 5-1,33 1-304,-80-8-394,1 2 0,-1-1 0,0 1-1,1 0 1,-1 0 0,0 1 0,0 0 0,0 1-1,8 3 1,3 3-869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4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85 2560,'-8'0'20629,"16"0"-19909,22-2-101,-1-1 0,49-12 0,-17 3-242,185-32 439,-226 40-919,-1 0 721,-13 3-4156,-36 21-18606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14 5632,'-1'0'468,"0"-1"1,1 1 0,-1 0-1,1 0 1,-1 0-1,0 0 1,1 0 0,-1 0-1,1 0 1,-1 0-1,0 0 1,1 0-1,-1 0 1,1 0 0,-1 0-1,0 0 1,1 1-1,-2-1 1,-13 9 2148,-11 14-1610,16-11-668,0 0 0,0 0-1,1 1 1,1 1-1,0-1 1,1 1 0,-6 17-1,-3 14 206,-11 48 1,18-57-204,-6 44 0,14-67-243,0 0 1,0-1 0,2 1 0,-1-1-1,2 1 1,-1-1 0,6 19 0,-5-27-34,-1 0 0,1 0 0,0 0 0,0 0 0,0 0 0,1-1 0,-1 1 0,1-1 0,0 0 0,0 1 0,0-1 0,0-1 0,0 1 0,1 0 0,-1-1 0,1 0 0,0 1 0,0-1 0,0-1 0,0 1 0,0-1 0,0 1 0,0-1 0,0-1 0,9 2 0,0-1 60,1-1-1,-1 0 1,0-1 0,0 0 0,0-1-1,0-1 1,16-5 0,-16 4-39,0 0 0,0-2 0,21-12 0,-26 14-52,-2-1-1,1 0 1,-1 0-1,1 0 1,-2-1 0,1 0-1,9-12 1,0-10-28,0-1 1,-2 0-1,17-54 1,-17 47-12,-4 10 7,36-116 55,-44 136-124,1-1-1,-2 0 1,1 0 0,-1 0 0,0 0 0,0 0-1,-2-12 1,1 15 45,0 1 1,0 0-1,0 0 0,0 0 1,0 0-1,-1 0 0,1 0 1,-1 0-1,0 1 0,0-1 1,0 1-1,0-1 1,0 1-1,-1 0 0,1 0 1,-1 0-1,1 0 0,-5-3 1,0 2 18,1 1 0,0-1 1,-1 1-1,1 0 1,-1 1-1,1 0 1,-1 0-1,-8 0 1,-6 1-121,-27 3 1,23-1-90,16-1-454,1 0 1,-1 0 0,1 1-1,0 0 1,-1 0 0,-11 6-1,17-7-21,1 0 0,-1 1-1,1-1 1,-1 1-1,1 0 1,-1 0-1,1 0 1,0 0 0,0 0-1,0 0 1,0 1-1,1-1 1,-1 1-1,0-1 1,1 1-1,0-1 1,-1 1 0,1 0-1,0 0 1,1 0-1,-2 5 1,1 12-2641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4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9 103 8544,'-3'-1'887,"3"1"-794,0 0-1,0 0 0,0 0 0,0 0 0,0 1 0,0-1 0,0 0 0,0 0 0,0 0 0,0 0 0,0 0 0,0 1 0,0-1 1,0 0-1,-1 1 828,1-1-828,0 0 1,0 0-1,0 0 0,0 0 0,0 0 0,-1 0 0,1 0 0,0 0 0,0 0 0,0 1 0,0-1 0,0 0 0,-1 0 0,1 0 1,0 0-1,0 0 0,0 0 0,0 0 0,0 0 0,0 0 0,-1-1 0,1 1 0,0 0 0,0 0 0,0 0 0,-1-1 829,1 1-829,0 0 0,0 0 0,0 0 0,-1 0 1,1 0-1,0 0 0,0 0 0,0-1 0,9 0 4377,24-9-1196,43-8-1618,118-13-860,-51 8-836,-55 7-4788,-76 14 2711,0 1 0,0 1 1,0 0-1,0 1 0,0 0 0,0 0 0,19 6 0,2 6-922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4 2560,'-1'0'2160,"-7"-2"2017,-7 1-563,7 1-4360,-16 1 1282,1 1-1,-1 1 1,1 1 0,0 1 0,1 2-1,-1 0 1,1 1 0,1 1 0,-1 1-1,-34 22 1,46-25-459,1 1 0,-1-1 1,2 1-1,-1 1 0,1 0 0,0 0 0,1 1 0,0-1 0,0 2 1,-5 10-1,5-6-35,1 0 1,0 0-1,1 0 1,0 1 0,2 0-1,-4 30 1,6-41 23,1-1 1,0 1 0,0-1 0,1 1-1,-1-1 1,1 1 0,0-1-1,0 0 1,0 0 0,1 1-1,2 4 1,-3-7-28,1 0 0,-1 0 0,1 0 0,-1 0 0,1 0 0,0 0 0,-1-1 0,1 1-1,0-1 1,0 1 0,0-1 0,0 0 0,0 0 0,1 0 0,-1 0 0,0 0 0,1 0 0,-1 0 0,0-1 0,1 0 0,-1 1 0,4-1 0,1 0 25,1 0-1,-1-1 1,1 0 0,-1 0 0,1-1 0,10-4-1,43-19 280,-56 23-300,20-11 65,-1 0 0,0-1 1,26-22-1,60-59 13,-92 79-115,-11 10-17,1 0 0,-2-1 1,10-10-1,-30 108-1285,8-51 1420,2-14-115,-1 33 0,5-51 58,0 0-1,0-1 1,1 1-1,0-1 1,1 1 0,0-1-1,0 1 1,6 13-1,-6-17 77,1 1-1,0-1 0,0 1 1,0-1-1,7 6 0,-9-9-110,0 0 0,0-1 0,-1 1-1,1 0 1,0-1 0,0 1 0,0-1-1,0 1 1,0-1 0,0 0 0,0 1-1,0-1 1,0 0 0,2 1 0,-3-1-10,1-1 1,0 1-1,-1 0 1,1 0-1,0 0 0,-1-1 1,1 1-1,-1 0 1,1-1-1,0 1 1,-1 0-1,1-1 1,-1 1-1,1-1 1,-1 1-1,1-1 1,-1 1-1,0-1 1,1 1-1,-1-1 1,0 1-1,1-1 1,-1 0-1,0 1 0,1-2 1,1-6 107,1 0 0,-1 0 1,0 0-1,-1-1 0,0 1 0,0-17 0,-7-52-99,4 53 8,0 13-177,0 1 0,0-1 0,-7-15 0,2 4-472,6 16 460,0-1-153,0 6 160,1 4 40,8 30-131,-7-31 217,0 4 51,1-1 1,0 0-1,1 0 0,-1 0 0,1-1 0,0 1 0,0 0 0,0-1 1,1 0-1,-1 0 0,1 0 0,0 0 0,0-1 0,8 6 0,-11-9-3,0 1-1,0-1 0,0 1 1,0-1-1,1 0 0,-1 0 1,0 1-1,0-1 0,0 0 1,1 0-1,-1 0 0,0 0 1,0 0-1,0 0 0,1-1 1,-1 1-1,0 0 0,0-1 1,0 1-1,0-1 0,0 1 1,0-1-1,0 1 0,0-1 1,0 0-1,0 1 0,0-1 1,0 0-1,2-2 0,0-2 101,1 1 0,-1-2 0,0 1 0,4-11 0,0 3 107,69-133-217,-76 146-35,0 0 0,0 0 0,0-1 0,1 1 0,-1 0 0,0 0 0,0 0-1,0 0 1,0-1 0,0 1 0,0 0 0,1 0 0,-1 0 0,0 0 0,0 0 0,0 0 0,0 0-1,1 0 1,-1 0 0,0-1 0,0 1 0,0 0 0,1 0 0,-1 0 0,0 0 0,0 0 0,0 0-1,0 0 1,1 0 0,-1 0 0,0 0 0,0 0 0,0 0 0,1 0 0,-1 1 0,0-1 0,0 0-1,0 0 1,0 0 0,1 0 0,-1 0 0,0 0 0,0 0 0,0 0 0,0 1 0,0-1 0,1 0-1,-1 0 1,0 0 0,0 0 0,0 0 0,0 1 0,0-1 0,0 0 0,0 0 0,0 0-1,0 1 1,0-1 0,0 0 0,0 0 0,0 0 0,0 1 0,7 15-92,-7-14 66,7 25 60,-2 0 0,0 0 0,-2 0 1,-2 55-1,-1-66 42,0-1 1,-2 1-1,0-1 1,-1 0-1,0 0 1,-8 21-1,10-34-27,0 1 0,0-1-1,-1 0 1,1 0 0,0 0-1,-1 0 1,1 0-1,-1 0 1,-2 2 0,3-3-20,1-1 0,-1 0 1,1 1-1,-1-1 0,1 0 0,-1 0 1,1 0-1,-1 1 0,1-1 0,-1 0 1,0 0-1,1 0 0,-1 0 0,1 0 1,-1 0-1,1 0 0,-1 0 0,0 0 1,1 0-1,-1 0 0,1-1 0,-1 1 1,1 0-1,-1 0 0,1-1 1,-1 1-1,1 0 0,-1 0 0,1-1 1,-1 1-1,1-1 0,0 1 0,-1 0 1,1-1-1,-1 1 0,1-1 0,0 1 1,0-1-1,-1 1 0,1-1 0,0 1 1,-1-2-1,-1-2 0,0 0 0,0 0 0,1 0 0,-1 0 0,1 0 0,0 0 0,0-1 0,1 1 0,-1 0 0,1-9 0,0 12-12,0 0-1,0 1 0,0-1 1,0 0-1,0 1 0,0-1 1,0 0-1,1 1 1,-1-1-1,0 1 0,0-1 1,1 0-1,-1 1 0,0-1 1,1 1-1,-1-1 0,0 1 1,1-1-1,-1 1 1,1-1-1,-1 1 0,1-1 1,-1 1-1,1 0 0,-1-1 1,1 1-1,-1 0 1,1-1-1,0 1 0,-1 0 1,1 0-1,0-1 0,-1 1 1,1 0-1,0 0 0,-1 0 1,1 0-1,-1 0 1,1 0-1,1 0 0,4 1 54,0 0 1,0 0-1,11 4 0,-2-1 70,43 10 203,64 12 472,-99-23-1601,0 0 1,0-2-1,31-1 0,-51 0-116,1-1 1,0 1-1,-1-1 1,1 0-1,-1 0 1,0 0-1,1-1 1,4-2-1,-7 4 748,-1-1 0,1 1 0,-1 0 0,1 0 0,-1-1 0,1 1 0,-1 0 0,0-1 0,1 1 0,-1-1 0,1 1 0,-1 0 0,0-1 0,1 1 0,-1-1 0,0 1 0,0-1 0,0 1 0,1-1 0,-1 1 0,0-1 0,0 1 0,0-1 0,0 1 0,0-2 0,-6-23-5922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3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39 2976,'0'-1'137,"-1"1"1,1-1-1,0 1 1,0-1-1,0 1 1,0 0 0,0-1-1,0 1 1,0-1-1,0 1 1,0-1-1,1 1 1,-1 0-1,0-1 1,0 1-1,0-1 1,0 1-1,1-1 1,-1 1-1,0 0 1,0-1-1,1 1 1,-1 0-1,0-1 1,1 1-1,0-1 201,-1 0-1,1 0 0,-1 1 0,1-1 1,0 0-1,-1 0 0,0 0 1,1 1-1,-1-1 0,0 0 0,1 0 1,-1 0-1,0 0 0,0 0 1,0 0-1,0 0 0,0 0 1,0 0-1,0 0 0,0 0 0,0 0 1,0 0-1,0 1 0,-1-1 1,1 0-1,-1-1 0,1 2-269,0-1 0,0 1 0,0 0 0,-1 0 0,1 0 0,0-1 0,0 1 0,-1 0 0,1 0 0,0 0 0,-1 0 0,1 0 0,0-1 0,0 1 0,-1 0 0,1 0 0,0 0 0,-1 0 0,1 0 0,0 0 0,-1 0 0,1 0 0,0 0 0,-1 0 0,1 0 0,0 0 0,-1 1 0,1-1 0,0 0 0,0 0 0,-1 0-1,1 0 1,0 0 0,0 1 0,-1-1 0,1 0 0,0 0 0,0 0 0,-1 1 0,1-1 0,-10 12 553,-89 159 1956,41-63-1767,43-82-651,-13 32 1,24-48-51,0 0 0,1 1 0,0-1 0,1 0 0,0 1 0,-1 19 0,4-27-69,-1 1-1,1 0 1,0-1-1,0 1 1,0-1-1,1 1 1,-1-1-1,1 0 1,-1 1-1,1-1 1,0 0-1,1 0 0,-1 0 1,0 0-1,1-1 1,0 1-1,-1-1 1,1 1-1,6 3 1,-3-2 64,1-1 1,-1 1-1,1-1 1,-1 0-1,1 0 1,0-1-1,0 0 1,0 0-1,10 1 1,-1-3-60,0-1-1,0 0 1,0-1 0,0-1-1,0 0 1,0-1 0,23-10-1,-30 11-5,-1-1 0,0 0 0,0-1 0,0 0 0,-1 0 0,0-1 0,0 0 0,0 0 0,0 0 0,-1-1 0,0 0 0,8-14 0,-6 7-5,0 0 0,0 0 1,-2-1-1,0-1 0,0 1 1,3-20-1,-7 25-44,-1 0-1,0 0 1,-1 0 0,1 0 0,-4-17-1,-1 1-22,-7-25 0,8 43 8,0 1 1,-1-1-1,0 1 1,0 0-1,0 0 1,-1 0-1,0 0 1,0 1-1,-1 0 1,0 0-1,0 1 0,0-1 1,-1 1-1,1 1 1,-1-1-1,0 1 1,-1 0-1,1 1 1,-16-6-1,22 9-46,-1-1-1,0 1 0,0 0 1,1-1-1,-1 1 1,0 0-1,0 0 1,0 0-1,1 0 0,-1 0 1,0 1-1,0-1 1,0 0-1,1 1 1,-1-1-1,0 1 0,1 0 1,-1 0-1,1-1 1,-1 1-1,0 0 0,1 0 1,0 0-1,-2 2 1,1-1-564,1 0 0,-1 1 0,1-1 1,-1 0-1,1 1 0,0-1 0,0 1 0,0-1 1,0 1-1,1 0 0,-1-1 0,1 1 0,0 0 1,-1 0-1,1 2 0,1-2-438,-1 0 0,0 0 0,-1 0 0,1 0 0,-1 0 0,1 0 0,-1 0 0,0 0 0,-1 4 0,-6 2-1274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3:3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5984,'-10'0'2688,"10"9"2464,10-9-2177,8 5-1727,0-5 1216,9 0-1408,4 0-192,1 0-512,0-9-256,-1 4-64,-1 2-736,-2-5 384,4 5-5247,13-6 3071,3-11-5440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1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3136,'1'0'9334,"-2"0"-10268,-6 0 1150,1 1 0,-1 0 1,1 0-1,0 0 1,0 1-1,0 0 0,0 0 1,0 1-1,0 0 1,-6 3-1,-8 7 172,-25 22 0,22-17 184,5-4-490,-26 28 1,43-42-79,0 1 0,0 0-1,0 0 1,0 0 0,0 1 0,1-1 0,-1 0-1,0 0 1,1 0 0,-1 0 0,1 1 0,-1-1 0,1 0-1,0 1 1,-1-1 0,1 0 0,0 1 0,0-1-1,0 0 1,0 1 0,0-1 0,0 0 0,1 0 0,-1 1-1,1 1 1,0-1 31,0 0-1,1 1 1,-1-1 0,0 0-1,1 0 1,0 0-1,0-1 1,-1 1 0,1 0-1,5 2 1,7 5-41,1-1 1,0-1-1,1 0 1,0-1-1,0-1 0,27 6 1,22 7 161,-44-12-91,-14-5-27,-1 1 1,0 0-1,0 0 1,0 0-1,0 1 1,0 0-1,0 0 0,5 5 1,-11-8-10,0 0-1,1 0 1,-1 0 0,0 1-1,0-1 1,1 0 0,-1 0 0,0 1-1,0-1 1,0 0 0,1 0-1,-1 1 1,0-1 0,0 0 0,0 0-1,0 1 1,0-1 0,0 0 0,0 1-1,0-1 1,0 0 0,0 1-1,0-1 1,0 0 0,0 1 0,0-1-1,0 0 1,0 1 0,0-1-1,0 0 1,0 0 0,0 1 0,0-1-1,-11 8 665,-18-1 214,10-4-588,-14 3 257,-52 0 1,69-5-433,0-2 0,-1 0 0,1-1 0,-22-5 0,28 5-261,-19-7 180,28 9-167,1 0 1,-1 0-1,1 0 1,-1-1-1,1 1 1,-1 0 0,0 0-1,1-1 1,-1 1-1,1 0 1,-1-1 0,1 1-1,0-1 1,-1 1-1,1 0 1,-1-1-1,1 1 1,0-1 0,-1 1-1,1-1 1,0 1-1,0-1 1,-1 0 0,1 1-1,0-1 1,0 1-1,0-1 1,0 1 0,0-1-1,-1 0 1,1 1-1,0-1 1,1 1-1,-1-1 1,0 0 0,0 1-1,0-2 1,1 1-292,0 0 0,-1 0 1,1 0-1,0 0 0,0 1 0,0-1 0,0 0 1,0 0-1,0 0 0,0 1 0,0-1 1,0 0-1,1 1 0,1-1 0,20-6-2539,-19 6 2153,34-8-1875,11-2-192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1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4 365 6048,'-1'-1'56,"1"1"0,0 0 0,0 0-1,0 0 1,-1-1 0,1 1 0,0 0 0,0 0 0,0-1 0,-1 1 0,1 0 0,0-1 0,0 1-1,0 0 1,0 0 0,0-1 0,0 1 0,0 0 0,-1-1 0,1 1 0,0 0 0,0-1 0,0 1-1,0 0 1,0-1 0,1 1 0,-1 0 0,0-1 0,0 1 0,0 0 0,0 0 0,0-1 0,0 1-1,0 0 1,1-1 0,-1 1 0,0 0 0,0 0 0,0-1 0,1 1 0,-1 0 0,0 0 0,0 0-1,1-1 1,-1 1 0,0 0 0,0 0 0,1 0 0,-1 0 0,0 0 0,1-1 0,-1 1-1,1 0 1,3 21 499,1 32 421,-3-35-748,-1 22 0,-2-31-223,1 0 0,0 0 0,0 0 0,1 0 0,0 0 0,1-1 1,0 1-1,1 0 0,-1-1 0,7 13 0,-4-11-1957</inkml:trace>
  <inkml:trace contextRef="#ctx0" brushRef="#br0" timeOffset="1">39 44 6048,'-14'-35'2240,"19"30"-1728,-10 2-160,5 14-1664,5 9 896,4 8 288,4 4 96,0 5-2560,2-3 1408,12 3-864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1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3808,'-1'2'148,"0"-1"1,1 1-1,-1-1 1,0 1-1,1-1 1,0 1 0,-1-1-1,1 1 1,0-1-1,0 1 1,0-1-1,0 1 1,0 0-1,0-1 1,0 1-1,1-1 1,-1 1-1,1 1 1,1 20 1642,-8 1 358,-1 0 1,-20 47-1,22-62 756,15-31-1640,4 4-1289,0 0 0,31-29 0,-37 39-21,-3 3 34,1-1 1,1 1-1,-1 0 1,1 1-1,0-1 0,0 1 1,9-4-1,-13 7 60,0 0 1,-1 0-1,1 0 0,0 1 1,0-1-1,0 1 1,0-1-1,0 1 0,0 0 1,0 0-1,0 0 1,0 1-1,0-1 0,0 1 1,0-1-1,0 1 0,0 0 1,0 0-1,0 1 1,-1-1-1,1 1 0,3 1 1,-2 1 2,1-1 1,-1 1-1,0 0 0,0 0 1,0 0-1,0 1 1,-1-1-1,0 1 1,0 0-1,0 0 1,4 11-1,-5-12-167,-1-1-1,1 1 1,0 0-1,0-1 1,1 1-1,-1-1 1,1 0 0,0 1-1,0-1 1,3 2-1,-2-1-1087,1-1 0,-1 0 0,1 0-1,0 0 1,0-1 0,0 0 0,6 2-1,-10-3 826,1-1 0,-1 0-1,0 1 1,0-1 0,1 1-1,-1 0 1,0-1 0,0 1-1,0 0 1,0 0-1,0-1 1,0 1 0,0 0-1,0 0 1,0 0 0,0 0-1,1 2 1,4 9-1494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0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1888,'0'0'11626,"0"9"-10148,-1 8-1279,0 0 0,-1-1 0,-1 1 0,-1-1 0,0 0 0,-10 24 0,-48 88 674,14-33-377,-64 208 809,65-166-914,46-133-369,-2 4 86,0 1 1,1-1-1,-1 1 1,0 16-1,2-24-73,1 1 0,0-1 0,0 1-1,0 0 1,0-1 0,1 1 0,-1-1 0,0 1 0,1 0 0,-1-1-1,1 1 1,-1-1 0,1 1 0,0-1 0,0 0 0,0 1 0,0-1-1,0 0 1,0 0 0,0 1 0,0-1 0,0 0 0,0 0 0,1 0 0,-1 0-1,0 0 1,1-1 0,-1 1 0,1 0 0,-1-1 0,1 1 0,-1-1-1,3 1 1,24 3 188,0-1-1,0-1 0,0-2 1,43-5-1,-21 2-166,7 1 70,109 11-1,-149-8 12,-16-1-203,-1 0 1,1 0-1,0 0 0,-1 0 1,1 0-1,-1 0 0,1 0 0,-1 0 1,1 0-1,-1 0 0,1 0 1,-1-1-1,1 1 0,0 0 1,-1 0-1,1 0 0,-1-1 0,0 1 1,1 0-1,0-1 0,-2-1-1290,-1 1 0,0-1 0,1 1 0,-1-1 0,0 1 0,0 0 0,-3-1 0,4 1-78,-9-4-1611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1008 7296,'-3'3'5031,"15"-2"-2569,-6-3-2066,0 0 1,-1 0-1,1-1 1,-1 1-1,0-1 1,0-1-1,0 1 1,0-1-1,0 0 1,-1 0-1,0 0 1,0-1-1,0 1 0,6-10 1,-3 3-214,0 0 0,-1-1 0,-1 0 0,0 0 0,7-24 0,-12 35-184,1-1 1,-1 1-1,0 0 1,0 0-1,1-1 1,-1 1-1,0-1 1,0 1-1,0 0 1,-1-1-1,1 1 1,0 0-1,0-1 1,-1 1-1,1 0 1,-1 0-1,1-1 0,-1 1 1,1 0-1,-2-2 1,1 2-10,0 1 1,0-1 0,0 1-1,0-1 1,0 1-1,0-1 1,0 1 0,0-1-1,0 1 1,0 0-1,0 0 1,0-1-1,0 1 1,0 0 0,0 0-1,0 0 1,0 0-1,0 0 1,0 0-1,0 1 1,0-1 0,0 0-1,0 0 1,0 1-1,-2 0 1,0 0 8,0 1 0,-1 0 0,1 0-1,0 0 1,0 0 0,0 0 0,0 1 0,1-1 0,-1 1 0,1 0 0,-1-1-1,1 1 1,-2 4 0,-3 6 108,1-1 0,-6 16 0,8-17 15,-5 10 293,1 2 1,-8 38-1,14-50-232,1 0 0,-1 0 0,2 0 0,0 0-1,0 1 1,1-1 0,4 20 0,-4-28-126,-1 0 0,1 0 1,0 0-1,1 0 0,-1 0 1,1 0-1,-1-1 0,1 1 0,0 0 1,0-1-1,0 1 0,0-1 1,0 0-1,0 0 0,1 0 0,-1 0 1,1 0-1,0-1 0,-1 1 1,1-1-1,0 1 0,0-1 0,0 0 1,0 0-1,0 0 0,0-1 1,0 1-1,0-1 0,6 1 0,3-2 41,1 1 0,0-2-1,-1 0 1,1 0-1,22-8 1,-11 2-63,0-1 1,-1-1 0,0-1-1,-1-2 1,37-25-1,-32 17 15,-2-1-1,0-1 1,37-46-1,-18 11-17,-3-3 0,-3-1 0,41-91-1,-18 13-270,44-151 0,-97 267 200,-4 10 3,2-1-49,-1 0 1,-1 0-1,0 0 0,-2 0 1,3-24-1,-5 37 50,0 1 0,0-1 0,0 0-1,0 1 1,0-1 0,-1 0 0,1 1-1,0-1 1,-1 0 0,1 1 0,-1-1-1,0 1 1,1-1 0,-1 1 0,0-1 0,0 1-1,0 0 1,0-1 0,0 1 0,0 0-1,-1 0 1,-1-2 0,1 2 10,0 1 1,1-1-1,-1 1 0,1-1 0,-1 1 1,0 0-1,1 0 0,-1 0 0,0 0 1,1 0-1,-1 0 0,0 0 0,1 1 1,-1-1-1,0 0 0,1 1 0,-1 0 1,1-1-1,-1 1 0,1 0 0,-3 1 1,-2 3-3,0-1 0,1 1 1,-1 0-1,1 0 0,0 1 1,1-1-1,-1 1 0,-6 13 1,-4 8 9,2 0 0,0 2 1,2 0-1,-10 39 0,20-65 15,-26 92-17,-29 193 1,50-225 142,1 0 1,4-1 0,2 1 0,13 78 0,-14-139-73,0 0 1,0-1-1,0 1 0,0 0 1,1-1-1,-1 1 1,1 0-1,-1-1 0,1 1 1,0-1-1,-1 1 0,1-1 1,0 1-1,0-1 1,0 0-1,0 1 0,0-1 1,0 0-1,1 0 1,1 2-1,-2-3-29,0 0 0,0 0-1,-1 1 1,1-1 0,0 0 0,0 0 0,0 0 0,-1 0-1,1-1 1,0 1 0,0 0 0,0 0 0,-1 0 0,1-1-1,0 1 1,0 0 0,0-1 0,2-1 9,0 0 1,0 0 0,0 0-1,-1-1 1,5-3 0,57-73 25,-40 48-39,43-45 0,16 3-187,-67 60 41,1 2-1,0 0 1,27-13-1,-40 22 54,0 0-1,0 0 1,0 1-1,1-1 1,-1 1 0,0 0-1,1 1 1,7-1-1,-11 1 55,0 0 0,0 0 0,0 0 0,0 1 0,0-1 0,0 0 0,0 1 0,0-1 0,0 1-1,0-1 1,0 1 0,0-1 0,0 1 0,0 0 0,0 0 0,0 0 0,1 1 6,-1 0 0,0-1 1,-1 1-1,1 0 0,0 0 1,0 0-1,-1-1 0,1 1 1,-1 0-1,0 0 0,1 0 1,-1 2-1,0 20-1,-1 0-1,-7 38 1,2-15-24,-17 147 348,22-188-231,1-1 1,0 1-1,0-1 0,2 7 1,-2-11-41,0 0 0,0 0 0,0 0 0,1 1 0,-1-1 0,0 0 0,1 0 0,-1 0 0,1 0 0,0 0 0,-1 0 0,1 0 0,-1 0 0,1 0 1,0-1-1,0 1 0,0 0 0,0 0 0,-1 0 0,1-1 0,0 1 0,0-1 0,0 1 0,0-1 0,2 1 0,-1 0 8,1-1-1,-1 0 1,1 0 0,0 0-1,-1-1 1,1 1 0,-1 0-1,1-1 1,-1 0 0,1 0-1,-1 0 1,0 0-1,1 0 1,-1 0 0,0 0-1,3-3 1,3-2 1,0 0 0,12-13 0,-1-3-79,0-2 1,29-49-1,-6 9-113,-33 49 33,-7 12 71,-1-1-1,1 1 0,0 0 1,0 0-1,0 1 1,0-1-1,0 0 1,1 1-1,3-4 1,-6 6 35,1 0 1,-1 0 0,0 0 0,1 0-1,-1 0 1,0 0 0,0 0 0,1 0 0,-1 0-1,0 0 1,1 0 0,-1 0 0,0 0 0,1 0-1,-1 0 1,0 0 0,0 1 0,1-1 0,-1 0-1,0 0 1,1 0 0,-1 0 0,0 1-1,0-1 1,0 0 0,1 0 0,-1 0 0,0 1-1,0-1 1,0 0 0,1 0 0,-1 1 0,0-1-1,0 0 1,0 1 0,0-1 0,0 0 0,0 0-1,0 1 1,1 0 0,2 15-125,-3-12 90,1 8-14,0 0 0,-1 0 0,0 0 0,-1 0 0,-1 0 0,-3 17 0,-24 68-32,-14 13 133,-56 104 1,94-203-31,-97 174 102,73-141 32,-67 81 0,86-114-91,-1-1 0,0 0 0,0 0 1,-1-1-1,0-1 0,-21 12 0,28-18-8,1 0 0,0 0 0,-1 0-1,1-1 1,-8 2 0,10-3-36,1 0-1,-1 0 1,1 0 0,-1 0 0,1 0-1,0 0 1,-1-1 0,1 1-1,-1-1 1,1 1 0,0-1 0,-1 1-1,1-1 1,0 0 0,0 1 0,-1-1-1,1 0 1,0 0 0,0 0 0,0 0-1,0 0 1,0 0 0,0 0-1,-1-2 1,-2-3 11,1 0-1,0-1 1,-1 1 0,2-1-1,-1 0 1,1 0 0,0 0-1,-1-9 1,-1-14 49,2 0 0,0 0-1,2 1 1,5-40 0,-2 51 1,0 1 0,1-1 1,1 1-1,0 0 0,1 0 1,2 0-1,14-25 0,-15 30-26,1 1-1,1 0 1,-1 1-1,2 0 1,0 1-1,0 0 0,0 0 1,1 1-1,0 0 1,17-8-1,3 1 0,-1 2 1,2 1-1,61-14 0,102-5 96,-180 29-136,31-2-907,-44 4 589,1 0 1,-1 0-1,1 0 0,0 0 1,-1 1-1,1-1 0,-1 1 0,1 0 1,-1 0-1,0 0 0,1 0 1,-1 0-1,4 2 0,-6-2-132,1 0-1,0-1 0,-1 1 1,1 0-1,-1 0 1,1 0-1,-1-1 0,1 1 1,-1 0-1,1 0 1,-1 0-1,1 2 0,2 15-3574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52 3808,'-9'-3'647,"-9"-6"365,7 1 2443,11 7-3370,0 1-1,0 0 0,0 0 0,0 0 0,0 0 1,0 0-1,0 0 0,-1-1 0,1 1 0,0 0 1,0 0-1,0 0 0,0 0 0,0 0 1,0-1-1,0 1 0,0 0 0,0 0 0,0 0 1,0 0-1,0-1 0,0 1 0,0 0 0,0 0 1,0 0-1,0 0 0,0 0 0,0-1 0,1 1 1,-1 0-1,0 0 0,0 0 0,0 0 1,0 0-1,0 0 0,0-1 0,0 1 0,0 0 1,1 0-1,-1 0 0,0 0 0,0 0 0,0 0 1,0 0-1,0 0 0,0 0 0,1 0 0,-1-1 1,0 1-1,0 0 0,15-4 1867,20 0-858,23-2-49,75-4 226,-106 10-1152,116-1 650,-15 2-407,-76-1-226,-38 1 10,-12-1-187,0 0 0,0 0 1,-1 0-1,1 0 0,0 0 0,0 0 0,-1 0 1,1 0-1,0-1 0,2 0 0,12 26-14048,-9-9 11194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18 4224,'30'-17'7424,"-33"18"-4798,-32 12-591,1 7-1721,2 2 1,1 1 0,-33 32-1,52-44-254,0 1-1,2 0 0,-17 23 0,22-27 53,0 0-1,0 0 1,1 1 0,0-1 0,1 1 0,0 0-1,-3 16 1,5-24-81,1 0 1,0 0-1,0 1 1,0-1-1,0 0 0,0 0 1,0 0-1,0 0 1,0 0-1,0 0 0,1 1 1,-1-1-1,0 0 1,1 0-1,-1 0 0,1 0 1,-1 0-1,1 0 1,0 0-1,-1 0 0,1 0 1,0-1-1,-1 1 0,1 0 1,0 0-1,0-1 1,0 1-1,0 0 0,0-1 1,0 1-1,0-1 1,0 1-1,0-1 0,0 1 1,0-1-1,0 0 1,0 0-1,0 1 0,1-1 1,0 0-1,3 0 63,1 0 0,-1 0-1,0 0 1,1-1 0,-1 0 0,0 0 0,9-3-1,-5 1-16,0-2 0,-1 1 0,1-1 0,-1 0 0,0-1-1,-1 0 1,1 0 0,-1-1 0,-1 0 0,1 0 0,-1-1 0,0 1-1,-1-1 1,7-13 0,-1 1-76,-1-1 0,-2 0-1,0 0 1,-1-1 0,4-24 0,-6 10-268,-5 29 113,-2 8-34,-2 14-41,2 2 147,-6 62-21,8-69 149,0 0 1,1 0-1,0 0 0,0 0 0,1 0 1,4 10-1,-1-5 255,12 24-1,-15-35-188,1 0 1,-1 1-1,1-1 0,0-1 0,0 1 0,0 0 0,1-1 0,-1 0 0,8 6 1,-8-8-60,-1 0 1,1 0 0,0 0 0,-1 0 0,1 0-1,0-1 1,0 1 0,0-1 0,-1 0 0,1 0-1,0 0 1,0 0 0,0-1 0,-1 1 0,1-1-1,0 1 1,0-1 0,-1 0 0,6-2 0,-1 0 68,-1-1 1,1 0 0,-1 0 0,1 0 0,-1 0 0,8-9 0,3-6-121,-1-1 1,-1-1 0,-1 0-1,0-1 1,13-32 0,-23 46-72,1 1 1,0-1-1,0 1 1,0 0-1,7-5 1,-12 12 62,0 0 0,0 0 0,1 0 0,-1 0 0,0 0 0,0 0 0,0 0 0,1 0 0,-1 0 0,0 0 0,0 0 0,0 0 0,0 0 0,1 0 0,-1 0 0,0 0 0,0 1 0,0-1 0,0 0 0,1 0 0,-1 0 0,0 0 0,0 0 0,0 1 0,0-1 0,0 0 0,0 0 0,0 0 0,0 1 0,1-1 0,-1 0 0,0 0 0,0 0 0,0 0 0,0 1 0,0-1 1,0 0-1,0 0 0,0 0 0,0 1 0,2 10-176,3 26 396,-2 0-1,-1 39 0,2-79-72,0-1 0,0 0 0,0 0 0,-1-1 0,1 1 0,4-9 0,15-29-216,-12 21 48,0 0 1,26-32-1,-37 52 5,1 0 0,0 0 1,0 0-1,0 0 0,0 1 0,0-1 0,0 0 0,0 0 0,0 1 0,0-1 0,0 0 0,0 1 1,0-1-1,0 1 0,0 0 0,1-1 0,-1 1 0,1 0 0,-1 0 17,0 0 0,0 0 0,-1 0 0,1 1 0,0-1 0,0 0 0,-1 1 1,1-1-1,0 1 0,-1-1 0,1 0 0,0 1 0,-1-1 0,1 1 0,-1 0 0,1-1 0,-1 1 0,1-1 0,-1 1 0,1 0 0,-1 0 0,0-1 0,1 1 0,-1 0 0,0-1 0,0 1 0,1 0 0,-1 1 0,22 68 11,-18-55 36,0 1 1,2-1 0,12 26-1,-17-39 3,0 0 0,0 0 0,1-1 0,-1 1 0,1 0 0,0-1 0,-1 1 0,1-1 1,0 0-1,0 0 0,0 1 0,0-1 0,0 0 0,0-1 0,3 2 0,10 3-3349,-10-3 975,7 1-823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40 355 3808,'0'0'123,"0"-1"0,0 1 0,-1 0 0,1-1 0,0 1 1,0 0-1,-1-1 0,1 1 0,0 0 0,-1 0 0,1-1 0,0 1 0,-1 0 0,1 0 0,0-1 1,-1 1-1,1 0 0,-1 0 0,1 0 0,0 0 0,-1 0 0,1-1 0,-1 1 0,1 0 1,-1 0-1,1 0 0,0 0 0,-1 0 0,1 0 0,-1 1 0,1-1 0,-3 0 2023,-1 2-637,-5 1 582,-4-3 3679,15 2-6079,3 1 326,1 1 0,-1-1 0,1 0-1,0-1 1,0 1 0,0-1 0,0 0 0,1-1-1,7 2 1,2 0 119,2-2-56,-18-1 352,0 0-411,-1 1 1,1-1-1,-1 0 0,1 1 0,-1-1 0,1 0 1,-1 1-1,0-1 0,1 0 0,-1 0 0,1 0 1,-1 1-1,0-1 0,1 0 0,-1 0 1,0 0-1,1 0 0,-1 0 0,-1-1 0,-19 1 225,17 0-292,-4 0 49,6 0 20,1 0-1,-1-1 1,0 1 0,1 0 0,-1 0 0,0 1 0,1-1 0,-1 0 0,1 0 0,-1 1 0,1-1 0,-1 1 0,1 0 0,-3 0 0,4 0-57,-3-1 217,-4 0 41,9 3-245,-1-1-1,1 1 1,-1 0 0,0-1-1,0 1 1,-1 0 0,1 0 0,0 4-1,1 1 86,0 7-123,0-1 0,0 1 0,-2 22 1,2 22 101,-1-52-38,11 144 278,-12-142-273,1 0 0,0-1 0,5 17-1,0-4-11,-6-18 3,1 0 20,-1 0-1,1 0 1,0 0 0,0 0 0,0 0-1,0 0 1,0-1 0,1 1 0,2 4-1,-3-6-62,-1 0 71,1 0 1,0 0 0,-1 0-1,1 0 1,0 0 0,0-1-1,0 1 1,0 0 0,0 0-1,0 0 1,0-1 0,0 1 0,0-1-1,0 1 1,1 0 0,18 6 567,3-8-427,-1 0 1,46-9 0,29-11 69,-69 14-212,-1 0 0,0-2 0,42-19 0,-60 23 6,1 0 1,-1-1-1,-1 0 1,1-1-1,-1 0 1,0 0-1,-1-1 1,1 0-1,-1 0 0,-1 0 1,0-1-1,0 0 1,-1-1-1,5-10 1,4-18 30,-2 0-1,-2 0 1,-1-1 0,-2 0 0,-2 0 0,1-78-1,-7 95-147,0-1-1,-6-24 1,1 24 50,0 1-1,-2 0 1,0 1 0,-20-36 0,26 52 1,-1 1 1,1 0-1,-1-1 0,0 1 0,-1 0 0,1 0 0,0 1 0,-1-1 1,0 1-1,0 0 0,0 0 0,0 0 0,-1 0 0,1 1 0,-10-4 1,8 4-1,-1 1 0,1 0 0,0 0 1,-1 0-1,0 1 0,1 0 0,-1 0 0,1 1 1,-1-1-1,1 1 0,-1 1 0,-7 2 1,-2 1-5,1 1 0,-1 0 0,1 2 0,1-1 0,0 2 0,0 0 0,-19 16 0,28-20 22,0 1 0,0 0-1,1 0 1,-1 0 0,1 0 0,1 1 0,-1 0 0,1-1 0,1 2 0,-3 7 0,4-11 13,0 1 1,1-1-1,0 0 0,-1 1 1,2-1-1,-1 0 1,0 0-1,1 1 0,0-1 1,0 0-1,0 0 0,1 0 1,2 5-1,2 5 52,2 0 0,10 15 0,-13-23-36,0 1 0,0-1 1,1 0-1,0-1 0,0 1 1,1-1-1,-1-1 0,1 1 0,0-1 1,0 0-1,1 0 0,-1-1 0,10 3 1,11 2 134,1-1 1,39 3 0,-42-6-108,-7-1 155,0-2 0,1 0 1,-1-2-1,1 0 0,-1-1 0,34-7 0,18-16 160,-63 21-487,-7 4-142,-5 5-3714,3 3 1569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1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5216,'-1'-3'8183,"2"3"-8078,3 20 2977,1 43-138,-6-25-2222,0-20-502,1-1-1,3 32 1,-3-49-342,0 1 0,0-1 0,0 1-1,0-1 1,0 1 0,0-1-1,0 1 1,1-1 0,-1 1 0,0-1-1,0 1 1,0-1 0,1 1-1,-1-1 1,0 0 0,1 1 0,-1-1-1,0 1 1,1-1 0,-1 0-1,0 1 1,1-1 0,0 1 0,0-1-345,-1 0 1,1 0 0,0-1 0,0 1 0,0 0 0,-1 0 0,1 0 0,0-1 0,0 1 0,-1 0 0,1-1 0,0 1 0,0-1 0,0 0 0,12-6-3352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2720,'-9'0'6707,"-4"0"2634,26-4-7438,8-1-1572,-7 1 61,27-2 0,115-4 355,-130 9-656,7-1 138,-20 2-113,-3 1-72,-9-2-213,0 1 1,0 0-1,-1-1 1,1 1-1,0-1 1,-1 1-1,1-1 1,-1 1-1,1-1 1,0 1 0,-1-1-1,1 1 1,-1-1-1,1-1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17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67 4992,'-18'3'1589,"18"-3"-1553,0-1 0,-1 1 0,1 0 0,0 0 0,0 0-1,0 0 1,-1 0 0,1 0 0,0 0 0,0 0 0,-1 0 0,1 0 0,0 0 0,0 0-1,-1 1 1,1-1 0,0 0 0,0 0 0,0 0 0,-1 0 0,1 0 0,0 0 0,0 0-1,0 1 1,-1-1 0,1 0 0,0 0 0,0 0 0,0 1 0,0-1 0,-1 0 0,1 0-1,0 0 1,0 1 0,0-1 0,0 0 0,0 0 0,0 0 0,0 1 0,0-1-1,0 0 1,0 0 0,0 1 0,0-1 0,0 0 0,0 0 0,0 1 0,0-1 0,0 0-1,0 1 1,6 5 2662,-5-6-2331,0 0 0,1 0 0,-1 1 0,0-1 0,0 0 0,0 0 0,0 0 0,0 0 0,0-1 0,0 1 0,0 0 0,2-1 0,23-11 1721,-16 6-1374,17-7 94,-13 5-655,2 0-1,-1 2 1,27-8 0,-25 10-296,-7 1-294,1 0 0,-1 1 0,16 0-1,-21 2-707,0 0 0,0 1-1,0-1 1,-1 1-1,1 0 1,6 3 0,7 3-2647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4384,'-22'4'3487,"22"-4"-3362,0 0 0,0 0 0,-1 0 0,1 0 0,0 0 0,0 0 0,0 0 0,-4-2 3372,4 2-3372,0 0-1,0 0 1,-1 0 0,1 0 0,0-1 0,0 1 0,0 0 0,0 0 0,0 0 0,0 0 0,0 0-1,0-1 1,0 1 0,0 0 0,0 0 0,0 0 0,0 0 0,0-1 0,0 1 0,0 0-1,1 0 1,-1 0 0,0-1 250,0 1-250,1-10 4433,35 5-2638,58-8-1136,241 8-69,-278 9-565,31 2 468,-87-6-453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2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 9056,'-7'-9'2922,"6"7"-1780,6 2 1684,45-4 1197,25-9-2224,-10 1-1088,-27 6-473,185-24 287,-207 29-517,6-2-534,0 2 0,-1 0 0,28 3 0,-30 3-2466,-5 2 870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85 6048,'0'0'201,"0"0"1,0-1-1,-1 1 1,1 0-1,0 0 1,0-1-1,-1 1 1,1 0-1,0-1 1,0 1-1,0-1 1,0 1-1,0 0 0,-1-1 1,1 1-1,0 0 1,0-1-1,0 1 1,0-1-1,0 1 1,0 0-1,0-1 1,0 1-1,0-1 1,1 1-1,-1 0 1,0-1-1,0 1 1,0 0-1,0-1 1,0 1-1,1 0 1,-1-1-1,0 1 0,0 0 1,1-1-1,-1 1 1,0 0-1,0 0 1,1-1-1,-1 1 1,0 0-1,1 0 1,-1-1-1,0 1 1,1 0-1,-1 0 1,0 0-1,1 0 1,-1 0-1,1 0 1,-1 0-1,1-1 0,0 2 181,0-1-1,1 1 0,-1-1 0,0 0 0,1 0 0,-1 0 0,0 0 0,0 0 0,1 0 0,1 0 0,3-1 889,8 0 28,1 0 1,20-6-1,-1 0-489,44-4 180,181-20 11,-199 25-938,-25 3-58,0 1 0,36 2 0,-9 1-1045,-37-1-3875,-20 0 2676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10560,'0'0'4768,"45"0"-4128,-5-5 1951,-4 5-1535,17-3 928,7 6-1184,2-3-288,1 0-320,5 0-352,-10 0 64,0 0-2208,-8 0 1248,0-3-5471,0-1 3647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6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569 748 5312,'-1'-2'286,"0"-1"1,0 1 0,0 1-1,0-1 1,0 0-1,-1 0 1,1 0 0,-1 1-1,1-1 1,-1 1-1,1-1 1,-1 1 0,0-1-1,-3 0 1,-28-13 2846,32 14-3013,-9-1 257,0-1 0,1 1 0,-1 1 0,0 0 1,-18 0-1,-48 6 768,59-3-1024,0 1 0,0 0 1,0 1-1,0 1 1,1 1-1,-1 0 1,1 1-1,-17 11 1,16-8 37,1 1 0,1 1 0,0 0 0,0 1 0,2 0 0,-1 1 1,2 1-1,0 0 0,0 1 0,2 0 0,-16 31 0,24-42-77,0 0 0,0 0 0,0 0 0,1 0 0,-1 0 0,1 0 0,1 1 0,-1 7 0,1-11-40,0 0-1,0 0 1,0 0-1,1-1 1,-1 1-1,1 0 0,-1 0 1,1-1-1,0 1 1,0 0-1,-1-1 1,1 1-1,0 0 0,0-1 1,1 1-1,-1-1 1,0 0-1,1 1 1,-1-1-1,0 0 1,1 0-1,-1 0 0,1 0 1,0 0-1,-1 0 1,1-1-1,1 2 1,3-1 13,-1 0 0,0 0 1,0 0-1,0-1 1,1 0-1,-1 0 0,0 0 1,0-1-1,1 1 1,-1-1-1,0 0 0,0-1 1,6-2-1,-4 2-4,21-7 102,1-1 1,-2-2-1,0-1 0,0-1 0,40-28 0,-17 5-95,75-73 0,-108 92-18,0-1 0,0-1 0,18-30 0,-21 26-16,0 1 1,-2-2-1,0 0 0,-2 0 1,0-1-1,6-31 1,-4 7-96,7-64 0,-16 80-15,-1-1 0,-4-64 0,2 95 55,-1 1 0,1-1 0,-1 1 0,1-1 0,-1 1 0,0-1 1,0 1-1,0 0 0,-1 0 0,1-1 0,-1 1 0,0 0 0,-2-2 1,4 4 21,0 1 0,-1-1 1,1 1-1,-1 0 0,1-1 1,0 1-1,-1 0 1,1 0-1,-1-1 0,1 1 1,-1 0-1,1 0 0,-1 0 1,1-1-1,-1 1 0,1 0 1,-1 0-1,1 0 0,-1 0 1,1 0-1,-1 0 1,1 0-1,-1 0 0,1 0 1,-1 0-1,1 0 0,-1 1 1,1-1-1,-1 0 0,1 0 1,-1 0-1,1 1 1,0-1-1,-1 0 0,0 1 1,-12 13-212,12-13 185,-6 10-12,1-1 1,0 1-1,0 0 0,1 1 0,-4 11 0,7-16 35,-48 166 59,40-136-9,1 1 93,2 0-1,1 0 1,2 1-1,2 0 0,1-1 1,2 1-1,2 0 1,1-1-1,2 1 1,15 50-1,-18-82-38,-1 1 0,1 0-1,1-1 1,-1 0 0,1 0 0,0 0 0,1 0 0,0-1-1,7 8 1,-10-12-66,0 0 0,0 0-1,0-1 1,0 1-1,1-1 1,-1 1 0,0-1-1,1 0 1,-1 0-1,1 0 1,0 0 0,-1 0-1,1-1 1,0 1-1,-1-1 1,1 0-1,0 1 1,-1-1 0,1-1-1,0 1 1,0 0-1,-1-1 1,1 1 0,0-1-1,-1 0 1,1 0-1,-1 0 1,1 0 0,-1 0-1,4-3 1,8-5 32,-1-1 1,0 0 0,0-1-1,-1-1 1,12-14-1,48-70 124,-64 84-184,13-25-1,-20 34-26,1-1-1,-1 1 1,0 0 0,0 0-1,0-1 1,-1 1 0,1 0-1,-1-1 1,1 1 0,-1-1-1,0 1 1,-1 0 0,0-6-1,1 8 11,0 0 0,-1 0 0,1 0-1,0 0 1,-1 0 0,1 0 0,-1 0-1,1 0 1,-1 1 0,0-1 0,1 0-1,-1 0 1,0 0 0,0 1 0,1-1 0,-1 0-1,0 1 1,0-1 0,0 1 0,0-1-1,0 1 1,0-1 0,0 1 0,0 0 0,0-1-1,0 1 1,0 0 0,0 0 0,0 0-1,0 0 1,0 0 0,0 0 0,0 0-1,0 0 1,-2 1 0,-2 0-34,1 0 1,-1 0-1,1 1 0,0 0 0,-1 0 1,-4 3-1,4-1 32,0 0 1,0 0-1,0 0 0,1 1 1,-1-1-1,1 1 1,1 0-1,-1 0 0,1 1 1,0-1-1,0 1 0,-3 8 1,1-1 25,1 0 1,0 1 0,1-1-1,-3 22 1,6-26 42,-1-1 0,1 1 0,1 0 0,-1-1-1,2 1 1,3 15 0,-4-21-28,0 1 0,1 0-1,-1-1 1,1 0 0,-1 1-1,1-1 1,0 0 0,1 0-1,-1 0 1,0 0 0,1 0-1,0-1 1,-1 1 0,1-1 0,0 0-1,0 0 1,1 0 0,4 3-1,-3-4 18,0 1-1,0-1 0,0 0 1,0 0-1,0 0 0,1-1 1,-1 1-1,0-1 0,0-1 1,1 1-1,-1-1 0,5-1 1,3-2 12,0 0 1,0 0 0,18-10 0,-4-1 18,-1-1-1,-1-1 1,0-1-1,-1-1 1,28-30 0,-49 46-61,17-15 44,-1-1 1,-1-2-1,21-28 1,-13 4-29,-2-1-1,-2-1 1,19-56 0,62-227-322,-97 310 251,9-38-31,-14 52 1,0 0-1,0-1 0,-1 1 1,1-1-1,-2 1 0,0-9 1,1 15 68,0 0 1,0-1 0,0 1-1,0 0 1,0-1 0,0 1-1,0 0 1,0 0 0,0-1-1,0 1 1,0 0 0,0-1-1,0 1 1,0 0 0,0 0 0,0-1-1,0 1 1,0 0 0,-1 0-1,1-1 1,0 1 0,0 0-1,0 0 1,0 0 0,-1-1-1,1 1 1,0 0 0,0 0-1,-1 0 1,1-1 0,0 1-1,0 0 1,-1 0 0,1 0 0,0 0-1,0 0 1,-1 0 0,1 0-1,0 0 1,0 0 0,-1 0-1,1 0 1,0 0 0,-1 0-1,1 0 1,0 0 0,0 0-1,-1 0 1,1 0 0,0 0-1,-1 0 1,-1 2-22,1-1 0,-1 1 0,1 0 0,-1-1 0,1 1 0,-1 0 0,1 0 0,0 0 0,-1 2 0,-8 17-19,2 0 0,-12 44-1,-6 52-11,23-100 56,-6 28 32,-128 557 172,105-508-8,-52 109-1,76-186-32,0 0 1,-1 0-1,0 0 0,-2-1 1,-17 21-1,27-36-125,0 0 0,0 0 0,0-1 0,0 1 0,0 0 0,0 0 0,-1 0 0,1-1 0,0 1 0,0-1 0,-1 1 0,1-1 0,0 1 0,-1-1 0,1 0 0,-3 0 0,3 0-21,1 0 0,-1 0 0,0 0 0,1 0 1,-1-1-1,0 1 0,1 0 0,-1-1 0,0 1 0,1 0 0,-1-1 0,1 1 0,-1-1 0,1 1 0,-1-1 1,1 1-1,-1-1 0,1 1 0,0-1 0,-1 1 0,1-1 0,0 0 0,-1 1 0,1-1 0,0 0 1,0 1-1,-1-1 0,1 0 0,0 1 0,0-1 0,0 0 0,0 1 0,0-1 0,0 0 0,0 1 0,0-2 1,1-3-23,0 0 1,-1 0 0,2 0 0,-1 0 0,1 0 0,-1 0 0,1 0-1,0 1 1,1-1 0,-1 1 0,1 0 0,0-1 0,0 1 0,7-6 0,4-4-46,0 1 0,26-19 0,76-44 181,-33 23-64,75-54-144,130-85 380,-238 161-569,64-56 0,-111 86-258,-5 7 335,-10 17 255,5-11-131,-4 10 82,1 2 1,-10 34 0,17-44 54,0-1 0,0 1 0,1 0 0,1 1 0,1 24 1,0-37-40,0-1 0,0 1 1,0-1-1,0 0 1,0 1-1,1-1 1,-1 1-1,1-1 1,-1 0-1,1 1 1,-1-1-1,1 0 0,0 0 1,0 1-1,1 0 1,-2-1-6,1-1 0,0 1 1,-1-1-1,1 0 0,-1 0 1,1 1-1,0-1 0,-1 0 1,1 0-1,0 0 0,-1 1 1,1-1-1,0 0 0,-1 0 1,1 0-1,0 0 0,-1 0 1,1-1-1,0 1 0,-1 0 1,1 0-1,1-1 0,1 0 35,0-1 0,1 0-1,-1 0 1,0 0 0,0 0 0,-1-1-1,1 1 1,0-1 0,4-5 0,32-46 97,20-24-274,-50 67 94,1 1 0,1 0 0,0 0 0,18-13 0,-24 20 9,0 0-34,-1 0 0,1 0 1,0 0-1,1 0 0,6-2 1,-12 5 44,1 0 0,-1 0 0,1 0 0,-1 0 0,1 0 0,-1 0 0,1 0 1,0 0-1,-1 0 0,1 0 0,-1 0 0,1 0 0,-1 0 0,1 0 0,-1 0 1,1 1-1,-1-1 0,1 0 0,-1 0 0,1 1 0,-1-1 0,1 0 0,-1 1 1,1-1-1,0 2 4,-1-1 0,1 0-1,-1 0 1,1 0 0,-1 0 0,0 1 0,0-1 0,1 0 0,-1 0 0,0 0 0,0 1 0,0-1-1,0 0 1,0 0 0,-1 3 0,-10 43-92,2-15 135,4-13 11,3-14-1,0 1 0,1-1 1,0 0-1,0 1 0,0-1 1,0 0-1,1 1 0,0-1 1,1 11-1,-1-16-43,0 0 0,0 0 0,0 0-1,0 0 1,0 1 0,0-1 0,0 0 0,0 0 0,0 0-1,0 1 1,0-1 0,0 0 0,1 0 0,-1 0-1,0 0 1,0 0 0,0 1 0,0-1 0,0 0-1,0 0 1,1 0 0,-1 0 0,0 0 0,0 0 0,0 0-1,0 0 1,1 1 0,-1-1 0,0 0 0,0 0-1,0 0 1,1 0 0,-1 0 0,0 0 0,0 0-1,0 0 1,0 0 0,1 0 0,-1 0 0,0 0 0,0 0-1,0 0 1,1 0 0,-1-1 0,0 1 0,0 0-1,0 0 1,0 0 0,1 0 0,-1 0 0,11-11 148,-1 1-87,13-10-83,1 0-1,1 1 1,1 1-1,1 2 1,0 1-1,44-18 1,-67 31-25,-1 1 1,1 0 0,-1 0-1,1 0 1,0 1-1,-1-1 1,1 1-1,0 0 1,0 0 0,3 0-1,-5 1 26,0-1 0,0 1-1,-1-1 1,1 1 0,0 0 0,-1 0-1,1 0 1,-1 0 0,1 0-1,-1 0 1,1 0 0,-1 0 0,0 1-1,0-1 1,1 1 0,-1-1-1,0 1 1,0-1 0,-1 1 0,1-1-1,0 1 1,0 0 0,0 1 0,6 25 59,-5-21 1,0 1 0,0-1 0,7 14 0,-8-19-36,0 0 0,0 0 1,1 0-1,-1 0 0,1-1 1,-1 1-1,1 0 0,0-1 1,0 1-1,0-1 0,0 1 1,0-1-1,0 0 0,0 0 1,0 0-1,4 1 0,0 0 23,-1-2-1,1 1 1,-1-1 0,1 1-1,0-2 1,-1 1 0,1-1-1,-1 1 1,1-1 0,-1-1-1,9-2 1,4-3 18,33-17-1,-13 3 66,0-2 0,46-37 1,-69 49-152,-11 8-9,0 1-1,-1-1 1,1 0 0,-1 0 0,5-5-1,-8 8 37,0 0-1,0 0 1,0 0-1,0 0 1,0 0-1,0-1 0,0 1 1,0 0-1,1 0 1,-1 0-1,0 0 0,0 0 1,0 0-1,0-1 1,0 1-1,0 0 0,0 0 1,0 0-1,0 0 1,0 0-1,0 0 0,0-1 1,0 1-1,0 0 1,0 0-1,0 0 0,0 0 1,0 0-1,0-1 1,0 1-1,0 0 0,0 0 1,0 0-1,-1 0 1,1 0-1,0 0 1,0 0-1,0-1 0,0 1 1,0 0-1,0 0 1,0 0-1,0 0 0,0 0 1,-1 0-1,1 0 1,0 0-1,0 0 0,0 0 1,0 0-1,0-1 1,0 1-1,-1 0 0,1 0 1,0 0-1,0 0 1,0 0-1,0 0 0,0 0 1,-1 0-1,1 0 1,0 0-1,0 0 1,0 1-1,0-1 0,0 0 1,-1 0-1,-8 1-84,5 1 64,-1 0-1,1 0 1,-1 1-1,-3 2 1,-8 5 5,10-7 27,0 1 0,1-1-1,-1 1 1,1 1 0,0-1 0,0 1-1,0 0 1,0 0 0,1 0 0,0 0-1,0 1 1,1 0 0,-1 0 0,1 0-1,1 0 1,-1 0 0,1 0 0,0 1-1,0-1 1,1 1 0,0 0 0,0 0-1,0-1 1,1 1 0,0 0 0,1 7 0,0-9 28,0 0 0,0 0 0,1-1 0,-1 1 0,1 0 0,0-1 0,0 1 0,1-1 0,-1 0 0,1 0 0,0 0 0,0 0 0,5 5 0,-6-7-27,1 0 1,0 0 0,-1 0-1,1 0 1,0-1-1,0 1 1,0-1-1,0 0 1,1 0 0,-1 0-1,0 0 1,0 0-1,1-1 1,-1 0 0,0 1-1,1-1 1,-1 0-1,1-1 1,5 0-1,33-7-58,-39 8 63,-1 0 0,0-1 0,0 1 0,1-1 0,-1 0 0,0 1 0,0-1 0,0 0 1,0 0-1,3-3 0,21-15 189,-16 10-178,30-22 7,2 2-1,1 2 1,1 1 0,74-30-1,-46 27-347,-71 27 254,-1 4-140,-11 7 31,-61 46 137,61-45 51,-10 9-63,-31 35 0,46-48 68,1 1 1,1 0-1,-1-1 0,1 2 0,0-1 0,1 0 0,0 1 0,0 0 0,0 0 0,-2 12 0,5-19-5,0 0-1,0 0 1,0 0-1,0 0 1,0 0-1,-1 0 1,2 0 0,-1-1-1,0 1 1,0 0-1,0 0 1,0 0-1,0 0 1,1 0-1,-1 0 1,1 0 0,-1-1-1,0 1 1,1 0-1,-1 0 1,1-1-1,0 1 1,-1 0-1,1 0 1,-1-1-1,2 1 1,-1 0 2,1 0 0,-1-1 0,1 1-1,-1-1 1,1 0 0,-1 0 0,1 1 0,0-1 0,-1 0 0,1 0-1,-1 0 1,1-1 0,-1 1 0,3-1 0,3-1 19,0 0 1,0 0-1,0-1 0,0 0 1,12-8-1,4-8 74,0 0 1,34-38-1,-45 44-54,5-4-30,0-1 0,-1-1 0,0-1 0,-2 0 0,20-38 0,69-186-19,-85 199-5,13-32-30,-8 21-272,26-91-1,-47 139 230,2-13-131,-4 20 190,0 0 0,0 0-1,0 1 1,0-1 0,0 0-1,0 0 1,-1 0 0,1 0-1,0 1 1,0-1 0,-1 0-1,1 0 1,-1 0 0,1 1-1,0-1 1,-1 0 0,1 1-1,-2-2 1,2 2 10,-1 0 0,1-1-1,0 1 1,0 0 0,-1 0 0,1 0-1,0 0 1,-1 0 0,1-1-1,0 1 1,0 0 0,-1 0 0,1 0-1,0 0 1,-1 0 0,1 0 0,0 0-1,-1 0 1,1 0 0,0 0 0,-1 0-1,1 0 1,0 1 0,0-1 0,-1 0-1,1 0 1,0 0 0,-1 0-1,1 0 1,0 0 0,0 1 0,-1-1-1,1 0 1,0 0 0,0 1 0,0-1-1,-1 0 1,1 0 0,0 1 0,-7 6-36,1 1 0,0 0 1,1 0-1,-1 0 0,2 1 1,-6 12-1,-10 24-25,-14 54-1,-10 55 152,23-76 39,7-25-34,-16 108 0,23-115-725,4-28-2876,-2 33 0,8-34 886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3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74 2496,'0'-1'85,"0"0"0,0 1 1,0-1-1,0 0 0,0 1 0,0-1 1,1 0-1,-1 1 0,0-1 0,0 1 1,1-1-1,-1 0 0,0 1 1,1-1-1,-1 1 0,1-1 0,-1 1 1,1-1-1,-1 1 0,1 0 0,-1-1 1,1 1-1,-1-1 0,1 1 0,-1 0 1,1 0-1,1-1 0,-2 1 32,1-1 0,0 1 1,-1 0-1,1-1 0,0 1 0,-1 0 0,1-1 0,-1 1 1,1-1-1,-1 1 0,1-1 0,-1 1 0,1-1 0,-1 1 0,0-1 1,1 1-1,-1-1 0,1-1 0,0-4 1455,1-1 1,-1 0-1,0 0 0,-1-8 0,0 14-1561,0 1 0,0 0 0,0-1-1,0 1 1,-1 0 0,1-1 0,0 1 0,0 0 0,0-1-1,-1 1 1,1 0 0,0 0 0,0-1 0,-1 1-1,1 0 1,0 0 0,-1-1 0,1 1 0,0 0-1,-1 0 1,1 0 0,-1 0 0,1-1 0,0 1 0,-1 0-1,1 0 1,0 0 0,-1 0 0,1 0 0,-1 0-1,1 0 1,0 0 0,-1 0 0,-12 1-11,-14 1-83,22-2 104,-1 0 0,0 1-1,-9 1 1,-4 3-9,0 1 0,1 1 1,0 1-1,1 1 0,0 0 0,0 1 0,1 1 0,0 1 0,1 0 0,-27 27 1,38-34-15,0 0 1,0 0 0,0 0 0,1 1 0,0-1 0,0 1-1,0 0 1,-2 7 0,5-11 31,-1 1 0,1-1 0,-1 1 0,1-1 0,0 0 0,0 1 1,0-1-1,0 1 0,0-1 0,0 0 0,1 1 0,-1-1 0,1 1 0,0-1 0,0 0 0,-1 0 0,2 0 0,-1 1 0,0-1 0,0 0 1,1 0-1,-1 0 0,1-1 0,3 4 0,1 1 57,1-1 1,-1-1-1,1 1 1,1-1 0,11 5-1,44 13-25,-12-5 23,-39-12-28,79 34-95,-76-31 109,-1 0 0,-1 1 0,0 0-1,14 13 1,-25-21-39,-1 0 0,0-1-1,0 1 1,-1 1 0,1-1 0,0 0-1,0 0 1,0 0 0,-1 0-1,1 0 1,-1 1 0,1-1 0,-1 0-1,1 1 1,-1-1 0,0 0 0,1 1-1,-1-1 1,0 0 0,0 1-1,0 1 1,-1-1 39,1 0 0,-1 0 0,0 0 0,0 1 0,0-1 1,0 0-1,0 0 0,0-1 0,0 1 0,-1 0 0,-2 3 0,-5 2 104,1 1 0,-1-2 0,-1 1 1,-11 6-1,9-7-60,0-1 0,0 0 0,0-1 0,-1 0 0,1-1 0,-14 2 0,-2-1 80,-49 0-1,60-6-190,17 2-39,0 0 0,-1 0-1,1 0 1,0 0 0,0 0-1,0 0 1,0 0 0,0-1-1,0 1 1,0 0 0,0 0-1,0 0 1,0 0 0,-1 0-1,1 0 1,0 0 0,0 0-1,0 0 1,0-1 0,0 1-1,0 0 1,0 0-1,0 0 1,0 0 0,0 0-1,0 0 1,0 0 0,0-1-1,0 1 1,0 0 0,0 0-1,0 0 1,0 0 0,0 0-1,0 0 1,0 0 0,0-1-1,0 1 1,0 0 0,0 0-1,1 0 1,-1 0 0,0 0-1,0 0 1,0 0 0,0 0-1,0-1 1,0 1 0,0 0-1,0 0 1,0 0 0,1 0-1,-1 0 1,25-13-5548,-2 5 3199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3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5824,'0'0'118,"0"0"0,-1 0 0,1 1 0,-1-1-1,1 0 1,-1 0 0,1 0 0,0 1 0,-1-1 0,1 0 0,0 0 0,-1 1 0,1-1 0,0 0 0,-1 1 0,1-1 0,0 0-1,0 1 1,-1-1 0,1 0 0,0 1 0,0-1 0,-1 1 0,1-1 0,0 0 0,0 1 0,0-1 0,0 1 0,0 0 0,-1 14 1346,3 1-724,-1 0-1,0 0 1,-3 18 0,1 1-424,1-28-311,0 2 120,0 1 0,0-1 0,1 0 0,0 0 0,1 0 0,3 10 0,-4-15-98,2 12-1761,-3-8 620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3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4320,'-13'-12'2240,"18"12"-2688,3 7 224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3488,'1'1'230,"0"0"-1,-1 0 1,1 0-1,0 0 1,-1 0 0,1 0-1,0 0 1,-1 0 0,0 0-1,1 0 1,-1 0 0,0 0-1,1 3 1,5 20 2138,-6-24-2325,3 25 1118,-1 0 1,-1 0-1,-1-1 0,-5 33 0,3-26-471,-6 3-279,6-28-85,1 0-1,-1 0 0,1 0 0,0 7 0,7-18 1015,4-9-621,23-39-316,-24 37-517,0 0 0,2 1 1,-1 0-1,25-25 1,-34 39 113,0 0 0,-1 0 0,1 0 0,0 1 0,0-1 0,-1 0 1,1 1-1,0-1 0,0 1 0,0-1 0,0 1 0,0 0 0,0-1 0,0 1 0,0 0 1,0-1-1,0 1 0,0 0 0,0 0 0,0 0 0,0 0 0,0 0 0,0 0 1,0 0-1,0 0 0,0 1 0,0-1 0,-1 0 0,1 0 0,0 1 0,0-1 0,0 1 1,0-1-1,0 1 0,0-1 0,0 1 0,-1 0 0,1-1 0,0 1 0,-1 0 1,1 0-1,0-1 0,-1 1 0,1 0 0,0 1 0,3 5 135,-1 0 1,1 0-1,-2 0 0,5 12 1,-7-19-136,6 22 309,-1 0-1,-1 0 0,-1 0 0,1 37 1,-4-59-741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24 197 3904,'-9'-12'6549,"8"11"-6265,0 0 1,-1 0-1,1-1 0,0 1 1,0 0-1,0 0 0,0-1 0,0 1 1,1-1-1,-1 1 0,0-1 1,1 1-1,-1-1 0,1 1 1,-1-1-1,1 0 0,0 1 1,-1-1-1,1 0 0,0 1 1,0-1-1,0 0 0,1-2 0,0 0-148,-1-1-1,2 1 1,-1 0-1,0-1 1,1 1-1,0 0 1,0 0-1,3-6 0,1 1-114,0 1 0,1 1 0,0-1 0,0 1-1,1 1 1,0-1 0,0 1 0,0 0 0,1 1-1,0 0 1,11-4 0,-12 5-15,0 1 0,0 0-1,1 1 1,-1 0 0,1 0 0,0 1 0,0 0 0,0 0-1,-1 1 1,1 0 0,0 1 0,17 3 0,-24-4 2,0 1 0,0 0 1,0-1-1,0 1 1,0 0-1,-1 0 0,1 0 1,0 0-1,-1 0 0,1 1 1,-1-1-1,1 0 0,-1 1 1,0-1-1,1 1 1,-1 0-1,0-1 0,1 4 1,0-2-8,-1 1 0,0 0 0,0 0 0,0 0 0,0 0 0,-1 0 0,1 0 0,-1 6 0,-1 5 41,-1-1 0,0 0 0,-1 0 0,-5 14 0,-18 50 326,-64 135 0,80-195-238,-1 1-1,0-2 0,-1 0 0,-1 0 0,-1-1 0,-1-1 1,0 0-1,-19 14 0,30-26 676,6-3-171,10-5 168,6-2-552,8-1-112,1 2 1,-1 0 0,29-1-1,83 1-650,-124 7-2213,-1 2 698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 4064,'-1'0'195,"1"-1"1,0 1-1,0-1 1,0 0 0,-1 1-1,1-1 1,0 1-1,-1-1 1,1 0-1,-1 1 1,1-1-1,-1 1 1,1 0-1,0-1 1,-1 1-1,0-1 1,1 1-1,-1 0 1,1-1 0,-1 1-1,1 0 1,-1 0-1,0-1 1,1 1-1,-1 0 1,0 0-1,1 0 1,-1 0-1,0 0 1,1 0-1,-2 0 1,0 0-21,0 1 0,1-1 0,-1 1-1,0 0 1,0 0 0,0 0 0,0 0 0,1 0 0,-1 0 0,-2 3 0,-4 3 134,1 1 1,0 0-1,-10 14 0,5-2 38,1 0-1,1 1 1,1 0-1,0 0 0,2 1 1,-8 36-1,8-16-29,1-1 0,0 75 0,6-106-225,0 1 0,1-1-1,0 0 1,1 0 0,0 0 0,1 0-1,4 13 1,-5-19 13,0 0-1,0 0 1,0 0 0,1-1-1,-1 1 1,1-1-1,0 0 1,0 1 0,0-1-1,0-1 1,1 1 0,-1 0-1,1-1 1,0 0 0,0 1-1,-1-2 1,1 1-1,0 0 1,7 1 0,-4-1 65,0-1 0,0 0 0,1-1 0,-1 1 0,0-1 0,0-1 0,12-1 0,-4-1 63,0-1 0,21-8-1,-20 7-144,-1-2-1,0 0 0,-1 0 1,0-2-1,0 0 0,-1 0 1,24-22-1,-25 17-51,0 0 0,0 0-1,-1-1 1,-1-1 0,0 0 0,14-34-1,-16 30-10,-1-1 0,0 0 0,-2-1 0,-1 1 0,4-38 0,-8 50-20,0 1 0,0-1 0,-1 1 0,0-1-1,-5-15 1,5 19-20,-1 0 0,1 1-1,-1 0 1,-1-1-1,1 1 1,0 0 0,-1 0-1,0 0 1,0 0-1,0 1 1,-1-1 0,-5-4-1,3 4-16,0 1 0,0-1 0,0 1-1,-1 1 1,1-1 0,-11-2 0,1 2-149,-27-4 1,26 6 137,0 1 0,0 1 1,0 0-1,0 1 0,0 1 1,0 0-1,1 1 0,-1 1 0,-18 9 1,22-9 22,0 1 0,1 1 0,-1 1 0,1-1 0,1 2 0,0 0 0,0 0 0,1 1 0,0 0 0,0 1 0,-11 16 0,16-19 42,0 0-1,1 1 1,0-1 0,1 1 0,-1 0-1,-3 18 1,6-24 4,1 0-1,-1 0 1,1 1 0,0-1-1,0 0 1,0 0 0,0 1-1,1-1 1,-1 0 0,1 0-1,0 0 1,0 0 0,0 1-1,0-1 1,0-1 0,1 1-1,-1 0 1,1 0 0,0 0-1,0-1 1,0 1 0,0-1-1,4 4 1,-3-4 26,0-1 0,0 1-1,0-1 1,0 1 0,0-1 0,0 0 0,0 0-1,1-1 1,-1 1 0,0 0 0,0-1-1,1 0 1,-1 0 0,0 0 0,6-1 0,6-1 79,1-1-1,16-6 1,-12 3-45,250-69 543,-254 71-603,-10 2 20,1 0 0,0 0 0,0 0 0,7-5 0,4-2-1151,1 5-8350,-15 6 6517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 5888,'5'-3'5835,"-11"14"-4068,-18 19-793,-38 27 722,33-25-1017,2 2 1,-35 56-1,-39 85 450,79-135-894,-114 184 544,112-187-225,23-37-578,1 1 0,0-1-1,0 0 1,0 0-1,0 0 1,0 0 0,0 0-1,-1 0 1,1 1-1,0-1 1,0 0 0,0 0-1,0 0 1,0 0-1,0 1 1,0-1 0,0 0-1,0 0 1,0 0-1,0 0 1,0 1-1,0-1 1,0 0 0,0 0-1,0 0 1,0 1-1,0-1 1,0 0 0,0 0-1,0 0 1,0 0-1,0 0 1,0 1 0,0-1-1,1 0 1,-1 0-1,0 0 1,0 0 0,0 0-1,0 1 1,0-1-1,0 0 1,1 0 0,-1 0-1,0 0 1,0 0-1,0 0 1,0 0 0,0 0-1,1 0 1,-1 0-1,0 1 1,0-1 0,0 0-1,1 0 1,-1 0-1,0 0 1,0 0 0,0 0-1,0 0 1,1 0-1,-1 0 1,0-1 0,0 1-1,0 0 1,8 0-1086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39 164 4224,'-10'-3'1377,"10"3"-1299,0 0-1,0 0 1,0 0-1,-1 0 0,1 0 1,0 0-1,-8 2 7012,7-3-6929,1 1 0,0-1 1,-1 1-1,1-1 1,0 0-1,-1 0 0,1 1 1,0-1-1,0 0 1,-1 0-1,1 1 0,0-1 1,0 0-1,0 0 1,0 1-1,0-1 1,0 0-1,0 0 0,1 1 1,-1-1-1,0 0 1,0 0-1,1 1 0,-1-1 1,0 0-1,1 1 1,-1-1-1,0 0 0,1 1 1,-1-1-1,1 0 1,20-23 442,-18 22-377,13-12-82,0 1 0,0 0 0,2 2 0,-1 0 0,1 1 0,1 1 0,0 0 0,25-7 0,-40 15-129,1-1 1,-1 1-1,1 0 0,0 0 1,-1 0-1,1 1 1,0 0-1,0 0 0,0 0 1,0 0-1,-1 1 0,1 0 1,7 2-1,-9-2-9,-1 0-1,0 0 1,0 1 0,0-1-1,0 0 1,0 1 0,0 0-1,0-1 1,0 1 0,-1 0-1,1 0 1,0 0 0,-1 0-1,0 0 1,1 1 0,-1-1-1,0 0 1,0 0-1,-1 1 1,1-1 0,0 1-1,-1-1 1,1 1 0,-1-1-1,0 1 1,0-1 0,0 4-1,-1 4 32,0-1 0,-1 0 0,0 0 0,0 0 0,-1 0-1,0 0 1,0-1 0,-1 1 0,0-1 0,-1 0 0,-6 8 0,-5 8 37,-2-2 1,-24 25 0,21-27 69,-2-1 0,1-1 0,-2-2 1,-37 21-1,10-6 351,34-18-36,17-12-450,0-1 0,0 0 1,0 0-1,0 0 0,0 0 1,0 0-1,0 0 0,0 0 1,0 0-1,0 1 0,0-1 1,0 0-1,0 0 0,0 0 1,0 0-1,0 0 0,0 0 1,0 1-1,0-1 1,0 0-1,0 0 0,0 0 1,0 0-1,0 0 0,0 0 1,0 0-1,0 1 0,0-1 1,0 0-1,0 0 0,0 0 1,0 0-1,0 0 0,0 0 1,0 0-1,0 0 0,1 0 1,-1 1-1,0-1 0,0 0 1,11 1 348,97-6 431,-75 2-597,126-14-592,-151 16 187,24-1-326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 4064,'-1'0'96,"1"-1"0,-1 1-1,0-1 1,1 1 0,-1 0 0,0 0 0,1-1 0,-1 1-1,0 0 1,0 0 0,1 0 0,-1 0 0,0 0 0,0 0-1,1 0 1,-1 0 0,0 0 0,1 0 0,-1 0 0,0 0-1,0 1 1,1-1 0,-1 0 0,0 0 0,1 1 0,-1-1-1,0 1 1,1-1 0,-1 0 0,0 2 0,-18 15 1487,9-3-1001,0 1-1,0 0 1,2 1-1,0 0 1,0 0-1,-6 25 0,2 1 302,-10 62-1,17-73-724,2-1 0,1 0 0,2 0 0,1 1 1,1-1-1,1 0 0,2 0 0,11 37 0,-11-48-77,2-1 1,0-1-1,1 0 1,1 0-1,1 0 1,12 16-1,-12-21-16,0-1 1,0 0-1,1 0 0,0-1 1,1-1-1,0 1 0,1-2 1,19 10-1,-13-9-995,38 11-1,23 1-482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5568,'5'-16'1786,"-5"15"-1741,0 1 0,1 0 0,-1-1 0,0 1 0,1 0 0,-1 0 0,1-1-1,-1 1 1,0 0 0,1 0 0,-1 0 0,1-1 0,-1 1 0,1 0 0,-1 0-1,1 0 1,-1 0 0,1 0 0,-1 0 0,1 0 0,-1 0 0,1 0 0,-1 0-1,1 0 1,-1 0 0,1 0 0,-1 1 0,1-1 0,2 1 250,-1 0 1,1 0-1,0 0 1,-1 0-1,1 0 1,-1 0-1,1 1 1,-1-1-1,0 1 1,4 3-1,19 22 1169,-12-12-1059,-2 1 0,0 0 0,0 1 0,-1 0 0,-2 1 0,1 0 0,-2 0 0,0 1 0,-2 0 0,0 0 0,-1 0 0,-1 0-1,2 35 1,-5-17-22,-1 0 0,-2-1 0,-12 61-1,9-71-232,-1 0-1,-1 0 0,-2-1 0,0 0 1,-25 41-1,-7-9-3978,39-53 3226,-16 25-2159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24 9376,'-63'-15'4256,"53"10"-3680,10 2-192,10 6-320,11-3-1920,6 8 992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1984,'0'-8'7472,"8"12"-6960,-1-1-191,-1 1 1,1-1 0,-1 0-1,1-1 1,0 1 0,0-1-1,11 1 1,-2 1-165,2 0 241,0-1 0,0-1 1,35 0-1,54-8 536,-101 5-874,41-3 182,355-46 838,14-30-574,-95 20-228,-56 11-256,64 5 63,-131 19 80,101-9 182,476-15-179,1 28-112,-504 11 131,24-2 263,123-9-191,-160 1 190,52-6-1927,-273 24 592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3904,'3'-14'1253,"-3"13"-1216,0 1-1,0-1 0,1 1 1,-1-1-1,0 1 1,1-1-1,-1 0 1,0 1-1,1-1 0,-1 1 1,1 0-1,-1-1 1,1 1-1,-1-1 1,1 1-1,-1 0 0,1-1 1,0 1-1,-1 0 1,1 0-1,1-1 0,-2 1 134,2-2 298,0 0 1,-1 0-1,1 1 0,-1-1 1,0 0-1,1-1 1,0-2-1,5-6 2953,0 49-765,12 205-320,-3-28-774,0-44-357,-15-158-858,-1-13-283,6-3-3227,3 0 1244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6240,'1'-10'5204,"2"17"-2068,2 17-1370,16 257 1446,-20-267-3160,-1 43 88,0-31-11,1 0 1,7 44-1,-4-37 166,-2-22-203,-1 0 0,4 12 0,-4-18 245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7 125 7968,'-7'1'2728,"11"3"-335,14 2-218,25-4-994,0-1 0,81-9 1,-98 6-1009,17-3-179,-1-1-1,-1-3 1,0-1 0,61-23 0,7-16-10027,-72 32 5852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245 118 4224,'0'0'114,"0"0"1,-1 0-1,1-1 0,0 1 1,0 0-1,-1 0 0,1-1 1,0 1-1,0 0 0,0 0 1,-1-1-1,1 1 0,0 0 1,0-1-1,0 1 0,0 0 1,0-1-1,0 1 0,0 0 1,0-1-1,0 1 0,0 0 1,0-1-1,0 1 0,0 0 1,0-1-1,0 1 0,0 0 0,0-1 1,0 1-1,0 0 0,0 0 1,1-1-1,-1 1 0,0 0 1,0-1-1,2-4 1885,-4 4-1687,-1 0 0,0 0 0,1 0 0,-1 0 0,0 1 0,0-1 0,-3 0 0,2 1-191,1 0-1,-1 0 1,0 0-1,0 0 1,1 0-1,-1 1 1,0 0 0,1 0-1,-1 0 1,1 0-1,-1 0 1,1 1 0,-5 2-1,0 1 123,-1 0 1,1 1-1,-11 10 0,7-4-129,0 0 0,0 1 0,1 1 0,1-1 0,1 2 0,0-1-1,0 1 1,-7 20 0,12-25-78,1-1-1,0 1 1,0 0 0,1-1-1,0 1 1,0 0-1,1 1 1,1-1 0,0 0-1,0 0 1,1 0-1,0 0 1,1 0 0,0 0-1,5 12 1,-5-17 42,0 0 1,1-1-1,0 1 0,0-1 1,0 1-1,0-1 0,1 0 1,-1 0-1,1 0 0,0-1 1,0 1-1,1-1 0,-1 0 1,1 0-1,0-1 0,-1 1 1,1-1-1,0 0 0,0-1 1,1 1-1,4 0 0,-3 0-5,1-1 0,-1-1 0,0 1 0,1-1 0,-1 0 0,0-1 0,1 0 0,-1 0 0,0 0 0,0-1 0,0 0 0,0-1 0,0 0 0,0 0-1,8-5 1,1-4-6,-1-1-1,-1 0 0,0-1 1,0 0-1,21-32 0,4-2 75,-30 37-125,16-17-16,-2-2 0,23-36 0,-44 60-69,-4 5-46,1 2 98,0 0 1,0-1 0,0 1 0,1 0 0,-1 0-1,0 0 1,0 0 0,1 1 0,-1-1 0,0 0 0,0 1-1,-20 46-223,-20 53 70,36-85 176,-5 11 67,2 0-1,-9 54 1,17-78-43,0 0 0,-1-1-1,1 1 1,1 0 0,-1 0 0,0 0 0,1 0 0,-1-1 0,1 1 0,0 0 0,0 0 0,0-1 0,0 1 0,1-1-1,-1 1 1,1-1 0,-1 1 0,1-1 0,0 0 0,0 0 0,0 0 0,0 0 0,0 0 0,0 0 0,1-1 0,-1 1-1,0-1 1,1 0 0,0 1 0,-1-1 0,1 0 0,0 0 0,-1-1 0,1 1 0,0-1 0,0 1 0,0-1 0,0 0-1,-1 0 1,5 0 0,-1-1 26,1 0 0,-1 0 0,1-1-1,-1 0 1,0 0 0,0 0 0,0-1-1,0 0 1,-1 0 0,1-1 0,-1 1 0,0-1-1,0 0 1,0-1 0,0 1 0,-1-1-1,1 0 1,-1 0 0,-1 0 0,1 0-1,-1-1 1,0 0 0,3-6 0,-2 2-49,0-1 0,0 1 0,-1-1 0,0 1 0,-1-1 0,-1 0 0,1 0 0,-2 0 0,1 0 0,-2 0 0,1 0 0,-5-21 0,3 25-40,0 1 0,0-1 1,0 1-1,-1 0 1,0 0-1,0 0 0,-1 0 1,0 1-1,0-1 1,-6-6-1,2 5-78,1 0 0,-2 1 0,1 0 0,-1 0 1,-17-8-1,26 12-17,6-1 169,14-3 303,4-1-57,3-5-75,38-23 1,-20 10-228,8-4 39,84-60 0,-136 88-32,0 0-1,1 0 1,-1 0-1,0 0 1,0 0-1,1 0 0,-1 1 1,1-1-1,-1 1 1,0-1-1,1 1 1,-1-1-1,1 1 1,-1 0-1,1-1 1,-1 1-1,1 0 0,0 0 1,-1 0-1,1 1 1,1-1-1,-1 1-4,-1 0-1,1 0 1,-1 0 0,0 1-1,1-1 1,-1 0-1,0 0 1,0 1 0,0-1-1,0 1 1,0-1-1,0 1 1,0-1 0,0 1-1,-1 0 1,1-1-1,-1 1 1,1 3 0,2 8 24,-2 0 0,1 0 0,-2 0 1,0 0-1,-3 25 0,1-9 92,0 10 49,-3 0-1,-1 1 1,-2-2-1,-24 75 1,30-110-104,1 1 1,-1-1 0,0 1 0,0-1-1,0 0 1,0 0 0,0 0 0,-1 0 0,1 0-1,-1 0 1,-5 3 0,7-5-23,-1 0 1,1 0-1,-1-1 1,1 1 0,-1 0-1,1-1 1,-1 1-1,1-1 1,-1 0-1,1 0 1,-1 1-1,1-1 1,-1 0-1,0 0 1,1 0 0,-1-1-1,1 1 1,-1 0-1,1-1 1,-1 1-1,1 0 1,-1-1-1,1 0 1,-1 1-1,1-1 1,0 0 0,-1 0-1,1 0 1,0 0-1,-1 0 1,0-1-1,-5-6-7,0 1-1,0-1 1,1 0-1,0 0 1,1-1-1,0 0 1,0 0-1,1 0 1,0-1-1,0 1 1,1-1-1,1 0 1,-1 0-1,0-17 1,3 25-38,0-1 0,0 1 0,0 0 0,0 0 0,1-1 0,-1 1 0,1 0 0,0 0 0,0-1 0,0 1 1,0 0-1,0 0 0,0 0 0,2-2 0,-2 3 10,0 0 0,0 0 0,1 0 0,-1 0 1,0 0-1,1 0 0,-1 0 0,1 0 0,-1 1 0,1-1 1,-1 1-1,1-1 0,0 1 0,-1-1 0,1 1 0,0 0 1,-1 0-1,1 0 0,0 0 0,3 0 0,6 2-7,-1 0 0,1 0 0,0 1 0,-1 1-1,1-1 1,-1 2 0,15 8 0,5 5 89,29 24 1,-18-11 84,-33-26-690,-1 0-1,2-1 1,15 7-1,14-1-6558,-17-6 3721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4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38 118 5888,'-37'4'10858,"39"-6"-10394,15-13 1038,32-21 1,-38 28-1281,2 0-178,-1 0 0,2 1 1,-1 0-1,1 1 1,0 1-1,0 0 0,25-5 1,-31 8-45,1 1 0,-1 0 0,1 0 0,-1 1 0,1 0 1,-1 1-1,1 0 0,-1 0 0,1 1 0,-1 0 0,0 0 1,1 1-1,-1 0 0,15 8 0,-20-9 21,0 1 0,1-1 1,-1 1-1,0 0 0,5 5 0,-7-7-8,0 0-1,0 0 0,0 1 1,-1-1-1,1 0 0,0 1 0,-1-1 1,1 1-1,-1-1 0,1 1 1,-1-1-1,0 1 0,0-1 1,1 1-1,-1 0 0,0-1 0,0 1 1,-1-1-1,1 2 0,-2 5 40,0-1 0,-1 0 1,0 0-1,0-1 0,-1 1 0,-5 7 0,-32 40 365,19-26-276,-6 8-62,-165 237 519,182-256-507,9-14-34,-1 0 1,1 1 0,0-1 0,0 1 0,1-1 0,-3 8 0,4-10-35,0-1-1,-1 1 1,1-1-1,0 1 0,1-1 1,-1 1-1,0-1 1,0 1-1,0-1 1,0 1-1,0-1 0,0 1 1,1-1-1,-1 1 1,0-1-1,0 0 0,1 1 1,-1-1-1,0 1 1,1-1-1,-1 0 1,0 1-1,1-1 0,-1 0 1,1 1-1,-1-1 1,0 0-1,1 1 1,-1-1-1,1 0 0,-1 0 1,1 0-1,-1 0 1,1 1-1,-1-1 0,1 0 1,-1 0-1,1 0 1,-1 0-1,1 0 1,-1 0-1,1 0 0,0 0 1,29-3 223,-21 2-135,24-1-48,189-6-3,-176 4-369,-24 2-3147,-4 1 1082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5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57 2912,'-5'-28'1808,"4"26"-1425,1 0 1,0 0 0,0 0-1,0 0 1,0 0-1,1 0 1,-1 0-1,0 0 1,1 0 0,-1 1-1,1-1 1,1-3-1,-18 31 3188,-11 27-2708,23-44-369,-73 155 2551,67-139-2754,2-1 0,1 2-1,-8 48 1,10-27-115,0 60 0,6-70-14,1 1 0,2-1 0,2 0 1,17 61-1,-23-98-148,12 29-642,-12-28 483,0 0 0,1 0 0,-1 0 0,1 0 0,-1 0 1,1 0-1,0-1 0,-1 1 0,1 0 0,0 0 0,0-1 0,-1 1 0,1 0 0,0-1 0,0 1 1,0-1-1,0 1 0,0-1 0,0 1 0,0-1 0,0 0 0,0 0 0,0 1 0,0-1 0,0 0 1,0 0-1,0 0 0,2 0 0,15-12-4388,3-4 1429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5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 7040,'-11'-7'2282,"11"7"-2259,0 0 0,0 0 0,-1 0 0,1 0 0,0 0 0,0 0 0,0 0 0,0 0 0,0 0 0,0 0 0,0-1 0,-1 1 0,1 0 0,0 0 0,0 0 0,0 0 0,0 0 0,0 0 0,0 0 0,-1 0 0,1 0 0,0 0 0,0 0 0,0 0 0,0 0 0,0 0 0,0 0 0,-1 1 0,1-1 0,0 0 0,0 0 0,0 0 0,0 0-1,0 0 1,0 0 0,0 0 0,0 0 0,-1 0 0,-4 4 281,0 0 0,0 0 0,0 1 0,1-1 0,-1 1 0,1 0 0,0 0 0,-5 10 0,1-1 57,0 0 0,0 1 0,2 0 0,0 0 0,0 0 0,2 1-1,0 0 1,0 0 0,2 0 0,-2 28 0,4-33-235,0-1-1,1 1 1,0 0-1,1-1 1,0 1-1,0-1 1,1 1-1,1-1 1,0 0-1,0 0 1,1-1-1,0 1 1,0-1-1,1 0 1,1 0-1,-1-1 1,10 9-1,-13-14-54,1 0-1,0 0 0,0 0 1,-1-1-1,2 1 0,-1-1 1,0 0-1,0 0 0,1-1 1,-1 1-1,1-1 0,-1 0 1,1 0-1,0-1 0,-1 1 1,1-1-1,0 0 0,5-1 1,-3 0-18,0 0 1,0-1-1,0 0 1,0 0-1,-1 0 1,1-1-1,-1 0 1,0-1-1,0 1 1,0-1 0,9-8-1,-2 0 41,0-1 0,-1-1 1,-1 0-1,0 0 0,14-25 0,-20 28-90,0 1-1,-1 0 0,0-1 0,0 0 0,-1 0 1,-1 0-1,0 0 0,1-12 0,-3 16-34,0 0-1,0 0 0,0 0 0,-1 0 0,0 0 1,0 0-1,-1 0 0,0 0 0,0 1 0,0-1 1,-1 1-1,0-1 0,-6-9 0,6 13 1,0 0-1,1 0 0,-1 0 1,-1 0-1,1 0 0,0 1 1,0 0-1,-1-1 0,0 1 1,1 0-1,-1 1 0,-7-3 1,4 2-28,-1 0 1,1 1-1,-1 0 1,0 0-1,0 0 0,-10 2 1,1 0-5,1 2 0,0 0 0,0 0 0,0 2-1,-28 11 1,37-13 52,-1 0 54,1 1 1,0-1 0,0 1 0,-10 8-1,16-12-16,0 1-1,0 0 0,0-1 0,0 1 1,0 0-1,1-1 0,-1 1 1,0 0-1,1 0 0,-1 0 1,0 0-1,1 0 0,-1 0 1,1 0-1,0 0 0,-1 0 1,1 0-1,0 0 0,0 0 0,-1 0 1,1 0-1,0 0 0,0 1 1,0-1-1,0 0 0,0 0 1,1 0-1,-1 0 0,0 0 1,0 0-1,1 0 0,-1 0 1,1 0-1,-1 0 0,1 0 0,-1 0 1,1 0-1,-1 0 0,1 0 1,0-1-1,1 3 0,3 1 68,-1 0-1,1-1 0,0 1 1,1-1-1,-1 0 0,0 0 1,1 0-1,9 2 1,51 13 320,-56-16-367,12 3 105,-1-2 1,1 0 0,0-2-1,29-1 1,17-7-3126,1-6-8076,-41 8 6543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5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 6976,'-9'22'5360,"-14"36"-2950,14-39-1868,-1 0-1,0 0 1,-23 28-1,-47 48 975,53-64-947,-24 30 115,4 3 1,-41 69-1,13-4-162,-56 85-276,105-178-98,4-5 133,-32 55-1,53-85-364,1 0 0,-1-1 0,1 1 0,0 0 1,-1 0-1,1 0 0,0 0 0,-1 0 0,1 0 0,0 0 0,0 0 0,0 0 0,0 0 0,0 0 0,0 0 0,0-1 0,0 1 0,0 0 0,1 1 0,-1-1-149,1 0-1,-1-1 1,1 1-1,0-1 1,-1 1-1,1-1 1,-1 0-1,1 1 1,0-1-1,-1 0 1,1 1-1,0-1 1,0 0-1,-1 0 1,1 0-1,0 1 1,0-1-1,-1 0 1,1 0-1,0 0 1,1-1 0,18 1-2743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5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46 109 7136,'-35'-17'2309,"35"17"-2217,-1 0-1,1 0 1,-1 0-1,0 0 1,1-1-1,-1 1 1,1 0-1,-1-1 1,1 1-1,-1 0 1,1-1 0,0 1-1,-1 0 1,1-1-1,-1 1 1,1-1-1,0 1 1,-1-1-1,1 1 1,0-1-1,-1 1 1,1-1-1,0 1 1,0-1 0,0 1-1,-1-1 1,1 1-1,0-1 1,0 0-1,0 1 1,0-1-1,0 1 1,0-1-1,0 0 1,0 1-1,0-1 1,1 1 0,-1-1-1,0 1 1,0-1-1,0 1 1,1-2-1,1 0 241,-1 0 0,1 0 0,-1 0 0,1 1 0,0-1 0,3-2 0,-4 3-325,8-5 242,-1 1 1,0 0 0,1 1-1,0 0 1,0 0 0,1 0 0,10-1-1,1 0 86,1 1 0,22-2 0,-35 6-236,4-2 43,-1 1 0,1 1 1,-1 0-1,1 1 1,12 2-1,-22-2-111,0-1 0,0 1 0,0 0 1,-1 0-1,1 0 0,-1 0 0,1 1 0,-1-1 0,1 1 0,-1 0 0,0-1 0,1 1 1,-1 0-1,0 0 0,0 0 0,-1 1 0,1-1 0,0 0 0,-1 1 0,1-1 0,-1 1 0,0 0 1,0-1-1,0 1 0,0 0 0,0 0 0,0 4 0,0 1 60,-1 0 0,0-1 0,0 1 0,-1 0 0,0 0 1,-4 14-1,-16 43 415,20-62-482,-18 45 680,-3-1 0,-45 74 0,65-118-657,0 0 0,0 1 1,1 0-1,-1-1 0,1 1 0,0 0 1,0 0-1,-1 5 0,2-7-23,0-1 0,0 0 1,0 0-1,0 1 0,0-1 0,0 0 0,0 0 0,1 0 0,-1 1 0,0-1 1,1 0-1,-1 0 0,1 0 0,-1 0 0,1 0 0,0 0 0,-1 1 1,1-1-1,0-1 0,0 1 0,-1 0 0,1 0 0,0 0 0,0 0 0,0-1 1,0 1-1,0 0 0,0-1 0,1 1 0,0 0 0,3 0 52,0 1-1,1-1 1,-1-1-1,0 1 1,1-1 0,-1 0-1,1 0 1,9-2-1,-2 0 83,-1 0-1,23-9 0,-11 1-1126,0-2 0,-1-1-1,25-17 1,-12 6-1266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1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52 5408,'-9'-10'1728,"9"9"-1679,0 1 0,0-1 1,0 1-1,0-1 0,0 1 0,0-1 1,0 1-1,0-1 0,0 0 1,0 1-1,0-1 0,0 1 0,0-1 1,0 1-1,0-1 0,1 1 1,-1-1-1,0 1 0,0-1 0,1 1 1,-1-1-1,1 0 0,0 0 226,-1 0-18,8-16 3144,-7 16-3209,-1 1 1,0-1-1,0 1 0,0-1 1,1 1-1,-1-1 0,0 1 1,1-1-1,-1 1 1,1-1-1,-1 1 0,0 0 1,1-1-1,-1 1 1,1 0-1,-1-1 0,1 1 1,-1 0-1,1 0 0,-1-1 1,1 1-1,-1 0 1,1 0-1,-1 0 0,1 0 1,-1 0-1,1 0 0,1 0 1,-2 0-99,1 0-1,-1 1 1,0-1 0,1 1 0,-1-1-1,1 1 1,-1-1 0,0 1 0,1-1-1,-1 1 1,0-1 0,0 1 0,0 0-1,1-1 1,-1 1 0,0-1 0,0 1-1,0 0 1,0-1 0,0 1 0,0-1-1,0 1 1,0 1 0,-2 17 770,0-7-565,0-1-1,-1 1 0,0 0 0,-1-1 0,-1 0 0,0 0 1,0 0-1,-1 0 0,0-1 0,-12 16 0,-27 22 317,-53 45 0,69-68-469,20-16-380,0-1-1,-1-1 0,-16 10 1,2 0-412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2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6464,'0'0'49,"0"-1"0,0 1 0,-1 0 1,1 0-1,0 0 0,0 0 0,0 0 0,0-1 1,0 1-1,0 0 0,0 0 0,0 0 0,0 0 1,0-1-1,-1 1 0,1 0 0,0 0 0,0 0 1,0-1-1,0 1 0,0 0 0,0 0 0,0 0 1,0 0-1,1-1 0,-1 1 0,0 0 0,0 0 0,0 0 1,0 0-1,0-1 0,0 1 0,0 0 0,0 0 1,0 0-1,0 0 0,1-1 0,-1 1 0,0 0 1,0 0-1,0 0 0,0 0 0,0 0 0,1 0 1,-1 0-1,0 0 0,0 0 0,0-1 0,0 1 1,1 0-1,-1 0 0,0 0 0,0 0 0,0 0 1,1 0-1,-1 0 0,17 6 1588,-8-2-833,0 1 0,14 11 0,30 32 937,-2 2 0,-2 3 1,64 87-1,-95-115-1378,0 0-1,-1 1 1,-2 1 0,-1 1-1,-1 0 1,16 51 0,-19-39-98,-2 1-1,-2 1 1,-2-1 0,-2 1 0,-3 42 0,0-49-139,-11 53-1,8-69-101,-1 0-1,-1-1 0,0 1 1,-13 23-1,2-13-377,0-1-1,-23 27 1,-15 12-5122,13-13 1573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4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6 280 4736,'-5'2'14790,"12"-9"-12013,15-10-3587,23-17 1264,80-77 0,-59 49-578,-58 55 105,-1 1 0,1 0 1,0 0-1,1 1 0,-1 0 1,1 0-1,11-4 0,-19 9 7,1 0 0,-1-1 0,0 1 0,1 0 0,-1 0 0,0 0 0,0-1 0,1 1 0,-1 1 0,0-1 0,1 0 0,-1 0 0,0 0 0,1 1 1,-1-1-1,0 1 0,0-1 0,0 1 0,1-1 0,1 2 0,-1 0 3,-1-1 0,1 1 0,-1 0 1,1 0-1,-1 0 0,1 0 0,-1 0 1,0 0-1,0 0 0,1 4 0,1 2-28,-1 0 0,0 1 0,-1-1 0,0 0 0,0 12 0,-2 2 78,-1-1 1,0-1 0,-2 1 0,0 0 0,-2-1-1,0 0 1,-1 0 0,-18 35 0,11-29 41,-2 0 0,-1-1 0,-1-1 0,0-1 0,-35 33 0,-1 1 669,54-57-746,0 0 0,0 0-1,0 0 1,0 0 0,0 0 0,0 0-1,0 0 1,0 1 0,0-1-1,0 0 1,0 0 0,0 0 0,0 0-1,0 0 1,0 0 0,0 1-1,0-1 1,0 0 0,0 0 0,0 0-1,0 0 1,0 0 0,0 0-1,0 1 1,0-1 0,0 0-1,0 0 1,1 0 0,-1 0 0,0 0-1,0 0 1,0 0 0,0 0-1,0 0 1,0 0 0,0 1 0,0-1-1,1 0 1,-1 0 0,0 0-1,0 0 1,0 0 0,0 0 0,0 0-1,0 0 1,1 0 0,-1 0-1,0 0 1,0 0 0,0 0 0,0 0-1,0 0 1,0 0 0,1 0-1,-1 0 1,0 0 0,0 0 0,0 0-1,0 0 1,0 0 0,0-1-1,13 2 291,-11-1-258,203 0 1349,-205-4-4288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17 6240,'-2'-13'3035,"2"13"-2891,0 0 0,0-1 0,0 1 0,0 0 0,-1 0 0,1 0 0,0-1 0,0 1 0,0 0 0,-1 0 0,1 0 0,0-1 0,0 1 0,0 0 0,-1 0 0,1 0 0,0 0 0,0 0 0,-1 0 0,1 0 0,0-1 0,0 1 0,-1 0 0,1 0 0,-1 0 0,0 1 115,-1-1 0,1 1-1,-1 0 1,1-1-1,0 1 1,-1 0-1,1 0 1,0 0 0,0 0-1,-1 0 1,1 0-1,0 0 1,-1 2-1,0-2-186,-12 15 621,-1 0-1,-29 22 1,41-36-586,-5 3 54,1 1-1,-1-1 1,-11 14-1,18-18-149,0 0 0,0 0 0,1 0 0,-1-1 0,0 1 0,0 0 0,1 0 0,-1 1 0,1-1 0,-1 0 0,1 0 0,-1 0 0,1 0 0,-1 0 0,1 0 0,0 1 0,0-1 0,0 0 0,0 0 0,0 1 0,0-1 0,0 0 0,0 0 0,0 0 0,1 1 0,-1-1 0,0 0 0,1 0 0,-1 0 0,1 0 0,-1 0 0,1 0 0,-1 0 0,1 0 0,0 0 0,0 0 0,0 0 0,0 1 0,9 5 125,-1-1-1,14 8 0,-3-2-55,17 10 39,28 19 540,-65-40-602,1-1 0,-1 0-1,1 1 1,-1-1 0,1 0 0,-1 1-1,1-1 1,-1 1 0,0-1-1,1 0 1,-1 1 0,1-1-1,-1 1 1,0-1 0,1 1-1,-1 0 1,0-1 0,0 1-1,0-1 1,1 1 0,-1 0 0,0-1-1,0 1 1,0-1 0,0 1-1,0 1 1,0-2 6,-1 1 0,1 0 0,-1 0 0,1 0 0,-1-1 0,0 1 0,1 0 0,-1-1 0,0 1 0,1-1 0,-1 1 0,0-1 0,0 1 0,1-1 0,-3 1-1,-4 2 68,-1 0 0,1-1-1,-10 2 1,13-3-221,-17 4 69,0-2 0,-1 0-1,-41-2 1,9-6-2871,36-2-1067,17 7 3858,1 0-1,0 0 0,0 0 1,0 0-1,0 0 1,-1-1-1,1 1 0,0 0 1,0 0-1,0 0 0,0 0 1,0 0-1,0-1 1,0 1-1,-1 0 0,1 0 1,0 0-1,0 0 0,0-1 1,0 1-1,0 0 0,0 0 1,0 0-1,0-1 1,0 1-1,0 0 0,0 0 1,0 0-1,0 0 0,0-1 1,0 1-1,10-5-3794,11-2-732,5 0 1552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4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29 208 8480,'0'5'3840,"8"-1"-3360,-8-1 1792,5 5-1344,-5 4 479,0 1-831,-5 2-192,5 2-256,-8 3 64,3 0-128,-3 0-512,8 0 224,-10-4-3199,10-1 1855,-5-7-2784,5-4 2496</inkml:trace>
  <inkml:trace contextRef="#ctx0" brushRef="#br0" timeOffset="1">46 29 6464,'-4'-20'2944,"-6"15"-2560,7 2 64,6 6-320,2 5-1760,0 1-928,4 7 1408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50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5632,'0'0'1834,"0"5"-1124,1 21 741,1-5 2479,-4 32 0,1-44-3450,0 0 0,1 0 0,0 0 0,1 10 0,-1-10-78,-1-8-293,1 0 0,0 0 0,0 0 0,0 0-1,0 1 1,0-1 0,0 0 0,0 0 0,1 0-1,-1 0 1,0 0 0,0 0 0,1 1 0,0-2-36,0 0 0,0 0 0,0 0 0,0-1 0,0 1 0,-1 0 0,1-1 0,0 1 0,0 0 0,0-1 0,-1 1 1,1-1-1,0 1 0,-1-1 0,1 0 0,0 1 0,-1-1 0,2-1 0,18-17-100,-17 15 31,15-14-64,-8 7 190,0 1 1,1 0-1,0 0 1,25-15-1,-35 24-103,-1 1 0,1 0 0,0-1 1,-1 1-1,1 0 0,0-1 0,0 1 0,0 0 1,-1 0-1,1 0 0,0-1 0,0 1 0,0 0 0,-1 0 1,1 0-1,0 1 0,0-1 0,0 0 0,-1 0 1,1 0-1,0 0 0,0 1 0,-1-1 0,1 0 0,1 1 1,-1 0 5,0 1-1,0-1 1,0 0 0,0 0 0,0 0 0,0 1 0,0-1 0,0 1 0,-1-1 0,1 1 0,-1-1 0,1 2-1,1 5-12,0-1-1,-1 1 1,0 0-1,0 11 1,-1-14-109,0 1-1,1-1 1,-1 0-1,3 6 1,-3-9-353,1 0 0,-1-1-1,1 1 1,0 0 0,0-1 0,-1 1-1,1 0 1,0-1 0,2 3 0,-2-4 160,-1 0 1,1 1-1,-1-1 1,0 0 0,1 0-1,-1 0 1,1 0-1,-1 0 1,1 0-1,-1 1 1,0-1-1,1 0 1,-1 0 0,1 0-1,-1 0 1,1 0-1,-1-1 1,0 1-1,1 0 1,-1 0 0,1 0-1,-1 0 1,1 0-1,-1-1 1,0 1-1,1 0 1,12-8-2421,-9 5 1115,17-6-1570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81 198 9984,'0'0'124,"-1"0"-1,1 0 1,0 0 0,0-1 0,0 1 0,-1 0 0,1 0 0,0 0-1,-1-1 1,1 1 0,0 0 0,0 0 0,-1 0 0,1 0 0,0 0-1,-1 0 1,1 0 0,0 0 0,-1 0 0,1 0 0,0 0 0,-1 0-1,1 0 1,0 0 0,-1 0 0,1 0 0,0 0 0,-1 0 0,1 0-1,0 0 1,0 1 0,-1-1 0,1 0 0,0 0 0,-10 13 2297,-6 26-497,13-29-1367,1-7-470,-4 14 474,0 0-1,0 1 1,-4 27-1,10-40-458,-1 1 0,1-1 0,0 1 0,0-1 0,1 0 0,-1 1 0,1-1 0,0 0 0,1 0 0,-1 1 0,1-1 0,0 0 0,1 0 0,-1-1 1,1 1-1,5 7 0,-2-5 34,1 0 1,0-1 0,0 1 0,0-1-1,1-1 1,0 1 0,0-1 0,0-1-1,1 1 1,-1-2 0,1 1-1,11 2 1,-13-4-21,1 0-1,-1-1 1,0 1-1,1-2 1,-1 1 0,0-1-1,1 0 1,-1 0-1,1-1 1,-1 0-1,0-1 1,1 0-1,-1 0 1,0 0 0,13-7-1,-15 6-110,-1 0 1,0 0-1,1-1 0,-1 0 1,-1 0-1,1 0 0,0 0 0,-1-1 1,0 1-1,0-1 0,0 0 1,-1 0-1,3-7 0,0-3-210,0 0 0,-1 0 0,2-21 0,-2 7 9,-1 0 1,-2 0 0,-1-1 0,-6-46 0,4 58 79,-1 0 0,-8-31 0,9 44 91,1 0 0,-1 0 0,0 0 1,-1 1-1,1-1 0,-1 0 0,0 1 0,0 0 1,-1-1-1,1 2 0,-1-1 0,0 0 0,0 1 0,-8-6 1,7 6 6,-1 0 1,1 0-1,-1 1 0,0 0 1,0 0-1,0 1 1,0-1-1,0 1 1,0 1-1,0-1 1,-1 1-1,1 0 0,-10 2 1,8-1 24,-1 1-1,1 0 1,0 1 0,0 0-1,0 0 1,0 1 0,0 0 0,1 1-1,-9 5 1,7-3 79,1 0 0,-1 1 1,1 0-1,1 0 0,-1 1 0,1 0 0,1 0 0,0 0 0,0 1 1,1 0-1,0 0 0,0 1 0,1-1 0,1 1 0,-4 17 1,7-23-13,-1 0 0,1 0 0,0 0 0,1 0 0,-1 0 0,1 0 1,0 0-1,0 0 0,1 0 0,-1 0 0,1-1 0,0 1 0,0-1 1,1 1-1,0-1 0,-1 0 0,1 0 0,1 0 0,-1 0 0,0 0 0,1-1 1,0 0-1,0 0 0,0 0 0,5 3 0,2 0 47,0 1-1,0-2 1,1 0 0,0 0-1,0-1 1,0-1 0,1 0-1,23 3 1,-22-5-99,0-1 0,0 0 0,0 0 0,0-2-1,0 1 1,0-2 0,20-6 0,-23 5-934,0 0 1,19-12-1,-3 3-731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265 519 7968,'-12'-14'2565,"12"13"-2427,0 1-1,-1-1 1,0 1-1,1-1 1,-1 1-1,1-1 1,-1 1-1,0 0 1,1-1 0,-1 1-1,1 0 1,-1-1-1,0 1 1,0 0-1,1 0 1,-1 0 0,0 0-1,1 0 1,-1 0-1,0 0 1,0 0-1,1 0 1,-1 0-1,0 0 1,0 0 0,1 0-1,-1 0 1,0 1-1,1-1 1,-2 1-1,-20 13 3533,16-9-3706,-49 30 2232,-14 10-908,60-38-1109,0 0 0,0 1 0,1 0 0,-14 17 0,19-22-102,0 1 1,1 0-1,0 0 1,0 0-1,0 0 1,0 0-1,0 0 0,1 0 1,0 1-1,-2 7 1,3-9-39,0-1 0,0 1 1,1-1-1,-1 1 0,1 0 0,-1-1 1,1 1-1,0-1 0,0 1 1,0-1-1,0 0 0,0 1 0,1-1 1,-1 0-1,1 0 0,-1 0 0,1 0 1,0 0-1,3 3 0,0-1 7,0 0 0,1 0 1,-1-1-1,1 0 0,0 0 0,0 0 0,0 0 0,0-1 0,0 0 0,0 0 0,0-1 1,1 0-1,12 1 0,-10-2-89,0-1 0,0 1 1,-1-1-1,1-1 0,0 0 1,-1 0-1,1-1 0,-1 0 1,16-7-1,-2-2-52,-5 4 107,0-1 1,-1 0-1,1-2 0,-2 0 0,27-24 1,-31 23 48,-14 13-446,0 2 341,0-1 0,1 1 1,0 0-1,-1 0 0,-2 6 0,3-6 50,1 0 0,0 0 1,0 1-1,0-1 0,0 0 0,1 1 0,-1-1 1,1 1-1,0-1 0,0 1 0,0-1 1,1 1-1,-1-1 0,1 1 0,1 3 0,-1-3 58,1-1-1,0 1 1,0-1-1,0 1 0,0-1 1,0 0-1,1 0 0,0 0 1,-1 0-1,1 0 0,0-1 1,0 1-1,7 3 1,-7-4-2,1 0-1,0-1 1,0 1 0,0-1 0,0 1 0,0-1 0,0-1 0,0 1 0,0 0 0,0-1 0,1 0 0,-1 0 0,0 0 0,0-1 0,0 1 0,1-1 0,-1 0 0,0 0-1,7-3 1,-2 0-22,-1 0 0,0-1 0,1 0 0,-2 0-1,1 0 1,-1-1 0,13-13 0,-18 17-71,0 0 0,-1 0 0,1 0 0,0 0 0,-1 0 0,0 0 0,1 0 0,-1-1 0,0 1 0,0-1 0,0 1 0,-1-1 0,1 1 0,-1-1 0,1 1 0,-1-1 0,0 0 0,0 1 1,0-1-1,0 1 0,0-1 0,-1 1 0,1-1 0,-1 0 0,-1-2 0,1 2-28,0 0 0,-1 0 1,0 1-1,0-1 0,0 1 1,0-1-1,0 1 0,0-1 1,-1 1-1,1 0 0,-1 0 1,1 0-1,-1 1 0,0-1 1,0 0-1,0 1 0,0 0 1,0 0-1,-6-2 0,4 2 2,0 1-1,-1-1 1,1 1 0,-1 0-1,1 0 1,-1 0-1,-6 2 1,11-2 50,-1 1 0,0-1 1,0 1-1,0-1 0,1 1 0,-1 0 0,0 0 1,0 0-1,1 0 0,-3 2 0,4-3 8,-1 1 0,0 0 0,1 0-1,-1-1 1,1 1 0,-1 0 0,1 0-1,-1 0 1,1 0 0,0-1 0,0 1-1,-1 0 1,1 0 0,0 0 0,0 0-1,0 0 1,0 0 0,0 0 0,0 0-1,0 0 1,0 1 0,1 0 24,-1-1 0,1 0 0,-1 1 0,1-1 0,0 1 0,0-1 0,0 0 1,0 0-1,0 1 0,0-1 0,0 0 0,0 0 0,0 0 0,0 0 0,1 0 0,-1 0 0,0 0 0,1-1 0,-1 1 0,1 0 0,-1-1 1,1 1-1,1-1 0,5 3 190,1-2 0,15 3 0,-21-4-129,10 1 51,1-1-1,0 0 1,0-1-1,-1 0 1,1-2-1,0 1 1,-1-1-1,0-1 1,0-1-1,0 0 1,0 0-1,-1-1 0,0-1 1,0 0-1,-1-1 1,0 0-1,0 0 1,0-2-1,-1 1 1,-1-1-1,12-16 1,8-17-201,36-77 0,-61 111 24,12-19-18,-15 26 33,0 0 1,1 1-1,-1-1 1,1 0-1,-1 1 1,1-1-1,0 1 1,-1 0 0,1-1-1,0 1 1,0 0-1,2-1 1,-3 2 17,-1 0 1,0 0-1,1 0 1,-1 0-1,1 0 1,-1 0-1,0 0 1,1 0-1,-1 0 1,1 0-1,-1 0 1,0 0-1,1 0 1,-1 0-1,1 0 1,-1 0-1,0 1 0,1-1 1,-1 0-1,0 0 1,1 0-1,-1 1 1,0-1-1,1 0 1,-1 0-1,0 1 1,7 12-100,0 18 13,-6-30 89,1 21 48,-1 1 0,0-1-1,-2 0 1,-1 0 0,0 1 0,-2-1-1,0 0 1,-2-1 0,-8 22-1,13-38-25,-1-1-1,0 0 0,0 0 0,-1 0 0,1 0 0,-1 0 0,1 0 0,-1-1 1,0 0-1,-1 1 0,1-1 0,-1 0 0,1 0 0,-1-1 0,-7 5 0,6-5-16,0 0-1,-1 0 0,1 0 0,-1-1 1,1 0-1,-1 0 0,0 0 1,1-1-1,-1 1 0,0-1 0,0-1 1,-8-1-1,3 0-129,0-1 0,0 0 1,0 0-1,0-2 0,1 1 0,-16-10 1,26 14 125,-1 0 0,1 0 1,0 0-1,-1-1 0,1 1 1,0 0-1,-1 0 1,1 0-1,0 0 0,0-1 1,-1 1-1,1 0 0,0 0 1,0-1-1,0 1 1,-1 0-1,1 0 0,0-1 1,0 1-1,0 0 1,0-1-1,0 1 0,0 0 1,-1-1-1,1 1 0,7-3-79,13 4-23,74 24-56,-5-2 306,-82-22-91,59 10-441,-57-11-232,0 1 0,0-2-1,0 1 1,0-1 0,14-4 0,-7 0-997,0-1 1,-1-1 0,21-11 0,-20 9 444,-5 3 703,0 0-1,-1 0 1,1-1 0,-2-1 0,1 1-1,-1-2 1,0 1 0,-1-1 0,14-19-1,-5 1 478,-2-1-1,-1 0 1,-1-1-1,10-32 1,-14 30 1507,0 0 0,-2-1 0,6-61 0,-13 88-1247,0 3-152,0 1-1,1-1 1,-1 1-1,0-1 1,0 1 0,0-1-1,0 1 1,-1-1-1,1 1 1,0-1 0,-1 1-1,1-1 1,-1 1-1,1-1 1,-1 1 0,0 0-1,0-2 1,0 2-99,1 1 1,0 0-1,0 0 1,0 0-1,0-1 1,0 1-1,0 0 1,-1 0-1,1 0 0,0 0 1,0-1-1,0 1 1,-1 0-1,1 0 1,0 0-1,0 0 1,0 0-1,-1 0 1,1 0-1,0 0 1,0-1-1,-1 1 1,1 0-1,0 0 1,0 0-1,0 0 0,-1 0 1,1 0-1,0 0 1,0 0-1,-1 1 1,1-1-1,0 0 1,0 0-1,0 0 1,-1 0-1,1 0 1,0 0-1,0 0 1,-1 1-1,-4 2 161,1 1 0,-1 0-1,1 1 1,0-1 0,0 1 0,0 0 0,1 0-1,-1 0 1,1 0 0,0 1 0,-3 8-1,-4 11 283,-9 33 0,15-42-219,0 0 0,0 1 0,2-1 0,0 1 0,1-1 0,1 28 0,1-36-150,0-1 1,1 0-1,-1 0 1,1 0-1,1 0 1,-1 0 0,1 0-1,0 0 1,1-1-1,0 0 1,0 0-1,0 0 1,0 0-1,1 0 1,0-1-1,1 0 1,7 7 0,-1-4 153,-1 0 0,1 0 0,1-1 0,-1-1 0,20 7 1,-27-11-186,-1-1 1,1 1-1,-1-1 1,1 0-1,0-1 0,-1 1 1,1-1-1,0 0 1,0 0-1,-1 0 1,1-1-1,0 0 1,-1 0-1,1 0 1,-1 0-1,1-1 1,-1 1-1,1-1 1,-1 0-1,5-4 0,-5 3-49,1-1 0,-1 0-1,0 0 1,0 0 0,0-1-1,0 1 1,-1-1 0,0 0-1,0 0 1,3-7-1,1-10-114,0 0 0,4-32 0,5-52-279,-15 92 316,0 12 60,13-132-463,-13 112 349,-1-1 0,-1 0 0,-6-36 0,6 50 100,-1 1-1,-1 0 1,0-1-1,0 1 1,0 1-1,-8-14 1,9 18 3,0 1 1,0-1-1,0 0 1,-1 1-1,1-1 1,-1 1-1,1 0 1,-1 0-1,0 0 1,0 0-1,0 0 1,0 1-1,0-1 1,0 1-1,-1 0 1,1 0-1,0 0 1,-1 1-1,1-1 1,-7 0-1,1 1 14,-1 1-1,1-1 0,-1 2 0,1-1 0,0 1 0,-13 5 0,18-6 49,1 0 0,-1 0 1,0 1-1,1 0 0,0 0 0,-1 0 0,1 0 0,0 0 1,0 1-1,0-1 0,0 1 0,0 0 0,1 0 0,-1 0 1,1 0-1,0 0 0,0 1 0,0-1 0,0 1 0,1-1 0,-1 1 1,1 0-1,0-1 0,0 1 0,1 0 0,-1 0 0,1 0 1,-1 0-1,2 5 0,0 3 68,1 0 1,0 0-1,1 0 1,0-1-1,1 1 1,0-1-1,1 0 1,7 12-1,-1-5-20,0 0-1,1-2 0,1 1 0,15 15 0,-22-25-101,1-1-1,0 0 1,0 0-1,1-1 0,-1 1 1,1-2-1,17 9 0,-20-12-353,0 1-1,0-1 0,0 0 0,0 0 1,0 0-1,0-1 0,0 1 0,0-1 0,1-1 1,-1 1-1,0-1 0,0 0 0,0 0 1,0 0-1,0-1 0,5-2 0,25-14-6388,6-2 2065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0:5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3488,'4'9'10162,"8"-2"-1743,-6-4-8531,-2-1 277,0-1 1,0 0 0,0-1 0,0 1 0,1-1-1,-1 0 1,0 0 0,0 0 0,7-1 0,14-1-160,411-18 996,-239 7-698,424-25 107,-378 23-198,-110 5-158,608-39 242,184 5 397,-37 21 881,-882 23-1561,103-2 148,549-14 673,243-35-766,-737 39-3983,-160 12 3342,-1-1 1,1 1 0,0 0-1,-1 0 1,1 0-1,0 1 1,-1 0 0,1-1-1,0 1 1,-1 0-1,1 0 1,-1 1 0,4 1-1,12 12-3006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4 2976,'-5'-3'2834,"0"9"-376,-1 3-2454,-44 73 2529,-50 86 356,11-15-1874,50-97-603,-3 0 1,-70 71-1,88-101-270,17-18 23,0 0 0,-1 0-1,0-1 1,-11 8-1,15-11 5,-2 0-2796,10-4 974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5472,'-1'-1'154,"1"0"-1,0 1 1,-1-1 0,1 0 0,0 0 0,0 1 0,0-1-1,0 0 1,0 0 0,0 0 0,0 1 0,0-1 0,0 0-1,0 0 1,0 0 0,0 1 0,0-1 0,1 0 0,-1 0-1,0 1 1,1-1 0,-1 0 0,0 1 0,1-1-1,-1 0 1,1 1 0,-1-1 0,1 1 0,0-2 0,22-17 1567,-15 12-1289,0 0-194,-1 0 0,1 1 0,1 0 0,-1 0 0,1 1 0,0 0 0,11-4 0,-20 9-243,1-1 0,0 1 1,0 0-1,0 0 1,0-1-1,0 1 0,1 0 1,-1 0-1,0 0 1,0 1-1,0-1 1,0 0-1,0 0 0,0 0 1,0 1-1,-1-1 1,1 0-1,0 1 1,0-1-1,0 1 0,0-1 1,0 1-1,0 0 1,-1-1-1,1 1 0,0 0 1,1 1-1,-1 0 32,0 0-1,0 0 0,0 0 0,0 0 1,0 0-1,0 0 0,0 0 0,-1 1 0,1-1 1,-1 0-1,1 3 0,-1 6 68,-1 0 0,0 0-1,0-1 1,-1 1 0,0 0 0,-1-1-1,-6 15 1,-35 71 757,39-85-702,-17 26 374,15-27 122,0 1 0,-6 15 0,12-25-568,1 0 1,0-1-1,0 1 0,-1 0 0,1 0 1,0-1-1,0 1 0,0 0 0,0 0 1,0 0-1,0-1 0,0 1 1,0 0-1,0 1 0,0-2-38,0 0 0,1 1-1,-1-1 1,0 0 0,0 1 0,0-1 0,1 0-1,-1 0 1,0 1 0,0-1 0,1 0-1,-1 0 1,0 1 0,1-1 0,-1 0 0,0 0-1,1 0 1,-1 0 0,0 0 0,1 1 0,-1-1-1,1 0 1,2 0 111,0 0 0,0 0 0,0 0 0,0-1 0,7-1 0,-3 1-130,112-25 262,-69 18-314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1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3 2720,'0'-3'12496,"-4"8"-12182,-3 24 217,2 0 1,-3 38-1,0 2 19,-44 193 1562,38-200-1739,2 4 1,8-38 23,-17 54 0,21-80-363,-1-1-1,1 1 0,-1 0 1,1 0-1,-1 0 0,1 0 1,0 1-1,0-1 0,0 0 1,0 0-1,1 3 0,0-3 165,0-21-8193,3 13 5329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1 3136,'-21'47'5285,"16"-36"-4807,-1-1 0,0 0-1,0-1 1,-1 0 0,-1 0 0,-10 10-1,-56 45 1204,42-37-1069,0 2-86,1 2-1,1 1 0,-36 53 1,-61 108 516,17 15 342,109-207-1464,1 0-1,-1 0 1,1 0 0,-1-1-1,1 1 1,0 0 0,-1 0-1,1 0 1,0 0 0,0 0-1,0 0 1,0 0 0,0 0-1,0 0 1,0 1 0,3-1-837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96 6976,'0'-1'129,"-1"1"1,1-1-1,0 1 0,-1-1 1,1 1-1,0-1 1,0 1-1,0-1 0,-1 0 1,1 1-1,0-1 1,0 1-1,0-1 0,0 0 1,0 1-1,0-1 1,0 1-1,0-1 0,0 1 1,1-1-1,-1 0 1,0 1-1,0-1 0,0 1 1,1-1-1,-1 1 1,0-1-1,1 1 0,-1-1 1,0 1-1,1-1 1,-1 1-1,1-1 0,-1 1 1,0 0-1,1-1 1,0 0-1,25-11 1324,-18 9-959,27-11 491,1 2 0,0 1 0,62-9 1,-92 19-936,1 0 1,-1 1 0,0 0-1,9 1 1,-13-1-39,-1 0-1,0 0 1,1 0 0,-1 0 0,0 1-1,0-1 1,1 0 0,-1 1 0,0-1 0,0 1-1,1-1 1,-1 1 0,0 0 0,0 0-1,0-1 1,0 1 0,0 0 0,0 0-1,0 0 1,0 0 0,0 0 0,-1 0-1,1 0 1,0 1 0,-1-1 0,2 1-1,-2 6 45,0-1 0,0 0 0,0 0 0,-1 0 0,0 0 0,-1 0 0,1 0 0,-5 11 0,2-6 64,-10 29 352,-1-1 0,-27 48 0,-4 9 896,45-94-1271,-1-1 0,1 1 0,1 0 0,-1-1 0,0 1 0,1-1 0,-1 1 0,1 0 0,0 0 0,0 3 0,0-5-69,1 0 0,-1 1 0,0-1 1,1 0-1,0 0 0,-1 1 1,1-1-1,0 0 0,-1 0 1,1 0-1,0 0 0,0 0 1,0 0-1,0 0 0,0 0 0,0 0 1,0-1-1,1 1 0,-1 0 1,0-1-1,0 1 0,3 0 1,8 3-225,1-1 1,0-1-1,0 0 1,0 0-1,0-1 1,19-2-1,1 2-4051,11 1 722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47 3072,'1'-1'814,"-1"0"0,1 0 0,0 0 0,-1-1 0,1 1 0,-1 0 0,1 0 0,-1 0 0,1-1-1,-1 1 1,0 0 0,0 0 0,1-2 0,-2 2-669,1 0 0,-1-1 0,0 1 0,1 1 0,-1-1 0,0 0 1,1 0-1,-1 0 0,0 0 0,0 0 0,0 1 0,0-1 0,0 0 0,0 1 0,0-1 0,-1 0 0,-2-1-54,3 0-69,-1 1 0,1 0 0,-1 0 1,0 0-1,0 0 0,1 0 0,-1 1 0,0-1 0,0 0 0,0 1 0,0-1 0,0 1 0,0 0 1,0 0-1,0 0 0,0 0 0,0 0 0,0 0 0,-2 1 0,-24 1 65,22-2-55,0 1 0,0-1 0,0 1-1,0 0 1,0 1 0,1 0 0,-1-1 0,-9 6-1,2-1 25,0 1 0,1 1 0,0 0 0,-14 12-1,23-17-18,0 0-1,0 0 0,0 1 0,0-1 0,1 1 1,0-1-1,-1 1 0,1 0 0,1 0 0,-1 0 0,0 0 1,1 0-1,0 0 0,0 0 0,0 1 0,1-1 1,-1 0-1,1 1 0,0 5 0,2-3 20,-1 1 1,1 0-1,0-1 0,0 0 1,1 1-1,0-1 0,0 0 0,1 0 1,0-1-1,0 1 0,10 10 1,-11-13 0,0 0 0,1-1 0,-1 1 0,1-1 1,0 0-1,0 0 0,0 0 0,0-1 1,0 1-1,1-1 0,-1 0 0,1 0 1,-1-1-1,1 1 0,0-1 0,-1 0 0,1 0 1,0-1-1,0 1 0,6-1 0,-3-2 14,0 1-1,0-1 1,0-1-1,0 0 0,12-5 1,39-25 123,-21 10-91,155-74 372,-175 89-485,-14 6 19,0 1-1,0-1 0,-1 0 1,8-5-1,-11 7-13,0 0-1,0 0 1,0 0-1,0 0 1,0 0-1,0 0 1,-1 0-1,1 0 1,0 0 0,0 0-1,0 0 1,0 0-1,0 0 1,0 0-1,0 0 1,0 0 0,0 0-1,0 0 1,0 0-1,0-1 1,-1 1-1,1 0 1,0 0-1,0 0 1,0 0 0,0 0-1,0 0 1,0 0-1,0 0 1,0 0-1,0 0 1,0-1 0,0 1-1,0 0 1,0 0-1,0 0 1,0 0-1,0 0 1,0 0-1,0 0 1,0 0 0,0 0-1,0-1 1,0 1-1,0 0 1,0 0-1,0 0 1,0 0 0,0 0-1,0 0 1,0 0-1,0 0 1,1 0-1,-1 0 1,0 0 0,0 0-1,0-1 1,0 1-1,0 0 1,0 0-1,0 0 1,0 0-1,0 0 1,0 0 0,-7 1-330,4 1 306,-1 0 1,0 0-1,1 0 1,0 1-1,0-1 1,0 1-1,0 0 1,0 0-1,0 0 0,1 0 1,-1 0-1,1 1 1,0-1-1,0 1 1,0 0-1,0 0 0,1-1 1,0 1-1,-2 6 1,2-4 71,0 0 1,0 1-1,1-1 1,0 0-1,0 1 1,1-1 0,-1 0-1,1 1 1,0-1-1,1 0 1,0 0-1,3 7 1,-1-2 69,2-1 0,-1 0 1,2 0-1,-1-1 0,16 17 1,-18-22-60,0 0 0,0 0 0,0 0 1,0-1-1,1 0 0,-1 0 0,1 0 0,0 0 1,0-1-1,0 0 0,1 0 0,-1 0 1,0-1-1,9 2 0,-11-3-20,1 0 1,-1-1-1,1 1 0,-1-1 0,0 1 1,1-1-1,-1 0 0,0 0 1,0 0-1,0-1 0,1 1 0,-1-1 1,-1 0-1,1 0 0,0 0 1,0 0-1,-1 0 0,1-1 1,-1 1-1,0-1 0,0 1 0,0-1 1,0 0-1,2-3 0,-1 1 19,-1 0 0,1 0-1,-1-1 1,0 1 0,-1-1-1,1 1 1,-1-1 0,0 1-1,0-1 1,-1 0 0,0 1-1,0-1 1,-1-10 0,0 10-101,-1 1 1,1 0-1,-1 0 1,0 1 0,0-1-1,0 0 1,-1 1-1,0-1 1,1 1 0,-2 0-1,1-1 1,0 2-1,-1-1 1,0 0 0,0 1-1,0 0 1,-6-4-1,4 3-15,0 1 0,0 1 0,0-1-1,0 1 1,0 0 0,-1 0 0,1 1-1,0 0 1,-1 0 0,1 1 0,-1-1-1,0 1 1,-8 2 0,15-2 63,-26 5-139,25-5 141,1 1 0,-1-1 0,0 0 1,0 1-1,0-1 0,1 1 0,-1-1 0,0 1 0,0-1 1,1 1-1,-1-1 0,0 1 0,1-1 0,-1 1 1,1 0-1,-1 0 0,1-1 0,-1 1 0,1 0 1,-1 0-1,1-1 0,0 1 0,-1 0 0,1 0 1,0 0-1,0 1 0,2 1 37,0 0-1,0-1 1,1 1-1,-1-1 1,1 0-1,0 1 1,0-1-1,5 3 1,-2-3 63,0 0 1,0 0 0,0 0-1,0-1 1,0 0 0,0 0-1,0 0 1,0-1 0,1 0-1,-1 0 1,0-1 0,0 0 0,0 0-1,11-3 1,0-2 104,-1 0 0,0 0 0,29-18 0,-30 13-77,-1 1 1,0-2-1,-1 0 1,-1-1-1,0 0 1,13-19-1,-22 28-201,4-2-100,-7 5 139,1 1 0,0-1 1,-1 1-1,1-1 0,-1 1 1,1-1-1,0 1 0,-1-1 1,0 0-1,1 1 0,-1-1 1,1 0-1,-1 1 1,0-1-1,1 0 0,-1 0 1,0-1-1,5 14-11,-1 1 0,-1-1-1,-1 1 1,1-1 0,-2 1 0,0 0 0,0-1 0,-2 16-1,0-19 79,1-1 0,-2 1 0,1-1 0,-1 0 0,-1 1 0,1-1 0,-2 0 0,1 0 0,-1-1 0,0 1 0,0-1 0,-1 0 0,-5 7 0,9-13-11,0 0 0,0 0 0,-1 0 0,1-1 0,0 1 0,0 0 0,0-1 0,0 1 0,-1 0 0,1-1 0,0 1 0,-1-1 0,1 0 0,0 0 0,-1 1 0,1-1 0,0 0 0,-1 0 0,1 0 0,0 0 0,-1 0 0,1-1 0,0 1 0,-1 0 0,1-1 0,0 1 0,-1-1 0,1 1 0,0-1 0,0 0 0,0 1 0,-1-1 0,1 0 0,-2-1 0,-2-3 26,0 1 0,0-1 1,0 0-1,1 0 0,-8-11 1,6 7-226,-3-5-174,13 11 288,7 5 155,56 14 380,-36-8-321,1 0 0,43 3 0,2-5-1139,-72-9-1422,0 1-2246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85 4992,'-18'-15'7418,"11"6"-1875,14 6-4254,12-10-383,26-12 0,-38 21-829,0 1 0,0 1 0,0-1 1,0 1-1,1 0 0,-1 1 0,1 0 0,7-1 1,-13 2-73,-1 0 1,0 0-1,0 1 1,0-1-1,1 0 1,-1 0-1,0 0 1,0 1 0,0-1-1,1 1 1,-1-1-1,0 1 1,0-1-1,0 1 1,0 0-1,0-1 1,0 1-1,0 0 1,0 0 0,0 0-1,-1 0 1,1 0-1,0 0 1,0 0-1,-1 0 1,1 0-1,-1 0 1,1 0-1,-1 0 1,1 0-1,-1 1 1,0-1 0,1 0-1,-1 0 1,0 0-1,0 1 1,0-1-1,0 2 1,0 3 38,-1 0 1,1 0-1,-1 0 1,-1 0 0,1 0-1,-3 6 1,-2 3 113,-1 1 0,0-1 0,-18 28 1,-34 35 670,58-77-803,0 0-3,0-1 0,1 1 0,-1 0 0,0 0 0,1 0 0,-1 0 0,1 0 0,-1 0 0,1 0 0,-1 0 0,1 0 0,0 0 0,-1 0 0,1 0 0,0 0 0,0 0 0,0 0 0,0 0 0,0 0 0,0 0 0,0 0 0,0 0 0,1 0 0,-1 0 0,0 0 0,0 0 0,1 0 0,-1 0 0,1 0 0,-1 0 0,1 0 0,-1 0 0,1-1 0,0 1 0,-1 0 1,1 0-1,0 0 0,0-1 0,-1 1 0,1-1 0,1 2 0,2 0 106,1 1 0,-1-1 0,0 0 0,1 0 0,-1-1 0,1 1 0,0-1 0,4 1 0,1-2-4,0 1 1,0-1 0,-1-1 0,18-3 0,1 1 2,-9 2-42,13-2 31,-27 1 1013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55 199 7232,'-3'5'3464,"0"9"-2891,1-7 712,-4 36 2032,5-31-2609,-1 0-1,-4 16 1,-3 4 78,2 1 0,1 0 0,2 0 0,-1 56 0,5-65-533,2-1 0,0 1-1,2-1 1,0 0 0,2 0 0,1 0-1,13 32 1,-19-53-183,0 0 0,0 0 1,0 0-1,1 0 0,-1 0 1,0-1-1,3 4 0,-3-5-46,-1 0 0,1 1 1,-1-1-1,1 0 0,-1 1 0,1-1 0,-1 0 1,1 0-1,0 1 0,-1-1 0,1 0 0,0 0 0,-1 0 1,1 0-1,-1 0 0,1 0 0,0 0 0,-1 0 0,1 0 1,0 0-1,-1 0 0,1 0 0,-1 0 0,1 0 1,0-1-1,-1 1 0,1 0 0,-1 0 0,1-1 0,-1 1 1,1-1-1,0 1 0,4-4 105,-1-1 0,0 1 0,0-1 0,0 0-1,-1 0 1,1 0 0,2-7 0,21-45 266,-25 52-365,15-34 138,49-131 130,-60 151-318,-1-1 1,-1 1-1,-1-1 0,-1-1 1,-1 1-1,0 0 1,-3-20-1,-6-24-305,-25-92 0,31 151 233,1 0 1,-1 0 0,0 0 0,0 0 0,-1 0 0,1 1 0,-1-1-1,-4-3 1,7 6 68,-1 1 0,0 0 0,0 1 0,0-1 0,0 0 0,0 0 0,0 0 0,0 0-1,0 1 1,0-1 0,-1 1 0,1-1 0,0 1 0,0-1 0,0 1 0,-1-1 0,1 1 0,0 0 0,-1 0-1,1 0 1,0 0 0,-1 0 0,1 0 0,0 0 0,0 0 0,-1 0 0,1 1 0,0-1 0,-1 1 0,1-1-1,0 1 1,0-1 0,0 1 0,0-1 0,-1 1 0,-1 2 0,-1 0 21,0 1 0,0 0 1,0 0-1,0 1 0,1-1 1,-1 1-1,-4 9 0,-16 41 76,7-14-54,9-25-11,-2 5 97,0 1-1,1 0 1,-10 40 0,19-60-57,-1 0 1,1 0-1,0 0 1,-1 0 0,1 0-1,0 0 1,0 0-1,1 0 1,-1 1-1,0-1 1,1 0-1,-1 0 1,1 0-1,1 3 1,-1-3 39,1 0 0,0 1 0,0-1 1,0 0-1,0-1 0,0 1 0,0 0 0,1-1 1,-1 1-1,1-1 0,3 2 0,0-1 0,1 1 1,0-2-1,0 1 0,0-1 1,0 0-1,1 0 0,-1-1 1,0 0-1,10-1 0,-4 1-55,23 1-1,-24 1-571,0-2 0,1 0 0,-1-1 1,19-2-1,-4-3-4909,-3-1-4016,-2 2 4791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45 2144,'-2'0'1055,"-5"0"4722,-10 0 521,17 0-6174,-1 0 1,1 0-1,-1-1 0,1 1 0,-1 0 1,1 0-1,-1 0 0,1-1 0,-1 1 0,1 0 1,0-1-1,-1 1 0,1 0 0,-1-1 1,1 1-1,0 0 0,-1-1 0,-1-1 237,-16-3 2743,86-2 507,58-2-3126,-12 1 22,-70 5-68,-29 3-367,-1-1 1,18-3-1,-20 3 159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26 3392,'0'-1'192,"0"1"1,0-1-1,0 0 1,0 1 0,1-1-1,-1 0 1,5-6 6331,-5 6-6263,1 0 1,0 0-1,-1 0 1,1 1-1,0-1 1,0 0-1,0 1 1,-1-1-1,1 1 1,0-1-1,3 0 1056,-7 1-303,2 0-894,-10-3 2120,11 3-2155,-1-1 1,0 1 0,0 0 0,0 0 0,0-1-1,0 1 1,0 0 0,0 0 0,0 0 0,-1 0-1,1 0 1,-1 1 0,-25-1 1264,22 0-1255,0 0 1,0 0 0,0 0 0,-8 2 0,1 2-6,1 0 0,-1 1 0,1 1 0,0 0 0,1 0 0,-1 1 0,-10 10 0,11-11-88,4-1 471,12 4-94,-2-6-288,0-1 0,0 1 0,0-1 1,0 1-1,0-1 0,0 0 0,1 0 1,5 1-1,41 7 158,-9-2 14,-11-2-70,-24-6-146,0 1-1,-1 1 1,1-1 0,0 1 0,0 0-1,-1 0 1,1 1 0,9 5-1,-15-7-8,-1 0-1,1-1 1,-1 1-1,1-1 1,-1 1 0,1 0-1,-1-1 1,1 1-1,-1 0 1,1 0-1,-1-1 1,0 1 0,1 0-1,-1 0 1,0-1-1,0 1 1,0 0-1,0 0 1,0 0 0,0 0-1,0-1 1,0 1-1,0 0 1,0 0-1,0 0 1,0 0-1,0-1 1,-1 1 0,1 0-1,0 0 1,-1 0-1,1-1 1,-1 1-1,1 0 1,0-1 0,-1 1-1,0 0 1,1-1-1,-1 1 1,1-1-1,-2 2 1,-4 3 25,0 0-1,0 0 1,-12 6 0,8-4 34,-98 72-1271,88-67-982,19-11 1849,0-1-1,0 0 0,0 1 0,0-1 0,1 0 0,-1 0 0,0 0 0,0 0 0,0 0 0,0 0 0,0 0 0,0 0 0,0 0 0,0 0 0,0 0 1,0 0-1,0-1 0,0 1 0,-1-1 0,6-11-7118,4 3 4191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1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8384,'0'0'3808,"10"3"-3328,-10 2 1888,4 1-1408,1 8 927,0 6-1087,-5 0 224,3 0-640,-3 3-352,0 2-32,-3-2 256,3 5-160,-5-8-2336,5 0 1216,-5-8-3551,1-1 2559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6144,'-8'-23'2784,"3"26"-2432,0-3-32,10 0-256,-5 9-672,5 7 352,0 4-1472,-2 3 960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8320,'0'3'366,"-1"0"1,1 0-1,-1-1 0,1 1 1,0 0-1,0-1 0,0 1 1,0 0-1,1 0 1,-1-1-1,1 1 0,-1 0 1,1-1-1,2 6 1,-1-3 158,0 0 0,-1 0 1,1 0-1,0 9 0,-1 101 4055,-3-78-3139,6 61-1,-1-90-693,-1-9-442,4-11-273,-5 7 26,76-145-231,-53 105 212,-19 36 30,-1 1 0,1 0 0,1-1 0,-1 2 0,1-1 0,1 1 0,-1 0 0,1 0 0,1 1-1,-1-1 1,1 2 0,9-6 0,-17 11-50,1-1-1,0 1 0,-1 0 1,1-1-1,0 1 1,0 0-1,-1 0 1,1 0-1,0-1 0,0 1 1,-1 0-1,1 0 1,0 0-1,0 1 0,0-1 1,-1 0-1,1 0 1,0 0-1,0 0 0,-1 1 1,1-1-1,0 0 1,-1 1-1,2-1 1,-1 2 13,0-1 0,1 0 0,-1 0 0,0 1 0,0-1 1,0 1-1,0-1 0,0 1 0,0-1 0,1 3 0,0 3 63,1 1 1,-1 0-1,2 15 0,1 30-500,-3 74-1,-2-75-6858,0-41 4593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10 765 4736,'-9'12'5401,"15"-16"-3554,21-21-170,-1-1 0,24-32 0,0 0-709,-23 29-757,-1-1 0,-2-2-1,32-54 1,-1-15 336,59-153-1,-104 233-586,-7 14-68,0 0 0,0 0-1,-1 0 1,3-11 0,-4 12-163,-2 9 43,-2 19 50,-15 74 265,-5-1 0,-62 161 0,-37 62 521,5-35 549,116-280-1139,-2 5 146,-1-1 0,1 1 0,-1-1 1,-1 0-1,-7 10 0,12-17-130,-1 1 0,1 0-1,-1-1 1,1 1 0,-1 0 0,1-1 0,-1 1 0,1-1-1,-1 1 1,1-1 0,-1 1 0,0-1 0,1 1-1,-1-1 1,0 0 0,0 1 0,1-1 0,-1 0-1,0 0 1,0 0 0,0 1 0,1-1 0,-1 0-1,0 0 1,0 0 0,0 0 0,1 0 0,-1 0 0,0-1-1,0 1 1,1 0 0,-1 0 0,0-1 0,0 1-1,1 0 1,-1-1 0,0 1 0,0-1 0,-1-1 14,1 1 1,-1-1 0,1 0-1,0 0 1,0 0 0,0 0 0,0 0-1,0 0 1,0 0 0,0 0 0,1-1-1,-1-2 1,-1-7-1,1 0 0,1 0 0,0-1 0,0 1 0,4-18 1,0 8 59,1 1 0,8-23 0,-8 30-24,1 0 0,0 0 0,1 1-1,1 0 1,0 0 0,1 1 0,0 0-1,1 1 1,0 0 0,15-13 0,-11 13-54,1 0 0,0 1 1,1 1-1,0 0 0,0 1 1,1 1-1,0 1 1,17-5-1,-14 5-174,-1 0 0,1 2 0,0 1 0,0 0 0,1 1 0,29 2 0,-26 4-395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8480,'-1'0'272,"0"-1"1,0 1-1,0-1 1,1 1-1,-1-1 1,0 1-1,0-1 1,0 1 0,1-1-1,-1 0 1,0 1-1,1-1 1,-1 0-1,1 0 1,-2-1-1,2 1-84,0 1 0,0-1 0,0 1 0,1-1 0,-1 1 0,0-1 0,0 1 0,0-1 0,0 1 0,1-1 0,-1 1 0,0-1 0,1 1 0,-1-1 0,0 1 0,1-1 0,-1 1 0,0 0 0,1-1 0,-1 1 0,1 0 0,-1-1 0,0 1 0,1 0 0,-1 0 0,1-1 0,-1 1-1,1 0 1,0 0 0,5-3 165,1 0 0,-1 0-1,1 1 1,-1 0-1,1 1 1,0-1 0,0 1-1,0 1 1,9-1-1,-14 1-310,1 0-1,0 1 1,0-1-1,-1 1 1,1-1-1,0 1 0,-1 0 1,1 0-1,0 0 1,-1 0-1,1 0 1,-1 1-1,0-1 1,1 1-1,-1 0 1,0 0-1,0 0 1,0 0-1,0 0 0,-1 0 1,1 0-1,0 0 1,-1 1-1,0-1 1,1 1-1,0 2 1,0 2 77,0 0 1,0 0 0,-1 0 0,0 0 0,0 0 0,-1 0-1,0 9 1,-8 49 516,2-20-188,1-1-52,-5 76 1059,10-117-1423,0 0 1,0 1-1,1-1 1,-1 0-1,1 1 1,0-1-1,0 0 1,0 0-1,0 0 1,1 0-1,-1 0 1,1 0-1,0 0 1,-1 0-1,1-1 1,1 1-1,-1-1 1,0 1-1,1-1 1,3 3-1,-5-5-181,0 1 0,0-1-1,0 0 1,-1 1-1,1-1 1,0 0-1,0 0 1,0 0-1,0 0 1,0 1-1,0-1 1,0-1 0,0 1-1,0 0 1,0 0-1,0 0 1,0 0-1,0-1 1,1 0-1,18-11-7276,-7 4 4189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43 396 7968,'-7'14'972,"5"-10"-599,0 0 0,0 0 0,0 0 0,1 1 0,-1-1 1,0 7-1,-3 9 260,0-4 1464,1-1-1,-2 21 0,5-26-1317,0 1 57,0 0 1,1 0 0,0 0 0,4 20 0,-4-29-727,1 1-1,-1-1 1,1 0-1,0 1 0,0-1 1,0 0-1,0 0 1,0 0-1,0 0 0,1 0 1,-1 0-1,1 0 1,-1 0-1,1 0 0,0-1 1,0 1-1,0-1 1,-1 1-1,2-1 0,-1 0 1,0 0-1,0 0 1,0 0-1,0 0 0,1 0 1,-1-1-1,5 2 1,-4-2-60,1 0 0,-1 0 0,1 0 0,0-1 0,-1 1 0,1-1 0,-1 0 0,0 0 0,1 0 0,-1 0 0,4-2 0,37-23 27,-30 17-88,49-33-152,-45 28 92,2-1-55,-2-1 0,0-1 0,0 0 0,-2-1 0,0-1 0,-2-1 1,25-42-1,-24 35 50,-2 0 1,-1-1-1,-2-1 0,0 0 1,-2-1-1,4-31 1,-10 48 14,-1 1 0,0-1 0,-2-14 0,1 21 34,-1 1 0,0-1 1,0 1-1,0-1 0,-1 1 0,1-1 0,-1 1 0,-5-9 0,5 12 6,0 0 0,0 0 0,0 0 0,0 0-1,0 0 1,0 0 0,-1 0 0,1 1 0,-1-1 0,1 1-1,-1 0 1,0 0 0,1 0 0,-1 0 0,0 0 0,0 0-1,0 1 1,0-1 0,1 1 0,-1 0 0,-5 0 0,-4 1 12,1 0 0,-1 1 0,-18 4 0,21-3 67,-1 1 0,2-1 1,-1 1-1,0 1 0,1-1 0,0 2 0,0-1 1,0 1-1,1 0 0,0 1 0,-11 11 0,6-3 236,1 0-1,0 1 0,1 0 1,-15 34-1,13-21 267,-11 34 1,20-54-373,1 0 1,0 0-1,0 0 0,1 0 1,1 1-1,-1-1 0,1 0 1,3 17-1,-3-22-131,1-1 1,0 0-1,0 0 0,0 0 0,1 0 1,-1 0-1,1 0 0,-1 0 0,1-1 0,0 1 1,0-1-1,0 1 0,1-1 0,3 4 1,-2-3-46,0-1 0,0 1 1,0-1-1,1 0 0,-1-1 1,1 1-1,-1 0 0,1-1 1,5 1-1,3-1-320,-1 0 0,1-1 0,-1 0 0,1-1 1,-1 0-1,24-7 0,-21 4-1550,0 0-1,28-14 1,-31 11-1440,19-13 1,1-1-847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5888,'-1'1'208,"0"0"1,1-1-1,-1 1 0,1-1 1,-1 1-1,0-1 0,0 1 1,1-1-1,-1 1 0,0-1 1,0 0-1,1 1 0,-2-1 1,-3 1 324,5 0-366,0-1 0,0 0-1,-1 0 1,1 0-1,0 0 1,0 0-1,-1 0 1,1 1 0,-1-1 499,1 0-499,0 1-1,0-1 1,0 0-1,0 0 1,0 1-1,-1-1 1,1 0 0,0 0-1,0 0 1,0 1-1,0-1 1,0 0 0,0 1-1,0-1 1,0 0-1,0 0 1,0 1-1,0-1 1,0 0 0,0 0-1,0 1 1,0-1-1,0 0 1,0 0 0,0 1-1,0-1 1,1 0-1,-1 0 1,0 1-1,0-1 1,0 0 0,1 1 499,-1-1-499,0 0-1,0 0 1,1 1-1,8 5 4562,-4-4-4818,-2-1 361,1 0 0,-1 0 0,1 0 0,-1-1 0,1 0 0,5 0 0,6 1 290,183 5 1570,38 3-2683,-200-8-2020,-21-1-1304,-2 0 1593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7712,'0'0'95,"-1"0"1,1 0 0,0 0 0,0 0-1,0 0 1,-1 0 0,1 0 0,0 0-1,0 0 1,0 0 0,-1 0-1,1 0 1,0 0 0,0 0 0,0 0-1,-1 1 1,1-1 0,0 0-1,0 0 1,0 0 0,0 0 0,-1 0-1,1 0 1,0 0 0,0 1-1,0-1 1,0 0 0,0 0 0,0 0-1,-1 0 1,1 1 0,0-1-1,0 0 1,0 0 0,0 0 0,0 1-1,0-1 1,0 0 0,-3 15 2567,3 24 560,1-27-2299,-11 330 7119,0-273-7514,6-44-423,-3 49 0,8-22-1,0 0-4759,-1-49 3937,1 6-2298,17-5-6431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9632,'-1'17'4043,"-3"6"-2278,-1 10 592,-8 117 2997,2-47-3719,4 163 0,8-146-4709,-1-70-4492,0-29 4073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4064,'1'-2'356,"-1"0"0,0 0 0,1 0 0,-1 0 1,1 1-1,-1-1 0,1 0 0,0 0 0,0 1 0,0-1 0,0 0 0,0 1 1,0-1-1,0 1 0,1-1 0,-1 1 0,1 0 0,-1 0 0,1 0 0,2-2 1,1 0 119,0 0-1,0 0 1,0 1 0,0 0 0,1 0 0,5-1 0,158-24 2175,-69 13-1985,253-50 449,-178 31-1120,-79 22-2342,-73 10 1073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4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6720,'-11'-17'2170,"10"17"-2154,1 0-1,0 0 0,0 0 0,0 0 0,0 0 0,0 0 0,0 0 1,0 0-1,0 0 0,0-1 0,-1 1 0,1 0 0,0 0 0,0 0 1,0 0-1,0 0 0,0 0 0,0 0 0,0-1 0,0 1 0,0 0 1,0 0-1,0 0 0,0 0 0,0 0 0,0 0 0,0-1 0,0 1 1,0 0-1,0 0 0,0 0 0,0 0 0,0 0 0,0 0 0,0-1 1,0 1-1,0 0 0,0 0 0,1 0 0,-1 0 0,0 0 0,0 0 1,0 0-1,0 0 0,0-1 0,0 1 0,0 0 0,0 0 0,1 0 1,-1 0-1,0 0 0,0 0 0,0 0 0,0 0 0,0 0 0,13-8 1693,23-9-1,-8 3-263,-14 7-1143,0 0 0,0 1 0,1 0 0,0 1 0,0 1 0,0 0 0,0 1 0,20-1 0,-32 4-273,-1 0 0,0 0 0,1 0 0,-1 0 0,0 0-1,0 1 1,1-1 0,-1 1 0,0 0 0,0 0 0,0-1 0,0 1 0,0 0 0,0 1-1,0-1 1,0 0 0,0 1 0,0-1 0,-1 1 0,1-1 0,0 1 0,-1 0-1,0 0 1,1-1 0,-1 1 0,0 0 0,0 0 0,0 1 0,0-1 0,0 0 0,-1 0-1,1 0 1,-1 0 0,1 4 0,0 6 91,-2 0 0,1 0 0,-2-1 0,1 1 0,-2-1 0,1 1-1,-9 19 1,-37 76 418,44-99-494,-11 19 196,10-17 146,0-1 1,0 1-1,-3 11 1,7-21-359,1 0-1,0 0 1,0 0-1,0 0 1,0 1 0,0-1-1,0 0 1,0 0-1,0 0 1,0 0 0,0 0-1,-1 1 1,1-1 0,0 0-1,0 0 1,0 0-1,0 0 1,0 1 0,0-1-1,0 0 1,0 0-1,0 0 1,0 0 0,0 1-1,1-1 1,-1 0-1,0 0 1,0 0 0,0 0-1,0 1 1,0-1-1,0 0 1,0 0 0,0 0-1,0 0 1,0 0 0,1 0-1,-1 1 1,0-1-1,0 0 1,0 0 0,0 0-1,0 0 1,0 0-1,1 0 1,-1 0 0,0 0-1,0 0 1,0 0-1,0 0 1,1 0 0,-1 0-1,0 0 1,0 0-1,10-3 373,-8 2-234,35-15-248,1 1 1,0 3 0,1 1 0,45-7 0,-20 11-2208,-3 2-4236,0 4 1668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32 216 3968,'-11'-7'1285,"11"7"-1179,-1 0 0,1 0-1,-1 0 1,1-1 0,-1 1-1,1 0 1,-1 0 0,1 0-1,-1 0 1,1 1 0,0-1-1,-1 0 1,1 0 0,-1 0 0,1 0-1,-1 0 1,1 0 0,-1 1-1,1-1 1,0 0 0,-6 6 5279,5-5-5060,-4 6 3630,17-5-2602,-3-1-1007,4 0 291,0-1 1,0-1-1,23-3 1,46-15 691,-74 17-1235,145-43 891,-34 9-653,41-10-120,99-28-418,-258 74 46,-1 0 1,1 0 0,0 0 0,0-1-1,0 1 1,-1 0 0,1 0-1,0 0 1,0 0 0,0 0 0,-1 1-1,1-1 1,0 0 0,0 0 0,-1 0-1,1 1 1,0-1 0,-1 0-1,1 1 1,0-1 0,-1 1 0,1-1-1,0 1 1,-1-1 0,1 1 0,-1-1-1,1 1 1,0 0 0,0 1-543,0 0 0,0 0 1,0-1-1,-1 1 0,1 0 0,-1 0 1,1 0-1,-1 0 0,0 0 0,0 0 1,0 2-1,0 19-2967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8064,'-19'-7'2592,"16"6"-1924,5-1-312,68-28 4496,-46 21-3951,0 1 1,42-9 0,150-13 287,-211 30-1193,0-1 1,0 1-1,0 0 0,0 1 0,0-1 1,0 1-1,0 0 0,-1 0 0,9 4 1,-13-5 10,1 0-1,0 1 1,-1-1 0,1 0 0,-1 1 0,1-1-1,-1 1 1,1-1 0,-1 1 0,0-1 0,1 1 0,-1-1-1,1 1 1,-1-1 0,0 1 0,0 0 0,1-1 0,-1 1-1,0 0 1,0-1 0,0 1 0,0 0 0,0-1-1,1 1 1,-1 0 0,0-1 0,-1 1 0,1-1 0,0 1-1,0 0 1,0-1 0,0 1 0,0 0 0,-1-1-1,1 1 1,0 0 0,-1-1 0,1 1 0,0-1 0,-1 1-1,1-1 1,-1 2 0,-8 7 97,0-1-1,0 1 1,0-2-1,-1 1 1,-16 9-1,-5 3 177,-19 18 1083,-66 63 0,116-101-1304,0 0 0,-1 0 1,1 1-1,0-1 0,-1 0 1,1 1-1,0-1 0,-1 0 1,1 1-1,0-1 0,0 0 1,-1 1-1,1-1 0,0 1 1,0-1-1,0 0 0,0 1 1,0-1-1,0 1 0,-1-1 1,1 1-1,8 0 556,25-10-377,-18 5-76,41-12-68,172-37-2002,-178 48 676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52 2720,'-33'0'14538,"77"-3"-7747,33-11-5247,-7 0-1063,21 4-249,141 0 0,-219 10-398,8 0-494,-6 0-2930,-12-1 1232,-6 10-3710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6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6 967 5632,'-3'-7'1435,"3"7"-1291,0-1 0,-1 1 0,1-1 0,0 1 0,-1-1 1,1 0-1,0 1 0,0-1 0,0 1 0,-1-1 0,1 0 1,0 1-1,0-1 0,0 1 0,0-1 0,0 0 0,0 1 1,0-1-1,0 1 0,1-1 0,-1 0 0,0 1 0,0-1 1,0 1-1,1-1 0,-1 0 0,0 1 0,1-1 0,-1 1 1,0-1-1,1 1 0,-1 0 0,1-1 0,0 0 0,-1 0 48,9-12 1389,-1-1 1,11-27 0,-15 31-1406,0-1-1,1 1 1,0 1-1,1-1 0,0 1 1,0 0-1,13-14 1,-18 23-190,-1-1 0,0 1 1,1 0-1,-1-1 0,1 1 1,-1 0-1,1-1 0,0 1 0,-1 0 1,1 0-1,-1 0 0,1-1 1,-1 1-1,1 0 0,0 0 0,-1 0 1,1 0-1,0 0 0,-1 0 1,1 0-1,-1 0 0,1 0 1,-1 1-1,1-1 0,0 0 0,-1 0 1,1 0-1,-1 1 0,1-1 1,-1 0-1,1 1 0,-1-1 1,1 0-1,-1 1 0,1-1 0,-1 1 1,0-1-1,1 1 0,-1-1 1,1 1-1,-1 0 0,14 23-45,-7-4 216,-1 1 0,-1 0-1,5 35 1,-6-32-17,0 0-1,14 40 0,-16-58 17,0-1 0,0 1-1,1-1 1,0 0 0,0 0-1,0 0 1,1 0-1,0-1 1,0 1 0,7 5-1,-10-9-90,0 0-1,1 0 1,-1 0-1,0 0 0,1 0 1,-1-1-1,0 1 0,1 0 1,0-1-1,-1 1 1,1-1-1,-1 0 0,1 1 1,-1-1-1,1 0 0,0 0 1,1 0-1,0 0 47,1-1-1,-1 0 1,0 1-1,0-1 1,0-1-1,1 1 0,-1 0 1,2-2-1,4-3 52,-1 1-1,1-2 1,-2 1-1,13-14 0,-6 5-153,-1-1-1,-1-1 0,-1 0 1,0 0-1,14-35 0,-11 16-16,-1-1 0,9-42-1,-20 68-24,0 5-69,-1-1-1,1 0 1,0 0 0,0 1 0,1-1-1,4-8 1,-6 15 88,-1 0-1,1 0 1,-1 0 0,0-1-1,1 1 1,-1 0 0,1 0-1,-1 0 1,1 0 0,-1 0-1,0 0 1,1 0 0,-1 0-1,1 0 1,-1 0 0,1 0-1,-1 0 1,1 0 0,-1 0-1,0 0 1,1 0 0,-1 1-1,1-1 1,-1 0 0,1 0-1,-1 0 1,0 1 0,1-1-1,-1 0 1,0 1 0,1-1-1,-1 0 1,0 1 0,1-1-1,-1 0 1,0 1 0,0-1-1,1 1 1,13 17 36,-12-16-31,71 88 133,-63-79-55,0-2-1,0 1 1,0-1 0,1-1 0,1 0-1,0 0 1,0-1 0,0-1 0,19 8-1,-25-13-14,1 1 0,0-1 0,0-1 0,-1 1 0,1-1 0,0 0 0,0-1 0,0 1-1,-1-1 1,1-1 0,0 1 0,-1-1 0,1 0 0,-1-1 0,0 0 0,1 0 0,-1 0 0,-1-1-1,1 1 1,0-1 0,-1-1 0,0 1 0,0-1 0,5-6 0,-2 1-35,0-1-1,-1 0 1,-1 0-1,0-1 1,0 0 0,-1 0-1,-1 0 1,0-1 0,0 1-1,-1-1 1,-1 0 0,1-14-1,-3 23-35,0 1 0,-1-1 1,1 1-1,-1-1 0,0 1 0,1-1 0,-2 1 0,-1-5 0,3 7-2,-1 0 1,1 0-1,-1 0 0,0 0 1,1 0-1,-1 0 1,0 0-1,0 0 0,0 1 1,0-1-1,1 0 0,-1 0 1,0 1-1,0-1 1,0 1-1,0-1 0,-1 1 1,1-1-1,0 1 0,0 0 1,0-1-1,0 1 1,0 0-1,-1 0 0,1 0 1,0 0-1,0 0 0,0 0 1,0 0-1,-1 0 1,0 1-1,-3 0-34,1 1 1,-1 0-1,1 0 0,0 0 1,0 1-1,0 0 0,0-1 1,0 2-1,0-1 0,1 0 0,-1 1 1,1-1-1,-4 6 0,-5 9 26,-18 31-1,25-41 38,-1 4-3,-1 0 1,2 0-1,0 0 0,0 1 0,1 0 1,0-1-1,1 1 0,1 1 1,0-1-1,0 25 0,3-34 28,-1-1-1,1 1 0,-1-1 1,1 1-1,0-1 1,0 1-1,1-1 0,-1 0 1,1 1-1,-1-1 0,1 0 1,0 0-1,0 0 1,1-1-1,-1 1 0,0 0 1,1-1-1,0 1 1,0-1-1,-1 0 0,1 0 1,0 0-1,1 0 0,-1-1 1,0 1-1,5 1 1,7 0 58,0 0 0,0-1 0,0 0 0,0-2 1,0 1-1,0-2 0,0 0 0,0-1 0,20-4 0,-22 2-70,0 0 0,0 0 0,0-1 0,0-1 0,-1 0 0,0-1 0,-1 0 0,1 0-1,-2-2 1,20-17 0,-16 10 1,-1 0-1,21-36 1,17-42 75,-24 38-53,27-79 0,-48 119-12,37-120 88,-34 104-215,-2-1 0,4-43 0,-7 34-215,-3 42 302,-1 0 0,0 0 0,0 0 0,0-1 0,0 1 0,0 0 0,0 0 0,0 0 0,0 0 1,0 0-1,0 0 0,0 0 0,0-1 0,0 1 0,0 0 0,0 0 0,0 0 0,0 0 0,0 0 0,0 0 0,0 0 0,0-1 0,0 1 0,0 0 0,0 0 1,0 0-1,0 0 0,0 0 0,0 0 0,0 0 0,0-1 0,0 1 0,-1 0 0,1 0 0,0 0 0,0 0 0,0 0 0,0 0 0,0 0 0,0 0 0,0 0 1,0 0-1,-1 0 0,1 0 0,0 0 0,0 0 0,0 0 0,0 0 0,0-1 0,0 1 0,0 0 0,-1 0 0,1 0 0,0 0 0,0 1 0,0-1 0,0 0 1,0 0-1,0 0 0,0 0 0,-1 0 0,1 0 0,-5 8-281,-20 53 54,4 0 0,-19 86 0,32-107 318,1 1 0,3 0-1,1 1 1,5 75 0,0-96-17,9 37-1,-9-49-3,1 0-1,1 0 1,-1-1-1,1 1 1,0-1-1,8 11 1,-11-17-38,1 0 1,0-1-1,-1 1 1,1 0-1,0-1 1,0 1-1,0-1 1,0 1-1,0-1 1,0 0 0,0 0-1,1 0 1,-1 0-1,5 1 1,-3-1-5,0-1 0,0 0 1,1 1-1,-1-1 0,0-1 1,0 1-1,1-1 0,3 0 1,3-3 32,0 1 0,0-1 1,0-1-1,0 0 1,14-10-1,-6 2 0,0 0 1,-1-2-1,0 0 0,28-33 1,-35 30-197,-11 18 126,1-1 1,-1 0-1,0 1 0,1-1 1,-1 0-1,0 0 1,0 0-1,0 1 0,0-1 1,0 0-1,0 0 1,0 0-1,0 1 0,0-1 1,0 0-1,0 0 1,0 0-1,-1 1 0,1-1 1,0 0-1,-1-1 1,1 2 6,-1-1 1,1 1-1,-1 0 1,1 0-1,0 0 1,-1-1-1,1 1 0,-1 0 1,1 0-1,0 0 1,-1 0-1,1 0 1,-1 0-1,1 0 1,-1 0-1,1 0 1,0 0-1,-1 0 1,1 0-1,-1 0 1,1 0-1,0 0 1,-1 0-1,1 1 1,-1-1-1,1 0 1,0 0-1,-1 0 1,1 1-1,-1-1 1,1 0-1,0 0 1,-1 1-1,-15 12-124,14-10 92,-5 3-20,1 1 1,0-1 0,1 2 0,0-1 0,-9 16-1,5-4-25,-10 28 0,18-44 104,0 0-1,0 0 1,0 1-1,1-1 1,-1 0-1,1 1 1,0-1-1,0 1 1,0-1-1,0 0 1,0 1-1,1-1 1,-1 0-1,1 1 1,0-1-1,0 0 1,1 0-1,-1 1 1,1-1-1,-1 0 1,1 0-1,0-1 1,0 1 0,0 0-1,4 3 1,-2-3 14,-1 0 0,1-1 1,-1 1-1,1-1 1,0 0-1,0 0 1,0 0-1,0-1 0,0 1 1,1-1-1,-1 0 1,0 0-1,1-1 1,-1 1-1,1-1 0,-1 0 1,0 0-1,1 0 1,5-2-1,0 0 31,1-1-1,-1 0 1,0-1-1,0 0 1,0 0-1,0-1 1,-1 0 0,0-1-1,0 0 1,10-10-1,-15 12-51,0-1 0,0 0 0,-1 0 0,1 0 0,-2 0 0,1-1 0,0 1 0,-1-1 0,0 0 0,0 0 0,-1 1 0,0-1 0,0 0 0,0 0 0,-1 0 1,1-1-1,-1 1 0,-1 0 0,1 0 0,-1 0 0,0 0 0,-3-7 0,3 8-40,-1 0 1,1 0 0,-1 1 0,-1-1 0,1 0-1,-1 1 1,1-1 0,-1 1 0,0 0 0,-1 0-1,1 0 1,-1 0 0,0 1 0,0 0 0,0-1-1,0 1 1,0 1 0,-1-1 0,1 1-1,-1-1 1,0 1 0,0 1 0,0-1 0,0 1-1,-10-2 1,2 1 94,9 2-106,-1-1-1,1 1 1,-1 0 0,1 0 0,-7 1-1,-14-1-25,13 0 44,23 2 14,19 1 40,-1-1 0,1-1-1,43-4 1,92-20 173,-112 15-163,26-3 72,37-6-90,-108 16-24,0 0 0,-1 1 0,11 0 0,0 1 118,-18-1-119,0 0 0,0 0 0,0 0 0,1 0 0,-1 0 0,0 0 0,0 0 1,0 0-1,0 0 0,0 0 0,0 0 0,0 0 0,0 0 0,1 0 1,-1 0-1,0 0 0,0 0 0,0 0 0,0 0 0,0 1 0,0-1 1,0 0-1,0 0 0,0 0 0,0 0 0,0 0 0,0 0 0,0 0 0,0 0 1,0 0-1,0 1 0,0-1 0,0 0 0,0 0 0,0 0 0,0 0 1,0 0-1,0 0 0,0 0 0,0 0 0,0 1 0,0-1 0,0 0 0,0 0 1,-3 8-40,-11 16-37,5-10 30,-24 42 86,20-36-28,0 1-1,2 0 0,1 1 1,0 0-1,-6 23 0,15-43 14,1 0-1,-1 1 1,1-1 0,0 0-1,-1 1 1,1-1 0,0 1-1,1-1 1,-1 0 0,0 1-1,1-1 1,-1 0-1,1 1 1,0-1 0,-1 0-1,1 0 1,0 1 0,1-1-1,-1 0 1,0 0 0,1 0-1,-1 0 1,1-1-1,-1 1 1,1 0 0,0-1-1,0 1 1,0-1 0,0 1-1,0-1 1,0 0 0,0 0-1,0 0 1,0 0-1,1 0 1,-1-1 0,0 1-1,1-1 1,-1 1 0,0-1-1,1 0 1,-1 0 0,4 0-1,13-1 95,1-2-1,0 0 1,-1-1-1,22-8 1,-13 5-71,-26 6-45,19-4 36,0-1 0,0-1 0,0-1 0,23-12 0,-24 8-29,0-1 1,-1 0 0,-1-2-1,30-30 1,6-11-335,-46 50-14,-4 11 53,-5 19-40,1-15 327,5 118 229,-4-123-212,0-1 0,0 1 1,0 0-1,0-1 1,0 1-1,1-1 0,2 7 1,-3-9-6,0 0 0,0 1 0,0-1 0,-1 0 0,1 0 0,0 0-1,1 0 1,-1 1 0,0-1 0,0-1 0,0 1 0,0 0 0,1 0 0,-1 0 0,0-1 0,1 1 0,-1 0 0,1-1 0,-1 0 0,1 1 0,1-1 0,-1 0 8,1 0 1,0-1-1,-1 1 1,1-1-1,0 0 1,-1 0-1,1 0 1,-1 0-1,1 0 1,-1 0-1,0-1 1,0 1-1,0-1 1,3-2-1,4-5 116,16-19 1,96-128 0,-28 35-26,-64 85-71,95-127 51,-104 133-91,-1-2 1,-1 0 0,19-49-1,-23 42-85,-1-1 0,-2 1-1,-1-2 1,3-42 0,-12 81 21,-1 1 0,0-1 0,0 0 0,0 0 0,0 0 0,0 0 0,0 0 1,-1 0-1,1 1 0,-2-4 0,2 5 53,0 0 1,0 0 0,0 0-1,0-1 1,0 1-1,0 0 1,0 0 0,-1 0-1,1 0 1,0 0-1,0 0 1,0 0 0,0 0-1,0-1 1,0 1-1,-1 0 1,1 0 0,0 0-1,0 0 1,0 0-1,0 0 1,-1 0 0,1 0-1,0 0 1,0 0-1,0 0 1,0 0-1,0 0 1,-1 0 0,1 0-1,0 0 1,0 0-1,0 0 1,0 0 0,0 1-1,-1-1 1,-7 8-188,-80 139-193,46-85 393,-36 58 0,64-95-14,0 1 0,-17 51 1,20-37 20,2-1 1,1 1 0,3 1-1,1 0 1,2 50 0,2-82 27,0 1 1,1 0-1,0 0 1,0-1-1,1 1 1,1-1-1,0 0 1,0 1 0,0-1-1,1 0 1,1-1-1,10 17 1,-14-24-8,1 1 1,0 0 0,0 0-1,0-1 1,0 1-1,0-1 1,0 0-1,0 1 1,0-1-1,1 0 1,-1 0 0,0-1-1,1 1 1,-1 0-1,1-1 1,4 1-1,-2-1 31,0 1 0,1-2-1,-1 1 1,0-1-1,0 1 1,0-1 0,8-3-1,5-3-35,-1-1-1,1-1 0,-2-1 0,1 0 1,-1-1-1,-1-1 0,18-16 1,-24 18 1,0 1 0,-1-2 0,0 1 0,8-14 0,17-23-205,-27 43-174,-4 12-39,-1 1 329,1 9-69,-1 1 0,-2 21-1,1-20 238,3 38 1,-2-53-84,0 0 0,1 0 0,-1 0 0,1 0 0,0 0 0,1-1 0,4 8 0,-6-10-5,0-1 1,0 1 0,0-1-1,0 0 1,0 1 0,0-1-1,0 0 1,1 1 0,-1-1-1,0 0 1,1 0 0,-1 0-1,1 0 1,0-1 0,-1 1-1,1 0 1,0-1 0,-1 1-1,1-1 1,0 1 0,-1-1-1,1 0 1,0 0 0,3 0-1,8-3 61,-1-1 0,1-1 0,-1 0 1,0 0-1,-1-1 0,15-11 0,65-51-88,-66 48 13,-12 8 14,0 0 0,0-1 0,-1 0 0,0 0-1,10-18 1,-15 20-36,0 0 0,-1-1 0,0 0 0,-1 0 0,-1 0 0,0-1 0,4-20 0,-7 31 2,-1 0-1,0 0 1,0 0 0,0 0-1,0 0 1,0 0 0,0 0-1,-1 1 1,1-1 0,-1 0-1,1 0 1,-2-3 0,2 5 3,-1-1 0,1 0 0,-1 1 1,0-1-1,1 1 0,-1-1 1,1 1-1,-1-1 0,0 1 1,1-1-1,-1 1 0,0 0 0,0-1 1,1 1-1,-1 0 0,0 0 1,0 0-1,1-1 0,-1 1 0,0 0 1,0 0-1,0 0 0,1 0 1,-1 0-1,0 1 0,0-1 1,0 0-1,1 0 0,-1 0 0,0 1 1,0-1-1,1 0 0,-1 1 1,0-1-1,1 0 0,-2 1 1,-4 3-38,0 0 0,0 0 0,0 1 1,0 0-1,1 0 0,0 0 1,0 0-1,-8 12 0,1 1-54,-18 33 0,18-26 128,-15 39 0,24-56 21,1 0 0,0 0 1,0 0-1,1 0 0,0 0 1,0 0-1,1 0 0,0 0 1,2 14-1,-1-20-32,-1 0 0,1 0 1,-1 0-1,1 0 0,0 0 1,0 0-1,0-1 0,0 1 1,0 0-1,0-1 0,0 1 0,1 0 1,-1-1-1,0 0 0,1 1 1,-1-1-1,3 2 0,-1-2-1,0 0-1,0 1 1,-1-1 0,1 0-1,0 0 1,0-1 0,1 1-1,-1-1 1,0 1-1,3-1 1,4-1 35,0 1 1,0-2-1,-1 1 0,1-2 1,-1 1-1,10-4 0,-4 0 21,0-1 0,-1 0-1,1-1 1,-2-1-1,21-15 1,-15 7-61,0-1 0,28-35 0,43-55-135,-89 106 102,1 1 0,-1-1 0,1 0 0,0 1 1,0-1-1,0 1 0,0 0 0,0-1 0,3 0 0,-5 2 17,1 0 0,0-1-1,-1 1 1,1 0 0,0 0 0,0 0 0,-1 0 0,1 1 0,0-1 0,-1 0-1,1 0 1,0 0 0,-1 0 0,1 1 0,0-1 0,-1 0 0,1 1-1,-1-1 1,1 0 0,-1 1 0,1-1 0,0 1 0,-1-1 0,0 1-1,1-1 1,-1 1 0,1-1 0,-1 1 0,0 0 0,1-1 0,-1 1 0,0-1-1,1 1 1,-1 0 0,0-1 0,0 2 0,2 4-15,-1 0 0,1 1 0,-2-1 0,1 0 0,-1 1 0,0-1 0,0 1 0,-2 8 0,1 3-11,0 5 16,-2 1-1,-1-1 0,-6 25 0,7-36 38,-1 0 0,0 0 0,-1-1 0,-1 0 0,1 1 0,-2-2-1,-11 17 1,14-23 37,1-1-1,-1 0 0,0 0 1,0 0-1,0 0 1,0-1-1,-1 1 0,1-1 1,-7 2-1,10-4-44,1 1 1,-1-1-1,0 0 0,0 0 0,0 1 0,0-1 0,0 0 1,0 0-1,0 0 0,0 0 0,0 0 0,0 0 1,0 0-1,1-1 0,-1 1 0,0 0 0,0 0 0,0-1 1,0 1-1,0 0 0,0-1 0,1 1 0,-1-1 1,0 1-1,0-1 0,1 0 0,-1 1 0,0-1 0,1 0 1,-1 1-1,0-1 0,1 0 0,-1 0 0,1 1 1,0-1-1,-1 0 0,1 0 0,0 0 0,-1 0 0,1 0 1,0 0-1,0 0 0,-1-1 0,1 0 4,0-1 0,0 0 0,0 0 0,0 1 1,0-1-1,0 0 0,1 0 0,-1 0 0,1 1 0,0-1 0,0 0 0,0 1 0,2-5 0,2 1-22,0 0 0,0-1 0,1 2 0,0-1 0,1 1 0,-1 0 0,1 0 0,0 0 0,0 1 0,0 0 0,11-3 0,-3 1-961,0 0 1,1 2 0,0 0-1,27-3 1,-26 7-3965,-5 0-2192,-8 0 3861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10304,'2'5'3994,"5"-1"-2485,8-4-357,119-28 6061,-79 14-6718,57-5 0,-75 15-749,86-8 737,-97 11-1921,0 1 0,44 5 0,-70-5 1396,33 7-3141,-13 2-2931,-9 2 1928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9 339 3712,'-2'1'300,"2"0"-273,0-1 0,0 0 1,0 0-1,-1 0 1,1 0-1,0 0 0,0 0 1,0 1-1,0-1 1,0 0-1,0 0 0,0 0 1,0 0-1,0 0 1,0 0-1,-1 0 1,1 0-1,0 0 0,0 1 1,0-1-1,0 0 1,0 0-1,0 0 0,0 0 1,-1 0-1,1 0 1,0 0-1,0 0 1,0 0-1,0 0 0,0 0 1,-1 0-1,1 0 1,0 0-1,0 0 0,0 0 1,0 0-1,0 0 1,0 0-1,-1 0 0,1 0 1,0 0-1,0-1 1,0 1-1,0 0 1,0 0-1,0 0 0,-1 0 1,1 0-1,0 0 1,0 0-1,0 0 0,0 0 1,0-1-1,0 1 1,0 0-1,0 0 1,0 0-1,0 0 0,0 0 1,0 0-1,0-9 7478,1 1-3598,1 1-3550,0 0 0,0 1-1,1 0 1,0 0 0,3-7-1,84-126 1373,-78 123-1640,1 0 0,0 1 0,1 1 0,1 0 0,1 1 0,21-14 0,-32 23-52,1 1 0,0 0 0,0 1 0,0-1 0,1 1 0,-1 0-1,0 0 1,13-1 0,-17 3-25,1 0-1,-1 0 0,0 0 1,1 0-1,-1 0 0,0 0 1,0 1-1,1-1 0,-1 1 1,0 0-1,0 0 0,1 0 1,-1 0-1,0 0 0,0 0 1,0 0-1,0 1 0,-1-1 1,1 1-1,0-1 0,-1 1 1,1 0-1,-1-1 0,1 1 1,-1 0-1,0 0 0,1 0 1,-1 0-1,0 3 0,2 2 46,-1 1-1,0 0 1,0 0-1,-1 0 0,0 0 1,0 0-1,-1 11 1,-2 3 125,-5 34 0,2-32-84,-2 1-1,0-1 0,-1 0 1,-16 31-1,-1-8 249,-33 45 0,18-29-124,1-1 248,-86 103 1,114-155 926,27-18-901,3 0-360,0 1 0,1 1 0,-1 1 0,1 1 0,30-3 0,-2 4-104,57 4 0,-88 0-12,0 1 1,23 7 0,11 1-3816,-41-10 19,-2 0 1146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18 8064,'-11'-13'2592,"11"12"-2534,-1 1 0,1 0 0,-1-1 0,1 1 0,0 0 0,-1-1 0,1 1 0,-1 0 0,1 0 0,-1-1 0,1 1 0,-1 0-1,1 0 1,-1 0 0,0 0 0,1 0 0,-1 0 0,1 0 0,-1 0 0,1 0 0,-1 0 0,1 0 0,-1 0 0,1 0 0,-2 1 0,1-1 221,-4 0 235,0 1 0,-1 0 0,1 1 0,0-1 0,0 1 0,0 0 0,-6 3 0,4-2-66,-40 20 1464,-66 45 0,109-65-1834,-64 45 925,61-43-884,1 0 1,0 1 0,1 0-1,-1 0 1,1 1-1,1-1 1,-8 14-1,11-19-78,1 1-1,-1-1 1,0 0-1,1 1 1,0-1-1,-1 1 1,1-1-1,0 0 1,0 1-1,0-1 1,0 1-1,0-1 1,0 1-1,0-1 1,1 0-1,-1 1 1,0-1-1,1 1 1,-1-1-1,1 0 1,-1 1-1,1-1 1,0 0-1,0 0 1,-1 1-1,1-1 1,0 0-1,0 0 1,0 0-1,0 0 1,0 0-1,2 1 0,4 2 37,0 0-1,-1 0 1,1-1-1,14 5 1,-17-6-68,89 26 273,-57-18 68,44 18 0,-70-21-84,-10-7-259,1 0-1,-1 0 1,0 1 0,0-1-1,0 0 1,0 0 0,0 0-1,0 0 1,0 1-1,0-1 1,0 0 0,0 0-1,0 0 1,0 0 0,0 1-1,0-1 1,0 0-1,0 0 1,0 0 0,0 1-1,0-1 1,0 0 0,0 0-1,0 0 1,0 1-1,0-1 1,0 0 0,0 0-1,0 0 1,0 0 0,-1 1-1,-1 0 33,0 1 1,1-1-1,-1 0 0,-1 0 1,1 0-1,0 0 0,-2 1 1,-3 1 31,-100 35 471,35-13-658,49-16-211,-26 8-979,43-15 182,0-1 1,1 0-1,-12 0 0,17-1 1009,0 0 0,0 0-1,-1 0 1,1 0-1,0 0 1,0 0-1,-1 0 1,1 0-1,0 0 1,-1 0 0,1 0-1,0 0 1,0 0-1,-1 0 1,1 0-1,0 0 1,0-1 0,-1 1-1,1 0 1,0 0-1,0 0 1,0 0-1,-1-1 1,1 1 0,0 0-1,0 0 1,0 0-1,0-1 1,-1 1-1,1 0 1,0 0 0,0-1-1,0 1 1,0 0-1,0 0 1,0-1-1,0 1 1,0 0 0,0 0-1,0-1 1,0 1-1,0 0 1,0 0-1,0-1 1,0 1 0,0 0-1,0 0 1,0-1-1,0 1 1,0 0-1,0 0 1,0-1-1,8-13-4032,5-1 1455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72 436 8800,'-8'-3'4000,"13"18"-3488,-5-7 2208,0 0-1601,-5 9 609,0 3-1024,-3 3 0,8 2-416,-9-2-192,4 1-32,-8-5-640,8 6 320,-3-5-3423,8-3 2047,-10-14-3776,10 1 3072</inkml:trace>
  <inkml:trace contextRef="#ctx0" brushRef="#br0" timeOffset="1">127 9 5888,'0'-8'2688,"5"11"-2336,-5 2-640,3 3 96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7456,'4'29'2421,"-4"-27"-2287,1 1-1,-1-1 1,0 1-1,0-1 1,0 0-1,0 1 1,0-1 0,-1 1-1,1-1 1,-1 0-1,-1 5 1,1-5 113,0 0 1,1 1 0,-1-1-1,0 0 1,1 1 0,0-1-1,0 4 1,0 9 1059,0 1-1,-1-1 1,-1 1-1,-5 24 1,2-21-260,5-18-980,0-1 1,0 0 0,-1 1-1,1-1 1,0 0 0,0 1 0,0-1-1,0 1 1,0-1 0,0 1-1,0-1 1,0 0 0,0 1-1,0-1 1,0 1 0,0-1 0,0 1-1,0-1 1,0 0 0,0 1-1,0-1 1,1 1 0,-1-1 0,0 0-1,0 1 1,1 0 0,2-3-34,155-89 1377,-156 89-1345,0 1 0,1 0 0,-1 1 0,0-1-1,0 0 1,0 1 0,1-1 0,-1 1 0,0 0 0,1-1 0,-1 1 0,1 0 0,-1 0-1,0 1 1,1-1 0,-1 1 0,0-1 0,1 1 0,-1 0 0,0-1 0,0 1 0,0 0-1,3 2 1,-2-1 21,-1 0 0,0 1 0,1-1-1,-1 1 1,0-1 0,0 1 0,-1 0-1,1 0 1,0-1 0,-1 1-1,0 0 1,1 1 0,-1-1 0,0 0-1,-1 0 1,1 4 0,3 25-170,-2-1 0,-2 35-1,-1-24-3266,1-22 1275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98 176 9568,'-18'0'3066,"15"2"-2274,-2 9-373,-1 3-211,-2 4 551,1 1 0,-7 31 0,0 19 2886,-8 116 1,21-171-3287,1-1 0,1 0 1,2 18-1,-2-27-248,0 1 0,0-1-1,1 0 1,0 1-1,-1-1 1,1 0 0,0 0-1,1 0 1,-1 0 0,1 0-1,0-1 1,0 1 0,4 3-1,-3-4-40,-1 0 0,1 0 0,0 0 0,1-1 0,-1 0 0,0 0 0,1 0 0,-1 0 0,1-1 0,-1 1 0,1-1 0,0 0 0,-1-1 0,1 1 0,0-1 0,6 0 0,-1-1-41,-1 0 0,1-1-1,0 0 1,-1-1 0,1 0 0,15-7 0,-18 6-103,0 0 1,-1 1-1,1-2 0,-1 1 1,0-1-1,0 0 0,-1 0 1,0-1-1,1 0 0,6-11 1,-2 3-140,-1 0 0,0-1 1,-1 0-1,-1 0 1,-1-1-1,8-27 1,1-8-184,-3-1 0,-2 1 0,-2-2 1,2-65-1,-9 102 391,-1 0-1,0 1 1,-2-1 0,-3-21-1,4 34 18,1 0-1,-1 0 0,0 0 0,0 0 1,-1 0-1,1 0 0,-1 0 1,1 1-1,-1-1 0,0 1 0,0-1 1,0 1-1,0-1 0,-1 1 1,1 0-1,0 0 0,-1 0 0,0 1 1,1-1-1,-1 1 0,0-1 1,0 1-1,0 0 0,0 0 0,0 0 1,0 0-1,0 1 0,0-1 0,0 1 1,-1 0-1,1 0 0,0 0 1,-4 0-1,-3 1 76,-1 1 0,0 0 0,1 1 0,-1 0 1,1 0-1,0 1 0,0 0 0,-12 8 0,15-7 42,-1 0 1,1 1-1,0 0 0,0 0 0,0 1 0,1 0 1,0 0-1,0 0 0,1 1 0,0 0 0,0 0 0,1 0 1,0 0-1,1 1 0,-1 0 0,2 0 0,-4 17 1,4-15-6,1-1 0,0 1 0,0 0 1,1 0-1,1-1 0,0 1 1,0 0-1,1 0 0,0-1 1,1 0-1,0 1 0,1-1 1,0 0-1,1 0 0,6 11 1,-4-12-67,0 0-1,0-1 1,1 0 0,0 0 0,1 0 0,-1-1 0,2 0-1,-1-1 1,0 0 0,1-1 0,0 1 0,18 5-1,-20-9-273,1 1-1,-1-1 0,1-1 0,-1 1 0,1-2 0,0 1 0,11-2 1,-14 1-346,1-1 1,-1 0 0,0-1-1,1 1 1,-1-1 0,0-1 0,0 1-1,-1-1 1,1 0 0,8-6 0,18-14-2613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336 265 6464,'-1'0'135,"1"-1"1,0 1-1,-1-1 1,1 1-1,-1-1 0,1 1 1,-1-1-1,1 1 1,-1-1-1,1 1 1,-1-1-1,0 1 1,1 0-1,-1 0 0,0-1 1,1 1-1,-1 0 1,0 0-1,1 0 1,-1-1-1,0 1 1,1 0-1,-1 0 0,0 0 1,1 0-1,-1 0 1,0 0-1,1 1 1,-1-1-1,0 0 1,1 0-1,-1 0 0,0 1 1,1-1-1,-1 0 1,0 1-1,1-1 1,-1 1-1,-3 2 578,0 0-1,0 1 1,0-1 0,-4 7-1,2-3-128,-163 156 5621,109-108-4656,54-49-1353,0 0-1,0 1 0,0-1 1,1 1-1,0 1 0,-9 14 1,14-20-167,-1 0 1,0-1 0,1 1 0,-1 0-1,0-1 1,1 1 0,0 0 0,-1 0-1,1-1 1,0 1 0,0 0 0,0 0-1,0-1 1,1 1 0,-1 0 0,0 0-1,1-1 1,-1 1 0,1 0-1,-1-1 1,1 1 0,0 0 0,0-1-1,0 1 1,0-1 0,0 1 0,0-1-1,0 0 1,0 1 0,1-1 0,-1 0-1,0 0 1,1 0 0,-1 0-1,1 0 1,-1 0 0,1 0 0,0-1-1,-1 1 1,4 0 0,5 2-89,0 0-1,0-1 1,0 0-1,0 0 1,1-1 0,-1-1-1,0 0 1,18-2 0,-2-2-277,-1 0 0,33-12 1,-35 9 285,-1-2 1,0-1-1,-1 0 0,0-1 1,0-2-1,19-15 1,-24 20 120,-11 11-49,-7 6-14,-4 4 25,-1 4 372,-10 32 0,15-42-327,1-1-1,0 0 0,0 1 1,1-1-1,0 1 0,0-1 0,0 1 1,1-1-1,1 8 0,-1-12-30,-1 0 0,1 0 0,0-1 0,-1 1 0,1 0 0,0 0 1,0-1-1,0 1 0,0 0 0,0-1 0,0 1 0,1-1 0,-1 1 0,0-1 0,1 0 0,-1 1 0,1-1 0,0 0 0,3 1 0,-3-1-5,1 0 0,0 0 1,0 0-1,0-1 0,0 1 0,0-1 0,0 0 0,0 0 1,0 0-1,0 0 0,6-2 0,-4 1-83,0 0 0,1-1 0,-1 1 0,0-1 0,-1-1 0,1 1 0,0-1 0,0 1 0,-1-1 0,0-1 0,0 1 0,0-1 0,0 1 0,4-6 0,-5 5-14,0-1 0,0 0 0,-1 0 0,0 0 0,1-1 0,-2 1 0,1 0 0,-1-1 0,0 1 0,0-1 0,0 1 1,-1-1-1,1 0 0,-2 1 0,1-1 0,0 0 0,-1 1 0,0-1 0,-1 1 0,1-1 0,-1 1 0,0 0 0,0 0 0,-1-1 0,-3-4 0,5 8 44,0 1 1,-1-1-1,1 1 0,-1 0 0,0-1 1,1 1-1,-1 0 0,0 0 1,0 0-1,0 0 0,0 1 1,0-1-1,0 0 0,0 1 0,0-1 1,0 1-1,-3-1 0,4 1 38,0 0 0,-1 0 0,1 0 0,0 0 0,0 1-1,-1-1 1,1 0 0,0 1 0,0-1 0,0 0 0,-1 1 0,1-1-1,0 1 1,0 0 0,0-1 0,0 1 0,0 0 0,0 0-1,0 0 1,0-1 0,1 1 0,-1 0 0,0 0 0,0 0 0,1 0-1,-1 1 1,1-1 0,-1 0 0,1 0 0,-1 0 0,0 2 0,1-2-2,0 0 1,0 0-1,0 0 1,0 0 0,0 0-1,0 0 1,1 0-1,-1 0 1,0-1 0,0 1-1,1 0 1,-1 0-1,0 0 1,1 0 0,-1-1-1,1 1 1,-1 0-1,1 0 1,-1-1 0,1 1-1,0 0 1,-1-1-1,1 1 1,0 0 0,-1-1-1,1 1 1,0-1 0,0 0-1,0 1 1,-1-1-1,1 1 1,0-1 0,0 0-1,2 1 1,3 0 112,1 1 0,-1-1 0,10 1 0,-15-2-125,14 1 118,1 0 0,-1-1 0,1-1 0,-1-1 0,0 0-1,0-1 1,0-1 0,0 0 0,26-11 0,-23 6-108,-1 0-1,-1 0 0,0-2 1,0 0-1,-1-1 0,0 0 0,20-24 1,55-76 201,-59 71-320,-28 38 81,0-2-10,1 0-1,1 0 1,8-8 0,-13 13 23,1-1 0,-1 1-1,1 0 1,-1-1 0,1 1-1,0 0 1,-1-1 0,1 1 0,0 0-1,-1 0 1,1-1 0,0 1-1,-1 0 1,1 0 0,0 0-1,-1 0 1,1 0 0,1 0 0,-1 0 0,-1 1 1,1-1-1,-1 1 1,1-1-1,-1 1 1,1-1 0,-1 1-1,1-1 1,-1 1-1,1-1 1,-1 1-1,0 0 1,1-1 0,-1 1-1,0 0 1,1-1-1,-1 1 1,0 0-1,0-1 1,0 1 0,0 0-1,0 1 1,2 13-81,-1 0 0,0 1 0,-4 29 0,-11 49-32,14-93 113,-4 24 89,-2-1 0,-17 47 0,18-59-83,0 0-1,-1-1 0,-1 1 1,0-1-1,0 0 0,-1-1 1,-13 14-1,18-22-75,0 1 1,0-1-1,0 0 1,0-1-1,-1 1 1,1 0-1,0-1 1,-1 0-1,1 0 0,-1 0 1,-5 1-1,8-2 47,0 0-1,0 1 0,0-1 0,0 0 0,0 0 0,0 0 1,0 0-1,-1 0 0,1-1 0,0 1 0,0 0 0,0 0 0,0-1 1,0 1-1,0-1 0,0 1 0,0-1 0,1 1 0,-1-1 1,0 1-1,0-1 0,0 0 0,0 0 0,1 1 0,-1-1 0,0 0 1,1 0-1,-1 0 0,1 0 0,-1 0 0,1 1 0,-1-1 1,1 0-1,-1 0 0,1-1 0,0 1 0,0 0 0,-1 0 1,1 0-1,0 0 0,0 0 0,0-2 0,1 1 31,-1 0 1,1 0-1,-1 0 0,1 0 0,-1 0 1,1 0-1,0 0 0,0 0 0,0 0 0,0 0 1,1 0-1,-1 0 0,0 1 0,1-1 0,-1 1 1,1-1-1,0 1 0,-1-1 0,1 1 1,0 0-1,0 0 0,3-2 0,0 1 45,-1 0 0,0 0 0,1 1 0,-1-1 0,1 1 0,-1 0 0,1 0 0,0 1 0,-1-1 0,7 1 0,41 9-222,-38-6 31,-1-1 0,1 0 0,25 0 1,-9-5-383,0-1 0,0-1 0,0-1 0,0-2 0,-1-1 0,-1-1 0,45-23 0,-55 23 510,0-2 0,-1 0 0,-1-2 1,0 1-1,-1-2 0,0 0 0,-1-1 0,-1 0 1,0-1-1,15-27 0,-8 6 580,-1 0 0,-3-1-1,0 0 1,10-50 0,-24 84-443,-1 3-80,-1 1-1,1-1 1,-1 0-1,1 1 1,-1-1-1,1 0 1,-1 1-1,0-1 1,0 0-1,0 1 1,0-1-1,0 0 1,0 0-1,0 1 0,-1-1 1,1 0-1,-1 1 1,1-1-1,-1 1 1,0-1-1,-1-2 1,2 4-32,-1-1 1,1 1-1,-1-1 0,1 1 1,-1-1-1,1 1 0,-1-1 1,0 1-1,1 0 0,-1-1 1,0 1-1,1 0 0,-1-1 1,0 1-1,0 0 0,1 0 1,-1 0-1,0 0 0,0 0 1,1 0-1,-1 0 0,0 0 1,0 0-1,-1 0 0,-17 8 25,15-6-14,-6 4 18,0 0 1,1 1 0,0 0 0,0 0 0,0 1 0,1 0-1,-8 10 1,13-14-23,-17 18 152,1 1 1,-29 49-1,38-55 1,1 1 1,1 0-1,1 1 1,0-1-1,-4 25 0,10-37-103,-1 1 0,2 0 0,-1 0-1,1-1 1,0 1 0,0 0-1,1 0 1,0 0 0,0-1-1,3 12 1,-2-13-19,0 0 0,1-1 0,-1 1 0,1-1 0,-1 0 0,1 0 0,1 1 0,-1-2 0,1 1-1,-1 0 1,1-1 0,0 0 0,0 0 0,8 5 0,-4-4-21,0 0-1,1-1 1,-1 0 0,1 0-1,-1-1 1,1 0 0,0 0-1,0-1 1,0 0 0,0-1-1,0 0 1,0 0 0,0-1-1,0 0 1,16-4 0,-20 3-87,-1 0 0,1-1 0,-1 1-1,1-1 1,-1 0 0,0 0 0,0 0 0,0 0 0,0-1 0,-1 1 0,1-1 0,-1 0 0,0 0 0,0-1 0,-1 1 0,5-9 0,0-5-288,0 0 0,9-38-1,-4 7-288,8-81-1,-18 103 551,-1 1 0,-1 0-1,-1-1 1,-9-46 0,9 70 101,0 1 1,1-1-1,-1 0 0,0 1 1,0-1-1,-1 1 1,1-1-1,-1 1 1,1 0-1,-1-1 0,0 1 1,1 0-1,-1 0 1,0 0-1,0 0 0,-1 1 1,1-1-1,0 0 1,-1 1-1,1 0 0,-5-2 1,5 2 45,0 0 1,-1 1-1,1-1 1,0 1-1,-1 0 0,1 0 1,0 0-1,-1 0 1,1 0-1,0 0 1,-1 0-1,1 1 0,0 0 1,-1-1-1,1 1 1,0 0-1,0 0 0,0 0 1,0 0-1,0 0 1,0 1-1,0-1 1,0 1-1,0-1 0,-1 3 1,2-3-8,0 1-1,-1 0 1,1-1 0,0 1 0,0 0 0,1 0-1,-1 0 1,0 0 0,0 0 0,1 0 0,0 0-1,-1 0 1,1 0 0,0 0 0,0 3 0,5 33 496,-3-29-440,2 9-164,0 0 1,2-1-1,0 0 0,1 0 0,1 0 1,1-1-1,0 0 0,1 0 0,12 14 1,-20-27-350,1-1 1,0 1 0,0 0-1,0-1 1,0 1-1,1-1 1,-1 0 0,1 0-1,4 2 1,-3-3-760,-1 0 0,1 1 0,-1-1 0,1-1 0,0 1 1,-1-1-1,1 0 0,0 0 0,0 0 0,-1-1 0,1 1 1,6-3-1,29-9-4744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4160,'0'4'1631,"0"-7"-868,39 18 10626,-27-10-11162,2-1 81,1 0-1,0 0 1,0-1 0,0-1-1,28 0 1,79-7 306,-87 3-370,471-38 1153,64-16-914,-567 55-480,670-61 749,69 33-107,5 34 288,-23 9-426,-11-9 394,-92-15-570,-585 9-345,285-16-997,-228 8 41,130-30 0,-203 35-858,-1-2 0,1 0 0,33-17 0,-19 5-1505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4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3136,'7'0'9209,"2"0"-8519,0 0 0,13-2 1,58-20 1154,67-32-133,174-90 0,-14-16-1520,-278 145-259,3-3-133,0 2 0,47-16 0,-65 29-1661,-5 5 512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66 4736,'0'0'66,"0"0"0,-1 0 0,1 0 0,0 0 0,-1 0 0,1-1 0,0 1 0,-1 0 0,1 0 0,0-1 0,-1 1 0,1 0-1,0 0 1,0-1 0,0 1 0,-1 0 0,1-1 0,0 1 0,0 0 0,0-1 0,0 1 0,0 0 0,-1-1 0,1 1 0,0 0 0,0-1 0,0 1 0,0-1 0,0 1 0,0 0 0,0-1 0,0 1 0,0 0 0,0-1 0,1 1 0,-1 0 0,0-1 0,15-7 2562,-11 7-2414,5-2 307,21-9 1366,0 2-1,47-9 1,-74 18-1820,0 1-1,1-1 1,-1 1-1,0 0 1,1 0-1,-1 1 1,0-1 0,0 1-1,1-1 1,-1 1-1,0 0 1,5 3-1,-7-4-38,0 1 0,0-1 0,-1 1 0,1-1 0,0 1 0,-1 0 0,1-1 0,0 1 0,-1 0 0,1 0 0,-1-1 0,1 1 0,-1 0 0,1 0 0,-1 0 0,0 0 0,1 1 0,-1 0 9,0-1 1,0 1-1,0 0 1,0-1-1,0 1 1,0-1-1,-1 1 1,1-1-1,-1 1 1,1-1-1,-1 1 0,1-1 1,-3 3-1,-1 2 117,0-1-1,0 1 1,-1-1 0,1 0-1,-1-1 1,-11 9-1,-38 22 655,32-23-281,15-9-258,1 0-1,-1 1 1,1-1 0,0 1 0,0 1 0,1-1-1,-9 9 1,14-12-243,0-1 0,-1 0 1,1 0-1,0 0 0,0 1 0,0-1 0,0 0 0,0 0 0,0 1 0,0-1 0,0 0 0,0 0 0,0 1 1,0-1-1,0 0 0,0 0 0,0 1 0,0-1 0,0 0 0,0 0 0,1 0 0,-1 1 0,0-1 0,0 0 0,0 0 1,0 0-1,0 1 0,0-1 0,1 0 0,-1 0 0,0 0 0,0 1 0,0-1 0,1 0 0,-1 0 0,0 0 0,0 0 1,0 0-1,1 0 0,-1 0 0,0 1 0,11 2 212,8-1-75,-1-2 1,1 0-1,0 0 1,0-2-1,29-6 1,-8 0-740,73-10-5147,-50 14 1996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69 9472,'-13'-15'4288,"18"-2"-3712,-2 9 224,12 4-544,-2-4-512,4 5 96,-2-6-1984,2 9 1184,-7-5-3200,3 5 2336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731 31 4320,'26'-31'3275,"-26"31"-3222,0 1 0,0-1 1,0 0-1,1 0 1,-1 0-1,0 0 0,0 0 1,0 0-1,0 0 0,0 0 1,0 0-1,0 0 0,0 0 1,0 0-1,0 0 0,0 0 1,0 0-1,1 0 1,-1 0-1,0 0 0,0 0 1,0-1 319,0 1-320,-3 13 1744,0-4-1372,-1 0 1,0 0-1,0-1 1,-1 1 0,0-1-1,-1 0 1,0 0-1,0-1 1,0 0 0,-9 7-1,-10 8 466,-42 27 0,65-48-853,-44 31 540,-3 1 405,-74 66 0,-85 129 261,131-137-1096,-2 6 454,77-95-775,-10 15 828,12-16-719,0-1-1,0 0 1,-1 0 0,1 0 0,0 1-1,0-1 1,0 0 0,0 0-1,0 1 1,0-1 0,0 0 0,0 0-1,-1 0 1,1 1 0,0-1 0,0 0-1,0 0 1,0 1 0,0-1 0,0 0-1,0 0 1,0 1 0,0-1 0,1 0-1,-1 0 1,0 1 0,0-1 0,0 0-1,0 0 1,0 1 0,0-1 0,0 0-1,1 0 1,-1 0 0,0 1-1,0-1 1,0 0 0,0 0 0,1 0-1,-1 0 1,0 0 0,0 1 0,1-1-1,-1 0 1,0 0 0,0 0 0,0 0-1,1 0 1,-1 0 0,0 0 0,0 0-1,1 0 1,-1 0 0,0 0 0,0 0-1,1 0 1,-1 0 0,0 0-1,0 0 1,1 0 0,-1 0 0,0 0-1,0 0 1,1 0 0,-1 0 0,0-1-1,21-3-2494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1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4992,'-18'-7'1589,"8"7"698,8 1-726,6 0-188,23 4 4227,13-6-3560,-20 0-1474,0 1 0,0 0 0,1 2-1,32 6 1,-50-7-535,-1-1 1,0 1-1,1 0 0,-1 0 0,0 0 0,0 0 0,0 0 0,0 1 0,0-1 1,0 0-1,0 1 0,-1 0 0,1-1 0,0 1 0,-1 0 0,1 0 0,-1 0 1,0 0-1,2 4 0,-1-3 11,-1 1 1,-1 0 0,1 0-1,0 0 1,-1 0-1,0-1 1,0 1-1,0 0 1,0 0-1,-1 0 1,0 4 0,-4 9 154,0-1 1,-1 0 0,-1 0 0,-10 19 0,-14 17 250,-5 13 331,35-64-738,0 1 1,0-1 0,1 1 0,-1-1 0,1 1-1,-1 0 1,1-1 0,0 1 0,-1-1 0,1 1-1,0 0 1,0-1 0,0 1 0,0 0 0,1-1-1,-1 1 1,0-1 0,2 4 0,-2-4 0,1 0 0,0 0 1,0 0-1,0 0 0,0 0 0,0 0 1,0 0-1,0 0 0,0 0 0,0 0 1,1 0-1,-1-1 0,0 1 0,1-1 1,-1 1-1,3 0 0,2 0 33,0 0 0,0 0 0,0 0 0,0-1 0,0 0 0,0 0-1,0-1 1,8-1 0,77-22-283,-48 11-2762,-6 4 932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59 182 3392,'-22'-5'1861,"22"5"-1582,-1 0-1,1 0 1,-1 0-1,0 0 0,1 0 1,-1 0-1,1 1 1,-1-1-1,1 0 1,-1 0-1,0 0 1,1 1-1,-1-1 0,1 0 1,-1 0-1,1 1 1,-1-1-1,0 1 1,1-1-133,0 1-1,-1-1 1,1 0 0,-1 0 0,1 1 0,-1-1 0,1 0-1,-1 0 1,1 0 0,0 1 0,-1-1 0,1 0 0,-1 0 0,1 0-1,-1 0 1,1 0 0,-1 0 0,1 0 0,-1 0 0,1 0-1,-1 0 1,1 0 0,-1-1 0,1 1 0,-1 0 0,1 0 0,-1 0-1,1-1 1,-1 1 0,1 0 0,-1-1 0,0 0 153,0 1 0,0-1 0,0 0 0,0 0 0,1 0 0,-1 1 0,0-1 0,0 0 0,1 0 0,-1 0 0,0-2 0,1 2-156,-1-1-1,1 1 1,0-1-1,0 0 1,0 1-1,0-1 0,0 1 1,1-1-1,-1 1 1,0-1-1,1 0 1,-1 1-1,1-1 1,-1 1-1,1 0 0,0-1 1,-1 1-1,1-1 1,1 0-1,2-3 83,0 0-1,1 0 1,6-5 0,-7 7-95,13-11-64,1 1 0,0 2 1,0 0-1,1 0 1,0 2-1,1 0 1,0 2-1,1 0 0,-1 1 1,23-3-1,-38 8-52,0 0 0,0 1 0,1 0 1,-1 0-1,0 0 0,0 1 0,0 0 0,0 0 0,0 0 0,0 1 0,0-1 0,0 1 0,0 0 0,0 1 0,-1-1 0,1 1 0,-1 0 0,0 0 0,0 0 0,0 1 0,0-1 0,-1 1 1,6 7-1,-6-7 9,0 1 1,0 0-1,0 0 1,-1 0 0,0 0-1,0 0 1,0 0-1,-1 0 1,1 1 0,-1-1-1,0 1 1,-1-1-1,0 1 1,0-1 0,0 1-1,0-1 1,-1 1-1,0-1 1,0 1-1,0-1 1,-1 1 0,-2 5-1,-8 14 104,-2-1 0,0 0 0,-1-2 0,-20 25 0,-80 79 334,98-109-421,-68 60 271,29-29 408,52-44-589,4-3-99,-1-1 0,1 0 0,0 1 1,-1-1-1,1 0 0,0 1 0,-1-1 0,1 0 0,-1 1 1,1-1-1,-1 0 0,1 0 0,0 0 0,-1 1 0,1-1 1,-1 0-1,1 0 0,-1 0 0,1 0 0,-1 0 0,0 0 0,1 0-25,0 0 0,0 0 0,0 0 0,0 0 0,0 0 0,0 0 0,0 0 0,0 0 0,0 0 0,0 0 0,0 0 0,0 0 0,0 0-1,0 0 1,0 0 0,0 0 0,0 0 0,0-1 0,1 1 0,-1 0 0,0 0 0,0 0 0,0 0 0,0 0 0,0 0 0,0 0-1,0 0 1,0 0 0,0 0 0,0 0 0,0 0 0,0 0 0,0 0 0,0 0 0,0 0 0,-1 0 0,1 0 0,0-1 0,0 1 0,0 0-1,0 0 1,0 0 0,0 0 0,0 0 0,0 0 0,0 0 0,0 0 0,0 0 0,0 0 0,0 0 0,0 0 0,0 0 0,0 0-1,3-3 50,0 0 0,0 0-1,0 0 1,0 1-1,1-1 1,-1 1-1,1 0 1,0 0-1,6-2 1,42-14 211,-44 16-235,34-11 58,1 3 0,1 1 1,-1 2-1,1 2 0,1 2 0,49 2 0,-44 2-2217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5632,'-16'-2'7489,"-1"6"-3558,-18 12-1207,30-13-2421,-12 6 52,0 2-1,1 0 0,0 1 0,1 0 1,1 2-1,-1-1 0,2 2 1,0 0-1,1 1 0,1 0 0,0 0 1,1 1-1,-14 32 0,21-41-277,0 1 0,1 0 0,0 0 1,1-1-1,-1 1 0,2 0 0,-1 0 0,1 0 0,0 0 0,3 15 0,-2-20-40,0 1-1,1 0 1,-1-1 0,1 1-1,0-1 1,0 0-1,1 0 1,-1 0 0,1 0-1,0 0 1,0 0-1,0 0 1,0-1 0,1 0-1,-1 0 1,1 0-1,0 0 1,0 0 0,0-1-1,0 1 1,6 1 0,-4-2 8,1 0 1,-1 0 0,1-1 0,-1 0 0,1 0 0,0-1-1,-1 1 1,1-2 0,0 1 0,0-1 0,-1 0 0,1 0-1,-1 0 1,1-1 0,-1 0 0,0-1 0,1 1 0,-1-1 0,0-1-1,5-3 1,7-5-76,-2 0-1,0-1 0,-1-1 1,0 0-1,18-22 0,36-56 6,-23 28-355,-32 49-10,-14 15 386,0 0 0,0 0 0,0 0-1,1 0 1,-1 0 0,0 0 0,0 0-1,0 0 1,0 0 0,0 0 0,0 0-1,0 0 1,0 0 0,0 0-1,0 0 1,0 0 0,0 0 0,0 0-1,1 0 1,-1 0 0,0 0 0,0 0-1,0 0 1,0 0 0,0 0 0,0 0-1,0 0 1,0 0 0,0 0 0,0 0-1,0 0 1,0 1 0,0-1 0,0 0-1,0 0 1,0 0 0,0 0-1,0 0 1,0 0 0,0 0 0,0 0-1,0 0 1,0 0 0,0 0 0,0 0-1,0 0 1,0 0 0,0 1 0,0-1-1,0 0 1,0 0 0,0 0 0,0 0-1,0 0 1,0 0 0,0 0 0,0 0-1,-3 12-41,-7 20 76,2 1-1,1 0 0,2 0 1,1 1-1,1 62 0,3-87 43,0 0 0,1 0 0,0 0 0,4 12 0,-4-17-19,0-1 0,0 1 0,1 0 0,0-1 0,-1 1 1,1-1-1,1 1 0,-1-1 0,0 0 0,1 0 0,-1 0 1,6 4-1,-7-6-29,0 0-1,-1-1 1,1 1 0,0-1 0,0 1 0,0-1-1,0 0 1,0 1 0,0-1 0,0 0-1,-1 0 1,1 1 0,0-1 0,0 0 0,0 0-1,0 0 1,0 0 0,0 0 0,0 0 0,0-1-1,0 1 1,1 0 0,0-1 4,0 0 0,-1 0 0,1 0 1,0 0-1,-1-1 0,1 1 0,-1 0 0,1-1 0,-1 1 1,2-3-1,1-2-26,0 0 1,0 0-1,-1 0 1,0 0-1,-1 0 1,4-10-1,4-28-198,-1 0 0,-2-1 0,2-72 0,-9 105 87,0 1 0,-1 0-1,-1 0 1,1 0 0,-2 0 0,0 0-1,-8-19 1,11 29 90,0 0 0,-1 0 0,1 0 0,-1 0 0,1 0 0,-1 0 0,0 0 1,1 1-1,-1-1 0,0 0 0,1 0 0,-1 1 0,0-1 0,0 0 0,0 1 0,0-1 0,0 1 0,1-1 1,-1 1-1,0 0 0,0-1 0,0 1 0,0 0 0,0-1 0,0 1 0,0 0 0,-2 0 0,2 0 24,1 1-1,-1-1 0,0 0 1,1 1-1,-1-1 0,1 0 1,-1 1-1,1-1 0,-1 1 1,1-1-1,-1 1 0,1-1 1,0 1-1,-1-1 0,1 1 1,0-1-1,-1 1 0,1-1 1,0 1-1,0 0 0,-1-1 1,1 1-1,0 0 0,0-1 1,0 1-1,0 0 0,0-1 1,0 1-1,0-1 0,0 1 1,0 0-1,0-1 0,0 1 1,0 0-1,1-1 0,-1 1 1,0 0-1,0-1 0,1 1 1,0 0-1,0 3 65,1 1 0,0-1 0,0 0 0,1 0 0,-1 0 0,1 0 0,0 0 1,0-1-1,0 1 0,1-1 0,-1 0 0,1 0 0,0 0 0,-1 0 0,1-1 0,1 1 0,-1-1 0,6 2 0,-3-2 36,0 1-1,1-2 1,-1 1-1,0-1 0,1-1 1,-1 1-1,1-1 1,-1 0-1,0-1 0,1 0 1,6-2-1,10-3 44,-1-1-1,-1-1 1,0-1-1,37-21 1,80-59-77,-120 75-91,-11 9 33,-5 2-31,1 0 0,-1 0 1,1 1-1,0 0 1,5-3-1,-9 5 13,1 0 0,-1 0 0,0 0 0,1 0 0,-1-1-1,1 1 1,-1 0 0,1 0 0,-1 0 0,1 0 0,-1 0 0,1 0 0,-1 0 0,1 1 0,-1-1 0,1 0-1,-1 0 1,1 0 0,-1 0 0,0 0 0,1 1 0,0-1 0,-1 1-4,1 0 0,-1-1 0,1 1 0,-1 0 0,1 0 0,-1-1 0,0 1 0,0 0 0,1 0 0,-1 0 0,0 0 1,0 0-1,0-1 0,0 1 0,0 0 0,0 2 0,0 6-24,-1 0 0,-1 0 1,-4 16-1,-1 5 68,1 4 14,-1 0 0,-2 0-1,-1-1 1,-2 0 0,-25 50 0,35-80-33,0 0 0,0 0-1,0 0 1,-1 0 0,1 0 0,-1 0-1,0-1 1,0 1 0,0-1 0,-5 3-1,7-4-10,0-1-1,0 1 0,-1-1 0,1 1 0,0-1 0,0 0 0,0 0 1,0 1-1,-1-1 0,1 0 0,0 0 0,0 0 0,-1 0 0,1-1 1,0 1-1,0 0 0,0 0 0,0-1 0,-1 1 0,1-1 0,0 1 1,0-1-1,0 1 0,0-1 0,0 0 0,0 1 0,0-1 0,0 0 1,1 0-1,-1 0 0,0 0 0,0 0 0,1 0 0,-1 0 0,0 0 0,1 0 1,-1-1-1,-2-3 1,1 0 0,0 0 1,0 0-1,0-1 0,0 1 1,1-1-1,0 1 0,0-1 1,1-5-1,-1 9-2,1 0 0,0-1 0,0 1 0,1 0 0,-1 0 0,0 0 0,1 0 0,-1 0 1,1 0-1,0 0 0,-1 0 0,1 0 0,0 0 0,0 0 0,0 0 0,1 0 0,-1 1 0,0-1 0,1 0 0,-1 1 0,1-1 0,-1 1 0,1 0 0,0 0 0,0-1 0,-1 1 0,5-1 0,-4 1 0,0 1 0,0-1 0,0 1 0,0 0-1,-1 0 1,1 0 0,0 0 0,0 0 0,0 0-1,0 0 1,0 1 0,0-1 0,0 1 0,0-1-1,0 1 1,0 0 0,-1 0 0,1 0 0,0 0 0,0 0-1,1 2 1,4 3-1,1 0 0,-2 0 1,9 11-1,-5-6-14,16 20-71,-15-17-102,22 20 0,-33-34 166,2 2-396,1 0 1,-1 0-1,1 0 0,-1 0 0,1 0 0,4 1 1,4 0-4525,-1 0 1845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10976,'-1'-1'187,"1"0"1,-1 1 0,0-1 0,1 0-1,-1 0 1,1 0 0,0 0 0,-1 0-1,1 0 1,0 0 0,0 0 0,-1 0-1,1 0 1,0 0 0,0 1 0,0-1-1,0 0 1,0 0 0,1 0 0,-1 0 0,0 0-1,0 0 1,1 0 0,-1 0 0,0 0-1,1 0 1,-1 0 0,1 0 0,-1 0-1,1 1 1,-1-1 0,1 0 0,0 0-1,-1 1 1,1-1 0,0 0 0,0 1-1,1-2 1,3-1 32,1 1-1,-1-1 1,1 1-1,0 0 1,-1 0 0,1 1-1,0 0 1,0 0-1,0 0 1,0 1 0,0-1-1,0 2 1,0-1-1,0 1 1,0-1-1,0 2 1,0-1 0,0 1-1,-1 0 1,1 0-1,0 0 1,-1 1 0,10 6-1,-9-6-57,0 1 0,-1 0-1,1 0 1,-1 1 0,0 0 0,-1 0-1,1 0 1,-1 0 0,0 1-1,0-1 1,0 1 0,-1 0 0,0 0-1,0 1 1,-1-1 0,0 0 0,0 1-1,0 0 1,-1-1 0,1 14 0,-2-12 57,-1-1 0,0 1 1,-1-1-1,1 0 1,-2 1-1,1-1 1,-1 0-1,0 0 1,0-1-1,-1 1 0,-6 9 1,2-2 58,6-12-249,1 0-1,0 0 1,0 0-1,0 0 0,1 0 1,-1 0-1,0 0 1,1 0-1,0 0 0,-1 1 1,1-1-1,0 0 1,0 0-1,0 3 0,1-3-2,-1-1 0,1 0 0,-1 0 0,1 0 0,-1 1 0,1-1 0,0 0 0,-1 0-1,1 0 1,0 0 0,0 0 0,0-1 0,0 1 0,0 0 0,0 0 0,0 0 0,0-1 0,0 1-1,0-1 1,0 1 0,1-1 0,-1 1 0,0-1 0,0 1 0,1-1 0,0 0 0,8 2-154,0-1 0,0-1 0,0 1 1,17-3-1,40-9-4598,32-16-8757,-68 18 9937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 9568,'-1'0'597,"1"0"-525,0 0 0,0 0 0,0-1 1,0 1-1,-1 0 0,1 0 0,0 0 0,0 0 0,0 0 1,0 0-1,-1 0 0,1 0 0,0 0 0,0 0 0,0 0 0,-1 0 1,1 0-1,0 1 0,0-1 0,0 0 0,0 0 0,-1 0 1,1 0-1,0 0 0,0 0 0,0 0 0,0 0 0,0 0 0,-1 1 1,1-1-1,0 0 0,0 0 0,0 0 0,0 0 0,0 0 1,0 1-1,0-1 0,0 0 0,0 0 0,-1 0 0,1 1 1,0-1-1,0 0 0,0 0 0,0 0 0,0 0 0,0 1 0,0-1 1,0 0-1,0 0 0,-26 104 7684,10 8-3599,14-84-3562,1 1 0,2 0 0,1-1-1,1 1 1,12 51 0,-13-74-491,0 1 0,0-1 0,0 0 0,1 0 0,4 8 0,-5-13-71,-1 1-1,0 0 1,0-1-1,1 1 1,-1-1-1,0 1 1,1-1-1,0 0 1,-1 1-1,1-1 0,0 0 1,-1 0-1,1 0 1,0-1-1,0 1 1,0 0-1,0-1 1,0 1-1,0-1 1,0 1-1,3-1 1,1 0-3,-1-1 0,0 0 0,1 0 0,-1 0 0,0-1 0,0 0 0,0 0 0,0 0 0,0 0 0,-1-1 0,1 0 0,-1 0 0,1 0 0,3-4 0,8-8-81,0-1-1,15-19 1,-29 31 43,105-139-654,-95 126 556,-2-1-1,13-26 0,-19 35 11,-1 0 0,0 1 0,-1-2 0,0 1 0,0 0 0,-1 0 0,0-13 0,-1 17 60,0 1-1,0-1 0,-1 1 0,0 0 1,0-1-1,0 1 0,0 0 0,-1 0 1,1 0-1,-1 0 0,0 0 0,-1 0 1,1 0-1,-1 1 0,1-1 0,-1 1 1,0 0-1,0 0 0,-1 0 0,1 0 1,0 0-1,-1 1 0,0-1 0,0 1 1,0 0-1,0 0 0,-7-2 0,0 1 28,1 0 0,-1 1 0,0 0-1,0 0 1,1 1 0,-1 1 0,0 0-1,0 0 1,0 1 0,-16 4 0,14-2 149,-1 1 1,1 0 0,-24 11-1,33-13-42,1 0 1,-1 0-1,0 0 0,1 0 0,-1 1 1,1 0-1,-1-1 0,1 1 0,0 1 1,1-1-1,-1 0 0,0 1 0,1-1 0,0 1 1,0 0-1,0 0 0,-2 4 0,4-6-55,0-1-1,-1 0 1,1 0-1,0 0 1,0 1 0,0-1-1,0 0 1,0 0-1,1 0 1,-1 1-1,0-1 1,0 0-1,1 0 1,-1 0-1,1 0 1,-1 1-1,1-1 1,-1 0-1,2 1 1,0 1-4,0-1 0,0 0 1,1 0-1,-1 0 0,0-1 0,1 1 1,-1 0-1,4 0 0,1 2-32,0-1 1,1-1-1,0 1 1,-1-1-1,11 1 0,2-1-974,33-3 0,-49 1 800,40-1-1065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13 4064,'-1'-2'124,"-4"-3"985,8 1-171,-1 3-816,-6 6 1440,1 1 1,0 0-1,-4 10 0,-14 29-456,8-25-677,-1 0 1,-1-1 0,0-1-1,-2 0 1,0-2 0,0 1-1,-23 14 1,-147 87 854,80-55-672,68-39-467,-55 37 240,76-48-398,1 0 1,1 1-1,-16 17 1,32-31-110,0 0 1,-1 0 0,1 0-1,0 1 1,0-1 0,-1 0-1,1 0 1,0 1 0,0-1-1,0 0 1,-1 1 0,1-1-1,0 0 1,0 0 0,0 1-1,0-1 1,-1 0 0,1 1-1,0-1 1,0 0 0,0 1 0,0-1-1,0 0 1,0 1 0,0-1-1,0 1 1,9 0-4358,4-1 1605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25 4992,'-10'-3'7728,"15"-1"-5355,30-2-144,-28 3-1851,-2 1-192,-1 0 0,1 1-1,-1 0 1,1 0 0,5-1 0,-8 2-180,-1 0-1,1 0 1,0 0-1,0 1 1,-1-1 0,1 0-1,0 1 1,-1 0 0,1-1-1,-1 1 1,1 0 0,0-1-1,-1 1 1,0 0 0,1 0-1,-1 0 1,1 1-1,0 0 1,-2-1 22,1 0-1,-1 0 0,0-1 1,0 1-1,0 0 1,1 0-1,-1 0 1,0 0-1,0-1 1,0 1-1,-1 0 1,1 0-1,0 0 0,0 0 1,0-1-1,-1 1 1,1 0-1,0 0 1,-1-1-1,1 1 1,0 0-1,-1-1 0,1 1 1,-1 0-1,1-1 1,-2 2-1,0 1 80,-5 8 73,0-1-1,0 0 1,-1-1 0,-11 10-1,-40 33 831,31-28-390,16-14-367,3-3 123,1 0 0,0 1 0,0 0 0,-9 12 0,17-19-349,-1-1 0,1 0 0,0 1 0,0-1-1,-1 0 1,1 1 0,0-1 0,0 0 0,-1 1-1,1-1 1,0 0 0,0 1 0,0-1 0,0 1 0,0-1-1,0 0 1,-1 1 0,1-1 0,0 1 0,0-1 0,0 1-1,0-1 1,0 0 0,1 1 0,-1-1 0,0 1-1,0-1 1,0 0 0,0 1 0,0-1 0,1 1 0,-1-1-1,0 0 1,0 1 0,0-1 0,1 1 0,0-1 18,1 1 1,-1-1-1,0 1 1,0-1-1,1 0 1,-1 1-1,0-1 1,1 0-1,-1 0 1,0 0-1,3 0 1,6-1 79,-1-1 0,13-3 1,56-23 29,-54 18-1323,48-13 0,-35 17-214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53 1984,'8'-3'1671,"-7"3"-1274,1-1 0,-1 1 1,1-1-1,0 1 1,-1-1-1,1 0 1,-1 0-1,1 1 1,-1-1-1,3-2 0,5-6 1947,-7 8-1857,-1 0 1,1-1-1,-1 1 0,0 0 1,1-1-1,-1 1 0,2-4 1,-3 5-377,0-1 1,0 1-1,0-1 1,0 1 0,1-1-1,-1 1 1,0-1 0,0 1-1,-1-1 1,1 1-1,0-1 1,0 1 0,0-1-1,0 1 1,0-1 0,-1 1-1,1-1 1,0 1-1,0-1 1,-1 1 0,1-1-1,0 1 1,-1 0 0,1-1-1,0 1 1,-1-1-1,1 1 1,0 0 0,-1 0-1,1-1 1,-1 1 0,1 0-1,-1 0 1,0-1-1,-1 1 38,1-1 1,-1 1-1,0-1 0,0 1 0,0 0 0,1 0 0,-1 0 0,0 0 0,0 0 0,0 0 0,1 1 0,-1-1 0,0 0 0,0 1 0,1 0 0,-1-1 0,0 1 0,1 0 0,-3 1 0,-2 1 129,-14 6 346,-21 14 1,16-9-87,23-13-503,-20 11 359,1 1-1,-34 25 1,54-37-381,1 0 1,-1-1 0,0 1 0,1 0-1,-1-1 1,0 1 0,1 0 0,-1 0-1,1 0 1,-1-1 0,1 1 0,-1 0-1,1 0 1,0 0 0,-1 0 0,1 0-1,0 0 1,0 0 0,0 0 0,-1 0 0,1 0-1,1 1 1,-1 0-8,0-1-1,1 1 1,0-1 0,-1 1-1,1-1 1,0 0-1,-1 1 1,1-1 0,0 0-1,0 0 1,0 0-1,0 0 1,2 2 0,4 2 33,0 0 1,0-1-1,0 1 1,9 3-1,-14-8-2,26 11 235,0-1 0,0-1 0,0-2 0,1-1 0,41 3 0,-60-6-53,-9-3-213,-1 0-1,0 0 1,0 0-1,0 0 1,0 1 0,0-1-1,0 0 1,0 0-1,0 0 1,0 0-1,0 0 1,0 0 0,0 0-1,0 0 1,0 0-1,0 0 1,0 1 0,0-1-1,0 0 1,0 0-1,0 0 1,0 0-1,0 0 1,0 0 0,0 0-1,0 0 1,-1 0-1,1 0 1,0 1-1,0-1 1,0 0 0,0 0-1,0 0 1,0 0-1,0 0 1,0 0 0,0 0-1,0 0 1,0 0-1,0 0 1,-1 0-1,1 0 1,0 0 0,0 0-1,0 0 1,0 0-1,0 0 1,0 0-1,0 0 1,0 0 0,0 0-1,-24 7 520,7-2-439,-54 18 48,-6 3-2145,28-5-7509,49-21 9373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3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7808,'0'-5'3520,"13"13"-3040,-8-5 1568,0 2-1216,4 4 1279,-1 2-1215,-8 1 256,5 0-672,-10-1-160,5 6-192,-3-6-160,-2 6 0,-4-5-2720,4-1 1505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1254 6048,'-11'-9'8139,"13"8"-7889,0 0 1,0 0 0,-1 0-1,1-1 1,-1 1-1,0-1 1,1 1 0,1-3-1,6-12 418,0 0 1,0 0-1,-2-1 0,9-25 1,13-73 434,-19 67-764,35-142 498,-27 102-277,-18 86-614,0 0 0,1 0 0,-1 1 0,1-1 0,0 0-1,-1 1 1,1-1 0,0 0 0,0 1 0,2-3 0,-3 4 37,0 0 0,0 0 0,1-1 1,-1 1-1,0 0 0,0 0 1,1 0-1,-1 0 0,0-1 0,1 1 1,-1 0-1,0 0 0,1 0 1,-1 0-1,0 0 0,1 0 0,-1 0 1,0 0-1,1 0 0,-1 0 1,0 0-1,1 0 0,0 0 0,-1 1-1,1-1-1,0 1 0,0-1 1,0 1-1,0-1 0,0 1 1,-1-1-1,1 1 0,0 0 0,0 0 1,0 1-1,4 4-17,-1 1 0,-1 0-1,1-1 1,-1 1 0,0 1 0,2 11-1,9 48 8,-3 0 248,-4 1 0,-2 0-1,-7 98 1,2-159-145,-1 0 0,0 0-1,-1 0 1,0 0 0,-3 8 0,4-14-46,1 1-1,-1-1 1,0 1-1,1-1 1,-1 0 0,0 0-1,0 1 1,0-1 0,0 0-1,0 0 1,-1 0-1,1 0 1,-2 1 0,2-2 1,0 1 0,0-1 1,0 0-1,0 0 0,0 0 1,0 1-1,0-1 0,0 0 1,0 0-1,0-1 0,0 1 0,0 0 1,0 0-1,0 0 0,0-1 1,0 1-1,0 0 0,0-1 1,0 1-1,0-1 0,0 1 1,-1-2-1,-4-2 5,0-1 0,0 0-1,0-1 1,1 0 0,-1 0 0,-6-11 0,-15-16-666,29 34 593,0 0-1,0-1 1,0 1-1,0 0 1,1-1 0,-1 0-1,0 0 1,3 0-1,0 1-10,5 0 85,1-1 1,-1 0-1,1-1 1,-1 0-1,20-5 0,49-19 349,-74 23-345,29-11 65,-1-2 0,-1-2 0,0-1 0,-2-1 0,0-2 0,-1-1 0,51-50 0,-16 1 73,-44 46-211,2 2 0,39-34-1,-59 55 1,1 0 0,-1 0 0,0 1 0,1-1 0,-1 1 0,1 0 0,0 0 1,-1 0-1,1 0 0,0 0 0,-1 1 0,1-1 0,0 1 0,0 0 0,0 0 0,3 0 0,-3 0 30,-1 1 0,0-1 0,0 1 0,0 0 0,0 0 0,0 0 0,0 0 0,0 0 0,0 0 0,-1 1 0,1-1 0,0 0 0,-1 1 0,1 0 0,-1-1 0,1 1 0,-1 0 0,0 0 0,0 0 0,2 3 0,-2-4 31,0 0 1,-1 1-1,1-1 0,-1 0 0,1 0 1,-1 0-1,0 0 0,1 1 0,-1-1 1,0 0-1,0 0 0,0 1 1,0-1-1,0 0 0,0 2 0,-1-2-1,1-1 0,-1 1-1,1 0 1,-1 0-1,0-1 1,1 1-1,-1 0 1,0-1 0,0 1-1,1-1 1,-1 1-1,0-1 1,0 0 0,0 1-1,0-1 1,0 0-1,0 1 1,0-1 0,1 0-1,-1 0 1,0 0-1,0 0 1,-2 0 0,-19 2 21,17-2-62,0 1-1,0-1 1,0 1 0,0 0 0,0 0-1,0 0 1,0 1 0,0 0 0,0 0-1,1 0 1,-1 0 0,1 1 0,-1-1 0,-4 5-1,2-2 5,1 1-1,-1 0 0,1 0 1,0 0-1,1 1 0,0 0 1,0 0-1,0 1 1,1-1-1,-5 12 0,6-11 33,0 0 0,1 0 0,0 0 1,1 0-1,0 0 0,0 1 0,1-1 0,0 0 0,0 1 0,1-1 0,0 0 0,0 1 0,1-1 0,0 0 0,0 0 0,1 0 0,0-1 0,1 1 1,8 13-1,-8-15 7,0 0 1,0 0 0,1 0 0,0 0 0,0 0-1,0-1 1,1 0 0,0-1 0,0 1 0,0-1-1,0 0 1,1 0 0,0-1 0,7 3 0,-5-3 16,0-1 1,1 0 0,-1 0 0,0-1 0,1 0-1,-1-1 1,18-1 0,-8-1 57,-1-2 0,-1 0 0,22-7 0,-9-1-59,0-1 1,0-1-1,-2-1 0,1-2 1,50-40-1,-45 28 8,0-2 0,-2-1 1,49-63-1,-28 12-291,-50 79 211,-129 252-782,117-229 820,-8 28 0,15-39 33,0 0 1,0 0 0,0 0-1,2 0 1,-1 0-1,1 10 1,0-17-23,0 0 0,0 0-1,0 1 1,0-1 0,0 0 0,1 0 0,-1 0-1,0 0 1,1 0 0,-1 0 0,1 1 0,-1-1 0,1 0-1,0 0 1,-1-1 0,1 1 0,0 0 0,0 0-1,-1 0 1,1 0 0,0-1 0,0 1 0,0 0 0,0-1-1,0 1 1,0 0 0,0-1 0,0 0 0,1 1 0,0 0-1,0-1 20,0 0-1,0 0 0,0 0 1,1 0-1,-1-1 0,0 1 1,0 0-1,0-1 0,0 1 1,0-1-1,0 0 0,0 0 1,0 0-1,0 0 0,3-2 1,1-2 9,0 0 0,-1 0 1,0-1-1,0 1 1,0-1-1,4-8 1,22-40 14,-11 8-73,28-91 0,-28 75-549,-19 54-65,-5 17 228,-5 75 293,7-69 126,1-1 0,1 0 0,0 1 0,0-1 0,1 0 0,1 0 0,1 0 0,0 0 0,1 0 0,0 0 0,10 20 0,-14-32 0,1-1 0,0 1-1,1 0 1,-1 0 0,0-1 0,0 1-1,1-1 1,-1 1 0,1-1-1,-1 0 1,1 1 0,0-1 0,-1 0-1,1 0 1,0 0 0,0 0-1,0-1 1,3 2 0,-3-2 4,1 0-1,-1 0 1,1 0 0,-1 0 0,1 0-1,-1 0 1,1-1 0,-1 0 0,0 1 0,1-1-1,-1 0 1,0 0 0,1 0 0,-1 0-1,0-1 1,3-1 0,19-16 50,-2-1 0,0-1 0,28-34 1,-3 4-14,108-126 170,-133 151-215,-1-1 1,-2-2-1,-1 0 0,27-59 0,-19 24-215,-3-1-1,-2-1 0,12-76 0,-33 121-770,-3 29 836,1-1-1,0 1 1,-2 11-1,2-9 88,-51 188-46,17-76 39,30-93 64,0 0 0,2 0 1,1 0-1,1 1 0,3 30 0,3-9 153,2-1 1,14 54-1,-19-100-92,0 0-1,1 0 1,-1 0 0,1 0-1,-1 0 1,1-1 0,4 7-1,-5-10-66,0 0 1,0 0-1,-1 0 0,1 1 0,0-1 0,0 0 1,-1 0-1,1 0 0,0 0 0,0 0 0,-1 0 1,1-1-1,0 1 0,0 0 0,-1 0 0,1 0 1,0-1-1,-1 1 0,1 0 0,1-2 0,1 1-30,0 0 44,0 0 1,1-1 0,-1 1 0,0-1 0,0 0 0,0 0 0,0 0-1,0 0 1,0 0 0,-1-1 0,1 1 0,-1-1 0,1 0 0,1-3-1,4-7-13,-1 1-1,8-19 0,0-1 62,10-20 132,27-45-159,78-112 64,-29 28-102,-74 130-5,52-114-292,-53 108 88,-25 55 198,2-3-59,0-1-1,-1 0 0,0-1 1,0 1-1,2-11 0,-4 17 52,0-1-1,0 1 1,0-1-1,0 1 1,0-1-1,0 0 1,0 1 0,0-1-1,0 1 1,0-1-1,0 1 1,0-1-1,0 1 1,-1-1-1,1 1 1,0-1 0,0 1-1,-1-1 1,1 1-1,0-1 1,-1 1-1,1-1 1,0 1-1,-1 0 1,1-1-1,-1 1 1,1 0 0,-1-1-1,1 1 1,-1-1-1,0 1-9,0 0-1,-1 0 1,1 0 0,0 0-1,0 0 1,0 0-1,0 0 1,0 0-1,0 1 1,0-1 0,0 0-1,0 1 1,0-1-1,0 0 1,0 1 0,0-1-1,0 1 1,-1 1-1,-3 2-27,0 1 0,0 0 0,0-1 0,1 2 0,0-1 0,-6 9 0,-19 39 46,22-40 30,-108 237-168,105-224 143,-58 168 34,65-186 0,1 1 1,0-1 0,1 1 0,0-1 0,0 1 0,1 0 0,0-1 0,1 1-1,2 13 1,-2-17-3,0 0 0,1 0 0,-1-1 0,1 1 0,0 0 0,1-1 0,-1 0 0,1 1 0,0-1 0,0 0 0,0 0 0,0 0 0,1-1 0,0 1 0,-1-1 0,1 0 0,7 4 0,-4-4-1,0 0 1,0 0 0,0-1-1,0 0 1,0 0 0,0-1 0,0 1-1,1-2 1,-1 1 0,10-1-1,9-2 175,40-8-1,-50 7-115,-1-1-1,1 0 1,22-11 0,-31 12-42,0 0 1,-1-1 0,1 0 0,-1 0-1,0-1 1,0 1 0,0-1 0,-1-1-1,8-7 1,-6 3 23,-3 4-61,1 0 0,-1 0 0,3-7 0,-6 11-58,0-1 0,0 1 1,-1 0-1,1 0 0,0-1 0,-1 1 0,0 0 0,0-1 0,0 1 0,0-1 0,0 1 0,0 0 0,-1-4 0,1 6 29,0-1-1,0 1 1,0 0-1,0-1 1,0 1 0,-1 0-1,1-1 1,0 1-1,0 0 1,0-1-1,0 1 1,-1 0-1,1-1 1,0 1 0,0 0-1,-1 0 1,1-1-1,0 1 1,-1 0-1,1 0 1,0 0 0,-1-1-1,1 1 1,0 0-1,-1 0 1,1 0-1,0 0 1,-1 0 0,-12 2-346,10 0 312,0 0-1,0 0 1,0 0 0,0 0-1,-4 4 1,3-1 53,1-1-1,-1 1 1,1 0-1,1 0 1,-1 0-1,0 0 1,1 1 0,0-1-1,1 1 1,-1-1-1,1 1 1,0 0-1,0-1 1,1 1-1,0 11 1,0-11 38,0 0 1,1 1-1,0-1 1,1 0-1,-1 0 1,1 0 0,0 0-1,0-1 1,1 1-1,0-1 1,0 1-1,0-1 1,1 0-1,7 9 1,-9-13-8,0 1 1,0 0-1,0-1 0,0 1 1,0-1-1,0 0 0,0 0 1,1 0-1,-1 0 0,0 0 1,1 0-1,-1-1 0,1 1 1,-1-1-1,1 0 0,-1 0 1,1 0-1,-1 0 0,1 0 1,-1 0-1,1-1 0,-1 1 1,1-1-1,-1 1 0,1-1 1,2-2-1,7-2 29,-1-1 1,1-1-1,-2 0 0,12-9 1,-3 3-57,27-21 17,29-18 65,-56 39-76,14-8-183,-30 19 125,0 1-1,0-1 0,0 1 0,0 0 0,0 0 0,0 0 0,0 0 1,0 1-1,4-1 0,-4 26-340,0-3 415,1-1 1,0 0 0,11 28-1,-11-39 27,0 0 0,0 0 0,1-1-1,1 1 1,-1-1 0,2-1-1,-1 1 1,15 13 0,-18-19-4,0 0 0,0-1 0,0 0 0,0 1 1,1-1-1,-1 0 0,1-1 0,0 1 0,0-1 0,-1 0 0,1 1 1,0-2-1,0 1 0,7 0 0,-6-1-2,1 0 0,-1-1 1,1 0-1,-1 0 0,1 0 0,-1-1 1,0 1-1,1-1 0,6-4 0,5-5 24,0 0-1,0-1 0,-1-1 0,21-21 1,-34 31-70,28-27-24,86-74-226,-115 103 201,0-1-11,0 0 1,0 0 0,1 1 0,-1-1 0,1 1 0,3-2 0,-6 3 50,0 0 0,0 0 0,1 0 1,-1 0-1,0 0 0,1 0 0,-1 0 0,0 0 1,1 0-1,-1 0 0,0 0 0,0 0 0,1 0 1,-1 0-1,0 0 0,1 0 0,-1 1 1,0-1-1,0 0 0,1 0 0,-1 0 0,0 0 1,0 1-1,1-1 0,-1 0 0,0 1-8,1 0-1,-1-1 0,1 1 1,-1 0-1,0 0 1,0 0-1,1 0 0,-1-1 1,0 1-1,0 0 1,0 0-1,0 0 0,0 1 1,8 124 192,-6-112 124,-2-13-288,0-1-1,0 0 0,0 1 0,0-1 0,1 0 0,-1 1 0,0-1 1,0 0-1,0 1 0,1-1 0,-1 0 0,0 0 0,0 1 1,1-1-1,-1 0 0,0 0 0,1 1 0,-1-1 0,0 0 0,0 0 1,1 0-1,-1 0 0,0 1 0,1-1 0,-1 0 0,1 0 0,-1 0 1,1 0-1,0-1 36,1 0 1,-1 0-1,1-1 0,-1 1 1,0 0-1,1-1 1,-1 1-1,0-1 0,0 0 1,0 1-1,0-3 1,7-8 33,6-1-119,0 0 0,1 2 0,0-1 0,0 2 0,1 0 0,1 1 0,24-10 0,-36 17-25,-1 1-1,0-1 0,1 1 0,7-1 0,-12 2 52,1 0 0,0 0 1,0 0-1,-1 0 0,1-1 0,0 1 1,0 0-1,0 1 0,-1-1 1,1 0-1,0 0 0,0 0 0,-1 0 1,1 0-1,0 1 0,0-1 1,-1 0-1,1 1 0,0-1 0,-1 1 1,1-1-1,-1 1 0,1-1 1,0 1-1,-1-1 0,1 1 1,-1-1-1,1 1 0,-1 0 0,0-1 1,1 1-1,-1 0 0,0-1 1,1 1-1,-1 1 0,0 3-11,0 0 0,0 0 0,-1 0 0,0 1 0,0-1 0,0 0 0,-3 6 0,2-3 15,-16 76 189,18-84-171,0 0 0,0 1 0,0-1 0,0 1 0,0-1 0,0 1 0,0-1 0,0 0 0,0 1 0,0-1-1,0 1 1,0-1 0,1 0 0,-1 1 0,0-1 0,0 0 0,1 1 0,-1-1 0,0 0 0,0 1-1,1-1 1,-1 0 0,0 1 0,1-1 0,-1 0 0,0 0 0,1 1 0,-1-1 0,1 0 0,-1 0 0,0 0-1,1 0 1,-1 0 0,1 0 0,-1 1 0,0-1 0,1 0 0,-1 0 0,1 0 0,-1 0 0,0 0-1,1 0 1,-1-1 0,1 1 0,-1 0 0,1 0 0,-1 0 0,1 0 0,6-3 44,-1 0 0,1-1 0,-1 1 0,0-1 0,0 0 0,0-1 0,0 1 0,5-7 0,26-19 9,-22 20-136,1 1 1,0 0-1,0 1 0,1 1 1,0 0-1,0 2 0,21-5 1,-34 9 40,-1 1 0,0 0 1,0 0-1,0 0 0,1 0 1,-1 0-1,0 1 0,0-1 1,0 1-1,0 0 0,1 0 1,-1 0-1,0 0 0,3 3 1,0 0 9,1 1 0,-2 0 0,1 0 0,7 8 0,7 8 148,-18-20-102,0 0-1,-1 0 1,1 0-1,0 0 1,0-1-1,-1 1 1,1 0-1,0-1 1,0 1 0,0-1-1,0 0 1,0 0-1,0 0 1,0 0-1,0 0 1,0 0-1,-1 0 1,1 0-1,0-1 1,0 1-1,0-1 1,0 0 0,0 1-1,-1-1 1,3-1-1,6-4-5,0 1 0,-1-1 0,9-8 0,-15 13 7,64-44 140,-43 30-279,38-31-1,-57 40-250,-12 8-83,-16 11 72,6-1 369,10-7 29,-1 0 0,1 0 0,-1 1 0,2 0 1,-1 1-1,1 0 0,0 0 0,-8 12 0,14-19-14,0 0 0,0-1-1,0 1 1,1 0 0,-1 0 0,0 0 0,0 0-1,0 0 1,1 0 0,-1 0 0,0 0-1,0 0 1,0 0 0,0 0 0,1 0-1,-1 0 1,0 0 0,0 0 0,0 1 0,1-1-1,-1 0 1,0 0 0,0 0 0,0 0-1,0 0 1,1 0 0,-1 0 0,0 0 0,0 1-1,0-1 1,0 0 0,0 0 0,0 0-1,1 0 1,-1 1 0,0-1 0,0 0-1,0 0 1,0 0 0,0 0 0,0 1 0,0-1-1,0 0 1,0 0 0,0 0 0,0 1-1,0-1 1,0 0 0,0 0 0,0 0-1,0 1 1,0-1 0,0 0 0,0 0 0,0 0-1,0 1 1,0-1 0,0 0 0,-1 0-1,1 0 1,0 0 0,0 1 0,0-1 0,0 0-1,16-8 544,42-33-551,-58 41-16,1-1 0,-1 1 0,0 0 0,1 0 0,-1-1 1,0 1-1,1 0 0,-1 0 0,0 0 0,1-1 0,-1 1 0,1 0 0,-1 0 0,0 0 0,1 0 0,-1 0 0,1 0 0,-1 0 1,0 0-1,1 0 0,-1 0 0,1 0 0,-1 0 0,0 0 0,1 0 0,-1 0 0,1 0 0,-1 1 0,0-1 0,1 0 0,-1 0 0,0 0 1,1 1-1,-1-1 0,0 0 0,1 0 0,-1 1 0,0-1 0,0 0 0,1 1 0,-1-1 0,0 0 0,0 1 0,1-1 0,-1 0 0,0 1 1,0-1-1,0 1 0,0-1 0,0 0 0,0 1 0,0-1 0,1 1 0,-1-1 0,-1 1 0,2 5-43,-1-1-1,0 0 0,-1 11 1,-18 121 85,-56 211 1,-7-76 197,40-168-93,34-89-88,0 0 0,-1 0 0,-1-1 0,-17 18 0,20-23 26,-1-2-1,-1 1 0,1-1 1,-1 0-1,0-1 0,-14 7 1,19-10-43,-1-1 1,0 0-1,1 0 1,-1-1-1,0 0 0,0 1 1,0-2-1,0 1 1,0 0-1,0-1 1,0 0-1,0 0 1,0-1-1,0 1 1,0-1-1,-8-2 0,7 0-10,-1-1 0,1 1 0,0-1 0,0 0 0,1 0 0,-1-1-1,1 0 1,0 0 0,0 0 0,0 0 0,1-1 0,-1 0-1,2 0 1,-5-6 0,-1-6 38,0 0 0,1-1 0,-9-33 0,15 42-59,-1 0 1,2 0-1,-1 0 1,1 0-1,1-1 1,0 1-1,0 0 1,1-1-1,3-11 1,-3 15-13,1 0 1,0 0-1,1 1 1,0 0-1,0-1 1,0 1-1,1 0 0,0 0 1,0 1-1,0-1 1,1 1-1,-1 0 1,1 0-1,7-5 0,4 0-2,1 0 0,0 1-1,0 1 1,1 1-1,0 0 1,20-4-1,29-12-313,-25 7-967,25-10-3931,-26 5-6653,-32 17 8604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7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130 296 9056,'5'-23'4096,"35"3"-3552,1 6 1312,7 11-1120,39-8 63,2 6-479,9-2-224,-3 7-64,-5-5-32,-9 5 0,-9-3-160,-9 6 96,-13-3-2495,-14 0 1375,-14 0-2592,-9 5 2144</inkml:trace>
  <inkml:trace contextRef="#ctx0" brushRef="#br0" timeOffset="1">9 17 7552,'-9'-8'3424,"31"8"-2976,-9 0-576,5 0-32,14-4-3968,9-1 2272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4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5632,'7'-26'1834,"-7"25"-1782,0 0-1,0 0 0,1 0 0,-1 0 0,0 0 0,1 0 0,-1 0 0,1 0 0,-1 0 0,1 0 0,-1 0 0,1 0 0,0 1 0,-1-1 0,1 0 0,0 0 0,0 1 1,1-2-1,1-1 114,-2 2-181,0 0 0,0 0-1,0 1 1,0-1 0,0 0-1,0 0 1,0 0 0,0 1 0,0-1-1,1 1 1,-1-1 0,0 1-1,0-1 1,1 1 0,-1 0-1,0-1 1,0 1 0,1 0-1,-1 0 1,0 0 0,1 0-1,-1 0 1,0 0 0,1 1-1,-1-1 1,0 0 0,0 1-1,1-1 1,-1 0 0,0 1-1,0 0 1,0-1 0,1 1-1,0 1 1,7 4-880,-1 0-1,0 0 0,11 11 1,-10-9 270,-1 0 749,0-1 0,0 1 1,0 1-1,-1 0 1,-1 0-1,11 18 1,-2 2 2769,-2 0 0,0 0 0,13 54 1,-25-77-2229,0 1 0,-1-1 0,0 9 1,0-10-182,0 0 0,1 0 0,-1 0 1,3 8-1,1-5 1793,5-11-1242,-8 3-1035,7-4 409,-3 2-39,0-1 0,0 1 0,1 0 0,-1 0 0,11-1 0,-14 3-327,0 0 0,-1 0 0,1 0 0,0 0 0,0 0 0,0 1 1,-1-1-1,1 1 0,0-1 0,0 1 0,-1-1 0,1 1 0,-1 0 1,1 0-1,0 0 0,-1 0 0,0 0 0,1 0 0,-1 1 0,0-1 0,1 0 1,-1 1-1,1 1 0,2 2-82,-1 0-1,0 0 1,0 0 0,-1 1 0,0-1-1,1 1 1,-2-1 0,1 1 0,-1 0-1,0-1 1,0 1 0,0 0 0,-1 7-1,0-11-244,0-1 0,0 1 0,0-1 0,0 1-1,0 0 1,1-1 0,-1 1 0,1 0-1,-1-1 1,1 1 0,-1-1 0,1 1 0,0-1-1,0 1 1,0-1 0,0 0 0,1 2-1,-1-3-26,0 1 0,0-1 0,0 1 0,0-1 0,0 1 0,0-1 0,0 0 0,0 0-1,1 0 1,-1 1 0,0-1 0,0 0 0,0 0 0,0-1 0,0 1 0,0 0 0,1 0-1,-1 0 1,0-1 0,0 1 0,0-1 0,0 1 0,0-1 0,0 1 0,0-1 0,0 0-1,0 1 1,1-2 0,19-15-3779,1-3 1466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18 116 6464,'22'-43'8245,"-25"60"-5589,-15 58 1452,5-28-2440,11-37-1377,1 0 1,-1 0-1,2 1 1,-1-1-1,1 0 1,1 0-1,0 0 1,0 0-1,4 12 1,-4-18-203,0 0 0,0 0 1,1 0-1,0 0 1,0 0-1,0 0 1,0 0-1,0-1 0,1 1 1,-1-1-1,1 0 1,0 0-1,0 0 1,0 0-1,1 0 0,-1-1 1,1 1-1,-1-1 1,1 0-1,0 0 1,0 0-1,0 0 0,8 1 1,-9-2-141,0-1 0,0 0 0,0 0 0,1 0 1,-1 0-1,0 0 0,0 0 0,0-1 0,0 0 0,0 0 1,0 1-1,0-2 0,-1 1 0,1 0 0,0-1 0,0 1 0,-1-1 1,1 0-1,-1 1 0,1-1 0,-1-1 0,0 1 0,0 0 1,0 0-1,0-1 0,0 1 0,-1-1 0,1 0 0,1-4 1,1-9-486,-2 1 1,0-1-1,0 0 1,-2-30-1,0 32 286,0-14 40,-1 1 1,-2 0 0,-8-39-1,9 58 344,0 0 0,-1 0 0,0 1 1,-6-12-1,8 16-48,0 1 0,-1-1 0,0 1 0,1-1 0,-1 1 0,0 0 0,0 0 0,0 0 0,-1 0 0,1 0 0,0 0 0,-1 1 0,1-1 0,-1 1 0,0 0 1,-2-2-1,4 3-41,0 0 0,0 0 0,0 0 1,0-1-1,0 1 0,0 0 0,0 0 1,0 0-1,1 0 0,-1 0 0,0 0 1,0 1-1,0-1 0,0 0 0,0 0 1,0 1-1,0-1 0,1 1 0,-1-1 1,0 0-1,0 1 0,1-1 0,-1 1 1,0 0-1,-1 0 0,1 1 40,0 0 1,0 0-1,0 0 0,0 0 1,0 0-1,0 0 0,1 0 1,-1 0-1,1 1 0,-1 2 1,0 4 128,1 0 1,0-1 0,1 1 0,2 15 0,0-10-6,1-1 1,1 1 0,0-1-1,1 1 1,9 14-1,13 17-2184,4-2-8182,-23-31 6398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4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11136,'-5'4'5056,"68"7"-4417,-31-6 2209,5-2-1696,39-3 1280,9 4-1376,28-4-224,0 0-512,-5-7 128,-15 2-256,-2-6-256,-14 2 32,-6-6-2944,-13 7 1600,-8-4-4639,-10-1 3391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1:4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145 117 10624,'-33'20'3429,"32"-20"-3354,0 0 1,1 1 0,-1-1-1,0 1 1,0 0-1,1-1 1,-1 1-1,0-1 1,1 1-1,-1 0 1,1 0 0,-1-1-1,1 1 1,-1 0-1,1 0 1,-1 0-1,1 0 1,-7 11 199,-1 2 726,1 0 1,-7 18 0,-4 14 1164,-18 59 648,33-93-2589,1-1 0,-1 1 0,2 0-1,0 1 1,1-1 0,1 24 0,0-31-256,0 1 0,1-1 0,-1 1 0,1-1 0,0 0 0,1 0 0,-1 0 0,1 0 0,0 0-1,0-1 1,0 1 0,1-1 0,-1 0 0,1 1 0,0-2 0,1 1 0,-1 0 0,0-1 0,1 0 0,0 0 0,0-1-1,0 1 1,0-1 0,0 0 0,1 0 0,-1-1 0,0 1 0,9 0 0,7-2-521,0-1 0,0 0 1,-1-2-1,32-7 0,-42 7 426,32-7-232,-1-3 1,45-20-1,-58 22 412,-16 7-41,-7 2 69,0 1 0,-1-1 1,1 0-1,0 0 1,-1-1-1,1 0 1,-1 1-1,0-1 1,5-5-1,-9 8-67,1 0-1,-1 0 1,0-1 0,0 1-1,0 0 1,0 0-1,0 0 1,1 0 0,-1 0-1,0-1 1,0 1-1,0 0 1,0 0-1,0 0 1,0 0 0,0-1-1,0 1 1,0 0-1,0 0 1,0 0-1,1 0 1,-1-1 0,0 1-1,0 0 1,0 0-1,0 0 1,0-1 0,0 1-1,-1 0 1,1 0-1,0 0 1,0 0-1,0-1 1,0 1 0,0 0-1,0 0 1,0 0-1,0-1 1,-8 1 329,-9 5-19,4 0-72,0 1 1,0 0 0,1 1-1,0 1 1,0-1 0,-15 16 0,25-21-187,0 0 0,0 0 0,0 0 0,0 0 0,1 0 0,-1 1 0,1-1 1,-1 1-1,1-1 0,0 1 0,0 0 0,0 0 0,-1 4 0,2-6-15,0 1 1,0-1-1,1 1 0,-1 0 0,0-1 1,1 1-1,-1-1 0,1 1 0,-1-1 1,1 1-1,0-1 0,-1 0 0,1 1 0,0-1 1,0 0-1,0 1 0,0-1 0,0 0 1,0 0-1,1 0 0,-1 0 0,0 0 0,1 0 1,1 1-1,4 2 52,0-1-1,0 0 1,1 0 0,-1-1 0,1 1 0,-1-2-1,1 1 1,8 0 0,8 0 26,33-2 0,-47-1-204,0 1-1,0-1 0,0-1 1,0 0-1,-1 0 0,1-1 1,0 0-1,-1-1 1,0 0-1,0 0 0,15-10 1,-20 10 10,0 0 1,-1 0-1,1 0 1,-1 0 0,1 0-1,-1-1 1,0 1 0,-1-1-1,1 0 1,-1 0 0,0 0-1,0 0 1,-1 0-1,0 0 1,1-1 0,-2 1-1,1-7 1,1-8-85,-2 0 0,-1 0-1,-4-25 1,5 41 136,0 0-1,-1 0 0,0 0 1,0 0-1,0 0 1,-1 0-1,1 0 0,-1 0 1,0 1-1,-3-6 1,5 9 15,-1-1 1,1 0-1,-1 0 1,0 1 0,1-1-1,-1 0 1,1 1 0,-1-1-1,0 1 1,0-1 0,1 1-1,-1-1 1,0 1-1,0-1 1,0 1 0,1 0-1,-1 0 1,0-1 0,0 1-1,0 0 1,0 0 0,0 0-1,0 0 1,0 0-1,1 0 1,-1 0 0,0 0-1,0 0 1,0 1 0,0-1-1,0 0 1,0 0 0,1 1-1,-1-1 1,0 1-1,0-1 1,1 0 0,-1 1-1,0 0 1,0-1 0,1 1-1,-2 0 1,-1 3 70,-1 0 1,1 0-1,0 0 1,0 0-1,0 0 0,-3 6 1,4-5-9,0-1 0,0 1 0,0-1 0,1 1 0,0 0 0,0 0 1,0 0-1,0 0 0,1 0 0,0 0 0,0 0 0,0 0 0,0 0 0,1-1 0,0 1 0,0 0 0,0 0 1,1 0-1,0-1 0,0 1 0,0-1 0,0 1 0,1-1 0,4 7 0,-3-6-6,0-1-1,0 0 1,0 0-1,0-1 0,0 1 1,1-1-1,0 0 1,-1 0-1,1-1 1,0 1-1,1-1 0,-1 0 1,0 0-1,1-1 1,-1 1-1,0-1 1,1-1-1,0 1 0,-1-1 1,1 0-1,10-1 1,-7-1-31,0 0 0,0-1 1,0-1-1,0 1 0,-1-1 1,1 0-1,-1-1 0,0 0 1,-1-1-1,1 1 0,7-8 1,11-12-13,-1-1 0,-1-1 0,34-50 1,-17 22-13,-21 29 20,-4 4-27,1 0 0,1 2 0,38-35-1,-54 54 17,0-1-1,0 1 0,0 0 1,0 0-1,0 0 0,0 0 0,1 0 1,2 0-1,-5 0-7,1 1 0,-1 0 0,1 0 0,-1 0 1,1 0-1,-1 0 0,1 0 0,-1 0 0,1 0 0,-1 1 0,1-1 0,-1 0 0,1 0 1,-1 0-1,1 0 0,-1 1 0,1-1 0,-1 0 0,1 1 0,0 0 0,-1-1-1,1 1 1,-1 0-1,1 0 1,-1-1 0,0 1-1,1 0 1,-1 0-1,0 0 1,0 0-1,1-1 1,-1 1-1,0 0 1,0 0-1,0 0 1,0 1-1,-2 17 18,-1 0 0,0 0 0,-2 0 0,0 0 0,-1-1 0,-11 24-1,3-8 8,-1-2-1,-2 0 0,-33 48 1,49-79-31,-22 31-81,-49 52-1,65-77-119,0 0 0,-1-1 0,-9 6 0,14-10 55,0 0-1,0-1 1,0 1 0,-1-1 0,1 0-1,0 0 1,-1 0 0,1-1-1,-1 1 1,1-1 0,-5 1 0,28-11-584,6 1 466,0 1 0,30-6 0,3 0-263,-11 1-433,-1-3-1,65-31 0,-96 39 917,0-1 0,-1-1 1,0 0-1,-1-1 0,0-1 0,-1 0 0,0-1 1,-1 0-1,18-26 0,1-7 682,-3-1 1,-2-1-1,24-61 0,-49 106-397,5-12 214,-6 14-429,1 1 1,-1 0 0,0 0-1,0 0 1,0-1 0,0 1-1,0 0 1,0 0 0,0 0-1,0-1 1,0 1-1,0 0 1,1 0 0,-1-1-1,0 1 1,0 0 0,0 0-1,0 0 1,0-1 0,-1 1-1,1 0 1,0 0 0,0-1-1,0 1 1,0 0 0,0 0-1,0 0 1,0-1-1,0 1 1,0 0 0,-1 0-1,1 0 1,0-1 0,0 1-1,0 0 1,0 0 0,-1 0-1,1 0 1,0 0 0,0-1-1,-1 1 1,1 1 1,-1-1 0,1 0 0,0 0 0,-1 1 0,1-1-1,-1 1 1,1-1 0,0 0 0,-1 1 0,1-1 0,0 1 0,-1-1 0,1 1 0,0-1 0,0 1 0,-1-1 0,1 1 0,0-1 0,0 2 0,-12 28 434,2 1 0,-7 39 0,-8 68 646,23-124-975,0-1 0,1 1 0,0-1 0,1 1-1,0-1 1,2 1 0,-1-1 0,1 0 0,1 0 0,8 22 0,-10-32-117,0 0 1,0 0 0,1-1-1,0 1 1,-1 0-1,1-1 1,0 0-1,0 1 1,0-1 0,0 0-1,1 0 1,-1 0-1,1 0 1,-1 0 0,1-1-1,-1 1 1,1-1-1,0 0 1,0 0 0,0 0-1,0 0 1,0 0-1,0-1 1,0 1-1,3-1 1,3 1-101,0-2 0,0 1 1,-1-2-1,1 1 0,0-1 0,-1 0 0,1-1 0,-1 0 0,0 0 1,12-7-1,-14 7 12,0-1 1,0 0 0,0-1 0,-1 1-1,0-1 1,0 0 0,0 0-1,0-1 1,-1 0 0,0 1 0,5-11-1,-7 13 39,8-14-138,-1-1-1,-1 0 1,0 0-1,-1-1 0,-1 0 1,-1 0-1,3-20 1,-4 10-38,-1 1 1,-2 0 0,0-1 0,-5-36 0,2 54 261,0 0 0,0 0 1,-1 1-1,0 0 0,-1-1 0,0 1 1,-9-16-1,10 22 24,1 0 0,-1 1 0,0-1 0,0 1 0,0-1 0,-1 1 0,1 0 0,-1 0 0,-4-2-1,5 3-1,0 1 0,1-1-1,-1 1 1,0 0 0,0 0-1,0 1 1,0-1 0,-1 1-1,1-1 1,0 1 0,0 0-1,0 0 1,0 0 0,-6 1-1,7 0-18,-1-1-1,1 1 1,0 0-1,-1-1 1,1 1-1,0 0 1,0 0-1,0 0 1,-1 1-1,1-1 0,0 1 1,1-1-1,-1 1 1,0-1-1,0 1 1,1 0-1,-1 0 1,1 0-1,-1 0 1,1 0-1,0 0 0,0 0 1,0 1-1,0-1 1,0 0-1,0 1 1,1-1-1,-1 1 1,1-1-1,0 0 1,0 1-1,0-1 0,0 1 1,0-1-1,0 1 1,0-1-1,2 4 1,0 1-47,1-1 0,0 0 0,1 0 1,-1 0-1,1 0 0,0 0 0,1-1 0,-1 0 1,1 1-1,0-2 0,0 1 0,1-1 0,-1 0 1,1 0-1,0 0 0,7 3 0,6 1-702,0 0-1,0-1 1,0-1-1,26 5 0,-11-6-2807,-1-1-1,49-1 1,-79-2 3236,78 1-4933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2656,'-9'0'6848,"1"0"-3307,26 3-75,23 0-2762,0-2 0,50-6 0,-23 1-341,-5 2-136,388-18 826,-54 15-1330,-373 6-993,-5-1 342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17 2816,'11'-16'4895,"-16"22"-3294,0-1-1101,0 0 0,0 0-1,-1-1 1,1 0 0,-12 7 0,-37 17 1017,30-16-988,18-9-436,-30 15 529,2 1 0,0 2 0,-34 28 0,31-17-256,2 2 1,-42 53-1,45-44-300,1 2-1,-30 58 1,54-86-605,5 0 123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6048,'-3'-2'398,"-15"-11"1297,12 7 9,5 6-1644,1-1-1,0 1 1,0 0 0,0 0-1,0 0 1,0 0-1,0 0 1,0 0-1,0 0 1,0 0 0,0 0-1,0 0 1,0 0-1,0-1 1,0 1-1,0 0 1,0 0 0,0 0-1,0 0 1,0 0-1,0 0 1,0 0-1,0 0 1,0-1 0,0 1-1,0 0 1,0 0-1,0 0 1,0 0-1,0 0 1,0 0-1,0 0 1,0 0 0,0 0-1,0-1 1,0 1-1,0 0 1,0 0-1,0 0 1,0 0 0,0 0-1,0 0 1,0 0-1,1 0 1,-1 0-1,0 0 1,9-4 1087,0 1 1,1 1-1,17-3 0,-20 4-956,1 1-1,0-1 1,0 1-1,0 1 1,0-1-1,0 1 1,0 1-1,14 4 1,-20-6-151,-1 1-1,1 0 1,-1-1 0,1 1 0,-1 0 0,0 0-1,1 0 1,-1 0 0,0 0 0,0 0 0,0 1 0,1-1-1,-1 0 1,0 0 0,-1 1 0,1-1 0,0 1 0,1 2-1,-2-2 13,1 1-1,0 0 1,-1-1 0,0 1-1,0 0 1,0 0-1,0-1 1,0 1-1,0 0 1,-2 3-1,-1 4 144,0 1 0,-1-2 0,-1 1 0,-10 17 0,-114 169 2595,127-195-2728,1 1 0,0-1 0,1 1 1,-1-1-1,0 1 0,0 0 0,1 0 0,-2 3 1,2-4-43,0-1 1,0 1-1,0 0 1,0-1 0,0 1-1,1 0 1,-1-1-1,0 1 1,0 0-1,0-1 1,0 1 0,1 0-1,-1-1 1,0 1-1,1-1 1,-1 1-1,1 0 1,-1-1-1,0 1 1,1-1 0,-1 1-1,1-1 1,-1 0-1,1 1 1,0-1-1,-1 1 1,2-1 0,5 3 23,0-1 1,0-1-1,1 1 1,-1-1-1,0-1 1,1 1-1,12-2 1,-7 1 9,59-3-582,-36 2 176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24 3136,'0'-23'1952,"-5"53"5378,-7 7-4911,3-17-1577,-18 32 1,12-29-257,-1-2 1,-1 0-1,-37 36 0,-70 47 407,-14 15-550,116-95-345,2 2 0,0 0 0,1 1-1,2 1 1,-27 59 0,43-84-307,-1 1 0,1-1 0,0 1 0,0-1 0,0 6 0,1-8 61,0-1 0,-1 1 0,1 0 0,0-1 0,0 1 0,0 0 0,0 0 0,0-1 0,1 1 0,-1 0 0,0-1 1,0 1-1,0 0 0,0-1 0,1 1 0,-1 0 0,0-1 0,1 1 0,-1-1 0,1 1 0,-1 0 0,0-1 0,1 1 0,-1-1 0,1 1 1,-1-1-1,1 0 0,0 1 0,-1-1 0,1 1 0,-1-1 0,1 0 0,0 0 0,0 1 0,26-3-4502,6-5 1562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3:5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 3808,'-5'-3'4154,"20"0"2028,-9 2-5247,-1-1-1,1 2 1,10-2 0,-14 2-865,0 0 0,0 0 0,0 1 0,0-1 0,0 0 0,0 1 0,0-1 0,0 1 0,0 0 0,-1-1-1,1 1 1,0 0 0,0 0 0,-1 0 0,3 2 0,-3-1-23,-1-1-1,1 1 0,-1-1 1,0 1-1,0-1 1,1 1-1,-1-1 0,0 1 1,-1-1-1,1 1 1,0-1-1,0 1 1,-1-1-1,1 1 0,-1-1 1,0 3-1,-1 2 125,-4 16 138,-1-1-1,-1 0 1,-13 24 0,6-12 120,-71 138 2339,77-144-1768,9-26-979,-1-1-1,1 1 1,0-1-1,0 1 1,0-1 0,0 1-1,0-1 1,0 1-1,0-1 1,0 1-1,0-1 1,0 1 0,0-1-1,0 1 1,0-1-1,0 1 1,0-1-1,0 0 1,1 1 0,-1-1-1,0 1 1,0-1-1,1 1 1,-1-1-1,0 1 1,0-1 0,1 0-1,-1 1 1,0-1-1,1 0 1,-1 1-1,1-1 1,-1 0 0,1 0-1,-1 1 1,0-1-1,1 0 1,-1 0-1,1 0 1,-1 1 0,1-1-1,-1 0 1,1 0-1,-1 0 1,1 0 0,-1 0-1,1 0 1,-1 0-1,1 0 1,-1 0-1,1 0 1,0-1 0,27-6 148,-1-1 0,52-23 0,-33 12-154,12-2-15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6304,'-2'-12'14570,"4"14"-14240,0 1-1,-1-1 1,1 1 0,-1-1-1,1 1 1,-1-1 0,0 1-1,0 0 1,0-1 0,0 1-1,-1 0 1,1 4 0,2 40 1542,-1-5-1060,0-14-735,-2-9-1499,3-2-3456,2-8-1426,7 2 1931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0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82 5152,'0'-2'366,"0"1"1,0-1-1,0 1 0,0-1 1,-1 1-1,1-1 0,-1 0 1,1 1-1,-1 0 0,1-1 1,-1 1-1,0-1 1,1 1-1,-1 0 0,-1-2 1,0 2-152,1-1 0,0 1 1,-1 0-1,1 0 0,-1 0 1,1 0-1,-1 0 0,0 1 1,1-1-1,-1 0 0,-2 0 1,-3 0 0,-1 0 1,1 0-1,-1 1 1,1 0-1,-8 0 1,11 1-85,-7 0 57,1 0-1,-1 1 1,0 0 0,1 1 0,0 0-1,-1 1 1,-14 8 0,1 1 386,-38 28 1,44-27-393,1-1 1,0 2-1,2 0 0,-1 2 1,2-1-1,0 2 0,-16 27 1,27-40-117,1 0 0,0 0 1,0 0-1,1 0 0,-1 0 0,1 0 1,0 0-1,1 1 0,-1-1 0,1 11 1,1-14-24,-1 0 0,0 1 0,1-1 0,-1 0 0,1 0 0,0 0 0,-1 1 0,1-1 0,0 0 0,0 0 0,1 0 0,-1 0 0,0-1 0,1 1 0,-1 0 0,1 0 1,-1-1-1,1 1 0,0-1 0,0 1 0,0-1 0,0 0 0,0 0 0,0 0 0,0 0 0,0 0 0,3 0 0,-1 0 36,1 0-1,-1-1 1,1 0 0,0 0-1,-1 0 1,1 0-1,-1-1 1,1 0 0,-1 0-1,1 0 1,-1 0 0,7-4-1,2 0 44,-1-2-1,23-14 1,-21 11-82,-2-1 1,1-1-1,-1 0 1,-1 0-1,0-1 1,-1-1-1,0 1 1,-1-2-1,-1 1 1,0-1-1,-1-1 1,0 1-1,5-25 1,-9 31-72,-1 0 1,-1 0-1,0 0 0,0 0 1,-1 0-1,0 0 1,0 0-1,-3-15 0,3 23 23,0 1-1,-1-1 0,1 0 1,0 1-1,0-1 0,-1 0 1,1 1-1,0-1 0,-1 0 1,1 1-1,-1-1 0,1 1 1,-1-1-1,1 1 0,-1-1 1,1 1-1,-1-1 0,1 1 1,-1 0-1,1-1 0,-1 1 1,0 0-1,1-1 0,-1 1 1,0 0-1,1 0 0,-1 0 0,0 0 1,0-1-1,1 1 0,-1 0 1,0 0-1,1 0 0,-1 1 1,0-1-1,1 0 0,-1 0 1,0 0-1,1 0 0,-1 1 1,0-1-1,1 0 0,-1 0 1,0 1-1,1-1 0,-1 1 1,1-1-1,-1 1 0,1-1 1,-1 1-1,1-1 0,-1 1 1,1-1-1,-1 1 0,1-1 1,-1 2-1,-13 27-78,9-19 97,-1 6 71,1 1 0,0 0 0,1 0-1,1 0 1,0 0 0,2 0 0,0 1 0,2 33-1,0-44-48,0-1 0,0 1 0,0-1 0,1 1 0,0-1-1,0 0 1,1 0 0,-1 0 0,2 0 0,-1 0 0,5 6-1,-5-9 15,0 1-1,0-1 1,1 1-1,-1-1 1,1 0-1,0 0 1,0-1-1,0 1 1,1-1-1,-1 0 0,0 0 1,1 0-1,-1-1 1,1 0-1,0 0 1,4 1-1,5-1 44,-1 0 1,1-1-1,-1 0 0,0-1 0,1-1 0,-1 0 0,0 0 0,0-2 1,0 0-1,0 0 0,-1-1 0,22-12 0,-22 10-71,1-1 0,-1 0 0,0-2-1,-1 1 1,0-1 0,0-1 0,-1 0-1,-1 0 1,0-1 0,0 0 0,9-17 0,-9 9-99,0 0 0,10-37 0,-18 83-128,11 48 0,-6-55 246,0 0 0,1 0 1,1-1-1,18 31 1,-24-46-10,0-1 0,0 1 0,1-1 0,-1 1-1,0-1 1,1 0 0,-1 0 0,1 0 0,0 0 0,0-1 0,0 1 0,5 2 0,-3-3 30,1 1-1,-1-1 0,1 0 0,0 0 0,0 0 1,9-1-1,4-1 63,0-2 0,-1 0 1,30-9-1,-27 6-43,0-1 0,0-1 0,-1-1 1,33-19-1,-40 20-43,-1-1-1,-1 0 1,0 0 0,0-2 0,0 1 0,-1-1-1,-1-1 1,11-16 0,-10 12 5,-1-1 0,12-29 0,-18 39-71,-1 0 0,0 0 0,0 0 0,-1 0 1,0 0-1,0 0 0,0-1 0,-1 1 1,0 0-1,-2-11 0,2 17 19,0 0-1,0 0 0,0 0 1,0 0-1,-1 0 1,1 0-1,0 0 0,-1 1 1,1-1-1,0 0 0,-1 0 1,1 0-1,-1 0 1,0 0-1,1 1 0,-1-1 1,0 0-1,1 1 1,-1-1-1,0 0 0,0 1 1,1-1-1,-1 1 0,0-1 1,0 1-1,0-1 1,0 1-1,0 0 0,0-1 1,0 1-1,0 0 1,0 0-1,0 0 0,0 0 1,0 0-1,0 0 0,0 0 1,0 0-1,0 0 1,0 0-1,1 0 0,-1 1 1,-2-1-1,-2 3-24,0-1 0,0 0-1,0 1 1,0 0 0,1 0 0,-7 6-1,0 1 53,0 0 1,1 0-1,0 1 0,1 1 0,0 0 0,1 0 0,0 1 1,1 0-1,1 0 0,0 0 0,0 1 0,-4 22 1,8-32 29,2 0 1,-1 1 0,0-1 0,1 1 0,0-1-1,0 1 1,0-1 0,1 1 0,0-1 0,0 0 0,0 1-1,0-1 1,0 0 0,1 1 0,0-1 0,0 0 0,0 0-1,0-1 1,1 1 0,-1 0 0,1-1 0,0 1 0,0-1-1,0 0 1,1 0 0,3 2 0,2 2 67,1-2 0,-1 0 0,1 0 0,0 0 1,0-1-1,0-1 0,1 0 0,-1 0 0,1-1 0,0 0 0,-1-1 1,17 0-1,-13-1-508,0-1 1,0 0-1,-1-1 1,1-1-1,0 0 0,-1 0 1,1-2-1,-1 0 1,15-7-1,-24 9-576,1 0-1,-1 0 1,0 0-1,0 0 1,0 0-1,-1-1 1,1 0-1,3-5 1,-3 5-264,17-18-3346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3136,'-3'11'18531,"3"-5"-16972,4-5-514,0 1-943,-1 0 0,0-1 1,1 0-1,-1 0 0,1 0 0,0 0 0,-1-1 0,1 1 0,4-1 0,38-1 400,-28 0-329,51-3 254,38-1-114,-86 6-280,0 0 1,0 1 0,21 5 0,60 13-573,-103-48-21188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10304,'-10'5'4672,"28"-5"-4064,-5 0 2399,6 3-1759,12-3 416,1 3-992,-1-3-192,6 0-320,-6 0-96,1 0-32,-5-3-1248,-1 3 672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90 2912,'-1'-3'468,"1"0"1,-1 0-1,1-1 1,-1 1-1,1 0 1,0 0-1,0 0 1,0-1-1,1 1 1,-1 0-1,2-5 1,2-18 3733,0 9-375,-3 13-2212,-2 7-370,-47 186 1945,-17 52-1213,-1 2-1112,64-231-733,0 1 1,0-1-1,1 1 0,1-1 1,1 16-1,-1-25-68,1-1 1,-1 1-1,1-1 0,-1 1 1,1-1-1,0 0 1,0 1-1,0-1 0,0 0 1,1 0-1,-1 1 1,0-1-1,1 0 0,2 2 1,-3-3-27,1 0 1,0 0 0,-1 0-1,1-1 1,0 1 0,0 0-1,0 0 1,0-1-1,-1 1 1,1-1 0,0 0-1,0 0 1,0 0-1,0 0 1,0 0 0,0 0-1,0 0 1,0 0 0,0-1-1,4-1 1,10-3 96,0-1 1,-1-1 0,26-14-1,-3 1-69,1 1-118,1 1 1,50-13-1,-78 25-816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63 124 9056,'-33'-24'2922,"32"23"-2818,0 0-1,0 0 0,0 1 1,0-1-1,0 0 1,0 1-1,-1-1 0,1 0 1,0 1-1,0-1 0,0 1 1,0 0-1,-1 0 1,1-1-1,-2 1 0,-6-3 2094,9 2-1805,1 0 0,0 0 0,0 0 0,0 0 0,0 0 0,0 0 0,0 1 0,1-1 0,-1 0 0,0 1 0,2-1 0,9-3 257,1 1 0,0 0 0,0 1 0,0 0 0,25 0 0,-9 1-53,171-18 2049,-107 9-2091,-40 6-1289,94-20-1,-119 20-4634,-11 6 2740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32 8896,'-5'-5'1496,"-1"0"1,0 1-1,-9-5 1,12 7-1008,1 1 0,-1 0 0,0 0 0,1 0 1,-1 0-1,0 1 0,0-1 0,0 1 0,0 0 0,0-1 0,-5 2 0,4 0-335,-1 0-1,1 0 1,-1 0-1,1 0 1,0 1-1,0 0 0,0 0 1,-5 3-1,-29 24 807,25-19-682,-7 5 42,2 2 0,0 0 0,1 1 0,-17 22 0,24-25-193,0 0 1,0 0-1,2 1 0,0 0 0,0 1 0,-5 21 1,11-32-76,1 0 0,0-1 0,0 1 0,1 0 0,-1 0 0,2 0 0,-1 0 0,2 8 0,-2-11-10,1-1 0,-1 1 0,1 0 0,0-1 0,0 0 0,0 1 0,0-1 0,0 1 0,1-1 0,-1 0 0,1 0-1,-1 0 1,1 0 0,0 0 0,0 0 0,0 0 0,0 0 0,0-1 0,0 1 0,3 0 0,-4-1-25,-1-1-1,1 0 1,0 1 0,0-1 0,0 0 0,0 0-1,0 1 1,0-1 0,0 0 0,0 0-1,0 0 1,0 0 0,0 0 0,0-1 0,0 1-1,0 0 1,0 0 0,0-1 0,0 1 0,1-1-1,14-13 247,-11 10-190,5-8 20,1 0 0,-2-1-1,0 0 1,0 0 0,12-29 0,-16 33-69,24-57 91,-20 43-112,2-1-1,19-31 1,-25 47 20,-4 5-16,1 0 0,0 1 0,-1-1 0,1 1 0,0-1-1,0 1 1,1 0 0,2-3 0,-5 5 1,0 0 1,1 0-1,-1 0 0,0 0 0,1 0 0,-1 0 1,0 0-1,1 0 0,-1 0 0,0 0 0,1 0 0,-1 0 1,0 1-1,0-1 0,1 0 0,-1 0 0,0 0 1,1 0-1,-1 0 0,0 1 0,0-1 0,1 0 1,-1 0-1,0 0 0,0 1 0,1-1 0,-1 0 1,0 0-1,0 1 0,0-1 0,1 0 0,-1 1 1,0-1-1,0 0 0,0 0 0,0 1 0,0-1 1,0 0-1,0 1 0,0 0 0,4 15 181,-4-14-181,7 79 170,2 6-2324,-8-82 1449,0 1 0,1-1 0,0 0 0,0 0 0,0 0 0,5 8 0,6 4-1549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11712,'1'6'6636,"-1"-6"-6482,-2 7 2047,1-2-1840,0-1-1,1 0 0,-1 1 0,-1-1 0,1 0 0,-1 0 0,0 0 1,0 0-1,-4 6 0,4-6-180,0-1-1,0 1 1,0 0-1,0 0 1,1 0-1,0-1 1,-1 1-1,2 1 1,-2 5 0,3-11-83,1 1-1,-1-1 1,0 1 0,0-1 0,1 0 0,-1 1 0,0-1 0,0 0 0,0 0 0,2-2 0,0 1 47,89-64 235,-89 64-334,0 0 0,0 0 1,0 1-1,0-1 0,0 0 1,0 1-1,0 0 0,0 0 1,1 0-1,-1 0 0,0 0 1,1 1-1,-1-1 0,1 1 1,-1 0-1,0 0 0,1 0 1,-1 1-1,1-1 0,-1 1 1,0 0-1,1 0 0,-1 0 1,0 0-1,0 0 0,0 1 1,0-1-1,0 1 0,0 0 1,0 0-1,0 0 0,-1 1 1,1-1-1,-1 0 0,0 1 1,1 0-1,-1-1 0,0 1 1,1 3-1,1 3-61,0-1 1,0 1-1,-1 0 0,0 0 1,1 9-1,-1 10-3852,-3-9 1494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61 4640,'-14'-27'2784,"13"26"-2243,1-1 0,-1 1 0,0 0 0,0 0 0,0 0-1,0 0 1,0 0 0,0 0 0,0 0 0,-1 0 0,1 0 0,0 0 0,0 1 0,-2-2 0,1 2-296,0-1 0,0 1 0,1-1 0,-1 1 0,0 0-1,0 0 1,0 0 0,0 0 0,1 0 0,-4 0 0,2 1-130,-1 0 0,1 0 1,-1 1-1,1-1 0,0 1 1,-1-1-1,1 1 0,0 0 1,0 0-1,0 0 0,-4 4 0,0 2 110,1 1-1,-1-1 1,2 1 0,-1 0-1,1 1 1,0-1-1,-6 19 1,-19 78 773,29-99-945,-8 29 304,-22 114 730,29-134-961,0-1-1,2 0 1,0 1-1,1-1 1,0 1-1,1-1 1,7 27-1,-8-38-64,1 1-1,0-1 1,-1 0-1,1 1 0,1-1 1,-1 0-1,1 0 1,-1-1-1,1 1 1,0 0-1,1-1 1,-1 0-1,0 0 0,1 0 1,0 0-1,0 0 1,0-1-1,0 0 1,0 0-1,0 0 1,1 0-1,-1 0 0,1-1 1,-1 0-1,1 0 1,6 0-1,6 0 55,0-2 0,-1 0-1,1-1 1,-1-1 0,0 0-1,1-1 1,18-8-1,-20 7-72,0-1-1,0 0 0,0-1 0,-1-1 0,0-1 1,-1 0-1,0 0 0,0-1 0,-1-1 0,0 0 1,-1-1-1,0 0 0,-1-1 0,0 0 0,-1 0 0,-1-1 1,13-29-1,-8 12-47,-3 0 0,13-55 1,-19 63-41,0-1 0,-2 1 1,-1-1-1,-2-37 0,1 55-9,-1 0-1,0 0 0,-1 0 0,0 0 1,0 0-1,0 1 0,0-1 0,-1 1 1,0-1-1,-6-7 0,7 10-5,0 0-1,-1 0 1,1 0-1,-1 1 1,0-1-1,0 1 0,0-1 1,0 1-1,-1 0 1,1 1-1,0-1 1,-1 0-1,1 1 1,-1 0-1,-4-1 1,4 0-11,-7-1-51,0 1-1,0 0 0,0 1 1,0 0-1,-1 0 0,-16 2 0,9 1 125,0 0 0,-31 10-1,38-9 14,1 1-1,-1 0 0,1 1 1,0 1-1,0 0 0,1 0 1,0 1-1,0 0 0,0 1 1,1 0-1,-11 12 0,14-14 33,1 1 0,0 1 1,0-1-1,1 1 0,0 0 0,0 0 0,0 0 0,1 0 0,1 1 0,-1-1 1,2 1-1,-1 0 0,1-1 0,0 1 0,1 0 0,0 9 0,1-9 45,-1 0 0,2-1 0,-1 1 0,1 0 0,1-1 0,-1 0 0,2 0 0,-1 0 0,1 0 0,6 10 0,-6-13-38,0 0 0,0 0 0,1 0 0,0 0 0,0 0 0,0-1 0,0 0 1,1 0-1,0-1 0,0 0 0,0 0 0,0 0 0,13 4 0,-8-4 16,1 0 1,0-1-1,-1 0 0,1-1 1,0 0-1,0-1 0,0 0 1,0-1-1,0-1 0,0 0 1,-1 0-1,22-7 0,35-23-541,-18 9-5375,-50 23 5845,12-4-3411,-2 5-2191,3 6 1722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12 106 10560,'-11'-11'3397,"28"9"2341,153-20-651,88-10-4019,13-2-743,-262 33-541,18-2-262,-9 5-3201,-18-2 3577,0 0 0,1 0 0,-1 0 0,0 0 1,1 1-1,-1-1 0,0 0 0,0 0 0,1 0 0,-1 0 0,0 1 0,1-1 0,-1 0 0,0 0 1,0 0-1,1 1 0,-1-1 0,0 0 0,0 0 0,0 1 0,1-1 0,-1 0 0,0 1 1,0-1-1,0 0 0,0 1 0,0-1 0,0 0 0,0 1 0,-4 9-4018,2-7 3185,-6 16-2419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 10720,'-4'-3'1156,"4"2"-875,-1 0 1,0 0-1,0 1 1,0-1-1,0 0 1,0 1-1,0-1 1,1 1-1,-1-1 1,-1 1-1,1-1 1,-1 1 0,17-7 4219,21-1-2173,-16 3-1541,1 1-1,36-3 1,-33 6-241,48 4 0,-66-2-426,1 0 0,-1 0 0,1 1 0,-1 0-1,1 0 1,-1 0 0,0 1 0,0 0 0,0 0 0,0 0-1,-1 1 1,9 6 0,-13-8-97,0-1 1,0 0-1,1 0 0,-1 1 0,0-1 0,0 0 1,0 1-1,-1-1 0,1 1 0,0-1 0,0 1 1,-1 0-1,1-1 0,-1 1 0,0 0 0,1-1 1,-1 1-1,0 0 0,0 0 0,0-1 0,0 1 1,0 0-1,0-1 0,-1 1 0,1 0 0,0 0 1,-1-1-1,0 1 0,1-1 0,-1 1 0,0 0 1,0-1-1,0 0 0,0 1 0,0-1 0,0 1 1,0-1-1,0 0 0,-3 2 0,-14 12 10,-1-1-1,-1-1 0,0-1 1,-25 12-1,-16 10 57,-142 101 1025,202-134-1093,0-1-1,0 1 1,0 0-1,1 0 1,-1 0-1,0-1 1,0 1-1,0 0 1,1 0-1,-1 0 1,0 2-1,1-3-7,0 0 0,-1 1 0,1-1 0,0 0 0,0 0-1,0 1 1,0-1 0,0 0 0,1 0 0,-1 1 0,0-1 0,0 0 0,0 0 0,0 1-1,0-1 1,0 0 0,0 0 0,0 0 0,0 1 0,1-1 0,-1 0 0,0 0 0,0 0-1,0 1 1,1-1 0,-1 0 0,0 0 0,0 0 0,0 0 0,1 0 0,-1 1 0,0-1-1,1 0 1,3 1 95,0 1-1,1-1 0,0-1 1,-1 1-1,8 0 0,123 1 175,-11 0-516,-83 0-55,75 6-1827,-102-5-90,27 8 0,-33-8 507,0 0 0,1 1 1,-2 0-1,10 6 0,10 10-3186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1824,'0'1'15409,"4"2"-15773,-3-2 401,4 2 159,-1 0 0,1 0 0,0-1 0,-1 0 1,1 0-1,0 0 0,1 0 0,8 1 0,14-1 92,0 0 0,1-3 0,-1 0 0,29-6 0,-31 7-189,-11 1 661,-16 11-301,-23 39 213,21-43-641,0-1 1,-1-1-1,-6 10 1,7-12-11,1 0 0,-1 1 0,1-1 0,-1 0 0,1 1 0,1-1 0,-1 1 0,1 0 0,-1 0 0,0 9 0,7 23 150,-4-34-134,0 0 1,0 1 0,1-1-1,-1 0 1,1-1 0,0 1-1,0 0 1,0 0 0,0-1 0,0 1-1,0-1 1,1 0 0,-1 1-1,5 2 1,7 2 1,-9-3 74,1 0-1,0-1 1,0 0 0,10 3 0,0-2-63,29 4 1,-39-8 20,1 0-1,-1 0 1,1 0 0,0-1-1,-1 0 1,0 0 0,10-3-1,96-30 176,-75 21-152,39-15 297,-65 23-358,0-1 0,0 0-1,0-1 1,0 0 0,-1 0 0,0-1 0,-1 0 0,0-1-1,0 0 1,-1-1 0,0 0 0,-1 0 0,0 0 0,0-1 0,-1 0-1,-1 0 1,0-1 0,6-19 0,-4-3-66,-1 0 1,2-45-1,-6-70-34,-2 133 72,0-1-28,0 1 1,-2-1-1,0 0 1,-1 0-1,-1 1 1,0-1-1,-1 1 1,-8-16-1,9 24 7,-1 0 0,0 0 0,0 1 0,-1-1 0,0 1 0,0 0 0,0 1 0,-1-1 0,-11-7 0,10 11-24,1 1-1,-1-1 1,0 1-1,0 1 1,0 0-1,-1 0 1,1 0-1,0 1 0,-14 2 1,12-1-15,0 1 1,0 1-1,1 0 1,-1 0-1,1 1 1,-1 0-1,1 1 1,-15 10-1,14-8 19,-1 1-1,2 0 1,-1 0-1,1 1 0,1 1 1,-13 16-1,14-13 61,0 1 0,2 0 0,-1 0 0,2 0 0,0 0-1,-3 20 1,-1 2 273,-2 19-222,9-50-67,0 1 1,1-1-1,0 1 1,0-1-1,1 7 1,0 9 52,-1-18-55,1-1 1,-1 1-1,0-1 1,1 1-1,-1 0 1,1-1-1,0 1 1,0-1-1,0 1 1,0-1-1,0 0 0,1 1 1,-1-1-1,3 3 1,-1-2 17,0 0-1,1 1 1,-1-1 0,1-1 0,0 1 0,0 0 0,6 2 0,5 1 17,-1-1 0,1 0 1,26 5-1,102 12 199,-121-21-78,-1 0 0,0-1 1,1-1-1,35-7 0,-24 0 11,-1-2 1,0-1-1,35-18 0,-67 29-205,1 0-1,-1 0 0,0 0 1,1-1-1,-1 1 0,0 0 1,1 0-1,-1 0 0,0 0 1,1-1-1,-1 1 0,1 0 1,-1 0-1,0 0 0,1 0 1,-1 0-1,1 0 0,-1 0 1,0 0-1,1 0 0,-1 0 1,1 1-1,-1-1 0,0 0 1,1 0-1,-1 0 0,0 0 1,1 1-1,-1-1 0,0 0 1,1 0-1,-1 0 0,0 1 1,1-1-1,-1 0 0,0 1 1,0-1-1,1 0 0,-1 1 1,0-1-1,0 0 0,1 1 1,1 22-5218,-2-22 4886,0 22-2618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2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1008 4064,'-10'3'5180,"24"-10"-1651,2-6-2283,1-1 0,14-16 0,-9 8-718,-2 4-189,-2-2 0,0 0-1,19-28 1,-16 18-81,-1-1 0,-2 0-1,-1-2 1,-1 0 0,17-55 0,-31 82-241,-1 2-6,0 0 1,0 1-1,0-1 0,1 0 1,3-6-1,-5 23-256,-22 122 265,6-48 130,-124 619 480,133-672 293,6-24 133,4-21 95,15-43-937,14-85-122,-19 78 61,41-176-196,0 12-106,-38 154 123,-3 10 2,34-96-1,-46 153-6,0 1 0,1-1 0,-1 1 0,1 0 0,4-6 0,-6 9 24,1-1 0,-1 1 0,1-1 0,-1 1 0,1-1 0,-1 1 0,1 0 0,-1-1 0,1 1 0,0 0 0,-1 0 0,1-1 0,-1 1 1,1 0-1,0 0 0,-1 0 0,1 0 0,0 0 0,-1 0 0,1 0 0,0 0 0,-1 0 0,1 0 0,0 0 0,-1 0 0,1 0 0,0 0 0,-1 1 1,1-1-1,-1 0 0,1 1 0,-1-1 0,1 0 0,0 1 0,-1-1 0,1 0 0,-1 1 0,1-1 0,0 2 0,2 1 13,1 1 1,-1 0-1,0 0 0,0 1 0,0-1 0,-1 1 0,1-1 0,-1 1 0,0 0 0,1 6 1,2 8 3,4 25 1,-9-42-20,5 27-10,1 43-1,-6-62 79,0 0 0,-1-1 0,0 1-1,-1-1 1,0 0 0,0 1 0,-1-1 0,-5 13 0,1-6 34,3-8-14,0 1 0,-10 14 1,13-20-66,-1-1 1,0 0-1,0 0 1,0 0-1,0 0 1,0 0 0,0-1-1,-1 1 1,1 0-1,0-1 1,-1 0 0,1 0-1,-1 0 1,-3 1-1,-3 0 64,0 0-1,1-1 0,-18 1 1,24-2-158,14-4-374,99-25 242,113-34 283,-184 50-16,-1-3 1,0-1-1,52-33 0,-68 35-2,-2-2-1,0 0 1,-1-2-1,0 0 0,25-34 1,-37 47-17,-5 5-71,-3 7-35,-10 15-77,0 0 0,-2-1 1,-19 26-1,9-16 145,-28 28 0,-8 10-90,55-64 99,0 0-1,0 0 1,0 0-1,1 1 1,0-1 0,0 0-1,0 1 1,1 0-1,-3 7 1,4-10 9,0-1-1,0 1 1,0-1 0,0 1-1,1-1 1,-1 1-1,0-1 1,1 0 0,-1 1-1,0-1 1,1 0 0,0 1-1,-1-1 1,1 0 0,0 1-1,0-1 1,-1 0 0,1 0-1,0 0 1,0 0 0,0 0-1,0 0 1,1 0-1,-1 0 1,0 0 0,0-1-1,1 1 1,-1 0 0,0-1-1,1 1 1,-1-1 0,0 0-1,1 1 1,-1-1 0,2 0-1,2 1 25,-1 0-1,1-1 0,-1 0 1,0 0-1,1 0 1,-1-1-1,1 1 0,-1-1 1,0 0-1,1-1 1,-1 1-1,6-4 0,-3 3-4,-1-2 0,0 1-1,0-1 1,-1 0 0,1 0-1,-1 0 1,8-9 0,-5 2 12,0 0 1,0-1 0,-1 0 0,8-20 0,17-54 113,-27 72-209,-1-1 0,0 0 0,-1 0 0,1-29 0,-9 75-587,8 76 454,-3-97 171,0 1 1,1-1-1,3 18 1,-3-25 21,-1 0 0,1-1 0,0 1 0,0-1 0,0 1 0,0-1 0,1 0 0,-1 1 0,1-1 0,-1 0 0,1 0 0,0 0 0,0 0 0,0 0 0,0-1 0,0 1 0,0 0 0,0-1 0,5 2 0,-5-2 5,1-1 1,-1 1-1,1-1 0,-1 0 0,1 0 1,-1 0-1,1 0 0,-1 0 0,1-1 1,-1 1-1,1-1 0,-1 0 0,0 1 0,1-1 1,-1 0-1,5-3 0,7-2 48,11-5 24,0-1 0,31-22 0,-20 12-79,30-22-102,-42 28 103,0 0 0,49-23 0,-71 38-36,-1 1-1,1-1 0,-1 1 1,1-1-1,-1 1 0,1-1 1,-1 1-1,1 0 1,0 0-1,-1 0 0,1 0 1,2 0-1,-3 0 16,0 1 0,0-1 0,0 1 1,-1-1-1,1 1 0,0 0 0,0-1 0,-1 1 0,1 0 0,-1-1 1,1 1-1,0 0 0,-1 0 0,1-1 0,-1 1 0,0 0 0,1 0 1,-1 0-1,0 0 0,1 0 0,-1 0 0,0 1 0,3 12-74,-1 0-1,0 25 1,-2-24 157,4 28 1,-2-38-77,0 0-1,-1-1 1,1 1 0,1-1 0,-1 0 0,1 0 0,-1 0 0,1 0 0,1 0 0,-1-1 0,0 1 0,1-1 0,0 0 0,-1 0 0,1 0 0,0 0 0,1-1 0,-1 0 0,0 1 0,7 1 0,-7-4 27,0 1 0,1 0 1,-1-1-1,1 0 0,-1 0 1,1 0-1,-1-1 0,1 0 1,-1 1-1,0-2 1,1 1-1,4-2 0,-1-1 4,-1 0-1,0 0 0,0-1 0,0 0 0,10-10 1,-3 2 22,19-26 1,-21 24-24,109-161 337,-76 106-307,88-152 176,-119 192-272,0 0 1,-2 0-1,-2-1 0,0-1 0,9-57 0,-19 68-262,0 21 294,0 0 1,0 0-1,-1 0 0,1 0 0,0 0 1,0 0-1,0 0 0,0 0 0,0-1 1,0 1-1,0 0 0,-1 0 0,1 0 1,0 0-1,0 0 0,0 0 0,0 0 0,0 0 1,0 0-1,-1 0 0,1 0 0,0 0 1,0 0-1,0 0 0,0 0 0,0 0 1,-1 0-1,1 0 0,0 0 0,0 0 0,0 0 1,0 0-1,0 0 0,0 0 0,-1 0 1,1 0-1,0 1 0,0-1 0,0 0 1,0 0-1,0 0 0,0 0 0,0 0 0,0 0 1,-1 0-1,1 0 0,0 1 0,0-1 1,0 0-1,0 0 0,0 0 0,0 0 1,0 0-1,0 1 0,-18 29-528,14-22 527,-7 16-14,0 1 1,2 0-1,0 1 0,2 0 1,1 0-1,1 0 0,-3 49 1,7-14 107,2 0 0,13 81 0,-10-112 33,9 31-1,-10-48-50,1-1 0,1 1 0,0-1-1,13 24 1,-17-35-65,1 1 0,-1 0-1,0-1 1,0 1 0,1-1-1,-1 1 1,1-1 0,-1 1-1,1-1 1,0 0 0,0 0-1,-1 0 1,1 0 0,0 0-1,0-1 1,2 2 0,-1-2-636,-1 1 0,0-1 0,0 0 1,1 0-1,-1 0 0,0 0 0,0-1 0,1 1 1,2-1-1,-5 1 462,0 0 1,1 0 0,-1 0-1,1-1 1,-1 1-1,0 0 1,1 0-1,-1 0 1,1 0 0,-1 0-1,0-1 1,1 1-1,-1 0 1,0 0 0,1-1-1,-1 1 1,0 0-1,0 0 1,1-1-1,-1 1 1,0 0 0,0-1-1,1 1 1,-1 0-1,0-1 1,0 1 0,0 0-1,0-1 1,1 1-1,-1-1 1,0 1 0,0 0-1,0-1 1,0 1-1,0-1 1,0 1-1,0 0 1,0-1 0,0 1-1,0-1 1,0 1-1,-1-1 1,1-10-2907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3328,'-2'-10'1362,"1"1"0,1-1 1,-1 0-1,1 0 0,1 1 0,0-1 0,3-13 1,-3 15 3328,-15 348-448,12-305-4017,1-19-116,0-9 44,0 1 0,1-1 0,0 1 0,2 9 0,-1-8 962,-1-25-152,8-167-516,0 63-2133,-8 120 1497,0-1 0,0 0 1,0 1-1,0-1 1,0 1-1,0-1 0,0 0 1,0 1-1,0-1 1,0 0-1,0 1 0,1-1 1,-1 0-1,0 1 1,0-1-1,1 1 1,-1-1-1,0 1 0,1-1 1,-1 1-1,1-1 1,0 0-1,0 1-286,-1 0-1,1 0 1,0 0-1,0 0 1,0 0 0,-1 0-1,1 0 1,0 1 0,0-1-1,0 0 1,-1 0-1,1 1 1,0-1 0,-1 1-1,1-1 1,0 1-1,-1-1 1,1 1 0,0 0-1,16 11-3375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93 4224,'-20'-7'10685,"16"4"-8438,-3-6 1064,6 7-2461,19-5 779,37-9 0,50-2-565,107-5 0,-177 21-869,25-2-459,-52 2 195,-7 2-40,4 5-1974,-5-5 1805,0 1 0,1-1 1,-1 1-1,0-1 0,0 1 0,1-1 1,-1 1-1,0-1 0,0 1 1,0-1-1,0 1 0,0 0 1,0-1-1,0 1 0,0-1 0,0 1 1,0-1-1,0 1 0,0-1 1,0 1-1,0-1 0,-1 1 1,1 0-1,-7 17-4447,5-12 2846,-3 14-1161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8128,'-8'-9'3680,"11"9"-3168,7 0 2016,8 0-1472,9-3 1055,5 3-1215,7-5 64,6 5-576,0-3 0,-3 3-256,-7-4-64,-4 4-32,-4-5-2240,1 5 1216,-6 0-6079,4 5 3935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64 3072,'0'-1'329,"0"-1"-1,0 0 1,0 1-1,0-1 1,0 1 0,0-1-1,1 0 1,-1 1-1,1-1 1,-1 0 0,1 1-1,0-2 1,0 1 236,-1 0 0,1 0 0,-1 1-1,1-1 1,-1 0 0,0 0 0,0 0 0,0-3 0,-1-5 2525,1 10-3037,-1 0 1,1 0-1,0 0 0,0 0 1,0 0-1,0 0 0,0 0 1,0 0-1,0-1 1,0 1-1,0 0 0,0 0 1,0 0-1,0 0 0,-1 0 1,1 0-1,0 0 0,0 0 1,0 0-1,0 0 1,0 0-1,0 0 0,0 0 1,0 0-1,-1 0 0,1 0 1,0 0-1,0 0 0,0 0 1,0 0-1,0 0 1,0 0-1,0 0 0,-1 0 1,1 0-1,0 0 0,0 0 1,0 0-1,0 0 0,0 0 1,0 0-1,0 0 1,0 0-1,-1 0 0,1 0 1,0 0-1,0 1 0,0-1 1,0 0-1,0 0 0,0 0 1,-4 4 383,1 1 1,0-1-1,0 1 1,-3 6-1,-9 13 181,-8 8 213,-20 36 1,36-53-604,0-1 1,0 1 0,2 1-1,0-1 1,-5 27 0,6-10-77,1 1 0,1 0 0,2 0 0,1 0 0,9 47 0,-8-68-84,1 0 0,1 0 0,0-1 1,0 0-1,1 1 0,1-2 0,0 1 1,0-1-1,1 0 0,14 17 1,-17-23-14,0 1 1,1-1-1,-1 0 1,1-1 0,0 1-1,0-1 1,0 0-1,0 0 1,1-1 0,-1 1-1,1-1 1,-1 0-1,1-1 1,0 0-1,0 1 1,0-2 0,0 1-1,0-1 1,0 0-1,0 0 1,0 0 0,0-1-1,6-2 1,-6 1-15,1 0 0,-1-1 0,0 0 0,0 0 0,0 0 0,0-1 0,-1 0 0,1 0 0,-1 0 0,0-1 0,6-7 0,4-6 43,23-36 1,-34 49-74,20-33 114,-1-1 0,-2 0 0,31-82 0,-46 104-141,-1-1 0,0 1 0,-2-1 1,0 0-1,-1 1 0,-1-1 0,0 0 0,-1 0 0,-1 0 0,-1 0 0,-1 0 0,-7-28 0,8 42-8,1-1-1,-1 1 1,0-1-1,0 1 1,0-1-1,0 1 1,-1 0-1,0 0 1,0 0-1,0 1 1,0-1 0,-1 1-1,1-1 1,-1 1-1,0 0 1,0 0-1,0 1 1,0-1-1,-1 1 1,1 0-1,-1 0 1,1 1-1,-1-1 1,1 1-1,-1 0 1,0 0-1,0 0 1,0 1 0,1 0-1,-1 0 1,0 0-1,0 0 1,-6 2-1,-6 2-27,-1 0 1,1 0-1,0 2 0,1 0 0,-22 11 0,28-11 14,0-1-1,0 2 0,0-1 0,1 2 0,0-1 1,0 1-1,1 0 0,0 1 0,-8 11 1,15-18-124,0 0 0,0 0 0,0 0 0,0 0 0,0 0 0,0 0 0,1 0 0,-1 2 0,0-1-727,1 0 1,0 0-1,1 0 0,-1-1 1,0 1-1,1 0 0,0 3 0,3 19-6698,-8-11 2713,-1 0 1642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 5312,'-22'0'2798,"12"0"1369,96 1 4378,17-1-4826,140-8-2469,-177 0-1352,-38 3-2660,-24 3 456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9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78 4992,'-13'-8'14133,"27"10"-11205,112-12-807,-50 2-1794,240-11 837,118-9-136,-429 27-1089,87-5-419,-33 7-3763,-58 0 3727,19 2-3819,-20-2 4151,1-1 1,-1 0-1,0 0 1,1 1-1,-1-1 1,0 0 0,1 0-1,-1 1 1,0-1-1,0 0 1,1 1-1,-1-1 1,0 0 0,0 1-1,0-1 1,1 1-1,-1-1 1,0 0-1,0 1 1,0-1-1,0 1 1,0-1 0,0 0-1,0 1 1,0-1-1,0 1 1,0-1-1,0 0 1,0 1 0,0-1-1,0 1 1,0-1-1,0 0 1,0 1-1,-1-1 1,1 1 0,0-1-1,-1 1 1,-4 13-3129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1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15 304 7232,'-1'-1'302,"0"1"1,0-1-1,0 0 1,0 1-1,0-1 1,0 0-1,0 0 1,1 0-1,-1 1 1,0-1-1,1 0 1,-1 0-1,0 0 1,1 0-1,-1 0 1,1 0-1,0 0 1,-1-1-1,1 1 1,0 0-1,0 0 0,-1-1 1,1-2 467,1-1 1,-1 1-1,1 0 1,0 0-1,2-5 0,1-9 248,0 7-417,0 1 1,0-1-1,1 1 1,10-16 0,-9 18-447,0 1 0,0-1 0,1 1 0,0 0 0,0 1 0,1 0 0,0 0 0,0 0 0,13-6 0,-17 10-116,15-9 110,1 1 1,0 1 0,1 1-1,23-6 1,89-16 9,-114 27-22,0 0 0,0 1 1,27 1-1,-44 1-112,1 1 1,-1-1-1,0 0 1,1 1-1,-1-1 1,0 1-1,0 0 1,0-1-1,0 1 1,0 0-1,0 1 1,0-1-1,0 0 1,0 0-1,0 1 1,-1-1-1,3 3 1,-2-1 2,0 0 0,0 0 0,-1-1 0,1 1 0,-1 0 0,0 0 0,0 0 0,0 1 0,0-1 0,-1 0 1,1 4-1,-1 5 8,0 0 0,0 0 0,-2 0 1,1 1-1,-6 18 0,1-12-1,0-1 0,-1 0-1,0-1 1,-2 0 0,0 0 0,-1 0-1,-19 23 1,13-20 11,-2-2 0,0 0 0,0 0 1,-2-2-1,-30 20 0,-155 93 498,212-128-392,1 0 1,0 0-1,0-1 1,8 0-1,91-5 278,118-3-278,-172 7-418,10-1-1452,-20 6-4783,-24-3 826,2 2 1825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2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47 189 4480,'0'-41'1445,"0"40"-1388,0-1-1,1 0 0,-1 1 1,0-1-1,0 1 1,-1-1-1,1 0 1,0 1-1,-1-1 0,1 0 1,-1 1-1,1-1 1,-1 1-1,1-1 1,-1 1-1,-1-2 0,-4-8 1550,5 10-1390,1 1-100,-1-1 0,1 1 1,0-1-1,0 1 0,-1 0 1,1-1-1,0 1 1,0-1-1,-1 1 0,1-1 1,0 1-1,0-1 1,0 0-1,0 1 0,0-1 1,0 1-1,0-1 0,0 1 1,0-1-1,0 1 1,0-1-1,0 1 0,0-1 1,0 1-1,1-1 0,-1 1 1,0-1-1,0 1 1,1-1-1,1 24 1105,6 63 127,-1 89 0,-6-99-849,1 300 1650,9 36-288,-26 367 1142,11-727-2888,-40 390 815,44-422-631,74-39-43,-45 14-273,-1 1 0,39 1-1,-31 1 22,491 17 161,-375-2-83,268 19-222,362-25 252,10-24 205,-559 12-330,400-34 348,-8-34 727,-519 58-926,280-35-68,-1 28-107,-350 21 40,4 1 4,75 8 0,-90-1 48,-24-6-54,1-1 0,-1 0 0,0 0-1,1 0 1,-1 0 0,0 0 0,1 1-1,-1-1 1,0 0 0,1 0 0,-1 1-1,0-1 1,1 0 0,-1 0 0,0 1-1,0-1 1,1 0 0,-1 1 0,0-1-1,0 0 1,0 1 0,1-1 0,-1 1-1,0-1 1,0 0 0,0 1-1,0-1 1,0 1 0,0-1 0,0 0-1,0 1 1,0-1 0,0 1 0,0-1-1,0 0 1,0 1 0,0-1 0,0 1-1,0-1 1,0 0 0,-1 1 0,1-1-1,0 0 1,0 1 0,-1-1 0,1 0-1,0 1 1,0-1 0,-1 0-1,1 1 1,-1-1 7,0 1-1,1 0 1,-1-1-1,0 0 1,0 1-1,1-1 1,-1 1-1,0-1 1,0 0-1,0 0 1,1 0-1,-1 1 1,0-1-1,0 0 1,0 0-1,0 0 1,0 0-1,1 0 1,-1 0-1,0 0 1,0-1-1,0 1 1,0 0-1,1 0 1,-1-1-1,0 1 1,0 0-1,1-1 1,-1 1-1,0-1 0,0 1 1,1-1-1,-1 1 1,0-1-1,0-1 1,-2-1 10,-1 0 0,1-1 0,0 0 0,1 1 0,-4-7 0,-3-9-33,1-1 0,1-1 0,0 1 0,2-1 1,0 0-1,-2-38 0,1-178-804,6 155 746,0-297-31,0-23-636,-6 76 470,-18 41-385,15 225 387,-4 0 0,-35-104 1,42 147 170,3 7 4,-1-1 1,-9-18 0,11 26 16,1 1 0,-1-1 1,0 1-1,0 0 1,1 0-1,-2 0 0,1 0 1,0 0-1,0 0 1,-1 0-1,1 0 0,0 1 1,-1 0-1,0-1 1,1 1-1,-5-1 0,-8-1-27,0 0-1,0 1 1,-1 0-1,-17 2 1,-65 6 70,-23 1 288,67-8-211,-323-6-244,59 2 113,-30-1 295,-390 15-366,-56 15-48,634-17 254,-745 24 170,668-30-61,175-4-350,-105-19 0,156 20-70,3 1-228,1 0 1,-1-1-1,1 0 1,0-1-1,-8-3 1,13 6 240,1-1-1,0 0 1,-1 0 0,1 0-1,0 0 1,0 1 0,0-2-1,0 1 1,0 0 0,0 0 0,0 0-1,0 0 1,0-1 0,0 1-1,1 0 1,-1-1 0,1 1-1,-1 0 1,1-1 0,-1 1-1,1-1 1,0 1 0,0-1-1,-1 1 1,1-1 0,0 1 0,0-1-1,1 1 1,-1-1 0,0 1-1,0-1 1,1-1 0,15-39-5284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2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98 175 5312,'0'0'35,"0"0"0,1 0-1,-1 0 1,0 0 0,0 0 0,0 0 0,0 0 0,0 0-1,0 0 1,0 0 0,0 0 0,0 0 0,0 0 0,0 0-1,0 0 1,1 0 0,-1 0 0,0 0 0,0 0 0,0 0-1,0 0 1,0 0 0,0 0 0,0 0 0,0 0 0,0 0-1,0 0 1,0 0 0,1 0 0,-1 0 0,0 0 0,0 0-1,0 0 1,0 0 0,0 0 0,0 0 0,0 0 0,0 0-1,0 0 1,0-1 0,0 1 0,0 0 0,0 0 0,0 0-1,0 0 1,0 0 0,0 0 0,0 0 0,0 0 0,0 0-1,0 0 1,0 0 0,0-1 0,0 1 0,0 0 0,0 0 0,0 0-1,0 0 1,0 0 0,0 0 0,-4-4 582,1 2-399,7-24 13210,-4 6-10398,2 16-2870,0 0 0,0 0 0,1 1 0,-1-1 0,1 1 0,0-1 0,0 1 0,4-4-1,-1 2-121,2-3-16,0 1 0,0 0-1,1 0 1,0 1 0,1 1 0,-1-1-1,1 1 1,0 1 0,0 0-1,16-4 1,-11 4 19,0 1-1,0 1 1,1 0-1,-1 1 1,0 0-1,28 3 1,-37-1 23,1 0 0,0 0 0,-1 1 0,1 0 0,-1 0 0,0 0 0,1 1 0,10 7 1,-16-9-46,1 0 0,-1 0 0,0 0 0,1 0 0,-1 0 0,0 1 0,0-1 0,0 0 0,0 1 0,0-1 0,-1 1 0,1-1 1,0 1-1,-1 0 0,1-1 0,0 3 0,-1-2 1,0 1 0,0-1 0,0 0 0,-1 1 0,1-1 0,-1 0 0,1 0 0,-1 1 0,0-1 0,0 0 0,1 0 0,-2 0 0,1 0 0,0 0 0,-2 3 0,-63 73 291,8-11-185,-62 101 29,118-166-149,0 1 0,1 0 0,-1 0 0,1 0 0,0-1-1,0 2 1,0-1 0,0 0 0,0 0 0,1 0 0,-1 4 0,1-5-3,0 0 0,1 0 0,-1 0 0,0-1 0,1 1 0,-1 0 0,1 0 0,-1 0 0,1 0 0,0-1 0,0 1 0,0 0 0,0-1 0,0 1 0,0-1 0,1 1 0,-1-1-1,0 1 1,1-1 0,1 1 0,7 5 7,1 0 0,-1-1-1,1-1 1,15 6-1,50 14-129,-56-19 107,18 5 42,-11-4-34,-1 2 1,1 0-1,44 24 1,-71-33-1,2 1 32,0 1 0,0-1 0,-1 0 0,1 0 0,0 1 0,-1-1 0,3 3 0,-4-4-9,0 1-1,0-1 0,1 1 1,-1-1-1,0 1 0,0-1 1,0 1-1,1 0 0,-1-1 1,0 1-1,0-1 0,0 1 1,0-1-1,0 1 0,0-1 1,0 1-1,0 0 0,-1-1 1,1 1-1,0-1 1,0 1-1,0-1 0,0 1 1,-1-1-1,1 1 0,0-1 1,-1 1-1,1-1 0,0 0 1,-1 1-1,1-1 0,-1 1 1,1-1-1,0 0 0,-1 1 1,1-1-1,-1 0 0,1 1 1,-1-1-1,0 0 0,-7 5 115,-1 0-1,0 0 1,0-1-1,0-1 1,-11 3-1,-55 12 125,42-11-181,-253 41-405,265-45-717,-31 10 0,5 2-6944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2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649 407 5728,'-5'-7'378,"-2"-1"845,0 1-1,-14-13 1,19 18-894,-1 0 0,0 0 1,0 0-1,0 1 0,0-1 0,0 1 1,0 0-1,0 0 0,0 0 1,-1 0-1,1 0 0,0 1 0,-5-1 1,-6 2 132,1 0 0,0 0 1,0 1-1,-19 6 1,-55 24 803,46-14-590,2 1 0,0 2 0,-43 31 0,70-42-524,0 0-1,1 1 1,0 1 0,1 0 0,1 0-1,0 1 1,0 0 0,-12 26-1,9-13 91,0 0 1,2 0-1,-9 37 0,9-16 180,-5 53 1,11-54 5,1 85 0,5-107-333,1 0 1,0 0-1,2 0 1,1-1-1,13 34 1,-9-33 32,2 0 0,1-1-1,0 0 1,2-1 0,1-1 0,0-1 0,24 24 0,-17-22 91,2-2 1,-1 0 0,2-1 0,1-2-1,49 25 1,-61-35-134,1-1-1,-1 0 1,1-1 0,1-1-1,-1-1 1,1 0 0,-1-1-1,1 0 1,0-2 0,0 0-1,-1-1 1,1 0 0,0-2-1,-1 0 1,17-5 0,12-6 44,0-3 1,-2-1 0,0-2-1,-1-2 1,54-38 0,-40 19 13,55-54 0,-86 72-62,-1 0 0,-2-2 0,0-1 0,-2 0 0,0-2 0,-2 0 0,25-55 0,-20 33-4,-2 0 0,18-70 0,-30 76-85,-1 0-1,-3 0 1,-1-1-1,-2 0 0,-3 0 1,-5-44-1,-5 20-235,-26-92 1,31 137 140,-1 2 1,-2-1 0,0 1-1,-1 0 1,-21-32 0,25 45 43,-1 0-1,0 1 1,-1 0 0,0 0 0,0 1 0,0 0 0,-1 1-1,0 0 1,-1 0 0,1 1 0,-1 0 0,-15-5 0,9 5-19,-1 0 1,0 1 0,0 1-1,0 1 1,0 0-1,-30 2 1,31 1-136,0 0 0,0 2 0,1-1 1,0 2-1,-1 0 0,1 1 0,0 1 0,1 0 0,0 1 0,0 0 0,0 1 0,1 1 0,0 0 0,-13 12 1,8-4-841,1 0 1,1 1-1,-19 27 1,-34 65-4727,35-37 2781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2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41 10048,'-15'-6'3232,"15"6"-3140,0 0 0,0 0 0,0 0 0,1 0-1,-1-1 1,0 1 0,0 0 0,0 0 0,1 0 0,-1 0 0,0 0 0,0 0 0,0 0 0,0 0 0,1 0 0,-1 0 0,0 0 0,0-1 0,0 1 0,0 0 0,1 0 0,-1 0 0,0 0 0,0 0 0,0-1 0,0 1 0,0 0 0,0 0 0,0 0 0,0-1 0,1 1 0,-1 0 0,0 0 0,0 0 0,0-1 0,0 1 0,0 0 0,0 0 0,0 0 0,0-1 0,0 1 0,0 0 0,0 0 0,0 0 0,0-1 0,-1 1 0,1 0 0,0 0 0,0 0-1,0 0 1,0-1 0,0 1 0,0 0 0,0 0 0,-1 0 0,1 0 0,0-1 0,0 1 0,0 0 0,0 0 0,0 0 0,-1 0 0,1 0 0,0 0 0,0 0 0,0 0 0,-1-1 0,1 1 0,81-16 2549,-40 11-2503,0 2 1,73 3-1,-79 1 144,25 3-2880,-52-3 1551,-1 1-1,0 0 1,0 0-1,0 0 1,-1 1 0,10 5-1,8 7-1746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20 102 5632,'-8'-6'1757,"-3"-2"99,11 8-1806,0 0-1,0 0 1,0 0 0,0 0 0,0 0-1,0 0 1,0-1 0,1 1-1,-1 0 1,0 0 0,0 0-1,0 0 1,0 0 0,0 0 0,0 0-1,0 0 1,0 0 0,0 0-1,0 0 1,1 0 0,-1 0 0,0 0-1,0-1 1,0 1 0,0 0-1,0 0 1,0 0 0,0 0-1,0 0 1,0 0 0,0 0 0,0 0-1,0 0 1,0-1 0,0 1-1,0 0 1,0 0 0,0 0-1,0 0 1,0 0 0,0 0 0,0 0-1,0 0 1,0-1 0,0 1-1,0 0 1,0 0 0,0 0 0,0 0-1,0 0 1,0 0 0,-1 0-1,1 0 1,0 0 0,0 0-1,0-1 1,0 1 0,0 0 0,0 0-1,0 0 1,1 29 1289,50 111-150,-27-74-938,49 115 614,-58-151-507,0-1 0,2 0 1,39 49-1,-50-71-91,1 1 0,12 9 0,-18-15-175,1-1 0,-1 0 0,1 0 1,-1 0-1,1 0 0,0 0 0,0 0 0,-1 0 0,1 0 0,0-1 1,0 1-1,0-1 0,0 1 0,0-1 0,0 0 0,0 0 0,0 0 1,0 0-1,-1 0 0,4 0 0,-4-1-38,1 0 1,0 0-1,0 0 0,-1 0 1,1 0-1,0 0 1,-1-1-1,0 1 0,1 0 1,-1-1-1,0 1 0,1-1 1,-1 0-1,0 1 0,0-1 1,1-2-1,1-4 33,1 0-1,3-16 1,33-186 287,-25 116-417,4-36-699,-17 125 261,0 10 114,2 20 84,-4-25 284,12 109-106,-4-33 176,2-1-1,24 85 0,-32-152 123,1 0-1,8 15 0,-11-21-118,1 0 0,0-1-1,0 1 1,0 0 0,1-1 0,-1 1 0,0-1-1,1 1 1,-1-1 0,1 0 0,-1 1-1,1-1 1,-1 0 0,1 0 0,0 0 0,0 0-1,0-1 1,2 2 0,0-2 16,-1 0 0,1-1 0,-1 1 0,0-1 0,1 1 0,-1-1 0,0 0 0,0-1 0,1 1 0,-1-1 0,0 1 0,0-1 0,0 0 0,-1 0 0,6-4 0,6-8 45,-1 0-1,0-1 1,15-24 0,30-55 25,67-141-52,-91 169-51,51-111-180,-85 176 132,2-3-411,-1 0 0,1 0-1,0 1 1,0-1 0,1 0 0,-1 1-1,1-1 1,-1 1 0,1 0 0,6-5-1,-3 8-2679,2 6 1045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27 195 3904,'0'0'55,"0"1"0,-1-1 1,1 0-1,0 1 0,0-1 0,0 1 1,0-1-1,-1 1 0,1-1 0,0 0 1,0 1-1,0-1 0,0 1 0,0-1 1,0 1-1,0-1 0,0 1 0,0-1 1,0 1-1,0-1 0,0 1 0,1-1 1,-1 0-1,0 1 0,0-1 0,0 1 0,1-1 1,-1 0-1,0 1 0,0-1 0,1 1 1,0 0 204,1 0 0,-1 0 0,0 0 0,1-1 0,-1 1 0,1 0 0,-1-1 0,1 1 0,-1-1 0,2 1 0,1 0 265,0 0 1,-1-1-1,1 1 0,0-1 0,-1 0 0,1 0 0,0-1 0,6 0 0,-6-1-327,0 0 0,-1 0 0,1 0 0,0 0 0,-1-1 0,1 0 0,-1 1 0,0-1 0,0-1 0,0 1 0,0 0 0,0-1 0,-1 1 0,0-1 0,1 0 0,-2 0 0,1 0 0,0 0 0,-1 0 0,3-8 0,-2 2-87,-1 0 0,0 0 0,0 0 0,0 0 0,-2 0 0,1-1 0,-4-18-1,3 27-151,1-1-1,-1 0 0,0 1 0,0-1 0,0 0 0,0 1 0,0-1 0,0 1 0,-1-1 0,1 1 1,-1 0-1,-3-4 0,4 5 40,0 0 0,-1 1 0,1-1 0,0 0 0,-1 1 1,1-1-1,0 1 0,-1-1 0,1 1 0,-1-1 0,1 1 0,-1 0 0,1 0 0,-1 0 1,1 0-1,-1 0 0,1 0 0,0 0 0,-1 0 0,1 1 0,-1-1 0,1 1 1,-1-1-1,1 1 0,0-1 0,-1 1 0,0 1 0,-4 1 103,1 1 0,0 0 0,-1 1 0,2-1-1,-1 1 1,0 0 0,1 0 0,0 0 0,0 1 0,1 0 0,0-1-1,-5 12 1,3-6 176,1 1 0,0 0-1,0 0 1,1 0 0,1 0-1,-2 15 1,4-22-185,0 0 0,0-1 1,0 1-1,1-1 0,-1 1 0,1 0 0,0-1 1,0 1-1,1-1 0,-1 0 0,1 1 1,0-1-1,0 0 0,1 0 0,-1 0 0,1 0 1,0-1-1,0 1 0,0-1 0,0 1 0,1-1 1,0 0-1,-1-1 0,1 1 0,0-1 0,0 1 1,0-1-1,0 0 0,1-1 0,-1 1 0,1-1 1,-1 1-1,1-2 0,-1 1 0,1 0 1,0-1-1,6 0 0,15-1-745,36-7 1,-20 2-4475,-7 5 1661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5152,'-3'-3'579,"-8"-11"699,10 13-1103,1 1 1,-1-1 0,1 1 0,0 0 0,-1-1 0,1 1 0,0-1 0,-1 1 0,1-1 0,0 0 0,0 1 0,0-1 0,-1 1 0,1-1 0,0 1 0,0-1 0,0 0 0,0 1 0,0-2 0,1-2 3245,-1 14-3098,29 161 1837,-8-33-1105,-15-103-736,-5-25-100,0 0 1,1 1-1,1-1 1,0 0-1,0 0 1,1-1 0,5 11-1,-8-18-151,0-1 0,0 0 0,0 0 0,0 1 0,0-1 0,0 0 0,0 0 0,0 0 1,1 0-1,-1 0 0,2 0 0,-2 0-23,-1-1 1,1 0 0,0 0-1,-1 1 1,1-1 0,0 0 0,0 0-1,0 0 1,-1 0 0,1 0-1,0 0 1,0 0 0,-1 0-1,1-1 1,0 1 0,0 0-1,-1 0 1,1-1 0,0 1-1,-1 0 1,1-1 0,0 1 0,-1-1-1,1 1 1,0 0 0,-1-1-1,2-1 1,2-3 60,0 0 0,-1 0 1,1 0-1,-1-1 0,0 1 0,0-1 0,2-8 0,14-48-102,-15 47 23,24-95-118,-27 109 62,-1-1 1,0 1-1,1-1 0,-1 1 0,1-1 0,-1 1 0,1 0 1,0-1-1,0 1 0,0 0 0,-1-1 0,1 1 0,2-2 1,-3 3 17,0 0 1,0 0-1,1 0 1,-1 0 0,0 0-1,0 0 1,0 0 0,0 0-1,1 0 1,-1 0-1,0 0 1,0 1 0,0-1-1,0 0 1,0 0 0,1 0-1,-1 0 1,0 0-1,0 0 1,0 0 0,0 0-1,0 0 1,0 1 0,1-1-1,-1 0 1,0 0-1,0 0 1,0 0 0,0 0-1,0 0 1,0 1-1,0-1 1,0 0 0,0 0-1,3 13-198,5 63 147,-4-29 392,12 51 0,-16-97-279,0 0 1,0 0-1,0 0 0,0 0 1,1 0-1,-1 0 1,0 0-1,1-1 0,-1 1 1,1 0-1,-1 0 1,1 0-1,0 0 1,-1-1-1,1 1 0,-1 0 1,1-1-1,0 1 1,0-1-1,0 1 0,-1 0 1,1-1-1,1 1 1,0-1 4,-1 0 0,0 0 0,1 0 0,-1 0 1,0 0-1,1 0 0,-1 0 0,0 0 0,1-1 0,-1 1 1,0 0-1,1-1 0,-1 1 0,2-2 0,4-3 96,0 0 0,0 0 0,0 0 0,5-7 0,-10 10-135,30-33 23,-1-2 0,40-62 0,-40 55-347,-27 37-652,0 1-1,1 1 0,7-8 1,-9 10 2,0 1 1,0 0-1,0 0 0,1 0 1,5-3-1,13-1-2232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3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4992,'0'0'1589,"6"15"1083,-3-5-1658,-1 1 0,0-1 1,-1 0-1,0 1 0,-1 19 0,-3 137 1733,5-92-2886,-2-82-1998,1 0 0,0 0-1,3-8 1,0-3-679,4-18-949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7136,'7'-19'2309,"-7"19"-2296,0 0 1,0 0-1,0 0 1,0 0-1,0 0 0,0 0 1,1 0-1,-1 0 0,0 0 1,0 0-1,0 0 1,0 0-1,0 0 0,0 0 1,0 0-1,0 1 0,0-1 1,0 0-1,0 0 0,1 0 1,-1 0-1,0 0 1,0 0-1,0 0 0,0 0 1,0 0-1,0 0 0,0-1 1,0 1-1,0 0 1,1 0-1,-1 0 0,0 0 1,0 0-1,0 0 0,0 0 1,0 0-1,0 0 1,0 0-1,0 0 0,0 0 1,0 0-1,0 0 0,0 0 1,0 0-1,1 0 1,-1-1-1,0 1 0,0 0 1,0 0-1,0 0 0,0 0 1,0 0-1,0 0 1,0 0-1,0 0 0,0 0 1,0 0-1,0-1 0,0 1 1,0 0-1,0 0 1,0 0-1,0 0 0,0 0 1,0 0-1,2 2 239,1 1-1,-1 0 1,0 0-1,0 0 1,0 1 0,0-1-1,-1 0 1,1 1 0,1 6-1,8 37 1645,-9-38-1625,4 29 675,-2 0 0,1 42 1,-9 77 1052,2-100-1520,-36 481 1675,38-525-1747,0-13-434,0 0 0,0 0 0,1 0 1,-1 1-1,0-1 0,0 0 0,0 0 0,0 0 0,0 0 0,0 0 0,0 0 0,0 0 0,0 0 0,0 0 0,0 0 0,0 0 0,1 0 0,-1 0 0,0 0 1,0 0-1,0 0 0,0 0 0,0 0 0,0 0 0,0 1 0,0-1 0,1 0 0,-1 0 0,0-1 0,0 1 0,0 0 0,0 0 0,0 0 0,0 0 1,0 0-1,0 0 0,0 0 0,1 0 0,-1 0 0,0 0 0,0 0 0,0 0 0,0 0 0,0 0 0,0 0 0,0 0 0,0 0 0,0 0 0,0-1 0,0 1 1,0 0-1,0 0 0,1 0 0,14-25-4136,2-21-669,2-10 1563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21 6240,'7'-21'2005,"-4"26"-921,0 3-755,-2 7 502,-1 0-1,0-1 0,-2 18 0,-1 1 105,-25 314 3853,12-184-4072,6-41-453,-20 194 1106,29-303-1616,-1 1 0,-5 12 0,6-10-351</inkml:trace>
  <inkml:trace contextRef="#ctx0" brushRef="#br0" timeOffset="1">50 416 7232,'-36'-16'3264,"27"21"-2848,4-5 224,10 0-448,0 3-448,4 5 160,4 4-1632,0 8 960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 2656,'-15'-5'9036,"8"4"-8692,0 1-1,-1 0 1,1 0 0,0 1 0,-8 1-1,0 2-174,1 0-1,0 1 1,0 0 0,0 1-1,1 1 1,0 0 0,0 1-1,1 0 1,0 1-1,0 1 1,1-1 0,1 2-1,-12 13 1,3-1 100,2 0 1,0 2 0,2 0-1,0 0 1,-19 51 0,32-71-145,0 0 1,1 0 0,-1 1-1,2-1 1,-1 0 0,0 0-1,1 1 1,0 7 0,1-11-76,-1-1 0,0 0 0,0 0-1,1 1 1,-1-1 0,0 0 0,1 0 0,-1 0 0,1 0 0,0 0 0,-1 0 0,1 0 0,0 0 0,0 0 0,-1 0 0,1 0 0,1 1 0,-1-2-12,1 1 1,-1-1-1,0 1 0,1-1 0,-1 1 1,0-1-1,1 0 0,-1 0 0,1 1 1,-1-1-1,0 0 0,1-1 0,-1 1 1,1 0-1,-1 0 0,0 0 1,1-1-1,1 0 0,3-1 37,-1-1 0,0 1 0,0-1 0,0 0 0,0 0 0,0-1 0,8-7 0,28-34 296,-11 7-237,28-49-1,-26 38-272,-31 48 111,0-1 0,0 1 0,0-1 0,0 1 0,0-1 0,1 1 0,-1 0 0,1 0 0,2-2 0,-4 3 20,1 0 0,-1 0 1,0 0-1,1 0 1,-1 0-1,0 0 1,1 0-1,-1 0 1,0 0-1,1 0 1,-1 0-1,0 0 0,1 0 1,-1 0-1,0 0 1,1 0-1,-1 1 1,0-1-1,0 0 1,1 0-1,-1 0 1,0 0-1,0 1 0,1-1 1,-1 0-1,0 0 1,0 1-1,1-1 1,-1 0-1,0 1 1,0-1-1,0 0 1,0 1-1,0-1 1,1 0-1,-1 1 0,0-1 1,0 0-1,0 1 1,0-1-1,0 0 1,0 1-1,0-1 1,0 0-1,0 1 1,0 0-1,7 48-154,-3-17 211,1 0 1,1 0-1,2 0 1,18 45-1,-23-69-58,-1-3 7,1 1 0,-1-1 0,1 0 1,0 0-1,0 0 0,0 0 1,1-1-1,0 1 0,8 7 1,-12-12-114,1 1 1,0 0-1,0-1 1,0 1-1,0-1 1,0 0-1,0 1 1,0-1-1,0 0 1,0 0-1,0 1 1,0-1-1,0 0 1,0 0-1,0 0 1,0 0-1,1 0 1,-1-1-1,0 1 1,0 0-1,0 0 1,0-1-1,0 1 1,0 0-1,0-1 1,0 1-1,-1-1 1,1 0-1,0 1 1,0-1-1,0 0 1,0 1-1,-1-1 1,1 0 0,0 0-1,0 0 1,4-5-1030,-1-1 0,1 1 0,5-14 1,-6 14 445,18-31-1910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7136,'0'26'5406,"1"52"-3170,8 536 4077,-9-556-6061,7 142 541,-7-191-732,1 5 131,-2-11-167,1 0 0,0 1 0,1-1 1,-1 0-1,0 1 0,1-1 0,0 0 0,0 0 1,0 0-1,1 4 0,-1-7-104,-1 0-1,1 0 1,-1 1 0,1-1-1,-1 0 1,1 0 0,-1 0-1,1 0 1,-1 0 0,1 0-1,-1 0 1,1 0 0,-1 0-1,1 0 1,0 0 0,-1 0-1,1 0 1,-1 0 0,1 0-1,-1-1 1,1 1 0,-1 0-1,0 0 1,1-1 0,-1 1 0,1 0-1,-1-1 1,1 1 0,-1 0-1,0-1 1,1 1 0,-1 0-1,1-1 1,18-19-3011,38-61-5540,-35 47 5496,10-11 387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5152,'0'-10'1860,"1"19"868,1 18-31,18 122 1462,-11-67-2708,-7-66-1194,0 6 262,1-1-1,1 0 0,1 0 0,10 27 0,-15-46-438,1-1 0,-1 1 0,1-1 0,0 0 0,0 1-1,0-1 1,0 0 0,0 0 0,0 1 0,0-1 0,0 0-1,0 0 1,3 1 0,-3-1-33,0-1-1,-1 0 1,1 0-1,0 1 1,0-1-1,0 0 1,0 0-1,0 0 1,0 0-1,0 0 1,0-1-1,0 1 1,0 0-1,0 0 1,0 0-1,0-1 1,0 1-1,0-1 1,0 1-1,0-1 1,0 1-1,-1-1 1,1 1-1,0-1 1,0 0-1,0-1 1,5-3 34,-1-1 1,1 0 0,-2 0 0,1-1 0,-1 0-1,5-8 1,20-50 124,-13 26-152,30-60-476,-34 82 198,-12 17 215,1 0 0,-1-1-1,0 1 1,0 0-1,0 0 1,0 0 0,0 0-1,1 0 1,-1 0-1,0 0 1,0 0 0,0 0-1,0 0 1,1-1-1,-1 1 1,0 0 0,0 0-1,0 0 1,0 0 0,1 0-1,-1 0 1,0 0-1,0 0 1,0 1 0,0-1-1,1 0 1,-1 0-1,0 0 1,0 0 0,0 0-1,0 0 1,1 0-1,-1 0 1,0 0 0,0 0-1,0 1 1,0-1 0,0 0-1,0 0 1,1 0-1,-1 0 1,0 0 0,0 1-1,0-1 1,0 0-1,0 0 1,0 0 0,0 0-1,0 0 1,0 1-1,0-1 1,0 0 0,0 0-1,0 0 1,0 1 0,0-1-1,0 0 1,0 0-1,3 13-65,2 130 37,0 1 1201,-1-120-426,-4-24-685,0 1 0,0 0 1,0-1-1,0 1 0,1 0 1,-1-1-1,0 1 0,0-1 1,1 1-1,-1 0 0,0-1 1,1 1-1,-1-1 0,0 1 1,1-1-1,-1 1 0,1-1 0,-1 1 1,1-1-1,-1 1 0,1-1 1,-1 1-1,1-1 0,0 0 1,-1 0-1,1 1 0,-1-1 1,1 0-1,0 0 0,-1 0 1,2 1-1,0-2 12,-1 0 0,1 0 0,0 0 1,-1 0-1,1 0 0,0 0 0,-1 0 0,0 0 0,1-1 1,-1 1-1,0-1 0,1 1 0,0-3 0,16-25 160,-13 19-178,84-162 98,-49 92-139,-19 38-117,12-24-2662,-10 26-3817,-21 37 5691,0 1 0,-1 0 0,1 0 0,0 0 0,0 0-1,0 0 1,1 0 0,3-2 0,8-2-2225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4736,'5'0'1281,"-3"0"-478,-5 0-157,-12 12 5661,-20 25-5135,24-26-485,1 0-411,0 0 0,1 1 1,0-1-1,1 2 0,1-1 1,0 1-1,0 1 0,1-1 1,1 1-1,-7 28 0,12-38-136,-1 0 1,1-1-1,0 1 0,0-1 0,0 1 0,1-1 0,-1 1 0,1 0 0,1 3 0,-2-6-94,1 0 1,-1 0-1,1 0 1,-1 0-1,1 0 1,-1 0 0,1 0-1,-1 0 1,1 0-1,0-1 1,0 1-1,0 0 1,-1 0-1,1-1 1,0 1-1,0 0 1,0-1-1,0 1 1,0-1-1,0 1 1,0-1-1,0 0 1,0 1-1,1-1 1,-1 0-1,0 0 1,0 0-1,0 1 1,0-1 0,2-1-1,0 1 14,0-1 0,-1 0 0,1 0 0,0 0 0,0 0 0,-1 0-1,1-1 1,-1 1 0,1-1 0,-1 1 0,1-1 0,-1 0 0,0 0 0,0 0 0,3-5 0,4-5 49,14-24 0,-15 22-49,5-7 0,-4 5-126,1 0 0,21-26 0,-19 33-340,-12 9 398,0 0-1,0 0 1,1 0-1,-1 0 1,0 0-1,0 0 0,0 0 1,1 0-1,-1 0 1,0 0-1,0 0 1,0 0-1,1 0 1,-1 0-1,0 0 0,0 0 1,0 0-1,1 0 1,-1 0-1,0 1 1,0-1-1,0 0 1,1 0-1,-1 0 1,0 0-1,0 0 0,0 1 1,0-1-1,0 0 1,1 0-1,-1 0 1,0 0-1,0 1 1,1 2-13,0 1 1,0-1 0,-1 1-1,1 0 1,-1 6-1,0-9 24,2 221 462,-3-116-386,1-104-133,0 5-416,0-1 0,0 1 0,3 8 0,-3-14 337,0-1 0,0 1 0,0 0 0,0-1 0,0 1 1,0 0-1,0-1 0,1 1 0,-1 0 0,0-1 0,1 1 0,-1 0 1,0-1-1,1 1 0,-1 0 0,1-1 0,-1 1 0,0-1 0,1 1 1,0-1-1,-1 1 0,1-1 0,-1 0 0,1 1 0,0-1 0,-1 0 1,1 1-1,0-1 0,-1 0 0,1 0 0,0 1 0,-1-1 0,1 0 1,0 0-1,-1 0 0,1 0 0,0 0 0,0 0 0,-1 0 0,2-1 1,12-7-3458,4-1 1212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26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39 782 4160,'-30'50'2298,"29"-48"-2118,0 0-1,0-1 0,0 1 0,0 0 0,1 0 1,-1 0-1,0 0 0,1 0 0,0 0 0,-1 0 1,1 0-1,0 0 0,0 0 0,0 0 0,0 0 1,0 0-1,1 0 0,-1 0 0,1 0 0,-1 0 1,1 0-1,0 0 0,-1-1 0,1 1 0,0 0 1,0 0-1,1-1 0,-1 1 0,0-1 0,0 1 1,3 2-1,-1-2 114,0 1 0,1-1 1,-1 0-1,0 0 0,0-1 0,1 1 1,-1-1-1,1 1 0,0-1 0,-1 0 1,1 0-1,0-1 0,-1 1 0,1-1 1,6 0-1,-3 0-49,-1-1 0,1 0 0,-1 0-1,1-1 1,-1 0 0,0 0 0,0 0 0,0-1 0,0 0 0,0 0 0,0-1 0,-1 1 0,1-1-1,7-8 1,1-3 87,-1 0 0,0 0-1,-1-1 1,12-21 0,-19 26-239,-1 4-39,-1 1 0,1-1 0,8-9 0,-12 16-52,0 0 1,0 1-1,0-1 1,0 0-1,0 0 1,0 0-1,1 0 1,-1 1-1,0-1 1,0 0-1,0 0 1,0 0-1,0 0 1,0 1 0,0-1-1,0 0 1,0 0-1,1 0 1,-1 0-1,0 0 1,0 0-1,0 0 1,0 1-1,0-1 1,1 0-1,-1 0 1,0 0-1,0 0 1,0 0-1,0 0 1,1 0-1,-1 0 1,0 0 0,0 0-1,0 0 1,0 0-1,1 0 1,-1 0-1,0 0 1,0 0-1,0 0 1,0 0-1,1 0 1,-1 0-1,0 0 1,0 0-1,0 0 1,0 0-1,1 0 1,-1-1-1,0 1 1,0 0-1,0 0 1,0 0 0,0 0-1,0 0 1,1 0-1,-1-1 1,0 1-1,0 0 1,0 0-1,-2 20 118,1-14-66,-5 44 70,3-25 29,-2 30 0,8-33-112,-3-22-26,0 1 0,0 0 0,0-1 0,0 1 1,0 0-1,1-1 0,-1 1 0,0 0 0,0-1 0,1 1 0,-1 0 0,0-1 1,1 1-1,-1-1 0,1 1 0,-1-1 0,1 1 0,-1-1 0,1 1 0,-1-1 1,1 1-1,-1-1 0,1 0 0,0 1 0,-1-1 0,1 1 0,0-2 16,0 1-1,0 0 1,0-1 0,0 1-1,0-1 1,0 1-1,0-1 1,0 0-1,0 1 1,-1-1-1,2-1 1,4-4 47,24-17 63,56-40-456,-76 57 291,0 0 0,1 1-1,-1 0 1,1 1 0,0 0-1,0 1 1,15-3 0,192-40 36,-207 44-12,43-15-54,8-1 9,-62 18 45,0 0 0,1 0-1,-1 0 1,0 0 0,1 0 0,-1 0-1,0 0 1,1 0 0,-1 0 0,0 0 0,0 0-1,1 0 1,-1 0 0,0 0 0,1 0 0,-1 0-1,0 0 1,0 0 0,1 1 0,-1-1 0,0 0-1,0 0 1,1 0 0,-1 0 0,0 1 0,0-1-1,0 0 1,1 0 0,-1 1 0,0-1-1,0 0 1,0 0 0,0 1 0,1-1 0,-1 13-37,-9 15 113,-10 4-81,14-25-5,1 0 1,0 1-1,-5 9 1,1 2-130,-3 10 250,10-27-95,1-1 0,-1 1-1,1-1 1,0 1 0,0 0 0,0-1 0,0 1 0,0 0 0,0-1-1,1 1 1,-1-1 0,0 1 0,1-1 0,-1 1 0,2 2 0,-1-3 9,-1 0 0,1-1 0,0 1 0,-1-1 0,1 1 0,0 0 0,-1-1 1,1 1-1,0-1 0,0 0 0,0 1 0,0-1 0,0 1 0,-1-1 0,1 0 0,0 0 1,0 0-1,0 0 0,0 1 0,0-1 0,0 0 0,0 0 0,0-1 0,0 1 1,0 0-1,0 0 0,-1 0 0,1-1 0,0 1 0,2-1 0,27-14 256,-28 14-257,4-3-1,-1 0 0,1 0 0,-1-1 0,0 0 0,0 0 0,7-9 0,22-38-4,-22 33-14,42-69 118,39-58 39,-41 74-166,30-45 74,11-40-82,-77 125-25,-1-1 0,-1-1 0,9-37 0,-20 53-291,-3 18 322,0-1-1,0 1 1,0 0 0,0 0-1,-1 0 1,1 0 0,0 0 0,0 0-1,0 0 1,0 0 0,0 0-1,0-1 1,0 1 0,0 0-1,-1 0 1,1 0 0,0 0-1,0 0 1,0 0 0,0 0-1,0 0 1,0 0 0,-1 0-1,1 0 1,0 0 0,0 0 0,0 0-1,0 0 1,0 0 0,-1 0-1,1 0 1,0 0 0,0 0-1,0 0 1,0 0 0,0 0-1,0 0 1,0 1 0,-1-1-1,1 0 1,0 0 0,0 0 0,0 0-1,0 0 1,0 0 0,0 0-1,0 0 1,0 0 0,0 1-1,-1-1 1,1 0 0,0 0-1,0 0 1,0 0 0,-22 30-559,15-21 567,-17 27-1,1 1 0,2 1 0,2 1 0,1 0 0,2 2 0,2 0 0,2 0 0,1 1 0,3 1 0,1 0 0,-1 44 0,8-71 19,0 1 1,1-1-1,0 0 1,1 0-1,1 0 1,6 16 0,-8-27 20,1 0-1,0 0 1,0 0 0,0 0 0,1-1 0,0 1 0,0-1 0,0 1 0,1-1 0,-1 0 0,1 0 0,0-1 0,0 1 0,0-1 0,0 0 0,1 0 0,-1 0 0,1-1 0,0 1 0,0-1 0,0 0 0,5 1 0,-3-2-22,-1 0 1,1-1 0,-1 1 0,0-1-1,1-1 1,-1 1 0,1-1 0,-1 0-1,0 0 1,0-1 0,1 0 0,-1 0-1,0 0 1,6-5 0,1 1 8,-1-2 0,-1 0 0,1 0-1,-1-1 1,12-12 0,-12 9 65,0-1 1,-2 0-1,17-26 0,-6 7 41,-15 24-151,0 0 1,0 0-1,0 0 0,-1-1 1,-1 1-1,6-18 1,-9 16-341,-4 15 108,-5 16 111,-1 18 165,-6 44-1,14-63 77,0 0 0,1 0-1,1 0 1,4 24 0,-3-37-27,1 0 1,0 1-1,0-1 0,1 0 1,0 0-1,0-1 0,0 1 0,6 7 1,-6-10-242,0 0 1,1 1-1,0-1 1,0-1-1,4 5 1,-5-6-286,-1 0 1,1-1-1,0 1 1,-1-1-1,1 1 0,0-1 1,0 0-1,0 0 1,4 1-1,9 2-1832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21 6560,'19'-17'2117,"-18"17"-2081,-1 0 0,0-1 1,0 1-1,1 0 0,-1 0 0,0-1 0,0 1 0,1 0 1,-1 0-1,0 0 0,1 0 0,-1-1 0,0 1 0,1 0 1,-1 0-1,0 0 0,1 0 0,-1 0 0,0 0 1,1 0-1,-1 0 0,1 0 0,2 0-360,14-1 2580,-17 1-2166,0 0-1,1 1 1,-1-1-1,1 0 1,-1 0 0,0 0-1,1 0 1,-1 1-1,1-1 1,-1 0-1,0 0 1,1 1-1,-1-1 1,0 0 0,1 1-1,-1-1 1,0 0-1,0 1 1,1-1-1,-1 1 1,0-1 0,0 0-1,0 1 1,0-1-1,1 1 1,-1-1-1,0 0 1,0 1-1,0-1 1,0 1 0,0-1-1,0 1 1,0-1-1,0 1 1,0-1-1,0 0 1,-1 1-1,1-1 1,0 1 0,-4 13 668,0 0 0,-1-1 1,-10 19-1,8-17-314,-22 44 278,-4-1 1,-1-1 0,-49 59-1,65-92-635,-85 112 325,77-97-205,-33 65-1,46-78-145,-48 110 342,57-125-362,-1-1 0,-8 17 0,13-27-70,0 0 1,0 0-1,0 0 0,0 0 1,0 0-1,0 0 1,0 0-1,0 0 0,0 1 1,0-1-1,0 0 0,0 0 1,0 0-1,0 0 0,0 0 1,0 0-1,-1 0 1,1 0-1,0 0 0,0 1 1,0-1-1,0 0 0,0 0 1,0 0-1,0 0 0,0 0 1,0 0-1,0 0 1,0 0-1,0 0 0,0 0 1,0 0-1,-1 0 0,1 0 1,0 0-1,0 0 0,0 0 1,0 0-1,0 0 1,0 0-1,0 0 0,0 0 1,0 0-1,-1 0 0,1 0 1,0 0-1,0 0 0,0 0 1,0 0-1,0 0 1,0 0-1,0 0 0,0 0 1,0 0-1,0 0 0,-1 0 1,1 0-1,0 0 0,0 0 1,0 0-1,0 0 1,0 0-1,0 0 0,0 0 1,0 0-1,0-1 0,0 1 1,0 0-1,0 0 0,-1-8-1026,1 6 664,2-23-3611,5-30 0,-2 25 1404,3-16-63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6976,'-1'-7'542,"0"1"141,0 1 0,0-1 0,0 0 0,-3-5 0,4 27 6114,2 36-5909,7 16-465,4 0 0,34 109 0,-46-175-549,1 5-423,1 0-1,-1 0 1,6 9-1,-6-13 146,-1-1-1,1 0 0,0 0 1,-1 0-1,1-1 0,0 1 1,0 0-1,0-1 0,1 1 1,-1-1-1,0 0 1,0 0-1,3 2 0,21 5-2693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680 9 7232,'0'-1'143,"-1"1"0,1-1 1,0 1-1,0 0 0,0-1 0,-1 1 1,1-1-1,0 1 0,0 0 0,-1-1 1,1 1-1,0 0 0,-1-1 0,1 1 0,0 0 1,-1 0-1,1-1 0,-1 1 0,1 0 1,0 0-1,-1 0 0,1-1 0,-1 1 1,1 0-1,0 0 0,-1 0 0,1 0 1,-1 0-1,1 0 0,-1 0 0,1 0 1,-1 0-1,1 0 0,-1 0 0,1 0 1,0 0-1,-1 0 0,1 1 0,-1-1 1,-24 7 1154,20-6-1110,-55 17 788,-112 36 714,136-40-1176,1 1 1,-56 32-1,81-41-427,0 0-1,1 1 0,0 0 1,1 1-1,-1 0 0,1 0 1,1 0-1,0 1 0,0 1 1,1-1-1,0 1 0,0 0 1,-5 15-1,9-20-17,1 1-1,-1-1 1,1 1-1,0 0 1,0 0-1,1-1 1,0 1-1,0 0 1,0 0-1,1 0 1,0-1-1,2 10 1,0-7 18,0 0 1,0 0 0,1 0 0,0 0 0,1-1 0,0 1 0,8 9-1,7 4 276,1-1 0,1-1 0,44 31 0,-62-48-315,28 18 343,-20-13 224,20 15 1,-32-22-609,0 0 0,0 0 0,0 0 0,0 0 0,0 0 0,0 0 0,0 0 0,0 0 0,0 0 1,0 0-1,0 0 0,0 0 0,1 0 0,-1 0 0,0 1 0,0-1 0,0 0 0,0 0 0,0 0 0,0 0 1,0 0-1,0 0 0,0 0 0,0 0 0,0 0 0,0 0 0,0 0 0,0 0 0,0 0 0,0 0 0,0 0 1,0 0-1,0 1 0,0-1 0,0 0 0,-1 0 0,1 0 0,0 0 0,0 0 0,0 0 0,0 0 1,0 0-1,0 0 0,0 0 0,0 0 0,0 0 0,0 0 0,0 0 0,0 0 0,0 0 0,0 0 0,0 0 1,0 0-1,0 0 0,0 0 0,0 0 0,0 0 0,-1 0 0,1 0 0,0 0 0,0 0 0,0 0 0,0 0 1,0 0-1,-8 1 289,-19-1 13,-106-11-474,90 6-938,-23-4-3865,4-5-3958,28 2 4329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5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46 4320,'-8'-6'15994,"-31"-12"-14314,22 12-1310,-1 2 0,0 0 0,-27-3 0,36 7-318,1-1 0,-1 2 0,0-1 0,1 1 0,-1 0 0,0 1 0,1 0 0,0 1 0,-14 5 0,-7 5-6,9-5-37,0 2-1,1 0 1,0 1 0,0 0-1,1 2 1,-17 15 0,22-15 95,1 0 1,-17 23-1,24-28-59,-1 1 1,2 0-1,-1 0 0,1 0 0,1 1 0,-4 13 0,3-5 29,1 0 0,1 1-1,1-1 1,1 1 0,0-1 0,2 0 0,0 1 0,1-1 0,0 0-1,2 0 1,0 0 0,1-1 0,1 0 0,17 32 0,-17-36 27,1 0 0,1 0 0,0-1 0,1 0 0,0 0 0,0-1 1,2-1-1,-1 0 0,1 0 0,1-1 0,-1-1 0,2 0 0,-1 0 1,1-2-1,0 1 0,0-2 0,1 0 0,22 4 0,18-3-8,105-2 1,-105-4-547,-32-1-907,-12-1-1379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4:5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9056,'0'0'138,"0"0"1,-1 0 0,1 0 0,0 0 0,0 0-1,0 0 1,-1 0 0,1 0 0,0 0-1,-3 2 2083,3-2-2083,0 0 1,0 0 0,0 0 0,0 1-1,0-1 1,0 0 0,0 0 0,0 0-1,0 1 1,0-1 0,0 0 0,0 0-1,0 0 1,0 1 0,0-1 0,0 0 0,0 0-1,0 1 1,-3 16 3318,1-2-2796,-17 45 1176,11-35-1313,-9 40 0,-49 357 1194,60-288-502,2-121-143,2-13-301,4-7-335,-1-1-265,1 1-1,-1-1 0,1-12 1,1-15 43,17-145 11,3-25 188,-14 146-206,25-83 0,-27 110-221,-6 26 5,0 0 1,1-1-1,-1 1 1,1 0-1,6-11 1,-8 17 5,0 0 0,0 0 0,0-1 0,0 1 0,0 0 0,0 0 0,0 0 0,0 0 0,1 0 0,-1 0 0,0 0 0,0-1 0,0 1 0,0 0 0,0 0 0,0 0 0,1 0 0,-1 0 0,0 0 0,0 0 0,0 0 0,0 0 0,0 0 0,1 0 0,-1 0 0,0 0 0,0 0 0,0 0 0,0 0 0,1 0 0,-1 0 0,0 0 0,0 0 0,0 0 0,0 0 0,0 0 0,1 0 0,-1 0 0,0 0 0,0 0 0,0 0 0,0 0 0,0 1 0,0-1 0,1 0 0,-1 0 0,0 0 0,0 0 0,7 11 19,3 15 133,-1 14-112,-1 0 0,3 49-1,-3-24 47,1 2-10,4 0-1,2 0 0,29 78 1,-42-140-33,1 0 0,-1 0 0,7 8 0,-9-12-23,1 1 1,0-1-1,0 0 0,0 0 0,0 0 1,0 0-1,0 0 0,1 0 1,-1 0-1,0 0 0,0 0 1,1 0-1,-1-1 0,0 1 0,1 0 1,-1-1-1,1 1 0,1-1 1,0 0 4,-1-1 1,1 0-1,-1 0 1,1 0-1,-1-1 1,1 1-1,-1-1 1,1 1-1,-1-1 1,0 0 0,0 0-1,0 0 1,0 0-1,0 0 1,-1 0-1,3-4 1,16-33 145,-1-1-1,23-73 1,48-145-281,-80 226-4,-9 25 48,1 0-1,1 0 0,-1 0 0,1 0 0,0 0 0,1 0 0,-1 1 0,6-8 0,-8 14 65,-1 0 0,0 0 0,0-1 0,0 1 0,1 0 1,-1 0-1,0-1 0,0 1 0,1 0 0,-1 0 0,0 0 0,0-1 0,1 1 0,-1 0 0,0 0 0,1 0 0,-1 0 0,0 0 0,0 0 0,1 0 0,-1 0 0,0 0 0,1 0 0,-1 0 0,0 0 0,1 0 0,-1 0 0,0 0 0,1 0 0,-1 0 0,0 0 0,1 0 0,-1 0 0,0 0 0,1 0 0,-1 1 0,0-1 0,0 0 0,1 0 0,-1 0 0,0 1 0,0-1 0,1 0 0,-1 0 0,0 1 0,0-1 0,0 0 0,0 0 0,1 1 0,7 19 27,-7-18-17,10 44 285,11 79 1,-15-81-257,33 250-403,-40-282-855,2 7-406,2-8-4478,1-8 2805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0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0 944 4480,'0'0'1445,"14"-8"1616,9-1 76,43-23 0,-50 22-2751,0-1-1,-1 0 1,0-1-1,-1-1 0,23-25 1,-7 1 578,31-51 1,20-48 607,-20 31-7,-50 88-1206,-7 11-87,0 0 1,0 0 0,-1-1 0,4-9 0,-7 50-129,-1-17-122,-2 22-33,2 1 0,1 0 0,8 57 1,-6-87 57,3 15 44,11 37 0,-14-54-47,1-1-1,0 0 1,0 0 0,1 0 0,0-1-1,0 1 1,1-1 0,0 0 0,8 8-1,-10-11 4,1-1 0,0 1-1,-1-1 1,1 0 0,0 0 0,0 0-1,0-1 1,0 1 0,1-1 0,-1 0-1,0 0 1,1-1 0,-1 1 0,0-1-1,1 0 1,-1 0 0,1 0 0,5-2-1,0 0-4,0 0 0,0-1-1,-1 0 1,0 0 0,1-1-1,-1 0 1,10-7 0,-4 0 28,0 0 0,-1-1 0,-1 0 0,0-1 0,-1-1 0,0 0 0,19-29 0,-13 12 9,-1 0-1,-1-1 1,12-40-1,-23 58-27,0 0-1,2-19 1,-6 28-89,0-1 1,-1 1-1,0-1 1,0 1-1,0 0 0,0-1 1,-1 1-1,0 0 1,-3-9-1,4 12 5,0 1 0,-1 0 0,1 0 1,0 0-1,-1 0 0,0 0 0,1 0 0,-1 0 0,0 0 0,1 0 0,-1 0 0,0 0 1,0 0-1,0 1 0,0-1 0,0 0 0,0 0 0,0 1 0,0-1 0,0 1 0,-2-1 1,2 1-3,0-1 0,-1 1 1,1 1-1,0-1 1,0 0-1,-1 0 1,1 0-1,0 1 1,-1-1-1,1 1 1,0-1-1,0 1 1,0-1-1,0 1 1,0 0-1,-2 0 1,-2 3-39,1 1-1,-1-1 1,1 1-1,0-1 1,0 1 0,-6 10-1,4-3 65,1-1-1,1 1 0,0 0 1,0 1-1,1-1 1,1 0-1,0 1 0,0 0 1,1-1-1,1 1 1,1 0-1,2 23 0,-1-23 30,1 0-1,0 0 1,1-1-1,0 1 1,1-1-1,0 0 1,1-1-1,0 1 0,1-1 1,0 0-1,1-1 1,14 16-1,-15-19 71,0-1-1,0 0 1,0-1-1,1 1 0,0-2 1,0 1-1,1-1 1,-1 0-1,1-1 1,0 0-1,0 0 0,15 2 1,-20-5-62,0 0 1,-1-1-1,1 1 1,-1-1-1,1 1 1,-1-1-1,1 0 0,-1 0 1,0-1-1,1 1 1,-1-1-1,0 0 1,0 0-1,0 0 1,0 0-1,-1 0 1,1 0-1,0-1 0,3-4 1,2-3 38,-1 0 1,-1 0-1,0-1 1,7-15 0,55-155 297,-20 44-155,13-54-231,-55 167-51,3-6-4,-2-1 1,-1 0 0,4-62 0,-12 84-336,-1 10-77,-4 15-21,-12 38 190,-14 70 0,-2 59 292,23-114-7,-40 260 141,36-235-60,-55 269 583,64-339-358,-17 43 0,23-64-212,-1 0-1,1 0 1,-1 0-1,1-1 1,-5 5-1,6-6-48,0-1-1,0 0 1,-1 0-1,1 1 0,0-1 1,0 0-1,-1 0 0,1 0 1,0 0-1,0 0 1,-1 1-1,1-1 0,0 0 1,0 0-1,-1 0 0,1 0 1,0 0-1,-1 0 0,1 0 1,0 0-1,0 0 1,-1 0-1,1 0 0,0 0 1,-1 0-1,1 0 0,0 0 1,0 0-1,-1-1 1,0 1 16,0-1-1,1 0 1,-1 0 0,0 0 0,1 0 0,-1 0 0,1 1 0,-1-1 0,1 0 0,-1 0 0,1 0 0,0 0 0,-1-2 0,-3-21-28,0 0 0,2 0 0,0-1 1,2 1-1,1 0 0,0-1 1,7-25-1,-4 32-52,2 0-1,0 0 1,11-23-1,-11 28 7,-2 4 17,1 1-1,-1-1 1,1 1 0,1 0 0,0 0-1,0 1 1,0 0 0,1 0 0,0 0 0,0 1-1,1 0 1,0 0 0,0 1 0,0 0-1,1 0 1,-1 1 0,1 0 0,0 1 0,1 0-1,9-2 1,54-11 103,-18 5-25,105-36-1,-144 41-4,0-1 0,0-1 0,-1-1 0,0 0 0,-1 0 0,1-2-1,-2 0 1,0 0 0,0-2 0,17-21 0,-13 8 44,-1 0-1,-1-2 0,-1 1 1,16-50-1,-28 73-56,-1-1-1,0 0 0,0 1 1,0-1-1,0-6 1,-1 10-49,0 0 0,0 0 0,0-1 1,0 1-1,0 0 0,0-1 0,0 1 0,-1 0 1,1 0-1,-1-1 0,1 1 0,-1 0 0,1 0 0,-1 0 1,0 0-1,1 0 0,-1 0 0,0 0 0,0 0 1,0 0-1,0 0 0,-1-1 0,1 2-4,1-1 0,-1 1-1,0 0 1,0-1 0,1 1-1,-1 0 1,0 0 0,0 0 0,1-1-1,-1 1 1,0 0 0,0 0-1,1 0 1,-1 0 0,0 1-1,0-1 1,0 0 0,1 0 0,-1 0-1,-1 1 1,-15 11-230,10-5 198,0 1-1,-8 10 1,13-14 30,-8 10 26,1 0-1,1 0 1,0 1-1,1 0 1,1 1 0,0-1-1,-3 20 1,6-22 16,0 0-1,1 0 1,1 0-1,0 1 1,1-1-1,0 1 1,1-1-1,1 0 1,3 16 0,-3-23 17,0 0 0,0-1 0,0 0 1,1 1-1,0-1 0,0 0 1,0 0-1,1-1 0,0 1 1,0-1-1,5 5 0,-7-7 1,0 0-1,0 0 1,1-1 0,-1 1-1,0-1 1,1 0-1,-1 1 1,1-1-1,-1 0 1,1-1-1,-1 1 1,1 0-1,0-1 1,-1 1-1,1-1 1,0 0-1,-1 0 1,1 0-1,0 0 1,0-1-1,-1 1 1,1-1-1,0 1 1,-1-1-1,1 0 1,2-1-1,0-1-1,0-1 0,0 1 0,-1-1 0,1 0-1,-1 0 1,0 0 0,6-8 0,23-37 7,-27 41-39,125-215 266,-22 58-502,-105 157 232,2-1-43,-6 10 38,0-1 0,0 0 0,0 0 0,0 0 0,0 0 0,0 0 0,0 0 0,0 0 0,0 0 0,0 0 0,0 0 0,0 0 0,0 0 0,0 0 0,0 0 0,1 0 0,-1 0 0,0 0 0,0 0 0,0 0 0,0 0 0,0 0 0,0 0 1,0 0-1,0 0 0,0 0 0,0 0 0,0 0 0,0 0 0,0 0 0,0 0 0,0 0 0,0 0 0,0 0 0,1 0 0,-1 0 0,0 0 0,0 0 0,0 0 0,0 0 0,0 0 0,0 0 0,0 0 0,0 0 0,0 0 0,0 0 0,0 0 0,0 0 0,0 0 0,0 0 0,0 0 0,0 0 0,0-1 0,0 1 0,0 0 0,1 2 7,-1 0 0,1 0-1,0 0 1,-1 0 0,1 0-1,0-1 1,0 1-1,0 0 1,0 0 0,3 2-1,2 6 49,16 28-20,2-2 0,1 0-1,34 38 1,-41-53 74,-8-9-108,0-1 0,0 0 0,21 16 0,-27-24 38,0 0 1,0 0-1,1-1 0,-1 0 0,0 0 0,1 0 0,0 0 0,-1-1 0,1 1 0,0-1 0,0 0 0,-1-1 1,1 1-1,0-1 0,5 0 0,-5-1-10,-1 0 0,0 0 1,1-1-1,-1 1 0,0-1 0,0 0 1,0 0-1,0 0 0,0-1 1,-1 1-1,1-1 0,3-4 0,1-1 13,0 0-1,0-1 1,7-12-1,6-9 31,-2-2 0,-1-1 0,-2 0 0,13-37 0,-18 33-6,-11 35-69,1-1-1,-1 0 1,0 1-1,0-1 1,0 1-1,0-1 0,0 0 1,0 1-1,-1-1 1,-1-4-1,2 7-2,0-1-1,0 1 1,0-1 0,-1 1-1,1-1 1,0 1 0,0-1-1,-1 1 1,1 0 0,0-1-1,-1 1 1,1-1 0,-1 1-1,1 0 1,0-1 0,-1 1-1,1 0 1,-1 0 0,1-1-1,-1 1 1,1 0 0,-1 0-1,1 0 1,-1 0 0,1-1-1,-1 1 1,1 0 0,-1 0-1,1 0 1,-1 0 0,1 0-1,-1 0 1,1 0 0,-1 1-1,1-1 1,-1 0 0,1 0-1,-1 0 1,1 0 0,-1 1-1,1-1 1,-1 0 0,1 0-1,-1 1 1,1-1 0,0 0-1,-1 1 1,1-1 0,-1 1-1,1 0 1,-3 1-34,0 1 0,0 0 0,1 0 0,0 0 0,-5 7 0,0 6 58,0 1-1,1 0 0,0 1 0,2-1 0,0 1 0,1 0 0,1 0 1,0 0-1,2 0 0,0 1 0,1-1 0,0 0 0,8 28 0,-8-41 21,0 0-1,1 0 1,0 0-1,0 0 0,0-1 1,4 7-1,-5-10-11,0 0-1,-1 0 0,1 0 0,0 0 0,0 0 0,0 0 1,0 0-1,0-1 0,0 1 0,0 0 0,0-1 1,0 1-1,0-1 0,1 1 0,-1-1 0,0 1 1,0-1-1,1 0 0,-1 0 0,0 0 0,0 1 1,1-1-1,-1 0 0,0-1 0,0 1 0,1 0 1,-1 0-1,0 0 0,0-1 0,0 1 0,1-1 1,1 0-1,11-7 37,0-1 0,0 0 0,-1-1 0,16-15 0,-2 3-10,51-40 71,157-92 0,-226 148-166,-7 5 31,0 0 0,0-1-1,0 1 1,-1 0 0,1 1 0,0-1 0,0 0-1,0 0 1,1 1 0,-1-1 0,0 1-1,0 0 1,0-1 0,0 1 0,0 0-1,4 1 1,-6-1 16,1 0-1,-1 0 1,0 0 0,0 0-1,1 0 1,-1 1 0,0-1-1,0 0 1,1 0 0,-1 0-1,0 1 1,0-1 0,0 0-1,1 0 1,-1 1-1,0-1 1,0 0 0,0 0-1,0 1 1,0-1 0,0 0-1,1 0 1,-1 1 0,0-1-1,0 0 1,0 1 0,0-1-1,-1 14-20,-6 17 82,5-26-52,-31 91 72,17-53 150,10-28-134,4-12-85,0 1-1,1-1 1,-1 0-1,1 1 1,0-1-1,0 1 1,0-1-1,1 1 1,-1 0-1,1 4 1,0-8-5,0 0 1,0 1-1,0-1 1,0 0 0,0 1-1,1-1 1,-1 0-1,0 0 1,0 1-1,0-1 1,0 0 0,0 0-1,1 0 1,-1 1-1,0-1 1,0 0-1,1 0 1,-1 0 0,0 1-1,0-1 1,1 0-1,-1 0 1,0 0-1,0 0 1,1 0 0,-1 0-1,0 0 1,1 1-1,-1-1 1,0 0-1,0 0 1,1 0 0,-1 0-1,0 0 1,1 0-1,-1 0 1,0-1 0,0 1-1,1 0 1,-1 0-1,0 0 1,1 0-1,-1 0 1,0 0 0,0 0-1,1-1 1,-1 1-1,0 0 1,0 0-1,0 0 1,1-1 0,-1 1-1,0 0 1,0 0-1,1-1 1,13-14 105,-13 13-82,54-68 47,-4 4 6,-44 57-118,1 0-1,1 1 1,0 0 0,17-12-1,-25 20 32,0-1 0,0 1 0,0-1 0,0 1 0,0-1-1,0 1 1,0-1 0,0 1 0,0 0 0,0 0-1,0-1 1,0 1 0,0 0 0,1 0 0,-1 0 0,2 0-1,-2 1 1,-1-1 0,1 0 0,0 1 0,-1-1 0,1 0 0,-1 1 0,1-1 0,0 1-1,-1-1 1,1 1 0,-1-1 0,0 1 0,1 0 0,-1-1 0,1 1 0,-1-1 0,0 1-1,1 0 1,-1 0 0,2 5-20,-1-1 0,0 1 0,0-1-1,-1 1 1,1 7 0,-1 0 65,3 13 143,12 46 1,-15-70-163,1 0 0,-1-1 0,1 1 1,-1-1-1,1 1 0,0 0 0,0-1 1,0 0-1,1 3 0,-1-4-11,-1 1 0,1-1 1,0 1-1,-1-1 0,1 0 0,0 1 0,-1-1 1,1 0-1,0 1 0,0-1 0,-1 0 0,1 0 1,0 0-1,0 1 0,-1-1 0,1 0 0,0 0 1,0 0-1,0 0 0,-1-1 0,1 1 0,0 0 1,0 0-1,-1 0 0,2-1 0,8-3 25,-1-1 0,1 0-1,-1-1 1,0 0 0,9-9 0,6-3 15,37-22-48,1 2 0,71-31 0,-25 16-330,-122 60 276,0 0 0,0 1 1,1 0-1,0 1 0,0 1 1,1 0-1,0 0 0,-18 23 1,21-23 81,1 0 0,1 1 0,-1 1 1,2-1-1,-1 1 0,2 0 0,-1 0 1,2 1-1,0-1 0,0 1 0,-2 19 1,5-26-25,1-1 0,0 1 0,0 0 1,0 0-1,1 0 0,1 6 0,-1-9 1,0 0 1,0 0-1,0-1 0,0 1 0,0 0 0,1-1 0,-1 1 0,1-1 1,-1 1-1,1-1 0,0 0 0,0 0 0,0 0 0,3 3 0,0-3 32,-1 1-1,1 0 0,-1-1 0,1 0 0,0 0 0,0 0 0,0-1 0,0 0 0,0 0 1,0 0-1,0 0 0,0-1 0,1 0 0,-1 0 0,0 0 0,0-1 0,0 0 0,9-2 1,0-1 14,-1-1 1,0 0 0,0-1 0,0-1 0,18-12 0,1-5-18,-1-1 1,50-52-1,17-15-137,-73 73 79,-9 7 47,0-1 0,-1-1 0,0 0 0,19-24-1,-34 38-23,1-1 0,-1 1 0,1-1 0,-1 0 0,1 1 0,-1-1 0,1 0 0,-1 1 0,0-1 0,0 0 0,1 0 0,-1 1 0,0-1 0,0 0 0,0 0 1,0 0-1,0 1 0,0-1 0,0 0 0,0 0 0,0 0 0,0 0-10,-1 1 1,1-1 0,-1 1 0,1-1 0,0 1 0,-1 0-1,1-1 1,-1 1 0,1 0 0,-1-1 0,1 1 0,-1 0 0,1-1-1,-1 1 1,1 0 0,-1 0 0,0 0 0,1 0 0,-1 0-1,0-1 1,-3 1-19,1 0-1,0 0 1,-1 0-1,1 1 0,0-1 1,0 1-1,0 0 1,-4 0-1,1 2 56,-1 1-1,1-1 1,0 1-1,0 0 1,1 0-1,-1 0 1,1 1-1,0 0 1,0 0-1,1 1 1,-7 8 0,6-5 22,0-1 0,0 1 0,1 0 0,1 0 0,-1 1 0,1-1 0,-2 20 0,3-19-13,1 0 0,0 1 0,1-1 0,0 1 0,1-1 0,0 1 0,1-1 0,0 0 0,0 0 0,1 0-1,0 0 1,1 0 0,0 0 0,1-1 0,0 0 0,11 15 0,-11-18-18,1 0 0,1-1 0,-1 1-1,1-1 1,0-1 0,0 1-1,1-1 1,-1-1 0,1 1 0,0-1-1,0 0 1,0-1 0,0 0-1,0 0 1,1-1 0,-1 0 0,1-1-1,12 0 1,-7 0-170,0-1 0,-1-1 0,1 0 0,0-1 0,-1-1 0,0 0 0,0 0 0,0-2 0,0 1 0,18-13 0,-18 9-922,-1 0 1,0-1-1,-1 0 1,0-1-1,17-24 0,8-13-2173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1035 8896,'-19'-7'2869,"18"7"-2833,1 0 1,0 0-1,0 0 0,-1-1 0,1 1 1,0 0-1,0 0 0,-1 0 1,1 0-1,0 0 0,0 0 1,0-1-1,-1 1 0,1 0 0,0 0 1,0 0-1,0 0 0,-1-1 1,1 1-1,0 0 0,0 0 1,0-1-1,0 1 0,0 0 0,0 0 1,0-1-1,-1 1 0,1 0 1,0 0-1,0-1 0,-1-2 200,0 0-1,0 0 0,1 0 0,-1 0 1,0 0-1,1 0 0,0 0 0,0 0 1,0 0-1,0 0 0,0 0 0,1 0 1,0 0-1,-1 0 0,1 0 0,0 0 1,3-6-1,9-19 929,1 1 1,31-45-1,-35 58-1040,22-28 352,-3-1 0,34-67 0,21-77 226,35-69 617,-89 204-970,33-65 1110,-59 106-1130,-4 11-327,0 0 0,0 0 0,0 0-1,0 0 1,0 0 0,0 0-1,0 0 1,0-1 0,0 1 0,0 0-1,0 0 1,0 0 0,0 0-1,0 0 1,0 0 0,0 0 0,0 0-1,0 0 1,0 0 0,0-1-1,0 1 1,0 0 0,-1 0 0,1 0-1,0 0 1,0 0 0,0 0-1,0 0 1,0 0 0,0 0 0,0 0-1,0 0 1,0 0 0,0 0-1,0 0 1,0 0 0,-1 0 0,1 0-1,0 0 1,0 0 0,0 0-1,0 0 1,0-1 0,0 1 0,0 1-1,0-1 1,0 0 0,0 0-1,-1 0 1,1 0 0,0 0 0,0 0-1,-2 1-9,1 0 0,-1 1 0,0-1 0,1 1 0,-1 0 0,1-1-1,0 1 1,0 0 0,-1 0 0,0 2 0,-9 18-35,-9 24 0,1 2 38,-19 33 35,-95 150-1,-118 138 275,13 17 1018,225-360-986,12-20 203,3-5-284,9-9-14,80-92 111,146-147-304,-31 23-64,18-30-181,-217 247 183,0 0-1,15-12 1,-21 19 14,-1 0 0,0 0 0,0 0 0,0 0 0,1-1 0,-1 1 0,0 0 0,0 0 0,1 0 0,-1 0 0,0 0 0,1 0 0,-1 0 0,0 0 0,0 0 0,1 0 0,-1 0 0,0 0 0,1 0 0,-1 0 0,0 0 0,0 0 0,1 0 0,-1 0 0,0 0 0,0 0 0,1 0 0,-1 0 0,0 0 0,0 1 0,1-1 0,-1 0 0,0 0 0,0 0 0,1 1 0,-1-1 0,0 0 0,0 0 0,0 0 0,0 1 0,1-1 0,-1 0 0,0 0 0,0 1 0,0-1 0,0 0 0,0 0 0,0 1 0,0-1 0,0 0 0,0 1-1,0-1 1,0 0 0,0 1 0,1 19 22,-3-2 28,0 1-1,-2-1 0,-7 25 0,-24 54-79,18-57 141,-12 54 1,28-91-99,0 0 1,1 1-1,-1-1 1,1 0 0,0 1-1,0-1 1,0 0-1,1 1 1,-1-1-1,1 0 1,-1 1-1,1-1 1,3 6 0,-3-7-2,0 0 0,0-1 1,0 1-1,1-1 0,-1 1 1,0-1-1,1 0 0,-1 1 1,1-1-1,0 0 0,-1 0 1,1 0-1,0 0 0,0 0 1,0-1-1,-1 1 0,1-1 0,0 1 1,0-1-1,0 1 0,0-1 1,0 0-1,0 0 0,0 0 1,0 0-1,3-1 0,30-3 84,0-1-1,0-2 0,0-2 1,-1-1-1,57-25 0,-55 18-105,-2-1 0,0-2 0,-1-1 0,-1-2 0,33-30 0,-44 33-16,-13 12-85,1 0 0,-1 0 1,13-7-1,-21 15 101,0 0 0,1 0 0,-1 1-1,0-1 1,1 0 0,-1 0 0,0 0 0,0 1 0,1-1 0,-1 0-1,0 1 1,0-1 0,0 0 0,0 0 0,1 1 0,-1-1 0,0 0-1,0 1 1,0-1 0,0 0 0,0 1 0,0-1 0,0 0-1,0 1 1,0-1 0,0 0 0,0 1 0,0-1 0,0 1 0,0-1-1,-4 15-36,0 0 0,-1 0 0,0 0 0,-1-1 0,-1 0 0,-9 15 0,-7 16-24,15-29 123,1 0 0,1 0 0,1 0 0,0 1 0,1 0 0,0 0 0,-1 35 0,5-49-32,0 0-1,0-1 1,0 1-1,1 0 1,-1 0-1,2 3 1,-2-6-11,0 1 0,1 0 0,-1-1 0,0 1 0,1-1 0,-1 1 0,0-1 0,1 1 0,-1-1 0,1 1 0,-1-1 0,1 1 0,-1-1 0,1 0 0,-1 1 0,1-1 0,-1 0 0,1 1 0,0-1 0,-1 0 0,1 0 1,-1 1-1,1-1 0,0 0 0,-1 0 0,1 0 0,1 0 0,-1 0 9,0-1 0,0 1 0,0 0 0,1-1 0,-1 1 1,0-1-1,0 0 0,0 1 0,0-1 0,0 0 0,0 0 1,-1 0-1,1 1 0,0-1 0,0 0 0,0 0 0,-1 0 0,1 0 1,-1 0-1,1-1 0,-1 1 0,1-1 0,12-32 177,-10 24-130,1 0-20,3-8-63,0-1 1,-1 0-1,0-1 1,4-36-1,-6-10-984,-4 77 904,-1-2 116,1-1 0,1 1-1,-1-1 1,1 0-1,4 15 1,-4-21 3,0 0 1,0 1-1,0-1 1,0 0-1,0 0 0,0 0 1,1-1-1,-1 1 1,1 0-1,-1 0 1,1-1-1,0 1 0,0-1 1,0 1-1,-1-1 1,1 0-1,0 0 1,1 0-1,-1 0 0,0 0 1,0 0-1,0-1 1,1 1-1,-1-1 1,0 1-1,4-1 0,11 1 59,0-1 0,0-1 0,24-3 0,51-15 144,-9-5-82,129-54-1,-211 78-143,1-1-1,-1 0 1,1 1-1,-1-1 1,1 1-1,0 0 1,-1-1-1,1 1 1,-1 0-1,1 0 1,0 0-1,-1 0 1,1 0 0,0 0-1,-1 1 1,3 0-1,-3-1 14,-1 1 0,1-1-1,0 1 1,0-1 0,0 1 0,-1 0 0,1-1-1,0 1 1,-1 0 0,1 0 0,-1-1 0,1 1-1,-1 0 1,1 0 0,-1 0 0,1 0 0,-1 0-1,0 0 1,1 1 0,-1 3 19,1 0 0,-1 0 0,0 0-1,0 0 1,-1 0 0,0 0 0,0 0 0,-2 8 0,-5 16-22,-9 22 90,17-50-87,0-1-1,0 1 1,-1-1-1,1 1 0,0-1 1,0 1-1,0-1 1,0 1-1,0 0 0,0-1 1,0 1-1,0-1 1,0 1-1,0-1 0,0 1 1,0-1-1,0 1 1,0-1-1,1 1 1,-1-1-1,0 1 0,1 0 1,-1-1-4,1 0-1,-1 0 1,0 0 0,1 0 0,-1 0-1,1 0 1,-1 0 0,0 0 0,1 0-1,-1 0 1,1 0 0,-1 0 0,0 0-1,1 0 1,-1 0 0,0 0 0,1 0-1,-1-1 1,0 1 0,1 0 0,-1 0-1,0-1 1,1 1 0,-1 0 0,0 0-1,1-1 1,-1 1 0,0 0 0,0-1-1,0 1 1,1 0 0,-1-1 0,0 1-1,0 0 1,0-1 0,0 1 0,1-1-1,95-128-96,-90 122 56,14-15-38,-19 21 53,0 0 0,-1 0 0,1 1-1,0-1 1,0 1 0,0-1 0,0 1 0,0-1 0,0 1 0,-1-1 0,1 1 0,0 0 0,0 0 0,0-1 0,0 1 0,0 0 0,1 0 0,-1 0 0,0 0 0,0 0 0,0 0 0,2 1 0,-3 0 9,0 0 1,1-1-1,-1 1 1,0 0-1,0 0 1,0 0-1,0 0 0,1-1 1,-1 1-1,0 0 1,-1 0-1,1 0 1,0 0-1,0 0 1,0 0-1,-1 1 1,1-2 11,-4 41 429,3-29-407,-1 0-1,-4 21 0,6-33-20,0 0-1,0 1 1,-1-1-1,1 0 1,0 0-1,0 0 1,0 1-1,0-1 1,0 0-1,0 0 1,0 0 0,0 1-1,0-1 1,0 0-1,0 0 1,0 1-1,0-1 1,0 0-1,0 0 1,0 0-1,0 1 1,1-1 0,-1 0-1,0 0 1,0 0-1,0 1 1,0-1-1,0 0 1,0 0-1,0 0 1,1 0-1,-1 0 1,0 1-1,0-1 1,0 0 0,0 0-1,1 0 1,-1 0-1,0 0 1,0 0-1,0 0 1,1 0-1,-1 1 1,0-1-1,0 0 1,1 0 0,-1 0-1,0 0 1,0 0-1,0 0 1,1 0-1,-1 0 1,0 0-1,0 0 1,0-1-1,1 1 1,-1 0 0,0 0-1,0 0 1,0 0-1,1 0 1,-1 0-1,0 0 1,0 0-1,0-1 1,1 1-1,21-10 75,-10 4-143,87-40-248,-95 45 324,11-5-67,1 0 0,1 1 0,-1 1 0,23-3 0,-34 7 36,-1-1 0,1 1 0,-1 1 0,1-1-1,-1 0 1,1 1 0,-1 0 0,1 0-1,-1 1 1,1-1 0,-1 1 0,0 0-1,0 0 1,0 0 0,0 0 0,0 1 0,-1 0-1,1 0 1,-1 0 0,0 0 0,5 5-1,11 16 9,-10-11 95,0-1 1,1-1-1,21 19 0,-27-27-51,1 0 0,-1 0-1,0 0 1,1-1-1,0 0 1,0 0 0,0 0-1,-1 0 1,1-1-1,1 0 1,-1 0-1,0 0 1,0-1 0,0 1-1,7-2 1,-2 1-5,0 0 1,0-1 0,0-1-1,-1 0 1,1 0 0,-1-1-1,1 0 1,-1 0 0,0-1-1,0-1 1,0 1 0,0-1-1,-1-1 1,13-10 0,-2-3-29,-2-1-1,0 0 1,-1-1 0,26-45 0,-39 60-24,0-1 0,0 0-1,0 0 1,-1 0 0,0 0 0,0 0-1,-1 0 1,0 0 0,0-1 0,-1 1 0,0-8-1,0 14 23,0 1-1,0-1 1,0 1-1,0-1 1,0 1 0,0-1-1,0 0 1,-1 1-1,1-1 1,0 1-1,0-1 1,0 1-1,-1-1 1,1 1-1,0 0 1,0-1-1,-1 1 1,1-1 0,0 1-1,-1-1 1,1 1-1,-1 0 1,1-1-1,0 1 1,-1 0-1,1-1 1,-1 1-1,1 0 1,-1 0-1,0-1 1,0 1-11,-1 0-1,1 0 1,0 1-1,0-1 1,-1 0 0,1 0-1,0 1 1,0-1-1,0 1 1,0-1 0,0 1-1,-2 1 1,-3 2-50,0 0 0,0 1 1,-8 9-1,9-8 97,1 0 0,-1 0 1,1 1-1,1 0 0,-1-1 0,1 1 0,-3 10 0,-10 50 346,14-56-343,0 0 1,1 1 0,0-1 0,1 0 0,0 0-1,1 0 1,3 14 0,-3-19-36,0-1 1,1 0-1,0 0 1,0 0-1,0 0 1,0 0-1,1 0 0,0 0 1,0-1-1,0 1 1,1-1-1,0 0 0,-1 0 1,1 0-1,1-1 1,6 6-1,-4-5-90,0-1 0,0 1-1,0-1 1,1 0 0,-1-1-1,1 0 1,0 0 0,15 1 0,-9-2-805,-1-1 1,1-1-1,-1 0 0,20-4 1,-24 3 42,0 0-1,0-1 1,8-3 0,-8 2-1035,-1-1 1,1 0-1,-1 0 0,12-12 1,27-22-4274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24 294 4480,'-2'1'304,"0"1"1,0 0-1,0 0 1,1-1-1,-1 1 1,0 1-1,1-1 1,0 0-1,-1 0 1,1 1-1,0-1 1,0 0-1,1 1 1,-1-1-1,0 1 0,1-1 1,-1 1-1,1-1 1,0 1-1,0 0 1,0 4-1,1 8 1257,-1-14-1434,0 0 0,0 0 0,-1 0 0,1 0 0,0 0 0,0 0 0,1 1 0,-1-1 0,0 0 0,0 0 0,0 0 0,1 0 0,-1 0 0,0 0 1,1 0-1,-1 0 0,1 0 0,-1-1 0,1 1 0,0 0 0,-1 0 0,1 0 0,0 0 0,0-1 0,1 2 0,0-1 22,0 0-1,0 0 1,1 0 0,-1 0-1,0-1 1,1 1-1,-1-1 1,0 1 0,1-1-1,-1 0 1,1 0 0,-1 0-1,0 0 1,1 0-1,-1-1 1,1 1 0,-1-1-1,0 0 1,1 1-1,-1-1 1,0 0 0,2-2-1,7-3 181,-1 0-1,0 0 1,11-11 0,-16 13-214,24-21 333,0-2 0,-2 0 0,-1-2 0,41-59 0,-65 85-430,9-13 244,-1 0 0,0-1 0,11-31 1,-19 44-206,0-2 7,-1 0-1,1 0 0,-1-1 0,0 1 1,0-11-1,-9 33 197,5-10-275,0-1-1,0 1 0,-3 10 0,2 7 192,0 0 0,0 35 0,5-46-64,1 0-1,0 0 0,0 0 1,1 0-1,1 0 0,0-1 1,8 16-1,-11-26-66,-1 1 1,1-1-1,0 1 1,0-1-1,0 0 1,0 1-1,0-1 1,0 0-1,0 0 1,0 0-1,0 1 1,0-1-1,1-1 1,-1 1-1,1 0 1,-1 0-1,0 0 1,1-1-1,-1 1 1,1-1-1,0 1 1,1 0-1,0-2-12,-1 1 0,0 0 0,0-1 0,1 1 0,-1-1 0,0 1 0,0-1 0,0 0 0,0 0 0,0 0 0,0 0 0,0-1 0,0 1 0,3-3 0,127-90 260,-102 76-290,0 1 1,55-21 0,-81 37-27,-2 0 34,0 0 0,0 0 0,0 0 0,0 1 1,0-1-1,0 1 0,0 0 0,-1-1 0,1 1 0,4 0 1,-6 0-8,0 0-1,1 1 1,-1-1 0,1 0 0,-1 0 0,0 1 0,0-1 0,1 0 0,-1 0 0,0 1 0,1-1-1,-1 0 1,0 1 0,0-1 0,0 0 0,1 1 0,-1-1 0,0 0 0,0 1 0,0 0 0,2 15-79,-3 1 92,-1 1 0,0-1 0,-10 34 0,7-31 5,4-19-14,1 0 0,0-1-1,0 1 1,-1 0-1,1 0 1,0 0-1,0 0 1,0 0 0,0 0-1,0 0 1,0 0-1,1 0 1,-1 0 0,0 1-1,0-2 2,1 0 0,-1 0-1,0 0 1,0 0 0,0 0 0,1 1-1,-1-1 1,0 0 0,0 0 0,1 0-1,-1 0 1,0 0 0,0 0 0,1 0-1,-1 0 1,0 0 0,0 0 0,1 0 0,-1 0-1,0 0 1,1 0 0,-1 0 0,0 0-1,0 0 1,1 0 0,-1 0 0,0 0-1,0 0 1,0 0 0,1-1 0,-1 1-1,6-4 141,-1 1-1,1-1 0,5-6 0,5-3-95,0 2-52,1-1-61,1 1-1,1 0 1,28-12 0,-45 22 68,1 0 0,0 0 0,0 1 0,-1-1 0,1 1-1,0-1 1,0 1 0,0 0 0,0 0 0,0 0-1,0 1 1,-1-1 0,1 1 0,0-1 0,5 3 0,-5-2-3,0 1 0,1 0 0,-1 0 0,0 1 1,0-1-1,0 1 0,0-1 0,0 1 0,-1 0 1,4 5-1,2 5-86,0 1 0,-1 0 0,-1 0 1,8 25-1,-10-26-87,3 3-1673,2 9-2560,-6-9-2743,-8-32-4333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47 9632,'-27'-27'4384,"9"14"-3840,13 10 1375,2-1-2238,6 4 127,2 0-704,3 4 544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70 2496,'3'-2'432,"0"1"0,0 0 0,0 0 0,0-1 0,0 2 0,3-2 0,-3 2 191,0-1 1,-1 1-1,1-1 1,-1 0-1,1 0 0,-1 0 1,0 0-1,4-3 0,-6 4-417,0 0-1,1 0 0,-1 0 0,0-1 0,1 1 1,-1 0-1,0-1 0,1 1 0,-1 0 0,0-1 0,0 1 1,1 0-1,-1-1 0,0 1 0,0 0 0,0-1 1,0 1-1,1-1 0,-1 1 0,0 0 0,0-1 1,0 1-1,0-1 0,0 1 0,0 0 0,0-1 1,0 1-1,0-1 0,0 1 0,0 0 0,0-1 1,-1 0-1,0 0 51,0-1 0,0 1 0,-1 0 0,1-1 1,-1 1-1,1 0 0,-1 0 0,1 0 0,-4-2 0,-5-1-65,1 0-1,-1 0 1,0 1-1,-1 0 0,1 1 1,0 0-1,-1 1 1,1 0-1,-1 1 0,1 0 1,-1 0-1,0 1 0,1 1 1,-14 3-1,5-1-67,1 1 0,-1 2 0,1-1 0,0 2 0,1 1 0,0 0 0,-17 12 0,17-8-52,0 0 0,1 1-1,1 0 1,0 1 0,1 1 0,-23 33-1,30-37-29,1-1-1,0 1 0,0 0 0,1 0 1,1 0-1,0 1 0,1 0 0,0 0 1,1 0-1,0 0 0,1 0 1,1 16-1,1-7 123,1 0 1,1-1 0,1 1-1,10 29 1,-11-40-98,1-1 0,1 0 1,0 0-1,0 0 0,1-1 0,0 0 1,1 0-1,-1 0 0,2-1 0,15 14 1,-12-14 32,0 0 0,1-1 0,0 0 0,1-1 1,-1 0-1,14 3 0,-5-2 15,1-1 1,-1-2-1,25 3 0,-30-5-30,1-1-1,0-1 0,0-1 0,-1 0 0,1-1 0,0-1 0,-1 0 0,0-1 0,0-1 1,0 0-1,22-12 0,-18 6 24,-1-2-1,0 0 1,0-1 0,-1-1 0,19-21 0,70-91 292,-98 117-364,-1 0 0,-1-1 0,0 0 0,0 0 0,-1-1 0,-1 1-1,0-1 1,6-21 0,-9 21-51,-1-1-1,0 1 1,-1-1-1,0 1 1,-1-1-1,0 1 1,-1-1-1,-1 1 1,-3-13-1,0 8-55,0 0 0,-1 0 0,0 1 0,-1 0 0,-20-29 0,25 41 46,0-1 0,-1 1-1,1 0 1,-1 0 0,0 0 0,0 1-1,0-1 1,-1 1 0,1 0 0,-1 0-1,0 0 1,1 1 0,-1 0 0,-1 0-1,1 0 1,0 0 0,0 1-1,-1 0 1,1 0 0,0 0 0,-1 1-1,1 0 1,-1 0 0,1 0 0,-10 3-1,-2 0-93,0 2 0,1 0 0,0 1 0,0 1 0,0 0 0,-16 11-1,23-13-496,1 1-1,-1 0 1,1 0 0,1 1-1,-1 0 1,1 0-1,1 1 1,-1 0-1,1 0 1,0 1-1,-8 16 1,13-20-107,-1-1 0,1 0 0,1 1 0,-1-1-1,0 1 1,1-1 0,0 0 0,1 10 0,2 6-1889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26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 8800,'-45'-3'4000,"40"6"-3488,5-6-608,8 3-64,7 0-5376,7 3 3040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11 8224,'-22'-9'2645,"21"9"-2546,1-1 0,-1 1 0,1 0 0,-1 0 0,1 0 0,0 0 0,-1 0 0,1 0 0,-1 0 0,1 0 0,-1 0 0,1 0 0,-1 0 0,1 0 0,0 0 0,-1 0 0,1 0 1,-1 0-1,1 1 0,-1-1 0,1 0 0,0 0 0,-1 0 0,-1 1 1764,14 17 3134,14 36-2447,30 86 0,-36-84-2113,45 87-1,-54-124-789,1 0 0,0-1-1,26 27 1,-36-43-48,0 0 0,1 1 0,-1-1 1,1 0-1,-1-1 0,6 4 0,-6-5 122,-1 1 1,0-1-1,1 1 0,-1-1 0,0 0 1,1 1-1,-1-1 0,0 0 0,1 0 1,-1 0-1,0 0 0,1 0 0,-1 0 1,1-1-1,-1 1 0,0 0 0,0-1 1,1 1-1,-1-1 0,0 1 0,2-2 1,23-22-6026,2-4 2032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109 717 4576,'13'-17'14803,"-19"21"-14401,1 0 0,0 1-1,-8 7 1,5 1-183,-1-1-1,1 1 1,1 1 0,1 0-1,-8 22 1,3 0-3,-8 43 0,15-59-137,1 1-1,1 0 1,1 0 0,2 26 0,-1-40 5,1 1 0,0 0 1,0 0-1,1-1 0,0 1 1,1-1-1,0 1 0,0-1 1,0 0-1,1 0 0,0 0 1,0-1-1,1 1 0,8 8 1,-11-13-22,0 0 0,0 0 0,0 0 0,1-1 0,-1 1 0,0-1 0,1 1 0,-1-1 0,1 0 0,-1 0 0,1 0 0,0 0 0,-1-1 0,1 1 0,0-1 0,0 1 0,-1-1 0,1 0 0,0 0 0,0 0 0,-1-1 0,1 1 0,0-1 0,-1 1 0,1-1 0,3-1 0,0-2 16,1 0 1,-2-1-1,1 1 1,0-1-1,-1 0 1,0 0-1,7-11 1,0 0 63,13-26 1,64-141 58,-30 58-527,-58 116 255,-1 8-79,0 7 32,-3 87 16,0-57 171,2 1 1,2-1-1,1 0 0,8 40 1,-9-70-11,1 1 0,0 0 0,1-1 1,-1 0-1,7 11 0,-8-16-32,-1 0-1,1 1 0,0-1 1,0 0-1,-1 0 1,1 0-1,0 0 1,0 0-1,0 0 1,0 0-1,1 0 0,-1 0 1,0-1-1,0 1 1,0 0-1,1-1 1,-1 1-1,0-1 0,1 1 1,-1-1-1,0 1 1,1-1-1,-1 0 1,1 0-1,-1 0 0,0 0 1,1 0-1,-1 0 1,1 0-1,-1 0 1,0-1-1,1 1 1,-1-1-1,0 1 0,3-1 1,4-4 60,0-1-1,0 1 1,-1-1 0,1 0-1,11-13 1,32-43 63,-23 25-98,5-3-83,2 2 0,66-57 0,-49 57-68,-46 35 76,-1-1-1,1 1 1,0 1-1,0-1 1,0 1-1,0 0 1,10-2-1,-13 4 6,1 0 0,0 0 0,-1 0 0,1 0-1,0 1 1,-1 0 0,1-1 0,-1 1 0,1 0-1,-1 1 1,1-1 0,-1 1 0,0-1-1,0 1 1,0 0 0,0 0 0,0 0 0,0 1-1,0-1 1,-1 1 0,1 0 0,2 3 0,2 4 83,0 1 0,0 0 1,-1 0-1,9 23 0,-54-67 532,31 27-633,0 1 0,-1-1 1,1 2-1,-1-1 1,0 1-1,0 0 0,-1 1 1,1 0-1,-1 1 0,0 0 1,1 0-1,-1 1 0,-19 0 1,21 2 5,0 0 0,0 0 0,1 0 0,-1 1 0,0 0-1,0 1 1,1-1 0,0 1 0,-1 1 0,1 0 0,0 0 0,1 0 0,-1 1 0,1 0 0,0 0 0,0 0 0,-9 12 0,6-5 30,1-1 0,0 2 1,1-1-1,1 1 0,0 0 1,0 0-1,-5 25 0,8-28 11,1-1-1,1 1 0,-1-1 0,2 1 0,-1-1 0,2 1 0,-1 0 0,1-1 0,0 1 0,1-1 0,0 0 0,5 14 0,-5-21 16,-1 1-1,0-1 1,1 1 0,0-1-1,0 1 1,0-1-1,0 0 1,0 0-1,0 0 1,0 0-1,1 0 1,-1 0-1,1-1 1,-1 1-1,1-1 1,0 1-1,-1-1 1,1 0-1,0 0 1,0-1-1,0 1 1,0-1-1,0 1 1,0-1-1,0 0 1,0 0-1,0 0 1,0 0-1,0-1 1,0 1-1,0-1 1,-1 0-1,6-1 1,2-2 25,-1 0 0,0-1 0,0 0 0,0 0 0,0-1 0,-1 0 0,0 0 0,0-1 0,-1 0 0,8-9 0,5-10-126,32-51 0,-23 31-100,-29 46 168,0 0 0,0 0 0,0 0 0,0-1 0,0 1 0,0 0-1,0 0 1,0 0 0,0 0 0,1 0 0,-1 0 0,0-1 0,0 1 0,0 0-1,0 0 1,0 0 0,0 0 0,1 0 0,-1 0 0,0 0 0,0 0-1,0 0 1,0 0 0,0 0 0,1 0 0,-1 0 0,0 0 0,0 0-1,0 0 1,0 0 0,0 0 0,1 0 0,-1 0 0,0 0 0,0 0-1,0 0 1,0 0 0,0 0 0,1 0 0,3 7-140,0 12 27,-4-18 112,8 52-133,3 22 156,-9-66 48,1 1 0,0-1 1,0 0-1,1 0 0,8 14 0,-11-21-48,0-1 0,0 1 0,0-1 0,0 0 0,0 1-1,0-1 1,1 0 0,-1 0 0,0 0 0,1 0 0,-1 0-1,1 0 1,-1 0 0,1 0 0,-1-1 0,1 1 0,2 0 0,-3-1-1,0 0 0,1 0 1,-1 0-1,0 0 1,1 0-1,-1 0 1,0 0-1,1-1 0,-1 1 1,0 0-1,1-1 1,-1 1-1,0-1 1,0 0-1,0 1 0,1-1 1,-1 0-1,0 0 1,0 1-1,0-1 1,0 0-1,1-2 0,2-2 19,1-1 0,-1 0 0,0-1 0,-1 1 0,5-13 0,-1 5 2,-3 5-25,60-120 87,-49 104-127,0 0 0,35-41 0,-45 60 20,0 0 0,0 1 1,0 0-1,1 0 0,0 1 1,0 0-1,8-5 0,-14 9 6,1 0-1,-1-1 1,0 1-1,1 0 0,-1 0 1,0 0-1,1 0 1,-1 0-1,1 0 1,-1 0-1,0 0 0,1 0 1,-1 0-1,0 0 1,1 0-1,-1 0 0,0 0 1,1 1-1,-1-1 1,0 0-1,1 0 0,-1 0 1,0 0-1,1 1 1,-1-1-1,0 0 1,0 0-1,1 1 0,-1-1 1,0 0-1,0 0 1,1 1-1,-1-1 0,0 0 1,0 1-1,0-1 1,0 0-1,1 1 1,-1-1-1,0 0 0,0 1 1,0-1-1,0 0 1,0 1-1,0-1 0,0 1 1,0-1-1,0 1 1,0 20 65,0-20-55,-5 41-18,-13 53 0,-4 26 465,23-107-338,4-12-51,3-9-6,2-5 22,37-45-140,3 3 0,57-50 0,-82 87-32,-24 16 76,0 1-1,0-1 0,0 1 0,-1-1 0,1 1 0,0 0 0,0-1 1,0 1-1,0 0 0,0 0 0,-1 0 0,1 0 0,0 0 1,0 0-1,0 0 0,0 0 0,0 0 0,0 0 0,0 0 1,0 1-1,-1-1 0,1 0 0,0 1 0,0-1 0,0 0 1,-1 1-1,1-1 0,0 1 0,0-1 0,1 2 0,-1 1-13,1-1-1,-1 1 1,1 0-1,-1-1 1,0 1-1,0 0 0,0 0 1,-1 0-1,2 5 1,0 30 7,-1-23 30,3 105 136,-4-112-156,1 1 1,0-1-1,0 0 0,4 16 1,-5-22 31,1 0 0,0 0 0,-1 0 0,1 0 0,0 0 0,0 0 0,0-1 0,0 1 0,0 0 1,0-1-1,1 1 0,-1 0 0,1-1 0,-1 1 0,1-1 0,-1 0 0,1 0 0,0 1 0,0-1 1,-1 0-1,1-1 0,0 1 0,0 0 0,0 0 0,3 0 0,-3-1-3,-1 0 0,1 0 0,0-1 0,-1 1 0,1 0 0,0-1 0,-1 1 0,1-1 0,-1 1 0,1-1 0,-1 0 0,1 0 0,-1 0 0,1 0 0,-1 0 0,0 0 0,1 0 0,-1 0 0,1-2 0,5-5 14,-1 0 0,7-12 1,-12 19-29,31-57 18,26-63 0,0-2-105,78-161-87,-4-25-21,-128 301 174,18-40-168,-2-2 0,15-57 0,-34 105 151,-1 0-1,0 0 1,1 0 0,-1 0-1,0 0 1,0 0 0,0 0-1,0 0 1,-1 0-1,0-2 1,1 3 27,0 1 1,0 0-1,0 0 0,0-1 0,0 1 1,0 0-1,-1 0 0,1 0 0,0-1 1,0 1-1,0 0 0,0 0 0,-1 0 1,1 0-1,0 0 0,0-1 0,0 1 1,-1 0-1,1 0 0,0 0 0,0 0 1,-1 0-1,1 0 0,0 0 0,0 0 1,-1 0-1,1 0 0,0 0 0,0 0 1,0 0-1,-1 0 0,1 0 0,-2 0-12,1 1 0,0 0-1,0-1 1,0 1-1,0 0 1,-1-1-1,1 1 1,0 0 0,0 0-1,-1 2 1,-11 10 2,1 1 1,1 0 0,-14 23-1,1 8 38,1 1-1,-24 75 0,-22 105 563,58-184-517,1 0 0,3 1 0,1 0-1,2 0 1,2 0 0,4 57 0,-1-89-20,0 0-1,0 0 0,5 18 0,-5-26-15,-1 0 0,1 0 0,1-1 0,-1 1 0,0-1 0,0 1 0,1-1 0,0 0-1,-1 1 1,1-1 0,0 0 0,0 0 0,0 0 0,0 0 0,4 2 0,-5-3-16,1-1 1,-1 1 0,0-1-1,0 1 1,1-1-1,-1 1 1,0-1-1,0 0 1,1 0 0,-1 0-1,0 1 1,1-1-1,-1 0 1,0-1 0,1 1-1,-1 0 1,3-1-1,19-11 96,-18 9-89,25-19 20,-1-2 0,0 0 0,25-30 0,22-20-88,-69 68 25,5-3-175,-1-1 0,-1-1-1,15-17 1,-24 26-132,-4 6 153,-6 12 23,-2 7 204,2 0 0,0 1 0,2 0 0,1 0 0,1 1 1,1 0-1,1 0 0,1 0 0,2 49 0,1-68-7,0 0-1,0 0 1,1 0-1,0 0 1,0 0-1,0 0 1,0-1-1,7 11 1,-8-15-30,0 1 0,0-1 0,0 0 0,0 1 0,0-1 0,1 0 0,-1 0 0,0 0-1,1 0 1,-1 0 0,1 0 0,-1 0 0,1 0 0,-1-1 0,1 1 0,-1-1 0,1 1 0,0-1 0,-1 1 0,1-1 0,0 0 0,-1 0 0,1 0 0,0 0 0,0 0-1,-1 0 1,1-1 0,0 1 0,-1 0 0,1-1 0,0 0 0,-1 1 0,1-1 0,-1 0 0,1 0 0,-1 1 0,3-3 0,2-2-1,0 1 1,-1-1 0,1-1-1,-1 1 1,0-1 0,6-9-1,23-41 1,-34 55-13,87-163-69,-47 77-134,-37 82 51,-2 8 68,-3 11-14,1-11 48,-1 12 48,-15 115 210,16-110-150,1 0 0,1-1 0,1 1 0,7 34 0,-9-50-23,1 0 0,0 0 1,0-1-1,1 1 0,-1-1 0,1 1 0,-1-1 1,1 1-1,4 4 0,-6-8-27,1 0 1,-1 1-1,0-1 1,1 0-1,-1 0 1,1 1-1,-1-1 0,0 0 1,1 0-1,-1 1 1,1-1-1,-1 0 1,1 0-1,-1 0 0,1 0 1,-1 0-1,1 0 1,-1 0-1,1 0 1,-1 0-1,1 0 0,-1 0 1,1 0-1,-1 0 1,1 0-1,-1 0 1,0-1-1,1 1 0,-1 0 1,1 0-1,-1 0 1,1-1-1,-1 1 1,0 0-1,1-1 0,-1 1 1,0 0-1,1-1 1,-1 1-1,1-1 1,16-22 132,-15 20-127,19-30 28,53-77-18,-60 91-52,2 1-1,0 1 1,30-26-1,-24 23 30,-14 13-36,-1 1 0,1-1 0,0 1-1,1 0 1,0 1 0,17-9 0,-25 14 31,-1 0 0,1 0 1,-1-1-1,1 1 0,-1 0 0,1 0 0,-1 0 0,1 0 0,-1-1 1,1 1-1,-1 0 0,1 0 0,-1 0 0,1 0 0,-1 0 1,1 0-1,-1 0 0,1 0 0,-1 1 0,1-1 0,-1 0 0,1 0 1,-1 0-1,0 0 0,1 1 0,-1-1 0,1 0 0,-1 0 1,1 1-1,-1-1 0,0 0 0,1 1 0,-1-1 0,0 1 1,1-1-1,-1 0 0,0 1 0,1-1 0,-1 1 0,0-1 0,0 1 1,0-1-1,0 1 0,1-1 0,-1 1 0,0-1 0,0 1 1,0-1-1,0 1 0,0-1 0,0 1 0,0-1 0,0 1 0,0-1 1,0 1-1,-1 0 0,0 5 20,0 0 0,-1-1 0,-4 11 0,5-12-32,-3 6 50,-9 24 149,-14 58 0,27-92-178,0-1-1,0 1 0,0 0 0,1 0 1,-1 0-1,0-1 0,0 1 0,1 0 1,-1 0-1,0 0 0,1 0 0,-1-1 1,0 1-1,1 0 0,-1 0 0,0 0 1,0 0-1,1 0 0,-1 0 1,0 0-1,1 0 0,-1 0 0,0 0 1,1 0-1,-1 0 0,0 0 0,1 0 1,-1 1-1,0-1 0,1 0 0,-1 0 1,0 0-1,0 0 0,1 0 0,-1 1 1,0-1-1,0 0 0,1 0 0,-1 1 1,0-1-1,0 0 0,0 0 0,1 1 1,-1-1-1,0 0 0,0 0 0,0 1 1,0-1-1,0 0 0,0 1 1,1-1-1,-1 0 0,0 1 0,0-1 1,0 0-1,0 1 0,0-1 0,0 0 1,0 1-1,0-1 0,-1 0 0,1 0 1,0 1-1,0-1 0,0 0 0,0 1 1,0-1-1,0 0 0,-1 1 0,24-17 186,-21 15-176,33-29 18,-18 15-99,29-19 0,-35 26 62,-8 5-20,0 1 0,1-1 1,-1 1-1,1 0 0,-1 0 0,1 0 0,0 1 0,0-1 0,0 1 0,0 0 0,0 0 0,0 0 1,0 0-1,6 1 0,-9 0 22,-1 0 1,1 0-1,0 1 1,0-1-1,0 0 1,-1 1-1,1-1 0,0 0 1,-1 1-1,1-1 1,0 1-1,-1-1 1,1 1-1,-1-1 1,1 1-1,-1 0 1,1-1-1,-1 1 1,1 1-1,6 19-37,-6-9 17,-1 24 1,0-24 19,0 83 184,0-95-177,0 0-1,0 0 1,0 0-1,0 0 1,0 1-1,0-1 1,0 0-1,0 0 1,0 0-1,0 0 1,0 0-1,0 0 1,0 0-1,0 0 1,0 0-1,0 0 1,0 0 0,0 0-1,0 0 1,0 0-1,0 1 1,0-1-1,0 0 1,0 0-1,0 0 1,0 0-1,0 0 1,0 0-1,1 0 1,-1 0-1,0 0 1,0 0-1,0 0 1,0 0-1,0 0 1,0 0-1,0 0 1,0 0-1,0 0 1,0 0-1,0 0 1,0 0-1,0 0 1,1 0-1,-1 0 1,0 0-1,0 0 1,0 0-1,0 0 1,0 0-1,0 0 1,0 0-1,0 0 1,0 0-1,0 0 1,0 0-1,0 0 1,6-5 76,5-7-6,26-50-78,-26 42-68,1 0 1,26-32-1,-33 46 34,-2 1 32,1 1-1,-1 0 1,1 0-1,8-6 1,-11 9-2,-1 1-1,1 0 1,-1-1-1,1 1 1,0 0-1,-1-1 1,1 1-1,0 0 1,-1 0-1,1-1 1,0 1 0,0 0-1,-1 0 1,1 0-1,0 0 1,-1 0-1,1 0 1,0 0-1,0 0 1,-1 0 0,1 0-1,0 1 1,-1-1-1,1 0 1,0 0-1,-1 1 1,1-1-1,0 0 1,-1 1 0,1-1-1,-1 1 1,1-1-1,-1 1 1,1-1-1,-1 1 1,1-1-1,-1 1 1,1-1 0,-1 1-1,0 0 1,1-1-1,-1 1 1,0 0-1,1-1 1,-1 2-1,3 7 41,0-1-1,-1 1 0,0 0 0,0 1 0,0 12 0,3 18 161,-3-26-160,1 0-1,1 0 1,0-1-1,1 1 1,12 21-1,-15-30-166,1-1 0,0 0-1,0 0 1,0 0 0,0-1-1,1 1 1,-1-1 0,1 0-1,0 1 1,0-2 0,0 1-1,1 0 1,-1-1 0,1 0-1,-1 0 1,1 0 0,0-1-1,0 0 1,9 2 0,1-2-1199,-1 0 1,1-1 0,17-2 0,8-3-1041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2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10720,'-26'8'4864,"52"7"-4256,1-7 2239,9 1-1695,33-6 448,2 2-960,50-13-608,6-1-32,20-11-3072,-7 1 1664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3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1109 2912,'0'0'923,"0"1"-550,1 1-128,-1 0 0,0 0 0,1 0 0,-1 0 1,1-1-1,0 1 0,-1 0 0,1-1 0,0 1 0,0 0 0,0-1 1,0 1-1,2 1 0,8 14 2093,-9-15-1896,0 1 0,-1-2 0,1 1 0,0 0 0,0 0-1,0-1 1,0 1 0,0-1 0,0 1 0,0-1 0,1 0-1,10 4 10673,-9-8-12357,-2 0 1361,1 0-1,-1-1 0,1 1 1,-1-1-1,0 0 0,0 0 1,1-4-1,1 0 38,18-43 469,-7 14-232,33-54-1,40-32-42,-52 75-243,32-53-1,54-139 343,-113 225-426,-9 15-24,0-1 0,0 1 0,0 0 0,0 0 0,0 0 0,1-1 0,-1 1 0,0 0 0,0 0 1,0 0-1,0 0 0,1-1 0,-1 1 0,0 0 0,0 0 0,1 0 0,-1 0 0,0 0 0,0 0 0,0 0 0,1 0 0,-1-1 0,0 1 1,0 0-1,1 0 0,-1 0 0,0 0 0,0 0 0,1 0 0,-1 0 0,0 0 0,0 1 0,1-1 0,-1 0 0,6 8-90,0 16-44,-6-22 133,7 41 72,-3-1-1,-1 1 0,-2 0 1,-3 0-1,-8 62 1,5-73 103,-12 40 0,12-58-143,0 0 0,0 0 1,-1 0-1,-16 24 0,20-35-12,1 0-1,-1-1 0,0 1 1,0-1-1,0 0 0,0 0 1,-1 0-1,1 0 0,-1 0 1,1 0-1,-1-1 0,0 1 1,1-1-1,-1 0 0,-4 2 1,2-2-14,1 0 0,-1 0 1,0-1-1,0 1 0,1-1 0,-1 0 1,0-1-1,0 1 0,1-1 0,-1 0 1,0 0-1,1 0 0,-1-1 0,1 1 1,-1-1-1,1 0 0,0 0 0,-7-5 1,-8-6-6,1-1-1,-27-24 1,35 28 37,5 6-91,0-1 0,0 1-1,0 0 1,-1 1 0,1-1-1,-7-2 1,12 6 51,-1 0-1,1 0 1,0 0 0,0-1 0,0 1-1,-1 0 1,1 0 0,0 0 0,0 0-1,0 0 1,-1 0 0,1 0 0,0 0-1,0 0 1,-1 0 0,1 0 0,0 0-1,0 0 1,-1 0 0,1 0 0,0 0-1,0 0 1,0 0 0,-1 0 0,1 1-1,0-1 1,0 0 0,0 0 0,-1 0-1,1 0 1,0 0 0,0 0 0,0 1-1,-1-1 1,1 0 0,0 0 0,0 0 0,0 1-1,0-1 1,0 0 0,0 0 0,0 0-1,-1 1 1,1-1 0,0 0 0,0 0-1,0 1 1,0-1 0,0 0 0,0 0-1,0 0 1,0 1 0,0-1 0,0 0-1,0 0 1,0 1 0,0-1 0,1 0-1,3 15-84,3-1 116,1 0 1,1-1-1,0 1 0,1-2 1,0 1-1,1-1 0,0-1 1,1 0-1,0-1 1,1 0-1,0-1 0,0 0 1,1-1-1,0 0 1,1-1-1,0-1 0,0-1 1,20 6-1,-26-10 18,1 0-1,-1 0 1,1-1 0,-1 0-1,1-1 1,-1 0-1,1-1 1,-1 0 0,0 0-1,0-1 1,0 0-1,0 0 1,0-1 0,-1 0-1,12-8 1,10-9 37,-1-1 0,46-44 0,-47 41-30,141-119 328,-97 85-518,-71 59 121,0-1 1,0 0-1,1 0 1,-1 0-1,0 1 1,0-1-1,1 1 0,-1-1 1,1 1-1,-1 0 1,0-1-1,1 1 1,-1 0-1,1 0 0,-1 0 1,1 0-1,-1 0 1,1 0-1,-1 0 1,0 1-1,1-1 0,-1 0 1,1 1-1,-1-1 1,0 1-1,1 0 0,-1-1 1,0 1-1,2 1 1,4 4 36,-1-1 1,1 1 0,-1 0 0,6 9-1,8 7-107,-17-19 96,6 5 52,1 1 0,0-1 0,1-1 0,13 8 0,-22-14-33,1 0 1,-1 0-1,1 0 1,-1 0-1,1 0 1,0-1-1,-1 1 1,1-1-1,0 0 1,-1 0-1,5 0 1,-5 0-3,-1-1-1,1 1 1,0-1 0,-1 1-1,1-1 1,-1 0-1,1 0 1,-1 0 0,1 1-1,-1-2 1,0 1-1,1 0 1,-1 0 0,0 0-1,0 0 1,0-1 0,0 1-1,0-1 1,1-2-1,0 2-39,-1-1 0,0 1-1,0-1 1,0 0 0,-1 0-1,1 1 1,-1-1-1,1 0 1,-1 0 0,0 0-1,0 0 1,0 0 0,-1 1-1,1-1 1,-1 0 0,1 0-1,-1 1 1,0-1-1,0 0 1,0 1 0,-1-1-1,1 0 1,0 1 0,-1 0-1,0-1 1,1 1 0,-1 0-1,0 0 1,0 0-1,0 0 1,-1 0 0,1 1-1,0-1 1,-1 1 0,1-1-1,-1 1 1,0 0 0,1 0-1,-1 0 1,0 0-1,-4-1 1,-10 2-30,1 0-1,-1 1 1,0 0 0,1 1-1,-23 6 1,23-4 55,0 1 1,1 0-1,0 2 0,0-1 0,0 2 0,1 0 1,0 0-1,0 2 0,1-1 0,0 2 1,-15 15-1,21-18-3,1 1 0,-1 0 0,1 1 0,1-1 0,0 1 1,0 0-1,1 1 0,0-1 0,-4 21 0,6-23 9,1 0 0,0 0 0,0 1 0,1-1-1,0 0 1,1 1 0,-1-1 0,1 0 0,1 0 0,0 0-1,0 0 1,1 0 0,4 12 0,-1-11 4,0-1-1,0 1 1,0-1 0,1 0-1,1 0 1,-1-1 0,1 0-1,0 0 1,1-1-1,0 0 1,0 0 0,0-1-1,0-1 1,1 1 0,0-1-1,0-1 1,0 0 0,0 0-1,1-1 1,-1-1-1,13 1 1,-5-2 7,0 0-1,0-2 1,0 0 0,0-2-1,0 1 1,0-2 0,-1-1-1,0 0 1,27-14 0,164-101-125,-38 19 73,-112 71 83,-3 3 25,75-52 0,-115 71-120,-13 8 22,0 0-1,1 0 0,-1-1 1,0 1-1,0 0 0,0-1 1,0 1-1,0-1 0,-1 0 1,1 0-1,0 0 0,-1 0 1,2-2-1,-3 1-68,0 3 75,0 0 0,0 0 1,0 0-1,-1 0 0,1-1 1,0 1-1,0 0 0,-1 0 0,1 0 1,0 0-1,0 0 0,-1 0 1,1 0-1,0 0 0,0 0 1,-1 0-1,1 0 0,0 0 1,0 0-1,-1 0 0,1 0 1,0 0-1,0 0 0,-1 0 1,1 0-1,0 1 0,0-1 1,-1 0-1,-22 9-3,1 0 0,0 2 0,0 0 0,1 2 1,1 0-1,0 1 0,1 1 0,0 1 0,2 1 0,-1 0 0,2 1 0,-27 40 0,37-49 50,1 1-1,0 0 0,-8 21 1,12-29-30,0 0-1,1 0 1,-1 1 0,0-1 0,1 0-1,0 1 1,-1-1 0,1 1 0,0-1 0,0 0-1,1 1 1,-1-1 0,0 1 0,1-1-1,-1 0 1,1 1 0,0-1 0,0 0 0,0 0-1,0 0 1,0 1 0,0-1 0,3 2-1,-3-3-2,1 0 1,0 0-1,-1-1 0,1 1 0,0-1 0,0 1 0,0-1 0,0 0 0,-1 0 0,1 0 0,0 0 0,0 0 0,0 0 1,0 0-1,0-1 0,-1 1 0,1-1 0,0 1 0,0-1 0,2-1 0,7-4-13,1-1 1,-1 0-1,0 0 1,-1-2-1,16-14 1,46-55 46,-53 56-76,5-6-16,34-35-384,-54 58 397,2-1-220,-6 6 255,0 0 0,0-1 1,0 1-1,0 0 0,0 0 0,0 0 0,0 0 1,1 0-1,-1 0 0,0 0 0,0 0 0,0 0 1,0 0-1,0 0 0,0 0 0,0 0 0,0 0 1,1 1-1,-1-1 0,0 0 0,0 0 0,0 0 1,0 0-1,0 0 0,0 0 0,0 0 0,0 0 1,0 0-1,0 0 0,1 0 0,-1 0 0,0 0 1,0 0-1,0 1 0,0-1 0,0 0 0,0 0 1,0 0-1,0 0 0,0 0 0,0 0 0,0 0 1,0 0-1,0 1 0,0-1 0,0 0 0,0 0 1,0 0-1,0 0 0,0 0 0,0 0 0,0 0 1,0 0-1,0 1 0,0-1 0,0 0 0,0 0 1,0 0-1,0 0 0,0 0 0,-1 0 0,1 7-13,-1 1 1,0-1-1,-1 0 0,-2 7 0,-3 10 6,4-4 57,0-1-1,1 1 1,0 21 0,2-33-25,0 0 1,1-1 0,0 1-1,1 0 1,0-1-1,0 1 1,0-1 0,1 1-1,0-1 1,7 13-1,-9-19-7,0 0-1,0 0 0,0 1 1,0-1-1,0 0 0,0 0 0,0 0 1,1 0-1,-1 0 0,0 0 0,1-1 1,-1 1-1,0 0 0,1-1 1,-1 1-1,1-1 0,1 1 0,-1-1 5,0 0-1,-1 0 1,1 0-1,0 0 1,0 0-1,0-1 1,0 1 0,0-1-1,0 1 1,-1-1-1,1 0 1,0 1-1,0-1 1,-1 0-1,4-3 1,2-2 5,0 0 0,0-1 1,-1 0-1,8-11 1,0-1-34,17-19-75,71-86-249,-42 60 217,-19 10 112,-2-1-1,44-82 0,52-133-129,-115 228 20,-15 31 76,-4 10 20,0-1 1,0 1-1,0-1 0,0 0 1,0 0-1,0 1 1,-1-1-1,1 0 1,-1 0-1,1 0 0,-1 1 1,0-1-1,1 0 1,-1 0-1,0 0 1,-1 0-1,1 0 1,0 0-1,-1-2 0,1 4 17,0 0 0,0 0 0,0-1 0,0 1 0,0 0-1,0 0 1,-1 0 0,1-1 0,0 1 0,0 0-1,0 0 1,0 0 0,0 0 0,-1 0 0,1-1 0,0 1-1,0 0 1,0 0 0,-1 0 0,1 0 0,0 0-1,0 0 1,0 0 0,-1 0 0,1 0 0,0 0 0,0-1-1,0 1 1,-1 0 0,1 0 0,0 0 0,0 1-1,0-1 1,-1 0 0,1 0 0,0 0 0,0 0 0,0 0-1,-1 0 1,1 0 0,0 0 0,0 0 0,0 0-1,-1 0 1,1 1 0,0-1 0,0 0 0,0 0 0,0 0-1,0 0 1,-1 1 0,1-1 0,0 0 0,0 0-1,0 0 1,0 1 0,-12 10-56,2 0 1,-1 1-1,1 1 0,-10 16 1,-176 300-86,174-290 218,-25 70 0,40-91-37,2 0-1,0 0 1,1 0 0,0 1 0,2-1-1,0 31 1,2-46-19,0 0 0,0 0 0,0-1-1,1 1 1,-1 0 0,1 0 0,0-1 0,0 1-1,0-1 1,0 1 0,1-1 0,-1 1 0,3 2-1,-3-4-2,0 0 0,0 0 0,1 1-1,-1-2 1,1 1 0,-1 0 0,1 0 0,-1 0-1,1-1 1,-1 1 0,1 0 0,0-1-1,-1 0 1,1 1 0,0-1 0,-1 0 0,1 0-1,0 0 1,0 0 0,-1 0 0,1 0-1,0-1 1,-1 1 0,3-1 0,9-3 67,0 0 0,0-1 0,24-13 0,37-26-85,-56 31-43,0-1 1,-1 0-1,-1-1 0,0-1 0,-1-1 1,17-23-1,-8 5-25,-2 0 0,24-52 0,83-223-212,-105 249 288,61-176 70,-82 225-115,-3 11 38,0 1-1,0 0 1,0 0 0,0 0 0,0 0 0,0 0 0,0 0 0,0 0-1,0-1 1,0 1 0,0 0 0,0 0 0,0 0 0,0 0 0,-1 0-1,1 0 1,0 0 0,0-1 0,0 1 0,0 0 0,0 0 0,0 0-1,0 0 1,0 0 0,0 0 0,0 0 0,0 0 0,0 0 0,-1 0-1,1 0 1,0-1 0,0 1 0,0 0 0,0 0 0,0 0 0,0 0-1,0 0 1,0 0 0,-1 0 0,1 0 0,0 0 0,0 0 0,0 0-1,-2 1-12,1 0-1,0 0 0,0 0 0,-1 0 0,1 1 0,0-1 0,0 0 0,0 1 0,0-1 1,0 0-1,-1 3 0,-7 11-42,-2 3 10,-12 28-1,-1 21 142,-20 96 1,37-136-89,-56 263 535,57-246-428,2-1-1,1 1 1,3 0 0,8 75 0,-6-109-41,0 0 0,0-1 0,1 1 0,7 17 0,-9-25-45,0 0-1,0 0 1,1 0 0,-1 0-1,0 0 1,1 0 0,0 0-1,-1 0 1,1-1 0,0 1-1,3 2 1,-3-4-10,-1 1 0,0-1 0,1 1 0,-1-1 0,0 0 0,1 1-1,-1-1 1,1 0 0,-1 0 0,0 0 0,1 0 0,-1 0 0,1-1 0,-1 1 0,0 0 0,1-1 0,-1 1-1,0 0 1,1-1 0,-1 0 0,2-1 0,4-3 4,0 0-1,0-1 1,-1 0-1,0 0 1,0-1 0,7-11-1,3-1-81,10-12-30,-1 4 34,-1-1 1,-2-1 0,-1-1-1,18-35 1,-37 59 15,1 0-1,-1 1 1,0-1-1,2-8 1,-4 13 28,0 0 0,1 0 0,-1 0 1,0 0-1,0 0 0,0 1 0,0-1 0,0 0 1,0 0-1,0 0 0,0 0 0,0 0 1,-1 0-1,1 0 0,0 0 0,-1 0 1,1 0-1,-1 0 0,1 0 0,-1 0 1,1 1-1,-1-1 0,1 0 0,-1 0 0,0 1 1,1-1-1,-1 0 0,0 1 0,0-1 1,0 1-1,1-1 0,-3 0 0,3 1 7,-1 0 0,1-1 0,-1 1-1,1 0 1,-1 0 0,0 0-1,1 0 1,-1 0 0,1 0-1,-1 0 1,0 0 0,1 0 0,-1 0-1,1 1 1,-1-1 0,1 0-1,-1 0 1,0 1 0,-8 3 5,1 1 0,0 0 1,0 0-1,0 1 0,1 0 0,-1 0 1,2 1-1,-1 0 0,1 0 1,0 1-1,0 0 0,1 0 0,0 0 1,0 0-1,1 1 0,-3 10 1,1-3 37,1 0 0,1-1 1,0 1-1,1 1 1,1-1-1,0 0 1,2 1-1,1 29 0,0-39 26,0-1 0,0 1-1,1-1 1,-1 1 0,1-1-1,1 0 1,5 12 0,-7-16-50,1 0 0,-1 0 0,1 0 0,0 0 1,0 0-1,0 0 0,0 0 0,0-1 0,0 1 0,0-1 1,0 1-1,1-1 0,-1 0 0,0 0 0,1 0 0,-1 0 1,1 0-1,-1 0 0,1-1 0,0 1 0,-1-1 1,6 0-1,-1 0 18,0-1 0,0 0 1,0-1-1,-1 1 0,1-1 0,0 0 1,7-4-1,46-25 64,-45 22-78,147-91 239,-144 86-241,1-1-1,-1-1 0,-1 0 1,-1-1-1,27-37 1,-39 49-45,-1-1 0,1 1 0,-1-1 1,4-13-1,-6 18 21,-1-1-1,1 0 1,-1 0-1,0 0 1,0 0-1,0 0 1,0 0-1,0 0 1,0 0-1,0 0 1,-1 1 0,1-1-1,-1 0 1,1 0-1,-1 0 1,0 0-1,1 1 1,-1-1-1,-2-2 1,-4-11-93,7 12 84,0 4 56,9 6-130,-8-6 84,46 34 211,-27-21-236,30 29 1,-44-37 36,0 1 0,0 0-1,0 0 1,-1 1 0,0 0 0,-1 0 0,0 0 0,4 11-1,-4-10-24,-2 0 65,2 0 0,-1 0-1,2 0 1,5 9 0,-9-16-23,1 0-1,-1 0 1,0 0 0,1-1 0,0 1 0,-1-1-1,1 1 1,0-1 0,0 1 0,-1-1 0,1 0-1,0 0 1,1 0 0,-1 0 0,0 0 0,0-1-1,0 1 1,0-1 0,1 1 0,-1-1 0,0 0-1,0 0 1,4 0 0,3-1-3,1-1 1,-1 0-1,0 0 1,-1-1-1,1-1 1,10-4-1,51-33-46,-26 14 91,168-99-25,-211 126-40,-1-1 0,1 1 1,0 0-1,-1-1 0,1 1 0,0 0 0,-1-1 0,1 1 1,0 0-1,-1 0 0,1 0 0,0 0 0,0 0 0,-1 0 1,1 0-1,1 0 0,-1 0 2,-1 0 0,0 0-1,1 1 1,-1-1 0,0 0 0,1 0-1,-1 1 1,0-1 0,0 0 0,1 0-1,-1 1 1,0-1 0,0 0 0,1 1-1,-1-1 1,0 1 0,0-1 0,0 0 0,0 1-1,0-1 1,1 0 0,-1 1 0,0 4 2,0-1 1,0 0 0,0 0 0,-2 8 0,1-2 28,-1 7-18,-1 0 0,-9 28 0,7-25-12,-6 28 1,10-35 0,-1-4 1,1 0 0,0-1 0,0 1 0,2 12 0,-1-21-1,0 1 0,0-1 1,0 1-1,0-1 1,0 0-1,0 1 0,0-1 1,0 1-1,0-1 1,1 0-1,-1 1 0,0-1 1,0 0-1,0 1 1,1-1-1,-1 0 0,0 1 1,0-1-1,1 0 1,-1 1-1,0-1 0,1 0 1,-1 0-1,0 0 1,1 1-1,-1-1 0,0 0 1,1 0-1,-1 0 1,0 0-1,1 1 0,-1-1 1,1 0-1,-1 0 1,0 0-1,1 0 0,-1 0 1,1 0-1,-1 0 1,0 0-1,1 0 0,-1 0 1,1-1-1,-1 1 1,0 0-1,1 0 0,-1 0 1,0 0-1,1-1 1,15-11-38,-15 11 28,26-25-12,31-40-1,-38 41 23,2 1-1,34-30 0,-56 53-1,0 1 0,0 0 0,0-1 0,1 1 0,-1 0 0,0 0 0,0-1 0,1 1 0,-1 0 0,0 0 0,1-1 0,-1 1 0,0 0 0,0 0 0,1 0 0,-1 0 0,0 0 0,1-1 0,-1 1 0,0 0 0,1 0 0,-1 0 0,1 0 0,-1 0 0,0 0 0,1 0 0,-1 0 0,1 0 0,-2 10 0,0-3 0,-1-1 0,1 0 0,-1-1 0,-4 9 0,3-6 0,3-8 0,0 1 0,0-1 0,0 0 0,0 1 0,0-1 0,1 0 0,-1 0 0,0 1 0,0-1 0,0 0 0,0 1 0,0-1 0,0 0 0,1 0 0,-1 1 0,0-1 0,0 0 0,0 0 0,1 0 0,-1 1 0,0-1 0,0 0 0,1 0 0,-1 0 0,0 0 0,0 1 0,1-1 0,-1 0 0,0 0 0,1 0 0,-1 0 0,0 0 0,1 0 0,-1 0 0,0 0 0,0 0 0,1 0 0,-1 0 0,1 0 0,-1 0 0,8-1 0,0 0 0,1-1 0,-1 0 0,11-4 0,4-1 0,-6 2-4,-9 2 5,-1 1-1,0 0 1,1 0 0,10 0 0,-16 2-5,-1 0-1,1 0 1,-1 0-1,1 0 1,-1 0 0,1 0-1,-1 1 1,1-1 0,-1 0-1,1 1 1,-1-1-1,0 1 1,1 0 0,-1 0-1,0-1 1,0 1-1,1 0 1,-1 0 0,0 0-1,0 0 1,0 0 0,0 0-1,0 1 1,0-1-1,0 0 1,-1 0 0,2 3-1,0 2 2,-1-1-1,1 1 1,-1-1 0,-1 1-1,1-1 1,-1 10-1,2 13-62,-1-22 72,0 0 0,0 0 0,1-1 0,0 1 0,0 0 0,0-1 0,1 1 0,-1-1 0,1 0 0,1 0 0,-1 0 0,1 0 1,0-1-1,0 0 0,0 1 0,1-1 0,-1-1 0,1 1 0,0-1 0,0 1 0,0-2 0,0 1 0,1 0 0,-1-1 0,1 0 0,0 0 1,0-1-1,10 2 0,-4-1 2,-1-1 0,0-1 0,1 0 0,-1 0 0,1-1 0,-1 0 0,0-1 1,14-4-1,-9 1-48,0-1 0,0-1 0,0 0 0,25-18 0,-3-2-119,-2-2 0,-1-1 0,33-38 0,-62 62 139,-1 1 1,0-1-1,0 0 1,-1 0-1,7-12 1,-10 17 5,-1 0-1,1 0 1,-1 0 0,1 0 0,-1 0 0,0 0-1,1 0 1,-1 0 0,0 1 0,0-1 0,1 0 0,-1 0-1,0 0 1,0 0 0,0 0 0,-1-2 0,1 3-1,-1-1 0,0 1 0,1-1 1,-1 1-1,0-1 0,1 1 1,-1 0-1,0 0 0,1-1 0,-1 1 1,0 0-1,0 0 0,1 0 0,-1-1 1,0 1-1,0 0 0,0 0 1,1 0-1,-1 1 0,0-1 0,0 0 1,1 0-1,-1 0 0,0 0 0,-1 1 1,-5 1-27,0 0 0,0 0 0,0 0 1,0 1-1,-11 6 0,-34 24 51,33-20 6,9-6 37,-56 40 153,59-42-180,1 1 0,0-1 1,1 1-1,-1 0 0,1 1 1,1-1-1,-9 15 0,12-19-11,1 0 0,-1 0-1,0 0 1,1 0 0,0 0-1,-1 0 1,1 0 0,0 3-1,0-4-8,0 0 1,0-1-1,0 1 0,0 0 0,0 0 1,0-1-1,1 1 0,-1-1 0,0 1 1,0 0-1,1-1 0,-1 1 0,0 0 1,1-1-1,-1 1 0,1-1 0,-1 1 1,0-1-1,1 1 0,-1-1 0,1 1 1,0-1-1,-1 0 0,1 1 0,-1-1 0,1 0 1,0 1-1,-1-1 0,1 0 0,0 1 1,2-1-3,0 0 0,0 0 1,-1 0-1,1 0 1,0 0-1,0 0 0,-1-1 1,1 0-1,0 1 1,-1-1-1,1 0 0,0 0 1,-1 0-1,1-1 0,2-1 1,5-4 2,0 0-1,10-10 1,-7 6 31,15-14 2,13-9-96,-32 30 1,-6 7 9,-4 9 8,-19 64 203,16-61-143,-5 20 53,-25 56-1,18-60-23,-1-1 0,-2 0 1,-1-1-1,-30 32 0,-104 99 23,127-133-95,8-9-2,-21 23 134,-2-3 0,-46 33 0,86-69-107,0-1-1,0 1 1,-1-1 0,1 0 0,0 0 0,-1 0 0,1 0-1,-6 1 1,8-2-4,-1 0 1,0 0-1,1 0 0,-1 0 0,1 0 0,-1 0 0,1 0 0,-1 0 1,1 0-1,-1-1 0,1 1 0,-1 0 0,1 0 0,-1 0 0,1-1 1,-1 1-1,1 0 0,0-1 0,-1 1 0,0-1 0,1 0 0,-1 0 0,0 0 0,1 0 0,0 0 0,-1 0 0,1 0 0,-1-1 0,1 1 0,0 0 0,0 0 0,0 0 0,0 0 0,0-2 0,0-3-2,1 1 0,0-1 0,0 1 0,0 0 1,1 0-1,0 0 0,0-1 0,0 2 0,1-1 0,-1 0 0,6-6 0,6-8-78,23-24-1,-28 33 25,36-38-452,-13 14-2449,51-68 1,-55 60-4900,42-92 0,-46 81 3222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3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2330 28 10304,'-13'-13'4672,"3"13"-4064,7 0-416,6 0-224,-11 5-5600</inkml:trace>
  <inkml:trace contextRef="#ctx0" brushRef="#br0" timeOffset="1">101 88 12544,'-90'0'5695,"80"7"-4959,28-7 1504,14 5-1376,36-10 1984,3 2-1632,64-14 128,9 2-800,67-5-576,-5 8 0,10-1-160,-26 7 96,-2-3-3872,-26 9 2144,-4 4-7615,-33 7 5279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3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1300 6048,'-5'1'3569,"19"0"-578,-6-2-2491,-1-1 0,0 0 0,0-1 0,0 0 0,0 0 1,0 0-1,-1-1 0,1 0 0,5-5 0,10-8 164,20-22-1,-24 22-272,309-288 2329,-288 269-2434,-2-1-1,-1-3 0,54-77 1,-42 38 610,72-164 0,-108 216-656,-59 188-235,-25 139 12,60-230 38,2 1-1,0 91 1,10-145 71,0-6-37,0 1 1,2 15-1,-1-23-30,-1-1-1,1 0 0,0 1 1,0-1-1,1 0 0,-1 0 0,1 0 1,-1 0-1,1 0 0,0 0 1,0 0-1,3 3 0,-4-5-35,0 0-1,0 0 1,0-1-1,0 1 1,0 0-1,0-1 0,0 1 1,0-1-1,1 1 1,-1-1-1,0 1 1,0-1-1,0 0 1,1 1-1,-1-1 1,0 0-1,0 0 1,1 0-1,-1 0 0,0 0 1,0 0-1,1 0 1,-1-1-1,0 1 1,0 0-1,0-1 1,0 1-1,1-1 1,-1 1-1,0-1 1,0 0-1,0 1 0,2-3 1,5-3 102,0-2 0,0 1 0,10-14 0,67-92 155,-7 7-171,-30 50-21,-4-2-1,66-112 0,21-113-37,-23-13 145,-104 285-179,-1-2 0,4-15 0,-7 20-65,-2 6 16,1 3 33,0 0-1,0 1 1,0-1 0,0 1-1,0-1 1,0 1 0,0-1-1,1 1 1,-2 1 0,-36 100 80,-91 243 74,-34 82 86,108-287-151,-28 75 212,79-205-207,1-1-1,-1 1 1,2-1 0,-3 19 0,5-29-82,0 0 0,0 1 0,0-1-1,0 0 1,0 1 0,0-1 0,0 0 0,0 0 0,0 1 0,0-1-1,0 0 1,0 1 0,0-1 0,0 0 0,0 1 0,0-1-1,1 0 1,-1 0 0,0 1 0,0-1 0,0 0 0,1 1 0,-1-1-1,0 0 1,0 0 0,0 0 0,1 1 0,-1-1 0,0 0 0,0 0-1,1 0 1,-1 0 0,0 1 0,1-1 0,-1 0 0,0 0-1,0 0 1,1 0 0,0 0 0,0 0 2,0 0-1,0-1 1,0 1-1,0 0 1,0-1 0,0 1-1,0-1 1,0 1-1,-1-1 1,1 0 0,0 1-1,1-2 1,28-28 92,41-53 1,23-46-78,-42 56-111,-25 36 23,-12 13 9,2 2 0,0 0 0,1 1-1,28-25 1,-46 46 43,1-1-1,0 0 0,-1 1 1,1-1-1,0 0 1,0 1-1,0-1 0,0 1 1,0 0-1,-1-1 0,1 1 1,0 0-1,0-1 0,0 1 1,0 0-1,0 0 1,0 0-1,0 0 0,0 0 1,0 0-1,0 0 0,0 0 1,0 0-1,0 0 0,0 1 1,0-1-1,0 0 1,0 1-1,0-1 0,0 1 1,0-1-1,-1 1 0,1-1 1,0 1-1,0-1 0,-1 1 1,1 0-1,0 0 0,-1-1 1,1 1-1,0 0 1,0 1-1,2 3-20,0 1 1,0 0-1,-1 0 1,0 0-1,2 7 1,-2-9 24,19 87 97,-17-67-14,1 0 1,2 0-1,0 0 1,20 43-1,-24-63-54,0 1 0,1 0 0,-1-1 0,7 7 0,-8-10-3,0 1-1,0 0 0,0 0 0,0-1 0,0 0 0,1 1 0,-1-1 0,0 0 0,1 0 0,-1 0 0,5 1 0,-5-2-1,1 0-1,0 0 1,-1 0-1,1-1 1,0 1-1,-1-1 1,1 1-1,-1-1 1,1 0-1,0 0 1,-1 0-1,0 0 1,1-1 0,-1 1-1,3-2 1,3-4 3,0 0 0,10-11 0,-14 14-14,10-12 1,-1 0 0,0-1-1,-1 0 1,17-34 0,-15 19 39,-1 1-1,11-41 0,-21 64-84,-1 1 0,0-1 0,0 0 0,-1 1 0,0-1 0,0 0 0,-1 0-1,0 0 1,-1 1 0,0-1 0,-2-13 0,2 19 16,0 0 0,0 0 0,0 0 0,0 0 0,0 0 0,0 1 0,-1-1 0,1 0 0,0 1 0,-1-1 0,1 1 0,-1-1 0,0 1 0,0 0-1,1 0 1,-1-1 0,0 1 0,0 1 0,0-1 0,0 0 0,0 0 0,0 1 0,-4-1 0,2 0-10,0 1-1,0 0 1,0 0-1,1 0 1,-1 0-1,0 1 1,0 0-1,0-1 1,0 1-1,1 1 1,-7 2-1,4 0 8,0-1 0,0 1 0,1 1 0,0-1-1,0 1 1,0 0 0,0 0 0,1 0-1,0 1 1,0-1 0,-4 8 0,-3 8 49,0 1 0,1 0 1,2 0-1,-10 34 1,-10 95 245,26-139-234,0 0-1,1 0 1,1 0-1,2 23 1,-2-32-24,1 0 1,0 0-1,-1 0 0,1 0 1,0 0-1,1 0 0,-1 0 0,0 0 1,1-1-1,0 1 0,0 0 1,0-1-1,0 1 0,0-1 1,0 0-1,0 0 0,1 1 1,-1-2-1,1 1 0,0 0 0,-1 0 1,1-1-1,5 2 0,0 0-7,-1-2 1,0 1-1,1-1 0,-1 0 0,1-1 0,0 1 0,-1-2 0,1 1 0,-1-1 0,1 0 0,7-2 0,6-3 15,0-1 0,31-14 0,-31 11 14,1-2 1,-1-1 0,-1 0-1,0-1 1,-1-2 0,28-28 0,-7 0-18,52-75 0,-64 84-76,-18 22 74,1 0 1,10-20 0,-18 28-7,2-5-13,0 1-1,0 1 1,1-1-1,8-9 1,-23 51-484,2-1 505,2 1 0,-2 46 0,5-54-54,-1 4 73,2 0 0,2 0 0,0 0 0,2 0 0,1 0 0,8 29-1,-11-54-7,1 0-1,-1 0 0,1-1 1,0 1-1,0 0 0,4 4 0,-6-7-19,1 0 0,-1-1-1,1 1 1,-1-1-1,1 1 1,-1-1 0,1 1-1,-1-1 1,1 1-1,-1-1 1,1 0-1,0 1 1,-1-1 0,1 0-1,0 1 1,-1-1-1,1 0 1,0 0-1,-1 1 1,1-1 0,0 0-1,0 0 1,-1 0-1,1 0 1,0 0-1,0 0 1,-1 0 0,1-1-1,0 1 1,-1 0-1,1 0 1,0 0-1,-1-1 1,1 1 0,0 0-1,-1-1 1,1 1-1,0-1 1,-1 1 0,1 0-1,-1-1 1,1 1-1,-1-1 1,1 0-1,2-4 28,0-1 0,0 1-1,-1 0 1,0-1 0,0 1-1,0-1 1,-1 0 0,1 0-1,-1-7 1,1 4-63,4-26-14,-2 0 1,-1 0-1,-2-1 0,-2 1 0,-1-1 0,-9-49 0,8 73-25,0 0-1,0 0 0,-1 1 0,-1-1 1,0 1-1,-8-12 0,12 21 47,-1-1-1,0 1 1,1-1 0,-1 1-1,0 0 1,-1 0-1,1 0 1,0 0 0,-1 0-1,1 0 1,-1 1 0,1-1-1,-1 1 1,0 0-1,0 0 1,1 0 0,-5-1-1,26 3-3,-1-2 0,29-3 0,8 0 126,19-1-16,66 0 5,-106 6-82,-26-2-1,0 1 1,0 0 0,0 0-1,0 1 1,0 0 0,0 1-1,-1-1 1,1 1 0,9 4-1,-15-4-1,1-1-1,-1 1 0,0 0 0,1 0 0,-1 0 1,0 0-1,0 0 0,-1 0 0,1 1 1,0-1-1,-1 0 0,1 1 0,-1-1 0,0 1 1,0 0-1,0-1 0,0 1 0,0 5 1,1 4 21,0 1 0,-1-1 0,-1 13 0,0-21-29,1 34-8,2 1-1,12 62 1,-13-90 66,1-1 1,5 16-1,-7-23-39,0-1 0,1 1 0,-1-1 1,0 1-1,1-1 0,0 0 0,-1 1 1,1-1-1,0 0 0,0 0 0,0 0 1,0-1-1,0 1 0,1 0 0,2 1 1,-3-3-14,-1 1 1,1-1 0,0 0 0,-1 1-1,1-1 1,-1 0 0,1 0-1,0 0 1,-1 0 0,1-1 0,0 1-1,-1 0 1,1-1 0,-1 1-1,1-1 1,-1 1 0,1-1 0,-1 0-1,1 0 1,-1 0 0,0 1-1,1-1 1,-1-1 0,0 1 0,0 0-1,2-2 1,3-4 3,0 0-1,-1 0 1,7-11 0,-11 16-12,52-97 29,-13 21-29,-22 40 1,-17 38 0,-1 0 0,0 0 0,0 0 0,0 0 0,0-1 0,0 1 0,0 0 0,0 0 0,0 0 0,0 0 0,0-1 0,1 1 0,-1 0 0,0 0 0,0 0 0,0 0 0,0 0 0,0-1 0,1 1 0,-1 0 0,0 0 0,0 0 0,0 0 0,0 0 0,1 0 0,-1 0 0,0 0 0,0 0 0,0 0 0,1 0 0,-1 0 0,0 0 0,0 0 0,0 0 0,0 0 0,1 0 0,-1 0 0,0 0 0,2 9-27,-9 105-109,-1 7 267,12-10-99,-5-110-32,1 1 0,0 0 0,0-1 0,0 1 0,0 0 0,0-1 0,1 1 0,-1 0 0,0-1 0,1 1 0,-1-1 0,1 1 0,0-1 0,0 1 0,-1-1 0,1 1 0,0-1 0,0 0 0,2 3 0,-2-4 0,0 1 0,0-1 0,-1 0 0,1 1 0,0-1 0,0 0 0,0 0 0,0 0 0,-1 1 0,1-1 0,0 0 0,0 0 0,0-1 0,0 1 0,1 0 0,20-10 0,0-5 0,-1-2 0,29-28 0,-14 11 0,5-2 0,110-90 0,-148 124 0,1-1 0,0 1 0,0 0 0,0 0 0,0 0 0,0 1 0,6-2 0,-9 3 0,0 0 0,0-1 0,0 1 0,0 0 0,1 0 0,-1 0 0,0 0 0,0 0 0,0 0 0,0 0 0,1 1 0,-1-1 0,0 0 0,0 1 0,0-1 0,0 1 0,0-1 0,0 1 0,0-1 0,0 1 0,0 0 0,0 0 0,0-1 0,0 1 0,0 0 0,0 0 0,-1 0 0,1 0 0,0 0 0,-1 0 0,2 2 0,-1 1 0,1 1 0,-1 0 0,0 0 0,0 0 0,0 1 0,-1-1 0,1 0 0,-1 0 0,-1 0 0,1 0 0,-1 0 0,-1 7 0,-1 2 0,-2 0 0,1 0 0,-9 15 0,-4 7 0,-3-1 0,-32 45 0,-9 12 0,12-11 0,-90 147 0,115-191 0,-56 66 0,64-87 0,0 0 0,0-1 0,-2-1 0,1 0 0,-31 16 0,38-24 0,-1-1 0,0 0 0,0-1 0,0 0 0,0-1 0,-21 3 0,30-5 0,0-1 0,0 0 0,0 1 0,0-1 0,0 0 0,0 0 0,0 0 0,0-1 0,0 1 0,0 0 0,0-1 0,0 1 0,1-1 0,-1 0 0,0 1 0,0-1 0,0 0 0,1 0 0,-1 0 0,1 0 0,-1-1 0,-2-1 0,3 0 0,-1 0 0,1 0 0,-1 0 0,1 0 0,0 0 0,0 0 0,1 0 0,-1 0 0,0 0 0,1-1 0,0 1 0,0 0 0,0-1 0,0 1 0,1-4 0,1-10 0,1 0 0,1 0 0,1 1 0,8-21 0,34-66 0,-27 66 16,1 0 0,2 2 0,42-49 0,-44 60-310,2 1 0,0 0 0,2 2-1,0 1 1,30-17 0,-6 8-2299,31-21-5315,-52 32 4526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3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10720,'0'0'4864,"22"0"-4256,19-4 2079,4 4-1599,53-11 480,5-1-928,65-16-384,-7 0-160,18-12-672,-21 3 320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502 136 3072,'3'-3'-273,"-1"1"1447,1 0 0,-1 0 0,0 1 1,0-1-1,1 1 0,3-2 0,-5 2-1106,-1 1 0,0 0-1,1 0 1,-1 0 0,1 0-1,-1 0 1,0-1 0,1 1 0,-1 0-1,0 0 1,1 0 0,-1-1-1,0 1 1,1 0 0,-1-1-1,0 1 1,0 0 0,1-1-1,-1 1 1,0 0 0,0-1-1,0 1 1,0 0 0,1-1-1,-1 1 1,0 0 0,0-1 0,0 1-1,0-1 1,0 1 0,0 0-1,0-1 1,0 1 0,0-1-1,0 1 1,0 0 0,0-1-1,0 1 1,-1-1 0,1 1-1,0 0 1,0-1 0,0 1 0,0 0-1,-1-1 1,1 1 0,0 0-1,0-1 1,-1 1 0,1-1-1,-2-1 126,0 0-1,0 0 1,0 0 0,1 1-1,-2-1 1,-2-2-1,1 2-145,0 1 0,0-1-1,0 1 1,0 0 0,0 0 0,0 0 0,0 0-1,0 1 1,0 0 0,0 0 0,0 0-1,-5 1 1,-5 1 3,-1 1 0,-17 5-1,6 1 79,0 0-1,0 2 0,1 1 0,1 1 1,0 1-1,0 1 0,2 1 0,-26 23 0,33-25-69,1 0 0,0 1 0,1 0 0,1 1 0,0 0 0,2 1 0,0 1 0,0 0 0,2 0 0,0 0 0,1 1 0,-6 26 0,12-39 32,0 0-1,0 0 1,1 1-1,0-1 1,0 0-1,0 0 1,3 11-1,-3-14-38,1 0-1,0 0 0,0 0 0,0 0 1,1 0-1,-1-1 0,1 1 1,-1 0-1,1-1 0,0 1 0,0-1 1,0 0-1,0 0 0,0 1 1,1-1-1,-1-1 0,4 4 0,-1-3 31,0 0-1,0 0 0,1 0 0,-1 0 0,0-1 0,1 0 0,-1 0 1,1 0-1,5 0 0,5-2 223,28-3 0,-31 3-246,0-1-1,-1-1 0,0 0 0,0 0 1,0-1-1,0-1 0,0 0 0,-1-1 1,0 0-1,16-12 0,-11 5-24,-1-2 1,-1 1-1,0-2 0,-1 0 1,-1 0-1,0-1 1,17-35-1,-19 30-25,0 0 0,-2-1 0,0 0 1,-2-1-1,0 0 0,3-34 0,-9 55-42,0 0-30,1-1-1,-1 0 1,1 1-1,-1-1 1,-1 0-1,1 0 1,0 1-1,-1-1 1,0 0-1,0 1 1,-2-6-1,3 9 56,0 0 0,0 0 0,0-1 1,0 1-1,0 0 0,0 0 0,-1-1 0,1 1 0,0 0 0,0 0 1,0 0-1,0-1 0,-1 1 0,1 0 0,0 0 0,0 0 0,0 0 1,-1 0-1,1-1 0,0 1 0,0 0 0,-1 0 0,1 0 0,0 0 1,-1 0-1,1 0 0,0 0 0,0 0 0,-1 0 0,1 0 0,0 0 1,0 0-1,-1 0 0,1 0 0,0 0 0,0 0 0,-1 0 0,1 0 1,0 0-1,0 1 0,-1-1 0,1 0 0,-1 0 0,-8 13-239,5-4 224,0 0 0,0-1 0,1 2 0,1-1 0,-1 0 0,2 1 0,-2 15 0,1 5 29,3 35 0,0-49 47,1-1-1,0 0 1,1 0-1,0-1 0,8 18 1,-10-27 10,1-1 0,0 1 0,0-1 0,0 0 0,0 0 0,1 0 0,0 0 0,0 0 0,0-1 0,0 1 0,1-1 0,-1 0 0,1 0 0,0 0 0,0 0 0,0-1 0,0 1 0,0-1 0,0 0 0,8 2 0,-8-3-24,0-1-1,0 0 1,0 0 0,1 0-1,-1 0 1,0 0-1,0-1 1,0 0 0,0 0-1,0 0 1,0 0-1,0-1 1,0 1-1,0-1 1,5-4 0,5-3 77,0-1 1,18-18 0,-23 20-63,40-40 154,76-96 0,0-1-53,-42 51-990,-86 97 726,1 1 0,0-1 0,0 1 0,0 0 0,1 0 0,-1-1 0,0 8 0,-10 37 283,10-37-240,-19 101 3,-11 45-249,32-156 315,-27 83 233,23-74-136,0 1-1,-1-1 1,-1 0 0,1-1 0,-14 16-1,18-23-87,-1 0 0,0 0 0,1 0 0,-1 0 0,0-1 0,0 1 0,0-1 0,0 1 0,0-1 1,-1 0-1,1 0 0,0 0 0,-1 0 0,1 0 0,0-1 0,-1 1 0,1-1 0,-5 1 0,3-2 13,1 1 1,0-1 0,-1 1 0,1-1 0,0 0-1,0 0 1,0-1 0,0 1 0,0-1 0,0 0-1,0 1 1,-4-4 0,-5-7 72,-1 0 1,2 0-1,-1-1 1,-13-22-1,18 25-86,5 8-11,-42-53-259,46 71-204,-1-12 452,0 1 1,0-1 0,1 1-1,-1-1 1,1 1-1,0-1 1,0 0-1,1 0 1,-1 0-1,1 0 1,0 0-1,0-1 1,0 1-1,1-1 1,-1 0-1,1 0 1,0 0-1,0-1 1,7 5-1,3 0 46,1 0 1,0-1-1,0-1 0,26 7 0,-23-8 61,0-1 0,0-1 0,0 0 0,0-1 0,0-1 1,35-5-1,-42 4-63,-1-1 0,0-1 1,0 0-1,-1 0 1,1-1-1,-1 0 1,1-1-1,-2 0 1,1-1-1,0 1 0,-1-2 1,0 1-1,0-1 1,6-8-1,4-8 50,0 0-1,17-34 0,26-57 41,-48 88-114,-12 24-8,60-109 0,-19 36-742,-43 101 252,-13 163 212,12-164 280,-3 20 5,-1 0-1,-20 70 1,-1-10 254,26-101-193,0 0 1,-1 1 0,0-1-1,0 0 1,0 0-1,0 0 1,-1 0-1,-4 5 1,7-8-54,-1-1-1,1 1 1,-1 0 0,0-1 0,1 1-1,-1 0 1,0-1 0,0 1 0,1-1-1,-1 1 1,0-1 0,0 0 0,0 1-1,1-1 1,-1 0 0,0 1 0,0-1 0,0 0-1,0 0 1,0 0 0,0 0 0,0 0-1,0 0 1,1 0 0,-1 0 0,0 0-1,0 0 1,0-1 0,0 1 0,0 0-1,0 0 1,1-1 0,-1 1 0,0-1 0,0 1-1,0-1 1,1 1 0,-1-1 0,0 1-1,1-1 1,-1 0 0,0 1 0,1-1-1,-1 0 1,0-1 0,-7-9 31,1 0 0,-1-1 0,2 0 0,-8-17-1,-13-52-86,20 58 40,1 2-143,6 20 142,-1 0-1,1 0 1,0 0-1,0-1 1,-1 1-1,1 0 1,0 0-1,0 0 1,0 0-1,1 0 0,-1-1 1,0 1-1,0 0 1,1-1-1,-1 2-8,1-1 1,-1 1-1,0 0 0,1 0 0,-1 0 0,1 0 0,-1 0 0,0 0 1,1 0-1,-1 0 0,0 0 0,1 0 0,-1 1 0,0-1 1,1 0-1,-1 0 0,0 0 0,1 0 0,-1 0 0,0 1 1,1-1-1,-1 0 0,0 0 0,1 1 0,-1-1 0,0 0 0,0 0 1,0 1-1,1-1 0,-1 1 0,9 9 22,-8-9-22,4 5 2,0 0-1,1-1 1,0 1 0,0-1-1,0 0 1,1-1-1,0 0 1,0 0 0,0 0-1,0-1 1,0 0-1,1 0 1,0-1-1,-1 0 1,1 0 0,11 1-1,3-2 91,0 0 0,-1-1 0,1-1 1,38-7-1,-39 4-60,0 0 0,-1-2 1,1 0-1,-1-1 0,-1-1 1,1-1-1,-1-1 0,-1-1 1,0 0-1,0-1 0,-1-1 1,24-24-1,-20 15-14,-1-2 1,0 0-1,-2-1 1,25-45-1,-39 62 0,3-5-22,0-1-1,0 0 1,-1 0 0,6-27 0,-11 40-4,-1 1-1,0-1 1,0 0 0,0 1-1,0-1 1,0 1 0,0-1-1,1 0 1,-1 1 0,-1-1 0,1 0-1,0 1 1,0-1 0,0 1-1,0-1 1,0 0 0,0 1-1,-1-1 1,1 1 0,0-1-1,0 1 1,-1-1 0,1 1-1,-1-1 1,1 0 3,-1 1 1,0 0-1,1 0 0,-1 0 0,1 0 1,-1 0-1,1 0 0,-1 0 0,1 0 0,-1 1 1,0-1-1,1 0 0,-1 0 0,1 0 1,-1 0-1,1 1 0,-1-1 0,1 0 1,-1 1-1,1-1 0,-5 3-66,1 1 0,0-1 0,-7 8 1,5-4 49,1 1 0,-1 0 0,2 0 0,-1 0 0,1 1 0,-5 13 0,3-3-5,-6 38-1,8-35 47,2 0 1,0 0-1,2 0 1,2 23-1,-1-34 74,0 0 0,1 0 0,1 0-1,0 0 1,0 0 0,1-1-1,0 1 1,1-1 0,10 16 0,-13-24-43,-1 1 0,1-1 0,0 0 0,0 0 0,0 0 0,1 0 1,-1 0-1,4 2 0,-4-4-22,-1 1 0,0-1 0,0 1 0,1-1 0,-1 1 0,0-1 0,1 0 0,-1 1 0,0-1 0,1 0 0,-1 0 0,0 0 0,1 0 0,-1-1 0,0 1 0,1 0 0,-1 0 0,0-1 0,1 1 0,-1-1 0,2 0 0,4-4 34,-1-1 0,1 1 0,-1-1-1,-1-1 1,1 1 0,-1-1 0,0 0 0,8-14 0,-4 7 20,63-106 180,15-20-387,-77 126 98,-3 5-2,-1 0 0,1-1 0,-2 0 0,1 0 0,-1 0 0,6-21 1,-10 31 30,-1-1-1,0 1 1,0 0 0,0-1 0,0 1 0,0 0 0,0-1 0,0 1 0,0 0 0,0-1 0,0 1 0,0 0 0,0-1 0,0 1 0,0-1 0,0 1 0,0 0 0,0-1 0,0 1 0,0 0 0,0-1 0,0 1 0,-1 0 0,1-1 0,0 1 0,0 0 0,-1-1 0,1 1-1,0 0 1,0 0 0,-1-1 0,1 1 0,0 0 0,-1 0 0,1-1 0,0 1 0,-1 0 0,0 0-13,-1 0 1,1 0-1,0 0 0,0 1 0,0-1 1,-1 0-1,1 1 0,0-1 0,0 1 1,0-1-1,-2 2 0,-2 1-50,0 0-1,1 1 1,-1-1-1,-6 7 1,5-1 49,0 0 1,1 0 0,0 0 0,1 1 0,0 0 0,0 0-1,1 0 1,0 0 0,1 0 0,0 0 0,-1 15 0,3-11 28,-1 0 1,2 0-1,0 0 1,0-1-1,1 1 0,1 0 1,1-1-1,5 16 1,-7-23 35,1 1 0,0-1-1,1 0 1,-1 0 0,1 0 0,1 0 0,-1-1 0,1 1 0,0-1-1,0 0 1,11 8 0,-12-11-16,-1 0-1,1 0 0,-1-1 1,1 1-1,0-1 0,-1 0 1,1 0-1,0 0 0,0 0 1,0-1-1,0 1 0,0-1 1,0 0-1,0 0 0,0-1 1,0 1-1,-1-1 0,1 0 1,0 0-1,0 0 0,0-1 1,6-3-1,4-3 26,0-1 0,0 0 1,-1-1-1,0-1 0,-1 0 1,19-22-1,-1-4 149,29-47 0,28-45-745,-87 128 520,1-1 0,0 1 0,0 0 0,0-1 0,0 1 0,0 0 0,0 0 0,0 0 0,0 0 0,1 0 0,-1 0 0,0 0-1,3-1 1,-3 2 14,-1 0 0,1 0 0,-1 0 0,1 1 0,-1-1 0,1 0 0,0 0 0,-1 0 0,1 0 0,-1 1 0,1-1 0,-1 0 0,1 0 0,-1 1 0,1-1 0,-1 0 0,1 1 0,-1-1 0,0 0 0,1 1 0,-1-1-1,1 1 1,-1-1 0,0 1 0,1-1 0,-1 1 0,0-1 0,0 1 0,0-1 0,1 1 0,-1 0 0,0-1 0,0 1 0,0 0 0,4 13 4,-2 0 0,1 1 1,-2-1-1,0 1 0,0-1 1,-3 23-1,1 1 3,-4 44-120,2-59 281,2 1-1,0-1 1,5 39-1,-4-61-144,0-1-1,0 0 1,0 0-1,0 0 1,0 1 0,0-1-1,0 0 1,0 0 0,0 0-1,0 1 1,0-1 0,0 0-1,0 0 1,0 0 0,1 0-1,-1 1 1,0-1-1,0 0 1,0 0 0,0 0-1,0 0 1,0 1 0,0-1-1,1 0 1,-1 0 0,0 0-1,0 0 1,0 0 0,0 0-1,1 0 1,-1 1-1,0-1 1,0 0 0,0 0-1,1 0 1,-1 0 0,0 0-1,0 0 1,0 0 0,1 0-1,-1 0 1,0 0 0,0 0-1,0 0 1,1 0-1,-1 0 1,0 0 0,0 0-1,0 0 1,0 0 0,1-1-1,-1 1 1,0 0 0,0 0-1,0 0 1,0 0-1,1 0 1,-1 0 0,0-1-1,0 1 1,0 0 0,0 0-1,0 0 1,0 0 0,1 0-1,-1-1 1,0 1 0,10-14 107,-8 12-33,25-35 80,-9 11-141,39-41-1,56-30-44,-106 92 12,-1 0-24,-1 1-17,0-1 0,0 1 0,1 0-1,0 1 1,-1-1 0,1 1 0,1 0 0,-1 0 0,0 1 0,1 0 0,9-2 0,-15 4 33,0 0 0,0 0 0,0 0 0,0 0 0,0 0 0,-1 0 0,1 0 0,0 0 0,0 0 0,0 1 1,0-1-1,0 0 0,0 1 0,0-1 0,0 1 0,-1-1 0,1 1 0,0-1 0,0 1 0,-1-1 1,1 1-1,0 0 0,-1 0 0,1-1 0,-1 1 0,1 0 0,-1 0 0,1 0 0,-1-1 0,1 1 0,-1 0 1,0 0-1,1 0 0,-1 0 0,0 0 0,0 0 0,0 0 0,0 0 0,0 0 0,0 0 0,0 1 0,0 5-25,-1 0 0,0 0 0,0 0 0,-2 10 0,-6 10 106,-16 38 1,-4 8 67,29-72-106,-1 1 1,1-1-1,0 0 1,-1 0-1,1 0 1,0 0-1,0 0 1,0 0-1,0 0 1,0 1-1,0-1 1,0 0-1,0 0 1,0 0-1,1 0 1,-1 0-1,0 0 1,1 0-1,-1 1 1,1-1-1,-1 0 1,1 0 0,1 1-1,-1-1-8,0-1-1,0 0 1,0 1-1,0-1 1,0 0-1,0 1 1,0-1-1,0 0 1,0 0 0,0 0-1,0 0 1,0 0-1,0 0 1,0-1-1,0 1 1,0 0-1,0 0 1,0-1 0,0 1-1,0 0 1,0-1-1,0 1 1,0-1-1,0 0 1,0 1-1,0-1 1,1-1 0,108-91 416,-25 19-584,-13 15 14,-69 56 80,1 0 0,0 1 1,0-1-1,0 1 0,0-1 0,0 1 0,8-2 0,-11 3 34,1 1-1,-1 0 0,0 0 0,0-1 0,0 1 1,0 0-1,0 0 0,1 1 0,-1-1 1,0 0-1,0 0 0,0 0 0,0 1 1,0-1-1,0 1 0,0-1 0,0 1 1,0-1-1,0 1 0,0-1 0,0 1 1,0 0-1,0 0 0,0-1 0,-1 1 1,1 0-1,0 0 0,0 0 0,-1 0 1,1 0-1,-1 0 0,1 0 0,-1 0 1,1 2-1,3 9-15,-2 0 0,1 1 0,-2-1-1,1 1 1,-2-1 0,0 1 0,-1 15 0,0 7 10,1-20 49,-1 0 102,2-1 1,-1 1-1,6 24 1,-6-36-103,1 1 1,0-1 0,0 1 0,1-1-1,-1 0 1,1 1 0,0-1 0,0 0 0,0 0-1,0 0 1,0 0 0,0 0 0,1-1 0,0 1-1,-1-1 1,1 0 0,0 1 0,0-1 0,0-1-1,4 3 1,-4-3-2,-1 0 0,0-1 0,0 1 0,0-1 1,1 0-1,-1 0 0,0 0 0,0 0 0,1 0 0,-1 0 0,0 0 0,1-1 0,-1 1 0,0-1 0,0 1 0,0-1 0,0 0 0,0 0 1,3-2-1,4-2 29,-1-1 1,0 0 0,9-9 0,-10 9-39,20-21 95,-2-1 0,0-1 0,32-50 0,-35 48-87,-10 16-50,-2-1 0,0 0 0,0 0 0,-2-1 0,0 0 0,8-24 0,-15 39 14,-1 0-1,1 0 0,-1 0 0,0 0 1,1 1-1,-1-1 0,0 0 1,0 0-1,0 0 0,-1 0 1,1 0-1,0 0 0,-1 0 1,1 0-1,-1 0 0,0 0 1,1 0-1,-1 0 0,0 1 1,0-1-1,0 0 0,0 1 1,-3-4-1,1 3-23,1 1 1,-1-1-1,1 1 0,-1-1 0,1 1 1,-1 0-1,0 0 0,0 0 0,0 0 1,0 1-1,1-1 0,-1 1 0,0 0 1,0-1-1,0 1 0,-5 1 1,0 0-17,0 0 1,1 0 0,-1 1 0,1 0 0,-1 0 0,1 1-1,0-1 1,0 2 0,0-1 0,0 1 0,1 0 0,-1 1 0,1-1-1,-9 10 1,7-6 86,1 0 1,1 1-1,-1 0 0,2 0 0,-1 1 0,1 0 0,1 0 0,-1 0 1,2 0-1,-4 12 0,4-7 105,-1 0 0,2 0 1,0 0-1,1 23 0,1-31-101,0 0-1,1-1 1,-1 1-1,2 0 1,-1-1-1,1 1 1,0-1 0,0 0-1,1 0 1,0 0-1,0 0 1,0 0-1,5 6 1,-2-6 22,0 0 1,0-1 0,0 0-1,0 0 1,1 0-1,0-1 1,0 0 0,0 0-1,13 4 1,1-1 76,0-1 0,30 6 1,-17-7-100,0-2 1,0 0 0,50-4-1,-48-2-2322,51-11-1,-15-2-481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5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 5728,'0'-12'8725,"0"17"-6272,-1-3-2237,1 1 1,0 0-1,-1-1 0,1 1 1,-1-1-1,0 1 0,0 0 0,0-1 1,0 0-1,-1 1 0,1-1 0,-1 0 1,1 1-1,-1-1 0,-2 3 1,-5 3 176,1-1 0,-15 10 0,1 0 284,4-1 1691,20-20-2324,0-1-1,0 1 1,-1 0-1,1-1 0,-1 1 1,1-9-1,-2 12-235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6:0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54 6400,'-1'-3'509,"0"0"1,-1-1-1,1 1 1,0 0-1,1-1 1,-1-3 0,0 6-193,1 0 0,0 0 0,0 0 0,0 0 0,0 0 0,0 0 0,0 0 0,0 0 0,0 0 0,1 0 0,-1 0 0,0 0 0,1 1 0,-1-1 0,1 0 0,-1 0 0,0 0 0,1 0 0,0 0 0,-1 1 0,1-1 0,1-1 0,-1-3 2901,-2 9-1951,-4 126 822,1-70-1644,-3 35-159,0 94 302,7-147-376,0-21 319,4 42 1,-3-49 697,1-23-453,63-149 339,-16 2-1159,-20 57-40,-15 55 29,16-48-93,-30 92 144,0 0 0,0 0-1,0 0 1,0 0 0,1 0 0,-1 0 0,0 0-1,0 1 1,0-1 0,0 0 0,0 0-1,0 0 1,0 0 0,0 0 0,0 0 0,0 0-1,0 0 1,0 0 0,0 0 0,0 0-1,0 0 1,0 0 0,0 0 0,0 0 0,0 0-1,0 0 1,0 0 0,0 0 0,0 0-1,0 0 1,0 0 0,1 0 0,-1 0 0,0 0-1,0 0 1,0 0 0,0 0 0,0 0 0,0 0-1,0 0 1,0 0 0,0 0 0,0 0-1,0 0 1,0 0 0,0 0 0,0 0 0,0 0-1,0 0 1,0 0 0,0 0 0,0 0-1,1 0 1,-1 0 0,0 0 0,0 0 0,0 0-1,0 0 1,0 0 0,0 0 0,0 0-1,0 0 1,0-1 0,2 11-163,2 16 39,-4-22 122,4 58 182,-8 110-1,3-154-99,0-6-49,1-4 16,-1 0-1,1-1 1,1 1-1,2 15 1,-3-23-32,-1 0 0,1 1 0,0-1 0,0 0-1,0 1 1,0-1 0,1 0 0,-1 1 0,0-1 0,0 0 0,0 1-1,0-1 1,0 0 0,0 0 0,0 1 0,0-1 0,1 0 0,-1 1-1,0-1 1,0 0 0,0 0 0,1 0 0,-1 1 0,0-1 0,0 0-1,1 0 1,-1 0 0,0 1 0,0-1 0,1 0 0,-1 0 0,0 0-1,1 0 1,-1 0 0,0 0 0,0 0 0,1 0 0,-1 1 0,0-1-1,1 0 1,-1 0 0,0 0 0,1-1 0,-1 1 0,0 0 0,1 0-1,-1 0 1,0 0 0,0 0 0,1 0 0,-1 0 0,0 0 0,1-1-1,-1 1 1,0 0 0,0 0 0,1 0 0,-1-1 0,0 1 0,16-18 395,-14 14-509,35-46 159,-21 26-72,2 0 1,1 1 0,36-34-1,-53 55-3,0 0-1,1 0 0,-1 0 0,0 1 1,1-1-1,0 1 0,-1 0 0,1 0 0,0 0 1,-1 0-1,1 0 0,0 0 0,0 1 1,4-1-1,-4 1-1,-1 1 0,1-1-1,-1 1 1,0-1 0,1 1 0,-1 0 0,1 0 0,-1 0-1,0 0 1,0 0 0,0 1 0,0-1 0,0 1 0,0-1 0,0 1-1,0 0 1,2 2 0,5 8 91,-1 0 1,1 1-1,-2 0 1,0 1-1,0-1 1,5 21-1,9 16-72,-12-27-218,-9-13-3491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3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70 316 4064,'-5'0'7098,"19"-3"-4559,33-14-80,-26 9-1809,-13 5-527,-1-1 1,1 0-1,-1-1 0,1 1 1,-1-1-1,-1-1 0,1 1 0,-1-1 1,0-1-1,0 1 0,-1-1 1,1 0-1,5-11 0,-7 11-73,0-1 1,0 1-1,-1-1 0,0 0 0,0 0 1,-1 0-1,0 0 0,-1 0 0,0 0 1,0-1-1,-1 1 0,0-1 1,0 1-1,-2-9 0,1 13-66,0 0-1,0 0 1,-1-1-1,0 1 1,0 0-1,0 1 1,0-1-1,-1 0 1,1 1-1,-1-1 1,0 1-1,0 0 1,-5-4-1,6 5-18,0 0 0,0 1 0,-1-1-1,1 1 1,0 0 0,0 0 0,-1 0 0,1 0-1,0 0 1,-1 0 0,1 0 0,-1 1-1,1 0 1,-1-1 0,0 1 0,1 0-1,-1 0 1,1 0 0,-1 1 0,1-1 0,-1 0-1,1 1 1,-1 0 0,1 0 0,-3 0-1,-5 5 34,1 0-1,0 0 1,0 0-1,1 1 1,0 1-1,0-1 0,1 1 1,-1 1-1,-5 9 1,0 1 291,1 1 0,2 0 0,-13 31 0,18-38-9,0 1 0,1 0 0,1 0 0,-3 24 0,6-31-99,-1 1 0,1 0 0,1-1 0,-1 1 0,1-1 0,1 1 1,-1-1-1,1 1 0,0-1 0,6 12 0,-6-16-128,-1 0-1,1 0 1,1 0 0,-1 0-1,0 0 1,1 0-1,-1-1 1,1 1 0,0-1-1,0 0 1,0 1 0,0-1-1,5 2 1,-3-2-4,0 0 1,0-1 0,1 1-1,-1-1 1,1 0-1,-1 0 1,1-1-1,5 0 1,8-1-309,0-1 0,0-1-1,36-11 1,-55 14 257,58-17-697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6:0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64 109 5472,'-37'-25'4683,"10"9"3935,44 19-3339,53-2-3209,-11-4-1332,0-3-1,114-27 1,-136 27-897,15-4-87,-47 9-477,-1-1 0,1 0-1,-1 1 1,7-5 0,-5 4-2168,-20 23-10615,13-20 13205,-10 14-4019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6:0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12896,'14'-5'5823,"25"10"-5055,-12-5 1408,1 0-1344,7-5-128,7 5-448,-7-7-320,1 2 0,-4-3 32,-1 8 32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6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1234 3136,'-17'10'7622,"21"-7"-5631,5 0-1044,-7-2-646,1-1 1,0 0 0,0 0 0,0 0 0,-1 0-1,1 0 1,0-1 0,0 1 0,-1-1 0,1 0 0,0 0-1,-1 0 1,1 0 0,-1 0 0,1 0 0,-1-1-1,4-3 1,3-2 233,0 0 0,14-18 0,-21 23-474,40-50 844,54-89 0,-87 127-806,130-221 1640,-126 214-1184,-2-1-1,16-47 1,-27 68-539,1 0 0,-1 0 0,0 0 0,0 0 0,1 0-1,-1 0 1,0 0 0,0 0 0,0 0 0,0 0 0,0 0 0,0 0 0,-1 0 0,1 0 0,0 0 0,0 0 0,-1 0 0,1 0 0,-2-2-1,2 3-21,-1-1-1,1 1 0,-1 0 0,0-1 0,1 1 1,-1 0-1,0 0 0,1-1 0,-1 1 1,0 0-1,1 0 0,-1 0 0,0 0 0,1 0 1,-1 0-1,0 0 0,0 0 0,1 0 0,-1 0 1,0 0-1,1 0 0,-1 1 0,0-1 1,1 0-1,-1 1 0,0-1 0,1 0 0,-1 1 1,1-1-1,-1 0 0,0 2 0,-3 1-10,0 0 1,0 1-1,1-1 0,-1 1 0,1 0 1,0 0-1,0 0 0,0 0 0,1 1 1,0-1-1,-1 1 0,2 0 0,-1-1 0,0 1 1,1 0-1,0 0 0,-1 9 0,1 2 51,0-1 0,1 0-1,0 1 1,5 27 0,-3-28-19,1-1-1,1 1 1,1-1 0,0 0 0,0 0-1,1-1 1,1 0 0,1 0 0,0 0-1,0-1 1,1 0 0,1 0 0,0-1-1,0-1 1,1 1 0,22 15 0,-21-19 52,0 0 1,1 0 0,0-1 0,0 0-1,0-1 1,0-1 0,1 0 0,0-1-1,0-1 1,0 0 0,0 0 0,0-2-1,0 1 1,0-2 0,0 0 0,22-5-1,-28 4-21,-1 0-1,1-1 0,-1 0 0,1-1 1,-1 0-1,0 0 0,-1 0 0,8-7 1,2-2 81,26-29 0,-28 25-32,0-1 1,-2 0 0,20-36-1,-19 31-45,-2 2 12,17-41 0,-25 55-39,-1 0 1,1 0 0,-2 0-1,1 0 1,-1-1 0,0 1-1,-1 0 1,0-1 0,0 1-1,-2-11 1,2 17-34,0-1 1,0 1-1,0 0 0,-1-1 1,1 1-1,0 0 0,-1-1 1,1 1-1,-1 0 1,1 0-1,-1 0 0,0-1 1,0 1-1,1 0 1,-1 0-1,0 0 0,0 0 1,0 0-1,0 0 0,0 0 1,0 1-1,-1-1 1,1 0-1,0 1 0,0-1 1,0 0-1,-1 1 0,1 0 1,0-1-1,-1 1 1,1 0-1,0-1 0,-1 1 1,1 0-1,0 0 1,-1 0-1,1 0 0,-1 1 1,1-1-1,0 0 0,-1 0 1,1 1-1,-2 0 1,-1 1-13,-1 0 0,0 0 1,1 0-1,0 1 0,0 0 1,0 0-1,0 0 0,0 0 1,0 1-1,-4 5 0,3-1 21,-1 0 0,1 0 0,1 1 0,-1 0 0,-3 14 0,-12 49 2,15-50-1,2-9 34,0 0 0,1 1 0,0 0-1,1 0 1,1-1 0,0 1 0,3 19 0,-3-28-22,1-1 1,1 1-1,-1 0 0,0 0 1,1-1-1,0 1 1,0-1-1,1 0 1,-1 1-1,1-1 0,0 0 1,0 0-1,0-1 1,1 1-1,-1-1 1,1 1-1,0-1 0,0 0 1,0-1-1,0 1 1,0-1-1,1 1 1,-1-1-1,8 2 0,6 0 28,1 1-1,0-2 0,0-1 0,0 0 0,0-2 0,0 0 0,29-4 0,-19 0 5,-1-1 0,0-2 1,0 0-1,36-17 0,-19 3-6,-1-2 0,67-47 0,-79 48-35,62-41-57,134-87 129,-171 109 3,-34 24-49,-12 6-52,-11 11 17,1 0 0,-1-1 1,0 1-1,0 0 1,0 0-1,0-1 0,0 1 1,0 0-1,0 0 1,0 0-1,0-1 0,0 1 1,1 0-1,-1 0 1,0-1-1,0 1 0,-1 0 1,1 0-1,0-1 1,0 1-1,0 0 0,0 0 1,0-1-1,0 1 1,0 0-1,0 0 0,0 0 1,0-1-1,-1 1 1,1 0-1,-1-1-17,-1 1 1,1-1-1,0 1 1,-1-1-1,1 1 0,-1 0 1,1 0-1,-1 0 1,1 0-1,-1 0 0,1 0 1,-1 0-1,1 0 1,0 0-1,-1 1 0,-2 0 1,-12 3-16,-1 2-1,1 0 1,0 0 0,0 2 0,1 0 0,0 0 0,0 2 0,1 0-1,0 0 1,1 1 0,0 1 0,-16 20 0,3-3-37,3 2 0,-31 52 0,45-67 49,0 0 1,2 1-1,0 0 0,1 1 0,1-1 0,0 1 0,-3 27 0,8-42 38,0 0-1,0 0 1,0 0 0,0 0 0,1 0 0,-1 0-1,1 0 1,0-1 0,-1 1 0,1 0 0,3 5-1,-3-7-2,-1 0-1,1 1 1,0-1 0,0 0-1,0 0 1,1 0-1,-1 0 1,0 0-1,0 0 1,0 0-1,1 0 1,-1 0-1,1 0 1,-1-1 0,1 1-1,-1-1 1,1 1-1,-1-1 1,1 1-1,-1-1 1,1 0-1,-1 0 1,3 0-1,0 0 4,0 0-1,1-1 1,-1 0-1,0 0 0,0 0 1,0 0-1,0-1 1,0 0-1,0 1 1,6-5-1,2-2-19,18-17 0,-21 18-6,12-12-39,-1 0-1,32-42 1,25-48-16,-48 67 128,-27 38-55,22-30 27,-1-1 0,-2-1 0,32-74 0,-29 45-24,18-85 0,-32 106-50,-3-1 1,-1 0 0,0-48 0,-6 90 18,-3-37-119,3 38 111,0 0-1,0 0 1,-1 1-1,1-1 1,-1 0-1,1 0 1,-1 1-1,0-1 1,1 1-1,-1-1 1,0 1-1,0-1 1,0 1 0,0-1-1,-1 1 1,1 0-1,0-1 1,-3-1-1,4 3 20,-1 0 1,1 0-1,-1 0 0,1 0 1,-1-1-1,1 1 0,-1 0 0,1 0 1,-1 0-1,1 0 0,-1 0 1,1 0-1,-1 0 0,1 0 0,-1 1 1,1-1-1,-1 0 0,1 0 1,-1 0-1,1 0 0,-1 1 0,1-1 1,-1 0-1,1 0 0,-1 1 1,-7 6-65,1-1 0,0 2 0,0-1 0,0 0 0,1 1 0,-5 9 0,-98 174 146,93-160-20,1 0 0,2 0 0,1 1 0,-14 61 1,19-56 51,2 1 1,1-1 0,2 52-1,3-71-36,0-1-1,1 0 0,1 0 1,1-1-1,0 1 1,1 0-1,0-1 0,2 0 1,15 27-1,-19-37 14,1-1 0,0 0 1,0 0-1,0 0 0,1 0 0,0-1 0,0 0 1,9 6-1,-12-8-47,1 0 0,0-1 0,0 0 0,0 0-1,0 0 1,0 0 0,0 0 0,0-1 0,0 1 0,0-1 0,0 0 0,0 0 0,1 0 0,-1 0 0,0 0 0,0-1 0,0 1 0,0-1 0,5-2 0,-3 1-16,1-1 0,-1-1 1,1 1-1,-1-1 1,0 0-1,-1 0 0,1 0 1,7-9-1,0-3-10,15-23 1,41-86 74,-44 77-123,-9 18 34,15-29 82,-28 53-248,-3 7-65,-4 12-81,1 13 137,-19 178 262,22-189-52,0 6 78,2 27 0,-1-44-79,1 0 0,-1 0 0,1 0-1,0 0 1,0 0 0,0 0 0,0 0-1,1 0 1,0 0 0,0-1 0,0 1 0,0-1-1,3 5 1,-4-8-12,0 1 1,0 0-1,-1 0 0,1-1 0,0 1 1,0-1-1,0 1 0,0-1 0,0 1 1,0-1-1,0 0 0,0 1 0,0-1 1,0 0-1,0 0 0,0 0 0,0 1 1,0-1-1,0 0 0,0-1 0,0 1 1,0 0-1,0 0 0,0 0 0,0-1 1,0 1-1,0 0 0,0-1 0,0 1 0,1-1 1,3-3 28,0 1 0,0-1 1,0 0-1,5-6 1,-9 9-42,26-29 109,29-43 0,-6 7-159,68-66 109,-80 90-19,-18 24-127,-16 15 46,0-1 0,0 1-1,0-1 1,6-8-1,-10 12 35,0 0 0,0 0 0,0 0 0,0-1 0,0 1 0,1 0-1,-1 0 1,0 0 0,0 0 0,0 0 0,0-1 0,0 1 0,0 0 0,0 0 0,0 0 0,0 0 0,0-1 0,1 1-1,-1 0 1,0 0 0,0 0 0,0-1 0,0 1 0,0 0 0,0 0 0,0 0 0,0-1 0,-1 1 0,1 0 0,0 0-1,0 0 1,0 0 0,0-1 0,0 1 0,0 0 0,0 0 0,0 0 0,-8 1-220,-15 11-55,20-11 272,-7 6 15,0-1 0,1 1 0,0 1 0,0 0 0,1 0 0,0 1 0,0 0 0,1 0 0,-11 19 0,1 2 47,2 0 0,-13 38 0,19-46-36,2 1 0,0-1 0,1 1 0,2 0 0,-4 46-1,8-67-1,0 0 0,1-1-1,-1 1 1,1 0-1,-1-1 1,1 1-1,-1 0 1,1-1 0,0 1-1,0-1 1,0 1-1,0-1 1,0 1-1,0-1 1,0 0 0,0 1-1,1-1 1,-1 0-1,0 0 1,1 0 0,-1 0-1,1 0 1,0 0-1,2 1 1,1 0-3,-1-1 1,1 1-1,0-1 1,0 1-1,0-2 1,0 1-1,8 0 0,7-2 19,1-1 0,-1-1 0,0 0 1,0-2-1,0 0 0,-1-1 0,1-1 0,-2-1 0,1-1 0,33-21 0,-39 21-16,-1 0 0,0-1 0,-1-1 0,14-15 0,35-52 126,-17 20-240,-31 44 101,-3 2-3,0 0-1,1 1 1,0 0 0,1 1 0,19-14 0,-23 19-23,1 0 1,-1 0-1,1 1 1,0 1-1,0-1 0,0 1 1,1 1-1,-1-1 1,1 2-1,0-1 1,14 0-1,-12-2 95,-11 4-70,0 0-1,0 0 1,0 0 0,0 0-1,0 0 1,0 1 0,0-1 0,0 0-1,0 0 1,1 0 0,-1 0-1,0 0 1,0 0 0,0 0-1,0 0 1,0 0 0,0 0 0,0 0-1,0 0 1,0 0 0,0 0-1,0 0 1,0 0 0,0 0 0,0 0-1,0 0 1,0 0 0,0 1-1,0-1 1,0 0 0,0 0-1,0 0 1,0 0 0,1 0 0,-1 0-1,0 0 1,0 0 0,0 0-1,0 0 1,0 0 0,0 0-1,0 0 1,0 0 0,0 0 0,0 0-1,0 0 1,0 0 0,0 0-1,0 0 1,0-1 0,1 1 0,-1 0-1,0 0 1,0 0 0,0 0-1,0 0 1,0 0 0,0 0-1,0 0 1,0 0 0,0 0 0,0 0-1,0 0 1,0 0 0,0 0-1,0 1 54,-6-1-59,1 0 1,-1 1 0,1-1 0,-1 1-1,0 1 1,1-1 0,0 1-1,-1 0 1,1 0 0,0 1 0,0-1-1,-8 7 1,6-4-15,1 0 0,0 1-1,1 0 1,-1 0 0,1 1 0,0-1 0,-8 15-1,4-2-18,1 0-1,0 1 0,2 0 0,0 0 0,-5 41 0,9-47 97,0 0-1,1 0 1,2 25 0,0-34-34,-1 0 1,1 0-1,1 1 1,-1-1-1,1 0 1,-1 0-1,1-1 1,1 1-1,-1 0 1,1-1-1,0 1 1,6 7-1,-6-10-10,-1 0-1,0 0 0,1 0 0,0-1 0,-1 1 0,1-1 0,0 1 0,0-1 0,0 0 0,0 0 1,0-1-1,0 1 0,0 0 0,5-1 0,5 1-27,0-1 0,14-2 0,-15 1-7,13-1 52,-1-1-1,1-2 1,0 0 0,-1-2 0,0 0-1,0-2 1,22-11 0,-28 11 3,-1-1 0,0-1 0,-1-1 0,0 0 0,-1-1 0,0 0 0,-1-1 0,-1-1 0,15-21 0,-11 10-33,0-2 1,-2 0-1,-1-1 0,17-50 0,-29 75-35,-1-1 1,0 0-1,0 0 1,0 0 0,-1 0-1,0 0 1,0 0-1,-1-9 1,1 13 10,0-1 1,0 1 0,0 0-1,-1 0 1,1-1-1,-1 1 1,1 0 0,-1 0-1,1 0 1,-1 0-1,0 0 1,1 0-1,-1 0 1,0 0 0,0 0-1,0 0 1,0 0-1,0 0 1,0 0-1,0 1 1,0-1 0,0 0-1,0 1 1,-1-1-1,1 1 1,0-1-1,0 1 1,0 0 0,-1 0-1,1-1 1,0 1-1,0 0 1,-1 0-1,1 0 1,0 0 0,-1 0-1,1 1 1,0-1-1,0 0 1,-1 1-1,0 0 1,-5 0-4,1 2 0,0-1 1,0 1-1,0 0 0,0 0 0,0 1 0,1 0 0,0 0 1,-1 0-1,1 0 0,1 1 0,-1 0 0,1 0 0,0 0 0,0 1 1,-4 7-1,2-3 28,1-1 0,1 1 1,-1 0-1,2 1 0,-1-1 1,2 1-1,-1 0 0,1 0 1,0 13-1,2-13 21,0 1-1,1 0 1,0 0 0,1-1 0,0 1-1,1 0 1,0-1 0,1 0-1,8 18 1,-9-24 1,0 0 1,-1 0-1,2-1 1,-1 1-1,0-1 1,1 0-1,0 0 1,0 0-1,0 0 1,0-1-1,1 1 0,0-1 1,-1 0-1,1-1 1,0 1-1,0-1 1,1 0-1,-1 0 1,0 0-1,1-1 1,-1 0-1,7 1 0,-2-2-2,1-1 0,-1 1-1,0-2 1,0 1-1,1-2 1,-1 1-1,15-7 1,65-33 118,-75 35-106,81-47 51,120-89 1,-203 135-106,0-2 1,-1 1-1,0-2 1,-1 1-1,18-22 0,-29 32 12,1-1-1,-1 1 0,0 0 0,0 0 0,1-1 0,-1 1 1,0-1-1,0 1 0,0 0 0,1-1 0,-1 1 1,0 0-1,0-1 0,0 1 0,0-1 0,0 1 0,0 0 1,0-1-1,0 1 0,0-1 0,0 1 0,0-1 1,0 1-1,0 0 0,0-1 0,0 1 0,0-1 0,-1 1 1,1 0-1,0-1 0,0 1 0,0 0 0,-1-1 1,1 1-1,0 0 0,0-1 0,-1 1 0,1 0 0,0-1 1,-1 1-1,1 0 0,0 0 0,-1 0 0,1-1 1,0 1-1,-1 0 0,1 0 0,-1 0 0,-1-1-51,-1 0 0,1 1 0,0 0 0,0-1-1,-1 1 1,-3 0 0,-9 2 12,1 1-1,0 1 0,1 0 1,-1 0-1,1 1 1,-1 1-1,1 0 1,1 1-1,-17 12 1,16-9 24,1 0 1,0 0-1,0 1 1,1 1-1,1 0 1,0 0-1,-16 27 1,19-28 28,1 0 0,1 1 1,0 0-1,1 0 1,0 1-1,0-1 1,2 1-1,-1-1 1,0 27-1,3-34-3,0 1-1,1-1 1,-1 1-1,1-1 1,0 1-1,1-1 1,-1 0-1,1 1 1,0-1-1,1 0 1,-1 0-1,1 0 1,0-1-1,0 1 1,0-1-1,1 1 1,0-1-1,-1 0 1,2-1-1,-1 1 1,0-1-1,1 1 1,-1-1-1,1-1 1,0 1-1,0-1 1,0 1-1,0-1 1,1-1-1,-1 1 1,6 0-1,-4-1 34,0 0-1,0 0 1,0 0-1,0-1 1,0-1-1,-1 1 1,1-1-1,0 0 0,0 0 1,-1-1-1,1 0 1,0 0-1,-1-1 1,0 1-1,0-2 1,0 1-1,0 0 0,0-1 1,0 0-1,-1-1 1,0 1-1,0-1 1,5-7-1,4-5 15,-2 0-1,0-1 1,13-28-1,24-64-151,-25 44-108,16-68 0,-6-8 203,25-227 0,-57 350 58,-1-1 0,-1-30 0,-4 31-172,4 19 117,0-1 1,0 1-1,0 0 1,0-1-1,0 1 1,0-1 0,-1 1-1,1 0 1,0-1-1,0 1 1,0-1-1,0 1 1,-1 0-1,1-1 1,0 1-1,0 0 1,-1-1 0,1 1-1,0 0 1,0 0-1,-1-1 1,1 1-1,0 0 1,-1 0-1,1-1 1,-1 1-1,1 0 1,0 0-1,-1 0 1,1 0 0,-1 0-1,1-1 1,0 1-1,-1 0 1,1 0-1,-1 0 1,1 0-1,0 0 1,-1 0-1,1 0 1,-1 1-1,-1 0-9,0 1-1,0 0 0,0 0 1,0 1-1,0-1 0,1 0 0,-1 0 1,1 1-1,-2 3 0,-14 34 18,-2 14 119,2 2 0,3 0 0,2 0 0,3 1 0,3 0 0,0 86 0,7-100-65,11 64 0,-8-84-116,2-1 0,0 0 0,1 0 0,15 33-1,-19-49-152,-1-1 0,1 0 0,1 1 0,-1-1 0,1-1 0,0 1 0,0 0 0,0-1 0,10 8 0,-9-10-261,0 1 0,0-1 0,0 1 0,0-2 0,0 1 1,0 0-1,1-1 0,-1 0 0,0 0 0,11 0 0,-5-1-740,1-1 0,0 0 1,-1 0-1,0-1 0,1-1 0,-1 0 1,0 0-1,0-1 0,12-6 0,45-21-4109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1:26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0 877 4736,'0'0'1530,"11"0"1137,-6-1-2019,0 0 0,0 0 0,0-1 0,-1 0 0,1 0 0,0 0 1,-1-1-1,0 1 0,8-6 0,-8 5-137,1-1-78,0 0 0,0-1 0,0 1 0,0-1 0,-1 0 0,0 0 0,6-11 0,1-2 722,8-21-1,-13 25-661,47-119 1834,-37 90-1675,1 0 0,42-73 0,-35 80-452,1 2 1,36-37-1,63-52 404,-110 109-432,1 1 0,0 1 0,29-18 0,-43 29-175,1 0 0,-1 1 0,0-1 0,1 0 0,-1 1 0,1-1-1,-1 1 1,1-1 0,-1 1 0,1 0 0,-1-1 0,1 1 0,-1 0 0,1 0 0,-1 0 0,1 0-1,-1 1 1,1-1 0,-1 0 0,3 1 0,-2 0 24,-1 0-1,0 0 1,0 0 0,1 0-1,-1 1 1,0-1-1,0 0 1,0 0 0,0 1-1,0-1 1,0 0 0,-1 1-1,1-1 1,0 1-1,-1-1 1,1 3 0,1 2 41,-1 1 1,0 0-1,0-1 1,-1 1-1,0 0 1,0 0-1,0-1 1,-3 9-1,-3 10-16,-2-1-1,-21 45 1,7-19-82,-53 157 378,72-191-265,3-16-74,0 0 0,0 0 0,0 0 0,0 1 0,0-1 0,0 0 1,0 0-1,0 0 0,0 0 0,0 0 0,0 1 0,0-1 0,1 0 0,-1 0 0,0 0 0,0 0 0,0 0 0,0 0 0,0 0 0,0 1 0,0-1 0,0 0 0,0 0 0,0 0 0,1 0 0,-1 0 0,0 0 0,0 0 0,0 0 0,0 0 0,0 0 0,0 0 0,1 0 0,-1 0 1,0 0-1,0 0 0,0 0 0,0 0 0,1 0 0,9-6 128,230-236 107,-136 132-284,-96 102 29,16-16-97,-22 23 99,-1-1 1,1 0-1,0 1 1,1 0-1,-1-1 0,0 1 1,0 0-1,1 0 1,4-1-1,-7 2 22,1 0 0,0 0 0,0 0-1,0 1 1,-1-1 0,1 0 0,0 1 0,0-1 0,-1 0-1,1 1 1,0-1 0,-1 1 0,1-1 0,0 1 0,-1 0-1,1-1 1,-1 1 0,1 0 0,-1-1 0,1 1 0,-1 0-1,0-1 1,1 1 0,-1 0 0,0 0 0,1 0 0,-1-1-1,0 1 1,0 0 0,0 0 0,0 1 0,0 5 22,0 0 1,-1 1-1,0-1 1,0 0-1,0 0 1,-4 9-1,-1 7 31,-4 20 20,5-26-42,1 0-1,1 0 0,-2 32 1,5-49-32,0 1 0,0-1 0,-1 0 0,1 1 1,0-1-1,0 1 0,0-1 0,0 1 0,0-1 0,0 1 1,1-1-1,-1 0 0,0 1 0,0-1 0,0 1 0,0-1 1,0 0-1,1 1 0,-1-1 0,0 1 0,0-1 1,1 0-1,-1 1 0,0-1 0,0 0 0,1 1 0,-1-1 1,0 0-1,1 0 0,-1 1 0,1-1 0,-1 0 0,0 0 1,1 1-1,-1-1 0,1 0 0,-1 0 0,1 0 0,-1 0 1,0 0-1,1 0 0,-1 0 0,1 0 0,-1 0 0,1 0 1,-1 0-1,1 0 0,-1 0 0,0 0 0,1 0 0,0-1 1,4-1 11,0 0 1,-1 0 0,1-1-1,4-3 1,1 0 9,197-121-310,-166 103 198,109-57 50,-148 80 26,-1 0 0,1 0 0,-1 1 0,1-1-1,-1 1 1,1-1 0,-1 1 0,1 0 0,-1-1 0,1 1-1,0 0 1,-1 0 0,1 0 0,0 0 0,-1 0-1,1 1 1,-1-1 0,1 0 0,-1 1 0,3 0 0,-3 0 2,0 0 0,0 0 1,0 0-1,0 0 1,0 0-1,0 1 1,-1-1-1,1 0 1,0 0-1,-1 1 1,1-1-1,-1 1 1,1-1-1,-1 0 1,0 1-1,1-1 1,-1 1-1,0-1 1,0 1-1,0-1 1,0 2-1,-1 7 63,0 0 1,-1-1-1,-3 15 0,-4 19 103,9-37-179,-1-1 8,0 1-1,1 0 0,0 0 1,0 0-1,0 0 0,2 6 1,-1-10 13,0 1-1,0-1 1,0 0 0,0 0 0,0 0 0,0 0 0,1 0-1,-1 0 1,1 0 0,-1-1 0,1 1 0,0 0 0,-1-1-1,1 0 1,0 1 0,0-1 0,0 0 0,0 0 0,4 2-1,0-1 9,0-1-1,0 1 0,0-1 0,1 0 0,-1 0 1,0-1-1,0 1 0,1-1 0,-1-1 0,0 1 1,1-1-1,6-2 0,14-4-23,38-16 1,-35 12-69,35-13-3,41-13 101,-65 23-23,1-1 0,-2-2 1,39-23-1,-75 37 0,-3 3 2,0 0 0,0-1 1,0 1-1,0-1 0,0 0 0,0 1 1,0-1-1,0 0 0,0 1 1,0-1-1,0 0 0,-1 0 1,1 0-1,0 0 0,0 0 1,-1 0-1,1 0 0,-1 0 0,1-2 1,-1 3 0,0-1 0,0 1 1,0 0-1,0 0 0,0-1 0,0 1 1,0 0-1,0 0 0,0-1 0,0 1 1,0 0-1,0 0 0,0-1 0,0 1 1,-1 0-1,1 0 0,0 0 0,0-1 1,0 1-1,0 0 0,-1 0 0,1 0 1,0 0-1,0-1 0,0 1 0,-1 0 1,1 0-1,0 0 0,0 0 0,-1 0 1,1 0-1,0 0 0,0 0 1,-1 0-1,1 0 0,0 0 0,0 0 1,-1 0-1,1 0 0,0 0 0,-1 0 1,-11 0-121,11 1 101,-31 5-132,1 2 1,0 1-1,-38 16 1,58-21 148,-5 2 37,1 0 1,0 0-1,1 2 0,0-1 1,0 2-1,1 0 1,0 1-1,-16 14 0,13-8 30,1 1-1,1 1 1,0 0-1,-22 39 1,31-48-50,1-1-1,0 1 1,1 0 0,0 0 0,0 0-1,1 1 1,0-1 0,1 0 0,0 1 0,0-1-1,1 1 1,0 0 0,1-1 0,3 17-1,-4-24 4,0-1-1,0 0 0,1 0 0,-1 1 0,1-1 0,-1 0 0,1 0 1,0 1-1,-1-1 0,1 0 0,0 0 0,0 0 0,0 0 0,0 0 1,0 0-1,0 0 0,0 0 0,2 1 0,-2-2 7,0 0-1,1 0 0,-1 1 1,1-1-1,-1 0 0,1 0 1,-1 0-1,1 0 0,-1 0 1,1-1-1,-1 1 0,1 0 1,-1-1-1,1 1 0,-1-1 1,0 0-1,1 1 0,-1-1 1,0 0-1,2-1 0,16-12 57,0-1-1,-1-1 1,17-20-1,-11 12-94,-17 18 17,187-197-353,-134 131 339,-55 64-130,-9 12-51,-10 13-4,7-8 232,0 1-1,1 0 1,1 0 0,0 1 0,0 0 0,1-1-1,0 2 1,1-1 0,1 0 0,-2 13 0,3-15-16,0 1 0,1-1 1,0 1-1,0-1 1,1 0-1,0 1 1,1-1-1,0 0 0,1 0 1,0 0-1,0 0 1,1 0-1,4 8 0,-6-14 0,0 0 0,0 0-1,0 0 1,0 0 0,1-1-1,-1 1 1,1-1 0,0 1 0,-1-1-1,1 0 1,0 0 0,0 0-1,1-1 1,-1 1 0,0-1-1,0 0 1,1 1 0,-1-1-1,1-1 1,5 2 0,-4-2 9,1 0 1,-1-1-1,0 1 1,0-1-1,1 0 0,-1 0 1,0-1-1,0 0 1,0 0-1,0 0 1,-1 0-1,1-1 1,8-5-1,4-6 54,-1 0 0,-1 0 0,27-33 0,32-56 85,18-49-296,-9 12-246,-76 133 336,-6 10-4,-3 15-16,2-16 61,-8 39-41,-2 0 1,-15 43-1,5-23 91,-14 78 1,9-28-2,-9 29 118,33-136-149,1 1 0,-1-1 0,-1 0 0,1 0 0,-1 1 0,1-1 0,-5 7 0,6-11-16,0 0-1,-1 0 0,1 0 0,0 1 1,0-1-1,0 0 0,0 0 0,0 0 1,0 0-1,-1 0 0,1 1 0,0-1 1,0 0-1,0 0 0,0 0 0,-1 0 1,1 0-1,0 0 0,0 0 0,0 0 1,-1 0-1,1 0 0,0 0 0,0 0 1,0 0-1,-1 0 0,1 0 0,0 0 1,0 0-1,0 0 0,0 0 0,-1 0 1,1 0-1,0 0 0,0 0 0,0 0 1,-1 0-1,1 0 0,0 0 0,0-1 1,0 1-1,0 0 0,0 0 0,-1 0 1,1 0-1,0 0 0,0-1 0,0 1 1,0 0-1,0 0 0,0 0 0,0 0 1,0-1-1,-1 1 0,-7-18-79,-1-23-39,5 9 22,2 0 0,1-1 0,1 1 0,9-59 0,-9 90 88,0 1 0,0-1 0,1 0 0,-1 0 0,0 0 0,0 0-1,1 0 1,-1 0 0,0 1 0,1-1 0,-1 0 0,1 0 0,-1 1 0,2-2 0,-2 2 2,0 0 0,0 0 1,1 0-1,-1 0 0,0 0 0,0 0 1,1 0-1,-1 0 0,0 0 1,0 0-1,1 0 0,-1 0 1,0 0-1,0 0 0,0 0 0,1 0 1,-1 0-1,0 0 0,0 0 1,1 1-1,-1-1 0,0 0 1,0 0-1,0 0 0,0 0 1,1 1-1,-1-1 0,0 0 0,0 0 1,0 0-1,0 1 0,0-1 1,2 3-9,0 1 1,-1-1-1,1 0 1,-1 1-1,0-1 1,1 5-1,0 5 48,2 0 0,-1 0-1,2 0 1,0-1 0,0 0-1,1 0 1,0 0 0,1-1-1,10 12 1,-14-18 2,1 0-1,0-1 1,1 1-1,-1-1 0,1 0 1,0-1-1,0 1 1,0-1-1,0 0 1,0 0-1,1 0 1,0-1-1,-1 0 1,1 0-1,0 0 1,0-1-1,0 0 1,0 0-1,0-1 1,0 1-1,0-1 1,9-1-1,-1-2 18,0 0 0,-1-1 0,1-1 0,-1 0 1,0 0-1,0-2 0,-1 1 0,0-2 0,23-16 0,1-8 30,51-54 0,-68 67-4,1-5-45,-1 0 0,-1-1 1,-1-1-1,26-56 0,-38 74-50,30-60 17,-55 152-27,12-55-23,-4 31-1,9-40 45,-45 247 140,45-255-127,0-1-1,-2 0 1,1 0-1,-9 14 0,13-24-5,-1 0-1,1 0 0,-1-1 0,1 1 1,-1 0-1,1 0 0,-1-1 0,1 1 1,-1 0-1,0-1 0,1 1 1,-1-1-1,0 1 0,0-1 0,0 1 1,1-1-1,-1 1 0,0-1 0,0 0 1,0 1-1,0-1 0,0 0 0,1 0 1,-1 0-1,0 0 0,0 1 1,0-1-1,0-1 0,0 1 0,0 0 1,-1 0-1,0-1-17,0 0 0,-1 0 1,1 0-1,0-1 0,0 1 0,0-1 0,0 1 1,0-1-1,1 0 0,-4-3 0,-11-16 15,1 0-1,1-2 0,1 1 0,-11-29 1,16 34-1,5 11 19,1 1-1,-1-1 0,1 0 0,1 1 1,-2-9-1,3 13-11,-1 0 1,1 0-1,0 0 0,0 0 0,0 0 1,0 0-1,0 0 0,0 0 0,0-1 1,1 1-1,-1 0 0,0 0 0,0 0 1,1 0-1,-1 0 0,1 0 1,-1 0-1,1 0 0,-1 0 0,1 0 1,0 1-1,-1-1 0,1 0 0,0 0 1,0 0-1,0 1 0,0-1 1,-1 0-1,1 1 0,0-1 0,0 1 1,0-1-1,0 1 0,0 0 0,2-1 1,2 0-3,0 1 1,0-1 0,0 1 0,0 1 0,0-1-1,0 1 1,0 0 0,0 0 0,0 0 0,0 0-1,5 3 1,4 2-2,-1 1 1,20 12-1,-5 0 0,42 40-1,-50-41-4,1 0 0,0-1-1,44 25 1,-57-38-88,1-1-1,0 1 1,0-2-1,0 1 1,0-1-1,1-1 1,14 2-1,-11-3-2407,-1 0 0,24-4 0,-35 4 1958,0 0 0,1-1 0,-1 1-1,1 0 1,-1-1 0,0 1 0,0-1 0,1 1-1,-1-1 1,0 0 0,0 1 0,1-1 0,-1 0-1,0 0 1,0 0 0,0 0 0,0 0 0,0 0-1,-1 0 1,1 0 0,0-1 0,0 1 0,0-2-1,8-14-5099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1824,'0'0'21,"0"0"0,0 1 0,0-1 0,1 0 0,-1 1 1,0-1-1,0 0 0,0 1 0,1-1 0,-1 0 0,0 1 0,0-1 0,0 0 0,0 1 1,0-1-1,0 1 0,0-1 0,0 0 0,0 1 0,0-1 0,0 0 0,0 1 0,0-1 1,0 0-1,0 1 0,-1-1 0,1 0 0,0 1 0,0-1 0,0 0 0,0 1 0,-1-1 1,1 0-1,0 1 0,0-1 0,-1 0 0,1 0 0,0 1 0,0-1 0,-1 0 0,1 0 1,0 0-1,-2 2 1174,11 2 6318,-5-8-7073,-2 2 930,-4 1-263,1 0-1039,1 1-1,0 0 1,0 0 0,0 0 0,0 0 0,-1 0 0,1 0-1,0 0 1,0 0 0,0 0 0,0 0 0,0-1-1,-1 1 1,1 0 0,0 0 0,0 0 0,0 0-1,0 0 1,0-1 0,0 1 0,0 0 0,-1 0-1,1 0 1,0-1 0,0 1 0,0 0 0,0 0-1,0 0 1,0-1 0,-1-1 911,-4 6-542,-1 3-240,4-5-186,1 0 0,-1 0-1,1 1 1,-1-1 0,1 0-1,0 0 1,-1 1 0,1-1-1,0 1 1,1-1 0,-1 1 0,0-1-1,1 1 1,0-1 0,-1 1-1,1 4 1,2-1 197,2-10 672,-1-8-27,-5 6-626,-3-4 140,5 10-366,0 0 0,-1-1 1,1 1-1,0 0 1,0 0-1,-1 0 0,1 0 1,0 0-1,0 0 0,-1-1 1,1 1-1,0 0 1,0 0-1,-1 0 0,1 0 1,0 0-1,-1 0 0,1 0 1,0 0-1,-1 0 0,1 0 1,0 0-1,0 0 1,-1 1-1,1-1 0,0 0 1,0 0-1,-1 0 0,1 0 1,0 0-1,0 1 1,-1-1-1,1 0 0,0 0 1,0 0-1,-1 1 0,1-1 1,-2 2 61,-1 0 0,1 1 0,0-1 0,0 0 0,0 1 0,0 0 0,1-1 0,-1 1 0,1 0 0,-2 4 0,-2 5-26,2-11-54,2 0-3,0 0-145,3 0 42,-1-1 139,0 1 0,0-1 0,1 0 0,-1 1-1,0-1 1,0 0 0,0 0 0,1 0 0,-1 0 0,0 0 0,0 0 0,0 0 0,0 0-1,1-1 1,-1 1 0,0 0 0,0-1 0,0 1 0,0-1 0,0 1 0,0-1 0,0 0-1,0 1 1,0-1 0,0 0 0,0 0 0,0 1 0,0-1 0,0 0 0,-1 0-1,1 0 1,0 0 0,-1 0 0,1 0 0,-1 0 0,1-1 0,-1 1 0,0 0 0,1 0-1,-1 0 1,0 0 0,0-1 0,0 1 0,0 0 0,0 0 0,0-2 0,-3-21 649,-1 16-416,4 8-255,0 0-1,0 0 1,-1 0 0,1 0 0,0 0-1,0 0 1,0 0 0,-1 0 0,1 0-1,0 0 1,0 1 0,0-1-1,-1 0 1,1 0 0,0 0 0,0 0-1,0 0 1,-1 0 0,1 1 0,0-1-1,0 0 1,0 0 0,0 0 0,0 0-1,-1 1 1,1-1 0,0 0 0,0 0-1,0 0 1,0 1 0,0-1 0,0 0-1,0 0 1,0 1 0,0-1 0,0 0-1,0 2-15,0-1 0,0 1 0,0-1 0,0 1 0,0-1 0,0 0 0,0 1 0,1-1 0,-1 1 0,1-1 0,-1 0 0,1 1 0,-1-1 0,1 0 0,0 0 0,0 1 0,1 0 0,2 6 13,-4-8 20,0 0 0,0 1-1,0-1 1,0 1 0,1-1 0,-1 0-1,0 1 1,0-1 0,1 0 0,-1 1-1,0-1 1,1 0 0,-1 1 0,0-1-1,1 0 1,-1 0 0,0 1 0,1-1 0,-1 0-1,0 0 1,1 0 0,-1 0 0,1 1-1,-1-1 1,1 0 0,-1 0 0,0 0-1,1 0 1,-1 0 0,1 0 0,-1 0-1,1 0 1,-1 0 0,0 0 0,1 0-1,-1-1 1,1 1 0,-1 0 0,0 0 0,1 0-1,-1 0 1,1-1 0,-1 1 0,2-1 44,-1 0 0,0 0 0,1 0 0,-1 0 1,0 0-1,0 0 0,0 0 0,2-3 1,-2 2 3,1 0 1,-1 0 0,-1 0 0,1 0 0,0 0-1,0 0 1,-1 0 0,1 0 0,-1 0 0,1 0 0,-1-1-1,0 1 1,0-3 0,0 5-67,0 0 1,-1 0-1,1-1 1,0 1-1,0 0 1,0 0-1,-1-1 1,1 1-1,0 0 1,0 0-1,-1 0 0,1-1 1,0 1-1,0 0 1,-1 0-1,1 0 1,0 0-1,0 0 1,-1-1-1,1 1 1,0 0-1,-1 0 0,1 0 1,0 0-1,-1 0 1,1 0-1,0 0 1,-1 0-1,1 0 1,0 0-1,0 0 1,-1 1-1,1-1 1,0 0-1,-1 0 0,1 0 1,0 0-1,-1 0 1,1 0-1,0 1 1,0-1-1,-1 0 1,1 0-1,0 0 1,0 1-1,0-1 1,-1 0-1,1 0 0,0 1 1,0-1-1,0 0 1,0 1-1,-3 15-42,3-14 30,-1-1-1,1 1 0,-1-1 1,1 1-1,0 0 0,0-1 0,0 1 1,0 0-1,0-1 0,0 1 1,0-1-1,1 1 0,-1 0 0,0-1 1,1 1-1,1 2 0,-2 6 203,1-5 517,-1-7-265,-5-21-14,2 7-358,3 16-56,0-1 0,-1 1-1,1-1 1,0 1 0,0-1 0,0 1-1,-1-1 1,1 1 0,0-1 0,-1 1-1,1 0 1,0-1 0,-1 1 0,1 0-1,0-1 1,-1 1 0,1 0 0,-1-1-1,1 1 1,0 0 0,-1 0 0,1-1-1,-1 1 1,1 0 0,-1 0 0,0 0-1,-1 0-138,-1 0-67,2 8 109,1 4 99,0-8-20,0-1 0,-1 1-1,2 0 1,-1 0-1,0 0 1,1 0 0,0 0-1,0-1 1,0 1-1,0 0 1,1-1 0,1 5-1,-2-7 17,-1-1 0,0 1 0,1 0-1,-1 0 1,1-1 0,0 1 0,-1 0-1,1-1 1,-1 1 0,1 0 0,0-1 0,0 1-1,-1-1 1,1 1 0,0-1 0,0 0-1,0 1 1,-1-1 0,1 0 0,0 1 0,0-1-1,0 0 1,0 0 0,0 0 0,0 0-1,-1 0 1,1 0 0,0 0 0,0 0 0,0 0-1,0 0 1,0-1 0,0 1 0,0 0-1,-1-1 1,1 1 0,0 0 0,0-1 0,-1 1-1,1-1 1,0 1 0,0-1 0,-1 1-1,1-1 1,0 0 0,-1 1 0,1-2 0,2-3 159,0 1 0,-1-1 1,0 0-1,2-5 1,-3 9-167,-1 0 0,0 0-1,1 0 1,-1-1 0,0 1 0,0 0 0,0 0 0,0 0 0,0 0 0,0 0 0,0-1 0,0 1 0,0 0 0,0 0-1,-1 0 1,1 0 0,0 0 0,-1 0 0,1 0 0,-1 0 0,1 0 0,-1 0 0,0 0 0,1 0 0,-2-1 0,1 2-17,1-1 0,-1 1 0,1 0 1,-1 0-1,0 0 0,1 0 0,-1 0 0,0 0 1,1 0-1,-1 0 0,0 0 0,1 0 1,-1 0-1,0 0 0,1 1 0,-1-1 1,1 0-1,-1 0 0,0 1 0,1-1 1,-2 1-1,-9 6-2902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44 2080,'-3'-4'12347,"-7"1"-8490,-4-3-3592,-2-2 808,0 0-392,14 6-598,-1 0 0,0 1 0,0-1 0,0 1 0,0 0 0,0 0 0,0 0 0,0 0 0,0 0 0,-6 0 0,0 0 53,1 1 0,-1 0 0,-9 1-1,11 0-100,1 0 0,-1 0 0,1 0 0,0 1 0,0-1 0,0 1 0,0 1 0,0-1 0,0 1-1,-8 6 1,2 0 21,0 0 0,1 1 0,-20 22 0,18-17 2,0 1 0,2 1-1,0 0 1,-14 29-1,18-30-34,1-1-1,1 1 0,0 1 0,1-1 0,1 0 1,1 1-1,0 0 0,1 0 0,0 0 1,2 0-1,3 26 0,-2-39-28,-1 1-1,1 0 1,0 0-1,0-1 1,0 1-1,1-1 1,0 0-1,-1 1 1,2-1 0,-1 0-1,4 3 1,0 0-5,-1-1 1,1-1 0,1 1 0,-1-1 0,11 6-1,22 0 22,-31-7 43,1-2 0,-1 0 0,1 0 0,0 0 0,0-2 1,13 1-1,-3 0 28,-12-1-32,-1 1 0,0-1 0,0-1 0,0 1 0,0-1 0,11-3 0,-7 1 81,0 1 0,17-3 0,-15 3 32,23-6 1,-10 1-19,32-4 0,-26 6 29,-20 4-162,-11 1 8,0 1 1,0-1-1,0 0 1,1 0-1,-1 0 1,0 0-1,0-1 1,1 1-1,-1 0 1,0 0-1,0-1 1,0 1 0,0-1-1,2 0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5888,'-1'0'152,"1"0"0,0-1 1,0 1-1,-1 0 1,1 0-1,0 0 0,-1 0 1,1 0-1,0 0 0,-1 0 1,1 0-1,-1-1 0,1 1 1,0 0-1,-1 0 0,1 1 1,0-1-1,-1 0 0,1 0 1,0 0-1,-1 0 0,1 0 1,0 0-1,-1 0 0,1 1 1,0-1-1,0 0 0,-1 0 1,1 0-1,0 1 0,-1-1 1,1 1-1,3 12 4817,0-6-5435,0 5 1008,0 1 0,-1 0 0,0 0 0,-1-1 0,-1 17 0,1 6 121,-2 104 846,-2-47-768,1-40-95,-17 92-1,19-139-617,0-4-12,0-1 1,0 1 0,0 0-1,1 0 1,-2-1 0,1 1 0,0 0-1,0-1 1,0 1 0,0 0-1,0 0 1,-1-1 0,1 2-1,-1-2-20,1 0-1,0 0 1,0 0-1,0 1 1,0-1 0,-1 0-1,1 0 1,0 0-1,0 0 1,0 0-1,0 0 1,-1 0-1,1 0 1,0 0-1,0 0 1,0 0-1,0-1 1,-1 1 0,1 0-1,0 0 1,0 0-1,0 0 1,0 0-1,-1 0 1,1 0-1,0 0 1,0 0-1,0-1 1,0 1 0,0 0-1,0 0 1,0 0-1,-1 0 1,1 0-1,0 0 1,0-1-1,0 1 1,0 0-1,0 0 1,0 0-1,0 0 1,0-1 0,0 1-1,0 0 1,0 0-1,0 0 1,0-1-1,0 1 1,-3-9-82,2-7 14,0 0-1,1 0 0,0 0 1,2-1-1,2-15 1,1-6 59,0-19-68,0-3 20,16-73 1,-15 96 250,-6 30-169,1 1-1,0 0 1,0-1 0,1 1 0,-1 0 0,5-8 0,-4 10-20,4-5 911,-5 9-885,-1 0 0,1 0 0,-1 0 0,1 0 0,-1 0 0,1 0 0,-1 0 0,1 1 0,-1-1 1,0 0-1,1 0 0,-1 1 0,1-1 0,-1 0 0,1 0 0,-1 1 0,0-1 0,1 1 0,-1-1 0,0 0 0,1 1 1,-1 0-1,6 7 4,-1 0 1,0 0-1,-1 0 1,1 1-1,-2 0 1,1 0-1,3 13 1,-4-11-2,20 65 96,-10-30 6,35 82 0,-35-96-60,10 16-27,-22-47 184,0-1-228,-1-1-1,1 1 1,0 0-1,0-1 1,0 1-1,-1-1 1,1 1-1,0-1 1,-1 0-1,1 1 1,0-1-1,-1 0 1,1 1-1,-1-1 1,1 0-1,-1 0 1,1 1-1,-1-1 1,0 0 0,1-1-1,7-19-139,-5 6 58,0 1 0,2-30-1,-1 3-47,54-278-623,-57 313 855,0 0 1,0 0-1,0 0 1,-1-7-1,1 14 84,1 1-172,0 0 0,-1 0 1,1 0-1,-1 0 0,0 1 1,0-1-1,0 0 0,0 1 0,0-1 1,1 4-1,6 32 107,-4-19 4,22 125 377,-16-82-424,29 101 0,-33-140-638,-5-20-99,-1 1-1,1 0 0,0-1 0,1 1 0,1 4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104 311 2400,'0'0'36,"0"0"0,0 1 0,0-1 0,0 0 1,0 0-1,0 0 0,0 0 0,0 0 0,0 0 0,1 0 0,-1 0 1,0 0-1,0 0 0,0 0 0,0 0 0,0 0 0,0 1 0,0-1 1,1 0-1,-1 0 0,0 0 0,0 0 0,0 0 0,0 0 0,0 0 1,0 0-1,1 0 0,-1 0 0,0 0 0,0-1 0,0 1 0,0 0 1,0 0-1,0 0 0,0 0 0,1 0 0,-1 0 0,0 0 0,0 0 1,0 0-1,0 0 0,0 0 0,0 0 0,0-1 0,0 1 0,0 0 1,0 0-1,1 0 0,-1 0 0,0 0 0,0-1 110,0 1 0,0 0 1,1-1-1,-1 1 0,0 0 0,0 0 0,1-1 0,-1 1 0,0 0 0,0 0 1,1-1-1,-1 1 0,0 0 0,1 0 0,-1 0 0,0 0 0,1 0 0,-1-1 1,1 1-1,-1 0 0,0 0 0,1 0 0,-1 0 0,0 0 0,1 0 0,0 0-96,-1 0-1,1 1 0,-1-1 0,1 0 0,-1 0 0,0 0 0,1 0 1,-1 0-1,1 0 0,-1 0 0,1-1 0,-1 1 0,0 0 1,1 0-1,-1 0 0,1 0 0,-1 0 0,0-1 0,1 1 0,-1 0 1,1 0-1,-1-1 0,0 1 0,1 0 0,-1-1 0,0 1 1,2-5 4356,-15 3-1601,11 2-2657,1-1 1,-1 1-1,1-1 1,-1 1-1,1 0 1,-1 0-1,1 0 1,-1 0-1,1 0 1,-1 0-1,1 0 1,-1 0-1,1 1 1,-1-1-1,1 1 1,-1-1-1,1 1 1,-3 1-1,-8 8 377,-17 21 1,25-27-493,1 1 1,0-1 0,0 1 0,0 0 0,0 0-1,1 0 1,0 0 0,-2 9 0,-4 10 46,6-18-114,1-1-1,-1 1 1,1-1 0,0 1-1,0 0 1,0-1-1,1 1 1,0 7-1,1-7-5,0 1-1,1-1 0,-1 0 0,1-1 1,1 1-1,-1 0 0,1 0 1,0-1-1,0 0 0,6 8 0,-8-12 34,-1 0-1,1 0 0,0-1 0,-1 1 1,1 0-1,0-1 0,0 1 0,0-1 1,0 1-1,-1-1 0,1 1 0,0-1 1,0 0-1,0 1 0,0-1 0,0 0 1,0 0-1,0 1 0,0-1 0,0 0 1,0 0-1,0 0 0,0-1 0,0 1 1,0 0-1,0 0 0,0 0 1,0-1-1,0 1 0,0 0 0,-1-1 1,1 1-1,0-1 0,0 1 0,0-1 1,0 1-1,-1-1 0,2-1 0,3-2-90,-1 0 0,1-1-1,-1 1 1,5-8 0,-9 12 91,6-10-80,-1 1 0,0-1 0,-1 0 0,0 0 0,0-1 0,2-16 0,2-1 376,-6 18-29,0 1 0,-1-1 0,0 0 0,-1 1 0,0-12 0,-1 2 682,1 19-920,0 0 1,0 0 0,0-1 0,0 1-1,0 0 1,0 0 0,0 0 0,0 0-1,0 0 1,0-1 0,0 1 0,-1 0-1,1 0 1,0 0 0,0 0 0,0 0-1,0 0 1,0-1 0,0 1 0,-1 0-1,1 0 1,0 0 0,0 0 0,0 0-1,0 0 1,0 0 0,-1 0 0,1 0-1,0 0 1,0 0 0,0 0-1,0 0 1,-1 0 0,1 0 0,0 0-1,0 0 1,0 0 0,0 0 0,-1 0-1,1 0 1,0 0 0,0 0 0,0 0-1,0 0 1,0 0 0,-1 0 0,1 0-1,0 0 1,0 1 0,0-1 0,0 0-1,0 0 1,-8 6 116,7-3-97,1 1 1,-1 0 0,1 0-1,0-1 1,0 1-1,0 0 1,1 4 0,-1 5 48,0-11-84,0 14 68,1 0 0,4 29 0,-5-41-85,1 0 0,0 0 0,1 0-1,-1-1 1,1 1 0,-1 0 0,1 0-1,0-1 1,1 1 0,-1-1 0,0 0-1,1 0 1,0 0 0,0 0 0,0 0 0,5 3-1,-5-4 0,0-1 0,0 0 0,0 0 0,0 0 1,1 0-1,-1 0 0,0-1 0,1 1 0,-1-1 0,1 0 0,2 0 0,4-1-16,0 0-1,15-3 1,1-4 81,0-1 0,0-1 1,-1-1-1,0-2 0,31-20 0,-45 26-57,0 0 0,0-1 0,-1 0 0,0 0 0,0-1 0,-1-1 0,0 1-1,-1-2 1,0 1 0,0-1 0,9-19 0,-7 5 54,-1 0 1,0 0-1,-3-1 0,0 0 1,-1 0-1,-1 0 0,-1-50 1,-6 36 502,3 40-546,0 0 0,0 0 0,0 0 0,0 0 0,0 0 0,0 0 0,-1 0 0,1 0 0,0 0 0,0 0 0,0 0 0,0 0 0,0 0 0,0 0 0,0 0 0,0 0-1,0 0 1,0 0 0,0 0 0,-1 0 0,1 0 0,0 0 0,0 0 0,0 0 0,0 0 0,0 0 0,0 0 0,0 0 0,0-1 0,0 1 0,0 0 0,0 0 0,0 0 0,0 0 0,0 0 0,0 0 0,-1 0 0,1 0-1,0 0 1,0 0 0,0 0 0,0 0 0,0 0 0,0 0 0,0-1 0,0 1 0,0 0 0,0 0 0,0 0 0,0 0 0,0 0 0,0 0 0,0 0 0,0 0 0,0 0 0,0 0 0,0 0 0,0-1 0,0 1 0,0 0 0,0 0-1,1 0 1,-4 8 190,-4 81-173,1 1 355,5-60-234,0-15-37,1 0 0,1 0 0,0 1 0,1-1 0,4 19 0,7 14-111,-8-25 96,14 36 1,-17-54-110,2 6 53,0-2-1,9 15 0,-12-23-83,0 1-1,0 0 0,0-1 0,0 1 0,0-1 1,1 0-1,-1 1 0,1-1 0,-1 0 0,1 1 1,-1-1-1,1 0 0,0 0 0,-1-1 0,1 1 1,0 0-1,0 0 0,-1-1 0,1 1 0,3-1 1,-3 0-126,-1 0 1,1 0 0,-1 0 0,1-1 0,-1 1-1,0 0 1,1-1 0,-1 0 0,1 1 0,-1-1-1,0 0 1,0 1 0,1-1 0,-1 0 0,0 0-1,2-2 1,14-20-4340,-9 10 781,1 2 1405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5888,'-3'7'6458,"6"1"-3360,13 7-1764,-5-5 581,-9-8-1690,0 0 0,0 0 0,0 0 0,0 0 0,1 0 0,-1 0 1,0-1-1,1 1 0,0-1 0,-1 0 0,1 0 0,0 0 0,0 0 0,-1 0 0,1-1 1,0 1-1,0-1 0,4 0 0,-6 0 490,10 1 383,-7 0-984,-1 0 0,1 0 0,0-1 1,-1 1-1,1-1 0,0 0 0,0 0 0,7 0 0,34-9 30,-2 1-120,191-13-2120,-200 14-1907,-20 2-1174,22-11 0,-17 4-188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3712,'15'3'9472,"-12"-4"-9240,-1 0 0,0 0 0,1-1 1,-1 1-1,0-1 0,0 0 1,0 1-1,0-1 0,-1 0 0,1 0 1,0 0-1,2-4 0,16-33 678,-15 28-514,24-47 489,3 1 0,40-54 1,-48 73-168,-22 35-484,0-1 0,0 1-1,0-1 1,-1 0-1,0 0 1,0 0 0,0 0-1,1-5 1,-2 10-217,1 1 0,-1-1 0,1 1 0,-1-1 0,1 1 0,0-1 0,0 1 0,0-1 1,-1 0-1,4 3 0,3 7 35,32 71 35,-16-32-218,46 76-1,-59-113 160,1 0-1,1-1 1,0 0 0,0 0-1,15 9 1,-17-13-50,-7-5 20,1 0 0,0 0 0,0-1 0,0 1 0,0-1 0,0 0 1,0 0-1,1-1 0,-1 1 0,1-1 0,-1 0 0,1 0 0,0 0 0,7-1 0,-9 0 11,1-1 0,-1 1 0,1-1 0,-1 0 0,0 0 0,0 0 0,1 0 0,-1-1 0,0 1 0,0-1 0,0 0 0,-1 0 0,1 0 0,0 0 0,-1-1 0,1 1 0,-1-1 0,0 1 0,0-1 0,3-4 0,5-10-38,0 0 0,-1-1 0,0 0 0,10-36 0,-15 41 84,-1-1 0,0 0-1,-2-1 1,1 1 0,-2 0 0,1-1 0,-4-20-1,2 25 55,-2-12 208,2 21-297,1 0 1,0 0-1,-1 0 1,1 0-1,-1 0 1,1 0 0,-1 1-1,1-1 1,-1 0-1,0 0 1,1 0-1,-1 1 1,0-1-1,1 0 1,-1 1 0,0-1-1,0 1 1,-2-2-1,3 2-20,-1 0-1,0 0 1,0 0-1,1 0 0,-1 0 1,0 1-1,1-1 1,-1 0-1,0 0 0,1 0 1,-1 1-1,0-1 1,1 0-1,-1 1 1,0-1-1,1 0 0,-1 1 1,1-1-1,-1 1 1,1-1-1,-1 1 1,1-1-1,-1 1 0,1 0 1,-1-1-1,0 2 1,-8 17 10,6-9-12,1 1 0,0 0 0,1 0 0,0 0 0,1-1 0,0 1 0,4 22 0,-1-4-52,2 0-1,2 0 1,0-1-1,16 38 1,-22-62 72,1-1 0,0 0 1,-1 1-1,2-1 0,-1 0 1,0 0-1,0-1 0,1 1 0,0 0 1,0-1-1,4 4 0,-6-5-3,0 0-1,1-1 0,-1 1 0,1 0 1,-1-1-1,1 1 0,0-1 0,-1 1 1,1-1-1,-1 0 0,1 0 0,0 0 1,-1 0-1,1 0 0,0 0 0,-1 0 1,1 0-1,0 0 0,-1-1 1,1 1-1,-1-1 0,1 0 0,-1 1 1,1-1-1,-1 0 0,1 0 0,1-1 1,4-4 35,0 0 1,-1 0 0,0 0 0,0-1-1,0 0 1,8-15 0,-1-1 134,9-25-1,-6 11 185,3-7-81,-11 23-302,14-25 1,-17 37-335,-5 8 320,1-1 0,0 0 0,0 1 0,0-1 0,0 1 0,0-1 0,0 1 0,0-1 0,1 1 0,2-3 0,-1 7-20,5 8 100,-1 1 0,0 0 0,0 0 0,-2 1 0,1-1 0,6 26 0,15 88 602,-24-106-722,1-2 179,-1 0 0,-1 1 0,-1-1 0,0 1 1,-2 0-1,-4 33 0,4-50-112,1 1 0,-1-1-1,1 0 1,-1 1 0,0-1 0,0 0-1,0 0 1,-1 0 0,1 0 0,0 0-1,-1 0 1,1 0 0,-1 0 0,0 0-1,0-1 1,1 1 0,-1-1 0,-3 3-1,1-3-81,1 1-1,-1-1 0,1 0 0,-1 0 0,0 0 0,1 0 0,-1-1 0,0 1 0,0-1 0,-6-1 0,-2 0-94,1-1 1,-1 0-1,1-1 0,0 0 0,0-1 0,-17-8 0,21 9 150,1 0 1,1-1-1,-1 0 0,0 0 0,1 0 0,0-1 0,0 0 0,-5-7 1,4 8 39,0-1 25,6 4-36,0 1 0,0 0 0,0 0 0,0 0 0,0 0-1,0 0 1,0 0 0,0-1 0,0 1 0,0 0 0,0 0 0,0 0 0,0 0 0,0 0 0,0 0-1,0 0 1,0 0 0,0-1 0,0 1 0,0 0 0,0 0 0,0 0 0,1 0 0,-1 0-1,0 0 1,0 0 0,0 0 0,0 0 0,0 0 0,0-1 0,0 1 0,0 0 0,1 0-1,-1 0 1,0 0 0,0 0 0,0 0 0,0 0 0,0 0 0,0 0 0,0 0 0,1 0-1,-1 0 1,0 0 0,0 0 0,0 0 0,0 0 0,0 0 0,0 0 0,0 0 0,1 0 0,-1 1-1,0-1 1,0 0 0,0 0 0,0 0 0,0 0 0,63 8 170,-18-3-148,1-2 1,-1-2-1,0-2 0,47-8 1,-81 8 12,0-2 0,0 1 0,-1-1 0,1-1 0,-1 0 0,0-1 0,0 0 0,0 0 0,-1-1 1,0 0-1,0-1 0,0 0 0,-1 0 0,0-1 0,0 0 0,-1 0 0,0-1 0,-1 0 0,0 0 0,7-14 0,-2 1 71,0 0 0,-2-1-1,-1-1 1,7-28 0,-2-6 60,-5 27 0,-1 0 1,-2-1-1,3-48 1,-8-11 413,-8 104-725,6 8 72,1 0-1,2 25 1,0-2 156,0 23-58,3 1 1,18 101 0,-20-161-57,13 55-90,-13-55 62,1-1 0,0 0 1,0 0-1,0 0 0,1-1 0,7 10 0,-10-15-144,1 1-1,0 0 1,0 0-1,0-1 0,0 1 1,0-1-1,0 1 1,1-1-1,-1 0 1,0 0-1,1 0 1,-1 0-1,0-1 0,1 1 1,-1-1-1,1 1 1,0-1-1,-1 0 1,5 0-1,-3 0-506,0-1-1,0 1 1,-1-1-1,1 0 1,0 0-1,-1 0 1,1-1-1,-1 1 1,1-1-1,-1 0 1,0 0 0,1 0-1,2-3 1,7-9-2011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3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1053 3808,'-1'0'137,"0"0"1,1 0-1,-1 0 0,0 0 1,0 0-1,0 0 0,0 0 1,0 0-1,0 0 0,0 0 1,1 1-1,-1-1 0,0 0 0,0 1 1,0-1-1,0 0 0,1 1 1,-1-1-1,0 1 0,0-1 1,1 1-1,-1 0 0,1-1 1,-1 1-1,0 0 0,1-1 1,-1 1-1,1 0 0,-1 0 1,1-1-1,0 1 0,-1 0 1,1 0-1,0 0 0,-1 0 1,1-1-1,0 1 0,0 0 1,0 0-1,0 0 0,0 0 1,0 0-1,0 0 0,0 0 1,0-1-1,0 1 0,1 0 1,-1 0-1,0 0 0,1 0 1,0 1-1,-1-1 29,0-1 0,0 1 0,1 0 0,-1-1-1,0 1 1,1-1 0,-1 1 0,0 0 0,1-1 0,-1 1 0,1-1 0,-1 1 0,1-1 0,-1 1-1,1-1 1,-1 0 0,1 1 0,-1-1 0,1 0 0,0 1 0,-1-1 0,1 0 0,-1 0 0,1 1-1,0-1 1,-1 0 0,1 0 0,0 0 0,0 0 0,-1 0 0,1 0 0,0 0 0,-1 0 0,1 0-1,0 0 1,-1 0 0,1-1 0,0 1 0,0-1 0,4 0-32,0-1 1,-1-1-1,1 1 0,5-4 1,-7 4 183,8-6-78,0 0-1,-1 0 0,0-1 0,10-13 1,32-43 386,-41 51-470,-11 14-153,0-1 1,1 1-1,-1-1 1,0 1-1,0 0 0,0-1 1,1 1-1,-1 0 0,0-1 1,1 1-1,-1 0 0,0-1 1,1 1-1,-1 0 1,0 0-1,1-1 0,-1 1 1,0 0-1,1 0 0,-1 0 1,1 0-1,-1-1 0,0 1 1,1 0-1,-1 0 1,1 0-1,-1 1-5,0 0 1,1 0-1,-1 0 0,0 0 1,-1 1-1,1-1 0,0 0 1,0 0-1,0 0 0,-1 0 1,1 0-1,-1 1 0,-8 27 97,-1-1-1,-17 33 0,-39 74 482,-90 271 0,100-238 283,50-150-250,-1 0 1,-9 17 0,22-65 750,62-188-987,-46 162-408,50-95 1,-47 109 9,84-154 18,-49 79 77,63-111 121,-117 219-227,-1 1 0,1 0 0,1 0 0,7-8 0,-12 15 16,-1-1 1,1 0-1,0 1 0,0 0 0,0-1 0,0 1 0,0 0 1,0 0-1,0 0 0,0 0 0,0 1 0,1-1 0,-1 0 1,0 1-1,0 0 0,1-1 0,-1 1 0,0 0 0,1 0 1,-1 0-1,0 1 0,1-1 0,1 1 0,-2 0 13,0 0 1,-1 0-1,1 0 0,0 0 0,-1 1 0,1-1 0,-1 0 1,0 1-1,1-1 0,-1 1 0,0-1 0,0 1 1,0 0-1,0 0 0,0-1 0,-1 1 0,1 0 0,0 0 1,-1 0-1,1 0 0,-1 0 0,0 2 0,3 5 4,3 20 59,0 0 0,-2 0-1,-2 0 1,0 1 0,-2-1-1,-1 1 1,-1-1 0,-11 51 0,9-63-19,0 0 0,-8 19 0,9-30 22,0 1 1,0-1-1,-1 1 0,1-1 1,-1 0-1,-1 0 1,-7 8-1,9-12-29,0 1 1,0-1-1,0 0 0,0 0 0,0-1 0,-1 1 1,1-1-1,0 0 0,-1 0 0,1 0 0,-1 0 1,0 0-1,1-1 0,-1 1 0,0-1 0,1 0 0,-1 0 1,0-1-1,1 1 0,-1-1 0,1 0 0,-1 0 1,1 0-1,-4-1 0,-2-2-24,0 0-1,0 0 1,0-1 0,1 0-1,0-1 1,0 0 0,-14-13-1,3-3-50,19 22 32,-1-1 0,1 1 0,0-1 0,-1 0 0,1 1 0,-1-1 0,1 0 0,0 1 0,-1-1 0,1 0 0,0 1 0,0-1 0,0 0 0,0 1 0,-1-1 0,1 0 0,0 0 0,0 1 0,0-1 0,1 0 0,-1 0 0,0 1 0,0-1 0,0 0 0,0 1 0,1-1 0,-1 0 0,0 1 0,1-1 0,-1 0 0,0 1 0,1-2 0,0 2 5,0 0 1,0-1 0,0 1 0,0 0-1,0-1 1,0 1 0,0 0-1,-1 0 1,1 0 0,0 0 0,0 0-1,0 0 1,0 0 0,0 0 0,0 0-1,0 1 1,0-1 0,1 1 0,21 7-57,-14-4 52,33 13 46,66 20-89,-95-34 73,1 0-1,0 0 1,0-2-1,0 0 1,1 0-1,15-3 1,18-5 94,0-2 1,-1-3 0,0-1 0,-1-3 0,45-21 0,-75 30-98,0-1 0,0 0 1,-1-1-1,0 0 0,0-2 0,22-20 0,-13 8 81,37-49 0,-51 59-90,-1-1 0,-1 0 1,0 0-1,-1-1 0,10-30 1,-17 43-28,1 0 0,-1 1 0,0-1 0,0 0 0,1 1 0,-1-1 0,-1 0 0,1 1 1,0-1-1,-1-2 0,1 3 12,0 1 0,0 0 0,0 0 0,0-1 0,-1 1 1,1 0-1,0-1 0,0 1 0,0 0 0,-1 0 0,1-1 0,0 1 1,0 0-1,-1 0 0,1-1 0,0 1 0,0 0 0,-1 0 0,1 0 1,0 0-1,-1 0 0,1-1 0,0 1 0,-1 0 0,0 0-4,0 0-1,1 0 0,-1 1 1,0-1-1,0 0 0,0 0 1,0 0-1,1 1 1,-1-1-1,0 0 0,0 1 1,1-1-1,-1 1 0,-1 0 1,-24 21-32,1 1 1,-43 52 0,24-25-4,35-40 35,-11 10 65,1 2-1,1 0 1,1 1-1,-16 28 1,31-48-34,1 0 0,-1 1 1,1-1-1,0 1 0,0-1 0,0 1 1,1-1-1,-1 5 0,1-7-5,0 1 1,0-1-1,0 1 0,0-1 0,0 1 1,1-1-1,-1 1 0,1-1 0,-1 1 1,1-1-1,-1 0 0,1 1 0,0-1 1,0 0-1,0 1 0,0-1 0,0 0 1,0 0-1,0 0 0,2 2 0,0-1 26,0 0-1,0 0 1,0-1-1,0 1 0,1-1 1,-1 1-1,1-1 1,-1 0-1,1 0 0,-1-1 1,1 1-1,-1-1 1,1 0-1,0 0 0,-1 0 1,1 0-1,-1 0 1,1-1-1,4-1 0,0 0 8,1-1 0,-1 0 0,0-1-1,0 0 1,-1 0 0,15-11-1,-14 8-35,0 0 0,0-1-1,0 0 1,-1 0 0,-1-1-1,1 0 1,5-11 0,3-7 4,13-35 1,-25 53-16,8-16-60,-1-1 1,-1 0-1,-1 0 1,4-30-1,-17 85-714,-10 83 745,14-98-34,-1 6 71,2-1 0,1 22 0,0-36 12,-1 1 0,1-1-1,1 1 1,-1-1 0,1 0-1,0 1 1,0-1 0,0 0-1,1 0 1,0 0-1,6 7 1,-8-10-1,0-1 0,1 1 0,-1-1 0,1 0 0,-1 0 0,1 1 0,0-1 0,-1 0 0,1-1 0,0 1 0,0 0 0,-1 0 0,1-1-1,0 1 1,0-1 0,0 0 0,0 1 0,0-1 0,0 0 0,0 0 0,0 0 0,2-1 0,4 0 37,-1-1 0,1 0 0,-1-1 0,11-5 0,-6 2-39,0 0 1,-1-1-1,0-1 0,20-16 1,-22 16-14,49-44 19,-4-2-1,75-94 0,-90 98 14,-2-2 0,-3-1-1,-1-2 1,-3-1 0,41-109-1,-57 127-1,-3 9-271,7-32 1,-14 53-160,-4 13 79,-7 17 98,-16 32 1,2-6 173,-58 183-124,58-155 233,-12 82 1,28-128-15,1 43-1,4-59 2,0 0-1,1 0 1,1 0 0,1 0-1,4 14 1,-6-25-33,0 0 0,0-1 1,0 1-1,1-1 0,-1 0 1,1 1-1,-1-1 0,1 0 0,3 3 1,-4-4-7,0 0 0,0-1 0,0 1 0,-1 0 0,1-1 0,0 1 0,0-1 0,1 1 0,-1-1 0,0 1 0,0-1-1,0 0 1,0 1 0,0-1 0,0 0 0,0 0 0,1 0 0,-1 0 0,0 0 0,0 0 0,0 0 0,0 0 0,0-1 0,1 1 0,-1 0 0,2-1 0,1-2 22,0 0 1,0 0-1,0 0 0,0 0 0,0-1 0,0 1 0,-1-1 1,0 0-1,4-6 0,3-7 23,9-19 1,-13 26-33,-5 7-20,42-83 5,71-103 0,-33 69 41,109-212 1,-155 263-12,50-110-601,-79 163 344,-6 12-5,-2 5 62,-6 10 1,-75 142-53,36-59 164,-92 185 161,87-147 75,-50 197 0,81-264 81,12-36 288,-10 47 1,18-71-326,2-6-54,4-12 13,-2 7-175,17-51 26,2-3-181,36-69-1,-40 97 76,1 1-1,26-31 0,-42 58 31,0 1 1,0 0-1,0 0 0,0 0 0,0 0 1,1 0-1,5-3 0,-8 6 28,-1 0-1,1-1 1,0 1 0,-1 0-1,1 0 1,0-1 0,0 1-1,-1 0 1,1 0-1,0 0 1,-1 0 0,1 0-1,0 0 1,0 0 0,-1 0-1,1 0 1,0 1 0,0-1-1,-1 0 1,2 1 0,-1-1-2,0 1 1,-1 0 0,1 0 0,0 0 0,0 0 0,0 0 0,-1 0 0,1 0-1,0 0 1,-1 0 0,1 0 0,-1 0 0,0 0 0,1 0 0,-1 0 0,1 3-1,2 16-143,-2 0-1,0 0 1,-2 39-1,0-43 155,-1 25 13,-1 4 49,2 1 1,6 56-1,-4-98-5,-1 0 0,1 0 0,0 0 0,0 0 0,0 0 0,1 0 0,-1 0-1,1 0 1,0-1 0,0 1 0,1 0 0,-1-1 0,1 0 0,5 6 0,-6-7-21,0-1 1,1 1 0,-1-1 0,1 0-1,-1 0 1,1 0 0,0 0 0,-1 0-1,1-1 1,0 1 0,-1-1 0,1 0-1,0 0 1,0 0 0,-1 0 0,1 0-1,0 0 1,0-1 0,-1 1 0,1-1-1,0 0 1,-1 0 0,4-2 0,6-1-14,-1-2 0,0 0 0,0 0 0,-1-1 0,1 0 0,14-15 0,-11 8-37,-1 0 1,0-2-1,17-25 1,-1-9-50,42-101 1,-60 125 94,-4 9 7,-4 9-131,0 1 1,0 0 0,1 0 0,8-12 0,-12 19 82,0 0 0,0 0 0,0 0-1,0 0 1,0 0 0,0-1 0,0 1 0,0 0-1,0 0 1,1 0 0,-1 0 0,0 0 0,0 0 0,0-1-1,0 1 1,0 0 0,0 0 0,1 0 0,-1 0-1,0 0 1,0 0 0,0 0 0,0 0 0,1 0 0,-1 0-1,0 0 1,0 0 0,0 0 0,0 0 0,1 0 0,-1 0-1,0 0 1,0 0 0,0 0 0,0 0 0,0 0-1,1 0 1,-1 0 0,0 0 0,0 0 0,0 0 0,0 0-1,1 0 1,-1 0 0,0 1 0,3 8-118,-2 17 65,-1-24 42,0 62-50,-4 1 1,-22 119-1,20-150 86,4-23 49,0 0 0,0 0 1,-1 0-1,-1 0 0,-5 14 0,8-25-49,1 1 0,0 0 0,-1-1 0,1 1 0,0 0 0,-1-1 0,1 1 0,-1-1 0,1 1 0,-1-1 0,1 1 0,-1-1 0,1 1 0,-1-1 0,1 1 0,-1-1 0,0 0 0,1 1 0,-1-1 0,0 0 0,1 0 0,-1 1 0,0-1 0,1 0 0,-1 0 0,0 0 0,0 0 0,1 0 0,-1 0 0,0 0 0,0 0 0,1 0 0,-1 0 0,0-1 0,1 1 0,-2 0 0,0-1-7,1 0 0,0 0 0,-1 0 0,1 0 0,0 0 0,0-1 0,0 1 0,0 0 0,0-1 0,0 1 0,0 0 0,0-1 0,0 1 1,1-1-1,-1 1 0,0-4 0,-1-1 1,1-1 0,0 1 1,0-1-1,1 1 0,-1-1 1,2 1-1,-1-1 0,2-6 1,-2 10-15,1 1-1,-1 0 1,1-1 0,0 1-1,-1-1 1,1 1 0,0 0-1,1 0 1,-1 0 0,0-1-1,1 1 1,-1 0 0,1 1-1,-1-1 1,1 0 0,0 0 0,0 1-1,0-1 1,0 1 0,0-1-1,0 1 1,0 0 0,1 0-1,3-1 1,9-1 7,1 1 1,0 0-1,-1 1 0,29 3 1,11-2 84,71-7-1732,-43-4-4235,-53 7 3503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49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10880,'0'0'4032,"14"5"-3136,2-5-257,2 0 1345,1 0-1216,7-5 128,11 2-544,16-6-320,15 1-32,4-4-1760,4 1 960,-3-1-3647,-15 1 2495,-8 2-4608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 3328,'-10'-9'8725,"11"5"-5592,-6 1-789,2-1-1323,1 3 45,-11 2-326,-5 0 353,-32 6 0,48-6-1066,-3 0 97,0 0 0,1 1 0,-1 0 0,-5 2 1,-13 5 294,16-6-319,-1 0 0,0 1-1,1 0 1,-1 0 0,-12 10 0,-16 10 96,29-20-173,0 0 1,1 1 0,-1-1 0,1 2 0,0-1 0,0 1-1,1-1 1,0 2 0,0-1 0,0 0 0,1 1 0,0 0 0,0 0-1,1 0 1,-1 1 0,-2 10 0,6-12-22,-1-1-1,1 1 1,0 0-1,0 0 1,1-1 0,0 1-1,0 0 1,0-1-1,0 1 1,1-1 0,3 8-1,2 3 5,1-1 0,15 22 0,-19-31 60,1-1 0,0 0 0,0 0 1,0-1-1,0 0 0,12 7 0,1 1-54,-10-6-29,0-1-1,1 0 1,0-1 0,0 0-1,10 2 1,9 5 73,-10-4-11,-1-1 1,28 5 0,-36-9 54,1 0 0,-1-1 0,1 0 0,-1-1 0,1 0 0,13-3 0,-18 2-73,0 0 0,0-1 0,-1 1 0,1-1 0,-1-1 0,1 1-1,-1 0 1,7-6 0,1-2 31,15-16 0,-17 15-32,-1 1 48,-1 1-1,9-16 1,-11 16 14,0 0-1,1 0 0,10-10 1,34-36 99,-46 48-145,40-38-20,-43 44 22,0 0 0,-1-1 0,0 1 0,1-1 0,-1 1 0,0-1 0,1 1 0,-1-1 0,0 1 0,0-1 0,-1 0 0,1 0 1,0 0-1,0 1 0,-1-1 0,1 0 0,-1 0 0,0 0 0,1 0 0,-1 0 0,0 0 0,0 0 0,-1-3 0,0 2-3,0 0 0,0 0-1,-1 0 1,1 0 0,-1 0-1,1 0 1,-1 1-1,0-1 1,0 1 0,0-1-1,-1 1 1,1 0 0,-4-3-1,-1 0-9,0 0-1,0 0 0,-1 1 1,0 0-1,0 1 0,0-1 1,-11-2-1,-6 0 143,-28-4 0,50 10-154,-10-3 29,11 3-53,1-1 0,0 1 0,0 0 0,-1 0 0,1 0 0,0 0 0,0 0 0,-1 0 0,1 0 0,0 0 0,0 0 0,-1 1 0,1-1 0,-2 1 0,-24 1 181,22-2-281,0 0 0,0 1-1,-11 1 1,-28 7-914,-10 4-2429,47-11 1766,0 0 0,1 1 1,-8 4-1,3 2-1459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8:57.99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41 1984,'3'4'7210,"-2"-5"-7158,0 1-1,-1-1 0,1 1 0,-1-1 0,1 1 1,-1-1-1,1 1 0,0-1 0,-1 1 0,1 0 1,0-1-1,-1 1 0,1 0 0,0 0 0,0 0 1,-1 0-1,3-1 0,11-4 201,-8 1-249,0 0 1,0 1 0,1 0 0,0 0-1,0 0 1,0 1 0,0 0 0,0 0-1,0 1 1,8-1 0,5-2 531,-18 4-451,-1 0 1,1 0-1,-1 0 0,1 1 1,-1-1-1,1 0 1,0 1-1,-1-1 1,0 1-1,1 0 0,-1-1 1,1 1-1,-1 0 1,0 0-1,1 0 1,-1 0-1,2 2 1,11 6 208,-14-9-260,0 0 1,1 0 0,-1 1-1,0-1 1,1 0-1,-1 0 1,0 0-1,1 0 1,-1 0-1,0 0 1,1 1 0,-1-1-1,0 0 1,0 0-1,1 0 1,-1 1-1,0-1 1,0 0-1,1 0 1,-1 1 0,0-1-1,0 0 1,0 1-1,1-1 1,-1 0-1,0 0 1,0 1-1,0-1 1,0 0 0,0 1-1,0-1 1,0 0-1,0 1 1,0-1-1,0 1 1,0-1-1,0 0 1,0 1-1,0-1 1,0 0 0,0 1-1,0-1 1,-1 1 47,0-1-1,0 1 1,0 0 0,0-1 0,0 0 0,1 1-1,-1-1 1,0 0 0,0 1 0,0-1 0,0 0 0,-1 0-1,1 0 1,0 0 0,-1 0 0,-12 1 419,10 0-378,0-1 0,0 0 0,0 0-1,0 0 1,0 0 0,0 0 0,0-1-1,0 0 1,0 0 0,-5-2 0,8 3-129,1 0 0,0-1 0,0 1-1,-1 0 1,1 0 0,0 0 0,-1 0 0,1 0 0,0 0 0,0 0 0,-1-1 0,1 1 0,0 0 0,-1 0-1,1 0 1,0 0 0,0 0 0,-1 0 0,1 0 0,0 1 0,-1-1 0,1 0 0,0 0 0,-1 0 0,-9 2-88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0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3154 1664,'0'0'-60,"0"2"1328,0-2-1126,0 0 1,0 0-1,2-2 1425,-2 2-1424,0 0-1,0 0 1,0-1-1,1 1 1,-1 0-1,0 0 1,0 0-1,0 0 1,1 0-1,-1 0 1,0 0-1,0 0 1,0 0-1,1 0 1,-1 0-1,0 0 1,0 0-1,0 0 1,1 0-1,-1 0 1,0 0-1,1 0 1,0 1 155,9 4 422,-3-5-447,-1 1 0,1 0-1,0 0 1,-1 1 0,1-1-1,-1 2 1,10 3 0,-8-4-173,1 1 1,-1-2 0,1 1 0,0-1 0,0-1 0,0 1-1,13-3 1,-1 2 346,186 9 225,-114-6-257,-74-3-382,14 1 137,-23 0-82,0 0 1,0-1 0,0 0-1,13-3 1,70-5 114,-62 5 390,49 0 1,6 1-597,166-14 355,-175 4-154,-10 1-231,42-8 428,-6 1-251,189-27 202,-258 37-265,0-3-1,58-24 0,60-41 398,-150 75-477,162-75 113,-97 47 32,97-57 0,-92 39 152,54-32 211,-103 66-474,1 1-1,0 1 0,40-11 0,239-54 270,-256 61-244,-2-2 0,52-26 1,15-6 35,133-48 331,-208 82-385,-1-2 1,-1-1 0,-1-2-1,54-41 1,-55 35 110,-2-2 0,40-45 0,-57 59-92,0-1-1,1 2 1,1 0 0,0 0 0,0 2 0,1 0 0,22-10-1,134-49-362,-103 44 496,-36 13-173,-2-1-1,1-1 1,-2-2-1,0-2 1,43-33-1,34-53-123,-21 19 270,-32 42-113,75-47 0,-42 30 89,-69 49-115,31-14 0,-2 0 49,-25 12-102,124-80 162,-114 67-26,-20 16-96,1 0-1,26-16 1,166-97-188,-156 89 302,-2-2-1,43-43 1,84-100-97,-162 167-24,8-8 56,1 0 1,0 1 0,32-20 0,111-63-108,-124 74 40,70-63 1,-93 76-4,-1-1 1,-1-1 0,18-27-1,-1-15 241,-32 58-215,0-1 0,1 1-1,-1-1 1,-1 1 0,1-1 0,0 0 0,-1 1 0,1-1-1,-1 0 1,0 0 0,0 1 0,0-5 0,0 6-17,-21 1 131,18 0-149,1 1 1,0 0 0,0 0-1,0-1 1,0 1 0,1 1-1,-1-1 1,0 0 0,0 0-1,1 1 1,-1-1 0,0 1-1,1-1 1,0 1 0,-1 0-1,1-1 1,-1 4 0,-12 10-102,8-11 130,4-3-6,1 0-1,-1 0 1,1 0 0,-1 1-1,1-1 1,-1 0 0,1 1 0,0-1-1,-2 4 1,0-2 9,1 0 0,0-1 1,-1 1-1,0 0 0,0-1 0,0 0 0,0 1 0,0-1 1,0 0-1,-4 1 0,-4 4-126,-167 92 413,16-11-155,132-66 33,5-3-6,7-5-222,-9 4-20,23-16 83,0 0 0,0 0 0,0-1 0,-1 0 0,1 0 0,0 0 0,-1 0 0,1-1 0,-7 1 0,10-1 26,7-3-182,-1 0 0,0 0 0,0-1 0,5-4-1,5-3 196,29-18-72,61-30 0,78-37 80,-44 24-155,-104 52 158,33-27 0,-51 34-115,20-19 0,-36 32 186,-6 20 38,-11 49-16,9-39-101,-10 31 0,-41 99 138,54-144-156,1-6-19,-1 0 0,-8 18 0,10-26 1,1 1 0,0 0 0,0 0 0,0 1 0,0-1 0,0 0 0,1 0 0,-1 0 1,1 1-1,0-1 0,0 6 0,-1-8 11,0 1 0,0-1 0,0 0 0,0 0 0,0 1 0,0-1 0,-1 0 0,1 0 0,0 0 0,-1 0 0,1 0 1,-3 1-1,-3-1 112,-1 1 0,0-1 1,1 0-1,-1 0 1,0-1-1,0 0 1,1 0-1,-16-3 0,-6-3 188,-27-10-1,27 8-301,-4-2 46,0-2 1,1-1 0,-43-24 0,2-6-6741,27 14-3204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23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7 3808,'-22'-6'9781,"36"16"-8757,-13-9-956,0 0 0,0 0 0,1-1 0,-1 1 0,0-1 0,0 1 0,1-1 0,-1 0 0,3 1 0,7 2 313,-7-1-302,-1-1-1,1 0 1,0 0-1,0 0 1,5 0-1,16 5 198,56 23 90,-24-9 96,79 39 0,-129-55-381,0 0 0,0 1 0,0 0-1,0 0 1,-1 1 0,0-1-1,0 2 1,0-1 0,-1 1-1,0-1 1,0 1 0,-1 1-1,1-1 1,-2 1 0,1-1 0,-1 1-1,0 0 1,-1 0 0,0 1-1,0-1 1,-1 0 0,1 14-1,-2-1 78,-2 1-1,0 0 1,-1-1-1,-1 0 1,-13 40-1,13-49-109,-1 0-1,0 0 1,-1-1-1,-1 1 1,0-1-1,0-1 1,-1 0-1,0 0 1,-1 0-1,0-1 1,-14 11-1,0-3 88,-86 69 749,87-67-971,11-10 83,0 1 1,1 0-1,-15 18 0,18-18 42,1 0-1,0 1 1,1-1 0,0 1-1,1 1 1,-5 14-1,3 0 26,-5 45 1,6-45-6,0 12-90,5-34 48,0 24-136,0 0 0,2 1 0,10 50 0,-11-74 140,0 0 0,0 0-1,1 0 1,0 0 0,0 0-1,0-1 1,0 1 0,1-1-1,0 1 1,0-1 0,0 0-1,0 0 1,1 0 0,0 0-1,5 4 1,50 41-260,-48-41 376,3 2 0,-12-9 13,3 5-98,-4-5-38,-1-1 0,1 1 0,-1-1 0,1 1 0,0-1 0,-1 0 0,0 1 0,1 0 1,-1-1-1,1 1 0,-1-1 0,0 1 0,1-1 0,-1 1 0,0 0 0,1-1 0,-1 1 0,0 1 0,0 1 39,0 0 1,0-1-1,0 1 0,-1 0 0,0 0 1,1-1-1,-1 1 0,0 0 0,0-1 1,-2 4-1,-20 23 285,13-18-324,-1 1 0,2 0-1,0 0 1,0 1 0,1 0 0,1 1 0,0 0-1,1 0 1,-8 27 0,9-16-130,1 0 1,1 0-1,1 1 1,1-1-1,1 1 1,6 35-1,-4-51 39,0-1 1,1 1-1,5 14 1,4 10-50,-10-28 120,0 0 1,0 0-1,1 0 1,0-1 0,0 1-1,0-1 1,1 0-1,7 9 1,3 0-6,23 19 0,4 4-34,-14-13 41,-19-17 25,0 1-1,8 9 0,-5-4 40,-1 0 1,-1 1-1,0 0 1,8 18-1,-14-25-11,-1-1-1,0 1 1,0 0 0,0 0 0,-1 0-1,0 0 1,0 0 0,-1 0-1,0 0 1,0 0 0,0 0 0,-3 9-1,1-6 24,-1 1-1,0-1 1,-1 0 0,0 0-1,-1-1 1,0 1-1,-9 13 1,0-5 50,-1 0 0,-24 21 0,0-1-49,-51 36 0,66-56-207,11-7-204,-2-1 1,1 0 0,-2 0 0,1-2-1,-19 8 1,25-13-261,3 0 9,0-1-1,0 0 1,0-1-1,0 1 1,-7 0 0,12-2 375,-1 0 1,1 0 0,0 0 0,0 0-1,-1 0 1,1-1 0,0 1 0,-1 0-1,1-1 1,0 1 0,0 0-1,0-1 1,-1 0 0,1 1 0,0-1-1,0 0 1,0 1 0,0-1 0,0 0-1,0 0 1,0 0 0,1 0-1,-1 0 1,0 0 0,0 0 0,1 0-1,-1-1 1,0 1 0,1 0 0,-1-2-1,-6-36-2734,-1-27-1728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3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2 1248,'1'-1'1542,"0"6"2314,-2 5-527,0-4-4371,-11 26 1924,-13 41 396,5-14-720,-2-1 0,-2-1 0,-3-2-1,-64 97 1,70-120-373,1 1 0,-20 46 0,32-60-157,6-15-35,0-1 0,0 1 0,1 0 0,-1 0 0,1 0 0,0 0 0,0 0-1,0 0 1,0 5 0,1-8 231,5-8-2874,31-21-3196,-18 17 2540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36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47 193 3808,'-21'-23'1227,"20"22"-1164,0 0 0,0 1 0,0-1 0,-1 1 1,1-1-1,0 1 0,-1-1 0,1 1 1,0 0-1,-1 0 0,1 0 0,0 0 1,-1 0-1,-1 0 0,-2 0 2220,12-1 3301,14-3-4989,293-67 1893,-188 43-2243,-12 5 96,-53 11-33,17-5 152,-51 8-806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36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57 3392,'-4'-2'296,"-3"0"615,9 5-289,-2-2-115,50 6 4229,27-11-2268,76-12 1,-96 9-1993,101-12 265,-134 15-518,-3 0-1988,1 3-4549,-12-1 3680,3-5-806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3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73 2720,'7'-7'7412,"-15"3"-5987,4 3-1151,0 1 1,-1 0-1,1 0 1,0 0-1,0 0 1,0 1-1,0 0 1,0 0-1,-6 2 1,-37 16 849,47-19-1121,-15 7 225,1 0 0,-1 2 1,2 0-1,-1 0 0,1 1 0,1 1 1,0 0-1,0 1 0,-16 22 0,25-30-246,1 0 0,0 0 0,0 0 0,0 0-1,0 0 1,1 1 0,0-1 0,0 0-1,-1 10 1,1-3 8,1-1-1,2 22 1,-2-28 8,1-1-1,-1 1 1,1 0 0,0-1-1,0 1 1,1-1-1,-1 0 1,1 1 0,0-1-1,0 0 1,0 0-1,0 0 1,5 5 0,-5-6 6,-1-1 0,1 1 0,0-1 0,0 0 0,0 1 0,0-1 0,0 0 0,0 0 0,0-1 0,1 1 0,-1 0 0,0-1 0,0 0 0,1 1 1,-1-1-1,0 0 0,0 0 0,1 0 0,-1 0 0,0 0 0,1-1 0,-1 1 0,4-2 0,7-3 103,0 0 0,0-1 0,0 0 0,19-14 0,-26 16-17,0-1 1,-1 1-1,1-1 1,-1-1 0,0 1-1,0-1 1,-1 0-1,1 0 1,-1 0-1,5-11 1,-8 13-55,0 0 1,0 1 0,-1-1 0,1 0-1,-1 0 1,0 0 0,0 0 0,0 0-1,-1 1 1,1-1 0,-1 0-1,0 0 1,0 1 0,0-1 0,0 0-1,-1 1 1,0-1 0,-3-5-1,-1 0-50,0 0 0,0 0 0,-1 1 0,0 0 0,-12-11 0,11 10-88,7 8 82,1 0 1,-1 1-1,1-1 0,-1 0 0,0 1 1,1-1-1,-1 0 0,0 1 0,1-1 0,-1 1 1,0-1-1,0 1 0,-1-1 0,3 2-724,2 2 671,1 0 0,-1 0 0,1 0 0,-1-1 0,1 1 0,0-1 0,6 3 0,4-1 132,-1-1-1,1-1 1,-1 0-1,1-1 0,0 0 1,-1-1-1,1-1 0,0 0 1,-1-1-1,1 0 0,-1-1 1,1-1-1,-1 0 0,0 0 1,-1-2-1,22-11 0,-28 14-5,-1 0 0,0-1 0,1 0 0,-1 0 0,0-1 0,-1 1-1,1-1 1,-1 0 0,0 0 0,6-10 0,-9 13-54,1-1 1,1 1-1,-1 0 0,0 0 1,1-1-1,-1 2 0,1-1 1,-1 0-1,1 0 1,0 1-1,4-2 0,0 0-26,0 0-1,0 0 1,14-2-1,-16 4 8,0 1 1,0 0-1,0 0 0,0 0 0,0 0 0,0 1 0,7 1 0,-10-1 45,0-1 0,0 1 0,0 0 0,0-1 0,-1 1 1,1 0-1,0 0 0,0 1 0,-1-1 0,1 0 0,0 0 0,-1 1 0,1-1 1,-1 1-1,0 0 0,0-1 0,1 1 0,-1 0 0,0-1 0,1 4 0,0-1 17,0 1 0,-1-1 0,1 1 0,-1 0 0,0-1 0,0 1 0,0 0 0,-1 0 0,0-1 0,0 1 0,0 0 0,0 0 0,-1 0 0,-1 5 0,-11 70 208,11-73-285,1 0 0,0-1 0,1 1 0,-1 0-1,1 0 1,1 0 0,-1-1 0,1 1 0,3 12-1,-4-18 35,0 0 0,0 0 0,0 0 0,1 0 0,-1 0 0,0 1-1,1-1 1,-1 0 0,1 0 0,-1 0 0,1 0 0,0-1 0,-1 1-1,1 0 1,0 0 0,0 0 0,-1 0 0,1-1 0,0 1 0,0 0-1,0-1 1,0 1 0,0-1 0,0 1 0,0-1 0,0 1 0,0-1-1,0 0 1,0 1 0,1-1 0,-1 0 0,0 0 0,0 0 0,0 0-1,0 0 1,0 0 0,0 0 0,0 0 0,1-1 0,-1 1 0,0 0-1,0-1 1,0 1 0,1-1 0,7-3 36,-1 0 0,0 0-1,-1-1 1,12-8 0,-14 9-24,62-45 189,68-45-139,-118 82-5,-14 10-75,-1 0 1,1 0 0,1 0 0,-1 0 0,0 0 0,0 1 0,1-1-1,-1 1 1,1 0 0,6-1 0,14 1-117,-1 0 0,46 7-1,-30-2 41,-3 3 62,-30-5 146,1 0 1,0-1 0,13 1-1,-19-2 820,-10-3-213,-28-1-523,30 2-271,-1 1 1,0 0-1,1 0 1,-11 1 0,-13 3 50,0 2 1,0 0 0,0 3 0,1 0 0,-41 17-1,65-22-76,-1 1-1,1-1 1,0 1 0,0 0-1,0 0 1,-10 11-1,14-14 79,1 0 0,0 0 1,0 0-1,0 0 0,0 1 0,1-1 0,-1 0 0,0 1 1,0-1-1,1 0 0,-1 1 0,1-1 0,-1 1 0,1-1 1,0 1-1,0 0 0,-1-1 0,1 1 0,0-1 0,0 1 1,1-1-1,-1 1 0,0-1 0,0 1 0,1-1 0,-1 1 1,1-1-1,-1 1 0,1-1 0,0 1 0,-1-1 0,1 0 1,0 1-1,0-1 0,0 0 0,0 0 0,3 2 0,4 6 21,1 0-1,1-1 1,0-1-1,0 0 1,0 0-1,1-1 1,0 0 0,0-1-1,0 0 1,22 6-1,-12-6-12,-1-1 0,1-2 0,-1 0 0,1 0 0,0-2 0,0-1 0,-1-1 0,35-6 0,-31 2 88,0 0 0,-1-1 0,0-2 0,0 0 0,-1-1 1,0-2-1,-1 0 0,0-1 0,-1-1 0,21-19 0,-28 21 109,20-23-1,-30 30-167,1 1-1,-1-1 1,-1 1-1,1-1 1,-1 0 0,1 0-1,-1 0 1,-1 0-1,3-10 1,-4 12-7,0 1 0,0-1 1,-1 0-1,1 1 0,0-1 0,-1 1 0,0-1 1,0 1-1,0-1 0,0 1 0,0 0 0,0 0 1,0-1-1,-1 1 0,-2-3 0,3 4-14,0-1-1,0 1 1,0 0-1,0-1 1,0 1 0,-1 0-1,1 0 1,0 0-1,-1 0 1,1 0-1,-1 1 1,1-1-1,-1 0 1,1 1-1,-1-1 1,1 1-1,-1-1 1,0 1 0,1 0-1,-1 0 1,0-1-1,1 1 1,-1 0-1,1 1 1,-3-1-1,-1 2-27,-1 0 1,1 1-1,0 0 0,1 0 0,-1 0 0,0 0 0,1 1 0,0 0 0,0 0 0,0 0 0,0 0 1,0 0-1,1 1 0,0 0 0,0 0 0,0 0 0,1 0 0,0 0 0,-4 10 0,3-3 18,-1 1-1,2-1 0,0 1 0,0 0 1,1 0-1,1 0 0,1 21 0,0-29 13,-1 0-1,1 0 0,0 0 1,0 0-1,1 0 1,0-1-1,0 1 0,0 0 1,0-1-1,1 1 0,-1-1 1,1 0-1,0 0 1,1 0-1,6 6 0,-6-7-7,1 0-1,-1 0 0,1 0 0,0 0 0,0-1 1,0 0-1,0 0 0,0 0 0,1-1 1,-1 0-1,0 0 0,1 0 0,-1-1 0,8 1 1,13-2 114,1-2 1,45-9-1,51-20 184,-117 30-255,113-39-316,-82 26-2730,-1-1-3794,-52 11-1176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43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482 307 1984,'0'1'174,"1"0"0,11 14 12054,-25-32-11599,7 11-524,0 0 0,-1 1 0,1 0-1,-1 0 1,0 0 0,0 1 0,0 0 0,-12-4 0,5 2-27,0 1 0,-1 1 0,0 0 0,0 1 0,0 1 0,0 0 0,0 1-1,0 0 1,-25 3 0,28 0-56,0 0 0,0 0-1,1 1 1,-1 1 0,1 0-1,-1 1 1,1 0 0,1 0-1,-1 1 1,1 1 0,0 0-1,-14 12 1,18-12-10,1-1 1,0 1-1,0 0 0,0 0 0,1 0 1,0 1-1,0-1 0,-4 16 0,-5 9-106,9-23 113,1 0 1,0 1-1,0-1 0,1 0 0,0 1 1,1 0-1,0-1 0,1 1 0,-1 0 1,2 0-1,0-1 0,0 1 1,1 0-1,0-1 0,0 0 0,1 1 1,6 12-1,-6-17 26,0 0 0,1-1 1,0 0-1,0 0 0,0 0 1,0 0-1,1 0 0,-1-1 1,1 0-1,0 0 0,0 0 1,0-1-1,0 1 0,1-1 1,-1-1-1,0 1 0,1-1 1,0 0-1,-1 0 0,1 0 1,6-1-1,66-1 227,149-23 0,-205 19-191,1-1 0,-1-1 0,0-1 0,33-17 0,-49 22-27,-1 0-1,0 0 0,0-1 1,0 0-1,0 0 0,-1 0 1,1 0-1,-1-1 0,0 0 1,-1 0-1,1 0 0,-1 0 1,0 0-1,0-1 0,-1 1 1,1-1-1,-1 0 0,-1 0 1,1 0-1,-1 0 0,0 0 1,0 0-1,-1 0 0,0-11 1,0 15-52,0-19 73,-3-22 0,3 38-95,-1-1 0,0 1 0,-1-1 0,1 1 0,-1-1 0,0 1 0,-1 0 0,1 0 0,-4-5 0,6 10 6,0-1 0,-1 1 0,1-1 0,0 1 0,-1 0 1,1-1-1,-1 1 0,1-1 0,0 1 0,-1 0 0,1 0 1,-1-1-1,1 1 0,-1 0 0,1 0 0,-1 0 0,1-1 1,-1 1-1,1 0 0,-1 0 0,1 0 0,-1 0 0,0 0 1,1 0-1,-1 0 0,1 0 0,-1 0 0,1 0 0,-1 0 0,1 1 1,-1-1-1,1 0 0,-1 0 0,1 0 0,-1 1 0,1-1 1,-1 0-1,1 1 0,0-1 0,-1 0 0,1 1 0,-1-1 1,1 1-1,0-1 0,-1 0 0,1 1 0,0-1 0,0 1 0,-1-1 1,1 1-1,-4 5-79,1-1 0,0 0 0,-3 9 0,4-11 24,-2 7-54,1-1 1,0 0-1,0 1 1,1-1-1,0 1 0,0 12 1,1-3 93,1-1 1,3 26-1,-2-35 78,1 1-1,1-1 0,-1 0 1,2 0-1,-1 0 1,1 0-1,1 0 1,-1-1-1,2 0 1,-1 0-1,9 10 0,-12-16-3,0 0 0,-1 0-1,1-1 1,0 1 0,0 0-1,0-1 1,1 1 0,-1-1-1,0 0 1,0 0 0,1 0-1,-1 0 1,1 0 0,-1 0-1,1-1 1,-1 1 0,1-1-1,-1 0 1,1 0 0,-1 0-1,1 0 1,0 0-1,-1 0 1,4-1 0,2-2 38,-1 0-1,1 0 1,-1-1 0,0 0 0,0 0 0,10-8-1,207-126-82,-211 130-56,-9 5 16,1 0-1,1 0 1,-1 0-1,0 0 0,1 1 1,-1 0-1,1 0 1,9-1-1,-14 3 53,0 1-1,0 0 0,0 0 1,-1 0-1,1 0 1,0 0-1,0 0 1,-1 0-1,1 0 1,-1 0-1,1 0 1,-1 0-1,1 0 1,-1 0-1,0 0 0,0 0 1,1 2-1,-1-3-9,0 5 35,1 0 1,-1 0-1,0 0 0,0 0 1,0 0-1,-1-1 0,1 1 0,-3 5 1,-13 38 37,4-14 170,7-22-159,0 4-140,5-15 182,6-5 336,10-3-374,0-1 1,0 0-1,0-1 0,-1 0 1,19-17-1,63-65-388,-84 78 289,-8 8-46,0 0 1,1 1 0,0-1 0,0 1 0,10-5-1,-16 9 40,1 0-1,-1 1 0,0-1 0,1 0 0,-1 1 1,0-1-1,1 0 0,-1 0 0,0 1 1,0-1-1,1 1 0,-1-1 0,0 0 1,0 1-1,1-1 0,-1 1 0,0-1 1,0 0-1,0 1 0,0-1 0,0 1 0,0 0 1,1 5 9,0 1 1,-1 0 0,0 11 0,0 14 42,2-10-44,-2-14-19,1 0-1,0-1 1,0 1-1,1-1 1,0 0-1,0 1 1,4 6-1,0 0-145,-5-11 219,0 0 0,0 1 0,1-1 0,-1 0-1,1 0 1,0 0 0,3 3 0,-5-5-27,1-1 0,0 1 1,0-1-1,0 1 0,-1-1 1,1 1-1,0-1 0,0 0 1,0 0-1,0 1 0,0-1 1,0 0-1,0 0 0,0 0 1,0 0-1,0 0 0,0 0 1,-1 0-1,1 0 0,0 0 1,0 0-1,0-1 0,0 1 1,0 0-1,0 0 0,0-1 1,0 1-1,-1-1 0,1 1 1,0-1-1,1-1 0,12-8-5,-1 0 0,0-1 0,12-13 0,-9 8 75,2-3-42,-1 0 0,-1-1 1,26-42-1,29-73 143,-56 104-181,12-22 23,32-66 116,-56 111-124,1-1 1,-2 1-1,1-1 1,-1 1-1,-1-1 1,1 0-1,-1 0 0,-1-17 1,0 25-46,0 1 0,0 0 1,0-1-1,0 1 0,0 0 0,0 0 0,0-1 1,0 1-1,0 0 0,0-1 0,0 1 0,0 0 1,0 0-1,0-1 0,0 1 0,-1 0 0,1-1 1,0 1-1,0 0 0,0 0 0,0 0 0,-1-1 1,1 1-1,0 0 0,0 0 0,0-1 0,-1 1 1,1 0-1,0 0 0,0 0 0,-1 0 0,1 0 1,0 0-1,-1-1 0,1 1 0,-1 0 0,-12 5-462,-14 14-84,18-9 560,-1 0 0,1 1 0,1 0 0,0 1 0,0 0 0,1 0 0,1 0 0,0 1 0,0 0 0,-3 15 0,-2 10-9,2 1-1,-4 50 1,7-48-69,1 68 0,5-96 120,1-1 1,1 1-1,0 0 1,0-1-1,1 1 1,1-1-1,0 0 1,1 0-1,9 18 1,-11-26-12,1 0 0,-1 0 0,1 0 0,-1 0 0,1-1 0,0 1 0,0-1 0,1 0 0,-1 0 0,1-1 0,-1 1 0,1-1 1,0 0-1,0 0 0,0-1 0,0 0 0,0 1 0,8-1 0,-1 1 31,-1-1 1,1-1-1,-1 0 1,1-1-1,-1 0 1,1-1-1,15-4 1,-11 2 21,-1-2 0,1 1 0,-1-2 0,-1 0 0,1-1 0,13-9-1,-22 12-51,0 1 0,-1-1 0,0 1 0,0-1 0,0-1 0,-1 1 0,0-1 0,0 0 0,0 0 0,0 0 0,-1 0 0,0-1 0,-1 1 0,1-1 0,-1 0 0,2-12 0,-2-13-35,-3 30-9,1 0 0,0 0 0,0 0 0,-1 1-1,1-1 1,-1 0 0,1 0 0,-1 0 0,0 1 0,0-1 0,0 0 0,0 1 0,-2-4 0,2 5 2,1 0 0,-1 0 0,1-1-1,-1 1 1,1 0 0,-1 0 0,1 0 0,-1 0-1,1 0 1,-1 0 0,0 0 0,1 1-1,-1-1 1,1 0 0,-1 0 0,1 0 0,-1 0-1,1 1 1,-1-1 0,1 0 0,-1 1 0,1-1-1,0 0 1,-1 1 0,1-1 0,-1 0-1,1 1 1,-16 14-267,14-14 263,-7 11-48,0 0 0,0 0 0,1 1 0,0 0 0,1 0 0,1 1 0,-9 24 0,14-35 89,1 1-1,-1 0 1,0-1-1,1 1 1,0-1-1,0 1 1,0 0-1,0-1 1,0 1 0,1-1-1,0 1 1,0-1-1,0 1 1,0-1-1,0 1 1,1-1-1,-1 0 1,1 0-1,0 0 1,0 0 0,0 0-1,0 0 1,1 0-1,-1-1 1,1 1-1,-1-1 1,1 0-1,0 1 1,0-1 0,0-1-1,0 1 1,1 0-1,-1-1 1,0 1-1,1-1 1,-1 0-1,1 0 1,-1-1 0,1 1-1,3-1 1,-1 0 11,1 0 0,-1-1 0,0 0 1,0 0-1,0-1 0,0 1 0,-1-1 1,8-4-1,2-2 60,22-15 0,-4 2-204,35-18 148,1 4-1,119-42 1,-182 75-55,0 0 1,-1 0 0,1 1-1,0 0 1,0 0-1,1 0 1,-1 1-1,9 0 1,-10 1 50,-1 0 0,0 0 0,-1 0 0,1 1 0,0-1 0,0 1 0,-1 0 0,1 0 0,-1 0 0,1 1 0,-1-1 0,0 1 1,5 4-1,34 43 286,-34-39-246,0-1-1,0 0 1,0-1-1,2 0 1,-1 0-1,1-1 1,21 14-1,-26-20-62,-1 0-1,1-1 1,0 1-1,0-1 1,-1 0-1,1 0 1,0-1-1,0 1 1,0-1-1,0 0 0,0-1 1,-1 1-1,1-1 1,8-2-1,-8 2-725,-1-1-1,1 0 1,0 0-1,-1 0 1,1-1-1,-1 1 1,0-1-1,6-5 1,-2 2-1611,3-4-3644,-11 10 5778,0 0 1,0-1-1,0 1 1,1-1 0,-1 1-1,0 0 1,0-1 0,0 1-1,0-1 1,0 1 0,0-1-1,0 1 1,0-1 0,0 1-1,0 0 1,0-1 0,0 1-1,0-1 1,0 1-1,-1-1 1,1 1 0,0 0-1,0-1 1,0 1 0,-1-1-1,1 1 1,0 0 0,-1-1-1,1 1 1,-8-9-2271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60 10400,'-50'0'4704,"50"4"-4096,5-4 2399,8 0-1759,37-4 224,8 4-896,45-5-128,0 2-256,24-9-32,-6 4-96,10-4-2720,-15 4 1440,-8 0-6335,-13 4 4191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29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48 316 4064,'-24'-14'1307,"15"11"-895,-5 7 8531,22-3-7808,10-2-598,-1-1 0,0-1 0,0-1-1,0 0 1,22-9 0,2-1-260,286-101 342,-96 30-2566,-80 45-3450,-30 17 1595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1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2656,'-5'-7'8302,"5"7"-8236,-5 50 696,2-35-479,0 23 0,6 113 869,-3 437 3215,0-588-4386,0 0-1,0 0 1,0 0-1,0 0 0,0 0 1,0 0-1,0 0 0,0-1 1,0 1-1,0 0 1,-1 0-1,1 0 0,0 0 1,0 0-1,0 0 0,0 0 1,0 0-1,0 0 1,0 0-1,0 0 0,0 0 1,0 0-1,0 0 0,-1 0 1,1 0-1,0 0 0,0 0 1,0 0-1,0 0 1,0 0-1,0 0 0,0 0 1,0 0-1,0 0 0,0 0 1,0 0-1,-1 0 1,1 0-1,0 0 0,0 0 1,0 0-1,0 0 0,0 0 1,0 0-1,0 0 1,0 0-1,0 1 0,0-1 1,0 0-1,0 0 0,0 0 1,0 0-1,0 0 1,-1 0-1,1 0 0,0 0 1,0 0-1,0 0 0,0 0 1,0 1-1,0-1 1,0 0-1,0 0 0,0 0 1,0 0-1,0 0 0,0 0 1,0 0-1,0 0 0,0 0-285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1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9 3232,'5'-8'4736,"-5"12"-4298,-1-1 1,0 1 0,1 0-1,-2-1 1,1 1 0,-2 4-1,-1 2-15,-25 54 735,12-28-588,11-22-357,0 0 1,-2-1-1,1 0 0,-17 21 1,7-16-62,0 0 0,-1-1 0,-1 0 0,0-2 0,-2 0 0,1-1 0,-25 11 0,-57 34 136,94-54-169,1 0 0,0 0 1,0 1-1,-8 6 1,15-12-116,0 0 1,0 0-1,0 0 0,0 0 1,0 1-1,0-1 0,0 0 1,0 0-1,0 0 0,0 0 1,0 0-1,-1 0 1,1 0-1,0 0 0,0 0 1,0 0-1,0 0 0,0 0 1,0 0-1,0 0 0,0 0 1,0 0-1,0 0 0,0 0 1,0 0-1,0 1 1,0-1-1,0 0 0,0 0 1,0 0-1,0 0 0,0 0 1,0 0-1,0 0 0,0 0 1,0 0-1,0 0 0,0 0 1,0 0-1,0 0 1,0 0-1,0 0 0,0 1 1,0-1-1,0 0 0,1 0 1,-1 0-1,0 0 0,0 0 1,0 0-1,0 0 1,0 0-1,0 0 0,0 0 1,0 0-1,0 0 0,0 0 1,0 0-1,0 0 0,0 0 1,0 0-1,7 0 143,11-2-64,-16 1-77,56-4 122,-35 4-66,27-6-1,140-14 80,-165 19-79,90 1-321,-51 3 235,-7 1 397,-55-3-26,-15-3-5568,7 3 2864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794 50 2816,'-3'-1'552,"1"0"1,0 0-1,-1 0 1,1 0-1,0 1 0,-1-1 1,-4 1-1,-12-4 741,6 0-537,8 3-371,-1-1 0,0 1 0,1-2 0,-1 1 0,-7-4 0,9 3-254,0 0 0,-1 1-1,1 0 1,-1 0-1,0 0 1,0 0 0,0 1-1,0 0 1,0 0-1,0 0 1,-9 1 0,2 0 27,1 0 0,-1 1 0,0 1 0,-14 4 0,11-1 0,1 1 0,-1 1 0,1 0 0,-17 13 0,7-5-122,11-7 0,0 2-1,0 0 0,-11 12 1,14-13-71,-14 15-26,2 1 1,1 1-1,-19 32 0,21-30 341,-68 78 211,42-53-240,26-27-117,1 0 0,-24 49 1,31-53-80,7-14-40,0 1-1,1-1 1,0 1-1,0 0 1,1 0-1,0 1 1,1-1 0,0 0-1,0 1 1,2 15-1,0 50 241,-1-56-203,0 1 0,1 0 1,8 39-1,-1-21 138,-2-12-202,1 0 0,10 26 1,-9-31 10,-5-13 9,0-1 1,0 1 0,0-1 0,6 7-1,-7-9 40,1-1 0,1 1-1,-1-1 1,0 0-1,1 0 1,0 0 0,0-1-1,0 0 1,1 1-1,-1-1 1,1-1 0,8 5-1,-3-3-36,9 5 43,1 0 1,-1-2-1,2 0 0,-1-1 0,23 2 0,2-1 76,-31-4-58,0-1 1,16 0-1,31 3 61,-48-3-24,1 0 0,-1-2-1,1 1 1,21-3 0,-17 0-67,-12 1-36,0 0-1,0 1 0,0-2 1,0 1-1,0-1 1,7-2-1,-1-2 30,1 2 1,16-5-1,8-3 30,41-11 33,-48 15-8,45-18-1,-44 11 35,-1-1 0,0-1-1,-1-2 1,49-40 0,-70 51-118,-1 1 0,0-1-1,-1 0 1,1 0 0,-1-1 0,-1 1 0,0-1 0,7-16 0,-1-5 261,10-45-1,-12 42-164,-5 14-138,0-1 0,1-32 0,0-1 96,-4 45-42,0-1 1,-1 0-1,0 0 0,-1 0 1,0 1-1,0-1 1,-1 0-1,0 1 1,-1-1-1,-4-10 0,-7-19-60,11 27 35,-1 1 0,-6-14-1,-46-90-312,47 97 315,-6-13 3,-2 0 1,-32-43-1,43 65-36,-1 0 0,0 0 1,0 1-1,-1 0 1,0 0-1,0 1 0,-1 0 1,0 0-1,0 1 0,0 0 1,-1 1-1,1 0 1,-1 0-1,0 1 0,0 1 1,-1 0-1,-16-2 0,-22 5 78,-8 0 252,53-1-246,-1-1 0,1 1-1,-1-1 1,0 0 0,1 0 0,0 0-1,-1-1 1,1 0 0,-5-2 0,4-1-848,-1 1 1,1-1-1,0-1 0,1 1 1,-1-1-1,1 1 1,-5-11-1,7 12-156,-8-12-1868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5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19 458 4736,'-18'0'10352,"31"4"-10027,4 1-180,-1-2-1,0 0 1,1 0 0,27-1-1,-26-1-99,322 21 429,-151-3-325,-81-6-95,61 7 51,250 16 409,-34-40-328,276-53 12,-297 20-161,12-5-37,31 4 123,3 8-113,23 0-63,-10 0 320,-12 3-171,-133 13-274,-141 7 121,242-11 281,-194 10-117,279-16 117,-192 8-23,-69 5-146,-16 8 168,-106 4 450,-80-1-593,1-5-81,-1 3-85,-1 5 29,0-3 57,-1 0 0,1 0 0,0 0 0,-1 0 0,1 0 0,0 0 0,-1 0 0,1 0 0,0-1 0,-1 1 0,1 0 0,0 0 0,0 0 0,-1 0 0,1 0 0,0-1 0,0 1 0,-1 0 0,1 0 0,0-1 0,0 1 0,-1 0 0,1-2-16,-1 0 0,0 1 0,0-1 0,0 0 0,0 1 0,0-1 1,0 1-1,-1 0 0,1-1 0,0 1 0,-1 0 0,1 0 0,-1 0 0,1 0 0,-1 0 1,1 0-1,-4-1 0,-39-19 98,31 15-54,-151-60 472,143 59-510,-21-8-166,5 2 21,-36-17 1,72 30 113,0-1 1,0 1-1,0-1 0,1 1 0,-1 0 1,0-1-1,0 1 0,0 0 0,0 0 0,0 0 1,0 0-1,0 0 0,-2 0 0,5 1-482,7 0 102,51-1 69,117 14 0,-133-7 297,-24-5 74,1 2 0,-2 0 1,25 8-1,-34-8-12,0 0 0,0 1-1,-1 0 1,0 0 0,0 1 0,10 8 0,-13-9 112,-1-1 106,0 1-1,0-1 1,-1 1 0,5 5 0,-8-9-147,0 1 0,0 0 0,0 0 0,0 0 0,0 0 0,0 1 0,-1-1 0,1 0 0,-1 0 0,1 0 0,-1 0 0,0 1 0,0-1 0,0 0-1,0 3 1,-3 10 164,1-2 0,-2 1 0,0 0 0,-9 20 0,-29 50 437,28-59-562,3-3-44,-2 0 1,-17 21 0,20-31-1213,-1 0 1,-15 13-1,17-19-1794,9-6 2854,-1 0 1,1 0-1,0 0 0,0 0 0,0 0 1,0 0-1,-1 0 0,1 0 0,0 0 1,0 0-1,0 0 0,0 0 0,-1 0 1,1 0-1,0 0 0,0 0 0,0 0 1,0 0-1,-1 0 0,1 0 0,0 0 1,0 0-1,0-1 0,0 1 0,0 0 1,-1 0-1,1 0 0,0 0 0,0 0 1,0 0-1,0-1 0,0 1 0,0 0 1,0 0-1,0 0 0,-1 0 0,1 0 1,0-1-1,0 1 0,0 0 0,0 0 1,0 0-1,0 0 0,0-1 0,0 1 1,0 0-1,0 0 0,0 0 0,0-1 1,0 1-1,3-4-1878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3488,'-12'0'12558,"16"0"-9767,9-3-1885,1 0-718,27-2 0,8 0 2,169-21 172,-163 22-324,64 2-25,-67 3 603,-112 31 227,-61 32-806,103-55-6,0 2-1,1 1 1,0 0 0,1 1-1,0 0 1,1 2 0,0 0-1,2 0 1,0 1 0,0 1-1,-11 22 1,-49 84 97,60-101-38,-1-1 0,-1 0-1,0-1 1,-2-1 0,-19 18 0,29-30-89,5-5-19,0 1 0,0-1 0,-1 0 0,1 0 0,0 0 0,-1 0 0,1-1 0,-1 1 0,0-1 0,0 1 0,0-1 0,1 0 0,-7 1 0,28-3 101,-1-1-1,0-1 1,22-7 0,28-4 135,-43 10-211,0 0 7,0 1 0,1 0 1,47 3-1,-6 4-1043,-57-7-7925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1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 3648,'-15'-3'1173,"12"3"432,8 0 742,16 4-1135,-1 0 1,1-2-1,0-1 0,0 0 1,26-4-1,101-18-252,83-26-1181,-192 39-469,25-5-46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08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1 577 992,'2'-1'112,"-2"1"-99,0 0 0,0 0 0,0 0 1,0 1-1,0-1 0,0 0 0,0 0 0,0 0 1,0 0-1,0 0 0,0 0 0,0 1 0,0-1 0,0 0 1,0 0-1,0 0 0,0 0 0,0 0 0,0 0 1,1 1-1,-1-1 0,0 0 0,0 0 0,0 0 0,0 0 1,0 0-1,0 0 0,0 0 0,0 0 0,1 0 1,-1 0-1,0 0 0,0 0 0,0 1 0,0-1 0,0 0 1,0 0-1,1 0 0,-1 0 0,0 0 0,0 0 1,0 0-1,0 0 0,0 0 0,1 0 0,-1 0 0,0-1 1,0 1-1,0 0 0,0 0 0,0 0 0,0 0 1,1 0-1,-1 0 0,0 0 0,0 0 0,0 0 0,1-2 1239,17 2 1649,-15 0-2688,0-1 0,0 0 0,0 0 0,0-1 0,0 1 0,4-3 0,4-2-19,-6 4-63,-1 0-1,-1-1 1,1 1-1,0-1 1,-1 0-1,1 0 0,3-5 1,9-8 191,-5 7-64,-1 0 1,0-1 0,13-17-1,7-4 283,-21 22-90,-9 9-425,0-1-1,0 1 1,1 0 0,-1 0-1,0 0 1,0-1-1,0 1 1,0 0 0,1 0-1,-1 0 1,0 0-1,0-1 1,0 1-1,1 0 1,-1 0 0,0 0-1,0 0 1,1 0-1,-1 0 1,0 0 0,0 0-1,1 0 1,-1-1-1,0 1 1,0 0-1,1 0 1,-1 0 0,0 1-1,0-1 1,1 0-1,-1 0 1,0 0 0,0 0-1,1 0 1,-1 0-1,0 0 1,0 0-1,1 0 1,-1 1 0,0-1-1,0 0 1,0 0-1,1 0 1,-1 0-1,0 1 1,0-1 0,0 0-1,0 0 1,1 0-1,-1 1 1,0-1 0,0 0-1,0 1 1,13 10 358,-9-8-305,-1 0 1,0 0-1,0 0 1,0 1-1,-1-1 1,1 1-1,-1-1 1,0 1-1,0 0 1,0 0-1,0 0 1,-1 0-1,3 8 1,4 11 60,-6-19-26,0 1-1,0-1 1,1 0 0,0 0 0,0 0 0,0 0-1,0-1 1,7 7 0,-4-6-39,-4-3-9,0 0 1,0 0-1,0 0 0,1 0 0,-1 0 1,0 0-1,0 0 0,1-1 0,-1 1 1,0-1-1,1 0 0,-1 0 0,4 0 1,30 0 466,-29-2-462,1 0 0,-1 0 1,1 0-1,-1-1 0,0 0 0,0-1 1,0 1-1,-1-1 0,1-1 0,-1 1 1,11-11-1,-5 3 12,-1 0 0,-1-1-1,0 0 1,12-22 0,-1-4 109,16-42 0,-31 69-166,1 0 0,0 0 0,12-14 0,-14 19-18,0 1-6,0 1 0,0 0 0,1 0 0,-1 0 0,1 1 0,0 0 0,1 0 1,-1 0-1,1 1 0,-1 0 0,1 0 0,11-2 0,-13 4 26,-1 1 1,0-1 0,1 1-1,-1 0 1,0 0-1,0 1 1,1 0 0,-1-1-1,7 4 1,-8-4 11,0 2-1,0-1 1,0 0 0,0 0 0,0 1-1,0 0 1,-1-1 0,1 1 0,-1 0-1,1 0 1,-1 1 0,0-1 0,4 5-1,-3-2 4,0-1 0,0 1-1,-1 0 1,0-1 0,0 1-1,0 0 1,0 1 0,-1-1-1,0 0 1,0 0 0,0 9-1,-1 257 1740,1-264-1706,0 0 1,1 0 0,0 1-1,0-1 1,0 0 0,1-1-1,6 13 1,-7-16-57,0 1 1,1-1-1,-1 0 1,1 0-1,-1 0 1,1 0-1,0 0 1,1-1-1,-1 1 1,0-1-1,1 0 1,4 3-1,-6-4-5,0 0 0,0 0-1,0 0 1,1 0 0,-1-1 0,0 1 0,1-1 0,-1 1-1,0-1 1,1 0 0,-1 0 0,1 0 0,-1 0-1,1 0 1,-1 0 0,0-1 0,1 1 0,-1-1 0,0 0-1,1 0 1,1-1 0,0 0 22,-1-1 1,0 1-1,0-1 0,0 0 0,0 0 1,0 0-1,0-1 0,-1 1 1,1-1-1,-1 1 0,0-1 0,0 0 1,-1 0-1,3-7 0,0-4-62,-1 0 1,1-28-1,2-4 9,3-14-88,5-28-98,-10 75 223,-1 0 0,2 1-1,0 0 1,10-19 0,-10 22-69,0 0 0,1 0 0,1 1 0,-1-1 0,2 1 0,-1 1 0,1-1 0,0 1 0,17-11 0,-9 8-13,2-1 119,1 1 0,0 0 0,0 1 0,1 1 1,22-6-1,7 2 27,-49 13-75,1 0-1,-1 0 1,0-1 0,1 1 0,-1 0 0,1 0-1,-1 0 1,1 0 0,-1 0 0,1 0-1,-1 0 1,1 0 0,-1 0 0,1 0-1,-1 0 1,1 0 0,-1 0 0,1 1-1,-1-1 1,0 0 0,1 0 0,-1 0-1,1 1 1,-1-1 0,1 0 0,-1 0-1,0 1 1,1-1 0,-1 0 0,0 1-1,1-1 1,-1 1 0,0-1 0,0 0-1,1 2 1,7 7-9,-6-6 33,0 0-1,-1 1 1,1-1-1,-1 1 1,1-1-1,-1 1 1,0-1-1,0 1 1,-1 0-1,1 4 1,2 41 296,-4 30-36,3 90 153,-1-153-386,1 1 1,1 0-1,0 0 0,2-1 1,0 0-1,0 0 0,16 29 1,-14-35-67,1 0 0,0 0 1,0-1-1,1 0 1,0-1-1,17 13 1,-13-12-22,-9-5 78,0-1 1,1 1-1,0-1 1,-1 0-1,1-1 0,10 5 1,0 0 22,5 1-251,-18-8 196,0 0 1,0 0 0,0 0 0,-1 0 0,1 0 0,0-1 0,0 1-1,0-1 1,-1 1 0,1-1 0,0 0 0,0 1 0,-1-1 0,1 0-1,-1 0 1,1 0 0,-1-1 0,1 1 0,-1 0 0,1 0-1,-1-1 1,0 1 0,0-1 0,0 1 0,0-1 0,0 1 0,1-4-1,1 0-41,-1 0 0,1-1 0,-1 1 0,-1-1 1,1 0-1,-1 0 0,1-6 0,5-131-385,-5 37 356,-3 73 5,2 0-1,0 0 1,3 0-1,9-41 1,-8 59-14,0 1 1,2 0-1,10-19 0,-13 27 52,0 1-1,0-1 0,0 1 1,1 0-1,0 1 0,-1-1 1,2 1-1,5-4 0,6-3-21,24-11-1,-29 15 37,-11 6-6,1 0 1,0 0 0,-1 0-1,1 0 1,0 0-1,0 0 1,0 0-1,0 1 1,0-1-1,0 1 1,0-1-1,0 1 1,0 0-1,0 0 1,0 0-1,0 0 1,0 0 0,0 0-1,3 1 1,0 1 13,0-1 0,0 0 0,0 0 0,0 0 0,6 0 0,-9 0 12,0-1-1,0 1 1,1-1 0,-1 1-1,0 0 1,0 0 0,0 0-1,0 0 1,0 1-1,0-1 1,0 0 0,3 4-1,5 3-9,-6-5 0,1 1 0,-1-1 0,0 1 1,0 0-1,-1 0 0,1 1 0,-1-1 0,0 1 0,0 0 1,0 0-1,-1 0 0,0 0 0,0 0 0,0 0 0,0 1 1,1 9-1,0 8 73,-1-1-1,-1 42 1,-2-39 112,2 12-196,-6 108 217,4-122-184,1 0 0,5 43 0,-4-58-40,0-1 0,0 1-1,1-1 1,0 0 0,1 0-1,-1 0 1,2 0 0,-1 0 0,6 9-1,-7-13-3,1 0 0,-1-1 0,0 1-1,1 0 1,0-1 0,0 0 0,0 1-1,0-1 1,0 0 0,0-1 0,0 1 0,1 0-1,-1-1 1,1 0 0,-1 0 0,1 0-1,-1 0 1,1 0 0,-1-1 0,7 0 0,-3 0 11,1 0 0,-1 0 0,0-1 0,0-1 0,0 1 1,0-1-1,-1 0 0,1 0 0,0-1 0,-1 0 0,1 0 1,-1-1-1,0 0 0,0 0 0,-1 0 0,1-1 1,-1 1-1,5-7 0,-8 8-22,1-1 0,-1 0 0,-1 1 0,1-1 0,0 0 1,-1 0-1,0 0 0,1-4 0,5-14-145,3-6 86,-1-1 1,5-29-1,10-33-213,-16 62 267,-4 14-59,1 0 0,10-21 0,-8 22 85,0 1 0,1-1 1,1 1-1,0 1 0,19-21 1,-20 26-3,0 1 1,0-1-1,1 2 1,0-1-1,16-6 1,-23 11 5,0 1 0,1 0 0,-1-1 0,0 1 0,1 0 0,-1 0 0,1 0 1,-1 1-1,0-1 0,1 1 0,-1-1 0,0 1 0,1 0 0,-1 0 0,0 0 0,0 0 0,0 0 0,0 0 1,0 0-1,0 1 0,0-1 0,0 1 0,0 0 0,-1-1 0,1 1 0,1 2 0,4 17 82,0 0 0,-2 1-1,0-1 1,3 42 0,-7-54-110,0 0 1,1 0 0,0 0-1,0 0 1,1-1 0,0 1 0,1-1-1,0 0 1,0 0 0,0 0-1,1 0 1,1-1 0,6 9 0,-10-15 35,0 1 0,0-1 0,0 0 0,-1 0 1,1 0-1,0 0 0,0 0 0,1 0 1,-1 0-1,0 0 0,0-1 0,0 0 1,0 1-1,1-1 0,-1 0 0,0 0 1,0 0-1,1 0 0,-1 0 0,0-1 1,0 1-1,0-1 0,1 1 0,2-2 1,6-3-23,-1 1 1,0-1-1,15-11 1,-17 11-31,13-9 52,-1-2 0,-1 1-1,0-2 1,-1-1 0,-1 0 0,23-34 0,-19 30-81,-1 0 26,-20 21 47,1 1 0,-1-1 1,1 1-1,0-1 0,-1 1 0,1 0 0,-1 0 0,1-1 0,0 1 1,0 0-1,-1 0 0,1-1 0,0 1 0,-1 0 0,1 0 0,0 0 1,0 0-1,-1 0 0,1 0 0,0 0 0,-1 1 0,1-1 0,0 0 1,-1 0-1,1 0 0,0 1 0,-1-1 0,2 1 0,0 0 49,1 0 0,-1 0-1,0 0 1,0 0 0,0 1-1,0-1 1,0 1 0,2 2-1,0 0 19,0 0 0,0 0 0,1-1 0,6 6 0,14 10 168,-9-8 1,-14-11-346,11-10-6203,-8 5 4016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46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231 614 1888,'3'-2'357,"-1"1"0,0 0 0,1-1 0,-1 1 0,1 0 0,-1 1 0,1-1 0,-1 0 0,4 0 0,2 0 558,-7 0-825,-1 1-1,1 0 1,0-1-1,-1 1 1,1 0 0,-1-1-1,1 1 1,0 0-1,-1-1 1,1 1-1,-1-1 1,1 0 0,-1 1-1,0-1 1,1 1-1,-1-1 1,1 1-1,-1-1 1,0 0 0,0 1-1,1-1 1,-1 0-1,0 1 1,0-1 0,0 0-1,0 0 1,0 1-1,0-1 1,0 0-1,0 1 1,0-1 0,0 0-1,0 1 1,0-1-1,0 0 1,-1 0-1,1 1 1,0-1 0,-1 1-1,1-1 1,0 0-1,-1 1 1,1-1-1,-1 1 1,1-1 0,-1 1-1,1-1 1,-1 0-1,-2-1-40,-1 0-1,1 0 1,0 0-1,-1 0 0,1 0 1,-1 1-1,1 0 1,-1 0-1,0 0 0,1 0 1,-1 0-1,0 1 1,0 0-1,0 0 0,1 0 1,-1 0-1,0 0 0,0 1 1,0 0-1,1-1 1,-1 1-1,0 1 0,-3 1 1,-1 0-85,1 0 0,0 1 1,0-1-1,0 2 0,0-1 0,1 1 0,0 0 1,0 0-1,0 1 0,-6 7 0,-3 9 22,1 1 0,0 0 0,2 1-1,1 0 1,-17 51 0,26-69 40,1 1 1,-1-1-1,1 1 0,0 0 1,1-1-1,0 14 0,0-17 54,0 1 0,1-1 0,-1 0 0,1 1 0,0-1-1,0 0 1,0 0 0,1 0 0,-1 0 0,1 0-1,0 0 1,-1-1 0,1 1 0,1 0 0,-1-1-1,3 3 1,-4-4-33,0 0 1,1 0-1,-1-1 0,0 1 0,1 0 1,-1-1-1,0 1 0,1-1 0,-1 1 0,1-1 1,-1 0-1,1 0 0,-1 0 0,1 0 1,-1 0-1,1 0 0,-1 0 0,1 0 0,-1 0 1,1-1-1,1 0 0,4-1 167,1-1-1,-1 0 1,7-5 0,-12 7-188,9-5 91,-1-1 0,1 0 0,-1-1 0,0 0 0,11-13 0,38-50 184,-27 28-54,-2-1 0,-1-2 0,35-78 0,-52 95-218,-1 0-1,-1-1 1,-2-1-1,-1 1 1,-1-1-1,-2-1 0,1-44 1,-4 40-150,-2 1 0,-11-67 0,10 96 59,-7-28-452,9 32 427,-1 1 1,1-1-1,-1 1 1,1-1-1,-1 1 0,0 0 1,0-1-1,0 1 1,1 0-1,-1-1 1,-1 1-1,1 0 0,0 0 1,0 0-1,0 0 1,-2-1-1,3 2 63,-1 0-1,1 0 1,0 0-1,-1 0 1,1 0-1,0 0 1,-1 0-1,1 0 1,0 0-1,-1 0 1,1 1-1,0-1 1,-1 0-1,1 0 1,0 0-1,-1 0 1,1 1-1,0-1 1,0 0-1,-1 0 0,1 0 1,0 1-1,0-1 1,0 0-1,-1 1 1,1-1-1,0 1 1,-5 8-287,-8 26-111,-17 68 0,3 39 807,24-128-353,-4 32 204,1-1 0,2 1-1,4 62 1,1-86-101,1 0 0,2 0 1,0 0-1,1 0 0,1-1 0,2 1 1,0-1-1,20 37 0,-22-50-48,0 1 0,0-1 1,1 0-1,0-1 0,1 0 0,0 0 0,0 0 0,0-1 0,1 0 0,0-1 0,16 8 0,-19-12-17,-1 1-1,1 0 1,0-1-1,-1 0 1,1-1-1,0 1 1,0-1-1,0 0 1,0-1-1,-1 1 1,1-1-1,0 0 1,-1-1-1,1 1 1,0-1-1,-1 0 0,7-4 1,-5 2 0,0 0-1,0 0 1,0-1-1,-1 0 1,0-1-1,0 1 1,0-1 0,-1 0-1,0-1 1,0 1-1,5-10 1,2-7 124,0 0 0,-2-1 0,11-35 0,-17 44-193,-1 0 0,0 0 0,-1 0 0,-1 0 0,0 0 0,-1-1 0,-2-19 0,1 32-89,0-1 1,0 1-1,0 0 0,0 0 1,-1-1-1,1 1 1,-1 0-1,1 0 1,-5-4-1,6 6 51,-1 0 1,0 0-1,1 1 0,-1-1 0,0 0 1,0 0-1,0 1 0,0-1 0,1 0 1,-1 1-1,0-1 0,0 1 1,0-1-1,0 1 0,0 0 0,0-1 1,0 1-1,0 0 0,0 0 0,0 0 1,-1 0-1,1 0 0,0 0 1,0 0-1,0 0 0,0 0 0,0 0 1,0 0-1,0 1 0,0-1 0,0 0 1,0 1-1,0-1 0,0 1 1,0-1-1,-1 2 0,-3 2 8,1 0-1,0 0 1,0 0 0,0 0-1,1 1 1,-1 0 0,1 0-1,0 0 1,-2 6 0,0 0 11,1 0 1,0 0 0,-3 16-1,3-7 34,1-1-1,0 2 1,2-1-1,0 0 1,2 0-1,0 0 1,1 0-1,1 0 1,10 35-1,-11-48 55,1 0-1,0-1 0,0 1 1,0-1-1,1 0 1,0 0-1,6 8 0,-8-13-15,-1 1-1,1-1 0,0 1 1,-1-1-1,1 1 0,0-1 1,0 0-1,0 0 0,0 0 1,0 0-1,0 0 0,1-1 0,-1 1 1,0-1-1,0 1 0,0-1 1,1 0-1,-1 0 0,0 0 1,0 0-1,1 0 0,-1 0 1,0-1-1,0 1 0,5-2 0,-2 0 8,-1 0 0,1 0-1,0-1 1,-1 0 0,1 0-1,-1 0 1,0 0-1,0-1 1,6-6 0,3-6 156,14-21 0,-9 11-42,22-31-52,31-41-118,-31 46-97,22-25-13,-56 69 77,-2 4-23,0 0 0,0 0 1,0 0-1,0 0 0,0 0 0,1 1 0,-1 0 1,10-5-1,-13 8 32,0 0 0,0 0 0,0 0 0,0 0 0,0 1 0,0-1 0,0 0 0,1 0 0,-1 1 0,0-1 0,0 0 1,0 1-1,0-1 0,0 1 0,0 0 0,0-1 0,0 1 0,-1 0 0,1-1 0,0 1 0,0 0 0,0 0 0,-1 0 0,1 0 0,0 0 0,-1 0 1,1 0-1,-1 0 0,1 0 0,0 2 0,2 4-10,0 0-1,-1 1 1,2 7 0,0 2 22,-2 0 0,0 1 0,0 27 0,-8 55-59,2-55 144,3-22-20,-4 33-79,5-51 55,-1 0 0,0 0 0,-1-1-1,1 1 1,-1 0 0,0-1 0,0 1-1,-5 6 1,6-10 1,0 0 0,0 1 1,0-1-1,0 0 0,0 0 0,0 0 0,0 0 0,-1 0 0,1 0 1,0-1-1,0 1 0,-1 0 0,1-1 0,-1 1 0,1-1 1,-1 1-1,1-1 0,-1 1 0,-2-1 0,2 0 3,-1 0 0,1-1-1,-1 1 1,1-1 0,0 1-1,-1-1 1,1 0 0,0 0-1,-1 0 1,1 0 0,-3-2-1,-1-1-27,1 0 0,-1-1 0,1 1-1,0-1 1,0 0 0,1-1-1,0 1 1,-4-7 0,-7-12 157,4 7-304,-14-30 0,25 46 122,-1-1-35,1 0 0,-1 0 1,0 1-1,0-1 0,0 0 1,0 1-1,-1-1 0,1 0 1,-2-1-1,7 8-263,3 6 186,2-1 1,12 13-1,-14-17 160,1 0 0,0 0 0,0-1 0,0 0 0,1-1 0,0 1 0,16 4 0,-20-8 2,1 1 0,0-2 0,0 1 0,0 0-1,0-1 1,1-1 0,-1 1 0,0-1 0,0 0-1,-1 0 1,1 0 0,0-1 0,10-4 0,-10 3 40,0 0 0,0-1 0,0 0 0,-1 0 0,0 0 0,8-8 0,26-32-5,-21 22-217,65-92 284,-77 106-125,-1-1-45,1 1 0,1 0 0,0 0 0,0 0 0,0 1 0,1 0 0,0 0 0,1 1-1,14-9 1,-18 12-14,0 1-1,0 0 0,0 0 0,0 0 1,10-1-1,-13 3 39,1 0 0,0 0 0,-1 0 0,1 0 0,-1 0 1,1 1-1,0-1 0,-1 1 0,1 0 0,-1-1 0,1 1 0,-1 0 1,5 3-1,-2-1-34,-6-4 487,-13-6-173,-6 0-270,17 6-37,0-1 1,0 1 0,0 0-1,0 0 1,0 0 0,0 1-1,0-1 1,0 1 0,-1 0-1,1-1 1,0 2-1,-4-1 1,5 1 7,-1-1 1,1 1-1,-1 0 0,1 0 0,-1 0 1,1 0-1,-1 0 0,1 1 0,0-1 1,0 1-1,0 0 0,0-1 1,0 1-1,0 0 0,0 0 0,1 0 1,-1 1-1,1-1 0,-3 4 0,-3 8 22,1 0 0,0 1-1,1 0 1,1 0-1,0 0 1,1 0 0,1 1-1,0 0 1,1-1-1,1 1 1,0 0 0,1 0-1,1-1 1,4 21-1,8 9 77,-13-44-53,-1 0 0,0 0 0,0 0 0,0-1 0,1 1 0,-1 0 1,0 0-1,1-1 0,-1 1 0,0 0 0,1 0 0,-1-1 0,1 1 0,0 0 1,-1-1-1,1 1 0,-1-1 0,1 1 0,0 0 0,0-1 0,-1 0 0,1 1 1,1 0-1,-1-1 3,1 0 1,-1 0 0,0 0-1,1 0 1,-1 0 0,0 0-1,1 0 1,-1 0 0,0 0-1,1-1 1,-1 1 0,0-1-1,3 0 1,1-1-5,0-1 1,0 0 0,-1 0-1,1-1 1,0 1-1,4-7 1,113-120 564,-24 20-432,-31 40-79,-58 60-320,-9 9 215,1 0 0,-1 0-1,1 0 1,0 1 0,0-1 0,-1 0-1,1 0 1,0 1 0,0-1 0,0 1-1,0-1 1,0 0 0,0 1 0,1-1-1,0 1 2,0 0 0,-1 1 1,1-1-1,0 0 0,0 1 0,-1-1 0,1 1 0,-1 0 0,1-1 0,0 1 0,-1 0 0,0 0 0,3 1 0,0 1 37,-1 0-1,1 0 0,0 0 0,-1 0 1,1 1-1,-1-1 0,0 1 1,0 0-1,-1 0 0,1 0 0,-1 0 1,0 0-1,4 9 0,-2 2-65,-1-1 1,0 1-1,1 16 0,-2-16 45,0-1-1,1 1 1,5 18-1,-1-14 111,-5-12-78,0-2 0,0 1 1,1 0-1,-1 0 0,1-1 1,7 10-1,-5-8-103,-4-6 105,-1 0 0,1 0 0,-1-1 0,1 1 0,-1 0 0,1-1 0,0 1-1,-1 0 1,1-1 0,0 1 0,0-1 0,-1 1 0,1-1 0,0 1 0,0-1 0,0 1 0,0-1 0,0 0 0,0 0 0,0 1-1,1-1 1,4 1 27,-1 0-1,1 0 0,0-1 0,9 0 0,-13 0-19,1-1 1,0 1-1,0-1 0,-1 0 1,1 0-1,-1 0 0,1 0 1,-1-1-1,1 1 0,-1-1 1,4-2-1,2-4 28,-1 0-1,0 0 1,0-1 0,-1 1-1,7-14 1,-6 10-14,46-91 134,-30 62-126,0-2-138,-20 111-707,-2-14 813,8 55 1,-8-107-5,-1 0 0,1 0 0,-1 0 0,1 0 0,0 0 0,0 0 0,0 0-1,1 2 1,-1-3 12,-1-1 0,0 1-1,1 0 1,-1-1 0,1 1-1,-1-1 1,1 1-1,-1-1 1,1 0 0,-1 1-1,1-1 1,-1 1 0,1-1-1,0 0 1,-1 0-1,1 1 1,0-1 0,-1 0-1,1 0 1,0 0-1,-1 0 1,1 1 0,0-1-1,-1 0 1,1 0 0,0-1-1,-1 1 1,1 0-1,0 0 1,0 0 0,17-6 252,-12 4-250,0 0 0,0 0-1,-1 0 1,0 0-1,1-1 1,5-4 0,15-14 210,33-33 0,-36 33-193,80-83 382,-81 83-400,-1-1 1,-1 0 0,21-30 0,-30 36-44,-1 0 0,-1 0 1,-1-1-1,0 0 1,-2 0-1,8-26 0,21-125 88,-26 117-294,-7 31 66,-2 20 144,0-1-1,0 1 1,0-1 0,0 1-1,1 0 1,-1-1-1,0 1 1,0-1 0,0 1-1,0 0 1,-1-1-1,1 1 1,0-1 0,0 1-1,0 0 1,0-1-1,0 1 1,0-1 0,-1 1-1,1 0 1,0-1-1,0 1 1,0 0 0,-1-1-1,1 1 1,0 0-1,-1-1 1,1 1 0,0 0-1,-1 0 1,1-1-1,0 1 1,-1 0 0,1 0-1,0 0 1,-1-1-1,1 1 1,-1 0 0,1 0-1,-1 0 1,0 0-2,1 1 1,-1-1 0,1 0-1,0 0 1,-1 1-1,1-1 1,-1 1 0,1-1-1,0 0 1,-1 1 0,1-1-1,0 1 1,-1-1 0,1 1-1,0-1 1,0 1-1,-1 0 1,-3 12-99,-1-1-1,-2 16 1,-2 5-6,-65 174 17,60-167 143,1 1 0,3 1 1,1 0-1,2 1 0,2-1 1,0 63-1,5-90 38,0 1-1,1-1 1,1 0 0,5 27-1,-6-41-52,-1-1 0,0 1 0,0 0 0,1-1 0,-1 1 0,0-1-1,1 1 1,-1 0 0,1-1 0,-1 1 0,1-1 0,-1 1 0,1-1 0,-1 1-1,1-1 1,-1 0 0,1 1 0,-1-1 0,1 0 0,0 1 0,-1-1 0,1 0-1,0 0 1,-1 1 0,1-1 0,0 0 0,0 0 0,-1 0 0,1 0-1,0 0 1,-1 0 0,1 0 0,0 0 0,-1 0 0,2-1 0,0 0 26,0 1 1,0-1 0,0 0-1,0 0 1,0 0-1,0 0 1,0 0 0,-1-1-1,1 1 1,0-1-1,1-1 1,13-20 3,0 0 1,-2-1-1,-1 0 0,12-31 1,20-38-80,-37 73-279,-6 16-383,2 14 405,-4-7 315,30 73-109,-19-50-26,-9-20 118,11 22 43,-12-27-18,0 1 1,0-1 0,0 1-1,1 0 1,-1-1-1,0 0 1,1 1-1,-1-1 1,1 0-1,0 0 1,-1 0-1,1 0 1,2 1-1,-3-2-22,0 0 0,0 1 0,0-1-1,0 0 1,0 0 0,0 0 0,0 0-1,0-1 1,0 1 0,0 0 0,0 0-1,0-1 1,0 1 0,0 0 0,0-1-1,0 1 1,0-1 0,0 1 0,0-1-1,0 0 1,0 1 0,0-2 0,20-20 207,-16 16-124,24-27 13,-1-2 1,37-61 0,-64 93-89,0 2-46,0-1-1,0 0 1,0 1-1,0-1 1,-1 0-1,1 0 0,0-3 1,-1 5 6,0-1 0,0 1-1,0-1 1,0 1 0,0-1 0,-1 1 0,1 0 0,0-1 0,0 1-1,0-1 1,-1 1 0,1-1 0,0 1 0,-1 0 0,1-1 0,0 1-1,-1 0 1,1-1 0,0 1 0,-1 0 0,1 0 0,-1-1 0,1 1-1,0 0 1,-1 0 0,1 0 0,-1-1 0,1 1 0,-1 0 0,1 0-1,-1 0 1,1 0 0,-1 0 0,1 0 0,-1 0 0,1 0 0,0 0-1,-1 0 1,1 0 0,-2 1 0,-1-1-11,1 1 0,-1-1 1,0 1-1,0 0 0,0 0 0,0 0 0,1 1 1,-1-1-1,1 1 0,-1-1 0,1 1 0,-1 0 1,1 0-1,0 0 0,0 0 0,0 0 0,0 1 1,-2 2-1,1 0 7,0 0 1,-1 0 0,1 0-1,1 0 1,-1 1-1,1-1 1,0 1-1,-2 9 1,4-12 42,-1 0 0,1-1 1,0 1-1,0 0 0,0 0 0,0 0 0,0 0 1,1 0-1,-1 0 0,1-1 0,0 1 0,1 3 1,-1-4-4,0 0 0,1 0 1,-1-1-1,0 1 0,1 0 1,-1-1-1,1 1 0,0-1 1,-1 0-1,1 1 0,0-1 1,0 0-1,0 0 0,0 0 1,0 0-1,0 0 0,3 0 1,5 1 50,0 0 1,-1 0-1,1-1 1,0 0-1,0-1 0,0 0 1,14-3-1,70-16 84,-71 13-187,84-28-7,-43 12 38,-39 12-133,-27 12 90,-1 0-1,1 0 1,0 0-1,0 1 1,0-1-1,0 1 1,1-1 0,-1 1-1,-2 4 1,-17 34-59,18-33 67,2-6 29,-9 18 42,1-1 1,-8 32-1,15-46-19,1 0 0,0 1 1,0-1-1,0 1 0,1-1 0,-1 1 1,2-1-1,-1 1 0,0-1 0,1 1 1,0-1-1,1 0 0,-1 1 0,1-1 1,2 6-1,-3-10-3,-1 0 1,1 0-1,-1 0 0,1 0 0,-1-1 1,1 1-1,0 0 0,-1 0 1,1-1-1,0 1 0,0 0 1,-1-1-1,1 1 0,0-1 0,0 1 1,0-1-1,0 1 0,0-1 1,0 0-1,0 1 0,0-1 0,0 0 1,0 0-1,-1 0 0,1 0 1,0 0-1,0 0 0,0 0 0,0 0 1,0 0-1,0 0 0,0-1 1,0 1-1,0 0 0,0-1 1,0 1-1,2-1 0,0-1 34,1-1-1,-1 1 1,0 0-1,1-1 1,-1 0-1,0 0 1,-1 0-1,6-6 1,15-27 27,-1-2 1,-2 0 0,-2-2 0,20-60-1,-23 51-52,9-55 0,-18 74-31,5-23-36,-2-1 0,-3 1 0,-1-58 0,-8 78-426,3 33 464,0 0 0,0 0 0,0 0 1,0 0-1,0 0 0,0 0 0,0 0 0,0 0 0,0-1 0,0 1 0,0 0 0,0 0 0,0 0 0,0 0 0,0 0 0,0 0 0,0 0 0,0 0 0,0 0 0,0-1 1,0 1-1,0 0 0,0 0 0,0 0 0,0 0 0,0 0 0,0 0 0,0 0 0,0 0 0,-1 0 0,1 0 0,0 0 0,0 0 0,0 0 0,0-1 0,0 1 0,0 0 1,0 0-1,0 0 0,0 0 0,-1 0 0,1 0 0,0 0 0,0 0 0,0 0 0,0 0 0,0 0 0,0 0 0,0 0 0,0 0 0,-1 0 0,1 0 0,0 0 0,0 1 1,-4 5-189,-5 15 10,-4 33 83,1 1 0,-6 89-1,15-110 163,2 1 0,1 0 0,2-1 0,1 1 0,2-1 0,11 42 0,-13-60 135,-2-11-559,0 0 1,0 0-1,0 0 1,3 5-1,-4-9 18,1 0 0,-1 0 0,1 0-1,-1 0 1,1 0 0,-1 0 0,1-1 0,0 1-1,-1 0 1,1-1 0,0 1 0,0 0 0,-1-1-1,1 1 1,0-1 0,0 1 0,0-1 0,0 1 0,0-1-1,0 0 1,0 1 0,0-1 0,0 0 0,0 0-1,1 0 1,11 0-2593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47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37 7040,'-45'-12'3200,"41"7"-2752,4 2 0,9 3-320,9-9-960,4 9 448,19-8-2816,4 8 1760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3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383 252 4992,'0'0'54,"0"0"0,-1 0 0,1 0 0,0 0 0,0 0 0,0 0 0,0 0 0,0 0 0,0 0 0,-1 0 0,1 0 0,0 0 0,0 0 0,0 0 0,0 0 0,0 0 0,0 0 0,0 0 0,-1 0 0,1 0 0,0-1 0,0 1 0,0 0 0,0 0 1,0 0-1,0 0 0,0 0 0,0 0 0,0 0 0,0 0 0,0-1 0,0 1 0,0 0 0,0 0 0,0 0 0,0 0 0,-1 0 0,1 0 0,0-1 0,1 1 0,0-7 2576,-1 6-2460,1 1 0,-1-1 1,0 1-1,0-1 0,1 1 0,-1-1 0,0 1 0,0-1 0,0 1 0,0-1 1,0 0-1,0 1 0,0-1 0,0 1 0,0-1 0,0 1 0,0-1 1,0 1-1,0-1 0,0 1 0,0-1 0,0 0 0,-1 1 0,1-1 1,0 1-1,0 0 0,-1-1 0,1 1 0,0-1 0,-1 1 0,1-1 1,0 1-1,-1 0 0,1-1 0,-1 1 0,-3-1 103,1 0 0,-1 0 1,0 1-1,0 0 0,1 0 0,-1 0 0,0 0 0,0 0 0,1 1 0,-6 1 1,-37 14 537,41-14-664,-43 19 507,1 3 0,-61 40 0,97-57-549,0 1-1,-15 14 0,23-20-66,1 1 0,-1 0 1,0 0-1,1 0 0,0 0 1,0 1-1,0-1 0,0 0 1,0 1-1,1 0 0,-1-1 1,0 6-1,1-8-11,1 1-1,0-1 1,0 0-1,0 0 1,0 0-1,0 0 1,0 0-1,0 0 1,0 0-1,0 0 1,1 1 0,-1-1-1,0 0 1,1 0-1,-1 0 1,1 0-1,-1 0 1,1 0-1,-1 0 1,1-1 0,0 1-1,0 0 1,-1 0-1,1 0 1,0-1-1,0 1 1,0 0-1,0-1 1,0 1-1,0-1 1,0 1 0,0-1-1,0 1 1,0-1-1,0 0 1,0 1-1,0-1 1,2 0-1,2 1 83,0-1 0,0 0 0,0 0 0,0 0 0,0 0-1,9-3 1,-2 0-39,0 0-1,0-2 1,0 1 0,-1-1-1,0-1 1,0 0-1,0-1 1,-1 0-1,11-9 1,-5 1-42,0 0 1,-1-1-1,-1-1 0,17-25 1,-14 9 183,-6 10-243,-11 23 28,0 0 1,0 0-1,1 0 1,-1 0-1,0 0 0,0 0 1,0 0-1,0 0 1,0 0-1,0 0 1,0 0-1,1 0 0,-1 0 1,0 0-1,0 0 1,0 0-1,0 0 0,0 0 1,0 0-1,0 0 1,1 0-1,-1 0 1,0 0-1,0 0 0,0 0 1,0 0-1,0 0 1,0 0-1,0 0 1,0 1-1,0-1 0,0 0 1,1 0-1,-1 0 1,0 0-1,0 0 1,0 0-1,0 0 0,0 0 1,0 1-1,0-1 1,0 0-1,0 0 0,0 0 1,0 0-1,0 0 1,0 0-1,0 0 1,0 1-1,0-1 0,0 0 1,0 0-1,0 0 1,0 0-1,0 0 1,0 0-1,3 13-23,-2-9 12,8 41-19,4 15 262,-11-53-130,1 0 1,-1 0-1,1 0 0,0-1 0,1 1 1,4 5-1,-6-9-26,0 0 0,0 0 0,1 0 1,-1 0-1,1-1 0,0 0 0,0 1 0,0-1 1,0 0-1,3 1 0,-4-2-43,0 0 0,1-1-1,-1 1 1,0-1 0,0 1 0,0-1-1,0 0 1,0 0 0,1 0 0,-1 0-1,0-1 1,0 1 0,0 0 0,0-1-1,0 1 1,1-1 0,-1 0 0,3-2-1,5-3 26,0 0 0,0-1-1,-1 0 1,0-1-1,0 0 1,-1 0-1,0-1 1,0 0-1,7-12 1,3-7 5,28-59 1,-5-20-85,-29 74-219,-16 59 54,2-1 0,0 1 0,4 36-1,-1-54 208,1 0-1,0 0 0,0 0 1,1 0-1,0 0 1,0-1-1,1 1 1,0-1-1,0 0 0,0 0 1,1 0-1,0-1 1,1 0-1,0 0 0,0 0 1,0 0-1,0-1 1,1 0-1,10 5 1,-7-4 55,1 0 0,0-1 0,0-1 1,0 0-1,1-1 0,-1 0 1,1 0-1,0-1 0,0-1 1,0 0-1,-1-1 0,25-2 0,-24 1-42,0-1-1,0-1 0,-1 0 0,1 0 0,0-1 0,-1-1 0,0 0 0,0 0 0,-1-1 0,1 0 1,-1-1-1,-1 0 0,10-9 0,-3 0-4,-2 0 1,0-1 0,0 0-1,-2-1 1,20-37 0,5-30 93,-32 71-187,-1 0-1,0-1 1,4-27-1,-8 40 51,0 0-1,1 1 1,-1-1-1,0 0 0,0 1 1,-1-1-1,1 0 1,0 1-1,0-1 0,-1 0 1,1 1-1,-1-1 1,0 1-1,1-1 0,-1 1 1,0-1-1,-2-2 1,2 4 9,1-1 1,-1 1 0,0 0-1,0-1 1,1 1 0,-1 0-1,0-1 1,0 1 0,0 0 0,1 0-1,-1 0 1,0 0 0,0 0-1,0 0 1,0 0 0,1 0-1,-1 0 1,0 1 0,0-1-1,0 0 1,0 0 0,1 1 0,-1-1-1,0 0 1,1 1 0,-1-1-1,0 1 1,0-1 0,1 1-1,-1-1 1,1 1 0,-1 0-1,0 1 1,-7 5-24,1 1 0,0 1-1,1-1 1,0 1 0,0 0-1,1 1 1,-8 18 0,1 5 193,-8 37 1,17-59-60,1 0-1,0 0 1,1 0 0,0 0 0,1 1-1,0-1 1,3 20 0,-2-26-67,-1-1 1,2 1-1,-1-1 0,0 1 1,1-1-1,0 1 0,0-1 1,0 0-1,0 0 0,1 0 1,0 0-1,0-1 0,0 1 1,0-1-1,0 1 0,1-1 0,-1 0 1,1 0-1,0-1 0,0 1 1,6 2-1,-1-2 2,1 0 0,0 0 0,0-1 0,0 0 0,1-1 0,-1 0 0,18-1 0,4-2-174,39-8 0,-33 3-917,37-14-1,-3-4-4359,-20 9 1909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4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1 446 3552,'0'1'5279,"0"0"-5123,1-1 1,-1 1 0,1-1-1,0 0 1,0 1 0,-1-1-1,1 0 1,0 0 0,-1 1-1,1-1 1,0 0 0,0 0 0,-1 0-1,1 0 1,0 0 0,0 0-1,-1 0 1,2 0 0,11-6 224,0 0 1,0-1-1,-1 0 1,0-1-1,0-1 1,-1 0-1,0 0 1,-1-1-1,0 0 1,-1-1 0,12-16-1,-7 7-321,-1-1 0,-1 0 0,-1-1 0,-1-1 0,13-41 0,-20 52-53,1 0 1,-2 0-1,1 0 0,-2 0 1,0-1-1,0 1 0,-1 0 0,0-1 1,-1 1-1,-5-22 0,6 33-16,0 1-1,0 0 1,0 0-1,0 0 1,0-1-1,0 1 1,-1 0-1,1 0 1,0 0-1,0 0 1,0-1-1,0 1 1,0 0 0,-1 0-1,1 0 1,0 0-1,0 0 1,0 0-1,0-1 1,-1 1-1,1 0 1,0 0-1,0 0 1,0 0-1,-1 0 1,1 0-1,0 0 1,0 0-1,0 0 1,-1 0-1,1 0 1,0 0 0,0 0-1,0 0 1,-1 0-1,1 0 1,0 0-1,0 0 1,0 0-1,-1 0 1,1 1-1,0-1 1,0 0-1,0 0 1,0 0-1,-1 0 1,1 0-1,0 1 1,-12 8-221,10-7 210,-4 4-14,0 1 1,0 0-1,1 1 1,0-1 0,0 1-1,1 0 1,-4 9 0,-24 67 257,15-34-144,-7 12 241,3 1 0,3 1 0,2 0 0,-13 129 0,27-50 257,3-87 7,-1-55-560,1 19 602,-1-19-587,0-1 0,0 1 0,0-1 0,0 1 0,0-1 1,0 1-1,0-1 0,0 1 0,1-1 0,-1 1 0,0-1 0,0 1 1,0-1-1,1 1 0,-1-1 0,0 1 0,1-1 0,-1 1 0,0-1 1,1 0-1,-1 1 0,1-1 0,-1 0 0,0 1 0,1-1 0,-1 0 1,2 1-1,-2-1-26,0 0 0,0 0 0,0 0 1,1 0-1,-1 0 0,0 0 0,0 0 0,0 0 1,1 0-1,-1 0 0,0-1 0,0 1 1,0 0-1,0 0 0,1 0 0,-1 0 0,0 0 1,0 0-1,0-1 0,0 1 0,0 0 1,1 0-1,-1 0 0,0 0 0,0-1 0,0 1 1,0 0-1,0 0 0,0 0 0,0 0 1,0-1-1,0 1 0,81-216 1261,-41 127-1376,-5 11 132,-25 45-783,-6 34 651,-1 1 0,1-1-1,-1 1 1,1 0 0,-1 0 0,0 0-1,6 5 1,3 2 37,9 4 64,-13-6 45,1-2 0,0 1 0,0-1 0,0 0 0,0-1 0,1 0 0,0-1 0,17 4 0,-19-6 17,0 1 43,1-1 0,0-1-1,0 1 1,-1-1 0,1-1-1,0 1 1,0-1 0,0-1 0,8-2-1,-10 1-68,0 1 0,0-1 0,-1 0 0,1 0 0,-1-1 0,0 0-1,0 0 1,0 0 0,-1-1 0,9-8 0,-7 5-30,3-5-23,-9 9 23,1 0-229,-4 6-126,-6 10 131,3-3 194,0-1-1,1 1 1,1 0-1,-1 0 1,1 0-1,1 0 1,-3 15-1,3-15 61,0 3 7,1-1 0,0 1-1,1 0 1,0 0 0,1-1-1,3 23 1,-4-34-24,0 1 0,0-1-1,0 1 1,0-1 0,0 1 0,0-1-1,0 1 1,0-1 0,1 1 0,-1-1-1,0 1 1,0-1 0,0 1 0,1-1-1,-1 1 1,0-1 0,0 1 0,1-1-1,-1 0 1,0 1 0,1-1 0,-1 0-1,1 1 1,-1-1 0,0 0 0,1 1-1,-1-1 1,1 0 0,-1 0 0,1 1-1,-1-1 1,1 0 0,-1 0 0,1 0-1,-1 0 1,1 0 0,-1 0 0,1 0-1,-1 0 1,1 0 0,-1 0 0,1 0-1,-1 0 1,1 0 0,-1 0 0,1 0-1,-1-1 1,1 1 0,-1 0 0,1 0 0,0-1-1,2-1 97,0 0 0,0 0 0,-1 0-1,1-1 1,4-4 0,60-85 672,-52 67-733,1 2 0,2 0 0,26-27 0,-30 33-405,-7 9-280,-9 23 194,-55 231 214,1-2 425,39-187-194,-41 96 0,48-128 126,-10 18 197,19-40-282,-1 0 0,0 0 0,0 0 1,0-1-1,0 1 0,0-1 0,-1 0 1,1 1-1,-1-1 0,1 0 0,-4 1 1,5-2-36,0-1 1,0 1-1,0-1 1,0 1 0,0-1-1,0 0 1,-1 0-1,1 1 1,0-1 0,0 0-1,0 0 1,0 0-1,0 0 1,-1 0 0,1-1-1,0 1 1,0 0-1,0 0 1,0-1 0,-2 0-1,1 0 14,0 0 1,0-1-1,0 1 0,1-1 0,-1 1 0,0-1 0,1 0 0,-1 1 0,-1-4 1,-1-1 19,0 0 1,1 0 0,0 0-1,0-1 1,-2-9 0,3 7-48,0 0 0,1 0 0,0 0 0,0 0 0,1-1 0,1 1 0,-1 0 0,1 0 0,1-1 1,0 1-1,0 0 0,6-14 0,-3 12-18,0-1 1,1 1 0,0 1-1,1-1 1,0 1-1,1 0 1,0 0 0,16-14-1,-18 19 10,1 1-1,-1-1 0,1 1 1,0 1-1,1-1 0,-1 1 1,0 0-1,1 1 0,9-2 1,5 0 45,46-4 0,7 5-17,4 0-816,-26-1-3940,-51 4 4161,0 0 1,1 0-1,-1-1 0,0 1 0,1-1 1,-1 0-1,0 1 0,0-1 0,0 0 1,0 0-1,0-1 0,0 1 0,0 0 1,0-1-1,0 1 0,0-1 1,-1 1-1,2-3 0,15-12-4215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50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 2144,'-5'0'8944,"-23"5"-5776,2-5-2965,0 2 0,0 1 0,0 1 0,0 1 1,1 1-1,0 1 0,0 1 0,1 2 0,-39 20 1,56-25-167,0 0 0,0 0 0,1 0-1,-1 1 1,1 0 0,1 0 0,-1 1 0,1-1 0,0 1 0,1 1 0,0-1 0,0 0 0,0 1 0,1 0 0,-4 16 0,6-21 7,1-1 0,-1 1-1,1 0 1,0-1-1,0 1 1,0 0-1,0-1 1,1 1-1,-1 0 1,1-1 0,0 1-1,-1-1 1,1 1-1,0-1 1,1 1-1,1 2 1,-2-3 12,0-1-1,0 0 1,0 1 0,0-1 0,0 0 0,1 0 0,-1 0-1,0 0 1,1 0 0,-1 0 0,1 0 0,-1 0 0,1-1-1,0 1 1,-1 0 0,1-1 0,-1 1 0,1-1 0,0 0-1,0 0 1,-1 0 0,1 0 0,0 0 0,-1 0 0,3 0-1,5-2 120,-1-1 0,0 1-1,0-1 1,0-1-1,0 1 1,-1-1 0,1-1-1,9-7 1,53-48 183,-68 58-368,24-23 58,-1 0 0,-2-1 0,24-34 0,-38 42-276,-9 18 224,0 0 0,0 0 0,0 0 0,0 0 0,0 0 0,0 0 0,0 0 0,-1 0 0,1 0 0,0 0 1,0 0-1,0 0 0,0 0 0,0 0 0,0 1 0,0-1 0,0 0 0,0 0 0,0 0 0,0 0 0,0 0 0,0 0 0,0 0 0,0 0 0,0 0 0,0 0 1,0 0-1,0 0 0,0 0 0,0 0 0,0 0 0,0 0 0,0 0 0,0 0 0,-1 0 0,1 0 0,0 0 0,0 0 0,0 0 0,0 0 0,0 0 0,0 0 1,0 0-1,0 0 0,0 0 0,0 0 0,0 0 0,0-1 0,0 1 0,0 0 0,0 0 0,0 0 0,0 0 0,0 0 0,0 0 0,0 0 0,0 0 0,0 0 1,0 0-1,-7 10-97,5-4 147,-1 0 1,1 1-1,0-1 1,1 1-1,0-1 0,0 1 1,0 0-1,0-1 0,1 1 1,1 0-1,-1-1 1,1 1-1,0 0 0,0-1 1,1 1-1,0-1 0,3 8 1,0-2 73,0 1 0,1-1 1,1-1-1,0 1 0,0-1 1,1 0-1,17 17 0,-23-26-92,1 1-1,0-1 1,-1 0-1,1 0 1,1 0-1,-1 0 1,0 0-1,0-1 1,1 1-1,-1-1 0,0 0 1,1 0-1,-1 0 1,1-1-1,0 1 1,6-1-1,-4 0-23,0-1 0,0 0 1,0 0-1,-1-1 0,1 1 0,-1-1 0,1 0 0,-1-1 0,0 1 0,7-6 0,20-14-1668,4-2 432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5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1064 2976,'-5'0'4842,"7"0"-4600,0 0 0,0-1-1,0 1 1,0-1 0,0 0-1,-1 1 1,1-1 0,0 0 0,0 0-1,-1 0 1,1 0 0,0-1-1,-1 1 1,0 0 0,1-1-1,-1 1 1,3-3 0,20-33 898,-18 26-673,5-9 0,-1 0 1,8-24 0,10-22 720,-24 57-986,-4 7-212,1 0 0,-1 1 0,1-1 0,-1 0 0,1 1 0,0-1-1,0 0 1,0 1 0,0-1 0,2-2 0,-3 5-6,0 0-1,0-1 0,1 1 1,-1-1-1,0 1 1,0 0-1,0 0 1,0-1-1,0 1 1,0 0-1,0-1 0,0 1 1,0 0-1,0-1 1,-1 2-1,1 0 5,-32 218 311,-29 165 660,53-337-635,6-31 102,-1 1 0,0 0 0,-2-1 0,-10 28 0,14-39 299,4-13 171,3-27-197,3-14-433,35-149-23,-28 113-340,51-150-1,-57 211 69,1 0-1,1 1 0,1 0 0,1 1 1,1 0-1,30-31 0,-42 48-43,1 0 0,1 0 1,-1 1-1,0-1 0,1 1 0,0 0 0,0 0 0,0 0 0,0 1 0,0 0 0,1 0 0,7-2 0,-10 4 61,-1-1-1,1 1 0,-1 0 0,1 0 1,-1 0-1,1 0 0,-1 1 0,1-1 0,-1 1 1,0 0-1,1-1 0,-1 1 0,0 0 1,0 0-1,1 0 0,-1 1 0,0-1 0,0 1 1,0-1-1,0 1 0,-1-1 0,1 1 1,0 0-1,-1 0 0,1 0 0,-1 0 0,1 0 1,-1 0-1,0 0 0,1 4 0,1 1-4,-1 0 1,0 0-1,-1-1 0,0 1 0,0 0 0,0 1 0,-1-1 0,0 0 0,0 0 0,-2 11 0,-2 5-20,-13 41-1,15-57 32,-3 12 80,-1 0 0,0-1 0,-2 0-1,0 0 1,-14 22 0,18-35 1,0 1-1,-1-1 1,1 0-1,-1 0 1,-6 5-1,10-9-50,-1 0 0,1 0 0,0 0-1,-1-1 1,1 1 0,-1 0 0,1-1 0,-1 1 0,0-1 0,1 1-1,-1-1 1,1 0 0,-1 1 0,0-1 0,1 0 0,-1 0 0,0 0-1,1-1 1,-1 1 0,1 0 0,-1-1 0,0 1 0,1-1 0,-1 1-1,1-1 1,-1 1 0,-1-2 0,-4-3-8,0 0 1,1-1-1,-1 1 0,1-1 0,1 0 1,-1-1-1,1 1 0,-6-11 1,4 5-71,0-1 0,1 0 0,1 0 0,-5-15 0,10 19 53,1 3-200,-1 6 192,0-1 1,0 1 0,0 0-1,0 0 1,0 0 0,1 0-1,-1 0 1,0 0-1,0 0 1,0 0 0,0 0-1,0 0 1,0 0 0,0 0-1,0 0 1,0 0 0,0 0-1,0 0 1,1 0 0,-1 0-1,0 0 1,0 0-1,0 0 1,0 0 0,0 0-1,0 0 1,0 0 0,0 0-1,0 0 1,1 0 0,-1 0-1,0 0 1,0 0 0,0 0-1,0 0 1,0 0-1,0 0 1,0 0 0,0 0-1,0 0 1,0 0 0,0 0-1,1 0 1,-1 0 0,0 1-1,0-1 1,0 0 0,0 0-1,0 0 1,0 0-1,0 0 1,0 0 0,0 0-1,0 0 1,0 1 0,5 4-80,-4-5 41,1 3 34,0-1-1,0 0 1,0 0-1,0 0 1,1 0-1,-1-1 1,1 1 0,-1 0-1,1-1 1,0 0-1,-1 0 1,5 2 0,35 5 199,-39-7-177,12 0 37,-1 0 1,1-1-1,0 0 0,0-2 0,-1 1 0,1-2 0,-1 0 0,0-1 0,27-10 0,-15 3 58,1-2-1,-1-1 1,46-34-1,-48 31-76,-1-2 0,0-1 1,-2 0-1,0-2 0,-2 0 0,0-2 0,-2 0 1,0 0-1,24-52 0,11-47 48,46-167-1,-93 271-103,3-4 5,-1-2 0,-1 1 0,-1 0 0,3-51 0,-7 60-55,0-11-49,-2 25 87,1-1 1,0 1 0,0-1-1,0 1 1,-1 0-1,1-1 1,-1 1-1,1 0 1,-1-1-1,1 1 1,-1 0 0,0 0-1,-1-2 1,2 2 22,-1 1 1,1-1 0,-1 1 0,0 0 0,1-1-1,-1 1 1,1 0 0,-1-1 0,0 1 0,1 0-1,-1 0 1,0 0 0,1-1 0,-1 1 0,0 0-1,1 0 1,-1 0 0,0 0 0,1 0 0,-1 0-1,0 1 1,1-1 0,-1 0 0,0 0 0,1 0-1,-1 1 1,0-1 0,1 0 0,-1 1-1,1-1 1,-1 0 0,0 1 0,1-1 0,-1 1-1,0 0 1,-18 22-159,15-19 113,0 2 18,-62 87-107,56-76 174,1 0-1,0 0 0,1 1 0,-5 20 0,-8 40-131,3 0 0,-9 98 0,18-101 230,-4 38-120,12-91 33,0 1-1,2 0 1,4 22-1,-3-29 93,8 41 116,-8-52-190,-1 1 0,1-1 0,0 1 0,1-1 0,-1 0 0,1 0 0,6 8 0,-8-11-17,0-1 0,0 0 0,0 0 0,1 0 0,-1 0 0,0 0 1,1 0-1,-1-1 0,1 1 0,-1 0 0,1-1 0,-1 1 0,1-1 0,0 1 1,-1-1-1,1 0 0,-1 1 0,1-1 0,0 0 0,-1 0 0,1-1 0,0 1 0,-1 0 1,1 0-1,0-1 0,-1 1 0,3-2 0,4-1 73,0-1 0,0 0-1,-1 0 1,8-6 0,-12 8-103,87-64 415,-22 15-385,7-10 35,-3 1-314,-70 59 214,0 0 0,-1 0 0,1 1-1,0-1 1,0 0 0,0 1 0,0-1 0,0 1-1,0 0 1,-1-1 0,1 1 0,0 0 0,0 0-1,0 1 1,0-1 0,0 0 0,0 0 0,0 1-1,0-1 1,0 1 0,-1 0 0,3 0 0,5 4 10,0-1 0,-1 2 0,10 6 0,-2-1 33,4 2-191,-11-7 253,0 0-1,1 0 0,0-1 0,17 7 0,-27-12-62,1 0 1,-1 1 0,0-1 0,0 0 0,1 0-1,-1 0 1,0 0 0,0 0 0,0 0 0,1 0 0,-1 0-1,0 0 1,0 0 0,1 0 0,-1 0 0,0 0-1,0 0 1,1 0 0,-1 0 0,0 0 0,0 0-1,1 0 1,-1 0 0,0 0 0,0 0 0,0 0-1,1 0 1,-1-1 0,0 1 0,0 0 0,0 0-1,1 0 1,-1 0 0,0-1 0,0 1 0,0 0-1,0 0 1,0 0 0,1-1 0,-2-14 337,1 11-363,-1 0 1,0 1-1,0-1 1,0 0-1,0 1 1,-1-1-1,1 1 1,-1-1-1,0 1 0,0 0 1,0-1-1,-1 1 1,1 0-1,-1 0 1,0 1-1,1-1 1,-1 1-1,0-1 1,-1 1-1,1 0 0,0 0 1,-1 0-1,1 1 1,-1-1-1,1 1 1,-1 0-1,0 0 1,1 0-1,-1 0 1,0 1-1,0-1 0,0 1 1,0 0-1,1 0 1,-1 1-1,-5 0 1,-11 3-89,0 1-1,0 0 1,-32 15 0,40-15 70,1 0 0,0 1-1,0 1 1,1 0 0,0 1 0,0-1-1,-10 12 1,17-16 30,1-1 1,0 0-1,0 1 1,0-1-1,0 1 1,0 0-1,1-1 1,-1 1-1,1 0 0,0 0 1,0 0-1,0 0 1,0 0-1,0 1 1,1-1-1,-1 0 1,1 0-1,0 0 1,0 1-1,0-1 0,0 0 1,1 0-1,-1 0 1,1 0-1,0 0 1,0 1-1,0-1 1,0 0-1,1-1 1,2 6-1,-1-3 34,0 0 0,1 0 0,0-1 0,0 1 1,0-1-1,0 0 0,0 0 0,1 0 0,0 0 0,0-1 0,0 0 0,0 0 1,8 3-1,-8-5 12,0 1 1,0-1 0,0 0 0,0 0-1,0-1 1,0 0 0,0 0 0,0 0 0,0 0-1,0-1 1,0 0 0,0 0 0,0 0-1,0-1 1,-1 1 0,6-3 0,4-3 38,0-1 0,-1 0 1,0-1-1,0 0 1,-1-1-1,0 0 0,16-19 1,-19 19-85,-1 0 0,0 0 0,-1-1-1,0 0 1,-1-1 0,0 1 0,-1-1 0,-1 0 0,6-19 0,-8 21-253,-5 22-199,-4 25-174,8-29 639,-1 0-1,1 0 0,1 0 1,-1 0-1,1-1 0,1 1 1,0 0-1,0-1 0,0 1 1,1-1-1,0 0 0,0 0 1,1-1-1,0 1 0,11 11 1,-15-17 24,1 0 0,0 0 1,0 1-1,0-1 1,0-1-1,0 1 1,0 0-1,0 0 1,1-1-1,-1 1 0,0-1 1,0 0-1,0 1 1,1-1-1,-1 0 1,0 0-1,0-1 0,0 1 1,1 0-1,-1-1 1,0 1-1,3-2 1,4-1 64,0-1 0,0 0 0,12-7 0,36-24 13,-1-1 0,96-83 0,-110 83-332,-37 32 144,0 1 0,0 0 0,1 0 0,-1 0 0,1 0 0,8-2 0,-13 5 63,0-1 1,0 1 0,0 0 0,0 0-1,0 0 1,0-1 0,0 1 0,0 0 0,-1 0-1,1 0 1,0 1 0,0-1 0,0 0-1,0 0 1,0 0 0,0 1 0,0-1-1,-1 0 1,1 1 0,0-1 0,0 1 0,0-1-1,1 2 1,-2-1-2,1 0-1,0 0 1,0 0-1,-1 0 1,1 1-1,-1-1 1,1 0 0,-1 0-1,0 1 1,1-1-1,-1 0 1,0 1-1,0-1 1,0 2-1,0 2-16,0 1 1,-1-1-1,0 0 0,0 0 0,0 0 0,-4 10 0,-28 45 178,14-28 241,16-24 83,8-6-174,10-7-46,-11 4-228,6-4-2,1 0-1,-1 0 0,-1-1 0,1 0 1,14-13-1,40-43-124,-43 44-155,-9 14 117,-12 4 130,1 0 1,-1 0-1,1 0 1,-1 0-1,0 0 1,1 0-1,-1 0 1,0 1-1,1-1 1,-1 0-1,0 0 1,1 0-1,-1 1 1,0-1-1,1 0 1,-1 1-1,0-1 1,0 0-1,1 0 1,-1 1-1,0-1 1,0 0-1,0 1 1,1-1-1,-1 0 1,0 1-1,0-1 1,0 1-1,0-1 1,12 50-291,-7-28 256,7 22-1,-10-37 90,1 0-1,0 0 1,0-1-1,1 1 1,0-1 0,0 0-1,7 7 1,-10-11-25,1-1 0,0 0 0,0 0 1,0 0-1,0 0 0,0 0 0,0 0 1,0-1-1,0 1 0,0-1 0,0 1 1,0-1-1,0 0 0,0 0 0,0 0 1,0 0-1,0 0 0,0 0 0,1-1 1,-1 1-1,0-1 0,0 1 0,3-3 1,9-2 76,-1 0 0,18-11 0,-22 11-80,11-5-5,0-2-1,-1 0 0,22-19 0,-33 24 9,0 0-1,-1-1 1,0 0-1,-1 0 1,0 0-1,0-1 1,0 0-1,-1 0 1,5-14-1,-8 19-37,-1 0-1,0 0 0,0 1 0,-1-1 1,1 0-1,-1 0 0,0 0 0,0-6 1,0 9 7,0 0 1,0 0 0,-1 0-1,1 0 1,0 0 0,0 0 0,-1 0-1,1 0 1,-1 0 0,1 0-1,-1 0 1,0 0 0,1 0-1,-1 0 1,0 1 0,1-1 0,-1 0-1,0 0 1,0 1 0,0-1-1,0 1 1,0-1 0,0 1-1,1-1 1,-1 1 0,0-1 0,0 1-1,-1 0 1,1-1 0,0 1-1,0 0 1,0 0 0,0 0-1,0 0 1,0 0 0,0 0 0,-2 1-1,-2 0-40,-1 0 1,1 1-1,0-1 0,0 1 0,0 1 1,0-1-1,0 1 0,1 0 0,-1 0 0,-6 6 1,-2 1-1,2 1 1,-17 19 0,23-24 65,1 0-1,0 0 1,0 0-1,1 1 1,0-1 0,0 1-1,0-1 1,1 1 0,0 0-1,0 0 1,-1 13 0,3-16 3,0-1 1,0 1 0,0 0 0,0 0 0,1-1-1,0 1 1,-1 0 0,1-1 0,0 1-1,1 0 1,-1-1 0,1 0 0,-1 1 0,1-1-1,0 0 1,0 0 0,1 0 0,-1 0 0,1 0-1,-1 0 1,1-1 0,0 1 0,0-1-1,6 4 1,-1-2 24,1 0 0,0-1 0,-1 1 0,1-2 0,12 3 0,49 5 448,-69-9-477,20 0 98,1 0 0,-1-1 0,0-1 1,0-1-1,0 0 0,32-10 0,-31 6-1211,29-13 0,-24 10-219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2:5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117 348 2976,'0'-8'8512,"-4"9"-7302,-32 55 834,-14 23-1352,46-70-594,-1 0 0,1 0-1,1 1 1,-4 14 0,6-20-2,0-1 0,1 1 0,-1 0 0,1-1 0,0 1 1,0 0-1,0-1 0,0 1 0,1-1 0,-1 1 0,1 0 0,0-1 0,0 1 1,0-1-1,3 6 0,-3-8-28,0 0 0,0 0 0,0 0 0,-1 0 0,1 0 1,0 0-1,0 0 0,0 0 0,1-1 0,-1 1 0,0 0 0,0 0 0,0-1 0,1 1 1,-1-1-1,0 1 0,0-1 0,3 1 0,-2-1 2,1 0-1,-1 0 0,1 0 1,-1-1-1,0 1 1,1 0-1,-1-1 1,1 0-1,3-1 0,4-3 43,-1 0 0,1-1 1,14-11-1,-17 12-64,25-21 58,-1-2 0,44-51 0,-56 58-67,-12 13 7,2-1-127,-1 0 0,9-14 0,-21 31 39,0-1 0,1 1 0,0 0 0,0 0 0,1 0 0,0 0 1,0 0-1,1 1 0,-1 8 0,2-13 68,0 0 0,0 0 0,0 0 0,0 0 1,1-1-1,0 1 0,0 0 0,0 0 0,0 0 0,0-1 0,1 1 1,0-1-1,-1 1 0,1-1 0,1 0 0,-1 1 0,0-1 1,1 0-1,0-1 0,-1 1 0,1 0 0,0-1 0,0 1 1,4 1-1,0-1 84,1 0 0,-1 0 0,1 0 0,-1-1 0,1-1 0,0 1 0,0-1 0,-1 0 0,1-1 0,0 0 0,0 0 0,0-1 0,0 0 0,14-4 0,-4 1-6,-1-2-1,-1 0 1,1-1 0,-1 0-1,25-16 1,-33 17-97,0 0 0,-1 0 0,1-1 0,-1 1 1,0-2-1,-1 1 0,0-1 0,0 0 0,0 0 1,-1-1-1,7-15 0,-10 18-17,1 0 0,-1 0-1,-1 0 1,1-1 0,-1 1 0,0 0 0,0-1 0,-1 1-1,0-1 1,0 1 0,-1 0 0,1-1 0,-1 1-1,-1 0 1,1-1 0,-1 1 0,0 0 0,-1 0-1,-3-7 1,2 6-85,4 6 66,0 0 1,-1 0-1,0 0 1,1 0-1,-1 0 1,1 0-1,-1 0 1,0 0 0,0 0-1,1 0 1,-1 0-1,0 0 1,0 0-1,-2-1 1,-1 1-290,12 6 294,-1 1 27,0 0 1,1-1-1,-1 0 0,1 0 0,0-1 0,1 0 0,-1 0 0,1-1 0,-1 0 0,1-1 1,11 3-1,2-2 46,-1-1 0,1-1 1,0 0-1,0-2 1,0 0-1,25-6 0,129-36 86,-175 43-131,21-6 41,-1-1 0,-1 0 0,1-1 0,19-12 0,-32 11 48,-8 9-88,0-1 0,0 1 0,0 0 0,0 0 0,0-1 0,0 1 0,0 0 0,0 0 0,0-1 0,0 1 0,0 0 0,0-1 0,0 1 0,0 0 0,0 0 0,0-1 0,0 1 0,-1 0 0,1 0 0,0 0 0,0-1 0,0 1 0,-1 0 0,1 0 0,0-1 0,-2 0-3,1 1 1,0-1-1,-1 0 1,1 0-1,-1 1 1,1-1-1,-1 1 1,0-1 0,1 1-1,-3 0 1,-8 0-45,0 0 1,0 1-1,-1 1 1,1 0-1,0 1 1,1 0-1,-1 1 1,-12 5-1,5-1 17,0 2 0,1 0 0,-1 1-1,2 0 1,0 2 0,0 0 0,1 1-1,1 0 1,0 2 0,1-1 0,1 2-1,0 0 1,2 1 0,-12 20 0,20-31 56,0 1 0,0-1 0,1 0 0,-3 10 0,5-14 0,-1 0 0,1 0 0,-1-1 0,1 1 0,0 0-1,0 0 1,1 0 0,-1 0 0,0 0 0,1-1 0,0 1 0,0 0 0,0 0-1,1 2 1,-1-4-1,-1 0 0,1-1 0,0 1-1,-1 0 1,1-1 0,0 1 0,0-1-1,0 1 1,0-1 0,0 1 0,0-1-1,-1 1 1,1-1 0,0 0 0,0 0-1,0 0 1,0 1 0,0-1 0,0 0 0,0 0-1,0 0 1,0 0 0,0-1 0,0 1-1,0 0 1,0 0 0,0-1 0,2 0-1,28-12 299,-31 13-324,14-9 83,-1 0 1,0 0-1,0-1 1,15-17-1,-9 8 84,29-39 0,-30 31-277,-2 0 0,0-1 1,-2-1-1,16-45 1,-53 158-1273,19-66 1462,1 1 1,1-1-1,-1 34 1,4-48-60,-1 1 1,1-1 0,0 1-1,0-1 1,0 1 0,1-1-1,-1 0 1,1 0-1,0 0 1,0 0 0,1 0-1,-1 0 1,1-1 0,0 1-1,0-1 1,0 1 0,0-1-1,1 0 1,-1-1 0,1 1-1,0 0 1,0-1-1,0 0 1,0 0 0,0 0-1,0-1 1,7 3 0,-4-2 41,0-1 1,0 0-1,1 0 1,-1 0 0,1 0-1,-1-1 1,0-1-1,1 1 1,-1-1-1,1-1 1,-1 1-1,0-1 1,0 0 0,0-1-1,0 0 1,7-3-1,-4-1-41,0-1 0,0 1 0,-1-2 0,0 1-1,-1-1 1,1 0 0,-2-1 0,0 0 0,0 0 0,7-14-1,5-16-52,22-60 0,-36 85 5,34-103-319,-37 147 117,-22 165 53,20-188 199,-2 70 119,2-67-91,1 1-1,0 0 0,1 0 0,0-1 1,6 17-1,-7-26-27,-1 1-1,0 0 1,0 0 0,1-1 0,-1 1-1,1 0 1,-1-1 0,0 1 0,1 0-1,-1-1 1,1 1 0,-1-1 0,1 1-1,0-1 1,-1 1 0,1-1-1,0 1 1,-1-1 0,1 0 0,0 1-1,-1-1 1,1 0 0,0 1 0,1-1-1,-1 0 5,0 0 0,1 0 0,-1-1-1,0 1 1,0 0 0,0 0 0,1-1-1,-1 1 1,0-1 0,0 1 0,0-1-1,0 0 1,2-1 0,3-2 31,-1-1 1,0 0-1,10-11 1,2-8 38,-2 0 1,24-48 0,-21 37-86,53-106 181,-25 54-481,-44 85 237,-1-1 0,0 1-1,1 0 1,0 0 0,-1 0 0,1 0 0,4-3-1,-6 4 31,1 1-1,-1 0 1,1-1-1,-1 1 0,1 0 1,-1 0-1,1-1 1,-1 1-1,1 0 0,-1 0 1,1 0-1,-1 0 0,1 0 1,-1 0-1,1 0 1,0 0-1,-1 0 0,1 0 1,-1 0-1,1 0 1,-1 0-1,1 0 0,-1 0 1,1 0-1,-1 1 0,1-1 1,-1 0-1,1 0 1,-1 1-1,1-1 0,-1 0 1,1 1-1,-1-1 1,0 0-1,1 1 0,-1-1 1,0 1-1,1-1 0,-1 1 1,1 0-1,18 28-62,6 9 5,36 43 0,-52-71 147,0 0 0,0-1-1,1 0 1,1 0-1,-1-1 1,1-1 0,1 0-1,21 10 1,-30-16-51,1 1 0,-1-1 0,1-1 0,0 1 0,-1 0 0,1-1 0,-1 0 0,1 0 0,0 0 0,-1 0 0,1-1 0,0 1 0,-1-1 0,1 0 0,-1 0 0,1 0 0,-1 0 0,0-1 0,1 1 0,-1-1 0,0 0 0,0 0 0,0 0 0,0-1 0,-1 1 0,1-1 0,0 1 0,-1-1 0,0 0 1,3-5-1,6-9 14,-1-2 1,-1 1 0,-1-2-1,-1 1 1,-1-1 0,0 0-1,3-24 1,-8 39-80,-1 1-1,1 0 1,-1-1 0,0 1 0,0 0 0,-1-1-1,-1-6 1,2 10 26,0 0 0,-1 0 0,1 0 0,0 0 0,-1 1 1,1-1-1,-1 0 0,1 0 0,-1 0 0,1 1 0,-1-1 0,0 0 0,1 0 0,-1 1 0,0-1 0,1 0 0,-1 1 0,0-1 0,0 1 0,0-1 0,0 1 0,1 0 0,-1-1 0,0 1 0,0 0 0,0 0 0,0-1 0,0 1 0,0 0 1,0 0-1,0 0 0,0 0 0,0 0 0,0 0 0,0 0 0,0 1 0,0-1 0,0 0 0,-1 1 0,-1 0-11,0 1 0,0-1 1,0 1-1,0 0 0,0 0 0,0 0 0,0 0 1,1 0-1,-1 1 0,1-1 0,-3 4 0,-21 32-18,19-28 85,-1 3-36,1 1 0,0 1 0,0-1 0,1 1 1,1 0-1,1 0 0,-4 25 0,6-33 22,1 1-1,1 0 0,-1 0 1,1 0-1,1 0 0,-1 0 1,1-1-1,1 1 0,-1 0 1,1-1-1,1 1 0,0-1 1,0 1-1,0-1 1,1 0-1,0 0 0,4 6 1,-2-6 34,0-1 0,0 0 0,1 0 0,0 0 1,0-1-1,0 0 0,1 0 0,-1 0 0,1-1 1,0-1-1,1 1 0,-1-1 0,1-1 0,-1 0 1,1 0-1,0 0 0,-1-1 0,1 0 0,12-1 1,16-1-59,0-2 0,0-1 0,49-12 1,-22-2-2430,-3-6-3368,-26 11 2202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0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4 470 2560,'-4'-2'7652,"6"-5"-4917,10-9-3016,-9 11 1225,16-27-79,-14 22-723,1 0 1,1 0-1,12-15 1,-4 9-27,2 0 0,0 1-1,0 1 1,21-12 0,79-39-3,-61 35-48,-43 23-49,0 0 0,0 2 0,1-1 0,0 1 0,0 1 0,17-3 0,-30 7-15,0 0 0,0 0 0,0 0 0,0 0 0,1 0 0,-1 0 0,0 1 0,0-1 0,0 0 0,0 0 0,0 1 0,0-1 0,0 1-1,0-1 1,0 1 0,0-1 0,0 1 0,0 0 0,0-1 0,0 1 0,-1 0 0,1 0 0,0 0 0,0 0 0,-1-1 0,1 1 0,-1 0 0,1 0 0,-1 0 0,1 0 0,0 3 0,0 1 42,1 1 1,-1 0 0,0 1 0,0 9-1,-1-7-30,3 25 61,11 59 1,-10-76 76,1 0 0,1-1 0,0 1 0,1-1 0,12 20 0,-17-32-57,1 0 0,0 0 0,0 0-1,0 0 1,1 0 0,5 4 0,-7-6-47,0-1 1,0 0-1,-1 0 1,1 0-1,0 0 0,0-1 1,0 1-1,0 0 1,0-1-1,0 1 1,0-1-1,0 0 1,0 1-1,0-1 1,0 0-1,0 0 0,0-1 1,0 1-1,3-1 1,0-1 37,0 1 1,-1-2 0,1 1-1,0 0 1,-1-1 0,1 0 0,-1 0-1,4-4 1,33-33 309,-25 23-249,202-172 173,-28 28-558,-183 154 250,26-23-159,-30 28 124,-1 1 0,1-1 0,0 0 0,0 1 0,0-1 0,0 1 0,0 0 1,0 0-1,0 0 0,4-1 0,-6 2 24,1 0 1,0 0-1,0 0 1,-1 1-1,1-1 1,0 0-1,-1 1 1,1-1-1,0 1 1,-1 0-1,1 0 1,0-1-1,-1 1 1,1 0 0,-1 0-1,0 0 1,1 1-1,-1-1 1,0 0-1,0 0 1,2 3-1,2 2 22,-1 1 0,0 0 1,4 11-1,-5-12-21,13 31 127,20 71 1,0 42 74,-30-123-300,-5-21-2239,-1 1 635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4224,'0'0'40,"0"0"0,-1 0 1,1 0-1,0 0 0,0 0 0,0 0 0,0 0 1,-1 0-1,1 0 0,0 0 0,0 0 0,0 0 1,0 0-1,0 0 0,-1 0 0,1 0 0,0 0 1,0 0-1,0 0 0,0 1 0,-1-1 0,1 0 1,0 0-1,0 0 0,0 0 0,0 0 1,0 0-1,0 0 0,0 0 0,-1 1 0,1-1 1,0 0-1,0 0 0,0 0 0,0 0 0,0 0 1,0 1-1,0-1 0,0 0 0,0 0 0,0 0 1,0 0-1,0 1 0,0-1 0,0 0 1,0 0-1,0 0 0,0 0 0,0 1 0,0-1 1,0 0-1,0 0 0,0 0 0,0 15-160,0-12 399,-31 422 7970,7-165-6306,2 146-727,22-349-926,1-27-2484,7-31-3560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2496,'-13'0'2085,"8"4"950,4-3-2900,-1-1 0,1 1 0,0 0 0,0-1 0,0 1-1,0 0 1,0 0 0,0 0 0,0 0 0,0-1 0,1 1 0,-2 2 0,-10 8 1311,3-2-653,8-7-501,0-1 1,0 1-1,-1-1 0,1 0 0,0 0 0,-1 0 0,1 1 1,-1-1-1,1-1 0,-1 1 0,1 0 0,-3 1 1,118-10 2576,-62 6-2718,195-1 764,-166 5-669,-30-1-54,87 12 0,-126-12 226,-12-1-435,1 0 1,-1 0-1,0 0 0,0 0 1,1 0-1,-1 0 0,0 0 1,0 0-1,0 0 0,1 0 1,-1-1-1,0 1 0,0 0 1,1 0-1,-1 0 1,0 0-1,0 0 0,0 0 1,0 0-1,1-1 0,-1 1 1,0 0-1,0 0 0,0 0 1,0-1-1,0 1 0,1 0 1,-1 0-1,0 0 0,0-1 1,0 1-1,0 0 0,0 0 1,0 0-1,0-1 0,0 1-137,0 0-1,0-1 1,0 1-1,0 0 1,0 0-1,0 0 1,0-1-1,0 1 1,0 0-1,1 0 1,-1 0-1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4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2912,'-20'14'2966,"19"-13"-2554,0 0 0,1 0 0,-1 0 0,1 0 0,-1 0-1,1 0 1,-1 0 0,1 0 0,0 0 0,-1 0 0,1 0-1,0 0 1,0 0 0,0 0 0,0 0 0,0 1 0,0-1-275,0-1 1,0 1 0,0-1-1,0 1 1,1-1 0,-1 0 0,0 1-1,0-1 1,1 1 0,-1-1-1,0 0 1,1 1 0,-1-1 0,0 0-1,1 0 1,-1 1 0,0-1 0,1 0-1,-1 0 1,1 1 0,-1-1-1,0 0 1,1 0 0,-1 0 0,1 0-1,-1 0 1,1 0 0,-1 1-1,1-1 1,-1 0 0,0 0 0,1 0-1,-1-1 1,2 1 0,21-2 201,-14 1 235,166-15 789,-1-1-401,-3 13-3138,-156 5-1941,-2 6 1184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7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58 323 3552,'0'0'61,"0"0"0,0 0 0,0 0 0,0-1 0,0 1 0,0 0 0,0 0 1,0 0-1,0 0 0,-1 0 0,1-1 0,0 1 0,0 0 0,0 0 0,0 0 0,0 0 0,0 0 0,-1-1 0,1 1 0,0 0 1,0 0-1,0 0 0,0 0 0,-1 0 0,1 0 0,0 0 0,0 0 0,0 0 0,0 0 0,-1 0 0,1 0 0,0 0 1,0 0-1,0 0 0,-1 0 0,1 0 0,0 0 0,0 0 0,-1 0 0,1 0 445,1 0 256,-6 1 3054,3-1-3661,1 1-1,0 0 1,0-1-1,-1 1 1,1 0 0,0 0-1,0 0 1,0 0-1,0 0 1,0 0-1,0 0 1,0 0-1,0 0 1,0 0 0,0 1-1,1-1 1,-1 0-1,1 1 1,-1-1-1,1 0 1,-1 3 0,1-2-59,0-1 1,1 1 0,-1-1 0,1 1 0,-1-1 0,1 0 0,0 1 0,-1-1 0,1 0 0,0 0 0,0 0 0,0 1 0,0-1-1,0 0 1,0 0 0,0 0 0,0 0 0,1-1 0,-1 1 0,0 0 0,1 0 0,-1-1 0,0 1 0,1-1 0,-1 1 0,1-1-1,2 1 1,1 0 135,1 0 0,-1 0 0,1 0-1,0-1 1,-1 1 0,9-2-1,0-1-113,-1 0 0,0-1 0,0-1 0,0 0 0,-1-1 0,1 0 0,-1-1 0,0 0 0,-1-1 0,17-13 0,-21 15-57,-1-1-1,1 0 0,-1 0 1,-1 0-1,1-1 0,-1 0 1,0 0-1,-1-1 0,0 1 1,0-1-1,-1 0 0,1 0 1,-2 0-1,1 0 0,-1-1 1,-1 1-1,2-15 0,-3 15-68,0 0 1,0 0-1,-1 0 0,0 0 0,0 0 0,-1 0 0,0 0 0,0 1 0,-1-1 1,0 1-1,0-1 0,-1 1 0,0 0 0,-10-12 0,11 15-21,-1 0 0,0 0 0,0 1-1,0 0 1,0 0 0,0 0 0,-1 0 0,1 1-1,-1-1 1,0 1 0,0 0 0,0 1 0,0-1-1,0 1 1,0 0 0,0 0 0,0 1 0,-1-1 0,1 1-1,0 0 1,0 1 0,0-1 0,-1 1 0,-5 2-1,4-1 21,0 0 0,1 1-1,0 0 1,-1 0 0,1 1-1,0 0 1,1 0 0,-1 0 0,1 1-1,0 0 1,0 0 0,0 0-1,-6 9 1,2-1-8,0 0 1,1 1-1,1 0 1,-11 27-1,11-19 42,0 1-1,1-1 0,2 1 1,-4 36-1,7-46 35,1 1-1,1-1 0,0 1 0,1-1 0,0 0 0,1 1 1,0-1-1,1 0 0,7 15 0,-9-24 11,1 1 1,0-1-1,0 1 1,1-1-1,-1 0 1,1 0-1,0-1 0,0 1 1,0-1-1,0 0 1,1 0-1,-1 0 1,1 0-1,0-1 0,-1 0 1,1 0-1,0 0 1,10 1-1,4 1 123,0-1-1,1 0 1,34-2-1,20-1-16,-1-5-1,82-14 0,-123 14-1564,20-5-4324,-25 6 2936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34 3552,'0'-2'306,"0"1"-1,1-1 1,-1 0 0,1 0-1,-1 1 1,1-1 0,-1 0-1,1 1 1,0-1 0,0 1-1,0-1 1,0 1 0,0 0 0,0-1-1,0 1 1,1 0 0,-1 0-1,2-2 1,1-1 1870,-37 25 1312,24-15-3249,0 0 0,-15 7 0,15-9-129,0 1 1,1 0-1,0 1 0,-13 9 1,-5 10 307,-36 45 0,52-56-334,0 0 1,0 1 0,1 0-1,1 1 1,-9 22 0,15-31-50,0 0 1,0 0-1,1 0 1,0 0-1,0 1 1,1-1-1,0 0 1,0 0-1,2 14 1,-1-17 11,0-1 0,0 1 1,0-1-1,0 1 0,1-1 0,-1 0 0,1 0 0,0 0 0,0 0 1,0 0-1,0 0 0,0 0 0,1-1 0,-1 1 0,1-1 1,0 1-1,0-1 0,-1 0 0,1 0 0,1-1 0,-1 1 1,4 1-1,-1-1-169,1 0 1,0 0-1,0-1 1,0 0 0,0 0-1,0-1 1,0 1-1,0-1 1,11-2-1,-12 1-713,-1-1 0,1 1 0,0-1 0,-1 0-1,1 0 1,-1 0 0,0-1 0,0 0-1,0 0 1,0 0 0,9-9 0,8-7-2013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2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 8128,'-35'-25'3680,"26"25"-3168,5-3-192,-1 0-1024,5 6 416,-5 0-3712,5 2 2208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4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455 910 5408,'0'-1'142,"0"1"0,0-1-1,0 1 1,0-1 0,-1 1 0,1-1 0,0 1 0,0 0 0,-1-1 0,1 1-1,0-1 1,-1 1 0,1 0 0,0-1 0,-1 1 0,1 0 0,0-1 0,-1 1-1,1 0 1,-1 0 0,1-1 0,-1 1 0,1 0 0,-1 0 0,1 0 0,-1 0-1,0-1 1193,2 1-717,-1-1-332,0 0 1,0-1-1,0 1 0,0-1 0,0 1 1,0 0-1,0-1 0,-1 1 1,1 0-1,-1-1 0,0 0 0,1 1 9,-1-3-78,0 1 0,0-1 0,-1 1-1,0-1 1,1 1 0,-1-1 0,0 1-1,0 0 1,-1 0 0,1 0 0,-1 0-1,1 1 1,-1-1 0,0 0 0,0 1 0,0 0-1,0 0 1,-1 0 0,1 0 0,0 1-1,-1-1 1,0 1 0,1 0 0,-7-2-1,1 2-111,0 0-1,0 0 0,0 0 0,0 2 1,0-1-1,0 1 0,0 0 0,0 1 0,-15 4 1,4 1 7,-1 2 0,2 0 0,-1 1 0,1 1 0,1 0 0,0 2 0,0 0 0,1 1 0,1 1 0,-27 31 0,38-40-56,0 0 0,1 1 0,0 0 0,0-1-1,0 1 1,1 0 0,-4 14 0,6-18-24,1-1 1,-1 1-1,1-1 1,0 1-1,0-1 0,0 1 1,0-1-1,0 1 1,1-1-1,-1 0 0,1 1 1,-1-1-1,1 1 0,0-1 1,0 0-1,0 1 1,0-1-1,1 0 0,-1 0 1,1 0-1,-1 0 1,1 0-1,-1 0 0,1-1 1,0 1-1,0 0 1,0-1-1,3 2 0,3 2 48,0-1-1,1 0 0,-1 0 0,1-1 1,0 0-1,0-1 0,0 0 1,13 1-1,6 0 44,41-3 1,-49 0-76,0-2 0,1 0 0,-1-1 1,-1-1-1,1-1 0,26-10 0,-17 2 58,-1-2 1,-1 0-1,0-2 0,-1 0 0,-1-2 0,23-22 0,-32 23-290,-16 18 171,1-1 0,-1 1 0,1-1 1,-1 0-1,1 0 0,-1 1 0,0-1 0,1 0 0,-1 0 0,0 1 0,0-1 0,1 0 1,-1 0-1,0 0 0,0 0 0,0 1 0,0-1 0,0 0 0,0 0 0,0 0 0,-1-1 1,1 2 8,0 0 1,0 0-1,0 0 1,-1 0-1,1 0 1,0-1-1,0 1 0,0 0 1,0 0-1,0 0 1,-1 0-1,1 0 1,0 0-1,0 0 1,0 0-1,0 0 1,-1 0-1,1 0 1,0 0-1,0 0 1,0 0-1,0 0 1,-1 0-1,1 0 1,0 0-1,0 0 1,0 0-1,0 1 1,0-1-1,-1 0 1,1 0-1,0 0 1,0 0-1,0 0 1,0 0-1,0 0 1,0 0-1,0 1 1,-1-1-1,1 0 1,0 0-1,0 0 1,-9 10-78,4-5 43,-1 1 20,1 0 0,0 0 1,0 0-1,1 1 0,0-1 0,0 1 1,1 0-1,-6 15 0,7-16 25,1-1-1,-1 1 1,1 0-1,0 0 1,0 0 0,1 1-1,0-1 1,0 0-1,0 0 1,1 0 0,0 0-1,2 8 1,-2-11 28,1 0 1,-1 0-1,1 0 1,0 0-1,0-1 0,0 1 1,0-1-1,0 1 1,0-1-1,1 0 0,-1 0 1,1 0-1,0 0 1,-1 0-1,1 0 0,0-1 1,0 0-1,0 1 1,0-1-1,4 0 0,3 2 41,1 0-1,0-2 0,-1 1 0,22-1 0,-15-1 11,-1-1 0,1-1 0,-1 0 0,0-1-1,1-1 1,-2-1 0,1 0 0,0-1 0,-1 0 0,16-10 0,-27 14-70,0-1 0,-1 0 0,1 0 0,0 0 0,-1 0 1,0-1-1,0 1 0,0-1 0,0 0 0,4-7 1,-6 8-33,0 1 1,0-1 0,0 0-1,0 1 1,-1-1 0,0 0-1,1 1 1,-1-1 0,0 0-1,0 1 1,0-1 0,0 0-1,-1 1 1,1-1 0,-1 0-1,0 1 1,0-1 0,0 1-1,0-1 1,-2-3 0,0 1-8,-1 0 1,-1 0 0,1 0-1,-1 0 1,0 1 0,0 0 0,0-1-1,-1 2 1,1-1 0,-12-5 0,8 5-17,0 1 1,0-1 0,0 1 0,-1 1 0,1 0-1,-1 0 1,1 1 0,-1 0 0,0 1-1,0 0 1,-17 2 0,9 1 32,1 0 0,0 1 0,1 1 0,-1 1 0,-28 13 1,45-19 8,0 0 1,0 0-1,0 0 1,0 0-1,0 0 1,0 0 0,-1 0-1,1 0 1,0 0-1,0 0 1,0 0 0,0 0-1,0 0 1,0 0-1,-1 0 1,1 0 0,0 0-1,0 0 1,0 0-1,0 0 1,0 0 0,0 0-1,0 0 1,0 0-1,0 0 1,-1 1-1,1-1 1,0 0 0,0 0-1,0 0 1,0 0-1,0 0 1,0 0 0,0 0-1,0 0 1,0 1-1,0-1 1,0 0 0,0 0-1,0 0 1,0 0-1,0 0 1,0 0-1,0 0 1,0 1 0,0-1-1,0 0 1,0 0-1,0 0 1,0 0 0,0 0-1,0 0 1,0 0-1,0 1 1,0-1 0,0 0-1,0 0 1,0 0-1,0 0 1,0 0 0,1 0-1,6 1 110,21-6 125,44-14 0,-37 9-199,130-43 125,-27 8-177,-132 43 37,-1 1 0,1-1-1,0 1 1,-1 1 0,1-1 0,0 1 0,-1 0 0,11 1 0,-14-1-1,0 1-1,1 0 1,-1-1 0,1 1 0,-1 0 0,0 0 0,0 1 0,0-1 0,0 0 0,0 1-1,0-1 1,0 1 0,0-1 0,0 1 0,-1 0 0,1 0 0,0 0 0,-1 0 0,0 0-1,0 0 1,1 0 0,0 5 0,1 3 38,0 0-1,-1 0 0,0 1 1,0-1-1,-1 0 1,-1 1-1,-1 18 0,-15 73 186,16-101-213,0 0-1,0 0 1,-1 0-1,1 0 0,0 0 1,0 0-1,0 0 1,0 0-1,0 0 1,0 0-1,1 0 1,-1 1-1,0-2-22,0 1 0,1-1 1,-1 0-1,0 0 0,0 0 0,0 0 0,0 0 0,1 0 0,-1 0 0,0 0 1,0 0-1,0 1 0,0-1 0,1 0 0,-1 0 0,0 0 0,0 0 0,0 0 1,1 0-1,-1 0 0,0 0 0,0 0 0,0-1 0,1 1 0,-1 0 0,0 0 1,0 0-1,0 0 0,0 0 0,1 0 0,-1 0 0,0 0 0,0 0 0,0 0 1,0-1-1,0 1 0,1 0 0,19-22 275,-18 20-278,102-120 4,-89 106-48,1 1 0,0 1-1,2 0 1,-1 1 0,28-14 0,-44 26 27,1 0 1,-1 0 0,1 0-1,-1 1 1,1-1 0,0 0-1,0 1 1,-1-1 0,1 1-1,0 0 1,0-1 0,-1 1-1,1 0 1,0 0-1,0 0 1,0 1 0,-1-1-1,1 0 1,0 1 0,0-1-1,-1 1 1,1-1 0,0 1-1,-1 0 1,1 0 0,0 0-1,2 2 1,-3-1-2,1 0 1,0 0-1,0 1 1,-1-1-1,1 1 1,-1 0-1,0-1 1,0 1-1,0 0 1,0-1-1,-1 1 1,1 0-1,-1 0 1,1 0-1,-1 0 1,0 4-1,-1 7 39,-1-1 0,0 1 0,-7 23-1,0-1 81,8-29-105,1-7 2,0 0 1,0 0-1,0 0 1,0 0-1,0 0 1,0 0-1,0 0 1,0 0-1,0 0 0,1 0 1,-1 0-1,0 0 1,0 0-1,0 0 1,0 0-1,0 0 0,0 0 1,0 0-1,0 0 1,0 0-1,0 1 1,0-1-1,0 0 1,0 0-1,0 0 0,0 0 1,0 0-1,0 0 1,0 0-1,0 0 1,0 0-1,0 0 0,0 0 1,0 0-1,1 0 1,-1 0-1,0 1 1,0-1-1,0 0 1,0 0-1,0 0 0,-1 0 1,1 0-1,0 0 1,7-4 150,12-4-17,-1-2 0,-1-1 0,28-21-1,42-45-197,-83 73 19,1-1 1,-1 2-1,1-1 1,0 0 0,0 1-1,0 0 1,0 0-1,1 1 1,5-3 0,-10 5 20,0 0 0,1 0 1,-1-1-1,0 1 1,0 0-1,0 0 1,1 0-1,-1 0 1,0 0-1,0 1 1,1-1-1,-1 0 1,0 0-1,0 1 0,0-1 1,0 1-1,1-1 1,-1 1-1,1 0 1,-1 1 0,1-1 1,-1 1 0,0-1 0,0 1-1,0 0 1,1-1 0,-2 1-1,1 0 1,0 0 0,0 0-1,-1 0 1,1 0 0,-1 0-1,1 0 1,-1 3 0,6 77-109,-1-10 323,-5-70-170,0-1 0,0 1 0,1 0 0,-1 0-1,0-1 1,1 1 0,0 0 0,-1-1 0,1 1 0,0 0 0,0-1-1,0 1 1,0-1 0,0 1 0,2 1 0,-2-2-15,0-1 0,0 1 0,0-1 0,0 1 0,1-1 0,-1 1 0,0-1 0,0 0 0,0 0 0,0 0 0,0 0 0,0 1 0,1-2 0,-1 1 0,0 0 0,0 0 0,0 0 0,0 0 0,0-1 0,0 1-1,1 0 1,-1-1 0,2 0 0,4-4 17,-1 1 0,1 0-1,0-1 1,-1-1 0,0 1-1,8-10 1,-7 8-62,0 0 1,0 1-1,12-9 0,-19 14 27,1 1-1,-1 0 0,1-1 1,-1 1-1,1 0 1,-1 0-1,1-1 0,0 1 1,-1 0-1,1 0 1,-1 0-1,1 0 0,0 0 1,-1 0-1,1 0 1,0 0-1,-1 0 1,1 0-1,-1 0 0,1 0 1,0 0-1,-1 0 1,1 0-1,0 1 0,0-1 1,0 1-4,0 0 1,0 0-1,-1 0 0,1 0 1,0-1-1,0 1 0,-1 0 1,1 0-1,-1 1 0,1-1 1,-1 0-1,2 2 1,-1 2-20,0 1 0,0 0 0,0-1 0,0 12 0,-2 7 16,-2 1 0,-6 29 0,1-10 13,-22 135 66,14-92-50,-50 196 572,61-268-285,4-17 108,6-26 23,-4 21-522,58-274 158,18 31-10,-59 203-153,2 1 0,3 2 0,1 0 0,50-69 0,-65 102 25,0 0-1,0 0 1,19-15 0,-25 24 33,1-1 0,-1 1 0,1 0 0,-1 0 0,1 0 1,0 1-1,6-3 0,-8 4 11,0-1 0,0 1 0,0 0 1,0 0-1,0 0 0,0 0 0,0 0 0,0 0 0,0 1 1,0-1-1,0 0 0,0 1 0,0 0 0,-1-1 0,1 1 1,3 2-1,-3-1 12,1 0 1,-1 0 0,1 1-1,-1-1 1,0 1 0,0 0-1,0 0 1,0 0 0,0 0-1,-1 0 1,1 0 0,-1 0-1,0 1 1,0-1 0,0 0-1,0 1 1,-1-1 0,1 1-1,-1-1 1,0 6 0,0 3 7,-1-1 0,0 1 1,0-1-1,-7 23 0,2-17 16,-1 0 0,0-1 0,-2 0 1,1 0-1,-2 0 0,0-2 0,-1 1 0,-1-1 0,0-1 0,-1 0 0,-22 18 0,30-28 28,0 1 1,0-2-1,0 1 0,0-1 0,0 0 0,0 0 0,-1 0 0,-7 1 0,11-3-45,-1 1 0,1-1 0,-1 0 0,1 0 0,-1 0 0,1 0 1,0-1-1,-1 1 0,-3-1 0,5 0-32,0 1-1,0-1 1,0 1-1,0-1 1,0 0 0,0 1-1,0-1 1,0 0 0,0 0-1,0 0 1,1 1 0,-1-1-1,0 0 1,0 0 0,1 0-1,-1 0 1,1 0 0,-1 0-1,0-2 1,1 1 2,-1 1 0,1 0 1,0-1-1,0 1 0,0 0 1,0-1-1,0 1 0,0 0 0,0-1 1,0 1-1,0 0 0,1-1 1,-1 1-1,0 0 0,1 0 0,-1-1 1,1 1-1,0 0 0,-1 0 1,1 0-1,0 0 0,0 0 0,0 0 1,0 0-1,0 0 0,0 0 1,0 0-1,0 0 0,0 0 0,2 0 1,1-2 30,0 1 0,0 0 0,1 0 0,-1 0 0,1 1 0,7-2 0,7 0-62,-1 1-1,1 1 0,33 2 0,54 12-38,12 0 249,-103-12-128,5 0 21,-1 0 1,0-1-1,1-2 1,19-3-1,-14-1 74,0-1-1,0-2 1,36-17-1,66-44 82,-107 57-145,0-1 0,-1-1 0,23-24-1,41-54 92,57-107-68,-117 164-63,-1 2-11,-1-1-1,29-68 1,-33 61-69,11-53 1,-22 69-32,-1 0 1,-1 0-1,0-39 1,-4 58 66,1 6 16,-1-1 1,0 1-1,0-1 0,0 0 0,0 1 0,0-1 0,0 1 1,0-1-1,-1 0 0,1 1 0,0-1 0,-1 1 0,0-1 1,1 1-1,-1-1 0,0 1 0,0-1 0,1 1 0,-1 0 1,-1-2-1,1 3 15,1 0-1,-1 0 1,1 0 0,0-1-1,-1 1 1,1 0 0,0 0 0,-1 0-1,1 0 1,-1 0 0,1 0-1,-1 0 1,1 0 0,0 0-1,-1 0 1,1 0 0,-1 0 0,1 0-1,0 1 1,-1-1 0,1 0-1,0 0 1,-1 0 0,1 0 0,0 1-1,-1-1 1,1 0 0,0 0-1,-1 1 1,-5 5-44,1-1 0,-1 1 0,1 0 0,1 1 0,-6 8 0,0-1 21,-28 45-40,-46 63-20,50-77 133,2 2 0,-51 100-1,15 15 231,56-128-156,2 1 0,-11 68 0,20-93-55,1 0 0,-1 0 0,1 0 0,1-1 0,0 1 0,0 0 0,5 15 0,-4-19-24,0 0 0,1 0 0,-1 0 1,1-1-1,1 1 0,-1-1 0,1 1 0,0-1 0,0-1 1,0 1-1,1 0 0,7 5 0,-5-5 11,0 0 0,0-1 0,1 0-1,0 0 1,0-1 0,0 1 0,0-2 0,0 1 0,0-1-1,1-1 1,-1 1 0,1-1 0,0-1 0,-1 0 0,1 0-1,-1 0 1,1-1 0,-1-1 0,1 1 0,8-4 0,-5 1-29,-1 0 1,1-1 0,-1-1 0,0 0 0,0 0-1,0-1 1,-1 0 0,0-1 0,-1 0 0,1-1-1,-2 0 1,16-20 0,-6 0-65,-1 0 1,-1-2-1,-2 1 0,11-35 0,-22 55 15,0 0-1,0 0 0,-1-1 0,2-19 0,-4 25 18,1 4-12,-1 0 0,0-1 0,0 1 0,1-1 0,-1 1 1,0 0-1,0-1 0,-1 1 0,1-1 0,0 1 0,0 0 0,-1-1 0,1 1 0,-1 0 0,1-1 0,-1 1 0,1 0 0,-1 0 0,-1-2 0,2 3 14,-1-1 0,1 1 0,0 0-1,-1 0 1,1-1 0,-1 1 0,1 0 0,0 0-1,-1 0 1,1-1 0,-1 1 0,1 0-1,-1 0 1,1 0 0,-1 0 0,1 0-1,0 0 1,-1 0 0,1 0 0,-1 0-1,1 0 1,-1 0 0,1 0 0,-1 1-1,1-1 1,-1 0 0,1 0 0,0 0-1,-1 0 1,1 1 0,-1-1 0,1 0-1,0 1 1,-1-1 0,1 0 0,0 1-1,-1-1 1,1 0 0,0 1 0,-1 0 0,-14 18-74,13-17 59,-11 22-31,0 0-1,1 1 0,-14 45 1,25-66 58,-7 18 91,-7 35-1,13-49-59,1 0-1,0 1 0,1-1 0,0 0 0,0 0 1,0 0-1,1 0 0,3 11 0,-3-16-9,0 0-1,0 0 1,0 0-1,1 0 1,-1 0-1,1-1 1,0 1-1,0 0 0,0-1 1,0 1-1,0-1 1,0 0-1,1 0 1,-1 0-1,1 0 1,-1 0-1,1-1 1,0 1-1,0-1 1,0 0-1,0 1 1,0-1-1,0-1 1,0 1-1,0 0 1,5 0-1,5 0-5,0-1 1,1 0-1,-1-1 0,25-4 0,-6-2 38,-1 0 0,1-2 0,-1-1 0,-1-2 0,0-1 0,35-21-1,-45 22-30,-1-1 0,0-1 0,-1-1-1,-1 0 1,0-1 0,-1-1-1,-1 0 1,15-23 0,81-128 5,-83 126 6,17-33-64,61-139 1,4-89-225,-107 293 254,-1 6-55,-1 1 1,0-1 0,0 0-1,0 0 1,0 0 0,-1 0-1,1 0 1,-1 0 0,0 0-1,-1-7 1,1 10 41,0 1 1,0-1-1,-1 0 0,1 1 1,0-1-1,0 1 0,0-1 1,0 1-1,-1-1 1,1 1-1,0-1 0,0 1 1,-1 0-1,1-1 0,0 1 1,-1-1-1,1 1 1,0 0-1,-1-1 0,1 1 1,-1 0-1,1-1 0,-1 1 1,1 0-1,-1 0 1,1-1-1,-1 1 0,1 0 1,-1 0-1,1 0 0,-1 0 1,1-1-1,-1 1 1,1 0-1,-1 0 0,1 0 1,-1 0-1,1 1 0,-1-1 1,1 0-1,-1 0 1,1 0-1,-1 0 0,1 0 1,-1 1-1,1-1 0,-1 0 1,0 1-1,-3 1-19,1 1-1,-1-1 1,1 1 0,0-1-1,0 1 1,-5 7-1,-11 16 5,1 0-1,1 2 0,-19 42 1,-32 97-28,47-102 116,3 1 1,3 0-1,2 2 0,4 0 1,-1 130-1,9-179-27,4 56 185,-3-69-172,1 1 1,0-1 0,0 0 0,1 0 0,0 1-1,0-1 1,0-1 0,6 11 0,-6-14-20,-1 0 0,1 0 0,-1 0 0,1 0 0,0 0 0,0-1 0,0 1 0,0-1 0,0 1 0,0-1 0,0 0 0,1 0 0,-1 0 0,0 0 1,1 0-1,-1 0 0,4 0 0,-1 0-7,0-1 1,0 0 0,0 0 0,0 0 0,0-1-1,-1 0 1,1 0 0,7-2 0,4-3-14,-1-1 0,1 0 0,-2-1 0,16-11 0,-14 8 3,-1-1 1,0 0-1,-1-2 1,17-18-1,43-64 113,-57 72-220,-2 1 0,23-47 0,-37 67 67,0 1 0,-1 0-1,1 0 1,0 0-1,-1 0 1,1-1-1,-1 1 1,0 0 0,1 0-1,-1-1 1,0 1-1,-1 0 1,1-1-1,-1-2 1,1 5 18,0-1-1,0 0 1,-1 1 0,1-1-1,0 1 1,-1-1 0,1 1-1,-1-1 1,1 1-1,0-1 1,-1 1 0,1 0-1,-1-1 1,1 1 0,-1-1-1,1 1 1,-1 0 0,0 0-1,1-1 1,-1 1-1,0 0 1,-1-1-11,0 1-1,1 0 1,-1 0 0,0 0-1,1 1 1,-1-1-1,1 0 1,-1 0 0,0 1-1,1-1 1,-4 2-1,-5 3-28,1 1 1,-1-1-1,1 2 0,0-1 0,0 1 0,1 1 0,0 0 0,-9 10 0,4-1 61,0 0 1,1 0 0,1 1-1,1 1 1,0 0 0,2 0-1,-9 26 1,15-37 7,0 0 1,1 0-1,-1 0 0,2 0 0,-1 0 1,1 0-1,0 0 0,3 13 0,-2-17-3,-1 0-1,2 1 0,-1-1 0,0 0 1,1 0-1,0 0 0,0 0 1,0-1-1,0 1 0,1 0 0,-1-1 1,1 0-1,0 1 0,0-1 1,0 0-1,1-1 0,5 5 0,2-2 45,-1 0-1,1-1 0,0-1 0,0 0 0,0 0 0,1-1 0,-1-1 1,0 0-1,13 0 0,-10-1-46,0 0 0,0-1 0,-1 0-1,1-1 1,0 0 0,-1-1 0,0-1 0,0 0 0,0-1 0,0-1 0,0 0 0,-1 0 0,0-1 0,-1-1 0,0 0 0,12-10-1,12-18 87,55-71-1,-71 83-89,148-180 24,-128 156-60,-2-1-1,34-61 1,-47 63-19,-2-2 0,-3 0 1,16-60-1,-35 109 47,2-6-43,0 1 1,0-1-1,-1 1 0,0-1 1,0 0-1,0 1 0,-1-1 1,0 0-1,-1-9 0,1 14 32,0 1-1,0-1 0,0 0 0,0 0 0,0 1 0,-1-1 1,1 0-1,0 1 0,0-1 0,-1 0 0,1 1 0,0-1 1,-1 0-1,1 1 0,-1-1 0,1 1 0,-1-1 0,1 1 1,-1-1-1,1 1 0,-1-1 0,1 1 0,-1-1 0,0 1 1,1 0-1,-1-1 0,0 1 0,1 0 0,-1 0 0,0-1 1,1 1-1,-1 0 0,0 0 0,0 0 0,1 0 0,-2 0 1,-1 1-20,0-1 1,0 1 0,0 0-1,1 1 1,-1-1 0,0 0-1,1 1 1,-1-1-1,-3 4 1,-19 15-16,1 1 0,0 2-1,-30 38 1,18-15 40,-36 60 0,56-77 53,0 1-1,2 1 1,1 0 0,2 1 0,1 0-1,1 1 1,2 0 0,1 0 0,2 1-1,1 0 1,2-1 0,4 54 0,-3-83-17,1 1 0,0 0 0,-1 0 0,2-1 0,-1 1 1,0-1-1,1 1 0,0-1 0,0 0 0,3 6 0,-3-9-9,0 1 0,0 0 0,-1 0-1,1-1 1,0 1 0,0-1 0,0 0 0,0 1 0,1-1-1,-1 0 1,0 0 0,1 0 0,-1-1 0,0 1-1,1-1 1,-1 1 0,1-1 0,-1 0 0,1 1-1,-1-2 1,4 1 0,4-1 18,0-1 1,-1 0-1,1 0 0,-1-1 1,0 0-1,16-8 0,55-33-52,-51 27 7,19-12 49,26-15-182,-72 43 114,1 0 0,0 0 1,-1 0-1,1 0 0,0 0 0,0 1 0,0-1 0,0 1 1,-1 0-1,6 0 0,-7 0 12,0 0-1,1 0 1,-1 1-1,0-1 1,1 1 0,-1-1-1,0 1 1,0-1-1,0 1 1,1 0 0,-1-1-1,0 1 1,0 0-1,0 0 1,0 0 0,0 0-1,0 0 1,0 0-1,-1 0 1,1 0 0,0 0-1,-1 0 1,1 1 0,0 0-1,1 4-14,-1-1 0,1 0 0,-1 1 0,-1 0-1,1-1 1,-1 1 0,0-1 0,-1 8 0,-7 46 68,-11 11 106,3-12 81,15-57-216,1 0 1,0 0-1,0 0 0,0 0 0,0 0 1,-1 0-1,1 0 0,1 0 0,-1 1 1,0-1-1,0 0 0,0 0 1,1 0-1,-1 0 0,1 1 0,-1-2 10,0 1 0,1-1 0,-1 1 0,1-1 0,-1 1 0,1-1 0,-1 0 0,0 1 0,1-1-1,-1 0 1,1 1 0,0-1 0,-1 0 0,1 0 0,-1 1 0,1-1 0,-1 0 0,1 0 0,1 0 0,0 0 25,1 0 0,-1 0 0,1 0-1,0-1 1,-1 1 0,1-1 0,-1 0 0,0 0 0,1 0 0,3-2 0,12-8 40,-1-1 0,20-18 0,11-7-184,-47 36 84,0 0 0,0 0-1,0 0 1,1 1 0,-1-1 0,0 0-1,0 1 1,0-1 0,1 1 0,-1 0 0,0-1-1,1 1 1,-1 0 0,0 0 0,1 0-1,1 0 1,-3 0 3,1 0 0,0 1 0,-1-1 0,1 0 0,-1 0 0,1 1 0,-1-1 0,1 1 0,-1-1 0,1 0 0,-1 1 0,0-1 0,1 1 0,-1-1 0,1 1 0,-1-1 0,0 1 0,0 0 0,1-1 0,-1 1 0,0-1 0,0 1 0,1 1 0,-1 2-16,0 1-1,1 0 1,-1-1-1,-1 1 1,1 0 0,-1-1-1,-1 6 1,-2 3 60,0 0 0,-1 0-1,0-1 1,-1 1 0,-8 12 0,-41 53 64,39-57-119,-49 63 150,-99 97 0,128-143-44,-2-1 0,-2-2 0,-46 32 0,80-63-40,0 0 1,0 0 0,0-1-1,0 0 1,0 0-1,-1 0 1,1-1 0,-1 0-1,0 0 1,-11 1-1,16-3-30,0 0-1,1 0 1,-1 0-1,0 0 1,1-1-1,-1 1 1,1 0-1,-1-1 0,1 1 1,-1-1-1,1 0 1,-1 1-1,1-1 1,-1 0-1,1 0 1,0 0-1,-1 0 0,1 0 1,0 0-1,-1-2 1,-1 0 2,1 0 1,1 0-1,-1 0 1,0 0-1,1 0 1,0-1-1,-1 1 1,0-7 0,0-1-13,1 0 1,0 0-1,1 0 1,0 1-1,2-14 1,0 7-1,2-1 0,0 1 0,0 0 1,2 0-1,0 1 0,1 0 0,1 0 0,14-22 0,-13 26-27,1-1-1,0 1 0,1 1 1,0 0-1,1 1 0,0 0 0,0 0 1,21-11-1,12-2-197,61-24 1,-56 26-96,62-23-2865,-34 18-5899,-78 25 8993,2 1-488,0 0 0,0-1 0,0 0 0,0 1 0,-1-1 0,1 0-1,0 0 1,0 0 0,-1 0 0,1 0 0,-1-1 0,1 1-1,1-2 1,2-3-2539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37 5888,'-10'-20'2688,"15"11"-2336,-5 6 64,5 3-288,-2-5-608,7 5 256,4 0 128,-1 5 96,0-5-544,6 0 288,-1 0-3200,0 3 1888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0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9 4992,'0'-2'246,"0"2"-195,0 0 0,0 0 0,1-1 1,-1 1-1,0 0 0,0 0 1,0 0-1,0-1 0,0 1 0,0 0 1,0 0-1,0 0 0,0-1 1,0 1-1,0 0 0,-1 0 0,1 0 1,0-1-1,0 1 0,0 0 0,0 0 1,0 0-1,0 0 0,0-1 1,0 1-1,-1 0 0,1 0 0,0 0 1,0 0-1,0 0 0,0-1 1,0 1-1,-1 0 0,1 0 0,0 0 1,0 0-1,0 0 0,-1 0 1,1 0-1,0 0 0,0 0 0,0 0 1,-1 0-1,1 0 0,0 0 0,0 0 1,-4 45 2124,-23 175 1586,10-102-2628,-3 27-384,-24 233 1155,36-313-518,7-64-788,0-5-76,0-15-130,4-54-201,12-2-34,-4 28-92,-5 16-57,2 1 1,0 0 0,3 0 0,16-36-1,-21 55-23,0 0-1,1 1 1,0 0-1,1 0 1,0 0-1,0 1 1,1 0-1,0 0 1,0 1-1,1 0 1,0 1-1,1 0 1,19-9-1,-15 10-86,1 0 1,-1 0-1,1 1 1,0 1-1,1 1 1,26-2-1,-40 5 73,-1 0 0,0 0 0,1 1 1,-1-1-1,0 1 0,0 0 0,1-1 0,-1 1 0,0 0 0,0 0 0,0 1 1,0-1-1,2 2 0,-3-2 24,0 0 1,0-1 0,0 1-1,0 0 1,-1 0-1,1 0 1,0 0 0,0 0-1,-1 0 1,1 0-1,-1 0 1,1 0 0,-1 0-1,0 0 1,1 1-1,-1-1 1,0 0 0,0 0-1,1 0 1,-1 0-1,0 1 1,0-1 0,-1 0-1,1 0 1,0 0 0,0 1-1,-1 0 1,-4 7 43,-1 0 1,0 0-1,0-1 1,-12 11-1,4-4 59,-1-2-1,-24 17 0,32-24-78,-21 13 119,-60 28 0,76-41-81,-3 0 33,13-5-111,-1-1 0,1 1 0,0 0 0,0 0 0,0 0 0,-4 3 0,6-4 21,-1 1-1,1-1 1,-1 1-1,1 0 1,0-1-1,-1 1 1,1 0-1,0-1 0,-1 1 1,1 0-1,0-1 1,0 1-1,-1 0 1,1 0-1,0-1 1,0 1-1,0 0 1,0 0-1,0-1 0,0 1 1,0 0-1,1 0 1,-1-1-1,0 3 1,9 45-238,-7-34 283,0 0 0,1 0-1,5 15 1,-1-11 75,0 0-1,1-1 1,20 31-1,-25-43-49,1 0 0,0-1-1,-1 1 1,2-1 0,-1 0 0,0 0-1,1 0 1,0-1 0,-1 0-1,2 0 1,-1 0 0,0 0-1,0-1 1,1 0 0,-1 0 0,1-1-1,6 2 1,-10-3-11,1 1 0,0-1 1,0 0-1,0 1 0,0-1 0,0-1 0,0 1 1,-1 0-1,5-2 0,5-5-4630,-4 3 1808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10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42 3648,'-10'-5'12640,"19"5"-11339,82-7-306,-52 2-929,302-19 606,-274 24-704,-30 1 165,-36-1-245,-9 12 214,-3 3-67,-1 0 1,-1-1-1,0-1 1,-1 0 0,-30 22-1,-33 21-25,-163 126 97,86-51 464,144-122-564,1 1 1,-9 11-1,-3 4 430,47-31 649,-13 3-1036,23-3 33,60-3 0,-40 4-52,220-9 246,-135 24-330,-129-13-2977,-11 3 2567,0 0 1,-1 0 0,1 0 0,-1-1-1,1 1 1,-1 0 0,1-1 0,5-7-6934,-6 6 6934,0-6-2770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1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32 3328,'-3'0'132,"-1"1"126,0-1-1,1 0 1,-1-1 0,1 1-1,-1-1 1,-5-1 0,9 2-143,0 0 1,-1-1-1,1 1 1,0 0-1,-1 0 1,1 0-1,0 0 1,0 0-1,-1 0 1,1-1-1,0 1 0,-1 0 1,1 0-1,0 0 1,0 0-1,-1 0 1,1 0-1,0 0 1,-1 0-1,1 0 1,0 0-1,-1 1 1,1-1-1,0 0 1,0 0-1,-1 0 1,1 0-1,0 0 0,-1 0 1,1 1-1,0-1 1,0 0-1,0 0 1,-1 0-1,1 1 1,0-1-1,0 0 1,0 0-1,-1 1 1,1-1-1,0 0 1,0 0-1,0 1 0,0-1 1,0 1-1,0-1 3,0 1 0,0 0 0,1 0-1,-1-1 1,1 1 0,-1 0-1,0-1 1,1 1 0,-1 0-1,1-1 1,0 1 0,-1-1 0,1 1-1,-1-1 1,1 1 0,0-1-1,-1 0 1,1 1 0,0-1 0,0 0-1,-1 1 1,1-1 0,0 0-1,0 0 1,-1 0 0,1 0-1,0 0 1,1 0 0,29 4 978,0-2-1,1-1 1,52-5 0,-76 4-1005,283-41 773,-251 35-864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248 473 2080,'-3'-3'8594,"-9"3"-7474,7 0-242,1 0-722,-3-1 4,0 1 0,0 0 1,1 1-1,-1-1 0,0 1 1,0 0-1,1 1 0,-1 0 0,1 0 1,-1 0-1,1 1 0,-9 5 1,6-2-120,-1 0 0,1 1 0,1 0 0,-1 0 0,1 1 0,0 0 0,1 1 0,0 0 0,0 0 1,1 0-1,0 1 0,1 0 0,0 0 0,1 0 0,0 1 0,-4 12 0,6-14 64,0 0 0,0 0 0,1-1 0,0 1 0,0 1 0,1-1 0,0 0 0,1 0 0,0 0 0,1 0 0,-1-1 0,2 1 0,-1 0 0,1-1 0,1 1 0,-1-1 0,1 0 0,1 0 0,-1 0 0,1-1-1,12 13 1,-15-17-51,0-1 0,0 0 0,1 0 0,-1 0 0,1 0 0,-1 0-1,1-1 1,0 1 0,0-1 0,-1 0 0,1 0 0,0 0 0,0 0 0,0 0-1,0-1 1,1 1 0,-1-1 0,0 0 0,0 0 0,0 0 0,0 0-1,0-1 1,0 1 0,0-1 0,0 0 0,0 0 0,0 0 0,0 0-1,0 0 1,0-1 0,0 1 0,3-3 0,6-5 30,0 0 0,-1-1 0,0 0 1,0 0-1,10-15 0,128-178 549,-95 124-242,-51 74-344,-1 4-76,-1-1 1,1 0-1,-1 0 1,0 1-1,0-1 1,0 0-1,0 0 1,0 0-1,-1 0 1,2-3-1,-23 29-152,15-11 135,0 0 0,1 0 0,1 0 1,0 1-1,-3 18 0,4-5 122,-2 50 0,5-70-46,1 1 0,-1-1 0,1 1 0,1-1 0,-1 1 0,1-1 0,1 0 0,3 9 0,-5-13 18,0-1-1,1 0 0,-1 0 1,0 1-1,1-1 0,0 0 0,-1 0 1,1-1-1,0 1 0,0 0 1,0-1-1,0 1 0,0-1 0,0 1 1,1-1-1,-1 0 0,0 0 0,1 0 1,-1 0-1,1 0 0,-1-1 1,1 1-1,-1-1 0,1 0 0,-1 1 1,5-1-1,-4-1-3,1 0 0,-1 1 0,0-1 0,0 0 0,0 0 0,0 0 0,0-1 0,-1 1 0,1-1 0,0 0 0,-1 0 0,1 0 0,-1 0-1,3-3 1,4-2 54,10-9-11,-1-2 0,0 0-1,26-37 1,35-66-200,-69 105 82,28-44-977,-47 159 997,13 5 22,-4-96 14,0-1 1,1 1-1,3 13 1,-4-19 10,1 0 0,0 1 0,0-1 1,0 1-1,0-1 0,0 0 0,0 0 1,0 0-1,1 1 0,-1-1 0,1 0 1,0-1-1,-1 1 0,5 3 0,-6-5-22,1 0 0,-1 1 1,1-1-1,0 0 0,-1 0 0,1 1 0,0-1 0,-1 0 0,1 0 0,0 0 0,0 0 0,-1 0 0,1 0 0,0 0 0,-1 0 0,1 0 1,0 0-1,-1 0 0,1-1 0,0 1 0,-1 0 0,1 0 0,0-1 0,-1 1 0,1 0 0,0-1 0,0 0 0,13-14 180,-10 11-126,9-14 57,0-1-1,-1 0 0,12-27 0,16-24-162,26-23 145,-59 79-320,0 3 47,-5 8-113,0 6 89,21 113-154,-9-39 208,-14-76 131,5 26 55,13 34-1,-16-55-17,1 1 0,-1-1-1,2 0 1,-1 0-1,0 0 1,1 0 0,0 0-1,1-1 1,-1 0 0,11 9-1,-13-12-3,1-1 1,-1 1-1,1-1 0,0 0 0,0 1 0,0-1 1,0-1-1,0 1 0,0 0 0,0-1 0,0 1 0,0-1 1,0 0-1,0 0 0,0-1 0,0 1 0,0 0 1,0-1-1,0 0 0,0 0 0,0 0 0,5-2 0,4-3 65,-1 0-1,1-1 1,18-15-1,-27 20-96,13-11 67,-1-1 1,0 0 0,19-24 0,33-54 103,-63 87-168,8-15-41,0 0 1,-1-1-1,-1-1 1,10-30-1,-20 52 61,3-10-575,-2 19 106,0-6 457,-1 0 1,1 0-1,0 0 0,0-1 0,0 1 0,0 0 1,1 0-1,2 3 0,1 5 35,1 5-90,-1 1 0,6 33 0,-4-16 11,4 39 30,-5-28-77,-2-15 43,-3-19 60,0 0 0,7 21 0,-5-17 26,-3-11 2,1 0-1,-1-1 0,1 0 0,0 1 0,1-1 0,1 4 0,-3-6-36,1 0 0,-1 0 0,1-1 0,-1 1 0,1 0 0,0-1 0,-1 1 0,1-1 0,0 1 0,0-1 0,-1 1 0,1-1-1,0 1 1,0-1 0,0 0 0,0 1 0,-1-1 0,1 0 0,0 0 0,0 0 0,0 0 0,0 1 0,0-1 0,0 0 0,0-1 0,0 1 0,-1 0 0,1 0 0,2-1 0,6-1 50,-1-2 0,1 1 0,0-1 1,-1-1-1,0 1 0,14-12 1,-2 3-115,3-3 108,38-34 1,-51 41-36,10-10 31,-1-2 1,-1 0 0,-1-1-1,-1-1 1,20-38 0,-34 57-42,3-4-35,-1 0 1,0 0 0,0 0 0,-1 0 0,0-1 0,0 1 0,2-16 0,-5 23 15,0 0 0,0 1 1,0-1-1,0 0 1,0 0-1,-1 0 0,1 1 1,0-1-1,0 0 1,-1 0-1,1 0 0,0 1 1,-1-1-1,1 0 1,0 0-1,-1 1 0,1-1 1,-1 0-1,1 1 1,-1-1-1,0 1 0,1-1 1,-1 1-1,0-1 1,-1 0-16,1 1 0,-1-1 1,1 1-1,-1-1 1,1 1-1,0 0 1,-1 0-1,1 0 0,-1 0 1,1 0-1,-1 0 1,-2 1-1,0 0-16,-1 0 0,0 0 0,0 1-1,1 0 1,-1 0 0,-7 5 0,5-2 38,0 1 0,0 0 0,1 1 0,0-1 0,0 1 0,1 0 0,0 1 0,0-1 0,0 1 0,1 0 0,0 0 0,-4 14 0,5-12 31,1 1 0,-1 0-1,2-1 1,-1 1 0,1 0 0,1 0-1,0 0 1,1-1 0,0 1 0,2 11-1,-2-18-1,0 0 0,0 0 0,1-1 1,-1 1-1,1-1 0,0 1 0,0-1 0,0 1 0,0-1 0,0 0 0,1 0 0,-1 0 0,1 0 0,0-1 0,0 1 0,0-1 1,0 1-1,1-1 0,-1 0 0,0-1 0,1 1 0,0 0 0,-1-1 0,1 0 0,0 0 0,0 0 0,-1 0 0,1-1 0,0 1 0,0-1 1,0 0-1,0 0 0,0-1 0,0 1 0,7-3 0,3-1 37,-1-2 1,0 0 0,0 0-1,0-1 1,-1-1-1,14-11 1,67-60-88,-34 20 144,18-15-560,-77 73 421,1 0-1,0 1 1,0-1-1,0 0 1,0 1-1,0-1 1,0 1-1,0-1 0,0 1 1,1-1-1,-1 1 1,0 0-1,2-1 1,-2 1 16,-1 0 1,0 0-1,1 1 1,-1-1-1,0 0 0,1 0 1,-1 0-1,0 1 1,1-1-1,-1 0 1,0 0-1,1 1 0,-1-1 1,0 0-1,0 0 1,0 1-1,1-1 1,-1 0-1,0 1 0,0-1 1,0 0-1,0 1 1,1-1-1,-1 0 1,0 1-1,0-1 0,0 1 1,0-1-1,0 0 1,0 1-1,0-1 1,0 0-1,0 1 0,0-1 1,0 1-1,0-1 1,0 0-1,-1 1 1,1-1-1,0 0 0,0 1 1,-1-1-1,-38 219 302,38-206-150,1-12-143,0-1 0,0 0 0,0 0-1,0 0 1,0 0 0,0 0 0,0 0 0,0 0-1,0 1 1,0-1 0,0 0 0,0 0 0,0 0-1,0 0 1,0 0 0,0 0 0,0 0 0,0 0-1,0 1 1,0-1 0,0 0 0,0 0 0,0 0 0,1 0-1,-1 0 1,0 0 0,0 0 0,0 0 0,0 0-1,0 0 1,0 0 0,0 0 0,0 0 0,0 0-1,1 0 1,-1 0 0,0 0 0,0 0 0,0 1-1,0-1 1,0 0 0,0 0 0,0 0 0,1-1-1,-1 1 1,0 0 0,0 0 0,0 0 0,0 0-1,0 0 1,0 0 0,0 0 0,0 0 0,1 0-1,-1 0 1,4-3 64,5-8 39,-1-1 1,-1 0-1,0-1 1,6-13-1,11-21-32,-21 43-68,3-7-71,0 1 0,0 0 0,1 1-1,1-1 1,0 1 0,16-14-1,-24 22 54,1 1 0,-1-1 0,1 1 0,-1 0 0,1-1 0,-1 1 1,1 0-1,-1-1 0,1 1 0,-1 0 0,1 0 0,-1 0 0,1-1 0,0 1 0,-1 0 0,1 0 0,-1 0 0,1 0 0,0 0 0,-1 0 0,1 0 0,-1 0 0,1 0 0,0 0 0,-1 0 0,1 1 0,-1-1 0,1 0 1,-1 0-1,1 1 0,0-1 0,-1 0 0,1 1 0,-1-1 0,1 0 0,-1 1 0,0-1 0,1 1 0,-1-1 0,1 0 0,-1 1 0,0-1 0,1 1 0,-1 0 0,0-1 0,0 1 0,1-1 0,-1 1 0,0-1 0,0 2 1,2 3-10,-1 0 1,0 1 0,0-1 0,-1 8-1,1-8 7,0 64-165,-2-39 229,1-26-38,1 0 0,-1-1 0,1 1 0,0 0 1,0 0-1,1 3 0,-2-6-10,1 0 1,-1 0-1,0 0 0,1 0 1,-1 0-1,0-1 0,1 1 1,-1 0-1,1 0 0,0-1 1,-1 1-1,1 0 1,-1-1-1,1 1 0,0-1 1,-1 1-1,1 0 0,0-1 1,0 0-1,0 1 0,-1-1 1,1 1-1,0-1 0,0 0 1,0 0-1,0 1 0,0-1 1,0 0-1,-1 0 1,1 0-1,2 0 0,2-2 39,0 1-1,-1-1 1,1 0 0,0 0-1,-1 0 1,0-1 0,6-4-1,30-26 122,-23 18-87,184-168 328,-189 172-403,0 0 0,-1-1 1,0 0-1,-1 0 0,0-1 1,-1-1-1,10-18 0,0-8-26,-1 0 0,15-53 0,13-89-228,-44 165-78,-2 17 323,0 0 0,0 0 0,0 0 0,0 0 0,0-1 0,0 1 0,0 0 0,-1 0 0,1 0 0,0 0 0,0 0 0,0 0 0,0 0 0,0 0 0,0 0 0,0 0 0,0-1 0,0 1 0,0 0 1,0 0-1,0 0 0,0 0 0,0 0 0,0 0 0,0 0 0,0 0 0,-1 0 0,1 0 0,0 0 0,0 0 0,0 0 0,0 0 0,0 0 0,0 0 0,0 0 0,0 0 0,0 0 0,-1 0 0,1 0 0,0 0 0,0 0 0,0 0 0,0 0 0,0 0 0,0 0 0,0 0 0,0 0 0,0 0 0,-1 0 0,1 0 0,0 0 0,0 0 0,0 0 0,0 0 0,0 0 0,0 0 0,0 0 0,0 0 1,0 0-1,-3 3-49,1 0 1,0 0 0,0 0-1,0 0 1,-3 6 0,-70 171-95,68-160 79,-8 20 58,-18 80-1,29-95 78,1 1 0,1 0-1,1 0 1,3 36 0,0-37 16,2-1 1,11 42-1,-11-53-13,0-1-1,1 1 0,1-1 0,0 0 0,0 0 0,14 17 1,-19-27-54,1 0 0,0 1 1,0-1-1,0 0 0,0 0 0,0-1 1,0 1-1,1 0 0,-1-1 1,1 1-1,-1-1 0,1 0 1,-1 1-1,1-2 0,0 1 1,-1 0-1,1 0 0,0-1 1,0 1-1,0-1 0,0 0 1,-1 0-1,1 0 0,0 0 0,0-1 1,0 1-1,0-1 0,-1 0 1,1 1-1,0-1 0,-1 0 1,1-1-1,0 1 0,-1 0 1,0-1-1,1 0 0,2-1 1,4-5-743,1 0 1,-1-1-1,0 1 1,9-14-1,-6 7-4826,17-33-1,-17 31 2633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5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8640,'-37'-12'3904,"42"12"-3392,0 0 2272,9 3-1633,12-3-319,6 5-544,9-5 160,4 0-224,3-5-128,2 5-32,0-3 64,0 0-64,-2-6-1568,-3 9 800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5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434 567 3072,'2'-1'444,"0"-1"1,-1 1-1,1 0 1,0-1-1,-1 1 0,1-1 1,-1 1-1,0-1 1,1 0-1,-1 1 1,1-3-1,-2 3-374,0 1-1,0-1 1,0 1-1,0 0 1,0-1-1,0 1 1,0-1-1,0 1 1,0-1-1,-1 1 1,1 0-1,0-1 1,0 1-1,0-1 1,0 1-1,-1 0 0,1-1 1,0 1-1,-1-1 1,1 1-1,0 0 1,0 0-1,-1-1 1,1 1-1,-1 0 1,1-1-1,0 1 1,-1 0-1,1 0 1,0 0-1,-1 0 1,1-1-1,-1 1 1,1 0-1,-1 0 1,1 0-1,-1 0 1,1 0-1,-1 0 1,-19-4 985,19 4-1018,-9-1 219,0 1 0,0 0 0,0 1 0,1 0 0,-19 4 0,6 1 29,-28 11 1,32-9-182,1 0 0,-1 1 0,2 1 0,-1 0 0,1 1 0,1 1 0,0 1 0,0 0 0,2 1 0,-1 0 0,2 1 0,0 1 0,1 0 0,1 0 0,0 1 0,1 1 0,1-1 0,0 1 0,-7 29 0,14-43-44,0 0 0,1-1 0,-1 1 0,1-1 0,0 1 0,0 0 0,1-1 0,0 7 0,-1-9-29,1 1 1,-1-1-1,1 0 0,-1 1 0,1-1 0,0 0 0,-1 1 0,1-1 0,0 0 0,0 0 0,0 1 0,0-1 0,0 0 0,0 0 0,0 0 0,0 0 0,1-1 0,-1 1 0,0 0 1,1 0-1,-1-1 0,0 1 0,1-1 0,1 1 0,2 0 52,1 0 1,-1-1-1,0 0 1,0 0 0,1 0-1,-1 0 1,0-1-1,0 0 1,1 0-1,-1-1 1,6-2 0,7-3 105,27-15 0,-15 4-72,0-2 1,-2 0-1,0-2 0,35-36 1,-35 29-50,-1-1 0,-2 0 0,34-53 0,-45 57-57,0-1 1,-1 0-1,-2 0 1,-1-1 0,9-38-1,-3-4-142,13-128 1,-28 188 33,0 0 1,-1 0-1,0 0 0,0 0 1,-1 0-1,0-1 1,-1 2-1,-4-13 0,6 21 85,0 1 0,0-1 0,0 1 0,0 0 0,0-1 0,0 1 1,0-1-1,-1 1 0,1 0 0,0-1 0,0 1 0,0-1 0,-1 1 0,1 0 0,0-1 0,-1 1 0,1 0 0,0 0 0,-1-1 0,1 1 0,0 0 0,-1 0 0,1-1 0,0 1 0,-1 0 0,1 0 0,-1 0 0,1 0 0,0 0 0,-1 0 0,1 0 0,-1-1 0,1 1 0,-1 0 0,1 0 0,0 0 0,-1 1 0,1-1 0,-1 0 0,1 0 0,0 0 0,-1 0 0,0 0 0,0 2-21,-1-1-1,0 1 1,1-1 0,-1 1 0,1-1 0,-1 1-1,1 0 1,-3 3 0,-12 26-114,-18 47 0,25-55 163,-6 14 33,1 2-1,-11 50 0,21-66 46,0 1 0,2-1 0,0 1 0,2-1 1,2 30-1,3-17 158,1-1 0,11 39 0,-12-57-133,1 0 0,1-1 0,0 1 0,1-1 0,1-1 0,10 16 0,-15-26-47,-1-1 0,1 1 0,0-1 0,1 0 0,-1 0 0,1 0 0,-1 0 0,1-1-1,7 4 1,-9-6-28,0 0-1,0 0 1,0 0 0,0 0-1,0-1 1,1 1-1,-1-1 1,0 0-1,0 0 1,0 0-1,1 0 1,-1 0-1,0-1 1,0 1-1,0-1 1,0 0 0,0 0-1,4-2 1,4-4 14,0 0 1,-1 0 0,0-1-1,0 0 1,0-1 0,-2 0-1,16-20 1,-11 13-18,-1 0 0,-1-1 0,13-26 0,-20 34-55,0-1 0,0 1 0,-1-1 0,0 0 0,-1-1-1,0 1 1,0 0 0,-1-13 0,0 21 6,-1 0 0,0 1 0,-1-1 0,1 0 0,0 0 0,0 1 0,-1-1 0,1 1 0,-1-1 0,1 0 0,-1 1 0,0-1 0,0 1-1,0-1 1,-1-1 0,1 2-13,0 0 0,0 1 0,0-1 0,0 0-1,0 1 1,0-1 0,0 0 0,0 1 0,0-1-1,-1 1 1,1 0 0,0-1 0,0 1 0,0 0 0,-1 0-1,-1 0 1,-1 0-33,0 1 0,1-1 1,-1 1-1,0 0 0,1 0 0,-1 0 0,1 1 0,-1-1 0,1 1 1,0 0-1,-1 0 0,-3 3 0,1 1 56,0 0 0,1 0-1,-1 1 1,1 0 0,0 0 0,1 0-1,0 0 1,0 1 0,0-1 0,-4 16-1,0 4 128,-8 53 0,13-65-13,1 1 0,0 0 0,1 0 0,1 0-1,0 0 1,4 22 0,-4-37-89,0 1-1,1-1 1,-1 1 0,0-1-1,1 1 1,-1-1 0,1 1-1,-1-1 1,1 0 0,0 1-1,0-1 1,0 0 0,0 0-1,0 1 1,0-1 0,0 0-1,0 0 1,0 0 0,0 0-1,0 0 1,1-1 0,-1 1-1,0 0 1,1 0 0,-1-1-1,1 1 1,-1-1 0,0 1-1,1-1 1,-1 0 0,1 0-1,-1 1 1,1-1 0,0 0-1,-1 0 1,3-1 0,8-3 30,-1-1 1,0-1-1,0 0 1,0 0-1,15-13 1,-6 5-19,71-50 126,-50 33-124,2 2 0,76-40 0,-113 67-91,-2-1-6,1 1-1,0 0 1,0 1 0,6-2-1,-10 2 49,0 1 1,0 0-1,-1 0 0,1 0 0,0 0 0,0 0 1,0 0-1,0 0 0,-1 0 0,1 0 0,0 0 0,0 0 1,0 1-1,-1-1 0,1 0 0,0 1 0,0-1 0,-1 0 1,1 1-1,0-1 0,-1 1 0,1-1 0,0 1 1,-1-1-1,1 1 0,-1 0 0,1-1 0,-1 1 0,1 0 1,-1-1-1,1 1 0,-1 0 0,1 1 0,0 3-3,0 1 0,-1 0-1,0 0 1,0-1 0,0 1 0,0 0-1,-1-1 1,0 1 0,0 0 0,-4 9-1,3-5 8,-19 63 224,-8 33 291,29-105-494,0 0-1,0-1 1,0 1 0,0 0-1,0-1 1,0 1 0,0 0-1,0-1 1,0 1 0,0 0 0,0 0-1,0-1 1,0 1 0,1 0-1,-1-1 1,1 2 0,-1-2-3,0 0 0,0 1 0,1-1 1,-1 0-1,0 0 0,0 0 0,1 0 0,-1 0 1,0 0-1,0 1 0,1-1 0,-1 0 0,0 0 1,1 0-1,-1 0 0,0 0 0,1 0 0,-1 0 1,0 0-1,0 0 0,1 0 0,-1 0 0,0-1 1,1 1-1,-1 0 0,2-1 30,0 0 1,1 0-1,-2 0 0,1 0 1,0-1-1,0 1 1,3-4-1,1-2-12,0 0 0,8-13-1,5-7-78,-8 12 11,13-16-78,-23 29 99,0 1 0,0 0 0,1-1 0,-1 1 0,0 0 0,1 0 0,-1 0 0,1 0 0,-1 0 0,1 0 0,0 0 0,-1 1 0,1-1 0,0 1 1,3-1-1,-4 1-4,0 0 0,-1 0 0,1 0 0,0 1 1,0-1-1,0 0 0,0 1 0,0-1 0,-1 1 0,1-1 1,0 1-1,0-1 0,-1 1 0,1-1 0,0 1 1,-1 0-1,1 0 0,0-1 0,0 2 0,9 18-76,-9-18 81,3 7-40,-1 1 0,0 1 0,2 14 0,-4-18 90,1 1 0,-1-1 0,1 1 0,1-1 0,-1 0 0,1 0 0,1 0 0,-1 0 0,6 7 0,-9-13-22,1 0 0,-1 0 0,1-1 0,0 1 0,-1 0 0,1 0 0,0-1-1,-1 1 1,1 0 0,0-1 0,0 1 0,-1-1 0,1 1 0,0-1 0,0 1 0,0-1-1,0 0 1,0 0 0,0 1 0,0-1 0,0 0 0,-1 0 0,1 0 0,0 0 0,0 0 0,0 0-1,0 0 1,0 0 0,0 0 0,0 0 0,0-1 0,0 1 0,0 0 0,0-1 0,0 1-1,-1-1 1,3 0 0,4-5 40,-1 0-1,1 0 1,-1-1-1,0 0 1,6-9-1,26-45 113,-26 40-151,8-13-55,2 1 1,1 1 0,1 1 0,2 1 0,38-34 0,-47 49 23,-2 1-48,1 1 0,1 0 0,20-12 0,-36 25 46,0-1-1,-1 1 1,1 0-1,0-1 1,-1 1-1,1 0 1,0 0 0,0-1-1,0 1 1,-1 0-1,1 0 1,0 0 0,0 0-1,0 0 1,-1 0-1,3 0 1,-3 1 6,1-1 1,-1 0-1,0 0 1,1 1-1,-1-1 0,1 0 1,-1 1-1,0-1 1,1 0-1,-1 1 0,0-1 1,0 0-1,1 1 1,-1-1-1,0 1 0,0-1 1,0 1-1,0-1 1,1 0-1,-1 1 1,0 0-1,0 3-17,0 0-1,0 0 1,0 0 0,0 0 0,-2 5-1,2-8 33,-16 78-115,-52 148 0,63-211 203,0-1 0,-1 0 1,-1 0-1,0-1 0,-1 1 1,-1-2-1,-13 19 0,21-31-74,0 0 0,0 0 1,0-1-1,0 1 0,0 0 0,0 0 0,0 0 0,0-1 0,0 1 0,0-1 0,0 1 1,0 0-1,-1-1 0,1 0 0,0 1 0,0-1 0,-1 0 0,1 0 0,0 0 0,0 0 0,-1 0 1,-1 0-1,1-1-6,0 1 0,0-1 0,0 0 0,0 0 0,0 0 0,1 0 0,-1 0 0,0-1 0,1 1 0,-1 0 0,1-1 0,-3-2 0,-1-3 32,0-1 0,0 0 0,1 0 0,-7-16 0,2 1-123,2 1 0,-9-42 0,17 60 68,3 7-91,11 13-169,-3-3 227,-4-7 57,1 0 0,0 0 0,0 0 0,1-1 1,0-1-1,0 0 0,0 0 0,0-1 0,0 0 0,1 0 0,-1-1 0,1-1 0,0 0 0,0 0 0,18-3 0,-16 2 32,0-2 1,-1 0-1,1-1 0,-1 0 0,0-1 1,0 0-1,0-1 0,0 0 0,-1-1 1,0 0-1,0-1 0,19-15 0,-1-7-70,-2-1 1,43-60-1,-24 28-115,-45 61 116,-1 0 0,1 0 0,0 0 1,-1 0-1,1 0 0,0 0 1,0 1-1,0-1 0,0 0 1,0 0-1,0 1 0,1-2 0,-2 15-384,-2 2 420,-21 167-97,21-164 181,1-11-39,0 0 0,1 0 0,0 0 0,0-1-1,0 1 1,1 0 0,-1 0 0,4 9 0,-4-16-44,0 1 0,0 0 1,1-1-1,-1 1 0,0 0 1,1-1-1,-1 1 0,0-1 1,1 1-1,-1 0 0,1-1 1,-1 1-1,1-1 0,-1 1 1,1-1-1,-1 0 0,1 1 1,0-1-1,-1 1 1,1-1-1,0 0 0,-1 0 1,1 1-1,1-1 0,-1 0 5,1 0-1,-1 0 1,1 0-1,-1 0 1,0-1-1,1 1 1,-1 0-1,0-1 1,1 1-1,-1-1 1,0 0-1,2 0 0,3-3 25,1-1-1,-1 0 1,-1 0-1,7-6 1,53-66 131,-1 2 115,66-64 17,-102 110-315,-1 0 0,-1-2 1,-1-1-1,-2-1 0,35-69 1,-37 57-121,-2-1 0,-2-1 1,18-80-1,-49 152-362,-11 33-1,-25 63 374,-3 12 17,41-98 166,-15 68 1,22-71-46,-2 37 0,7-53 46,0 0 1,1 0-1,0-1 0,5 23 1,-5-35-39,0 0 0,0 0 0,0 0 0,0 0 0,0 0 0,1 0 0,-1 0 0,1 0 0,0-1 0,2 4 0,-3-6-8,0 1 0,0 0 1,0-1-1,-1 1 0,1 0 0,0-1 0,1 1 1,-1-1-1,0 1 0,0-1 0,0 0 0,0 0 0,0 1 1,0-1-1,0 0 0,0 0 0,1 0 0,-1 0 1,0 0-1,0 0 0,0-1 0,0 1 0,0 0 0,0 0 1,1-1-1,-1 1 0,0-1 0,0 1 0,1-2 1,10-6 66,0 0 1,0-2-1,-1 1 1,0-1-1,-1-1 1,9-12-1,14-13-150,-24 27 22,-7 6 18,1 1 0,-1-1 0,1 0 0,-1 1 0,1-1 0,0 1 0,0 0 0,0 0 0,4-2 0,-7 4 12,1 0 0,-1 0 0,0 1 0,1-1 0,-1 0 0,0 0 0,0 0 0,1 0 0,-1 0 0,0 0 0,1 0 0,-1 0 0,0 1 0,0-1 0,1 0 0,-1 0 0,0 0 0,0 1 0,0-1 0,1 0 0,-1 0 0,0 1 0,0-1 0,0 0 0,0 0 0,1 1 0,-1-1 0,0 0 0,0 0 0,0 1 0,2 10-182,0 7 113,-2 0 0,0 1 0,-2-1-1,-3 21 1,-1 14 179,0 25 249,6-76-323,0-1-1,0 1 1,0-1-1,0 0 1,0 1 0,0-1-1,1 1 1,-1-1-1,1 0 1,0 2-1,-1-2-13,0-1 1,0 0-1,0 0 0,0 0 0,1 0 0,-1 0 0,0 0 0,0 0 1,0 0-1,0 0 0,1 0 0,-1 0 0,0 0 0,0 0 0,0 0 0,1 0 1,-1 0-1,0 0 0,0 0 0,0 0 0,0 0 0,1 0 0,-1 0 1,0 0-1,0 0 0,0 0 0,0 0 0,1 0 0,-1 0 0,0 0 1,0 0-1,0-1 0,0 1 0,0 0 0,0 0 0,1 0 0,-1 0 1,0 0-1,0-1 0,0 1 0,0 0 0,0 0 0,16-27 683,-13 21-633,1-1-58,10-21-6,33-46-1,-46 74-12,-1-1 1,1 1-1,-1-1 1,0 0 0,1 1-1,-1-1 1,1 1 0,0 0-1,-1-1 1,1 1 0,-1-1-1,1 1 1,0 0 0,-1-1-1,1 1 1,0 0 0,-1 0-1,1-1 1,0 1 0,-1 0-1,1 0 1,0 0 0,1 0-1,-2 0 10,1 1 0,0-1 1,-1 1-1,1-1 0,-1 1 0,1-1 0,-1 1 0,1 0 0,-1-1 0,0 1 0,1-1 1,-1 1-1,0 0 0,1 0 0,-1-1 0,0 1 0,0 0 0,1-1 0,-1 1 0,0 0 1,0 0-1,0-1 0,0 1 0,0 0 0,0 0 0,-1 1 0,0 18-32,-1 0 1,-1 0-1,0 0 0,-2 0 0,0-1 1,-2 0-1,0 0 0,-1 0 0,-17 30 0,6-19 110,-1 0 0,-1-1 0,-1-1 0,-44 41 0,60-63-11,0-1 0,0 1-1,-1-1 1,0 0 0,0-1-1,0 0 1,-1 0 0,-9 4-1,7-8 142,7-5-27,4 3-155,-1 0 1,1 1-1,-1-1 0,1 0 0,0 1 0,-1-1 0,1 1 1,0 0-1,2-3 0,2-2-11,1 1 0,0-1 0,1 1 0,-1 1-1,10-6 1,8-6 117,111-77-364,-104 74-700,0 0-1,39-15 0,-38 20-2522,-1-2 1,33-22-1,-36 17 418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9792,'-5'-5'4448,"18"10"-3872,0-2 1471,5 2-1247,19-1-128,8 4-416,5 0 32,-5-1-192,3-2-96,-3-2-32,-4 2 32,-1-1 0,-8-4-2336,-6 8 1281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 8064,'-63'-9'3648,"53"9"-2880,20 0-736,11 0-512,11 5 256,9-1-6112,4 4 3488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4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1984,'-3'0'372,"1"-1"-1,-1 1 1,1 0 0,-1 0 0,0 0-1,1 0 1,-1 0 0,-13 1 12419,18-1-12386,66 6 873,3 0-924,188-6 371,-221-3-691,-31 1 0,1 1 0,0 1-1,-1 0 1,15 1 0,-5-1-183,-15 0-70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40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60 10816,'-50'-19'4864,"50"15"-4224,13-1 2335,6 10-1759,20-10 448,11 5-1024,35-6-320,10 1-192,26-4-256,-8 6 64,13-5-5536,-23 8 3073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4:0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6816,'-12'-7'2562,"21"9"2060,-4-1-4186,0 0 0,0 0 0,0-1 0,0 1 0,0-1 0,0-1 0,5 0 0,9 0 411,70 0 851,1-4 0,96-18 0,-72-7-3752,-101 29 902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4:0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4576,'-3'-18'5409,"3"25"-2477,0-5-948,14 41 4689,-10-33-6242,0 1-1,-1-1 1,0 1 0,1 12-1,6 43 386,-6-41-514,2 28-1,0 74 88,-1-6 534,-2-94-731,-3-27 128,2-3-368,2-2 43,0 0 1,-1 0-1,0 0 0,1 0 1,-2 0-1,1-1 1,-1 0-1,4-11 0,4-8 4,15-23-437,2 1-1,2 1 0,54-66 1,-70 96-426,23-27-3212,-30 37 1856,1-1 1,-1 1-1,16-10 0,0 3-1278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4:59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20 2144,'2'-5'1049,"0"-4"1569,-2 9-2535,0-1 0,0 1 1,0 0-1,-1-1 0,1 1 1,0 0-1,0 0 0,0 0 0,0-1 1,-1 1-1,1 0 0,0 0 0,0-1 1,0 1-1,-1 0 0,1 0 0,0 0 1,0 0-1,-1 0 0,1-1 0,0 1 1,0 0-1,-1 0 0,1 0 0,0 0 1,-1 0-1,1 0 0,0 0 1,0 0-1,-1 0 0,1 0 0,0 0 1,-1 0-1,1 0 0,-3 10 500,1-1-1,0 1 1,0 9 0,-4 243 2110,7-186-2176,8 142 955,0-140 133,-17-73-4783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0.6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269 77 3328,'0'0'63,"1"-1"0,-1 1 0,0 0 0,1 0 0,-1 0 0,0-1 0,1 1 0,-1 0 0,0 0 0,1 0 0,-1 0 0,1 0 0,-1 0 0,0 0 0,1 0 1,-1 0-1,1 0 0,-1 0 0,0 0 0,1 0 0,-1 0 0,0 0 0,1 0 0,-1 1 0,1-1 0,-1 0 0,0 0 0,1 0 0,-1 1 0,9 12 735,-2 15 299,-6-22-826,0 0 0,-1 0 0,0 0 0,-1 0 0,1 0 0,-1 0 0,0 0 0,0 0 0,-1 0-1,0-1 1,-4 11 0,-1-4 120,1-1 0,-1 0 0,-1 0 0,-12 13 0,17-20-292,-1-1 0,1 1 1,-1-1-1,1 0 0,-1-1 1,0 1-1,0-1 1,0 1-1,0-1 0,-1-1 1,1 1-1,-1 0 0,1-1 1,-1 0-1,-6 1 1,1-2 102,0 0 1,0 0-1,0-1 1,1 0-1,-1 0 1,-15-6 0,20 6-155,1 0 0,-1-1 0,1 0 0,-1 0 0,1-1 0,0 1 0,0-1 0,0 0 0,0 0 0,0 0 0,1 0 1,-1-1-1,1 1 0,0-1 0,0 0 0,-3-5 0,4 5-69,1 1 0,-1-1 0,1 1-1,-1-1 1,1 0 0,0 0 0,1 0 0,-1 0 0,1 0-1,0 0 1,-1 0 0,2 0 0,-1 0 0,0 0 0,1 1 0,0-1-1,0 0 1,0 0 0,0 0 0,3-4 0,2-5-96,1 1 0,1 0 0,0 0 0,0 0 0,18-18 0,-19 23 43,0 1 0,1-1 0,-1 2 1,1-1-1,1 1 0,-1 0 0,1 0 0,-1 1 1,13-4-1,-14 6 106,0 0 0,0 0 0,0 1-1,0 0 1,8 0 0,-12 1-3,-1 0-1,1 0 0,0 1 1,-1-1-1,1 1 1,-1 0-1,0 0 0,1-1 1,-1 2-1,0-1 0,1 0 1,-1 0-1,0 1 1,0-1-1,0 1 0,0 0 1,-1 0-1,4 2 1,-1 2 16,-1 0 1,1 0 0,-1 0 0,0 0 0,0 1 0,0-1 0,-1 1 0,0 0-1,1 10 1,1 10 271,0 28 0,-3-51-289,0 54 622,-10 99 1,6-136-473,-1 1-1,-1 0 1,-1-1 0,-1 0 0,-12 27-1,3-22 190,15-24-308,0-1-1,0 0 1,0 0-1,0 0 0,1 0 1,-1 0-1,-1 0 1,1-1-1,0 1 1,0 0-1,0 0 0,0-1 1,0 1-1,-1-1 1,1 1-1,-2 0 0,-2-4-1850,17-3-7903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1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4736,'1'-5'2591,"3"10"-100,3 10 357,-5-8-2037,-1 0 0,1 1-1,-1 11 1,-1-18-765,0 0 0,0-1 0,-1 1 0,1-1 0,0 1 0,0-1 0,-1 1 0,1-1 0,0 1 0,0-1 0,-1 1 0,1-1 0,-1 1 0,1-1 0,0 1 0,-1 0 0,-1-1 331,6-3-1659,2-1-404,9 1-8318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1.4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9 4736,'-1'-2'322,"-1"-3"975,5 3 902,-3 3-2106,0 1-1,1-1 0,-1 0 0,0 0 1,1 0-1,-1 0 0,1-1 0,-1 1 1,1 0-1,-1 0 0,2 2 1,5 9 442,-2 11 215,-1 0-1,-1 0 1,-1 28-1,-6 71 802,2-74-1044,-19 127 446,13-123-791,3-16 203,1 41 0,8-41-765,-4-31-298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1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2 6144,'-2'0'243,"1"-1"-1,0 1 1,0 0 0,0-1 0,0 1 0,0 0-1,0 0 1,0 0 0,0 0 0,0 0 0,0 0-1,0 1 1,0-1 0,0 0 0,0 0 0,0 1-1,0-1 1,0 1 0,-2 0 0,-14 16-370,5-4 731,-9 9 110,2 0-1,0 1 1,1 1 0,-18 32-1,-48 111 791,69-139-1129,11-21-321,0 1 0,0-1 1,-4 12-1,6-12 77,2-7-122,0 0-1,0 0 0,0 0 0,0 0 0,0-1 1,0 1-1,0 0 0,0 1 0,0-1 0,0 0 1,0 0-1,0 0 0,0 0 0,0 0 0,0 0 1,0 0-1,0 0 0,1 0 0,-1 0 0,0 0 1,0 0-1,0 0 0,0 0 0,0 0 0,0 0 0,0 0 1,0 0-1,0 0 0,0 0 0,0 0 0,0 0 1,0 0-1,0 0 0,0 0 0,0 0 0,0 0 1,0 0-1,0 0 0,0 0 0,0 1 0,0-1 1,0 0-1,0 0 0,0 0 0,0 0 0,0 0 1,0 0-1,0 0 0,0 0 0,0 0 0,0 0 1,0 0-1,0 0 0,0 0 0,0 0 0,0 0 0,0 0 1,0 0-1,0 0 0,0 0 0,0 0 0,0 0 1,0 1-1,0-1 189,6-3 272,69-18 161,-32 9-525,0 1 0,65-7-1,-76 15-98,1 2-1,0 1 0,0 2 1,51 8-1,-79-8-47,0-1 1,0 1-1,0 0 1,0 0-1,5 3 0,-9-4-241,0-1-1,1 1 0,-1 0 0,0 0 1,1 0-1,-1 0 0,0 0 1,0 0-1,0 0 0,0 0 0,0 0 1,0 1-1,0-1 0,-1 0 1,1 1-1,0-1 0,-1 0 0,1 1 1,-1-1-1,1 4 0,-1 11-2190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3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7 3328,'0'-1'107,"0"-4"886,5 6 1811,-11 8-1983,4 5-134,2-12-554,0 0-1,0 1 1,-1-1-1,1 1 1,-1-1-1,0 0 1,0 1-1,1-1 1,-1 0-1,-1 0 1,1 1-1,0-1 1,-1 0-1,1 0 1,-1-1-1,1 1 1,-4 3-1,-15 14 284,1 1-1,1 0 1,1 1 0,1 1-1,0 1 1,-12 26 0,-62 150 498,88-194-887,-12 31 127,1 1 1,-10 48 0,18-62-76,2 1 0,1 0 0,0-1-1,4 48 1,3-34 15,2 1-1,1-1 1,1 0-1,3-1 0,1 0 1,23 46-1,-15-43 57,1-2 0,1 0-1,3-1 1,1-2-1,41 42 1,-63-71-186,0 0 249,0 0 0,0-1 0,9 7 0,-13-10-210,0 0-1,0-1 0,1 1 1,-1 0-1,0-1 0,1 1 1,-1-1-1,1 1 0,-1-1 0,1 0 1,-1 1-1,1-1 0,-1 0 1,1 0-1,-1 0 0,1 0 1,-1 0-1,1-1 0,-1 1 1,1 0-1,-1-1 0,3 0 0,9-9-2668,0 2 677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3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24 2720,'-2'-2'275,"1"1"0,0-1 0,-1 1 0,1-1-1,0 0 1,0 0 0,0 1 0,0-1 0,1 0 0,-1 0 0,-1-3 669,2 9 250,1 0-1044,-1 1-1,1-1 0,0 0 1,0 0-1,0 0 0,1 1 1,0-1-1,3 7 0,24 33 1494,-13-20-1046,5 14 78,-1 1 0,26 73-1,10 88 993,-52-173-1441,0 0 0,-2-1 0,-1 1 0,-1 0 0,-1 0 0,-5 33 0,-43 153 796,41-183-928,-7 27-17,0 6 180,-3 0 0,-42 94 0,53-142 71,-16 23-1,8-20-4597,21-25-402,6-1 1424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4.5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34 5728,'-5'-12'4805,"5"12"-4432,-4 6 406,3-3-547,0 0 0,0 1 0,1-1 0,-1 0 0,1 0 0,0 0 0,-1 1 0,2-1 0,-1 0 0,0 0 0,1 0 0,-1 1 0,3 4 0,-3-8-185,0 1 0,0-1 0,1 0 0,-1 0 0,0 0 0,0 0 0,0 0 0,1 0 0,-1 0 0,0 0 0,0 0 0,0 1 0,1-1-1,-1 0 1,0 0 0,0 0 0,0 0 0,1 0 0,-1 0 0,0-1 0,0 1 0,1 0 0,-1 0 0,0 0 0,0 0 0,0 0 0,1 0 0,-1 0 0,0 0 0,0 0 0,0-1 0,1 1 0,10-8 561,7-10-329,-15 15-184,-1 0 0,0 0-1,1 0 1,-1-1 0,-1 1 0,3-4-1,-4 6-81,1 0 0,-1 1 0,0-1 0,0 0 0,0 1 0,1-1 0,-1 0 0,0 0 0,0 1 0,0-1 0,0 0 0,0 1-1,0-1 1,0 0 0,-1 0 0,1 1 0,0-1 0,0 0 0,0 1 0,-1-1 0,1 0 0,0 1 0,-1-1 0,1 1 0,-1-1-1,1 0 1,-1 1 0,1-1 0,-1 1 0,1-1 0,-1 1 0,1 0 0,-1-1 0,1 1 0,-1-1 0,0 1 0,1 0 0,-1 0-1,0-1 1,1 1 0,-1 0 0,0 0 0,-1 0 0,2-1-16,-1 1-1,0 0 1,1 0-1,-1 0 1,0 0 0,1 0-1,-1 0 1,0 0-1,1 0 1,-1 0-1,0 0 1,1 1-1,-1-1 1,0 0 0,1 0-1,-1 0 1,0 1-1,0 0 1,0-1 42,0 1 1,0-1-1,0 1 0,0-1 1,0 0-1,-1 1 1,1-1-1,0 0 0,0 0 1,-2 0-1,1 0 707,14 7-10606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5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308 527 3488,'5'-14'4861,"-4"13"-4280,0 0 1,0-1-1,0 1 1,-1 0-1,1-1 1,0 1 0,-1 0-1,0-1 1,1 1-1,-1-3 1,0 3-451,0 1 1,0-1-1,0 0 0,-1 0 1,1 1-1,0-1 0,-1 0 1,1 1-1,-1-1 0,1 1 0,-1-1 1,1 1-1,-1-1 0,1 1 1,-1-1-1,0 1 0,1-1 1,-1 1-1,1-1 0,-1 1 1,0 0-1,0 0 0,1-1 1,-1 1-1,0 0 0,1 0 0,-1 0 1,-1 0-1,-2-1 20,0 1 0,0 0 0,0 0 0,1 0 0,-1 1 0,0-1 0,0 1 0,0 0 0,1 0 0,-1 1-1,0-1 1,-5 3 0,-3 1 63,-7 3-52,-1 1-1,1 1 1,0 0 0,-18 14-1,25-15-131,1 0 0,0 1 0,0 0 1,1 1-1,0 0 0,-14 21 0,19-24-6,0 0 0,1 1 1,0 0-1,1 0 0,0 0 1,0 0-1,1 0 0,0 0 0,1 1 1,0-1-1,0 1 0,2 10 1,-1-13 22,1 0 0,0 1 1,1-1-1,-1 0 0,1 0 0,1 0 1,-1 0-1,1 0 0,1 0 1,-1-1-1,1 0 0,0 1 0,1-1 1,-1-1-1,1 1 0,6 5 1,-9-9 6,0-1 1,0 1-1,0 0 1,0-1 0,0 0-1,0 1 1,0-1-1,0 0 1,0 0-1,1 0 1,-1-1 0,0 1-1,1 0 1,-1-1-1,1 0 1,-1 1-1,1-1 1,-1 0 0,0 0-1,1 0 1,-1-1-1,1 1 1,-1-1-1,1 1 1,-1-1 0,0 0-1,0 0 1,1 0-1,3-2 1,-2 0-1,0-1 0,0 0-1,0 0 1,0 0 0,0 0 0,-1 0 0,1-1-1,2-5 1,20-42 267,-13 24-261,-2 0 0,-1 0 0,-2-1 0,0-1 0,-2 1 0,-1-1 0,1-40 0,-7 98-79,0-16 13,1-1-1,0 1 0,1 0 1,0-1-1,4 18 1,-3-24 33,1 6 98,0 0 0,1 0 0,9 18 0,-12-27-88,0 0 0,0 0-1,1 0 1,-1 0 0,0 0 0,1 0-1,-1-1 1,1 1 0,0-1-1,-1 1 1,1-1 0,0 1 0,0-1-1,0 0 1,0 0 0,0 0 0,0 0-1,0 0 1,0-1 0,1 1 0,-1-1-1,0 1 1,0-1 0,1 0-1,3 0 1,6-2 68,0-1 1,0-1-1,0 0 0,0-1 0,-1 0 0,17-11 1,8-3-6,156-62 162,-185 78-227,0 0 0,0 0 1,0 1-1,0 0 0,10-2 0,-16 4-21,1 0-1,0 0 0,-1 0 0,1 0 0,0 0 1,0 0-1,-1 0 0,1 0 0,0 1 0,-1-1 1,1 1-1,0-1 0,-1 1 0,1 0 1,-1 0-1,1 0 0,-1 0 0,1 0 0,-1 0 1,0 0-1,0 0 0,1 0 0,-1 1 0,0-1 1,0 0-1,0 1 0,1 2 0,-1-1 18,0 1 0,0 0 0,-1 0 0,1 0 1,-1 0-1,0 0 0,0-1 0,-1 1 0,1 0 0,-1 0 0,0 0 0,-1 3 0,1-1 2,-12 70 191,13-76-218,0 0 1,0 1-1,0-1 0,0 0 0,-1 0 0,1 0 0,0 0 0,0 1 0,0-1 0,0 0 0,0 0 0,0 0 0,0 1 0,0-1 0,0 0 0,0 0 0,0 0 0,0 1 0,0-1 0,0 0 1,0 0-1,0 0 0,0 0 0,0 1 0,1-1 0,-1 0 0,0 0 0,0 0 0,0 0 0,0 1 0,0-1 0,0 0 0,0 0 0,1 0 0,-1 0 0,0 0 0,0 0 0,0 1 0,0-1 1,1 0-1,-1 0 0,0 0 0,0 0 0,0 0 0,0 0 0,1 0 0,-1 0 0,0 0 0,1 0 0,10-7 185,13-19 19,-11 11-270,0 1 0,0 0 0,21-15 0,-34 28 52,1 0-1,-1 1 1,1-1-1,0 1 1,-1-1-1,1 1 0,0-1 1,-1 1-1,1-1 1,0 1-1,0 0 1,0-1-1,-1 1 1,1 0-1,0 0 0,0-1 1,0 1-1,0 0 1,-1 0-1,1 0 1,0 0-1,0 0 0,0 0 1,0 1-1,0-1 1,-1 0-1,1 0 1,0 1-1,0-1 0,0 0 1,-1 1-1,1-1 1,0 0-1,0 1 1,-1-1-1,1 1 1,-1 0-1,1-1 0,0 1 1,-1-1-1,1 1 1,-1 0-1,1 0 1,0 1-1,1 3-8,1 1-1,-1 0 1,0 0-1,-1-1 1,2 9 0,0-3 112,-1-3-89,-1-4 11,0 0-1,0 0 1,0 0 0,1 0-1,-1 0 1,1 0 0,0-1-1,3 5 1,-4-7-11,0 0-1,0 0 1,0-1 0,0 1 0,-1 0-1,1-1 1,0 1 0,0-1 0,0 0-1,0 1 1,0-1 0,0 0 0,0 1-1,3-1 1,-2 0-1,0 0 0,1 0 0,-1 0 0,1-1 0,-1 1 1,1-1-1,-1 0 0,4-1 0,123-59 204,-22 10-98,77-34-90,-182 84-66,1 0-1,0 0 1,-1 0 0,1 0-1,0 0 1,0 0 0,4 0-1,-7 1 38,0 0 0,0 0-1,1 0 1,-1 0 0,0 0-1,0 1 1,1-1 0,-1 0-1,0 0 1,0 0-1,0 0 1,1 0 0,-1 1-1,0-1 1,0 0 0,0 0-1,0 0 1,1 0 0,-1 1-1,0-1 1,0 0-1,0 0 1,0 0 0,0 1-1,0-1 1,0 0 0,1 0-1,-1 1 1,0-1 0,0 0-1,0 0 1,0 1-1,0-1 1,0 0 0,0 0-1,0 1 1,0-1 0,-1 0-1,1 0 1,0 1 0,0-1-1,0 0 1,0 0-1,-4 6-5,0-1 0,-1 0 0,1 0-1,-9 7 1,2-1-80,-6 6 32,0 0 1,-19 29-1,32-41 64,1 1 0,-1-1 0,1 1 0,0-1 0,1 1 0,0 0 0,0 0 0,0 0 0,0 1 0,1-1 0,0 0 0,0 1 0,1-1 0,0 9 0,0-13 8,1 0 1,-1-1-1,0 1 0,1 0 0,-1 0 0,1 0 0,-1-1 0,1 1 0,0 0 0,0-1 0,0 1 0,0 0 0,0-1 0,0 1 0,0-1 0,2 2 0,-2-3-5,0 1 0,0-1 1,0 1-1,0-1 0,0 0 0,1 1 0,-1-1 0,0 0 0,0 0 0,0 0 1,1 0-1,-1 0 0,0 0 0,0 0 0,0 0 0,0 0 0,1-1 1,-1 1-1,0 0 0,0-1 0,0 1 0,0-1 0,0 1 0,0-1 0,0 0 1,1 0-1,6-4-9,-1-1-1,0 1 1,-1-1 0,1-1 0,-1 1 0,0-1 0,-1 0 0,7-11-1,3-8-13,14-33-1,-19 34 19,0-1 1,-2 0-1,6-34 1,6-78 50,-19 131-45,17-279 52,-18 272-16,0 7-83,1 0 0,-1 0 0,-1 1 0,1-1 0,-1 0 0,0 0 0,-1 1 0,0-1 0,-3-7 0,5 13 39,0 1-1,0 0 0,0 0 0,0-1 0,0 1 1,-1 0-1,1-1 0,0 1 0,0 0 0,0 0 1,0 0-1,-1-1 0,1 1 0,0 0 0,0 0 1,-1 0-1,1-1 0,0 1 0,0 0 0,-1 0 1,1 0-1,0 0 0,-1 0 0,1 0 0,0-1 1,0 1-1,-1 0 0,1 0 0,0 0 0,-1 0 1,1 0-1,0 0 0,-1 0 0,0 1 2,0 0-1,1-1 1,-1 1-1,0 0 1,1-1-1,-1 1 1,0 0-1,1 0 1,-1 0-1,1-1 1,-1 1 0,1 0-1,0 0 1,-1 1-1,-3 10 17,1 0 1,0 0-1,0 0 0,0 18 0,-2 55 102,5-67-86,4 177 251,-1-167-247,1 1 1,2-1-1,1 0 0,18 47 1,14 6-1444,-7-30-5579,-14-26 3387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5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10 2976,'3'-9'7628,"-3"9"-7512,-5 3 2552,-1 6-1710,4 31 1981,3-40-2847,0 0-1,-1 0 1,1-1 0,0 1 0,0 0 0,-1 0-1,1-1 1,-1 1 0,1 0 0,0-1 0,-1 1-1,1-1 1,0 0 0,-1 0-87,0 0 0,0-1-1,0 1 1,0 0 0,0 0 0,0 0 0,-1-1-1,1 1 1,0 0 0,-1 0 0,1 0-1,-1 0 1,0 0 0,1-1 0,-1 1 0,0 0-1,1 0 1,-1 1 0,0-1 0,0 0-1,0 0 1,-1-1 0,1 2-4,0 0-1,0-1 1,0 1-1,1 0 1,-1 0-1,0 0 1,0-1 0,0 1-1,1 0 1,-1 0-1,0 0 1,0 1-1,0-1 1,0 0-1,1 0 1,-1 0 0,0 1-1,0-1 1,0 0-1,1 1 1,-1-1-1,0 0 1,1 1 0,-1-1-1,0 1 1,1-1-1,-1 1 1,0 0-1,1-1 1,-1 1 0,0 1-1,0 0 25,-1 1 0,1 0-1,-1 0 1,1 0 0,0 0 0,0 0 0,0 4-1,0-5-6,1 1 0,-1-1 1,0 0-1,1 1 0,-1-1 0,0 0 0,0 0 0,-1 0 0,0 3 0,3-4 363,5-2 1,9-4-932,-2-3-2922,4 0 902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8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264 0 896,'0'9'20209,"0"-7"-18654,0 11-4986,0-2 3524,1 1 0,0-1 1,1 1-1,3 11 0,34 95 300,-15-48-99,16 81 1,-31-113-184,-6-30 38,0 1-1,-1 0 0,0 0 0,-1 0 0,0 0 0,0 0 1,-1 0-1,-2 18 0,2-26-119,0-1 0,-1 1 0,1-1-1,0 1 1,-1-1 0,1 1 0,0-1 0,-1 0 0,1 1 0,-1-1-1,1 0 1,0 1 0,-1-1 0,1 0 0,-1 1 0,1-1-1,-1 0 1,1 0 0,-1 0 0,1 1 0,-1-1 0,1 0 0,-1 0-1,0 0 1,1 0 0,-1 0 0,1 0 0,-2 0 0,-20-2 452,12 0-370,-86-12 148,-11-1 0,84 14-207,2 0-71,0 0 0,-29-7-1,46 7-436,0-1-1,1 0 0,-1 1 1,1-1-1,-1-1 0,1 1 1,-4-4-1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09.7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4160,'0'0'6309,"5"16"-490,-5-16-5809,0 0 0,0 0 1,-1 0-1,1 0 1,0 0-1,0 0 1,0 1-1,0-1 1,0 0-1,0 0 1,0 0-1,0 0 0,0 0 1,0 0-1,1 1 1,-1-1-1,0 0 1,0 0-1,0 0 1,0 0-1,0 0 1,0 0-1,0 0 0,0 0 1,0 1-1,0-1 1,0 0-1,0 0 1,0 0-1,1 0 1,-1 0-1,0 0 1,0 0-1,0 0 0,0 0 1,0 0-1,0 0 1,0 0-1,1 0 1,-1 0-1,0 0 1,0 1-1,0-1 1,0 0-1,0 0 1,0 0-1,0 0 0,1-1 1,-1 1-1,0 0 1,0 0-1,0 0 1,0 0-1,0 0 1,10-7 1079,9-15 875,-16 19-1841,2-9-785,8 12-7872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2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1 992,'-33'8'1162,"28"-8"-657,-1 1 1,1 1 0,-1-1 0,-6 3 0,-21 4 3280,18-6-1019,9-3 1463,20-5-2801,166-6 173,-92 9-1214,49 3 287,-58 1-300,34 2 772,-113-3-1201,0 0-1,1 0 1,-1 0-1,0 0 1,0 0 0,1-1-1,-1 1 1,0 0 0,0 0-1,0 0 1,1 0-1,-1-1 1,0 1 0,0 0-1,0 0 1,0 0-1,1-1 1,-1 1 0,0 0-1,0 0 1,0 0-1,0-1 1,0 1 0,0 0-1,0 0 1,0-1-1,0 1 1,0 0 0,0 0-1,0-1 1,0 1 0,0 0-1,0 0 1,0-1-1,0 1 1,0 0 0,0 0-1,0-1 1,0 1-1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3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67 3808,'-10'3'10565,"11"-13"-6037,6 4-4420,0 0 0,0 1 0,1 0 0,0 0 0,0 1 0,1 0 0,-1 0 0,1 1 0,-1 0 0,1 1 0,0 0 1,11-2-1,17 0 149,61 1 0,-90 3-182,310 2 1221,-317-2-1406,1 0 0,-1 0 0,1 0 0,-1 1 0,1-1 0,-1 0 0,0 1 0,1-1 1,-1 1-1,1-1 0,-1 1 0,0 0 0,1-1 0,-1 1 0,0 0 0,0 0 0,0 0 0,1 0 0,-1 0 0,0 0 0,1 2 0,0 0-1062,0 1 0,0 1 0,0-1 1,0 0-1,1 7 0,5 11-1937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4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27 2976,'0'-2'325,"0"0"1,1 0-1,-1 0 1,1 0-1,-1 0 0,1 0 1,0 0-1,0 0 1,0 1-1,5-6 2988,-11 17-280,-9 15-1857,-28 55 486,38-69-1532,0 0-1,0 1 1,1-1-1,1 1 1,-3 21 0,4-21-44,1 0 1,0 0-1,1 0 1,0 0-1,1 0 1,1-1-1,3 14 1,-4-21-103,-1 0 1,1 0 0,0 0-1,0 0 1,0 0 0,0-1 0,1 1-1,0-1 1,-1 1 0,1-1 0,0 0-1,1 0 1,-1-1 0,1 1-1,-1-1 1,1 1 0,0-1 0,-1 0-1,1 0 1,0-1 0,1 1-1,-1-1 1,4 1 0,6 2-598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5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23 4736,'-18'-11'2144,"13"8"-1856,5-2 256,5 5-352,-2-4-448,7 4 160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5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4384,'0'0'1424,"4"10"85,0 6-574,-1 0-1,0 0 1,-1 0-1,0 32 1,-1-14-51,25 183 2189,-13-126-2349,-1 5-241,7 55 80,-17-134-502,-2-13 57,1 0 1,-1 0-1,1 0 1,0 0-1,0 0 1,2 6-1,-3-10-100,0 0 0,0 1 0,0-1 0,0 0 0,0 0 0,0 0 0,1 0 1,-1 0-1,0 0 0,0 0 0,0 0 0,0 1 0,0-1 0,0 0 0,0 0 0,1 0 0,-1 0 0,0 0 0,0 0 0,0 0 0,0 0 0,0 0 0,1 0 0,-1 0 0,0 0 0,0 0 0,0 0 0,0 0 0,0 0 0,1 0 0,-1 0 0,0 0 0,0 0 0,0 0 0,0 0 0,0 0 0,0 0 0,1 0 0,-1 0 0,0 0 0,0 0 0,0-1 0,5-6 407,92-178 498,-78 154-1056,1 0-1,44-51 1,-61 80 70,-1-1 1,1 1-1,0-1 0,0 1 1,0 0-1,0 0 1,0 0-1,5-2 0,-7 4 62,0 0-1,-1-1 0,1 1 1,0 0-1,0 0 0,-1 0 1,1 0-1,0 0 0,0 0 1,0 0-1,-1 0 0,1 0 1,0 0-1,0 0 1,-1 0-1,1 1 0,0-1 1,0 0-1,-1 1 0,1-1 1,0 0-1,-1 1 0,1-1 1,0 1-1,-1-1 0,1 1 1,-1-1-1,1 1 0,-1-1 1,1 1-1,-1 0 1,1-1-1,-1 1 0,0 0 1,1-1-1,-1 1 0,0 0 1,1 0-1,-1-1 0,0 1 1,0 0-1,0 1 0,4 17 109,-1 1-1,0 22 0,-1-12-35,0 129 291,-3-86 161,1-74-556,0 1-1,0 0 1,0 0 0,0 0-1,-1 0 1,1 0 0,0 0-1,0 0 1,0 0 0,0 0-1,0 0 1,0 0 0,0 0-1,0 0 1,0 0 0,0 0-1,0 0 1,0 0 0,0 0-1,-1 0 1,1 0 0,0 0-1,0 0 1,0 0 0,0 0-1,0 0 1,0 0 0,0 0-1,0 0 1,0 0 0,0 0-1,0 0 1,0 0 0,-1 0-1,1 0 1,0 0 0,0 1-1,0-1 1,0 0 0,0 0-1,0 0 1,0 0 0,0 0-1,0 0 1,0 0 0,0 0-1,0 0 1,0 0 0,0 0-1,0 0 1,0 0 0,0 1-1,0-1 1,0 0 0,0 0-1,0 0 1,0 0-1,0 0 1,0 0 0,0 0-1,0 0 1,0 0 0,0 0-1,0 0 1,0 0 0,0 1-1,0-1 1,0 0 0,0 0-1,-2-9-4309,3-8-1214,3 0 1813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6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679 1 4992,'-17'7'2451,"15"-7"-2264,0 1 0,0 0 0,-1 0 0,1 0 0,0 0-1,0 0 1,1 1 0,-1-1 0,-3 3 0,-2 4 547,-1-1-1,0 0 1,-1-1 0,1 1 0,-1-2-1,-15 8 1,-65 23 1065,79-33-1599,-321 128 2312,210-78-2117,113-48-523,2-2-4010,9-3 1530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6.8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9 223 3072,'-1'0'129,"0"0"-75,1 0-1,0 0 1,-1-1-1,1 1 1,0 0-1,-1 0 1,1 0-1,0 0 0,-1 0 1,1-1-1,0 1 1,0 0-1,-1 0 1,1 0-1,0-1 1,0 1-1,-1 0 1,1 0-1,0-1 0,0 1 1,0 0-1,-1-1 1,1 1-1,0 0 1,0 0-1,0-1 1,0 1-1,0 0 1,0-1-1,0 0 1,1 0 690,0-1 0,1 0 0,-1 1 0,1 0 0,0-1 0,-1 1 0,1 0 0,0 0 0,0 0 0,3-1 0,33-15 1429,36-5-880,138-20 0,134-2-552,105 0-928,5 25 753,-396 22-331,-39-2-65,-1 0-1,1-1 1,0-1-1,21-4 1,-40 5-316,-1 0 1,0 0 0,0-1 0,0 1-1,0-1 1,0 1 0,1-1-1,-1 1 1,0-1 0,0 1 0,1-2-1,-10-2-5491,-1 7 2805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5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26 530 4224,'-15'9'1365,"14"-8"-1325,0-1 0,1 1 0,-1-1 0,1 1 0,-1-1 0,1 1 0,-1-1 0,1 1 0,-1-1 0,1 1 0,0 0 0,-1-1 0,1 1 0,0 0 0,0 0 0,-1-1 0,1 1 0,0 0 0,0-1 0,0 1 0,0 1 0,0 0 221,-1 1 191,1-1-1,-1 0 1,1 1 0,0-1-1,0 1 1,0-1-1,0 0 1,0 1-1,1-1 1,-1 0-1,1 1 1,0 2-1,3 14 5530,1-26-2888,0 1-2699,0-1 0,-1 1 1,1-1-1,-1 0 0,-1 0 0,1-1 0,-1 1 1,3-13-1,-1 4-33,9-20 147,44-130 968,4-80-745,-59 235-645,0 1 1,0-1 0,7-15-1,-10 25-85,0 1-1,0 0 1,0 0-1,0 0 0,0 0 1,0-1-1,0 1 0,0 0 1,0 0-1,0 0 1,1 0-1,-1-1 0,0 1 1,0 0-1,0 0 0,0 0 1,0 0-1,0-1 1,0 1-1,0 0 0,1 0 1,-1 0-1,0 0 0,0 0 1,0 0-1,0 0 1,0 0-1,1-1 0,-1 1 1,0 0-1,0 0 0,0 0 1,0 0-1,1 0 1,-1 0-1,0 0 0,0 0 1,0 0-1,0 0 0,1 0 1,-1 0-1,0 0 1,0 0-1,0 0 0,0 0 1,1 0-1,-1 0 0,0 1 1,0-1-1,0 0 1,0 0-1,1 0 0,-1 0 1,0 0-1,0 0 0,0 0 1,0 1-1,0-1 1,0 0-1,0 0 0,1 0 1,-1 0-1,0 0 0,0 1 1,5 13-153,-4-11 173,11 35 35,24 89 14,-33-108-51,0-1 0,-1 1 0,0 0 0,-2 0 0,-2 21 0,0-21 71,0 1 0,-2 0-1,0-1 1,-1 0 0,-2 0 0,-11 27 0,16-43-53,0 0-1,1 0 0,-1 0 1,0-1-1,-3 4 1,4-5-27,0 0 1,0-1-1,0 1 1,1 0-1,-1-1 1,0 1-1,0-1 0,0 1 1,0-1-1,0 0 1,0 1-1,0-1 1,0 0-1,0 0 0,0 0 1,0 0-1,0 0 1,0 0-1,0 0 1,0 0-1,0 0 1,0 0-1,-2-1 0,0 0 1,0-1 0,-1 0 0,1 0 1,0 0-1,0 0 0,0-1 0,1 1 0,-1-1 0,1 1 0,-1-1 0,-2-5 0,1 3-37,1 0 1,0 0 0,1 0 0,-1 0 0,1 0 0,0-1-1,-2-5 1,4 10 19,0 0 1,0 0-1,0 1 0,0-1 0,0 0 0,0 0 1,0 1-1,0-1 0,0 0 0,0 0 0,0 1 1,1-1-1,-1 0 0,0 0 0,0 1 1,1-1-1,-1 0 0,0 1 0,1-1 0,-1 1 1,1-1-1,-1 0 0,1 1 0,-1-1 1,1 1-1,-1-1 0,1 1 0,0-1 0,0 1 1,3-2-28,0 0 1,0 1-1,0-1 1,7 0-1,-4 0 22,63-12-115,81-6-1,-80 12 50,31-3 85,55-8 48,-156 18-55,-1 1 0,1 0 1,-1 0-1,1 0 1,-1 0-1,1 0 0,-1 0 1,0 0-1,1 0 0,-1 0 1,1 0-1,-1 0 0,1 0 1,-1 0-1,1 1 0,-1-1 1,1 0-1,-1 0 0,1 0 1,-1 1-1,0-1 0,1 0 1,-1 0-1,0 1 0,1-1 1,-1 0-1,0 1 0,1-1 1,-1 0-1,0 1 0,1-1 1,-1 1-1,0-1 1,0 1-1,0-1 0,1 0 1,-1 1-1,0-1 0,0 1 1,0 0-1,-2 23 62,0-14-53,-6 46-33,-2 17-2,10-67 21,-2 12 58,1 0 0,1 0 0,0 0 0,2 0 0,5 27 0,-1-31 66,-6-13-113,1-1-1,-1 0 1,0 0 0,1 1-1,-1-1 1,0 0-1,1 0 1,-1 1-1,0-1 1,1 0-1,-1 0 1,0 0-1,1 0 1,-1 1-1,0-1 1,1 0 0,-1 0-1,1 0 1,-1 0-1,0 0 1,1 0-1,-1 0 1,1 0-1,-1 0 1,0 0-1,1 0 1,-1 0-1,0-1 1,1 1-1,-1 0 1,1 0 0,-1 0-1,0 0 1,1-1-1,-1 1 1,0 0-1,1 0 1,-1-1-1,0 1 1,0 0-1,1 0 1,-1-1-1,0 1 1,0 0 0,1-1-1,1-3 38,1 1-1,-1-1 0,0 0 1,0 0-1,0 0 1,0 0-1,-1 0 1,0 0-1,2-8 1,0-5 53,1-22 0,-3 10-172,-1 1-1,-2-1 1,-1 1-1,-1 0 1,-14-54-1,16 77 25,1 1 0,-1 0 1,0 0-1,0 0 0,0 0 0,0 0 0,-1 0 0,1 0 0,-1 1 1,0-1-1,0 1 0,-1 0 0,1 0 0,-5-3 0,47 12 558,9-5-410,0-3 1,0-1-1,89-18 0,-9-11-4054,-45 1-4517,-39 14 4469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7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36 183 2656,'-3'-4'9986,"4"4"-9839,10-10 2212,18-9-2083,180-108 1025,-203 124-1304,1-1 1,-1 1-1,1 0 1,0 0-1,12-3 1,-17 6 6,-1-1 1,1 1 0,0 0 0,-1 0 0,1 0-1,0 0 1,-1 0 0,1 1 0,-1-1 0,1 0-1,0 1 1,-1-1 0,1 1 0,-1-1 0,1 1 0,-1 0-1,1 0 1,-1-1 0,0 1 0,1 0 0,-1 0-1,0 1 1,0-1 0,0 0 0,0 0 0,0 0-1,0 1 1,0-1 0,0 1 0,0-1 0,0 2-1,2 4 42,-1 0-1,0 0 1,0 0-1,-1 0 1,0 0-1,0 1 1,-1-1-1,0 0 1,0 0-1,0 1 1,-1-1-1,0 0 1,-1 0-1,0 0 1,-3 9-1,1-5 40,-1 1-1,0-1 1,0 0-1,-2 0 1,1-1-1,-1 1 0,-1-2 1,-11 13-1,-15 8 255,-1-1-1,-64 39 0,61-43-345,13-8 192,12-7-168,-1 0-1,-19 8 1,17-13 259,10-4 156,6-1-424,0 0 1,0 0-1,0 0 0,0 0 1,0 0-1,0 0 0,0 0 1,0 0-1,0 0 0,0 0 1,0 0-1,0 0 0,0 0 1,0 0-1,0 0 0,0 0 1,0 0-1,0-1 0,0 1 1,0 0-1,0 0 0,0 0 1,0 0-1,0 0 0,0 0 1,0 0-1,0 0 0,0 0 1,0 0-1,0 0 0,0 0 1,0 0-1,0 0 0,0 0 1,0 0-1,0 0 0,0 0 1,0 0-1,0 0 0,0 0 1,0 0-1,0 0 0,0 0 1,0 0-1,0 0 0,0 0 1,0 0-1,0 0 0,0 0 1,0 0-1,0-1 0,9-5 265,-1 0-189,0 1-1,1 0 1,0 0-1,0 1 0,12-4 1,-5 3-72,0 1 0,0 1 0,1 1 0,-1 0 1,1 1-1,32 2 0,-15 1 2,-25-2-34,0 0 0,0 1 0,0 0 1,10 3-1,-4 1 82,-1 0 0,27 15 1,-6-2 240,-35-17-319,1-1-1,-1 0 0,1 1 1,-1-1-1,1 0 0,-1 0 1,1 1-1,-1-1 0,1 0 1,-1 0-1,1 0 0,-1 0 1,1 0-1,-1 0 1,1 0-1,-1 0 0,1 0 1,0 0-1,-1 0 0,1 0 1,-1 0-1,1 0 0,-1 0 1,1 0-1,-1-1 0,1 1 1,0 0-1,1-13-4788,-1-3 530,8 3 1038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18.7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78 5632,'-6'2'2250,"12"3"-143,-3 1-1433,0 1-1,-1-1 1,1 0 0,-1 1-1,-1-1 1,1 1 0,0 13-1,-1-7-236,-1 1-1,-1-1 1,-2 15 0,3 3 448,1-33-638,0-1 0,1 0 1,0 0-1,0 1 0,0-1 0,0 1 0,0-1 0,0 1 1,1 0-1,-1 0 0,5-2 0,13-15-61,18-20-250,82-62 0,-119 99 61,1 1 0,0 0 0,0 0 1,0-1-1,1 1 0,-1 0 0,0 1 0,0-1 0,0 0 0,5 0 0,-6 1 6,0 0 0,0 0-1,-1 0 1,1 0-1,0 0 1,0 0-1,0 1 1,0-1-1,-1 0 1,1 1 0,0-1-1,0 0 1,0 1-1,-1-1 1,1 1-1,0-1 1,-1 1 0,1-1-1,0 1 1,-1 0-1,1-1 1,-1 1-1,1 0 1,-1 0 0,1-1-1,-1 1 1,1 0-1,-1 0 1,0-1-1,1 3 1,1 5 57,0 1-1,-1 0 1,2 17 0,0 5-38,1 27 693,-4-56-416,1-6 335,7-2-548,-1 0-1,0-1 1,0 0-1,0 0 1,-1-1-1,0 0 1,9-16-1,5-4-171,-3 3 59,-13 17 19,1 1 0,0 0 0,1 0 0,-1 0 0,1 0 0,1 1 0,-1 0 0,1 0 0,11-6 0,-17 11-10,1 1 0,-1-1 0,0 1 0,1 0 0,-1 0 0,1 0 0,-1 0 0,1 0 0,-1 0 0,0 0 0,1 0 0,-1 0 1,1 1-1,-1-1 0,0 0 0,1 1 0,-1-1 0,0 1 0,1 0 0,-1-1 0,0 1 0,0 0 0,0 0 0,0 0 0,1 0 0,-1 0 0,0 0 0,1 2 0,1 1 23,0-1 0,0 1 1,0 0-1,-1 0 0,0 0 0,0 0 0,3 8 0,-2 2 68,-1 0 0,-1 0 0,0-1 0,-2 25 0,0-7-1825,15-28-9207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21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8 2656,'5'-7'7450,"-5"8"-7198,0-1 0,0 1 0,0 0 0,-1-1 0,1 1 0,0 0 0,0-1 0,-1 1 0,1 0 0,0-1 0,0 1 0,-1 0 0,1-1-1,-1 1 1,0 0 113,-78 60 3112,72-55-3327,-75 69 1477,69-61-1328,0 1-1,0 0 1,-17 28-1,14-13 37,1 1 1,-18 53-1,-11 69 264,33-113-529,-4 25 316,2 1 1,3 0 0,-1 131-1,20-6 209,-4-152-440,1-1 0,2 0 1,14 37-1,-14-54-61,1 0 0,1-1 0,1 0 0,1-1 1,0 0-1,24 27 0,-16-24 30,2 0 0,0-1 1,2-1-1,31 21 0,-54-40-118,20 11-225,-20-12 102,-1 0 1,1 0-1,0 1 1,-1-1-1,1 0 0,0 0 1,-1 0-1,1 1 1,0-1-1,-1 0 0,1 0 1,0 0-1,-1 0 1,1 0-1,0 0 0,-1-1 1,1 1-1,0 0 1,-1 0-1,1 0 0,0-1 1,-1 1-1,1 0 1,0-1-1,-1 1 0,1 0 1,-1-1-1,1 0 1,1-1-543,-1 0 1,0-1-1,0 1 1,-1 0 0,1-1-1,0-3 1,3-7-1346,4-24-3778,1-3 1884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22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0 465 1728,'2'-6'12359,"1"-1"-6560,4-1-4598,3-4-3757,-4 5 3870,14-22-1068,-1-2-1,-1-1 1,14-35 0,-15 31-109,-16 34-129,15-27 81,-15 27-93,0 0 0,0 1 0,1-1 0,-1 1 0,0-1 1,1 1-1,-1-1 0,1 1 0,-1 0 0,1 0 0,-1 0 0,1 0 0,3-2 0,-4 3 8,-1 0-1,0 0 0,1 0 1,-1 1-1,1-1 0,-1 0 1,0 0-1,1 0 0,-1 0 1,1 0-1,-1 0 0,0 0 1,1 1-1,-1-1 0,0 0 1,1 0-1,-1 1 0,0-1 1,1 0-1,-1 0 0,0 1 1,0-1-1,1 0 0,-1 1 1,0-1-1,0 0 0,0 1 0,1-1 1,-1 1-1,0-1 0,0 1 1,5 15 119,-4-11-70,19 73 467,-14-50-293,1-1 0,19 47 0,-22-66-127,0 0 0,0 0 0,1 0 0,0-1 0,1 0 0,0 0 0,0 0 0,0-1 0,0 1 0,1-2 0,0 1 0,15 8 0,-17-11-32,0 0 0,0-1 0,0 1-1,0-1 1,0 0 0,0 0 0,0-1-1,1 0 1,-1 0 0,1 0 0,-1-1-1,1 1 1,-1-1 0,1 0 0,-1-1-1,10-1 1,-8-1-24,0 0 0,-1 0-1,1-1 1,0 1 0,-1-1-1,0-1 1,0 1 0,-1-1 0,1 0-1,-1-1 1,0 1 0,8-12-1,0-3-44,-1 0 0,16-38 1,76-217-160,-104 275 160,18-48-28,-16 43-9,0 1 1,1-1-1,0 1 1,0-1-1,0 1 1,0 0-1,6-5 1,-9 8 36,1 1 1,-1 0-1,0 0 1,0 0-1,1 0 1,-1-1-1,0 1 1,1 0-1,-1 0 1,0 0-1,0 0 1,1 0-1,-1 0 1,0 0 0,1 0-1,-1 0 1,0 0-1,1 0 1,-1 0-1,0 0 1,0 0-1,1 0 1,-1 0-1,0 0 1,1 0-1,-1 0 1,0 0-1,0 1 1,1-1-1,-1 0 1,1 0 0,8 11 64,3 16 7,-6-7-15,-1 0 0,0 1-1,1 29 1,-1-11-28,9 33 74,3 28-947,-17-68-3257,0-21-22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23.3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6720,'0'0'2170,"1"1"-1322,1 1-594,0 0-1,0 0 0,0 1 0,0-1 0,0 1 0,-1-1 0,1 1 1,-1-1-1,0 1 0,0 0 0,0 0 0,0 0 0,0 0 0,0 5 1,43 282 6634,-39-248-6214,10 391 1964,-16-319-2396,1 58-1037,1-154-2042,3-6 762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29.5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145 476 1984,'9'8'14224,"-27"-24"-11749,11 10-2123,0 0 0,-13-8 0,19 13-334,-1 0 0,1 1 1,-1-1-1,1 0 0,-1 0 0,1 1 1,-1-1-1,0 1 0,1 0 0,-1-1 1,0 1-1,1 0 0,-1 0 0,0 0 1,1 0-1,-1 0 0,0 1 0,1-1 1,-1 0-1,-1 1 0,-2 3 22,1 0 1,0 0-1,0 0 1,0 1-1,1-1 0,-5 7 1,5-7 22,1 1-1,-1-1 1,1 0 0,0 1 0,0-1 0,0 1-1,1 0 1,0-1 0,-1 1 0,2 0 0,-1 0-1,1 0 1,-1 0 0,1 0 0,1 0 0,-1 0 0,1-1-1,0 1 1,0 0 0,0 0 0,0 0 0,1-1-1,0 1 1,0-1 0,0 1 0,4 5 0,-3-6 39,0 1 1,1-1-1,-1 0 0,0 0 1,1 0-1,0-1 1,0 1-1,6 3 1,-9-6-68,1 0 1,0 0-1,0 0 1,0-1-1,0 1 1,0 0 0,-1-1-1,1 0 1,0 1-1,0-1 1,0 0 0,0 0-1,0 0 1,0 0-1,0 0 1,0-1-1,0 1 1,0-1 0,0 1-1,0-1 1,0 0-1,0 0 1,0 1 0,-1-1-1,1 0 1,1-2-1,7-4 136,-2-1 0,1 0-1,-1-1 1,12-15 0,-14 15-134,-1 1 0,0-1 0,0 0 0,-1 0 0,0 0 0,0-1 0,2-11 0,-1-1-19,-1 0 1,1-25 0,-3 14 14,-1 1 1,-2 0 0,-1 0 0,-2 0-1,-9-38 1,10 58-35,-1 0-1,0 1 1,-1 0-1,0-1 1,0 2-1,-1-1 1,-1 1-1,0 0 1,-10-11-1,13 16-82,-1 0 0,0 0 0,0 0 1,-1 1-1,1-1 0,-1 1 0,0 1 0,0-1 0,-1 1 0,1 0 0,-1 1 0,1-1 0,-1 1 1,0 1-1,0-1 0,0 1 0,-9 0 0,15 1-79,-1 0 1,1 0-1,0 0 0,0 0 1,-1 0-1,1 0 0,0 1 1,0-1-1,-1 0 0,1 1 1,0-1-1,0 1 0,0 0 1,0-1-1,0 1 0,0 0 0,0 0 1,0-1-1,0 1 0,0 0 1,0 0-1,0 0 0,0 0 1,1 0-1,-1 0 0,1 1 1,-1-1-1,0 0 0,1 0 1,0 0-1,-1 2 0,0 0-486,1 0 0,0-1-1,0 1 1,0-1 0,0 1 0,0 0-1,1-1 1,-1 1 0,1-1-1,0 1 1,0-1 0,0 1 0,0-1-1,0 1 1,2 3 0,10 10-2119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30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85 2560,'-12'-7'18335,"40"5"-17909,-1-2 0,43-10 0,-34 6-317,91-13 3,166-7 0,-203 27 90,-38 2-5540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31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257 475 2816,'0'0'917,"0"-9"7494,-2 8-7859,0 0 1,0 1-1,0-1 1,0 0-1,1 0 1,-1 0-1,-2-3 1,-9-4 765,3 6-912,1-1-1,-1 1 1,0 1-1,0 0 1,1 0 0,-1 1-1,0 0 1,-17 3-1,14-1-269,0 1 0,0 1-1,1 1 1,-1-1-1,-20 13 1,31-16-123,1 0 0,-1-1 1,0 1-1,1 0 0,0 0 0,-1 0 0,1 1 1,-1-1-1,1 0 0,0 0 0,0 1 0,0-1 1,0 1-1,0-1 0,0 1 0,0-1 0,1 1 1,-1 0-1,0-1 0,0 3 0,2-3 5,-1 0 0,0 1-1,0-1 1,0 0 0,1 0-1,-1 0 1,1 0-1,-1 1 1,1-1 0,-1 0-1,1 0 1,0 0 0,-1 0-1,1 0 1,0 0 0,0 0-1,0-1 1,0 1 0,0 0-1,0 0 1,0-1 0,0 1-1,0-1 1,0 1 0,0 0-1,0-1 1,0 0 0,3 1-1,2 1 69,0-1-1,0 0 0,0 0 1,0 0-1,0-1 0,0 0 1,0 0-1,0 0 0,0-1 1,0 0-1,0 0 0,0-1 1,0 0-1,-1 0 0,1 0 1,-1 0-1,1-1 0,-1 0 1,0 0-1,0-1 0,0 1 1,0-1-1,7-8 0,-5 3-20,0-1-1,-1 0 1,0 0-1,-1-1 1,0 0-1,0 0 1,-1 0-1,-1 0 1,0-1-1,0 0 1,1-17-1,-1-12 91,-4-78-1,0 109-148,1-2 6,0 1 0,-1 0 0,-1-1 0,0 1 0,-1 0 0,0 0-1,-5-13 1,3 11-217,2 5 1,0-1 1,-8-12-1,10 20 157,0-1 1,1 1 0,-1-1 0,0 1-1,0 0 1,0 0 0,-1 0-1,1 0 1,0-1 0,0 2 0,0-1-1,-1 0 1,1 0 0,0 0 0,-1 0-1,1 1 1,-1-1 0,1 1-1,-1-1 1,1 1 0,-3-1 0,3 1-43,0 1 0,1-1 1,-1 0-1,0 0 1,1 0-1,-1 1 0,0-1 1,1 0-1,-1 1 1,0-1-1,1 0 1,-1 1-1,1-1 0,-1 1 1,1-1-1,-1 1 1,1-1-1,-1 1 0,1-1 1,-1 1-1,1 0 1,0-1-1,-1 2 0,-5 15-1752,5-10 1088,0-1 1,1 0-1,0 0 1,0 1-1,0-1 1,1 0-1,-1 0 1,2 1-1,-1-1 1,1 0-1,0 0 1,0 0-1,0-1 1,1 1-1,0 0 1,0-1-1,1 0 1,-1 0-1,1 0 1,7 7 0,16 13-2059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32.4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107 109 4800,'-1'0'162,"0"0"0,-1 0 0,1 0 1,0-1-1,-1 1 0,1 0 0,0 0 0,0-1 1,-1 1-1,1-1 0,0 1 0,0-1 0,0 1 1,0-1-1,-1 0 0,0-1 0,2 2 71,-1 0 0,1-1 0,-1 1 0,1 0 0,-1 0-1,1 0 1,-1 0 0,0 0 0,1 0 0,-1 0 0,1 0 0,-1 0 0,1 0 0,-1 0 0,1 0-1,-1 0 1,0 0 0,0 0 18,0 1-1,1-1 0,-1 0 1,0 0-1,0 0 1,0 0-1,0 0 0,1 0 1,-1 0-1,0 0 1,0 0-1,0-1 0,0 1 1,1 0-1,-1 0 1,0-1-1,0 1 1,1-1-1,-1 1 0,0 0 1,0-2-1,-2 0 332,0 0 1,-1 0-1,1 0 0,0 1 1,0-1-1,-1 1 0,1 0 1,-1 0-1,-5-1 0,0 0 22,1-3 317,8 3-738,3 3-103,-1-1-54,0 0 1,-1 1 0,1-1 0,0 0 0,0 0 0,0 0-1,0 0 1,-1-1 0,1 1 0,3-1 0,4-1 67,162-16 791,-130 12-962,0-1-1,49-16 0,-34 8 39,-56 15 35,0 0-1,1 0 1,-1 0-1,0 0 1,0 0-1,0 0 1,0 0-1,1 0 1,-1 0-1,0 0 1,0 0-1,0 0 1,0 0-1,0 0 1,1 0 0,-1 1-1,0-1 1,0 0-1,0 0 1,0 0-1,0 0 1,1 0-1,-1 0 1,0 0-1,0 1 1,0-1-1,0 0 1,0 0-1,0 0 1,0 0-1,0 0 1,0 1-1,1-1 1,-1 0-1,0 0 1,0 0-1,0 0 1,0 1-1,0-1 1,0 0-1,0 0 1,0 0-1,0 0 1,0 1 0,0-1-1,0 0 1,0 0-1,-1 0 1,1 0-1,0 1 1,0-1-1,0 0 1,0 0-1,0 0 1,-7 18 6,-12 18-51,7-20 48,-1-2 1,0 0-1,-1 0 0,-21 15 1,33-27-2,-31 24 16,-1-2 0,-54 29 0,59-37 14,1 2 0,0 0 0,-24 23 0,50-39 35,-1 0-1,1 0 1,-1 1-1,1-2 1,-1 1-1,-5 3 1,16-4-23,-1 0 1,1 0-1,0 0 1,0-1 0,-1 0-1,1-1 1,10-1 0,5-1 50,57-5 158,41-2-18,-81 7-212,-22 1-82,0 0-1,26 3 1,-16-1-350,-15 0-10832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32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0 5152,'-13'0'2336,"5"0"-2048,3 0 1984,10 0 1792,3 0-2336,5 5-1025,14-5 353,9 4-608,9-4-64,0 0-224,0 0-160,0 3-32,-4-6-384,-6 3 192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5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19 594 6720,'-15'32'2948,"15"-30"-2708,-1 0-1,0-1 1,1 1-1,-1 0 0,1 0 1,0-1-1,-1 1 0,1 0 1,0 0-1,0-1 0,0 1 1,0 0-1,0 0 1,1 0-1,0 3 0,-1-5-96,1 0 0,-1 1-1,1-1 1,0 0 0,-1 1-1,1-1 1,-1 0 0,1 0-1,0 0 1,-1 1-1,1-1 1,-1 0 0,1 0-1,0 0 1,-1 0 0,1 0-1,0 0 1,-1 0 0,1 0-1,-1 0 1,1 0 0,0-1-1,-1 1 1,1 0 0,-1 0-1,1-1 1,-1 1 0,1 0-1,0-1 1,-1 1 0,1-1-1,4-1 600,3-1-364,0-1 1,-1 1-1,0-1 1,1-1-1,-1 1 0,9-9 1,40-39 853,-29 25-724,85-71 614,48-49 161,-132 118-865,-2-2-1,-1 0 0,26-45 1,-41 57-261,-2 5-86,-7 12-93,-2 6-56,-5 17 76,1 1 1,1 0 0,-1 23-1,4-30 85,1 1 1,0-1-1,5 28 0,-4-37-43,1 0-1,-1 0 0,1 0 0,0-1 0,1 1 1,-1-1-1,1 1 0,0-1 0,0 0 0,1 0 0,0 0 1,5 6-1,-8-11-7,0 1 0,0-1 0,-1 1 0,1-1 0,0 1 1,0-1-1,0 0 0,0 1 0,0-1 0,0 0 0,0 0 0,-1 1 1,1-1-1,0 0 0,0 0 0,0 0 0,0 0 0,0 0 0,0 0 1,0-1-1,0 1 0,0 0 0,0 0 0,0-1 0,-1 1 0,1-1 0,0 1 1,0-1-1,0 1 0,1-2 0,2-1 81,1-1 1,-1 1-1,7-9 1,-10 11-92,19-25 207,-1 0 0,25-47 0,-23 38-191,5-9 37,-5 6-142,35-45 0,-54 81 27,0-1 0,0 1 0,1-1 0,-1 1-1,1 0 1,-1 0 0,5-3 0,-6 5 33,0-1 1,0 1-1,-1 0 0,1 0 1,0-1-1,0 1 1,0 0-1,-1 0 1,1 0-1,0 0 0,0 0 1,0 0-1,0 0 1,-1 0-1,1 0 1,0 0-1,0 1 0,0-1 1,-1 0-1,1 0 1,0 1-1,0-1 1,-1 1-1,1-1 0,0 1 1,0-1-1,-1 1 1,1-1-1,-1 1 0,1-1 1,-1 1-1,2 1 1,1 2-9,-1 1 1,1-1-1,-1 1 1,0 0 0,0 0-1,0 0 1,-1 0-1,1 0 1,-1 0 0,-1 0-1,1 7 1,0 3-10,-1-1 0,-3 29-1,1-33 37,0 0 0,0 0-1,-1-1 1,0 1-1,-1 0 1,0-1-1,0 0 1,-6 9-1,6-12 35,0-1-1,0 0 0,-1 0 1,1 0-1,-1 0 0,0-1 1,0 1-1,-1-1 0,1-1 1,-1 1-1,0-1 0,-12 5 1,14-7-21,0 0 0,0 0 1,0 0-1,0-1 0,0 1 1,-7-1-1,10 0-12,-1 0 0,1 0 0,0 0 0,0-1 0,0 1 0,-1 0 0,1 0 0,0-1 0,0 1 0,0 0 0,0-1 0,-1 1 0,1-1 0,0 0 0,0 1 0,0-1 0,0 0 0,0 0 0,0 1 0,1-1 0,-1 0 0,0 0 0,0 0 0,1 0 0,-1 0 0,0-2 0,0 2-15,1 1-1,0-1 1,0 0 0,0 1 0,0-1 0,0 0 0,0 1 0,0-1-1,0 0 1,0 1 0,0-1 0,1 0 0,-1 1 0,0-1 0,0 0-1,1 1 1,-1-1 0,0 0 0,1 1 0,-1-1 0,1 1 0,-1-1-1,0 1 1,1-1 0,-1 1 0,1-1 0,0 1 0,-1 0 0,1-1-1,-1 1 1,2-1 0,23-8-146,-23 9 130,52-11-1455,85-7 0,-105 15-1015,8 1 322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48.0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 2144,'0'0'97,"-1"0"0,1 0-1,0 0 1,0-1 290,0 1-290,0 0 0,0 0 0,-1 0 0,1 0-1,0 0 1,0 0 0,0 0 0,0 0 0,0 0 0,-1 0-1,1 0 1,0 0 0,0-1 0,0 1 0,0 0-1,0 0 1,-1 0 0,1 0 0,0 0 0,0 1-1,0-1 1,0 0 0,-1 0 0,1 0 0,0 0 0,0 0-1,0 0 1,0 0 0,0 0 0,0 0 0,-1 0-1,1 1 292,0-1-292,0 0 1,0 0 0,0 0 0,0 0 0,-1 0 0,1 0-1,0 1 1,0-1 52,0 1-1,0-1 1,-1 0-1,1 0 1,0 1 0,-1-1-1,1 0 1,0 1-1,-1-1 1,1 0 0,0 0-1,-1 0 1,1 1-1,0-1 1,-1 0-1,1 0 1,-1 0 0,1 0-1,0 0 1,-1 0-1,-1 1 1091,2 0-1186,-1-1 0,1 0 0,0 0 0,0 0 0,0 0 0,0 1 0,0-1 0,0 0 0,0 0 0,-1 0 1,1 0-1,0 0 0,0 1 0,0-1 0,0 0 0,-1 0 0,1 0 0,0 0 0,0 0 0,0 0 0,0 0 0,-1 0 0,1 0 0,0 0 0,0 0 0,0 0 0,-1 0 0,1 0 0,0 0 0,0 0 0,0 0 0,0 0 0,-1 0 0,1 0 0,0 0 0,0 0 0,0 0 0,-1 0 0,5 1 2755,25 8-2534,-1-5-164,0-1-1,-1-1 0,43-4 0,-17 1-226,45-4 112,-62 5-79,-18 0 296,-18 0-137,10 1 373,-19 11-278,8-10-189,-1 1 0,1-1 0,-1 0 0,0 1 0,1-1 0,-5 3 0,-46 30 120,-86 43 1,113-66-79,17-9-22,-1 2-1,1-1 1,0 1-1,0 0 1,-10 8-1,13-9-33,1 0 0,-2-1-1,-8 5 1,10-6 52,-1 0 0,1 1 1,0 0-1,-6 4 0,-5 1-275,16-8 400,-7 3-49,3-1-257,7-2 176,41 3 706,30-8-294,52-5-100,-82 8-202,-34 2-136,0-1 0,-1 1 1,1-2-1,0 0 0,16-4 0,1-3-2195,-7 8-2460,-3 3 1995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0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14 248 2656,'-13'-2'16853,"41"-34"-16053,52-51 0,-62 70-849,0 1 0,1 0 0,1 2 0,39-22-1,-59 36 37,1-1-1,0 1 1,-1-1-1,1 1 0,-1 0 1,1 0-1,0-1 1,-1 1-1,1 0 1,0 0-1,-1 0 0,1 0 1,0-1-1,-1 1 1,2 1-1,3 11-128,-4-8 149,2 11 26,0 0-1,-2 1 1,0 20 0,1 11-52,3 27 84,7 72-1,-8-119 98,1 0 1,1-1-1,12 34 1,-16-56-105,-1 0 0,1 0 0,1 0 0,-1 0 0,0-1 0,1 1 0,3 3 0,-4-5-10,-1-1 0,1 0-1,-1 1 1,1-1 0,0 0-1,-1 0 1,1 0 0,0 0-1,0 0 1,0 0 0,0 0-1,0-1 1,0 1 0,0-1-1,0 1 1,3-1 0,0 0 53,0-1 0,0 1 0,0-1 0,-1-1 0,1 1 0,0 0 1,-1-1-1,1 0 0,-1 0 0,0-1 0,7-4 0,4-4 63,26-26 0,15-23-3,76-105 0,-76 90-72,-14 19-37,65-76-403,-105 130 331,-1 1 0,1-1 0,-1 1 0,1-1 0,-1 1 0,1 0 0,0 0 0,-1 0 0,1 0 0,0 0 0,0 0 0,0 1-1,0-1 1,0 1 0,0-1 0,0 1 0,0 0 0,0-1 0,2 1 0,-1 1 5,0-1 0,-1 1-1,1 0 1,-1-1 0,1 1-1,-1 0 1,1 1 0,-1-1-1,1 0 1,-1 1 0,0-1-1,4 4 1,0 2-2,0-1 0,0 1 0,0 0 0,-1 1 0,0-1 0,-1 1 0,6 13 0,2 6-171,-1 1 0,-2 1 1,0-1-1,7 59 0,-13-71-1479,0 1-3492,-3-14 3058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1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19 3712,'-13'-10'2114,"9"4"-561,4 6-1501,0 0 0,0 0 0,0-1 0,0 1-1,0 0 1,0 0 0,0 0 0,0 0 0,0 0 0,0 0-1,0 0 1,0 0 0,0-1 0,0 1 0,1 0 0,-1 0-1,0 0 1,0 0 0,0 0 0,0 0 0,0 0 0,0 0-1,0 0 1,0 0 0,0 0 0,0-1 0,0 1 0,1 0-1,-1 0 1,0 0 0,0 0 0,0 0 0,0 0 0,0 0-1,0 0 1,0 0 0,0 0 0,1 0 0,-1 0 0,0 0-1,0 0 1,0 0 0,0 0 0,0 0 0,1 8 3753,7 9-2928,-4-8-531,0 1-1,-1-1 1,0 1-1,-1 0 1,3 18 0,-1 56 722,-3-62-813,13 532 2897,17-246-3584,-26-287-768,-5-21 1142,0 0-1,0 0 1,0 0-1,0 0 1,0 0-1,0 1 0,0-1 1,0 0-1,0 0 1,0 0-1,1 0 1,-1 0-1,0 1 1,0-1-1,0 0 0,0 0 1,0 0-1,0 0 1,0 0-1,0 0 1,1 0-1,-1 0 1,0 0-1,0 1 0,0-1 1,0 0-1,0 0 1,0 0-1,1 0 1,-1 0-1,0 0 0,0 0 1,0 0-1,0 0 1,0 0-1,1 0 1,-1 0-1,0 0 1,0 0-1,0 0 0,0 0 1,0 0-1,1 0 1,-1 0-1,0 0 1,0 0-1,0-1 1,0 1-1,0 0 0,1 0 1,6-7-2059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2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7 4064,'2'-6'7259,"-1"14"-3439,-2-1-4126,-1 8 900,-1-1 0,0 0 1,-1 0-1,-1 0 0,0 0 0,-1-1 1,-11 19-1,-6 3 224,-34 42 0,46-64-691,-20 28-187,3 1-1,-39 75 1,67-118-13,0 1 0,0 0 0,0 0 0,0 0 0,0-1 0,0 1 0,0 0 0,0 0 1,0-1-1,-1 1 0,1 0 0,0 0 0,0 0 0,0 0 0,0-1 0,0 1 0,-1 0 0,1 0 1,0 0-1,0 0 0,0 0 0,0-1 0,-1 1 0,1 0 0,0 0 0,0 0 0,-1 0 0,1 0 0,0 0 1,0 0-1,0 0 0,-1 0 0,1 0 0,0 0 0,0 0 0,-1 0 0,1 0 0,0 0 0,0 0 1,-1 0-1,1 0 0,0 0 0,0 0 0,0 0 0,-1 0 0,1 1 0,0-1 0,0 0 0,0 0 0,-1 0 1,1 0-1,0 0 0,0 1 0,0-1 0,0 0 0,0 0 0,-1 0 0,1 1 0,0-1 0,0 0 1,0 0-1,0 0 0,0 1 0,0-1 0,0 0 0,0 1 0,-1-5-958,0 1 0,0 0 0,0-1-1,1 1 1,0-6 0,1-15-3710,6 2 1557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2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0 8128,'-4'2'3842,"8"1"-1718,12 6-443,-13-8-1387,27 10 1146,0-1 1,51 9-1,-53-13-1089,183 49 1313,-172-44-1329,-37-10-643,1-1 0,0 1-1,0-1 1,0 0-1,0 0 1,-1 0 0,1 0-1,0-1 1,0 1-1,0-1 1,5-1-1,1-1-1387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2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639 0 6144,'-27'7'3281,"24"-7"-2964,0 0 0,0 1-1,1-1 1,-1 1 0,0 0-1,1 0 1,-1 0-1,1 0 1,-5 3 0,-13 7 693,0-1 1,0-1 0,-1-1-1,0-1 1,-38 8-1,-124 24 622,-19 6-1978,173-41-2886,24-4 1531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3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6656,'3'46'6560,"9"40"-2392,-6-46-2673,3 13-411,6 57-290,-13-97-724,0 1 1,4 16 0,1 1-1537,-3-19 586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4.9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80 2976,'4'-3'17264,"1"2"-15177,4 1-3958,0 0 2582,242-30 932,-149 26-1672,29-2 202,-89 6-4,-16 1 46,-22-1-185,0 0 0,1-1 1,-1 1-1,0-1 0,1 0 0,-1 0 1,0 0-1,7-3 0,-10 4 110,-1 0-131,0 0 1,1 0-1,-1 0 0,0 0 1,1 0-1,-1 0 0,0 0 1,1 0-1,-1-1 0,0 1 1,1 0-1,-1 0 0,0 0 1,0 0-1,1 0 0,-1-1 1,0 1-1,1 0 0,-1 0 1,0 0-1,0-1 0,0 1 1,1 0-1,-1-1 0,0-2-209,-5 2-1644,-10-2-1626,3-7-3757,0 5 2246,-1 3 1600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6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48 240 3232,'-3'2'364,"1"-1"1,-1 1-1,1 0 1,0 0-1,0 0 1,0 0-1,0 0 0,0 1 1,0-1-1,0 0 1,1 1-1,-1-1 1,1 1-1,-2 4 0,-3 10 1512,-3 9 229,9-25-1937,0 0 0,-1 0 1,1 0-1,0 0 0,0 0 0,-1 1 0,1-1 1,0 0-1,0 0 0,0 0 0,1 0 0,-1 0 1,0 0-1,0 0 0,2 3 3056,3-12-2736,0 0 1,0 0-1,1 1 0,0 0 0,1 0 1,13-12-1,51-34-121,-52 40-93,-6 4-196,1 1 1,0 0 0,30-12-1,-43 20-68,0-1 0,1 1 1,-1 0-1,1 0 0,-1-1 0,1 1 0,-1 0 0,1 0 0,-1 0 0,1 0 0,-1 1 0,1-1 0,-1 0 0,1 1 0,-1-1 0,0 1 1,1-1-1,-1 1 0,0 0 0,1-1 0,-1 1 0,0 0 0,0 0 0,0 0 0,1 0 0,-1 0 0,0 0 0,0 0 0,-1 1 1,1-1-1,0 0 0,0 0 0,-1 1 0,1-1 0,0 0 0,0 3 0,1 3 10,1 1-1,-1 0 1,0 0 0,-1-1-1,2 16 1,7 86-33,-7-93 101,0 0 0,1-1 0,1 1 0,12 26 0,-17-40-31,1 0-1,0 0 1,0-1 0,0 1 0,0 0 0,1-1 0,-1 1 0,0-1 0,1 1 0,-1-1 0,1 0-1,-1 0 1,4 2 0,-4-2-24,0-1-1,1 0 1,-1 0-1,0 1 1,0-1 0,0 0-1,0 0 1,1 0-1,-1 0 1,0-1-1,0 1 1,0 0-1,0 0 1,0-1 0,1 1-1,-1-1 1,0 1-1,0-1 1,0 1-1,0-1 1,0 1 0,0-1-1,0 0 1,0-1-1,90-83 638,-42 36-593,117-95-77,-23 22 43,-79 62-193,-62 58 133,-1 0 0,1 1-1,0-1 1,0 1 0,-1-1-1,1 1 1,0 0 0,0-1-1,0 1 1,0 0-1,1 0 1,-1 1 0,0-1-1,0 0 1,5 0 0,-5 1 7,0 0 1,0 0-1,0 1 1,-1-1-1,1 1 1,0-1-1,0 1 1,0-1 0,0 1-1,0 0 1,-1 0-1,1 0 1,0 0-1,2 3 1,3 3 6,0 0 0,-1 1-1,1 0 1,-2 0 0,9 16 0,-10-17 15,6 10-2,-2 1 0,0 0 0,-1 0 0,0 0 0,6 34 0,-11-37-1196,0 0-1,0 18 1,-5-12-3193,3-10 2588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7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13 4800,'0'-1'351,"-1"0"0,0 1-1,0-1 1,0 1 0,0-1 0,1 0 0,-1 0 0,0 0-1,1 1 1,-1-1 0,1 0 0,-1 0 0,0-2 0,-15 5 5745,9 4-5531,0 0 0,0 1 1,0-1-1,0 2 1,-5 7-1,-1 1-48,7-9-291,1 0 0,0 0 0,1 1 0,0-1 0,0 1 0,0 0 0,1 0 0,-4 15 0,2 5 252,-4 40 0,6-44-332,-23 360 1338,22-315-1230,2 165 194,3-126-6672,7-94 1375,-1-4 2061,2 6 794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5:5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93 9728,'-32'-40'4384,"24"24"-3808,3 7-384,10 6-224,0-10-1376,3 1 768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8.9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84 3328,'4'-8'834,"1"1"-1,-1-1 1,10-8 0,-10 10 162,1 0-1,-1 0 1,5-9-1,-1 3 3323,-9 27-707,-1-2-3359,-2 10-36,0-1-1,-2 0 1,0 0-1,-1-1 1,-2 0-1,0 0 1,-1 0-1,-1-2 1,0 1 0,-2-1-1,-29 33 1,25-34-486,-1 0 1,0-2 0,-34 25-1,33-25-6967,18-13 5563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9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21 5312,'-11'-5'697,"6"2"-135,0 0-1,-1 1 1,1-1 0,0 1 0,-1 1-1,-11 0 3555,20 6-2438,11 11-607,-10-12-633,4 3-70,0 1-1,1-1 1,0 0-1,17 9 1,44 19 858,-18-10-605,155 86 515,-193-103-4010,-9-6 1268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5:59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710 1 7872,'-15'-1'1153,"0"2"0,1 0 0,-1 1 0,-15 3 0,9 2 0,0 1 1,-21 11-1,19-8-432,-36 12-1,-119 24 517,100-33-1003,-36 8-52,76-16-216,32-6-390,0 1 0,1 0 0,-1 0 0,0 0 0,1 1 0,-7 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0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 6144,'-7'-6'2460,"9"15"312,0-2-2260,62 323 6434,-57-287-6495,5 10-170,18 52 0,-26-92-235,-2-7-8,0 0-1,0-1 1,1 1 0,-1-1 0,6 7-1,4 2-2647,-4-8 1005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1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399 626 6656,'-2'-4'1018,"-1"1"1,1 0-1,-1 0 1,1 0 0,-1 0-1,-7-4 1,4 3-301,0 0 1,0 0 0,-10-3-1,5 2-178,0 2 0,0-1 0,-1 2 0,-16-3-1,18 4-414,-1 1-1,0 0 0,0 1 0,0 0 0,0 1 0,1 0 0,-1 0 0,-15 7 0,10-3-123,0 2 0,1-1-1,-1 2 1,-23 18-1,34-24-24,0 1-1,1 0 0,0 0 0,0 0 0,0 0 1,1 1-1,-1 0 0,1 0 0,0 0 0,0 0 0,-3 10 1,4-11 57,1 0 0,1 1 0,-1-1 0,0 0 0,1 0 0,0 0 1,0 1-1,0-1 0,1 0 0,-1 0 0,1 1 0,0-1 0,0 0 1,1 0-1,-1 0 0,1 0 0,3 4 0,-3-4 46,1 0 1,0 0-1,-1-1 1,2 1-1,-1-1 1,0 0-1,8 6 0,-9-7-32,0-1 0,1 0 0,-1 1 0,0-1 0,1 0 0,-1 0 0,1 0 0,-1 0 0,1-1 0,-1 1 0,1-1 0,0 1 0,-1-1 0,1 0 0,4 0 0,-3-1 21,0-1 1,1 1-1,-1-1 1,0 0 0,0 0-1,0 0 1,0-1-1,0 0 1,6-5-1,31-35 9,-35 36-61,15-19 240,35-57 0,-46 69-200,-2-1-1,0 1 0,-1-2 1,0 1-1,-1-1 0,-1 0 1,4-19-1,-6 9 42,-1 0 0,-1 0 0,-1 0-1,-2 0 1,-7-42 0,3 37-105,-1 0-1,-2 0 1,-14-33-1,17 49-143,-1 1-1,0 0 0,-1 1 1,0 0-1,-1 0 0,-1 1 1,0 0-1,-14-13 0,23 24 86,0 0 0,-1 0-1,1 0 1,0 0 0,0 0 0,-1 1-1,1-1 1,0 0 0,-1 1-1,1-1 1,-1 1 0,1-1-1,-1 1 1,1-1 0,-1 1 0,1 0-1,-1 0 1,-2 0 0,3 0-91,-1 1 1,1-1 0,0 1 0,0-1-1,-1 1 1,1 0 0,0-1 0,0 1-1,0 0 1,0 0 0,0 0 0,0 0-1,0 0 1,0 0 0,0 0 0,-1 3-1,-1 0-388,1 0-1,0 1 0,1-1 0,-1 1 0,1 0 0,0-1 0,0 1 0,0 0 0,0 0 0,1 8 1,4 25-3182,5 2 1264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1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12 228 5888,'0'0'149,"-1"0"0,1 0 0,-1 0 0,0 0 0,1 0 0,-1 0 0,1-1 0,-1 1 0,1 0 0,-1 0 0,0-1 0,1 1-1,-1 0 1,1 0 0,0-1 0,-1 1 0,1-1 0,-1 1 0,1 0 0,-1-2 0,1 2 36,1-1 0,-1 1-1,1-1 1,0 1 0,-1-1 0,1 1-1,-1-1 1,1 1 0,0-1-1,0 1 1,-1 0 0,1-1-1,0 1 1,-1 0 0,1 0 0,0-1-1,1 1 1,167-51 5434,96-20-3308,33 15-1315,8 22-3919,-293 32 2541,-6 2-1019,0-1 0,0 1-1,12 1 1,-5 4-940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2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464 394 5728,'0'-2'753,"0"-1"0,0 1 0,0-1 0,0 1 0,-1-1 0,1 1 0,-1-1 0,-1-3 0,1 5-548,0 0 1,1 0-1,-1 0 0,0 0 0,0 0 1,0 0-1,0 0 0,0 0 0,0 1 1,0-1-1,0 0 0,0 1 0,0-1 1,-1 1-1,1-1 0,0 1 1,0 0-1,0-1 0,-1 1 0,1 0 1,0 0-1,-2 0 0,1 0-93,-4-1 106,-1 1 0,1 0-1,0 0 1,0 0 0,-12 3 0,-4 2 100,0 1 0,0 2 1,1 0-1,0 1 1,-39 23-1,30-13-76,1 2 1,1 1-1,-30 31 1,48-44-148,1 1-1,0 1 1,1-1 0,-13 21 0,19-27-59,0 0 0,0 0 1,1 0-1,-1 0 0,1 0 0,0 0 1,0 1-1,0 5 0,1-7 2,0-1-1,1 1 1,-1-1 0,0 1-1,1-1 1,-1 0 0,1 1-1,0-1 1,0 1-1,0-1 1,0 0 0,0 0-1,1 0 1,-1 0 0,3 4-1,-1-4 6,-1 1-1,1-1 1,0 0-1,0 0 1,0 0-1,0-1 1,0 1-1,0-1 1,1 1-1,-1-1 1,0 0-1,1 0 1,-1-1 0,1 1-1,-1-1 1,1 0-1,-1 0 1,1 0-1,-1 0 1,6-1-1,1-1 21,0 0 0,0 0 0,-1-1 0,1 0 0,-1-1 0,12-6 0,-4-1-108,-1 0 0,0-1 0,0 0 1,-1-1-1,-1-1 0,0 0 0,-1-1 1,0-1-1,-2 0 0,1 0 0,-2-1 1,-1-1-1,0 0 0,-1 0 1,9-30-1,-10 27-8,-2-1 1,-1 1-1,0-1 1,-1 1-1,-2-1 1,0 0-1,-1 0 1,-2 0-1,0 0 1,-1 1-1,-1-1 1,-1 1-1,-15-41 1,17 55-20,-1 1 1,1 0-1,-1-1 0,0 1 0,-1 1 1,1-1-1,-1 1 0,-8-7 1,11 10-21,-1 0 1,1 0 0,-1 1 0,1-1 0,-1 1-1,0-1 1,0 1 0,0 0 0,0 0-1,0 0 1,0 1 0,0-1 0,0 1-1,0-1 1,0 1 0,0 0 0,0 0 0,-4 1-1,5-1-22,0 1 0,0-1 0,0 1-1,0 0 1,0-1 0,0 1-1,0 0 1,0 0 0,1 0 0,-1 0-1,0 1 1,1-1 0,-1 0-1,1 1 1,-1-1 0,1 1 0,0-1-1,0 1 1,-1 0 0,1-1-1,0 1 1,0 0 0,1 0 0,-1 0-1,0 0 1,1 0 0,-1 2-1,0 0-187,1 0 0,0 0-1,0 0 1,0 0-1,1 0 1,-1 0-1,1 0 1,0 0-1,0 0 1,0 0-1,1 0 1,-1-1-1,1 1 1,0 0-1,0-1 1,0 0-1,1 1 1,-1-1-1,1 0 1,3 3-1,4 4-962,1-1 0,1 0 0,0 0 0,16 8 1,13 6-1147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3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212 40 5408,'-22'-7'1454,"13"4"13,0 0 0,0 1 0,-17-2 0,-9 6 6661,30-4-6660,8 0-1021,34 0 1505,23-3-1580,143-6-451,-199 11 85,1-1-55,-1 1 0,1 0 0,-1 1 0,0-1-1,1 1 1,-1 0 0,0 0 0,0 0 0,8 3 0,-11-3 46,-1-1 0,1 0 0,-1 1 0,1-1 0,-1 0 0,0 1 0,1-1 1,-1 1-1,0-1 0,1 1 0,-1-1 0,0 1 0,0-1 0,1 1 0,-1-1 1,0 1-1,0-1 0,0 1 0,0-1 0,0 1 0,0-1 0,0 1 0,0 0 1,0-1-1,0 1 0,0-1 0,0 1 0,0-1 0,0 1 0,0-1 0,-1 1 1,1-1-1,0 1 0,0-1 0,-1 1 0,1-1 0,0 1 0,-1-1 0,1 1 1,0-1-1,-1 0 0,0 1 0,-22 20 203,22-20-191,-95 64 184,18-14-258,48-27 113,1 0 0,1 2 0,1 1 0,1 2 0,1 0 0,2 2 0,-22 37 0,41-62-23,1 1-1,-1-1 1,1 1 0,1-1 0,-1 1-1,-1 8 1,4-14-19,0 1 0,-1 0-1,1-1 1,0 1 0,0-1 0,0 1-1,0 0 1,0-1 0,0 1 0,0 0-1,1-1 1,-1 1 0,1 0 0,-1-1-1,1 1 1,0-1 0,-1 1-1,1-1 1,0 0 0,0 1 0,0-1-1,0 0 1,0 1 0,0-1 0,0 0-1,1 0 1,-1 0 0,0 0 0,1 0-1,-1 0 1,1-1 0,2 2 0,6 2 61,0-1 0,0-1 0,0 0 0,1 0 0,-1-1 0,14 0 0,66-6-1392,-78 4 885,61-8-2605,2-5-3665,-72 14 6169,0-1-1,0 1 0,1-1 0,-1 0 1,0 0-1,0 0 0,0-1 1,-1 1-1,1-1 0,0 1 1,0-1-1,-1 0 0,4-4 0,8-10-2604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3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18 112 9728,'-18'-15'4384,"18"10"-3808,0 2 1120,8 3-1057,11-9 929,7 6-896,19-5 352,5 3-576,13-7-416,5 0-32,-10 1 96,-4 3-32,-10-4-2208,-2 4 1152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4.7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54 491 2144,'-32'0'1707,"15"0"8319,17 0-9942,0 0 0,-1 0 0,1 0 0,0 0 0,0 0 0,-1 0 0,1 0 0,0-1 0,0 1 0,0 0 1,-1 0-1,1 0 0,0 0 0,0 0 0,0-1 0,0 1 0,-1 0 0,1 0 0,0-1 0,0 1 0,0 0 0,0 0 0,0 0 0,0-1 0,0 1 0,0 0 0,0 0 1,0-1-1,0 1 0,0 0 0,0 0 0,0-1 0,0 1 0,0 0 0,0 0 0,0-1 0,0 1 0,1-8 679,29-43 880,113-242 1343,-141 289-2891,-1 1-1,1-1 0,-1 0 0,0 1 0,0-1 1,0 0-1,-1 0 0,1-6 0,8 97 530,-10-51-634,1 17 434,9 82 0,-6-114-540,-2-10 205,0-1-1,1 1 0,0-1 1,0 1-1,6 11 0,-7-20-41,0 0 0,0 0-1,0 1 1,0-1 0,1 0 0,-1 0-1,1-1 1,-1 1 0,1 0 0,0 0 0,0-1-1,0 1 1,0-1 0,0 0 0,0 1-1,0-1 1,0 0 0,1 0 0,-1-1-1,0 1 1,1 0 0,-1-1 0,0 1-1,1-1 1,-1 0 0,1 0 0,-1 0-1,4 0 1,6-1 65,-1-1-1,0-1 1,0 0-1,0 0 1,0-1-1,0 0 1,14-9 0,-3 0-54,-1-1 0,25-20 0,-7 0-46,-1-2 1,45-56-1,38-60-87,-52 62 1,-62 82-3,-1 1 1,14-13 0,-20 20 78,0 0 0,0 0 0,1 0 0,-1-1 1,0 1-1,0 0 0,1 0 0,-1 0 1,0 0-1,0 0 0,1 0 0,-1 0 0,0 0 1,0 0-1,0 0 0,1 0 0,-1 0 1,0 0-1,0 0 0,1 0 0,-1 1 0,0-1 1,0 0-1,0 0 0,1 0 0,-1 0 1,0 0-1,0 0 0,0 1 0,1-1 1,-1 0-1,0 0 0,0 0 0,0 0 0,0 1 1,0-1-1,1 0 0,-1 0 0,0 1 1,0-1-1,0 0 0,0 0 0,0 1 0,5 11 84,-5-11-88,60 240-22,-48-185 144,13 39-201,-15-59-1887,0 2-3850,-6-27 3866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1412 5152,'-10'9'5369,"10"-9"-5294,6-1 2129,2-3-1593,-1-1 0,0 1 1,0-1-1,0-1 0,0 1 1,-1-1-1,9-10 0,36-53 1261,-40 53-1424,63-85 881,17-25-279,159-259 843,-162 247-853,-88 137-989,-1 1-16,-4 7 1,-11 20-51,-10 32-93,-21 70 0,-13 70 131,58-190-38,0-5 18,-4 17 1,1 0-1,-2 22 0,6-38 44,1 0 0,-1 0 0,1 0 0,0 0 0,1 0 1,-1 0-1,1 0 0,0 0 0,0 0 0,1 0 0,0-1 0,-1 1 0,1 0 0,5 6 1,-6-9-12,1-1-1,-1 1 1,1-1 0,-1 1 0,1-1 0,0 0 0,-1 0 0,1 0 0,0 0 0,0 0 0,0 0 0,0-1 0,0 1 0,0-1 0,0 1 0,0-1 0,0 0 0,0 0 0,0 1 0,0-1 0,0-1 0,0 1 0,0 0 0,3-1 0,5-1 124,0-1 0,0 0-1,14-7 1,-21 9-114,7-4 9,0-1 0,-1 1 0,1-1 0,-1-1 0,-1 0 0,1 0 0,-1-1 0,0 0 1,12-17-1,-4 2 10,-1 0 0,19-43 0,50-130 56,-59 134-93,81-197 68,-24 17 22,-63 179-106,11-37 24,-28 90 7,-4 14-11,-6 17-17,-44 153-197,-47 194 487,74-233-276,-19 92 113,31-158 572,13-66-507,3-9-75,8-18-1,14-52-176,12-29-284,-36 102 301,0 1-1,0 0 1,1 0-1,-1 0 1,0 0-1,1 0 1,-1 0-1,3-2 0,-3 4 19,-1 0-1,0-1 0,1 1 0,-1 0 0,0 0 0,0 0 0,1 0 0,-1-1 0,0 1 0,1 0 1,-1 0-1,0 0 0,1 0 0,-1 0 0,1 0 0,-1 0 0,0 0 0,1 0 0,-1 0 0,0 0 1,1 0-1,-1 0 0,1 1 0,-1-1-2,1 1 0,0-1 0,0 1 0,-1-1 1,1 1-1,-1 0 0,1-1 0,0 1 0,-1 0 0,0 0 0,1-1 1,-1 1-1,1 1 0,8 22-170,12 42-1,-15-41 206,19 46-1,-21-64 6,0 1-1,0-1 1,0 0-1,1 0 1,0 0-1,1 0 1,-1-1-1,1 0 1,13 10-1,-12-11 33,0-1 1,0 0-1,0 0 0,0-1 0,1 0 1,-1 0-1,1-1 0,0 0 0,11 2 1,-6-3 11,-1 0 1,0-1 0,1-1 0,-1 0 0,19-3 0,-24 2-36,0-1 0,0 1 1,0-1-1,0 0 0,0-1 0,-1 1 0,1-2 1,-1 1-1,0 0 0,0-1 0,-1 0 0,1-1 0,-1 1 1,-1-1-1,1 0 0,-1 0 0,7-13 0,-2 2-31,-1 0-1,-1 0 1,0-1-1,-2 0 1,0 0-1,3-21 1,-3 14-84,2-17-78,-6 39 109,-1-1 0,0 1 0,0-1 0,0 1 1,-1-1-1,1 1 0,-1-1 0,-2-6 0,3 10 42,0-1-1,0 1 0,0 0 1,0-1-1,-1 1 1,1 0-1,0 0 1,0-1-1,0 1 1,0 0-1,0 0 0,-1-1 1,1 1-1,0 0 1,0 0-1,-1 0 1,1-1-1,0 1 0,0 0 1,0 0-1,-1 0 1,1 0-1,0 0 1,-1-1-1,1 1 1,0 0-1,0 0 0,-1 0 1,1 0-1,0 0 1,-1 0-1,1 0 1,0 0-1,0 0 1,-1 0-1,0 0 0,-9 9-6,7-4 34,-1 0 1,2 0-1,-5 9 0,4-5-31,0 0 0,0 1 0,1-1 0,0 1 0,1-1 0,0 1 0,0-1 0,1 1-1,0 0 1,1-1 0,0 1 0,1 0 0,0-1 0,0 0 0,1 1 0,0-1-1,1 0 1,0-1 0,0 1 0,1 0 0,0-1 0,0 0 0,1-1 0,0 1 0,1-1-1,0 0 1,0 0 0,11 7 0,-9-7-1117,0-1 0,1 0 0,15 6 0,-22-10 210,0-1 0,0 0 0,0-1 0,1 1 0,-1 0 0,6-1 0,-7 0 7,0 0 1,0 0-1,1-1 1,-1 1-1,0-1 0,0 1 1,0-1-1,0 0 1,0 0-1,4-2 0,7-5-2988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5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4640,'0'0'141,"0"0"0,0 0 0,0-1 0,0 1 0,0 0 1,0 0-1,0 0 0,0-1 0,0 1 0,0 0 0,0 0 0,0 0 0,0 0 0,0-1 1,0 1-1,1-3 2399,0 3-2399,-1 0 0,0 0 0,0 0 0,1 0 0,4 7 2455,4 16-461,-4 17-482,-2 1 0,-4 73 0,0-82-1081,-3 74 745,7 363 1110,-1-440-2527,-2-16-92,1 0 0,0 0 0,1 0-1,1 0 1,0 0 0,0 0 0,9 19-1,1-15-879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5.8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45 5056,'-11'-17'1642,"11"17"-1601,-1-1 0,1 1 0,0-1 0,0 1 0,0 0 0,0-1-1,-1 1 1,1-1 0,0 1 0,0-1 0,0 1 0,0-1-1,0 1 1,0-1 0,0 1 0,0-1 0,1 1 0,-1-1 0,0 1-1,0 0 1,0-1 0,0 1 0,1-1 0,-1 1 0,0-1-1,0 1 1,1 0 0,0-1 58,-1 0 53,0 0-1,0 1 1,0-1-1,0 0 1,0 1-1,1-1 1,-1 1-1,0-1 1,0 1-1,1-1 0,-1 0 1,0 1-1,1-1 1,-1 1-1,1-1 1,-1 1-1,1 0 1,-1-1-1,1 1 1,-1-1-1,1 1 1,-1 0-1,1-1 1,-1 1-1,1 0 1,0 0-1,-1-1 1,1 1-1,-1 0 1,1 0-1,0 0 1,-1 0-1,1 0 1,0 0-1,-1 0 1,1 0-1,0 0 1,-1 0-1,1 0 1,-1 0-1,1 1 1,0-1-1,-1 0 1,1 0-1,-1 1 1,1-1-1,0 0 1,-1 1-1,1 0 1,4 2 291,0 1 0,-1 0-1,0 0 1,6 7 0,-7-7-392,7 9 260,-1 1 1,0 0-1,0 1 0,-2 0 1,10 25-1,-6-14-62,110 275 1842,-95-225-1348,19 90 1,0 86 910,-36-187-1274,-4 2 1,-2-1-1,-4 0 1,-2 1-1,-23 126 1,20-165-541,-1 1 0,-2-1 0,-1-1 0,-1 0 0,-1 0 0,-1-1 0,-2-1 0,0 0 0,-2-1 0,-1-1 0,-31 33 0,6-14-1578,-63 64-6039,63-58 4439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7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32 3488,'-21'-4'11717,"6"14"-4992,57-4-4005,51-4-2344,157-19 0,-214 13-305,0 1 0,55 4 0,-24 0 22,-38-1-218,-24 0-37,-1 0-1,1-1 1,0 0 0,7-1-1,1-6-3867,-12 7 2675,-1 0 1016,0 1 0,0 0 0,0-1 0,1 1 1,-1-1-1,0 1 0,0-1 0,0 1 1,0-1-1,0 1 0,0-1 0,0 1 1,0-1-1,0 1 0,0-1 0,0 1 1,0 0-1,0-1 0,0 1 0,-1-2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08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57 5408,'-5'-1'1586,"1"0"0,-1 0 0,0 1 0,1-1-1,-1 1 1,1 0 0,-8 1 0,-3-1 836,99-2 2980,133-11-4404,-128 8-755,-50 4-255,45-7-1,-81 8-104,29-7-955,-30 7 545,0 0 0,0-1 0,-1 1 0,1-1-1,0 0 1,-1 1 0,1-1 0,0 0 0,-1 0-1,1 0 1,-1 0 0,3-3 0,-1-1-2150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1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44 2240,'-1'-1'334,"1"0"0,0 0 0,0-1 0,0 1 0,1 0 0,-1 0 0,0 0 0,0 0 0,1 0 0,-1-1 0,0 1 0,1 0 0,-1 0 0,1 0-1,0 0 1,-1 0 0,1 0 0,0 0 0,1-1 0,-1 0 506,0 1 0,1-1 0,-1 0 0,0 0 0,0 0 0,-1 0 0,1 0 0,1-4 0,-20 35 2638,10-11-3200,1-2-58,0 1-1,2-1 1,-6 24-1,10-35-197,0 0-1,0 0 1,1 0-1,0 0 0,0 1 1,1-1-1,-1 0 0,1 0 1,0 0-1,0 0 1,1 0-1,0 0 0,-1 0 1,2 0-1,4 7 0,-4-6-243,1-1-1,0 0 0,6 7 1,-9-11-39,-1 0 1,1-1 0,0 1 0,0 0 0,0 0 0,0-1-1,0 1 1,1 0 0,-1-1 0,0 1 0,0-1 0,0 0-1,0 1 1,1-1 0,-1 0 0,0 0 0,0 1 0,1-1 0,-1 0-1,0 0 1,0-1 0,2 1 0,7-1-1841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1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 32 5408,'-22'-32'2432,"4"32"-2112,8 0-384,7 0-384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2.1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15 5824,'-20'-13'1866,"20"13"-1813,0-1-1,0 1 0,0 0 1,0 0-1,0 0 0,0 0 1,0 0-1,0 0 1,-1 0-1,1 0 0,0 0 1,0 0-1,0 0 0,0 0 1,0 0-1,0 0 0,0 0 1,-1 0-1,1 0 0,0 0 1,0 0-1,0 0 0,0 0 1,0 0-1,0 0 0,0 0 1,-1 0-1,1 0 0,0 0 1,0 1-1,0-1 0,0 0 1,0 0-1,0 0 0,0 0 1,0 0-1,0 0 1,-1 0-1,1 0 0,0 0 1,0 1-1,0-1 0,0 0 1,0 0-1,0 0 0,0 0 1,0 0-1,0 0 0,0 0 1,0 1-1,0-1 0,0 0 1,0 0-1,0 0 0,0 0 1,0 0-1,0 0 0,0 0 1,0 1-1,0-1 0,0 0 1,0 0-1,1 0 0,-1 8 1580,6 24-566,-2 0 1,-1 0-1,-1 1 1,-5 51 0,1-31-219,-14 267 1546,16-318-2386,-1 95 398,2-83-238,0 1 0,1-1 0,1 0 0,6 23 0,-9-37-152,1 1 1,-1-1 0,0 0-1,0 1 1,0-1 0,0 0-1,1 1 1,-1-1 0,0 0-1,0 0 1,1 1 0,-1-1-1,0 0 1,1 0 0,-1 1-1,0-1 1,0 0 0,1 0-1,-1 0 1,1 0 0,-1 1 0,0-1-1,1 0 1,-1 0 0,0 0-1,1 0 1,-1 0 0,0 0-1,1 0 1,-1 0 0,1 0-1,-1 0 1,0 0 0,1 0-1,-1 0 1,0-1 0,1 1-1,-1 0 1,1 0 0,-1 0-1,1-1 1,15-9-64,-12 7 60,164-117-498,-65 49 74,-102 70 406,1-1-1,-1 1 1,1 0 0,0 0-1,0 0 1,0 1-1,0-1 1,-1 0 0,1 1-1,0-1 1,0 1-1,0 0 1,0-1-1,0 1 1,0 0 0,0 0-1,0 0 1,0 1-1,0-1 1,0 0 0,3 2-1,-3-1 38,-1 0 0,1 0 0,-1 0-1,1 1 1,-1-1 0,1 1 0,-1-1 0,0 1 0,1-1-1,-1 1 1,0 0 0,0 0 0,-1-1 0,1 1-1,0 0 1,0 0 0,-1 0 0,1 0 0,-1 2 0,2 13 61,0 0 0,-1-1 0,-1 1 1,-1 0-1,-3 17 0,0 13-151,3-31-148,-2 0 0,-7 27 0,-1 5-4205,10-35 2597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2.5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544 11 6560,'0'-1'154,"0"1"0,0-1 0,0 1 1,0-1-1,0 1 0,0-1 0,0 1 1,0-1-1,0 1 0,0 0 0,0-1 0,0 1 1,0-1-1,0 1 0,-1-1 0,1 1 0,0-1 1,0 1-1,-1-1 0,1 1 0,0-1 1,-7 9 3331,2 0-2739,-8 6 47,0 0 0,-1 0-1,-1-1 1,0-1 0,-32 20 0,-16 6 86,-68 30 0,13-8-726,100-51-882,-22 10-1,3-9-5397,31-7 3342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3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45 203 6240,'-30'0'1980,"15"0"4514,17 0-5432,53-2 446,1-2 0,80-17 0,109-39-359,-66 15-513,213-22-380,-357 65-296,0 0 1,1 3-1,-1 1 1,36 7-1,-60-7-111,13 2-861,-8-3-3089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3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72 4576,'-44'5'2128,"24"-7"5305,26-1-6904,11-2 390,0 0 0,17-7 0,11-4 89,-30 11-761,78-19 799,-84 22-980,1 1 0,-1 0 0,1 0-1,-1 1 1,1 1 0,-1-1-1,18 5 1,-26-5-45,1 0 0,0 1-1,0-1 1,-1 1 0,1-1 0,0 1-1,-1 0 1,1 0 0,-1 0 0,1-1-1,-1 2 1,1-1 0,-1 0 0,0 0-1,0 0 1,1 1 0,-1-1 0,0 0-1,0 1 1,0-1 0,0 1 0,-1 0-1,1-1 1,0 1 0,-1 0 0,1-1-1,-1 1 1,1 0 0,-1-1 0,0 1-1,0 0 1,0 0 0,0 0 0,0-1-1,0 1 1,-1 2 0,-3 29 230,-2 1-1,-1-2 1,-21 60 0,21-71-169,-1 1 0,-2-1 1,0 0-1,-1-1 0,-1 0 0,-1-1 1,-1-1-1,0 0 0,-1 0 0,-1-2 1,-1 0-1,0-1 0,-39 26 1,0-5 221,55-36-312,1 1-1,-1-1 1,1 0 0,0 0 0,-1 0 0,1 1 0,-1-1 0,1 0 0,0 1 0,-1-1 0,1 0 0,0 1-1,-1-1 1,1 1 0,0-1 0,-1 0 0,1 1 0,0-1 0,0 1 0,-1 0 0,9 1 37,26-5 289,-22 1-202,144-14 583,-133 12-685,0 1 1,1 1 0,44 2-1,-37 1-772,-20-1-3177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24 163 10560,'-23'-8'4768,"28"8"-4128,8-3 351,5-1-671,41-12 352,7-1-384,34-15-448,-2 4 96,25-3-3455,-12 7 1919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4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9 8640,'-2'-2'606,"1"1"0,-1 0 0,0 1 0,1-1 0,-1 0 0,0 0 0,0 1 0,0-1 0,0 1 0,-2-1 0,5 2-342,-1-1-1,0 1 1,0-1 0,1 1-1,-1 0 1,0-1 0,0 1-1,0-1 1,0 1 0,1 0-1,-1-1 1,0 1 0,0 0-1,0-1 1,-1 1-1,1-1 1,0 1 0,0 0-1,0 0 1,-4 22 356,3-17-204,-25 114 1796,15-71-1670,-9 70 0,15-37 61,35-102 480,-11 0-1015,-1 0 1,29-43 0,-12 14-30,4-6-22,-27 36-33,1 1-1,0 0 1,32-31 0,-39 45 5,-4 1-4,1 1-1,0-1 1,-1 1-1,1 0 1,0 0-1,0 0 0,7-2 1,-10 4 13,1 0 0,-1 0 0,1 0 0,0-1 0,-1 1 0,1 0 0,-1 0 0,1 1 1,0-1-1,-1 0 0,1 0 0,-1 0 0,1 0 0,0 1 0,-1-1 0,1 0 0,-1 0 0,1 1 0,-1-1 0,1 1 0,1 0 5,-1 0-1,0 0 1,0 1-1,0-1 0,0 1 1,-1-1-1,1 1 0,0-1 1,0 1-1,0 2 1,3 13 62,-1 1 0,-1-1 0,0 1 0,-1 0 0,-3 31 0,1-7 105,1-39-162,-1-2 8,1 1 1,0-1-1,0 1 1,0 0 0,0-1-1,0 1 1,1 0-1,-1-1 1,0 1-1,2 1 1,-1-3-5,0-1 0,0 1 0,0-1 0,0 0 0,-1 1 1,1-1-1,0 0 0,0 0 0,0 0 0,0 1 0,-1-1 0,1 0 0,-1 0 0,1 0 0,0-2 1,47-77 82,-41 69-134,1 2-1,0-1 1,1 1-1,0 0 1,0 1-1,1 0 1,0 0 0,0 1-1,21-11 1,-25 15 34,0 1 0,1 0 1,-1 0-1,0 0 1,1 1-1,-1 0 1,1 0-1,-1 0 1,1 1-1,0 0 0,-1 0 1,1 1-1,-1 0 1,1 0-1,-1 0 1,1 1-1,-1 0 0,0 0 1,0 1-1,7 3 1,-5-1-3,0 1 0,-1-1 0,0 1 1,-1 0-1,1 1 0,-1-1 0,0 1 0,-1 0 1,1 1-1,-1 0 0,-1 0 0,0 0 0,0 0 0,0 0 1,-1 1-1,0 0 0,2 13 0,-4-18 59,9 54-1477,-8-40-1267,0 22 0,-2-16-2417,0 1 1648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6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504 3 3968,'0'-3'10666,"-7"15"-8111,4-6-2179,-1-1 0,0 1 0,-1-1 0,1 1 0,-1-1 0,0 0-1,-8 6 1,-22 21 238,9-1 13,-33 52-1,-36 86 60,46-79-508,-46 98 381,78-146-390,2 1 1,-16 71-1,19-51 0,3 0 0,-1 74 0,10-90-18,2 0-1,1 1 1,18 80-1,43 96 261,-45-173-244,2-1 0,36 63 0,-24-57-422,64 108 1514,13-11-5857,-99-142 2239,-1-6-2487,0 0 1694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9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6 3328,'-19'15'18335,"34"-16"-17700,20-2-357,1 1 0,41 3 0,-15 1-216,-15-3-47,-6 0 181,0 2 0,0 1 1,60 12-1,-63-7-121,-37-6-22,3-6-210,-8-6-8574,3 10 7753,1 0-1,-1-1 0,1 1 1,-1-1-1,1 1 0,-1-3 1,0-8-2414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19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24 7232,'-5'-15'3278,"5"6"526,-10 14 1797,-18 15-3623,12-6-1697,0 1 1,1 1-1,1 0 1,1 1-1,0 0 1,1 1-1,1 0 0,-11 23 1,19-35-272,0 1 0,1-1 0,-1 1 1,1 0-1,1 0 0,-1 0 0,1 0 0,0 0 0,1 0 0,0 0 1,0 11-1,1-13-2,0 0-1,1 0 1,-1-1 0,1 1 0,0 0 0,0-1 0,0 1 0,1-1 0,-1 1 0,1-1 0,0 0-1,0 0 1,1-1 0,-1 1 0,1-1 0,7 6 0,-4-4-170,0 0-1,1-1 1,9 5 0,12 0-3178,-8-4 1462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0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23 6816,'-44'-11'3072,"25"7"-2656,11-1 544,8 10-608,-5-10-512,10 5 96,3-3-1088,6 6 640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0.8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5 6144,'-5'0'705,"5"0"-661,0 0 0,0 0-1,0 0 1,0-1 0,0 1 0,0 0-1,0 0 1,0 0 0,0 0-1,0 0 1,0 0 0,0 0 0,0-1-1,0 1 1,0 0 0,0 0 0,0 0-1,0 0 1,0 0 0,0 0 0,0-1-1,0 1 1,0 0 0,0 0 0,0 0-1,0 0 1,0 0 0,0 0 0,0 0-1,0 0 1,0-1 0,-1 1 0,1 0-1,0 0 1,0 0 0,0 0 0,0 0-1,0 0 1,0 0 0,0 0 0,0 0-1,-1 0 1,1 0 0,0 0 0,0 0-1,0 0 1,0 0 0,0 0 0,0 0-1,-1 0 1,1 0 0,0 0 0,0 0-1,0 0 1,0 0 0,0 0 0,0 0-1,0 0 1,-1 0 0,1 0 0,0 0-1,0 0 1,-1 12 5000,4 23-2800,-1 1-1111,-11 230 2405,2-101-2884,6-107-429,-3 49 430,3-32 140,2-74-745,-1-1 0,0 1 0,0-1 0,0 1 0,0-1 0,0 0 0,0 1 0,-1-1 0,1 1 0,0-1 0,0 1 0,0-1 0,0 1 0,0-1 0,-1 1 0,1-1 0,0 0 0,0 1 0,-1-1 0,1 1 0,0-1 0,-1 1 0,1-2-33,-1 1-1,1 0 1,0 0 0,0 0-1,0-1 1,-1 1 0,1 0-1,0-1 1,0 1 0,0 0-1,0 0 1,0-1-1,0 1 1,0 0 0,0-1-1,0 1 1,-1 0 0,1-1-1,0 1 1,1 0 0,-1 0-1,0-1 1,0 1 0,0 0-1,0-1 1,0 1 0,0 0-1,0-1 1,0 1 0,0 0-1,1 0 1,-1-1 0,0 1-1,0 0 1,16-70 59,-6 18-136,-2 20 47,36-118-170,-39 135 152,2 0-1,-1 0 1,2 1-1,0 0 1,1 1-1,0 0 0,18-19 1,-23 29 22,-1 0 0,1 0 1,0 0-1,0 0 0,0 1 1,0 0-1,0 0 0,1 0 0,-1 0 1,1 1-1,-1-1 0,1 1 0,5 0 1,-8 0 8,0 1 1,0 0 0,0 0 0,0 0-1,0 0 1,0 1 0,0-1 0,0 1-1,0-1 1,0 1 0,-1-1 0,1 1-1,0 0 1,0 0 0,-1 0 0,1 0-1,0 0 1,-1 0 0,1 1 0,-1-1-1,0 0 1,1 1 0,-1-1 0,0 1-1,0 0 1,0-1 0,0 1 0,0 0-1,0 0 1,0-1 0,-1 1 0,1 0-1,-1 0 1,1 2 0,0 2 3,0 0 0,-1 0 0,0 0 0,0 0 0,0 0-1,-1 0 1,0 0 0,0-1 0,0 1 0,-1 0 0,0-1 0,0 1 0,-5 8 0,1-3 32,0 0 0,-1-1 0,0 0 1,-1 0-1,-11 11 0,15-17-27,1-1-1,-1 0 1,0 0-1,0 0 1,0-1 0,0 1-1,0-1 1,-1 0 0,-7 3-1,9-5-3,0 1-1,-1 0 1,1-1 0,0 0-1,0 0 1,0 0-1,-1 0 1,1 0 0,0 0-1,0-1 1,0 0-1,0 0 1,-1 0 0,1 0-1,-3-2 1,4 3-48,-9-5-187,7 6 87,6 5-28,8 12 385,1-1-1,0 0 0,1-1 1,1 0-1,1-1 0,0 0 1,0-1-1,28 20 0,-38-31-166,11 8-50,1-1 1,0 0 0,28 12 0,-38-19 436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4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97 3072,'2'3'15605,"19"-17"-15210,0 0 1,1 2 0,31-13 0,-20 10-65,-26 11-272,0 1 0,1 0-1,-1 1 1,1 0 0,-1 0-1,1 1 1,12-2 0,-17 3-18,0 0 1,0 0 0,0 1 0,0-1-1,0 0 1,0 1 0,0 0 0,0 0-1,-1 0 1,1 0 0,0 0 0,0 1-1,-1-1 1,1 1 0,-1-1-1,1 1 1,-1 0 0,0 0 0,0 0-1,0 1 1,0-1 0,3 4 0,6 14 337,15 38 0,-18-37-173,1-1 0,21 35 0,-27-50-128,1-1-1,-1 1 0,1-1 1,0 1-1,0-1 0,0-1 0,1 1 1,0 0-1,-1-1 0,1 0 0,0 0 1,0-1-1,1 1 0,-1-1 1,8 2-1,-9-3-38,-1-1 0,1 0-1,0 0 1,-1 0 0,1 0 0,-1 0 0,1-1 0,0 0 0,-1 0-1,1 0 1,-1 0 0,1 0 0,-1-1 0,0 1 0,4-4-1,5-2 10,0-2 0,15-12 0,-26 20-45,12-12 1,18-22 0,-22 25-65,0-1 1,0 2-1,20-17 0,-27 25 51,1-1 0,0 1 0,-1 0 0,1 0 0,0 0 1,0 0-1,0 0 0,0 1 0,-1-1 0,1 1 0,0 0 0,0 0 0,6 0 0,2 1-19,1 1 1,13 4-1,-7-2 46,100 31-51,-57-15-796,-52-19-1372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5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7 5408,'-12'-7'1728,"12"7"-1659,-1 0 1,1 0 0,-1 0-1,1 0 1,0 0 0,-1 0-1,1 1 1,0-1 0,-1 0-1,1 0 1,0 0-1,-1 0 1,1 0 0,0 1-1,-1-1 1,1 0 0,0 0-1,0 0 1,-1 1 0,1-1-1,0 0 1,0 0-1,-1 1 1,1-1 0,0 0-1,0 1 1,0-1 0,-1 0-1,1 1 1,0-1-1,0 0 1,0 1 0,0-1-1,0 1 1,3 48 3653,-3 221 2981,0 136-4603,2-319-2084,-1-1-5576,-1-69 3592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7.4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33 120 2816,'-2'1'297,"0"0"1,1 1-1,-1-1 1,0 0-1,1 1 0,-1-1 1,1 1-1,-1-1 1,-1 4-1,-3 1 2867,5-4-1859,1-2-1212,-1 1 1,1-1-1,0 0 0,0 0 0,0 1 1,-1-1-1,1 0 0,0 0 1,0 0-1,0 1 0,-1-1 1,1 0-1,0 0 0,0 0 1,-1 0-1,1 0 0,0 0 0,0 0 1,-1 1-1,1-1 0,0 0 1,-1 0-1,1 0 0,0 0 1,0 0-1,-1 0 0,5-8 406,1 2 1,0-1-1,0 0 0,9-8 0,36-42 419,-45 50-801,1 0 0,0 0 0,1 1 1,12-11-1,-18 17-83,-1-1 0,1 1 0,0 0-1,0-1 1,-1 1 0,1-1 0,0 1-1,0 0 1,-1 0 0,1-1 0,0 1 0,0 0-1,0 0 1,0 0 0,-1 0 0,1 0-1,0 0 1,0 0 0,0 0 0,0 0 0,-1 1-1,1-1 1,0 0 0,0 0 0,0 1-1,-1-1 1,1 1 0,0-1 0,0 0 0,-1 1-1,1 0 1,0-1 0,-1 1 0,1-1 0,-1 1-1,1 0 1,-1-1 0,1 1 0,-1 0-1,1-1 1,-1 1 0,0 0 0,1 0 0,-1 0-1,2 4 174,0 0 1,0 0-1,-1 0 0,0 0 0,2 8 0,-1 66 685,0-8-275,-2-69-600,0-1 0,0 1-1,1 0 1,-1-1 0,0 1 0,1 0-1,-1 0 1,1-1 0,-1 1 0,1-1-1,0 1 1,0-1 0,0 1-1,0-1 1,0 1 0,0-1 0,0 0-1,0 1 1,0-1 0,1 0 0,-1 0-1,2 1 1,-1-1 8,0 0-1,1-1 1,-1 1-1,0-1 1,0 0-1,1 1 1,-1-1-1,0 0 0,1 0 1,-1-1-1,0 1 1,0 0-1,1-1 1,2 0-1,8-4 43,0 0-1,-1-1 0,0-1 0,15-9 0,-21 12-88,49-34 19,53-47 0,-102 79-7,3-1-34,0 0 1,0 0-1,0 1 0,1 0 0,10-4 0,-17 9 81,0-1 0,0 1 0,0 1 0,0-1 0,0 0 0,0 1 0,0 0 0,1-1 0,-1 1 0,0 0 0,0 1 0,0-1 0,0 1 0,0-1 0,0 1 0,0 0 0,0 0 0,0 0 0,0 0-1,0 1 1,-1-1 0,1 1 0,3 2 0,2 4 63,1 1-1,-1-1 1,0 2-1,-1-1 1,0 1-1,-1 0 1,0 1-1,8 17 0,15 26-535,-28-52-102,0-1 0,0 1-1,-1-1 1,1 1 0,-1 0 0,1-1-1,-1 1 1,1 0 0,-1 2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7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 5408,'-18'0'2410,"17"8"268,-4 26 71,-1 44 1,2-8-1327,-37 185 2118,-1 3-2122,24 23-1830,18-270-6,0 0-1,1 0 0,0 0 0,4 15 0,6 2-2858,-2-12 1298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4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1285 6304,'-2'1'599,"-7"3"1064,7 3 2859,21-11 37,-8 0-3874,0 0 0,-1-1 0,0 0 0,0-1-1,12-9 1,45-40 720,-29 22-892,3 0-179,-2-2-1,-2-2 1,-1-2-1,-2-1 1,-2-1 0,-2-2-1,-1-1 1,29-63 0,-57 106-324,17-42 231,-17 40-233,0 0-1,0 0 0,0 0 0,-1 0 0,1 0 0,-1 0 1,0 0-1,0 0 0,0-1 0,-1-5 0,1 9-8,0 0 0,0 0 0,0 0 0,0-1 0,0 1 0,0 0 0,0 0 0,0 0 0,0 0 0,-1-1 0,1 1 0,0 0 0,0 0 0,0 0 0,0 0 0,-1 0 0,1 0 0,0-1-1,0 1 1,0 0 0,0 0 0,-1 0 0,1 0 0,0 0 0,0 0 0,0 0 0,-1 0 0,1 0 0,0 0 0,0 0 0,0 0 0,-1 0 0,1 0 0,0 0 0,0 0 0,0 0 0,-1 0 0,-9 6-40,-12 14 9,-2 13 136,-35 64 0,56-92-88,-49 94 39,45-82-65,0 0 1,1 0-1,-7 35 0,12-46 32,0-1-1,1 0 0,0 1 1,0-1-1,0 0 0,0 1 1,1-1-1,0 0 0,0 0 1,1 1-1,-1-1 1,5 7-1,-5-8 3,2 0 0,-1-1-1,0 0 1,1 1 0,-1-1 0,1 0 0,0-1-1,0 1 1,0 0 0,1-1 0,-1 1 0,1-1 0,-1 0-1,1 0 1,0-1 0,6 3 0,-2-2 40,-1-1 1,1 0-1,0 0 0,0-1 1,0 0-1,0 0 1,0-1-1,0 0 0,0 0 1,-1-1-1,1 0 1,12-5-1,-9 2-16,0 0 0,-1 0 0,1-1 0,-1-1 1,-1 0-1,1 0 0,-1-1 0,-1 0 0,1 0 0,-2-1 0,1 0 0,10-16 0,-1-2-9,-1-2-1,-2 0 0,16-41 1,-10 23-39,-11 29-155,8-27 0,-10 77 283,2 168 80,-10-187-174,2 12 216,-1-24-239,0-1 0,0 1 0,0-1 0,0 1 0,0-1 0,0 1 0,1-1 0,-1 1 0,0-1 0,0 1-1,0-1 1,0 1 0,1-1 0,-1 0 0,0 1 0,1-1 0,-1 1 0,0-1 0,1 0 0,-1 1 0,0-1 0,1 0 0,-1 1 0,1-1 0,-1 0 0,0 0 0,1 1 0,-1-1 0,1 0 0,-1 0 0,2 1 0,0-2 13,0 1-1,0 0 1,0-1 0,-1 1-1,1-1 1,0 0 0,0 0-1,0 1 1,-1-1 0,1 0-1,0-1 1,-1 1 0,3-2-1,17-20 107,-19 22-116,3-5-3,155-177 68,-153 176-96,-1 1-7,0-1 0,0 1 0,1 0 0,-1 0 0,1 1 1,1 0-1,-1 0 0,1 1 0,10-5 0,-17 8 19,1 1 0,-1-1 0,0 1 0,0 0 0,1-1 0,-1 1 0,0 0 0,1 0-1,-1 0 1,0 0 0,1 0 0,-1 0 0,0 1 0,1-1 0,-1 0 0,0 1 0,0-1-1,1 0 1,-1 1 0,0 0 0,2 1 0,-1-1-1,0 1 0,0 0-1,0 0 1,-1 0 0,1 0 0,-1 0-1,1 0 1,-1 1 0,0-1 0,2 5 0,0 3 7,-1 0-1,0 0 1,0 0 0,1 18 0,-3-9 72,-4 25 0,3-28-24,0 0 1,1 29-1,4-32 42,-4-12-85,0-1 0,0 0 0,1 0 0,-1 1 0,0-1 1,0 0-1,1 0 0,-1 1 0,0-1 0,0 0 0,1 0 0,-1 0 1,0 0-1,1 1 0,-1-1 0,0 0 0,1 0 0,-1 0 0,0 0 0,1 0 1,-1 0-1,0 0 0,1 0 0,-1 0 0,0 0 0,1 0 0,-1 0 1,0 0-1,1 0 0,-1 0 0,0 0 0,1 0 0,-1-1 0,0 1 1,0 0-1,1 0 0,-1 0 0,0-1 0,1 1 0,-1 0 0,0 0 0,0 0 1,1-1-1,-1 1 0,0-1 0,12-10 38,-2-1 0,1-1-1,-1 1 1,-1-2 0,-1 1-1,11-23 1,21-32-185,-37 65 95,-1-1 3,1 0 0,-1 1 0,1 0 0,6-6 0,-9 9 32,1-1 0,-1 1 0,1 0 0,-1-1 0,1 1 0,-1 0-1,1-1 1,-1 1 0,1 0 0,0 0 0,-1 0 0,1 0 0,-1-1 0,1 1 0,0 0 0,-1 0 0,1 0 0,-1 0 0,1 0-1,0 0 1,-1 0 0,1 1 0,-1-1 0,1 0 0,0 0 0,-1 0 0,1 1 0,-1-1 0,1 0 0,-1 0 0,1 1 0,-1-1 0,1 1-1,-1-1 1,1 0 0,-1 1 0,1-1 0,0 2 0,2 3-22,0 1-1,0-1 1,-1 1 0,1 0-1,-1 0 1,-1 0-1,1 0 1,-1 1 0,0-1-1,0 7 1,2 7 5,1 5 59,6 31 154,-9-51-164,1 0 0,-1-1 0,1 1 0,0 0 0,1 0 1,-1-1-1,1 0 0,5 7 0,-8-11-15,1 0 0,-1 1-1,1-1 1,-1 0 0,1 1 0,-1-1 0,1 0 0,-1 0 0,1 0 0,-1 0 0,1 1-1,-1-1 1,1 0 0,0 0 0,-1 0 0,1 0 0,-1 0 0,1 0 0,-1-1 0,1 1-1,0 0 1,-1 0 0,1 0 0,-1 0 0,1-1 0,-1 1 0,1 0 0,-1-1 0,1 1-1,-1 0 1,1-1 0,-1 1 0,0 0 0,1-1 0,-1 1 0,1-1 0,20-24 90,29-58 56,-32 51-190,43-58-1,-59 87 10,1 0 0,0 0 0,-1 1 0,1-1 0,0 1 0,0 0 0,6-4 0,-8 6 19,0-1 1,0 1 0,-1 0-1,1-1 1,0 1 0,0 0-1,0 0 1,0 0 0,0 0-1,0 0 1,0 0 0,0 0-1,0 0 1,0 0 0,0 1-1,-1-1 1,1 0 0,0 1-1,0-1 1,0 0 0,0 1 0,0-1-1,-1 1 1,1-1 0,0 1-1,-1-1 1,1 1 0,0 0-1,-1-1 1,1 1 0,0 0-1,-1 0 1,1 0 0,-1-1-1,0 1 1,1 0 0,0 2-1,2 4-2,0 0-1,-1 1 0,0-1 0,0 1 0,0 0 0,-1-1 0,0 10 1,0 4 12,-3 31 1,-9 32 31,-30 110 0,13-69 5,24-104-18,-29 118 592,31-133-459,0-8-31,1-14 32,2-26-126,2 5 7,2 1 1,1 0-1,2 0 1,13-36-1,58-134-29,-66 176 31,41-85-128,-43 96-5,1 0 0,1 0 0,22-25 0,-29 38 54,-1 0 0,1 1-1,1 0 1,-1 0 0,1 1-1,0-1 1,12-5 0,-18 10 32,1-1 1,0 0 0,0 1-1,0-1 1,0 1-1,0-1 1,0 1 0,0 0-1,0 0 1,0 0 0,0 0-1,0 0 1,0 1-1,0-1 1,0 1 0,0-1-1,2 2 1,-1-1 1,0 1-1,0-1 1,-1 1-1,1 0 1,-1 0-1,1 0 1,-1 0-1,0 1 1,0-1 0,2 4-1,1 1 11,-1 0 0,0 0 0,-1 0 0,1 1 0,-2 0 0,1 0 0,2 14 0,-2-6 73,-2-1 0,1 1 0,-2 0 0,-3 30 0,3-39-51,-2-1-1,1 1 0,0-1 0,-1 0 1,-1 1-1,1-1 0,-1 0 0,0 0 1,0 0-1,0-1 0,-1 1 0,0-1 1,0 0-1,-6 5 0,8-8-23,-1 0-1,0 0 1,1 0 0,-1 0-1,0-1 1,0 1 0,0-1 0,-1 0-1,1 0 1,0 0 0,0 0-1,-1-1 1,1 1 0,0-1-1,-1 0 1,-4 0 0,0-1-21,0 0 0,-1-1 0,1 0-1,0 0 1,-11-5 0,17 7-403,8 4 337,14 5 121,-1-6-24,0-1-1,1-1 0,-1 0 1,1-2-1,-1 0 0,1-2 0,-1 0 1,26-7-1,-20 2 14,-1 0 1,0-1-1,-1-2 0,29-17 0,80-60 130,14-9-63,-142 95-124,0 0 0,0 0 0,0 0 1,1 0-1,5-1 0,-9 3 28,0 0 0,0 0 0,0 0 0,0 0 0,1 0 0,-1 0 0,0 0 0,0 0 0,0 0 0,0 0 1,0 1-1,0-1 0,0 0 0,0 1 0,0-1 0,0 1 0,0-1 0,0 1 0,0 0 0,0-1 0,0 1 0,0 0 0,0 0 1,-1 0-1,2 1 0,1 2 10,-1 0 1,0 1 0,0-1-1,0 1 1,-1-1-1,0 1 1,0 0 0,0-1-1,0 1 1,-1 0-1,1 7 1,-2 9 69,-3 26-1,3-36-52,1-9-26,-1 6 38,0 0 0,-1 0-1,-4 15 1,6-22-19,0 0 1,-1 0 0,1 0-1,-1 0 1,1 1 0,-1-1-1,1 0 1,-1 0-1,0-1 1,1 1 0,-1 0-1,0 0 1,0 0 0,0 0-1,0-1 1,0 1-1,0 0 1,0-1 0,0 1-1,0-1 1,0 1 0,0-1-1,0 1 1,0-1-1,0 0 1,-1 0 0,1 1-1,0-1 1,0 0 0,0 0-1,0 0 1,-3-1-1,-8-3 13,-1 0 0,1-1 0,0-1-1,1 0 1,-22-14 0,20 11-69,12 8 23,-1 0-1,1 1 0,0-1 1,0 1-1,-1-1 0,1 1 0,0-1 1,0 1-1,-1 0 0,1-1 1,-1 1-1,1 0 0,0 0 0,-1 0 1,1 0-1,0 0 0,-1 0 1,1 1-1,0-1 0,-1 0 0,1 1 1,0-1-1,-1 1 0,1 0 1,0-1-1,0 1 0,0 0 0,-1-1 1,1 1-1,0 0 0,0 0 1,0 0-1,0 0 0,1 0 1,-1 0-1,0 0 0,0 1 0,-1 1 1,0 2 21,0-1 0,0 0 1,0 1-1,0-1 0,1 1 1,0 0-1,0 0 0,0-1 0,0 8 1,1-9 10,0 0 0,0 0 1,0-1-1,1 1 0,-1 0 1,1 0-1,0-1 0,0 1 0,0 0 1,0-1-1,0 1 0,0-1 1,1 1-1,-1-1 0,1 0 1,0 0-1,0 1 0,3 2 1,-2-3 7,0 0 1,0 0-1,1 0 1,-1-1 0,0 1-1,1-1 1,-1 1 0,1-1-1,-1-1 1,1 1-1,0 0 1,-1-1 0,8 1-1,-1-2 25,-1 0 0,1 0-1,-1-1 1,0 0 0,0 0-1,0-1 1,0-1-1,0 1 1,0-1 0,-1-1-1,0 0 1,0 0-1,0 0 1,13-13 0,4-6-118,-2-1 1,36-51 0,-43 54-61,-13 21-48,0 7 35,-1 8-49,-1-2 44,0 2 114,1-1 0,6 26 0,-7-35 59,1-1 0,-1 1 0,1 0 0,0 0 0,0-1 0,0 1 0,0-1 0,1 0 0,0 1 1,-1-1-1,1 0 0,0-1 0,0 1 0,5 3 0,-5-5-9,0 0 0,0 1 1,-1-1-1,1-1 0,0 1 0,0 0 0,0-1 1,0 0-1,0 1 0,0-1 0,0-1 0,0 1 1,5-1-1,6-2 18,21-6 0,-30 8-33,131-45-125,31-9 201,-128 41-95,-28 10 67,-1 0 0,15-2 0,-20 5-88,-3 0-46,-3 2-15,-3 5-26,-15 20 148,-25 26 1,-10 13 133,52-62-150,0 0 0,-1 0 1,1 1-1,1-1 0,-1 1 1,1-1-1,-3 8 0,4-10 4,0 0 0,0 1-1,0-1 1,0 0-1,0 0 1,0 0 0,0 0-1,0 0 1,0 1 0,1-1-1,-1 0 1,0 0 0,1 0-1,-1 0 1,1 0-1,-1 0 1,1 0 0,0 0-1,-1 0 1,1 0 0,0-1-1,0 1 1,-1 0-1,1 0 1,0-1 0,0 1-1,0 0 1,0-1 0,0 1-1,0-1 1,0 1-1,2 0 1,3 1 23,0 0-1,0-1 1,0 0-1,1 0 1,-1 0-1,0-1 1,1 1-1,6-2 1,8-1 21,23-4 0,-30 3-38,1-1 0,-1 0 0,0 0 0,-1-2 0,1 1 0,-1-2 0,0 0 0,-1 0 0,1-1 0,-2-1 0,1 0 0,-1-1 0,0 0 0,-1 0 0,16-22 0,2-10 7,43-89 1,-64 116-142,-14 86-1111,4-49 1166,0-3 105,0 0 0,2 0 0,1 36 1,1-39-146,-2-13 124,1-1 0,0 0 0,1 0 0,-1 0 0,0 0 0,0 0-1,1 0 1,0 0 0,0 3 0,0-5-10,-1 1 0,0-1 0,0 0 0,1 1 0,-1-1 0,0 0 0,1 0 0,-1 1 0,0-1 0,1 0 1,-1 0-1,0 0 0,1 1 0,-1-1 0,0 0 0,1 0 0,-1 0 0,1 0 0,-1 0 0,1 0 0,14-4 150,-12 3-162,-1-1 1,0 1-1,0-1 1,0 0-1,0 0 1,0 0-1,0 0 0,0 0 1,2-4-1,15-26-88,35-97-32,3-7 232,-15 59-3,-16 32-36,-2 0 1,-3-2 0,23-70 0,13-134-54,-56 241-59,0 1 0,0 0 1,-1 0-1,-1 0 0,1 0 1,-1 0-1,-1-1 0,-3-11 1,5 20 37,0 0 0,0 1 1,0-1-1,-1 1 0,1-1 1,0 1-1,0-1 0,-1 1 1,1-1-1,0 1 0,-1-1 1,1 1-1,0 0 0,-1-1 1,1 1-1,-1-1 0,1 1 1,-1 0-1,1 0 0,0-1 1,-1 1-1,1 0 0,-1 0 1,0-1-1,1 1 0,-1 0 1,1 0-1,-1 0 0,1 0 1,-1 0-1,1 0 0,-1 0 0,0 0 1,1 0-1,-1 0 0,1 0 1,-1 0-1,1 0 0,-1 0 1,1 1-1,-1-1 0,1 0 1,-1 0-1,1 1 0,-1-1 1,1 0-1,-1 1 0,0-1 1,-3 4 2,0-1 0,0 1 0,0 0 0,0 0 1,-3 5-1,-26 41 116,-46 93 1,46-74-31,4 1 0,3 2-1,2 0 1,4 1 0,4 2 0,-13 129 0,22-146-59,3-36 43,2 0-1,0 1 0,1-1 1,4 34-1,-1-36-17,-1-13-12,0 0-1,0 0 1,0 0-1,1 0 1,3 7-1,-5-12-53,1-1 1,0 1-1,0-1 1,0 1-1,0-1 1,0 0-1,0 0 1,0 1-1,0-1 1,0 0-1,1 0 1,-1 0-1,0 0 1,1 0-1,-1 0 1,1-1-1,-1 1 1,1 0-1,-1-1 1,1 1-1,0-1 1,-1 0-1,1 0 1,0 1-1,-1-1 1,3 0-1,5-1-430,0 0-1,-1 0 0,1 0 0,0-1 0,-1-1 1,11-4-1,47-24-4245,-60 28 4149,1-1-172,0 0 1,0 0-1,0-1 1,-1-1-1,1 1 1,-1-1-1,-1 0 0,1 0 1,4-7-1,-2 2-693,-2 0 0,0-1 0,0 1 0,8-25 0,4-17-1408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8.2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1 2080,'-10'0'9249,"9"0"-9058,1 1 1,-1-1-1,1 1 0,-1-1 1,1 1-1,-1-1 1,1 1-1,0-1 0,-1 1 1,1 0-1,-1-1 1,1 1-1,0 0 0,-1 1 1,-4 8 1261,0-4-951,-10 12 427,1 1 0,0 1-1,2 0 1,-15 31 0,-74 228-846,86-233-1408,-2-9-6030,16-26 5137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8.6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 7136,'-7'-7'5349,"9"9"-4498,1 1 1,-1 0-1,1 0 1,-1 0-1,3 6 0,1 0 62,21 34 1114,-10-17-1458,1 1 1,0-2-1,26 26 0,-33-40-725,19 18-3187,-21-21 1695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29.0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408 27 7712,'-10'-1'933,"7"1"-649,1 0 0,-1 0-1,1 0 1,-1 0 0,0 0 0,1 0 0,-1 1 0,-4 1 0,-94 28 4894,71-16-4018,-32 19-1,-11 5-1718,69-36 225,0-1 0,1 0-1,-1 0 1,0 0 0,1 0-1,-1-1 1,0 1 0,0-1 0,0 0-1,-3 0 1,5-1 0,0 1 0,0 0 0,0-1 0,0 1 0,0-1 0,0 0 0,0 1 0,0-1 0,0 0 0,1 0 0,-1 0 0,0-1 0,1 1 0,-1 0 0,1-1 0,0 1 0,-1-1 0,1 1 0,0-1 0,0 1 0,0-1-1,-1-2 1,-2-6-933,0 1-1,1-1 0,0 0 0,-2-19 0,5 24 1911,-1-1-1,1 1 0,0-1 1,0 0-1,2-10 0,4 5 3582,-6 11-4123,0-1 0,0 1 0,1 0 0,-1 0 0,0 0 0,0 0 0,0 0 0,1 0 0,-1 0 0,0-1 0,0 1 0,1 0 0,-1 0 0,0 0 0,0 0 0,0 0-1,1 0 1,-1 0 0,0 0 0,0 0 0,1 0 0,-1 0 0,0 0 0,0 1 0,1-1 0,-1 0 0,0 0 0,1 1 118,0 0-1,0-1 1,0 1-1,0 0 1,0 0 0,0 0-1,-1 0 1,1 0 0,0 0-1,-1 1 1,1-1 0,-1 0-1,1 2 1,38 148 4638,-5-14-3902,-27-114-1695,2 0 1,0-1-1,22 39 0,-30-59 380,0-1 0,0 1 0,0 0 0,1-1 0,-1 1 0,0-1 0,1 1 0,-1-1 0,1 0 0,-1 1 0,1-1 0,0 0 0,-1 0 0,1 0 0,0-1 0,0 1 0,0 0 0,0-1 0,0 1 0,0-1 0,2 1 0,22 3-3250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0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53 116 4064,'-10'-3'1391,"9"3"-1237,1 0 0,-1 0 0,1 0 0,0 0 1,-1 0-1,1 0 0,-1 0 0,1 0 0,0 0 0,-1-1 0,1 1 0,-1 0 0,1 0 0,0 0 0,-1-1 0,1 1 0,0 0 0,-1 0 0,1-1 0,0 1 0,-1 0 0,1-1 0,0 1 0,-1-1 0,-18-25 8609,9 15-5951,6 7-1646,7 3-387,-3 1-748,0 0 1,0 0-1,0 0 0,0-1 1,0 1-1,-1 0 0,1 0 1,0 0-1,0 0 0,0-1 1,0 1-1,0 0 0,0 0 1,0 0-1,0 0 0,0-1 1,0 1-1,0 0 0,0 0 1,0 0-1,0-1 0,0 1 1,0 0-1,0 0 0,0 0 1,0-1-1,0 1 0,0 0 1,0 0-1,0 0 0,0 0 1,0-1-1,0 1 0,0 0 1,0 0-1,1 0 0,-1 0 1,0 0-1,0-1 0,10-5 701,22-2-247,-27 7-464,48-9 179,-1 3 0,65-1 0,-35 4 85,187-11-157,-190 15-37,-36 1-902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1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0 4480,'-7'0'15123,"7"0"-15681,-6 0 1206,0 1 1,1-1-1,-1 1 1,-9 3-1,5-1-457,1 1 0,-1 1 0,-9 5 0,11-5 203,2-1-308,0 0 1,0 0-1,0 1 1,1-1-1,0 1 1,0 0 0,0 1-1,0-1 1,1 1-1,0 0 1,0 0-1,1 0 1,0 1 0,0-1-1,0 1 1,-2 8-1,1 4-80,0 0-1,1 0 0,1 0 1,1 32-1,2-32 7,0 1-1,1 0 0,7 25 1,-7-34-285,1-1 1,0-1 0,1 1 0,0 0-1,0-1 1,1 0 0,1 0-1,6 9 1,-10-16-288,1 1 0,-1-1 0,1 1 0,0-1 0,0 0 0,0 0 0,5 2 0,9 5-1338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1.9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32 4896,'-27'-23'2208,"27"18"-1920,0 1-352,0 8-32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5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183 177 4384,'-1'-6'741,"-1"0"0,1-1 0,0 1-1,1 0 1,-1 0 0,2-12 0,-1 12 307,1 0-1,-2-1 1,1 1-1,-1 0 1,-2-12 0,2 17-828,0 0 1,0-1 0,0 1 0,0 0 0,0 0 0,0 0 0,0 0-1,0 0 1,-1 0 0,1 0 0,0 0 0,-1 0 0,1 1-1,-1-1 1,1 1 0,-1-1 0,1 1 0,-1-1 0,1 1 0,-1 0-1,-2 0 1,-34-3 1132,37 3-1223,-30 2 558,24-2-641,0 1 0,-1-1 0,1 0 0,0-1 0,-12-1 0,18 1-97,0 1-1,0 0 0,0-1 1,0 1-1,0 0 0,1-1 1,-1 1-1,0-1 0,0 0 1,1 1-1,-1-1 0,0 1 1,1-1-1,-1 0 0,1 0 1,-1 1-1,1-1 1,-1 0-1,1 0 0,-1-1 1,0 1-358,1-1 0,-1 1 0,1-1 0,0 1 0,0-1 0,-1 0 1,1 1-1,0-1 0,1 1 0,-1-1 0,0 1 0,0-1 0,1 0 1,-1 1-1,0-1 0,1 1 0,0-2 0,7-6-2066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6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17 5216,'-7'-7'1294,"1"-3"4686,4 14-5224,0 0 0,1 0-1,0 1 1,-2 5 0,0 35 256,1-20-432,-38 337 2246,31-294-2400,3 1-1,3 0 0,8 81 1,-1-43 166,-4-105-507,0 14 123,0-10-225,-1 0 0,0 0 0,0 1 0,0-1 0,0 0 0,-1 0 0,0 0 0,0 0 0,-1-1 0,-5 10 0,5-9 60,-2 4 787,2-11-429,0-5-245,1-4-191,0 1 0,1 0 0,0 0 0,0-1 0,1 1 0,0 0 0,3-14 0,14-60-133,-8 55 171,1 1 0,2 0 1,18-32-1,-23 45-118,45-73-4,-38 64 110,-4 8-70,0 1 0,24-24 0,-27 31 89,1-1-1,0 2 1,0-1-1,1 1 1,-1 0-1,13-5 1,-19 10 11,1 1-1,-1-1 1,1 0 0,0 1 0,-1 0 0,1-1 0,0 1 0,-1 0 0,1 0 0,0 1 0,-1-1 0,1 0-1,-1 1 1,1 0 0,0 0 0,-1-1 0,0 1 0,1 1 0,-1-1 0,1 0 0,3 4 0,-1-2 39,-1 1 1,1 0 0,-1 0-1,0 0 1,0 1 0,0 0-1,-1-1 1,1 1 0,2 6-1,-5-9-48,-1 1 0,1 0-1,0-1 1,-1 1-1,1 0 1,-1-1 0,0 1-1,0 0 1,0-1 0,0 1-1,0 0 1,-1-1-1,1 1 1,-1 0 0,0-1-1,1 1 1,-1-1 0,-1 1-1,1-1 1,0 0 0,0 1-1,-3 1 1,-3 7 45,-1-1 0,-1 0 0,-11 11 1,19-20-48,-3 3-13,1 0 0,-1-1 1,0 0-1,0 0 0,-1 0 0,1 0 0,-1-1 1,1 1-1,-1-1 0,0 0 0,0-1 1,1 1-1,-1-1 0,0 0 0,-1 0 1,1 0-1,0-1 0,0 0 0,0 0 0,0 0 1,0-1-1,-1 0 0,1 0 0,-8-3 1,-35-14-276,44 17-101,9 5 317,6 5 146,35 36 382,6 5 273,-22-17-787,27 34-48,-45-53 10,1 1-729,-7-4-2577,-5-11 3287,-1 0 0,1 1-1158,-1-1 1158,0 0 0,1 0 0,-1 0-1,0 0 1,0 0 0,0 0 0,0 0 0,0 0-1,1 0 1,-1 0 0,0 0 0,0 0 0,0 0-1,0 0 1,1 0 0,-1 0 0,0 0 0,0 0-1,0 0 1,0 0 0,0 0 0,1 0 0,-1 0-1,0-1 1,1 0-947,-1 1 947,0 0 0,0 0 0,0 0-1,0-1 1,0 1 0,0 0 0,0 0 0,0 0-1,2-3-1610,7-4-1660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8.1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14 437 3808,'-1'1'1048,"-1"1"1,1-1 0,0 1-1,0-1 1,0 1-1,0 0 1,0 0 0,-3 6 5857,4-9-6744,1-1 0,0 0 0,-1 1-1,1-1 1,0 0 0,0 1-1,0-1 1,0 1 0,2-2 0,5-10 263,24-73 706,-6 17-753,-17 49-255,0 0 0,2 0-1,0 1 1,1 0 0,1 1-1,1 1 1,20-21 0,-14 18-5,0 1 1,1 1 0,34-22-1,-55 40-103,1-1-1,0 1 0,0-1 0,0 1 1,0-1-1,-1 1 0,1-1 0,0 1 1,0 0-1,0 0 0,0 0 0,0-1 1,0 1-1,0 0 0,1 0 0,-2 1-5,1-1 0,-1 0-1,1 0 1,-1 0-1,0 0 1,1 1 0,-1-1-1,0 0 1,1 0 0,-1 1-1,0-1 1,0 0-1,1 1 1,-1-1 0,0 0-1,0 1 1,1-1 0,-1 0-1,0 1 1,0-1-1,0 1 1,0-1 0,0 0-1,1 1 1,-1 4 42,0-1 1,0 1-1,0-1 0,0 1 1,-1 5-1,-1 3-3,-1 47 110,-4 117 95,7-160-220,1 0 0,5 33 0,-5-44 14,1-1 0,-1 1 0,1 0 0,0-1 0,1 1 0,-1-1 0,1 0 0,0 0 0,0 0-1,1 0 1,-1 0 0,6 4 0,-6-7-13,0 1-1,1-1 1,-1 0-1,1 0 1,-1 0 0,1 0-1,0-1 1,-1 0-1,1 1 1,0-1-1,0-1 1,0 1 0,0-1-1,0 1 1,0-1-1,0 0 1,0 0-1,0-1 1,0 0 0,0 1-1,0-1 1,0 0-1,0-1 1,7-2-1,-2-1 19,1 1 0,-1-2 0,0 1 0,0-1 0,-1-1 0,0 1 0,0-2 0,8-9 0,9-14 20,-2-2 1,25-47-1,19-28-174,-56 94 68,0 0-1,0 0 1,1 2 0,1-1-1,15-10 1,-23 19 17,1 0 0,1 0 0,-1 0 0,1 1 1,-1 0-1,1 1 0,0-1 0,0 1 0,0 0 0,0 1 0,0 0 0,0 0 0,1 1 0,-1 0 0,0 0 0,0 0 1,1 1-1,-1 0 0,0 1 0,0-1 0,0 1 0,0 1 0,0-1 0,-1 1 0,1 0 0,-1 1 0,0 0 0,10 7 1,-5-1 44,1 0 0,-2 0 1,1 1-1,-2 1 1,15 20-1,-18-22-278,-1 0 0,-1 0 0,1 0 0,-2 0 0,1 0 0,-1 1 0,-1 0 0,2 16 0,-3-17-498,0-1 0,-1 0 0,0 1 1,-1-1-1,-2 15 0,2-20 116,-1 1 1,1 0-1,-1-1 0,0 1 1,0-1-1,-1 0 0,1 0 1,-1 0-1,0 0 0,0 0 1,0 0-1,-4 3 0,6-7 307,0 1-1,0 0 0,0 0 1,0 0-1,-1-1 1,1 1-1,0 0 0,0-1 1,0 1-1,-1-1 1,1 1-1,0-1 0,-1 0 1,1 0-1,0 0 1,-1 1-1,1-1 0,-3-1 1,3 1 138,-13 0-2346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8.6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 5632,'1'-1'2785,"1"6"-1239,2 8-5,3 103 4156,-10 61-3409,1-111-1330,-2 154 771,-2 70-684,5-242-2109,7 75 0,-3-110-1733,-3-13 2740,0 0 1,0 0-1,1 0 0,-1 0 0,0 0 0,0 0 0,0 0 0,0 0 1,0 0-1,0 1 0,0-1 0,0 0 0,0 0 0,1 0 1,-1 0-1,0 0 0,0 0 0,0 0 0,0 0 0,0 0 0,0 0 1,0 0-1,1 0 0,-1 0 0,0 0 0,0 0 0,0 0 1,0 0-1,0 0 0,0 0 0,1 0 0,-1 0 0,0 0 0,0 0 1,0 0-1,0-1 0,0 1 0,0 0 0,0 0 0,0 0 1,1 0-1,-1 0 0,0 0 0,10-18-3796,-10 17 3585,14-27-2382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10976,'-22'0'13178,"46"1"-11126,25 4 0,-3 1-1799,204 25-2137,-162-18-6242,-59-10 4633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9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0 5472,'5'1'9966,"-5"0"-9826,-2 12 793,0 0 0,-1 0-1,0-1 1,-1 1 0,-10 23-1,-1 7-256,-56 206 17,57-187-712,-5 13-6697,19-72 6209,-4 4-2287,4-7 2670,0 1 0,0-1 0,0 0 0,0 0 0,-1 0 0,1 0 0,0 0 1,0 0-1,-1 0 0,1 0 0,0 0 0,0 0 0,0 0 0,-1 0 0,1 0 0,0 0 0,0 0 0,0 0 0,-1 0 0,1-1 0,0 1 0,0 0 0,0 0 0,0 0 1,-1 0-1,1 0 0,0 0 0,0-1 0,0 1 0,0 0 0,-1 0 0,1 0 0,0-1 0,-4-6-2953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9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8128,'-8'1'1570,"7"1"292,14 5 1568,-2-1-2351,6 4 9,0 1 1,0 2 0,-1-1-1,-1 2 1,25 27-1,-12-8-626,40 64 1,-12 13-1699,-47-92-782,-8-17 1624,-1 0-1,1 0 1,0 0-1,0 1 1,-1-1-1,1 0 1,0 0-1,0 0 1,0-1-1,0 1 1,0 0-1,1 0 1,1 1-1,-1-1-967,7 7-1624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39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633 185 7808,'-18'-8'3520,"-9"8"-3040,9 0 1696,10 5-1280,-19-2 640,0 9-929,-9 0 225,9 1-480,-9-1-64,4 2-160,-8-5-512,12 2 192,-7-11-1887,4 0 1151</inkml:trace>
  <inkml:trace contextRef="#ctx0" brushRef="#br0" timeOffset="1">0 1 7808,'13'5'3520,"22"15"-3040,-11-5 1856,-1 5-1376,3 13 927,1 2-1087,0 13 480,4 4-736,-4 1-64,-4-2-320,-5-11-96,1-3-32,-6-11-1792,0-1 960,-5-8-4063,2-2 2719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40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14 459 4736,'-14'10'10762,"24"-14"-8872,-1 2-1321,0-1-151,0-1 1,0 0 0,-1 0 0,0-1-1,14-10 1,38-37 393,-50 43-670,146-142 1144,-105 103-1031,-24 23 47,0 0 1,46-31-1,-71 55-242,1-1-1,-1 1 1,0 0-1,1 0 1,-1-1-1,1 2 1,-1-1 0,1 0-1,-1 0 1,1 1-1,-1 0 1,6-1-1,-6 1-34,-1 1-1,1-1 1,-1 1-1,0-1 1,0 1-1,1 0 1,-1-1-1,0 1 0,0 0 1,1 0-1,-1 0 1,0 0-1,0 0 1,0 0-1,0 0 1,-1 0-1,1 1 1,0-1-1,0 0 1,-1 0-1,1 1 1,-1-1-1,1 0 0,-1 1 1,1-1-1,-1 3 1,7 25 68,-2 2 0,-1-1 0,-2 0 0,-1 35 0,-1-27-4,2 1-1,7 41 1,-7-73-41,-1 0 1,1-1-1,1 1 1,3 6-1,-5-11-18,0 1 0,0-1 1,0 0-1,0-1 0,1 1 0,-1 0 0,1 0 0,-1-1 1,1 1-1,0 0 0,0-1 0,-1 0 0,1 1 1,0-1-1,4 2 0,-2-3 6,0 1 1,1-1-1,-1 0 0,0 0 1,0 0-1,1-1 0,-1 1 1,0-1-1,0 0 0,0 0 0,0 0 1,0-1-1,0 0 0,0 1 1,6-5-1,8-7-47,0 0 0,-2-1 0,22-21 0,45-57-206,-79 87 201,44-50-66,-2-1-75,4 2-1,71-61 0,-118 113 151,0-1-1,0 1 1,0 0-1,1 0 1,-1 0 0,1 0-1,0 0 1,-1 1-1,1 0 1,0 0-1,4-1 1,-6 2 13,0 0-1,-1 0 0,1 0 1,0 1-1,0-1 1,-1 0-1,1 1 1,0-1-1,-1 1 1,1 0-1,-1 0 1,1-1-1,-1 1 1,1 0-1,-1 0 0,0 0 1,1 1-1,-1-1 1,0 0-1,0 0 1,0 1-1,0-1 1,0 1-1,0-1 1,0 1-1,0-1 1,-1 1-1,2 2 1,3 10 36,-1 1 0,0 0 0,-1 0 1,-1 0-1,1 25 0,-2-21-29,11 147-519,-9-57-3468,-3-103 2960,1 0 0,-1 1 0,-1 12 0,0-16-142,0 0 0,1-1 0,-1 1 0,0 0 0,-3 5 1,2-1-1453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41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126 0 7808,'-15'0'2506,"14"0"-2484,1 0 0,0 0 0,0 0 0,0 0 0,0 0 0,-1 0 0,1 0 0,0 0 0,0 0 0,0 0 0,-1 0-1,1 1 1,0-1 0,0 0 0,0 0 0,0 0 0,0 0 0,-1 0 0,1 0 0,0 0 0,0 1 0,0-1 0,0 0 0,0 0-1,0 0 1,-1 0 0,1 1 0,0-1 0,0 0 0,0 0 0,0 0 0,0 0 0,0 1 0,0-1 0,0 0 0,0 0 0,0 0 0,0 1-1,0-1 1,0 0 0,0 0 0,0 0 0,0 0 0,0 1 0,-48 269 8969,16 8-7019,22-188-1485,-1 27-956,6 196 0,6-302 362,3 42-2514,-4-49 1974,1 1 0,0 0 0,0-1 0,0 1 0,1-1 0,0 1 0,4 7 0,-6-11 399,0-1 0,1 1 0,-1-1-1,1 1 1,-1-1 0,1 0 0,-1 1 0,0-1 0,1 0 0,0 1 0,-1-1 0,1 0-1,-1 1 1,1-1 0,-1 0 0,1 0 0,-1 0 0,1 0 0,0 0 0,-1 1 0,1-1 0,0 0-1,14-3-3633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41.8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33 4992,'-2'-12'-422,"0"-9"13073,1 37-10438,3-6-1837,-1 0-1,1 0 0,1 0 1,-1-1-1,2 1 1,-1 0-1,7 10 1,1 4-127,-6-14-139,0-1 1,1 0-1,0 0 0,0-1 0,1 0 0,0 0 0,0 0 1,16 12-1,19 19 237,-5 2-131,-2 2-1,-2 1 1,-2 2-1,-2 1 1,-3 1 0,35 85-1,-48-96-28,-1 0-1,-3 1 0,10 78 1,-14-60 71,-4 0 0,-5 58 0,0-69-97,-1 0 0,-3 0 0,-2 0 0,-2-1 0,-30 74-1,-65 120 111,55-124-104,-156 310-1704,198-405 1218,-29 61-2213,-6 14-3571,25-57 3240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44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13 1472,'-21'-12'15402,"28"12"-10544,27 0-5051,-14 0 984,105 0-98,152 19 1,-234-13-574,50 8 341,-78-13-440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44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 7232,'-7'-1'993,"0"1"0,0 0 1,-5 1 7381,32 4-5327,11 3-2070,1-6-133,-1-1 1,41-5-1,-19 1-507,159 0-43,19-2-974,-179 4 215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0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4160,'0'-1'231,"0"0"0,0 0 0,0 0 0,0 0 0,1 0 0,11-13 10879,-12 15-10924,9 32 1713,6 70-404,-8-52-1028,11 148 859,-14-151-929,-3 88 240,-1-72-95,0-71-371,2 1 1,-1 0 0,1-1 0,0 1-1,0 0 1,1 0 0,4-8 0,-2 5-210,0-1 0,1 1 0,0 1 0,12-13 0,-8 11-22,0 1 1,1 0 0,1 1 0,-1 0 0,2 1-1,-1 1 1,1-1 0,-1 2 0,19-6 0,-26 10 68,-1 1 0,1-1 0,-1 1 1,1 0-1,-1 0 0,1 0 0,-1 0 1,1 1-1,-1 0 0,1 0 0,-1 0 1,1 1-1,-1-1 0,0 1 0,0 0 1,0 0-1,0 0 0,5 5 0,-5-4 34,1 1-1,-1-1 0,0 1 1,0 0-1,-1 1 0,1-1 1,-1 0-1,0 1 0,0 0 1,-1 0-1,1 0 0,-1 0 1,0 0-1,2 10 0,16 103 158,-17-75-8154,-3-56 3463,0 0 1489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1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554 12 4384,'-1'-1'162,"0"0"-1,-1 0 1,1 0 0,0 0 0,0 0 0,-1 0-1,1 0 1,0 1 0,-1-1 0,1 1-1,-1-1 1,1 1 0,-1-1 0,-1 1-1,2 4 963,-1 0 0,1 0-1,0 0 1,-1 0-1,-3 6 1,1-5-619,-7 12 553,0 0 0,-1-1 0,-1-1 0,0 0 0,-25 21 0,-4-6-95,-1-1 1,-92 44-1,60-33-653,43-21-881,-44 18 0,67-35-2138,3 0 746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3 177 10048,'0'0'139,"-1"-1"1,1 1 0,0 0-1,0-1 1,-1 1-1,1 0 1,0-1 0,0 1-1,0 0 1,0-1-1,0 1 1,0-1 0,0 1-1,0 0 1,0-1-1,0 1 1,0 0 0,0-1-1,0 1 1,0-1-1,0 1 1,0 0 0,0-1-1,0 1 1,0 0-1,1-1 1,-1 1 0,0 0-1,0-1 1,1 1-1,13-3 2437,-10 2-2312,139-17 3694,-48 4-2796,123-13 554,270-32-123,-1 20-2411,-442 36-1486,-11 2 613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60 11712,'-89'-20'5311,"61"20"-4607,24-3-480,8-6-1472,5 6 705,28-9-3873,11-1 2464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2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 12 6976,'-13'-12'5258,"7"26"-1140,-8 99-839,10-70-2745,-26 338 2524,25-293-2687,2-55-234,1-16 57,1 1 1,2 33-1,-1-51-183,1 5 153,-1 0 0,1 1 1,-1-1-1,-1 8 0,15-36 139,36-55-45,-43 68-300,1 0 0,0 1 0,1 0 0,0 1 0,16-13 0,1 5-53,0 1 0,1 1 0,1 1 1,31-9-1,-50 19 78,0 0 1,1 1 0,-1 0 0,0 1 0,20 0 0,-26 0 0,1 2 1,-1-1-1,1 0 1,-1 1 0,1-1-1,-1 1 1,0 0-1,0 0 1,1 0 0,-1 1-1,0-1 1,0 1-1,0 0 1,0 0-1,0 0 1,-1 0 0,1 0-1,-1 1 1,3 2-1,-4-4 21,0 0 1,-1 0-1,1 0 0,-1 0 0,1 0 0,-1 1 1,1-1-1,-1 0 0,0 0 0,0 1 0,1-1 0,-1 0 1,0 0-1,0 1 0,0-1 0,0 0 0,-1 0 1,1 1-1,0-1 0,0 0 0,-1 0 0,1 1 1,-1-1-1,1 0 0,-1 0 0,1 0 0,-1 0 0,0 0 1,0 0-1,1 0 0,-1 0 0,0 0 0,0 0 1,0 0-1,0 0 0,-2 0 0,-3 4 27,0-1 0,-1 0 0,0 0 0,-10 5 0,0-2-19,-1-1 0,1-1-1,-1 0 1,0-1 0,-1-1-1,1 0 1,-20-1 0,57 10 141,29 14 308,-20-13-320,-1 2-1,0 1 0,-2 1 0,34 28 0,-29-15-685,-60-36-20911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2.5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4064,'-8'3'13948,"13"3"-10800,18 5-2986,-9-9 187,0 0 1,0 0-1,14-2 0,499-22 1630,-31 5-2043,-484 17-121,37-1-1802,-19-5-3430,-47-3-6103,-11 2 8203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3.6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 6816,'0'-1'144,"0"1"1,0 0-1,0 0 1,0-1-1,-1 1 0,1 0 1,0 0-1,0 0 1,0-1-1,0 1 1,-1 0-1,1 0 0,0 0 1,0 0-1,0-1 1,-1 1-1,1 0 1,0 0-1,0 0 0,-1 0 1,1 0-1,0 0 1,0 0-1,-1 0 1,1 0-1,0 0 0,0 0 1,-1 0-1,1 0 1,0 0-1,0 0 1,-1 0-1,1 0 0,0 0 1,0 0-1,-1 0 1,1 0-1,0 0 1,1 11 6818,2 3-7496,1 40 1668,-3 0-1,-5 64 0,-1 10-185,8-41-533,2-54 400,-5-33-803,0 0 1,0 0-1,0 0 0,0 0 0,0 1 0,1-1 1,-1 0-1,0 0 0,0 0 0,0 0 0,0 0 0,0 0 1,0 0-1,0 0 0,0 0 0,0 0 0,0 0 1,1 0-1,-1 0 0,0 0 0,0 0 0,0 0 0,0 0 1,0 0-1,0 0 0,0 0 0,0 0 0,1 0 1,-1 0-1,0 0 0,0 0 0,0 0 0,0 0 0,0 0 1,0 0-1,0 0 0,0 0 0,1 0 0,-1 0 1,0 0-1,0 0 0,0 0 0,0 0 0,0 0 0,0 0 1,0 0-1,0-1 0,0 1 0,10-6 254,7-7-97,-8 3-182,0-1 0,-1 1 1,0-1-1,-1 0 0,0-1 1,6-15-1,4-4-39,10-16 65,2 1 1,2 1 0,42-45-1,-70 86 4,1 0-1,-1 1 0,1-1 1,0 1-1,0 0 0,7-4 1,-10 7-11,0-1-1,0 1 1,0-1 0,0 1 0,0 0 0,0 0 0,1-1 0,-1 1-1,0 0 1,0 0 0,0 0 0,0 0 0,0 1 0,0-1-1,0 0 1,0 0 0,0 0 0,0 1 0,0-1 0,0 1 0,0-1-1,0 1 1,0-1 0,0 1 0,0 0 0,0-1 0,0 1-1,-1 0 1,1-1 0,0 1 0,-1 0 0,1 0 0,0 0 0,-1 0-1,2 2 1,2 4 44,-1 1-1,0 0 1,0 0 0,0 0-1,-1 0 1,0 1-1,1 12 1,1 62 542,1 6-247,-5-89-341,0 0-1,0 0 1,0-1 0,0 1-1,0 0 1,0 0-1,1 0 1,-1 0 0,0 0-1,0 0 1,0 0 0,0 0-1,0 0 1,0 0-1,0 0 1,0 0 0,0 0-1,1 0 1,-1 0-1,0 0 1,0 0 0,0 0-1,0 0 1,0 0-1,0 0 1,0 0 0,0 0-1,1 0 1,-1 0 0,0 0-1,0 0 1,0 0-1,0 0 1,0 0 0,0 0-1,0 0 1,0 0-1,0 1 1,0-1 0,1 0-1,-1 0 1,0 0-1,0 0 1,0 0 0,0 0-1,0 0 1,0 0 0,0 0-1,0 0 1,0 1-1,0-1 1,9-17 171,15-44 26,5-14-297,-25 68 139,2-7-76,1-1-1,1 1 1,0 1 0,18-23-1,-24 34 22,1-1-1,-1 0 1,1 1 0,-1 0-1,1-1 1,0 1 0,0 1-1,0-1 1,0 0-1,0 1 1,0-1 0,1 1-1,-1 0 1,0 0-1,1 0 1,-1 0 0,1 1-1,-1 0 1,1-1-1,-1 1 1,1 0 0,-1 1-1,1-1 1,-1 1-1,1-1 1,-1 1 0,1 0-1,2 2 1,2 0 51,-1 1-1,0 1 1,0-1 0,0 1-1,0 0 1,-1 1 0,0-1-1,0 1 1,0 0 0,-1 1-1,0 0 1,0-1 0,-1 2-1,0-1 1,0 0 0,4 11-1,-2-1-490,-1 0-1,0 0 1,-1 0 0,-1 1-1,0-1 1,0 33 0,-4-48-14,1 0 1,0-1-1,0 1 1,1 0-1,-1 0 1,0-1-1,1 1 1,-1 0-1,1-1 1,-1 1-1,1-1 1,1 4-1,7 3-4483,3 0 1562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4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32 3392,'-32'-13'8080,"8"-5"1157,26 18-8573,-7 1 631,-1 1 468,13-2-1117,455 0 362,-376 4-923,-82-4 2184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5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 4992,'-8'-1'17690,"23"2"-13134,23-1-7432,-23 0 4375,469 0-593,-393 9-1055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6:56.6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68 5728,'-14'0'19381,"21"14"-17463,3 17-2823,8 38 1102,34 107 252,-44-155-429,0 0 0,2-1-1,0-1 1,1 0 0,1 0-1,17 18 1,-16-20-153,1-1 231,18 17 1,-15-11 162,-16-21-64,4 4-218,-1-2-43,-3-3 64,3 2 152,-4-2-120,0 0 0,1 1-1,-1-1 1,0 0 0,1 0-1,-1 0 1,0 0 0,1 0-1,-1 1 1,1-1 0,-1 0-1,0 0 1,1 0 0,-1 0-1,1 0 1,-1 0 0,0 0-1,1 0 1,-1 0 0,0-1-1,1 1 1,-1 0 0,1 0-1,0 0 1,1-2 21,1 0-1,-1 1 1,0-1 0,1 0-1,-1 0 1,0 0 0,0-1-1,0 1 1,0 0 0,1-4-1,16-31 14,27-90 39,3-7-231,-30 89 123,2 2-1,29-45 0,3 4-225,-43 67-68,-7 5-2910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112 727 3072,'7'4'7520,"-38"16"-5995,21-15-1332,0 1 0,1 1 1,-16 12-1,22-16-162,0 0 1,0 1-1,0 0 1,0 0 0,1 0-1,-1 0 1,1 0 0,0 0-1,0 0 1,1 1-1,-3 7 1,3-8 49,1 0 0,-1 1 0,1-1 1,0 0-1,0 1 0,0-1 0,0 0 0,1 0 0,-1 1 0,1-1 1,1 0-1,-1 0 0,0 0 0,1 0 0,0 0 0,0 0 1,0-1-1,0 1 0,1 0 0,-1-1 0,1 0 0,0 0 1,0 1-1,0-2 0,1 1 0,-1 0 0,0-1 0,1 1 0,0-1 1,0 0-1,0 0 0,0-1 0,0 1 0,0-1 0,0 0 1,0 0-1,0 0 0,1-1 0,-1 1 0,0-1 0,0 0 1,1 0-1,-1-1 0,0 1 0,7-3 0,-2 0 66,1-1 0,-1 0 0,0-1 0,0 0-1,-1-1 1,1 0 0,-1 0 0,0 0 0,-1-1 0,0 0-1,0-1 1,0 0 0,-1 0 0,6-10 0,-11 15-149,1 0 0,-1 0 1,0 0-1,0 0 0,0-1 0,0 1 1,-1 0-1,1 0 0,-1-1 0,0 1 1,0 0-1,0-1 0,0 1 1,-1 0-1,1-1 0,-1 1 0,0 0 1,0 0-1,0-1 0,0 1 0,-1 0 1,1 0-1,-1 1 0,0-1 0,0 0 1,0 0-1,0 1 0,0-1 1,-1 1-1,1 0 0,-1 0 0,1 0 1,-1 0-1,0 0 0,0 0 0,-6-2 1,7 3-6,0 0 0,0 1 0,-1-1-1,1 1 1,-1-1 0,1 1 0,-1 0 0,1 0 0,0 0 0,-1 0 0,-2 1 0,-22 1-244,58 10 347,-20-10 6,0-1 0,0 0 0,0 0 0,0-2 0,0 1 0,0-1 0,-1-1 0,1 0 0,16-5 0,-19 4-44,0 0 0,-1 0-1,1-1 1,-1 0 0,0 0 0,0 0 0,-1-1-1,1 0 1,-1-1 0,0 0 0,0 1-1,-1-2 1,6-7 0,-6 6-71,-3 6 48,0-1-1,0 0 1,0 1 0,0-1-1,-1 0 1,1 0 0,-1 0-1,0 0 1,0-1-1,0 1 1,-1 0 0,2-5-1,1-7-199,-2 14 152,0 0 0,0 0 0,0 0 0,1 0 0,-1 0 0,0 0 0,0 0 0,1 0 0,-1 1 0,1-1 0,-1 1 0,0-1 0,1 1 0,-1-1 0,3 1 0,5-3 99,-6 2-107,0 0-1,0 0 0,0 0 0,0 1 0,0-1 0,0 1 0,0 0 1,0-1-1,0 1 0,0 1 0,5 0 0,-6-1 11,-1 1 1,1 0-1,0-1 1,0 1-1,-1 0 1,1 0-1,-1 0 0,1 1 1,-1-1-1,1 0 1,-1 0-1,0 1 0,1-1 1,-1 1-1,0-1 1,0 1-1,0 0 0,0-1 1,0 1-1,-1 0 1,1-1-1,0 1 1,-1 0-1,1 4 0,1 1-24,-1 0 0,0 0 0,-1 0 0,0 0 0,-1 11 0,-5 21 86,4-30-56,0 0-1,1 0 0,0 0 0,0 0 1,1 0-1,1 15 0,0-23 30,-1 0 0,0 1 0,1-1 0,-1 0 0,1 1 0,-1-1 0,1 0 0,0 0 1,0 0-1,-1 1 0,1-1 0,0 0 0,0 0 0,0 0 0,0 0 0,0 0 0,0-1 0,1 1 0,-1 0 0,0 0 0,0-1 0,0 1 0,1-1 0,-1 1 0,0-1 0,1 1 0,-1-1 0,0 0 1,1 0-1,-1 0 0,1 0 0,-1 0 0,2 0 0,4 0 87,0-1 1,0 0 0,-1-1 0,1 0-1,9-3 1,0-2 31,-1-1 0,30-19-1,-17 10 11,-1-2-94,0-1 0,30-29-1,-21 11-158,-29 29 13,0 1 0,0 1 0,1-1 0,0 1 0,0 1 0,11-8 0,-18 14 62,0-1-1,1 0 1,-1 1-1,0-1 1,1 1-1,-1-1 1,1 1 0,-1 0-1,1-1 1,-1 1-1,1 0 1,-1 0-1,1 0 1,-1 0 0,1 0-1,-1 1 1,0-1-1,1 0 1,2 2-1,-2-1 4,0 0-1,-1 0 0,1 0 1,0 0-1,-1 1 0,1-1 1,-1 1-1,1 0 0,-1-1 1,0 1-1,1 0 0,0 2 1,1 3 0,0 0 1,0 0-1,-1 0 0,0 0 1,0 1-1,1 14 0,-3 16 30,0-29 50,-1-1-1,2 0 0,-1 0 1,1 0-1,3 12 0,-2-13 438,1-9 171,2-5-451,5-4-161,0-1-1,-1-1 0,8-14 1,-12 18-83,0 1 0,1-1 0,0 1 0,0 0 1,1 0-1,0 1 0,0 0 0,1 0 0,10-7 1,-18 14 11,0 0 0,1-1 0,-1 1 0,1 0 1,-1-1-1,0 1 0,1 0 0,-1 0 0,1-1 1,-1 1-1,1 0 0,-1 0 0,1 0 0,-1 0 1,1-1-1,0 1 0,-1 0 0,1 0 0,-1 0 1,1 0-1,-1 0 0,1 0 0,-1 1 0,1-1 1,-1 0-1,1 0 0,-1 0 0,1 0 0,-1 1 1,1-1-1,-1 0 0,1 0 0,-1 1 1,0-1-1,1 0 0,0 1 0,0 1-36,-1 0 0,1 0 0,0 0 0,-1 0 0,1 0 0,-1 0-1,0 4 1,1 3 38,1 2 42,0 0 0,-1 1-1,-1-1 1,0 0 0,0 1-1,-1-1 1,-5 19 0,7-26 729,4-12-337,13-20-198,-9 14-220,-3 5-30,0-1 0,1 1 1,0 0-1,0 1 0,1-1 0,0 2 0,1-1 1,0 1-1,14-9 0,-23 16 9,1-1 1,0 1-1,0-1 1,0 1-1,0 0 1,0-1-1,0 1 1,0 0-1,0 0 1,0 0-1,0 0 1,0-1-1,0 1 0,0 1 1,0-1-1,0 0 1,0 0-1,0 0 1,0 0-1,0 1 1,0-1-1,0 0 1,0 1-1,0-1 1,0 1-1,0-1 0,-1 1 1,1 0-1,0-1 1,0 1-1,-1 0 1,1-1-1,0 1 1,-1 0-1,1 0 1,0 0-1,-1 0 1,0-1-1,1 1 1,-1 0-1,1 0 0,-1 0 1,1 2-1,0 2-23,0-1 0,0 1 0,0 0 0,0 0-1,-1 0 1,0 0 0,-1 8 0,-1 1 20,1-3 45,-1-1-1,1 0 1,1 1-1,1 20 1,0-29 9,-1 0 0,1-1 0,0 1 0,-1 0 1,1 0-1,0-1 0,0 1 0,0 0 0,1-1 0,-1 1 0,0-1 0,0 1 0,1-1 1,-1 0-1,1 0 0,-1 0 0,1 0 0,0 0 0,-1 0 0,1 0 0,0 0 0,0 0 0,0-1 1,-1 1-1,1-1 0,0 1 0,0-1 0,0 0 0,0 0 0,2 0 0,7 0 23,1 0 0,0-1-1,21-5 1,-23 4-134,16-4 107,0 0 1,-1-2 0,0-1 0,47-25 0,-36 14-18,-1-2 1,49-40-1,-75 54 49,-2 0-191,-6 8-20,-3 5-65,-45 76-399,39-68 560,-14 17 82,-5 10 5,25-36 1,0-1 0,1 1 0,-1 0 0,1 0 1,0 0-1,0 0 0,0 0 0,0 0 0,1 7 0,0-11-19,-1 1 0,1 0-1,0 0 1,0 0 0,0-1-1,1 1 1,-1 0-1,0 0 1,0 0 0,0-1-1,1 1 1,-1 0 0,0 0-1,0-1 1,1 1 0,-1 0-1,1-1 1,-1 1 0,1 0-1,-1-1 1,1 1-1,-1-1 1,1 1 0,0-1-1,0 2 1,0-2 16,1 0 0,-1 0-1,0 1 1,0-1 0,0 0 0,1 0-1,-1 0 1,0 0 0,0 0 0,0-1-1,0 1 1,1 0 0,-1-1 0,2 0-1,3-1 64,-1-1-1,1 0 0,-1 0 0,0-1 0,7-5 0,-6 4-24,-1-1 0,0 0 0,0 0 0,0 0 0,-1-1 0,0 1 0,5-13 0,0-4-157,7-26 0,-4 10-367,-11 34 122,-3 6-39,-2 11 128,-13 54 203,17-61 55,-2 4-18,1 0-1,1 0 1,0 9-1,0-16 33,0 1-1,0-1 1,1 1 0,-1-1-1,1 1 1,0-1-1,0 0 1,0 0 0,0 1-1,0-1 1,0 0 0,1 0-1,-1 0 1,0 0-1,1 0 1,2 2 0,-3-3-4,0-1 1,1 1-1,-1 0 1,0-1-1,1 1 1,-1-1 0,1 0-1,-1 1 1,1-1-1,-1 0 1,1 0-1,-1 0 1,1 0 0,-1 0-1,1 0 1,-1 0-1,1 0 1,-1-1-1,0 1 1,1-1 0,1 0-1,35-16 175,-33 14-176,13-8 54,0-1-1,23-21 1,-20 16-59,4-5 7,-1-1-1,-1-1 1,-1-1-1,-1-1 1,24-39-1,76-151-196,-119 212 165,23-46-32,-3-1 0,-2 0-1,17-68 1,-37 118 33,1 0-32,-1-1 1,1 1-1,-1-1 0,0 1 0,1-1 0,-1 1 0,0-1 0,0 1 0,0-1 0,0 1 1,0-1-1,0 1 0,0-1 0,-1 1 0,1-1 0,0 1 0,-1 0 0,1-1 1,-2-1-1,0 3-2,0 1 1,0 0-1,1 0 1,-1 0-1,0 0 0,1 0 1,-1 0-1,1 1 1,-1-1-1,1 0 1,-2 3-1,2-3 23,-74 79-322,64-65 337,0 0-1,1 1 1,0 0 0,1 1-1,1 0 1,-7 25-1,0 4-107,-9 59-1,18-69 146,1 0 0,0 39 1,5-53 1,1 0 1,1 1-1,0-1 1,10 34-1,-9-47-32,1 1 0,0-1 0,0 0 1,1 0-1,9 13 0,-10-17 83,0 0 1,0 0 0,0 0-1,1 0 1,0-1 0,0 1 0,0-1-1,0-1 1,9 6 0,-10-7-50,0-1 0,1 1 1,0-1-1,-1 0 0,1 0 0,0 0 1,0 0-1,0-1 0,-1 0 1,1 0-1,0 0 0,8-2 0,-6 0-14,-1 0 0,1 0 0,-1 0 0,0-1 0,0 0 0,0-1 0,0 1 0,7-6 0,-2-1-3,0 0 0,-1-1-1,1 0 1,-2-1-1,0 0 1,0 0-1,9-20 1,4-28 6,-14 35-244,-6 10-67,-4 24-49,2 153-29,1-159 371,-1 0-1,0 0 1,1 0-1,-1 0 1,1 0-1,0-1 0,0 1 1,0 0-1,3 3 1,-4-5 3,0 0-1,1 0 1,-1-1 0,1 1 0,-1 0 0,1 0 0,-1-1 0,1 1-1,-1 0 1,1-1 0,0 1 0,-1-1 0,1 1 0,0-1-1,0 1 1,-1-1 0,1 1 0,0-1 0,0 0 0,0 0-1,-1 1 1,1-1 0,0 0 0,0 0 0,0 0 0,0 0-1,0 0 1,-1 0 0,1 0 0,0 0 0,1 0 0,10-4 192,-1-1 1,0 0 0,0 0 0,12-9-1,141-85-203,-161 97-46,0 1 0,0-1-1,0 1 1,0 0 0,0 0-1,0 0 1,0 1 0,0-1-1,0 1 1,1 0 0,-1 0-1,0 0 1,0 0 0,0 0-1,5 1 1,-8 0 35,1 0 0,0 0 0,-1 0-1,1 0 1,-1 0 0,0 0 0,1 0 0,-1 0 0,0 0 0,1 0-1,-1 0 1,0 0 0,0 0 0,0 0 0,0 1 0,0-1-1,0 0 1,0 0 0,-1 0 0,1 0 0,0 0 0,-1 1 0,1 1 0,-1 2 25,0 0-1,-1 0 0,1-1 1,-1 1-1,0-1 0,0 1 1,0-1-1,0 0 0,-1 0 1,-4 5-1,-4 5 122,-19 17-1,19-21-70,11-10-57,0 0-1,0 1 0,0-1 1,0 0-1,0 0 0,0 0 1,0 0-1,0 0 0,0 0 1,0 0-1,0 1 0,0-1 1,0 0-1,0 0 0,0 0 1,0 0-1,0 0 0,0 0 1,0 0-1,1 0 0,-1 1 1,0-1-1,0 0 0,0 0 0,0 0 1,0 0-1,0 0 0,0 0 1,0 0-1,0 0 0,0 0 1,1 0-1,-1 0 0,0 0 1,0 0-1,0 0 0,0 0 1,0 0-1,0 0 0,0 1 1,1-1-1,-1 0 0,0 0 1,0-1-1,0 1 0,0 0 1,0 0-1,0 0 0,0 0 1,1 0-1,-1 0 0,0 0 1,0 0-1,0 0 0,0 0 1,0 0-1,0 0 0,0 0 1,9-1 89,-3 1-67,2-2-45,1 1 1,0 0-1,-1 1 1,15 1 0,7 0 7,-23-1-72,1 0-1,0 0 1,12 3-1,-18-2 67,0-1-1,-1 1 1,1-1-1,0 1 1,-1 0-1,1-1 0,-1 1 1,1 0-1,-1 0 1,1 0-1,-1 0 1,0 1-1,1-1 1,-1 0-1,0 0 1,0 1-1,0-1 1,0 1-1,0-1 1,1 4-1,-1-3-2,-1 1-1,0-1 1,1 1-1,-1 0 1,0-1 0,-1 1-1,1 0 1,0-1 0,-1 1-1,1-1 1,-1 1-1,0-1 1,0 1 0,0-1-1,-2 4 1,-2 7-4,-10 22 8,-2 0 0,-35 51 0,46-77 4,-4 9 39,-2-1 0,0 0-1,-1-1 1,0-1 0,-1 0 0,-32 26-1,37-35 42,1 0 5,0 0 0,-1 0 0,0-2 0,0 1 1,-12 4-1,19-8-51,0 0 1,0-1 0,0 0 0,0 1-1,-1-1 1,1 0 0,0 0 0,0 0-1,0 0 1,0 0 0,0 0 0,0-1-1,0 1 1,0-1 0,0 1 0,0-1-1,0 0 1,0 0 0,0 0-1,1 0 1,-1 0 0,0 0 0,1 0-1,-1-1 1,1 1 0,-1-1 0,1 1-1,-1-1 1,1 1 0,0-1 0,0 0-1,0 0 1,-1-2 0,-1-1-28,1 1 0,0-2 0,0 1-1,0 0 1,0 0 0,1-1 0,0 1 0,-1-10 0,2 12-18,0-1 0,1 1 0,-1 0 0,1 0 0,-1 0 0,1 0 0,0 0 0,0 0 0,0 0 0,1 0 0,-1 0 0,1 0 0,0 0 0,0 1 0,0-1 0,0 1 0,2-3 0,9-6 23,0 1-1,27-16 1,-30 19-37,14-5 35,0 1 1,0 0 0,1 2-1,47-11 1,-18 5 32,-3 0 165,-1-3 0,84-41 1,-125 53-155,0 0 0,0 0 0,-1-1 0,1 0 0,-1 0 0,-1-1 0,0 0 0,0-1 0,0 1 0,-1-1 0,0-1 0,-1 1 0,0-1 0,-1 0 0,7-19 0,-11 26-85,1-1 0,-1 1 0,1-1 0,-1 1 0,0-1 0,-1 1 0,1-1 0,0 1 0,-1-1 0,-1-4 0,2 7 25,-1 0 1,1 1-1,0-1 0,-1 0 1,1 0-1,0 1 1,-1-1-1,1 0 1,-1 0-1,1 1 0,-1-1 1,1 1-1,-1-1 1,0 1-1,1-1 0,-1 0 1,0 1-1,1 0 1,-1-1-1,0 1 1,1-1-1,-1 1 0,0 0 1,0 0-1,0-1 1,1 1-1,-1 0 0,0 0 1,0 0-1,0 0 1,0 0-1,1 0 0,-1 0 1,0 0-1,0 0 1,0 1-1,1-1 1,-1 0-1,0 0 0,0 1 1,1-1-1,-1 0 1,0 1-1,0-1 0,1 1 1,-2 0-1,-5 5 12,0 0-1,1 0 0,0 1 0,0 0 1,0 0-1,1 0 0,0 1 0,1-1 1,-5 10-1,8-14 32,0-1 1,-1 1-1,1 0 1,0 0-1,0 0 1,1 0-1,-1-1 1,1 1-1,-1 0 1,1 0-1,0 0 1,0 1-1,0-1 1,1 0-1,-1 0 1,1-1-1,1 7 1,0-6-11,-1 0 1,1 1 0,0-1 0,0 0-1,1 0 1,-1 0 0,1-1 0,-1 1-1,1 0 1,0-1 0,0 0 0,5 4-1,0-2 25,1 0-1,-1 0 0,1-1 0,-1 0 1,1 0-1,0-1 0,0 0 0,0-1 1,0 0-1,18 0 0,-9-3-1361,1 0 1,20-5-1,-26 3-709,-1 0 0,-1 0 0,1-1 1,12-6-1,-1 1-820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177 132 5888,'-55'-35'2688,"15"23"-2336,22-1 1568,5 10-1120,-11-9 224,11 4-608,5-4-608,3 4 96,13-12-2912,10 12 1664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11 394 3968,'-3'0'544,"-4"5"4437,7-5-4783,1 0 0,0 0 0,0 0 0,0 0 0,0 0 0,-1 0 0,1-1 0,0 1-1,0 0 1,0 0 0,-1-1 0,1 1 0,0 0 0,0-1 0,0 0 0,0 1 203,43-11 1828,-22 3-1923,0-2-1,-1 0 1,0-2-1,-1 0 0,-1-1 1,1-1-1,-2-1 1,0-1-1,-1 0 1,18-23-1,-25 25-121,-1-1 1,-1 1-1,-1-1 0,0-1 0,8-26 1,2-4 106,-4-8-669,-12 54 372,-1 0 1,0-1 0,0 1-1,0 0 1,0 0 0,0 0-1,0 0 1,0 0 0,0 0-1,0 0 1,0 0-1,0 0 1,0 0 0,0 0-1,0 0 1,0-1 0,0 1-1,0 0 1,0 0 0,0 0-1,0 0 1,0 0-1,0 0 1,1 0 0,-1 0-1,0 0 1,0 0 0,0 0-1,0 0 1,0 0 0,0 0-1,0 0 1,0 0 0,0 0-1,0 0 1,0 0-1,1 0 1,-1 0 0,0 0-1,0 0 1,0 0 0,0 0-1,0 0 1,0 0 0,0 0-1,0 0 1,0 0-1,0 0 1,0 0 0,0 0-1,1 0 1,-1 1 0,3 4-149,4 13-19,-6-16 117,6 22 31,-1 1 0,-2-1-1,0 1 1,-2 0 0,0 25 0,0-8 48,0-18-1,-2 1 1,-1-1-1,0 1 1,-10 45-1,7-54 82,-3 14 254,7-29-331,-1 0 0,1 1 0,-1-1 0,0 1 0,0-1 1,0 0-1,1 1 0,-1-1 0,0 0 0,0 0 0,-1 0 0,1 0 1,0 0-1,0 0 0,-3 1 0,2-1 15,-1 0-1,1 0 1,-1-1-1,1 0 1,-1 1-1,1-1 1,-1 0-1,0 0 1,1 0-1,-1-1 1,1 1-1,-1-1 1,1 1-1,-1-1 1,1 0-1,-1 0 1,1 0-1,0 0 1,-3-2-1,-8-5 55,0 0 1,-13-13-1,6 6-15,6 4-68,10 7-96,0 0 0,0 1 0,-1-1 0,1 1 0,-9-4 0,94 18-520,34-9 884,-94-3-197,1-1 1,-1-1-1,34-9 1,52-29-112,-68 24 182,144-65 202,-161 70-273,-7 2-56,-25 22-220,5-8 167,-18 17-10,0 1 0,2 1 0,-26 35 0,45-56 56,1 0 0,0 1 1,-1-1-1,1 0 1,0 1-1,0-1 0,0 1 1,1-1-1,-1 1 0,0 0 1,1-1-1,0 6 1,0-6 6,0-1 0,0 0 1,1 0-1,-1 1 0,1-1 0,-1 0 1,1 0-1,-1 0 0,1 1 1,0-1-1,0 0 0,-1 0 1,1 0-1,0 0 0,0 0 0,0 0 1,0-1-1,0 1 0,0 0 1,0 0-1,1-1 0,-1 1 1,0-1-1,0 1 0,0-1 0,1 1 1,-1-1-1,2 1 0,3-1 50,0 1 1,0-1-1,0 0 0,0-1 0,0 0 0,0 1 0,0-2 0,0 1 0,0-1 0,-1 0 1,1 0-1,0 0 0,-1-1 0,0 0 0,0 0 0,6-4 0,-8 4-74,-1-1 0,1 1 0,-1 0 0,1 0 1,-1-1-1,0 0 0,0 1 0,-1-1 0,1 0 0,-1 0 0,0 0 0,0 0 0,0 0 0,0 0 0,-1 0 0,1 0 0,-1 0 0,0-1 0,-1 1 0,1 0 0,-1 0 0,1 0 0,-3-6 0,2 5-25,-1 0 0,1 1 0,-1-1 0,0 1 0,0 0 0,-1 0 0,1-1-1,-1 2 1,0-1 0,0 0 0,0 0 0,0 1 0,-1 0 0,0 0-1,1 0 1,-1 0 0,0 0 0,0 1 0,-1-1 0,-6-2 0,7 5-27,1-1 1,-1 1 0,1 0-1,-1 0 1,0 0 0,1 0 0,-1 0-1,-3 2 1,5-2 38,1 0 1,0 0-1,0 0 1,0 1-1,0-1 1,-1 0-1,1 1 0,0-1 1,0 1-1,0-1 1,0 1-1,0 0 1,0-1-1,0 1 0,0 0 1,1 0-1,-1-1 1,0 1-1,0 0 1,0 0-1,1 0 1,-1 0-1,1 0 0,-1 0 1,1 0-1,-1 0 1,1 1-1,-1-1 1,1 1-1,0-1 14,0 0 0,1 0 0,-1-1 0,0 1 0,1 0 0,-1-1 0,1 1 0,-1-1 0,1 1 0,-1 0 0,1-1 0,-1 1 0,1-1 0,-1 1 0,1-1 1,0 0-1,-1 1 0,1-1 0,0 0 0,0 1 0,-1-1 0,1 0 0,0 0 0,1 1 0,19 3 24,7-1-6,64 3 311,-77-5-234,1-2 1,-1 0-1,0-1 0,15-4 0,-23 5-80,0-1-1,0 0 0,0 0 1,-1-1-1,1 0 0,-1 0 1,10-8-1,-15 11-355,-1-1 0,1 1 1,-1-1-1,1 1 0,-1-1 0,1 0 0,-1 0 1,1 1-1,-1-1 0,0 0 0,1 1 1,-1-1-1,0 0 0,0 0 0,0 0 0,0 1 1,1-1-1,-1 0 0,0 0 0,0 0 0,-1 1 1,1-1-1,0 0 0,0 0 0,0 0 1,-1-1-1,1-1-1030,-1-9-3076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1221 3232,'0'0'4976,"6"-4"-3174,59-29 1357,28-16-758,-79 40-2135,-1 0 0,-1-1 0,0 0 1,21-22-1,-5-6-1,-2 0 0,36-72-1,145-257 328,-205 363-583,10-15 25,-2 0 0,0-1 0,11-29-1,-21 48-54,0 1 0,1-1 0,-1 0 0,0 1 0,0-1 0,0 1 0,0-1 0,0 1 0,0-1 0,0 1 0,0-1 0,0 0 0,0 1 0,0-1 0,0 1 0,0-1 0,0 1 0,-1-2 0,1 2 2,0 0 0,0 0 0,-1 0 1,1 0-1,0 0 0,0 0 0,-1 0 0,1 0 0,0 0 0,-1 0 0,1 0 0,0 0 0,0 0 0,-1 0 0,1 0 0,0 0 0,0 0 0,-1 1 0,1-1 0,0 0 0,0 0 0,0 0 0,-1 0 0,1 1 0,0-1 0,-16 15-369,7-4 326,0 0 0,1 0 0,1 1 0,-12 25 0,-15 53 47,30-78 20,-26 80 97,5 2-1,-15 106 0,39-191-71,-1 0 75,1 0-1,0 0 0,0 12 1,1-19-30,0 0 1,0 0 0,1 0-1,-1 0 1,0 0 0,1 0 0,0 0-1,-1 0 1,1 0 0,0 0-1,0 0 1,0 0 0,0 0 0,0-1-1,1 1 1,-1-1 0,0 1 0,1-1-1,-1 1 1,3 1 0,-2-2-26,0 0 0,-1-1 1,1 1-1,0-1 1,0 1-1,-1-1 0,1 1 1,0-1-1,0 0 0,0 0 1,-1 0-1,1 0 0,0 0 1,0-1-1,0 1 1,-1-1-1,1 1 0,3-2 1,3-1 65,0-1 1,0 0 0,9-7 0,15-13 19,-1-2 0,-1-1 0,36-41 0,-12 4-54,62-94 1,19-59-99,-116 176 9,-1-1 0,21-81 0,6-84 92,-43 183-158,1-7-531,-30 146 125,4-12 526,-2-8 118,-55 237 566,72-289-670,-36 177 294,43-214-303,-2 7 267,0 0 0,1 0 0,-1 14 0,7-33 369,7-29-362,23-65-61,-25 80-386,0-1 0,18-29 1,-26 49 90,-1 0 0,1 0-1,-1 0 1,1 1 0,-1-1 0,1 0 0,0 1 0,-1-1-1,1 0 1,0 1 0,-1-1 0,1 0 0,0 1 0,1-1 0,-1 1 19,-1 0 1,0 0 0,0 0-1,1 0 1,-1 0-1,0 0 1,0 0 0,1 1-1,-1-1 1,0 0 0,0 0-1,0 0 1,1 0 0,-1 1-1,0-1 1,0 0 0,0 0-1,0 0 1,1 1 0,-1-1-1,0 0 1,0 0 0,0 1-1,0-1 1,0 0 0,0 0-1,0 1 1,0-1 0,0 0-1,0 1 1,0-1 0,1 33-304,-1-26 307,-1 46-6,1 43-85,1-83 98,0-1 0,1 0-1,1 1 1,0-1 0,7 18 0,-9-26 51,0-1 0,1 0 0,-1 0 0,1-1-1,0 1 1,0 0 0,0 0 0,0-1 0,0 1 0,1-1 0,-1 0 0,1 0 0,0 0 0,-1 0-1,1 0 1,4 1 0,-4-1-15,1-1-1,0 0 0,0-1 1,0 1-1,-1-1 0,1 1 1,0-1-1,0 0 0,0-1 1,0 1-1,0-1 0,-1 0 1,9-2-1,29-11 72,0-1-1,0-2 1,-2-3 0,0 0-1,44-33 1,-70 44-56,0-1 0,0-1 1,-2 0-1,20-23 0,-23 17-319,-9 12 71,-6 7-53,-21 17 110,-43 37-1,-23 32 226,86-81-86,3-1 16,0-1 1,0 1-1,0 0 0,1 0 1,0 1-1,0-1 0,-3 9 1,7-15-5,-1 1 1,1-1 0,0 1-1,-1-1 1,1 1 0,0-1-1,0 1 1,-1-1 0,1 1-1,0 0 1,0-1 0,0 1 0,0-1-1,0 1 1,0 0 0,0-1-1,0 1 1,0-1 0,0 1-1,0 0 1,0-1 0,0 1-1,1-1 1,-1 1 0,0-1-1,0 1 1,1-1 0,-1 1-1,0-1 1,1 1 0,-1-1 0,1 1-1,-1-1 1,0 1 0,1-1-1,-1 0 1,1 1 0,-1-1-1,1 0 1,-1 1 0,1-1-1,-1 0 1,1 0 0,0 1-1,-1-1 1,1 0 0,-1 0-1,1 0 1,0 0 0,-1 0 0,1 0-1,-1 0 1,1 0 0,0 0-1,-1 0 1,1 0 0,4 0 66,-1-1 1,1 1-1,0-1 1,-1 0-1,0 0 1,8-3 0,10-7 31,0-2 1,-2 0 0,28-23-1,-19 10-162,0-2 0,-2 0-1,45-63 1,-62 78-32,-8 10 53,0 1 1,0-1-1,1 1 1,-1-1-1,5-2 1,-6 5 22,-1 0-1,0-1 1,1 1 0,-1 0 0,0 0 0,0 0-1,1-1 1,-1 1 0,0 0 0,1 0-1,-1 0 1,0 0 0,1 0 0,-1 0 0,0 0-1,1 0 1,-1 0 0,0 0 0,1 0-1,-1 0 1,0 0 0,1 0 0,-1 0 0,0 0-1,1 0 1,-1 0 0,0 0 0,1 0-1,-1 1 1,0-1 0,1 0 0,-1 0-1,0 0 1,0 1 0,1-1 0,-1 0 0,0 0-1,0 1 1,1-1 0,-1 0 0,0 0-1,0 1 1,0-1 0,0 0 0,1 1 0,-1-1-1,0 0 1,0 1 0,0-1 0,0 0-1,0 1 1,0-1 0,0 0 0,0 1 0,0-1-1,0 0 1,0 1 0,0-1 0,0 0-1,0 1 1,0-1 0,0 0 0,-1 1 0,0 38-271,1 35 290,1-65 14,0 0 0,0 0 0,1 0 0,0 0 0,6 14 0,-8-21-11,1-1-1,-1 1 1,1-1-1,0 0 0,-1 1 1,1-1-1,0 0 1,0 0-1,0 1 1,0-1-1,0 0 0,0 0 1,0 0-1,1 0 1,-1-1-1,0 1 1,1 0-1,1 0 0,-2 0 8,0-1 0,0 0 0,1 0 0,-1 0-1,0 0 1,0 0 0,1 0 0,-1 0 0,0 0 0,0-1-1,1 1 1,-1-1 0,0 1 0,0 0 0,0-1-1,0 0 1,2 0 0,1-2 36,1-1 1,-1 0-1,0 0 0,0 0 0,0 0 1,0 0-1,5-10 0,10-22 123,25-61 0,-14 28-140,136-219-128,-49 96-37,-110 182 40,-5 7 24,0 0-1,0 0 1,-1-1 0,1 1-1,0 0 1,-1-1-1,0 1 1,0 0 0,1-5-1,-4 9-151,-14 22 94,1 1 1,-12 26-1,24-45 118,-12 24-14,2 0 0,1 0 0,1 1 0,-10 45 0,13-31 63,2 1 0,2 0 0,1 0 0,8 81 0,-3-103-15,10 35 0,-10-51-29,0 1 0,1 0-1,0-1 1,0 0 0,0 1 0,1-1-1,9 12 1,-12-18-186,0 0 1,0 0 0,-1 0-1,1 0 1,0 0-1,0 0 1,0 0-1,0 0 1,1-1-1,-1 1 1,0 0 0,0-1-1,0 1 1,1-1-1,-1 1 1,0-1-1,1 1 1,-1-1-1,0 0 1,1 0 0,-1 0-1,0 0 1,1 0-1,-1 0 1,0 0-1,1 0 1,-1 0-1,0-1 1,2 0 0,-1 0-430,1 0 1,-1-1-1,0 0 1,0 1 0,1-1-1,-1 0 1,0 0 0,-1 0-1,1 0 1,0-1 0,2-3-1,9-15-2231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1077 7968,'-19'4'2565,"19"-4"-2428,-1 0 0,1 1 0,-1-1 0,1 0 0,-1 1 0,1-1 0,0 1 0,-1-1 0,1 0 0,0 1 0,-1-1 0,1 1 0,0-1 0,-1 1 0,1-1 0,0 1 0,0-1-1,0 1 1,-1-1 0,1 1 0,0-1 0,0 1 0,0 0 0,0-1 0,0 1 0,0-1 0,0 1 0,0-1 0,0 1 0,1-1 0,-1 1 0,0-1 0,0 1 0,0-1 0,1 1 0,-1-1 0,0 1 0,0-1 0,1 1 0,0 0 0,2 0 269,1 0 1,0 0-1,0-1 1,0 1-1,0-1 1,1 0-1,-1 0 1,0-1-1,0 1 0,0-1 1,0 0-1,0 0 1,6-2-1,-3-1-167,0-1 0,0 1-1,0-1 1,-1 0-1,0-1 1,0 1 0,-1-1-1,8-10 1,2-5 287,19-34 0,-12 12-65,-1-2-1,21-64 1,-32 82-208,4-12 299,-16 107-334,-39 228 326,-44 193-11,78-446-351,-7 21 506,11-54-345,1-15 89,3-28 110,-1 32-542,22-195 368,24-21-359,-38 189-28,5-28-107,5-16 48,37-99 1,-47 150 64,1 2 0,0-1 0,2 2 0,0-1 0,1 1 0,1 1 0,1 0 0,0 1 0,28-24 0,-35 35-8,0-1 0,0 2 0,0-1 0,1 1 0,9-3 0,-14 5 10,0 1 0,0 0 0,1 0 0,-1 1 0,0-1 0,1 1-1,-1 0 1,0-1 0,1 2 0,-1-1 0,1 0 0,-1 1 0,0-1-1,1 1 1,4 2 0,-3-1 2,0 1 1,0 0-1,-1 0 0,1 1 0,-1 0 1,1-1-1,-1 1 0,-1 1 0,1-1 1,0 0-1,-1 1 0,0 0 0,0 0 1,-1 0-1,1 0 0,-1 0 0,0 1 1,0-1-1,-1 0 0,2 9 0,0 1 65,-2 1 0,1 0 0,-2-1 0,0 1 0,0 0 0,-5 19 0,2-18-11,0-1-1,-2 0 1,0 0-1,-1 0 1,0 0-1,-1-1 1,-1 0-1,-15 23 1,15-29-7,1 1 0,-1-1 0,0-1 0,-1 1 0,0-1 0,0-1 0,0 0 0,-1 0 1,0-1-1,-1 0 0,0-1 0,-19 7 0,27-11-37,-1 0-1,1 0 1,0-1-1,0 1 1,0-1-1,0 0 1,-1 0-1,1 0 1,0 0-1,0 0 1,0-1-1,-1 0 1,1 1-1,0-1 1,0 0-1,0-1 1,0 1-1,1 0 1,-1-1-1,0 0 1,0 1-1,1-1 1,-1 0-1,1-1 1,0 1-1,-1 0 1,1-1-1,0 1 1,1-1 0,-4-5-1,4 8-6,1-1 1,0 0-1,-1 0 1,1 0-1,0 0 0,-1 0 1,1 0-1,0 0 0,0 0 1,0 0-1,0 0 1,0 0-1,0 0 0,0 0 1,0 0-1,1 0 0,-1 0 1,0 0-1,1 0 1,-1 0-1,0 0 0,1 1 1,-1-1-1,1 0 0,-1 0 1,1 0-1,0 0 1,-1 1-1,1-1 0,0 0 1,0 1-1,-1-1 0,1 1 1,0-1-1,0 0 1,0 1-1,1-1 0,4-2-37,1 1 0,-1 0 1,1 0-1,9-1 0,-14 2 34,125-22-169,74-16 223,-1-16 109,116-74-149,-285 114 149,19-10-14,-47 23-152,-5 4-14,-19 16-80,-34 37 3,3 3 0,-64 90-1,92-107 27,21-37 117,2 0-1,-1 1 1,0-1 0,1 0-1,0 1 1,0-1 0,-1 10-1,2-14-28,0 1-1,0-1 1,0 1-1,0-1 1,0 1 0,0-1-1,0 1 1,0-1-1,1 1 1,-1-1-1,0 1 1,0-1-1,0 1 1,1-1-1,-1 1 1,0-1-1,1 0 1,-1 1-1,0-1 1,1 1-1,-1-1 1,1 0-1,-1 1 1,0-1-1,1 0 1,0 1-1,0-1 8,1 1-1,-1-1 0,0 0 0,1 0 0,-1 0 0,1 1 0,-1-1 1,0 0-1,1-1 0,1 1 0,3-1 35,0-1 1,-1 1 0,11-5-1,-5 0-17,1 0 0,-1-1 1,0 0-1,-1 0 0,0-2 0,0 1 0,0-1 0,12-16 1,6-11-116,25-42 1,-35 50 81,-9 15-43,19-34-291,-27 45 215,0 3 31,-3 7-14,-4 14 35,2-9 45,0 0 0,0 1 0,1-1 1,1 1-1,0 0 0,1 25 0,1-34 16,1 0 0,0 0-1,0 0 1,0 0 0,0 0 0,1 0-1,0 0 1,0 0 0,4 7 0,-4-9 17,1 0 0,-1 0 0,1 0 0,-1-1 0,1 1 1,0-1-1,0 1 0,0-1 0,0 0 0,1 0 0,-1 0 0,0-1 0,1 1 1,5 1-1,-2-1 2,1 0 0,-1-1 1,0 0-1,1 0 0,-1 0 1,1-1-1,-1 0 0,1-1 1,-1 0-1,0 0 0,1 0 1,-1-1-1,0 0 0,0 0 1,0-1-1,0 0 0,0 0 1,-1-1-1,1 0 0,-1 0 1,0 0-1,0-1 0,5-5 1,-1 0-3,0-1 1,-2 0 0,1 0 0,-1-1-1,-1 0 1,9-20 0,13-24-70,-2 3-182,-26 53 227,-1 0-1,0 0 0,0 0 0,0 0 0,1 0 0,-1 0 0,0 0 0,0 0 1,0 0-1,0 1 0,1-1 0,-1 0 0,0 0 0,0 0 0,0 0 1,0 0-1,0 0 0,1 1 0,-1-1 0,0 0 0,0 0 0,0 0 1,0 0-1,0 1 0,0-1 0,0 0 0,0 0 0,0 0 0,0 1 0,0-1 1,0 0-1,0 0 0,0 0 0,0 0 0,0 1 0,0-1 0,3 11-109,0 63 73,1-47 96,1-1 0,16 45 0,-20-67-34,1 1 0,1-1-1,-1 1 1,1-1 0,-1 0-1,1 0 1,0 0 0,1-1-1,-1 1 1,1-1 0,-1 1-1,1-1 1,0 0 0,0-1-1,1 1 1,-1-1 0,0 0-1,1 0 1,0 0 0,-1 0-1,1-1 1,0 0-1,5 1 1,11 1-5,1-1 0,-1-2 1,1 0-1,21-2 0,-42 1-9,26 0 1,1-3 1,-1 0-1,1-2 1,-1 0-1,-1-2 1,37-16-1,-45 15 33,0-1 0,0 0 0,-1-1 0,-1-1 0,0-1 0,0 0 0,13-16 0,43-58 68,-65 71-204,-7 13-1,-7 8-7,0 4 110,1 0 0,0 0-1,-9 20 1,-4 6-20,1-8 104,-30 56-72,46-79-13,0 0 1,1 1-1,0-1 1,0 0 0,0 1-1,0-1 1,1 1-1,-1 8 1,1-12 7,0 1 0,0-1 0,0 0 0,0 0 0,0 0 0,0 1 0,1-1 0,-1 0 0,0 0 0,1 0 0,-1 0 0,1 0 0,-1 0 0,1 1 0,0-1 0,-1 0 0,1 0 0,0-1 0,0 1 0,-1 0 0,1 0 0,0 0 0,0 0 0,0-1 0,0 1 0,0 0 1,0-1-1,0 1 0,0-1 0,1 0 0,-1 1 0,0-1 0,0 0 0,0 1 0,0-1 0,2 0 0,0-1-16,-1 1 1,1-1 0,-1 0 0,0 0 0,0 0-1,1 0 1,-1 0 0,0-1 0,0 1-1,0-1 1,0 1 0,0-1 0,-1 0-1,1 0 1,0 1 0,1-4 0,1 0-50,3-3 10,-1 0-1,0-1 1,-1 0-1,1 0 1,-2-1 0,1 1-1,3-16 1,17-74-5,-21 75 56,0 9-13,-2 8-40,0 0 1,-1-1 0,0 1 0,0 0 0,0-1-1,-1 1 1,0-1 0,-2-9 0,-3 28-191,-1 7 279,1 0 1,1 1-1,1-1 1,0 1-1,1 0 1,2 0-1,-1-1 0,2 1 1,3 19-1,-3-36-18,-1 1 0,1-1 0,0 0-1,-1 1 1,1-1 0,0 0 0,0 0-1,0 0 1,1 0 0,-1 0-1,0 0 1,1 0 0,0 0 0,-1-1-1,1 1 1,0 0 0,0-1 0,0 0-1,0 1 1,0-1 0,0 0 0,0 0-1,3 1 1,0-1 12,0 0 0,0 0 0,0 0 0,0-1 0,-1 0-1,1 0 1,0 0 0,0-1 0,10-1 0,13-5 1,0-2 1,0 0-1,-1-2 0,0-1 1,37-22-1,-25 8 17,0-1-1,56-52 0,-80 65-5,-8 7-91,1 0-1,0 0 1,0 1 0,9-5 0,-16 10 42,-1 1 1,1-1-1,-1 1 1,1 0-1,0 0 1,-1-1-1,1 1 1,0 0-1,0 0 1,-1 0-1,1 0 0,0 0 1,-1 0-1,1 0 1,0 0-1,0 0 1,-1 0-1,1 0 1,0 0-1,-1 0 1,1 1-1,0-1 1,-1 0-1,1 1 1,0-1-1,-1 0 1,1 1-1,0-1 1,-1 1-1,1-1 1,-1 1-1,1-1 1,-1 1-1,1-1 1,-1 1-1,0-1 1,1 1-1,-1 0 1,0-1-1,1 1 0,-1 0 1,0-1-1,1 2 1,0 2 11,0 0 1,0 0-1,0 1 0,0-1 1,-1 0-1,0 5 1,-1 16 38,0-1 0,-2 1 0,-1-1 1,-1 0-1,-1 0 0,-17 42 0,20-57 81,6-7 18,-1-3-137,-1 0-1,1 0 1,-1 0 0,0 0 0,0 0 0,1 0 0,-1 0 0,0-1 0,1-1 0,17-24-235,-1 0 0,21-47 1,1 1 53,-34 64 151,0 0 1,0 1 0,1 0 0,0 0 0,15-12-1,-21 19 6,0 0-1,0 0 0,0 0 0,0 1 0,0-1 0,0 0 0,1 0 1,-1 1-1,0-1 0,1 1 0,-1-1 0,0 1 0,1-1 1,-1 1-1,1 0 0,-1 0 0,1 0 0,-1 0 0,0 0 1,1 0-1,-1 0 0,1 0 0,-1 1 0,3 0 0,-2 0 17,-1 0-1,0 0 0,1 1 1,-1-1-1,0 1 0,0-1 1,0 1-1,0-1 0,0 1 1,0-1-1,0 1 1,-1 0-1,1 0 0,0-1 1,-1 1-1,0 0 0,1 0 1,-1 2-1,1 10 22,0-1 0,-1 0 0,0 0 0,-3 14-1,-1 24 35,4-50-53,0-1 0,0 1 1,0 0-1,0 0 0,0-1 0,0 1 0,0 0 0,0-1 0,0 1 0,0 0 0,0-1 0,0 1 0,1 0 0,-1-1 0,0 1 0,1 0 0,-1-1 0,0 1 1,1-1-1,-1 1 0,1-1 0,-1 1 0,1-1 0,-1 1 0,1-1 0,-1 1 0,1-1 0,-1 0 0,1 1 0,0-1 0,-1 0 0,1 1 0,0-1 0,-1 0 1,1 0-1,0 0 0,-1 0 0,1 1 0,0-1 0,-1 0 0,1 0 0,0 0 0,-1 0 0,1-1 0,0 1 0,-1 0 0,1 0 0,1-1 0,4-1-34,0 0-1,0 0 0,0-1 1,8-5-1,-7 5-2,49-32-119,-42 25 144,1 1 0,0 0-1,0 1 1,0 1 0,24-8 0,-36 15-5,0-1 0,0 0 1,0 1-1,0 0 0,1-1 1,-1 1-1,0 0 0,0 1 1,0-1-1,0 1 0,0-1 1,0 1-1,0 0 0,0 0 1,0 0-1,0 1 1,0-1-1,0 1 0,-1-1 1,1 1-1,0 0 0,3 4 1,3 3-14,-2 1 1,1-1 0,-1 2 0,9 17 0,9 12 177,-21-34-104,0 0 0,1 0-1,0-1 1,0 0 0,1 0-1,9 7 1,-13-11-33,1 1 1,-1-1-1,1 0 0,0 0 1,-1 0-1,1 0 0,0 0 1,0 0-1,-1-1 0,1 0 1,0 1-1,0-1 0,0 0 1,0 0-1,-1-1 0,1 1 1,0 0-1,0-1 0,4-1 1,-1-1-11,-1 0 1,1 0 0,-1 0-1,0 0 1,0-1 0,0 0-1,-1 0 1,0 0 0,1 0-1,-1-1 1,3-5 0,2-3-3,0-1 1,12-27 0,-13 20-97,0 0 0,-2-1 0,0 1 0,4-35 0,-8 43 84,-2 10 12,4-28-117,-4 30 98,0-1-1,0 1 0,0-1 0,-1 1 1,1-1-1,0 1 0,-1-1 0,1 1 1,0 0-1,-1-1 0,0 1 0,1-1 1,-1 1-1,0 0 0,0 0 0,0-1 0,-1 0 1,2 2 12,0 0 0,0 0-1,-1-1 1,1 1 0,0 0 0,0 0 0,-1 0 0,1 0 0,0 0 0,0 0 0,-1 0 0,1-1 0,0 1-1,-1 0 1,1 0 0,0 0 0,0 0 0,-1 0 0,1 0 0,0 0 0,-1 0 0,1 1 0,0-1-1,-1 0 1,1 0 0,0 0 0,0 0 0,-1 0 0,-8 9-55,1 2 68,2 0 1,-1 0-1,1 1 1,1 0-1,-7 24 1,3-6 77,-5 44 1,13-67-63,0 1 0,1-1 1,0 0-1,0 1 0,0-1 0,1 0 1,0 0-1,3 11 0,-3-16-6,0 0-1,0 1 1,0-1-1,0 0 1,0 1 0,1-1-1,-1 0 1,1 0-1,-1 0 1,1 0-1,0 0 1,0 0-1,0-1 1,0 1-1,0-1 1,0 1-1,0-1 1,0 0-1,1 0 1,-1 0-1,1 0 1,-1 0-1,1 0 1,-1-1-1,1 1 1,-1-1 0,4 0-1,3 0 22,0 0 1,0-1-1,0 0 0,0 0 1,0-1-1,0-1 1,10-3-1,2-2-4,-1-1 1,20-13-1,-1-4-9,-2-1-1,-1-1 0,37-38 1,-41 34-10,-1-1 0,-1-1 0,40-61 0,-35 34-15,-2-2 1,29-78 0,42-169-87,-99 294 65,-3 11 11,-1 0-1,1 0 0,-1 0 1,0 0-1,0 0 0,-1 0 0,0 0 1,0-5-1,0 9 6,0 0 0,0 0 1,0 0-1,0 0 0,0 0 0,-1 1 0,1-1 0,0 0 0,-1 0 1,1 0-1,-1 1 0,1-1 0,-1 0 0,0-1 0,1 2 2,0 0 1,-1 0-1,1 0 0,-1-1 0,1 1 0,0 0 0,-1 0 0,1 0 0,0 0 0,-1-1 0,1 1 0,-1 0 0,1 0 1,0 0-1,-1 0 0,1 0 0,-1 0 0,1 0 0,0 0 0,-1 0 0,1 1 0,-1-1 0,0 0 0,0 1-6,-1 0 0,0 0 0,0 1 0,0-1-1,1 0 1,-1 1 0,1 0 0,-1-1-1,1 1 1,0 0 0,-1-1 0,1 1 0,-1 4-1,-17 36-117,-21 77-1,26-72 172,-49 193 18,55-191 24,2 0 1,1 96 0,6-112-34,9 49 1,-8-68-7,2 1 1,0-1-1,0-1 1,2 1-1,12 23 1,-16-33-28,0 0 0,0-1 1,1 0-1,-1 1 0,1-1 1,0 0-1,0 0 0,0-1 1,5 4-1,-5-4-9,-1-1 1,1 0-1,-1 0 0,1 0 1,0 0-1,0 0 0,-1-1 1,1 1-1,0-1 0,0 0 1,0 0-1,0 0 0,-1 0 1,1 0-1,3-1 0,7-2-26,-1 0 0,0-1 0,0-1-1,0 0 1,-1 0 0,20-13-1,63-52-33,-87 65 47,39-34-24,-2-1 0,69-82 0,-109 117 9,1-1 0,-2 1-1,1-1 1,-1 1-1,4-10 1,-6 14 9,-1 0 0,0 0 0,1 0 0,-1 0 0,0 0 0,0 0 0,0 0 1,0 0-1,0 0 0,0 0 0,0 0 0,0 0 0,0 0 0,0 0 0,-1 0 0,1 0 0,-1-2 0,0 2-2,0 0 0,1 0 0,-1 0 0,0 1 0,0-1 0,0 0-1,0 1 1,0-1 0,0 0 0,-1 1 0,1-1 0,0 1 0,0 0 0,0-1 0,0 1-1,-1 0 1,1 0 0,0 0 0,-2 0 0,-6-1-7,0 1 0,0 1 0,0 0 1,0 0-1,0 1 0,0 0 0,0 0 0,1 1 0,-1 0 0,1 1 1,0-1-1,0 2 0,0-1 0,0 1 0,-10 9 0,9-6 41,0 0 0,1 0-1,0 1 1,0 0 0,1 1-1,1-1 1,-1 1 0,1 0 0,1 1-1,0 0 1,-5 18 0,9-26-10,0 1 0,0 0 0,1-1 1,-1 1-1,1 0 0,0 0 0,0 0 0,2 6 1,-2-8-3,1-1 0,-1 1 0,1 0 1,-1 0-1,1 0 0,0-1 1,0 1-1,-1 0 0,1-1 0,1 1 1,-1-1-1,0 1 0,0-1 1,0 1-1,1-1 0,-1 0 0,1 0 1,2 2-1,1-1 12,0 0 0,0-1 0,0 1 0,0-1 0,0 0 0,1-1 0,-1 1 0,0-1 0,0 0 1,1 0-1,-1-1 0,0 0 0,9-2 0,4-1-27,-1-2 1,30-13 0,64-42 133,-82 43-190,-17 11 20,1 1 0,0-1 0,0 2-1,0 0 1,26-6 0,-37 11 36,0 0-1,1 0 1,-1 0 0,0 0 0,1 0-1,-1 0 1,0 1 0,1-1 0,-1 1-1,0-1 1,1 1 0,-1 0-1,0 0 1,0 0 0,0 0 0,0 0-1,0 1 1,0-1 0,0 1-1,0-1 1,2 3 0,1 4 41,1-1-1,-1 1 1,0-1 0,5 12 0,-5-10-18,21 42 99,28 46-39,-46-84-78,1 0 0,0-1 0,2-1 0,-1 1 0,17 12 0,-6-8-11,0-2 0,2 0 1,0-2-1,0 0 0,1-2 0,0 0 1,1-2-1,0 0 0,1-2 0,47 6 1,-62-11-570,0 0-1,-1-1 1,1 0 0,16-3 0,-24 3 184,0 0 1,-1-1 0,1 0-1,0 1 1,0-1-1,-1-1 1,1 1 0,-1 0-1,1 0 1,-1-1-1,0 1 1,1-1 0,-1 0-1,0 0 1,0 0-1,0 0 1,0 0-1,0 0 1,-1-1 0,1 1-1,-1 0 1,0-1-1,2-3 1,-1-4-1428,0 1-1,1-15 1,2-24-1833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6400,'-15'-4'2058,"14"4"-1977,0 0-1,1 0 1,-1 1-1,0-1 1,1 0-1,-1 0 1,1 0-1,-1 1 0,0-1 1,1 0-1,-1 1 1,1-1-1,-1 1 1,0-1-1,1 0 1,-1 2-1,-3 0 1896,21 2 826,-11-1-2537,11-1 56,1 0-1,-1 0 1,35-3 0,-12 0-159,-30 1-222,170-3 591,-102-4-2927,-75 7 2117,21-3-1364,-7 2-2686,-7 4 1535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5888,'-14'-13'2688,"14"1"-2336,5 4 512,9 1-544,12-14 704,6 6-576,26-17 192,5 7-352,35-6-96,2 7-128,8 3 32,-14 9-64,9 4-4864,-13 13 2624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1294 3904,'27'-8'5373,"27"-16"-3296,-42 17-1750,0 0-1,0-1 0,-1 0 0,11-10 1,-19 15-268,12-11 217,-1 0 0,0-1 0,22-32 0,27-55 250,-34 52-353,167-235 264,-170 250-282,-2 0-1,-2-1 1,-1-1 0,-2-2-1,28-78 1,-46 114-185,0 1-1,0-1 1,0-1 0,-1 1 0,1 0 0,-1 0-1,0 0 1,0 0 0,0 0 0,0 0-1,-1-4 1,1 7 22,0 0 0,0 0 0,0 0 0,0-1-1,0 1 1,0 0 0,0 0 0,0 0 0,0 0 0,0-1 0,0 1-1,-1 0 1,1 0 0,0 0 0,0 0 0,0 0 0,0 0 0,0-1-1,0 1 1,-1 0 0,1 0 0,0 0 0,0 0 0,0 0 0,0 0-1,-1 0 1,1 0 0,0 0 0,0 0 0,0 0 0,0 0-1,-1 0 1,1 0 0,0 0 0,0 0 0,0 0 0,-1 0 0,1 0-1,0 0 1,0 0 0,0 0 0,0 0 0,-1 0 0,1 0 0,0 0-1,0 0 1,0 0 0,0 0 0,0 1 0,-1-1 0,1 0 0,0 0-1,0 0 1,0 0 0,0 1 0,-10 8-229,10-9 226,-16 22-90,0 1-1,2 1 1,-17 35-1,14-25 82,-2 5 161,1 2 1,2 0 0,-15 65-1,16-38 267,-8 103-1,22-160-196,-1-4-23,1 1 1,1-1-1,0 1 1,0-1-1,0 1 1,1-1-1,0 0 1,1 1-1,2 10 1,-3-18-158,-1 1 0,0-1 0,1 1 0,-1 0 0,1-1 0,-1 1 0,1-1 0,0 1 0,-1-1 0,1 1 0,-1-1 0,1 1 0,0-1 1,-1 0-1,1 1 0,0-1 0,-1 0 0,1 0 0,0 1 0,0-1 0,-1 0 0,1 0 0,0 0 0,0 0 0,-1 0 0,1 0 0,0 0 0,0 0 0,-1 0 0,1-1 0,0 1 0,0 0 0,-1 0 1,1-1-1,0 1 0,-1 0 0,2-1 0,4-2 77,0 0 1,-1-1-1,1 1 1,7-7-1,22-23 205,48-58-1,-49 51-233,88-98 87,-96 109-142,-1-1 0,-2 0 0,-1-2 0,-1-1 0,19-42 0,32-105-128,-14-5 118,-56 179-20,6-24-76,-1 0 0,6-46 0,-13 70 52,0-9-366,-1 15 373,0 1 0,0-1-1,0 0 1,1 1 0,-1-1 0,0 1 0,1 0 0,-1-1 0,0 1 0,1-1 0,-2 2 0,2-2 17,-2 4-15,0-1-1,0 0 1,1 1-1,-1 0 1,-2 7-1,-1 4-36,-53 178 106,24-71 118,-12 16-35,-31 111 426,67-208-475,-21 98 1249,31-131-1050,2-6 171,-1-3-402,0 0 0,0 0 0,0 1 0,0-1 0,0 0 0,0 0 0,0 0 0,0 0 0,-1 0 0,1 0 0,0-2 0,36-61 263,12-19-375,-47 80 48,4-6-76,0 0 0,0 1 0,1 0-1,0 0 1,13-11 0,-20 19 81,1-1 0,0 1-1,-1 0 1,1-1 0,0 1-1,-1 0 1,1-1 0,0 1-1,0 0 1,-1 0-1,1 0 1,0 0 0,-1 0-1,1 0 1,0 0 0,0 0-1,-1 0 1,1 0 0,0 0-1,0 0 1,-1 1 0,1-1-1,0 0 1,-1 1 0,1-1-1,0 0 1,-1 1 0,1-1-1,0 1 1,-1-1 0,1 1-1,-1-1 1,1 1-1,-1-1 1,1 1 0,-1-1-1,1 1 1,-1 0 0,0-1-1,1 1 1,-1 0 0,1 1-1,1 4-14,1 0 0,-1 0-1,3 11 1,-5-14 11,10 51-40,-6-33 151,7 28 0,-9-42-49,0-1-1,1 0 0,0 0 0,0 1 0,0-2 0,1 1 0,0 0 0,7 7 0,-11-12-28,1 0 0,0 0 1,0-1-1,0 1 0,0 0 0,0 0 0,0-1 0,0 1 0,0-1 0,0 1 0,0-1 0,0 1 0,0-1 0,0 1 1,1-1-1,-1 0 0,0 0 0,0 0 0,0 0 0,0 0 0,1 0 0,-1 0 0,0 0 0,0 0 0,0 0 0,1-1 1,-1 1-1,0 0 0,0-1 0,0 1 0,2-2 0,2-1 58,-1 0-1,0-1 1,1 1-1,-1-1 1,5-6-1,-4 4-33,22-25 68,-1-1 0,-1-2 0,40-72 0,-46 65-156,-18 39 17,0-1 0,0 1 0,-1 0 0,1-1 0,0 1 0,-1-1 0,0 1 1,0 0-1,0-1 0,0 1 0,0-1 0,0 1 0,0-1 0,-2-1 0,2 3 15,0 1-1,0-1 0,-1 1 1,1-1-1,0 1 0,-1 0 1,1-1-1,0 1 0,-1 0 1,1-1-1,0 1 0,-1 0 1,1 0-1,-1-1 0,1 1 1,-1 0-1,1 0 0,-1 0 1,1-1-1,0 1 0,-1 0 1,1 0-1,-1 0 0,1 0 1,-1 0-1,1 0 0,-1 0 1,1 0-1,-1 0 0,1 0 1,-1 0-1,1 1 0,-1-1 1,1 0-1,-1 0 0,-16 9-160,11-4 167,1-1 0,0 1 0,0 0 0,1 0 0,-1 0 0,1 1 0,0 0 0,1-1 0,-1 1 0,1 1 0,-4 9 0,4-7 8,1 1-1,-1-1 1,2 1-1,-1-1 1,1 1-1,1 0 1,1 18-1,0-18 32,0-1 0,0 1 0,1 0 0,1 0 0,0-1 0,0 0 0,1 0 0,0 0 0,1 0 0,-1 0 0,2-1 0,-1 0-1,1 0 1,1 0 0,-1-1 0,1 0 0,11 9 0,-8-9 40,0-1 1,0 1-1,1-2 0,0 0 0,0 0 0,1-1 1,-1 0-1,17 3 0,-23-6-199,1-1 1,0 1-1,0-1 1,0 0-1,0-1 0,0 1 1,-1-1-1,8-2 0,-8 1-315,0 0 1,0 0-1,-1 0 0,1-1 0,0 1 0,-1-1 0,0 0 0,0-1 0,0 1 0,5-6 0,-6 5-330,1-1 0,-1 1 1,0-1-1,0 0 1,0 0-1,-1-1 0,0 1 1,0 0-1,0-1 0,0 1 1,-1-1-1,0 0 0,-1 0 1,1 1-1,-1-12 0,-4-16-2503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3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19 123 6880,'-18'-11'3136,"36"2"-2720,-4 6 896,9-2-800,22-6 480,8-1-544,38-5-64,-1 2-224,18-1 128,-5 7-192,-5-2-32,-17 7-32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8:1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283 599 3072,'-1'-1'405,"0"0"0,1 1 0,-1-1 0,0 1 0,0-1 0,0 1-1,0-1 1,1 1 0,-1 0 0,0-1 0,0 1 0,0 0 0,0 0 0,0 0 0,0 0 0,-2 0 0,-19 0 1084,13 1-673,-9-1-377,0 2 0,0 0 0,0 1 0,0 0 0,1 2-1,-1 0 1,1 1 0,1 1 0,-26 13 0,39-18-418,-1 1-1,0 0 1,1 0 0,-1 0-1,1 1 1,-3 3 0,5-6-21,0 0 0,0 0 0,1 0 0,-1 1 0,0-1 1,1 0-1,-1 0 0,1 1 0,0-1 0,-1 0 0,1 2 0,0-2 5,0-1-1,0 1 0,0 0 0,0-1 1,0 1-1,0-1 0,1 1 0,-1 0 0,0-1 1,0 1-1,1-1 0,-1 1 0,0-1 1,1 1-1,-1-1 0,0 1 0,1-1 0,-1 1 1,1-1-1,-1 0 0,1 1 0,-1-1 1,1 0-1,-1 1 0,1-1 0,5 3 90,0-1-1,0 0 1,1 0 0,-1-1-1,0 1 1,1-1 0,-1-1-1,0 1 1,1-1 0,-1 0-1,1-1 1,-1 0 0,1 0-1,-1 0 1,0-1 0,0 1-1,8-5 1,1 0 76,0 0-1,-1-2 1,0 0 0,0 0-1,21-18 1,-28 19-112,0 1 1,0-2-1,0 1 0,-1-1 1,-1 0-1,1 0 0,7-17 1,-6 10-61,-1-1 0,0 0 0,4-25 0,0-15-68,4-79 0,-13 121 50,4-39-199,-3-1 0,-8-86 1,6 138 169,-1 0-1,1 0 1,0 1 0,-1-1 0,0 0 0,1 0 0,-1 1-1,0-1 1,-2-3 0,3 5 44,0 0 1,0 0-1,0 0 0,-1 0 1,1-1-1,0 1 0,0 0 1,0 0-1,0 0 0,0 0 1,-1 0-1,1 0 0,0 0 1,0 0-1,0 0 0,0 0 1,0 0-1,-1-1 0,1 1 0,0 0 1,0 0-1,0 0 0,-1 0 1,1 0-1,0 0 0,0 0 1,0 1-1,0-1 0,-1 0 1,1 0-1,0 0 0,0 0 1,0 0-1,0 0 0,-1 0 1,-4 12 8,-2 23 239,-4 69 0,9 39-43,2-128-182,0 15-657,2 0 0,1 0 1,9 40-1,1-26-971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8:2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353 202 2240,'0'-1'109,"0"0"0,0 0 0,0 1 0,0-1 0,0 0 0,0 0 0,0 0 1,0 1-1,1-1 0,-1 0 0,0 0 0,0 1 0,1-1 0,-1 0 0,1 0 0,-1 1 0,1-1 0,-1 0 0,1 1 0,-1-1 1,1 1-1,-1-1 0,1 0 0,1 0 0,3-3 1580,-9 11 2379,-5 17-2746,-5 11-974,-35 83 748,-73 128 0,91-192-669,-47 106 0,18-16 431,106-273-149,-25 62-809,19-99 0,-35 145 119,7-35-6,65-253-5,-52 225-66,6-18-49,-29 99 110,-1 0 1,1-1-1,-1 1 0,1 0 1,0 0-1,4-5 0,-5 8 11,-1-1 1,0 1-1,1 0 0,-1-1 1,1 1-1,-1-1 0,1 1 0,-1 0 1,0-1-1,1 1 0,-1 0 1,1 0-1,0-1 0,-1 1 1,1 0-1,-1 0 0,1 0 0,-1 0 1,1 0-1,-1 0 0,1 0 1,-1 0-1,1 0 0,0 0 0,-1 0 1,1 0-1,-1 0 0,1 0 1,-1 0-1,1 0 0,-1 1 1,1-1-1,-1 0 0,1 0 0,-1 1 1,1-1-1,-1 0 0,1 1 1,-1-1-1,0 1 0,1-1 0,-1 0 1,1 1-1,-1-1 0,0 1 1,0-1-1,1 1 0,-1-1 1,0 1-1,1 0 0,3 8 136,-1 0 0,1 0 0,-1 1 0,-1-1 0,3 18 0,0-2 6,38 241 740,3 8-171,-36-229-530,28 108 170,-34-142-318,-2-4-91,0-1 0,0 1-1,-1-1 1,1 1 0,-1 7 0,-1-12-1095,-2-12-4250,-1-7 1170,3 12 2513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8:2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4640,'-7'-6'7618,"20"10"-3554,-1-2-5021,287 6 3027,-212-9-3633,-57-2-3088,-19 3 2518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8:3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2 960 4992,'-1'0'61,"1"0"1,0-1-1,0 1 1,0 0-1,0 0 0,0-1 1,0 1-1,-1 0 1,1 0-1,0-1 1,0 1-1,0 0 0,0-1 1,0 1-1,0 0 1,0 0-1,0-1 1,0 1-1,0 0 0,0 0 1,0-1-1,1 1 1,-1 0-1,0-1 1,0 1-1,0 0 0,0 0 1,0-1-1,0 1 1,1 0-1,-1 0 1,0 0-1,0-1 0,0 1 1,1 0-1,-1 0 1,0 0-1,14-12 788,7-6 608,-6-6-1083,-1-1 0,-1-1 0,-1 0 0,12-39 0,-13 33-223,115-387 910,-114 375-890,-2-1 0,4-56-1,-13 94-38,0 0 0,0-1 1,-1 1-1,-1 0 0,1-1 0,-1 1 0,0 0 0,-1-1 0,0 1 0,0 0 0,0 0 0,-5-8 1,7 14-113,-1 0 1,1 0-1,-1 1 1,1-1-1,-1 0 1,0 1-1,1-1 1,-1 0-1,0 1 1,1-1-1,-1 1 1,0-1-1,0 1 1,1 0 0,-1-1-1,0 1 1,0 0-1,0-1 1,0 1-1,0 0 1,1 0-1,-1 0 1,0 0-1,0 0 1,0 0-1,0 0 1,0 0 0,0 0-1,0 0 1,1 0-1,-1 1 1,0-1-1,0 0 1,0 1-1,0-1 1,1 0-1,-1 1 1,0-1-1,0 1 1,1 0-1,-2 0 1,-2 2 32,-1 1-1,1 0 1,0 0 0,0 0-1,-6 8 1,-1 7 117,0 0 0,1 0 0,2 1-1,-1 0 1,2 0 0,1 1 0,0 0 0,-3 28 0,2 11 185,0 105 1,9-89-167,14 81 1,-14-144-62,1 1 1,0-1 0,0 0-1,1 0 1,6 12 0,-8-21-82,0-1 0,0 1 0,0-1 0,1 0 0,-1 1 0,1-1 0,-1 0 1,1-1-1,5 5 0,-6-6-22,0 0 0,-1 0 0,1 0 1,0 0-1,0 0 0,0-1 0,1 1 1,-1-1-1,0 1 0,0-1 0,0 0 1,0 1-1,0-1 0,1-1 0,-1 1 1,0 0-1,0 0 0,3-2 0,4-1 37,-1-1-1,0 0 1,0 0 0,0-1-1,0 0 1,-1 0-1,0-1 1,0 0-1,0 0 1,-1-1-1,0 0 1,5-8-1,-2 1-41,-1 0 0,-1 0 0,0-1 0,-1 0 0,0 0 0,-2-1 0,5-20 0,-3 5-118,-2 0-1,-1-1 0,-1-52 0,-2 77 57,0 7 32,0-1-1,0 1 1,0 0 0,0 0-1,0 0 1,0-1-1,0 1 1,0 0 0,0 0-1,0-1 1,0 1-1,0 0 1,0 0 0,0 0-1,0-1 1,0 1 0,0 0-1,0 0 1,-1 0-1,1-1 1,0 1 0,0 0-1,0 0 1,0 0 0,0 0-1,-1-1 1,1 1-1,0 0 1,0 0 0,0 0-1,0 0 1,-1 0 0,1-1-1,0 1 1,0 0-1,0 0 1,-1 0 0,1 0-1,-1 0-7,1 0-1,0 1 0,0-1 1,-1 0-1,1 0 1,0 0-1,0 0 1,0 1-1,-1-1 0,1 0 1,0 0-1,0 1 1,0-1-1,-1 0 0,1 1 1,0-1-1,0 0 1,0 0-1,0 1 0,0-1 1,0 0-1,0 1 1,0-1-1,0 0 0,0 1 1,0-1-1,0 0 1,0 1-1,1 14-159,0 1-1,7 26 1,1 0 217,-5-14 155,2 0 0,16 45 0,-15-56-98,0 0 0,1-1-1,0 0 1,2 0 0,14 18 0,-20-29-41,1 0-1,0 0 0,0-1 1,1 1-1,-1-2 1,1 1-1,0 0 0,0-1 1,0 0-1,0-1 0,1 1 1,-1-1-1,1 0 0,-1-1 1,1 0-1,0 0 1,-1 0-1,1-1 0,0 0 1,0 0-1,0-1 0,-1 1 1,1-1-1,0-1 0,-1 0 1,1 0-1,-1 0 1,0 0-1,1-1 0,6-5 1,3-1 36,-6 3-59,0 0 0,0-1 0,-1 0 0,0 0-1,13-14 1,-14 10 9,1 1-1,-2-1 1,0 0-1,0 0 1,-1-1-1,0 0 1,-1 0-1,0 0 1,-1-1-1,0 1 0,-1-1 1,-1 0-1,0 0 1,-1 0-1,0-1 1,-2-20-1,0 23-118,0 0 1,-1 1-1,0-1 0,-5-15 0,7 25 64,-1 0 0,1 0 0,0 0 0,-1 1 0,1-1-1,-1 0 1,1 0 0,-1 1 0,1-1 0,-1 0 0,0 1 0,1-1 0,-1 0 0,0 1 0,1-1 0,-1 1-1,0-1 1,0 1 0,1 0 0,-1-1 0,0 1 0,0 0 0,0-1 0,0 1 0,1 0 0,-1 0 0,-2 0-1,1 0-6,1 1 0,-1-1 0,0 1 0,0 0 0,1-1 0,-1 1 0,1 0 0,-1 0 0,1 0 0,-1 0 0,1 0 0,-3 3 0,-2 3-83,0 0 1,0 1-1,-8 15 0,5-7 70,1 1-1,1 0 1,0 1-1,1-1 1,-3 20-1,7-26 78,0 1-1,1-1 1,0 1 0,1-1-1,0 1 1,1-1-1,1 1 1,-1-1-1,5 14 1,-4-19-6,1 0 0,-1 0-1,1-1 1,0 1 0,1-1 0,-1 0 0,1 1-1,0-2 1,1 1 0,-1 0 0,1-1 0,0 0 0,8 6-1,-10-8 14,1 0 1,-1 0-1,1 0 0,0 0 0,0 0 0,0-1 0,0 0 0,0 0 0,0 0 1,1 0-1,-1-1 0,0 1 0,0-1 0,0 0 0,1 0 0,-1-1 0,0 1 1,0-1-1,0 0 0,7-3 0,-2 0-24,0-1 1,0-1 0,-1 0-1,15-13 1,6-4-5,120-99 212,-119 92-189,15-13-311,-41 40 206,0 0-1,1 0 0,-1 0 0,1 0 0,0 1 1,0-1-1,0 1 0,8-2 0,-12 4 56,0 0 0,0 0-1,0 0 1,0 0 0,0 0-1,0 0 1,0 0 0,-1 0 0,1 0-1,0 0 1,0 1 0,0-1-1,0 0 1,0 1 0,0-1-1,-1 0 1,1 1 0,0-1 0,0 1-1,-1 0 1,1-1 0,1 2-1,-1 0-16,1 0 0,-1 0 0,1 0 0,-1 0-1,0 1 1,1-1 0,-1 0 0,0 3 0,2 2 21,-2 1 0,1-1 0,-1 0 1,1 14-1,-4 1 84,2-21-65,0 0-1,0-1 1,0 1 0,0 0 0,0 0-1,0-1 1,0 1 0,-1 0-1,1-1 1,0 1 0,0 0 0,-1 0-1,1-1 1,0 1 0,-1-1 0,1 1-1,-1 0 1,1-1 0,-1 1-1,1-1 1,-1 1 0,0 0 0,-4-2 130,0 0 1,1-1-1,-1 1 1,0-1-1,1 0 1,-8-4 0,4 1-127,-1-1 0,1 0 1,-10-10-1,12 10-19,0 1-1,0 0 1,-1 0-1,1 1 0,-1-1 1,-10-3-1,12 6-80,1 0-1,-1 0 0,-1 1 0,1 0 1,0 0-1,0 0 0,-8 0 1,10 1 37,0 1 0,1-1 1,-1 0-1,1 1 0,-1-1 0,1 1 1,-1 0-1,1 0 0,0 0 1,-1 0-1,1 0 0,0 1 1,0-1-1,0 1 0,0-1 1,0 1-1,0 0 0,-1 2 1,-3 4-21,1 1-1,0 0 1,0 0 0,1 1 0,1-1 0,0 1 0,0 0 0,1 0-1,0 0 1,0 0 0,1 0 0,1 11 0,0-13 95,0 0-1,1 0 1,1-1-1,-1 1 1,1-1 0,1 1-1,-1-1 1,1 0 0,0 0-1,8 12 1,-9-16 7,-1 0 1,1-1 0,0 1-1,0-1 1,0 1 0,1-1 0,-1 0-1,0 0 1,1 0 0,0 0-1,-1-1 1,1 1 0,0 0-1,0-1 1,0 0 0,0 0-1,0 0 1,0 0 0,0 0-1,0-1 1,1 1 0,-1-1-1,0 0 1,0 0 0,0 0 0,1 0-1,-1-1 1,3 0 0,1-1-4,0-1 0,0 0 0,-1 0 0,1 0-1,-1-1 1,0 0 0,0 0 0,0-1 0,-1 1 0,0-1 0,1 0 0,7-12 0,-6 8-106,-1-1-1,0 1 1,-1-1-1,0 0 1,0-1-1,-1 1 1,0-1-1,1-11 1,-5 4-344,0 18 404,0 0 1,0 0-1,0 0 0,0 0 1,0-1-1,0 1 1,0 0-1,0 0 0,0 0 1,0 0-1,0 0 0,0 0 1,0 0-1,0 0 0,0 0 1,0 0-1,0 0 1,0 0-1,0 0 0,0 0 1,0 0-1,0 0 0,0 0 1,0 0-1,0 0 1,0 0-1,0-1 0,0 1 1,0 0-1,-1 0 0,1 0 1,0 0-1,0 0 0,0 0 1,0 0-1,0 0 1,0 0-1,0 0 0,0 0 1,0 0-1,0 0 0,0 0 1,0 0-1,0 0 0,0 0 1,0 0-1,0 0 1,0 0-1,-1 0 0,1 0 1,0 0-1,0 0 0,0 0 1,0 0-1,0 0 0,0 0 1,0 0-1,0 1 1,0-1-1,0 0 0,0 0 1,0 0-1,0 0 0,0 0 1,0 0-1,0 0 1,0 0-1,0 0 0,-3 11-296,-2 13 129,4-21 178,0 0 0,0 0-1,0 0 1,1 1 0,-1-1 0,1 0-1,0 0 1,0 1 0,0-1 0,0 0 0,0 1-1,1-1 1,-1 0 0,1 0 0,0 1-1,0-1 1,1 0 0,1 3 0,-1-2 10,2 0 0,-1 0 0,0 0 1,1-1-1,0 0 0,-1 1 1,1-1-1,1-1 0,-1 1 0,0 0 1,1-1-1,-1 0 0,1 0 1,6 2-1,1-1 80,0 0 0,0-1 0,0 0 0,0-1 0,13 0 0,-12-2-64,1 0 1,-1-1-1,0-1 0,1 0 1,-1-1-1,-1 0 0,1-1 1,-1-1-1,1 0 0,-2 0 1,1-1-1,-1-1 1,13-10-1,-2-1-18,0-1 1,-2-1-1,0 0 1,-1-2-1,17-26 1,-27 34 86,-1 0-1,10-23 1,-16 27-201,-8 11-238,-12 15-25,1 5 304,2 0 0,0 1 0,1 1 0,-13 28 0,12-17 92,-16 51-1,30-79-17,-1 1 0,1 0 0,0 0-1,1 0 1,0 9 0,0-12 27,0 0 0,0 0 0,1 0 0,-1-1 0,1 1 0,0 0 0,-1-1 0,1 1 0,0 0 0,1-1 0,-1 0 0,0 1 0,1-1 0,2 4 0,-3-6-22,-1 1 0,1-1 0,-1 1 0,1-1 0,0 1 0,-1-1 1,1 0-1,0 1 0,0-1 0,-1 0 0,1 0 0,0 1 0,0-1 0,-1 0 0,1 0 0,0 0 0,0 0 0,0 0 1,-1 0-1,1 0 0,0 0 0,1 0 0,0-1 18,0 0-1,0 0 1,0 0-1,0 0 1,0 0 0,0 0-1,0 0 1,2-2 0,2-3 52,0 0 1,0 0 0,8-11 0,-5 2-149,1-1 0,-2 0 0,0 0 0,-1 0 0,6-24 1,19-88-464,-28 108 506,27-196-252,-27 181 258,-1 12-20,-1-1 0,-1 0 0,-1 0 0,-7-45 0,7 69 5,0-1 0,0 0 1,0 0-1,0 1 0,0-1 0,0 0 1,0 0-1,-1 1 0,1-1 1,0 0-1,-1 0 0,1 1 0,0-1 1,-1 0-1,1 1 0,-1-1 1,1 0-1,-1 1 0,1-1 1,-1 1-1,1-1 0,-1 1 0,0-1 1,1 1-1,-1 0 0,0-1 1,0 1-1,1 0 0,-1-1 1,0 1-1,0 0 0,1 0 0,-3-1 1,2 2-16,0-1 0,0 0 0,-1 1 1,1-1-1,0 1 0,0-1 0,-1 1 1,1 0-1,0-1 0,0 1 0,0 0 1,0 0-1,0 0 0,0 0 0,0 0 1,0 0-1,1 0 0,-2 2 0,-4 8 28,1 1-1,0 0 0,1 1 1,0-1-1,1 1 0,1 0 1,-2 23-1,1-16 4,-3 33 146,2 0 0,3 0-1,7 74 1,-2-104-24,0 0 0,2 0 0,1 0 0,17 38 0,-22-58-71,-1 0 0,0-1 0,1 1 0,0-1 1,-1 1-1,1-1 0,0 0 0,0 1 0,0-1 0,0 0 1,1 0-1,-1-1 0,1 1 0,-1 0 0,1-1 0,-1 0 1,1 1-1,0-1 0,0 0 0,0 0 0,0-1 0,5 2 1,-3-2-8,0 0 1,0 0 0,0 0 0,0 0 0,0-1-1,0 0 1,0 0 0,0 0 0,-1-1 0,1 0 0,-1 0-1,1 0 1,5-4 0,11-6-50,34-29 0,-54 40-13,0 0 1,0-1-1,1 1 0,-1 0 0,0 0 1,1 0-1,-1 0 0,1 1 0,-1-1 1,1 0-1,-1 1 0,3-1 1,-4 2 22,0 0-1,0 0 1,1 0 0,-1 0 0,-1 0 0,1 0 0,0 0 0,0 0 0,0 0 0,0 0 0,-1 0 0,1 0 0,-1 0 0,0 2 0,0 0-26,-4 45 173,3-14 65,2 13 261,1-22-33,-1-24-412,0 0 1,0 0-1,0 0 0,0 0 1,0 0-1,0 0 1,0 0-1,0 0 0,1 0 1,-1 0-1,0 0 1,1 0-1,-1 0 0,1 0 1,-1 0-1,1-1 1,-1 1-1,1 0 0,-1 0 1,1-1-1,0 1 1,0 0-1,-1-1 0,1 1 1,0 0-1,0-1 1,0 1-1,0-1 0,0 1 1,0-1-1,-1 0 1,1 1-1,0-1 0,0 0 1,0 0-1,0 0 0,0 0 1,0 0-1,0 0 1,0 0-1,1 0 0,4-1 97,-1 1 0,1-1-1,-1-1 1,0 1-1,0-1 1,8-3 0,1-3-53,0 0 0,0-1 1,-1-1-1,0 0 0,-1-1 1,0 0-1,-1-1 0,14-19 1,-5 4-88,26-49 0,-3 3-38,-39 68 17,-3 4 11,-1 1 0,1-1 0,-1 1 1,1-1-1,-1 0 0,1 1 1,-1-1-1,0 0 0,1 1 0,-1-1 1,0 0-1,1 1 0,-1-1 1,0 0-1,0-1 0,8 96-480,-5-66 571,0 1 0,-3 39 1,-3-28-17,-6 104 83,-31 149 0,36-275-108,0-1 0,-2 1 0,0-1 0,-1 0-1,-13 25 1,16-36 19,0 0 0,-1 0 0,0 0 0,0 0 0,0-1 0,-12 10 0,14-13-13,-1 1 0,0-1-1,0 0 1,0 0-1,0 0 1,0-1-1,0 1 1,0-1 0,0 0-1,-1 0 1,1-1-1,-8 1 1,6-2-41,1 1 0,-1-1 0,0 0 0,1-1 0,-1 1 0,1-1 0,-1 0 0,1-1 0,0 1 0,0-1 0,0 0 0,0 0 0,1-1 0,-1 1 0,1-1 0,0 0 0,0-1 0,0 1 0,0 0 0,-5-10 0,4 6-1,1 0 0,0 0 0,0 0 1,1 0-1,0 0 0,0-1 0,1 1 1,0-1-1,0 0 0,1 0 0,1 1 1,-1-1-1,2-11 0,0 9 32,1 0 0,0 1 0,0-1-1,1 1 1,1 0 0,0 0 0,0 0-1,1 0 1,0 1 0,1 0 0,0 0-1,10-12 1,0 6 47,1-1-1,0 2 1,2 1-1,-1 0 1,1 1-1,1 1 1,34-14-1,3 3 75,93-22-1,78-4-983,-130 39-3605,-82 8 2314,26 3 0,-5 6-4228,-4 4 1663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8:33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2816,'0'0'917,"6"16"11229,-5-16-11869,9-6 2820,13-12-4014,-13 10 1818,13-8-664,0 1 1,42-20-1,54-14 58,-79 33-161,-36 15-122,6-4 6,1 1-1,0 0 0,0 1 1,0 0-1,0 0 0,13 0 0,-23 3 4,0 0-1,0 0 1,0 0-1,0 0 1,0 0-1,0 0 0,0 0 1,0 0-1,-1 0 1,1 0-1,0 1 1,0-1-1,0 0 1,0 1-1,0-1 0,-1 1 1,1-1-1,0 1 1,0-1-1,-1 1 1,1-1-1,0 1 1,-1 0-1,1-1 0,0 1 1,-1 0-1,1 0 1,-1 0-1,1-1 1,-1 1-1,0 0 1,1 0-1,-1 0 0,0 0 1,0 0-1,1 0 1,-1-1-1,0 1 1,0 0-1,0 0 1,0 2-1,-1 3 109,0-1-1,0 1 1,-1 0 0,0 0-1,-3 7 1,2-7-112,-4 10 206,-15 25-1,-2 6-171,23-46-40,0 0 0,1 0 0,-1 0 0,1 1 0,0-1 0,-1 0 0,1 0 0,0 0 0,0 0 0,0 0 0,-1 1 0,1-1 0,0 0 0,1 0 0,-1 3 0,1-4 9,-1 0 0,1 1 0,-1-1 0,1 0 0,-1 1 0,1-1-1,-1 0 1,1 1 0,-1-1 0,1 0 0,0 0 0,-1 0 0,1 0-1,-1 0 1,1 0 0,0 1 0,-1-1 0,1-1 0,-1 1 0,1 0-1,0 0 1,-1 0 0,1 0 0,-1 0 0,1 0 0,0-1 0,-1 1-1,1-1 1,8-2 48,0-2-1,-1 1 0,1-1 1,-1 0-1,0-1 0,11-9 1,-10 7-17,46-39 45,29-21-203,-75 61 62,16-10-28,-24 16 78,-1 1-1,1-1 1,0 1-1,0 0 1,0-1-1,0 1 1,0 0-1,0 0 1,0 0-1,0 0 1,0-1-1,-1 1 1,1 0-1,0 1 1,0-1-1,0 0 1,0 0-1,0 0 1,0 0-1,0 1 1,0-1-1,0 1 1,0-1-1,1 1 1,-1 1 22,1 1 0,-1-1 0,0 0-1,0 0 1,0 0 0,-1 1 0,1-1 0,0 0 0,0 5 0,0-2 83,1 4-17,-1-1 1,0 0-1,-1 12 1,0-12-38,1 1-1,0 0 1,2 8 0,2 7-41,2-1-1,0 0 1,14 26 0,-15-36 81,14 23 80,-19-33-130,1 0 0,1 0 1,-1-1-1,0 1 1,1-1-1,-1 1 0,1-1 1,0 0-1,5 3 1,-4-3-5,-1-1 0,1 0 1,0 0-1,0 0 0,0-1 1,0 1-1,0-1 1,0 0-1,0 0 0,0 0 1,0-1-1,0 0 1,6-1-1,9-3 5,28-13-1,-22 8 52,60-27-157,-57 26 100,-1-1 0,-1-1-1,26-18 1,-21 13 83,48-22 0,-70 36-159,0 1 1,1 0 0,0 0 0,0 1 0,-1 0 0,1 0 0,1 1-1,-1 1 1,14 0 0,-10 2-9,0-2 0,22-1 0,-28 1 47,0-1 0,1 1 0,-1 0 0,0 0-1,0 1 1,0 0 0,0 1 0,0 0 0,12 4 0,-19-5 198,0-1-181,0-1-1,0 1 1,0 0-1,0 0 1,0-1-1,0 1 1,0 0-1,-1-1 1,1 1-1,0-1 1,0 1-1,1-2 1,-2 1-26,0 0 0,0-1 0,0 1 0,0 0 0,-1 0 0,1 0 0,0-1 0,0 1 0,-1 0 0,1 0 0,-1 0 0,1 0 0,-1 0 0,1-1 0,-2 0 0,1 1-4,1 0 0,-1 0 0,0 1 0,0-1 0,0 0 0,0 0 0,0 1 0,0-1 0,0 1 0,-1-1 0,1 1 0,0-1 0,0 1 0,-2-1 0,-23-4-45,23 5 40,-7-1-47,-1 1 1,1 0-1,0 0 0,-1 1 0,1 0 0,0 1 1,0 0-1,0 1 0,0 0 0,0 1 0,0 0 1,1 0-1,0 1 0,-13 8 0,19-10 75,0-1-1,0 1 0,0 0 1,0 0-1,0 1 1,1-1-1,-1 0 0,1 1 1,0-1-1,0 1 1,0 0-1,1 0 1,-1 0-1,1 0 0,-1 5 1,1 0 8,0 1 0,0-1 0,1 1 0,0 0 0,3 13 0,-1-15 5,0 1-1,1-1 1,0 0 0,0 0-1,1-1 1,0 1 0,0-1-1,1 0 1,0 0 0,0 0-1,1-1 1,7 7 0,-9-9 18,1-1 0,-1 1 0,1-1 0,0 0 0,1-1 0,-1 1 0,0-1 1,1 0-1,-1 0 0,1-1 0,-1 0 0,1 0 0,0 0 0,0 0 0,0-1 1,10-1-1,0-1 39,0 0 1,-1-2-1,0 1 0,28-12 1,-28 9-24,-1-1 0,0 0 0,0-1 0,14-10 0,-21 12-24,0 0 1,0 0-1,0 0 0,0-1 0,-1 0 0,0-1 0,-1 1 1,6-11-1,-10 16-42,1-1 0,-1 0 0,0 1 0,0-1 0,0 0 0,0 0 0,0 0 0,-1 0 0,1 0 0,-1 0 0,0 0 0,0 0 0,0 0 0,0 0-1,0 0 1,-2-4 0,1 4-10,0 0 0,-1 1 0,1-1 0,-1 1 0,1 0 0,-1-1-1,0 1 1,0 0 0,0 0 0,0 0 0,0 0 0,-1 1-1,1-1 1,-1 0 0,1 1 0,-1 0 0,1 0 0,-5-2-1,-13-4-33,-1 2 0,-40-8 0,6 3-230,51 9 272,0 1 1,0-1-1,0 1 1,0 0-1,0 0 1,-4 1-1,4-1 0,1 1 1,-1-1-1,0 0 1,1 0-1,-8-2 1,3-1 6,75-9 346,55-1-927,-101 10-2026,1-2 1,-1 0-1,40-16 0,-16 1-1456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50 2656,'2'-4'9497,"-3"1"-7933,-1-4-756,2 6-756,0 1 1,0 0-1,0 0 0,0-1 1,0 1-1,0 0 1,0-1-1,0 1 1,0 0-1,0 0 0,0-1 1,0 1-1,0 0 1,-1 0-1,1-1 0,0 1 1,0 0-1,0 0 1,0-1-1,-1 1 0,1 0 1,0 0-1,0 0 1,-1-1-1,1 1 1,-2-2 324,3 2 93,0-1 57,-4-1-104,-2-2 217,5 3-203,-5-7 48,5 8-478,0 0-1,0-1 1,0 1-1,0 0 1,0 0-1,0 0 1,0 0-1,0 0 1,0 0 0,0 0-1,0-1 1,0 1-1,0 0 1,-1 0-1,1 0 1,0 0 0,0 0-1,0 0 1,0 0-1,0 0 1,0-1-1,0 1 1,0 0-1,0 0 1,0 0 0,-1 0-1,1 0 1,0 0-1,0 0 1,0 0-1,0 0 1,0 0 0,0 0-1,-1 0 1,1 0-1,0 0 1,0 0-1,0 0 1,0 0 0,0 0-1,0 0 1,0 0-1,-1 0 1,1 0-1,0 0 1,0 0-1,0 0 1,0 0 0,0 0-1,0 0 1,0 0-1,-1 0 1,1 0-1,0 0 1,0 1 0,0-1-1,0 0 1,0 0-1,0 0 1,0 0-1,-2 1 113,2-1-98,-8 0 314,2 6-651,6-5 299,-1 0 0,1-1 0,0 1 0,-1-1 0,1 1 0,-1 0 0,1-1 0,0 1 0,-1-1 0,1 1 0,-1-1 0,0 1 0,1-1 0,-1 0 0,1 1 0,-1-1 0,0 0 0,1 1 0,-2-1 0,2 0 42,0 0 1,0 0-1,0 0 0,1 0 0,-1 0 0,0 0 1,0 0-1,0 0 0,0 0 0,0 0 1,0 0-1,0 0 0,0 0 0,0 0 0,1 0 1,-1 0-1,0 0 0,0 0 0,0 0 1,0 0-1,0 0 0,0 0 0,0-1 0,0 1 1,0 0-1,0 0 0,0 0 0,0 0 1,0 0-1,0 0 0,1 0 0,-1 0 0,0 0 1,0-1-1,0 1 0,0 0 0,0 0 1,0 0-1,0 0 0,0 0 0,0 0 0,0 0 1,0-1-1,-2-6 561,-1-6-346,3 13-235,0 0-1,0-1 1,0 1 0,0 0-1,0 0 1,0 0 0,0 0-1,0 0 1,0 0 0,0 0 0,0 0-1,0-1 1,0 1 0,0 0-1,0 0 1,0 0 0,0 0-1,0 0 1,0 0 0,0 0-1,0 0 1,0 0 0,0 0-1,1-1 1,-1 1 0,0 0 0,0 0-1,0 0 1,0 0 0,0 0-1,0 0 1,0 0 0,0 0-1,0 0 1,1 0 0,-1 0-1,0 0 1,0 0 0,0 0-1,0 0 1,0 0 0,0 0-1,1 0 1,-7 1-24,4 0-67,0 0 1,0 1 0,-1-1-1,1 0 1,0 1 0,1-1-1,-1 1 1,-3 2 0,-5 6-193,28-2 1169,-17-8-859,0 0 0,-1 1 0,1-1 0,0 0 0,0 0 1,-1 0-1,1 0 0,0 0 0,0 0 0,-1 0 0,1 0 0,0 0 0,-1 0 0,1 0 0,0 0 0,0 0 0,-1-1 1,1 1-1,0 0 0,-1 0 0,1-1 0,0 1 0,-1-1 0,1 1 0,-1 0 0,1-1 0,0 1 0,-1-1 0,1 0 1,-1 1-1,1-1 0,-1 0 0,2-1 39,-1 1 0,0-1 0,0 1 0,0-1 0,0 1 0,-1-1 0,1 0 0,0 1 0,-1-1 0,1-2 0,-2 4-83,0-1 0,0 1 0,0 0-1,0-1 1,0 1 0,0 0 0,0 0 0,0 0 0,0 0 0,0 0-1,0 0 1,0 0 0,0 0 0,0 0 0,-2 1 0,0 0-59,1-1 0,-1 1 0,1-1 0,-1 1-1,1 0 1,-1 0 0,-3 2 0,3 0-72,0 0-1,0 0 1,0 0 0,0 1-1,-4 5 1,7-8 134,-1 0 1,1 0-1,-1 0 1,1 0-1,-1 0 1,1 0-1,0 0 0,-1 0 1,1 0-1,0 1 1,0-1-1,0 0 1,0 0-1,0 0 1,0 0-1,0 0 1,0 0-1,0 0 0,1 1 1,-1-1-1,0 0 1,1 0-1,-1 0 1,1 0-1,0 1 1,0-1 47,1 0 0,-1 0 1,0 0-1,0 0 0,1-1 0,-1 1 1,0 0-1,1-1 0,-1 1 1,0-1-1,1 0 0,-1 1 0,1-1 1,-1 0-1,1 0 0,1 0 1,0 0 43,-1 0 0,0 0 1,1 0-1,-1 0 1,0-1-1,1 1 0,-1-1 1,4-1-1,-3 0 31,-1 0 0,1 0 0,0-1-1,-1 1 1,1-1 0,-1 0 0,0 0 0,0 0-1,0 0 1,0 0 0,-1 0 0,1 0-1,-1-1 1,1-3 0,-2 7-126,0-1 0,0 1 0,0-1 0,0 1 0,0-1 0,0 1 0,0 0 0,0-1 0,0 1 0,-1-1 0,1 1 1,0 0-1,0-1 0,-1 1 0,1-1 0,0 1 0,0 0 0,-1-1 0,1 1 0,0 0 0,-1 0 0,1-1 0,-1 1 0,1 0 0,0 0 0,-1 0 0,1-1 0,-1 1 0,1 0 0,-1 0 0,1 0 0,0 0 1,-1 0-1,1 0 0,-1 0 0,1 0 0,-1 0 0,1 0 0,-1 0 0,1 0 0,0 0 0,-1 0 0,1 0 0,-1 0 0,1 1 0,-1-1 0,1 0 0,-1 1 0,-1-1-106,-1 1 0,1 0 0,-1 0 0,1 1 0,0-1 0,0 0-1,-3 3 1,3-1 21,-1 0-1,1 0 1,0 0-1,1 0 1,-3 5-1,3-6 87,0-1 0,1 0 0,-1 0 0,1 1 0,-1-1 0,1 0 0,0 1-1,-1-1 1,1 1 0,0-1 0,0 0 0,0 1 0,0-1 0,0 0 0,1 2 0,0-1 256,17 3 683,-17-5-889,0 0 0,0 0 0,0 0 0,0 0 0,1 0 0,-1-1 0,0 1 0,0 0 0,0-1 0,0 1 0,0-1 1,0 1-1,0-1 0,0 1 0,0-1 0,0 0 0,0 0 0,0 1 0,-1-1 0,1 0 0,0 0 0,0 0 0,-1 0 0,1 0 0,-1 0 0,1 0 0,-1 0 0,1 0 0,-1 0 0,0 0 0,1-2 1,0 1-27,-1 1 0,1-1 0,-1 1 1,0-1-1,1 1 0,-1-1 0,0 1 1,0-1-1,0 0 0,0 1 0,0-1 1,-1 1-1,1-1 0,0 1 1,-1-1-1,1 1 0,-1-1 0,1 1 1,-1 0-1,0-1 0,0 1 0,1 0 1,-2-2-1,1 3-67,0-1 0,0 1 0,-1 0 0,1 0 0,0-1 0,0 1 0,0 0 0,0 0 0,0 0 0,0 0 0,-1 1 0,1-1 0,0 0 0,0 0 0,0 1 0,0-1 0,0 0 0,0 1 0,-1 0 0,-21 12-1047,7-1-590,1 7 496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0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87 100 15296,'-81'17'6911,"76"-9"-5983,15-8 960,3 3-1216,45-6 1632,11 3-1312,47-8-256,5 4-480,50-12-256,-10 4-32,10-13-736,-26 10 384,-19-10-4320,-28 5 2592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1175 1472,'-2'0'296,"0"1"0,1 0 1,-1 0-1,1-1 0,-1 1 0,1 0 1,-1 0-1,1 0 0,-3 3 0,-5 8 5344,9-12-5625,0 1-15,0-1-1,0 0 0,0 1 1,0-1-1,0 0 0,1 1 1,-1-1-1,0 0 0,0 1 0,0-1 1,0 0-1,0 1 0,1-1 1,-1 0-1,0 1 0,0-1 0,0 0 1,1 0-1,-1 1 0,0-1 1,0 0-1,1 0 0,-1 0 1,0 1-1,1-1 0,-1 0 0,0 0 1,1 0-1,3 0 346,-3 1-315,-1-1 0,1 0-1,0 0 1,0 0 0,0 0-1,-1 0 1,1 0 0,0 0-1,0 0 1,0-1 0,-1 1-1,1 0 1,0 0 0,0-1-1,-1 1 1,1 0 0,0-1-1,-1 1 1,2-2 0,48-9 914,-25-4-399,34-23 0,-56 35-515,15-10 88,0-2 0,-1 0 0,-1-1 0,0 0 1,24-34-1,-18 18 56,-1-1 0,18-39 1,-30 55-96,1 1 1,1 1 0,0 0-1,18-18 1,-14 16-9,-3 5-43,1 0 0,1 1 0,28-18 1,-42 29-30,23-14 49,1 2 1,31-12-1,-10 4 84,36-14-16,-34 15 12,61-35 0,-94 46-64,-1-1 0,0 0 1,0-1-1,-1 0 0,0-1 0,-1-1 0,0 0 0,14-20 1,58-89 52,-72 104-145,1-3 48,1 2-1,0-1 0,2 1 1,24-23-1,-21 25-16,2 1 0,0 1-1,1 1 1,0 0 0,31-12-1,-34 16-2,-10 6 24,-1-1 1,1 1 0,0 0-1,11-2 1,-1-1 30,-1 1 55,-12 5-107,-1-1 0,1 0 0,0 0 0,8-4 0,-4 2 126,-8 2-192,1-4 59,-1 8-169,-15-3 317,-7 5-219,-54 17 196,-16 3 9,48-15-49,2 3 1,-1 1-1,-49 24 0,64-25-70,12-7-248,-25 15-1,34-19 20,13-4 37,22-5 254,1-2 0,33-14 0,-13 5-175,-37 13 119,46-16 174,91-19 1,-33 14-43,-109 23-127,-7 2-27,1 1 1,0-1 0,0 0 0,1 1-1,-1-1 1,0 1 0,0 0-1,0 0 1,4 0 0,-5 0 142,-5 2 230,-13 18-32,-7 7-85,8-14-162,0 2 1,2 0-1,0 1 0,1 0 1,0 1-1,1 1 0,-15 31 1,25-46-12,0 1 0,0-1 0,0 1 1,-1-1-1,-4 5 0,6-7-581,10-7-2524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4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1984,'-3'-3'1085,"6"4"823,10 1-571,58-11 397,-31 5-1158,-3 0-271,-30 2-319,0 1 0,0 1 0,0-1-1,9 1 1,18 2 217,38-2 0,-25-1 42,-29 2-208,0 1 1,0 1-1,0 1 0,19 7 1,7 4 15,-5-6-74,98 30 293,-112-31-202,27 5 0,-3-1 142,-29-6-188,0 0 0,0 2 1,0 0-1,-1 1 1,-1 1-1,26 18 0,-36-21 6,-1-1 0,0 1 0,11 15 0,6 5-107,39 48 239,-59-71-201,32 45 199,0-2-358,-28-36 235,-1 0-1,10 17 0,-8-14 15,-7-8 40,0-1 0,0 1 0,0 0 0,0 0 0,-1 0 0,0 0 0,0 1 0,-1-1 0,0 0-1,0 9 1,0-14-88,0 7-14,1 1 0,1-1 0,-1 1 1,4 9-1,-3-10 79,0 0 1,0 1-1,-1-1 1,1 11-1,3 33 135,-2 88 447,-3-80-513,-3 1 0,-11 61 0,10-97-1332,4-14 545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4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2144,'0'0'699,"6"0"1882,55 1-1238,-14 0-500,73-7 0,-83 4-434,-28 3-342,0-1-1,17-3 0,-14 2 27,-1 0 0,18 0 1,9 1 266,14-6-72,-14 2-240,0 1 0,58 3 0,-13 2 285,6 1-58,86 28 690,-151-24-918,7 2-110,116 11 234,-53 0 608,-66-15-752,-1 2 0,38 14 1,49 26 215,-101-40-240,0 0 0,-1 0-1,0 1 1,15 13 0,40 42 228,2 17 213,-48-54-370,1-1 1,28 27-1,202 164 945,-237-203-985,-1 0 0,-1 2 1,0-1-1,-1 1 0,-1 1 1,0 0-1,-1 1 1,9 20-1,-5-2 62,-2 1 0,-1 1 0,9 54 0,1 57 544,-15-72-379,-4-51-164,-2-20-73,1 0 1,-1 0-1,0 0 0,0 0 0,0 0 1,-2 9-1,-2-1-75,2 0 0,0 0 1,-1 15-1,0-15-596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4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1152,'0'0'94,"0"0"0,0 0 0,0 0 0,0 0 0,0-1 0,0 1 0,0 0 0,0 0 0,0 0 0,0 0 0,0 0 0,0-1 0,0 1 0,0 0 0,0 0 0,0 0 0,0 0 0,0 0 0,1-1 0,-1 1 0,0 0 0,0 0 0,0 0 0,0 0 0,0 0 0,0 0 0,0 0 0,1-1 0,-1 1 0,0 0 0,0 0 0,0 0 0,0 0 0,1 0 1,-1 0-1,0 0 0,0 0 0,0 0 0,0 0 0,1 0 0,12-3 1247,15 1-537,-20 3-611,0-1 1,0 0-1,0 0 1,0-1-1,0 0 1,8-3-1,-4 2-107,13-6 57,-21 6-119,-1 0 0,1 1-1,0 0 1,-1 0 0,1 0-1,5 0 1,22-3 107,-15 2 20,1 1 0,0 0 1,18 2-1,50 2 281,-69-2-262,0-2 1,0 0-1,32-6 0,-32 4-23,0 1 0,0 0 0,29 1 0,3 2-107,60-5-1,-67 1-5,0 1 1,63 7-1,-66-1 107,45 0 0,-67-3-118,1 1 0,-1 1-1,0 0 1,17 6-1,-14-4-45,0 0-1,24 2 1,42 5-61,-30-4 227,-49-7-139,188 33 219,-174-29-203,-1 1-1,1 0 1,-1 2 0,-1 0-1,1 1 1,-1 1-1,25 19 1,-30-18-15,-2 0 0,1 0 0,-1 1 0,17 26-1,27 57 59,-34-57-33,-8-18-16,0 0-1,1-1 1,1-1-1,1 0 1,1-1 0,0-1-1,21 15 1,14 7 59,77 41 1,-96-60 41,44 34 1,-64-43-33,-1 1 0,0 1 1,0 0-1,-1 1 0,17 25 1,-4 5-88,23 53-1,-39-79 56,118 310 451,-112-278-173,-2 1 0,-3 1 1,5 75-1,-12-15-160,-3-61 9,1-36-444,-1 0 0,-1 1 1,0-1-1,-7 23 1,6-32-701,7-1 332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55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1010 1984,'-3'2'242,"3"-2"-194,-1 0-1,0 0 1,1 1 0,-1-1-1,1 0 1,-1 1 0,1-1-1,-1 0 1,1 1 0,-1-1-1,1 0 1,-1 1 0,1-1-1,-3 6 4484,5 11-2382,15 18 352,-17-35-2455,1 1 0,-1-1 0,0 0 0,0 1-1,0-1 1,1 0 0,-1 0 0,0 1 0,0-1 0,0 0-1,1 0 1,-1 0 0,0 1 0,1-1 0,-1 0 0,0 0-1,0 0 1,1 0 0,-1 0 0,0 1 0,1-1-1,-1 0 1,0 0 0,1 0 0,-1 0 0,0 0 0,1 0-1,-1 0 1,0 0 0,1 0 0,-1 0 0,0-1 0,1 1-1,-1 0 1,1 0 0,15-10 970,-10 5-779,-1 0 0,0 0 0,0 0 0,5-7 0,34-68 602,-6 11-420,-9 20 57,35-53 216,-30 46-437,3-3-275,-31 48-68,1 1-297,-7 9 373,1 1 1,-1 0 0,0 0-1,1 0 1,-1 0 0,0 0-1,1 0 1,-1 0 0,1 1-1,-1-1 1,0 0 0,1 0-1,-1 0 1,0 0 0,1 0-1,-1 0 1,0 1 0,1-1-1,-1 0 1,0 0 0,0 0-1,1 1 1,-1-1 0,0 0-1,0 1 1,1-1 0,-1 0-1,0 0 1,0 1 0,0-1-1,1 0 1,-1 1 0,0 0-1,7 9-121,-4-7 114,0 1-1,0-1 1,-1 1-1,0 0 1,1 0-1,-2 0 0,1 1 1,2 6-1,-2 3 68,0-1-1,-1 1 1,-1 0 0,0 0-1,-1 0 1,0-1 0,-4 16-1,-2 1 413,-22 59 0,26-79-363,-1-1 0,-1 1 0,0-1 0,0-1 0,-1 1 0,0-1 0,-13 15 0,16-20-74,0-1 1,1 1-1,-1-1 0,0 0 1,0 0-1,-1 0 0,1 0 0,0-1 1,-1 1-1,1-1 0,-1 0 1,1 0-1,-1 0 0,1 0 0,-1-1 1,0 1-1,1-1 0,-1 0 1,0 0-1,1 0 0,-1-1 1,0 0-1,1 1 0,-1-1 0,-3-2 1,-23-9-71,23 8-52,-1 0-1,0 1 1,0 0-1,0 1 1,0 0-1,0 0 1,-16-1-1,24 3 73,-1 0 1,1 0-1,-1 0 1,1 0-1,-1 0 0,0 0 1,1 0-1,-1 0 0,1 1 1,-1-1-1,1 0 1,-1 0-1,1 1 0,-1-1 1,1 0-1,0 1 0,-1-1 1,1 0-1,-1 1 0,1-1 1,0 1-1,-1-1 1,1 1-1,0-1 0,-1 1 1,1 0-1,-1 1-15,1-1 0,-1 1 0,1 0 0,0 0 0,-1 0 0,1-1 0,0 1 1,1 3-1,-1 0 30,1-1 0,-1 0 1,1 0-1,0 0 1,1 0-1,-1 0 0,4 7 1,-1-6 74,-1-1 0,1 1-1,0-1 1,0 1 0,1-1 0,-1-1 0,1 1 0,0-1 0,0 1 0,0-1-1,0-1 1,0 1 0,1-1 0,-1 0 0,1 0 0,-1-1 0,1 1 0,0-1 0,0 0-1,9-1 1,0 0 74,-1 0-1,1-2 0,-1 0 0,1 0 1,-1-1-1,0-1 0,14-6 0,-7 1-30,0-1 0,-1-1 0,-1-1 0,19-15 0,-31 22-97,9-8 29,0-1 1,23-25-1,-15 14 7,53-61 206,-73 80-251,11-11-77,0 1 0,1 1 0,1 0 0,20-14 0,-32 26 47,1-1-1,0 1 1,-1 0-1,1 1 0,1-1 1,-1 1-1,0 1 1,1-1-1,-1 1 1,1 0-1,-1 0 0,1 1 1,-1 0-1,1 0 1,-1 0-1,1 1 1,0 0-1,9 3 0,29 14-46,-9-3 298,-56-21 854,-30-6 0,42 11-1173,0-1 0,0 1 0,-1 1-1,1 0 1,0 0 0,0 1 0,0-1 0,0 2 0,-10 2-1,11-2 89,0 1-1,1 0 1,-1 0-1,1 1 1,0 0-1,0 0 0,0 0 1,1 1-1,-1 0 1,1 0-1,0 0 1,-5 8-1,6-6 0,-1 1-1,2-1 1,-1 1 0,1 0-1,0 0 1,1 0 0,-1 0-1,2 0 1,-2 17 0,2-5 142,2 0-1,0 1 1,1-1 0,7 28 0,-3-14-33,-4-26-74,0 0 0,0 0 0,0 0 0,4 7 0,-4-11 21,0-1 1,0 0-1,0 0 1,0 1-1,0-1 1,0-1-1,1 1 1,-1 0 0,1 0-1,0-1 1,4 3-1,-6-4-28,1-1 0,-1 1 0,1-1 0,0 1 0,-1-1 0,1 1-1,0-1 1,0 0 0,-1 0 0,1 0 0,0 0 0,0 0 0,0 0 0,-1 0 0,1-1-1,0 1 1,-1-1 0,1 1 0,3-2 0,2-2 19,1 0 0,12-9 0,-16 11-12,26-20 36,42-41 1,-32 27-44,2-2-42,-23 20-8,1 1-1,0 0 1,1 2 0,24-14-1,-40 27 26,27-16-245,1 2 0,50-17-1,-80 32 224,0 0 0,0 1-1,0-1 1,0 1 0,0 0-1,1 0 1,-1 0 0,0 0-1,0 0 1,0 0 0,0 1-1,0 0 1,0 0-1,0 0 1,3 1 0,-2 0-2,0 0 0,0 1 0,0 0 0,-1-1 0,0 1 1,1 0-1,-1 1 0,0-1 0,4 6 0,1 4 20,0 1 0,-1 0 0,0 1 0,8 26 0,-11-29 211,-1 0 1,0 1-1,0-1 0,-2 0 0,2 20 0,-5-43-18,1 1 1,-7-21-1,-2-8-288,8 22 91,-2 0 0,-7-24-1,9 35-47,0 1-1,0 0 0,-1 1 0,1-1 0,-1 0 1,0 1-1,0-1 0,-1 1 0,1 0 0,-1 0 0,-7-5 1,10 8 50,-1 0 0,1 0 0,-1 1 0,0-1 0,0 0-1,1 1 1,-1 0 0,0-1 0,0 1 0,0 0 0,0 0 0,1 0 0,-1 0 0,0 0 0,0 1 0,0-1 0,1 0 0,-1 1 0,0-1 0,0 1 0,1 0 0,-1 0 0,0-1 0,1 1 0,-1 0 0,1 1 0,-1-1 0,-1 1 0,-3 3 26,0 1 1,1-1 0,0 1 0,0 0-1,-5 7 1,4-5-5,2 1 0,-1-1 0,1 1 0,1 0 0,-5 16 0,-6 46 11,12-56-17,-1 4 42,1 0-1,1 0 1,2 21 0,-1-32 28,1 0 1,0 0 0,0 0-1,1 0 1,0-1 0,1 1-1,-1 0 1,2-1 0,7 14 0,5-4 230,-15-17-281,0 1-1,0 0 0,0-1 0,-1 1 0,1-1 0,0 1 0,0-1 0,0 0 0,0 1 0,0-1 0,1 0 1,-1 0-1,0 0 0,0 0 0,0 0 0,0 0 0,0 0 0,0 0 0,0 0 0,2-1 0,0-1-17,1 0 0,-1 0 0,0 0 0,0 0 0,0-1 0,0 1 0,-1-1 0,1 0 0,-1 0 0,0 0 0,4-7 0,2-4-119,9-24 1,-12 25 70,14-30-168,21-83-1,-39 122 166,-1 3 30,0 0 0,0 0-1,1 0 1,-1 0 0,0 0-1,1 0 1,-1 0 0,0 0 0,1 1-1,-1-1 1,1 0 0,-1 0 0,1 0-1,-1 1 1,1-1 0,0 0 0,0 0-1,-1 1-1,1 0-1,-1 0 1,0 0-1,0 0 1,0 0-1,1 0 1,-1 0 0,0 0-1,0 0 1,0 1-1,0-1 1,1 0-1,-1 0 1,0 0-1,0 0 1,0 0-1,0 1 1,0-1-1,0 0 1,1 0-1,-1 0 1,0 0-1,0 1 1,0-1-1,0 0 1,0 0 0,0 0-1,0 1 1,0-1-1,0 0 1,0 0-1,0 0 1,0 1-1,0-1 1,0 0-1,0 0 1,0 0-1,0 1 1,0 9-91,0 9 91,1 0-1,0 0 1,2 0 0,0 0-1,1 0 1,1-1 0,10 28-1,-13-44 50,-1 1 0,0 0 1,1-1-1,0 1 0,0-1 0,0 1 0,0-1 0,4 4 0,-5-5-21,0-1 0,0 1 0,0 0 0,0-1 0,0 1 0,1 0 0,-1-1 0,0 0 0,0 1 0,0-1 0,1 0 0,-1 1 0,0-1 0,0 0 0,1 0 0,-1 0 0,0 0 0,1 0 0,-1-1 0,0 1 0,0 0 0,0 0 0,1-1 0,0 0 0,10-5 57,-1 0-1,0-1 0,0 0 0,-1-1 1,13-12-1,43-50 117,-45 46-201,14-15-3,64-74-100,-80 87 96,-1-1 0,-1-1 1,-2-1-1,0 0 0,9-32 0,11-45-87,-4-2-1,20-142 0,-50 241 19,0 0 0,0 0 0,-1-1 0,-1-16 0,1 26 92,0 0-1,0 0 0,0 0 0,0 1 1,0-1-1,0 0 0,0 0 0,0 0 1,0 0-1,0 0 0,0 0 1,0 0-1,0 0 0,0 0 0,0 0 1,-1 0-1,1 0 0,0 0 0,0 0 1,0 0-1,0 0 0,0 0 0,0 0 1,0 0-1,0 0 0,0 0 1,0 0-1,0 0 0,0 0 0,0 0 1,0 0-1,0 0 0,0 0 0,0 0 1,0 0-1,0 0 0,0 0 0,0 0 1,-1 0-1,1 0 0,0 0 0,0 0 1,0 0-1,0 0 0,0 0 1,0-1-1,0 1 0,0 0 0,0 0 1,0 0-1,0 0 0,0 0 0,0 0 1,0 0-1,0 0 0,0 0 0,0 0 1,0 0-1,0 0 0,0 0 1,0 0-1,-3 7-64,-4 14 37,-7 36-30,-7 74 1,4 63 154,14-138-23,3 1-1,2 0 1,13 77 0,-11-109 65,-3-9-32,2-1-1,0 0 0,0 0 0,2-1 0,0 1 0,7 14 0,-10-24-34,9 10 97,-6-9-170,-5-5 7,1-1-1,-1 1 1,0-1 0,1 1 0,-1-1-1,0 1 1,1-1 0,-1 0 0,1 1-1,-1-1 1,1 0 0,-1 1 0,1-1-1,-1 0 1,1 0 0,0 1 0,1-1 24,-1 1 1,0-1-1,1 0 1,-1 0 0,0 0-1,1 0 1,-1 0-1,1 0 1,-1 0-1,0 0 1,1 0 0,-1-1-1,0 1 1,0 0-1,1-1 1,-1 1 0,0-1-1,0 0 1,1 1-1,-1-1 1,0 0 0,0 0-1,0 0 1,0 0-1,0 0 1,0 0-1,0 0 1,1-2 0,3-4-98,0-1 0,0 0 0,5-12 1,-5 10 86,22-37-358,64-80 0,-75 105 305,-1-1 0,0 0 0,14-36 0,77-196-122,-104 250 156,47-138-17,-38 107 47,-3 0-1,6-39 1,-13 65-22,-1 1 1,1-1 0,-3-17-1,2 26-13,0 0 0,0 1 0,0-1 0,0 0 0,0 1 0,0-1 0,-1 0 0,1 0 0,0 1 0,0-1 0,-1 0 0,1 1 0,0-1 0,-1 0 0,1 1 0,-1-1 0,1 1 0,-1-1 1,1 1-1,-1-1 0,1 1 0,-1-1 0,0 1 0,0-1 0,0 1-5,-1 0 0,1 0 0,0 0 0,0 0 1,0 0-1,0 1 0,0-1 0,0 0 0,0 1 1,0-1-1,0 1 0,0-1 0,0 1 0,0-1 1,1 1-1,-1 0 0,0-1 0,0 1 0,0 1 1,-8 6-4,2 1-1,-1 0 1,1 0 0,0 0 0,-8 18 0,-8 23 45,1 1 0,-24 92 1,33-96-2,3 0 1,1 1 0,2 1 0,3-1-1,2 1 1,5 72 0,-1-99 93,2-1 1,0 1-1,1-1 1,1 0-1,9 20 1,-14-39-86,0 1-1,0-1 1,0 0 0,1 0-1,-1 0 1,1 0-1,-1 0 1,1 0 0,0-1-1,0 1 1,0 0 0,-1-1-1,2 1 1,-1-1 0,0 0-1,0 0 1,0 0-1,1 0 1,-1 0 0,0 0-1,1-1 1,-1 1 0,1-1-1,-1 1 1,1-1 0,-1 0-1,1 0 1,-1 0-1,1-1 1,-1 1 0,1 0-1,-1-1 1,0 0 0,4-1-1,10-5-98,-1-1 0,0-1 0,0-1 0,-1 0 0,20-18 1,-16 14 79,18-17-53,0-2 0,39-47 0,-65 68 5,-1-1 1,-1-1-1,0 1 0,7-19 0,-5 1-59,-8 25 37,-1 1 1,1-1-1,0 1 0,4-7 1,-5 4-131,-1 5 48,0 6 63,0-2 70,0-7 23,0 4 41,0 4-71,0-1-57,0-11 384,3-1-446,-3 9 92,0 1 45,4-3 10,-4 4-41,1-1 0,-1 1 0,0-1 0,0 1-1,1-1 1,-1 1 0,0-1 0,0 0 0,0 1 0,0-1 0,0 1 0,0-1-1,0 0 1,0 1 0,0-1 0,0 1 0,0-1 0,0 1 0,0-1 0,-1 0 0,1 1-1,0-1 1,-1 0 0,1 1 0,0-1 0,0 1-1,0 0 1,0-1 0,-1 1-1,1 0 1,0-1 0,0 1-1,0 0 1,-1 0 0,1-1-1,0 1 1,0 0 0,-1 0-1,1-1 1,0 1 0,-1 0-1,1 0 1,0 0 0,-1-1-1,1 1 1,0 0 0,-1 0-1,1 0 1,0 0 0,-1 0-1,1 0 1,0 0 0,-1 0-1,1 0 1,-1 0 0,1 0-1,0 0 1,-1 0 0,1 0-1,0 0 1,-1 0 0,1 0-1,-1 1 1,-3 2-25,1 0 0,-1 1 0,1-1 0,0 1 0,0-1 0,0 1 0,1 0 0,-1 1 0,1-1-1,0 0 1,-2 5 0,-7 14 90,2-6 35,0 0 0,1 1 1,1 0-1,-9 35 0,15-47-14,-1 0-1,1 1 0,1-1 1,-1 0-1,1 1 0,0-1 1,1 1-1,-1-1 0,1 0 1,1 0-1,-1 1 0,1-1 1,0 0-1,0 0 0,1 0 1,-1-1-1,2 1 0,6 9 1,-9-13-13,0 0 1,1-1-1,0 1 1,-1-1 0,1 0-1,0 1 1,-1-1-1,1 0 1,0 0-1,0 0 1,0 0 0,0-1-1,0 1 1,0 0-1,0-1 1,0 1-1,0-1 1,1 0 0,-1 0-1,0 0 1,0 0-1,0 0 1,0 0-1,0 0 1,1-1 0,-1 1-1,3-2 1,5-2-9,-1-1 1,0 1 0,0-1 0,14-11-1,-6 4-131,42-30-65,-20 13 228,-32 24-54,-3 2-5,0 1 0,-1-1 0,1 1 0,-1-1 0,0 0 0,1-1-1,-2 1 1,1 0 0,4-7 0,0-2-146,-5 11 104,-1-1 0,0 0 0,0 0 0,0 0-1,0 0 1,0 0 0,0 0 0,0 0-1,-1 0 1,1 0 0,-1 0 0,1-4 0,-5 26-357,1-8 496,1 1-1,-1 15 0,4-16-90,0 0 0,0-1-1,1 1 1,1 0 0,0-1-1,0 1 1,1-1 0,1 0 0,0 0-1,11 17 1,-13-22 59,1-1-1,0 0 1,0 0-1,0-1 1,1 1-1,0-1 1,0 0 0,0-1-1,9 6 1,-10-7-10,0 0 1,1 0 0,-1-1-1,0 0 1,1 0 0,0 0 0,-1 0-1,1-1 1,-1 0 0,1 1-1,0-2 1,-1 1 0,1-1-1,5-1 1,5-2-77,0 0 0,-1-2 1,1 1-1,-2-2 0,1 0 0,-1-1 0,13-9 0,-3 0-151,-1-1 0,35-39 0,-51 50 104,-1 0 0,0 0 0,-1-1 1,6-13-1,-5 11-165,-4 10 206,-1 0 1,0 0-1,0-1 1,0 1-1,0 0 1,0 0-1,1 0 1,-1 0-1,0-1 1,0 1-1,0 0 1,0 0-1,0 0 1,0-1-1,0 1 1,0 0-1,0 0 1,0 0-1,0-1 1,0 1-1,0 0 1,0 0-1,0 0 1,0-1-1,0 1 1,0 0-1,0 0 0,0 0 1,0-1-1,0 1 1,0 0-1,0 0 1,0 0-1,-1-1 1,1 1-1,0 0 1,0 0-1,0 0 1,0 0-1,0-1 1,-1 1-1,1 0 1,0 0-1,0 0 1,0 0-1,0 0 1,-1 0-1,1 0 1,0 0-1,0 0 1,0-1-1,-1 1 1,1 0-1,0 0 1,0 0-1,0 0 1,-1 0-1,1 0 0,0 0 1,0 0-1,0 0 1,-1 1-1,1-1 1,0 0-1,-18 5-232,5 1 232,1 0 0,0 0 0,0 1 0,1 1 0,-1 0 0,2 1 0,-1 0 0,1 0 0,-10 14 0,18-21 29,0 1 1,0-1 0,1 1 0,-1-1-1,1 1 1,0 0 0,0-1 0,0 1 0,0 0-1,0 0 1,1 0 0,-1 0 0,1 0-1,0 0 1,-1 0 0,1 0 0,1 0-1,-1 0 1,0 0 0,1 0 0,0 0 0,1 5-1,0-5 28,0 1-1,-1-1 1,1 0-1,1 0 1,-1 0-1,0 0 1,1 0 0,-1 0-1,1-1 1,0 1-1,0-1 1,0 0-1,0 0 1,0 0-1,1 0 1,-1-1-1,6 3 1,-3-2-11,0-1 0,0 1 0,1-1 1,-1-1-1,0 1 0,1-1 0,-1 0 1,0 0-1,1-1 0,-1 0 0,0 0 0,8-3 1,6-2-133,-1-2 1,26-14 0,-31 15 58,73-45-139,-62 36 94,3-4-533,-26 19 556,-1 0-1,1 0 0,-1-1 1,1 1-1,-1 0 1,0-1-1,0 1 0,1-1 1,-1 0-1,0 1 0,0-1 1,1-3-1,-2 5 41,0-1 0,0 1 0,0 0-1,-1 0 1,1-1 0,0 1 0,0 0-1,0 0 1,0 0 0,-1-1 0,1 1 0,0 0-1,0 0 1,0 0 0,-1 0 0,1-1-1,0 1 1,0 0 0,-1 0 0,1 0 0,0 0-1,0 0 1,-1 0 0,1 0 0,0 0-1,0 0 1,-1 0 0,1 0 0,0 0 0,-1 0-1,1 0 1,0 0 0,0 0 0,-1 0-1,1 0 1,0 0 0,-11 3-257,7-1 250,0 0 1,0 0-1,0 1 1,0-1-1,1 1 0,-1 0 1,1 0-1,0 1 1,0-1-1,0 1 0,0-1 1,1 1-1,-1 0 1,1 0-1,0 0 1,0 0-1,1 1 0,-1-1 1,1 0-1,0 1 1,0-1-1,0 1 0,1-1 1,-1 7-1,1-6 109,0 1-1,0-1 1,0 1-1,1-1 1,-1 1-1,1-1 1,1 1 0,-1-1-1,1 0 1,0 0-1,0 1 1,0-1-1,1 0 1,0-1-1,0 1 1,0-1-1,0 1 1,1-1-1,8 7 1,-11-10-38,1 0-1,0 0 1,-1-1 0,1 1-1,0-1 1,0 1 0,-1-1-1,1 0 1,0 0 0,0 1-1,0-1 1,0-1 0,-1 1-1,1 0 1,0 0 0,0-1-1,0 1 1,-1-1 0,1 1-1,0-1 1,-1 0 0,1 0-1,2-1 1,6-3 138,0-2-1,13-10 1,-21 16-178,35-30 81,-2-2 0,42-50 1,-60 62-67,0-1 1,-2-1-1,0 0 1,-1-1-1,13-35 1,38-129 131,-38 89-285,-23 79 41,0 0 0,1-41 0,-5 58 89,0-1 1,0 0-1,-1 0 1,1 0-1,-1 1 1,-1-5-1,2 8 4,0 0 0,0-1 0,0 1 0,0 0 0,0 0 0,0 0-1,-1-1 1,1 1 0,0 0 0,0 0 0,0 0 0,0-1 0,0 1 0,-1 0 0,1 0 0,0 0 0,0 0 0,0 0 0,-1-1 0,1 1 0,0 0-1,0 0 1,0 0 0,-1 0 0,1 0 0,0 0 0,0 0 0,-1 0 0,1 0 0,0 0 0,0 0 0,0 0 0,-1 0 0,1 0 0,0 0-1,0 0 1,-1 0 0,0 1 4,0 0-1,-1 0 1,1 0-1,0 0 1,0 0-1,0 0 1,0 0-1,0 1 1,1-1-1,-2 3 1,-15 28-4,2 0 0,1 1 0,1 1 1,2 1-1,2-1 0,-7 51 1,13-65-8,1-1 1,1 1-1,1 0 1,4 29 0,-2-35-14,0 0 1,2-1 0,0 1 0,0-1-1,1 0 1,1 0 0,8 13 0,-6-12 68,34 53-831,-37-59-24,1-1 0,0 1 0,1-1 0,0-1 0,0 1 0,8 5-1,8 0-1179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5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77 6240,'-86'-12'2005,"63"10"-1221,12 2-1339,-24 3 4043,32-2-1232,24 2-949,318-3 1477,84-29-3099,-411 28 149,364-32-8265,-261 27 5338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57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89 1824,'-1'0'57,"1"0"0,0 0 0,-1 0 0,1 0 0,0 0 0,-1 0 0,1 0 0,0 0 0,0 0 0,-1 0 1,1 0-1,0 0 0,-1 0 0,1 0 0,0 0 0,-1 0 0,1 0 0,0-1 0,0 1 0,-1 0 0,1 0 0,0 0 0,0 0 0,-1-1 0,1 1 0,0 0 0,0 0 0,0-1 0,-1 1 1,1 0-1,0 0 0,0-1 0,0 1 0,0 0 0,-1 0 0,1-1 0,0 1 0,0 0 0,0-1 0,0 1 0,0 0 0,0 0 0,0-1 0,0 1 0,0 0 0,0-1 0,0 1 0,0 0 1,0-1-1,0 1 0,0 0 0,0 0 0,1-1 0,-1-2 2632,-8 2 4089,-10 5-3846,11-1-2508,0-1 1,0 0 0,-8 5-1,-8 7 181,5-3-202,0 0 0,-31 26 1,45-34-344,1 0 1,0 0-1,-1 1 1,1-1-1,1 1 0,-1 0 1,0-1-1,1 1 1,0 1-1,0-1 1,0 0-1,1 0 1,-1 1-1,1-1 1,0 1-1,0-1 1,0 1-1,1-1 1,0 6-1,0-8-19,0 0 0,0 1 0,0-1 0,1 0 0,-1 0 0,1 1 0,0-1 0,-1 0 0,1 0 0,0 0 0,0 0 0,1 0 0,-1 0 0,0 0 0,1 0 0,-1 0 0,1-1 0,-1 1-1,1-1 1,0 1 0,-1-1 0,1 1 0,0-1 0,0 0 0,0 0 0,0 0 0,1 0 0,-1 0 0,0-1 0,0 1 0,0-1 0,1 1 0,-1-1 0,0 0 0,0 0 0,1 0 0,-1 0 0,0 0 0,1 0 0,3-2 0,2 0-59,0-2 1,0 1-1,0-1 0,0 0 0,-1-1 1,8-5-1,41-36-75,-49 40 70,17-15-17,-14 13 51,0 0 1,-1-1-1,13-14 0,-22 23-23,0 0 1,0 0-1,0 1 0,0-1 0,0 0 0,0 0 0,0 0 0,0 0 0,0 0 0,0 1 1,0-1-1,0 0 0,0 0 0,0 0 0,0 0 0,0 0 0,0 0 0,0 1 0,0-1 1,1 0-1,-1 0 0,0 0 0,0 0 0,0 0 0,0 0 0,0 0 0,0 0 1,0 0-1,1 1 0,-1-1 0,0 0 0,0 0 0,0 0 0,0 0 0,0 0 0,1 0 1,-1 0-1,0 0 0,0 0 0,0 0 0,0 0 0,0 0 0,1 0 0,-1 0 0,0 0 1,0 0-1,0 0 0,0 0 0,0 0 0,0 0 0,1-1 0,-1 1 0,0 0 1,0 0-1,0 0 0,0 0 0,0 0 0,0 0 0,1 0 0,-1 0 0,0 0 0,0-1 1,0 1-1,1 21-57,0-4-3,2-8 160,0 0 0,0 0 0,1 0 1,1-1-1,-1 1 0,2-1 0,-1 0 0,1-1 0,0 1 1,0-1-1,1 0 0,0-1 0,0 1 0,1-1 0,0-1 0,11 7 1,-13-10-41,1 0 0,-1 0 0,1 0 0,0-1 1,0 0-1,-1-1 0,1 1 0,0-1 0,0 0 1,0-1-1,0 0 0,-1 0 0,1 0 0,0-1 1,-1 0-1,8-3 0,4-3 101,0 0-1,-1-1 1,0-1 0,20-15-1,-24 15-45,-1 1 0,-1-2 0,0 1 0,0-1-1,17-24 1,-25 30-90,0 1-1,-1-1 0,1 0 0,-1 0 0,0 0 1,-1 0-1,1 0 0,1-11 0,-3 13-31,0-1 0,0 1 0,0 0 0,0 0 0,-1-1 0,1 1-1,-1 0 1,0 0 0,0 0 0,0 0 0,-1 0 0,1 0 0,-1 0 0,1 0 0,-5-5 0,-11-8-60,16 15 38,-1 0 0,0-1 0,0 1 0,1 0-1,-1-1 1,1 0 0,-1 1 0,1-1 0,0 0-1,0 0 1,0 1 0,0-1 0,0 0 0,0 0-1,0 0 1,-1-4 0,4 5 32,0 0 0,0 1 0,-1-1 1,1 0-1,0 1 0,0-1 0,0 1 0,-1 0 0,1 0 1,0 0-1,3 0 0,-2 0-13,137-1-363,-67 2 263,152-1 26,-207 2 169,-18-2-72,0 0 0,1 0 0,-1 0 0,0 1 0,0-1 1,0 0-1,0 0 0,0 0 0,0 0 0,1 0 0,-1 0 1,0 0-1,0 0 0,0 0 0,0 0 0,0 0 0,0 0 1,0 1-1,0-1 0,1 0 0,-1 0 0,0 0 0,0 0 0,0 0 1,0 0-1,0 1 0,0-1 0,0 0 0,0 0 0,0 0 1,0 0-1,0 0 0,0 0 0,0 1 0,0-1 0,0 0 1,0 0-1,-9 7 37,-14 6 120,-26 20 1,9-7-145,29-18-24,-1 0 1,1 1-1,0 0 1,1 0-1,0 1 1,1 1-1,0-1 1,-9 15-1,17-23 39,0 1-1,-1-1 0,1 1 0,0-1 1,0 1-1,1 0 0,-1-1 0,0 1 1,1 0-1,0 0 0,-1 0 0,1-1 1,0 1-1,1 0 0,-1 0 1,0 0-1,1-1 0,-1 1 0,3 4 1,-3-6-4,1-1 1,-1 1 0,0-1 0,1 0 0,-1 1 0,1-1-1,-1 0 1,0 1 0,1-1 0,-1 0 0,1 0 0,-1 1 0,1-1-1,-1 0 1,1 0 0,-1 0 0,1 0 0,0 0 0,-1 0-1,1 0 1,-1 0 0,1 0 0,-1 0 0,1 0 0,-1 0-1,1 0 1,-1 0 0,1 0 0,0-1 0,14-7 111,-13 7-79,12-9-35,-1-1 0,22-22 0,-8 7-209,27-25-84,17-15 113,-58 51-127,-9 11 16,-9 12-49,-5 7 223,6-10 113,0-1 0,1 1 0,0 0 1,0 1-1,0-1 0,1 0 0,0 1 1,0 0-1,0-1 0,-2 11 0,4-10 22,0 0-1,0-1 0,0 1 0,1 0 1,-1-1-1,1 1 0,1-1 1,-1 1-1,1-1 0,0 1 0,0-1 1,1 0-1,-1 0 0,1 0 0,0 0 1,0-1-1,5 6 0,-5-7 11,1 1 0,-1-1 1,1 0-1,0 0 0,0 0 0,0 0 0,0-1 0,0 0 0,1 0 0,-1 0 0,1 0 0,-1-1 0,1 0 0,-1 1 0,1-2 0,0 1 0,0-1 0,0 1 0,-1-1 0,9-1 1,-1-2 22,-1 0 1,0-1 0,0 0 0,-1-1 0,12-6 0,-2 0-29,1 1-10,-2-2 0,0 0 0,31-26 0,-37 26-109,0 0 0,-2-1-1,20-26 1,-26 34-369,-7 11 146,0 5 410,1-10-117,-1 8 38,1 0 0,-1 1-1,1-1 1,1 0 0,0 1-1,0-1 1,1 0 0,4 18 0,-2-15 45,-2-6-20,1 0 0,0-1 1,0 1-1,0-1 0,1 1 0,4 6 0,-7-11-31,1-1-1,0 1 1,-1-1 0,1 1 0,0 0-1,0-1 1,-1 0 0,1 1 0,0-1-1,0 1 1,0-1 0,-1 0 0,1 0 0,0 1-1,0-1 1,0 0 0,0 0 0,0 0-1,0 0 1,0 0 0,-1 0 0,1 0-1,0 0 1,0-1 0,0 1 0,0 0-1,0 0 1,-1-1 0,1 1 0,0 0-1,0-1 1,-1 1 0,1-1 0,1 0 0,4-3 0,0 0 1,-1-1 0,7-5 0,-7 6-26,60-56-12,40-31-186,-98 85 168,5-2-237,-12 8 252,1 0 1,-1 0 0,0 0 0,1 0 0,-1 1 0,0-1 0,1 0-1,-1 0 1,0 0 0,1 0 0,-1 1 0,0-1 0,1 0-1,-1 0 1,0 1 0,0-1 0,1 0 0,-1 1 0,0-1-1,0 0 1,1 1 0,-1-1 0,0 0 0,0 1 0,0-1-1,0 0 1,0 1 0,1-1 0,-1 1 0,0-1 0,0 0-1,0 1 1,0 0 0,0-1 6,0 4 0,1 0 0,0 0 0,0 0 1,1 0-1,-1 0 0,1-1 0,0 1 1,0-1-1,0 1 0,0-1 0,1 0 1,3 4-1,2 0 48,0-1 1,1 1-1,0-2 1,0 1-1,1-1 1,-1-1-1,1 0 1,0 0 0,0-1-1,1 0 1,12 2-1,-14-4 3,-1 0 0,1-1 0,-1 0 0,1 0-1,-1-1 1,0 0 0,1 0 0,-1-1 0,0 0 0,1-1 0,-1 1 0,-1-2-1,1 1 1,13-9 0,-6 2-36,0-2-1,0 0 1,13-15 0,-25 24-49,1-1 0,-1 0 0,-1 0 0,1 0 0,0-1 0,-1 1-1,0-1 1,0 1 0,0-1 0,-1 0 0,0 1 0,1-1 0,-2 0 0,2-5 0,-2 9 29,0 1 0,0-1 0,0 1-1,0-1 1,0 1 0,0-1 0,-1 1 0,1-1 0,0 1-1,0-1 1,0 1 0,0-1 0,0 1 0,-1-1-1,1 1 1,0 0 0,0-1 0,-1 1 0,1-1 0,0 1-1,-1 0 1,1-1 0,0 1 0,-1 0 0,1-1 0,-1 1-1,1 0 1,0 0 0,-1 0 0,1-1 0,-1 1-1,1 0 1,-1 0 0,1 0 0,-1 0 0,1 0 0,-1 0-1,1 0 1,-1 0 0,1 0 0,-1 0 0,1 0 0,-1 0-1,0 0 1,-1 1 15,-1-1-1,1 1 1,-1 0 0,1 0-1,-1 0 1,-3 2 0,-4 4 26,0-1 1,1 1-1,-1 1 1,2 0-1,-1 0 1,-9 12-1,15-17 3,1 0-1,0 0 1,0 0 0,1 1-1,-1-1 1,1 0 0,-1 1-1,1-1 1,0 1-1,0-1 1,1 1 0,-1-1-1,1 1 1,-1-1 0,1 1-1,0 0 1,1-1 0,-1 1-1,1 0 1,-1-1 0,1 1-1,0-1 1,0 1-1,3 4 1,0 0 32,1 1-1,0-1 1,1 0 0,0 0-1,0 0 1,1-1-1,-1 0 1,17 12 0,-18-15-237,0-1 1,0 0-1,0 0 1,1 0-1,-1 0 1,1-1-1,0 0 1,0 0-1,-1-1 1,1 0-1,0 0 1,1 0 0,-1 0-1,0-1 1,10-1-1,83-16-11872,-67 15 8149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39:5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10976,'-24'8'4960,"-2"-5"-4321,16-3 289,7 5-640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1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21 2816,'1'0'89,"0"-1"-1,-1 0 1,1 0-1,-1 1 1,1-1 0,-1 0-1,1 0 1,-1 0 0,1 1-1,-1-1 1,0 0-1,1 0 1,-1-1 0,0 2-57,0-1 0,0 1 1,0 0-1,0 0 0,0-1 1,0 1-1,0 0 0,0 0 0,0-1 1,0 1-1,0 0 0,0 0 1,0-1-1,0 1 0,0 0 0,0 0 1,0-1-1,0 1 0,0 0 1,0 0-1,0 0 0,0-1 1,-1 1-1,1 0 0,0 0 0,0 0 1,0-1-1,0 1 0,-1 0 1,1 0-1,0 0 0,0 0 1,-1-1-1,1 1 0,0 0 0,0 0 1,0 0-1,-1 0 0,1 0 1,0 0-1,-1 0 0,4 13 6458,-3-4-6745,-1 23 567,-1 1 0,-2-1 0,-2 1 0,-13 46 1,-2-15 533,-36 75 0,-30 38 97,33-70-398,9-20 527,42-84-579,2-10-26,2-6-360,1 0 0,0 1 1,5-14-1,-1 1-30,48-174 134,-24 101-272,15-44-137,0 1 369,-43 134-152,9-25 170,-11 31-177,1-1 0,0 1-1,-1-1 1,1 1 0,0-1 0,0 1 0,0 0 0,0-1 0,0 1 0,0 0 0,0 0 0,1 0 0,-1 0 0,0 0 0,1 0 0,1-1 0,-2 2-19,-1 0 1,1 0-1,0 0 0,-1 0 1,1-1-1,0 1 0,-1 1 1,1-1-1,0 0 1,-1 0-1,1 0 0,0 0 1,-1 0-1,1 1 1,0-1-1,-1 0 0,1 0 1,-1 1-1,1-1 0,-1 0 1,1 1-1,-1-1 1,1 1-1,-1-1 0,2 2 1,11 17 110,-2-2 86,19 18 349,-30-35-475,10 21-661,-7-7 823,10 24 0,4 10-172,9 47 577,18 77 258,-39-145-713,-1 1 0,1 40 0,-3-59-1401,1-1-3464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1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4160,'-10'0'5136,"12"1"-4123,5 3-358,0 0 0,1-1 0,0 0 1,-1-1-1,1 1 0,0-2 0,0 1 0,1-1 0,-1 0 1,0-1-1,0 0 0,9 0 0,22-4 181,21-4-211,-49 6-568,-10 3-128,0-1 1,-1 0-1,1 0 0,0 0 1,-1 0-1,1 0 1,0-1-1,-1 1 0,1 0 1,-1 0-1,1 0 0,0 0 1,-1-1-1,1 1 0,-1 0 1,1-1-1,-1 1 0,1 0 1,0-1-1,-1 1 1,0-1-1,1 1 0,-1-1 1,1 1-1,-1-1 0,0 1 1,1-1-1,-1 1 0,0-1 1,1 0-1,2-1-1316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13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1238 5888,'-1'0'194,"-5"7"1204,6-7-1348,-1 0 0,1 0 0,0 0 0,0 0 0,0 0 0,0 0 0,0 0 0,0 1 0,0-1 0,0 0 0,0 0 0,0 0 0,-1 0 0,1 0 0,0 0 0,0 0 0,0 0 0,0 0 0,0 1 0,0-1 0,0 0 0,0 0 0,0 0 0,0 0 0,0 0 0,0 0 0,0 1 0,0-1 0,0 0 0,0 0 0,0 0 0,0 0 0,0 0 0,0 0 0,0 0 0,0 1 0,0-1 0,0 0 0,1 0 0,-1 0 0,0 0 0,0 0 0,0 0 0,0 0 0,0 0 1,0 0-1,0 0 0,0 1 0,0-1 0,0 0 0,1 0 0,-1 0 0,0 0 0,0 0 0,0 0 0,0 0 0,0 0 0,0 0 0,0 0 0,1 0 0,-1 0 0,0 0 0,0 0 0,4-3 3625,0-8-2737,-2 6-318,13-22 1292,-2 5-615,17-45 1,-19 31-614,-1 0 1,-1-1 0,6-66-1,-6-116 796,-8 184-1581,6-38 0,-6 69-129,1 4 83,2 10 32,3 22 116,23 159 14,-1-7-9,-25-160 93,-2-18-40,-1 0 1,0 0 0,0 0 0,-1 0 0,0 0 0,0 0 0,0 1 0,-1-1 0,1 0 0,-4 10 0,4-16-45,-1 1 1,1 0-1,0-1 1,-1 1-1,1-1 1,-1 1 0,1-1-1,-1 1 1,1-1-1,-1 1 1,1-1 0,-1 0-1,1 1 1,-1-1-1,0 1 1,1-1-1,-1 0 1,1 0 0,-1 0-1,0 1 1,1-1-1,-1 0 1,-1 0-1,-1 0 30,1 0-1,-1 0 0,0 0 0,0-1 0,1 1 0,-5-2 0,0 0-48,0-1 0,0 0 0,-11-6 0,-34-27-134,51 35 126,1 1 0,0 0 0,-1-1 0,1 1 0,-1 0 0,1 0 0,0-1 0,-1 1 0,1 0 0,-1 0 0,1-1 0,-1 1 0,1 0 0,-1 0 0,1 0 0,-1 0 0,1 0 0,-1 0 0,1 0 0,-1 0 0,1 0 0,-1 0 0,1 0 0,-1 0 0,1 0 0,-1 0 0,1 0 0,-1 1 0,0-1 0,1 1-4,0-1 0,-1 1 0,1 0 0,0 0 0,0-1 1,0 1-1,0 0 0,0 0 0,0-1 0,0 1 0,0 0 0,0 0 0,0-1 1,0 1-1,0 0 0,1 1 0,0 1-21,0 1-1,0 0 1,0-1 0,1 1 0,0-1-1,4 7 1,-2-6 33,0-1 0,0 0 1,0-1-1,0 1 0,1-1 0,-1 0 1,1 0-1,-1 0 0,1 0 0,0-1 1,8 2-1,4-1 63,-1 0 1,20-2-1,-16 0-19,1-1-1,0-2 1,-1 0 0,0-1-1,1-1 1,-2-1-1,1 0 1,-1-2 0,31-16-1,-28 11 2,0-1-1,-1-1 1,-1-1-1,-1-1 1,0-1-1,-1 0 1,23-31-1,-40 47-62,1-1-1,0 1 0,0-1 1,1 1-1,-1 0 0,0-1 1,1 1-1,4-2 0,-6 4 15,0-1 0,0 1 0,0 0 0,0-1 0,0 1-1,0 0 1,0 0 0,1 0 0,-1 0 0,0 0 0,0 0 0,0 1-1,0-1 1,0 0 0,0 1 0,0-1 0,0 0 0,1 1 0,-1-1-1,-1 1 1,1-1 0,0 1 0,0 0 0,0 0 0,0-1 0,0 1-1,0 1 1,10 9 1,-1 1-1,-1 0 1,10 15-1,3 5-191,-12-17 339,-10-13-116,1-1 1,-1 0 0,1 0-1,0 0 1,-1 0-1,1 0 1,0 0 0,0 0-1,0 0 1,1 1 0,-1-2 199,-10-19 295,5 12-473,-1-6-34,-2 0-1,0 1 1,-9-14 0,12 21-69,-1-1-1,1 1 1,-1-1 0,0 1 0,-1 1 0,1-1-1,-11-6 1,14 10 39,0 0 0,0 1 0,0-1 0,0 1 0,0-1 1,-1 1-1,1 0 0,0-1 0,0 1 0,0 0 0,-1 1 0,1-1 0,0 0 0,0 1 0,0-1 0,0 1 0,0-1 0,-4 3 0,0 0-3,0 0-1,0 0 1,1 1 0,-8 5-1,5-2-5,-1 0 0,2 1 0,-1-1 0,1 2 0,0-1-1,-8 14 1,13-18 19,-1 1 0,1-1 0,0 1 0,1 0 0,-1-1 0,1 1-1,0 0 1,0 0 0,1 0 0,-1 0 0,1 0 0,0 0 0,0 0 0,1 0-1,2 10 1,-1-7-2,1 0 0,0 0 0,0 0 0,1 0 0,0 0 0,1-1-1,0 0 1,0 0 0,7 7 0,-1-2 78,1 0 0,1-1 0,25 18 0,-33-26-52,0-1 0,0 1 0,0-1 1,0 0-1,1 0 0,-1 0 0,1-1 0,-1 0 0,1 0 1,0-1-1,9 1 0,4-2 57,-1-1 0,22-5 0,-33 6-38,55-11 9,-1-2 0,0-4 0,-1-2 1,-2-2-1,0-3 0,57-34 0,-92 44 11,26-22-1,-12 8-93,8-10-73,-49 51 48,-11 11-91,-14 15 139,-1-2 0,-40 36 0,65-68 11,1 1-1,-1 0 1,1 0 0,0 0-1,1 0 1,-1 1 0,1-1-1,-4 11 1,6-15 10,1-1 1,0 1-1,-1-1 1,1 1-1,0 0 0,0-1 1,0 1-1,0 0 1,0-1-1,0 1 1,0-1-1,0 1 0,0 0 1,0-1-1,0 1 1,0 0-1,0-1 0,0 1 1,0-1-1,1 1 1,-1-1-1,0 1 1,0 0-1,1-1 0,-1 1 1,0-1-1,1 1 1,-1-1-1,1 1 0,-1-1 1,0 1-1,1-1 1,-1 0-1,1 1 1,0-1-1,-1 0 0,1 1 1,-1-1-1,1 0 1,-1 0-1,1 0 1,0 1-1,-1-1 0,1 0 1,-1 0-1,1 0 1,0 0-1,-1 0 0,1 0 1,0 0-1,3 0 17,-1 0-1,0-1 1,1 1-1,-1 0 0,0-1 1,0 0-1,0 0 1,4-2-1,0-1 42,0 0 0,-1-1-1,1 0 1,-1 0 0,0-1 0,-1 0-1,8-9 1,30-48-10,-5-8 145,-28 51-476,-10 20 256,0 0-1,1 0 1,-1 0 0,0 0 0,0 0 0,0 0-1,1 0 1,-1 0 0,0 0 0,0 0-1,0 1 1,0-1 0,1 0 0,-1 0 0,0 0-1,0 0 1,0 0 0,0 0 0,1 0-1,-1 1 1,0-1 0,0 0 0,0 0 0,0 0-1,0 0 1,0 1 0,0-1 0,0 0-1,1 0 1,-1 0 0,0 0 0,0 1 0,0-1-1,0 0 1,0 1 0,1 6-68,0 1 0,0 1 0,-1-1 0,-1 11 0,1-10 57,-1 0-1,2 0 1,1 16 0,-1-22 38,0 0 1,0 0-1,0 0 1,0 0-1,0 0 1,1 0-1,-1-1 0,1 1 1,0 0-1,0-1 1,0 0-1,0 1 1,0-1-1,0 0 0,4 2 1,-3-1 8,1-1 0,0 0 0,-1 0 0,1-1 0,0 1-1,0-1 1,0 0 0,0 0 0,0 0 0,0 0 0,0-1 0,0 0 0,8 0 0,2-1 65,1-1 0,21-6 0,-23 5-68,-8 1-11,11-1 33,-1 0 0,0-2-1,0 0 1,0 0-1,-1-2 1,1 1-1,14-11 1,-15 8-10,-1-1 0,-1 0 0,1-1 0,-2-1 0,19-22 1,-14 11 60,-2-1 1,13-29 0,21-58-75,-41 95-45,92-259 14,-93 258-102,-2-1 0,0 0 1,-1 0-1,1-28 0,-3 45 80,-1 1 1,0-1-1,0 0 0,0 0 0,0 0 1,0 0-1,0 0 0,-1 1 0,1-1 0,0 0 1,0 0-1,0 0 0,-1 1 0,1-1 1,-1 0-1,0-1 0,1 2 23,-1 0 0,1 0-1,0 0 1,-1 0 0,1 0 0,0 0 0,-1 0-1,1 0 1,0 0 0,-1 1 0,1-1-1,0 0 1,0 0 0,-1 0 0,1 0 0,0 1-1,-1-1 1,1 0 0,0 0 0,0 1 0,0-1-1,-1 0 1,1 0 0,0 1 0,0-1 0,0 0-1,-1 1 1,-15 29-319,0 12 273,2 0-1,2 1 0,-12 82 0,15-43 102,1 99 0,8-180-35,0 13 46,1 1-1,3 24 1,-4-36-23,1-1 1,-1 1-1,1-1 1,0 1-1,-1-1 1,1 1-1,0-1 1,1 0-1,-1 1 1,0-1-1,1 0 1,-1 0-1,1 0 1,0 0-1,-1 0 1,1 0-1,0 0 1,0 0-1,0-1 1,0 1-1,1-1 1,2 2-1,-3-3-7,-1 1 0,0-1 0,1 0 0,-1 0 0,1 0 1,-1 0-1,1 0 0,-1 0 0,1 0 0,-1 0 0,1 0 0,-1-1 0,0 1 0,1-1 0,-1 1 0,1-1 0,-1 1 0,0-1 0,0 0 0,1 0 0,-1 1 0,0-1 0,1-1 0,2-2 8,0-1-1,0 1 1,-1 0-1,4-8 1,-4 8-9,75-136 161,-11 19-208,1 21 21,15-27 75,-43 51-39,-4-2 0,49-156 0,-66 158-527,-17 62 286,-2 14 207,0 0 0,0 0 0,0 0-1,0 0 1,0 0 0,0-1 0,0 1-1,0 0 1,0 0 0,0 0 0,0 0-1,0 0 1,0 0 0,0-1 0,0 1-1,0 0 1,0 0 0,0 0-1,-1 0 1,1 0 0,0 0 0,0 0-1,0 0 1,0-1 0,0 1 0,0 0-1,0 0 1,0 0 0,0 0 0,0 0-1,-1 0 1,1 0 0,0 0-1,0 0 1,0 0 0,0 0 0,0 0-1,0 0 1,0 0 0,-1 0 0,1 0-1,-2 1-44,1 0-1,-1 0 0,1 1 1,-1-1-1,1 1 0,0 0 0,0-1 1,-1 1-1,0 3 0,-99 188-337,62-115 470,17-29 16,2 0 1,2 1 0,2 1-1,2 0 1,3 2 0,2-1-1,-2 59 1,9-84 67,4 50 1,-1-65-92,1 0 0,0 0 0,1 0 0,0 0-1,1 0 1,6 13 0,-7-20-41,-1-1 0,1 1 0,0-1 1,1 0-1,-1 0 0,0 0 0,1-1 0,0 1 0,0-1 0,0 0 0,0 0 0,1 0 0,-1-1 0,1 1 0,0-1 0,0 0 0,-1-1 0,1 1 1,0-1-1,0 0 0,1 0 0,-1 0 0,0-1 0,0 0 0,7 0 0,0-1 33,0 0-1,0-1 1,0-1-1,-1 0 1,1 0 0,-1-1-1,0 0 1,0-1 0,19-12-1,-21 11-18,0-1 0,-1 0 0,0-1 0,-1 0 0,0 0 0,0 0 0,0-1 0,-1 0 0,-1-1 0,9-16-1,0-7-55,18-63 0,-28 82-32,0 0 0,1-19 0,-4 29-18,-1 0 1,0 0 0,0 0-1,0 0 1,0 0-1,-1 0 1,1 0-1,-1 0 1,0 0 0,0 0-1,-1 1 1,1-1-1,-4-5 1,5 8 47,0 1 0,-1 0 1,1-1-1,0 1 0,-1 0 0,1-1 0,0 1 1,-1 0-1,1-1 0,0 1 0,-1 0 0,1-1 1,-1 1-1,1 0 0,0 0 0,-1 0 0,1-1 1,-1 1-1,1 0 0,-1 0 0,1 0 0,-1 0 1,1 0-1,-1 0 0,1 0 0,-1 0 0,1 0 1,-1 0-1,0 1-8,-1-1 1,1 1-1,0-1 1,0 1-1,-1 0 0,1 0 1,0-1-1,0 1 1,-2 2-1,-3 3-47,1 1 0,-8 11-1,13-18 62,-13 23-29,1 0-1,2 1 1,0 0 0,-10 39-1,16-50 58,1-1-1,1 1 0,0-1 1,1 1-1,0 0 0,2 22 1,-1-29-6,1-1 1,0 0 0,0 1 0,0-1 0,1 0-1,0 0 1,0 0 0,0 0 0,1 0-1,-1 0 1,1-1 0,0 1 0,1-1-1,-1 0 1,1 0 0,-1 0 0,1 0-1,6 4 1,-7-7 24,0 1 0,0 0 0,0-1 0,0 0 0,0 0 0,0 0 0,0 0 0,0 0 0,0 0 0,0-1 0,1 1 0,-1-1 0,0 0 0,4-1 0,-1 1 31,-1-1-1,0 0 1,1-1 0,-1 0 0,0 1-1,0-2 1,9-4 0,-3 0-3,0-1 1,0-1-1,0 1 0,-1-2 1,16-18-1,-11 9-22,0-1 0,-1 0 0,-1-1 0,-1-1 0,-1 1 0,16-45 0,-26 62-59,0-1 0,0 1 0,0-1 0,0 1 0,-1-1 0,0 1 1,0-6-1,0-1 7,0 10 4,0 1 0,-1-1-1,2 0 1,-1 1 0,0-1-1,0 1 1,0-1 0,0 0-1,0 1 1,0-1 0,1 1-1,-1-1 1,0 0 0,0 1 0,1-1-1,-1 1 1,0-1 0,1 1-1,-1-1 1,1 1 0,-1-1-1,1 1 1,-1 0 0,0-1-1,1 1 1,0 0 0,-1-1 0,1 1-1,1-1-3,-1 1 0,1 0 0,-1 0 0,1 0 0,-1 0 0,1 0 0,-1 0 0,1 0 0,-1 0 0,1 0 0,1 1 0,3 1 8,-1 0 0,1 0-1,-1 1 1,0-1 0,7 5-1,-5-1 17,-1-1 1,0 1-1,0 1 0,-1-1 1,1 1-1,7 13 0,22 50 78,-15-30-193,-16-31 103,3 5 18,1 0 0,16 22 0,-22-33-6,1 1 1,0-1-1,0 0 0,0 0 1,1 0-1,-1-1 1,1 1-1,0-1 1,-1 0-1,1 0 1,0 0-1,0 0 1,0-1-1,8 2 1,-7-2 32,0 0 1,1 0-1,-1-1 1,0 0-1,0 0 1,1 0-1,-1-1 1,0 0-1,0 0 1,1 0-1,-1-1 1,0 0-1,0 0 1,4-2-1,0-2-34,-1 1 0,1-1 0,-1-1 0,-1 0 0,0 0 0,11-13 0,-1-2-15,-1 0 0,0-1 0,-2-1 0,16-37 0,-18 37-92,0 0 1,24-34-1,-36 58 90,0 0 0,0 0-1,0 0 1,0 0 0,0 0 0,0 0-1,0 0 1,0-1 0,0 1 0,0 0-1,0 0 1,0 0 0,0 0 0,0 0-1,0 0 1,0 0 0,0 0-1,1 0 1,-1 0 0,0 0 0,0 0-1,0 0 1,0 0 0,0 0 0,0 0-1,0 0 1,0 0 0,0 0 0,0 0-1,0 0 1,0 0 0,0 0 0,0 0-1,0 0 1,0 0 0,1 0-1,-1 0 1,0 0 0,0 0 0,0 0-1,0 0 1,0 0 0,0 0 0,0 1-1,0-1 1,0 0 0,0 0 0,0 0-1,0 0 1,0 0 0,0 0 0,0 0-1,0 0 1,0 0 0,0 0 0,0 0-1,0 0 1,0 0 0,0 0-1,0 0 1,0 0 0,0 0 0,0 1-1,0-1 1,0 0 0,0 0 0,2 8-25,-2 12 24,0 211-30,0-227 56,0-1 0,1 1 0,-1-1 0,1 1 0,0 3-1,-1-6-18,0-1 0,0 0-1,1 1 1,-1-1 0,0 1-1,0-1 1,0 0-1,1 1 1,-1-1 0,0 0-1,0 1 1,1-1-1,-1 0 1,0 0 0,0 1-1,1-1 1,-1 0-1,0 0 1,1 1 0,-1-1-1,1 0 1,-1 0 0,0 0-1,1 0 1,-1 0-1,0 0 1,1 1 0,-1-1-1,1 0 1,-1 0-1,0 0 1,1 0 0,-1 0-1,1 0 1,-1-1 0,0 1-1,1 0 1,-1 0-1,1 0 1,-1 0 0,0 0-1,1-1 1,-1 1-1,0 0 1,1 0 0,-1 0-1,0-1 1,1 1 0,-1 0-1,1-1 1,38-30 102,59-56 0,-2 0-188,-79 73 41,2 0 0,-1 2 0,35-17 0,-51 27 25,1 1 0,-1 0 0,1 1 1,0-1-1,-1 0 0,1 1 0,5-1 0,-7 1 10,-1 0 1,1 0-1,0 0 0,-1 0 1,1 0-1,0 1 0,0-1 1,-1 0-1,1 0 0,0 0 1,-1 1-1,1-1 0,0 0 1,-1 1-1,1-1 0,-1 1 1,1-1-1,-1 1 0,1-1 1,-1 1-1,1-1 0,-1 1 1,1-1-1,-1 1 0,0 0 1,1-1-1,-1 1 0,0 0 1,0-1-1,1 1 0,-1 0 1,0-1-1,0 1 0,0 1 1,1 10-2,-2 0 0,0 1 1,0-1-1,-1 0 1,0 0-1,-1 0 0,-8 20 1,5-14 27,0 0 0,-3 30 0,8-46-13,1-1 1,0 0-1,0 0 1,0 0-1,0 1 0,0-1 1,1 0-1,-1 0 1,0 1-1,1-1 1,-1 0-1,1 1 1,-1-1-6,1-1 0,-1 1 0,0-1 0,1 0 0,-1 1 0,0-1 0,1 0 0,-1 1 0,1-1 0,-1 0 0,1 0 0,-1 1 0,1-1 0,-1 0 0,0 0 0,1 0 0,-1 0 0,1 0 0,-1 0 0,1 0 0,-1 0 0,1 0 0,-1 0 0,1 0 1,-1 0-1,1 0 0,-1 0 0,1 0 0,-1 0 0,1 0 0,-1-1 0,2 1 0,6-5 6,0 0-1,0 0 1,-1 0 0,1-1 0,-1 0 0,9-10 0,-12 12-10,10-10-6,-4 3-22,1 1 1,0 0-1,0 1 1,21-12-1,-32 20 24,1 1-1,-1-1 1,1 1-1,0 0 1,-1-1-1,1 1 1,0 0-1,-1 0 1,1-1-1,0 1 1,-1 0 0,1 0-1,0 0 1,0 0-1,-1 0 1,1 0-1,0 0 1,-1 0-1,1 0 1,0 0-1,0 1 1,-1-1-1,1 0 1,0 0-1,-1 1 1,1-1-1,0 0 1,-1 1 0,1-1-1,-1 0 1,1 1-1,0-1 1,-1 1-1,1-1 1,-1 1-1,0 0 1,1-1-1,-1 1 1,1-1-1,-1 1 1,0 0-1,1 0 1,1 4-14,-1 0-1,0 0 1,0 0 0,0 0 0,0 5 0,-1-9 15,2 29-93,2-1 0,13 54 0,-17-81 111,1 0 1,0 0-1,0 0 0,0 0 0,0-1 0,0 1 1,0 0-1,0 0 0,0-1 0,1 1 0,-1-1 1,1 0-1,-1 1 0,1-1 0,-1 0 1,1 0-1,3 2 0,-2-2-12,0 0 0,0 0 0,0 0 1,0-1-1,0 1 0,0-1 0,0 0 0,0 0 0,1 0 0,4-1 1,6-2-4,-1-1 0,1 0 0,-1-1 0,15-8 0,-14 7 91,30-14-79,-2-1 0,0-2 0,-2-2 0,0-1 0,-2-2 0,-1-2 0,57-60 0,-88 83-52,-5 7 13,0-1 0,0 0 0,0 1 0,0-1 0,-1 0 0,1 0 0,0 0 0,0 0 0,-1 0 0,1 0 0,-1 0 0,1 0 0,-1 0 0,1 0 0,-1 0 0,0 0 0,1 0 0,-1 0 0,0 0 0,0-1 0,0 0 0,0 2 19,0 0 0,0-1 0,0 1 0,0 0 0,0 0 1,0 0-1,0 0 0,0-1 0,-1 1 0,1 0 0,0 0 1,0 0-1,0 0 0,0 0 0,0 0 0,0-1 0,-1 1 1,1 0-1,0 0 0,0 0 0,0 0 0,0 0 0,-1 0 1,1 0-1,0 0 0,0 0 0,0 0 0,0 0 0,-1 0 1,1 0-1,0 0 0,0 0 0,0 0 0,-1 0 0,1 0 1,0 0-1,0 0 0,0 0 0,0 0 0,-1 0 0,1 0 1,0 0-1,0 0 0,0 0 0,0 0 0,-1 1 1,-4 1-58,0 0 0,0 1 1,0 0-1,1 0 1,-1 0-1,1 0 0,-1 1 1,-6 8-1,-111 117-282,116-122 326,3-3 6,-59 68 29,51-59-31,2 1 0,0 0 0,-11 22 0,20-35 22,-1 1 0,0 0 0,1-1 0,-1 1 1,1 0-1,0 0 0,0-1 0,-1 1 0,1 0 0,0 0 0,0 0 1,1-1-1,-1 3 0,1-3 10,-1 0 1,0 0-1,1 0 0,-1-1 1,0 1-1,1 0 1,-1 0-1,1-1 0,-1 1 1,1 0-1,0-1 1,-1 1-1,1-1 0,-1 1 1,1 0-1,0-1 1,0 0-1,-1 1 0,1-1 1,0 1-1,0-1 1,0 0-1,-1 0 0,1 1 1,0-1-1,0 0 1,0 0-1,0 0 0,0 0 1,1 0-1,4-1 24,0 1-1,0-1 0,0-1 1,0 1-1,0-1 0,0 0 1,0-1-1,-1 1 0,1-1 1,9-7-1,1-1 3,-1-1 0,20-18-1,-14 5 37,0 0 0,33-53 0,-42 60-68,18-34 55,-20 33-189,23-31 0,-33 50 117,0 0 0,0 0 0,0-1 0,1 1 0,-1 0 0,0 0 0,0-1 0,0 1 0,0 0 0,0 0 0,1 0 1,-1 0-1,0-1 0,0 1 0,0 0 0,1 0 0,-1 0 0,0 0 0,0 0 0,1-1 0,-1 1 0,0 0 0,0 0 1,1 0-1,-1 0 0,0 0 0,0 0 0,1 0 0,-1 0 0,0 0 0,0 0 0,1 0 0,1 9-252,-4 20 3,-2-2 251,-2 0 0,-2 0 0,0 0 0,-1-1 0,-22 42 0,-81 125 127,47-85-51,14-18-5,10-14 142,-66 92 1,96-154-89,-1 0 0,0 0 1,0-2-1,-17 14 1,27-24-76,-1 0-1,1 0 1,-1 0 0,1 0 0,-1-1 0,0 1-1,0-1 1,1 1 0,-1-1 0,0 0 0,0 0-1,-1-1 1,1 1 0,0-1 0,0 1-1,0-1 1,0 0 0,-4 0 0,5-1-26,0 0 0,0 1 0,0-1 0,0 0 0,0 0 0,0 0 0,0 0 0,0-1 0,0 1 0,1 0 0,-1-1 0,0 1 0,1-1 0,-1 0 0,1 1 0,0-1 0,0 0 0,-1 0 0,1 0 0,0 0 0,1 0 0,-1 0 0,0 0 0,0-4 0,-1 1 12,-2-6-18,1-1 1,0 0 0,1 0-1,0 0 1,1-1-1,0-12 1,1 18-11,-1-20-91,2 0 0,1 0 0,1 0-1,1 0 1,2 1 0,10-32-1,-8 34-1508,2 1 0,0 1-1,26-41 1,-28 51-2303,19-20-1,-26 32 3817,20-21-3413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1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36 3904,'2'-3'680,"1"0"0,-1 0 0,1 0 1,0 0-1,0 1 0,0-1 0,0 1 0,1 0 0,-1 0 0,1 0 1,-1 0-1,1 1 0,0 0 0,6-2 0,-9 3-494,0 1 0,-1-1 0,1 1-1,0 0 1,-1-1 0,1 1 0,-1 0-1,1-1 1,-1 1 0,1 0 0,-1 0-1,0 0 1,1-1 0,-1 1 0,0 0-1,0 0 1,0 0 0,1 1 0,2 18 753,-3-10-724,-1-1-1,0 1 0,-1 0 0,0 0 0,0-1 0,-1 1 0,-6 12 0,-4 5 163,-19 28 0,18-31-163,-17 36 1,21-38-136,-10 41 0,18-54-14,0-1-1,1 0 0,0 1 0,1 0 0,0-1 1,0 1-1,0-1 0,3 13 0,-2-18-29,0 0-1,0 0 1,0 0-1,0 0 0,1-1 1,-1 1-1,1 0 1,0-1-1,0 1 0,0-1 1,0 1-1,0-1 1,0 0-1,1 0 0,-1 0 1,1 0-1,-1 0 1,1-1-1,0 1 1,-1-1-1,1 0 0,0 1 1,0-1-1,0-1 1,6 2-1,4 0 49,1-1 1,-1 0-1,1-1 1,20-2-1,-19 1-105,0-2-1,0 0 1,-1 0 0,22-9-1,-17 2-3577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1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40 5824,'-12'-4'946,"9"3"-557,-1 0 0,1-1 0,0 1 0,0-1 0,-7-5 2917,16 8 418,9 1-2179,187-8 2268,-138 7-3668,19-3-2448,-71 1-501,-1 0 0,20-7 0,-3 0-817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2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26 834 4992,'-26'14'8030,"26"-14"-7948,9 1 1704,13-3-479,-11-2-1013,0-1 0,0 0 0,0-1 0,0 0 0,-1-1 0,0 0 0,0 0 0,8-10 0,13-8 78,-11 9-284,-1 0-1,0-2 1,-1 0-1,-1-1 1,-1-1-1,-1-1 1,0 0-1,-2-1 1,0 0-1,-2-1 1,0 0-1,-2-1 0,0 0 1,7-38-1,-6 10 112,-3-2 1,2-92-1,-9 123-166,1 13 5,-1 0 0,0 0 0,0 1-1,-1-1 1,0 0 0,-1 1 0,-4-14 0,-6-11-305,12 33 254,0 1 0,0 0 0,0-1 0,0 1 0,0 0 0,0-1 0,-1 1 0,1 0 0,0-1 1,0 1-1,0 0 0,0-1 0,0 1 0,-1 0 0,1 0 0,0-1 0,0 1 0,0 0 0,-1-1 0,1 1 0,0 0 0,-1 0 0,1 0 0,0-1 0,0 1 0,-1 0 0,1 0 0,0 0 0,-1 0 0,1 0 1,0 0-1,-1 0 0,1-1 0,0 1 0,-1 0 0,1 0 0,0 0 0,-1 0 0,1 0 0,-1 1 0,1-1 0,0 0 0,-1 0 0,1 0 0,0 0 0,-1 0 0,1 1 0,-1-1-5,-1 1 0,1 0-1,0 0 1,0 0-1,0 0 1,0 0-1,1 0 1,-1 0 0,0 1-1,0-1 1,-1 3-1,-8 26 30,1 0 0,2 1-1,-7 50 1,12-64 0,-9 70 359,0 135 1,11-189-166,1 0 1,2 1-1,2-1 0,1-1 1,18 58-1,-23-87-159,-1-1 1,1 0-1,0 0 1,0 0-1,0 0 1,0 0-1,0 0 1,1 0-1,-1 0 1,3 2-1,-4-4-22,1 1 0,-1-1 0,0 0 0,1 0 0,-1 0 0,1 0 0,-1 0 0,1 1 0,-1-1 0,0 0 0,1 0 0,-1 0 0,1 0 0,-1 0 0,1 0 0,-1 0 0,0 0 0,1 0 0,-1-1 0,1 1 0,0 0 0,12-11 436,-4-1-280,13-20 1,4-7-25,-13 21-269,0 2 1,1 0-1,25-23 0,-34 35 86,0 1-1,0-1 1,0 1-1,1 0 1,-1 0 0,1 0-1,0 1 1,0 0-1,0 0 1,0 0-1,0 1 1,0 0-1,1 0 1,-1 1 0,0-1-1,11 2 1,-1 2 30,0 0 1,-1 1-1,28 12 1,-4-2 190,-13-9-263,-2 2 132,-22-7 108,-4 0-96,1 0 0,-1 0 0,0-1 0,1 1 0,-1-1 0,1 0 0,-1 1 0,1-1 0,-1 0 0,1 0 0,-2-1 0,-9-5 28,-5 2-232,0 0 0,-1 1 0,-34-4 0,46 8 74,1-1 1,-1 2-1,1-1 0,-1 1 1,1-1-1,-1 2 0,1-1 0,-1 0 1,1 1-1,0 0 0,0 1 1,0-1-1,0 1 0,0 0 1,1 0-1,-9 7 0,9-6 53,0 1 0,0 0 1,1 0-1,0 0 0,-1 0 0,2 0 0,-1 1 0,1-1 0,-1 1 0,1 0 0,1 0 0,-1 0 0,1 0 1,0 10-1,0-7 42,1 1 1,0-1-1,1 1 1,0-1-1,0 1 1,1-1-1,0 0 1,7 17-1,-9-26-18,0 1-1,0 0 1,1-1-1,-1 1 1,0-1-1,1 1 1,-1-1-1,1 1 0,-1 0 1,0-1-1,1 0 1,-1 1-1,1-1 1,-1 1-1,1-1 1,0 0-1,-1 1 1,1-1-1,-1 0 1,1 1-1,0-1 1,-1 0-1,1 0 0,0 0 1,-1 1-1,1-1 1,0 0-1,-1 0 1,1 0-1,0 0 1,-1 0-1,1-1 1,0 1-1,-1 0 1,1 0-1,1-1 1,0 1 24,0-1 1,0 0 0,0 0 0,0-1 0,0 1 0,0 0 0,-1-1-1,4-2 1,107-135 519,-54 46-913,-56 95 258,0-1 1,-1 1 0,0-1-1,1 1 1,-1 0-1,0-1 1,0 1 0,2 4-1,6 7 106,0-2-4,5 7 40,24 24 0,-34-38-25,0 0 0,1 0 0,-1 0 0,1-1 0,0 0-1,0 0 1,0 0 0,1-1 0,-1 0 0,0 0 0,7 2 0,-9-4 0,1 0 0,-1 0 0,0 0 0,0 0 0,1 0 1,-1-1-1,0 1 0,0-1 0,1 0 0,-1 0 0,0 0 1,0-1-1,0 1 0,0-1 0,-1 1 0,1-1 0,0 0 1,-1 0-1,5-4 0,4-6 138,0 0 0,17-25 0,-8 9-91,-19 27-57,18-25-119,-17 24 78,-1 0 1,1-1-1,-1 1 1,0 0-1,0-1 1,0 1-1,-1-1 1,1 1-1,-1-1 0,1-2 1,-1 4 11,2 14-405,22 30 264,0 0 187,-20-36 0,1 0 1,0-1-1,0 0 0,1 0 1,0 0-1,0-1 1,7 6-1,-9-9-19,0 0 0,0 0 0,0 0 0,0 0 0,0-1 0,0 0 0,1 0 0,-1 0 0,0 0 0,1-1 0,-1 0 0,0 0 0,1 0 0,-1 0 0,6-2 0,17-3 187,43-15 1,-25 6-158,84-29 113,-113 36-109,1 0 0,-1-1 0,-1-1 0,0 0 0,22-19 0,-3 2 110,-46 37-751,-47 52-283,52-54 885,0 0 0,1 0 0,0 1 0,1 0 1,0 0-1,-5 14 0,4-9 83,2 1 0,0 0-1,1 0 1,-2 23 0,5-39-89,0 0-1,0 1 1,0-1-1,0 0 1,0 0-1,0 0 1,0 0-1,0 1 1,0-1-1,0 0 1,0 0-1,0 0 1,0 0-1,0 1 1,0-1-1,0 0 1,0 0-1,0 0 1,1 0-1,-1 1 1,0-1-1,0 0 1,0 0-1,0 0 1,0 0-1,0 0 1,0 0-1,0 1 1,1-1-1,-1 0 1,0 0-1,0 0 1,0 0-1,0 0 1,1 0-1,-1 0 0,0 0 1,0 0-1,0 0 1,0 0-1,1 0 1,-1 0-1,0 1 1,0-1-1,0-1 1,1 1-1,9-6 315,-7 3-207,0-1-1,1 0 1,-1 1 0,3-7-1,0-4-49,0 1 0,-2-1 0,6-22 0,-5 17-36,10-27-1,-2 6-697,-13 40 657,0 0 0,0 0-1,0 0 1,0 0 0,0 0 0,0-1 0,0 1 0,0 0-1,0 0 1,0 0 0,1 0 0,-1 0 0,0 0 0,0 0-1,0 0 1,0 0 0,0 0 0,0 0 0,0-1 0,1 1 0,-1 0-1,0 0 1,0 0 0,0 0 0,0 0 0,0 0 0,1 0-1,-1 0 1,0 0 0,0 0 0,0 0 0,0 0 0,0 1-1,0-1 1,1 0 0,-1 0 0,0 0 0,0 0 0,0 0-1,0 0 1,0 0 0,0 0 0,0 0 0,1 0 0,5 8-168,2 10 195,-3 1-14,0 1 0,-2-1 0,0 1 0,-2-1 1,0 28-1,-6 51 42,-1-18-16,6-48-43,-3 0 1,-11 62-1,11-83 46,0 0 0,-1 0 0,0 0 0,0 0-1,-2-1 1,1 1 0,-1-1 0,0-1 0,-1 1 0,-1-1 0,-13 14 0,14-19 7,0 1 0,0-1 0,-1-1 0,1 1 1,-1-1-1,0-1 0,0 1 0,0-1 1,0-1-1,-1 1 0,-12-1 0,15-1 6,0 0 0,0-1-1,-1 0 1,1 0 0,0 0-1,0-1 1,0 0 0,-9-4 0,13 5-39,0 0 1,1 0 0,-1 0-1,1 0 1,-1 0 0,1 0 0,-1 0-1,1 0 1,0-1 0,0 1 0,-1-1-1,1 1 1,0-1 0,1 1-1,-1-1 1,0 0 0,0 1 0,1-1-1,-1 0 1,1 0 0,-1 1 0,1-1-1,0 0 1,-1 0 0,1 0-1,0 0 1,0 1 0,1-1 0,-1 0-1,0 0 1,1 0 0,-1 0-1,2-2 1,0-1-10,0 0 1,0 0-1,0 1 0,1 0 0,0-1 0,0 1 0,0 0 1,0 0-1,1 0 0,0 1 0,-1-1 0,8-4 0,5-2-16,0 1-1,22-9 0,4-3-71,-9 3 130,6-3-16,41-29 0,-71 43-3,0-1 1,-1 0 0,1-1 0,-2 0 0,1 0 0,6-12 0,31-61 252,-32 55-231,25-59 102,-17 37 121,-16 37-320,1 0-1,-2-1 0,0 1 1,0-1-1,-1 0 1,-1 0-1,1-16 0,-10 72 40,7-32 131,1 1 0,0 0-1,1 0 1,0 0 0,1-1 0,0 1 0,1-1 0,0 0 0,1 0-1,0 0 1,1-1 0,0 0 0,1 0 0,14 17 0,-18-24-116,0-1 1,0 1-1,0-1 1,1 0 0,-1 0-1,0 0 1,1-1-1,-1 1 1,1-1-1,0 0 1,-1 0 0,1 0-1,0-1 1,0 1-1,-1-1 1,1 0-1,0 0 1,0 0-1,0 0 1,-1-1 0,1 1-1,6-3 1,6-2-890,-1 0 1,-1-1-1,1-1 1,14-10 0,1-1-1381,-23 13 825,0 0 0,0-1-1,0 0 1,0 0 0,-1-1-1,0 0 1,8-11 0,-10 9-476,0 1 1,4-16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35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150 571 3136,'5'0'10154,"-12"0"-8282,4 0-1767,0 1-1,-1 0 1,1 0-1,-1 0 1,1 0-1,0 0 1,0 1-1,-1-1 1,1 1-1,0 0 1,-4 3-1,1 0-11,-1 1 1,1-1-1,-10 13 0,5-2-29,0 0 0,2 1 0,0 0 0,-10 25 0,17-34-42,0-1 1,0 1 0,1-1-1,-1 1 1,2 0 0,-1 0-1,1-1 1,1 12 0,-1-16-1,0-1 1,1 1-1,-1 0 1,1-1 0,-1 1-1,1 0 1,0-1 0,0 1-1,0-1 1,0 1-1,1-1 1,-1 0 0,1 1-1,-1-1 1,1 0 0,0 0-1,0 0 1,0 0-1,0-1 1,0 1 0,0 0-1,0-1 1,1 1 0,-1-1-1,0 0 1,1 0-1,3 1 1,-3-2 22,0 1 1,0-1-1,0-1 0,0 1 1,0 0-1,0-1 0,0 1 1,0-1-1,0 0 0,0 0 1,0 0-1,-1 0 0,1-1 1,0 1-1,-1-1 0,1 0 0,-1 0 1,1 0-1,2-3 0,5-5 107,0 0-1,14-20 0,-4 2-89,-2-1 0,0-1 0,-2 0 0,-2-1 0,-1-1 0,-1 0 0,8-35 0,-14 36 4,-2-1-1,-1 0 0,-2-58 1,-2 56-61,1-10 85,-8-63 1,1 61-234,4 20-50,-11-46 1,14 72 191,0 0 0,0 0 0,0 0 0,0 0 0,0-1 0,0 1 0,0 0 0,0 0 0,0 0 0,0 0 0,0-1 0,0 1 0,0 0 0,0 0 0,0 0 0,0 0 0,0-1 0,0 1 1,0 0-1,-1 0 0,1 0 0,0 0 0,0 0 0,0-1 0,0 1 0,0 0 0,0 0 0,-1 0 0,1 0 0,0 0 0,0 0 0,0 0 0,0 0 0,0 0 0,-1-1 0,1 1 0,0 0 0,0 0 0,0 0 0,0 0 0,-1 0 0,1 0 0,0 0 0,0 0 0,0 0 0,0 0 0,-1 0 0,1 0 0,0 0 0,0 1 0,0-1 0,0 0 0,-1 0 0,1 0 0,0 0 0,0 0 0,0 0 0,0 0 0,0 0 0,-1 1 0,-4 10-152,3-2 129,0-1 1,1 17 0,-1-4 61,-10 257 991,15-232-874,15 86 0,-2-29 79,-11-64 11,20 65 1,-22-92-69,-3-9-108,0-1 0,1 1-1,0-1 1,-1 0 0,1 0-1,0 1 1,0-1-1,1 0 1,1 3 0,-2-4-43,0-1 0,0 1 0,0-1 0,0 0 1,0 0-1,0 0 0,0 0 0,0 0 0,0 0 1,0 0-1,0 0 0,0 0 0,0 0 0,0 0 1,0 0-1,-1-1 0,1 1 0,0 0 0,0-1 1,0 1-1,0-1 0,1 0 0,2-1 13,-1-1 1,0 1-1,0-1 0,0 0 0,-1 1 0,1-1 0,-1 0 0,4-5 0,16-30 129,-14 21-117,51-74 330,-27 44-405,-30 43 26,1 0-1,1 0 0,-1 1 1,6-6-1,1 0-472,-10 9 454,1-1 0,-1 1-1,1 0 1,-1-1 0,0 1-1,1 0 1,-1-1-1,1 1 1,-1 0 0,1 0-1,-1 0 1,1 0 0,-1-1-1,1 1 1,-1 0 0,1 0-1,-1 0 1,1 0 0,-1 0-1,1 0 1,-1 0 0,1 0-1,-1 0 1,1 1 0,0-1-1,13 10-51,7 19 245,-20-28-178,41 73 218,-22-37-188,48 66 0,-53-83 21,13 16 272,-25-33-264,-1-1 0,1 1 0,-1-1-1,1 1 1,0-1 0,0 0 0,0 0 0,1-1-1,4 3 1,-6-4-40,-1 1 0,0-1 0,1 0 0,-1 0 0,0 0 0,1 0 0,-1 0 0,0-1 0,1 1 0,-1 0 0,0-1 0,0 1 0,1-1 0,-1 1 0,0-1 0,0 1 0,0-1 0,0 0 0,1 0 0,-1 0 0,0 1 0,0-1 0,-1 0 0,1 0 0,0 0 0,1-2 0,2-2 60,0-1 0,0 0 1,4-11-1,7-20 50,-2 0 0,11-55 0,-13 47-81,-6 18-207,-4 20 57,0 0 0,1 0 1,4-13-1,-6 20 99,0 0 1,0 0-1,0 0 0,0 0 0,0 0 1,0 0-1,0 0 0,0-1 1,0 1-1,0 0 0,0 0 1,0 0-1,1 0 0,-1 0 0,0 0 1,0 0-1,0 0 0,0 0 1,0 0-1,0 0 0,0 0 1,1 0-1,-1-1 0,0 1 0,0 0 1,0 0-1,0 0 0,0 0 1,0 0-1,0 0 0,1 0 1,-1 0-1,0 0 0,0 1 0,0-1 1,0 0-1,0 0 0,0 0 1,0 0-1,1 0 0,-1 0 1,0 0-1,0 0 0,0 0 0,0 0 1,0 0-1,0 0 0,0 0 1,7 8-53,4 11 8,-6-4 60,0 1-1,-1 0 1,-1 0 0,-1 0 0,2 30 0,0-2 4,1 100 195,-5-113-143,0-30-54,0 0-1,0 1 1,0-1-1,-1 0 1,1 0 0,0 1-1,0-1 1,-1 0-1,1 0 1,-1 0-1,1 1 1,-1-1-1,0 2 1,0-3 4,1 0 1,0 1-1,-1-1 0,1 0 1,-1 1-1,1-1 0,0 0 1,-1 0-1,1 1 0,-1-1 1,1 0-1,-1 0 0,1 0 1,-1 1-1,1-1 0,-1 0 1,1 0-1,-1 0 0,0 0 1,1 0-1,-1 0 0,0 0 1,0-1 8,-1 1 1,0-1 0,1 1 0,-1-1 0,1 0-1,-1 0 1,1 0 0,-1 0 0,1 0-1,-1 0 1,1 0 0,0 0 0,0-1-1,-1 1 1,1 0 0,-1-2 0,-33-63-6,13 33-576,39 49-101,-13-10 657,1 0 0,-1-1 0,1 0 0,0 0-1,8 6 1,-11-9 19,0-1 0,0 0 0,0 0 0,-1 0 0,2 0 0,-1 0 0,0 0-1,0 0 1,0-1 0,0 1 0,0-1 0,1 1 0,-1-1 0,0 0 0,1 0 0,-1 0-1,0 0 1,0 0 0,1-1 0,-1 1 0,3-2 0,5-2 58,0-1 0,0 0 0,-1 0-1,0-1 1,0 0 0,0-1 0,9-9 0,50-59 116,-32 33-88,25-24 19,62-72 118,-113 125-248,-1 0 1,0-1 0,-1 0-1,0-1 1,-1 1 0,-1-2-1,0 1 1,-2-1 0,1 1-1,-2-1 1,0 0 0,-1-1-1,0 1 1,-2 0 0,-1-21-1,0 19 48,1 0-181,-1 0 0,-1 1 0,-1-1 0,0 1 0,-2-1 0,-6-18 1,11 36 125,0 0 1,0 0 0,0 0-1,0 0 1,0 0 0,0-1 0,0 1-1,0 0 1,0 0 0,-1 0 0,1 0-1,0 0 1,0 0 0,0 0 0,0-1-1,0 1 1,0 0 0,0 0 0,0 0-1,0 0 1,0 0 0,0 0-1,-1 0 1,1 0 0,0 0 0,0 0-1,0 0 1,0 0 0,0-1 0,0 1-1,0 0 1,-1 0 0,1 0 0,0 0-1,0 0 1,0 0 0,0 0-1,0 0 1,0 0 0,-1 0 0,1 0-1,0 0 1,0 0 0,0 1 0,0-1-1,0 0 1,0 0 0,-1 0 0,-4 8-145,-3 17 258,7-20-142,-14 52 17,2 1-1,3 0 1,2 1-1,0 81 1,10-80 91,1 1 1,4 0-1,2-1 1,2-1-1,21 61 1,-31-115 17,1 0 1,0 0-1,1 0 1,-1 0-1,1-1 1,0 1 0,0-1-1,1 0 1,5 7-1,-8-10-55,1 0 1,-1 0-1,0 0 0,0 0 0,0-1 0,1 1 0,-1 0 0,0-1 1,1 1-1,-1-1 0,1 1 0,-1-1 0,1 1 0,-1-1 0,1 0 0,-1 0 1,1 0-1,-1 0 0,1 0 0,-1 0 0,1 0 0,-1-1 0,1 1 1,-1 0-1,1-1 0,-1 1 0,0-1 0,1 0 0,-1 1 0,0-1 0,1 0 1,-1 0-1,0 0 0,0 0 0,0 0 0,0 0 0,0 0 0,1-2 1,5-4-6,-1-1 0,0 0 0,0-1 0,-1 1 0,4-11 0,18-49 87,-12 30-57,4-14-50,-10 26-98,0 2-1,2-1 1,17-28 0,-26 50 72,0 1-1,0 0 1,0-1-1,0 1 1,0 0-1,0 0 0,0 0 1,1 0-1,-1 1 1,1-1-1,0 1 1,-1-1-1,1 1 1,0 0-1,0 0 1,3-1-1,3 1 15,1-1-1,-1 2 1,18 0-1,-8 0-18,-34-9 345,7 3-373,6 5 11,0 0 0,0 0 0,0 0 0,0 1 0,0-1-1,0 0 1,-1 1 0,1 0 0,0-1 0,0 1 0,-3 0 0,4 0 27,0 1 0,-1-1-1,1 0 1,0 1 0,0-1-1,-1 1 1,1 0 0,0-1-1,0 1 1,0 0 0,0 0 0,0 0-1,0-1 1,0 1 0,0 0-1,0 0 1,0 1 0,1-1-1,-2 1 1,-3 7 10,0 1-1,0 0 1,1 0-1,0 0 0,1 1 1,0-1-1,1 1 1,-2 12-1,1 12-126,1 40-1,2-75 134,0 17 50,1 0 0,0 0 0,1-1 0,1 1 0,0-1 0,9 24 0,-12-39-38,0-1 1,0 1 0,1 0-1,-1-1 1,0 1-1,0-1 1,1 1 0,-1 0-1,0-1 1,1 1-1,-1-1 1,1 1-1,-1-1 1,1 0 0,-1 1-1,1-1 1,-1 1-1,1-1 1,-1 0 0,1 1-1,-1-1 1,1 0-1,0 0 1,-1 1-1,1-1 1,-1 0 0,1 0-1,0 0 1,-1 0-1,1 0 1,0 0 0,-1 0-1,1 0 1,-1 0-1,1 0 1,0 0-1,-1 0 1,1 0 0,0-1-1,-1 1 1,1 0-1,-1 0 1,1-1 0,-1 1-1,1 0 1,0-2-1,2 1 23,-1-1-1,0 0 1,0 0-1,-1 0 1,1 0-1,0 0 1,-1 0 0,1-1-1,-1 1 1,2-3-1,15-46 56,-2-1-1,9-53 1,-23 85-251,-2 18 117,0-1 0,0 1-1,0-1 1,1 1 0,-1 0 0,1-1 0,-1 1 0,1 0 0,0-1 0,1-1 0,4 10-384,30 54 479,-25-40-69,1 0 0,0-2 1,1 1-1,19 19 0,-26-32 58,0-1 0,0 1 0,0-1 0,1 0 1,-1-1-1,10 5 0,-12-7-2,-1-1-1,1 0 1,0 0 0,0 0 0,0 0-1,0 0 1,0-1 0,0 0 0,0 0-1,1 0 1,-1 0 0,0-1 0,0 1-1,5-3 1,-3 1-24,0 0 1,0-1-1,0 0 0,-1 0 0,1 0 0,-1-1 1,1 1-1,-1-1 0,0-1 0,-1 1 0,1-1 0,4-6 1,6-9 101,23-39 0,-27 39-48,13-22-5,-17 27-65,1 0 1,1 1-1,0-1 0,1 2 0,22-24 0,-32 37-9,0 0 0,1 0 0,-1-1 0,0 1 0,0 0 0,1 0 0,-1 0 0,0 0 0,0 0 0,1 0-1,-1 0 1,0 0 0,0 0 0,1 0 0,-1 0 0,0 0 0,0 0 0,1 0 0,-1 0 0,0 0 0,0 0 0,1 0 0,-1 0 0,0 1 0,0-1 0,1 0 0,-1 0-1,0 0 1,0 0 0,0 1 0,1-1 0,-1 0 0,0 0 0,0 0 0,0 0 0,0 1 0,1-1 0,-1 0 0,0 0 0,0 1 0,0-1 0,0 0 0,0 0-1,0 1 1,0-1 0,0 0 0,0 0 0,0 1 0,0-1 0,0 0 0,0 1 0,4 17-27,-1 20 201,-4 55 0,0-34 84,1-58-200,1-1-31,-1-1 0,1 0-1,-1 1 1,1-1 0,-1 1 0,1-1-1,0 0 1,-1 0 0,0 1 0,1-1-1,-1 0 1,0 0 0,1 1 0,-1-1-1,0 0 1,1-1 0,0-3 45,29-74 40,7-19-114,-36 95-16,1 0 0,-1 0 0,0 0 0,1 1 0,0-1 0,0 0 0,0 1 0,0 0 0,0-1 0,0 1 0,0 0 0,1 0 0,-1 0 0,1 0 0,3-1 0,-5 3 16,-1 0-1,1 0 0,-1 0 1,1 0-1,-1 1 0,1-1 1,-1 0-1,1 1 0,-1-1 0,1 0 1,-1 1-1,1-1 0,-1 0 1,0 1-1,1-1 0,-1 1 0,0-1 1,1 0-1,-1 1 0,1 0 1,-1 0-4,4 5 14,0-1-1,0 1 1,-1 0 0,0 0 0,0 0 0,0 1 0,-1-1-1,0 1 1,0-1 0,-1 1 0,1 11 0,0-6-13,1 1 1,5 15-1,-1-4 32,5 12 271,-11-34-281,0 1-1,0-1 1,1 0 0,-1 1-1,0-1 1,1 0-1,0 0 1,0 0 0,-1 0-1,1-1 1,3 3-1,-3-3 4,0 0 0,-1 0 0,1-1 0,0 1 0,-1-1 0,1 1 0,0-1 0,0 0 0,0 0 0,-1 0 0,1 0 0,0 0 0,0 0 0,0 0-1,0-1 1,-1 1 0,1 0 0,0-1 0,2 0 0,3-3 46,0 1-1,0-1 1,6-4 0,6-5-34,-2-1 1,26-25 0,5-5-11,-25 24-138,66-49 77,-76 60-55,1 0 1,0 1-1,0 1 0,29-11 0,-41 18 102,-1 0-1,1-1 0,-1 1 0,1 0 0,0 0 0,-1 0 0,1 0 0,-1 1 0,1-1 0,-1 0 0,1 1 0,-1-1 0,1 1 0,-1-1 0,1 1 0,-1 0 0,1-1 0,-1 1 0,0 0 0,1 0 0,-1 0 0,0 0 0,0 0 0,0 0 0,0 1 0,0-1 0,0 0 0,0 0 0,0 1 0,-1-1 0,1 1 0,0-1 0,-1 1 0,1-1 0,-1 1 0,1-1 0,-1 1 0,0-1 0,0 1 0,0-1 0,0 1 0,0 2 0,5 18-61,-5-20 203,-6-3-97,0 0-1,0 0 1,0-1-1,1 0 1,-1 0 0,-6-3-1,-13-5-129,21 9 66,1 0 0,-1 1 0,1-1 0,-1 1 0,0-1 0,1 1-1,-1 0 1,1 1 0,-1-1 0,0 1 0,1-1 0,-1 1 0,1 0 0,-1 0 0,-4 3 0,4-2-5,1 1 0,-1-1 0,1 1 0,0 0 0,0 0 0,0 0 0,0 0 0,1 0 0,-1 1 0,1-1 0,0 1 0,0 0 0,-2 4 0,1 0 39,0 1-1,1-1 0,0 0 1,0 1-1,1-1 1,0 1-1,0 0 1,1-1-1,0 1 0,1 0 1,0-1-1,4 18 1,-3-17 2,1 0 1,0 0 0,1 0 0,0-1-1,0 1 1,1-1 0,0 0 0,0 0-1,1-1 1,0 1 0,12 10-1,-9-10 62,0-1 0,18 12 0,-24-18-56,0 1-1,0-1 1,0 1-1,0-1 1,0 0-1,0 0 1,0-1 0,0 1-1,0-1 1,0 1-1,0-1 1,1 0-1,-1 0 1,0 0-1,0-1 1,3 0-1,1-1 2,-1 0 0,1-1 0,-1 0 0,0 0 0,0-1 0,0 1 0,0-1 0,-1 0 0,0-1-1,0 0 1,0 1 0,0-1 0,-1-1 0,1 1 0,-1-1 0,6-11 0,-1-5 40,0 0 0,-1 0-1,8-37 1,-1 3 28,-13 52-147,-1 0 0,0-1 0,-1 1-1,1-1 1,-1 1 0,0-1 0,0 1-1,0-1 1,0 1 0,-1 0 0,0-1-1,-2-5 1,3 10 58,0 0 0,0 1 0,0-1 0,0 0 0,0 0 0,0 0-1,0 1 1,0-1 0,0 0 0,-1 0 0,1 0 0,0 0 0,0 1 0,0-1 0,0 0 0,0 0-1,-1 0 1,1 0 0,0 0 0,0 0 0,0 0 0,0 1 0,-1-1 0,1 0 0,0 0 0,0 0-1,0 0 1,-1 0 0,1 0 0,0 0 0,0 0 0,0 0 0,-1 0 0,1 0 0,0 0-1,0 0 1,0 0 0,-1 0 0,1 0 0,0-1 0,0 1 0,0 0 0,0 0 0,-1 0 0,1 0-1,0 0 1,0 0 0,0 0 0,0-1 0,-1 1 0,1 0 0,0 0 0,0 0 0,0 0 0,0 0-1,0-1 1,0 1 0,0 0 0,-1 0 0,1 0 0,0-1 0,0 1 0,0 0 0,0 0 0,0 0-1,0-1 1,-7 18 108,1 11-38,1 0-1,1 0 0,2 1 1,2 53-1,0-77-68,1 14 169,0 0 0,6 28 0,-6-43-135,0 1-1,1-1 0,-1 1 0,1-1 0,0 0 1,0 0-1,0 0 0,0 0 0,1 0 1,-1 0-1,1-1 0,0 1 0,1-1 1,-1 0-1,0 0 0,6 4 0,-2-4-16,1 1-1,-1-1 1,1 0-1,0-1 1,0 0-1,0 0 1,1-1-1,-1 0 1,15 0-1,-2-2-235,0 0 0,35-8-1,-35 5-1158,0-1 0,39-16-1,-53 18 506,0 0 1,0-1-1,-1 1 1,1-1-1,-1-1 0,0 1 1,0-1-1,-1-1 1,0 1-1,0-1 0,9-11 1,-13 15 521,0 0 1,0 0-1,0 0 1,0 0-1,-1 0 1,1 0-1,-1-1 0,1 1 1,-1 0-1,1-5 1,-2 2-1127,0-1 0,1 1 0,-4-10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35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6976,'2'-2'4363,"6"3"-1784,17 6-725,6 2-704,58 5 566,0-4-1,143-1 1,-28-21-1761,-71-5-4742,-127 17 3915,0-1-1,0-1 1,10-3 0,5-6-4306,-13 6 512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3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75 9056,'-64'-20'3360,"46"20"-2624,-3 0-192,16 0-288,0 0-256,1 0 480,4-3-256,4-2-2144,14 1 1056,9-4-3232,36-4 2336,18-11-1760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3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4 378 1824,'-4'4'4581,"6"-2"-4278,0-1-1,-1 1 1,1 0-1,-1 0 1,0 0 0,1 0-1,-1 0 1,0 0-1,0 0 1,0 0 0,0 3-1,-1-5-269,1 2 1007,0-1-299,-1 0-614,1 0-1,0 0 0,0 0 1,-1 0-1,1 0 0,0 0 1,0 0-1,0 0 0,0 0 1,0 0-1,0-1 0,0 1 1,1 0-1,-1-1 0,0 1 1,0-1-1,1 1 0,-1-1 1,0 0-1,0 1 0,1-1 1,-1 0-1,0 0 0,1 0 1,-1 0-1,0 0 1,1 0-1,1-1 0,-3 1-72,1 0 0,-1 0 0,1 0 0,-1-1 0,1 1 0,-1 0 1,1 0-1,-1-1 0,1 1 0,-1 0 0,1-1 0,-1 1 0,0 0 0,1-1 0,-1 1 0,0 0 0,1-1 0,-1 0 0,2-1 130,16-12 189,-2-1 0,0-1 1,20-25-1,-22 21-220,-2-1-1,0-1 1,-1 0-1,11-31 1,-19 42-84,1 1 0,-1 0 1,-1-1-1,0 1 0,0-1 1,-1 0-1,-1 1 0,0-14 1,-1 20-54,1 0 1,0 1-1,-1-1 1,0 1-1,0-1 1,0 1 0,0-1-1,0 1 1,-1-1-1,0 1 1,0 0-1,0 0 1,0 0 0,0 0-1,0 0 1,-1 0-1,1 1 1,-1-1 0,0 1-1,0 0 1,0 0-1,0 0 1,0 0-1,0 0 1,-1 1 0,1-1-1,-5 0 1,3 0-71,0 1 0,0 0 1,1 0-1,-1 0 1,0 1-1,0 0 0,0 0 1,0 0-1,0 0 0,0 1 1,0 0-1,0 0 0,1 0 1,-1 1-1,0-1 0,-7 5 1,-32 18-2014,40-22 1466,1 1-1,0-1 1,0 1-1,-1 0 1,2-1-1,-1 1 1,0 1 0,0-1-1,1 0 1,-2 4-1,2 6-1968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3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 3648,'0'-1'185,"2"-10"8243,0 12-8159,0 0 0,0 0 0,0 1 0,0-1 0,0 0 0,0 1 0,0-1 0,0 1 0,-1 0 0,1-1 0,0 1 0,-1 0 0,0 0 0,3 4 0,-2-2 77,-1 0 0,1 0 0,-1 0 0,0 0-1,0 0 1,-1 0 0,1 8 0,-1 4 386,-1-1 0,-1 1 1,-6 23-1,6-29-495,1-2-41,-15 61 520,13-60-621,-1 1 0,1-1 0,-1 0 0,-11 17-1,15-25-145,-1-1-1,1 1 0,-1 0 1,1 0-1,-1 0 0,0 0 0,1 0 1,-1-1-1,0 1 0,0 0 1,1-1-1,-1 1 0,0-1 1,0 1-1,0 0 0,0-1 0,0 0 1,0 1-1,0-1 0,0 0 1,0 1-1,0-1 0,0 0 1,0 0-1,0 0 0,0 0 0,0 0 1,0 0-1,0 0 0,0 0 1,0 0-1,0-1 0,0 1 1,0 0-1,0-1 0,0 1 0,0 0 1,0-1-1,0 0 0,1 1 1,-1-1-1,0 1 0,0-1 1,-1-1-1,-1-2-513,-1 0 1,1 0-1,0 0 1,1 0-1,-1 0 0,1 0 1,0-1-1,-2-4 1,2 2-351,0 1 0,0-1 0,1 0 0,0 0 0,0 0 0,1 1 0,0-1 0,1-10 0,6-23-3602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1000 4224,'0'0'82,"-1"0"0,0 1 0,1-1 0,-1 1 0,0-1 0,1 1 0,-1 0 0,0-1 1,1 1-1,-1 0 0,1-1 0,-1 1 0,1 0 0,0-1 0,-1 1 0,1 0 0,0 0 0,0 0 0,-1-1 0,1 1 0,0 0 1,0 0-1,0 1 0,0-1 125,0 0 1,1 0 0,-1 1-1,0-1 1,1 0 0,-1 0-1,1 0 1,0 0-1,-1 0 1,1 0 0,0 0-1,-1 0 1,1-1 0,0 1-1,0 0 1,0 0-1,0-1 1,0 1 0,1 0-1,1 1 214,0 0-1,1 0 0,-1 0 0,1-1 0,-1 1 1,1-1-1,5 1 0,-7-1-230,1-1 1,-1 0-1,0 0 1,0 0-1,0 0 1,1-1-1,-1 1 1,0-1-1,0 1 1,0-1-1,0 0 0,0 0 1,0 1-1,4-4 1,1-2 37,1 0-1,-1 0 1,0-1 0,0 0 0,-1 0 0,0-1-1,0 1 1,-1-1 0,0-1 0,0 1 0,-1-1 0,5-14-1,3-12 128,12-68-1,-22 94-307,30-171 1041,-14 70-373,-15 94-635,0 0 0,9-26 0,-12 42-90,0-1 0,0 0 0,1 1 1,-1-1-1,0 1 0,0-1 1,1 1-1,-1-1 0,0 1 0,1-1 1,-1 1-1,0-1 0,1 1 1,-1-1-1,1 1 0,-1-1 0,1 1 1,-1 0-1,1-1 0,-1 1 1,1 0-1,0 0 0,-1-1 0,1 1 1,-1 0-1,1 0 0,0 0 1,-1 0-1,2 0 0,-1 0 8,0 0 1,0 1-1,0-1 0,0 1 1,1-1-1,-1 1 0,0 0 0,0-1 1,0 1-1,0 0 0,0 0 1,-1 0-1,3 1 0,2 6 44,0-1-1,0 0 1,4 10-1,3 9 2,-1 1 1,-1 0-1,10 41 0,7 89 435,-24-136-307,-1 0 0,-2 24 0,0-35-127,-1 0 0,0 0 0,-1 0 0,0-1 0,-1 1 0,-6 16 0,8-24-8,0 0 1,0 0-1,0 0 0,0 0 0,-1 0 0,1 0 0,-1 0 0,1 0 0,-1-1 1,0 1-1,1 0 0,-1-1 0,0 0 0,0 1 0,0-1 0,0 0 0,-5 2 1,4-3 0,0 1 0,0-1 1,0 1-1,0-1 0,0 0 1,0 0-1,0 0 0,0-1 1,0 1-1,0-1 0,0 1 0,-4-2 1,-1-2-14,0 1-1,0-1 1,1 0 0,-1-1 0,1 0-1,0 0 1,0-1 0,-9-8 0,-20-26 6,32 35-103,0 0 0,0-1 0,1 1 0,0-1 0,0 0 0,-3-6 1,6 11 56,0 1 1,0 0 0,0 0 0,0 0 0,0 0 0,0 0 0,0 0 0,0 0 0,0 0-1,0 0 1,0 0 0,0-1 0,0 1 0,0 0 0,0 0 0,0 0 0,0 0 0,0 0 0,0 0-1,0 0 1,0 0 0,0 0 0,0 0 0,0-1 0,0 1 0,0 0 0,0 0 0,0 0-1,0 0 1,1 0 0,-1 0 0,0 0 0,0 0 0,0 0 0,0 0 0,0 0 0,0 0-1,0 0 1,0 0 0,0 0 0,0 0 0,0-1 0,0 1 0,1 0 0,-1 0 0,0 0-1,0 0 1,7 2-238,11 7 347,-13-6-148,10 2 102,-1 0 1,1 0 0,0-1-1,0-1 1,0-1-1,0 0 1,19 0-1,-4-3 79,0 0-1,50-11 1,-65 10-85,0-2 0,0 0 0,-1-1 0,1 0 0,-1-1 0,0-1 0,-1 0 0,0-1 0,0 0 0,0-1 0,-1 0 0,-1-1 0,1-1 0,-2 0 0,1 0 1,11-19-1,31-58 80,-29 46-63,-5 3 129,-16 31-293,1-1 1,1 0-1,0 1 1,0 0-1,0 0 0,8-8 1,-11 17 104,-1-1 0,0 1 1,1-1-1,-1 1 0,0 0 0,1 0 0,-1 0 1,0 0-1,0 0 0,0 0 0,0 0 0,2 2 0,-3-3-2,17 18-130,-9-11 149,-1 1 0,0 0-1,0 0 1,9 16 0,-15-23 244,-2-4-188,1 1 0,-1-1 0,0 0 0,1 1 0,-1-1 0,0 0 0,-1 1 0,1-1 0,0 1 0,-1-1 0,0 1 0,1 0 0,-3-2 0,-1-1-103,1 0-1,-1 0 1,0 1-1,-9-6 1,12 8-22,1 1 0,-1 0 1,-1 0-1,1 0 0,0 0 1,0 0-1,0 0 0,0 1 1,-1-1-1,1 1 1,-4-1-1,4 1 31,0 0 0,1 1 0,-1-1 0,0 1 0,1-1 0,-1 1 0,0 0 0,1-1 0,-1 1 0,1 0 0,-1 0 0,1 0 0,0 0 0,-1 0 0,1 0 1,-2 3-1,-1 1-13,0 1 1,0-1-1,1 1 1,-1 0 0,2-1-1,-1 2 1,0-1-1,-2 11 1,-9 56 88,12-61-65,-1 11 5,0 0 1,2 0 0,3 45 0,-1-56 33,1-1 0,0 1 0,0-1-1,2 0 1,-1 0 0,1 0 0,1 0 0,0-1 0,11 19 0,-13-26 7,0 0 0,0 0 0,0 0 0,0 0 0,0 0 0,0-1 0,1 0 1,-1 0-1,1 0 0,0 0 0,0 0 0,0-1 0,-1 1 0,1-1 0,0 0 0,1 0 1,-1-1-1,0 1 0,7-1 0,6 0 46,0-2 0,0 0 1,25-6-1,-37 7-77,22-5 9,-1-1 0,0-2 1,0 0-1,0-2 1,-1 0-1,-1-2 0,0-1 1,-1 0-1,40-35 1,-25 14-231,65-77 0,-101 109 212,53-70-8,-47 62-39,-1 0 0,-1 0 1,9-20-1,-15 31 44,0 0 1,0 0-1,0-1 1,0 1-1,1 0 1,-1 0-1,0 0 1,0-1-1,0 1 1,0 0-1,0 0 1,0 0-1,0-1 1,0 1-1,0 0 0,0 0 1,0 0-1,0-1 1,0 1-1,0 0 1,0 0-1,0-1 1,0 1-1,0 0 1,0 0-1,0 0 1,0-1-1,0 1 1,0 0-1,-1 0 1,1 0-1,0-1 1,0 1-1,-7 3-113,-8 9-7,11-7 127,1-1 0,0 1 0,0 0 0,0 0 0,-3 8 0,-3 7 10,-18 38 4,3 1 1,-19 70-1,40-116 17,-1 0 0,2 0 1,0 1-1,0-1 0,1 0 0,2 23 1,-1-35-9,0 1 1,0 0-1,0-1 1,1 1 0,-1-1-1,0 1 1,1 0-1,-1-1 1,1 1 0,0-1-1,-1 0 1,1 1-1,0-1 1,0 1 0,0-1-1,0 0 1,0 0 0,0 0-1,0 0 1,1 1-1,-1-1 1,0-1 0,0 1-1,3 1 1,-3-2-1,1 1 0,-1-1 0,1 0 0,-1 0 1,1 0-1,-1 0 0,1 0 0,-1-1 0,1 1 1,-1 0-1,1-1 0,-1 1 0,1-1 0,-1 1 0,0-1 1,1 0-1,-1 1 0,0-1 0,0 0 0,1 0 0,-1 0 1,0 0-1,0 0 0,0 0 0,0 0 0,1-2 1,4-4-22,0-1 0,-1 1 1,1-1-1,-2 0 0,1-1 1,-1 1-1,0-1 0,4-15 1,-1-3-31,9-32 13,8-26-184,-17 55 222,-8 41-319,1 0 0,0 1 0,3 16 0,9 53 446,-8-61-150,1 0 0,1 0 0,10 23 0,-14-41 23,-1 1 0,0 0 0,0-1 0,1 1 0,0-1 0,-1 0 0,1 1 1,0-1-1,0 0 0,0 0 0,0 0 0,1 0 0,-1-1 0,1 1 0,-1-1 1,1 1-1,-1-1 0,1 0 0,0 0 0,-1 0 0,1 0 0,0 0 0,0-1 1,0 1-1,0-1 0,0 0 0,0 0 0,4 0 0,1-1 4,-1 0 1,0-1-1,0 0 0,1 0 1,-1 0-1,-1-1 0,1 0 0,0 0 1,-1-1-1,7-5 0,0-1 7,0 0-1,-1-1 1,0-1 0,-1 0-1,-1-1 1,15-21-1,44-91-16,-42 71-167,-1 6 49,39-81 234,-49 94-195,-2-2 0,-2 0 0,-1-1 0,7-45 0,-16 71-150,1-1-290,-4 12 286,-2 7 101,-1 5 82,1 1 0,0-1 0,1 1 0,-1 23 0,0-5-10,-6 43 35,2 88 0,8-120 90,2 0-1,1 0 0,17 69 0,-18-100-14,9 29 33,-11-36-54,0-1-1,0 1 0,0-1 0,0 1 0,1-1 0,-1 0 1,1 1-1,0-1 0,0 0 0,0 0 0,3 2 1,-4-3-29,0-1 1,0 1-1,0-1 1,-1 0-1,1 1 1,0-1-1,0 0 1,0 0-1,0 0 1,0 0-1,0 0 1,0 0 0,0 0-1,0 0 1,0 0-1,0 0 1,-1 0-1,1-1 1,0 1-1,0 0 1,0-1-1,0 1 1,0 0 0,-1-1-1,1 1 1,0-1-1,0 0 1,-1 1-1,1-1 1,0 0-1,-1 1 1,1-1-1,0 0 1,-1 1 0,1-1-1,0-1 1,2-4 13,1-1 1,0 1-1,3-11 1,-5 13-7,51-146-24,9-22-24,-45 135-26,46-117 27,-54 126 9,0 0 0,-2 0 0,5-48 1,-9 43 5,4-62-210,-7 95 184,0-1 0,0 0 0,0 0 1,0 0-1,0 0 0,0 1 1,0-1-1,0 0 0,0 0 1,0 0-1,0 0 0,-1 1 0,1-1 1,0 0-1,-1 0 0,1 0 1,0 1-1,-1-1 0,0-1 1,0 2 20,1 0 0,-1 1 0,1-1 1,-1 0-1,1 0 0,-1 0 1,1 0-1,-1 1 0,1-1 0,0 0 1,-1 1-1,1-1 0,-1 0 0,1 1 1,0-1-1,-1 0 0,1 1 1,0-1-1,0 1 0,-1-1 0,1 0 1,-1 2-1,-17 33-200,3 5 124,1 2 0,-8 43 1,-3 9 99,14-55 4,3 1 1,1 0-1,-2 45 1,8 122 141,4-172-85,1-1 0,12 49 0,-14-76-18,0-1 0,0 1 1,0-1-1,1 0 1,0 0-1,0 0 1,7 8-1,-9-12-35,1 0-1,0 0 1,0 0 0,0 0-1,1 0 1,-1 0 0,0-1 0,1 1-1,-1-1 1,1 1 0,-1-1-1,1 0 1,0 0 0,-1 0-1,1 0 1,0-1 0,0 1-1,0-1 1,3 0 0,14 0-5,-1-1 0,0-1 0,1-1 1,-1-1-1,-1 0 0,1-2 0,-1 0 0,1-1 0,-2-1 1,1 0-1,-1-2 0,21-15 0,-28 17-51,0-1 0,-1 0-1,-1-1 1,1 0 0,-2-1-1,1 1 1,-1-1 0,-1-1-1,0 1 1,-1-1 0,0 0 0,-1-1-1,0 1 1,-1-1 0,0 1-1,-1-1 1,0 0 0,-2 0-1,1 0 1,-1 0 0,-1 0-1,0 0 1,-1 0 0,-1 0 0,-5-17-1,7 28 15,1-1 0,-1 1 0,0 0 0,0 0 0,-1 0 1,1 0-1,0 0 0,-1 0 0,1 0 0,-1 1 0,0-1 0,0 0 0,1 1 0,-1-1 0,0 1 0,0 0 0,0 0 0,-1-1 0,1 1 0,0 1 0,0-1 0,-1 0 0,1 1 0,0-1 1,-1 1-1,-3-1 0,1 1 22,1 0 0,-1 1 1,1 0-1,0-1 1,-1 1-1,1 1 1,0-1-1,0 1 0,-1-1 1,1 1-1,1 1 1,-1-1-1,-6 5 1,4-2-15,1 0 0,-1 0 0,1 1 1,0 0-1,0 0 0,1 0 0,0 1 1,0-1-1,0 1 0,1 0 0,0 0 1,-2 8-1,3-5 40,-1-1 0,1 1 0,1 0 0,0-1 0,1 1 0,-1 0 0,2 0 0,0 0 0,2 10 1,-2-12 9,1 0 0,0 0 0,1-1 1,0 1-1,0-1 0,1 0 1,-1 0-1,2 0 0,-1 0 1,1-1-1,6 8 0,-6-10-14,0 1 0,0-1-1,0-1 1,0 1 0,0-1-1,1 1 1,0-2-1,-1 1 1,1-1 0,0 1-1,0-2 1,1 1 0,-1-1-1,0 0 1,9 1 0,-1-1 18,1-1 0,24-2 1,-34 2-30,-1-1 1,1 0-1,-1 0 1,1-1-1,-1 1 1,1-1 0,-1 0-1,0 0 1,0-1-1,0 1 1,0-1-1,-1 1 1,4-5-1,1-1-16,-1 0 0,-1 0 0,1-1 0,-2-1 0,1 1 0,7-18 0,18-64-64,-11 25 29,34-71-136,-52 129 32,-2 7 142,0 1 1,0 0-1,0 0 0,0 0 0,0 0 1,0 0-1,0 0 0,0 0 0,0 0 0,1 0 1,-1 0-1,0-1 0,0 1 0,0 0 1,0 0-1,0 0 0,0 0 0,0 0 1,0 0-1,1 0 0,-1 0 0,0 0 0,0 0 1,0 0-1,0 0 0,0 0 0,0 0 1,0 0-1,0 0 0,1 0 0,-1 0 0,0 0 1,0 0-1,0 0 0,0 0 0,0 0 1,0 0-1,0 0 0,1 0 0,-1 0 1,0 0-1,0 1 0,0-1 0,0 0 0,0 0 1,0 0-1,0 0 0,0 0 0,0 0 1,0 0-1,0 0 0,0 0 0,1 0 0,-1 1 1,0-1-1,0 0 0,0 0 0,0 0 1,3 5-1,52 130-233,-42-99 267,-5-15 54,3 10-46,23 46-1,-30-70-12,0 1-1,0-2 1,1 1 0,0 0 0,0-1-1,1 0 1,0 0 0,0-1-1,0 1 1,0-1 0,13 7-1,-16-11-5,0 0 0,1 0 0,-1 0 0,0 0 0,1 0-1,-1-1 1,0 0 0,1 0 0,-1 0 0,1 0 0,-1 0 0,1-1 0,-1 1-1,0-1 1,1 0 0,-1 0 0,4-1 0,5-4 21,1 0 0,20-14 0,-28 17-10,8-6 1,-1 0 0,0-1 0,0 0 0,-1-1 0,-1 0 0,0-1 0,0 0 0,-2 0 0,10-17 0,-5 4-34,-1 0 0,-1 0 0,-2-1 0,9-35 0,-12 27-22,-6 32-7,0 1 0,1 0 0,-1-1 0,0 1 1,-1 0-1,1-1 0,0 1 0,0 0 0,0-1 0,-1 1 1,1 0-1,-1-1 0,1 1 0,-1 0 0,1 0 0,-1 0 1,0 0-1,0-1 0,1 1 0,-1 0 0,0 0 0,-2-1 1,3 2 8,-1-1 1,0 1 0,0 0-1,1 0 1,-1 0-1,0-1 1,0 1 0,1 0-1,-1 0 1,0 0 0,0 0-1,0 0 1,1 0 0,-1 0-1,0 1 1,0-1 0,1 0-1,-1 0 1,0 1 0,0-1-1,1 0 1,-1 1 0,-1 0-1,-15 13 102,12-10-57,-2 4 17,0-1 1,0 1 0,1 1-1,0-1 1,0 1 0,1 0 0,0 1-1,1-1 1,0 1 0,0 0-1,1 0 1,0 0 0,-1 13 0,2-15-12,1 0 0,1 0 1,-1 0-1,1 0 0,1 0 1,-1 0-1,1 0 1,1 0-1,-1 0 0,1 0 1,1-1-1,0 1 0,0-1 1,0 1-1,1-1 0,0 0 1,9 12-1,-11-17-12,1 1-1,-1-1 1,1 1 0,-1-1-1,1 0 1,0 0-1,0 0 1,0 0-1,0-1 1,0 1 0,1-1-1,-1 0 1,0 0-1,1 0 1,-1 0 0,1 0-1,4-1 1,-3 0 11,-1 0 0,1-1 1,0 1-1,-1-1 1,1 0-1,-1-1 0,0 1 1,1-1-1,-1 0 1,0 0-1,0 0 0,7-5 1,72-54 8,191-124 20,-260 177-56,-4 2-7,0 1 0,-1-1 1,0-1-1,11-9 0,-20 16 2,0 0 0,0 0-1,0 0 1,0 0 0,0 0-1,0 0 1,0 0 0,0-1-1,0 1 1,0 0 0,0 0-1,0 0 1,0 0 0,0 0-1,-1 0 1,1 0 0,0 0-1,0 0 1,0 0 0,0 0-1,0 0 1,0 0 0,0 0-1,0-1 1,0 1-1,0 0 1,0 0 0,0 0-1,0 0 1,0 0 0,0 0-1,0 0 1,0 0 0,0 0-1,0 0 1,0 0 0,0 0-1,0 0 1,0-1 0,1 1-1,-1 0 1,0 0 0,0 0-1,0 0 1,0 0 0,0 0-1,0 0 1,0 0-1,0 0 1,0 0 0,0 0-1,0 0 1,0 0 0,0 0-1,0 0 1,0 0 0,0 0-1,1 0 1,-11 3-80,-13 9-20,4 1 76,1 2 0,1 0 1,0 1-1,1 1 0,0 0 1,2 1-1,-19 29 0,27-37 30,1-1 0,0 1 0,1-1 0,-1 1 0,2 1 0,-5 18 1,8-27-4,-1 1 0,1 0 0,0-1 1,0 1-1,1-1 0,-1 1 1,0-1-1,1 4 0,0-6 6,-1 0-1,0 1 0,0-1 1,0 0-1,0 1 0,1-1 1,-1 0-1,0 1 1,0-1-1,1 0 0,-1 1 1,0-1-1,1 0 0,-1 0 1,0 1-1,1-1 1,-1 0-1,0 0 0,1 1 1,-1-1-1,0 0 0,1 0 1,0 0 6,0 0 1,0 0-1,0 0 1,0 0-1,-1 0 0,1-1 1,0 1-1,0 0 1,0 0-1,-1-1 1,1 1-1,0-1 1,0 1-1,-1-1 0,2 0 1,14-12 48,0-1 1,-1-1-1,0 0 0,23-33 1,19-21-92,18-2-51,15-18 23,-73 71 28,0-2-1,-2 0 0,13-22 1,-13 14 37,-1 0 1,-1 0-1,-1-2 1,15-59-1,-25 80-11,-1 0-1,0 0 0,0 0 1,-1 0-1,0 0 1,-1-12-1,1 21 6,0 0 1,0 0-1,0 0 0,0-1 0,0 1 0,0 0 1,0 0-1,0 0 0,0 0 0,-1-1 0,1 1 1,0 0-1,0 0 0,0 0 0,0 0 1,0-1-1,0 1 0,0 0 0,0 0 0,-1 0 1,1 0-1,0 0 0,0 0 0,0-1 0,0 1 1,0 0-1,-1 0 0,1 0 0,0 0 0,0 0 1,0 0-1,0 0 0,-1 0 0,1 0 0,0 0 1,0 0-1,-7 4 63,-4 12 3,-24 50-123,-45 79 453,71-129-343,0 0 0,1 0 0,1 1 0,0 0 0,1 0 0,1 1 0,1 0 0,1 0 0,0 0 0,1 0 0,1 0 0,1 0 0,1 1-1,0-1 1,1 0 0,1 0 0,9 30 0,-7-29 61,1-1-1,0 0 1,1 0 0,1-1-1,17 27 1,-22-40-222,0 0 0,0 0 0,0-1 1,0 1-1,0-1 0,1 0 0,0 0 0,-1 0 0,1 0 1,0-1-1,0 0 0,1 1 0,-1-2 0,0 1 0,1 0 1,-1-1-1,1 0 0,-1 0 0,1 0 0,0 0 0,-1-1 0,1 0 1,0 0-1,-1 0 0,1-1 0,0 0 0,-1 1 0,8-4 1,-4 1-680,0 0 1,0-1 0,0 0 0,0 0 0,-1-1 0,0 0-1,0-1 1,0 1 0,-1-1 0,8-9 0,2-4-2500,0-1 1,14-25-1,-10 11-1141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3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18 180 8640,'-18'-5'4416,"28"5"-1632,3 0-1633,14-3 1025,18-9-1280,39-4 480,43-4-800,4 0-224,9 0-224,21-3-320,10 3 96,-15 0-4480,-7 0 2529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14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9 9152,'-45'-8'4128,"37"16"-3584,3-8-736,10 0 0,3 8-1984,1 0-2880,1-1 2816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102 161 3488,'-2'-7'6552,"1"19"-3201,0-3-4012,-7 101 3297,3-54-1832,-25 132 1236,13-101-1045,4-34-227,8-40-537,1 2 0,-3 23 0,3-15 195,1-17 72,1-12 87,11-96 354,13-240-747,-18 302-305,12-48 0,-13 75 144,1 0 1,0-1-1,1 1 1,0 1 0,1-1-1,1 1 1,10-15 0,-16 25-9,1 0 0,-1 0 0,1 0 1,0 0-1,0 0 0,0 0 1,0 1-1,0-1 0,0 1 0,1-1 1,-1 1-1,0 0 0,1 0 1,-1 0-1,1 0 0,-1 0 0,1 0 1,-1 1-1,1-1 0,0 1 1,4 0-1,-4 0-6,0 1 0,0 0-1,0 0 1,0 0 0,0 0 0,0 1 0,0-1 0,0 1 0,0 0 0,-1-1-1,1 1 1,-1 0 0,1 1 0,-1-1 0,0 0 0,0 1 0,3 4 0,0 1 20,0 0 1,-1 0 0,0 1-1,0-1 1,-1 1-1,0 0 1,-1 0 0,0 0-1,0 0 1,-1 1 0,0-1-1,0 0 1,-2 14 0,0-12-3,0 1 0,-1-1 0,0 1 0,-1-1 0,0 0 0,-1 0 0,0 0 0,-1-1 0,0 1 0,-11 14 0,4-7 1,6-8 13,-1 0 0,-1 0 0,0 0 0,0-1-1,-1 0 1,-14 10 0,-17 6-139,36-24 68,3-1-47,3 0 65,0 0 0,-1 0 0,1-1 0,0 1 0,0 0 1,-1-1-1,1 0 0,2 0 0,-2 0 7,72-21 399,50-17-291,-95 28-154,0-1 0,32-19 0,-1-7 202,-2-2-1,-1-3 1,97-96 0,-136 115-57,-18 23-97,1 0-1,0 0 1,-1 0 0,1 0-1,-1 0 1,1 0-1,-1-1 1,1 1 0,-1 0-1,0 0 1,0 0-1,0 0 1,0-1-1,1 1 1,-1 0 0,-1 0-1,1 0 1,0 0-1,0-1 1,0 1-1,-1 0 1,0-1 0,1 2-11,0 0 1,0-1 0,-1 1-1,1 0 1,0 0 0,0 0 0,-1 0-1,1 0 1,0 0 0,-1 0 0,1 0-1,0 0 1,0 0 0,-1 1 0,1-1-1,0 0 1,0 0 0,-1 0 0,1 0-1,0 0 1,0 0 0,-1 1 0,1-1-1,0 0 1,0 0 0,0 0 0,-1 0-1,1 1 1,0-1 0,0 0 0,0 0-1,0 1 1,-1-1 0,1 0 0,0 0-1,0 1 1,0-1 0,0 1 0,-8 12 164,7-12-167,-8 14 69,5-8-54,0-1 0,1 1 0,-1 1 0,-2 9 0,-11 40 53,2 1 0,3 1 0,-5 66 0,17-89 67,0-33-78,1-1-1,-1 1 0,1 0 0,-1-1 0,1 1 0,0-1 0,0 0 0,0 1 0,0-1 0,1 0 0,1 3 0,-3-5-26,1 1-1,-1 0 0,1-1 1,0 1-1,-1-1 0,1 0 1,0 1-1,0-1 0,-1 1 1,1-1-1,0 0 1,0 0-1,0 1 0,0-1 1,-1 0-1,1 0 0,0 0 1,0 0-1,0 0 0,0 0 1,-1 0-1,1 0 0,0 0 1,0-1-1,0 1 1,0 0-1,-1 0 0,1-1 1,0 1-1,0 0 0,-1-1 1,2 0-1,1-1 6,1 0 1,-1-1-1,0 1 1,0-1-1,4-4 0,1-3 5,0 0-1,-1 0 1,-1 0-1,10-22 0,15-50 17,-18 45-45,58-150-45,-67 177-35,0-1 1,-1 0-1,0 0 1,-1 0 0,1-23-1,-12 59-238,4 3 351,2 0-1,1 0 0,1 0 0,4 43 0,-1-56-47,0 0-1,1 0 0,1 0 1,8 23-1,-8-30 33,-1 0 1,1-1-1,0 1 0,1-1 0,0 0 0,0 0 1,0-1-1,1 1 0,11 9 0,-14-14 0,0 0 0,0 0 0,0-1-1,0 1 1,1-1 0,-1 1 0,0-1 0,1 0-1,-1-1 1,1 1 0,-1 0 0,1-1 0,0 0 0,-1 0-1,1 0 1,-1 0 0,1-1 0,-1 1 0,1-1-1,-1 0 1,1 0 0,-1 0 0,1 0 0,-1-1-1,6-3 1,4-3 43,-1 0-1,0 0 0,0-2 0,19-19 1,-1-4-23,-2-1 0,30-50 0,-30 44 16,-25 34-54,9-9 2,-1-1-1,-1-1 1,0 0 0,13-35 0,-15 39-36,-8 12-11,10 1 278,-8 0-247,1 1 0,-1-1 0,0 0-1,1 1 1,-1 0 0,1-1 0,-1 1 0,0 0-1,0 0 1,0 0 0,1 1 0,-1-1 0,0 0-1,-1 1 1,1-1 0,0 1 0,0 0 0,-1 0 0,1-1-1,0 1 1,-1 0 0,0 0 0,0 1 0,1-1-1,0 4 1,1 2 26,0 1 0,0 0-1,-1 1 1,0-1 0,1 14-1,1 17-105,5 63 243,-8-88-145,0 0 0,2 0 0,0 0 0,0-1 0,1 1 0,1-1 0,10 21 0,-14-33-139,5-1-313,-6-1 323,1 1 0,-1-1 0,1 0 0,-1 0 1,0 0-1,1 0 0,-1 0 0,1 1 0,-1-1 0,1 0 0,-1 0 0,1 0 0,-1 0 1,1 0-1,-1 0 0,0 0 0,1 0 0,-1-1 0,1 1 0,-1 0 0,1 0 0,-1 0 0,1 0 1,-1-1-1,0 1 0,1 0 0,-1 0 0,1-1 0,-1 1 0,0 0 0,1-1 0,-1 1 1,0 0-1,0-1 0,1 1 0,-1-1 0,0 1 0,0 0 0,1-1 0,-1 1 0,0-1 1,0 1-1,0-1 0,0 1 0,0-1 0,0 1 0,0 0 0,0-1 0,0 1 0,0-1 0,0 1 1,0-1-1,0 1 0,0-1 0,0 0 0,-1-41-12031,-2 1 5834,-2 16 4176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26 1152,'5'-2'9467,"-5"1"-9212,-4-5 2540,-10-5-822,7 10-1515,1-1 0,-1 1 0,0 0 0,1 1 0,-1 0 0,1 0 0,-1 0 0,-11 3-1,-14-1 35,19-1 610,-4 0-3821,9 0-2146,24-1-471,24 2 2179,8 5 21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1128 2304,'-10'8'13322,"12"-7"-12762,0 0-464,0 0 1,0 0-1,0 0 0,0 0 1,1-1-1,-1 1 0,0-1 1,0 1-1,1-1 0,-1 0 0,0 0 1,1 0-1,-1 0 0,0-1 1,1 1-1,-1-1 0,0 1 1,0-1-1,0 0 0,1 0 0,-1 0 1,0 0-1,0 0 0,3-2 1,5-4 42,1-1 1,-1 0 0,10-11-1,-16 16-65,245-253 966,-229 235-973,5-5 75,-1-1 0,-2 0 0,31-49 0,-32 34-19,-1-1 0,19-62 1,17-93 126,-53 185-220,34-155 824,-33 143-708,1-35 1,-15 73 168,2 6-237,0-1 1,1 1-1,1 1 1,0-1-1,-3 31 1,-1-2-49,-20 77 91,-39 204 275,61-273-238,2-1-1,3 1 0,7 109 1,-2-144-50,-1-9-30,0-1 0,0 0 0,1 1 1,1-1-1,0 0 0,8 18 1,-11-28-65,0-1 1,1 1-1,-1 0 1,1 0 0,-1-1-1,1 1 1,-1 0-1,1-1 1,-1 1 0,1-1-1,0 1 1,-1-1-1,1 1 1,0-1 0,0 1-1,-1-1 1,1 1-1,0-1 1,0 0 0,0 0-1,-1 1 1,1-1-1,0 0 1,0 0 0,0 0-1,0 0 1,-1 0-1,1 0 1,0 0 0,0 0-1,0 0 1,0 0-1,0-1 1,-1 1 0,1 0-1,0-1 1,0 1-1,-1 0 1,1-1 0,0 1-1,0-1 1,-1 1-1,2-2 1,2-1 33,1-1-1,-1 0 1,0 0-1,0 0 1,5-8 0,3-7-89,12-23 0,8-15-5,66-76-177,1-2 675,-91 116-1364,-12 29 894,0 1 0,1 0 0,0-1 0,1 1 0,0 1 0,-1 11 0,2-15 43,-2 24-35,1 0 1,2 0 0,5 49-1,-3-68-3,1 0-1,5 18 1,-7-27 75,1 1 1,0-1 0,0 1 0,0-1-1,0 0 1,1 0 0,0 0-1,0 0 1,6 6 0,-7-9-40,-1 0 1,1 0-1,0 0 0,-1-1 1,1 1-1,0-1 1,0 1-1,0-1 0,-1 0 1,1 1-1,0-1 0,0 0 1,0 0-1,0-1 1,-1 1-1,1 0 0,0 0 1,0-1-1,0 1 1,2-2-1,4-1 34,-2 0 0,1 0 1,13-8-1,-8 2-12,0-1-1,-1 1 1,0-2 0,16-19-1,32-52 86,-26 36-168,-12 16-67,-4 6 27,1 0 0,1 1 0,23-21 1,-30 36 33,2-4 24,-13 11-71,1 2 34,-1-1 69,1 1 0,0 0 0,-1-1 0,1 1 1,-1 0-1,1 0 0,-1 0 0,0 0 0,1 0 1,-1 1-1,0-1 0,2 3 0,-2-3 143,-14 8-416,-28 39-289,34-36 556,1 1 1,1 0-1,0 0 0,0 1 0,2-1 0,-1 1 1,-1 26-1,0-9-40,3-18 78,2 0 1,-1 0-1,2 1 0,0-1 0,0 0 0,4 15 1,-4-26-37,-1 0 1,0-1 0,1 1 0,-1 0 0,1 0-1,0-1 1,-1 1 0,1 0 0,0-1 0,0 1-1,0 0 1,0-1 0,1 1 0,-1-1 0,0 0-1,1 1 1,-1-1 0,1 0 0,-1 0 0,1 0-1,-1 0 1,1 0 0,0 0 0,1 0 0,0 0-2,-1-1 0,1 0 1,-1 1-1,1-1 0,0 0 1,-1 0-1,1-1 0,-1 1 1,1 0-1,-1-1 0,1 0 1,-1 1-1,1-1 0,-1 0 1,0 0-1,0-1 0,4-1 1,13-11 132,-1 0 1,33-33-1,-23 19-401,213-191-1174,-225 205 1422,-2-1-1,0 0 1,0-1 0,-2-1-1,0 0 1,-1 0 0,15-32-1,-2-10-18,18-67 0,8-65-32,-35 137 63,-10 40-13,0-1 0,-2-1 0,0 1 0,0 0 0,0-19 0,-3 28 22,0-5-248,-2 10 131,-2 4 93,-3 9 5,0 0 0,0 0 0,1 0 0,1 1 0,-7 23 0,7-21 7,-31 105 118,-4 11 55,24-81-117,-22 54 3,29-82 1,0 0 0,1 1 1,2-1-1,-4 25 1,8-34-33,0 0 0,2 0 0,0 0 0,0-1 0,1 1 0,1 0 0,0 0 0,0-1 0,5 14 0,-4-18 36,0-1-1,0 1 0,1 0 1,-1-1-1,2 0 1,-1 0-1,1 0 0,8 9 1,-9-12-27,0 0 0,1-1 0,-1 0 0,1 0 0,-1 0 0,1 0 0,0-1 0,0 0 0,0 0 0,1 0 0,-1 0 0,0-1 0,1 0 0,5 1 0,-6-2-35,0 0 0,1-1 0,-1 1 0,1-1 0,-1 0 0,0 0 0,0 0 0,0-1 0,0 0 0,0 0 0,8-4 0,4-4-25,28-22 1,-37 27 17,8-8-32,0 1 0,-1-2-1,15-17 1,-26 28 33,-1-1 1,0 0 0,0 0-1,0-1 1,-1 1-1,1 0 1,-1-1 0,0 0-1,0 0 1,0 1-1,-1-1 1,0 0 0,0 0-1,0 0 1,-1 0-1,1 0 1,-2-11 0,1 15 10,0 1 0,0-1 1,0 0-1,-1 0 0,1 1 1,0-1-1,-1 0 1,1 0-1,-1 1 0,1-1 1,0 0-1,-1 1 1,0-1-1,1 0 0,-1 1 1,1-1-1,-1 1 1,0-1-1,1 1 0,-1-1 1,0 1-1,0-1 1,-1 1 14,0-1 0,0 0 0,0 1 0,0 0 1,0 0-1,0-1 0,0 1 0,0 0 0,-2 1 1,-2-1 33,1 1 0,0 0 0,-1 1 0,1-1 0,0 1 0,-7 3 0,7-1 0,0-1 0,0 1 0,0 0 1,0 0-1,1 1 0,-1-1 0,1 1 1,0 0-1,1 0 0,-1 0 0,1 1 1,0-1-1,0 1 0,1 0 0,0 0 1,0 0-1,-3 11 0,3-5 56,0 1-1,1-1 1,1 0 0,0 0-1,0 1 1,1-1 0,1 0-1,4 18 1,-6-27-97,4 12 77,0-1-1,12 28 0,-14-37-85,1-1 0,-1 0 0,1 0 0,0 0-1,0-1 1,0 1 0,0-1 0,1 1 0,-1-1-1,1 0 1,0 0 0,0-1 0,7 4-1,-6-3-240,0-1-1,1 0 0,0 0 0,-1-1 0,1 0 0,0 0 0,0 0 0,10 0 0,-9-1-588,1-1-1,-1 0 1,0 0 0,0-1 0,0 0 0,10-4-1,-15 6 396,0-1 0,-1 0-1,1 0 1,0 0 0,0-1-1,-1 1 1,1 0 0,-1 0-1,1-1 1,-1 1 0,1-1-1,-1 0 1,0 1 0,0-1-1,0 0 1,0 0 0,0 1-1,1-4 1,-1 1-388,0-1-1,0 1 1,0 0-1,-1 0 1,0-1-1,0 1 1,-1-7-1,-3-13-2724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 9888,'-27'-8'3648,"22"4"-2816,2 1 416,11 3-3456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49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22 112 10464,'-21'-3'3872,"24"6"-3008,34-6-224,-6 3 543,22 0-767,20-5 480,-1-4-544,9 3-320,17-3-32,19 1-2016,9-4 1121,-8 4-5409,-7-15 3488,-3-5-1216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5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10 541 2720,'0'0'42,"-1"0"0,1 0 0,-1 0-1,1 0 1,0 0 0,-1 0 0,1 0 0,-1 0 0,1 1 0,0-1 0,-1 0-1,1 0 1,0 0 0,-1 0 0,1 1 0,0-1 0,-1 0 0,1 0-1,0 1 1,0-1 0,-1 0 0,1 0 0,0 1 0,0-1 0,-1 0 0,1 1-1,0-1 1,0 1 0,11 1 1898,23-4 920,-34 2-2853,17-2 1771,-1-1 0,0 0-1,28-10 1,-28 7-954,0-1-1,-1 0 1,19-13-1,-13 5-515,-1-1-1,0 0 1,-1-2-1,-1 0 1,19-24-1,-10 8-65,-1-2 0,21-40 0,0 0-73,-25 41 360,30-62-1,-52 97-518,0 0-1,0 0 1,0 0-1,0-1 1,0 1-1,1 0 1,-1 0-1,0 0 1,0 0-1,0 0 1,0-1-1,0 1 1,0 0-1,0 0 1,0 0-1,0 0 1,0-1-1,0 1 1,0 0-1,0 0 1,0 0-1,0 0 1,0-1-1,0 1 1,0 0-1,0 0 1,0 0-1,0-1 1,0 1-1,0 0 1,0 0-1,0 0 1,0 0-1,0 0 1,0-1-1,0 1 0,0 0 1,-1 0-1,1 0 1,-4 6 117,-2 23 26,2 1 1,1 0-1,1-1 0,1 1 1,2 0-1,1 0 0,7 36 1,-7-50-40,2 0 0,0-1 0,7 18 0,-10-30-52,0 1 0,1 0-1,0-1 1,0 0-1,0 1 1,0-1-1,0 0 1,0 0 0,1 0-1,0 0 1,-1-1-1,1 1 1,0-1-1,0 0 1,1 0-1,-1 0 1,0 0 0,8 3-1,-9-5-26,0 0 0,1 1 0,-1-1 0,0 0 0,1-1 0,-1 1-1,1 0 1,-1-1 0,0 1 0,0-1 0,1 0 0,-1 0 0,0 0 0,0 0 0,0 0-1,0 0 1,0 0 0,0-1 0,0 1 0,0-1 0,0 1 0,2-4 0,2-2 31,1-1 0,-1 0 0,9-17 0,33-82-114,-12 24-11,-19 47 60,-9 19-12,17-31 0,-24 47 0,-1 1 1,1-1-1,-1 0 0,0 1 1,1-1-1,0 1 1,-1-1-1,1 1 0,-1-1 1,1 1-1,0-1 1,-1 1-1,1-1 1,0 1-1,-1 0 0,2-1 1,-2 1-2,1 0 0,-1 0 1,1 0-1,-1 0 1,1 0-1,-1 0 0,0 0 1,1 0-1,-1 1 1,1-1-1,-1 0 0,0 0 1,1 0-1,-1 1 0,1-1 1,-1 0-1,0 0 1,1 1-1,-1-1 0,0 0 1,1 1-1,1 1-15,-1 1 0,1-1 1,-1 1-1,0 0 0,1-1 0,-1 1 0,-1 0 0,2 3 1,2 12-2,-1 1 1,1 38-1,-6 41 144,1-77-43,0-1-15,-1 0 0,-1 0 0,-1 0 0,-1 0 0,-1-1 0,-12 30 0,17-47-35,-1 1 0,1-1 0,-1 1 0,1-1 0,-1 1 0,0-1 0,0 0 1,0 0-1,0 0 0,0 0 0,-4 2 0,5-4-10,1 1 0,-1-1 0,0 1 0,0-1 0,0 0 0,0 1 0,0-1 0,0 0 0,0 0 0,-1 0 0,1 0 0,0 0 1,0 0-1,0 0 0,0 0 0,0 0 0,0 0 0,0-1 0,0 1 0,0 0 0,0-1 0,0 1 0,0-1 0,0 1 0,1-1 0,-1 1 0,0-1 0,0 1 0,0-1 0,1 0 0,-1 0 0,0 0 0,1 1 0,-1-1 0,0-1 0,0 0-6,0 0-1,0 1 1,0-1-1,0 0 1,1 0 0,-1 1-1,1-1 1,-1 0-1,1 0 1,0 0-1,0 0 1,-1 0-1,1 0 1,1 0 0,-1 0-1,0 0 1,0 1-1,1-1 1,-1 0-1,1 0 1,0-2-1,1 0-12,0 1-1,-1-1 1,1 0-1,1 1 1,-1 0-1,0-1 1,1 1-1,5-5 0,-2 3-8,0 1 0,0 0-1,0 0 1,0 1-1,1-1 1,-1 1-1,1 1 1,13-4-1,2 1-175,34-2 0,-37 6 14,1-1-1216,0 2 1,31 2 0,-27 1-3010,40 10 0,-36-6 893,-1-6-2315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5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 9152,'-21'-23'3360,"16"18"-2592,5 2-224,-5-1-96,15 4-2304,-2 0 992,10 4-3040,9-1 2208,15-3-1760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0:5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2400,'-3'5'12480,"-15"-5"-11297,1 1 1,0 1-1,-31 7 1,33-5-1029,1 1 1,0 0-1,0 1 1,0 0 0,1 2-1,-1-1 1,2 1-1,-1 1 1,1 0-1,1 1 1,0 1-1,0-1 1,-14 20-1,13-15-39,-3 6 201,-23 36 1,35-49-244,-1-1 0,1 1-1,0-1 1,0 1 0,1 0-1,0 0 1,0 0 0,1 1 0,0 10-1,1-14 24,0 0 1,0 0-1,0 0 0,1 0 0,0 0 0,0 0 1,2 6-1,-2-9-52,0 0 1,1 0-1,-1 1 1,1-1 0,0-1-1,-1 1 1,1 0-1,0 0 1,0-1-1,0 1 1,0-1-1,0 1 1,0-1 0,1 0-1,-1 0 1,3 1-1,2 0-24,0 0 0,0 0-1,0-1 1,0 0 0,0 0-1,0-1 1,1 1 0,-1-2-1,0 1 1,0-1 0,9-2-1,-3 0 3,-1-1 0,1 0-1,-1 0 1,0-1 0,16-10-1,-16 8-56,-1-1-1,0-1 0,0 0 1,-1 0-1,-1-1 0,1 0 1,-1-1-1,9-14 0,-9 10-7,0-1 0,-1 1-1,-1-1 1,0-1 0,-1 0 0,4-17-1,-8 22 61,0 0 0,-1-1 0,-1-22 0,-1 15 1,2 20-29,-1-1 0,0 1 0,0 0 1,0-1-1,0 1 0,0-1 0,0 1 0,0-1 0,0 1 1,0-1-1,0 1 0,0-1 0,0 1 0,0 0 1,-1-1-1,1 1 0,0-1 0,0 1 0,0 0 0,0-1 1,-1 1-1,1-1 0,0 1 0,-1 0 0,1-1 0,0 1 1,-1 0-1,1-1 0,0 1 0,-1 0 0,1 0 1,0-1-1,-1 1 0,1 0 0,-1 0 0,1 0 0,-1-1 1,0 2 0,1 0 0,-1 0 1,0 0-1,1 0 0,0 0 0,-1 0 1,1 0-1,-1 0 0,1 0 1,0 0-1,-1 1 0,1 0 7,-3 11 88,1 1 0,1-1 1,0 1-1,1 0 0,1 16 1,0 6 30,0-18-3,1 1 1,1-1 0,1 1 0,7 22-1,-4-16-79,-6-22-20,-1-1 1,1 1 0,0-1 0,0 0-1,1 0 1,-1 1 0,0-1 0,1 0 0,-1 0-1,1 0 1,0 0 0,2 2 0,-3-3 7,0-1-1,0 1 1,0 0 0,0-1 0,0 1 0,0-1-1,0 0 1,0 1 0,0-1 0,1 0 0,-1 0-1,0 1 1,0-1 0,0 0 0,0 0 0,0 0-1,1 0 1,-1-1 0,0 1 0,0 0 0,0 0-1,0-1 1,0 1 0,0 0 0,0-1 0,0 0-1,0 1 1,0-1 0,0 1 0,1-2 0,5-3 50,-1-1 0,-1 0 1,1 0-1,-1 0 1,7-12-1,21-39 60,-21 35-162,-9 16 49,20-34-121,41-58 0,-38 70 635,-25 29-526,0-1 1,-1 0-1,1 1 1,0-1 0,-1 1-1,1-1 1,0 1-1,-1-1 1,1 1 0,-1 0-1,1-1 1,0 2-1,0 1 12,0-1 0,0 0 0,0 1 0,0-1 0,0 1 0,-1-1 0,1 1 0,-1-1 0,0 6-1,-1 27 23,0-16 11,1 143 325,0-161-282,2-1-37,3-4-31,0 1 1,-1-1-1,1 1 0,-1-1 1,0 0-1,0-1 0,0 1 1,-1-1-1,4-6 0,5-5-2,59-65 1,-62 72-37,0 0-1,1 1 0,1 0 1,0 0-1,0 1 0,14-7 0,-23 14 4,-1-1-1,0 1 0,0 0 0,1-1 0,-1 1 1,0 0-1,0 0 0,1 0 0,-1 0 0,0 0 0,1 0 1,-1 0-1,0 1 0,0-1 0,1 0 0,-1 1 1,0-1-1,0 1 0,0-1 0,1 1 0,-1-1 0,0 1 1,0 0-1,0 0 0,0 0 0,0-1 0,0 1 1,0 0-1,-1 0 0,1 0 0,0 0 0,0 1 0,-1-1 1,1 0-1,0 2 0,3 5 52,0 1-1,0 0 1,3 17-1,-3-12 54,6 16 19,-6-13-57,2 1-1,0-1 1,1 0 0,1 0 0,0-1 0,15 22 0,-22-36-132,0-1 1,1 0-1,-1 0 1,0 0-1,0 0 1,1 0-1,-1 0 1,1 0-1,-1 0 1,1 0-1,1 0 1,-1 0-567,1-1 0,-1 1-1,0-1 1,1 0 0,-1 0 0,0 1 0,1-2-1,-1 1 1,1 0 0,-1 0 0,4-2-1,-2 1-589,0 0-1,-1-1 0,1 1 0,-1-1 0,1 0 0,4-3 0,5-8-1310,2-15-2756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01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135 476 1888,'0'0'11088,"-13"3"-8278,-8 12-1271,14-10-1052,0 0 0,0 1 1,-11 12-1,12-12-320,1 0-1,0 1 1,1-1 0,0 1-1,0 0 1,0 0 0,-4 14-1,-1 0 343,7-17-438,0 1 0,0 0 1,1 0-1,-1 0 1,1 0-1,-1 6 0,1 3 76,1 1 0,1 0-1,3 22 1,-3-30-57,0-1-1,1 0 1,0 1 0,0-1-1,0 0 1,1 0 0,0-1 0,0 1-1,0 0 1,6 6 0,-8-10-64,0-1 1,1 0 0,-1 1-1,1-1 1,-1 0 0,1 0-1,0 0 1,-1 0 0,1 0-1,0-1 1,0 1 0,-1 0-1,1-1 1,0 1 0,0-1-1,0 0 1,0 1 0,0-1-1,0 0 1,0 0 0,-1-1-1,1 1 1,0 0 0,0 0-1,0-1 1,0 0 0,0 1-1,-1-1 1,1 0 0,0 0-1,0 1 1,-1-1 0,1-1-1,-1 1 1,1 0 0,-1 0-1,1-1 1,-1 1 0,0 0-1,0-1 1,0 1 0,2-4-1,2-3-12,-2-1 0,1 1 0,-1 0-1,0-1 1,-1 0 0,0 0 0,1-13-1,0-66 196,-4 55-32,1 19-106,-1-1 0,-3-21-1,3 31-72,0 0 0,-1 0-1,1 0 1,-1 0 0,0 0-1,-1 0 1,1 1 0,-1-1 0,0 1-1,-4-6 1,-2-1 62,8 9-39,0 1 0,0-1 0,0 1 0,0-1 0,0 1 0,-1 0 0,1-1 0,0 1 0,-1 0 0,1 0 0,-1 0 0,1 0 0,-1 0 0,1 0 0,-1 1 0,0-1 0,1 0 0,-1 1 0,0-1 1,0 1-1,-3 0 0,5 0 2,-1 0 1,0 1-1,1-1 1,-1 1-1,0-1 1,1 1-1,-1 0 1,1-1-1,-1 1 1,1-1-1,-1 1 1,1 0-1,0 0 1,-1-1-1,1 1 1,0 0-1,-1 0 1,1-1-1,0 1 1,0 0-1,0 1 1,0-1-16,3 5 143,-1 1-1,2-1 1,-1 0-1,1 1 1,8 9 0,-11-15-124,0 1 0,1-1 1,-1 0-1,1 1 0,0-1 0,-1 0 0,1 0 1,0 0-1,0 0 0,0-1 0,-1 1 1,1 0-1,0-1 0,0 0 0,0 1 1,0-1-1,0 0 0,0 0 0,0 0 1,0 0-1,0 0 0,0 0 0,0-1 1,0 1-1,0-1 0,0 1 0,2-2 1,100-42 442,-33 12-359,45-23 235,-110 52-322,0 0-1,0-1 1,0 0-1,6-5 1,-11 8-51,-2 3-45,1 0 43,-1 0 0,0 0 0,0 0 0,0 0-1,-1 0 1,1 0 0,0 0 0,-3 1 0,-1 5-32,-1 1 65,1 1 0,0 0 0,1 0 0,0 0 0,1 1 0,-3 13 0,3-5 13,0 1 1,0 32-1,3-43 1,0-1 0,0 1-1,1-1 1,0 1-1,1-1 1,-1 0-1,2 1 1,-1-1-1,1 0 1,0 0-1,1-1 1,0 1-1,9 13 1,-12-21 1,-1 1 0,1 0 0,0 0 0,0-1 0,0 1 0,0-1 0,-1 1 0,1-1 0,0 1 0,0-1 1,0 1-1,0-1 0,0 0 0,0 1 0,0-1 0,1 0 0,-1 0 0,0 0 0,1 0 0,1 0 9,0 0-1,0-1 1,0 0-1,0 1 0,-1-1 1,1 0-1,2-1 1,5-3 13,-1 0 1,17-13-1,-14 8-5,-1 0 1,0-1-1,0 0 0,10-15 1,34-55 32,-42 61-117,-4 5 20,-4 8 37,-1 0 0,1 0-1,0 0 1,8-7 0,-12 12-27,0 1 0,0 0 0,0 0 0,0-1 0,0 1 0,-1-1 0,1 1 0,-1 0 0,1-1 0,-1 1 0,1-2 0,-1 1-120,0 5 53,0 2 81,-1 46 17,3 58-5,8-61 64,-2-13 80,-7-32-128,-1 0 0,1 0-1,0 0 1,0-1 0,0 1-1,3 4 1,4 1 40,-6-7-54,-1-1 1,0 1 0,0-1-1,1 1 1,-1-1 0,0 0 0,1 1-1,-1-1 1,0 0 0,1 0-1,-1 0 1,0 0 0,1 0-1,-1 0 1,0 0 0,1 0-1,-1-1 1,0 1 0,1 0-1,-1-1 1,0 1 0,0-1-1,1 0 1,-1 1 0,0-1-1,2-1 1,2-3-4,1 1 0,0-1 0,8-11 0,-1 2 29,-13 14-44,1-1 0,-1 1 0,1-1 0,-1 1 0,1-1 0,-1 0 0,0 1-1,1-1 1,-1 0 0,0 1 0,0-1 0,1 0 0,-1 1 0,0-1 0,0 0 0,0 0 0,0 1 0,0-1 0,0 0 0,0 1 0,0-3 0,-1-1 179,14-8-165,-6 0-2,1 0 1,0 1-1,11-13 0,13-18 107,-12 16-47,42-45 0,-37 44-6,3-3-26,-1-1-1,-2-2 0,-1-1 0,-2 0 1,-1-2-1,25-60 0,-10-5-303,-36 101 269,0 0 0,1 0 0,-1 0 0,0 0 0,0 0 0,0-1 0,0 1 0,0 0 0,0 0 0,0 0 0,0 0 0,0 0 0,1-1 0,-1 1 0,0 0 0,0 0 0,0 0 0,0 0 0,0-1 0,0 1 0,0 0 0,0 0 0,0 0 0,0 0 0,0-1 0,0 1 0,0 0 0,0 0 0,0 0 0,-1 0 0,1-1 0,0 1 0,0 0 0,0 0 0,0 0 1,0 0-1,0 0 0,0-1 0,0 1 0,-1 0 0,1 0 0,0 0 0,0 0 0,0 0 0,0 0 0,0 0 0,-1 0 0,1-1 0,0 1 0,0 0 0,-1 0 0,1 1-7,-1-1 1,1 0 0,-1 1 0,0-1 0,1 1 0,-1-1-1,1 1 1,-1-1 0,1 1 0,-1-1 0,1 1-1,0 0 1,-1-1 0,0 2 0,-29 63-205,-5 8 204,-39 67 127,63-118-78,0 1-1,2 0 1,0 0-1,-9 45 1,10-25-66,-5 83 0,13-113 66,0 0 1,0 0 0,5 21 0,-5-29-7,1-1 1,0 0-1,1 0 1,-1 1-1,1-1 1,0 0-1,0-1 1,0 1-1,0 0 1,1 0-1,-1-1 1,1 0-1,0 1 1,6 3-1,-7-5-21,1-1 1,0 1-1,-1-1 1,1 0-1,0 0 1,0-1-1,0 1 0,0 0 1,0-1-1,0 0 1,0 0-1,5 0 0,37-5 52,-42 4-54,19-3-63,-1-2 1,1 0 0,-1-1-1,33-17 1,-35 14-1023,0-1-1,26-20 1,-39 26-413,0-1 0,0 0 0,0-1 0,-1 1 0,0-1 0,0 0 0,6-13 0,-10 18 1080,-1 1-1,1-1 1,-1 0-1,1 0 1,-1 0-1,0 0 1,0 1-1,1-1 1,-1 0-1,-1 0 1,1 0-1,0 0 1,-1-2-1,-1-12-2794,3 15 3014,-1 0 1,0-1-1,-1 1 1,1 0 0,0 0-1,0 0 1,0-1-1,-1 1 1,1 0-1,0 0 1,-2-2 0,-13-9-2287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0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68 7712,'-14'-10'6737,"14"10"-6669,24-1 8193,-6 0-9162,393-28 4474,-345 19-4097,-6 1-3949,-18 2-5399,-24 9 4155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14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23 212 9152,'-22'-24'4672,"35"21"-2880,4-2-1088,38-10 1631,3 2-1343,55-10 160,-2 6-704,25-10-128,-11 6-192,6-2-32,-15 6-32,-3 2-3136,-15 7 1664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0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447 100 3136,'5'-23'7018,"-6"22"-6856,1 1 0,0-1-1,0 0 1,-1 1 0,1-1-1,0 1 1,-1-1 0,1 0-1,-1 1 1,1-1 0,-1 1-1,1-1 1,-1 1 0,1-1-1,-1 1 1,1 0 0,-1-1-1,0 1 1,1 0 0,-1-1-1,0 1 1,1 0 0,-1 0-1,0-1 1,1 1 0,-1 0-1,0 0 1,1 0 0,-1 0-1,0 0 1,0 0 0,0 0-1,-26 1 1546,27-1-1698,-9 2 248,-1 0 1,1 0 0,0 1-1,0 0 1,0 1 0,0 0-1,1 0 1,-1 1-1,-7 6 1,3-2 39,1 1-1,-1 1 0,1 0 1,-15 19-1,20-21-205,2-1-1,-1 1 0,1-1 0,0 2 0,1-1 1,0 0-1,1 1 0,0 0 0,0 0 1,1 0-1,-1 12 0,2-19-44,1 0-1,0 1 1,0-1-1,0 0 1,0 1-1,1-1 1,-1 0 0,1 1-1,0-1 1,0 0-1,0 0 1,1 0-1,-1 1 1,1-1 0,-1-1-1,1 1 1,4 5-1,-3-5-4,1 0 0,0 0 0,-1 0-1,1-1 1,0 1 0,0-1 0,0 0-1,0 0 1,1 0 0,-1-1 0,9 2-1,-4-1 6,-1-1-1,1 0 1,0 0-1,0-1 1,-1-1-1,1 1 1,0-1-1,0-1 1,-1 0 0,1 0-1,-1 0 1,0-1-1,12-6 1,-10 2-6,0 0 1,0-1 0,-1 0-1,0 0 1,-1-1 0,0-1-1,0 1 1,-1-1 0,0 0-1,0-1 1,-1 0 0,-1 0-1,0 0 1,0-1 0,3-16-1,-1 8 19,-5 13-40,0-1-1,0 1 1,0 0 0,-1 0-1,1-13 1,-2 20-12,0 0 0,0 0 0,0 0 0,0 0 0,0 0 0,0 1 0,0-1 0,-1 0 0,1 0 0,0 0 0,0 0 0,0 0 0,0 0 0,0 0 0,0 0 0,0 0 0,0 0 0,0 0 0,-1 0 0,1 0 0,0 0 0,0 0 0,0 0 0,0 0 0,0 0 0,0 0 0,0 0 0,-1 0 0,1 0 0,0 0 0,0 0 0,0 0 0,0 0 0,0 0 0,0 0 0,0 0 0,0 0 0,0 0 0,-1 0 0,1-1 0,0 1 0,0 0 0,0 0 0,0 0 0,0 0 0,0 0 0,0 0 0,0 0 0,0 0 0,0 0 0,0 0 0,0-1 0,0 1 0,0 0 0,0 0 0,0 0 0,0 0 0,0 0 0,0 0 0,0 0 0,0-1 0,0 1 0,0 0-1,0 0 1,0 0 0,-6 8 279,-2 20-178,2 0 1,0 0 0,-2 41-1,2-12 103,1-24-78,-1-1 1,-1 1-1,-2-1 0,-24 56 1,23-66-65,-2 0 1,0-1 0,0 0 0,-2-2 0,-1 1 0,0-2 0,-2 0-1,0 0 1,-25 19 0,36-33-38,0 0 0,0-1 0,0 1 0,0-1-1,0-1 1,-1 1 0,1-1 0,-14 3 0,16-4-14,-1-1 1,0 0 0,1 0 0,-1 0 0,0 0-1,1-1 1,-1 0 0,1 0 0,-1 0-1,1 0 1,-1-1 0,1 0 0,-7-3-1,0-1-9,1-1-1,1 1 1,-1-2-1,1 1 1,0-1-1,1-1 1,0 0-1,0 0 0,1 0 1,0-1-1,-9-17 1,15 25-28,0 0 0,0 0 0,0 0 0,1 0 0,-1 0 0,0 0 0,1-1 0,0 1 0,-1 0 0,1 0 0,0 0 0,0-1 0,0 1 0,1 0 0,-1 0 0,0 0 0,1-1 0,0 1 0,0-3 0,1 3 14,0-1 0,-1 1 0,1 0 0,0-1 0,0 1 1,0 0-1,1 0 0,-1 0 0,0 0 0,1 1 0,-1-1 0,5-2 0,7-1 20,-1 0 0,1 1 0,0 0 0,24-3 0,-33 7-30,131-19-90,-61 10 69,84-20 1,-144 25 72,-1-1 0,0 0 1,0-1-1,0 0 0,-1-1 1,0-1-1,0 0 0,-1 0 1,19-18-1,-29 23-30,1 0 0,-1 0 1,0-1-1,0 1 0,-1 0 0,1-1 0,-1 0 0,0 1 0,0-1 0,1-6 1,0-1 65,0 0 0,-1-16 1,-6-39-229,5 65 145,0 0 0,0 1 0,0-1 1,0 0-1,0 0 0,-1 0 0,1 0 0,0 1 0,0-1 0,-1 0 0,1 0 0,0 1 0,-1-1 0,1 0 1,-1 0-1,1 1 0,-1-1 0,1 1 0,-1-1 0,-1-1 0,2 2-118,-3 29-273,2-22 342,0 1-1,1-1 0,0 13 0,2-7 104,0 0 0,9 26 1,-9-34-18,0 0 0,0 0 0,0 0 1,1 0-1,0 0 0,0-1 1,0 1-1,1-1 0,7 7 0,-9-9-16,1-1-1,-1 1 0,1-1 0,0 0 0,-1 0 0,1 0 0,0 0 0,0-1 0,0 1 1,-1-1-1,1 0 0,0 1 0,0-1 0,0-1 0,0 1 0,0 0 0,-1-1 0,4 0 1,3-1 43,-1 0 0,0-1 1,1 0-1,13-7 0,-18 7-43,-1 0 0,1 0 0,-1 0 0,1 0 0,-1 0 0,0-1 0,0 1 0,0-1 0,-1 0 0,0 0 0,1 0 0,-1 0 0,0 0 0,-1-1 0,1 1 0,0-7 0,1-1-48,-1 1 0,0-1-1,-1 0 1,-1 1-1,0-17 1,-3 11 55,0 1 1,-1-1-1,0 1 0,-2 0 1,1 0-1,-15-26 0,16 35-61,0 0 1,-1-1-1,0 2 0,0-1 1,-1 0-1,0 1 0,0 0 1,-11-8-1,16 13 18,-1 1 1,1-1-1,-1 0 0,0 1 0,1-1 1,-1 1-1,0 0 0,0-1 0,-2 1 1,3 0 30,0 0 0,0 0 0,0 0 0,0 0 1,0 0-1,1 1 0,-1-1 0,0 0 0,0 0 1,0 1-1,0-1 0,0 1 0,1-1 0,-1 1 1,0-1-1,0 1 0,1-1 0,-1 1 0,0 0 1,1-1-1,-1 1 0,0 0 0,1 0 1,-1-1-1,1 1 0,-1 2 0,1-2-3,0 0 0,0-1-1,0 1 1,0 0 0,0 0-1,0 0 1,0 0 0,0 0-1,0 0 1,0 0 0,1 0-1,-1 0 1,0 0 0,1 0-1,-1-1 1,1 1 0,-1 0-1,1 0 1,-1 0 0,1-1-1,0 1 1,-1 0 0,1-1-1,0 1 1,0-1 0,-1 1-1,1-1 1,0 1 0,0-1-1,1 1 1,3 2 28,1 0 1,-1-1-1,10 4 0,-5-4-18,-1 0-1,0-1 1,0 0-1,1-1 1,-1 0 0,17-2-1,57-14 316,-37 5-268,-2-3 0,0-2 0,75-38 0,-101 47 38,-15 6-62,0 0 1,-1 0-1,1 0 1,0 0-1,-1 0 1,1-1-1,4-2 0,-7 3-84,1 1-41,-1 0 79,1 1 0,-1-1 1,0 0-1,1 1 0,-1-1 1,0 0-1,0 1 0,1-1 0,-1 0 1,0 1-1,0-1 0,0 1 1,1-1-1,-1 1 0,0-1 1,0 0-1,0 1 0,0-1 1,0 1-1,0-1 0,0 1 0,0 0 1,0 13-3,0-13 16,3 53 46,14 79-1,-15-117 12,0-6-26,0 7 85,8 26 0,-9-39-99,0-1 1,0 1-1,1-1 1,-1 1-1,1-1 1,0 1 0,0-1-1,0 0 1,0 0-1,0 0 1,1-1-1,0 1 1,4 4-1,-6-7-16,-1 1-1,1-1 0,0 0 0,0 1 0,-1-1 1,1 0-1,0 0 0,-1 1 0,1-1 1,0 0-1,0 0 0,-1 0 0,1 0 0,0 0 1,0 0-1,0 0 0,-1 0 0,1 0 0,0 0 1,0-1-1,-1 1 0,1 0 0,0 0 0,-1-1 1,1 1-1,0-1 0,-1 1 0,1 0 0,1-2 1,1-1 14,-1 1 1,1-2-1,-1 1 1,5-6-1,-1 0 13,8-11 5,84-107 94,-81 107-111,1 1-1,1 0 0,42-31 1,-25 30 257,-34 20-53,-2 1-149,2 1-90,-1 1 1,-1-1 0,1 1 0,0-1 0,0 1-1,-1-1 1,0 1 0,1-1 0,-1 1-1,0 0 1,-1 4 0,-6 33 207,3-16-253,-3 18 64,2-17 146,-2 49 0,10-75-80,5-2-58,-1-1 0,1 0 1,-1 0-1,0 0 0,9-8 0,34-31-20,-16 14-4,72-50-13,-105 78 29,5-3-1,-1 0-17,1 0 0,0 0 0,0 0-1,0 1 1,0 0 0,8-3 0,-13 6 6,0 0 1,-1 0 0,1 0 0,0 0-1,-1 1 1,1-1 0,-1 0-1,1 0 1,-1 0 0,1 1 0,0-1-1,-1 0 1,1 1 0,-1-1-1,1 1 1,-1-1 0,1 0 0,-1 1-1,0-1 1,1 1 0,-1-1-1,0 1 1,1-1 0,-1 1 0,0 0-1,1-1 1,-1 1 0,0-1-1,0 1 1,0-1 0,0 1 0,1 0-1,-1-1 1,0 1 0,0 0-1,0-1 1,0 1 0,-1 0 0,1 32-135,0-24 210,0 114 87,0-119-146,1 0 0,-1 0 1,1 0-1,0 0 0,0 0 0,0 0 0,4 7 0,-5-10-10,0-1 0,1 1 0,-1 0 0,0 0 0,1-1 0,-1 1 0,1 0 0,-1-1 0,1 1 0,-1 0 0,1-1 0,-1 1 0,1-1 0,0 1 0,-1-1 0,1 1 0,0-1 0,-1 1 0,1-1 0,0 0 0,0 1 0,-1-1 0,1 0 0,0 0 0,0 0 0,0 0 0,-1 1 0,1-1 0,0 0 0,0 0 0,0-1 0,-1 1 0,1 0 0,0 0 0,0 0 0,0 0 0,-1-1 0,1 1 0,0 0 0,0-1 0,-1 1 0,1 0 0,0-1 0,-1 1 0,2-2 0,8-7 49,0-2 0,0 1 0,-1-1 1,10-16-1,3-3-12,68-71-207,-50 58 187,-38 41-49,-1 2 22,-1 0 0,1-1 0,-1 1 0,1 0 0,-1-1 0,1 1 0,-1-1 1,1 1-1,-1-1 0,0 1 0,1-1 0,-1 1 0,0-1 0,1 1 0,-1-1 0,0 1 0,0-1 0,1 1 0,-1-1 0,0 0 0,0 1 0,0-1 0,0 1 0,0-1 0,0 0 0,0 1 0,0-1 0,0 1 1,0-1-1,0 0 0,0 1 0,-1-2 0,0 2-4,0 0 0,0 0 0,0 0 0,0 1 0,0-1 0,1 0 0,-1 0 0,0 1 0,0-1 0,0 1 0,0-1 1,0 0-1,1 1 0,-1 0 0,0-1 0,0 1 0,1-1 0,-1 1 0,0 1 0,-10 10-54,1 0-1,1 1 1,0 0 0,1 0-1,-8 19 1,-18 54 129,33-81-56,-3 6 59,1 0 0,0 0 0,1 1 0,-1 22 0,3-34-60,0 0 0,0 0 1,0 0-1,0 1 0,0-1 0,1 0 1,-1 0-1,0 0 0,0 0 0,0 0 1,0 0-1,1 0 0,-1 0 0,0 0 1,0 0-1,0 0 0,1 0 0,-1 0 1,0 0-1,0 0 0,0 0 0,0 0 1,1 0-1,-1 0 0,0 0 0,0 0 1,0 0-1,0-1 0,1 1 0,-1 0 1,0 0-1,0 0 0,0 0 1,0 0-1,0 0 0,0 0 0,1-1 1,-1 1-1,0 0 0,0 0 0,8-6 18,10-14 30,17-24 0,-22 26-126,1 0 0,31-28 1,-37 38 64,-7 7 10,-1 1 0,0 0 0,0-1 0,1 1 0,-1 0 0,0-1 0,1 1 0,-1 0 0,0-1 0,1 1-1,-1 0 1,0 0 0,1-1 0,-1 1 0,1 0 0,-1 0 0,1 0 0,-1 0 0,0-1 0,1 1 0,1 16 0,-4 24-163,-2-1-1,-13 56 1,13-77 157,-4 18 48,-25 65-1,-23 32 157,14-39-58,41-92-138,-40 93 63,31-75-32,-1 0 0,-21 29 0,29-46-35,1 0 0,-1 0 0,0 0 1,-1 0-1,1 0 0,0 0 0,-1-1 1,0 0-1,1 1 0,-5 0 0,5-2-13,1 0-1,0 0 0,0-1 0,0 1 0,-1-1 0,1 0 1,0 1-1,-1-1 0,1 0 0,0 0 0,-1-1 0,1 1 1,0 0-1,0-1 0,-1 0 0,1 1 0,0-1 0,0 0 1,-4-2-1,-3-3-80,0-1 0,1 0 0,0 0 0,0-1 0,1 0 0,-7-9 0,-3-6-51,-15-28 0,26 41 163,1 1 0,0-1 0,0 0 0,1 0 0,1-1 0,-4-16 0,6 25 23,1 0-1,0 1 1,0-1-1,1 0 1,-1 0-1,0 1 1,0-1-1,1 0 1,-1 1-1,1-1 1,0 0-1,-1 1 1,1-1-1,0 1 1,0-1-1,2-2 1,0 2-18,-1-1 1,1 0 0,0 1 0,0 0 0,0-1 0,1 1 0,4-2 0,3 0-6,-1-1-1,1 2 0,0 0 1,16-3-1,-5 4 52,0 1-1,1 1 1,-1 0-1,36 7 0,40 1 290,-60-8-1067,-30 0-3342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05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57 10464,'-42'-40'3872,"29"36"-3008,8-4-224,10 8-1344,-5-5 256,10 5-2464,3 0-1376,27 8 2400,18 1-1408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1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1054 3072,'-1'0'68,"1"0"0,0 0-1,-1 0 1,1 0 0,0 0 0,-1 1 0,1-1-1,0 0 1,-1 0 0,1 0 0,0 0 0,0 0-1,-1 1 1,1-1 0,0 0 0,0 0 0,-1 1-1,1-1 1,0 0 0,0 0 0,0 1 0,-1-1-1,1 0 1,0 1 0,0-1 0,0 0 0,0 0-1,0 1 1,0-1 0,-1 0 0,1 1 0,0-1-1,0 0 1,0 1 0,0-1 0,0 0 0,0 1-1,1-1 1,-1 0 0,0 1 0,0-1 0,0 0-1,0 1 1,0-1 0,0 0 0,1 1 0,0 7 1422,-1-6-1243,0 0 0,0 0-1,1 0 1,-1 0 0,1 0-1,0 0 1,0-1 0,-1 1 0,1 0-1,0 0 1,0-1 0,1 1-1,-1 0 1,0-1 0,1 1 0,-1-1-1,0 0 1,1 1 0,0-1 0,-1 0-1,1 0 1,0 0 0,-1 0-1,1 0 1,0-1 0,0 1 0,0 0-1,0-1 1,0 1 0,0-1 0,0 0-1,0 0 1,0 0 0,0 0-1,0 0 1,0 0 0,0 0 0,0-1-1,0 1 1,0-1 0,2-1-1,4-2-39,0 0 0,-1-1 0,0 0 0,0-1-1,0 0 1,-1 0 0,0 0 0,0-1-1,0 1 1,-1-2 0,6-9 0,5-12 372,20-53 0,-15 31-187,11-25 205,27-55 134,-55 123-639,1 0 0,0 0-1,1 1 1,9-10 0,-9 9-118,-3 5 460,3 10-170,-4-3-248,0-1-1,-1 1 1,1 0 0,-1 0 0,1 0-1,-1 0 1,0 0 0,0 5-1,2 38 43,-3-22-54,2 7 53,-3-1 0,0 0 1,-2 1-1,-2-1 0,0 0 1,-3-1-1,-11 34 0,16-57 23,1 0 0,-2-1 0,1 1 0,-1-1 0,0 0 0,0 0 0,-1 0 0,1 0 0,-1-1 0,-7 5 0,10-8-109,0 0 0,0-1 0,0 1 0,0-1 0,0 1 0,-1-1 0,1 0-1,-1 0 1,1 0 0,-1 0 0,1-1 0,-1 1 0,0-1 0,1 1 0,-1-1 0,1 0 0,-1 0 0,0 0 0,1-1 0,-1 1 0,0 0 0,1-1-1,-1 0 1,1 0 0,-1 0 0,1 0 0,-1 0 0,1 0 0,0 0 0,-4-3 0,1-1-23,0 0 0,0 0 0,0 0 1,1 0-1,-1-1 0,1 1 0,1-1 0,-1 0 0,-2-7 1,1 3-27,1-1 0,1 0 1,-1 1-1,-2-21 0,5 25 21,0 1 0,1-1 0,0 1 0,0-1 0,0 1-1,2-10 1,-2 14 52,0 1 1,1 0-1,-1-1 0,0 1 0,0 0 0,1 0 1,-1-1-1,0 1 0,1 0 0,-1 0 0,0-1 1,1 1-1,-1 0 0,0 0 0,1 0 0,-1 0 0,0-1 1,1 1-1,-1 0 0,1 0 0,-1 0 0,0 0 1,1 0-1,-1 0 0,1 0 0,-1 0 0,0 0 0,1 0 1,-1 0-1,1 1 0,-1-1 0,0 0 0,1 0 1,-1 0-1,14 7-216,39 28 383,-25-16 100,0-1 1,37 17-1,26 8 549,-88-42-774,0 0 0,1 1 1,-1-2-1,0 1 0,1 0 1,-1-1-1,0 1 0,1-1 1,-1 0-1,1 0 0,-1 0 0,0-1 1,1 1-1,-1-1 0,1 0 1,-1 0-1,0 0 0,0 0 0,0 0 1,0-1-1,1 0 0,-2 1 1,1-1-1,0 0 0,0-1 1,-1 1-1,1 0 0,-1-1 0,0 1 1,1-1-1,2-5 0,4-6-16,-1-1 0,-1 0 0,0 0 0,-1-1 0,3-16 0,-8 29-17,16-49 58,17-59 132,-31 100-259,-5 18-90,-5 23 135,-19 167 126,14-98-160,-3 13 55,0-18 147,-5 27-24,11-41 633,19-146-665,7-36 19,12-62-281,5-19 231,-24 142-97,2 1-1,24-56 0,-29 80 21,1 2-1,0-1 1,1 1-1,1 1 0,0-1 1,1 2-1,0-1 1,1 2-1,19-16 1,-30 26 9,0 0 0,1 0 1,-1 0-1,1 0 0,-1 0 1,1 0-1,-1 1 0,1-1 1,0 1-1,-1-1 0,1 1 1,0-1-1,-1 1 0,1 0 1,0 0-1,0 0 0,-1 0 1,1 0-1,0 0 0,0 0 1,2 1-1,-2 0 8,-1 0 0,0 0 0,1 0 0,-1 0 0,0 0 0,0 0 0,0 1 0,0-1 0,0 0 1,0 1-1,0-1 0,0 0 0,0 1 0,-1-1 0,1 1 0,-1-1 0,1 1 0,-1 0 0,1-1 0,-1 1 0,0-1 0,0 3 0,0 10 26,0 0 1,-1 0-1,-1 0 0,0 0 0,-1 0 0,-7 21 1,5-19-27,-1 5 33,-1 0-1,-1 0 1,-1-1 0,-1 0-1,0-1 1,-2 0-1,0-1 1,-1 0 0,-15 16-1,26-32-52,0 0 0,0-1 0,0 1 0,0-1 0,0 1 1,0-1-1,-1 0 0,1 0 0,0 0 0,0 0 0,-1 0 0,1-1 0,-1 1 0,1-1 0,-1 1 0,1-1 0,-1 0 0,1 0 0,-4-1 0,5 1-93,1 0 91,0 0 0,0-1-1,0 1 1,0-1 0,0 1-1,1-1 1,-1 1 0,0 0-1,0-1 1,0 1 0,1-1-1,-1 1 1,0 0 0,1-1-1,-1 1 1,0 0 0,1-1-1,-1 1 1,0 0 0,1 0-1,-1-1 1,1 1 0,31-12 26,1 1 0,40-8 0,-6 1-127,-42 11 132,1-2 0,-2 0 0,0-2 0,0 0 0,-1-2 0,28-19 0,-4-6 6,-2-3 0,-2-1 0,75-94 0,-102 114-16,-1-1 1,-1-1-1,-1 0 1,-1-1 0,16-49-1,26-136 461,-49 186-366,2-11-135,-1 0-1,3-66 0,-9 101 42,1 0-1,-1-1 1,0 1 0,0 0-1,0 0 1,0-1 0,0 1-1,0 0 1,0 0 0,0 0-1,0-1 1,0 1 0,0 0-1,0 0 1,0-1 0,0 1-1,0 0 1,0 0 0,-1 0-1,1-1 1,0 1 0,0 0-1,0 0 1,0 0 0,0-1-1,0 1 1,-1 0 0,1 0-1,0 0 1,0 0 0,0 0-1,0-1 1,-1 1 0,1 0-1,0 0 1,0 0 0,0 0-1,-1 0 1,1 0 0,-8 6 46,-7 16-68,2 8-75,1 1-1,-15 63 1,16-49 156,-49 157 554,-24 93-236,71-233-348,-6 27 260,17-80-208,-3 7 186,4-15-164,0-11-78,3-16-195,1 1 0,1-1 0,1 1 0,2 0 0,12-34 0,-15 50 137,0 0-1,1 0 1,0 0-1,0 0 1,0 1-1,1 0 1,1 0-1,-1 1 1,15-13-1,-20 19 31,0 1 0,0-1 1,-1 1-1,1-1 0,0 1 0,0-1 0,0 1 0,0 0 0,0-1 0,0 1 1,-1 0-1,1 0 0,0 0 0,0 0 0,0 0 0,0 0 0,0 0 1,0 0-1,0 0 0,0 0 0,0 0 0,0 1 0,0-1 0,0 0 0,0 1 1,0-1-1,-1 0 0,1 1 0,0-1 0,0 1 0,0 0 0,-1-1 1,1 1-1,0-1 0,-1 1 0,1 0 0,0 0 0,-1-1 0,1 3 1,3 2 50,-1 0 0,0 1 0,0-1 0,4 11 0,2 14 1,-1 0 0,5 36 0,7 27-51,-17-82 37,1 1 1,0 0-1,1-1 0,0 0 1,1 0-1,13 19 0,-17-27-22,0 0 0,1 0 0,-1-1 0,1 1 0,0-1 0,0 1 0,0-1 0,0 0-1,0 0 1,1 0 0,-1-1 0,0 1 0,1-1 0,0 0 0,-1 0 0,1 0 0,0 0-1,-1-1 1,1 1 0,0-1 0,-1 0 0,1 0 0,0-1 0,0 1 0,-1-1 0,6-1-1,0 0-13,0-2-1,0 1 0,-1-1 1,1-1-1,-1 0 0,0 0 1,0 0-1,-1-1 0,1 0 1,-1-1-1,0 0 0,-1 0 1,10-13-1,3-9-97,-1-1 0,21-45 0,-25 46 55,-12 25 21,5-10 57,0 0 1,6-21-1,-12 32-48,0 0 1,-1-1 0,1 1-1,0 0 1,-1 0-1,0 0 1,0-1 0,0 1-1,0 0 1,0 0 0,-1-1-1,1 1 1,-1 0 0,0 0-1,0 0 1,0 0-1,-3-5 1,3 7 7,1 0 0,-1 0 1,0 1-1,1-1 0,-1 0 0,0 1 0,0-1 0,0 1 0,1-1 1,-1 1-1,0-1 0,0 1 0,0 0 0,0 0 0,0-1 0,0 1 1,0 0-1,0 0 0,0 0 0,0 0 0,0 0 0,0 0 0,0 0 1,0 0-1,0 0 0,0 0 0,0 1 0,0-1 0,0 0 0,1 1 1,-3 0-1,-1 1-14,0 0 1,0 1-1,0-1 1,0 1-1,-4 3 0,2 0 28,1 0 0,0 0 0,0 0 0,0 1-1,1-1 1,0 1 0,0 0 0,1 0-1,0 1 1,0-1 0,1 1 0,0-1 0,0 1-1,1 0 1,0 0 0,0 12 0,0-4 5,2-1 1,0 1 0,1 0-1,1-1 1,0 1 0,1-1-1,7 20 1,-7-26 8,0 0 0,1 0 0,-1 0 0,2-1 0,-1 0-1,1 0 1,0 0 0,10 9 0,-13-15-16,-1 0 0,0 0 0,0-1 1,1 1-1,-1-1 0,0 0 0,1 1 0,0-1 0,-1 0 0,1-1 0,0 1 0,-1 0 0,1-1 0,4 1 1,-5-2-4,1 1 0,0 0-1,-1-1 1,1 0 0,0 1 0,-1-1 0,1 0 0,-1-1 0,1 1 0,-1 0 0,1-1 0,-1 1 0,0-1 0,0 0 0,0 0 0,0 0 0,2-2 0,5-6 20,-1 0 0,-1-1-1,0 0 1,9-18 0,17-50 43,-8 18-136,-16 37 55,0 0-1,-1 0 0,5-31 1,-13 42 143,0 12-116,0 0-1,0 0 0,0 0 0,0 0 0,0 0 0,0 0 1,0 0-1,0 0 0,1 0 0,-1 0 0,0 0 1,0 0-1,1 0 0,-1 0 0,1 0 0,-1 0 1,1 1-1,-1-1 0,1-1 0,6-4-133,-7 5 120,1 0-1,0 1 0,0-1 1,-1 0-1,1 0 0,0 1 1,0-1-1,0 1 0,0-1 1,0 1-1,0-1 0,0 1 1,0-1-1,0 1 0,0 0 0,2-1 1,12 0-39,0 0 0,24 2-1,-10-1 98,-12 1-62,0 0 1,1 2-1,-1-1 1,0 2 0,18 6-1,-32-9 12,0 0 0,-1 1 0,1-1 1,-1 0-1,1 1 0,-1 0 0,0-1 0,1 1 0,-1 0 0,0 0 0,0 0 0,0 1 1,-1-1-1,1 0 0,0 1 0,-1-1 0,0 1 0,1-1 0,-1 1 0,0 0 0,0-1 1,-1 1-1,1 0 0,-1 0 0,1 3 0,0 8 48,0 1 1,-1-1-1,-4 28 1,2-18 92,0 6-93,2 39 1,0-62-42,1 1 0,0 0 0,0-1 0,1 1 1,0 0-1,1-1 0,-1 0 0,1 1 0,0-1 0,7 10 0,-9-16-6,0 0 0,0 0 0,0 0-1,0 0 1,0 0 0,0-1-1,0 1 1,1 0 0,-1 0-1,0-1 1,0 1 0,1-1-1,-1 1 1,0-1 0,1 0 0,-1 1-1,0-1 1,1 0 0,-1 0-1,1 0 1,-1 0 0,0 0-1,1 0 1,-1 0 0,1-1-1,-1 1 1,0 0 0,1-1 0,-1 1-1,0-1 1,2-1 0,2 0 34,0-1 1,0 0-1,0 0 1,0 0-1,-1-1 1,7-6-1,6-11-50,-1 0-1,0-2 0,24-46 0,-14 21 7,-4 9 12,15-25 305,-32 52-475,-5 10-61,-1 8 117,-4 25 191,0-8-36,1 1 0,0 28 0,4-28-99,1 32 76,-1-50-9,1-1 1,0 1 0,0-1 0,1 1 0,0-1 0,0 0 0,4 9 0,-6-13-15,1-1 1,-1 1 0,1 0-1,-1-1 1,1 1 0,-1 0 0,1-1-1,-1 1 1,1 0 0,0-1-1,-1 1 1,1-1 0,0 1-1,0-1 1,-1 0 0,1 1-1,0-1 1,0 0 0,0 1-1,-1-1 1,1 0 0,0 0 0,0 0-1,0 0 1,0 0 0,-1 0-1,1 0 1,0 0 0,0 0-1,0 0 1,0 0 0,0 0-1,-1-1 1,1 1 0,0 0-1,0-1 1,0 1 0,-1-1 0,1 1-1,0-1 1,-1 1 0,2-2-1,4-2 31,0-1-1,-1-1 0,0 1 0,5-7 0,-3 3-77,111-109-40,-96 100 139,0 1-1,1 0 1,47-24-1,6 1-306,-139 69 95,45-17 158,-1 1 0,2 1 0,0 1 1,1 0-1,0 1 0,-19 25 0,26-28-3,0 1 0,1 0 0,0 0 0,1 0 0,1 1 0,0 0 0,1 0 0,0 0-1,-3 29 1,7-42 7,1 0 0,0 0 0,0 0-1,0 1 1,0-1 0,0 0 0,0 0 0,0 0-1,1 0 1,-1 0 0,1 0 0,-1 0-1,1 0 1,0-1 0,0 1 0,0 0-1,0 0 1,0 0 0,0-1 0,0 1-1,1-1 1,-1 1 0,0-1 0,1 1 0,0-1-1,-1 0 1,1 0 0,0 1 0,-1-1-1,1-1 1,0 1 0,0 0 0,0 0-1,0-1 1,0 1 0,0-1 0,0 1-1,0-1 1,0 0 0,4 0 0,5-2-2,-1 0 1,1 0-1,-1-1 0,0 0 1,19-10-1,-6 3 27,8-3-46,-1 0 1,-1-3 0,27-18-1,-4-3-26,-2-2-1,50-52 0,-29 27 297,-71 64-260,0 0-1,0 0 1,0 0 0,0 0 0,0 0-1,0 0 1,0 0 0,0 0 0,0 0 0,0 0-1,0 0 1,-1 0 0,1 0 0,0 0 0,0-1-1,0 1 1,0 0 0,0 0 0,0 0-1,0 0 1,0 0 0,0 0 0,0 0 0,0 0-1,0 0 1,0 0 0,0 0 0,0 0 0,0 0-1,0 0 1,0-1 0,0 1 0,0 0-1,0 0 1,0 0 0,0 0 0,0 0 0,0 0-1,0 0 1,0 0 0,0 0 0,0 0 0,0 0-1,0 0 1,0 0 0,0-1 0,0 1 0,0 0-1,0 0 1,0 0 0,0 0 0,0 0-1,0 0 1,0 0 0,1 0 0,-1 0 0,0 0-1,0 0 1,0 0 0,0 0 0,0 0 0,0 0-1,-7 4-108,-5 15 65,-1 1 0,-12 31 0,12-24 21,-39 68-151,-11 24 436,57-101-216,6-18-42,0 1 0,0-1 1,0 0-1,0 0 1,0 1-1,0-1 1,0 0-1,0 1 1,0-1-1,0 0 1,0 0-1,0 1 1,0-1-1,0 0 0,0 0 1,0 1-1,0-1 1,0 0-1,0 0 1,0 1-1,1-1 1,-1 0-1,0 0 1,0 1-1,0-1 1,0 0-1,1 0 0,-1 0 1,0 0-1,0 1 1,0-1-1,1 0 1,-1 0-1,0 0 1,0 0-1,1 0 1,-1 0-1,0 1 1,0-1-1,1 0 0,-1 0 1,0 0-1,0 0 1,1 0-1,-1 0 1,0 0-1,0 0 1,1 0-1,-1 0 1,0 0-1,1 0 1,-1-1-1,0 1 1,0 0-1,1 0 0,-1 0 1,0 0-1,0 0 1,0 0-1,1-1 1,5-2-23,0-1 1,0 1-1,-1-1 1,1 0-1,-1-1 1,0 0-1,0 1 1,-1-2 0,1 1-1,-1 0 1,0-1-1,5-10 1,3-8-178,16-47 0,-28 71 198,15-43-13,16-43-52,-30 84 68,1-2 13,0 0 0,0 0 0,-1 0 0,1 0 1,-1-1-1,0 1 0,0-8 0,-2 10-284,-1 5 223,-2 6 212,1 10-97,1 1 0,1 28 1,1-26-123,1 0 1,0-1-1,9 37 1,-9-51 66,1-2 0,-1 1 1,1 0-1,1 0 1,-1-1-1,1 1 1,0-1-1,0 1 0,1-1 1,0 0-1,0-1 1,0 1-1,0-1 1,1 0-1,-1 0 0,1 0 1,0 0-1,6 2 1,-7-4 4,0-1 1,-1 0-1,1 0 1,0 0-1,0 0 1,0-1-1,0 0 1,0 0-1,0 0 0,0 0 1,0-1-1,0 1 1,0-1-1,5-2 1,5 1-24,0-2-11,0 0 0,0-1 0,-1 0 0,1-1 0,-1-1 0,0 0 0,-1 0 0,1-2 0,17-15 0,9-11 120,45-53 0,-77 80-101,94-113-132,-87 101 90,-1-1 1,-1 0 0,0 0-1,12-35 1,-11 17 112,-1 0-1,-2-1 1,9-68 0,-16 80-74,-1 21 0,-1 1 0,0-1 1,-1 0-1,0 0 0,0 0 1,0 0-1,-1 0 1,0 0-1,0 0 0,-3-7 1,4 13-2,0 1 0,0 0 1,0 0-1,0 0 0,0 0 1,0 0-1,0-1 0,0 1 1,-1 0-1,1 0 0,0 0 1,0 0-1,0 0 0,0-1 0,0 1 1,0 0-1,0 0 0,0 0 1,-1 0-1,1 0 0,0 0 1,0 0-1,0 0 0,0 0 1,0 0-1,-1-1 0,1 1 1,0 0-1,0 0 0,0 0 0,0 0 1,-1 0-1,1 0 0,0 0 1,0 0-1,0 0 0,0 0 1,-1 0-1,1 0 0,0 1 1,0-1-1,0 0 0,0 0 1,0 0-1,-1 0 0,1 0 1,0 0-1,0 0 0,0 0 0,0 0 1,0 1-1,-8 7-4,7-6-3,-9 15-58,1-1 0,-11 26 0,2-2 41,-66 111 216,74-134-168,2 1-1,0 1 0,0 0 0,2 0 0,0 0 0,2 0 0,0 1 0,1 0 0,1 0 1,1 0-1,2 37 0,1-31-14,2 0 1,0 0-1,2 0 1,1-1-1,1 0 1,1 0-1,1-1 1,20 36-1,-23-49-193,0 0 0,1-1-1,15 16 1,-17-20-784,0-1 0,12 8-1,-14-10-94,0-1-1,-1 0 0,1 0 1,1-1-1,-1 1 0,5 0 0,-8-1 670,-1-1 234,0 0-1,1 0 0,-1 0 1,0 0-1,1 0 0,-1 1 1,0-1-1,1 0 0,-1 0 1,0 0-1,1 0 0,-1 0 1,1 0-1,-1 0 1,0 0-1,1 0 0,-1-1 1,0 1-1,1 0 0,-1 0 1,0 0-1,1 0 0,-1 0 1,0-1-1,0 1 0,1 0 1,-1 0-1,0 0 1,1-1-1,-1 1 0,0 0 1,0 0-1,0-1 0,1 1 1,-1 0-1,0-1 0,0 1 1,0 0-1,0-1 0,1 1 1,-1 0-1,0-1 0,0 1 1,0 0-1,0-1 1,0 1-1,0 0 0,0-1 1,0 0-1,0-23-3188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10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135 177 11648,'-98'-52'4288,"79"41"-3329,6-6-255,8 14-1951,10-5 543,3-9-1184,16 2 1056,24-2-4480,46-3 2944,9 4-832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2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44 3648,'9'-5'10973,"-10"11"-7467,-1 5-3192,-9 22-1,7-21-312,-5 24 1,3 1 223,-2 61-1,7-85-205,2 1-1,0-1 0,0 0 0,1 0 0,1 1 1,0-2-1,1 1 0,6 13 0,-9-23 34,0-1 0,0 1 0,1 0 0,-1-1 0,1 1 0,0-1 0,0 0 0,0 1 0,0-1 0,0 0 0,0 0 0,0 0 0,1-1 0,-1 1 0,3 1-1,-3-3-5,0 1-1,0-1 0,0 1 0,-1-1 0,1 0 0,0 0 0,0 0 1,0 0-1,0 0 0,-1 0 0,1-1 0,0 1 0,0-1 0,0 1 0,-1-1 1,1 1-1,0-1 0,-1 0 0,1 0 0,0 0 0,-1 0 0,1 0 1,1-3-1,4-1 45,-1-2 1,0 1-1,0-1 1,-1 0-1,0 0 1,5-8-1,23-51 153,-21 40-239,73-152 209,-74 150-111,-6 13-289,-3 13-104,-3 4-186,-2 22 503,0 1 0,2 41-1,1-55-17,0 11 131,0-1-1,2 1 1,0-1 0,7 24-1,-9-44-106,0 0 1,0 0-1,1 0 0,-1 0 0,0 0 0,1 0 0,-1-1 1,0 1-1,1 0 0,-1 0 0,1 0 0,0 0 0,-1-1 0,1 1 1,0 0-1,-1-1 0,1 1 0,0 0 0,0-1 0,-1 1 0,1-1 1,2 1-1,-2-1 6,0 0-1,0 0 1,0 0 0,0 0 0,0 0 0,0 0 0,0-1 0,0 1-1,-1 0 1,1-1 0,0 1 0,0 0 0,0-1 0,0 1 0,0-1-1,-1 0 1,1 1 0,1-2 0,3-3 100,1-2 0,-1 1 1,0 0-1,4-8 0,-8 13-144,88-146 284,-30 32-252,-55 107 45,-4 7-108,0 0 1,1-1-1,-1 1 1,1 0-1,-1 0 0,1 0 1,-1 1-1,1-1 1,-1 0-1,1 0 1,0 0-1,-1 0 1,1 0-1,0 1 0,0-1 1,0 0-1,0 1 1,0-1-1,0 1 1,0-1-1,0 1 0,0-1 1,0 1-1,0 0 1,0-1-1,0 1 1,0 0-1,0 0 1,0 0-1,0 0 0,0 0 1,2 0-1,87 1-99,129 18 0,-139-13 163,-79-6 117,-6 14-107,-1-7-76,0 0-1,0 0 1,-11 7-1,-7 7-47,-2 6 66,0 1-1,2 1 1,1 1 0,1 1-1,-26 50 1,44-74 34,1 0 1,0 0-1,0 0 0,1 0 1,0 0-1,0 0 0,1 0 1,0 1-1,0-1 0,1 1 1,0 14-1,0-21 12,0 0 1,0 0-1,0 0 1,1 0-1,-1 0 1,0 0-1,0 0 1,1-1-1,-1 1 1,0 0-1,1 0 1,-1 0-1,1 0 1,0 0-1,-1-1 1,1 1-1,-1 0 0,1 0 1,0-1-1,0 1 1,-1 0-1,1-1 1,0 1-1,0-1 1,0 1-1,0-1 1,0 1-1,0-1 1,0 0-1,-1 0 1,1 1-1,0-1 1,0 0-1,0 0 0,2 0 1,0 0 18,-1-1 0,1 0-1,-1 1 1,0-1 0,1 0 0,-1 0 0,0 0 0,0-1-1,1 1 1,-1-1 0,0 1 0,0-1 0,1-2 0,6-5 41,-1-2 1,0 1 0,-1-1 0,0-1 0,7-16-1,-3 8-39,26-68 2,-27 59-179,18-32 0,-8 24-882,-20 37 1002,0 0 1,0 0-1,0 0 0,0 0 1,0 0-1,0 0 0,0 0 1,0 1-1,0-1 0,0 0 0,1 0 1,-1 0-1,0 0 0,0 0 1,0 0-1,0 0 0,0 0 1,0 0-1,0 0 0,0 0 1,0 0-1,0 0 0,0 0 1,0 0-1,0 0 0,0 0 1,1 0-1,-1 0 0,0 0 1,0 0-1,0 0 0,0 0 1,0 0-1,0 0 0,0 0 1,0 0-1,0 0 0,0 0 1,0 0-1,0 0 0,0 0 0,0 0 1,1 0-1,-1 0 0,0 0 1,0 0-1,0 0 0,0 0 1,0 0-1,0-1 0,0 1 1,0 0-1,0 0 0,0 0 1,0 0-1,0 0 0,0 0 1,0 0-1,0 0 0,0 0 1,0 0-1,0 0 0,0 0 1,0 0-1,0 0 0,0-1 1,0 1-1,0 0 0,3 9-176,-1 11 146,-1 10 190,1 0 0,2 0 1,12 46-1,-12-64-80,0-1 1,1 0-1,8 15 0,-13-26-45,0 1-1,0 0 1,1-1 0,-1 1-1,0 0 1,0-1-1,1 1 1,-1-1 0,1 1-1,-1-1 1,0 1-1,1 0 1,-1-1 0,1 0-1,-1 1 1,1-1-1,0 1 1,-1-1 0,1 0-1,-1 1 1,1-1-1,0 0 1,-1 1 0,1-1-1,0 0 1,-1 0-1,1 0 1,0 0 0,-1 0-1,1 1 1,0-1-1,-1-1 1,1 1 0,0 0-1,-1 0 1,1 0-1,0 0 1,-1 0 0,1-1-1,0 1 1,-1 0-1,1 0 1,0-1 0,-1 1-1,1 0 1,-1-1-1,1 1 1,-1-1 0,1 1-1,0-1 1,3-4 98,0 1 0,-1-1 1,1 0-1,4-9 0,-5 8-70,19-34 132,28-43-395,-27 49 251,22-29 222,-38 55-359,0 0 1,0 0-1,1 1 1,16-12-1,-23 27-223,-2 9 383,-6 29 1,1-6 70,6-37-117,-6 46 54,2 0 0,4 77 0,0-124-47,0 0 1,1 0 0,-1 0 0,0-1 0,1 1 0,-1 0 0,1-1 0,-1 1 0,1 0 0,0-1 0,0 1 0,0 0 0,0-1 0,2 3 0,-2-3-9,0-1 0,-1 0 1,1 1-1,0-1 1,0 0-1,0 1 1,0-1-1,0 0 1,0 0-1,0 0 1,-1 0-1,1 0 1,0 0-1,0 0 1,0 0-1,0 0 1,0 0-1,0-1 1,0 1-1,0 0 1,-1-1-1,1 1 1,0 0-1,0-1 0,0 1 1,-1-1-1,1 0 1,0 1-1,-1-1 1,1 1-1,1-2 1,20-18 167,29-33 0,-9 8-157,-19 21-10,15-14-105,1 1 1,50-36-1,-88 73 76,-1-1 0,1 1 0,0 0-1,0-1 1,0 1 0,0 0 0,-1 0 0,1 0-1,0 0 1,0-1 0,0 1 0,0 0 0,0 1 0,0-1-1,-1 0 1,1 0 0,0 0 0,0 0 0,0 1-1,0-1 1,-1 0 0,1 1 0,0-1 0,0 0-1,0 1 1,-1-1 0,1 1 0,0 0 0,-1-1 0,1 1-1,-1-1 1,1 1 0,-1 0 0,1 0 0,0 0-1,4 6-9,-1-1 0,0 1 0,3 8 0,-2-6-32,-1-3 64,-1-1-1,1 1 1,-1-1 0,1 0 0,1 0 0,-1 0-1,1-1 1,6 5 0,-9-8-4,0 1 0,0-1 0,1 0 1,-1 0-1,0 0 0,1 0 0,0 0 0,-1-1 0,1 1 0,-1-1 1,1 1-1,0-1 0,-1 0 0,1 0 0,-1 0 0,1-1 0,0 1 1,-1-1-1,1 1 0,-1-1 0,1 0 0,4-2 0,4-3 53,0-1 0,0-1 1,0 0-1,-1 0 0,0-1 0,-1 0 0,0-1 0,-1 0 1,0 0-1,13-23 0,-18 27-40,0 0-1,0 0 1,2-11 0,-5 16-42,1 0 0,-1-1 0,1 1 0,-1-1 1,0 1-1,0-1 0,0 1 0,0-1 0,0 1 1,0 0-1,0-1 0,0 1 0,0-1 0,-1 1 1,1-1-1,-1 1 0,1 0 0,-1-1 1,1 1-1,-1 0 0,-1-2 0,1 2-19,0 0-1,0 1 1,0-1-1,0 1 0,0-1 1,0 1-1,0 0 1,0 0-1,0-1 1,0 1-1,0 0 1,0 0-1,-1 0 0,1 0 1,0 0-1,0 0 1,0 0-1,0 1 1,0-1-1,0 0 1,0 0-1,0 1 1,0-1-1,0 1 0,0-1 1,0 1-1,0 0 1,-1 0-1,-3 3-16,0-1-1,1 1 1,-9 9-1,7-6 80,1 0-1,-1 1 0,1 0 1,1 0-1,-1 0 0,-4 15 1,-13 54 511,18-58-422,1 1-1,1 0 1,1 0 0,2 32 0,-1-46-108,1 0 0,-1-1-1,1 1 1,0-1 0,0 1 0,1-1 0,0 1 0,0-1 0,0 1-1,0-1 1,1 0 0,0 0 0,0-1 0,0 1 0,1 0 0,-1-1-1,1 0 1,0 0 0,0 0 0,1-1 0,-1 1 0,1-1-1,0 0 1,5 3 0,4-1-288,1 0-1,-1-1 1,1 0 0,-1-1-1,1-1 1,16 1-1,95-4-3529,-99 0 3028,50-5-3029,-62 3 1939,0 0 1,-1-1-1,19-7 0,40-25-2953,-7 1 2048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25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94 4800,'-29'-62'1792,"21"51"-1408,0-1-96,8 9-480,0-2 32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2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49 3136,'-31'-31'1184,"31"22"-928,-5 1-64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37 5632,'-32'-37'2112,"29"37"-1664,-2 0-96,13 17-3392,10 9-64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1:27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27 6304,'-32'-27'2848,"27"27"-2464,10 12-1536,9 11-2048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2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36 2080,'0'0'8762,"0"0"-8476,0 0-1,-1 1 0,1-1 1,0 0-1,-1 1 0,1-1 1,-1 0-1,1 1 0,0-1 1,-1 0-1,1 0 0,-1 0 1,1 0-1,-1 1 0,1-1 1,-1 0-1,0 0 0,-7-5 113,0 0 0,-1 0 0,1 1 0,-1 0 0,0 0 0,0 1 1,0 1-1,0-1 0,0 1 0,-12 0 0,6 2-319,0 1 1,0 1-1,0 0 1,0 1-1,1 0 1,-1 1-1,1 1 0,0 1 1,-16 7-1,16-5-65,-1-1 0,1 2 0,1 0-1,-1 0 1,-12 13 0,21-16-63,0-1 0,0 1 0,0 0 0,1 0 0,0 0 0,0 1 0,0 0 0,1-1 0,0 1 1,1 0-1,-1 1 0,2-1 0,-3 9 0,4-9 25,1 0 1,-1 0-1,1 0 0,0 0 1,1 0-1,3 10 1,-2-5 54,1 3 5,2 0 0,0-1-1,8 16 1,-7-16 32,0 1 0,7 24 0,-3 1 55,19 74-104,-25-90 65,-1 0 0,1 44 1,-5-43 68,-1 0 1,-1 0 0,-6 30-1,6-47-103,0 0 0,0 0-1,-1 0 1,0-1 0,0 1 0,-1-1-1,0 0 1,-1 0 0,1 0-1,-1-1 1,0 0 0,-1 0-1,1 0 1,-8 5 0,-11 6 132,-1-1 0,-53 24 0,22-12 13,53-27-437,-1 0-1,1 1 1,0-1-1,0 0 1,-1-1-1,1 1 1,-1-1 0,1 1-1,-1-1 1,-3 0-1,6 0 124,1 0-1,0 0 0,0 0 0,0 0 1,-1 0-1,1 0 0,0 0 0,0 0 1,0-1-1,-1 1 0,1 0 0,0 0 0,0 0 1,0 0-1,-1 0 0,1 0 0,0 0 1,0-1-1,0 1 0,0 0 0,0 0 1,-1 0-1,1 0 0,0-1 0,0 1 1,0 0-1,0 0 0,0 0 0,0-1 1,0 1-1,0 0 0,0 0 0,0 0 0,0-1 1,0 1-1,0 0 0,0 0 0,0 0 1,0-1-1,0 1 0,0 0 0,0 0 1,0 0-1,0-1 0,6-9-4506,10-1 1730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2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1200 4480,'-19'0'1445,"15"0"-885,6 9 5675,-1-8-6084,0 0 0,0 0 0,0-1 0,1 1 0,-1 0 0,0-1-1,0 1 1,1-1 0,-1 0 0,0 1 0,1-1 0,-1 0 0,1 0 0,-1 0 0,0 0 0,1 0 0,-1 0 0,0 0 0,1 0 0,-1 0 0,0-1 0,1 1 0,-1-1 0,0 1 0,1-1 0,-1 1 0,2-2 0,3-2 378,0-1 1,0 1-1,10-11 0,-13 12-452,20-21 348,-2-1 0,-1-1 1,28-47-1,68-139 44,-29 16 63,-78 175-456,5-15 83,20-72-1,-30 88-135,-1-1-1,0 1 1,-2 0 0,0-1 0,-2-24 0,0 40-32,-3-17-176,4 21 174,0 0-1,0 1 0,-1-1 1,1 1-1,0-1 0,-1 1 0,1-1 1,0 1-1,-1-1 0,1 1 1,0 0-1,-1-1 0,1 1 1,-1 0-1,1-1 0,-1 1 0,1 0 1,-1-1-1,1 1 0,-1 0 1,1 0-1,-1-1 0,0 1 1,1 0-1,-1 0 0,1 0 1,-1 0-1,1 0 0,-1 0 0,0 0 1,1 0-1,-1 0 0,1 0 1,-2 0-1,-1 2-48,0-1 0,1 0 0,-1 1 0,0-1 0,0 1-1,1 0 1,-1 0 0,1 0 0,-1 0 0,1 0 0,0 0 0,-3 4 0,-22 33-140,16-19 175,0 1 1,2 0 0,0 1-1,1 0 1,2 0-1,0 1 1,1 0 0,-3 33-1,6-27 67,2-1 0,0 1 0,2-1 0,1 0 0,1 0 0,12 42 0,-13-59 29,1 1-1,1-1 0,0 0 1,0 0-1,8 11 0,-9-16 20,0-1-1,0 0 0,0 0 0,1-1 1,0 1-1,0-1 0,0 0 1,0 0-1,0-1 0,1 0 0,6 3 1,-9-4-41,1-1 0,-1 0 0,1 0 0,0-1 0,0 1 0,0-1 1,-1 0-1,1 0 0,0 0 0,0 0 0,0-1 0,-1 1 0,1-1 1,0 0-1,-1 0 0,1-1 0,0 1 0,-1-1 0,0 0 0,7-3 1,-1-2 10,0 0 1,0-1 0,0 1 0,-1-1 0,12-16 0,13-22 162,-3-3 0,47-97 0,-24 42-23,-22 43-111,43-119 1,-4-72-365,-67 228 272,-5 15-27,2 9 26,0-1 0,0 1 1,-1 0-1,1 0 0,0 0 1,0 0-1,0 0 0,-1 0 0,1 0 1,0 0-1,0 1 0,0-1 1,-1 0-1,1 0 0,0 0 1,0 0-1,0 0 0,-1 0 1,1 0-1,0 0 0,0 0 0,0 1 1,0-1-1,-1 0 0,1 0 1,0 0-1,0 0 0,0 0 1,0 1-1,0-1 0,0 0 0,0 0 1,-1 0-1,1 1 0,0-1 1,0 0-1,0 0 0,0 0 1,0 1-1,-8 14-58,1 0 0,1 0 0,0 0 0,-7 32-1,0 0 22,-73 241 561,19 7-203,54-239 73,14-46 143,-1-10-527,0 0 0,0 0 1,0 0-1,0 0 0,0 0 0,0 0 1,0-1-1,0 1 0,0 0 0,0 0 0,0 0 1,0 0-1,0 0 0,0 0 0,0 0 1,1 0-1,-1 0 0,0 0 0,0 0 0,0 0 1,0 0-1,0 0 0,0 0 0,0 0 0,0 0 1,0 0-1,0 0 0,0 0 0,0 0 1,0 0-1,0 0 0,0 0 0,0 0 0,1 0 1,-1 0-1,0 0 0,0 0 0,0 0 1,0 0-1,0 0 0,0 0 0,0 0 0,0 0 1,0 0-1,0 0 0,0 0 0,0 0 1,0 0-1,0 0 0,0 0 0,0 0 0,0 0 1,0 0-1,1 0 0,-1 0 0,0 0 1,0 0-1,0 0 0,0 1 0,1-8 112,6-19 79,0 0 0,17-39 1,-5 21-177,-12 27-98,1 0-1,0 0 1,15-22 0,-23 38 66,0 1 0,1-1 0,-1 0 0,1 1 0,-1-1 0,1 1 1,-1-1-1,1 1 0,-1-1 0,1 1 0,-1 0 0,1-1 1,0 1-1,-1 0 0,1-1 0,-1 1 0,1 0 0,1-1 0,-1 1 1,-1 0 0,0 1 0,1-1 0,-1 0 0,0 0 0,1 0 0,-1 0 0,0 1 0,1-1 0,-1 0 0,0 0 0,1 1 0,-1-1 0,0 0 0,0 1 0,1-1-1,-1 0 1,0 0 0,0 1 0,1-1 0,-1 1 0,0-1 0,0 1 0,1 3-48,1-1 1,-1 1-1,-1 0 0,2 7 1,1 98-110,-4-81 192,1-1 0,2 1-1,1-1 1,11 50 0,-13-71 52,1 0 0,1 0 1,-1-1-1,1 1 0,6 9 0,-8-14-50,0 0 0,0 1 0,0-1 0,0 0 1,0 0-1,0 0 0,0 0 0,1 0 0,-1 0 0,0 0 0,1-1 0,-1 1 0,0 0 0,1-1 0,-1 1 0,1-1 0,-1 1 0,1-1 1,-1 0-1,1 0 0,0 0 0,-1 0 0,1 0 0,-1 0 0,1 0 0,-1 0 0,4-1 0,0-1 22,0 0 0,0 0 0,0-1 0,0 0 0,-1 0 0,1 0 1,7-7-1,27-30 92,-36 36-126,101-132 230,-29 34-442,-11 9 256,-64 93-63,1-1 0,-1 1-1,0-1 1,1 1 0,-1-1 0,1 1-1,-1 0 1,1-1 0,-1 1 0,0-1-1,1 1 1,0 0 0,-1 0 0,1-1 0,-1 1-1,1 0 1,-1 0 0,1 0 0,0-1-1,-1 1 1,1 0 0,-1 0 0,1 0-1,0 0 1,-1 0 0,1 0 0,0 0-1,0 1-14,0 0 0,0-1-1,1 1 1,-1 0-1,-1-1 1,1 1-1,0 0 1,0 0 0,0 0-1,0 0 1,0 0-1,-1 0 1,2 1-1,2 6-146,0 1 0,6 17 0,-8-20 143,43 155 141,-32-108-76,-10-41 4,1 0 0,0 0-1,10 22 1,-13-32-39,0 0-1,0 0 1,1 0 0,-1 0-1,0 0 1,1 0-1,-1 0 1,1-1 0,0 1-1,-1 0 1,1-1-1,0 1 1,0-1 0,0 0-1,0 0 1,0 0-1,1 0 1,-1 0 0,0 0-1,0 0 1,1-1 0,-1 1-1,0-1 1,1 0-1,-1 0 1,0 0 0,5 0-1,-1-1 29,-1-1-1,0 1 0,0-1 1,0-1-1,0 1 0,0 0 1,8-7-1,31-27-37,-34 27 3,138-125 112,-155 143-162,1 0-1,0 0 1,0 1-1,1 0 1,-7 17 0,-26 70-229,32-78 265,0-1 0,-3 23 0,8-35 28,0-1-1,0 1 0,1 0 0,0 0 1,0 0-1,1 0 0,0-1 0,0 1 0,0 0 1,0-1-1,4 9 0,-4-12 11,0 0 0,0-1 0,0 1 0,0-1-1,0 0 1,0 1 0,0-1 0,0 0 0,1 0 0,-1 1 0,1-1-1,-1 0 1,1 0 0,-1-1 0,1 1 0,-1 0 0,1 0 0,0-1-1,-1 1 1,1-1 0,0 1 0,0-1 0,-1 0 0,1 0 0,0 0 0,0 0-1,-1 0 1,1 0 0,0 0 0,0-1 0,2 0 0,0 0-6,0 0 0,0-1 0,-1 1 0,1-1 0,-1 0 0,1 0 0,-1 0 0,0 0 0,0-1 0,0 1 1,0-1-1,0 0 0,-1 0 0,4-4 0,5-11-51,-2 0 0,0 0-1,-1-1 1,-1 0 0,-1 0 0,0 0 0,-1-1 0,-2 0 0,0 0-1,-1 0 1,-1 0 0,-1-1 0,-3-32 0,2 47 37,0 1 0,0-1 0,-1 1 1,0-1-1,0 1 0,0 0 0,-1 0 0,-2-5 0,3 8-23,1 0 1,-1 0-1,1 0 0,-1 0 0,0 0 0,1 1 0,-1-1 0,0 1 0,0-1 0,0 1 0,-1 0 0,1-1 0,0 1 1,0 1-1,-1-1 0,1 0 0,0 0 0,-1 1 0,1-1 0,-1 1 0,-2 0 0,3 0 5,-1 0-1,1 0 1,0 0-1,0 1 1,-1-1-1,1 1 0,0-1 1,0 1-1,0 0 1,0 0-1,0 0 1,0 0-1,0 0 1,0 0-1,0 0 1,-3 3-1,4-3 11,0 1 1,0-1-1,1 1 0,-1-1 0,0 1 1,0-1-1,1 1 0,-1-1 0,1 1 0,-1 0 1,1-1-1,0 1 0,0 0 0,-1-1 1,1 1-1,0 0 0,1-1 0,-1 1 0,0 0 1,0-1-1,1 1 0,-1 0 0,1-1 1,0 3-1,1 1 26,1-1 0,-1 1 1,1-1-1,-1 1 0,1-1 0,1 0 1,-1 0-1,0 0 0,1-1 0,0 1 0,0-1 1,0 0-1,0 0 0,1 0 0,-1 0 1,1-1-1,0 0 0,-1 0 0,9 2 1,-3-1 29,0-1 0,-1 0 0,1-1 0,0 0 0,0-1 0,0 0 0,-1 0 0,1-1 0,13-3 0,-7 0 19,-1 0 1,0-1-1,0-1 0,0-1 0,18-11 1,62-48 156,-78 54-212,1-5-16,-18 17 1,0 1 0,0-1 0,0 0-1,0 0 1,0 0 0,0 0 0,0 0 0,0 0-1,0 0 1,0 0 0,0 0 0,0 0 0,0 0-1,0 0 1,0 1 0,0-1 0,0 0 0,0 0-1,0 0 1,0 0 0,0 0 0,0 0 0,0 0-1,1 0 1,-1 0 0,0 0 0,0 0 0,0 0-1,0 0 1,0 0 0,0 0 0,0 0 0,0 0-1,0 0 1,0 0 0,0 0 0,0 1 0,0-1-1,0 0 1,1 0 0,-1 0 0,0 0 0,0 0-1,0 0 1,0 0 0,0 0 0,0 0 0,0 0-1,0-1 1,0 1 0,0 0 0,0 0 0,0 0-1,1 0 1,-1 0 0,-2 9 54,2-7-38,-6 34 105,-22 165-249,26-179 136,2 0 0,3 23-1,-3-43 3,0 0 30,0 0-1,1 0 0,-1 0 1,1 0-1,-1 0 0,1 0 0,0 0 1,0 0-1,-1 0 0,1 0 0,3 3 1,-4-5-29,0 0 0,1 1 0,-1-1 0,0 0 0,1 1 0,-1-1 0,1 0 0,-1 1 0,0-1 0,1 0 0,-1 0 0,1 0 0,-1 0 0,1 1 0,-1-1 0,1 0 0,-1 0 0,1 0 0,-1 0 0,2 0 0,-2 0-1,1-1 1,0 1-1,0 0 0,0-1 1,0 1-1,-1-1 0,1 1 1,0-1-1,0 1 1,-1-1-1,1 1 0,0-1 1,-1 0-1,1 0 0,0 0 1,9-15 66,0 0 0,-2 0 0,14-36 0,-9 20-92,-10 26-21,5-14-50,1 0 0,1 0 1,0 1-1,1 1 0,19-24 0,-29 42 80,-1-1 0,0 1-1,0 0 1,0 0 0,0-1-1,1 1 1,-1 0 0,0 0-1,0-1 1,0 1 0,1 0-1,-1 0 1,0 0 0,0-1-1,1 1 1,-1 0 0,0 0-1,1 0 1,-1 0 0,0 0-1,0 0 1,1 0 0,-1 0-1,0 0 1,1-1 0,-1 1-1,0 0 1,1 1 0,-1-1-1,0 0 1,1 0 0,-1 0-1,0 0 1,0 0 0,1 0-1,-1 0 1,0 0 0,1 0-1,-1 1 1,0-1 0,0 0-1,1 0 1,-1 0 0,0 1-1,0-1 1,0 0 0,1 0-1,-1 1 1,5 15-139,-3 50-3,-3-43 134,5 37 0,-4-54 30,1 0 1,1 1-1,-1-1 0,1 0 0,0 0 0,1 0 0,0-1 1,-1 1-1,2-1 0,5 9 0,-6-10 2,1-1 0,0 1-1,1-1 1,-1 1 0,1-1 0,-1 0 0,1-1-1,0 1 1,0-1 0,0 0 0,0 0-1,0-1 1,1 0 0,-1 1 0,0-2 0,7 1-1,0 0 13,0-1 0,0 0-1,0-1 1,-1 0-1,1-1 1,17-5-1,-15 2-18,0-1 0,0 0 0,-1-1 0,0 0 0,0-1 0,0 0 0,-1-1 0,-1-1 0,0 0 0,16-17 0,-6 2-91,-2-1-1,0-1 0,27-52 1,0-21-321,-46 99 384,1 1 0,-1-1 0,0 1 0,1 0 0,-1-1-1,0 1 1,0-1 0,0 1 0,0-1 0,1 1 0,-1-1 0,0 1 0,0-1 0,0 1 0,0-1 0,0 1 0,0-1 0,0 1 0,0-2 0,-1 3-14,0-1 0,0 1 0,1 0 0,-1-1 0,1 1 0,-1-1 0,0 1 0,1 0 0,-1 0 0,1-1 0,-1 1 1,1 0-1,0 0 0,-1-1 0,1 3 0,-78 181-408,41-89 438,10-18-122,29-78 62,-1 1 0,1-1-1,-1 0 1,1 1 0,-1-1 0,1 0 0,-1 0 0,0 0 0,1 0 0,1-3 0,6-5 23,-2 0 1,1-1-1,-1 0 1,6-13-1,24-50-37,-16 28 112,-11 25-16,-8 14-64,0 1 0,1 0 0,-1-1 0,1 1 0,0 0-1,1 0 1,6-7 0,-10 12 43,0 0 0,1 0 0,-1-1 0,0 1 0,0 0 0,1 0 0,-1 0 0,0 0 0,0 0 0,1 0-1,-1 0 1,0 0 0,0 0 0,1 0 0,-1 0 0,0 0 0,0 0 0,1 0 0,-1 0 0,0 0 0,0 1 0,1-1 0,-1 0 0,0 0 0,0 0-1,0 0 1,1 0 0,-1 0 0,0 1 0,0-1 0,0 0 0,1 0 0,-1 0 0,0 1 0,0-1 0,0 0 0,0 0 0,0 0 0,0 1 0,1-1-1,-1 0 1,0 0 0,0 1 0,4 13 81,-3 13 106,-1-1 0,-5 41 0,-14 59-102,9-70-32,-37 205 367,34-205-452,-35 99 0,36-125 123,-2-1 1,0 0-1,-2-1 1,-37 49-1,50-73-99,-1 0-1,1 0 1,-1 0-1,0-1 1,0 0-1,0 0 0,0 0 1,-1 0-1,1 0 1,-1-1-1,1 0 1,-1 0-1,0 0 1,0-1-1,0 1 1,-6 0-1,10-2-4,-1 0-1,0 0 1,0 1 0,0-1-1,0-1 1,0 1-1,0 0 1,0 0 0,0-1-1,0 1 1,0-1 0,0 1-1,1-1 1,-1 0-1,0 0 1,0 0 0,1 0-1,-4-2 1,3 1-10,1-1 0,-1 1 0,0 0 0,1 0 0,-1-1 0,1 1 0,0-1 0,0 1 0,0-1 0,0 0 0,-1-4 0,0-2-8,1 1-1,1-1 1,0 0 0,0 1 0,0-1-1,1 1 1,2-11 0,3-2-34,1 0 1,9-19-1,-14 34 41,6-11-10,0 1 0,1 1 0,0 0 0,1 0 0,16-17-1,65-61-156,25-3 244,-16 26 59,22-18 152,-86 54-141,-2-1 0,-1-2 0,33-51 0,-15 16-17,46-87-1,-61 90 332,50-132-1,-31-5 704,-53 196-1024,-2 13-84,-4 22-55,-10 25-31,-37 93 0,39-113 53,-38 94 124,-49 130-152,72-180 449,23-55-136,4-19-283,0 0 0,0 0 0,0 0 0,0 0-1,0 0 1,0 0 0,0 0 0,0 0 0,0 0 0,1 0-1,-1 0 1,0 1 0,0-1 0,0 0 0,0 0-1,0 0 1,0 0 0,0 0 0,0 0 0,0 0 0,0 0-1,0 0 1,0 0 0,1 0 0,-1 0 0,0 0-1,0 0 1,0 0 0,0 0 0,0 0 0,0 0 0,0 0-1,0 0 1,0 0 0,1 0 0,-1 0 0,0 0-1,0 0 1,0 0 0,0 0 0,0 0 0,0 0-1,0 0 1,0 0 0,0 0 0,0 0 0,0 0 0,0-1-1,1 1 1,-1 0 0,0 0 0,0 0 0,0 0-1,0 0 1,0 0 0,10-12 38,60-104-259,-65 106 203,22-34-166,-25 41 159,1 0-1,-1 0 0,0 0 1,1 1-1,0-1 0,0 1 0,0-1 1,0 1-1,0 0 0,4-2 0,-5 3 15,0 1-1,-1-1 0,1 1 1,0 0-1,0 0 0,-1 0 1,1 0-1,0 0 0,0 0 1,-1 0-1,1 0 0,0 1 1,-1-1-1,1 1 0,0-1 1,-1 1-1,1 0 0,-1-1 1,1 1-1,-1 0 0,1 0 1,-1 0-1,1 0 0,-1 0 1,0 1-1,0-1 0,1 0 1,-1 1-1,1 1 0,4 5 45,-1 1-1,1 0 0,6 16 0,-9-18-51,37 91-156,-27-62-82,2 0-1,26 44 1,-28-60-1495,2 4-658,-7-4-2404,-3-3 1702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2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5312,'1'0'7768,"20"0"-2355,52-3-5096,312-57 1390,-374 57-1717,1 1 1,0 1 0,16-1-1,-26 2-348,-1 0 0,1 0-1,-1 0 1,1-1-1,-1 1 1,1 0 0,-1-1-1,0 1 1,3-2-1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2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3 2240,'-8'-3'14661,"6"4"-15157,0 0 621,1 1-1,-1-1 1,1 1 0,0 0 0,-1 0-1,1 0 1,0-1 0,-1 3 0,-8 13 645,-10 3-221,-2-1-1,-33 23 1,35-28-418,0 1 1,0 1 0,2 1-1,-18 21 1,15-10-50,2 0 0,1 1 0,-27 61 0,-27 101 211,68-179-279,-3 7 50,1 1 1,1 1-1,1-1 1,1 1-1,-1 31 1,4-44-29,0 0 1,0 0 0,1 0-1,0-1 1,1 1-1,0 0 1,0-1-1,0 1 1,1-1 0,0 0-1,0 0 1,1 0-1,0 0 1,0 0-1,1-1 1,0 0-1,9 10 1,-4-7-48,1 1-29,1 1-1,0-1 1,0-1 0,1-1-1,1 1 1,19 8 0,-5-6-7304,-16-5 4667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39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0 2400,'-6'10'14142,"-2"-8"-15047,7-2 947,0 0 1,0 1-1,0-1 0,0 0 1,0 1-1,0-1 0,0 1 1,0-1-1,0 1 1,0-1-1,0 1 0,0 0 1,0 0-1,0-1 0,-1 3 1,-11 6 154,-24 12 666,34-19-805,0-1 0,1 1 0,-1 0 0,0 0-1,1 1 1,-1-1 0,1 1 0,-3 2 0,-9 9 264,10-10-230,1 0 0,-1 0 0,1 1-1,0-1 1,0 1 0,0-1 0,0 1 0,-3 10 0,0 0 36,-5 28 0,6-20-79,-7 33 188,-6 73-1,17-69 47,-3 22-160,3-5 47,0-64-117,1 25 0,1-9 140,0-25-176,-1 0 1,1 0-1,0-1 0,0 1 0,0 0 1,1-1-1,1 5 0,-1-5 13,-1 0 0,0 1 0,0-1-1,0 0 1,0 1 0,1 6 0,3 7-41,-5-15 46,0-1 0,1 1 0,-1-1 1,1 1-1,0-1 0,-1 1 0,1-1 0,0 1 0,0-1 0,0 0 1,0 1-1,0-1 0,0 0 0,0 0 0,0 0 0,0 0 0,1 0 0,-1 0 1,0 0-1,1 0 0,-1-1 0,1 1 0,-1 0 0,1-1 0,-1 1 1,1-1-1,-1 0 0,1 0 0,0 1 0,-1-1 0,1 0 0,-1 0 1,3-1-1,47 6 7,-34-6 47,-1-1 0,0-2 0,0 1 1,0-2-1,0 0 0,24-12 0,-5 4-78,-32 11-15,129-54 237,-121 51-167,1-1-1,-1-1 0,0 0 1,0 0-1,-1-1 0,0 0 1,13-15-1,-15 12-16,0-1 1,0 1-1,-2-1 0,1-1 1,-2 1-1,1-1 0,5-24 1,-5 20 3,-4 11-40,0-1 0,0 0 0,0 1 0,-1-1 0,0 0 0,1-8 0,0-47 23,1-16 49,-3 68-60,-1 0-1,0 0 0,-1 0 0,0 0 0,-5-15 0,-2 0-19,8 19 14,-1 1-1,1-1 1,-1 1-1,-1-1 1,1 1-1,-1 0 1,0 0-1,0 0 1,0 1-1,-1-1 1,0 1-1,-7-8 1,2 6-47,-1 0 0,0 0 0,-1 0 0,0 1 0,1 1 0,-16-4 0,-71-12-11,48 11 135,32 6-204,0 2 1,0 0-1,-22 2 1,8-1-444,26 0 371,0 1 0,0-1 0,0 1 0,0 0 0,1 0 0,-1 1 0,-8 3 0,11-4-236,0-1-1,0 1 1,0 1 0,1-1 0,-1 0-1,0 0 1,0 1 0,1-1 0,-1 1-1,1-1 1,-1 1 0,1 0-1,0 0 1,0-1 0,-1 1 0,1 0-1,1 0 1,-1 0 0,-1 2 0,1 8-5152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40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3136,'0'9'17733,"18"-6"-16560,17-3-976,-7 3 4,-24-3-192,1 1 0,0 0-1,-1-1 1,1 0 0,0 0-1,0 0 1,-1-1 0,1 0 0,7-2-1,-6 1-2,1 0-1,0 0 0,0 0 1,0 1-1,0 0 0,9-1 1,47-1-33,1-5-10,-48 8 82,-2-1-55,-1 2 0,20 2 1,-23-2 26,0 0 1,0-1 0,15-1 0,1 0-79,31 1 200,-38 8-214,-11-8-122,-7 0-454,-7-24-15421,2 16 14705,-9-19-1529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2976,'5'-8'10400,"-4"16"-3046,41 15-6847,-37-20-484,-1 0 0,0 0-1,0 1 1,0-1 0,0 1 0,-1 0 0,0 0 0,1 1 0,-1-1 0,2 6 0,-1-5 13,6 12 86,2-1-64,-2 1 0,0 0 0,0 1-1,-2 0 1,8 25 0,-5-1-5,-2 1 0,5 56-1,-7 90-23,-7-173 40,-1 0-1,-1 0 1,-8 29 0,-19 44 383,8-26-139,0-5-234,-3 11 23,-13 50 116,30-99-52,6-16-171,0-1 0,-1 1 0,1-1 0,-1 0 0,0 0 0,0 0 1,-4 5-1,-5 2-2415,10-24-4017,3-14 2720,10-13-2400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0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139 269 2720,'0'0'68,"0"0"-1,0 0 1,0 1-1,0-1 1,0 0 0,0 0-1,0 0 1,-1 0 0,1 0-1,0 0 1,0 0 0,0 1-1,0-1 1,0 0-1,0 0 1,0 0 0,-1 0-1,1 0 1,0 0 0,0 0-1,0 0 1,0 0 0,0 0-1,-1 0 1,1 0 0,0 0-1,0 0 1,0 0-1,0 0 1,0 0 0,-1 0-1,1 0 1,0 0 0,0 0-1,0 0 1,0 0 0,0 0-1,-1 0 1,1 0-1,0 0 1,0-1 0,0 1-1,0 0 1,0 0 0,0 0-1,0 0 1,-1 0 0,1 0-1,0 0 1,0-1-1,0 1 1,-1 0 748,0-1 1,0 1-1,-1-1 0,1 1 0,0-1 0,0 1 1,-1 0-1,1 0 0,0 0 0,-2 0 1,2 0-793,1 0 1,0 0-1,0 0 1,0 1 0,0-1-1,0 0 1,0 0-1,0 0 1,0 1 0,0-1-1,0 0 1,-1 0 0,1 0-1,0 1 1,0-1-1,0 0 1,0 0 0,0 0-1,0 1 1,1-1-1,-1 0 1,0 0 0,0 0-1,0 1 1,0-1-1,0 0 1,0 0 0,0 0-1,0 0 1,0 1 0,0-1-1,1 0 1,-1 0-1,0 0 1,0 0 0,0 1-1,0-1 1,0 0-1,1 0 1,-1 0 0,0 0-1,0 0 1,1 0 0,5 7 379,-4-6-327,0 0-1,0 0 0,0-1 1,0 1-1,0-1 0,0 0 0,1 0 1,-1 0-1,0 0 0,0 0 1,0 0-1,0 0 0,0-1 0,2 0 1,13 0 352,-2 0-230,0 0-1,1-1 1,-1 0 0,0-1 0,0-1 0,28-11 0,-39 14-127,0-1 1,-1 0 0,1 0 0,-1-1-1,0 1 1,1-1 0,-1 0 0,-1 1-1,1-1 1,0 0 0,-1-1-1,1 1 1,-1 0 0,0-1 0,0 0-1,0 1 1,-1-1 0,1 0-1,1-6 1,-2 4-37,0 0-1,0 0 1,-1 1-1,0-1 1,0 0-1,0 0 1,-1 0-1,0 0 1,0 1 0,0-1-1,-1 0 1,0 1-1,-3-7 1,1 3 39,0 0 0,-1 1 0,0-1 0,0 1 0,-1 0 0,0 1 0,-13-13 0,17 18-92,-1 0 0,-1-1 1,1 1-1,0 0 0,0 0 0,-1 1 0,1-1 1,-1 1-1,0-1 0,1 1 0,-1 0 0,0 1 1,1-1-1,-1 1 0,0 0 0,0-1 1,0 2-1,0-1 0,1 0 0,-1 1 0,0 0 1,0-1-1,-3 3 0,1-1-8,0 1 0,0 0 1,1 1-1,-1-1 0,1 1 0,-1 0 1,1 0-1,1 1 0,-7 6 0,-2 5 123,-19 28-1,7-2-209,-31 72-1,43-85 98,11-23 48,-1 0-1,1 0 1,1 0 0,-1 0 0,1 0 0,0 1 0,0-1 0,1 10 0,0-13-16,0 0 0,1 0 0,-1 0 0,1 1 1,-1-1-1,1 0 0,0 0 0,0 0 0,1 0 1,-1-1-1,1 1 0,-1 0 0,1 0 0,0-1 1,0 1-1,0-1 0,0 0 0,0 0 0,3 3 1,-2-3 25,1 0 0,-1 0 0,0 0 0,0 0 1,1-1-1,-1 0 0,1 1 0,-1-1 0,1 0 1,0-1-1,4 1 0,1-1 93,0 0-1,1-1 1,12-3 0,-19 4-120,247-40 379,-213 35-2563,11-2-8267,-37 4 4425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2720,'4'1'14511,"-7"1"-14159,0 1 0,0 0-1,1 0 1,-1 0 0,-2 4-1,-6 6 25,10-11-354,0-1 0,0 1 0,0-1 0,0 1 0,0 0 0,0-1 1,1 1-1,-1 0 0,0 2 0,-5 9 61,2-6-15,0 1 0,0-1-1,0 1 1,1 0 0,-3 9 0,4-13-40,1 0-1,1 1 1,-1-1-1,0 1 0,1-1 1,0 1-1,0-1 1,0 1-1,1-1 1,2 10-1,-3-7 0,1-6 9,-1 0 1,1 0-1,-1 1 1,1-1-1,-1 0 1,1 0-1,0 0 1,0 1-1,-1-1 1,1 0-1,0 0 1,0 0-1,0 0 1,0-1-1,0 1 1,0 0-1,1 0 1,0 0-1,0 0-73,-2-1 35,0 0 11,0 1 0,0-1 0,0 0 0,0 0 0,1 0 0,-1 1 0,0-1 0,0 0 0,0 0 0,1 0 1,-1 0-1,0 1 0,0-1 0,0 0 0,1 0 0,-1 0 0,0 0 0,0 0 0,1 0 0,-1 0 0,0 1 0,0-1 0,1 0 0,-1 0 0,0 0 0,0 0 0,1 0 0,-1 0 0,0 0 0,0-1 0,1 1 0,-1 0 0,0 0 1,0 0-1,1 0 0,-1 0 0,0 0 0,0 0 0,0 0 0,1-1 0,-1 1 0,0 0 0,0 0 0,0 0 0,1-1 0,11-6-253,-11 6-229,0 0 0,0 0 0,0 0-1,0 0 1,0 0 0,0 0 0,-1 0-1,1 0 1,0-1 0,-1 1-1,1 0 1,-1 0 0,1-1 0,-1 1-1,0 0 1,0-1 0,1-1 0,-1 1-253,0 0 0,1 0 0,0 0 1,-1 0-1,1-1 0,0 1 0,1-2 0,6-5-3268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5632,'0'0'12079,"6"8"-7055,-6-8-5003,1 0 12,-1-1 1,1 1 0,-1 0-1,0-1 1,1 1 0,-1 0-1,1-1 1,-1 1 0,0 0-1,1-1 1,-1 1 0,0-1-1,1 1 1,-1-1 0,0 1-1,0-1 1,1 1 0,-1-1-1,0 1 1,0-1 0,0 1-1,0-2 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3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9 3648,'-9'-8'6613,"10"9"-6445,-1 0 1,1 0-1,-1 0 1,1 0-1,-1 0 0,0 1 1,0-1-1,0 0 0,1 0 1,-1 0-1,0 1 1,0-1-1,-1 2 0,-7 88 1848,2-50-1360,-23 109 1573,6-31-1306,19-97-787,-5 17 277,7-34-326,0 1-1,0 0 0,1 0 0,0 0 1,-1 9-1,2-14 527,-9-8 1227,7 4-1823,0 0 0,1 0-1,-1-1 1,1 1 0,0 0 0,0-1 0,0 1 0,0-1-1,1 0 1,-1 1 0,1-1 0,0-4 0,0 4-52,1 0 1,-1 0-1,1 0 1,0 0 0,-1 1-1,2-1 1,-1 0 0,0 1-1,1-1 1,-1 1-1,1-1 1,0 1 0,0 0-1,1 0 1,-1 0-1,4-3 1,-1-1 0,2-2-21,1-1 0,0 1 0,0 1 0,1 0-1,0 0 1,1 0 0,0 1 0,0 1 0,0 0 0,1 0 0,0 1 0,0 0 0,1 1-1,15-4 1,-20 7 67,-2-1-59,1 1 1,-1 1-1,0-1 0,1 1 1,-1 0-1,10 1 1,-15-1 39,3 0 28,0 0 1,0 1 0,0 0 0,0-1 0,0 1-1,-1 0 1,1 0 0,0 0 0,-1 1-1,1-1 1,-1 1 0,1-1 0,-1 1 0,0 0-1,3 2 1,-3-3 0,-1 0 0,0 1 0,0-1 1,0 0-1,0 1 0,0-1 0,0 0 0,0 1 0,0-1 0,0 1 0,-1-1 1,1 1-1,0 0 0,-1-1 0,0 1 0,1 0 0,-1-1 0,0 1 0,0 0 0,0 0 1,0-1-1,0 1 0,0 0 0,0-1 0,-1 1 0,0 2 0,0 0 20,-1 0 0,0 0 1,0 0-1,-1-1 0,1 1 0,-1-1 0,0 1 0,0-1 0,0 0 0,0 0 0,-1 0 0,1 0 0,-1-1 0,1 1 0,-1-1 0,0 0 0,0 0 1,0 0-1,-9 2 0,0-1 89,0 1-1,0-2 1,0 0 0,-1 0 0,-16-1 0,0-1-104,29 0-59,19 4-422,55 25 737,-61-25-150,-1 2 1,1 0-1,-1 0 0,0 1 1,-1 1-1,16 13 0,-26-21-212,1 0-1,-1 1 0,0-1 1,0 0-1,0 0 1,0 1-1,1-1 0,-1 0 1,0 0-1,0 0 0,0 0 1,1 1-1,-1-1 1,0 0-1,0 0 0,1 0 1,-1 0-1,0 0 0,0 0 1,1 0-1,-1 0 1,0 0-1,0 0 0,1 0 1,-1 0-1,0 0 0,0 0 1,1 0-1,-1 0 1,0 0-1,1 0 0,-1 0 1,0 0-1,0 0 0,1 0 1,-1 0-1,0 0 1,0-1-1,0 1 0,1 0 1,-1 0-1,6-13-6429,-6 12 5970,1-1 0,-1 1 0,1 0 0,-1-1 1,1 1-1,0 0 0,0 0 0,-1-1 0,3 0 0,9-1-4186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67 3072,'0'-3'13935,"0"3"-13848,0 1-1,0 0 1,1 0-1,-1 0 0,0-1 1,1 1-1,-1 0 1,0 0-1,1-1 0,-1 1 1,1 0-1,-1-1 1,2 2-1,-1-1-40,-1 0 1,1-1-1,0 1 0,-1 0 1,1 0-1,-1 0 0,1 0 0,-1 0 1,1 0-1,-1 0 0,0 0 1,1 0-1,-1 0 0,0 2 0,9 100 1357,-9-102-640,-4-1 233,4 0-962,-1 0 0,1 0 0,-1 0 0,1 0 0,-1 0 0,1 0 0,-1 0 0,1 0 0,-1 0 0,1 0 0,-1 0 0,1 0 0,-1 0 0,1 0 0,-1 0 0,1-1 0,-1 1 0,1 0 0,-1 0 0,1-1 0,-1 1 0,1 0 0,0 0 0,-1-1 0,1 1 0,-1-1 0,-4-17 7,4 16-26,1 0 0,-1 0 1,0 0-1,1-1 0,-1 1 0,1 0 1,0 0-1,-1 0 0,1 0 1,0-1-1,1-3 0,1-6 3,1 0-1,0-1 0,1 1 1,9-20-1,-11 29-24,0-1 0,1 0-1,-1 1 1,1-1 0,0 1 0,0 0 0,0 0 0,0 0-1,0 0 1,1 0 0,-1 1 0,1 0 0,0 0-1,0 0 1,0 0 0,0 0 0,7-1 0,-1 0 66,1 1 1,0 0 0,1 0-1,-1 1 1,0 1-1,0 0 1,1 0 0,-1 1-1,0 1 1,22 5 0,-7-1 125,-18-5-99,0 1-1,0 0 1,0 0-1,10 5 1,-16-5-208,1 0 471,11-2-3627,8-5-3326,-10 2 3897,6-2-3773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3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6 308 8224,'-5'-5'3712,"23"10"-3200,19-10 1728,7 2-1312,49-14 1535,12 5-1407,61-16 32,-5 5-672,29-29-256,-24 7-96,23-23-3392,-18 13 1825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1121 0 2976,'0'7'14796,"-4"8"-11977,-11 16-3384,6-20 729,0 0 0,-1 0 0,-1-2 0,-14 12-1,-50 32 497,25-20-411,20-12-149,0 1 1,2 2-1,1 1 0,-45 51 0,-33 70 485,-2 3-76,80-115-424,-3 0 0,-39 34 1,-33 18 94,38-34 66,-57 61 0,102-93-243,9-8-24,0-1 0,-1 0 0,0-1 0,-14 10 0,24-20-27,1 0-1,0 1 1,0-1-1,0 0 1,-1 0-1,1 0 1,0 1-1,0-1 1,-1 0 0,1 0-1,0 0 1,-1 1-1,1-1 1,0 0-1,-1 0 1,1 0-1,0 0 1,-1 0-1,1 0 1,0 0-1,-1 0 1,1 0-1,0 0 1,-1 0-1,1 0 1,0 0-1,-1 0 1,1 0-1,0 0 1,0 0-1,-1-1 1,1 1 0,0 0-1,-1 0 1,1 0-1,0 0 1,0-1-1,-1 1 1,1 0-1,0 0 1,0 0-1,-1-1 1,1 1-1,0 0 1,0-1-1,0 1 1,-1 0-1,1 0 1,0-1-1,0 1 1,0 0-1,0-1 1,0 1 0,0 0-1,0-1 1,0 1-1,0 0 1,0-1-1,0 1 1,0 0-1,0-1 1,0 1-1,0 0 1,0-1-1,0 1 1,0 0-1,1-1 1,4-24-4645,10 1 1099,9-3-3174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2:5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4896,'1'-1'4556,"0"1"-4016,0 0 0,0 0-1,-1 0 1,1 0 0,0 0 0,0 0-1,0 0 1,0 0 0,-1 1 0,1-1-1,0 0 1,1 1 0,3 3-198,-1 0 0,0 1 0,0-1-1,0 1 1,-1 0 0,1 0 0,-1 0 0,4 10 0,0 1-73,-1 0-1,-1 0 1,0 1 0,-1 0-1,2 23 1,0 89 1623,2-147-879,11-160-234,-17 168-777,0 0 0,1 0 0,0 0 0,1 1 0,0-1 0,0 1 0,1 0 0,6-9 0,-4 7-11,1 0 0,0 1-1,1 0 1,0 1 0,20-16 0,-26 22 61,1 1 0,-1 0 1,1 0-1,0 0 1,0 0-1,0 1 0,0-1 1,0 1-1,1 0 0,-1 1 1,0-1-1,1 1 1,-1-1-1,0 1 0,7 1 1,0 1-131,-1 0 1,0 0-1,0 1 1,0 1-1,12 5 1,-14-5-3119,6 2-7149,-5-3 7588,5 0-2379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19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37 1248,'0'0'12432,"14"5"-12054,-11-4-223,-1 0-1,1 0 1,0 0 0,-1-1-1,1 1 1,0-1-1,0 1 1,5-1-1,29-1 216,-14 0 45,64 4 721,230-3 1104,-262 2-1959,27-1 259,-5-6-300,168-2-48,62 0 577,-169 0-615,-122 7-132,112-1 351,29 2-167,-89-1-76,178-13 160,-79 2-127,18 12 65,-64 2-259,-16-6 153,30 0-169,168 9 596,91 0 572,-310-5-4227,1-1-3490,-80 0 3162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29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1 992,'3'5'10324,"8"15"-8231,-1-1-2260,2 5 757,-9-17-466,1 0 0,-1 0 0,2 0 1,6 8-1,-4-6-48,-1 0 0,-1 1 0,0-1 0,0 1 0,4 12 0,5 9 401,9 2-178,-16-20-173,2 5 41,-7-14-121,-1 1 0,2-1 0,-1 1 0,0-1 0,4 4 0,6 14 142,-8-17-152,-1 1 0,1 0 0,-1-1 0,1 0 0,8 7 0,10 17 79,7 19 253,-28-45-342,1-1 1,0 0-1,-1 0 1,1 0-1,0 0 0,0 0 1,5 3-1,9 11 35,29 44 147,-38-51-96,0-1 0,1 0 0,0-1 0,0 0 0,16 11-1,-8-6 2,-6-5-82,-1 1 0,0 0 0,-1 0 0,0 1 0,10 14 0,-8-6 5,0-1-1,-2 2 1,0-1-1,9 32 1,-2-6-112,15 54 392,-21-61-143,20 47-1,-9-29-117,9 19 98,2-17-4,-19-33-228,-9-20 74,-1 1-1,0 0 1,0 0-1,0 0 1,1 6-1,5 19 121,-1 1 0,-2 0-1,3 57 1,-8-35-130,2-20 95,-2-1-1,-7 46 1,3-42-14,-2 10 135,1-17 83,-3 13-323,4-19 249,4-18-145,0 0-1,-1 0 0,0 0 1,0 0-1,0 0 1,0 0-1,-3 6 0,4 2 27,-1-11-87,0 0 1,0 0-1,0 0 1,1 1-1,-1-1 1,0 1-1,1-1 1,-1 0-1,1 1 1,-1 2-1,0-1 18,0 1-1,0-1 0,0 0 0,-1 1 0,1-1 0,-3 3 0,3-5-33,0 0 0,0 1-1,0-1 1,0 0-1,0 1 1,0-1-1,0 1 1,-1 2 0,-5 8 155,6-11-251,-24 16-3186,20-9 1944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30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89 1728,'0'-3'10106,"-25"3"-5860,1 0-3281,24 0-954,-1 0 1,1 0 0,0 0-1,-1 0 1,1 1-1,0-1 1,-1 0-1,1 0 1,0 0 0,-1 0-1,1 1 1,0-1-1,-1 0 1,1 0-1,0 0 1,0 1 0,-1-1-1,1 0 1,0 1-1,0-1 1,-1 0 0,1 1-1,0-1 1,0 0-1,0 1 1,0-1-1,0 0 1,-1 1 0,1-1-1,0 0 1,0 1-1,0-1 1,0 0-1,0 1 1,0-1 0,0 0-1,0 1 1,-2 9 641,1-6-542,1 0 1,-1 1-1,1-1 0,0 0 1,2 7-1,-2 5 90,2 6-58,0 0-1,8 33 0,9 25 66,-16-74 45,0-8 616,0-13-92,-4-57-476,-12-90 0,10 146-317,-8-25 0,8 29-96,1 1-216,3 4-138,10 8 512,0 1 0,16 4 0,-21-5-38,41 12 58,66 25-1,-104-34 14,23 12-131,-11-1 233,-20-14-144,-1-1-32,1 0 0,-1 1 0,0-1-1,1 0 1,-1 1 0,0-1 0,1 0-1,-1 1 1,0-1 0,0 1 0,1-1-1,-1 0 1,0 1 0,0-1 0,0 1-1,0-1 1,1 1 0,-1-1 0,0 1-1,0-1 1,0 1 0,0-1 0,0 0 0,0 1-1,0 0 1,-1 12 207,-2-6-138,0 0 0,-1-1 0,0 1 0,0-1-1,0 0 1,-1 0 0,0-1 0,-7 7 0,-5 7 88,4-5-152,0 0 1,-1-1-1,-1-1 1,-21 15-1,27-21-809,0-1-1,-17 7 0,17-8-544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34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353 50 3968,'-1'-8'10581,"0"7"-10032,0 2 123,-1 3-186,1-4-364,0 1 1,0-1-1,-1 0 1,1 0 0,0 1-1,0-1 1,0 0-1,0 0 1,0 0 0,0 0-1,0 0 1,-2-1 0,-3 1 853,2 0-824,-5-1 91,0 1 0,1 0 0,-1 1 0,0 0 0,0 0 0,1 1 0,-1 0 0,0 0-1,-10 5 1,-2 4-180,0-1 159,0 0 0,0 2 0,1 1 0,-28 22 1,42-29-206,1 0 0,-1 0 0,2 0 1,-1 1-1,0 0 0,1 0 0,1 0 0,-1 0 1,1 1-1,-4 14 0,2 2 142,1-1 0,-2 32 1,3-13-113,2-25 135,2 27 0,0-9-98,-1-23-72,1 0 0,1 0 0,0-1 0,7 24 0,21 43 596,-21-56-524,-7-18-64,0-1-1,0 1 0,0-1 0,0 0 0,0 1 1,1-1-1,0 0 0,-1-1 0,1 1 1,0 0-1,1-1 0,-1 0 0,0 1 1,1-1-1,-1-1 0,1 1 0,-1 0 1,1-1-1,0 0 0,5 1 0,6 1 215,1-1 0,-1 0 0,29-1 0,-33-1-128,2-1-50,1 0 0,-1 0 0,0-1 0,0-1 1,0 0-1,23-9 0,-28 8-25,0 0 0,1 0 0,-1 0 1,-1-1-1,1-1 0,-1 1 0,0-1 0,0 0 0,0-1 0,8-10 1,-7 4 10,0 0 1,-1 0 0,-1-1 0,7-16 0,12-58 127,-24 87-170,34-172-54,-34 167 53,1-8 30,-1 1 1,0 0 0,-1-18 0,0 24-57,-3-16-51,-7-31-1,8 45 26,-1 1-1,0-1 0,-1 1 0,0 0 0,0 0 0,-10-13 1,11 16-10,-1 0 0,0 1 0,0-1 0,0 1 0,-1 0 0,0 1 0,1-1 0,-1 1 0,0-1 0,-1 2 0,1-1 0,-9-3 0,9 5 32,0 0 1,-1 0 0,1 0 0,0 0 0,0 1 0,0 0 0,-1 0-1,1 1 1,0-1 0,0 1 0,0 0 0,0 1 0,0-1 0,0 1-1,-7 3 1,2 0 207,0 0-1058,-1 0 0,1 0 1,-16 12-1,24-15 293,-1 0 1,1 0-1,0 1 1,0-1-1,0 0 0,0 1 1,0-1-1,0 1 1,1 0-1,-1-1 0,1 1 1,0 0-1,0 0 1,0 0-1,0 0 0,0 0 1,1 0-1,-1 0 1,1 4-1,2 12-2569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35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32 2976,'13'8'17199,"-11"-7"-16956,0-1-1,-1 1 0,1 0 0,0-1 0,0 1 0,0-1 0,-1 0 0,1 0 0,0 1 1,0-1-1,0 0 0,0-1 0,0 1 0,-1 0 0,4-1 0,31-11 832,-1 0-646,12 4-83,1 3 0,64 0 0,-77 5-368,0 1 1,1 3 0,-1 0-1,64 18 1,-87-19-1221,-2-2-2895,-1-1 1060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36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23 3488,'0'0'12564,"5"0"-11203,18-6-502,1 2 0,35-3 0,-26 4-588,-4 1-4,41 3 1,-16 1-35,-47-2-207,-6 0 385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37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53 3392,'40'-5'12588,"39"-13"-8402,14-3-2886,-72 17-936,43-1-1,-56 5-337,1 1 0,0 0-1,-1 0 1,1 0 0,-1 1 0,1 1 0,13 4-1,-9-2-1710,-8-5 682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42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1146 4160,'0'1'388,"0"1"1,0-1-1,0 0 1,1 1-1,-1-1 1,0 0-1,0 1 1,1-1-1,-1 0 1,1 0-1,0 1 1,-1-1-1,1 0 1,0 0-1,-1 0 1,1 0-1,0 0 1,1 1-1,0 0-72,-1-1-1,1 0 1,0 0-1,0 0 1,0 0-1,-1-1 1,1 1-1,0 0 1,0-1-1,0 1 1,3-1-1,-1 1-55,1-1 0,0 0 0,-1 0-1,1 0 1,0-1 0,0 0 0,-1 0-1,1 0 1,8-4 0,-5 2-73,0-1 0,0 0 0,0-1 1,0 0-1,-1 0 0,0-1 0,0 1 0,-1-2 1,11-11-1,3-11 204,-1-1 0,17-39 1,22-67 576,-46 107-753,11-16 64,-15 29-72,10-23 0,1 1 140,-16 24-324,-2 10-54,-1 6-126,13 21 39,-10-10 117,0 1 0,-1 0 0,0 0 0,-2 0 0,1 0 0,-2 0 0,-2 17 0,2-7 9,-14 189 136,12-193-27,0-1-1,-8 28 1,6-27 195,4-17-244,1-2-59,0-1 0,0 0 1,0 0-1,0 0 0,0 0 1,0 0-1,0 0 0,0 0 1,0 0-1,0 1 0,0-1 1,0 0-1,0 0 0,0 0 1,0 0-1,0 0 0,0 0 1,0 0-1,0 0 0,0 1 0,0-1 1,0 0-1,0 0 0,0 0 1,0 0-1,0 0 0,0 0 1,0 0-1,-1 0 0,1 0 1,0 0-1,0 0 0,0 0 1,0 0-1,0 0 0,0 1 1,0-1-1,0 0 0,0 0 1,-1 0-1,1 0 0,0 0 0,0 0 1,0 0-1,0 0 0,0 0 1,0 0-1,0 0 0,0 0 1,-1 0-1,1-1 0,0 1 1,0 0-1,0 0 0,0 0 1,0 0-1,0 0 0,0 0 1,0 0-1,0 0 0,-1 0 1,1 0-1,0 0 0,0 0 0,0 0 1,0 0-1,0-1 0,0 1 1,0 0-1,-5-3 231,1 1-226,1 0 0,-1-1 0,1 1 0,0-1 0,0 0 1,1 0-1,-1 0 0,1-1 0,-1 1 0,1-1 0,0 1 1,0-1-1,0 0 0,-1-6 0,-9-15 115,-11-23-364,23 48 218,0 0 1,0 1-1,0-1 0,0 0 0,0 0 0,0 0 0,0 0 1,0 0-1,0 0 0,-1 0 0,1 0 0,0 1 0,0-1 1,0 0-1,0 0 0,0 0 0,0 0 0,0 0 0,0 0 1,0 0-1,0 0 0,0 0 0,0 0 0,0 0 1,-1 0-1,1 0 0,0 1 0,0-1 0,0 0 0,0 0 1,0 0-1,0 0 0,0 0 0,0 0 0,-1 0 0,1 0 1,0 0-1,0 0 0,0 0 0,0 0 0,0 0 0,0 0 1,0 0-1,-1 0 0,1 0 0,0-1 0,0 1 0,0 0 1,0 0-1,0 0 0,0 0 0,0 0 0,0 0 0,0 0 1,0 0-1,-1 0 0,1 0 0,0 0 0,1 15-339,2-8 403,0 1 0,1-1 0,0 0 0,0-1 0,0 1 0,1-1-1,0 0 1,0 0 0,0 0 0,1-1 0,0 1 0,0-1 0,0-1 0,9 6 0,-13-9-12,1 1 0,-1-1 1,1 0-1,0 0 0,-1 0 0,1 0 1,0 0-1,-1-1 0,1 1 0,0-1 1,0 0-1,0 0 0,0 0 1,-1 0-1,1 0 0,0 0 0,0-1 1,0 0-1,-1 1 0,1-1 0,0 0 1,-1 0-1,1-1 0,-1 1 0,1 0 1,-1-1-1,0 1 0,1-1 0,1-2 1,5-5 68,-1 0 1,-1-1-1,1 0 1,-2 0-1,8-15 1,-7 15-41,33-65 124,-25 44-300,2 1 0,1 0-1,2 1 1,28-33 0,-45 59 102,0 0 0,1 0 1,-1 0-1,1 0 0,-1 1 1,1-1-1,0 1 0,0 0 0,0 0 1,0 0-1,1 1 0,-1-1 0,0 1 1,1 0-1,-1 1 0,7-1 1,-4 1-4,-1 0 1,1 1 0,0 0 0,-1 0 0,1 1 0,-1 0 0,0 0 0,0 0-1,1 1 1,8 5 0,2 3 75,0 1 0,-1 0 0,0 1 0,15 17 0,-21-21-28,-9-8-13,1 0 0,-1 0 1,0 0-1,0 0 1,1 1-1,-1-1 1,0 0-1,0 1 1,0-1-1,-1 1 0,2 1 1,-7-13 79,0 0 0,-1 1 0,0-1 0,-1 1 0,0 1 0,0-1 0,-1 1 0,0 1 0,-9-8 0,8 8-203,0 0 1,-1 1-1,1 0 1,-1 0 0,-1 1-1,1 0 1,-1 1 0,0 0-1,-17-3 1,25 7 80,1-1-1,-1 1 1,1 0 0,-1 0-1,1 0 1,-1 0 0,1 0-1,-1 1 1,1-1 0,-1 1-1,1 0 1,-1-1 0,1 1-1,0 0 1,-1 0 0,1 1 0,0-1-1,0 0 1,0 1 0,0 0-1,0-1 1,0 1 0,0 0-1,1 0 1,-1 0 0,1 0-1,-1 0 1,1 0 0,0 0-1,0 1 1,0-1 0,0 0-1,-1 4 1,-1 6 7,0 1 0,1-1 1,0 0-1,1 1 0,0 18 0,1-5 35,2 0 0,0 0 1,2-1-1,0 1 0,16 48 0,-18-70 7,0 0-1,0 1 0,0-1 1,1-1-1,-1 1 1,1 0-1,0-1 1,0 1-1,0-1 0,0 0 1,1 0-1,0 0 1,-1 0-1,1-1 0,0 1 1,0-1-1,0 0 1,0 0-1,1-1 0,-1 1 1,0-1-1,1 0 1,-1 0-1,1 0 0,7 0 1,-3-1 31,-1 0 1,1-1-1,0 0 1,0 0-1,-1-1 1,1 0-1,-1-1 1,0 1-1,1-2 1,-1 1-1,-1-1 1,13-8 0,-8 4-32,0-1 0,-1-1 0,-1 0 0,1 0 0,-2-1 0,1 0 0,-1-1 0,10-19 0,10-18-38,-15 22-18,1 1 0,2 1 0,1 0 0,21-24 0,-36 47 6,0-1 0,0 0 0,0 1 0,0-1 0,0 1 0,1 0 1,-1 0-1,1 1 0,-1-1 0,1 1 0,0-1 0,0 1 0,-1 0 0,1 1 0,6-2 1,-6 3 16,-1-1 0,0 0 0,1 1 0,-1-1-1,0 1 1,1 0 0,-1 0 0,0 0 0,0 1 0,0-1 0,0 1 0,0 0 0,0-1 0,0 2 0,-1-1 0,1 0 0,-1 0 0,4 4 0,5 6-14,-1 1 1,0 1-1,-1 0 0,0 0 0,9 20 1,-12-22 117,-4-8 120,-3-8 270,-6-26-173,6 20-279,-2 0 1,-4-15-1,-1 2-115,5 15 57,0-1 0,0 1-1,0 0 1,-1 0 0,-1 0 0,-7-10 0,9 13-46,-1 1 1,-1-1 0,1 1 0,0 0 0,-1 1 0,-7-5 0,11 7 40,-1 0-1,0 0 1,1 1-1,-1-1 1,0 0-1,0 1 0,0-1 1,0 1-1,0 0 1,0 0-1,1-1 1,-1 1-1,0 1 1,0-1-1,0 0 1,0 0-1,0 1 1,0-1-1,0 1 1,1-1-1,-1 1 1,0 0-1,0 0 1,-2 1-1,-1 2 11,1 0 0,-1 0 0,1 0 0,0 0 0,0 1 0,0 0 0,0-1 0,1 1 0,0 1 0,0-1 0,0 0 0,1 1 0,-3 8 0,-1 6-57,2 0 0,-4 33 0,6-28 156,2-1 1,0 1-1,1 0 1,2-1-1,0 0 1,10 35 0,-12-56-22,0-1 1,-1 0 0,1 1 0,0-1-1,0 0 1,1 0 0,-1 1 0,0-1-1,3 2 1,-4-3-49,1-1-1,-1 1 0,1-1 1,-1 1-1,1-1 1,0 0-1,-1 1 0,1-1 1,0 0-1,-1 1 1,1-1-1,0 0 0,-1 0 1,1 1-1,0-1 0,0 0 1,-1 0-1,1 0 1,0 0-1,-1 0 0,1 0 1,0 0-1,0-1 1,-1 1-1,1 0 0,0 0 1,-1 0-1,1-1 1,0 1-1,-1 0 0,1-1 1,0 1-1,-1-1 0,2 0 1,3-4 33,0-1 1,-1 1-1,0-1 0,0 0 1,0-1-1,0 1 1,-1-1-1,3-8 0,0 3-9,64-146-215,-68 152 105,0 0 0,0 0 0,-1 0 0,0 0 0,1-10 0,-8 28-840,-2 12 793,6-11 134,0 1 0,1-1 0,0 0 1,1 0-1,1 0 0,3 22 1,-2-26-18,0 1 0,1-1 1,0 0-1,0 0 0,1 0 1,0-1-1,0 1 0,1-1 1,0 0-1,7 8 0,-10-13 27,1-1 1,-1 1-1,1-1 0,0 0 0,0 0 0,-1 0 0,1 0 0,1 0 1,-1-1-1,0 1 0,0-1 0,1 0 0,-1 0 0,5 1 1,-3-1 12,0-1 0,0 0 1,0 0-1,0 0 1,0-1-1,0 1 0,0-1 1,0-1-1,6-1 1,0-1-3,0-2 1,0 1 0,0-1-1,-1-1 1,0 1 0,0-2-1,12-11 1,-2-2 35,-1-1 0,-1 0 0,28-46 0,33-78 60,-71 131-142,11-27-1,-1-1 1,20-77-1,8-89-199,-42 189 175,1-6-32,22-133-199,-27 156 252,1 2-28,-1-1 0,1 1 0,-1-1-1,0 0 1,0 1 0,0-1 0,0 0-1,0 0 1,0 1 0,-1-1-1,1 0 1,-1 1 0,1-1 0,-1 1-1,1-1 1,-2-2 0,2 4 33,-1 0 0,1-1 0,0 1 1,0 0-1,0-1 0,-1 1 0,1 0 0,0 0 0,0-1 1,-1 1-1,1 0 0,0 0 0,0 0 0,-1-1 0,1 1 1,0 0-1,-1 0 0,1 0 0,0 0 0,-1 0 0,1-1 1,0 1-1,-1 0 0,1 0 0,0 0 0,-1 0 0,1 0 1,0 0-1,-1 0 0,1 0 0,0 0 0,-1 1 0,1-1 1,0 0-1,-1 0 0,1 0 0,0 0 0,-1 0 0,1 0 1,0 1-1,0-1 0,-1 0 0,1 0 0,0 1 1,0-1-1,-1 0 0,1 0 0,0 1 0,0-1 0,-1 0 1,1 0-1,0 1 0,0-1 0,-11 22-113,1 5-70,1 0 0,-7 40 0,-4 59 269,8-46-116,7-47 200,-19 154-74,21-140 149,0-28-199,2-1 1,2 38-1,-1-29-44,0 3 65,1-28-44,-1-1 0,0 0 0,0 1 0,1-1-1,-1 0 1,1 1 0,-1-1 0,1 0 0,0 0 0,-1 0-1,1 1 1,0-1 0,0 0 0,0 0 0,0 0 0,0 0-1,1 1 1,-1-2-100,-1 1 67,1-1 32,-1 1 1,0-1-1,1 0 0,-1 1 1,1-1-1,-1 0 0,0 1 0,1-1 1,-1 0-1,1 0 0,-1 0 0,1 1 1,-1-1-1,1 0 0,-1 0 1,1 0-1,-1 0 0,1 0 0,-1 0 1,1 0-1,-1 0 0,1 0 1,0 0-1,13 0 232,-9-3-228,-1 0 1,0 0 0,1 0-1,-1 0 1,0 0 0,-1-1 0,1 0-1,-1 1 1,1-2 0,2-4-1,8-8-5,13-11 20,31-25-1,15-15 186,-39 32-232,-3-2-1,51-78 1,-49 62-16,-2-2 0,26-67 0,-38 76 92,-7 22-105,-2-1-1,-1 0 1,-1 0-1,8-43 1,-16 69 43,0-5-94,1 0 0,-1 0 0,0 1 0,0-1 0,-1-6 0,1 10 70,-1 1-1,1-1 1,0 0 0,0 1-1,0-1 1,-1 0 0,1 1-1,0-1 1,-1 1 0,1-1-1,-1 1 1,1-1 0,0 1-1,-1-1 1,1 1 0,-1-1-1,1 1 1,-1 0 0,0-1-1,0 1 3,0-1-1,0 1 1,0 0-1,0 0 1,0 0-1,0 0 1,0 0 0,0 0-1,0 0 1,0 1-1,1-1 1,-1 0-1,0 0 1,0 1-1,0-1 1,0 1-1,0-1 1,0 1 0,-8 4 18,0 1 1,1 0-1,0 1 1,0 0-1,0 0 1,1 0-1,0 1 1,-10 16-1,0 2 33,-21 46 0,-61 161 175,80-179-206,3 1 0,-13 81 0,27-115 69,1 0 0,0-1 0,2 1 0,0 0 0,2 0 0,5 22 0,-8-39-33,1 0 0,0 0 1,0-1-1,1 1 0,-1 0 0,1 0 1,0-1-1,0 1 0,0-1 0,0 1 1,1-1-1,-1 0 0,1 0 1,0 0-1,0 0 0,0-1 0,0 1 1,0-1-1,1 0 0,-1 0 0,1 0 1,-1 0-1,1 0 0,0-1 0,0 0 1,0 0-1,0 0 0,-1 0 0,1 0 1,1-1-1,-1 0 0,6 0 0,0-1-15,1 0-1,-1 0 0,1-1 1,-1-1-1,0 1 0,0-2 0,0 1 1,0-2-1,-1 1 0,11-7 0,-7 2 11,0 0-1,0 0 1,-1-1-1,-1-1 1,1 0-1,10-14 0,-14 15-75,0-1 0,-1 0 0,0-1 0,7-17-1,-12 25-17,-1-1-1,1 0 1,-1 1-1,0-1 1,0 0-1,0-9 1,-1 11 1,0 1-1,-1-1 1,1 1 0,-1-1 0,1 1-1,-1-1 1,0 1 0,0-1-1,0 1 1,0 0 0,0 0 0,0-1-1,-1 1 1,-1-2 0,2 4 55,1-1 1,-1 1-1,0-1 1,1 1-1,-1-1 1,0 1-1,1 0 1,-1 0-1,0-1 1,0 1-1,1 0 1,-1 0-1,0 0 0,0 0 1,1 0-1,-1 0 1,0 0-1,0 0 1,1 0-1,-1 0 1,0 0-1,0 0 1,1 0-1,-1 1 1,-1-1-1,-20 11-35,15-7-90,2-2 118,0 1 0,0 0 0,1 0 0,-1 0 0,1 0 0,0 0 0,0 1 0,0 0 0,0 0 0,0 0 0,1 0 0,0 1 0,0-1 0,0 1 0,1 0 0,-1 0 0,-1 5 0,2-2 37,0-1-1,1 0 1,0 1-1,1-1 0,-1 1 1,1-1-1,0 1 1,1-1-1,0 1 0,0-1 1,4 12-1,-1-5 91,0-1-1,13 25 1,-15-33-56,1 0 1,0-1 0,0 0 0,0 0 0,0 0 0,1 0 0,-1 0 0,1-1 0,0 1 0,0-1 0,7 4 0,-9-6-32,0 0 0,1-1 0,-1 1 0,0 0 0,0-1 0,1 1 0,-1-1 0,1 0 0,-1 0 1,0 0-1,1 0 0,-1 0 0,0 0 0,1-1 0,-1 1 0,0-1 0,1 0 0,-1 1 0,0-1 0,0 0 0,0 0 0,0-1 0,0 1 1,0 0-1,3-3 0,5-5 16,-1 1 1,0-1 0,13-17 0,-11 12 28,-5 8-54,45-58 130,-45 55-131,0 0 0,-1 0 1,0-1-1,-1 1 0,6-16 1,-10 22-26,0 1 1,1-1 0,-1 1-1,0-1 1,0 0 0,0 1-1,0-1 1,-1 1-1,1-1 1,-2-3 0,2 5-4,-1-1 1,0 0 0,1 0 0,0 0 0,-1 0-1,1 0 1,0 0 0,0 0 0,0 0 0,1 0-1,-1 0 1,0 1 0,1-1 0,-1 0-1,1 0 1,-1 0 0,2-2 0,1 3-17,-1-1-1,1 1 1,0 0 0,0 0-1,-1 0 1,1 0 0,0 0-1,0 1 1,3-1 0,0 0 18,5-2-9,0 2 0,-1-1 0,1 1 0,0 1 1,0 0-1,0 0 0,0 1 0,0 1 0,-1 0 0,1 0 0,-1 1 0,14 5 0,-21-6 21,-1-1 0,1 0 0,0 1 0,-1-1 0,1 1-1,-1 0 1,0 0 0,0 0 0,0 0 0,0 0 0,0 0 0,0 1 0,0-1 0,-1 1-1,1-1 1,-1 1 0,0-1 0,1 1 0,-1 0 0,-1 0 0,1 0 0,0 0-1,-1-1 1,1 5 0,-1 6 49,0-1 0,-1 1-1,0 0 1,-6 19 0,1 7-39,5-32 27,0 0 1,1 1-1,0-1 1,1 1-1,2 13 1,-2-19-15,-1 1-1,1-1 1,0 1 0,0-1 0,0 1 0,0-1 0,0 0 0,1 1 0,-1-1 0,1 0-1,-1 0 1,1 0 0,0 0 0,0 0 0,0-1 0,0 1 0,0 0 0,0-1 0,5 3-1,-5-4 16,1 1-1,0-1 0,0 0 1,-1 1-1,1-1 1,0-1-1,0 1 0,-1 0 1,1-1-1,0 1 0,0-1 1,-1 0-1,1 0 0,-1 0 1,1 0-1,3-2 0,7-4 114,20-15-1,-31 20-147,27-20-5,-1-2 0,39-45 0,-20 20 99,3 1-284,-50 120 166,4-12 362,-1-60-65,5-4-121,10-10-10,3-9-168,-8 10 93,19-18 0,-19 20-141,1 1 0,0 0-1,0 1 1,26-13-1,-39 22 70,-1-1 0,1 1-1,-1 0 1,1-1 0,0 1 0,-1 0-1,1 0 1,0 0 0,-1-1 0,1 1-1,0 0 1,-1 0 0,1 0-1,0 0 1,-1 0 0,1 0 0,0 0-1,-1 0 1,1 1 0,0-1 0,-1 0-1,1 0 1,-1 0 0,1 1 0,0-1-1,0 1 1,-1 0-7,1-1 1,-1 1-1,0 0 1,0 0-1,0 0 0,1-1 1,-1 1-1,0 0 1,0 0-1,0 0 0,0-1 1,-1 1-1,1 0 1,0 0-1,0 0 0,0-1 1,-1 3-1,-2 4-68,-1 0-1,-7 14 1,3-7 164,1 0-1,0 0 0,1 1 1,-6 21-1,12-36-82,0 0 0,0 0 0,0 0 1,0 0-1,0 0 0,0 0 0,0 0 0,0 0 0,0 1 0,0-1 0,-1 0 0,1 0 1,1 0-1,-1 0 0,0 0 0,0 0 0,0 0 0,0 0 0,0 1 0,0-1 0,0 0 1,0 0-1,0 0 0,0 0 0,0 0 0,0 0 0,0 0 0,0 0 0,0 0 0,0 1 0,0-1 1,0 0-1,0 0 0,1 0 0,-1 0 0,0 0 0,0 0 0,0 0 0,0 0 0,0 0 1,0 0-1,0 0 0,0 0 0,1 0 0,-1 0 0,0 0 0,0 0 0,0 0 0,8-2 96,11-6-30,-17 7-52,31-16-146,5-3 64,0 2 0,71-23 0,-108 41 54,0-1-1,-1 1 0,1 0 0,0 0 0,-1 0 0,1-1 0,0 1 1,-1 0-1,1 0 0,0 0 0,0 0 0,-1 0 0,1 0 0,0 0 1,-1 1-1,1-1 0,0 0 0,0 0 0,-1 0 0,1 1 0,-1-1 1,1 0-1,0 1 0,-1-1 0,1 0 0,-1 1 0,1-1 0,0 1 1,-1-1-1,0 1 0,1-1 0,-1 1 0,1 0 0,-1-1 1,0 1-1,1 0 0,-1-1 0,1 2 0,0 2-28,-1 0 0,1 1 0,-1-1 0,0 0-1,-1 8 1,2 15 63,0-24-10,0 0 1,0 0-1,0-1 1,0 1-1,1 0 0,-1-1 1,1 1-1,0-1 1,0 0-1,0 0 1,0 1-1,0-1 1,0 0-1,1-1 0,-1 1 1,1 0-1,-1-1 1,1 1-1,0-1 1,-1 0-1,1 0 1,0 0-1,0 0 1,0-1-1,0 1 0,0-1 1,5 1-1,2-1 13,0 0 0,0 0 0,0-1-1,-1-1 1,1 1 0,0-2 0,10-3-1,-1-1-62,0 0 0,-1-2 0,0 0 0,-1-1 0,0-1 0,0 0 0,-1-2 0,-1 0 0,0 0 0,-1-1 0,13-17 0,-25 29-8,0 0-1,-1 0 1,0-1-1,1 1 0,-1 0 1,0-1-1,0 1 1,0-1-1,0 0 0,0-4 1,-1 7 31,0 0 0,0-1 1,0 1-1,1-1 0,-1 1 0,0 0 1,0-1-1,0 1 0,0 0 1,0-1-1,0 1 0,-1-1 0,1 1 1,0 0-1,0-1 0,0 1 0,0 0 1,0-1-1,-1 1 0,1 0 1,0-1-1,0 1 0,0 0 0,-1-1 1,1 1-1,0 0 0,0 0 0,-1-1 1,0 1-1,1 0-7,-1-1 0,0 1-1,0 0 1,1 0 0,-1 0 0,0 0 0,0 0 0,0 0-1,1 0 1,-1 0 0,0 1 0,0-1 0,-1 0 0,-23 13-207,16-6 214,-1 1 0,1 0 0,1 0-1,0 0 1,0 1 0,1 1 0,0-1 0,0 1 0,1 0-1,0 1 1,-4 12 0,4-7 55,1 0-1,0 0 1,1 1 0,1 0-1,1 0 1,0 34-1,2-46 2,0 1-1,1 0 1,0 0-1,0 0 0,2 8 1,-2-13-29,-1 1 0,0-1 0,1 0 0,-1 0 1,1 0-1,-1 0 0,1 0 0,-1 0 1,1 0-1,0 0 0,-1 0 0,1 0 0,0 0 1,0-1-1,0 1 0,0 0 0,0 0 1,0-1-1,0 1 0,0 0 0,0-1 1,0 1-1,0-1 0,0 0 0,0 1 0,0-1 1,0 0-1,1 0 0,-1 0 0,0 1 1,2-2-1,0 0 18,0 0 1,0-1-1,0 0 1,0 0-1,-1 0 0,1 0 1,-1 0-1,1-1 1,-1 1-1,0-1 1,2-2-1,4-8 39,1 0 0,10-25 1,-1 2 50,10-13 7,24-46-359,-49 85 36,-4 8 16,-3 8-21,-4 13 47,-6 21 0,-30 137 29,12-41 155,-102 310 251,126-426-163,-11 27 1,15-40-79,0 0 0,0-1 0,0 0-1,-1 0 1,0 0 0,0-1 0,-7 7 0,10-10-28,-1 0 1,1 0-1,-1-1 0,0 1 1,1-1-1,-1 1 0,0-1 1,0 0-1,0 0 0,0-1 0,0 1 1,0 0-1,0-1 0,0 0 1,-1 0-1,1 0 0,0 0 1,0 0-1,0 0 0,0-1 1,0 0-1,-4-1 0,0 0-1,1-1 1,-1 0-1,1-1 0,0 1 0,0-1 0,0-1 1,0 1-1,-7-9 0,-3-3-18,2 0 1,0-1-1,1 0 1,1-2-1,1 1 0,0-1 1,2-1-1,0 0 1,1 0-1,1-1 0,1 0 1,1 0-1,0 0 0,-1-25 1,6 37-26,0 1 1,0 0-1,1 0 1,0 0-1,0 0 0,1 0 1,0 0-1,0 0 1,6-12-1,-6 16 14,1-1 0,0 0 1,0 1-1,0 0 0,0 0 0,1 0 0,0 0 0,0 0 0,0 1 1,0-1-1,0 1 0,1 0 0,-1 0 0,1 1 0,0-1 0,6-1 0,2 0-72,0 1-1,0 0 0,0 1 0,22-1 0,56 4-1993,-31 1-2453,-36-1 317,-6 2 1381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4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386 18 4896,'3'0'1050,"20"-11"11489,-24 10-12185,-1 0 1,1 0 0,-1 1-1,0-1 1,1 0 0,-1 1-1,0-1 1,0 1-1,1 0 1,-1-1 0,-2 1-1,4 0-193,-3 0-87,1 1 0,-1-1 0,1 1 1,-1-1-1,1 1 0,0 0 0,-1 0 1,-3 2-1,0 0-17,-20 10 106,2 0 1,-1 2-1,2 0 1,-36 32-1,25-16-3,1 2-1,-30 39 1,55-63-98,-6 9 52,-14 22 0,25-36-96,0 1 0,1-1 0,0 0 0,0 1 0,0-1 0,1 1 0,-1 0 0,1-1 1,0 1-1,1 0 0,-1 8 0,1-11 12,0-1 1,0 1 0,1-1-1,-1 1 1,0-1 0,1 0 0,-1 1-1,1-1 1,0 1 0,-1-1-1,1 0 1,0 1 0,0-1-1,0 0 1,0 0 0,0 0 0,0 0-1,0 0 1,0 0 0,0 0-1,1 0 1,-1 0 0,0-1 0,1 1-1,-1 0 1,0-1 0,1 1-1,2 0 1,-1-1 8,1 1 1,0-1-1,-1 1 0,1-1 0,0 0 1,0-1-1,-1 1 0,1-1 1,0 1-1,6-3 0,0-2-4,1 0 1,-1 0-1,1-1 0,-2 0 0,1-1 0,-1 0 1,0 0-1,0-1 0,-1-1 0,0 1 0,11-15 0,5-13 68,36-69 0,-31 50-267,-6 13 175,-23 42-9,0 0 0,0-1 0,0 1-1,0 0 1,0 0 0,0 0 0,0-1 0,0 1 0,0 0 0,0 0 0,0 0 0,0 0-1,1-1 1,-1 1 0,0 0 0,0 0 0,0 0 0,0 0 0,0 0 0,1 0 0,-1-1-1,0 1 1,0 0 0,0 0 0,0 0 0,1 0 0,-1 0 0,0 0 0,0 0 0,0 0-1,0 0 1,1 0 0,-1 0 0,0 0 0,0 0 0,0 0 0,1 0 0,-1 0 0,0 0-1,0 0 1,0 0 0,1 0 0,3 10 127,-1 21 88,-3-27-207,2 28 81,-1-3 35,2 1-1,0-1 1,14 48 0,-15-69-103,1 0 0,0 0 0,0-1 1,1 1-1,0-1 0,0 0 0,1 0 0,0-1 1,0 1-1,0-1 0,1 0 0,0 0 1,0-1-1,1 0 0,-1 0 0,1 0 0,0-1 1,9 4-1,1-2-138,-1 0 1,1-1 0,1-1 0,-1 0-1,0-1 1,1-1 0,35-1-1,-33-2-1047,0-1 0,-1 0 0,38-11 0,-3-3-1046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43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37 7968,'-23'-16'3616,"28"1"-3136,-5 10-480,5 5-96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43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41 140 8224,'-34'-9'2645,"28"7"-1605,7 2-245,48 1 3402,32 0-1541,125-19 161,-98 9-1986,306-37 95,-386 43-919,280-32-1316,-149 23-2536,-6 5-4702,-65 7 3934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3:46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443 702 2720,'6'-6'1194,"-6"6"-1125,0-1 1,0 1-1,0 0 0,0 0 1,1-1-1,-1 1 1,0 0-1,0 0 0,0 0 1,1 0-1,-1-1 0,0 1 1,0 0-1,0 0 0,1 0 1,-1 0-1,0 0 0,1 0 1,-1-1-1,0 1 0,0 0 1,1 0-1,-1 0 0,0 0 1,0 0-1,1 0 0,-1 0 1,1 0-1,-1 0 82,1 0 0,-1 0 0,0 0 0,1-1-1,-1 1 1,1 0 0,-1 0 0,1-1 0,-1 1 0,0 0 0,1-1-1,-1 1 1,0 0 0,1-1 0,-1 1 0,0-1 0,0 1-1,1 0 1,-1-1 0,0 1 0,0-1 0,0 1 0,0-1 0,0 1-1,1-1 1,-1 1 0,0-1 0,0 1 0,0-1 0,0 1 0,0-1-1,0 1 1,-1-1 0,1 1 0,0-1 0,0 1 0,0-1 0,0 1-1,-1 0 1,1-1 0,0 1 0,0-1 0,-1 1 0,1 0 0,0-1-1,0 1 1,-1-1 0,0 1 0,-3-2 267,0 0 0,0 0-1,0 1 1,0 0 0,0 0 0,0 0-1,-1 0 1,-7 0 0,-40 2 735,40 0-898,-10 0 23,0 1 0,1 1 1,0 2-1,-1-1 0,2 2 1,-1 1-1,-22 11 0,33-14-194,0 2-1,0-1 0,1 1 0,0 0 0,0 1 0,1 0 1,-1 0-1,2 1 0,-1 0 0,1 1 0,0 0 0,1 0 1,0 0-1,0 1 0,-6 16 0,6-10 125,0 0 0,-4 29 1,9-38-105,0 0 1,1 1 0,-1-1 0,2 0 0,-1 1 0,1-1-1,0 0 1,4 14 0,-4-20-87,-1 1 1,0-1-1,1 0 0,-1 0 1,0 0-1,1 0 0,-1 0 0,1 0 1,0 0-1,-1 0 0,1-1 1,0 1-1,-1 0 0,1 0 1,0 0-1,0-1 0,0 1 1,0 0-1,0-1 0,0 1 1,0-1-1,0 1 0,0-1 1,0 0-1,0 1 0,0-1 1,0 0-1,0 0 0,0 1 0,0-1 1,1 0-1,-1 0 0,0 0 1,0-1-1,0 1 0,0 0 1,0 0-1,0 0 0,0-1 1,0 1-1,0-1 0,0 1 1,0-1-1,0 1 0,1-2 1,10-4 57,-1-2 1,0 1 0,0-2-1,15-14 1,37-45 117,-27 28-110,-16 18-51,8-7-74,39-54 1,-47 59-312,-22 35 456,-1 0 0,2 0 0,-2 20 0,4-21-30,0 0 0,0 0 0,1 0 0,0 0 0,0 0 0,7 15 0,0-5 230,22 37-1,-29-54-263,-1-1 0,0 0 1,1 0-1,-1 0 0,1 0 0,0 0 0,0 0 0,0 0 0,0 0 1,0-1-1,0 1 0,0-1 0,0 0 0,1 0 0,-1 1 0,1-1 0,-1-1 1,1 1-1,-1 0 0,1-1 0,-1 1 0,1-1 0,-1 0 0,1 0 0,0 0 1,-1 0-1,1 0 0,-1 0 0,1-1 0,0 1 0,-1-1 0,1 0 1,-1 0-1,0 0 0,1 0 0,-1 0 0,0 0 0,1-1 0,3-3 0,12-9 32,-1-2-1,-1 0 0,22-27 0,4-3 2,-19 23-135,1 0-1,31-21 1,-43 38 60,-11 6 2,-1 0 0,0 0 0,0 0 0,0 0 0,1 0 1,-1 0-1,0 0 0,0 0 0,0 0 0,1 0 0,-1 0 0,0 0 0,0 1 0,0-1 1,0 0-1,1 0 0,-1 0 0,0 0 0,0 0 0,0 0 0,0 0 0,0 1 1,1-1-1,-1 0 0,0 0 0,0 0 0,0 0 0,0 1 0,0-1 0,0 0 0,0 0 1,0 0-1,0 1 0,1 1 6,-1 1 0,0 0 0,-1 0 0,1-1-1,0 1 1,-2 4 0,1-2 10,-22 86 266,14-46-101,4-25-35,1 0 0,-3 40 0,7-59-134,0-1 1,1 0-1,-1 0 1,0 0-1,1 0 0,-1 0 1,0-1-1,1 1 1,-1 0-1,0 0 0,1 0 1,-1 0-1,0 0 1,0 0-1,1 0 0,-1-1 1,0 1-1,1 0 0,-1 0 1,0 0-1,0-1 1,0 1-1,1 0 0,-1 0 1,0-1-1,0 1 1,0 0-1,1 0 0,-1-1 1,0 0-1,13-19 1,1 0 0,0 0 0,2 2-1,0-1 1,1 2 0,1 0 0,0 2 0,1 0-1,38-23 1,-41 29-6,23-12-66,-36 19 29,0 1-1,0 0 0,0 0 1,0 0-1,0 1 0,0-1 1,0 1-1,1 0 0,-1 0 0,6 0 1,-8 0 21,1 1 1,-1-1 0,0 0-1,0 1 1,0-1-1,1 1 1,-1 0 0,0-1-1,0 1 1,0 0-1,0-1 1,0 1 0,0 0-1,0 0 1,0 0-1,-1 0 1,1 0 0,0 0-1,0 0 1,-1 0-1,1 1 1,0 0 0,1 4 11,-1-1 1,1 1 0,1 10 0,2 11 46,-3-22-37,0 0 0,0 0 0,0-1 0,0 1 0,1-1 0,0 1 0,0-1 0,0 0 0,0 0 0,1 0 0,-1-1 0,1 1 1,0-1-1,0 0 0,1 0 0,-1 0 0,1 0 0,-1-1 0,1 0 0,0 0 0,0 0 0,0-1 0,0 1 0,0-1 0,0-1 0,0 1 0,0 0 0,6-1 0,0-1-4,0 0 0,-1 0 0,1-1 0,0-1-1,-1 0 1,17-6 0,60-33 5,-67 31-15,162-87 1,-177 95-34,-1 1 1,1-1-1,-1-1 0,0 1 0,7-7 0,-11 10 25,0 0-1,1-1 1,-1 1-1,0 0 1,0 0-1,1-1 1,-1 1-1,0 0 1,0-1-1,1 1 1,-1 0-1,0-1 1,0 1-1,0-1 1,0 1-1,0 0 1,1-1-1,-1 1 1,0-1-1,0 1 1,0 0-1,0-1 1,0 1-1,0-1 1,0 1-1,0 0 1,-1-1-1,1 1 1,0 0-1,0-1 1,-1 0-18,1 0 1,-1 1-1,0-1 1,1 1-1,-1-1 1,0 1-1,0-1 1,1 1-1,-1 0 1,0-1-1,0 1 1,0 0-1,-1-1 1,-2 1-58,0-1 0,0 1 1,-1-1-1,1 1 0,-7 1 0,1 1 62,0 1 0,0 0 0,0 0-1,0 1 1,1 0 0,-1 0-1,1 1 1,0 1 0,0 0 0,1 0-1,0 0 1,0 1 0,0 0-1,1 1 1,-7 9 0,6-6 12,1 0 0,0 0 0,0 1 0,2 0 1,-1 0-1,2 0 0,-1 1 0,2-1 0,0 1 0,0 0 1,-1 18-1,4-25 38,-1 3 3,0 1-1,2 15 1,-1-23-21,1 0-1,-1 0 0,0 0 1,1 0-1,0 0 1,-1 0-1,1 0 0,0 0 1,0-1-1,0 1 0,0 0 1,0 0-1,0-1 1,0 1-1,1-1 0,-1 1 1,1-1-1,1 2 0,-2-3 7,0 1-1,0-1 0,0 1 0,0-1 0,0 0 0,0 0 0,0 0 0,0 1 0,0-1 0,0 0 0,0 0 0,0 0 0,0 0 0,0-1 0,0 1 0,0 0 0,0 0 0,0-1 0,0 1 0,0 0 0,0-1 0,0 1 0,0-1 0,0 0 0,0 1 0,-1-1 0,1 1 0,0-1 0,0 0 0,-1 0 0,2-1 0,3-4 64,0 0 0,-1-1 0,5-7-1,-5 8-79,31-60 31,2-4 41,31-29-252,-69 129-315,-41 270-59,29-243 761,-2-1 1,-2 0 0,-31 65 0,39-99-165,-17 30 156,24-48-160,0 0 1,-1 0-1,0-1 1,0 1-1,0-1 0,0 0 1,0 1-1,-1-2 1,-6 6-1,10-8-32,-1 1-1,0-1 1,0 1-1,0-1 1,0 0 0,1 1-1,-1-1 1,0 0-1,0 0 1,0 0 0,0 1-1,0-1 1,0 0-1,0 0 1,0 0 0,0-1-1,0 1 1,1 0-1,-1 0 1,0 0 0,0-1-1,0 1 1,0 0-1,0-1 1,0 0 0,-1 0-10,0 0 0,1-1 0,0 1 0,-1-1 0,1 0 0,0 1 0,0-1 0,0 0 0,0 0 0,0 0 0,-1-2 0,0-3-58,0-1-1,0 1 0,0-1 1,1 0-1,0-13 1,1 12 37,1 0 0,0 0-1,0 0 1,1 0 0,0 0 0,1 1 0,0-1 0,0 1 0,1 0 0,0 0 0,1 0-1,8-11 1,-6 9 5,1 1-1,0 0 0,1 0 1,0 1-1,0 1 1,1-1-1,0 2 0,21-12 1,85-35-17,-60 29 37,-2-1 0,80-52-1,-98 50 126,0-1-1,-2-2 0,47-54 0,-37 31-63,61-97 0,-81 110-98,-1-1-1,29-79 1,66-198-166,-100 251 134,-18 65 69,2-2 0,-1 1 0,-1 0 0,1-1 0,0 1 0,-1-1 0,0 1 0,0 0 0,0-1 0,0-3 0,0 6-8,-1 1 0,1-1 0,0 1 0,0-1 0,0 0 1,-1 1-1,1-1 0,0 1 0,0-1 0,-1 1 0,1-1 0,-1 1 0,1-1 0,0 1 0,-1-1 0,1 1 0,-1-1 0,1 1 0,-1-1 0,1 1 0,-1 0 0,0 0 1,1-1-1,-1 1 0,1 0 0,-1 0 0,0-1 0,1 1 0,-1 0 0,1 0 0,-1 0 0,0 0 0,1 0 0,-1 0 0,0 0 0,1 0 0,-1 0 0,0 0 1,1 1-1,-1-1 0,1 0 0,-1 0 0,0 1 0,-4 1-79,0 0 1,1 0-1,0 0 1,-5 3-1,8-4 80,-5 3 1,0 1 0,0 0 0,1 0 0,0 1 1,0 0-1,0-1 0,1 2 0,-7 10 0,6-10 11,-10 19 35,1 1 0,-18 46 0,-11 59 13,39-120-56,-17 62 165,2 0 0,-12 118 0,29-175-84,1 0-1,0 0 1,2 1 0,0-1-1,1 0 1,6 28 0,-7-42-63,0-1 0,0 1 0,0-1 0,0 1 0,0-1 0,1 0 0,-1 0 0,1 1 0,0-1 0,-1 0 0,1 0 0,0 0 0,0-1 0,0 1 0,0 0 0,1-1-1,-1 1 1,0-1 0,1 0 0,-1 0 0,1 0 0,-1 0 0,1 0 0,-1 0 0,1-1 0,0 0 0,-1 1 0,1-1 0,0 0 0,-1 0 0,1 0 0,0 0 0,2-1 0,7-2 23,-1 1 0,1-1-1,-1-1 1,0 0 0,0-1-1,10-6 1,-4 3-6,21-12 123,44-30-1,-58 34-90,-12 8-100,0 0 1,0-1-1,-1 0 1,0-1 0,18-20-1,-28 29 23,0 0 0,0 0-1,-1-1 1,1 1 0,0 0 0,-1 0 0,1 0-1,-1-1 1,1 1 0,-1 0 0,0 0 0,0-1 0,1 1-1,-1 0 1,0-1 0,0-1 0,-1 2 4,1 0-1,0 0 1,-1 0 0,1 1 0,0-1 0,-1 0 0,1 1 0,-1-1 0,1 0-1,-1 1 1,0-1 0,1 1 0,-1-1 0,1 1 0,-1-1 0,0 1-1,0-1 1,1 1 0,-2-1 0,-4-1-4,1 1 1,0 0-1,0 0 0,-1 0 1,1 1-1,-8 0 0,0 0 43,0 1 0,1 0 0,-1 1 0,-16 5 0,24-6 25,0 1 1,0-1 0,0 1 0,0 0 0,0 1-1,1-1 1,-1 1 0,1 0 0,0 0-1,0 1 1,0-1 0,-5 7 0,8-9-20,0 0-1,0 0 1,0 1 0,1-1 0,-1 0-1,0 1 1,1-1 0,-1 1 0,1-1 0,0 1-1,-1-1 1,1 1 0,0-1 0,0 1 0,0-1-1,0 1 1,0-1 0,0 1 0,1 2 0,0-2-2,0 1 0,0-1 1,0 1-1,1-1 1,-1 0-1,1 0 1,-1 1-1,1-1 1,0 0-1,2 2 0,5 3 32,-1 0 0,1-1 0,1 0 0,11 6 0,-4-4-19,-1-1-1,2 0 1,-1-1 0,1-1 0,0 0 0,0-2-1,0 0 1,0-1 0,1-1 0,-1 0 0,1-1-1,22-4 1,-20 1-822,-1-2 1,1 0-1,28-11 0,-18 2-2622,-3 5 1034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1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1160 1472,'-10'9'5839,"6"-6"-5684,3-3 669,7 1 1990,8 1-1236,-14-2-1359,18-4 592,-8 0 135,13-7 12,8-2-126,-22 6-383,0 1 0,1 0 0,20-9 1,-8 5 546,26-16 1,-29 15-638,-14 8-145,0 0 0,0-1 1,0 0-1,7-8 1,-6 4-13,1 0 1,0 1 0,1 0-1,0 0 1,10-7 0,27-14 287,-15 13-480,-24 13-27,0-1 0,0 0 0,8-5 0,16-11 134,48-23 0,-5-3-175,-32 19 163,-20 12-114,-8 4 50,0 0 1,-1-1 0,0-1-1,-1 0 1,14-20-1,-6 8 30,4-5 17,-1-1 1,27-47 0,-42 66-101,0 0 0,12-14 0,-11 15 3,13-21 1,3 0 189,-22 27-181,0 0-1,1 1 1,0-1-1,-1 1 1,1 0-1,0 0 1,1 0-1,-1 0 1,0 0-1,7-3 1,3-4 124,-12 9-108,0 0 0,1 0 0,-1-1 0,0 1-1,1 0 1,0 0 0,-1 1 0,3-2 0,29-16 222,-11 6-151,58-22 254,-39 10-405,-29 21 86,-10 3-12,1-1 1,-1 1 0,0-1-1,0 0 1,1 0 0,-1 0-1,0 0 1,0 0 0,0 0-1,3-3 1,7-5 23,1 0 1,0 1-1,15-7 1,-15 8-59,0-1 0,0 0 0,17-14 1,33-36 151,-63 58-129,0 0 1,0 0 0,0-1 0,0 1 0,0 0 0,1 0-1,-1 0 1,0 0 0,0 0 0,0 0 0,0-1 0,0 1 0,0 0-1,0 0 1,0 0 0,0 0 0,0 0 0,0-1 0,0 1-1,1 0 1,-1 0 0,0 0 0,0 0 0,0-1 0,0 1-1,0 0 1,0 0 0,-1 0 0,1 0 0,0 0 0,0-1 0,0 1-1,0 0 1,0 0 0,0-2 0,7-4-202,-3 2 156,0 1 0,-1-1 0,1 0 0,5-8 0,-2 3-2496,1 1-1,0 0 0,11-9 1,-14 13 509,0 0-1,0 1 1,11-6 0,0 3-1279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5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97 160,'5'0'12714,"-6"-21"-9914,-2 17-2441,1-1 1,-1 1-1,0 0 0,0 0 0,-6-4 0,-4-7 601,9 12-868,0-1 1,0 1 0,0 1-1,0-1 1,0 0 0,0 1-1,-1 0 1,1 0 0,-1 0-1,0 1 1,1 0 0,-1 0-1,0 0 1,0 0 0,-5 0-1,3 2-79,-1-1 0,1 1 0,0 1 0,0-1 0,0 1 0,0 1 0,0-1 0,-8 5 0,-7 5 134,-21 16 0,36-24-110,-1 1-7,1 0 1,0 0-1,1 1 0,-1 0 0,-7 8 0,13-12-18,0-1 0,0 1 0,0-1-1,0 1 1,0-1 0,0 1 0,0 0 0,1-1 0,-1 1 0,1 0-1,-1-1 1,1 1 0,0 0 0,0 0 0,-1 0 0,1-1 0,0 1-1,1 0 1,-1 0 0,0 0 0,0-1 0,1 1 0,-1 0 0,1 0-1,0-1 1,-1 1 0,1 0 0,0-1 0,0 1 0,0-1-1,2 3 1,34 40 154,-25-32-144,0 1 0,-1 1 1,-1 0-1,16 29 1,-6 6 249,-3 1-1,17 75 1,-34-125-271,7 28 144,6 49 1,-12-67-64,0-1 0,-1 0 1,-1 0-1,1 0 0,-2 0 1,1 0-1,-1 0 1,0 0-1,-7 15 0,6-17-46,0-1 0,-1 1-1,0-1 1,-1 1-1,1-1 1,-1-1 0,-10 11-1,6-9-8,0-1 1,0 0-1,0 0 0,-20 8 1,-100 35-1335,121-46 362,8-2 639,-1-1 1,0 1 0,1-1-1,-1 0 1,0 1-1,0-1 1,1 0 0,-1 1-1,0-1 1,0 0-1,0 0 1,1 0 0,-1 0-1,0 1 1,0-1-1,0 0 1,-1-1 0,12-6-7445,6 3 3052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5.5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80 5408,'-1'-2'244,"-1"1"0,0 0 0,0 0 0,0 0 0,0 0 0,0 0 0,0 0 0,0 0 0,0 1 0,-1-1 0,1 1 0,-9-7 8670,20 2-4990,-4 3-4939,20-5 2241,48-8-1,-22 5-796,-2 2 137,0 2-1,90 0 0,-116 7-554,0 1 0,0 1-1,29 7 1,-49-9-384,-1-1 0,1 1 1,0-1-1,-1 0 0,1 0 1,0 0-1,3-1 0,19-6-7391,-18 4 5417,22-7-1498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6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5 3552,'0'0'158,"0"0"-1,0-1 1,-1 1 0,1 0 0,0 0-1,0-1 1,-1 1 0,1 0 0,0-1-1,-1 1 1,1 0 0,0 0 0,-1 0-1,1 0 1,0-1 0,-1 1 0,1 0-1,-1 0 1,1 0 0,0 0 0,-1 0-1,1 0 1,-1 0 0,1 0 0,0 0-1,-1 0 1,1 0 0,-1 0 0,1 0-1,0 0 1,-1 0 0,1 0-1,0 1 1,-1-1 0,1 0 0,0 0-1,-1 1 1,-4 15 8818,2-1-9749,-22 35 2052,-2-1-1,-40 56 1,42-67-913,12-17-174,1 0-1,1 1 0,-15 46 0,-12 73-57,26-94-25,5-17 7,1 0-1,1 1 0,-1 39 0,5-58-53,2 1 0,-1-1 0,2 0 0,0 1 0,0-1 0,1 0 0,1 0 0,0 0 1,0-1-1,1 1 0,7 10 0,0-2 63,100 181 43,-109-196-266,0 2-553,0 1 0,1-1-1,8 12 1,-11-17 296,0-1-1,0 0 1,0 0-1,0 0 1,0 0-1,0 0 1,0 0-1,1 0 1,-1 0 0,0 0-1,1 0 1,-1-1-1,0 1 1,1 0-1,-1-1 1,1 1-1,-1-1 1,1 0-1,-1 1 1,1-1 0,-1 0-1,1 0 1,-1 0-1,1 0 1,-1 0-1,1-1 1,1 1-1,19-10-6070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7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224 51 3072,'-2'-1'131,"0"0"5,0 0-1,1 0 1,-1 0-1,0 0 1,1-1-1,-1 1 0,1-1 1,-1 1-1,1-1 1,-8-3 5746,9 6-5752,-7 5 5681,-21 18-4754,20-17-564,0-1 1,1 1 0,-11 13 0,5-2-214,2 0 0,1 0 0,0 1 1,1 0-1,1 1 0,-7 26 0,0 11 107,-6 59 1,17-96-263,2 0 0,0 0 0,1 0 0,1 0 0,6 39 0,-5-53-86,0 0 0,0 0 0,1-1 0,0 1 0,0 0-1,1-1 1,0 1 0,0-1 0,0 0 0,0 0 0,1 0 0,0-1 0,0 1 0,0-1-1,0 0 1,1 0 0,0 0 0,-1-1 0,2 1 0,-1-1 0,0 0 0,0-1 0,1 1-1,6 1 1,5 1 70,-1-1-1,1-1 1,0 0 0,1-2-1,-1 0 1,0 0-1,0-2 1,0 0 0,1-1-1,31-8 1,-36 6-59,-1 0 0,0-2 0,0 1 0,-1-2 0,0 1 0,0-2 0,0 1 0,14-14 0,-14 9 47,1-1 1,-2 0-1,1 0 0,-2-1 0,0 0 0,9-19 1,-6 7-101,-1-1 1,-1 0 0,-1-1 0,7-39 0,-12 46 10,-2 0-1,0 0 1,-1 0-1,-2 0 1,0 0 0,-6-36-1,4 46-83,0 0 1,-1 1-1,0-1 0,-1 1 1,0 0-1,0 0 0,-1 1 0,0 0 1,-1 0-1,0 0 0,0 1 0,-1 0 1,0 0-1,-17-12 0,19 17 34,0 0 0,0 1 0,-1-1 1,1 1-1,-1 1 0,1-1 0,-1 1 0,0 0 0,1 1 0,-1-1 0,0 1 0,0 1 0,-12 1 0,-9 3-92,-52 17 0,76-20 125,-5 0-139,0 1-1,0 1 1,0 0-1,0 0 1,-15 11-1,22-14-86,0 0 0,1 1-1,-1-1 1,1 0 0,0 1-1,-1-1 1,1 1 0,0-1-1,0 1 1,0-1-1,0 1 1,0 0 0,0 0-1,1-1 1,-1 1 0,0 0-1,1 0 1,0 0 0,-1 0-1,1 0 1,0 0 0,0 0-1,0 0 1,0 0 0,0 0-1,1-1 1,-1 1-1,0 0 1,1 0 0,0 0-1,-1 0 1,1 0 0,0-1-1,0 1 1,0 0 0,0-1-1,1 3 1,37 41-7082,-21-19 3333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8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74 4736,'-12'-3'14990,"16"3"-14397,19-2 208,1 0-1,29-7 0,-8 1-598,18-4 232,29-3 17,-27 5-552,17-2-778,-42 12-2514,-1 6-3481,-17 1 394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48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44 3904,'-5'-26'2433,"5"18"1166,0-1 3936,0 10-7382,1 1 0,0 0 0,0-1-1,0 1 1,0-1 0,0 0 0,0 1-1,1-1 1,-1 0 0,0 0 0,1 0-1,2 2 1,2 2 171,96 86 1744,4 4-1185,-90-79-828,-1 1 0,-1 0 0,0 2 0,15 26 0,-15-16 184,0 0 0,-2 2 0,-1-1-1,-1 2 1,9 53 0,-15-57-138,0 0 0,-3 0-1,0 1 1,-2-1 0,0 0 0,-12 53 0,7-60-143,-1 0 0,0-1 0,-2 0 0,-1 0 0,0-1 0,-1 0 0,-26 32 0,-24 39-2844,11 2-4425,40-66-454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6.9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324 106 6880,'0'-8'918,"1"2"341,-1 0 0,-1 0 1,1 0-1,-1 0 0,-2-10 1,2 14-1033,0 0 1,0 0-1,0 1 1,0-1 0,0 0-1,0 0 1,-1 1-1,1-1 1,0 0-1,-1 1 1,0 0 0,1-1-1,-1 1 1,0 0-1,1 0 1,-1 0-1,0 0 1,0 0 0,0 0-1,-3 0 1,2-1-152,-1 1 0,0 0 0,0 0 0,0 0 0,1 1 0,-1-1 0,0 1 0,0 0 0,0 0 0,0 0 0,0 1 0,0-1 0,0 1 1,1 0-1,-1 0 0,0 0 0,0 1 0,1 0 0,-1-1 0,1 1 0,-1 0 0,-3 3 0,-2 4-66,-1 1-1,1-1 1,1 1 0,0 1-1,0 0 1,1 0-1,0 0 1,1 1 0,1 0-1,-8 23 1,6-15 62,2 0-1,1 1 1,1-1 0,0 1 0,1 0-1,2 27 1,1-40 47,-1 1-1,1 0 1,3 10 0,-3-17-55,0 0 1,-1 0-1,1 0 0,0 1 0,0-1 1,0 0-1,0 0 0,1 0 0,-1 0 1,0-1-1,1 1 0,0 0 1,-1-1-1,1 1 0,0-1 0,0 1 1,2 1-1,-3-3-38,0 0 0,0 0 0,-1 1 0,1-1 0,0 0 0,0 0 0,0 0 0,0 0 0,0 0 0,0 0 0,0 0 0,0 0 0,0-1 0,0 1 0,0 0 0,0-1 0,0 1 0,-1 0 0,1-1 0,0 1 0,0-1-1,0 1 1,-1-1 0,1 1 0,0-1 0,0 0 0,-1 0 0,1 1 0,-1-1 0,1 0 0,-1 0 0,1 1 0,0-2 0,2-4 75,1 0-1,-1-1 0,3-7 1,-5 12-79,13-42 161,-2-1-1,10-67 1,-18 90-150,0 3-257,1-34 0,-1 69 73,1-1 105,4 35 124,-1 1 0,1 60 0,-6-43 219,-3-1 0,-8 71 0,-28 98 87,27-194-213,-1-1-1,-3 0 1,-28 64-1,39-102-140,1 0-1,-1 0 0,1 0 0,-1 0 0,0 0 0,0-1 1,0 1-1,-1-1 0,1 1 0,-1-1 0,1 0 0,-1 0 1,0 0-1,-3 2 0,5-3-33,-1 0 0,1-1 0,0 1 0,-1-1 0,1 1 0,0-1 0,-1 0 0,1 0 0,-1 1 0,1-1 0,0 0 0,-1 0 0,1 0 0,-1-1 0,1 1 0,-1 0 0,1 0 0,0-1 0,-1 1 0,1-1 0,0 1 0,-1-1 0,1 0 0,0 1 0,0-1 0,0 0 0,-1 0 0,1 0 0,0 0 0,0 0 0,0 0 0,1 0 0,-2-2 0,-2-2-58,1 0 1,-1-1-1,1 1 0,1-1 0,-5-12 0,-3-14-90,2-2 0,1 1 0,2-1 0,1 0 0,0-46 0,4 66 60,1 0-1,0 0 0,5-19 1,-5 26 33,2 0 1,-1 0 0,1 0-1,-1 1 1,2-1-1,-1 1 1,1 0-1,0 0 1,5-6 0,-1 4 41,1 0 1,-1 0-1,1 1 1,1 0 0,-1 1-1,1 0 1,14-6-1,81-29 84,-72 29-61,3-1 52,146-57-268,-151 55 321,0 0 1,0-3-1,47-35 0,-24 7 411,52-56 0,38-59 397,-141 158-897,0 1 28,-1-1 0,0 1-1,1-1 1,-1 0 0,0 0-1,0 0 1,-1 0 0,1 0-1,-1 0 1,1-1 0,1-5-1,-3 8-43,0 1-1,0 0 0,0 0 0,0 0 0,0 0 0,0 0 0,0 0 0,0 0 0,0-1 0,0 1 0,0 0 0,0 0 0,0 0 0,0 0 1,0 0-1,0 0 0,-1 0 0,1 0 0,0 0 0,0-1 0,0 1 0,0 0 0,0 0 0,0 0 0,0 0 0,0 0 0,0 0 0,0 0 1,0 0-1,-1 0 0,1 0 0,0 0 0,0 0 0,0 0 0,0 0 0,0 0 0,0 0 0,0 0 0,-1 0 0,1 0 0,0 0 0,0 0 0,0 0 1,-7 2 59,-5 7-87,7-3 19,0-1-1,0 1 1,0 0-1,1 0 1,0 1-1,0-1 1,1 1-1,-1 0 1,-2 9-1,-2 10 6,-6 30 0,13-52-3,-2 11 2,1-1 1,0 1-1,0 26 0,2-35 23,1-1-1,-1 0 1,1 0-1,0 0 1,0 0-1,0-1 1,0 1-1,1 0 1,0 0-1,0-1 1,1 1-1,-1-1 1,1 0-1,6 8 0,-7-10-6,0 0-1,1 0 0,-1-1 1,1 1-1,-1-1 1,1 0-1,-1 1 0,1-1 1,0 0-1,0-1 0,0 1 1,-1 0-1,1-1 0,0 0 1,0 0-1,0 1 0,0-2 1,0 1-1,5-1 0,2-1 12,0 0-1,0-1 1,0-1-1,11-4 0,-7 1 9,0-1 0,0 0-1,-1-1 1,0 0 0,-1-1-1,16-15 1,60-76 128,-32 34-263,-54 65 95,16-15-195,-11 15 84,-7 2 113,1 0 0,-1 1 0,0-1 0,0 0 0,1 1 0,-1-1 0,0 0 0,0 1 0,1-1 0,-1 1 0,0-1 0,0 0 0,0 1 0,0-1 0,0 1 0,0-1 0,0 1 0,0-1 0,0 0 0,0 1-1,0 0 1,-2 71-16,0 32-70,2-56 196,2 18-26,-2-59-43,1 0 0,0 0 0,1-1 1,0 1-1,0 0 0,6 12 0,-8-18-27,0-1 0,0 1 0,1-1 0,-1 1 1,0-1-1,0 1 0,1-1 0,-1 1 0,0-1 0,1 0 1,-1 1-1,1-1 0,-1 1 0,0-1 0,1 0 0,-1 1 1,1-1-1,-1 0 0,1 0 0,-1 1 0,1-1 0,-1 0 1,1 0-1,-1 0 0,1 0 0,-1 1 0,1-1 0,0 0 1,-1 0-1,1 0 0,-1 0 0,1 0 0,-1 0 0,1-1 1,-1 1-1,1 0 0,0 0 0,0 0 0,1-2 1,-1 1 1,1 0-1,0-1 0,-1 1 0,1-1 0,-1 0 0,1 0 0,-1 1 0,0-1 0,2-3 0,5-12-13,0 0 0,5-19 0,4-12-101,-6 25 72,19-48-213,57-98 1,-86 168 226,-1 0 0,1 0 0,-1 0 1,1 0-1,0 0 0,-1 0 0,1 0 0,0 0 0,0 1 0,-1-1 0,1 0 1,0 0-1,0 1 0,0-1 0,0 1 0,0-1 0,0 1 0,0-1 0,0 1 0,2-1 1,-1 2 0,0-1 0,-1 0 0,1 1 1,0-1-1,0 1 0,-1 0 1,1 0-1,0 0 0,-1 0 1,1 0-1,-1 0 0,3 2 0,22 19 8,-15-13 17,21 15 0,-4-6 84,0-1 0,2-2 0,0-1 0,62 21 0,-84-34-65,-1 1 0,1-1 0,-1 0 0,1-1 0,0 1 0,-1-1 0,1-1 0,-1 0 0,1 0 0,-1 0 0,1-1 0,-1 0 0,0-1 0,8-3 0,-10 4-17,1-1-1,-1-1 1,0 1-1,1-1 1,-2 0 0,1 0-1,0-1 1,-1 1 0,0-1-1,0 0 1,0 0 0,-1 0-1,1-1 1,-1 1 0,-1-1-1,1 0 1,1-7-1,-2 8-48,-2 0-1,1-1 0,-1 1 0,0 0 0,0 0 0,0-1 0,-1 1 1,1 0-1,-1 0 0,-4-10 0,5 14 28,0 0-1,-1 1 1,1-1-1,-1 0 1,1 0-1,0 1 1,-1-1-1,0 0 1,1 1-1,-1-1 1,1 1-1,-1-1 1,0 1-1,1-1 1,-1 1-1,0-1 1,0 1-1,1 0 1,-1-1-1,0 1 1,0 0-1,0 0 1,1 0-1,-1-1 1,0 1-1,0 0 1,0 0-1,0 0 1,1 0 0,-1 0-1,0 1 1,0-1-1,0 0 1,0 0-1,1 0 1,-1 1-1,0-1 1,0 1-1,-3 0 16,1 1-1,0-1 1,0 1-1,0 0 1,0 0 0,1 1-1,-5 2 1,1 3 12,1-1 0,0 0 1,0 1-1,0 0 0,1 0 1,0 1-1,0-1 0,1 1 1,1 0-1,-1-1 0,1 1 0,1 0 1,-2 17-1,3-15 48,0 0 0,0 0 0,1 1 0,1-1 0,0 0 0,0 0-1,1 0 1,0-1 0,1 1 0,8 16 0,-9-21-27,1 0 1,0-1-1,-1 0 0,2 0 1,-1 0-1,0 0 0,1-1 1,0 0-1,0 0 0,0 0 1,9 4-1,-10-6-20,0 0 1,0-1-1,0 1 1,0-1-1,1 0 0,-1 0 1,0 0-1,1-1 1,-1 0-1,1 1 0,-1-1 1,0-1-1,1 1 1,-1-1-1,1 0 1,-1 0-1,6-2 0,11-5-19,-1-2 0,1 0 0,-2-1-1,26-19 1,67-62 32,8-7-297,-117 97 227,1 0 1,-1 0-1,1 0 0,-1 0 1,5-2-1,-7 4 30,-1 0 1,1 0-1,-1 0 0,1 0 1,-1 0-1,1 0 0,-1 0 1,0 0-1,1 0 0,-1 0 0,1 0 1,-1 0-1,1 0 0,-1 0 1,1 0-1,-1 0 0,1 1 1,-1-1-1,0 0 0,1 0 0,0 1 1,-1-1 2,1 1 0,-1 0 0,0-1 1,1 1-1,-1 0 0,0 0 0,1-1 1,-1 1-1,0 0 0,0 0 0,0-1 1,0 1-1,0 0 0,0 0 0,0-1 1,0 1-1,0 0 0,0 1 0,-3 19 106,-2 1-1,0 0 0,-1-1 0,-10 23 0,6-17-119,1-1-1,-5 31 1,14-54 23,-1-1 0,1 1-1,0 0 1,0 0 0,0-1 0,1 6 0,-1-8 6,0 1-1,1 0 1,-1-1 0,0 1 0,0-1 0,0 1 0,1 0 0,-1-1 0,0 1 0,1-1 0,-1 1 0,0-1 0,1 1 0,-1-1 0,1 1 0,-1-1 0,1 1 0,-1-1 0,1 0 0,-1 1-1,1-1 1,0 0 0,-1 1 0,1-1 0,-1 0 0,1 0 0,0 0 0,-1 1 0,1-1 0,-1 0 0,1 0 0,0 0 0,-1 0 0,1 0 0,0 0 0,0-1 0,3 1-11,0-1 1,0-1 0,0 1 0,0 0-1,0-1 1,0 0 0,-1 0-1,1 0 1,3-3 0,29-27 44,-29 26-21,27-29 29,25-21-104,-56 54 41,-1-1-1,2 1 1,-1 0 0,0 0 0,0 0 0,1 0 0,6-2 0,-9 4 4,1-1 0,-1 1 0,0 0-1,1 0 1,-1 0 0,1 0 0,-1 0 0,0 1 0,1-1 0,-1 0 0,0 1 0,1-1-1,-1 1 1,0-1 0,0 1 0,1 0 0,-1-1 0,0 1 0,0 0 0,0 0 0,0 0-1,0 0 1,0 0 0,1 1 0,7 9-26,-2 0 0,1 1 0,-1-1-1,-1 1 1,7 20 0,-1-7 3,10 26-164,22 43 310,-33-75-1888,15 21 0,-18-30-569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50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97 3232,'-10'-1'12442,"22"-6"-12076,-1 1-1,1 1 1,-1-1 0,1 2-1,1 0 1,-1 0 0,1 1-1,23-2 1,204-19-74,-37 5-110,-178 15-131,29-1-166,-52 5-71,8 18-13568,-7-7 10687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50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 2912,'-5'-3'15973,"5"5"-15776,2 6 1325,10-4-655,8-3-493,-1 0 0,1-2-1,36-4 1,5-1 35,185 2 509,-233 4-844,1 1 1,12 3-1,-13-1-87,24 0 0,-23-1 40,-1-1-279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51.9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148 42 3328,'-1'-3'341,"0"1"0,-1 0 0,1-1-1,1 0 1,-1 1 0,0-1 0,1 0 0,-1 1 0,1-1 0,0 0 0,0-3-1,0 6-262,0-1 0,0 1-1,0 0 1,-1 0-1,1 0 1,0 0 0,0-1-1,0 1 1,0 0-1,0 0 1,0 0-1,0 0 1,0-1 0,0 1-1,0 0 1,0 0-1,1 0 1,-1-1 0,0 1-1,0 0 1,0 0-1,0 0 1,0 0 0,0 0-1,0-1 1,0 1-1,0 0 1,1 0-1,-1 0 1,0 0 0,0 0-1,0 0 1,0-1-1,0 1 1,1 0 0,-1 0-1,0 0 1,0 0-1,0 0 1,0 0 0,1 0-1,-1 0 1,0 0-1,0 0 1,0 0-1,0 0 1,1 0 0,-1 0-1,0 0 1,0 0-1,1 0 8,-1 0 0,0 1 0,0-1-1,0 0 1,0 0 0,1 1 0,-1-1-1,0 0 1,0 0 0,0 1 0,0-1 0,0 0-1,0 0 1,0 1 0,0-1 0,0 0-1,0 0 1,0 1 0,0-1 0,0 0-1,0 1 1,0-1 0,0 0 0,0 0-1,0 1 1,0-1 0,0 0 0,0 0-1,-1 1 1,1-1 0,0 0 0,0 0 0,0 1-1,0-1 1,-1 0 0,1 0 0,-16 25 1425,1 0 1,-20 44 0,-6 12-460,35-68-1000,0 0 0,0 0 0,-5 24-1,7-25-125,2-5-1196,1-2-3141,15-10-203,5-4 1863,10-6-1221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4:52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17 6976,'0'-1'15,"-1"0"190,0-1 1,0 1-1,0 0 1,0-1-1,0 1 1,0 0-1,-1-1 1,1 1-1,0 0 1,-2-1-1,2 2-116,1 0-1,-1 0 1,0 0 0,0 0-1,1 0 1,-1 0 0,0 0-1,1 0 1,-1 1 0,0-1-1,0 0 1,1 0 0,-1 1-1,1-1 1,-1 0 0,0 1-1,1-1 1,-1 1 0,1-1-1,-1 1 1,1-1 0,-1 1-1,1-1 1,-1 1 0,1-1-1,-1 1 1,1 0 0,0-1-1,-1 1 1,1 1 0,-42 74 4253,13-21-2834,-73 116 1964,95-160-3445,3-5-67,0 0 0,1 0 0,-1 0 0,1 1 0,0-1 0,1 1 0,-1 0 0,2 0 0,-3 9 0,4-15-185,1 0-1,-1-1 1,0 1 0,0 0 0,0 0 0,1 0 0,-1 0 0,0 0 0,1-1 0,-1 1 0,1 0 0,-1 0-1,1 0 1,-1-1 0,1 1 0,0 0 0,-1-1 0,1 1 0,0-1 0,-1 1 0,1-1 0,0 1-1,0-1 1,0 1 0,1 0 0,1 0-572,-1 0 0,1-1 0,0 1 0,0 0 0,0-1 0,0 0 0,3 1 0,12-1-4115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04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1232 3136,'-5'0'697,"5"0"-492,0 0-68,0 0 0,0-1 0,1 1 0,-1 0 0,0 0 0,1 0 0,-1 0 0,0 0 0,0 0 0,1 0 0,-1-1 0,0 1 0,0 0 0,0 0 0,1 0 0,-1-1 0,0 1 0,0 0 0,0 0 0,1 0 0,-1-1 0,0 1 0,0 0 0,0 0 0,0-1 0,1 1 8,-1 1 0,1-1 0,-1 1 0,1-1 0,-1 1 0,1-1 0,-1 1 1,1-1-1,0 0 0,-1 1 0,1-1 0,-1 0 0,1 1 0,0-1 0,-1 0 0,1 0 0,0 0 0,-1 0 1,1 0-1,0 0 0,1 0 0,15 2 1100,40-4 99,-1-2 0,106-21 0,-161 25-1333,24-5 169,-2-1 0,1 0 0,31-15-1,-33 11 68,35-23 0,-50 28-159,0 0-1,0-1 0,-1 0 1,0 0-1,0-1 0,0 1 1,-1-1-1,6-10 0,-3 2 75,-1 1 0,-1-2 0,0 1 0,4-20 0,10-66 152,0 2 264,-15 74-485,3-34 0,-7 56-87,6-25 80,-6 23-123,1 0-1,-1 1 1,0-1-1,0 0 1,0-7-1,0 3-303,3 11-162,4 14 270,2 28 238,-1 1 1,3 80 0,-3-30 51,-4 47 415,-5-110-314,0-28-54,0 1 0,-1-1 0,1 1 0,-1-1 0,0 1 0,-1-1 0,1 1 0,-1-1 0,0 0 0,0 0 0,-3 6 0,4-9-82,1-1-1,0 0 1,-1 1 0,1-1 0,-1 0 0,1 1 0,0-1 0,-1 0 0,1 1 0,-1-1-1,1 0 1,-1 0 0,1 0 0,-1 1 0,1-1 0,-1 0 0,1 0 0,-1 0 0,1 0-1,-1 0 1,1 0 0,-1 0 0,0 0 0,1 0 0,-2 0 0,-15-6 210,6 3-153,3 1-81,0-1 1,1 0 0,0-1-1,-1 0 1,-12-9-1,11 7 107,7 5-193,0 0 0,0-1 0,-1 1 0,1 0 1,-1 0-1,1 0 0,-1 0 0,1 1 0,-1-1 0,1 1 1,-1-1-1,1 1 0,-1 0 0,-3 0 0,6 0-45,-4 1-294,6 1 413,1 0 0,-1 0 1,1 0-1,0 0 0,-1-1 0,1 0 0,0 1 0,0-1 0,0 0 0,0 0 0,6 1 0,5 1-144,-2 0 202,0 0 0,0-1 1,1-1-1,-1 0 0,1-1 0,18-2 0,-5-1 187,0-1 1,28-9-1,-18 3-50,-1-1 0,34-17 0,-57 22-144,0 0 1,0-1-1,-1 0 1,0-1-1,0 0 0,-1-1 1,0 0-1,-1-1 1,9-11-1,-4 0 73,-2 0-1,-1-1 1,0-1 0,13-41-1,-20 52-214,6-22-46,-8 25 150,0 0-1,7-16 1,19-34-287,-28 58 244,1 0 0,-1-1 0,1 1 0,0 0 1,-1 0-1,1 0 0,0 0 0,0 0 0,0 0 0,0 0 0,0 0 0,0 0 0,0 1 0,0-1 0,0 0 1,0 1-1,0-1 0,1 0 0,-1 1 0,0 0 0,0-1 0,1 1 0,-1 0 0,0-1 0,1 1 1,1 0-1,0 0 20,-1 1 0,1-1 0,-1 1 1,1-1-1,-1 1 0,1 0 1,-1 0-1,0 0 0,1 0 0,-1 0 1,0 0-1,0 1 0,0-1 0,3 3 1,2 3 56,0-1-66,0 0 0,-1 1 0,1-1-1,-1 1 1,8 14 0,0-1-8,-11-17 62,-1 0 1,1 0-1,-1 0 0,0 0 0,-1 0 0,1 0 1,0 0-1,-1 1 0,1 3 0,1 5 433,-3-11 153,0-3 74,-6-16 57,1 9-731,-1 0 0,0 0 1,0 0-1,0 1 0,-1 0 0,-9-8 0,13 14-55,0-1 1,0 1-1,0-1 0,0 1 0,-1 0 0,1 0 0,-1 1 0,1-1 1,-1 1-1,0-1 0,1 1 0,-1 0 0,0 1 0,0-1 1,0 1-1,0 0 0,0-1 0,0 2 0,-7 0 0,5 1-14,1-1 0,-1 2-1,1-1 1,0 1 0,0-1-1,0 1 1,0 1 0,0-1-1,0 1 1,1 0 0,-7 6-1,4-1-12,-1 0-1,1 1 1,1-1-1,-10 20 1,9-12 37,0-1 0,2 1-1,0 1 1,1-1 0,-4 31 0,8-36 36,0 0 0,1 0 0,0 0 1,1 0-1,0 0 0,1 0 0,0-1 1,7 17-1,-5-19 44,0 0 0,0 0 0,1-1 0,0 0 0,1 0 0,0 0 0,11 9 0,-15-14 7,1 0 1,0-1-1,0 0 0,0 0 1,0 0-1,1 0 1,-1-1-1,0 1 1,1-1-1,-1 0 1,1-1-1,-1 1 0,1-1 1,5 0-1,-2 0-13,1-1 0,-1 1 0,0-2 0,0 1 0,0-1 0,0 0 0,9-4 0,-7 1 46,-1 0 0,1 0-1,-1-1 1,0 0 0,12-11 0,-3-2 97,0-2-1,28-42 1,-11 14-262,-18 26 34,1 1 1,1 1-1,2 1 0,0 0 1,1 2-1,0 0 0,48-27 1,-54 36-98,1 1-1,19-7 1,-30 13 100,0 0-1,0 1 1,0-1 0,0 1-1,0 1 1,0-1-1,0 1 1,0 0-1,0 0 1,10 2-1,-12 0 25,0-1-1,-1 1 0,1-1 0,0 1 1,-1 0-1,1 0 0,-1 1 0,1-1 1,-1 1-1,0 0 0,0 0 0,0 0 1,4 6-1,0 2-31,0 0 1,0 0-1,5 13 0,-8-16 47,-1 1-1,0-1 1,0 1-1,3 16 1,1 18 380,-7-42-170,-5 0 596,5-1-789,0 1 0,-1-1 0,1 0 0,0 0 0,0 0 0,0 0 0,-1 0 0,1 0 0,0 0 0,0 0 0,-1 0 1,1 0-1,0 0 0,0 0 0,0 0 0,-1 0 0,1 0 0,0 0 0,0 0 0,-1 0 0,1 0 0,0-1 0,0 1 0,0 0 0,-1 0 0,1 0 0,0 0 0,0 0 0,0 0 0,0-1 0,-1 1 0,1 0 0,0 0 0,0 0 0,0-1 0,0 1 0,0 0 1,-1 0-1,1 0 0,0-1 0,0 1 0,0 0 0,0 0 0,0 0 0,0-1 0,0 1 0,0 0 0,0 0 0,0-1 0,-18-58-31,10 40-139,-1 0 1,-22-32 0,26 44 145,0 0 1,-1 0-1,0 1 0,0-1 1,-1 1-1,1 0 1,-2 1-1,1 0 1,-10-5-1,11 6-74,0 1 0,0 1-1,-1-1 1,1 1 0,-10-2-1,13 4 45,0 0-1,0 0 0,0 0 0,0 0 0,-1 0 1,1 1-1,0-1 0,0 1 0,0 0 0,0 0 0,0 0 1,0 0-1,-4 3 0,0 1-15,0 0 1,0 0-1,1 1 1,0 0-1,0 0 0,0 0 1,1 1-1,0 0 1,0 0-1,1 0 0,0 1 1,0-1-1,1 1 1,-4 10-1,-2 11 90,2 1-1,-8 48 1,14-67-19,0-1 0,0 1 0,1-1 0,0 0 0,1 1 0,1 10 0,-1-16 24,0-1 0,1 0 1,-1 0-1,1 0 0,0 1 1,0-2-1,0 1 0,0 0 1,1 0-1,-1-1 0,1 1 0,0-1 1,0 0-1,0 1 0,1-2 1,6 6-1,-7-6 28,1-1 0,0 1 0,-1-1 0,1 0 0,0 0 1,0 0-1,0 0 0,0 0 0,0-1 0,0 0 0,-1 0 0,1 0 0,0-1 0,0 1 0,7-2 0,-2-1 40,-1 1 0,0-1-1,0 0 1,0-1 0,0 0-1,8-6 1,-11 7-67,0-1-1,-1 0 1,1 0 0,-1-1 0,0 1-1,0-1 1,4-7 0,20-39 29,-18 30-48,2-7-37,-2 1 0,0-2 0,8-46 0,-16 64-12,-1 0 0,0-1 0,0-10 0,-5 14-334,4 8 354,0 0 0,0 0 1,0 0-1,0 0 0,-1 0 1,1 0-1,0 0 0,0 0 0,0 0 1,0 0-1,-1 0 0,1 0 1,0 0-1,0 0 0,0 0 1,0 0-1,-1 0 0,1 0 0,0 0 1,0 0-1,0 0 0,0 0 1,0 0-1,-1 0 0,1 0 1,0 0-1,0 1 0,0-1 0,0 0 1,0 0-1,0 0 0,0 0 1,-1 0-1,1 0 0,0 1 0,0-1 1,0 0-1,0 0 0,0 0 1,0 0-1,0 0 0,0 1 1,0-1-1,0 0 0,0 0 0,0 0 1,0 1-1,-2 8-259,0 0-1,-1 16 1,1-1 157,-4 24 148,2-1 0,3 77-1,2-115-7,0-1 0,1 0 0,0 1 0,0-1 0,7 15 0,-8-20 9,0 0 0,1 0 0,-1 1 0,1-1 0,0-1 1,0 1-1,0 0 0,1-1 0,-1 1 0,1-1 0,-1 1 0,1-1 0,0 0 0,0 0 0,0 0 0,6 2 0,-8-4 14,1 1 0,0-1 0,0 0 0,0 0 0,-1 0 0,1 0 0,0 0 0,0 0 0,0-1 0,0 1 0,-1 0 0,1-1 0,0 0 0,0 1 0,-1-1 0,1 0 0,-1 0 0,1 0 0,0 0 0,-1 0-1,0 0 1,1 0 0,1-3 0,2-2-5,1 0-1,-1 0 1,8-14 0,6-16 71,26-67 1,-10 20-11,-14 41-68,2 1 0,49-64 1,15-27-67,-73 106 55,-1-1 0,-1 0 0,11-38-1,-16 36-68,0-1-1,-2 0 0,-1 0 0,-1-48 1,-2 62-87,-2-16-610,1 31 728,0 1 0,0 0-1,0 0 1,0 0 0,0-1-1,0 1 1,0 0-1,0 0 1,0 0 0,0 0-1,0-1 1,0 1 0,0 0-1,0 0 1,0 0 0,0-1-1,-1 1 1,1 0 0,0 0-1,0 0 1,0 0 0,0-1-1,0 1 1,0 0-1,0 0 1,-1 0 0,1 0-1,0 0 1,0 0 0,0 0-1,0-1 1,-1 1 0,1 0-1,0 0 1,0 0 0,0 0-1,0 0 1,-1 0-1,1 0 1,0 0 0,0 0-1,0 0 1,-1 0 0,1 0-1,0 0 1,0 0 0,0 0-1,-1 0 1,1 0 0,0 0-1,0 0 1,0 0 0,0 0-1,-1 1 1,1-1-1,0 0 1,0 0 0,0 0-1,0 0 1,-1 0 0,1 0-1,0 1 1,0-1 0,0 0-1,0 0 1,0 0 0,-9 12-430,-94 194-358,31-57 869,64-127-40,1 0 0,-8 43 0,0 48 119,11-70-59,1 0 0,6 59 0,-2-84 69,9 32 1,-9-45-134,0 0-1,1 0 1,-1-1 0,1 1-1,0 0 1,1-1 0,-1 0-1,1 0 1,0 0 0,0 0-1,7 7 1,-6-7-1,0-1 0,0 1 0,0-1 1,1 0-1,-1-1 0,1 1 0,0-1 0,-1 1 0,1-1 1,0-1-1,0 1 0,1-1 0,-1 0 0,0 0 0,0 0 1,7-1-1,2 0 19,1-1 1,-1-1 0,0 0-1,1-1 1,-1 0-1,0-1 1,-1-1 0,1 0-1,-1-1 1,0-1 0,0 0-1,-1 0 1,0-1 0,0-1-1,-1 0 1,0-1-1,-1 0 1,0 0 0,0-1-1,-1 0 1,14-24 0,-3-7 17,25-73 1,12-26-41,-40 103-24,-1-1 1,-2 0 0,13-63-1,-13 34 13,5-93 0,-18 59-28,-1 60-134,-5 13-520,5 29 659,0 0 1,0 0 0,0 0-1,0 0 1,0-1-1,0 1 1,0 0 0,0 0-1,0 0 1,0 0 0,0 0-1,0-1 1,0 1 0,0 0-1,0 0 1,0 0-1,0 0 1,-1 0 0,1 0-1,0-1 1,0 1 0,0 0-1,0 0 1,0 0 0,0 0-1,0 0 1,0 0-1,0 0 1,-1 0 0,1 0-1,0-1 1,0 1 0,0 0-1,0 0 1,0 0 0,-1 0-1,1 0 1,0 0-1,0 0 1,0 0 0,-7 3-543,-5 11-15,-2 20 457,3 2 0,0-1 0,3 2-1,-6 44 1,-13 55-83,4-29 35,-18 110 385,37-186-209,2 1 1,3 48-1,0-24 147,-1-33-105,0-2-67,0 0 0,4 25 0,1-30 172,0 5-122,-5-18-28,1 1 0,0-1 0,0 1 0,1-1 0,-1 1 0,1-1 0,-1 0 0,1 0-1,0 0 1,0 0 0,1 0 0,4 5 0,-6-7 34,0-1-1,1 1 1,-1-1 0,0 1-1,1-1 1,-1 0 0,0 1-1,1-1 1,-1 0 0,2 0-1,0 0 18,2 0-58,0 0-1,0 0 0,0-1 1,0 0-1,0 0 0,0 0 0,-1 0 1,6-3-1,8-1 91,-1 0-95,0-1 1,0 0-1,-1-1 0,1-1 1,-2-1-1,1 0 1,-2-1-1,1 0 1,-1-1-1,-1-1 0,0 0 1,0-1-1,-1 0 1,-1-1-1,0 0 1,-1-1-1,-1 0 0,0-1 1,-1 0-1,-1 0 1,0-1-1,-1 0 1,-1 0-1,4-23 0,-8 29 0,0 0 0,0 0 0,-1 0 0,0 0 0,-1 0 0,0 0 0,0 0 0,-2 0 0,1 1 0,-1-1 0,-6-12 0,8 20-38,-1 1 0,1-1-1,-1 1 1,1 0 0,-1 0 0,0 0-1,0 0 1,0 0 0,0 0-1,0 1 1,-1-1 0,1 1-1,0-1 1,-1 1 0,1 0-1,-1 0 1,0 0 0,1 0-1,-1 1 1,0-1 0,1 0 0,-1 1-1,0 0 1,0 0 0,1 0-1,-1 0 1,0 0 0,-4 2-1,0-1-34,0 1 0,0 0 0,1 0 0,-1 0 0,1 1 0,-1 0 0,1 0 0,0 1 0,1 0 0,-8 5 0,6-2 68,1 0 1,0 0-1,0 0 0,1 1 1,0 0-1,0 0 1,1 0-1,-4 10 1,-1 4 85,-11 46 1,1 37-226,17-92 176,0 1-1,0 0 0,2 0 0,-1 0 0,4 28 0,-2-40-12,-1 1-1,1 0 0,0-1 1,0 1-1,0-1 1,0 1-1,0-1 0,1 1 1,-1-1-1,1 0 1,-1 1-1,1-1 1,0 0-1,0 0 0,0 0 1,0-1-1,3 3 1,-1-2 41,0 0 0,1 0 0,-1 0 1,0 0-1,1-1 0,-1 0 1,1 0-1,-1 0 0,8 0 0,4-1 107,1-1-1,-1 0 0,1-2 0,27-6 0,-15 0-71,0-2 0,34-16-1,-50 21-106,1-1 38,-1 0 1,0-1-1,0-1 0,0 0 0,22-21 0,-18 12 151,-1-1 0,27-40 0,-32 45-102,-8 9-52,0 1-1,0 0 1,-1-1-1,1 1 1,-1-1-1,0 0 1,0 0-1,2-8 1,-3 9-57,0 1 1,-1-1-1,1 1 1,-1-1-1,1 1 1,-1-1-1,0 1 1,0-1-1,-1 0 1,1 1-1,-1-1 1,0 1-1,0-1 1,0 1-1,0 0 1,-1-1-1,-2-4 1,4 8 18,0 0 0,0 0 0,1 0 0,-1 0 0,0 0 0,0 0 0,0 0-1,1 0 1,-1 0 0,0 0 0,0 0 0,0 0 0,0 0 0,1 0 0,-1 0 0,0 0 0,0 0 0,0 0 0,0 0 0,1-1 0,-1 1 0,0 0-1,0 0 1,0 0 0,0 0 0,0 0 0,0 0 0,1 0 0,-1-1 0,0 1 0,0 0 0,0 0 0,0 0 0,0 0 0,0-1 0,0 1 0,0 0-1,0 0 1,0 0 0,0 0 0,0-1 0,0 1 0,0 0 0,0 0 0,0 0 0,0 0 0,0-1 0,0 1 0,0 0 0,0 0 0,0 0-1,0 0 1,0-1 0,0 1 0,0 0 0,0 0 0,0 0 0,0 0 0,0-1 0,-1 1 0,1 0 0,0 0 0,0 0 0,0 0 0,0 0 0,13 4-420,-10-1 413,0 0 1,-1 0-1,1 0 0,0 0 1,-1 1-1,0-1 1,0 1-1,0 0 0,0 0 1,0 0-1,-1-1 1,0 2-1,0-1 0,1 7 1,1 7-62,-2-1 1,-1 21 0,0-25 109,-3 178 735,3-191-744,0 1-1,0 0 0,0-1 0,0 1 0,0-1 0,0 1 0,0 0 1,0-1-1,0 1 0,0-1 0,0 1 0,1 0 0,-1-1 0,0 1 1,0-1-1,1 1 0,-1-1 0,0 1 0,1-1 0,-1 1 0,0-1 1,1 1-1,-1-1 0,1 1 0,-1-1 0,1 0 0,-1 1 1,2-1-1,-1 1 25,0-1-1,0 0 1,0 0 0,0 0 0,0 0 0,0 0 0,0-1 0,0 1 0,0 0-1,1 0 1,-1-1 0,0 1 0,0-1 0,1 0 0,4-2 83,0-1-1,-1 0 1,1 0 0,4-5 0,9-11 87,22-30 1,-11 13-190,4-7 71,29-51 1,-26 38 158,-33 51-299,-3 6-17,-1-1-1,1 0 1,0 0-1,-1 1 1,1-1 0,-1 0-1,0 0 1,1 0 0,-1 0-1,1 0 1,-1 0 0,0 0-1,0-1 1,0 7-97,-1 0-1,1-1 1,-1 1-1,-3 6 1,-2 18 77,4-11 92,2-1 1,1 20-1,0-31 55,-1 1 0,2-1 0,-1 0-1,1 0 1,0 0 0,0 1 0,1-2 0,-1 1 0,5 7-1,-6-12-34,0 0-1,0 0 0,0 1 0,0-1 0,0 0 1,0 0-1,1 0 0,-1 0 0,0 0 1,1-1-1,-1 1 0,0 0 0,1-1 1,-1 1-1,1 0 0,-1-1 0,1 0 0,2 1 1,0-1 7,-1 0 1,1 0-1,-1 0 1,1-1 0,-1 1-1,1-1 1,-1 0-1,4-1 1,5-3 68,-1 0 0,0-1 0,19-13 0,-6 0-126,-1 0 1,0-2 0,-1 0 0,20-26-1,-36 38-49,-5 8 51,0-1 0,0 0 0,0 1 0,0-1-1,0 1 1,0-1 0,1 1 0,-1 0 0,0 0 0,1-1-1,-1 1 1,1 0 0,0 0 0,-1 0 0,1 1 0,0-1-1,0 0 1,-1 1 0,4-2 0,-1 14-456,-3-5 484,0-1-1,0 1 1,0-1-1,-1 1 1,0 0-1,-1-1 1,1 1-1,-3 10 0,-1 20 98,4-23-65,0 0 1,-1-1-1,-1 1 1,-5 20 0,5-20-101,-3 6 75,4-19 283,1 1-169,0 3 168,5-8-145,7-17-411,18-35 1,0-1 377,-7 15-54,-17 28-61,1 0-1,0 1 0,1 0 0,1 1 1,0-1-1,11-10 0,-19 21 2,-1 1 4,1 0-1,0-1 1,-1 1-1,1-1 1,-1 1-1,1-1 0,-1 0 1,0 1-1,1-1 1,-1 1-1,1-1 1,-1 0-1,0 1 1,0-1-1,1 0 0,-1 1 1,0-2-1,0 1 55,1 10-112,1 2 53,-1 1 0,0 0-1,-1-1 1,0 1 0,-4 21-1,0 3 203,-14 132-132,17-157-139,-1 23-191,2-32 284,0 0-1,0 0 1,0 0-1,0 1 1,0-1-1,1 0 1,-1 0-1,1 0 0,0 0 1,-1 0-1,1 0 1,0-1-1,1 3 1,-1-3-22,-1-1 0,1 1 1,0-1-1,-1 0 1,1 1-1,0-1 0,-1 0 1,1 1-1,0-1 0,-1 0 1,1 0-1,0 0 1,0 0-1,-1 1 0,1-1 1,0 0-1,0 0 1,-1 0-1,1-1 0,0 1 1,0 0-1,-1 0 0,1 0 1,0 0-1,1-1 1,19-11 154,-12 5-111,143-64-483,-126 57 281,110-62-177,-114 62 288,0-1-1,-1-2 1,35-34 0,-44 36-4,-11 14 39,-1 0 1,1 0-1,-1 1 0,1-1 1,-1 0-1,1 0 0,-1 1 1,1-1-1,-1 0 0,0 0 1,1 0-1,-1 0 0,0 0 1,0 0-1,0 0 0,0 1 1,0-3-1,0 3-8,0 0 1,-1-1-1,1 1 0,0 0 1,-1 0-1,1 0 0,0-1 1,-1 1-1,1 0 0,-1 0 1,1 0-1,0 0 0,-1 0 1,1 0-1,0 0 0,-1 0 1,1 0-1,-1 0 1,1 0-1,0 0 0,-1 0 1,1 0-1,-1 0 0,1 0 1,0 1-1,-1-1 0,1 0 1,0 0-1,-1 1 0,-14 6-251,13-5 252,-8 5-142,-1 0 0,1 1 0,-17 17 0,-24 33-128,45-52 257,-62 85-135,28-36 235,36-48-25,-1-1 0,1 1 0,0-1 1,0 1-1,1 1 0,0-1 0,0 0 0,1 1 0,-2 10 0,3-17-16,1 0-1,0 0 0,0 0 1,0 0-1,-1 0 0,1 0 1,0 0-1,0 0 0,0 0 1,1 0-1,-1 0 0,0 0 0,0 0 1,1 0-1,-1 0 0,0 0 1,1 0-1,-1 0 0,1-1 1,-1 1-1,1 0 0,-1 0 1,2 1-1,-1-2-3,0 1 0,0-1 0,0 1 0,0-1 0,0 0 1,0 1-1,0-1 0,0 0 0,0 0 0,1 0 0,-1 0 0,0 0 0,0 0 0,0 0 1,0 0-1,0 0 0,2-1 0,2 0 38,0-1 1,0 0-1,-1 0 0,1 0 1,0 0-1,-1-1 1,0 0-1,5-3 1,-1-2-29,-1-1 0,0 1 0,0-1 1,-1 0-1,0-1 0,8-18 0,-2 1-36,10-39-1,-9 7-441,-25 126 11,9-43 531,-1 1-1,-1-1 1,-2 0-1,-12 30 1,-21 23 294,-70 100 1,50-84-124,56-86-224,-1 0 0,0 0 0,-1 0 0,1-1 0,-1 1 1,-1-1-1,-6 5 0,11-10-19,0 1 1,0-1 0,0 0-1,0 0 1,0 0-1,0 0 1,-1 0-1,1 0 1,0-1 0,-1 1-1,1-1 1,0 0-1,-1 1 1,1-1-1,0 0 1,-1 0 0,1-1-1,0 1 1,-1 0-1,1-1 1,0 1-1,0-1 1,-1 0 0,1 0-1,0 0 1,0 0-1,0 0 1,0 0-1,0-1 1,-3-2 0,-3-4-132,1 0 1,0-1-1,0 0 1,1 0-1,0-1 1,-8-19 0,-5-7 136,15 29-33,0 0 0,0-1 0,1 0 1,0 1-1,-3-17 0,5 21-18,0-1 0,1 0 1,0 1-1,0-1 0,0 0 1,0 1-1,0-1 0,1 1 0,0-1 1,-1 1-1,1-1 0,1 1 0,-1-1 1,3-5-1,-1 5 21,-1 0 0,1 0 0,0 0 0,0 0 0,1 0 0,-1 1 0,1 0 0,0 0 0,0 0 0,0 0 0,0 0 0,0 1 0,0 0 0,1-1 0,-1 2 0,1-1 0,5-1 0,96-21-227,-60 15-2346,-36 9 1249,-9 0 855,0 0 0,0 0 1,0 0-1,0 0 0,0 0 0,0 0 0,0 0 0,0 0 0,0 0 0,0-1 0,0 1 1,0 0-1,0-1 0,2 0 0,-20-16-11224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04.9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24 8736,'-45'-20'3232,"37"17"-2528,3 3-192,13 0-4032,2 0 2560,-1 3-3840,-18 8 2688,-4 6 864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05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14 125 7040,'-2'-1'556,"1"1"-318,0-1 1,0 1-1,0-1 1,0 1-1,0-1 0,0 1 1,0-1-1,0 0 1,1 0-1,-3-1 0,4 1-114,0 1 1,0-1-1,1 1 0,-1 0 0,0-1 0,0 1 0,0 0 1,0 0-1,0 0 0,0-1 0,0 1 0,1 0 0,-1 0 0,0 1 1,2-1-1,1 0 225,142-6 6334,-46 0-5777,607-35 374,-480 25-3056,113-10-6815,-211 8 2495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12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338 751 992,'-5'0'1183,"9"-2"-552,11-5 9320,-14 7-9828,-1 0-1,0-1 1,1 1 0,-1 0 0,0 0-1,1-1 1,-1 1 0,0-1 0,1 1-1,-1 0 1,0-1 0,0 1 0,1 0-1,-1-1 1,0 1 0,0-1 0,0 1-1,0-1 1,1 1 0,-1-1 0,0 1-1,0 0 1,0-1 0,0 1 0,0-1-1,0 1 1,0-1 0,-1 0 0,1 0 74,-1-1-1,1 1 1,-1-1 0,0 1 0,0 0 0,1 0-1,-1-1 1,0 1 0,-2-1 0,0-1 30,0 0-1,0 0 1,-1 1-1,1-1 1,-1 1 0,-5-3-1,5 4-169,0 0-1,0 0 0,0 0 1,0 1-1,0-1 0,0 1 1,0 0-1,0 0 0,-1 0 1,1 1-1,0-1 0,-4 2 1,-5 2-60,0 1-1,-17 8 1,4-2 171,18-7-133,0 1-1,0-1 1,1 1-1,-1 0 1,1 1 0,0 0-1,1 0 1,-12 13-1,1 3 8,-22 38 0,32-49-59,0 1 1,2 0-1,-1 0 1,2 0-1,-1 1 1,2-1-1,-4 22 0,6-29 28,0 1-1,1 0 0,0 0 0,0 0 0,0 0 0,1 0 0,0-1 0,0 1 0,1 0 0,-1 0 0,1-1 0,0 1 0,1-1 1,-1 0-1,1 0 0,0 0 0,1 0 0,-1 0 0,6 6 0,-3-5 49,0 0 1,1-1-1,0 1 1,0-2-1,0 1 0,13 6 1,-16-9 11,1-1-1,-1 1 1,1-1 0,-1 0 0,1 0-1,0-1 1,-1 1 0,1-1 0,0 0-1,-1 0 1,1-1 0,0 1 0,-1-1 0,7-2-1,-7 2-29,1-1-1,0 1 0,0-1 0,-1-1 1,1 1-1,-1-1 0,0 1 1,0-1-1,0 0 0,0-1 1,0 1-1,-1-1 0,1 0 0,-1 0 1,0 0-1,0 0 0,4-8 1,3-10 8,0-2 0,-1 1 0,6-28 0,13-76 208,-24 107-182,-1 4-99,0-1 0,-1 1 1,-1-1-1,0 1 1,-2-1-1,-2-18 0,3 34 0,0 0-1,0 0 0,0 0 1,-1 0-1,1 0 0,0 0 1,-1 0-1,1 0 0,-1 0 1,1 0-1,-1-1 1,0 1 6,1 1 0,0 0 0,-1 0 0,1 0 0,-1 0 0,1 0 0,0 0 0,-1 0 0,1 0 0,0 0 0,-1 0 0,1 1 0,0-1 0,-1 0 0,1 0 0,0 0 0,-1 0 0,1 0 0,0 1 0,-1-1 1,1 0-1,0 0 0,0 0 0,-1 1 0,1-1 0,0 0 0,0 1 0,-1-1 0,1 0 0,0 0 0,0 1 0,0-1 0,0 0 0,-1 1 0,1-1 0,0 1 0,-2 2-3,0 1-1,0 0 1,1-1 0,-1 1-1,-1 7 1,-2 4 91,-1 7-43,1 0 1,1 0 0,1 0-1,-1 33 1,4-52-28,-2 26 102,3 40 0,1-56-33,0 0 0,0 0 0,1 0 1,1-1-1,6 17 0,-8-24 0,0 0 1,0-1-1,1 1 0,-1-1 1,1 0-1,0 0 1,4 5-1,-5-8-42,-1 1 1,1-1-1,0 0 1,0 0-1,0 1 1,0-1-1,0 0 1,0-1-1,0 1 0,0 0 1,1-1-1,-1 1 1,0-1-1,0 0 1,0 1-1,1-1 1,-1 0-1,0 0 0,3-1 1,8-1 42,-1-1 1,1 0-1,-1-1 0,0 0 1,17-9-1,-10 3-20,0 0-1,27-22 1,-13 5 99,47-51 1,22-39-55,-31 33-180,-68 80 67,0 1-1,-1 0 1,1-1 0,0 1-1,1 0 1,5-4 0,-8 7 2,5 27 533,-3 8-408,-2 57-1,-1-52-101,-1-1 79,-12 74-1,12-111-71,1 0 0,0 0 0,0 1 1,0-1-1,0 0 0,0 0 0,0 0 0,0 1 0,2 2 0,-2-5-6,0 0 0,0 0 0,0 1 0,0-1 0,0 0 0,0 0 0,1 1 1,-1-1-1,0 0 0,0 0 0,0 0 0,0 0 0,0 1 0,1-1 0,-1 0 0,0 0 0,0 0 0,0 0 0,1 0 0,-1 0 0,0 0 0,0 1 0,0-1 0,1 0 0,-1 0 0,0 0 0,0 0 0,1 0 0,-1 0 0,0 0 0,0 0 0,1 0 0,0-1 6,0 1 0,-1-1 1,1 1-1,0-1 0,0 1 1,0-1-1,-1 1 0,1-1 1,0 0-1,-1 0 0,1 1 1,0-3-1,9-12 1,-1 0 0,11-28 0,-4 10-39,4-8 63,58-105-323,-78 145 280,0 1 0,0 0-1,0 0 1,0 0 0,0 0 0,1-1 0,-1 1 0,0 0-1,0 0 1,0 0 0,0 0 0,0 0 0,0-1 0,0 1 0,0 0-1,1 0 1,-1 0 0,0 0 0,0 0 0,0 0 0,0 0-1,0-1 1,1 1 0,-1 0 0,0 0 0,0 0 0,0 0 0,0 0-1,1 0 1,-1 0 0,0 0 0,0 0 0,0 0 0,0 0-1,1 0 1,-1 0 0,0 0 0,0 0 0,0 0 0,3 8-57,-1 11-53,-9 86-207,1 1 428,1-25 347,7-82-404,0 1 1,0 0 0,0-1-1,0 1 1,0-1 0,0 0-1,2-1 1,8-5 21,-1 0 1,0-1-1,-1-1 1,0 0 0,10-12-1,-9 11-65,120-105-326,-130 114 328,3-3-21,0 1 0,0 0 0,0 0 0,9-4 0,-12 7 4,0 0 1,0-1 0,-1 1-1,1 0 1,0 0-1,0-1 1,0 1 0,0 0-1,0 0 1,0 0 0,-1 0-1,1 0 1,0 0-1,0 0 1,0 1 0,0-1-1,0 0 1,-1 0-1,1 1 1,0-1 0,0 0-1,0 1 1,-1-1-1,1 1 1,0-1 0,0 1-1,-1 0 1,1-1 0,-1 1-1,1-1 1,0 1-1,-1 0 1,1 0 0,0 1-1,6 12-1,-1 0 0,0 1 0,-1 0-1,5 28 1,-5-20 7,10 27 1,-12-43-20,0 0 1,1 0-1,0 0 1,0 0-1,0-1 1,1 0-1,8 10 1,-11-14 49,0 1 1,0-1 0,1 0-1,-1 0 1,0-1-1,0 1 1,1 0 0,-1-1-1,1 0 1,0 1-1,-1-1 1,1 0 0,0 0-1,0-1 1,-1 1-1,1 0 1,0-1-1,0 0 1,0 0 0,0 0-1,0 0 1,0 0-1,0 0 1,0-1 0,-1 0-1,1 1 1,0-1-1,0 0 1,-1 0 0,5-2-1,-2 0 8,1-1 0,-1 1 0,1-1 0,-1 0 0,0 0 0,-1 0 0,1-1 0,-1 0 0,7-10-1,3-5 43,12-27 0,-24 43-78,14-34-2,-13 30-73,0-1-1,1 1 1,0 0-1,6-9 1,-9 30-406,-2 13 324,-1 1 0,-10 47 1,-21 53 187,5-23 67,-49 209 216,53-224-219,21-81 113,-1-12 81,3 2-282,0 0 0,0 0 1,0-1-1,1 1 0,-1 0 0,1 0 1,0-4-1,1-20-96,2-1 1,1 1-1,1 0 1,9-26-1,0-1-93,39-115 383,-13 48-233,23-74-49,-39 125 96,-21 61-59,1 0 1,0 0-1,1 0 0,0 0 1,10-12-1,-15 19 31,1 0 0,0 0 0,0 1 1,-1-1-1,1 0 0,0 0 0,0 1 0,0-1 1,0 1-1,0-1 0,-1 1 0,1-1 1,0 1-1,0-1 0,0 1 0,1 0 0,-1-1 1,0 1-1,0 0 0,0 0 0,0 0 0,0 0 1,1 0-1,0 1 4,-1-1-1,0 1 1,0 0 0,1-1 0,-1 1 0,0 0-1,0 0 1,0 0 0,0 0 0,0 0 0,0 0 0,0 0-1,0 0 1,0 0 0,0 2 0,3 4-13,0 1 1,-1 0-1,0 1 0,3 10 1,-2-2-3,-1 1 1,0 0 0,-1 0 0,-1 0 0,-1 0 0,-3 25 0,1-36 38,0-1 0,0 1-1,0-1 1,-1 0 0,1 0 0,-2 0 0,1 0 0,-1 0 0,0-1-1,-6 7 1,-1 4 39,8-13-60,1 0 0,-1-1-1,1 1 1,-1-1 0,0 0-1,0 0 1,0 0 0,0 0-1,0 0 1,0 0 0,-7 1-1,4-1-177,0 0 0,0-1 0,-1 1 0,1-1 0,-11 0 0,15-2 176,1 1 1,-1-1 0,1 1 0,0-1-1,-1 0 1,1 0 0,0 1-1,0-1 1,0 0 0,0 0 0,-1 0-1,1 0 1,0 0 0,1-1 0,-1 1-1,0 0 1,0 0 0,0-1 0,1 1-1,-1 0 1,1-1 0,-1 0 0,1 1-1,0 0 0,0 1 0,0-1 1,1 1-1,-1-1 0,0 0 0,0 1 1,1-1-1,-1 1 0,0-1 0,1 1 0,-1-1 1,0 1-1,1 0 0,-1-1 0,1 1 1,-1-1-1,1 1 0,-1 0 0,1-1 1,-1 1-1,1 0 0,-1 0 0,1-1 1,-1 1-1,1 0 0,0 0 0,-1 0 1,2 0-1,22-3-80,-15 2 67,109-12-108,62-25 234,-155 30-47,0 0 0,0-2 0,-1-1-1,44-26 1,-55 27-48,-1 0 0,0 0 1,0-1-1,-1-1 0,-1 0 0,11-15 0,46-83 552,-66 109-553,69-147 303,-41 84-125,-10 18-183,-1-1-1,-3-1 1,-2 0-1,-2-1 0,7-76 1,-17 57-1264,-1 68 1254,0-1 1,0 1-1,0 0 0,0 0 0,0 0 0,0 0 0,0 0 0,0-1 1,0 1-1,0 0 0,0 0 0,0 0 0,0 0 0,0 0 0,0 0 1,0-1-1,0 1 0,-1 0 0,1 0 0,0 0 0,0 0 0,0 0 1,0 0-1,0 0 0,0-1 0,0 1 0,0 0 0,0 0 0,-1 0 1,1 0-1,0 0 0,0 0 0,0 0 0,0 0 0,0 0 1,0 0-1,-1 0 0,1 0 0,0 0 0,0 0 0,0 0 0,0 0 1,0 0-1,0 0 0,-1 0 0,1 0 0,0 0 0,0 0 0,0 0 1,0 0-1,0 0 0,-1 0 0,1 0 0,0 0 0,0 0 0,0 0 1,0 0-1,0 0 0,0 0 0,0 0 0,-1 1 0,1-1 0,0 0 1,0 0-1,0 0 0,0 0 0,-8 8-96,4-2 59,0 0 1,1 0 0,0 1-1,0-1 1,-2 8 0,-4 8 17,-56 151 63,41-103 103,12-34-119,2 1 1,1 0-1,-3 38 0,-1 114 129,12-150-32,8 79 0,-5-112-9,-1 1-1,1 0 1,0-1-1,1 1 1,0-1-1,6 10 1,-9-15-94,1-1 1,0 1-1,-1 0 1,1-1 0,0 1-1,0-1 1,0 0-1,-1 1 1,1-1 0,0 0-1,0 1 1,0-1-1,0 0 1,0 0 0,-1 0-1,1 0 1,0 0-1,0 0 1,0 0 0,0 0-1,0 0 1,1 0-1,19-5 347,-17 3-347,0 0 0,0 0 0,-1-1 0,1 1 0,-1-1 0,1 1 0,-1-1 0,0 0 0,0-1 0,5-5 1,2-6 48,11-21 1,-11 17 38,-2 5-189,22-38 211,66-88 1,-76 116-115,20-32 1,-38 50-105,-4 9-282,-20 50-66,3-7 424,-2 15 205,3 1 1,-14 90-1,32-149-220,-1 1-1,1 0 1,0-1 0,0 1 0,0 0 0,1-1-1,-1 1 1,1-1 0,0 1 0,2 4 0,-3-7 48,1 0 0,-1 1 0,1-1 0,0 0 1,0 0-1,0 0 0,-1 0 0,1 0 0,0 0 0,0 0 1,1 0-1,-1 0 0,0 0 0,0-1 0,0 1 1,0 0-1,1-1 0,-1 1 0,0-1 0,1 1 1,-1-1-1,0 0 0,1 1 0,-1-1 0,1 0 0,-1 0 1,0 0-1,1 0 0,1-1 0,7 0 29,0-2 1,0 1-1,0-1 0,-1 0 1,1-1-1,-1 0 0,15-10 1,-9 5-6,0-2 1,0 0 0,19-19-1,-9 1 32,-2 0-1,0-2 1,29-54-1,-10 16-57,-4 11-54,-3-2 1,-3-1 0,-2-2-1,25-80 1,42-133-60,-73 210 125,-21 58-104,-1 1 1,0 0 0,0-1-1,0 0 1,-1 1-1,1-12 1,-3 21 10,0 0 0,0-1 0,0 1 1,0 0-1,0-1 0,0 1 0,0-1 0,-2 3 0,0-1-50,-6 11 19,0 0 0,1 1 0,1 0-1,-9 27 1,7-18 17,-44 131-246,4 26 452,17-55-126,24-92 26,0 1-1,-4 65 1,8 72 586,4-169-588,1 1 0,-1-1-1,1 1 1,0-1 0,0 0-1,0 1 1,2 2 0,-3-4-89,5 6 154,-2-3-136,0 1 1,-1-1 0,4 10 0,11 16 146,-16-30-127,-1-1 30,0 1 1,0-1 0,0 0-1,0 0 1,1 0 0,-1 1 0,0-1-1,0 0 1,0 0 0,0 0-1,1 1 1,-1-1 0,0 0 0,0 0-1,1 0 1,-1 0 0,0 0-1,0 0 1,0 1 0,1-1 0,-1 0-1,0 0 1,0 0 0,1 0-1,-1 0 1,0 0 0,0 0 0,1 0-1,-1 0 1,0 0 0,0 0 0,1 0-1,-1 0 1,0 0 0,0-1-1,1 1 1,-1 0 0,0 0 0,10-3 131,-2-1-106,0 0 1,-1-1-1,1 0 1,-1-1-1,0 1 1,0-1 0,5-8-1,40-51 376,-20 23-289,102-125-261,-125 158 125,-8 7 18,1 1 1,0-1-1,-1 0 1,1 1-1,-1-1 1,0 0-1,0 0 1,1 0 0,-1 0-1,0 0 1,0 0-1,-1 0 1,1 0-1,0-3 1,-1 4-91,-4 7-175,-7 10 172,1 1 0,1 0 0,0 0 0,-10 30 0,11-25 75,1 0-1,1 0 1,1 1-1,1-1 0,-2 39 1,6-60 37,0 1-1,0 0 1,0-1 0,0 1 0,0-1 0,1 1-1,-1 0 1,0-1 0,1 1 0,-1-1 0,1 1-1,0-1 1,-1 1 0,1-1 0,0 0-1,0 1 1,0-1 0,0 0 0,1 2 0,0-3-5,-1 1 1,0 0 0,1 0 0,-1-1-1,1 1 1,-1-1 0,1 1-1,-1-1 1,1 0 0,-1 0 0,1 1-1,-1-1 1,1 0 0,-1 0 0,1 0-1,1-1 1,4-1 3,0 1 0,0-2 1,0 1-1,0-1 0,0 0 0,11-8 0,-3 2 5,-1-2-1,-1 0 1,0 0-1,-1-2 1,21-24-1,42-77-128,-65 97 80,9-23 0,3-7 91,-19 36-198,-3 7-76,-3 8-112,-1 6 259,0 0 0,-3 16 0,-1 0-31,0 7 103,1 0 0,-4 67 0,10-84-15,0 0 1,2 0 0,0 0-1,0 0 1,6 24 0,-6-39 15,-1 0 0,0 0 0,1 0 0,-1 0 0,1 0 0,0 0 0,-1 0 0,1 0 0,-1 0 0,1 0 0,0 0 0,0-1 0,0 1 0,-1 0 0,1-1 0,0 1 0,0 0 0,0-1 0,0 1 0,0-1 0,0 0 0,0 1 0,0-1 0,0 0 0,0 1 0,0-1 0,0 0 0,1 0 0,-1 0 0,0 0 0,0 0 0,0 0 0,0 0 0,0-1 0,0 1 0,0 0 0,0 0 0,0-1 0,2 0 0,6-4 86,-6 3-80,0 1 0,-1-1 0,1 0 0,0 0 0,-1 0 0,0 0 0,1 0 0,2-5 0,5-7-8,-2-1 0,0 0 0,-1 0 0,-1-1 0,0 0 0,6-25 0,-7 21 79,4-2-128,-8 19 16,1-1-1,-1 0 1,1 0-1,-1 0 1,0-1-1,-1 1 1,1-6-1,0 5 26,0 1 0,0-1 0,1 0 0,-1 1 0,1-1 0,4-7 0,12-27 32,-4 21-149,-14 18 110,0 0 0,1-1 1,-1 1-1,0-1 0,0 1 1,1 0-1,-1-1 0,0 1 1,0 0-1,1-1 0,-1 1 1,0 0-1,1-1 0,-1 1 1,1 0-1,-1 0 0,0 0 1,1-1-1,-1 1 0,1 0 0,-1 0 1,0 0-1,1 0 0,-1 0 1,1 0-1,-1 0 0,1 0 1,0 0-100,3 0 88,1 0 1,0 1 0,0 0-1,-1 0 1,1 0 0,-1 0-1,1 1 1,-1 0 0,9 4-1,1 1 85,-12-6 258,-6-1-436,1 1 75,-1 0 0,1 0-1,0 0 1,-1 0 0,-5 4 0,-6 1-78,7-3 101,0 0 1,1 1-1,-1 0 1,1 0-1,0 1 1,0 0-1,1 0 1,-1 0-1,-9 12 1,3-3 27,1 2 0,1-1 0,-11 20 1,12-16-55,0 0 0,-8 24 0,15-36 60,1 1 0,0 0 0,0-1 1,0 1-1,1 0 0,1 0 1,-1 0-1,1 0 0,1 9 1,0-15-5,-1 0 0,0 0 1,1 0-1,-1-1 0,1 1 1,0 0-1,0 0 0,0-1 1,0 1-1,0 0 1,0-1-1,0 1 0,0-1 1,0 1-1,1-1 0,-1 0 1,1 1-1,-1-1 0,1 0 1,-1 0-1,1 0 1,0 0-1,0 0 0,-1-1 1,1 1-1,0 0 0,0-1 1,0 0-1,0 1 0,0-1 1,0 0-1,2 0 1,0 0-5,-1 0 0,0 0 0,1-1 0,-1 1 0,0-1 0,1 0 0,-1 0 0,0 0 0,0-1 0,0 1 0,0-1 0,0 0 0,0 1 0,0-1 1,-1 0-1,1-1 0,-1 1 0,4-4 0,8-16-122,0 0 0,-2-2 0,0 0 1,8-27-1,89-212-1155,-86 207 1200,-3-1 0,-3-1 0,-2 0 0,13-108 0,-24 82-357,-6 78 361,-1 7-73,-6 14-5,-44 115-251,-11 17 409,49-106 154,-18 70 0,17-34 12,4 0 1,-5 152 0,16-212-149,2 0 1,0 0 0,5 24 0,-5-37 1,0 1 1,1-1 0,-1 0-1,1 0 1,-1 1 0,1-1-1,1-1 1,-1 1 0,0 0-1,1 0 1,0-1 0,0 1-1,0-1 1,0 0 0,1 0 0,-1 0-1,1-1 1,5 4 0,-2-3 11,1 0 0,0 0 0,0-1 0,0 0 1,0 0-1,0-1 0,13 0 0,60-4 143,-58 1-130,11 0-3,0-1 0,0-2 0,38-11 0,-61 13-44,0-1 1,0-1-1,0 1 0,-1-2 0,15-9 0,-19 10-30,0 1 0,-1-1 0,0 0-1,0 0 1,0-1 0,0 1-1,-1-1 1,0 0 0,6-13 0,-1-1 71,-1 0 0,-1 0 0,-1-1 1,4-22-1,-8 32-101,-1 0-1,0-1 1,-1 1-1,0 0 1,0 0-1,-1-1 1,-1 1-1,0 0 1,-5-18 0,6 27 15,1 0 0,-1 0 0,0 0 1,0 0-1,0 0 0,0 0 0,-1 0 1,1 0-1,0 1 0,-1-1 0,1 0 1,-1 1-1,1-1 0,-1 1 0,0 0 1,0-1-1,0 1 0,0 0 0,0 0 1,0 0-1,-3-1 0,2 2 32,0 0-1,0-1 1,0 1-1,1 1 1,-1-1-1,0 0 1,0 1-1,0-1 1,1 1-1,-1 0 1,0 0-1,1 0 1,-1 0-1,1 0 1,-1 1-1,-3 2 1,-9 7 103,0 0 1,1 1-1,1 1 1,0 0-1,1 1 1,0 0 0,1 1-1,1 0 1,0 0-1,1 1 1,0 1-1,2 0 1,-8 22-1,13-32-51,0-1 0,1 0 0,-1 1 0,1 0 0,1-1 0,-1 1 0,2 10-1,-1-14-24,1 1 0,-1 0 0,1 0 0,0-1 0,1 1 0,-1 0 0,1-1 0,-1 1-1,1-1 1,0 0 0,1 1 0,-1-1 0,0 0 0,5 4 0,0-1 36,-1-1 1,1 0-1,0 0 0,0-1 1,1 0-1,-1 0 1,1 0-1,0-1 0,0 0 1,0-1-1,0 0 0,0 0 1,12 0-1,9 0 89,0-1-1,46-6 0,-34 1-233,164-16-1326,-175 17-1116,34-10-1,-62 13 2175,-1-1-1,1 1 1,-1 0 0,1-1 0,-1 0 0,1 1 0,-1-1 0,1 0 0,-1 0 0,0 0 0,2-1 0,-2 1 135,-1 0 0,1 1 0,-1-1 0,0 0 0,1 1 0,-1-1 0,0 0 0,1 1 0,-1-1 0,0 0 0,0 0 0,0 1 0,0-1 0,0 0 0,0 0 0,0 1 0,0-1 0,0 0 0,0 1 0,0-1 0,0 0 0,0 0 0,-1 1 0,1-1 0,0 0 0,-1 1 0,0-2 0,-14-20-6494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12.9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 6816,'-4'-4'853,"4"4"-686,-1-1 1,0 0 0,1 1 0,-1-1 0,0 1 0,1-1 0,-1 1 0,0-1-1,0 1 1,1-1 0,-1 1 0,-5-2 4794,24 10-1325,-7-4-2844,0-1-1,1 0 1,-1-1 0,1 0-1,0-1 1,0 0 0,14-1-1,53-6-314,-14 1-396,-13 3 16,68-2-2492,-41 6-4776,-76-2 6883,20 3-4107,-23-3 4246,0 0-1,1 0 0,-1 0 1,0 0-1,1 1 1,-1-1-1,0 0 1,0 0-1,1 0 0,-1 0 1,0 0-1,1 0 1,-1 1-1,0-1 1,0 0-1,1 0 0,-1 0 1,0 1-1,0-1 1,1 0-1,-1 0 1,0 1-1,0-1 0,0 0 1,0 0-1,1 1 1,-1-1-1,0 0 1,0 1-1,0-1 0,0 0 1,0 1-1,0-1 1,0 0-1,0 0 1,0 1-1,0-1 0,0 0 1,0 1-1,0-1 1,0 0-1,0 1 1,0-1-1,0 0 0,0 1 1,0-1-1,-1 0 1,1 1-1,0-1 1,0 0-1,0 0 0,0 1 1,-1-1-1,-12 15-1968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13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76 12064,'-45'-32'4447,"42"29"-3455,6-6-288,-3 4-448,0 2-288,10-5-1728,8 5 961,4 3-4193,10-5 2784,8-2-2816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51.54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237 67 3072,'-4'-12'13269,"3"12"-13157,0 0 0,0 0 1,0 0-1,0 0 0,0 0 0,0 0 1,-1 0-1,1 0 0,0 0 0,0 1 0,0-1 1,0 0-1,0 1 0,0-1 0,0 1 1,0-1-1,0 1 0,0 0 0,0-1 1,1 1-1,-2 1 0,0-4-59,0 1-1,0 0 1,-1-1-1,1 1 0,0 0 1,-1 1-1,1-1 1,0 0-1,-1 1 1,1-1-1,-1 1 1,1 0-1,-1 0 1,1 0-1,-1 0 1,1 0-1,-1 0 1,-2 1-1,-7 2-54,1-1 1,-17 7-1,24-7-36,0-1-1,0 1 0,0 1 1,0-1-1,1 0 1,-7 6-1,9-7 23,1-1-1,-1 1 1,0 0-1,0-1 1,1 1-1,-1 0 0,0 0 1,1-1-1,-1 1 1,1 0-1,-1 0 1,1 0-1,0 0 1,-1 0-1,1-1 0,0 1 1,-1 0-1,1 0 1,0 0-1,0 0 1,0 0-1,0 0 1,0 0-1,0 0 1,0 0-1,0 0 0,0 0 1,0 0-1,1 0 1,-1 0-1,0 0 1,1 1-1,0-1 60,0-1 1,0 1-1,-1-1 0,1 1 1,0-1-1,0 1 0,0-1 1,0 1-1,0-1 0,0 0 1,0 0-1,0 1 0,0-1 0,-1 0 1,1 0-1,0 0 0,0 0 1,0 0-1,0 0 0,0 0 1,0-1-1,0 1 0,0 0 1,0 0-1,0-1 0,1 0 0,1 0 60,0 0-1,-1 0 1,1-1-1,-1 1 1,1-1-1,-1 1 1,4-5-1,-5 5-51,0 0-1,0-1 0,0 1 0,0-1 0,0 0 0,-1 1 1,1-1-1,0 0 0,-1 1 0,1-4 0,-1 4-54,0 0 0,0 0 0,0 0 0,1 0 0,-1 0 0,-1 0 0,1 0-1,0 1 1,0-1 0,0 0 0,0 0 0,-1 0 0,1 0 0,0 0 0,-1 1 0,1-1-1,-1 0 1,1 0 0,-1 1 0,1-1 0,-1 0 0,1 1 0,-2-2 0,1 2-39,0-1 0,0 1 0,0 0 0,0 0 0,0 0 1,1 0-1,-1 0 0,0 0 0,0 0 0,0 0 0,0 0 1,0 1-1,0-1 0,0 0 0,0 1 0,1-1 0,-1 0 1,0 1-1,0-1 0,0 1 0,1-1 0,-1 1 0,0 0 1,1-1-1,-1 1 0,0 0 0,1-1 0,-1 1 0,1 0 1,-2 1-1,0 3-82,0-1 1,1 1-1,-1 0 1,1 0-1,0 0 1,-1 10-1,2-13 143,-1 0-1,1 0 1,0 1-1,1-1 1,-1 0-1,0 0 1,1 0-1,-1 0 1,1 1-1,-1-1 1,1 0-1,0 0 1,0 0-1,0 0 1,0 0-1,0 0 1,1-1 0,2 4-1,-3-4 14,0-1-1,-1 1 1,1-1 0,0 0-1,0 1 1,0-1 0,0 0-1,0 0 1,0 0 0,0 1-1,0-1 1,0 0 0,-1 0-1,1 0 1,0 0 0,0-1-1,0 1 1,0 0-1,0 0 1,0 0 0,0-1-1,0 1 1,0-1 0,-1 1-1,1-1 1,0 1 0,0-1-1,1 0 1,20-19 813,-19 17-785,-1 0 0,0-1-1,1 1 1,-1-1-1,-1 1 1,1-1 0,0 0-1,-1 0 1,0 1-1,0-1 1,0 0-1,0-6 1,0 8-81,-1 0 1,0 0-1,0 0 0,0 0 1,0 1-1,0-1 0,-1 0 1,1 0-1,-1 0 1,1 1-1,-1-1 0,1 0 1,-1 0-1,0 1 0,0-1 1,0 1-1,0-1 0,0 1 1,0-1-1,-1 1 0,1-1 1,0 1-1,-1 0 0,1 0 1,-1 0-1,1 0 0,-1 0 1,1 0-1,-3-1 0,3 2-26,0 0-1,0 0 0,0 0 0,0 0 0,0 0 1,0 0-1,0 0 0,0 0 0,0 0 0,0 0 1,0 1-1,0-1 0,0 0 0,0 1 1,0-1-1,0 1 0,0-1 0,0 1 0,1-1 1,-1 1-1,0-1 0,0 1 0,0 0 0,1 0 1,-1-1-1,1 1 0,-1 0 0,0 0 1,1 0-1,-1 0 0,1 0 0,0 0 0,-1 1 1,0 0 3,-1 1 0,1 0 1,0-1-1,1 1 1,-1 0-1,0 0 0,1 0 1,-1 0-1,1 0 1,0 5-1,1-6 64,-1 0 0,1 0 0,0-1 0,-1 1-1,1 0 1,0-1 0,0 1 0,0-1 0,0 1 0,0-1 0,1 1 0,-1-1-1,0 0 1,1 1 0,-1-1 0,1 0 0,-1 0 0,1 0 0,-1 0-1,1 0 1,0-1 0,-1 1 0,1 0 0,0-1 0,0 1 0,0-1 0,3 1-1,1-1 72,0 1 0,1-1 0,-1 0 0,1 0 0,-1 0 0,11-3-1,1-2 95,-1 0 0,1 0 0,-1-2 0,0 0 0,28-18 0,-42 24-152,-1-1-1,0 0 1,0 0-1,0 1 1,0-1-1,-1 0 1,1-1-1,-1 1 1,1 0-1,-1 0 1,1-1-1,0-2 1,-2 4-29,1 0 0,-1 0-1,0 0 1,0 0 0,1 0 0,-1 0 0,0 0 0,0 0 0,0 0 0,0 0 0,0 1 0,-1-1 0,1 0-1,0 0 1,0 0 0,-1 0 0,1 0 0,0 0 0,-1 0 0,1 0 0,-1 1 0,1-1 0,-1 0-1,1 0 1,-1 1 0,0-1 0,1 0 0,-1 1 0,0-1 0,0 1 0,1-1 0,-1 1 0,0-1 0,0 1-1,0-1 1,0 1 0,1 0 0,-3-1 0,-3-1-124,-1 1 1,0 0-1,1 0 1,-1 0-1,0 1 0,0 0 1,0 0-1,0 1 0,1-1 1,-1 2-1,0-1 1,0 1-1,-9 4 0,6-3 51,1 1-1,-1 1 0,1 0 0,0 0 1,1 1-1,-1 0 0,1 0 0,-11 12 1,15-14 41,1 1 0,0-1 0,0 1-1,1 0 1,-1 0 0,1 0 0,0 0 0,-2 9 0,3-12 53,0 1 0,1-1 0,-1 1 0,1-1 0,0 1 0,0-1 0,0 1 0,0 0 0,0-1 0,0 1 0,1-1 0,-1 1 0,1-1 0,0 1 0,-1-1 0,1 1 0,1-1 0,-1 0 0,3 5 0,-3-6 17,0 0 0,0 0 0,0-1-1,1 1 1,-1 0 0,0 0 0,1-1-1,-1 1 1,0-1 0,1 1-1,-1-1 1,1 0 0,-1 1 0,1-1-1,-1 0 1,1 0 0,-1 0 0,1 0-1,-1 0 1,1 0 0,-1-1 0,1 1-1,-1 0 1,0-1 0,1 1 0,2-2-1,2-1 104,0 0 0,-1 0 0,1-1-1,8-6 1,-2 0-64,0-1 0,-1 0 0,0 0 0,0-1 0,11-18 0,-21 29-82,0 0-1,-1-1 1,1 1-1,0 0 1,0 0 0,-1-1-1,1 1 1,-1-1 0,1 1-1,-1-1 1,0 1-1,1 0 1,-1-1 0,0 1-1,0-1 1,0 1 0,0-1-1,0 1 1,-1-1-1,1 1 1,0-1 0,-1-1-1,0 2-20,0 0-1,0 0 1,0 0-1,0 0 1,0 0-1,0 0 1,0 1-1,0-1 1,-1 0-1,1 1 0,0-1 1,0 1-1,-1-1 1,1 1-1,0-1 1,-1 1-1,1 0 1,-1 0-1,1-1 1,0 1-1,-1 0 0,1 0 1,0 1-1,-1-1 1,-1 0-1,-6 2-41,0 0 0,0 0-1,0 1 1,0 0 0,1 1-1,-1 0 1,1 0 0,0 1-1,0 0 1,1 0 0,-1 1-1,1 0 1,0 0 0,1 1-1,-1-1 1,1 2 0,1-1-1,-1 1 1,-4 9 0,8-15 69,1 1-1,0-1 1,0 1 0,0 0 0,0-1 0,1 1-1,-1 0 1,1 0 0,-1-1 0,1 1 0,0 0-1,0 0 1,0 0 0,1 4 0,0-6 14,-1 0-1,1 1 1,-1-1 0,1 0 0,0 1-1,-1-1 1,1 0 0,0 0 0,0 0 0,0 1-1,0-1 1,0 0 0,0 0 0,0 0-1,0-1 1,0 1 0,0 0 0,1 0-1,-1-1 1,0 1 0,0 0 0,1-1 0,-1 0-1,1 1 1,-1-1 0,0 0 0,3 1-1,1-1 59,-1 0 0,1 0 0,0 0 0,0-1 0,0 0 0,-1 0 0,1 0 0,-1 0 0,1-1 0,8-4-1,-12 6-49,1-1-1,-1 0 0,1 0 1,-1 1-1,1-1 0,-1 0 0,0 0 1,1-1-1,-1 1 0,0 0 1,0 0-1,0-1 0,0 1 0,0-1 1,0 1-1,0-1 0,0 1 0,-1-1 1,1 1-1,-1-1 0,1 0 1,-1 1-1,1-1 0,-1 0 0,0 1 1,0-1-1,0 0 0,0 1 1,0-1-1,0 0 0,-1 1 0,0-4 1,0 3-41,0 0 1,0 0-1,0 0 1,-1 0-1,1 0 1,-1 1-1,1-1 0,-1 0 1,0 1-1,1-1 1,-1 1-1,0 0 1,0 0-1,0-1 1,0 1-1,-1 0 1,1 1-1,-3-2 1,2 1-46,-1 0-1,0 0 1,0 0 0,0 0 0,0 1-1,1 0 1,-1 0 0,0 0 0,0 0-1,-7 1 1,5 2-31,0-1 0,0 1 1,0 0-1,0 0 0,0 0 0,0 1 0,-8 7 1,11-8 24,0-1 1,0 1-1,0 0 1,0 1-1,0-1 1,1 0-1,-1 1 1,1-1 0,0 1-1,0 0 1,0 0-1,1 0 1,-2 4-1,3-6 77,0 0-1,0 0 1,0 0 0,0 0-1,0 0 1,0 0-1,0 0 1,1-1-1,-1 1 1,1 0-1,-1 0 1,1 0-1,0-1 1,0 1-1,0 0 1,0-1 0,0 1-1,0 0 1,0-1-1,0 0 1,1 1-1,-1-1 1,1 0-1,-1 1 1,1-1-1,-1 0 1,1 0-1,0 0 1,-1-1 0,1 1-1,0 0 1,0-1-1,0 1 1,-1-1-1,1 1 1,0-1-1,0 0 1,0 0-1,0 0 1,0 0-1,3 0 1,11-3 145,-1 0 0,1 0 0,-1-1 0,0-1 0,-1-1 0,16-7 0,-19 7-51,-1 1 0,0-2 0,0 1 0,0-2 0,-1 1 0,0-1 0,-1 0 0,13-15 0,-20 21-89,1 0-1,-1 1 1,0-1 0,0 0-1,0 0 1,0 0-1,0 0 1,-1 0 0,1 0-1,0 0 1,-1 0-1,1 0 1,-1 0 0,0 0-1,0 0 1,0-1-1,0 1 1,0 0-1,0 0 1,-1 0 0,1 0-1,-1 0 1,1 0-1,-1 0 1,0 0 0,0 0-1,0 0 1,0 0-1,0 0 1,0 1-1,0-1 1,-1 0 0,1 1-1,-1-1 1,-2-2-1,-2 0-69,1 0-1,-1 0 1,0 0-1,0 1 1,0 0-1,-1 0 1,1 1-1,-1-1 1,-10-1-1,5 2-42,0 1-1,0 0 0,0 1 1,0 0-1,0 1 0,0 0 1,1 1-1,-1 0 1,0 1-1,1 0 0,-1 1 1,-16 8-1,25-10 60,-1 0-1,0 1 1,1-1 0,-1 1-1,1 0 1,0 0 0,0 0 0,0 1-1,0-1 1,0 1 0,1-1-1,0 1 1,0 0 0,-3 7-1,3-7 51,1-1-1,0 0 1,0 1-1,0-1 1,1 0-1,-1 1 0,1-1 1,0 1-1,0 0 1,0-1-1,0 1 1,1-1-1,-1 1 0,1-1 1,0 0-1,0 1 1,0-1-1,3 5 1,-3-6 17,1 0 0,-1 0 0,1-1 0,-1 1 0,1 0 1,0-1-1,0 0 0,0 1 0,0-1 0,0 0 0,0 0 0,0 0 1,0 0-1,0 0 0,1 0 0,-1-1 0,0 1 0,1-1 1,-1 0-1,0 1 0,1-1 0,-1 0 0,3-1 0,3 1 64,0-1 1,0 0-1,0-1 0,-1 0 0,14-5 0,-9 2-22,1-1-1,-2-1 1,1 1-1,-1-2 0,0 0 1,0 0-1,-1-1 1,-1 0-1,17-19 0,-24 25-72,-1 1 0,1-1-1,-1 1 1,0 0 0,1-1-1,-2 0 1,1 1 0,0-1-1,0 0 1,-1 1 0,1-1-1,-1 0 1,0 0 0,0-4-1,0 5-22,-1 0 0,1 0 0,-1 0 0,1 1 0,-1-1 0,1 0 0,-1 0 0,0 0 0,0 1 0,0-1-1,0 0 1,0 1 0,-1-1 0,1 1 0,0 0 0,-1-1 0,1 1 0,-1 0 0,1 0 0,-1 0 0,-2-2 0,-4-1-241,-8-5-438,16 9 680,-1 0 0,1 0 0,0-1 1,0 1-1,0 0 0,0 0 0,-1 0 1,1 0-1,0 0 0,0-1 0,0 1 1,-1 0-1,1 0 0,0 0 0,0 0 1,0 0-1,-1 0 0,1 0 0,0 0 1,0 0-1,-1 0 0,1 0 0,0 0 1,0 0-1,0 0 0,-1 0 0,1 0 1,0 0-1,0 0 0,-1 0 0,1 0 1,0 1-1,0-1 0,0 0 0,-1 0 1,1 0-1,0 0 0,0 0 0,-1 1 1,16 8-351,-7-6 447,0 0-1,1-1 1,-1 0-1,1 0 1,16 1-1,47-3 436,-42 0-277,24 0 57,-58 16-48,3-14-199,1 0 0,-1 0 0,1-1-1,-1 1 1,0-1 0,0 1 0,0-1 0,0 1 0,0-1 0,0 1 0,0-1 0,0 0 0,-1 0 0,1 1 0,0-1 0,-1 0 0,1 0 0,-1 0 0,0-1 0,1 1-1,-1 0 1,1 0 0,-4 0 0,-8 4-437,10-1 25,0-4-148,1 0 426,4 0-118,-1 0 264,7-1-330,-7 1 291,0-1 0,0 0 0,0 0 0,0 1 0,1-1 0,-1 0 0,0 1 0,0-1 0,0 1 0,1 0 0,-1-1 0,0 1 0,1 0 0,-1 0 0,0 0 0,2 0 1,11-4-308,13-14 117,-22 16 505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7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65 11968,'-131'-62'5407,"68"62"-4703,41 0-992,12 0 0,7-3-1855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13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48 3968,'-5'-6'840,"-9"-15"-286,14 20-283,-1 0-1,1 0 1,-1 1 0,1-1-1,0 0 1,0 0 0,-1 0-1,1 0 1,0 0 0,0 0 0,8-10 8981,-7 12-9112,7 11 1583,5 15-1008,16 35 987,0-2-892,-12-19-461,15 44 72,-28-72-394,-1 0-1,0 1 0,-1-1 0,0 25 0,-4-28-3294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5:14.3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 9568,'0'-1'147,"1"1"1,-1 0-1,1-1 0,-1 1 1,1 0-1,-1-1 1,1 1-1,-1 0 1,1 0-1,-1 0 0,1-1 1,-1 1-1,1 0 1,-1 0-1,1 0 1,-1 0-1,1 0 1,-1 0-1,1 0 0,-1 0 1,1 0-1,0 0 1,-1 0-1,1 0 1,0 1-1,10 8 1140,-9-7-1133,4 5 560,-1 0-1,-1 0 1,1 0 0,-1 0-1,-1 1 1,1 0-1,-1-1 1,0 1-1,1 10 1,-1-2-489,0 0 0,-1 0 0,-1 1 0,-1-1 0,0 0 0,-1 1 0,-1-1 0,0 0 1,-6 21-1,3-7-2239,2-3-5908,3-26 7655,-1 0 1,1-1-1,0 1 0,0 0 1,0 0-1,0 0 0,0-1 1,0 1-1,1 0 0,-1 0 1,0 0-1,0-1 0,0 1 1,1 1-1,10 13-5482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4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1472,'-3'7'176,"2"-4"-127,1-1 0,-1 0 0,1 1 0,-1-1 0,1 0 0,0 1 0,0-1 1,0 0-1,1 3 0,-1 246 1119,4 70-502,10 78-63,-5-223-395,26 363-21,-26-460-262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47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1312,'4'60'608,"6"112"-544,-5-92 704,3-12-448,-3 52 288,3 3-352,-3 21 128,4-12-224,-9 24 224,5-17-256,-5 14-192,4-13 32,-4-21 128,0-22-32,0-18-32,4-15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48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1472,'2'9'180,"-1"-5"-99,0 1 0,0-1 0,-1 1 0,0 0 1,0 8-1,18 207 1465,21 256 49,-29-65-1462,-26 36-127,11-325-1948,8-77 833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48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1664,'-5'28'736,"5"44"-640,0-4 1088,8 8-672,-3 52 576,5 3-640,-2 34 320,0-6-448,2 9-160,-1-20-96,1 3-64,-2-23 0,-3-12-96,3-16 64,2-23-2144,-1-18 1152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1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417 135 1728,'1'0'3,"7"-1"5765,-12-9-1789,3 6-5031,-3-1 1195,1-1-1,-1 1 1,0 0-1,0 0 1,-1 0-1,1 0 1,-1 1-1,0 0 1,-9-6-1,-7-3 263,-27-12 0,23 12-282,20 11-130,1 0 0,-1 0 1,0 0-1,0 0 0,0 1 1,0 0-1,0 0 0,-7 0 1,9 1-1,1 0 1,-1 0-1,1 0 1,-1 0-1,1 1 1,-1-1-1,1 1 1,-1 0 0,1 0-1,0 0 1,-1 0-1,1 0 1,0 0-1,0 1 1,0-1 0,0 1-1,-3 3 1,-9 9-79,2 1 1,-21 32-1,30-42 69,-1 1 1,1 0-1,0 1 0,1-1 0,0 0 1,0 1-1,0-1 0,1 1 0,0 0 0,0-1 1,0 1-1,1 8 0,1-11 76,0 1 1,0 0-1,1-1 1,-1 1-1,1-1 1,0 1-1,1-1 1,-1 0-1,1 1 1,-1-2-1,1 1 1,0 0-1,1 0 1,3 2-1,-1 0 78,0 0 0,1-1 0,0-1 0,0 1 0,0-1 0,1 0 0,10 4 0,-13-7 19,-1 0 0,1 0 1,-1-1-1,1 1 1,6-1-1,-9 0-19,-2 0-109,0 0 0,0 0 0,0 0 0,0 0 0,1 0 0,-1 0 0,0 0-1,0 0 1,0 0 0,0 0 0,0 0 0,0 0 0,0 0 0,1 0 0,-1 0 0,0 0 0,0 0 0,0 0-1,0-1 1,0 1 0,0 0 0,0 0 0,0 0 0,0 0 0,0 0 0,1 0 0,-1 0 0,0 0-1,0 0 1,0 0 0,0 0 0,0-1 0,0 1 0,0 0 0,0 0 0,0 0 0,0 0 0,0 0 0,0 0-1,0 0 1,0-1 0,0 1 0,0 0 0,0 0 0,0 0 0,-3-6 419,-6-4-418,7 9-57,1 1-1,-1-1 1,0 1 0,0-1-1,0 1 1,0 0-1,0 0 1,1 0-1,-1 0 1,0 0 0,0 0-1,0 0 1,0 1-1,0-1 1,0 1 0,1-1-1,-3 2 1,-27 13-520,23-9 467,0 0 1,1 0-1,0 0 0,0 1 0,1 0 0,0 0 1,0 1-1,-8 14 0,-1 5 11,-15 39 0,24-51 29,-2 3 43,1 0 0,1 1 0,1 0 0,1 0-1,-3 23 1,6-34 14,1 1 0,0-1 0,0 1 0,1-1 0,0 1 0,0-1 0,1 1 0,0-1 0,1 0 0,0 0 0,0 0 0,0 0 0,1 0 0,7 9 0,-4-6 52,1-1 1,0 0-1,1 0 0,0-1 0,1 0 0,10 8 0,-16-15 5,0 1-1,1-1 0,-1 0 1,0 0-1,1 0 1,-1 0-1,1-1 0,-1 1 1,1-1-1,0-1 1,-1 1-1,1 0 0,0-1 1,0 0-1,-1 0 1,1-1-1,0 0 0,-1 1 1,6-3-1,0 0 25,0-1 0,-1 0 0,0 0 0,0-1 0,15-10 0,35-35 291,-34 28-315,-6 4 24,-1-1 1,0-1 0,15-22-1,9-15-158,73-86-178,-113 140 215,0 1-1,1 0 1,-1-1 0,0 1 0,1 0 0,0 0 0,-1 1 0,1-1-1,0 1 1,0-1 0,0 1 0,0 0 0,0 0 0,0 0-1,0 0 1,0 1 0,1-1 0,-1 1 0,0 0 0,0 0-1,0 0 1,1 0 0,-1 0 0,0 1 0,0 0 0,0 0 0,0-1-1,0 2 1,0-1 0,0 0 0,0 1 0,0-1 0,0 1-1,-1 0 1,1 0 0,0 0 0,1 2 0,8 8 15,-1 1-1,-1-1 1,0 2 0,12 21-1,-12-18-2,1 0 0,17 18 0,-25-31-15,0-1 36,-1 0 0,1 0 1,0 0-1,0 0 0,0 0 1,0-1-1,0 1 0,1-1 0,-1 0 1,1 0-1,0 0 0,0 0 1,-1-1-1,7 2 0,-4-1 70,18-1 123,-22-1-49,-2 0-386,0 1 239,0-1 0,0 0-1,0 0 1,0 0 0,0 0-1,-1 1 1,1-1 0,0 0-1,0 0 1,0 0 0,0 1-1,1-1 1,-1 0-1,0 0 1,0 0 0,0 1-1,0-1 1,0 0 0,0 0-1,0 0 1,0 0 0,0 1-1,0-1 1,0 0 0,1 0-1,-1 0 1,0 0 0,0 0-1,0 1 1,0-1-1,0 0 1,1 0 0,-1 0-1,0 0 1,0 0 0,11-6-9182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3328,'0'0'103,"-1"0"0,1 1 0,-1-1 0,0 0 0,1 0 1,-1 0-1,1 1 0,-1-1 0,1 0 0,-1 1 0,1-1 0,-1 0 0,1 1 0,-1-1 0,1 1 1,-1-1-1,1 1 0,0-1 0,-1 1 0,1-1 0,0 1 0,-1-1 0,1 1 0,0-1 1,0 2-1,-13 25 1388,5-10-954,-7 16 720,-13 39-1,4-6-393,2-13 40,-30 51 1,37-79-718,0-1-1,-2 0 1,0-1 0,-24 22 0,-27 17 422,20-19 496,40-35-1062,8-4-2612,4 0 885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1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394 544 4224,'0'0'3157,"-10"4"-1546,2 0-1095,-1 1 0,-15 12 0,-8 6 234,-170 124 909,184-132-1655,0 1 0,2 1 1,0 0-1,-15 22 0,30-37 26,0-1-1,0 1 1,0 0 0,0-1-1,0 1 1,1 0-1,-1 0 1,0 0-1,1 0 1,0-1 0,-1 1-1,1 0 1,0 0-1,0 0 1,0 0-1,0 0 1,0 0 0,1 3-1,0-4 17,-1 1 0,1-1 0,0 1 0,-1-1 0,1 0 0,0 0 0,0 1 0,0-1 0,0 0 0,0 0 0,0 0 0,0 0 0,1 0 0,-1 0 0,0 0 0,0 0 0,1-1 0,-1 1 0,1 0 0,-1-1 0,1 1 0,-1-1 0,0 0 0,3 1 0,5 0 108,1 0-1,-1-1 0,1 0 0,0 0 1,-1-1-1,1-1 0,-1 1 1,0-2-1,1 1 0,-1-1 0,12-6 1,-7 3-41,-1-1 1,1-1-1,-1 0 1,-1-1 0,1-1-1,15-14 1,-16 10-51,-1 0 0,0-1 1,-1 0-1,-1-1 0,0 0 0,11-28 0,2-17-852,-20 56 393,-4 8-121,-3 12 129,2 6 315,1 1 0,1-1 0,0 1 0,2-1 0,5 38 1,-4-51 160,1 1 1,0-1-1,1 0 1,0 0-1,0 0 1,1-1-1,0 1 1,0-1-1,10 10 1,-13-15-34,-1 0-1,1 0 1,0-1 0,0 1 0,0-1 0,-1 0 0,1 1-1,0-1 1,1 0 0,-1 0 0,0 0 0,0-1-1,0 1 1,1 0 0,-1-1 0,0 1 0,1-1-1,-1 0 1,0 0 0,1 0 0,-1 0 0,0 0-1,1-1 1,-1 1 0,0-1 0,0 1 0,1-1 0,-1 0-1,0 0 1,0 0 0,0 0 0,0 0 0,0 0-1,3-3 1,4-3 49,0-1 1,0 0-1,-1-1 0,0 0 1,10-15-1,17-32 82,-26 41-175,0 0 0,0 0-1,24-25 1,-22 28-243,-8 9 194,0-1 0,0 0 1,1 1-1,0 0 0,-1 0 0,1 0 0,0 0 0,0 0 0,1 1 0,-1 0 0,1 0 0,-1 0 0,7-1 0,-7 2 46,1 0 0,-1 0 0,1 1 0,-1 0-1,0 0 1,1 0 0,5 1 0,1 3-87,1-1 0,11 6 0,-22-8 67,1-1 273,-15 6 187,5-4-455,0 0 0,1 0-1,-1 1 1,1 0 0,-1 1 0,1 0 0,0 0-1,0 0 1,1 1 0,0 0 0,-9 8-1,0 2-135,1 1-1,1 1 0,-12 19 1,23-32 131,-1 0-1,1 1 1,1-1 0,-1 0-1,1 1 1,-1 0 0,1-1 0,1 1-1,-1 0 1,1-1 0,-1 6-1,1-7 16,0 0 0,1 1 0,-1-1 0,0 0 0,1-1 0,0 1 0,-1 0 0,1 0 0,0 0 0,1 0 0,-1-1 0,0 1 0,1 0 0,0-1 0,-1 1 0,1-1 0,0 0 0,4 4 0,0-3 42,0 1 0,0-1 0,0 0 0,1-1 0,-1 1 0,1-1 0,0-1 0,0 1 0,-1-1 0,1 0 0,0-1 0,0 1 0,9-2 0,9-1 207,0-1 1,31-8-1,-39 8-175,-1-1 0,0-1 0,0-1 0,0 0-1,-1-1 1,23-13 0,-20 6-14,0 0 0,-1-1-1,0-1 1,-1 0 0,-1-1-1,-1-1 1,22-36 0,1-10 41,29-75 0,-18 35-158,51-95 140,-83 162-81,-2-1 1,11-44-1,-18 57-128,-5 11-122,-2 14 234,0 0 0,0 0 0,0 0 0,0 0 1,0-1-1,0 1 0,0 0 0,0 0 0,0 0 0,0 0 0,0 0 0,0 0 0,-1 0 0,1-1 0,0 1 1,0 0-1,0 0 0,0 0 0,0 0 0,0 0 0,0 0 0,0 0 0,0 0 0,0 0 0,-1 0 0,1 0 0,0-1 1,0 1-1,0 0 0,0 0 0,0 0 0,0 0 0,0 0 0,-1 0 0,1 0 0,0 0 0,0 0 0,0 0 1,0 0-1,0 0 0,0 0 0,-1 0 0,1 0 0,0 0 0,0 0 0,-2 2-51,1-1 0,-1 0 0,1 0 0,-1 0 0,1 1 0,-1-1 0,1 1 0,0-1 0,0 1 0,-1 2 0,-17 29-61,1 1 0,3 1 0,-17 50 0,30-77 76,-9 22 22,2 2 0,1-1 0,1 1 1,2 0-1,-2 38 0,7-66 26,0 177 3,2-151-14,1 1-1,2-1 0,16 57 0,-19-81 53,0 0 0,1 0 0,-1-1 0,1 1 0,1-1 0,-1 0-1,1 0 1,0 0 0,0 0 0,0-1 0,1 0 0,-1 0 0,1 0-1,0 0 1,6 3 0,-2-2 29,1-1 0,-1 0-1,1 0 1,0-1 0,1 0 0,-1-1 0,0 0-1,13 1 1,14-1 258,57-2 0,-28-9-1864,-50 6-1130,30-11-1,-28 4-672,0 1 1146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18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88 6816,'-14'-20'3072,"9"20"-2656,0 0 1088,10 0-896,0-3 192,9 3-480,7-8 224,11-1-320,18-5-128,-1 5-32,20-2 128,-8 6-96,7-4 256,-10 9-224,-3 0-4128,-10 9 2176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29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300 759 4320,'7'-4'1867,"-6"3"-1399,1 1 1,-1-1 0,1 0-1,-1 0 1,0 0-1,1 0 1,-1 0 0,0 0-1,0 0 1,0 0-1,0 0 1,0 0-1,0-1 1,1 0 0,-2 1-138,0 0-127,1 1-1,-1-1 0,0 0 0,0 0 0,1 1 0,-1-1 0,0 0 0,0 0 1,0 0-1,0 1 0,0-1 0,0 0 0,0 0 0,0 0 0,0 0 0,0 1 0,-1-1 1,1 0-1,0 0 0,0 1 0,-1-1 0,1 0 0,-1 0 0,1 1 0,-1-1 1,1 0-1,-1 1 0,1-1 0,-1 1 0,1-1 0,-1 1 0,0-1 0,1 1 0,-1-1 1,0 1-1,1-1 0,-1 1 0,0 0 0,0-1 0,1 1 0,-1 0 0,0 0 1,-1-1-1,-4 1-73,0 0 0,0 0 1,0 0-1,0 0 1,1 1-1,-1 0 0,0 0 1,-10 4-1,5-1-76,1 0 1,-1 2-1,1-1 0,-9 7 1,-2 3-61,2 1 1,0 1 0,-23 26 0,29-28 92,1 0 0,-18 29 0,26-36-34,-1 1-1,1-1 1,0 0 0,1 1-1,0 0 1,1 0 0,-3 16-1,5-22-26,-1 0 1,1 0-1,0 0 0,1 0 0,-1-1 0,0 1 1,1 0-1,0 0 0,0 0 0,-1 0 0,2-1 0,-1 1 1,0 0-1,0-1 0,1 1 0,0-1 0,-1 0 1,1 1-1,0-1 0,0 0 0,0 0 0,0 0 0,1 0 1,-1 0-1,0-1 0,1 1 0,0-1 0,-1 0 1,4 2-1,-2-2 17,0 0 0,0 0 0,1 0 0,-1 0 0,0-1 0,0 1 1,1-1-1,-1 0 0,0-1 0,0 1 0,1-1 0,-1 0 0,0 0 0,0 0 1,0 0-1,0-1 0,0 1 0,0-1 0,6-4 0,-2 0-17,-1-1 0,1 0 0,-1-1 0,0 1 0,0-1 0,-1-1 0,0 1 0,-1-1 0,6-12 0,5-15 140,13-40 0,-27 69-123,36-133 341,-37 185-96,16 111 53,-15-143-272,1-1-1,0 0 0,6 13 1,-8-21-31,1 0 0,0 0 0,0 0 0,1 0 0,-1 0 0,1 0 0,0-1 0,-1 1 1,2-1-1,-1 0 0,7 5 0,-8-7-15,0 0 0,0 0 0,1 0 1,-1 0-1,0-1 0,1 1 0,-1-1 0,0 1 1,1-1-1,-1 0 0,0 0 0,1 0 0,-1-1 1,0 1-1,1 0 0,-1-1 0,0 0 0,1 1 0,-1-1 1,0 0-1,0 0 0,3-2 0,6-4 102,0 0 0,19-16 0,-20 15-79,216-160 72,-218 163-133,24-14-51,-30 18 59,1 0-1,-1 1 1,0-1-1,0 0 0,0 1 1,1 0-1,-1-1 1,0 1-1,0 0 0,1 0 1,-1 0-1,0 1 1,4 0-1,-6-1 7,1 0 1,0 0-1,-1 0 0,1 1 1,0-1-1,-1 0 0,1 1 1,0-1-1,-1 1 1,1-1-1,-1 0 0,1 1 1,-1 0-1,1-1 0,-1 1 1,1-1-1,-1 1 0,1-1 1,-1 1-1,0 0 0,1-1 1,-1 2-1,2 16 93,-2-12-57,0 26 48,-1-1-1,-7 39 1,-1 39 16,8-108-84,1 0 0,0 0 0,0-1 0,0 1 0,0 0 1,0 0-1,0 0 0,1 0 0,-1 0 0,0 0 0,0 0 0,1 0 1,-1 0-1,1-1 0,-1 1 0,1 0 0,-1 0 0,1 0 0,-1-1 1,1 1-1,0 1 0,0-2-9,0 0 1,0 0-1,-1 1 0,1-1 1,0 0-1,0 0 1,-1 0-1,1 0 0,0 0 1,0 0-1,-1 0 1,1 0-1,0-1 0,0 1 1,0 0-1,-1 0 1,1-1-1,0 1 0,-1 0 1,2-1-1,5-4-14,0 1-1,-1-1 1,12-11-1,-12 10-8,16-15-45,28-36 1,-29 32 0,24-23-1,-44 47 28,1 0 0,-1-1 0,1 1 0,0 0 0,-1 0 0,1 0 0,0 0 0,-1 0 0,5-1 0,-5 2 22,-1 0 0,1 0 0,0 0-1,0 0 1,0 0 0,-1 0 0,1 0 0,0 0 0,0 0 0,-1 1-1,1-1 1,0 0 0,0 0 0,-1 1 0,1-1 0,0 0 0,0 1 0,0 0-1,1 1 5,0 0 0,0 0 0,0 1 0,-1-1 0,1 1-1,-1-1 1,1 1 0,-1 0 0,0 0 0,0-1-1,0 1 1,0 3 0,2 10 32,-1 1 1,0-1-1,-1 0 0,-1 19 1,-1-23-7,1 1 0,0 0 0,1 0 0,0 0 0,1-1 0,1 1 1,7 22-1,-9-32-8,1-1 0,-1 1 1,1-1-1,-1 0 0,1 1 1,0-1-1,0 0 0,0 0 1,0 0-1,0 0 0,0-1 1,1 1-1,-1-1 0,0 1 1,1-1-1,0 0 0,-1 0 0,1 0 1,0 0-1,-1 0 0,6 0 1,2 0-28,0 0 1,0-1-1,0 0 1,0-1-1,11-2 1,6-1 2,0-2 0,-1 0 1,1-2-1,-1-1 0,-1-1 0,0-1 1,0-1-1,-1-1 0,-1-1 1,0-2-1,-1 0 0,-1-1 0,23-23 1,73-99-206,-116 137 185,1 0 1,-1 0-1,0 0 0,0-1 1,1 1-1,-1 0 0,-1-1 1,2-3-1,-2 6 31,0 0 0,0 0 0,0-1-1,0 1 1,0 0 0,0 0 0,0 0 0,0 0 0,0 0 0,0 0 0,0 0 0,0 0-1,0-1 1,0 1 0,0 0 0,0 0 0,0 0 0,0 0 0,0 0 0,0 0 0,0 0-1,0 0 1,0 0 0,0 0 0,0 0 0,-1-1 0,1 1 0,0 0 0,0 0-1,0 0 1,0 0 0,0 0 0,0 0 0,0 0 0,0 0 0,0 0 0,-1 0 0,1 0-1,0 0 1,0 0 0,0 0 0,0 0 0,0 0 0,0 0 0,0 0 0,0 0 0,-1 0-1,1 0 1,0 0 0,0 0 0,0 0 0,0 0 0,0 0 0,0 0 0,0 0 0,0 0-1,0 1 1,0-1 0,-1 0 0,-12 11-115,-97 91-45,40-39 166,48-42 6,11-13-11,1 1-1,0 1 1,1 0-1,0 0 1,0 1-1,1 0 1,-7 13-1,14-23 9,1 0-1,-1-1 0,1 1 0,0 0 1,-1 0-1,1 0 0,0 0 0,-1 0 1,1 0-1,0 1 0,0-1 0,0 0 1,0 0-1,0 0 0,0 0 0,0 0 1,0 0-1,1 0 0,-1 0 0,0 0 1,1 0-1,-1 0 0,1 0 0,-1 0 1,1 0-1,-1 0 0,1-1 0,-1 1 0,1 0 1,0 0-1,-1 0 0,1-1 0,0 1 1,0 0-1,0-1 0,0 1 0,0-1 1,0 1-1,-1-1 0,1 1 0,0-1 1,0 0-1,0 1 0,0-1 0,2 0 1,1 1-25,1 0 1,0-1 0,-1 1 0,1-1-1,0 0 1,-1 0 0,1-1 0,0 1-1,6-3 1,-1 0-4,0-2 1,0 1-1,0-1 1,-1-1-1,0 1 0,0-2 1,0 1-1,-1-1 0,0-1 1,0 1-1,-1-1 0,12-16 1,0-4 68,-2 0 1,26-57-1,-34 68-122,-5 15 12,-2 10-23,-4 33 110,-15 72 0,12-89-19,-1-1 0,-1 0 0,-19 43 0,-43 62 407,64-118-353,-32 51 173,-78 97 0,108-149-249,-1-1 0,0 0 0,0 0 0,-1-1 0,-13 9 0,19-14-10,-1 0-1,0 0 0,1-1 1,-1 1-1,0-1 0,0 0 1,0 0-1,-4 1 0,6-2 4,0 0 0,0 0 0,0 0 0,0 0 0,0-1 0,0 1 0,0 0 0,0-1 0,0 0 0,0 1 0,0-1 0,0 0 0,1 0-1,-1 0 1,0 0 0,1 0 0,-3-2 0,1 0-9,1 0-1,0 0 1,0 0 0,0 0-1,0 0 1,0-1 0,1 1-1,-1-1 1,1 1 0,0-1-1,0 0 1,-1-5 0,1 1-38,0 1 0,1-1 0,0 1 0,0-1 0,1-8 0,0 10 30,1 0 0,-1 0 0,1 0 0,0 0-1,0 0 1,1 0 0,0 1 0,0-1-1,0 1 1,1-1 0,0 1 0,-1 1-1,2-1 1,8-8 0,-4 7 15,1-1 0,-1 2 0,1-1 0,0 1 0,0 1 0,1 0 0,18-5 0,50-11 9,-39 12 55,-1-2 1,-1-2 0,0-2-1,45-22 1,-50 16-18,0-1 1,30-26-1,54-58 43,-63 51-180,-2-2 0,-2-2 0,61-94 0,64-171-232,-140 254 339,2-5 20,76-161 330,-107 223-285,-5 10-83,0 1-1,0-1 1,0 0-1,0 0 1,-1 0 0,1 0-1,0 0 1,-1 0-1,1 0 1,-1 0 0,0 0-1,0 0 1,1-1-1,-2 1 1,1 0 0,0 0-1,0 0 1,-1-3 0,1 5 17,-1-1 1,1 1-1,0 0 1,0-1-1,0 1 1,0 0-1,0-1 1,-1 1-1,1 0 1,0 0-1,0-1 1,-1 1-1,1 0 1,0 0 0,0-1-1,-1 1 1,1 0-1,0 0 1,-1 0-1,1 0 1,0-1-1,-1 1 1,1 0-1,0 0 1,-1 0-1,1 0 1,0 0-1,-1 0 1,1 0 0,0 0-1,-1 0 1,1 0-1,-1 0 1,1 0-1,0 0 1,-1 0-1,1 0 1,0 1-1,-1-1 1,-1 1-12,-1 1 0,1-1 0,-1 1 0,1 0 0,0 0 0,0 0 0,0 0 0,0 0 0,-3 4 0,-20 34 39,-89 211 1000,111-243-985,-31 75 523,-46 166 1,73-220-454,1 1 1,2 0 0,1 1-1,1-1 1,1 1-1,2-1 1,2 1 0,0-1-1,11 41 1,-12-64-52,0 0 1,1 0 0,-1-1 0,2 1-1,-1-1 1,0 0 0,1 0-1,0 0 1,1-1 0,5 7 0,-8-11-40,0 1 1,-1-1 0,1 1-1,1-1 1,-1 0 0,0 1-1,0-1 1,0 0 0,1 0-1,-1-1 1,0 1 0,1 0 0,-1-1-1,0 1 1,1-1 0,-1 0-1,1 0 1,-1 0 0,1 0-1,-1 0 1,1-1 0,-1 1-1,0-1 1,1 0 0,-1 1 0,0-1-1,1 0 1,-1 0 0,0-1-1,0 1 1,0 0 0,0-1-1,3-2 1,4-4 19,0-1-1,0 0 1,-1 0-1,9-12 1,30-49-5,-35 52-43,32-47-66,28-46-185,-70 108 250,-1 1-1,1-1 0,-1 0 0,0 0 1,2-6-1,-3 8 12,0 1 1,0-1 0,0 1-1,0-1 1,0 1 0,0-1-1,0 1 1,0-1 0,0 1-1,0 0 1,0-1 0,0 1-1,-1-1 1,1 1 0,0-1-1,0 1 1,0 0 0,-1-1 0,1 1-1,-1-1 1,1 0-1,-1 1 0,0 0 0,1 0 1,-1-1-1,1 1 0,-1 0 0,0 0 0,0 0 0,1 0 1,-1-1-1,0 1 0,1 0 0,-1 0 0,0 1 1,1-1-1,-1 0 0,0 0 0,1 0 0,-2 1 0,-2 0 11,-1 1-1,1 0 0,0 1 0,0-1 0,0 1 0,0-1 0,0 1 0,0 1 0,1-1 0,-1 0 0,1 1 0,0 0 0,0 0 0,0 0 0,-2 5 0,-5 8 98,2-1 0,-12 33 0,12-25 15,0 1 1,2 0 0,1 0-1,2 1 1,0-1 0,1 1-1,2 29 1,1-48-112,0-1 0,0 1 0,1-1 0,-1 1 0,1-1 0,1 0 0,-1 0 0,1 0 0,0 0 0,0-1 0,1 1 0,0-1 0,0 0 0,0 0 0,0 0 0,1 0 0,0-1 0,0 0 0,0 0 0,0 0 0,1-1-1,0 1 1,-1-1 0,1-1 0,7 3 0,4 1-374,1-1 0,-1 0 0,0-1-1,1-1 1,0-1 0,0-1-1,23 0 1,-20-3-1489,0 0 0,-1 0 0,27-9 0,-34 8 493,-1-2 0,0 0 0,0 0 0,-1-1 0,1-1 1,-1 0-1,0 0 0,11-11 0,33-26-3805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2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139 142 2976,'1'-1'124,"-1"1"-1,0 0 1,1-1 0,-1 1-1,0-1 1,1 1 0,-1 0-1,0-1 1,0 1 0,1-1 0,-1 1-1,0-1 1,0 1 0,0-1-1,0 1 1,1-1 0,-1 1-1,0-1 1,0 1 0,0-1-1,0 1 1,0-1 0,0 1-1,0-1 1,-1 1 0,1-1 0,-1 1 66,1 0 1,-1 0 0,0 0 0,0 0-1,1 0 1,-1 0 0,0 1-1,0-1 1,1 0 0,-1 1 0,0-1-1,1 0 1,-1 1 0,0 0 0,-4 2 86,0 1 1,0 0 0,-8 7 0,1 8-132,-18 38 1,17-25-62,1 0 1,2 1-1,-12 61 0,20-84-13,1 1 0,0-1 0,0 0-1,1 1 1,1-1 0,0 1-1,2 12 1,-2-19 30,0 0 0,0-1-1,0 1 1,1 0 0,-1 0-1,1-1 1,0 1 0,0-1-1,0 1 1,1-1 0,-1 0-1,1 0 1,0 0 0,-1 0-1,1-1 1,1 1 0,-1-1-1,0 0 1,1 1 0,-1-2-1,7 4 1,-7-4-21,0-1-1,0 1 1,0-1 0,0 0 0,0 0-1,0 0 1,0 0 0,0 0 0,-1 0-1,1-1 1,0 0 0,0 0 0,0 1-1,0-1 1,0-1 0,-1 1-1,1 0 1,0-1 0,-1 0 0,1 1-1,2-4 1,4-2 118,0-2-1,-1 1 1,14-17 0,-7 4-130,-1 0 1,-1-1 0,16-33 0,22-73-205,-49 122 208,4-9-772,-7 31 34,-3 6 591,2 0 1,1 1-1,1-1 0,4 40 1,-2-50 111,0-1 0,0 0 0,1 1 1,1-1-1,0 0 0,0-1 0,1 1 1,1-1-1,-1 0 0,2 0 0,7 9 1,-10-14 36,0-1 0,1 0 1,-1 0-1,1-1 1,0 1-1,0-1 1,0 0-1,0 0 1,1-1-1,-1 0 1,1 0-1,0 0 1,0 0-1,-1-1 1,1 0-1,0 0 1,0-1-1,0 0 1,0 0-1,7-1 1,-6 1 24,0-2 0,0 1 0,0-1 0,0 0 0,0-1 0,0 1 0,-1-1 0,1-1 0,-1 1 0,0-1 0,0 0 0,0 0 0,0-1 0,-1 0 0,0 0 0,6-8 0,-1 0-33,-1-2 0,0 1 1,-1-1-1,-1 0 0,9-27 0,-8 13-45,0 0 0,4-39 0,-10 41-180,0-38-1,-2 41-479,0 23 452,1 3-49,80 59-198,-70-54 467,-1-1 1,2 0-1,-1 0 1,0-2-1,1 1 1,15 2-1,-3-2 0,1-1 0,0-1-1,0-1 1,0-2 0,29-2 0,-33 0-65,-8 2 139,0-1 0,0 0-1,-1-1 1,21-6-1,-31 7-73,1 0-1,-1 0 1,1 0-1,-1 0 1,0 0-1,0-1 1,1 1-1,-1-1 0,0 1 1,0-1-1,0 0 1,-1 0-1,1 0 1,0 0-1,-1 0 0,1 0 1,-1 0-1,0-1 1,0 1-1,0-1 1,0 1-1,0 0 0,0-1 1,0 0-1,-1 1 1,0-1-1,1 1 1,-1-5-1,0 3-18,-1 0 0,1 0 0,-1 0 0,0 0 0,0 0 0,0 0 0,-1 0 0,1 1 0,-1-1 0,0 0 0,0 1 0,-2-4 0,2 5-22,0 0 0,1 0-1,-1 0 1,0 0 0,0 0-1,0 0 1,0 1 0,-1-1-1,1 1 1,0-1-1,-1 1 1,1 0 0,-1 0-1,1 0 1,-1 0 0,1 0-1,-1 1 1,0-1-1,-4 1 1,2 0-39,0 1 1,0-1-1,0 2 1,-1-1-1,1 0 0,1 1 1,-1 0-1,0 0 1,0 1-1,1-1 0,-1 1 1,1 0-1,0 0 1,0 0-1,0 1 0,0-1 1,-6 9-1,1 0-23,0 0-1,1 1 1,0 0 0,1 0-1,-6 16 1,-2 7 23,-11 44 1,21-60 73,1 0 0,1 0 0,-2 41 0,5-55 30,0-1 0,0 0 0,1 1 0,0-1 0,0 0 0,0 0 0,1 0 0,3 7 0,-5-11-18,1 1-1,-1-1 1,1 0-1,0 0 1,0 0-1,0 0 0,0 1 1,0-1-1,0 0 1,0-1-1,0 1 0,0 0 1,0 0-1,0 0 1,1-1-1,-1 1 1,0-1-1,1 1 0,-1-1 1,0 1-1,1-1 1,-1 0-1,0 1 0,1-1 1,-1 0-1,1 0 1,-1 0-1,1 0 1,-1-1-1,0 1 0,1 0 1,-1 0-1,0-1 1,1 1-1,1-2 0,4-1 42,-1 0-1,1-1 0,-1 0 0,0 0 1,0 0-1,0-1 0,-1 0 0,0 0 1,9-10-1,0-4 108,20-34 0,-10 8-217,-3 0-1,-1-1 1,17-61 0,-34 97-542,-4 19 81,-1 8 367,1 6 55,1 1 1,0 0-1,2-1 0,8 42 1,-8-54 78,1 1 0,1-1 1,0-1-1,0 1 0,1-1 0,1 1 1,-1-1-1,2-1 0,-1 1 0,1-1 1,16 16-1,-20-23 34,-1 0-1,1 0 1,0 0-1,0 0 1,0 0-1,0 0 1,0-1-1,0 1 1,0-1-1,1 0 1,-1 0-1,1 0 1,-1 0-1,0-1 1,1 0-1,-1 1 1,1-1-1,-1 0 1,1-1-1,-1 1 1,1-1-1,-1 1 1,6-3-1,-5 1 5,1 0 0,0 0 0,-1-1 0,0 1 0,1-1 0,-1 0 0,0-1-1,0 1 1,-1-1 0,1 0 0,-1 1 0,0-2 0,0 1 0,0 0 0,3-8 0,19-45 104,35-117 0,-49 138-235,15-54-452,-27 97 322,0 0-1,1 1 0,0-1 0,2 12 1,7 52 295,-4-38-63,26 165 98,-30-195-86,-1 0 12,1 0 0,-1 0 1,1 0-1,0 0 0,0 0 1,0 0-1,0 0 0,1-1 0,-1 1 1,1 0-1,-1-1 0,5 6 1,-5-8-24,-1 0 0,1 0 0,-1 1 0,1-1 0,-1 0 0,1 0 0,-1 0 0,1 0 0,0 0 0,-1 0 0,1 0 0,-1 0 0,1 0 0,-1 0 0,1 0 0,0 0 0,-1 0 0,1 0 0,-1 0 0,1-1 0,-1 1 0,1 0 0,-1 0-1,1-1 1,-1 1 0,1 0 0,-1-1 0,1 1 0,-1-1 0,0 1 0,1 0 0,0-1 0,15-18 421,-14 16-430,7-11 57,-1 0 0,0-1-1,-1 0 1,0 0 0,4-19-1,2 0-122,8-18 78,2 1 0,3 1 0,33-49 0,-58 97-47,1 0-54,0-1 1,0 0 0,0 1 0,0-1 0,0 1 0,5-4-1,-6 5 57,0 1-1,0-1 0,0 1 0,-1 0 0,1-1 0,0 1 0,0 0 0,0 0 0,0 0 0,0 0 0,0 0 1,0 0-1,0 0 0,0 0 0,0 0 0,-1 0 0,1 0 0,0 1 0,0-1 0,0 0 0,0 1 0,0-1 1,0 0-1,-1 1 0,1-1 0,0 1 0,0 0 0,1 0 0,168 155-400,-165-151 448,0 0 1,0-1-1,0 0 1,0 0 0,1 0-1,0-1 1,-1 0-1,1 0 1,10 3 0,-13-5 5,0 0-1,-1-1 1,1 1 0,0-1 0,0 0 0,0 0 0,0 0 0,-1-1-1,1 1 1,0 0 0,0-1 0,-1 0 0,1 0 0,0 0 0,-1 0 0,1 0-1,-1 0 1,1-1 0,-1 1 0,0-1 0,1 1 0,-1-1 0,0 0 0,0 0-1,3-4 1,4-5 32,-1-1-1,0-1 1,0 1 0,8-21-1,19-57 280,-23 42-221,-11 43-129,-1 0 1,1 0 0,-1 0-1,0 0 1,0 0 0,0 0-1,-2-6 1,2 11-9,0-1 0,0 1 0,0 0 1,-1-1-1,1 1 0,0 0 0,0-1 0,0 1 1,0 0-1,-1-1 0,1 1 0,0 0 0,0 0 0,0-1 1,-1 1-1,1 0 0,0 0 0,-1 0 0,1-1 0,0 1 1,0 0-1,-1 0 0,1 0 0,0 0 0,-1 0 1,1 0-1,0-1 0,-1 1 0,-11 4-334,-10 13-78,20-15 406,-3 3-32,0 1-1,0 0 1,1 0 0,-1 0-1,2 0 1,-1 1-1,0-1 1,1 1-1,1 0 1,-3 8-1,1 0 76,0 0 0,1 0 0,-1 30 0,3-30 21,1 0 0,1 0 0,1 0 0,0-1 0,1 1 0,0 0 0,1-1 0,7 17 0,-8-25 25,0 1 1,0-1-1,0 0 1,1 0-1,0 0 1,0 0-1,1-1 1,0 0 0,0 0-1,0 0 1,0-1-1,1 1 1,0-1-1,0 0 1,0-1-1,0 0 1,0 0 0,1 0-1,10 3 1,-11-5 0,1 0 1,-1-1 0,1 0 0,-1 0-1,1 0 1,-1-1 0,1 0 0,-1 0-1,1 0 1,-1-1 0,12-5 0,4-2-1794,38-24-1,-13 0-7294,-28 20 4933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2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1107 2080,'0'0'183,"0"1"1,-1-1-1,1 0 1,0 1-1,-1-1 1,1 0-1,0 1 1,0-1-1,0 1 1,0-1-1,-1 1 1,1-1-1,0 0 1,0 1-1,0-1 1,0 1-1,0-1 1,0 1-1,0-1 1,0 1-1,0-1 1,0 0-1,0 1 1,1 0-1,-1-1-27,1 0-1,0-1 1,-1 1 0,1 0-1,0-1 1,-1 1 0,1 0-1,-1-1 1,1 1 0,0 0-1,-1-1 1,1 1 0,-1-1-1,1 1 1,-1-1-1,0 1 1,1-1 0,-1 0-1,1 1 1,-1-2 0,11-15 539,0 0 0,-2-1 1,9-23-1,1-1-319,14-26-32,19-40-217,48-139-1,-89 208 32,8-46-1,-17 71-13,-1 0 0,-2-16-1,2-5-537,-27 154 352,-24 64 15,-7 29 123,5 1 96,37-166-3,-2-1 1,-36 69-1,-8 16 288,53-109-382,-3 8 199,-24 43 0,31-67-229,-9 16 603,12-21-611,0 0 1,1 0-1,-1 0 0,0-1 1,1 1-1,-1 0 0,0 0 1,0-1-1,0 1 0,0-1 1,0 1-1,0-1 0,0 1 1,0-1-1,0 1 0,0-1 1,-2 1-1,3-1-38,-1-1 0,1 1 0,0 0 1,-1-1-1,1 1 0,-1 0 0,1-1 0,0 1 0,-1 0 0,1-1 0,0 1 0,-1 0 1,1-1-1,0 1 0,0-1 0,-1 1 0,1-1 0,0 1 0,0-1 0,0 1 0,0-1 0,0 1 1,0-1-1,0 1 0,0-1 0,0 1 0,0-1 0,0 1 0,0-2 0,1-13 48,0 7-24,0-1-28,0 0 1,1 0-1,0 0 1,1 0-1,-1 1 0,2-1 1,-1 1-1,9-15 0,-4 13-52,0 0-1,0 0 0,1 1 0,0 0 1,19-15-1,59-32 60,-33 23-84,-16 8 92,-1-1 0,-2-2 0,-1-2 0,-1-1 0,-2-1 0,-1-1 0,27-41 0,24-58 183,-7 8-293,-42 83-832,-42 73 860,2 1-1,1-1 1,-4 52-1,4-35 39,1 6-13,-1 57 1,7-108 75,0 0 15,0 0 0,0 0 0,0 0-1,0 0 1,1-1 0,0 1 0,-1 0 0,1 0 0,1-1 0,-1 1 0,0 0 0,3 3 0,-4-6-43,1-1 1,-1 0-1,0 1 0,1-1 1,-1 1-1,0-1 0,1 0 1,-1 1-1,1-1 1,-1 0-1,0 1 0,1-1 1,-1 0-1,1 0 1,-1 1-1,1-1 0,-1 0 1,1 0-1,-1 0 1,1 0-1,-1 0 0,1 0 1,-1 0-1,1 0 1,0 0-1,-1 0 0,1 0 1,0 0-1,1-1 23,0 0 0,-1 1 0,1-1 1,0 0-1,0 0 0,-1 0 0,1-1 0,1-1 0,3-3 133,0 0-1,9-13 0,58-88 261,78-103-271,-138 194-228,-8 9-72,0 0 1,1 1-1,10-10 0,-16 16 125,1 0 0,-1 0 0,0 0 1,0 0-1,1 0 0,-1 0 0,0 0 1,0 0-1,1 1 0,-1-1 1,0 0-1,0 0 0,1 0 0,-1 0 1,0 0-1,0 1 0,1-1 0,-1 0 1,0 0-1,0 1 0,0-1 0,0 0 1,1 0-1,-1 1 0,0-1 0,0 0 1,0 0-1,0 1 0,0-1 0,0 0 1,0 0-1,0 1 0,0-1 0,0 0 1,0 1-1,0-1 0,0 0 0,0 1 1,3 14-99,2 51-149,-4-44 223,1 1-1,1-1 1,9 34-1,-12-55 34,2 9 51,1 0-1,0 0 0,1 0 1,0-1-1,1 0 1,0 0-1,0 0 0,8 9 1,-12-16-27,0-1 1,1 0 0,-1 0-1,0 0 1,0-1 0,1 1-1,-1 0 1,1 0-1,-1-1 1,0 1 0,1-1-1,-1 1 1,1-1 0,0 1-1,-1-1 1,1 0-1,-1 0 1,1 0 0,-1 0-1,1 0 1,-1 0 0,1-1-1,0 1 1,-1 0-1,1-1 1,-1 1 0,1-1-1,-1 1 1,0-1 0,1 0-1,1-1 1,2-1 58,1-1 0,-1 0-1,0-1 1,0 1 0,8-10 0,0-3-10,-1 0-1,-1-1 1,10-22 0,2-2-12,0 2 7,17-29-147,-10 37-331,-30 32 403,0 0 1,0-1-1,0 1 1,0 0-1,0 0 1,0 0-1,0 0 1,0 0-1,0-1 1,0 1-1,1 0 1,-1 0-1,0 0 1,0 0-1,0 0 1,0 0-1,0 0 1,0 0 0,1 0-1,-1-1 1,0 1-1,0 0 1,0 0-1,0 0 1,0 0-1,1 0 1,-1 0-1,0 0 1,0 0-1,0 0 1,0 0-1,1 0 1,-1 0-1,0 0 1,0 0-1,0 0 1,3 6-97,-1 12 51,-10 94-43,1-38-13,5 4 407,3-47 288,-1-31-578,0 0 1,0 0-1,0 0 1,0 1 0,0-1-1,0 0 1,0 0-1,0 0 1,0 0-1,0 0 1,0 0-1,0 0 1,0 0 0,1 0-1,-1 0 1,0 0-1,0 0 1,0 1-1,0-1 1,0 0 0,0 0-1,0 0 1,0 0-1,1 0 1,-1 0-1,0 0 1,0 0 0,0 0-1,0 0 1,0 0-1,0 0 1,0 0-1,0 0 1,1 0 0,-1 0-1,0 0 1,0 0-1,0 0 1,0 0-1,0-1 1,0 1-1,0 0 1,0 0 0,0 0-1,1 0 1,-1 0-1,0 0 1,0 0-1,0 0 1,0 0 0,0 0-1,0 0 1,0 0-1,0-1 1,0 1-1,0 0 1,0 0 0,0 0-1,0 0 1,0 0-1,0 0 1,0 0-1,6-11 214,7-23-1,4-12-203,-7 26-100,0 1-1,1 0 1,1 0-1,1 1 1,0 1-1,20-20 1,-31 35 73,0 0 0,0 0 0,0 1 1,1-1-1,-1 1 0,0 0 0,1-1 0,2 0 1,-5 2-2,1 0-1,0 0 1,0 0 0,0 0 0,0 0 0,0 0 0,0 0 0,-1 0 0,1 0 0,0 0 0,0 0 0,0 1-1,0-1 1,-1 0 0,1 1 0,0-1 0,0 0 0,-1 1 0,1-1 0,0 1 0,0-1 0,-1 1-1,1 0 1,-1-1 0,1 1 0,-1 0 0,1-1 0,-1 1 0,1 0 0,0 0 0,5 11-19,-1 0 0,0-1 0,-1 2 0,0-1 0,-1 0 0,0 1 0,1 19 0,8 30-74,-7-44 101,1 1 0,11 23-1,-14-36 36,-1 0-1,1-1 1,1 0 0,-1 0 0,1 0-1,0 0 1,0 0 0,1-1-1,-1 1 1,1-1 0,6 3-1,-10-6-5,1 0-1,0 0 1,0 0-1,0 0 1,-1-1-1,1 1 0,0-1 1,0 1-1,0-1 1,0 0-1,0 0 1,0 0-1,0 0 0,0 0 1,2 0-1,1-2 48,0 1-1,0-1 0,0 0 1,5-3-1,-3 2 17,2-3-41,1 1 0,-1-2 0,-1 1 1,1-1-1,-1 0 0,0-1 0,0 0 1,-1 0-1,8-13 0,8-13 40,21-45 0,-6 10-68,-29 53-133,36-52-51,-41 62 93,1 0 0,0 1-1,0 0 1,0 0 0,1 0-1,-1 1 1,1-1 0,12-5 0,-17 10 55,0-1 1,0 1-1,-1 0 1,1 0-1,0 0 1,0 0-1,0 0 1,0 0-1,-1 0 1,1 0-1,0 0 1,0 0-1,0 1 1,-1-1-1,1 0 1,0 0-1,0 1 1,-1-1-1,1 1 1,0-1-1,0 0 1,-1 1-1,1 0 0,0-1 1,-1 1-1,1-1 1,-1 1-1,1 1 1,15 21-62,-14-19 83,1 1 14,0 0 1,0 0-1,-1 0 1,0 0-1,0 1 0,0-1 1,0 1-1,-1-1 1,1 7-1,-2-11 223,-1-1-195,0-1-1,0 1 0,-1 0 1,1-1-1,0 1 0,0 0 1,0-1-1,0 0 0,0 1 1,0-1-1,0 1 0,0-1 1,1 0-1,-1 0 0,0 1 0,0-1 1,0-1-1,0 0-52,-1 1 1,1 0-1,0 0 1,0-1-1,-1 1 0,1 0 1,-1 0-1,1 0 0,-1 1 1,-2-2-1,2 1-18,-1 0-1,1 1 1,0-1-1,0 1 1,0 0 0,-1 0-1,1 0 1,0 0-1,0 0 1,-1 0 0,1 0-1,0 1 1,0-1-1,0 1 1,-1 0 0,1 0-1,-2 1 1,0 0-15,1 1 0,0 0 0,-1 0 0,1 0 0,0 0 0,1 1 0,-1-1 0,-2 5 0,-4 7-38,0 0 1,1 0 0,0 0-1,1 1 1,1 0 0,1 1-1,-4 18 1,6-21 72,1 1 0,0-1 0,1 0 0,1 1 0,2 22 0,-1-30 22,0 0 0,1 1 0,0-1 0,0 0 0,1 0 0,0-1 0,0 1 0,1 0 0,0-1 0,0 0 0,0 0 0,8 8 0,-10-12-11,0 0-1,0-1 1,0 0 0,0 1 0,0-1 0,0 0 0,0 0-1,0 0 1,0 0 0,0 0 0,1-1 0,-1 1 0,0-1-1,0 1 1,1-1 0,-1 0 0,0 0 0,1 0 0,-1 0 0,0-1-1,1 1 1,-1 0 0,0-1 0,1 0 0,3-1 0,5-3 53,0 0 0,0-1 0,18-12 0,-16 9-6,16-10 80,-1-2 1,39-38-1,45-57 67,-61 61-185,-10 8 2,-1-2 0,41-67 1,-61 83-78,29-68 0,2-35 2,-4-13 54,-15 46 0,21-46-389,-53 148 143,-2 3 50,-6 8-70,-8 18 35,7-2 88,-10 49-1,7-24 159,-18 86-195,10-40 110,-29 112-64,41-160 65,-3 75 0,10-107 63,-3 48 174,3 1 0,3 0 0,14 85 0,-16-149-132,1 1 0,-1-1 0,1 0-1,-1 0 1,1 1 0,0-1 0,0 0-1,0 0 1,0 0 0,0 0-1,1 0 1,-1 0 0,1 0 0,-1 0-1,1-1 1,-1 1 0,3 1 0,-3-2-10,0-1 0,0 0 0,-1 1 0,1-1 1,0 0-1,0 0 0,0 1 0,0-1 0,0 0 1,0 0-1,-1 0 0,1 0 0,0 0 0,0 0 1,0-1-1,0 1 0,0 0 0,1-1 0,0 0 5,0 0-1,0 0 1,0 0 0,-1 0-1,1-1 1,0 1-1,-1-1 1,1 1-1,0-1 1,0-1 0,8-12-20,-1 1 1,0-1-1,8-22 1,-3 5 43,17-26-62,2 1 0,63-82 0,-95 138 8,19-22-168,-19 21 143,0 1-1,1 0 1,-1 0-1,0 0 1,0 0-1,1 0 0,-1 0 1,1 1-1,-1-1 1,1 0-1,-1 1 1,1-1-1,-1 1 1,3-1-1,-3 1 15,0 0 1,-1 1-1,1-1 0,-1 0 0,1 1 0,0-1 0,-1 1 1,1-1-1,-1 0 0,1 1 0,-1-1 0,0 1 0,1-1 1,-1 1-1,1 0 0,-1-1 0,0 1 0,0-1 0,1 1 1,-1 0-1,0-1 0,0 1 0,0 0 0,1-1 1,-1 1-1,0 0 0,0-1 0,0 1 0,0 0 0,0-1 1,-1 2-1,-1 30-126,-6 39 1,-3 15 43,9-59 70,-1 40-2,4-61 41,-1 0 0,1-1 0,-1 1 0,2 0 0,-1 0 0,1 0 0,-1-1 0,5 9 0,-5-12 7,0-1 1,1 1-1,-1 0 1,0-1-1,1 1 1,-1-1-1,1 1 1,-1-1-1,1 0 1,0 0-1,-1 0 1,1 0-1,0 0 1,0 0-1,0 0 1,0 0-1,0-1 1,0 1-1,0-1 1,0 1-1,0-1 1,0 0-1,0 0 1,0 0-1,0 0 1,0 0-1,3-1 1,5-1 15,0 0 1,-1-1-1,1-1 1,11-5-1,-16 7-27,10-5 9,0-1 0,-1-1 0,0 0-1,0-1 1,-1 0 0,0-1 0,22-25 0,-1-6-95,33-52 0,-18 24-185,-49 70 246,0-1 1,0 1-1,1-1 1,-1 1-1,0-1 1,0 1-1,1-1 1,-1 1 0,1-1-1,-1 1 1,0 0-1,1-1 1,-1 1-1,1 0 1,-1-1-1,1 1 1,-1 0-1,1 0 1,-1-1-1,1 1 1,0 0 0,-1 0-3,1 1 0,-1-1 1,0 1-1,0-1 0,0 0 0,1 1 1,-1-1-1,0 1 0,0-1 1,0 1-1,0-1 0,0 1 1,0-1-1,0 0 0,0 1 1,0-1-1,0 1 0,0-1 1,0 1-1,-7 31-389,7-29 377,-7 28-38,1 0 0,2 0 0,1 0 0,2 43 0,2-70 94,-1 1 0,1-1 0,0 0 0,0 1 0,0-1 0,0 0 0,1 0 0,0 0 1,0 0-1,0 0 0,0 0 0,1-1 0,2 4 0,-4-5-8,1-1-1,-1 0 1,0 0 0,0 0 0,1 0 0,-1 0-1,0 0 1,1-1 0,-1 1 0,1 0 0,-1-1-1,1 1 1,0-1 0,-1 1 0,1-1-1,0 0 1,-1 1 0,1-1 0,-1 0 0,1 0-1,0-1 1,-1 1 0,1 0 0,0 0 0,-1-1-1,1 1 1,-1-1 0,1 1 0,0-1 0,-1 0-1,0 0 1,1 1 0,-1-1 0,1 0-1,0-2 1,2 0 3,0-1 1,-1 1-1,0-1 0,0 0 0,0 0 0,0 0 0,-1 0 0,1 0 0,-1-1 1,3-7-1,1-7 68,5-24-1,-8 31-42,1-7-54,-1 0-1,0 0 1,0-22-1,-3 32-2,-1-1 0,1 0 0,-2 1 0,1-1 0,-1 1 0,-1-1 0,-5-15 0,6 22-12,1 0 0,-1 1 1,1-1-1,-1 1 0,0 0 0,0-1 1,0 1-1,0 0 0,0 0 1,0 0-1,-1 1 0,1-1 1,-1 0-1,1 1 0,-1 0 1,1 0-1,-1-1 0,0 1 0,0 1 1,0-1-1,1 0 0,-1 1 1,0 0-1,-4-1 0,3 1 3,0 0-1,0 1 1,0-1 0,0 1-1,0 0 1,0-1-1,0 2 1,0-1-1,0 1 1,0-1 0,1 1-1,-1 0 1,1 0-1,-1 0 1,1 1-1,-4 3 1,7-6 17,0 0 1,-1 0-1,1 1 1,0-1-1,-1 0 1,1 1-1,0-1 1,-1 0-1,1 1 1,0-1-1,0 1 1,0-1-1,-1 0 0,1 1 1,0-1-1,0 1 1,0-1-1,0 0 1,0 1-1,0-1 1,0 1-1,0-1 1,0 1-1,0-1 1,0 0-1,0 1 0,0-1 1,0 1-1,0-1 1,0 1-1,0-1 1,1 0-1,-1 1 1,0-1-1,0 1 1,0-1-1,1 0 1,-1 1-1,1-1 0,0 1-1,-1-1 1,1 1-1,0-1 1,0 0-1,-1 1 1,1-1-1,0 0 1,0 0-1,-1 0 1,1 1-1,0-1 1,0 0-1,0 0 1,-1 0 0,1 0-1,0 0 1,0-1-1,0 1 1,-1 0-1,1 0 1,1-1-1,109-37 56,195-41 0,-278 73-107,36-6-78,-58 12 108,-1-1 1,1 1 0,-1 0-1,1 0 1,-1 1 0,1 0-1,-1 0 1,1 0 0,4 2-1,-9-2 18,0-1 0,0 1 1,0-1-1,0 1 0,0 0 0,0-1 0,0 1 0,-1 0 0,1 0 0,0 0 0,-1 0 0,1 0 0,0 0 0,-1 0 0,1 0 0,-1 0 1,0 0-1,1 0 0,-1 0 0,0 0 0,1 0 0,-1 0 0,0 0 0,0 0 0,0 0 0,0 0 0,0 0 0,-1 2 0,0 4 51,0-1 0,0 0 0,-5 11 0,-26 56-173,21-53 319,2 1 1,-13 40 0,22-56-7,1-6-25,8-10 65,-5 4-173,80-95 335,-76 91-460,0 2-1,1-1 1,0 1 0,1 0 0,0 1 0,11-8 0,-19 15 57,-1 0 0,0 1-1,1-1 1,-1 0 0,1 0 0,-1 1-1,1-1 1,-1 1 0,1-1 0,-1 1-1,1 0 1,-1 0 0,1-1 0,0 1 0,-1 0-1,1 0 1,-1 1 0,1-1 0,0 0-1,-1 0 1,1 1 0,-1-1 0,1 1 0,-1 0-1,1-1 1,-1 1 0,1 0 0,-1 0-1,0 0 1,1 0 0,-1 0 0,0 0 0,0 0-1,0 0 1,0 0 0,0 1 0,0-1-1,1 2 1,2 5-20,0 0 1,-1 0-1,0 0 0,-1 1 1,3 13-1,-4-17 46,16 94 378,-7-31 13,-9-40-1519,-1-28 848,0 1 1,0 0-1,0 0 1,0 0 0,0-1-1,0 1 1,0 0-1,-1 0 1,1-1 0,0 1-1,-1 0 1,1 0-1,0-1 1,-1 1-1,1 0 1,-1-1 0,1 1-1,-1-1 1,1 1-1,-1-1 1,0 1-1,1-1 1,-1 1 0,-1 0-1,-3 3-1967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2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1263 185 6816,'-30'-14'4704,"34"11"-4448,6 3-160,3-3-224,0-2 64</inkml:trace>
  <inkml:trace contextRef="#ctx0" brushRef="#br0" timeOffset="1">1 80 7136,'8'-3'3232,"83"-11"-2816,-19 8 1632,-1 6-1216,47-13 512,3 6-800,36-6-160,-18 6-256,1-6 128,-19 9-160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1044 1664,'8'-7'12232,"12"-25"-11565,-19 32-292,56-102 937,-23 38-909,48-65-1,126-123 1225,-189 227-1612,5-7 39,-22 30-79,-1 0 0,1 0 0,0 0 0,0 1 1,0-1-1,0 1 0,0-1 0,1 1 0,-1 0 0,0 0 1,4-1-1,-5 2 6,0-1-1,0 1 1,0 0 0,0 0 0,0 0 0,0 0 0,0 0 0,0 0-1,-1 1 1,1-1 0,0 0 0,0 0 0,0 1 0,0-1 0,0 0 0,0 1-1,-1-1 1,1 1 0,0-1 0,0 1 0,-1-1 0,1 1 0,0 0-1,-1-1 1,1 1 0,-1 0 0,1 0 0,-1-1 0,1 1 0,-1 0-1,1 0 1,-1 0 0,0 0 0,1-1 0,-1 1 0,0 0 0,0 0-1,0 0 1,0 0 0,1 1 0,-1 5-15,1 0-1,-1 0 1,-1 14 0,1-20 38,-16 122-137,1-8 501,14-111-289,1-1 46,0 0 1,-1 0-1,1 0 1,1 0 0,0 5-1,-1-6 584,1-5-175,1-2-336,0-1 0,0 1 0,6-9 0,-4 7-132,4-8 52,7-11-26,0 0 1,33-41-1,-29 45-117,30-26 1,-40 40-18,0 1 0,1 0 1,0 1-1,0 0 0,0 0 0,15-5 1,-24 10 26,0 1 0,1-1 0,-1 1 0,0-1 0,0 1-1,1 0 1,-1 0 0,0-1 0,0 1 0,1 0 0,-1 0 0,0 0 0,1 0 0,-1 1 0,0-1 0,1 0 0,-1 0 0,0 1 0,0-1 0,1 1 0,-1-1 0,0 1 0,0-1 0,0 1 0,0 0 0,0 0 0,0 0 0,0-1 0,0 1 0,0 0 0,0 0 0,0 0-1,0 0 1,-1 1 0,1-1 0,0 0 0,-1 0 0,1 0 0,-1 1 0,1 1 0,1 4 19,-1 0-1,0-1 1,0 1-1,0 0 1,-1 0-1,-1 9 1,-4 38-49,-18 77 1,-2 12 405,23-129-199,1-13-137,1-1 0,0 0 0,0 1 0,0-1 0,0 0 0,0 0-1,-1 1 1,1-1 0,0 0 0,0 1 0,0-1 0,0 0 0,0 1 0,0-1-1,0 0 1,0 1 0,0-1 0,0 0 0,0 1 0,0-1 0,0 0-1,0 1 1,1-1 0,-1 0 0,0 0 0,0 1 0,0-1 0,1 1 0,12-19 717,30-41-482,3 1-1,102-99 1,-104 115-248,28-22-323,-72 63 292,1 1-1,0-1 0,-1 1 1,1-1-1,0 1 1,-1-1-1,1 1 0,0-1 1,0 1-1,0 0 1,-1-1-1,1 1 0,0 0 1,0 0-1,0 0 1,0-1-1,0 1 0,0 0 1,-1 0-1,2 1 1,-1-1-6,-1 1 1,1-1-1,0 1 1,-1 0 0,1-1-1,-1 1 1,1 0-1,-1 0 1,0-1 0,1 1-1,-1 0 1,0 0-1,1 0 1,-1-1 0,0 1-1,0 0 1,0 0-1,0 0 1,0 0 0,0-1-1,0 1 1,0 0-1,0 1 1,-1 10-8,-1 0-1,0 1 1,-1-1 0,-4 14-1,-5 18 24,4 5 95,3 1-1,0 70 0,5-112-12,1-1 0,-1 1-1,2-1 1,1 10-1,-2-16-28,-1 1 0,1 0 0,0 0 0,0 0 0,0-1-1,0 1 1,0 0 0,0-1 0,2 3 0,-3-3-22,1-1 0,0 0 0,-1 1 1,1-1-1,-1 0 0,1 1 1,-1-1-1,1 0 0,0 0 0,-1 1 1,1-1-1,0 0 0,-1 0 0,1 0 1,0 0-1,-1 0 0,1 0 1,0 0-1,-1 0 0,1 0 0,0 0 1,-1 0-1,1 0 0,-1 0 0,1-1 1,1 1-1,0-2 14,0 1 0,0 0 0,0-1 1,0 1-1,0-1 0,0 0 0,-1 0 0,1 1 1,0-1-1,-1 0 0,0 0 0,1-1 0,-1 1 0,1-2 1,4-7 87,60-103 313,-32 51-441,18-31-29,-44 80-14,-6 11-29,-1 0 0,1 1 0,-1-1 0,1 0 0,0 1 0,0 0 0,0-1 0,4-2 0,-6 5 65,0 0 0,0 0 0,0 0 0,0-1 1,0 1-1,1 0 0,-1 0 0,0 0 0,0 0 0,0 0 0,0 0 1,1 0-1,-1 1 0,0-1 0,0 0 0,0 0 0,0 0 0,0 0 0,1 0 1,-1 0-1,0 0 0,0 0 0,0 0 0,0 0 0,0 0 0,0 0 0,1 1 1,-1-1-1,0 0 0,0 0 0,0 0 0,0 0 0,0 0 0,0 0 1,0 1-1,0-1 0,0 0 0,0 0 0,0 0 0,0 0 0,0 1 0,0-1 1,0 0-1,0 0 0,0 0 0,0 0 0,0 0 0,0 1 0,0-1 1,0 0-1,0 0 0,0 0 0,0 0 0,0 0 0,0 1 0,0-1 0,-1 12-137,-8 53 92,0 88 0,13-78 108,-3-67 20,0-1 1,1 1-1,-1-1 1,2 0-1,-1 0 1,1 0-1,0 0 0,4 7 1,-6-13-55,-1 0 1,1 0-1,0-1 1,-1 1-1,1 0 1,0-1-1,-1 1 1,1 0-1,0-1 1,0 1-1,0-1 1,-1 1-1,1-1 0,0 1 1,0-1-1,0 0 1,0 1-1,0-1 1,0 0-1,0 0 1,0 0-1,0 0 1,0 1-1,0-2 1,0 1-1,0 0 1,0 0-1,0 0 0,0 0 1,0 0-1,0-1 1,0 1-1,-1-1 1,1 1-1,0 0 1,0-1-1,0 0 1,0 1-1,1-2 1,3-2 57,1-1 0,-1 0 0,0 0 0,6-7 1,-10 11-66,34-44 223,45-79 1,-50 75-280,53-68-1,-73 105 8,-9 9-26,0 1 0,1 0 0,-1 0 0,1 0 0,-1 0 0,1 0 0,0 0 0,0 0 1,0 1-1,0-1 0,0 0 0,0 1 0,3-2 0,12 22-459,-16-18 527,0 0 0,-1 0 0,1 0-1,-1 0 1,0-1 0,1 1 0,-1 0-1,0 0 1,1 0 0,-1 0 0,0 0 0,0 0-1,0 0 1,0 0 0,0 0 0,0 0-1,0 0 1,0 0 0,-1 2 0,-9 18 160,3-7-100,-9 19-64,12-27 0,1-1 0,0 1 0,0 0 0,-2 10 0,-3 14-19,5-20 3,0 0 0,1 1-1,0-1 1,0 1 0,1-1 0,1 1-1,0 13 1,1-15 19,1 1 1,0-1-1,0 0 0,1 0 1,0 0-1,7 12 0,-9-18 31,0-1-1,1 0 0,-1 0 1,1 1-1,0-1 0,0 0 1,0-1-1,0 1 0,0 0 0,0 0 1,0-1-1,1 0 0,-1 1 1,0-1-1,1 0 0,-1 0 1,1 0-1,-1 0 0,1-1 0,0 1 1,-1-1-1,1 1 0,0-1 1,0 0-1,-1 0 0,4 0 1,-2-1-7,-1 0-1,1 0 1,0 0 0,-1 0 0,1-1 0,-1 1 0,0-1 0,0 0 0,1 0 0,-1 0 0,0 0 0,-1-1 0,5-3 0,2-4 25,0 0 0,9-14 0,7-13 55,-2-1-1,31-69 1,-37 73-116,1 1 0,43-59 0,-35 59-471,-25 33 415,0 1-1,1 0 0,-1 0 1,0 0-1,0 0 0,0 0 1,0 0-1,0 0 0,0 0 0,0 0 1,0 0-1,-1 1 0,2 0 1,1 3 43,1 1 0,-1-1-1,4 9 1,-4 1 1,0 0-1,-1 0 0,-1-1 0,0 1 0,-1 1 1,-1 14-1,0-12 25,-7 139 90,3-115 146,-16 75 0,20-113-203,0 0-1,-1 1 1,1-1 0,-1 0 0,-3 5 0,5-8-16,-1 0 0,1-1 0,-1 1 0,0 0-1,1 0 1,-1-1 0,0 1 0,1 0 0,-1-1 0,0 1 0,0 0 0,0-1-1,1 1 1,-1-1 0,0 0 0,0 1 0,0-1 0,0 0 0,0 1-1,0-1 1,0 0 0,0 0 0,0 0 0,0 0 0,0 0 0,-2 0 0,2-1-7,0 0 0,-1 1 0,1-1 0,0 0 0,0 0 0,0 0 1,0 0-1,0 0 0,0 0 0,0-1 0,0 1 0,0 0 1,0 0-1,1-1 0,-1 1 0,0 0 0,1-1 0,-1-2 0,-7-25 47,4 2-85,2-1 1,1-44-1,1 39 3,0 32 8,0 0 1,0 0-1,0 0 1,0 0-1,0 0 1,0 1-1,0-1 0,1 0 1,-1 0-1,0 0 1,0 0-1,1 0 1,-1 1-1,0-1 0,1 0 1,-1 0-1,1 1 1,-1-1-1,1 0 1,-1 1-1,2-2 1,-1 2 3,0-1 0,0 1 1,-1 0-1,1 0 0,0 0 1,0 0-1,0 0 0,-1 0 1,1 0-1,0 0 0,0 0 1,0 0-1,-1 0 0,1 0 1,0 0-1,0 1 0,-1-1 1,1 0-1,1 1 1,5 3-60,-1 1 0,1-1 0,11 11 1,-11-9-30,7 5 111,1 0 0,0-1 0,0-1 0,18 8 0,-27-14 13,1 0 0,-1-1 0,1 0 0,0-1-1,0 1 1,0-1 0,0 0 0,0-1 0,0 0-1,0 0 1,0-1 0,0 1 0,10-4 0,-5 1 3,0-2 1,-1 0-1,0 0 1,0-1-1,0 0 1,0-1-1,-1 0 1,0-1-1,17-16 1,0-5 89,43-60 0,-43 48-55,32-62 0,-45 72-49,-1 0 1,16-61 0,-24 74-15,65-314-742,-68 325 444,-3 11 6,-2 17-33,-13 79 254,-6 168 1,32-154 0,-2-43 122,-4-25 141,2 0 0,20 72-1,-26-118-180,2 7-227,0 0 1,0-1-1,1 0 1,3 7-1,-5-12 32,-1 0 0,1 0-1,-1 0 1,1-1-1,-1 1 1,1 0-1,-1 0 1,1 0 0,0-1-1,-1 1 1,1 0-1,0-1 1,0 1 0,-1-1-1,1 1 1,0-1-1,0 1 1,0-1-1,0 1 1,0-1 0,0 0-1,0 0 1,0 1-1,0-1 1,0 0-1,0 0 1,0 0 0,-1 0-1,1 0 1,0 0-1,0 0 1,0-1-1,0 1 1,0 0 0,0 0-1,0-1 1,0 1-1,0-1 1,1 0 0,12-12-3333,3-2 1238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9152,'-18'-8'4128,"21"16"-3584,2-8 1024,5 5-960,3-2 319,9 1-543,10-4 192,7 0-320,21-4 0,3 4-160,9-3 0,-6-2-32,2 2-2240,-5 3 1185,-18-5-5921,-8 1 3840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2 636 3712,'0'0'58,"0"0"1,0 0-1,0 0 0,0 0 1,0 0-1,0 0 1,0 0-1,0 0 0,0 0 1,0 1-1,0-1 0,0 0 1,0 0-1,0 0 1,0 0-1,0 0 0,0 0 1,0 0-1,0 0 1,0 0-1,0 1 0,0-1 1,0 0-1,0 0 0,0 0 1,0 0-1,0 0 1,0 0-1,0 0 0,0 0 1,0 0-1,0 0 0,0 0 1,0 1-1,-1-1 1,1 0-1,0 0 0,0 0 1,0 0-1,0 0 1,0 0-1,10 3 1570,-3-3-1052,0-1 0,0 0 0,0 0 0,-1-1 0,1 0 0,10-4 0,37-21 784,-37 17-1230,-1 0 1,-1-2-1,0 0 1,0-1 0,-1 0-1,-1-1 1,0-1 0,-1 0-1,-1 0 1,15-27-1,2-12-36,-2-1-1,18-58 1,-6-7 359,-36 115-431,1-7 31,-1 0 0,0 0 1,0-23-1,-2 34-69,0 1 1,0-1-1,0 0 1,0 1 0,0-1-1,0 0 1,0 1-1,0-1 1,0 1-1,-1-1 1,1 0-1,0 1 1,0-1-1,-1 0 1,1 1 0,-1-1-1,1 1 1,0-1 0,-1 1-1,1 0 1,0 0 0,0 0-1,-1 0 1,1 0 0,0-1 0,-1 1-1,1 0 1,0 0 0,-1 0-1,1 0 1,0 0 0,-1 0 0,1 0-1,0 0 1,-1 0 0,1 0-1,0 0 1,0 0 0,-1 1 0,-1-1-31,0 1-1,1 0 1,-1 0 0,0 0 0,1 0 0,-1 0 0,1 0 0,-2 3 0,-7 9 48,0 0 0,1 1 1,1 0-1,1 0 1,0 1-1,-9 27 1,7-20 134,-127 303 1175,118-283-1090,2 0 0,1 1-1,-13 72 1,22-84-32,2 0-1,2 0 1,1 1-1,1-1 1,1 0-1,7 33 0,-7-58-115,0 3 106,1-1 0,0 1 1,4 10-1,-6-18-134,1 0 0,-1 1 0,1-1 0,-1 0 0,1 0 0,0 0 0,-1 1 0,1-1 0,0 0 0,0 0 0,0 0 0,0 0 0,-1-1 0,2 1 0,-1 0 0,0 0 0,0 0 0,0-1-1,0 1 1,0-1 0,1 1 0,-1-1 0,0 1 0,0-1 0,1 0 0,-1 1 0,0-1 0,3 0 0,-2 0 11,1-1 0,-1 0 0,0 1 0,0-1 0,1 0 0,-1 0-1,0 0 1,0 0 0,0 0 0,0-1 0,0 1 0,-1-1 0,1 1 0,0-1-1,2-2 1,1-3 33,0-1-1,7-12 0,-7 11-8,141-298 475,-135 280-595,13-22-1209,-23 49 1216,-1 0 0,1 0 0,0 0 0,-1 0 0,1 0 0,-1 1 0,1-1 0,0 0 0,-1 0 0,1 1 0,-1-1 0,1 0 0,-1 1 0,1-1 0,-1 1 0,1-1 0,-1 1 0,1-1 0,-1 1 0,1-1 0,-1 1 0,1 0 0,6 15 0,-6-13 47,1 1-1,-1-1 0,0 0 0,1-1 1,3 5-1,0 0 56,1-1 0,0 1 0,0-1 0,1-1 0,0 1 0,0-1 0,0 0 0,9 3 0,-11-5 9,1-1-1,0 0 1,0 0 0,0 0-1,0-1 1,0 0-1,0 0 1,1-1-1,-1 0 1,0 0-1,13-2 1,0-1 78,0-2-1,-1 0 1,1-1-1,-1-1 1,0-1 0,-1-1-1,0 0 1,0-1-1,-1 0 1,21-19 0,-31 23-160,0 0 0,0 0 0,9-13 0,-13 17-15,0-1 0,0 0-1,-1 0 1,1 0 0,-1 0 0,1-1 0,-1 1 0,0 0 0,-1-1 0,1 1-1,0-5 1,-1 7-3,0 0-1,0 0 0,0 0 0,0 1 1,0-1-1,0 0 0,0 0 1,-1 0-1,1 0 0,0 0 1,-1 0-1,1 1 0,0-1 0,-1 0 1,1 0-1,-1 1 0,1-1 1,-1 0-1,1 0 0,-1 1 1,0-1-1,1 1 0,-1-1 0,0 1 1,0-1-1,1 1 0,-2-1 1,0 0-22,0 1 0,0-1 0,0 1 0,0 0 0,0-1 0,-1 1 0,1 0 0,0 1 0,0-1 0,0 0 0,-3 1 0,-3 1-33,-1 1 0,0 0-1,1 1 1,-12 5 0,12-4 75,-1 0-1,1 1 0,0 0 0,1 0 0,-1 0 0,1 1 1,0 0-1,1 1 0,-7 9 0,11-14 35,0 1 0,0 0-1,0 0 1,0 0 0,1 0 0,0 0-1,0 0 1,0 0 0,0 0 0,0 1-1,1-1 1,0 0 0,0 0 0,0 1-1,0-1 1,1 0 0,0 0 0,0 1-1,0-1 1,0 0 0,0 0 0,1 0 0,2 4-1,4 5 90,-1-1-1,1-1 0,1 0 0,0 0 1,1-1-1,0 0 0,14 11 1,-6-7 66,2-1 0,0 0 0,33 15 0,-45-24-116,-1-1 0,0 0-1,1-1 1,0 0 0,-1 0 0,1 0 0,0-1-1,0-1 1,0 1 0,0-1 0,10-1-1,-13 0-229,0 0-1,0 0 1,-1-1-1,1 0 0,-1 1 1,1-1-1,-1-1 1,5-2-1,-5 2-536,1 0 0,-1-1 0,0 0 0,-1 0 0,1 0 0,-1 0 0,0 0 0,4-6 0,6-11-2478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5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 3648,'16'-6'7007,"-20"7"-4708,-4 0-2114,0 1 0,1 0 0,0 0-1,-1 1 1,1 0 0,0 0 0,-9 6 0,10-6-58,-4 3-58,0 0 1,1 1-1,0 0 0,0 0 1,0 1-1,1 0 1,0 0-1,1 1 1,0 0-1,0 1 1,1 0-1,0 0 1,1 0-1,-5 12 1,2-2 84,2-1 0,0 1 1,2 0-1,0 1 0,1-1 1,0 41-1,3-57-53,0 1 0,1-1 0,-1 1 0,1-1 0,0 1 0,4 7 0,-5-10-59,0-1 0,1 0 0,-1 0 0,1 0 0,-1 0 0,1 0 0,0 0 0,-1 0 0,1 0 0,0-1 0,0 1 0,-1 0 0,1 0 0,0 0 1,0-1-1,0 1 0,0-1 0,0 1 0,0-1 0,0 1 0,0-1 0,0 1 0,0-1 0,1 0 0,-1 1 0,0-1 0,0 0 0,0 0 0,2 0 0,0-1 14,-1 0 1,0 0-1,0 1 0,0-2 1,0 1-1,0 0 1,0 0-1,0-1 0,0 1 1,0-1-1,-1 1 0,1-1 1,2-3-1,17-26 271,-21 30-318,18-31 221,-1-2-1,-2 0 0,19-62 1,-24 64-220,-5 19-197,0-1-1,-2 0 1,0 0-1,0-1 1,0-19-1,-3 39 180,0-1 1,1 0-1,-1 1 0,1-1 1,0 0-1,0 0 0,0 1 1,0-1-1,1 0 0,0 0 1,0-1-1,0 1 0,0 0 1,0-1-1,4 5 0,7 8 125,2 1 0,-1-2 0,2 0 0,0-1 0,1 0 0,0-1 0,1-1 0,0-1 0,1-1 0,1 0 0,-1-2-1,30 10 1,-35-15-277,0 0-1,-1 0 1,29 0-1,13-5-3847,-14-3 1347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1005 4064,'-2'6'510,"1"-3"-90,0 0 1,0 0-1,1 0 0,-1 1 0,1-1 0,-1 6 1,1-8-308,1 0 1,-1-1 0,0 1 0,0 0 0,1-1 0,-1 1 0,0 0 0,1-1 0,-1 1-1,0 0 1,1-1 0,-1 1 0,1-1 0,-1 1 0,1-1 0,-1 1 0,1-1 0,0 1-1,-1-1 1,1 1 0,0-1 0,-1 0 0,1 1 0,0-1 0,-1 0 0,1 0 0,0 0 0,-1 1-1,1-1 1,0 0 0,0 0 0,-1 0 0,1 0 0,0 0 0,1-1 0,0 1 25,0 0 0,0 0 1,0-1-1,0 1 0,0-1 1,-1 0-1,1 1 1,0-1-1,0 0 0,-1 0 1,1 0-1,0 0 0,-1-1 1,1 1-1,-1 0 0,1-1 1,0-1-1,21-29 1314,-18 25-1249,191-264 2622,-156 223-2468,-3-1-1,47-81 0,-66 87-251,-16 35-276,1-1-1,1 1 1,7-13-1,-4 41-245,20 140 16,-21-113 464,-1-1 0,-2 1 0,-3 0 0,-1 0 0,-11 61 0,11-90 17,-2 0 0,0 1 0,-2-1-1,0-1 1,0 1 0,-12 22 0,16-37-38,-1 0 0,1 0 0,-1 0 1,0 0-1,0 0 0,0 0 0,-1-1 0,1 1 1,0-1-1,-1 0 0,0 1 0,0-1 0,1-1 1,-1 1-1,0 0 0,0-1 0,-1 1 0,1-1 1,-4 1-1,3-1 11,-1-1 0,0 1 0,1-1 0,-1 0 0,0-1 0,1 1 1,-1-1-1,0 0 0,1 0 0,-1 0 0,1-1 0,0 0 0,-1 1 0,-5-5 0,-4-2-36,-1-1-1,-18-16 1,22 15-24,0 0 1,1-1 0,0 0-1,0-1 1,-11-19 0,20 29-17,-1 1 1,2-1 0,-1 0-1,0 0 1,0 0 0,0 0 0,1 1-1,-1-1 1,1-3 0,-1 4 13,1 1 0,0-1 0,1 1 0,-1-1 0,0 0 0,0 1 1,0-1-1,0 1 0,0-1 0,1 1 0,-1-1 0,0 0 0,0 1 0,1-1 1,-1 1-1,0-1 0,1 1 0,-1 0 0,0-1 0,1 1 0,-1-1 1,1 1-1,-1 0 0,1-1 0,-1 1 0,1 0 0,-1-1 0,1 1 0,-1 0 1,1 0-1,0 0 0,-1 0 0,1-1 0,-1 1 0,1 0 0,0 0 1,0 0-1,12 0-35,1 0 0,-1 1 1,0 0-1,26 6 1,-3 0-7,-4-3 40,-1-1-1,1-1 0,38-3 1,-50-1 65,0-1 1,-1 0-1,1-2 1,-1 0 0,0-1-1,23-11 1,30-20 135,-2-4 0,71-55 0,-127 81-319,-14 15 121,0 0 0,0 0-1,1 0 1,-1-1 0,0 1 0,0 0 0,0 0 0,0 0 0,0 0-1,0 0 1,0 0 0,0 0 0,0-1 0,0 1 0,0 0 0,0 0-1,0 0 1,0 0 0,0 0 0,0 0 0,0-1 0,0 1 0,0 0-1,0 0 1,0 0 0,0 0 0,0 0 0,0 0 0,0-1 0,0 1-1,0 0 1,0 0 0,0 0 0,0 0 0,0 0 0,0 0 0,0-1-1,0 1 1,0 0 0,0 0 0,-1 0 0,-11 4-324,5 0 273,-1 1 0,1 1 0,0-1 1,0 1-1,0 1 0,1-1 0,0 1 0,0 0 0,1 0 0,0 1 1,-7 12-1,3-2 83,1 0 1,0 0 0,2 1-1,-6 26 1,11-40 8,0 1 1,0-1 0,1 0-1,0 1 1,0-1 0,0 0-1,1 0 1,-1 1 0,1-1-1,1 0 1,3 9 0,-5-11-10,1-1 1,0 0 0,1 0 0,-1 0 0,0 0-1,0 0 1,1-1 0,-1 1 0,1 0 0,0-1-1,-1 1 1,1-1 0,0 1 0,0-1 0,0 0 0,0 0-1,0 0 1,0 0 0,1 0 0,-1 0 0,0-1-1,0 1 1,1-1 0,-1 1 0,0-1 0,1 0-1,-1 0 1,5 0 0,1-2 33,0 1 0,-1-1 1,1-1-1,0 1 0,-1-1 0,0 0 0,1-1 1,-1 0-1,0 0 0,-1-1 0,1 0 0,-1 0 1,0 0-1,0-1 0,-1 0 0,7-9 0,1-2-23,-2 0-1,0-1 1,-1 0 0,0-1-1,7-24 1,-14 35-25,0 0 0,-1 0 0,0 0 0,-1-1 0,0 1 0,0 0 0,-1-1 0,0 1 0,0 0 0,-1-1 0,-2-11 0,2 18-68,0 0 1,0 0 0,-1 0 0,1 0 0,0 0-1,-1 0 1,1 0 0,-1 0 0,0 1-1,1-1 1,-1 1 0,0-1 0,0 1 0,0 0-1,0-1 1,0 1 0,-1 0 0,1 0-1,0 1 1,0-1 0,-1 0 0,-3 0 0,4 1 33,0-1 0,1 1 0,-1 0 0,0 0 0,0 0 0,0 0-1,0 0 1,0 0 0,0 0 0,1 0 0,-1 1 0,0-1 0,0 1 0,0-1 0,1 1 0,-1 0 0,0 0 0,1 0 0,-1 0 0,1 0 0,-1 0 0,1 0 0,-1 1 0,1-1 0,0 0 0,-1 1 0,1-1 0,0 1 0,-1 3 0,1-4 22,1 0 1,0 1-1,-1-1 0,1 0 1,0 1-1,0-1 0,0 0 1,0 1-1,0-1 1,0 1-1,1-1 0,-1 0 1,0 1-1,1-1 0,-1 0 1,1 0-1,0 1 0,-1-1 1,1 0-1,0 0 0,-1 0 1,1 0-1,0 1 0,0-1 1,0-1-1,0 1 0,0 0 1,0 0-1,1 0 1,0 0-1,3 3 53,0-1 0,0 0 1,0-1-1,1 0 0,-1 1 1,6 0-1,3 0 16,0-1-1,0 0 1,0-1-1,0-1 1,0 0-1,0-1 1,0 0-1,0-1 1,0-1-1,-1 0 1,22-8-1,-12 2 17,-1 0 1,-1-2-1,0-1 0,-1 0 0,0-1 0,20-17 1,-11 3-22,0 0 0,-2-2 0,-1-1 0,43-67 0,-28 28-77,46-106-1,-84 169 15,7-15-54,-1 1 1,-1-1-1,-1 0 1,8-39 0,-15 58 41,0-18-284,0 20 280,-1 0 0,1-1-1,0 1 1,0-1-1,0 1 1,-1-1-1,1 1 1,0 0 0,-1-1-1,1 1 1,0-1-1,-1 1 1,1 0 0,-1-1-1,1 1 1,-1 0-1,1 0 1,0-1-1,-1 1 1,1 0 0,-1 0-1,1 0 1,-1 0-1,1 0 1,-1 0-1,1-1 1,-1 1 0,1 0-1,-1 0 1,1 0-1,-1 1 1,1-1 0,-1 0-1,1 0 1,-1 0-1,1 0 1,-1 0-1,0 1 1,-4 0-14,1 1 1,0 0-1,-1 0 1,1 0-1,0 1 0,0-1 1,0 1-1,0 0 1,1 0-1,-1 0 0,1 1 1,-4 4-1,-5 8-36,-18 30 0,25-36 50,-28 50-12,3 2 0,3 1 1,-24 84-1,38-99 80,2 1 1,2 0-1,2 1 0,0 82 1,12-35 114,-3-85-83,-1-1 0,2 0-1,0 0 1,0 0 0,1 0 0,7 14 0,-10-22-45,0-1-1,0 0 1,1 0-1,-1 0 0,0-1 1,1 1-1,-1 0 1,1 0-1,-1-1 1,1 1-1,0-1 1,0 1-1,0-1 0,-1 0 1,1 0-1,1 0 1,-1 0-1,0 0 1,0 0-1,0-1 0,0 1 1,1-1-1,-1 1 1,0-1-1,0 0 1,1 0-1,-1 0 0,0 0 1,1 0-1,-1 0 1,4-2-1,2-1 43,-1 0 1,0 0-1,1-1 0,-1 0 0,-1 0 1,1-1-1,9-9 0,133-133 294,-11 10-581,-135 134 113,15-9-371,-18 12 444,0 0 0,1 0 0,-1 0 0,0 0 0,0 0 1,1 0-1,-1 1 0,0-1 0,0 0 0,1 0 0,-1 0 0,0 1 0,0-1 0,1 0 0,-1 0 0,0 0 0,0 1 0,0-1 0,0 0 0,1 1 0,-1-1 0,0 0 0,0 0 0,0 1 0,0-1 0,0 0 0,0 1 0,0-1 0,0 0 0,0 1 0,0-1 0,0 0 1,0 1-1,0-1 0,0 1 0,-1 18-33,-1 1 0,-8 31 0,0 12 58,7-39 53,2 0 0,0 0-1,6 44 1,-5-66-25,0 1 1,1-1-1,0 0 1,-1 0-1,1 1 1,0-1-1,0 0 1,0 0-1,0 0 1,1 0-1,-1 0 1,1 0-1,1 1 1,-3-2-14,1-1 1,0 1-1,0-1 0,-1 1 1,1-1-1,0 0 1,0 1-1,-1-1 0,1 0 1,0 1-1,0-1 1,0 0-1,0 0 0,-1 0 1,1 0-1,0 0 1,0 0-1,0 0 0,0 0 1,0 0-1,-1 0 1,1-1-1,0 1 0,0 0 1,0-1-1,0 1 1,-1 0-1,1-1 0,0 1 1,-1-1-1,1 1 1,0-1-1,-1 1 0,1-1 1,1-1-1,6-7 37,-1-1 0,0 0 0,0-1 0,-1 1-1,0-1 1,6-19 0,1 3-31,1-5-42,-2 6-12,25-40 0,-12 29-565,-25 37 584,0 0 0,0 0 0,0 0 0,0 0 0,0 0 1,0 0-1,0-1 0,0 1 0,0 0 0,0 0 0,0 0 0,0 0 0,0 0 0,0 0 0,0 0 0,1 0 1,-1 0-1,0 0 0,0 0 0,0 0 0,0-1 0,0 1 0,0 0 0,0 0 0,0 0 0,0 0 1,0 0-1,1 0 0,-1 0 0,0 0 0,0 0 0,0 0 0,0 0 0,0 0 0,0 0 0,0 0 0,0 0 1,1 0-1,-1 0 0,0 0 0,0 0 0,0 0 0,0 0 0,0 0 0,0 0 0,0 0 0,0 1 1,0-1-1,0 0 0,1 0 0,-1 0 0,0 0 0,0 0 0,2 8-211,-3 10 54,-3 21 142,0 1 0,4 62 0,1-94 10,-1 3 46,2 0 1,3 18-1,-5-27-6,1 0-1,-1 0 1,1 0 0,0-1 0,0 1 0,0 0 0,0 0 0,0 0-1,0-1 1,0 1 0,0 0 0,0-1 0,1 1 0,-1-1 0,1 0-1,-1 1 1,1-1 0,0 0 0,0 0 0,3 2 0,-3-3-13,0 0 1,0 0 0,0 0 0,0 0-1,1 0 1,-1 0 0,0-1 0,0 1-1,0-1 1,0 1 0,0-1 0,0 0-1,0 0 1,0 0 0,0 0 0,0 0-1,-1 0 1,1 0 0,0-1 0,1-1-1,7-6 68,17-20-1,-17 18-4,165-169 137,-98 102-156,-52 51-2,-2-1-1,-1-1 1,-2-1-1,0-1 1,23-52 0,59-174-321,-88 219 207,59-151-401,-71 181 248,-4 5-160,1 4 341,0 0 0,0-1 0,0 1-1,0 0 1,0 0 0,0-1 0,1 1 0,-1 0 0,0 0-1,1 0 1,-2 2 0,-6 12-8,1 0-1,1 0 1,0 1-1,-6 31 1,6-27 6,-103 395-139,98-370 273,-12 85 0,21-102 33,1 0 1,1 0-1,1 0 0,6 34 0,-7-60-103,1-1-1,-1 1 0,0-1 1,1 1-1,-1-1 0,1 0 1,-1 1-1,1-1 0,0 0 1,0 1-1,1 1 0,-1-2-17,-1-1 0,1 0-1,0 1 1,-1-1 0,1 0-1,-1 1 1,1-1 0,0 0 0,-1 0-1,1 0 1,0 0 0,-1 0-1,1 0 1,0 0 0,-1 0-1,1 0 1,0 0 0,-1 0-1,1 0 1,0 0 0,-1 0-1,1 0 1,0-1 0,-1 1-1,1 0 1,-1-1 0,1 1-1,-1 0 1,1-1 0,0 0-1,5-4 75,-1 1 0,0-2 0,0 1 1,0-1-1,-1 1 0,7-13 0,2-1-1,14-20-8,-19 25-108,1 1-1,0 1 0,1 0 1,15-15-1,-17 19-137,-7 7 99,1-1 0,-1 1 0,1-1 1,0 1-1,-1-1 0,1 1 0,4-2 0,-6 3 59,0 0 0,0 0 0,0-1 0,1 1 0,-1 0 0,0 0 0,0 0 0,1 0 0,-1 1 0,0-1 0,0 0 0,0 0 0,1 0 0,-1 0 0,0 0 0,0 0 0,0 0-1,0 0 1,1 0 0,-1 0 0,0 0 0,0 1 0,0-1 0,0 0 0,1 0 0,-1 0 0,0 0 0,0 1 0,0-1 0,0 0 0,0 0 0,0 1 0,3 14-263,-3-7 249,-1 11-43,5 33 0,-3-47 107,0 1 1,0-1-1,1 0 0,0 0 1,0 0-1,0 0 0,0-1 1,1 1-1,-1 0 1,1-1-1,5 6 0,-6-8-25,-1-1 0,1 0 0,-1 0 0,1 0 0,0 0 0,0 0 0,-1-1 0,1 1 0,0 0 0,0-1 0,0 1 0,0-1 0,0 0 0,0 0 0,0 1 0,0-1 0,0-1 0,0 1 0,2-1 0,7 0 56,0-2 1,13-4-1,-15 4-22,39-13 26,-1-2 1,77-43-1,-40 7 169,-52 32-1151,-39 27 822,0 1 0,1 0 0,-1 1-1,1-1 1,1 1 0,-6 9 0,0 0 21,-15 34 0,22-42 85,1 0-1,0 0 0,1 0 1,0 1-1,0-1 1,1 0-1,0 16 0,0-21 6,2 1 1,-1-1-1,0 0 0,1 0 0,-1 1 0,1-1 0,0 0 0,0 0 0,0 0 0,1 0 0,-1 0 0,1 0 1,-1 0-1,1-1 0,0 1 0,0-1 0,0 1 0,1-1 0,-1 0 0,1 1 0,-1-1 0,1-1 1,4 4-1,-5-4-8,0 0 1,0 0 0,0 0 0,1-1 0,-1 1 0,0-1 0,0 1 0,1-1 0,-1 0-1,0 0 1,1 0 0,-1 0 0,0 0 0,1 0 0,2-2 0,-1 1 1,0 0 1,-1-1 0,1 1-1,0-1 1,-1 0-1,1-1 1,-1 1 0,4-4-1,0-1 38,0 0-1,0 0 1,-1-1 0,0 0-1,0-1 1,5-10-1,-3 3 15,-2 0 0,0-1 0,5-20 0,-5 12-130,-4 21 39,-1 0 0,-1-1-1,1 1 1,0 0 0,-1 0 0,0 0 0,0 0-1,0-1 1,-1 1 0,1 0 0,-3-8 0,2 9-4,0 1 1,-1-1 0,1 0-1,-1 1 1,1-1 0,-1 1-1,0 0 1,0-1-1,0 1 1,0 0 0,0 0-1,0 0 1,-1 0 0,1 1-1,-1-1 1,1 1 0,-5-3-1,-2 1-26,0 0 0,0 0 0,0 1 0,0 0 0,0 0 0,-12 0 0,17 0 80,54 2 235,-3-3-379,-30 2 82,30 0 1,-27 1 18,-9 0-10,-1 1 0,0-1 0,0 2 0,11 2-1,-19-4 8,0 0 0,-1 1 0,1-1-1,0 1 1,-1 0 0,1 0-1,-1-1 1,1 1 0,-1 0-1,1 0 1,-1 0 0,0 0 0,1 1-1,-1-1 1,0 0 0,0 1-1,0-1 1,0 0 0,0 1 0,0-1-1,0 1 1,-1 0 0,1-1-1,-1 1 1,1-1 0,-1 1-1,1 0 1,-1 0 0,0-1 0,0 3-1,0 3 34,-1-1-1,0 1 1,-1-1 0,-2 9-1,2-9 76,0 0-1,1 0 0,-1 1 1,1 8-1,15-33 803,-2 6-920,0 1 0,1 1 0,1 0 0,0 1 0,0 0 0,1 1 0,0 0 0,0 2 0,17-6 0,-29 11 5,1 0 0,-1 0 0,1 0-1,0 1 1,-1 0 0,1-1 0,-1 1-1,1 0 1,0 1 0,-1-1 0,1 1-1,-1-1 1,1 1 0,-1 0 0,1 0 0,-1 1-1,1-1 1,-1 1 0,0 0 0,0 0-1,0 0 1,4 3 0,3 4 26,-1 1-1,-1 0 1,0 0-1,13 21 1,-15-22 8,1 3 98,1 1 0,-2 0 1,8 20-1,-4 6-958,-9-34-41,-1 1 0,1 0 0,-1 0 0,-1 8 0,1-13 738,0-1-1,0 1 1,0-1-1,0 1 0,0-1 1,0 1-1,0-1 1,0 1-1,0-1 1,-1 1-1,1-1 0,0 1 1,0-1-1,0 1 1,-1-1-1,1 1 0,0-1 1,0 1-1,-1-1 1,1 0-1,0 1 1,-1-1-1,1 0 0,0 1 1,-1-1-1,1 0 1,-1 1-1,1-1 0,-1 0 1,1 0-1,-1 0 1,1 1-1,0-1 1,-1 0-1,1 0 0,-1 0 1,1 0-1,-1 0 1,1 0-1,-1 0 0,1 0 1,-2 0-1,-8 3-2309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3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975 157 5472,'-23'-20'2496,"28"15"-2176,0 1-160,8 4-160,1-8-992,4 8 544</inkml:trace>
  <inkml:trace contextRef="#ctx0" brushRef="#br0" timeOffset="1">0 40 9152,'9'-16'4128,"77"1"-3584,-33 10 1024,0 5-960,39-3 255,-3 6-511,41-3-224,1 0-64,-1 0 0,-12 8-32,-12 0-2559,-25 1 1375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4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208 571 3328,'5'-4'976,"0"-1"-1,0 1 1,0 0 0,10-5 0,-13 7-213,-1 2-656,-1 0 0,1 0 0,-1-1 0,1 1 0,-1 0 0,1-1-1,-1 1 1,0 0 0,1-1 0,-1 1 0,1-1 0,-1 1 0,0-1-1,1 1 1,-1-1 0,0 1 0,1-1 0,-1 0-30,0 1 0,-1 0 0,1 0 0,0-1 0,0 1 0,0 0 0,0 0 0,0-1 0,0 1 0,0 0 0,0 0 0,0 0 1,-1-1-1,1 1 0,0 0 0,0 0 0,0 0 0,0 0 0,-1 0 0,1-1 0,0 1 0,0 0 0,0 0 0,-1 0 0,1 0 0,0 0 0,-1 0 0,0-1 19,-1 1 0,0-1 0,1 1 0,-1 0 0,0 0 0,0 0 0,1 0 0,-1 0-1,0 0 1,-2 1 0,-9 3-105,1 0 1,-1 1-1,1 1 0,0 0 0,0 0 1,1 2-1,0-1 0,0 1 0,-11 12 1,11-10 67,0 2 1,1-1 0,0 2-1,1-1 1,0 1-1,1 1 1,-9 20 0,15-28-11,-1-1 1,2 0 0,-1 0-1,1 1 1,-1-1 0,2 1-1,-1-1 1,0 1 0,1 0 0,0-1-1,1 1 1,1 9 0,-1-11 12,0-1 0,1 1 0,-1 0 1,1-1-1,0 0 0,0 1 1,0-1-1,0 0 0,1 0 0,-1 0 1,1 0-1,0 0 0,0-1 0,0 1 1,0-1-1,0 0 0,0 0 1,6 2-1,-1 0 50,0-1 1,0 0 0,0 0-1,1-1 1,-1 0-1,1-1 1,-1 0 0,1 0-1,0-1 1,-1 0-1,1 0 1,0-1-1,-1 0 1,1-1 0,-1 0-1,0 0 1,10-4-1,-9 2-54,-1 0 0,1 0 0,-1-1 0,0 0 0,0 0 0,-1-1 0,0 0 0,1 0 0,-2-1 0,1 0 0,-1 0 0,0 0 0,-1-1 0,0 0 0,7-13 0,-7 8-99,0 1 0,0 0 0,-1-1 0,-1 0-1,0 0 1,-1 0 0,-1 0 0,0 0 0,0-1-1,-3-22 1,2 34 0,-1-1 1,1 1-1,-1 0 0,0 0 0,1-1 0,-1 1 1,0 0-1,0 0 0,-1 0 0,1 0 1,0 1-1,-1-1 0,1 0 0,-1 0 0,1 1 1,-4-3-1,2 2 1,0 0-1,0 1 1,0 0-1,-1-1 1,1 1-1,0 0 1,0 0 0,-1 1-1,1-1 1,-5 0-1,-3 1-16,-1 1-1,1 0 1,0 0-1,0 1 1,-19 6-1,26-7 36,0 0 0,0 1 0,1-1 0,-1 1-1,-5 4 1,8-5 30,0-1-1,1 0 1,-1 1-1,0-1 0,1 1 1,-1 0-1,1-1 1,-1 1-1,1-1 1,-1 1-1,1 0 1,-1 0-1,1-1 1,-1 1-1,1 0 1,0 0-1,-1-1 1,1 1-1,0 0 0,0 0 1,0 0-1,0-1 1,0 1-1,0 0 1,0 0-1,0 0 1,0-1-1,0 1 1,0 0-1,0 0 1,1 0-1,-1-1 1,0 1-1,1 1 0,0-1 33,0 1 0,0-1 0,0 0 0,1 0 0,-1-1 0,0 1 0,0 0 0,1 0-1,-1-1 1,0 1 0,1-1 0,-1 1 0,0-1 0,1 1 0,-1-1 0,3 0-1,26 2 462,-16-4-309,0 0 1,-1-1-1,1-1 0,-1 0 1,0 0-1,0-1 0,0-1 1,0 0-1,15-11 0,10-9 367,49-44-1,-25 15-218,-3-2-1,99-126 1,-42 35-527,-103 133-5,-13 15 185,0-1-1,0 1 1,0 0-1,0 0 1,1 0 0,-1 0-1,0-1 1,0 1 0,0 0-1,1 0 1,-1 0-1,0 0 1,0 0 0,0 0-1,1 0 1,-1 0 0,0 0-1,0 0 1,1 0-1,-1 0 1,0 0 0,0 0-1,0 0 1,1 0 0,-1 0-1,0 0 1,0 0-1,1 0 1,-1 0 0,0 0-1,0 0 1,0 0-1,1 0 1,-1 0 0,0 1-1,0-1 1,0 0 0,0 0-1,1 0 1,-1 0-1,0 1 1,0-1 0,0 0-1,0 0 1,0 0 0,1 0-1,-1 1 1,0-1-1,0 0 1,0 1 0,3 11-81,-5 7 55,-1 0 0,-1 0 0,0 0-1,-10 25 1,9-28 7,-38 109-54,27-82 53,-20 55-40,-59 180-127,-61 304 306,153-571-100,-14 63 454,-31 79 0,47-150-389,-7 14 220,8-16-284,0-1 0,-1 1 1,1-1-1,0 0 0,0 1 1,-1-1-1,1 0 0,0 0 0,-1 1 1,1-1-1,0 0 0,-1 0 1,1 1-1,-1-1 0,1 0 1,0 0-1,-1 0 0,1 0 1,-1 1-1,1-1 0,0 0 1,-1 0-1,1 0 0,-1 0 1,1 0-1,-1 0 0,1 0 1,-1 0-1,1 0 0,0 0 1,-1-1-1,1 1 0,-1 0 1,0 0-3,1-1 0,0 1 1,-1-1-1,1 1 1,-1 0-1,1-1 0,0 1 1,-1-1-1,1 1 1,0-1-1,-1 1 0,1-1 1,0 1-1,0-1 1,-1 0-1,1 1 0,0-1 1,0 1-1,0-1 1,0 0-1,0 0 0,-2-21 12,0 1 1,2 0-1,0-1 0,1 1 0,2 0 0,0-1 0,1 1 0,1 1 0,1-1 0,1 1 1,19-39-1,-22 50-37,1 1 0,1-1 0,-1 1 0,1 0 0,1 1 0,-1-1 0,1 1 0,1 1 0,-1-1 0,1 1 0,0 0 0,17-8 0,-4 5-28,0 0-1,1 2 1,0 0 0,0 1-1,27-2 1,-1 2-87,66 2 0,-85 4-782,40 5 0,-56-3-661,1 1 0,22 8 0,5 8-1249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52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21 3072,'0'0'976,"5"-6"1712,12-8 4517,-20 19-6095,-1 1 1,1 0-1,1 0 0,-5 11 1,-11 39-1161,16-51 308,-18 59 212,-100 302 1929,97-289-2110,-14 85 0,34-151-222,0 12 109,2-17-141,0 1-1,0-1 1,-3 9 0,16-54-10499,0 20 7862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4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3072,'0'0'32,"0"0"0,0 0 0,0 0-1,0 1 1,0-1 0,-1 0 0,1 0 0,0 0 0,0 0 0,0 0 0,0 0-1,0 0 1,0 0 0,-1 0 0,1 1 0,0-1 0,0 0 0,0 0 0,0 0-1,0 0 1,0 0 0,0 0 0,0 1 0,0-1 0,0 0 0,0 0 0,0 0-1,0 0 1,0 0 0,0 1 0,0-1 0,0 0 0,0 0 0,0 0 0,0 0-1,0 0 1,0 1 0,0-1 0,0 0 0,0 0 0,0 0 0,0 0 0,0 0-1,0 1 1,0-1 0,0 0 0,0 0 0,0 0 0,1 0 0,-1 0 0,0 0-1,0 1 1,12 3 1238,15-1 0,-20-3-941,1-1 0,0 0 0,0 0 0,0-1 0,0 0 0,-1-1 0,1 1 0,8-6 0,6-3 378,24-18 0,-33 20-421,29-18 406,-1-2 1,67-63-1,-93 77-579,0-2 0,0 0 0,-2-1 0,0 0 0,-1-1 0,0-1 0,-2 1 0,14-38 0,43-202 1029,-35 125-621,-24 103-435,-7 21-78,1 0 1,1 1 0,0-1-1,0 0 1,1 1 0,0 0-1,9-16 1,-11 24-28,-1 0 0,0-1 0,0 1 0,1 0 0,-1 0 0,0 0 0,1 0 1,-1 1-1,1-1 0,0 0 0,-1 1 0,1-1 0,-1 1 0,1-1 0,0 1 0,-1 0 0,1 0 0,0 0 0,0 0 0,-1 0 0,1 0 0,0 0 0,-1 0 0,1 1 0,0-1 0,-1 0 0,1 1 0,-1 0 1,3 0-1,1 2 24,1-1 0,-1 1 0,0 0 0,0 1 0,0-1 0,0 1 0,4 4 0,2 3 2,-2 0-1,1 0 1,-1 1-1,-1 1 1,0-1-1,-1 1 1,0 0-1,5 16 1,11 37 188,20 93-1,-1 71-114,-35-180-51,-2 78 1,-5-103 184,-2-1 1,0 1 0,-11 40-1,13-61-183,-1 0-1,-1 0 0,1 0 0,0 0 0,-1-1 0,0 1 0,0 0 0,0-1 1,0 0-1,-1 1 0,1-1 0,-1 0 0,0 0 0,0 0 0,0-1 0,0 1 1,0-1-1,-1 1 0,1-1 0,-1 0 0,0 0 0,1-1 0,-1 1 0,0-1 1,0 0-1,0 0 0,0 0 0,0-1 0,0 1 0,0-1 0,0 0 0,-1 0 1,1 0-1,0-1 0,0 1 0,-4-2 0,-10-4 133,1 1 0,0-2 1,1 0-1,-25-16 0,32 18-137,-7-4-61,-1-1-1,1-1 1,1 0-1,0-1 1,-13-15-1,20 20-60,0-1 0,-1 1 0,-11-8 0,25 21-120,0 0 0,1 0 0,11 8 0,-10-10 218,0 0 0,0-1 0,0 0 0,0 0 0,1-1 0,0 0 0,-1 0 0,1-1 0,0 0 0,15 1 0,2-3 52,-1-2-1,29-5 1,-37 5 41,14-3 40,-1-2 1,49-20-1,-36 12 13,5-4-22,-1-2-1,63-40 0,-62 34-170,-24 15 109,0 2 0,42-15 0,-49 23-101,0 0-1,0 0 1,0 2 0,0 0 0,22 1-1,-17 0 91,-19 0 49,-20 0 810,7 1-911,0 0 1,0 0-1,0 1 1,0 0-1,1 1 1,-1 0-1,1 1 1,-1 0-1,1 1 1,0 0-1,-10 7 0,15-9-24,-1 1-1,1 0 1,-1 1-1,1-1 1,1 1-1,-1 0 1,1 0-1,-1 1 0,2-1 1,-1 1-1,0 0 1,1 0-1,0 0 1,1 1-1,0-1 1,-1 0-1,2 1 0,-1 0 1,0 8-1,1-7 20,1 1 0,0-1 0,1 1 0,0 0 0,0-1 0,1 0 0,0 1 0,3 9 0,-4-16 27,0 1 0,1 0 0,-1-1 0,1 1 0,-1-1 0,1 0 0,0 1-1,0-1 1,0 0 0,0 0 0,0 0 0,0 0 0,1 0 0,-1-1 0,0 1 0,1-1 0,0 0 0,-1 1 0,1-1 0,0 0 0,0 0 0,-1-1 0,1 1 0,0-1 0,0 1 0,0-1 0,0 0 0,5 0 0,5-2 87,0 0 0,-1-1 0,1 0 1,0-1-1,-1 0 0,23-12 0,67-44 281,-71 41-306,-1-1-1,-1-2 0,-1-1 0,34-37 1,-49 44-79,0 0 0,-2 0 0,16-27 1,20-61 15,-46 103-21,51-147 142,-17 47-148,62-175-10,-82 231-66,-5 20-25,-7 18-45,-1 1 0,1-1-1,-1 1 1,-1-1 0,3-11 0,-5 22 82,0 0 1,1 0-1,-1 0 0,-1-1 0,-2 8 1,-2 6 32,-75 392-423,67-322 532,-40 266 105,39-255 387,14-94 327,3-8-333,6-18-123,3-8-328,-2 13-117,17-24 1,-9 14-39,-9 15-20,0 0 1,1 1-1,0-1 0,1 2 1,18-17-1,-27 26 38,1 0-1,-1 0 1,1 0-1,-1 0 1,1 0-1,-1 0 1,1 0 0,0 1-1,-1-1 1,1 1-1,0-1 1,0 1 0,-1 0-1,1 0 1,0 0-1,0-1 1,-1 2-1,1-1 1,2 0 0,-1 1-7,-1 0 0,1 0 1,-1 0-1,1 0 0,-1 1 1,0-1-1,0 1 0,0-1 1,1 1-1,-1 0 0,3 3 1,0 3 3,1-1 0,-1 1 1,0 0-1,-1 0 1,0 1-1,5 13 1,-6-13 64,3 8 6,0-1 1,13 24-1,-17-36-9,0 0 0,0-1 1,1 1-1,0 0 0,0-1 0,0 0 0,0 0 1,0 0-1,1 0 0,0 0 0,-1-1 1,1 1-1,0-1 0,0 0 0,5 2 0,-6-4 3,1 1 0,-1-1 0,1 1 1,0-1-1,-1 0 0,1 0 0,-1-1 0,1 1 0,-1-1 0,1 0 0,-1 0 0,1 0 0,3-1 0,6-4 146,22-13 0,-33 18-173,24-15 76,1-1 0,-2-1-1,-1-1 1,0-2 0,39-43 0,-58 57-121,0-1 1,0 1 0,-1-1 0,0 0-1,6-17 1,-6 15 1,-2 9 20,-1 0 0,0 0 0,1 0 0,-1 1-1,1-1 1,0 0 0,-1 1 0,1-1 0,-1 1 0,1 0 0,0-1 0,0 1 0,1 0 0,4-1-69,-5 1 67,0-1 1,-1 1-1,1 0 0,0 0 1,0 0-1,0 0 1,0 0-1,0 0 1,0 1-1,-1-1 0,1 1 1,0-1-1,0 1 1,0 0-1,-1-1 1,1 1-1,0 0 0,-1 0 1,1 0-1,-1 0 1,2 2-1,4 3-22,-1 1 0,-1-1 1,8 12-1,-7-10 5,-3-4 27,-1 0 0,0 0 1,0 0-1,-1 0 0,1 0 1,-1 0-1,0 1 0,0-1 1,0 0-1,0 6 0,0 10 30,-2 20-1,0-11 3,1-9-11,2 0 0,0 0 0,9 39 0,-11-58 1,1 1 0,-1-1 1,1 0-1,0 0 0,-1 0 1,1 0-1,0 0 0,0 0 1,0 0-1,-1 0 0,1 0 1,0 0-1,0 0 0,1 0 1,-1-1-1,0 1 0,0 0 1,0-1-1,0 1 0,1-1 0,-1 0 1,0 1-1,0-1 0,1 0 1,-1 1-1,0-1 0,1 0 1,-1 0-1,0 0 0,1 0 1,-1-1-1,0 1 0,3-1 1,3 0 71,1-1 0,0 0 1,-1 0-1,10-5 1,45-25 126,-24 11-168,30-16 51,68-33-169,-126 66 15,0-1 1,-1 0-1,1-1 0,12-9 1,-20 14-155,-3 7 108,-3 8-52,2-8 145,0 1-1,0-1 1,0 0-1,1 1 1,0-1 0,0 1-1,1-1 1,0 1 0,1 13-1,0-16 28,-1 1 0,1 0 0,1 0 0,-1-1 0,1 1 0,0-1 0,0 1 0,0-1 0,1 0 0,-1 0 0,1 0 0,0 0 0,0 0 0,5 4 0,-7-8 3,0 1-1,0 0 0,0 0 1,0-1-1,0 1 1,0 0-1,0-1 0,0 1 1,0-1-1,1 1 0,-1-1 1,0 0-1,0 1 1,1-1-1,-1 0 0,0 0 1,0 0-1,1 0 0,1 0 1,-1-1 3,0 1 0,1-1-1,-1 0 1,0 0 0,0 0 0,0 0 0,0 0 0,0 0 0,0-1 0,2-1 0,0-2 60,1 0 0,-1 0 1,1 0-1,-1 0 0,-1-1 1,6-10-1,-7 12-65,0-1-1,0 0 1,0 1 0,-1-1 0,0 0-1,0 0 1,0 0 0,-1 0-1,0 0 1,0 0 0,0 0 0,0 0-1,-1 0 1,0 0 0,0 0-1,0 1 1,0-1 0,-4-6 0,1-2-25,3 10-24,1 0-1,-1 1 0,0-1 1,0 0-1,-1 1 1,1-1-1,0 1 1,-1-1-1,1 1 1,-1 0-1,0 0 0,0 0 1,0 0-1,0 0 1,0 0-1,-1 0 1,1 1-1,0-1 1,-1 1-1,1 0 1,-5-2-1,5 2 11,0 0 126,2 1-116,0 1-1,-1-1 1,1 0-1,0 0 1,0 1 0,0-1-1,-1 0 1,1 0-1,0 0 1,0 1 0,-1-1-1,1 0 1,0 0-1,-1 0 1,1 0-1,0 0 1,0 0 0,-1 0-1,1 0 1,0 0-1,-1 1 1,1-1-1,0 0 1,-1-1 0,1 1-1,0 0 1,0 0-1,-1 0 1,1 0 0,0 0-1,-1 0 1,1 0-1,2 2-112,10 4 154,18 5 81,-20-10-75,0 0-1,0 0 1,0-1 0,0 0-1,14-2 1,48-13 118,-20 3-154,107-14 71,-120 22-138,0 2-1,44 3 1,-22 0 21,-44-1 43,16 0 186,-28-1-268,-5 4 10,-10 6-58,-23 13-88,-2-6 182,9-4 53,1 1 0,-27 18 1,46-26-29,0-1 0,0 1 0,0 0 1,1 0-1,-1 1 0,1-1 1,1 1-1,-1 0 0,1 0 0,0 1 1,1 0-1,-1-1 0,-2 9 1,5-13 24,1 1 1,-1-1-1,0 0 1,1 0-1,0 0 1,-1 1-1,1-1 1,0 0-1,0 0 0,0 1 1,0-1-1,1 0 1,-1 0-1,1 0 1,-1 1-1,1-1 1,0 0-1,0 0 1,0 0-1,0 0 1,0 0-1,0 0 1,1-1-1,-1 1 1,0 0-1,1 0 1,0-1-1,-1 1 1,1-1-1,0 0 1,0 1-1,0-1 1,-1 0-1,1 0 1,1 0-1,-1 0 0,0-1 1,0 1-1,0 0 1,0-1-1,0 0 1,1 1-1,-1-1 1,3 0-1,3-1 18,-1 0-1,1 0 0,-1-1 1,0 1-1,1-2 1,-1 1-1,0-1 0,0 0 1,0-1-1,7-4 0,7-6 144,31-27 0,-32 25-151,-1-1 0,-1-1 1,0-1-1,-1 0 0,-2-2 1,0 1-1,21-40 0,-7-8 11,27-89-1,-53 148-24,13-40 11,18-99 0,-30 122-67,1-2-65,1-42 1,-6 66 76,0 0 0,0 1 0,0-1 0,-1 0 0,0 1 0,0-1 0,0 0 0,0 1 0,-3-6 0,4 8 21,0 1-1,-1-1 1,1 0-1,-1 0 1,0 1-1,1-1 1,-1 0-1,0 1 1,1-1-1,-1 0 1,0 1-1,1-1 1,-1 1-1,0-1 1,0 1-1,0 0 1,0-1 0,0 1-1,1 0 1,-1 0-1,0-1 1,0 1-1,0 0 1,0 0-1,0 0 1,0 0-1,0 0 1,0 0-1,0 0 1,0 1-1,1-1 1,-1 0-1,0 0 1,-2 1-1,-1 1-39,-1 1 0,1-1-1,0 0 1,-8 7 0,8-6 21,0 1 1,0-1 0,0 1 0,1 0 0,0 0 0,0 0-1,-4 7 1,-14 36-197,14-29 196,-13 33-50,3 2 0,-13 66 1,-9 117-12,36-209 163,1 0 0,2 46 0,1-58-6,1 1-1,0-1 0,1 1 0,1-1 1,1 0-1,6 15 0,-10-28-31,0 1 0,0-1 1,1 1-1,-1-1 0,1 0 0,-1 1 1,1-1-1,0 0 0,0 0 0,0-1 1,0 1-1,0 0 0,4 1 0,-4-2 1,-1 0-1,1 0 0,0-1 1,0 1-1,0-1 1,0 1-1,0-1 1,0 0-1,1 0 0,-1 0 1,0 0-1,0 0 1,0 0-1,0-1 0,0 1 1,0-1-1,3-1 1,10-4 35,-1-2 0,0 0-1,-1 0 1,14-11 0,3-2 49,81-45 66,-17 11-84,-73 43-146,-15 9 1,0 0 0,0-1 0,9-7 0,-14 10 28,-1 1-1,1-1 1,-1 1-1,1-1 1,0 1-1,-1-1 1,1 1-1,0-1 0,-1 1 1,1-1-1,0 1 1,0 0-1,-1 0 1,1-1-1,0 1 1,1 0-1,-2 0 11,0 0-1,1 0 1,-1 1-1,0-1 1,0 0-1,0 0 1,1 0-1,-1 1 1,0-1-1,0 0 1,0 0-1,0 0 1,1 1-1,-1-1 1,0 0-1,0 1 1,0-1-1,0 0 1,0 0-1,0 1 1,0-1-1,0 0 1,0 1-1,0-1 1,0 0-1,0 0 1,0 1-1,0-1 1,0 1-1,-7 29-372,6-25 463,-1 3-81,1 0 0,0 0 0,0-1 0,1 1 0,0 0 0,1 0 1,0 0-1,0-1 0,0 1 0,1 0 0,5 13 0,-1-6 24,0-1-1,1 0 0,1-1 0,0 0 1,10 13-1,-16-25 0,-1 1-1,0 0 1,1 0 0,-1-1-1,1 1 1,-1-1 0,1 1-1,0-1 1,-1 0 0,1 1-1,0-1 1,0 0 0,0 0-1,0-1 1,0 1 0,0 0-1,0-1 1,0 1-1,1-1 1,-1 1 0,0-1-1,0 0 1,0 0 0,1 0-1,-1 0 1,3-1 0,0-1 34,0 0 0,0 0 0,0-1 0,-1 1 0,1-1 0,-1 0 1,0 0-1,0 0 0,0-1 0,3-3 0,69-83 302,-12 13-342,-55 69-133,0-1 0,1 2 0,17-12 0,-27 19 100,1-1 1,0 0-1,-1 1 0,1 0 0,0-1 1,0 1-1,0-1 0,0 1 1,-1 0-1,1 0 0,0-1 1,0 1-1,0 0 0,0 0 0,0 0 1,0 0-1,0 0 0,0 0 1,0 0-1,0 0 0,-1 0 1,2 1-1,-1 0 9,0-1 1,-1 1-1,1-1 1,0 1-1,-1 0 1,1 0-1,-1-1 0,1 1 1,-1 0-1,1 0 1,-1-1-1,0 1 1,1 0-1,-1 0 1,0 0-1,0 0 1,0 0-1,1 1 1,-1 5 18,0 1 1,0 0 0,0-1-1,-2 9 1,1-11 20,-2 13 52,-12 36 0,2-3 71,12-41 547,6-15-109,2-3-567,9-8 34,0 1 0,2 0 0,-1 1 0,2 1 0,20-10 0,-2 3-212,68-24 0,-94 40 43,0 0 0,0 1 0,1 0 0,-1 1 0,23-2 0,-34 4 103,1 0 1,0 0-1,0 0 0,0 0 0,0 0 0,0 1 0,0-1 0,0 0 0,0 0 0,0 1 1,0-1-1,-1 1 0,1-1 0,0 1 0,0-1 0,0 1 0,-1 0 0,1-1 0,0 1 1,-1 0-1,1-1 0,0 1 0,-1 0 0,1 0 0,-1 0 0,1-1 0,-1 1 0,0 0 1,1 0-1,-1 0 0,0 0 0,0 0 0,0 0 0,1 0 0,-1 0 0,0 0 0,0 0 1,-1 1-1,1 3 8,0 0 0,-1-1 0,0 1 1,0-1-1,0 1 0,-3 6 0,2-5 1,0-1-1,0 1 0,0 0 1,1-1-1,0 1 0,0 0 1,1 0-1,-1 0 0,1 0 1,1 6-1,-1-11 14,1 1 0,-1 0 0,1 0 0,-1 0-1,1 0 1,-1-1 0,1 1 0,0 0 0,0-1 0,0 1 0,0 0-1,0-1 1,0 1 0,1-1 0,-1 0 0,0 1 0,1-1-1,-1 0 1,1 0 0,-1 0 0,1 0 0,0 0 0,-1 0 0,1 0-1,0-1 1,0 1 0,0 0 0,-1-1 0,1 0 0,0 1 0,0-1-1,0 0 1,0 0 0,2 0 0,4-1 45,0 1 0,0-1 1,0-1-1,0 1 0,0-1 0,-1-1 0,11-4 0,50-29-140,-15 6 158,143-74 414,-193 102-486,32-21-43,-33 22 17,0 0 1,-1 0-1,1-1 1,-1 1-1,0 0 1,1-1 0,-1 1-1,0-1 1,0 0-1,0 1 1,0-1-1,0 0 1,0 0 0,-1 1-1,1-1 1,0 0-1,0-3 1,-1 5 18,0 0 1,0 0-1,0 0 0,0 0 1,0 0-1,0 0 1,0 0-1,0 0 0,0 0 1,0 0-1,0 0 0,0-1 1,0 1-1,0 0 1,0 0-1,0 0 0,-1 0 1,1 0-1,0 0 1,0 0-1,0 0 0,0 0 1,0 0-1,0 0 0,0 0 1,0 0-1,0 0 1,0-1-1,0 1 0,0 0 1,0 0-1,0 0 0,0 0 1,0 0-1,-1 0 1,1 0-1,0 0 0,0 0 1,0 0-1,0 0 0,0 0 1,0 0-1,0 0 1,0 0-1,0 0 0,0 0 1,0 0-1,-1 0 1,1 0-1,0 0 0,0 0 1,0 0-1,0 0 0,0 0 1,0 0-1,0 1 1,-5-1-44,1 1 1,-1-1 0,1 2-1,-1-1 1,1 0 0,0 1-1,0 0 1,-5 2 0,-36 23-113,35-20 102,-1 1 0,1 0-1,0 1 1,1 0 0,-13 15-1,17-17 60,1-1-1,0 1 1,0 0 0,0 0-1,1 1 1,0-1 0,0 1-1,1-1 1,0 1-1,-2 10 1,3-6 21,-1 0 7,0 0 0,1 19 0,1-29 1,0 1 1,1-1-1,-1 1 1,0-1 0,1 1-1,-1-1 1,1 0-1,0 1 1,0-1 0,0 0-1,0 0 1,0 0-1,0 1 1,1-1 0,-1 0-1,1-1 1,0 1-1,2 3 1,-3-5-17,0 1 0,0-1 0,0 1 0,0-1 0,-1 0 0,1 0 0,0 1 0,0-1 0,0 0 0,0 0 0,0 0 0,0 0 0,0 0 0,0 0 0,0 0 0,0 0 0,-1 0 0,1-1 0,0 1 0,0 0 0,0 0 0,0-1 0,0 1 0,0-1 0,-1 1 0,1-1 0,0 1 0,0-1 0,-1 1 0,2-2 0,3-3 43,0 0 1,-1 0-1,6-8 0,-4 5-29,95-139 181,-76 107-332,-22 35 92,-3 4-7,1 0-1,-1 0 1,1 0-1,0 0 1,-1 0-1,1 0 0,0 0 1,0 0-1,0 0 1,-1 0-1,1 0 0,0 1 1,0-1-1,0 0 1,0 0-1,2 0 1,-3 2 10,1 0 0,-1-1 0,1 1 0,-1-1 0,0 1 0,1 0 0,-1 0 0,0-1 1,0 1-1,1 0 0,-1 0 0,0-1 0,0 1 0,0 0 0,0 0 0,0-1 0,0 2 1,1 2-48,4 26 12,-1 0-1,0 49 1,-9 62-32,2-72 215,2-61-111,0 39 12,-12 64 0,11-98 10,-1 0 0,0-1 1,-1 1-1,-1-1 0,0 0 1,0 0-1,-1-1 0,-1 1 0,-15 19 1,18-26 26,0-1 1,-1 0 0,1-1 0,-1 1 0,0-1 0,0 0 0,0 0 0,-1 0 0,1-1-1,-1 1 1,-8 1 0,7-3-41,1-1-1,-1 1 1,0-1-1,0-1 0,1 1 1,-1-1-1,0 0 1,1-1-1,-1 0 1,1 0-1,-1 0 0,1-1 1,-10-5-1,11 5-21,1-1 0,-1 0 0,1 0-1,0 0 1,0 0 0,0-1 0,1 0 0,0 1-1,0-1 1,0 0 0,0-1 0,1 1 0,0 0 0,0-1-1,0 1 1,-1-8 0,3 10-25,-1 1 0,1 0-1,0-1 1,0 1 0,0 0 0,0-1 0,0 1 0,0-1 0,1 1-1,-1 0 1,1 0 0,-1-1 0,1 1 0,0 0 0,2-4 0,-1 4 1,0 0 0,-1 0 0,1 0 0,0 0 1,0 1-1,0-1 0,1 1 0,-1-1 0,0 1 1,1 0-1,-1 0 0,0 0 0,1 0 0,3-1 1,12-2 113,30-5 0,5 0 13,0-2-127,99-37 0,-130 39 44,0-1 0,0-1 0,-1-1 0,-1-1 0,0-1 0,35-31 1,-31 21 32,0-2 1,-2 0 0,27-43 0,-37 51-17,-2-1 0,0 0 0,-2-1 1,0 0-1,-1-1 0,8-35 0,-12 38-92,0 1 1,-1-1-1,0 1 1,-3-35-1,1 50 10,0 0 0,-1 0 0,1 0 0,-1-1 0,0 1 0,0 0-1,0 0 1,-1-2 0,2 4 30,0-1-1,-1 1 1,1-1-1,-1 1 1,1-1 0,0 1-1,-1 0 1,1-1-1,-1 1 1,1 0-1,-1 0 1,1-1 0,-1 1-1,1 0 1,-1 0-1,1-1 1,-1 1-1,1 0 1,-1 0 0,1 0-1,-1 0 1,0 0-1,1 0 1,-1 0-1,1 0 1,-1 0-1,1 0 1,-1 0 0,1 0-1,-1 1 1,1-1-1,-1 0 1,0 0-1,1 1 1,0-1 0,-1 0-1,1 0 1,-2 1-1,-1 2-12,0-1 0,0 1-1,1 0 1,-1 0 0,1 0-1,-1 0 1,1 0 0,-4 7-1,-13 32-44,16-34 50,-1 0 36,1 1 0,0-1 1,0 1-1,1 0 0,0 0 0,0 0 0,1 0 1,1 0-1,-1 0 0,1 0 0,1 0 0,0 0 1,0 0-1,1 0 0,0 0 0,0 0 0,1 0 1,0-1-1,8 15 0,-8-17 15,0 0 0,1-1-1,-1 0 1,1 1 0,0-1 0,1-1-1,-1 1 1,7 5 0,-8-8-4,0 0-1,1 0 1,-1-1-1,0 1 0,1-1 1,-1 0-1,1 1 1,-1-2-1,1 1 1,-1 0-1,1-1 1,0 1-1,-1-1 1,1 0-1,0-1 1,4 0-1,8-2 63,-1-1 0,1-1 0,-1 0 0,23-13-1,-18 9-32,25-11 39,-1-2 1,-2-2 0,60-43-1,-99 63-92,1 1 1,-1-1-1,1 0 0,-1 0 0,0 0 0,-1 0 0,5-9 0,-1 2-116,-5 10 99,0 0 1,0 0-1,1 0 0,-1 0 1,0 0-1,0 0 0,1 0 1,-1 1-1,0-1 0,1 1 1,-1-1-1,0 1 0,1-1 1,-1 1-1,1 0 0,-1 0 1,1 0-1,-1 0 0,3 0 1,2 0-21,0 0 1,0 1-1,0 0 1,6 1 0,-6 0 8,-1-1 1,1 1 0,-1 1 0,1-1 0,-1 1 0,0 0 0,0 0 0,0 0 0,5 6 0,-8-7 16,0 0 0,0 0 0,0 0 0,0 1 1,-1-1-1,1 0 0,-1 1 0,1-1 0,-1 1 0,0 0 1,0-1-1,0 1 0,0 0 0,-1 0 0,1 0 1,-1-1-1,0 1 0,0 0 0,0 0 0,0 5 1,-9 31 142,6-26-169,-3 23 1,3-12 163,2-1 0,3 34 0,-1-49-70,0 0 0,0 1 0,1-1 0,1 0 1,-1 0-1,1 0 0,1-1 0,-1 1 0,1-1 0,6 9 0,-9-14-33,0-1 0,1 1-1,-1 0 1,1-1 0,-1 1 0,1-1-1,-1 0 1,1 1 0,0-1-1,0 0 1,0 0 0,0 0 0,0 0-1,0-1 1,0 1 0,0 0-1,0-1 1,0 1 0,0-1 0,0 0-1,0 0 1,0 0 0,0 0-1,1 0 1,-1 0 0,0 0 0,0-1-1,0 1 1,0-1 0,3-1-1,5-3 33,0 0-1,-1 0 1,1-1-1,15-12 0,-16 10-27,129-94-144,-123 89-32,-13 11 182,0 0 1,0 0-1,0 1 0,0-1 0,1 0 0,-1 1 0,5-3 0,-7 4-47,0 0 1,1 0-1,-1 0 1,0 0-1,0 0 1,1 0 0,-1 0-1,0 0 1,0 0-1,0 0 1,1 0-1,-1 0 1,0 0-1,0 0 1,0 0-1,1-1 1,-1 1-1,0 0 1,0 0-1,0 0 1,0 0-1,1-1 1,-1 1-1,0 0 1,0 0-1,0 0 1,0-1-1,0 1 1,0 0-1,0 0 1,0 0 0,1-1-1,-1 1 1,0 0-1,0 0 1,0-1-1,0 1 1,0 0-1,0 0 1,0 0-1,0-1 1,0 1-1,-1 0 1,1-1-1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4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7808,'-9'-20'2506,"1"9"1496,10 14-1684,-7 9-793,-7 11-1032,2 0-1,-13 45 1,20-54-1044,0-1 1,1 1-1,0-1 0,1 1 1,1 0-1,0 0 0,3 15 1,1-1-4901,1-3 1622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4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8320,'0'1'123,"0"-1"1,0 1 0,1-1-1,-1 1 1,0-1 0,0 1-1,1-1 1,-1 1-1,0-1 1,1 0 0,-1 1-1,1-1 1,-1 1 0,0-1-1,1 0 1,-1 1 0,1-1-1,-1 0 1,1 0-1,-1 1 1,1-1 0,-1 0-1,1 0 1,0 0 0,-1 0-1,1 0 1,-1 0 0,1 1-1,-1-1 1,1-1-1,0 1 1,-1 0 0,1 0-1,-1 0 1,1 0 0,-1 0-1,1 0 1,-1-1 0,1 1-1,-1 0 1,1 0-1,-1-1 1,1 1 0,-1 0-1,1-1 1,-1 1 0,1 0-1,-1-1 1,6-4 620,-1 0 1,-1 1-1,7-9 0,-4 4-158,72-83 1377,29-30-993,-48 59-450,37-36 64,-94 97-678,0 0 0,0-1 0,0 1 0,0 0 0,5-2 1,-7 4 82,-1-1 0,1 1 0,0 0 1,-1 0-1,1-1 0,-1 1 1,1 0-1,0 0 0,-1 0 0,1 0 1,0 0-1,-1 0 0,1 0 1,-1 0-1,1 0 0,0 0 0,-1 0 1,1 0-1,-1 0 0,1 1 1,0-1-1,-1 0 0,1 0 0,-1 1 1,1-1-1,-1 0 0,1 1 1,-1-1-1,1 1 0,-1-1 0,1 1 1,-1-1-1,1 1 0,-1-1 1,0 1-1,1-1 0,-1 1 0,1 0 1,0 6-12,1 0 0,-1 0 0,-1 0 0,1 0 0,-1 0 0,0 0 0,-1-1 0,0 1 0,-2 9 0,3-11 23,-4 9 98,1 0 0,-2 0 0,0-1 0,-10 22 0,-6 12 185,17-35-171,-6 15 204,-1 1 0,-1-1 0,-30 49 0,41-75-286,0 1 0,-1 0 1,1-1-1,-1 1 0,1-1 0,-1 1 0,1-1 1,-1 0-1,-3 2 0,5-3-21,-1 1 0,0-1-1,0 0 1,0 0 0,0 1 0,0-1-1,0 0 1,0 0 0,0 0 0,0 0 0,1-1-1,-1 1 1,0 0 0,0 0 0,0 0-1,0-1 1,0 1 0,0 0 0,0-1 0,1 1-1,-1-1 1,0 1 0,0-1 0,1 1-1,-1-1 1,0 0 0,-3-3 33,0 0 1,1 1-1,0-1 1,0-1-1,0 1 1,0 0-1,1-1 1,-4-8-1,0-4 51,-4-20-1,-2-4-84,9 24-57,3 16 6,0-1 1,0 1-1,0-1 1,0 1-1,0 0 1,-1-1-1,1 1 1,-1 0-1,1-1 0,-1 1 1,1 0-1,-1 0 1,-1-2-1,1 2-214,12 19 256,-5-10 129,1 0 0,1-1 0,-1 1 0,1-2 0,0 1 0,1-1 0,-1-1-1,1 1 1,0-1 0,1-1 0,-1 0 0,19 5 0,-7-3 8,0-2-1,0 0 1,0-2 0,1 0 0,29-2-1,-29-1-416,1-2 0,-1-1 1,27-8-1,26-13-8974,-51 16 5308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44 9728,'-26'-23'4384,"21"18"-3808,0 2 2879,0-1-607,1-1-2336,-1 2-512,10 6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5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 3552,'-2'-4'335,"-5"-5"1909,7 9-2185,0 0-1,0 0 0,0 0 0,0 0 1,0 0-1,0-1 0,0 1 0,0 0 0,0 0 1,-1 0-1,1 0 0,0 0 0,0 0 0,0 0 1,0 0-1,0 0 0,0 0 0,0 0 0,0 0 1,-1 0-1,1 0 0,0 0 0,0 0 0,0 0 1,0 0-1,0 0 0,0 0 0,0 0 0,-1 0 1,1 0-1,0 0 0,0 0 0,0 1 1,0-1-1,0 0 0,0 0 0,0 0 0,0 0 1,0 0-1,0 0 0,-1 0 0,1 0 0,-1 2 157,0 0 0,0-1 0,0 1 0,0 0-1,0-1 1,1 1 0,-1 0 0,0 3-1,-4 9 755,-7 16 322,10-24-605,-1 1 1,1-1-1,-6 9 1,8-15-649,0 0 0,0 0 0,0 0 0,0 0 0,0 0 0,0-1 0,-1 1 0,1 0 0,0 0 0,0 0 0,0 0 0,0 0 0,0 0 1,0 0-1,0 0 0,0 0 0,0 0 0,0 0 0,0 0 0,0-1 0,0 1 0,0 0 0,0 0 0,0 0 0,0 0 0,0 0 0,0 0 0,0 0 0,0 0 0,0 0 0,0-1 0,0 1 0,0 0 1,0 0-1,0 0 0,0 0 0,0 0 0,0 0 0,0 0 0,0 0 0,0 0 0,0 0 0,0-1 0,0 1 0,0 0 0,0 0 0,0 0 0,0 0 0,0 0 0,0 0 0,1 0 0,-1 0 0,0 0 1,0 0-1,0 0 0,0 0 0,0 0 0,0 0 0,0 0 0,0 0 0,0 0 0,0 0 0,1 0 0,-1 0 0,0 0 0,0 0 0,21-1-2551,1-3-3918,-8 0 3173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6048,'1'13'6132,"-2"26"-4167,1-14-164,0-19-801,0-9 1093,0-6-2258,-2 1 50,-1 11-116,-4 14-37,6-15 370,-1 2-134,3-4 19,-1 0-1,0 0 1,0 0 0,0 0-1,0 0 1,0 0 0,0 0-1,0 0 1,0 0 0,0 0-1,0 0 1,0 0 0,0 0-1,0 0 1,0 0 0,0 0-1,0 0 1,0 0 0,0 0-1,0 0 1,0 0 0,0 0-1,1 0 1,-1 1 0,0-1-1,0 0 1,0 0 0,0 0-1,0 0 1,0 0 0,0 0-1,0 0 1,0 0 0,0 0-1,0 0 1,0 0 0,0 0-1,0 0 1,0 0 0,0 0-1,0 0 1,0 0 0,0 0-1,0 0 1,0 1-1,0-1 1,0 0 0,0 0-1,0 0 1,0 0 0,0 0-1,0 0 1,0 0 0,0 0-1,-1 0 1,1 0 0,0 0-1,0 0 1,0 0 0,0 0-1,0 0 1,0 0 0,0 0-1,0 0 1,0 0 0,0 0-1,6 2-4457,2 2 1586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6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19 830 1728,'-18'-3'10565,"22"5"-8976,3 1-1308,0 0 1,0 0-1,0-1 0,0 0 1,0 0-1,0-1 0,1 1 0,-1-2 1,1 1-1,-1-1 0,15-1 0,0-2 105,0 0 0,39-11 0,-35 5-82,38-17 0,-60 25-269,0-1-1,0 0 0,-1-1 1,1 1-1,0-1 0,-1 1 0,0-1 1,0 0-1,4-4 0,-6 6-26,0-1-1,0 0 1,0 0 0,0 0-1,-1 1 1,1-1-1,0 0 1,-1 0-1,1 0 1,-1 0 0,0 0-1,0 0 1,1 0-1,-2 0 1,1 0 0,0 0-1,0 0 1,0 0-1,-1 0 1,1 0 0,-1 0-1,-1-3 1,0 1-49,0-1 0,0 1-1,0-1 1,-1 1 0,0 0 0,0 0 0,0 0 0,0 0 0,-1 1 0,1 0 0,-1-1 0,0 1-1,0 0 1,0 1 0,0-1 0,-1 1 0,1 0 0,-1 0 0,1 0 0,-1 0 0,0 1 0,0 0 0,0 0-1,1 0 1,-1 1 0,0-1 0,0 1 0,0 0 0,0 1 0,0-1 0,0 1 0,0 0 0,-4 2-1,-1 0 0,1 1-1,0 0 1,0 0-1,0 1 0,0 0 1,1 1-1,0 0 0,0 0 1,-9 10-1,7-5-14,0 0 0,0 1 0,1 0 0,1 1 0,-11 18 0,16-24 113,0 0 0,0 0 0,1 0-1,0 0 1,0 1 0,0-1 0,1 0-1,0 1 1,1-1 0,0 1 0,0-1-1,0 1 1,3 10 0,-2-13 33,1 1 1,-1-1 0,1 0 0,0 0-1,1 0 1,0 0 0,-1 0 0,1 0-1,1 0 1,-1-1 0,1 0 0,0 0-1,0 0 1,0 0 0,0 0 0,1-1-1,-1 0 1,7 4 0,0-2-2,0-1 1,0 0 0,1 0-1,-1-1 1,1-1 0,0 0-1,0 0 1,0-1-1,0-1 1,23-2 0,0-2-20,0-1 1,48-15 0,184-76 381,-81 25-262,39-13-147,-218 81-64,-3 2 32,0-1 0,0 1 0,-1-1 1,1 0-1,0 0 0,-1 0 1,0-1-1,1 1 0,2-4 0,-1 2-9,-5 4 4,0-1 0,1 1 0,-1 0 0,1 0 0,-1 0 0,0-1 0,1 1 0,-1 0 0,0 0 0,1-1 0,-1 1 0,0 0 0,0-1 0,1 1 0,-1 0 0,0-1 0,0 1 0,0 0 0,1-1 0,-1 1-1,0-1 1,0 1 0,0 0 0,0-1 0,0 1 0,0-1 0,0 1 0,0-1 0,0 1 0,0 0 0,0-1 0,0 1 0,0-1 0,0 1 0,0 0 0,0-1 0,-1 1 0,1-1 0,0 1 0,0 0 0,0-1 0,-1 1-1,1 0 1,-1-1 0,0-1-15,-1 1-1,0 0 1,0 0 0,-1 0-1,1 0 1,0 0-1,0 1 1,0-1-1,-1 1 1,1-1-1,0 1 1,-1 0-1,1-1 1,0 1-1,-4 1 1,-41 5-136,36-4 129,-23 5-93,1 2 1,0 1-1,-36 18 1,53-22 104,-15 6-17,1 2-1,0 1 1,-35 23 0,56-32 9,0 1 0,1 0 0,-1 0 0,1 1 0,0 0-1,1 0 1,0 1 0,1 0 0,0 0 0,0 1 0,0-1 0,2 1 0,-6 14 0,9-22 50,0 1 0,1-1 1,-1 0-1,1 1 0,0-1 0,0 0 1,0 1-1,0-1 0,0 1 0,0-1 1,0 0-1,1 1 0,-1-1 0,1 0 0,0 1 1,0-1-1,0 0 0,0 0 0,0 0 1,0 0-1,0 0 0,4 4 0,-4-5 9,1 0-1,0 1 0,-1-1 0,1 0 1,0 0-1,0 0 0,0 0 1,0-1-1,0 1 0,0 0 1,0-1-1,0 0 0,0 1 1,0-1-1,0 0 0,0 0 1,0 0-1,0 0 0,1 0 1,-1-1-1,0 1 0,0-1 1,0 1-1,0-1 0,0 0 1,3-1-1,13-8 91,-1 0 0,21-17-1,4-2-89,-4 6-27,118-83 192,-139 93-194,-1-1 1,0-1-1,-1 0 1,-1-1-1,0-1 1,18-29-1,-28 40-111,6-8-286,-143 131-452,115-99 825,1 1 0,1 0 0,0 1 0,2 1 0,-19 34 1,-49 119 12,67-139-9,-108 272 239,6-15-189,104-260 369,-18 57 0,25-72 395,8-29-587,97-166-187,-75 141 7,2 0 0,2 1 0,63-63 0,94-93-87,84-149 27,-228 283 39,-2-1 0,51-106 1,-54 85-462,-31 73 149,-4 15 242,-5 15-1,3-21 53,1 0 0,-1 0 1,1 1-1,-1-1 0,1 0 0,0 0 0,0 1 0,0-1 0,1 3 0,0 13-34,-1-17 343,-7 2-596,6-3 724,-8 0-441,12 0-18,-2 0 71,0 4-305,2 0 224,-2-3 193,-1-1-456,0 0 289,1 0 0,-1 0 0,0 0 0,1 0 0,-1 0 0,0 0-1,1 0 1,-1 0 0,0 1 0,1-1 0,-1 0 0,0 0 0,1 0-1,-1 1 1,0-1 0,0 0 0,1 0 0,-1 1 0,0-1-1,0 0 1,0 0 0,1 1 0,-1-1 0,0 0 0,0 1 0,0-1-1,0 0 1,0 1 0,1-1 0,-1 0 0,0 1 0,0 0 0,0 15-170,1-1 391,-1-14-206,1 0-1,-1 0 1,1 0-1,-1-1 1,1 1-1,-1 0 1,0 0-1,0 0 1,1 0-1,-1 0 1,0 0-1,0 0 1,0 0-1,0 1 1,0-2-25,-1 20-346,-15 14 240,13-28 109,1-1 0,0 1 1,-1 0-1,-5 7 1,5-8 8,0 0 0,0 0 0,0 1 0,-3 9 1,5-9-60,-1-3 51,1 0 1,1-1-1,-1 1 1,0 0 0,1 0-1,-1 0 1,1 0 0,0 0-1,0 0 1,1 5 0,4 32 43,-3-25-38,-2-13 6,0-1 1,0 0-1,0 0 0,0 1 1,0-1-1,1 0 1,-1 0-1,0 1 0,1-1 1,-1 0-1,1 0 1,0 0-1,-1 0 0,1 0 1,1 2-1,6 10 263,-7-12-260,-1 0 0,1 0-1,-1 0 1,1 0-1,0 0 1,-1 0-1,1 0 1,0 0 0,0 0-1,0 0 1,-1 0-1,1 0 1,0-1-1,0 1 1,0 0 0,0-1-1,0 1 1,1-1-1,-1 1 1,0-1 0,0 1-1,0-1 1,0 0-1,1 1 1,-1-1-1,0 0 1,0 0 0,0 0-1,1 0 1,-1 0-1,0 0 1,0-1-1,0 1 1,3-1 0,1-1 36,1 1 1,-1-2 0,0 1 0,1 0 0,-1-1 0,-1 0 0,6-4-1,31-30 88,-11 10-121,28-15-75,-33 25 189,27-25 1,54-64-57,-96 95-144,31-37-170,-42 55 80,-1 1-1,0-1 1,-1 1 0,-4 10-1,-1-2 109,1 0-1,1 0 0,0 1 0,-6 31 1,10-37 62,0-1-1,1 1 1,1 0 0,0 0 0,0 0 0,1 0 0,0-1 0,1 1-1,4 14 1,-5-22 20,0 0-1,1 1 1,-1-1-1,1 0 1,0 0 0,0 0-1,0 0 1,0-1-1,0 1 1,0-1-1,5 5 1,-5-6 6,0 0-1,0 0 1,0 0 0,-1 0-1,1 0 1,0 0 0,0 0-1,0-1 1,0 1 0,1-1-1,-1 0 1,0 1 0,0-1-1,0 0 1,0 0 0,0 0-1,0-1 1,0 1 0,0 0-1,4-2 1,4-2 11,0 0 0,-1-1 0,1 0 0,-1-1 0,0 0 1,0 0-1,-1-1 0,15-14 0,3-8 22,24-34 0,-44 55-6,34-55-113,-29 44 75,19-25-1,-27 40-45,-1 1 0,1-1 0,1 1 1,-1 0-1,0 0 0,1 0 0,-1 1 0,1-1 0,0 1 0,0 0 0,0 0 0,0 0 0,0 1 0,0-1 0,1 1 0,-1 0 0,0 0 0,1 1 1,-1-1-1,1 1 0,-1 0 0,1 0 0,-1 1 0,1-1 0,-1 1 0,0 0 0,1 0 0,7 3 0,9 5-27,35 18-1,-19-8 55,-5 0 36,-31-19 416,-6-4-149,2 1-317,0 0 0,0 0 0,-1 1 0,1-1 0,-1 1 0,1-1 0,-1 1 0,0 0 0,0 0 0,-7-1 0,5 0-32,-1 1 0,1 1 0,-1-1 0,0 1 0,0 0 0,-11 1 0,11 1-5,0 0 1,0 0-1,0 1 0,0 0 1,1 0-1,-1 1 1,1 0-1,0 0 1,0 1-1,0-1 1,0 1-1,1 0 1,-10 10-1,-1-1-21,1 2-1,1-1 1,-17 24 0,27-32 84,0 0 0,1 0 0,0 0 0,0 0 0,0 1 0,1-1 0,0 1 0,0-1 0,0 1 0,1 0 0,0 0 0,0 0 0,1-1 0,0 9 0,1-13 26,-1 1 0,1-1 0,-1 1 0,1 0 1,0-1-1,0 1 0,0-1 0,0 1 1,0-1-1,2 3 0,-2-4-21,0 0-1,-1 0 1,1 0-1,0-1 1,0 1-1,0 0 1,0 0-1,-1-1 1,1 1-1,0-1 1,0 1 0,0-1-1,1 1 1,-1-1-1,0 1 1,0-1-1,0 0 1,0 0-1,0 0 1,0 1-1,0-1 1,1 0 0,-1 0-1,0 0 1,0-1-1,0 1 1,2 0-1,6-5 53,0 1 1,0-1-1,0 0 0,0-1 0,-1 0 0,12-10 1,-10 7-61,125-112 283,-114 102-507,-15 13-67,-4 7-328,-3 2 598,0 1-1,0 0 1,1 0-1,-1 0 1,1 0 0,0 0-1,0 0 1,1 0 0,-1 0-1,1 0 1,0 0 0,0 0-1,0 0 1,0 0-1,1 0 1,-1-1 0,1 1-1,0-1 1,0 1 0,1-1-1,-1 0 1,4 4 0,-1-3 25,0-1 1,0 0 0,1 0 0,-1-1-1,1 1 1,0-1 0,0-1-1,0 1 1,0-1 0,10 2 0,-6-3 36,-1 0 0,0 0 0,1-1 0,-1 0 0,0-1 0,15-4 1,-11 2-4,-1-1 1,0 0 0,0-1-1,0 0 1,-1-1 0,0 0 0,0-1-1,0 0 1,-1-1 0,12-13 0,10-18 36,49-76 0,13-50 120,-15 26-234,70-137-445,-145 269 423,-3 7 26,-1 0 0,1 0 0,-1 0 0,1 0-1,-1 0 1,1 0 0,-1 0 0,0 0-1,1 0 1,-1 0 0,0-1 0,0 1 0,0 0-1,0 0 1,0 0 0,0 0 0,0 0-1,0 0 1,-1-2 0,1 3 21,0 0 0,0-1-1,0 1 1,0 0 0,0 0 0,0 0 0,0 0 0,0 0-1,0 0 1,0 0 0,0 0 0,0 0 0,0 0 0,0 0 0,0 0-1,0-1 1,0 1 0,0 0 0,0 0 0,0 0 0,-1 0-1,1 0 1,0 0 0,0 0 0,0 0 0,0 0 0,0 0-1,0 0 1,0 0 0,0 0 0,0 0 0,0 0 0,0 0 0,-1 0-1,1 0 1,0 0 0,0 0 0,0 0 0,0 0 0,0 0-1,0 0 1,0 0 0,0 0 0,0 0 0,0 0 0,0 0-1,-1 0 1,1 0 0,0 0 0,0 1 0,0-1 0,0 0 0,0 0-1,0 0 1,0 0 0,0 0 0,0 0 0,0 0 0,-5 3-31,-1 1 1,1-1 0,1 1 0,-1 0 0,1 0 0,-1 0-1,-4 7 1,-2 4-61,-14 22 0,8-5 58,0 0 1,3 1-1,0 0 0,-9 39 1,6-3-35,-10 76-1,17-36 226,9-93-103,2 0 1,0 1-1,0-1 0,7 25 1,-7-37-7,0 1 1,1-1-1,0 0 1,0 1-1,0-1 0,0 0 1,0 0-1,1 0 1,5 6-1,-6-8-20,0 0 0,1 0-1,-1-1 1,0 1 0,1-1-1,-1 1 1,1-1 0,-1 0 0,1 0-1,0 0 1,-1 0 0,1 0 0,0-1-1,0 1 1,0-1 0,5 0 0,9 0 42,0-2 1,0 0 0,0-1-1,21-7 1,64-25-102,-98 34 18,20-11-10,-20 9-13,0 1 0,0 0 0,0 0 0,0 1 0,0-1 0,8-1 0,-12 3 26,1 0 1,-1 0-1,1 0 0,-1 0 1,1 0-1,-1 0 1,1 0-1,-1 0 0,1 0 1,-1 0-1,1 1 1,-1-1-1,1 0 0,-1 0 1,1 0-1,-1 1 1,0-1-1,1 0 0,-1 0 1,1 1-1,-1-1 1,0 1-1,1-1 0,-1 0 1,0 1-1,1 0 0,4 15-211,-5 18 48,-1-28 198,1 1 1,0-1 0,0 1-1,0 0 1,1-1 0,0 1 0,0-1-1,3 8 1,-3-12-9,0 0-1,0 0 1,0 1 0,0-1-1,0 0 1,0 0 0,1 0-1,-1 0 1,1 0 0,0-1-1,-1 1 1,1 0 0,0-1-1,0 1 1,0-1 0,0 0 0,0 0-1,0 0 1,1 0 0,-1 0-1,0 0 1,0 0 0,1-1-1,-1 1 1,5 0 0,-2-1 9,1 0 1,0-1-1,-1 1 1,1-1-1,0 0 1,-1-1-1,7-2 1,39-17 74,-27 10-96,-14 7-33,99-47 586,-95 44-558,0-2 0,0 0 0,-1-1 0,0 0 0,14-15 0,-26 25-24,0-1 1,-1 0-1,1 0 0,0 1 0,0-1 0,-1 0 0,1 0 0,0 0 1,-1 0-1,1 0 0,-1 0 0,1 0 0,-1 0 0,1 0 1,-1 0-1,1-2 0,-2 3 12,1-1 1,-1 1-1,1 0 0,0 0 0,-1-1 1,1 1-1,-1 0 0,1 0 1,-1 0-1,1 0 0,0 0 1,-1 0-1,1 0 0,-1 0 1,1 0-1,-1 0 0,1 0 0,-1 0 1,1 0-1,-1 0 0,1 0 1,0 0-1,-1 0 0,1 0 1,-1 1-1,0-1 0,-4 2-17,-1 0 0,0 1 0,1-1 0,-1 1 0,-5 4 0,-3 4-9,0 0 1,1 1-1,0 1 1,-15 20-1,27-32 49,0 0 0,0 1-1,1-1 1,-1 0 0,0 0-1,1 0 1,0 1 0,-1-1-1,1 0 1,0 1 0,-1-1-1,1 0 1,0 1 0,0-1-1,0 0 1,0 1 0,0-1-1,0 0 1,1 1 0,-1-1-1,0 0 1,1 1 0,-1-1-1,1 0 1,-1 0 0,1 1-1,0-1 1,-1 0 0,1 0 0,0 0-1,0 0 1,0 0 0,0 0-1,0 0 1,0 0 0,2 1-1,0 0 24,1 1 0,0-1 0,0 0 0,0-1 0,0 1 0,0-1 0,0 0 0,0 0-1,0 0 1,6 1 0,5-2 172,1 1 0,-1-2 0,1 0 0,27-7 0,-35 7-168,0-2 0,0 1 1,0-1-1,0-1 0,-1 1 0,1-1 1,-1 0-1,0-1 0,0 0 1,8-8-1,-13 11-46,0 0 1,0 0 0,-1 0-1,1 0 1,-1 0-1,1 0 1,-1-1-1,0 1 1,0 0 0,0-1-1,0 1 1,0-1-1,0 1 1,-1-1-1,1 0 1,-1 1 0,0-1-1,0 1 1,0-1-1,0 0 1,0 1 0,-1-1-1,1 1 1,-2-4-1,1 3-19,0 0 0,-1 0 1,1 0-1,-1 0 0,0 1 0,0-1 0,0 1 0,0-1 0,0 1 0,0-1 0,-1 1 0,0 0 1,1 0-1,-1 0 0,0 1 0,0-1 0,0 1 0,0-1 0,-4 0 0,-6-2-23,1 1 0,-1 0-1,-1 1 1,1 0 0,0 1-1,0 0 1,-1 1 0,1 1-1,0 0 1,-21 5 0,19-3-1,12-3 84,0 0 1,-1 0-1,1 1 1,0 0-1,0 0 0,0 0 1,0 0-1,0 0 1,-3 2-1,17-3 365,295-44 0,-293 43-439,4-1-111,31 0-1,-43 2 118,0 1-1,-1-1 1,1 1-1,0 0 0,0 0 1,-1 1-1,1 0 1,0-1-1,-1 1 1,8 6-1,-10-7 36,0 1 0,0-1 0,0 1 1,0 0-1,-1 0 0,1 0 0,-1 0 0,1 0 0,-1 0 1,0 1-1,0-1 0,0 0 0,0 0 0,0 1 0,-1-1 1,1 1-1,-1-1 0,1 1 0,-1 3 0,0 5-1,-1-1 0,0 0-1,-3 16 1,1-10 3,1-9 176,0 1 481,3-8-640,-1 1-1,0-1 1,0 0-1,0 0 0,1 0 1,-1 0-1,0 0 1,0 0-1,0 1 1,1-1-1,-1 0 0,0 0 1,0 0-1,1 0 1,-1 0-1,0 0 1,0 0-1,1 0 0,-1 0 1,0 0-1,0 0 1,0 0-1,1 0 1,-1-1-1,0 1 1,0 0-1,1 0 0,-1 0 1,0 0-1,0 0 1,0 0-1,1 0 1,-1-1-1,0 1 0,0 0 1,19-10 102,-1 0-1,28-23 1,-27 19-148,40-23 0,-47 31 52,0 0-27,1 0-1,17-6 1,-26 11-39,1 0 0,-1 0 0,1 0 0,-1 1 0,1 0 0,0-1 0,-1 1 0,1 1 0,-1-1 0,1 1 0,5 1 0,0 2-17,1 0 0,-1 0 0,0 1 0,-1 0 1,1 1-1,-1 0 0,0 0 0,0 1 0,11 12 1,6 0 248,-23-17-257,1 1-1,-1-1 1,1 1-1,-1-1 1,0 1-1,0 0 0,0 0 1,0 0-1,4 8 1,-7-11 54,1 0-145,-1 1 0,0-1 0,0 0 0,1 1 0,-1-1 0,0 0 0,0 1 0,0-1 0,0 1 0,0-1 0,0 1-1,1-1 1,-1 0 0,0 1 0,0-1 0,0 1 0,0-1 0,0 1 0,-1-1 0,1 0 0,0 1 0,0-1 0,0 1 0,0-1 0,0 0 0,0 1 0,-1-1 0,1 1 0,-1 7-2203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0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53 8384,'-17'-8'3808,"26"20"-3328,-4-9 1184,3 5-1024,10 1 800,4 2-833,14-2-255,4 2-224,10-3-32,-5 4-64,-8-7-1855,-1 2 991,-14-7-2752,-4 5 2016,-23-14-5600</inkml:trace>
  <inkml:trace contextRef="#ctx0" brushRef="#br0" timeOffset="1">14 17 7808,'-14'-17'3520,"41"17"-3040,-9 0 1408,4 0-1120,36 0 960,10 0-993,32 0 193,3 8-576,8-8-192,-11 4-96,8-4-64,-13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75 953 3392,'2'-7'919,"2"7"55,-4 0-863,0 1 1,0-1-1,1 0 0,-1 0 1,0 0-1,1 0 1,-1 0-1,0 0 0,1 0 1,-1 0-1,0 0 1,0 0-1,1 0 0,-1 0 1,0 0-1,1 0 1,-1 0-1,0-1 0,1 1 1,-1 0-1,0 0 1,0 0-1,1 0 0,-1-1 1,0 1-1,4-5 2579,1 0-723,-9 13-933,-42 85 271,24-44-909,17-40-227,1 1 1,1 0 0,0 0-1,0 1 1,-1 12 0,3-19-69,0-1 1,1 0 0,0 1 0,0-1 0,0 1 0,0-1 0,0 0 0,1 1 0,0-1-1,-1 0 1,1 0 0,1 1 0,-1-1 0,0 0 0,1 0 0,-1 0 0,1 0-1,0 0 1,0-1 0,3 5 0,-3-6-43,0-1-1,-1 1 1,1 0-1,0 0 1,-1-1-1,1 1 1,0-1-1,-1 1 1,1-1-1,0 0 1,0 0-1,0 0 1,-1 0-1,1 0 1,0 0-1,0 0 1,0-1-1,-1 1 1,1 0-1,0-1 1,1 0-1,8-3 84,-1-1 0,13-6 0,-14 5-68,26-11 23,28-15-18,77-51 1,-132 77-77,1-1 1,-1 1-1,1-2 1,-2 1-1,11-12 1,-3 3-263,-11 14-43,-6 12 31,1-9 260,-3 10-44,0-1 0,0 1 1,1-1-1,-4 20 0,7-27 70,-1 0 0,1-1 0,0 1 0,0 0 1,0 0-1,1 0 0,-1-1 0,1 1 0,-1 0 0,1 0 0,0-1 0,0 1 0,0 0 0,0-1 0,1 1 0,-1-1 0,1 1 0,-1-1 0,1 0 0,0 0 0,0 0 1,0 0-1,0 0 0,0 0 0,4 2 0,-2-1 67,1-1-1,0 1 1,0-1 0,0 0 0,0 0 0,0-1 0,0 1 0,1-1-1,-1 0 1,0-1 0,1 1 0,-1-1 0,1 0 0,-1-1 0,0 1-1,11-3 1,-8 1-16,-1-1-1,1 0 1,-1 0-1,0-1 1,0 1-1,0-2 1,0 1-1,-1-1 1,1 0-1,10-11 1,-11 10-42,-1-1 1,0 1 0,-1-1 0,1 0 0,-1 0-1,6-14 1,-8 16-64,0 0 1,-1-1-1,0 1 0,0 0 0,0 0 0,0-1 1,-1 1-1,0 0 0,0-1 0,0 1 1,-1 0-1,-1-6 0,2 3-76,0 7 93,0 0 1,0 0 0,0 0-1,0 0 1,0 0-1,0 0 1,0 0-1,-1 0 1,1 0-1,0 0 1,-1 0-1,1 0 1,0 0-1,-1 1 1,0-3-1,10 1-11,0 1 0,0 0-1,11 0 1,-6 1-143,286-29 571,-287 28-392,19-1-51,-30 2 34,-1 0 1,0 0 0,0 0 0,0 0 0,1 0 0,-1 0 0,0 1 0,0-1 0,0 1 0,0-1 0,1 1-1,-1-1 1,0 1 0,0 0 0,0-1 0,0 1 0,0 0 0,0 0 0,-1 0 0,2 1 0,-2 0 1,0 0 1,0 0-1,0 0 1,-1 0 0,1 0-1,-1 0 1,1 0-1,-1 0 1,0 0 0,0 0-1,0-1 1,0 1-1,-2 3 1,2-4-11,-19 29 45,-6 11-64,24-38 59,0 0 0,1 1 1,-1-1-1,1 1 1,0 0-1,0 0 0,0-1 1,1 1-1,-1 4 1,1-6-8,0 0-1,0-1 1,0 1 0,0-1 0,1 1 0,-1-1 0,0 1 0,1-1-1,-1 1 1,1-1 0,0 0 0,-1 1 0,1-1 0,0 0 0,0 1 0,0-1-1,0 0 1,2 2 0,-1-1 28,1-1 0,-1 1-1,0-1 1,1 0 0,-1 0-1,0 0 1,1 0 0,-1 0-1,1-1 1,3 1 0,2 0 90,1 0 0,0-1 1,-1-1-1,1 1 0,14-4 1,-12 1-71,0 0 0,-1 0 0,1-1 0,-1 0 0,1-1 0,-1-1 0,13-9 0,-10 6-38,-1-2 0,0 1-1,-1-1 1,0-1 0,9-14 0,57-85 77,-16 21-137,105-117 92,-52 73-14,-88 99-71,-2 0-1,23-43 0,-36 56-368,-8 15 83,-7 10-157,-3 8 362,-2-1 0,-13 15-1,-7 6 70,-9 14-10,3 1 1,1 2 0,3 1-1,1 1 1,-34 83 0,55-109 15,-39 103 94,39-98 85,1 0 1,-6 42-1,13-64-69,0-4-22,1 1-1,-1-1 1,1 1-1,0 0 0,1 4 1,-1-7-31,0 0 0,0-1-1,0 1 1,1 0 0,-1 0 0,0-1 0,1 1-1,-1 0 1,0-1 0,1 1 0,-1 0 0,1-1 0,-1 1-1,1 0 1,-1-1 0,1 1 0,0-1 0,-1 1 0,1-1-1,-1 0 1,1 1 0,0-1 0,0 0 0,-1 1-1,1-1 1,0 0 0,0 0 0,-1 1 0,3-1 0,0 0 19,1 0 0,0 0 0,-1 0 0,1-1 0,-1 1 0,1-1 0,-1 0 1,1 0-1,-1 0 0,1-1 0,-1 1 0,6-4 0,5-4 86,20-16 0,-33 24-121,40-33 74,0-1-1,46-54 1,86-138-115,-45 55 150,49-76-175,-41 52-727,-141 210 531,-9 21 1,-83 132 174,-17 32 152,-25 90-4,103-214 210,-77 121 1,53-98 1277,60-98-1546,0 0 1,0 0-1,0 0 1,0 0-1,0 0 1,0 0-1,0 0 1,0 0-1,0 0 1,0 0-1,0 0 1,0 0-1,0 0 1,0 0-1,-1 0 1,1 1-1,0-1 1,0 0-1,0 0 1,0 0 0,0 0-1,0 0 1,0 0-1,0 0 1,0 0-1,0 0 1,0 0-1,0 0 1,0 0-1,0 0 1,0 0-1,0 1 1,0-1-1,0 0 1,0 0-1,0 0 1,0 0-1,0 0 1,0 0-1,0 0 1,0 0-1,0 0 1,0 0-1,0 0 1,0 0-1,0 0 1,0 0-1,0 0 1,1 1-1,-1-1 1,0 0-1,0 0 1,0 0-1,0 0 1,0 0-1,0 0 1,0 0-1,0 0 1,0 0-1,0 0 1,0 0-1,0 0 1,0 0-1,0 0 1,0 0-1,1 0 1,-1 0-1,0 0 1,7-3 264,13-12-36,0-6-190,0-2 0,24-35 1,10-12-310,-53 68 231,0 0 1,1 1 0,0-1 0,-1 1 0,1-1 0,0 1 0,0 0 0,-1-1 0,1 1-1,0 0 1,3-1 0,-4 2 21,0 0-1,0 0 1,-1 0 0,1 0-1,0 0 1,0 0-1,0 0 1,-1 1-1,1-1 1,0 0-1,0 0 1,-1 0 0,1 1-1,0-1 1,0 1-1,-1-1 1,1 0-1,0 1 1,-1-1 0,1 1-1,-1-1 1,1 1-1,-1 0 1,1-1-1,-1 1 1,1 0 0,-1-1-1,1 1 1,-1 0-1,0-1 1,1 1-1,-1 1 1,4 7-106,-1-1 1,-1 1-1,3 17 1,4 12 97,-1-16 106,-3-4-26,12 21-1,-15-34-44,1 0 0,0 0 0,0-1 0,0 1 0,1-1 0,-1 0 0,1 0 0,7 6 0,-2-4 209,-5-2-530,0-1 1,0 0-1,1 0 1,-1 0-1,10 3 1,-12-5-13,-1-1 0,0 0-1,0 0 1,0 0 0,0 1 0,0-1 0,1 0 0,-1 0 0,0-1 0,0 1 0,0 0-1,0 0 1,2-1 0,-2 0-315,0 1 1,1-1-1,-1 0 0,0 0 0,0 1 0,0-1 0,0 0 0,1 0 0,-1-1 1,0 1-1,-1 0 0,2-2 0,4-10-4322,3 0 1679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311 140 7712,'-18'-9'3520,"36"14"-3072,1-5 608,2 4-672,29-4 1120,8 8-864,15 0 192,-6 4-481,1-4-159,-10 0-96,-5-4 0,-8 4-64,-8-5-32,-1 2 32</inkml:trace>
  <inkml:trace contextRef="#ctx0" brushRef="#br0" timeOffset="1">32 17 5216,'-26'-17'2368,"21"17"-2048,10 0-1568,8 8 608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53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11 132 10144,'-10'-2'3463,"16"4"-508,21 4-376,-12-6-1948,0 0 1,0-1-1,0 0 1,18-5-1,60-18 445,-47 11-915,251-60-1670,-242 55-8875,-38 17 7350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1031 2496,'0'0'36,"0"0"0,0 0 0,0 0 0,-1 0 0,1 0 0,0 0 0,0 0 1,0 0-1,0 0 0,-1 1 0,1-1 0,0 0 0,0 0 0,0 0 0,0 0 0,-1 0 0,1 0 0,0 1 0,0-1 0,0 0 1,0 0-1,0 0 0,0 0 0,0 0 0,0 1 0,0-1 0,-1 0 0,1 0 0,0 0 0,0 1 0,0-1 0,0 0 0,0 0 1,0 0-1,0 0 0,0 1 0,2 10 894,5 10 1461,-6-20-2149,0 1 1,0-1 0,0 1 0,-1-1-1,2 0 1,-1 1 0,0-1-1,0 0 1,0 0 0,0 0-1,1 0 1,-1 0 0,1 0-1,-1 0 1,0 0 0,1-1 0,-1 1-1,1-1 1,0 1 0,-1-1-1,3 1 1,-2-1-106,1 0 0,-1 0 0,0 0-1,0 0 1,0-1 0,0 1 0,1-1 0,-1 1 0,0-1-1,0 0 1,0 0 0,0 0 0,0 0 0,-1 0 0,1 0 0,0-1-1,1-1 1,4-3 108,-1-1 1,-1 0-1,7-10 0,4-5 12,-9 12-112,0-1 1,10-21-1,0 1 106,-17 40-741,-33 134 248,18-84 281,-44 213 212,8-39 677,46-211-219,-1 0 0,0 0 1,-12 23-1,14-40 288,3-9-358,2-10-259,20-72-167,40-143 50,-45 177-241,3 1 1,35-65 0,66-92-194,-15 56-36,-84 125 114,2 0-1,1 2 1,33-27-1,-54 49 48,0 1 0,1 0 0,-1 0 0,1 0 0,-1 0 0,5-1 0,-7 3 28,0-1 0,0 1 0,1 0 0,-1-1 1,0 1-1,0 0 0,0 0 0,0 0 0,1 0 0,-1 0 1,0 0-1,0 0 0,0 0 0,1 0 0,-1 1 0,0-1 1,0 0-1,0 1 0,0-1 0,0 1 0,0 0 1,0-1-1,0 1 0,2 1 0,0 2-9,0 1 1,-1 0-1,1 1 0,-1-1 1,0 0-1,0 1 0,-1-1 1,2 9-1,-1 4 19,0 1 0,-1 0 0,-1-1-1,-1 1 1,-1 0 0,0-1 0,-2 1 0,0-1 0,0 0-1,-2 0 1,0 0 0,-2-1 0,1 0 0,-2 0 0,0-1 0,-12 15-1,16-24 49,-1-1 0,1 0 0,-1-1 0,0 1 0,0-1 0,-12 7 0,8-5 59,-2 1 33,0 0-1,0 0 1,-1-2-1,0 0 1,-14 5 0,21-9-83,0 0 0,0-1 0,-1 0 0,1 0 0,0 0 0,-1-1 0,1 0 1,-1 0-1,1-1 0,0 1 0,-1-1 0,1-1 0,-10-2 0,16 4-48,-38-17 181,35 16-160,-1-1 0,0-1 0,1 1-1,0 0 1,-1-1 0,1 0-1,0 0 1,-3-4 0,5 7-36,1-1 1,0 1-1,-1 0 0,1-1 0,0 1 1,0-1-1,-1 1 0,1 0 1,0-1-1,0 1 0,0-1 0,-1 1 1,1-1-1,0 1 0,0-1 1,0 1-1,0-1 0,0 1 1,0-1-1,0 1 0,0-1 0,0 1 1,0-1-1,0 1 0,1-1 1,-1 1-1,0-1 0,0 0 0,1 1-7,0-1-1,-1 1 1,1-1-1,0 0 0,0 1 1,-1 0-1,1-1 0,0 1 1,0-1-1,0 1 1,0 0-1,0 0 0,0 0 1,1-1-1,4 1-36,1-1 0,0 1 0,9 1-1,254 7-10,-216-9 142,0-2-1,0-2 1,0-2-1,74-21 1,-93 19-4,93-30 102,-107 31-98,0 0 0,0-1 1,34-23-1,-35 17-24,-19 14-57,0 0 1,-1 0-1,1 1 0,0-1 1,0 0-1,-1 0 0,1 0 0,-1 0 1,1 0-1,-1-1 0,1 1 0,-1 0 1,1 0-1,-1 0 0,0-2 0,0 3 0,0-1-1,0 1 0,0-1 0,0 1 0,0 0 1,-1-1-1,1 1 0,0 0 0,0-1 0,0 1 1,-1 0-1,1 0 0,0-1 0,0 1 1,-1 0-1,1 0 0,0-1 0,-1 1 0,1 0 1,0 0-1,-1 0 0,1-1 0,0 1 1,-1 0-1,1 0 0,0 0 0,-1 0 0,1 0 1,0 0-1,-1 0 0,1 0 0,-1 0 0,1 0 1,0 0-1,-1 0 0,1 0 0,0 0 1,-1 0-1,1 0 0,-1 1 0,-22 5-244,-3 5 190,0 0 1,1 2-1,-38 26 0,47-27 49,2 0 0,-1 1 0,2 1-1,0 0 1,-15 21 0,27-33 28,0 0 1,-1 0-1,1-1 0,0 1 0,0 0 1,0 0-1,0 1 0,1-1 0,-1 0 1,1 0-1,-1 0 0,1 0 0,0 1 1,0 3-1,0-5 4,0 1 0,0-1 0,1 0 1,-1 0-1,1 0 0,-1 1 0,1-1 0,-1 0 1,1 0-1,0 0 0,0 0 0,0 0 0,-1 0 0,1 0 1,0 0-1,0 0 0,0 0 0,0-1 0,0 1 1,1 0-1,-1-1 0,0 1 0,0-1 0,0 1 1,1-1-1,-1 1 0,0-1 0,2 0 0,5 2 67,1-1 0,-1 0-1,1-1 1,-1 0 0,1 0 0,-1-1-1,1 0 1,10-3 0,-3-1 55,0 0 0,1 0 0,16-10 0,-25 11-130,-1-1-1,1 0 1,-1-1 0,0 1 0,0-1 0,-1-1-1,1 1 1,-2-1 0,1 0 0,-1-1-1,0 1 1,0-1 0,-1 0 0,0 0 0,0-1-1,-1 1 1,0-1 0,-1 0 0,0 1-1,0-1 1,-1 0 0,0 0 0,-1-17 0,0 21-49,-1 1-1,0 0 1,1 0 0,-2 0 0,1-1 0,0 1 0,-1 0 0,0 0 0,0 1 0,0-1 0,-4-5 0,5 8 15,0 0 1,0 0 0,0-1-1,0 1 1,0 0-1,-1 0 1,1 0 0,0 0-1,-1 1 1,1-1-1,-1 0 1,1 0-1,-1 1 1,1-1 0,-1 1-1,1 0 1,-1-1-1,1 1 1,-1 0 0,0 0-1,1 0 1,-1 0-1,0 0 1,1 0-1,-1 0 1,1 1 0,-1-1-1,0 0 1,1 1-1,-3 1 1,3-2 10,0 1 1,0-1 0,1 1-1,-1 0 1,0-1-1,1 1 1,-1 0-1,0 0 1,1-1-1,-1 1 1,1 0-1,-1 0 1,1 0-1,0 0 1,-1 0-1,1 0 1,0 0-1,0 0 1,-1 0-1,1-1 1,0 1-1,0 0 1,0 0-1,0 0 1,0 0-1,1 2 1,-1-1 13,0 0 1,1 0 0,-1 0-1,1 1 1,-1-1-1,1 0 1,0 0-1,0 0 1,0 0-1,2 3 1,1-1 15,1 0-1,-1-1 1,1 1 0,-1-1-1,1 0 1,0 0 0,0-1 0,1 1-1,-1-1 1,0 0 0,1-1-1,-1 1 1,1-1 0,-1 0-1,1-1 1,10 1 0,-4-1 43,-1-1 1,0 0-1,1 0 1,-1-1-1,0-1 1,1 0-1,12-5 1,-12 3-13,-1-1 0,0 0 0,0-1 0,-1-1 0,17-13 0,40-49 27,-49 50-97,207-202 172,-206 205-135,12-9 40,-2-2 1,53-62-1,-64 64-47,-1-1 0,-1-1 0,-2 0 0,13-33 0,-8 9-159,18-81 1,-35 124 54,0-1 1,0 1 0,-1 0 0,-1-1-1,1 1 1,-2-11 0,1 19 87,0 1 1,0 0-1,0 0 0,0 0 1,0-1-1,0 1 1,0 0-1,0 0 0,0 0 1,0 0-1,0-1 1,0 1-1,0 0 0,0 0 1,0 0-1,0 0 0,-1-1 1,1 1-1,0 0 1,0 0-1,0 0 0,0 0 1,0-1-1,0 1 1,0 0-1,-1 0 0,1 0 1,0 0-1,0 0 0,0 0 1,0 0-1,-1 0 1,1 0-1,0-1 0,0 1 1,0 0-1,0 0 1,-1 0-1,1 0 0,-7 6-202,-9 20-32,16-26 242,-185 306-304,158-262 300,2 0 0,1 2 0,-25 71 0,29-62 64,3 1 0,3 1 0,-12 88 0,24-131-30,1-1 1,1 1 0,0 0 0,1 0 0,0 0 0,5 19-1,-5-27-17,1-1 0,0 0 0,0 0 0,0 1 0,1-2 0,-1 1 0,1 0 0,1-1 0,-1 1 0,0-1 0,1 0 0,0 0 0,0 0 0,0 0 0,1-1 0,-1 0-1,1 0 1,-1 0 0,7 2 0,-1-1 82,-1-2-1,1 1 0,0-2 1,0 1-1,0-1 0,0-1 1,0 1-1,17-3 0,-13 1-36,-1 1-4,-1-2 1,0 1 0,0-1-1,1-1 1,-2 0-1,1-1 1,0 0-1,-1-1 1,1 0-1,16-12 1,-15 8-54,-1 0 0,-1-1-1,1-1 1,-1 0 0,-1 0 0,0-1 0,-1-1 0,11-17 0,-11 13-19,0-1 0,-1 0 0,-1 0-1,0 0 1,-2-1 0,0 0 0,-1 0 0,-1 0 0,2-30 0,-5 48-20,0-1 0,0 1 0,0-1 0,-1 1 0,1 0 0,0-1 0,0 1 0,-1-1 1,1 1-1,-1 0 0,1-1 0,-1 1 0,0 0 0,1 0 0,-1-1 0,-1 0 0,1 2 30,1-1-1,-1 1 0,0 0 1,0-1-1,1 1 0,-1 0 1,0 0-1,0 0 0,1 0 1,-1-1-1,0 1 0,0 0 1,1 0-1,-1 1 0,0-1 1,0 0-1,1 0 1,-1 0-1,0 0 0,0 1 1,1-1-1,-1 0 0,0 1 1,1-1-1,-1 0 0,0 1 1,1-1-1,-1 1 0,1-1 1,-1 1-1,1-1 0,-1 1 1,0 0-1,-5 5-31,0 1 0,0-1 1,1 1-1,0 0 0,1 0 0,-6 10 0,-20 50-40,23-49 76,1-3 1,1 1 0,0-1 0,1 1 0,-2 19 0,5-26 24,0 0 1,1 0-1,0 0 0,0 0 0,1 0 1,0 0-1,1 0 0,5 17 0,-6-24 6,0 1 0,0 0 0,0-1 0,1 0 0,-1 1 0,1-1 0,-1 0 0,1 1 0,0-1 0,0 0 0,0-1 0,0 1 0,0 0 0,1 0 0,-1-1 0,0 1 0,1-1 0,-1 0 0,1 0 0,0 0 0,-1 0-1,1 0 1,0-1 0,-1 1 0,1-1 0,0 1 0,0-1 0,-1 0 0,1 0 0,0 0 0,0-1 0,0 1 0,-1-1 0,1 0 0,4-1 0,5-4 30,-1-1 1,1 0 0,19-17-1,-12 9-52,187-134-59,-203 146-3,1 1-1,0 0 1,0 0 0,0 0-1,7-3 1,-10 5 44,-1 0 0,1 0 0,0 0 0,-1 0 0,1 0 0,0 0 0,-1 0 0,1 0 0,0 0 0,-1 0 0,1 0-1,0 0 1,-1 0 0,1 0 0,-1 1 0,1-1 0,0 0 0,-1 1 0,1-1 0,-1 0 0,1 1 0,-1-1 0,1 1 0,-1-1 0,1 0 0,-1 1 0,1-1 0,-1 1 0,0 0 0,1-1 0,-1 1 0,0-1 0,1 1 0,-1-1 0,0 1 0,0 0 0,1-1 0,-1 1 0,0 0 0,0-1 0,0 1 0,0 0 0,0 0 0,0 4 7,0-1 0,0 0 0,0 1-1,-1-1 1,1 0 0,-1 1 0,0-1 0,0 0 0,-1 0 0,1 0 0,-5 7 0,-3 7 68,-17 21 0,3-4-102,20-29 30,-4 6 132,-15 21 0,19-26 476,8-6-229,12-6-93,3-6-221,33-22 0,-6 3 32,-11 6-101,-22 15-61,-1 0 0,1 1 0,29-13 0,-41 21 44,0-1-1,0 0 1,-1 1 0,1-1 0,0 1 0,0 0 0,0 0 0,0-1 0,0 1 0,0 0 0,-1 1 0,1-1 0,0 0 0,0 1 0,3 0 0,-4 0 18,0 0-1,0 0 1,0-1 0,0 1-1,0 0 1,0 0 0,0 1-1,-1-1 1,1 0 0,0 0 0,-1 0-1,1 0 1,-1 1 0,1-1-1,-1 0 1,0 0 0,1 1-1,-1-1 1,0 0 0,0 1 0,0-1-1,0 0 1,0 3 0,0 7 12,-1 0 8,1 0 0,1 0-1,0-1 1,4 20-1,-4-28 9,-1 1 0,1-1 0,0 0 0,0 1 0,0-1 0,1 0 0,-1 0 0,0 0 0,1 0 0,-1 0 0,1 0 0,0 0 0,0 0 0,0 0 0,0-1 0,0 1-1,0-1 1,0 0 0,0 1 0,1-1 0,-1 0 0,0 0 0,1-1 0,-1 1 0,5 0 0,-3-1 22,0 0 1,-1 0-1,1-1 1,-1 0-1,1 0 1,-1 0-1,1 0 0,-1 0 1,0-1-1,1 1 1,-1-1-1,0 0 1,5-4-1,-4 3-12,6-3 11,-1-1 0,0 0 0,-1-1 0,16-17 0,22-38-3,-43 60-32,54-88-41,-6 8 32,63-73 345,6-9-362,-94 125-115,-1-2 1,21-51-1,-38 75-119,10-32 1,-20 49-113,-3 5 240,-5 8 9,-150 195-316,144-184 435,1 1 0,1 1-1,1 0 1,-11 29 0,7-7 83,-15 70 0,32-117-80,-7 32-8,-5 42 0,11-65 47,1 0 0,0 1 0,0-1 0,1 0 0,0 0 0,0 0 0,1-1 0,0 1 0,7 17 0,-8-24-3,0 0 0,1 1 0,-1-1 0,0 0 0,1 0 0,0 0 0,-1 0 0,1 0 1,0 0-1,0-1 0,0 1 0,0-1 0,0 1 0,0-1 0,1 0 0,-1 0 0,0 0 1,3 1-1,-1-1-5,0 0 1,0-1-1,0 0 1,0 1 0,1-1-1,-1-1 1,0 1-1,0-1 1,0 1-1,5-3 1,5-1-1,-1-2 1,1 0-1,-2 0 0,1-1 1,17-13-1,38-37 138,-6 5-269,-62 51 78,1 1 0,0-1 0,0 0 0,0 1 0,0-1 0,0 1 0,0-1 0,0 1 0,0-1 0,0 1 0,0 0 0,0-1 0,0 1 0,0 0 0,0 0 0,0 0 0,2 0 0,-2 0 8,-1 0 1,0 0-1,1 1 0,-1-1 0,1 0 1,-1 1-1,0-1 0,1 1 0,-1-1 1,0 0-1,0 1 0,1-1 0,-1 1 0,0-1 1,0 1-1,0-1 0,1 1 0,-1-1 1,0 1-1,0-1 0,0 1 0,0-1 1,0 1-1,0-1 0,0 1 0,0 5-58,-1 1 0,0-1 0,0 0 0,-3 7 0,-1 6 76,0 0 0,2-1 0,0 2 1,-1 20-1,4-38 11,0 0 1,0 1-1,1-1 1,-1 0-1,0 0 0,1 0 1,-1 1-1,1-1 1,0 0-1,0 0 0,0 0 1,0 0-1,0 0 1,0 0-1,0 0 0,1-1 1,-1 1-1,1 0 0,-1-1 1,1 1-1,0-1 1,-1 1-1,1-1 0,3 2 1,-2-2 8,0 0 0,1 1 0,-1-1 0,0-1 0,1 1 1,-1 0-1,1-1 0,-1 0 0,1 0 0,-1 0 0,1 0 0,-1 0 0,1-1 0,4 0 1,9-5 8,-1-1 0,1 0 0,-2-2 0,1 1 0,-1-2 0,18-13 0,-9 6-78,167-129 152,-183 139-169,-8 5-47,-17 12-83,-4 6 147,2 2 0,0-1-1,1 2 1,0 1 0,-24 37-1,33-44 121,-10 21 0,17-30-58,0-1 1,1 1 0,-1 0 0,1 0-1,0 0 1,0 0 0,0 0 0,1 0 0,-1 1-1,1-1 1,0 5 0,0-8-4,0-1 0,1 1 0,-1-1 0,0 1 1,0-1-1,0 1 0,0-1 0,1 1 0,-1-1 0,0 1 0,0-1 1,1 1-1,-1-1 0,0 0 0,1 1 0,-1-1 0,1 0 0,-1 1 0,0-1 1,1 0-1,-1 1 0,1-1 0,-1 0 0,1 0 0,-1 1 0,1-1 0,-1 0 1,1 0-1,-1 0 0,1 0 0,0 0 0,1 0 31,0 0-1,1 0 1,-1 0-1,0-1 1,0 1-1,0-1 1,1 1-1,1-2 1,5-2 93,1-1 1,14-9 0,73-57-28,-11 6-632,-86 65 491,0 0 1,1-1-1,-1 1 1,1 0-1,-1-1 1,1 1-1,-1 0 1,1 0-1,-1-1 1,1 1 0,-1 0-1,1 0 1,-1 0-1,1 0 1,-1 0-1,1 0 1,-1 0-1,1 0 1,0 0-1,-1 0 22,0 0 0,0 0 0,0 0-1,1 1 1,-1-1 0,0 0 0,0 0-1,0 1 1,0-1 0,0 0 0,0 0-1,1 1 1,-1-1 0,0 0-1,0 0 1,0 1 0,0-1 0,0 0-1,0 1 1,0-1 0,0 0 0,0 0-1,0 1 1,-1-1 0,1 0-1,-7 22-13,6-20-5,-1 4 29,0-1-1,0 1 1,0 0-1,1 0 0,0-1 1,0 1-1,0 7 1,1-11 13,1 0 1,-1 0-1,0 0 1,0 0-1,1 0 1,0 0-1,-1 0 1,1 1-1,0-2 1,0 1-1,0 0 1,0 0 0,0 0-1,0 0 1,1-1-1,-1 1 1,1 0-1,-1-1 1,1 0-1,-1 1 1,1-1-1,0 0 1,3 2-1,-1-1 7,0-1 0,0 0 0,1 0 0,-1 0 0,0 0 0,1 0 0,-1-1-1,0 0 1,1 0 0,-1 0 0,8-2 0,3-1 79,1 0 0,15-6 0,-19 5-63,0-1 1,-1 0-1,1-1 1,-1 0-1,0 0 1,-1-1-1,0-1 1,0 0 0,0 0-1,-1-1 1,0-1-1,12-16 1,72-118 136,-16 23-9,102-122-518,-166 226 118,0-1-1,13-25 0,-26 43 227,0 0-1,0 0 1,0 1-1,0-1 0,-1 0 1,1 0-1,0 0 1,0 0-1,0 0 1,0 0-1,0 0 0,0 0 1,0 0-1,0 0 1,0 0-1,0 0 1,-1 0-1,1 0 1,0 0-1,0 0 0,0 0 1,0 0-1,0 0 1,0 0-1,0 0 1,0-1-1,0 1 0,0 0 1,-1 0-1,1 0 1,0 0-1,0 0 1,0 0-1,0 0 1,0 0-1,0 0 0,0 0 1,0 0-1,0 0 1,0 0-1,0-1 1,0 1-1,0 0 0,0 0 1,0 0-1,0 0 1,0 0-1,0 0 1,0 0-1,0 0 1,0 0-1,0-1 0,0 1 1,-10 7-106,-8 8 83,0 0 0,2 2 0,0 0 0,1 0 0,1 2 0,-23 38 0,23-32 51,1 2 0,1 0 1,2 0-1,1 1 0,-8 34 0,-1 51-22,10-59-197,-16 58 0,19-94-1867,4-11-214,-1 0 0,-6 14 0,8-21 2123,0 0 0,0 1 0,0-1 0,0 0 0,-1 1 0,1-1-1,0 0 1,0 1 0,0-1 0,0 0 0,-1 0 0,1 1 0,0-1 0,0 0 0,0 0 0,-1 1 0,1-1 0,0 0 0,0 0 0,-1 0 0,1 0 0,0 1 0,-1-1 0,1 0 0,0 0 0,0 0-1,-1 0 1,1 0 0,0 0 0,-1 0 0,1 0 0,0 0 0,-1 0 0,1 0 0,0 0 0,-1 0 0,1 0 0,0 0 0,-1 0 0,1 0 0,0 0 0,-1 0 0,1-1 0,-1 1 0,-1-1-776,-7-2-2192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20 5728,'-31'-13'2592,"26"10"-2240,0-1 704,10 8-320,0-4-608,-2 0-832,7 0 416,-2 0-4896</inkml:trace>
  <inkml:trace contextRef="#ctx0" brushRef="#br0" timeOffset="1">0 103 8064,'17'-8'3648,"56"13"-3168,-28-5 1504,3 0-1184,47 0 384,9 0-705,13 0-223,-9 8-160,-5-1-96,-17 1 32,-9-3 32,-11 2-32,-11 1-1983,-10 0 1055,-19 1-4224,-4 2 2880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57 7552,'-10'-37'3424,"33"42"-2976,-4-2-96,7 2-288,32-5 1952,10 0-1120,54-5 128,-1 2-608,40-5-129,-13 0-191,20-1-1311,-20 9 639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22 412 3712,'-16'0'1221,"16"0"-1195,0 0 0,0 0 0,-1 0 0,1 0 0,0 0 0,0 0 0,-1 0 0,1 1 0,0-1 0,0 0 0,-1 0 0,1 0 0,0 0 0,0 0 0,0 0 0,-1 0 0,1 1 0,0-1 0,0 0 0,0 0 0,0 0 0,-1 1 0,1-1 0,0 0 0,0 0 0,0 0 0,0 1 0,0-1 0,0 0 0,-1 0-1,1 1 1,0-1 0,0 0 0,0 0 0,0 1 0,0-1 0,0 0 0,0 0 0,0 1 0,0-1 0,0 0 0,0 1 0,4 8 1572,0-6-1196,-1-1 0,1 0 1,-1 0-1,1 0 0,0 0 0,0 0 1,0-1-1,0 0 0,0 1 1,0-1-1,4 0 0,8 0 699,25 0-1,-27-1-571,24-2 280,-1-1 0,0-2 1,57-15-1,-85 18-758,0 0 0,0 0 0,-1-1 0,0 0-1,1-1 1,-1 1 0,-1-2 0,1 1 0,0-1 0,-1 0 0,0-1 0,8-8-1,-6 5-19,-2 0 0,1-1 0,-1 0 0,-1-1-1,0 0 1,0 0 0,-1 0 0,4-14 0,-4 11-47,-2-1 0,0 0 0,0 0 0,-2 0 0,0 0 0,0 0 0,-4-28 0,3 42 11,0-3-19,-1 1 0,1 0 0,-1-1 0,0 1 1,0 0-1,-2-4 0,2 6 15,1 0 0,-1 1 1,1-1-1,-1 0 0,1 1 0,-1-1 0,1 1 0,-1-1 0,0 1 1,1-1-1,-1 1 0,0-1 0,0 1 0,1 0 0,-1-1 0,0 1 1,0 0-1,0-1 0,1 1 0,-1 0 0,0 0 0,0 0 0,0 0 1,1 0-1,-1 0 0,0 0 0,0 0 0,0 0 0,0 1 0,1-1 0,-1 0 1,-1 1-1,-3 1-55,1 0-1,-1 0 1,1 1 0,0 0 0,0-1-1,0 1 1,-5 5 0,-25 29-171,29-32 221,-22 25 78,1 1 0,-38 59 0,60-82 28,0 0 1,0 0-1,0 0 0,1 1 1,1-1-1,-1 1 0,1 0 1,1 0-1,0-1 0,-1 15 1,3-18 8,-1 0 1,0-1 0,1 1-1,0 0 1,0-1 0,1 1 0,-1-1-1,1 1 1,0-1 0,0 0-1,0 0 1,1 0 0,-1 0 0,1 0-1,0 0 1,0-1 0,0 0-1,1 1 1,-1-1 0,1 0 0,5 3-1,-3-3 16,0 1 0,1-1 0,-1-1-1,1 1 1,0-1 0,0 0 0,0 0-1,0-1 1,0 0 0,0 0 0,0-1-1,0 0 1,0 0 0,1-1 0,-1 0-1,14-3 1,4-4-55,1-1-1,-1-1 1,30-17-1,-5 2-110,122-70 294,-56 29-282,-111 62-63,16-7-226,-20 11 313,0 0 1,0-1-1,0 1 1,-1 0-1,1 0 1,0 0-1,0 0 0,0 0 1,0 0-1,-1 0 1,1 0-1,0 0 1,0 0-1,0 0 1,-1 1-1,1-1 0,0 0 1,0 0-1,-1 1 1,1-1-1,0 1 1,1 0-1,-2 0 6,1 0-1,-1 0 1,0 0-1,1 0 1,-1 0 0,0 0-1,0 0 1,0 0-1,0 0 1,0 0-1,0 0 1,0 0 0,0 0-1,0 0 1,0 0-1,-1 0 1,1 0 0,0 0-1,-1-1 1,1 1-1,-1 0 1,0 1 0,-12 22-47,-4-1 14,-2-1 1,-38 35-1,-8 10 1076,64-66-1022,1-1 0,0 0-1,0 0 1,0 0 0,0 0-1,0 0 1,0 0 0,0 0-1,0 1 1,0-1 0,0 0-1,0 0 1,0 0 0,0 0-1,0 0 1,0 0 0,0 1-1,0-1 1,0 0 0,1 0-1,-1 0 1,0 0 0,0 0-1,0 0 1,0 0 0,0 0-1,0 1 1,0-1 0,0 0-1,0 0 1,0 0 0,0 0-1,1 0 1,-1 0 0,0 0-1,0 0 1,0 0-1,0 0 1,0 0 0,0 0-1,0 0 1,1 0 0,-1 0-1,0 0 1,0 0 0,0 0-1,0 0 1,0 0 0,0 0-1,1 0 1,-1 0 0,7 1 102,3-3 13,0-1 0,0 0-1,0 0 1,17-9 0,-3 2-21,15-7-72,0-1 0,-1-1 0,65-47 0,-91 58-102,-4 1-23,0 1 1,1 1-1,0-1 1,0 1-1,14-5 1,-22 10 77,0-1 1,-1 1-1,1 0 1,0 0-1,0-1 1,-1 1-1,1 0 1,0 0-1,0 0 1,-1 0-1,1 0 1,0 0 0,0 0-1,-1 0 1,1 1-1,0-1 1,0 0-1,-1 0 1,1 0-1,0 1 1,-1-1-1,1 0 1,0 1-1,-1-1 1,1 1 0,0 0-1,0 0-3,0 0 0,-1 0 0,1 1 0,0-1 0,-1 0 0,1 1 0,-1-1 0,0 0 0,0 1 0,1-1-1,-1 0 1,0 1 0,0 1 0,-1 4-17,1 0 0,-1 1 0,-1-1 0,-2 9 0,0-2 58,0 0 1,1 0 0,1 0-1,0 0 1,1 15-1,1-28-8,0 0 0,0 1 1,0-1-1,0 0 0,0 0 0,1 1 0,-1-1 0,1 0 0,-1 0 0,0 1 0,1-1 0,0 0 1,-1 0-1,1 0 0,0 0 0,0 0 0,-1 0 0,1 0 0,0 0 0,0 0 0,0 0 0,0 0 1,0-1-1,0 1 0,1 0 0,-1-1 0,0 1 0,0-1 0,0 1 0,1-1 0,-1 0 0,0 1 1,0-1-1,1 0 0,-1 0 0,0 0 0,1 0 0,1 0 0,7-1 72,-1 1 1,0-2-1,0 1 0,12-5 0,-14 4-54,130-38 386,-107 29-370,1-2-1,39-23 1,-51 25-53,0-1 1,-1-1-1,0 0 1,-1-1 0,-1-1-1,0-1 1,-1-1-1,-1 0 1,16-24-1,-16 17-36,-1-1 0,-1-1 0,9-27 0,-19 48-44,-1-1-1,0 1 0,0 0 1,0-1-1,-1 1 0,1-1 1,-2-9-1,1 15 68,0-1 0,0 1 0,0-1 0,0 1 0,0-1 0,0 1 0,0-1 0,0 1 0,0-1 0,0 1 0,0-1 0,0 1 0,-1-1 0,1 1 0,0-1 0,0 1 0,0-1 0,-1 1 0,1 0 0,0-1 0,-1 1 0,1-1 0,0 1 0,-1 0 0,1-1-1,-1 1 1,1 0 0,0 0 0,-1-1 0,1 1 0,-1 0 0,1 0 0,-1 0 0,1 0 0,-1-1 0,1 1 0,-1 0 0,1 0 0,-1 0 0,1 0 0,-1 0 0,1 0 0,-1 0 0,0 1 0,-2 0-16,-1 0 0,1 0 0,0 1 0,0 0 0,0-1 0,-4 5 0,-20 16-53,1 2 0,-43 50 0,36-36 56,24-29 27,-18 21 53,-22 31-1,42-51-42,1-1 0,0 1 0,1 0 0,0 0 0,0 1 0,1-1 0,1 1 1,-4 15-1,7-22-3,-1-1 0,1 0 0,0 0 0,0 0 0,0 1 0,1-1 0,-1 0 0,1 0 0,-1 0 0,1 1 0,0-1 0,0 0 0,1 0 0,-1 0 0,1-1 0,-1 1 0,1 0 0,0 0 0,0-1 0,0 0 0,4 4 0,-2-2 35,0-1-1,1 0 1,-1 0 0,1-1-1,-1 0 1,1 1 0,0-2-1,0 1 1,0 0-1,0-1 1,0 0 0,10 1-1,8-2 122,0 0 1,-1-2-1,1 0 0,28-8 1,-26 4-142,-1-2 0,0 0 1,-1-2-1,0 0 0,0-2 1,-1 0-1,30-23 0,71-44 110,-80 52-324,-41 26 171,18-10-252,-19 10 239,0 1-1,0-1 1,0 1-1,0 0 0,0-1 1,0 1-1,0 0 1,0 0-1,0-1 1,0 1-1,0 0 1,0 0-1,0 0 0,3 1 1,-4-1 13,0 0 1,1 1-1,-1-1 1,1 0-1,-1 1 0,0-1 1,1 1-1,-1-1 1,0 0-1,0 1 1,1-1-1,-1 1 0,0-1 1,0 1-1,0-1 1,0 1-1,1-1 1,-1 1-1,0-1 1,0 1-1,0-1 0,0 1 1,0 0-1,-1 0 1,-1 15 22,2-14-24,-3 14 9,0-1-37,1-1 0,0 26 1,2-36 62,0 0 1,1 0-1,-1 1 1,1-1-1,0 0 1,0 0-1,1 0 0,-1 0 1,1-1-1,0 1 1,0 0-1,0-1 1,0 1-1,4 4 1,0-3 41,1 1 1,-1-1-1,1 0 1,0-1-1,0 0 1,1 0-1,-1 0 1,1-1-1,0 0 1,0-1-1,0 0 1,0 0-1,1 0 1,12 0-1,7-1 96,0 0-1,54-7 0,-62 3-103,-1-1-1,0 0 1,0-2-1,-1 0 1,1-1-1,-2-1 1,1-1 0,-1 0-1,28-21 1,-25 15-35,0-2 1,-1-1-1,0 0 1,-2-1 0,0-1-1,23-36 1,-36 50-44,-1-1 0,1 0 0,3-10 0,-6 15 9,-1 0-1,1 0 1,-1 1-1,1-1 1,-1 0-1,0 0 1,0 1-1,0-1 1,0 0-1,0 0 1,0 0-1,0 1 1,0-1-1,-1 0 1,1 0-1,-1 1 1,1-1-1,-1 0 1,-1-1 0,2 2 7,-1 1 1,1-1 0,-1 1 0,1-1 0,-1 1 0,1-1-1,-1 1 1,1-1 0,-1 1 0,0 0 0,1-1 0,-1 1-1,1 0 1,-1-1 0,0 1 0,1 0 0,-1 0 0,0 0-1,0 0 1,1 0 0,-1 0 0,0 0 0,1 0 0,-1 0 0,-1 0-1,-16 7-223,17-6 214,-16 10-93,0 0-1,1 2 1,1 0-1,0 0 1,-16 20 0,1-2 78,9-11 22,0 1 0,1 1 0,2 1 0,-21 31 0,36-47 43,-1 0 1,1 0-1,1 0 1,-1 0-1,1 0 1,0 1-1,1-1 1,-2 14-1,3-18 1,0 1 0,0-1 0,0 0 0,0 0 0,1 1 0,-1-1 0,1 0 0,0 0 0,0 0 0,0 0 0,0 0 0,1 0 0,-1 0 0,1 0 0,0 0 0,-1-1 0,1 1 0,1-1 0,-1 1 0,0-1 0,0 0 0,6 4 0,-7-6-1,0 1 0,0 0 1,1-1-1,-1 1 1,1-1-1,-1 1 1,0-1-1,1 0 1,-1 0-1,1 0 1,-1 1-1,1-1 1,-1 0-1,1-1 1,-1 1-1,1 0 0,0-1 1,2 0 11,0 0 0,-1-1 0,0 1 0,1-1 0,-1 0 0,5-3 0,4-5 34,-1 0 0,16-19 0,-20 22-35,10-13-50,-2 0 0,0-1 1,-2 0-1,0-2 1,16-39-1,-26 57 33,5-18-507,-8 23 479,0 0-1,0 0 1,0 0 0,0 0 0,0 0 0,0 0 0,0 0 0,0 0 0,0 0 0,0 0-1,0 0 1,0 0 0,-1 0 0,1 0 0,0 0 0,0 0 0,0 0 0,0 0 0,0 0-1,0 0 1,0 0 0,0 0 0,0 0 0,0 0 0,0 0 0,0-1 0,0 1-1,0 0 1,0 0 0,0 0 0,0 0 0,0 0 0,0 0 0,0 0 0,0 0 0,0 0-1,0 0 1,0 0 0,0 0 0,0 0 0,0 0 0,0 0 0,0-1 0,0 1 0,0 0-1,0 0 1,0 0 0,0 0 0,0 0 0,0 0 0,0 0 0,0 0 0,0 0 0,0 0-1,0 0 1,0 0 0,0 0 0,0 0 0,0 0 0,0 0 0,0 0 0,0 0 0,0-1-1,1 1 1,-1 0 0,-8 11-524,0 2 467,1 1 0,0 0 0,2 0 0,-6 16 0,-12 61 39,19-77 55,-38 187-5,-50 180-45,61-301 138,30-78-121,-1 3 58,0 0 0,0 0 1,-1-1-1,-4 7 0,5-10-21,1 1 0,0-1 1,0 0-1,0 0 0,-1 0 1,1 0-1,-1 0 0,1 0 1,-1 0-1,1 0 0,-1-1 1,1 1-1,-1 0 1,1-1-1,-1 0 0,0 1 1,1-1-1,-1 0 0,-2 0 1,0 0 4,-1-1 1,1 0 0,0-1 0,-1 1 0,1-1 0,0 0 0,0 0-1,0 0 1,1 0 0,-1-1 0,0 1 0,1-1 0,-1 0 0,-2-4-1,-4-2-16,1-2-1,0 1 1,-10-15 0,14 15-22,-1 1 0,2-1 1,-1 0-1,1 0 0,1-1 1,0 1-1,0-1 0,1 0 1,1 1-1,0-1 0,0 0 1,1 0-1,0 0 0,1 0 1,0 0-1,1 0 0,0 1 1,1-1-1,7-19 0,-4 18-22,-1 0 0,2 1 0,0 0 0,0 0 0,1 1 0,0 0 0,1 0 0,0 0 0,1 2 0,-1-1 0,2 1 0,-1 0 0,1 1 0,16-8 1,227-85-32,7-4 168,-254 101-111,24-11 53,0-1 1,55-37-1,-77 46-55,-2 0 1,1-1 0,0 0-1,-1 0 1,-1-1-1,1 0 1,-1 0 0,-1-1-1,1 1 1,-1-1 0,-1 0-1,0-1 1,0 1 0,3-14-1,-6 19-8,7-38-122,-8 40 101,0 0 0,0 0 0,0-1 1,0 1-1,0 0 0,0 0 1,0-1-1,-1 1 0,1 0 0,-1 0 1,0 0-1,0 0 0,0 0 1,0 0-1,-2-3 0,3 4 10,-1 0 0,0 1-1,0 0 1,0-1 0,0 1-1,0 0 1,1-1 0,-1 1-1,0 0 1,0 0 0,0 0 0,0 0-1,0 0 1,0 0 0,0 0-1,0 0 1,0 0 0,0 0-1,0 0 1,0 1 0,1-1 0,-1 0-1,0 1 1,0-1 0,0 0-1,0 1 1,1-1 0,-1 1-1,-1 1 1,-24 18-222,25-19 235,-10 9-13,0 0 0,1 1 0,0 0 0,1 1 0,-12 17 0,19-25 38,0 0 1,0 1-1,0-1 1,1 0-1,-1 1 1,1-1-1,0 1 1,0-1 0,1 1-1,-1 0 1,1 0-1,0-1 1,1 1-1,-1 0 1,1-1-1,-1 1 1,1-1-1,1 1 1,-1-1-1,1 1 1,3 5 0,6 10 151,1 0 1,2-1 0,20 23-1,-32-39-113,1 0 0,-1-1 0,1 0 0,0 1 0,-1-1 0,1 0 0,0-1 0,1 1 0,-1 0 0,0-1 0,0 0 0,1 1 0,4 0 0,-3-2 3,0 1 1,1-1-1,-1 0 0,0 0 1,1 0-1,-1-1 1,0 1-1,6-3 0,7-3 4,0 0-1,0-2 0,31-18 1,-37 20-134,-1 0 357,0-1 0,10-9-1,-3-2-1475,-17 17 651,0 0 1,0 0-1,-1 0 1,1-1 0,0 1-1,-1 0 1,1 0 0,-1-1-1,0 1 1,1 0-1,-1-1 1,0-1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3552,'0'-1'115,"0"0"0,0 0-1,0 0 1,0 0 0,0 0 0,0 0 0,1 0-1,-1 0 1,0 0 0,1 0 0,-1 1 0,0-1 0,1 0-1,-1 0 1,1 0 0,0 1 0,-1-1 0,1 0 0,0 0-1,-1 1 1,1-1 0,0 1 0,0-1 0,0 0-1,-1 1 1,1 0 0,0-1 0,2 0 0,8-6 4945,-3 9-1061,-3 13-4394,-9 0-2054,4-13 2001,-1-1-1,1 0 1,0 0-1,-1 1 1,1-1-1,0 0 1,-1 0-1,1 1 1,0-1-1,0 0 1,0 1-1,1-1 0,-1 0 1,0 1-1,0-1 1,1 0-1,-1 2 1,5 2-448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6 2496,'0'-1'25,"0"1"0,0 0 0,0 0 0,0 0 0,0-1 0,0 1 0,0 0 0,0 0 0,0 0 0,0-1 0,0 1 0,0 0 0,0 0 0,0 0 0,0-1 0,1 1-1,-1 0 1,0 0 0,0 0 0,0 0 0,0-1 0,0 1 0,0 0 0,1 0 0,-1 0 0,0 0 0,0 0 0,0 0 0,0 0 0,1-1 0,-1 1 0,0 0 0,0 0 0,0 0 0,0 0 0,1 0 0,-1 0 0,0 0 0,0 0 0,0 0 0,1 0 0,-1 0 0,0 0 0,0 0 0,0 0 0,1 0 0,-1 0 0,0 0 0,0 0 0,1 1 0,-1-1 97,0 0 0,1 0 0,-1 0 1,1 1-1,-1-1 0,0 0 1,1 1-1,-1-1 0,0 0 0,1 1 1,-1-1-1,0 0 0,1 1 0,-1-1 1,0 0-1,0 1 0,0-1 1,1 1-1,-1-1 0,0 1 0,0-1 1,0 1-1,0-1 0,0 1 0,3 16 1753,-3-14-1605,1 0 1,-1 0-1,1 0 1,-1 0-1,0 0 1,0 0 0,0 0-1,-1 4 1,-1 0 191,-1 0 1,0 1-1,0-1 0,-6 8 1,-5 12 542,-13 40 589,3-5-204,-51 93-1,45-106-1101,-2-2 0,-2-2 0,-2 0 0,-64 59 0,71-75-161,14-15 126,-1 1 0,-16 11-1,23-20-17,-9 7 203,17-13-384,1 1 0,-1-1 0,0 1 1,0-1-1,1 0 0,-1 0 0,0 1 0,0-1 0,1 0 0,-1 0 0,0 0 0,0 0 0,0 0 0,1 0 1,-1 0-1,0 0 0,0 0 0,0 0 0,0-1 0,0 1-23,1 0-1,-1-1 1,1 1-1,-1 0 1,1-1 0,-1 1-1,1-1 1,0 1 0,-1-1-1,1 1 1,0 0-1,-1-1 1,1 1 0,0-1-1,-1 0 1,1 1-1,0-1 1,0 1 0,0-1-1,0 1 1,0-1 0,-1 0-1,1 1 1,0-1-1,0 1 1,0-1 0,0 1-1,1-1 1,-1 0-1,6-21 246,-5 21-249,15-36 319,28-46 1,-25 51-245,-18 29-97,20-37 284,3 1 1,0 1-1,45-51 1,-50 68-28,2 2 1,35-27-1,-42 35-170,1 2 0,0 0 0,1 1-1,0 1 1,24-9 0,14 2-150,1 2-1,1 3 0,0 2 1,62 0-1,-105 6-444,72 3-1849,-73-1-195,-1 1 0,22 6 0,4 7-2087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24 1984,'0'0'58,"0"0"0,0 0-1,-1 0 1,1 0 0,0 0 0,0 0 0,0 0-1,-1 0 1,1 0 0,0 0 0,0 0 0,0 0-1,0 0 1,-1 0 0,1 0 0,0 0 0,0 0 0,0 0-1,-1-1 1,1 1 0,0 0 0,0 0 0,0 0-1,0 0 1,0 0 0,0-1 0,-1 1 0,1 0-1,0 0 1,0-1 0,0-7 2847,0-1-413,0 9-2416,0-1 1,0 1 0,0 0 0,0 0 0,0 0-1,0 0 1,0 0 0,0 0 0,0 0-1,1-1 1,-1 1 0,0 0 0,0 0 0,0 0-1,0 0 1,0 0 0,0 0 153,0-1-153,0 1 0,0 0 0,1 0-1,-1 0 1,0 0 0,0 0 0,0 0 0,0 0-1,0 0 1,0 0 0,0 0 0,1 0 0,-1 0-1,0 0 1,0 0 0,0 0 0,0 0-1,0 0 1,0 0 0,0 0 0,1 0 0,-1 0-1,0 0 1,0 0 0,0 0 0,0 0 0,0 0-1,1 1-13,-1-1-1,0 1 1,0-1 0,0 1-1,0-1 1,0 1 0,0-1-1,0 1 1,0-1-1,0 1 1,0-1 0,0 1-1,-1-1 1,1 1-1,0-1 1,0 1 0,0-1-1,-1 0 1,1 1-1,0-1 1,0 1 0,-1-1-1,0 1 1,1 0 232,-49 111 2147,40-92-2109,-11 35-1,18-49-579,0 0 0,1 0 0,0 0 0,1 0 0,-1 0 1,1 0-1,0 0 0,1 0 0,-1 0 0,1 0 0,2 7 0,5 7-1561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1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2816,'0'-1'69,"0"1"1,0-1-1,0 1 0,0-1 1,0 1-1,0-1 0,0 1 1,0-1-1,0 0 1,0 1-1,0-1 0,0 1 1,0-1-1,0 1 0,1-1 1,-1 1-1,0-1 0,0 1 1,1-1-1,-1 1 0,0-1 1,1 1-1,-1 0 1,1-1-1,-1 1 0,0-1 1,1 1-1,-1 0 0,1-1 1,20-10 1976,-7 3-920,32-33 3610,-46 41-4611,0-1-1,1 1 1,-1 0-1,0 0 1,1-1 0,-1 1-1,0 0 1,0-1 0,1 1-1,-1 0 1,0-1-1,0 1 1,1-1 0,-1 1-1,0 0 1,0-1 0,0 1-1,0-1 1,0 1-1,0-1 1,0 1 0,0 0-1,0-1 1,0 0-1,-2 2 807,-1 7-1175,-16 48 69,13-44 215,2 1-1,0 0 0,0 0 1,-2 20-1,5-23 147,0-1 0,1 1 0,0 0 0,1 0 0,0-1 0,4 16 0,-4-22-68,0 1 0,0-1 0,0 0-1,1 1 1,-1-1 0,1 0 0,0 0-1,0 0 1,1 0 0,-1 0 0,0 0 0,1-1-1,0 1 1,-1-1 0,1 0 0,0 0 0,0 0-1,0 0 1,1 0 0,4 1 0,-5-2-48,0 0 0,0-1 1,0 0-1,0 0 1,0 1-1,0-2 0,0 1 1,0 0-1,0-1 1,-1 1-1,1-1 0,0 0 1,0 0-1,0 0 1,2-2-1,7-2 120,-1-2 0,12-8 0,10-7-23,121-88 66,-127 89-264,-2-2 0,0 0 0,-1-2 0,32-43 0,-83 92-806,-98 115 565,120-134 376,-7 7-307,0 0-1,-14 21 1,23-29-632,0 1 1,0 1 0,1-1 0,-4 8-1,5-9-167,0-1 0,1 1 0,-1-1 0,1 1 0,-1 0 0,1-1 0,0 1 0,1 3 0,3 13-2635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2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27 3072,'0'-16'7008,"-4"29"-838,-5 22-5690,8-29-328,-1 0-1,1 0 1,-1 0-1,-6 10 0,7-13-84,0 1-1,0-1 0,0 0 1,1 1-1,-1 4 0,-4 15 299,-6 14-85,1 0 0,1 1 0,-3 41 0,2 117 520,10-171-604,0-1-1,2 1 1,1-1-1,1 1 1,12 43-1,-14-64-129,0 1-1,1-1 0,-1 0 0,1 1 0,0-1 1,0 0-1,0-1 0,0 1 0,1 0 0,-1-1 1,1 0-1,0 0 0,0 0 0,0 0 1,1-1-1,-1 0 0,1 0 0,-1 0 0,1 0 1,0 0-1,-1-1 0,9 1 0,8 1 144,-1-2 1,1 0-1,0-1 0,22-4 0,-30 3-120,10 0 22,1-2-1,0-1 1,-1-1 0,1-1-1,-1-1 1,-1 0 0,25-13-1,-39 15-91,1-1 0,-1 0 0,0 0 0,-1 0 0,0-1 0,0 0 0,11-15 0,-4 2 121,21-42 0,-17 25-79,-2-1 0,19-64 1,4-80-214,-33 146 96,2-72 0,-8 94-39,-1 1 0,0 0 0,0 0 1,-6-20-1,4 26-285,1 11-1767,0 17-4403,5-3 3782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16 190 3808,'-2'-2'391,"-11"-7"5708,13 288 5016,4-288-9425,-1-4-1554,1-24-1,0-1-16,6-120-163,-6 75 18,-4 77 42,0 0 0,1 1-1,0-1 1,0 0 0,1 1-1,-1-1 1,1 1-1,1-1 1,-1 1 0,1 0-1,5-8 1,-6 9-3,2 1 1,-1 0-1,0 0 0,1 0 0,-1 0 1,1 0-1,0 1 0,0 0 0,0-1 1,0 2-1,0-1 0,0 0 0,1 1 1,-1 0-1,6-1 0,13-2 52,-1 2-1,1 1 0,28 2 0,70 10-122,-108-10 19,95 19 199,-84-11 113,-14-2-1124,-6 2-3643,-4-9 4236,0 0 0,0 1-1,0-1 1,0 0-1,0 1 1,0-1 0,-1 1-1,1-1 1,0 0 0,0 1-1,0-1 1,-1 0-1,-1 2-2066,1-2 2067,1 1-1,0-1 1,-1 0-1,0 0 1,-1 1-1288,-2 3-1739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6:53.7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0 7296,'-2'9'758,"1"0"0,-1 1 1,1-1-1,1 1 0,1 12 1,-1 25 1277,-7 33-446,-3 0-1,-4-1 0,-36 120 0,25-128-720,-37 75-1,52-123-503,1-4 67,20-28 874,13-16-1226,26-51-17,4-6-520,-52 79 420,0 1 1,0 0 0,0 0-1,1 0 1,-1 0 0,3-2-1,-4 4 28,-1 0 0,1-1-1,-1 1 1,1 0 0,-1-1-1,1 1 1,-1 0 0,1 0 0,0 0-1,-1 0 1,1 0 0,-1 0-1,1-1 1,-1 1 0,1 0-1,0 1 1,-1-1 0,1 0-1,-1 0 1,1 0 0,0 0 0,-1 0-1,1 1 1,-1-1 0,1 0-1,-1 0 1,1 1 0,-1-1-1,1 0 1,-1 1 0,1-1-1,-1 1 1,1-1 0,-1 0 0,0 1-1,1-1 1,0 2 0,1 3 26,1 1 1,-1 0-1,1 0 1,-2 0-1,1 0 1,-1 0-1,0 0 1,0 0-1,0 8 1,-1 9 193,-2 25 0,0-24-70,-2 62 408,4-78-497,1 0 1,0 0-1,0 0 1,1 0-1,0 0 1,0-1-1,1 1 1,4 10 0,-5-16-37,-1 0 1,0 0 0,1 0 0,-1 0 0,1 0 0,-1 0 0,1 0 0,0-1 0,0 1 0,0-1-1,0 1 1,0-1 0,0 0 0,0 1 0,1-1 0,-1 0 0,0-1 0,1 1 0,-1 0 0,1-1-1,-1 1 1,5-1 0,2 0 21,-1 0-1,1-1 0,0 0 1,16-5-1,-19 4-31,34-10 163,0-1 0,55-29 0,-89 39-160,14-6 83,21-14-1,-35 20-75,-1-1-1,0 1 0,-1-1 1,1 0-1,-1-1 0,1 1 1,-1-1-1,5-8 0,-7 10-10,-1 0-1,0 1 1,0-1-1,0 0 1,0 0-1,0 0 1,0 0 0,-1 0-1,1-5 1,-1 6-24,0 1 1,0-1 0,0 1 0,0 0 0,-1-1-1,1 1 1,0 0 0,-1-1 0,1 1 0,-1 0-1,1-1 1,-1 1 0,0 0 0,0 0 0,1 0-1,-1-1 1,0 1 0,0 0 0,0 0 0,0 0-1,0 1 1,-2-2 0,1 1 2,0 0 1,0 0-1,0 1 1,0-1-1,0 1 1,-1 0-1,1-1 1,0 1-1,0 0 1,0 0-1,0 0 1,0 1-1,-1-1 1,1 0-1,0 1 1,0 0-1,-4 1 1,-2 1 21,-1 1 0,-12 8 0,18-10 21,0 0 1,0 0 0,0 0 0,0 0 0,1 1 0,-1 0 0,1-1 0,-1 1 0,1 0 0,0 0-1,0 0 1,0 0 0,1 1 0,-3 4 0,3-5 15,0 0-1,1 0 1,-1 0-1,1 0 1,0 0-1,0 1 1,0-1-1,0 0 1,1 0-1,-1 0 1,1 0-1,0 0 1,0 0-1,0 0 1,0 0-1,0 0 1,3 3 0,1 3 53,1-1 1,0 1 0,1-1-1,0 0 1,1-1 0,-1 1-1,1-1 1,12 7 0,-4-4-1,-1-1-1,2 0 1,-1-1 0,19 6 0,-27-11-79,0 0-1,0-1 1,0 0 0,1 0 0,-1-1 0,0 0 0,1 0-1,-1-1 1,1 0 0,-1-1 0,0 1 0,14-5-1,-6 1-852,0-2-1,19-10 1,6-6-3769,-9 6 1474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2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0 5984,'-30'7'1920,"29"-7"-1863,0 0 1,0 1-1,0-1 0,0 0 1,1 0-1,-1 1 1,0-1-1,0 1 1,0-1-1,0 1 1,1-1-1,-2 2 0,-113 86 5213,89-66-4910,1 1 1,2 1-1,0 2 0,1 0 1,-26 43-1,27-35-184,1 2-1,2 1 1,2 0-1,-14 46 0,26-68-92,1 1-1,0-1 1,0 1-1,2 0 0,0 0 1,1 0-1,0-1 1,1 1-1,1 0 0,1 0 1,0-1-1,1 1 1,0-1-1,2 0 0,0-1 1,0 1-1,1-1 1,1 0-1,14 19 0,-6-10 61,2-1-1,0 0 0,26 21 0,-33-32-627,1-2-1,25 15 0,-29-19-332,1-1 0,-1 0 0,1 0 0,0-1-1,14 3 1,19-1-2008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4064,'15'-3'1307,"-15"3"-1286,1 0 0,-1 0 0,1 0 0,-1 0 0,1 0 0,-1 0 0,1 1 0,-1-1 1,1 0-1,-1 0 0,0 0 0,1 0 0,-1 1 0,1-1 0,-1 0 0,1 0 0,-1 1 0,0-1 1,1 0-1,-1 1 0,0-1 0,1 0 0,-1 2 0,131 104 6651,-104-85-6165,-1 2 0,-1 1 0,0 1 0,-3 0 0,0 2 0,-1 1 0,-2 1 0,-1 0 0,-1 1 0,-1 1 0,-2 1 0,-1 0 0,13 53 0,-22-66-321,0 0 0,-1 1 0,-1-1 0,0 1 0,-2-1-1,0 1 1,-2 0 0,0-1 0,-1 1 0,-1-1 0,0 0-1,-8 19 1,-4 1 175,-40 70-1,-31 32 29,-42 46 275,43-85-1707,22-39-2722,40-38 960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132 163 4640,'0'-10'1072,"-1"7"-653,1-1 0,0 1 1,0 0-1,0 0 0,0 0 1,1-1-1,1-5 0,12-10 3186,-8 10-2033,0 0 0,6-11-1,-11 18-1346,0 0 0,0 0-1,0 0 1,0 0 0,-1 0-1,1-1 1,-1 1 0,1 0-1,-1 0 1,0-1-1,0 1 1,0 0 0,0 0-1,0-1 1,-2-3 0,2 5-193,-1 0 1,1-1 0,-1 1 0,0 0 0,0 0-1,0 0 1,0 0 0,0 0 0,0 0 0,0 0-1,0 0 1,0 0 0,0 0 0,0 1 0,-1-1-1,1 0 1,0 1 0,-1-1 0,1 1 0,0-1-1,-1 1 1,1 0 0,0 0 0,-1-1 0,1 1-1,-1 0 1,1 0 0,0 0 0,-3 1 0,-3 0 43,0 0 0,-1 0 0,1 1 1,-9 2-1,0 2 227,6-2-118,1-1 0,0 0 0,-1 0 0,0-1 0,-10 1 0,19-3-153,1 0 1,0 0-1,-1 0 0,1 0 0,0 0 0,-1 0 0,1 0 0,-1 0 0,1 0 0,0 0 1,-1 0-1,1 0 0,-1 0 0,1 0 0,0 0 0,-1 0 0,1 0 0,0 0 1,-1-1-1,1 1 0,-1 0 0,1 0 0,0-1 0,0 1 0,-1 0 0,1 0 0,0-1 1,-1 1-1,1 0 0,0-1 0,-1 1 0,2-1-74,-1 0-1,0 1 1,1-1-1,-1 0 1,0 1-1,1-1 1,-1 0-1,1 1 1,-1-1-1,1 1 1,-1-1-1,1 1 1,-1-1-1,2 0 1,26-15-4482,2 8 1409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4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51 1408,'0'-1'117,"0"1"-1,0-1 1,0 1 0,0-1 0,0 1-1,0-1 1,1 0 0,-1 1-1,0-1 1,0 1 0,0-1 0,0 1-1,1-1 1,-1 1 0,0-1 0,0 1-1,1 0 1,-1-1 0,0 1-1,1-1 1,-1 1 0,0 0 0,1-1-1,-1 1 1,2-1 0,-1 0 1226,-5 3 1119,-17 14-2214,13-9-122,1 1 0,0 1 0,1-1 1,-1 1-1,2 0 0,-6 10 0,-24 63 669,28-64-671,-98 272 1679,67-157-1353,9-28-47,16-61-176,-11 31 1493,21-70-648,2-9-416,1-9-331,8-25-170,1 0 0,22-53 0,-6 17-167,50-139-4,-53 157 3,47-107-194,-54 132 154,2 0 0,1 1 0,25-30 0,-41 56 44,1 0-1,1 1 0,-1-1 1,1 1-1,-1-1 0,8-4 1,-10 8 1,0-1 0,0 1 1,1-1-1,-1 1 0,0 0 0,0-1 1,1 1-1,-1 0 0,0 0 1,0 0-1,1 0 0,-1 0 1,0 0-1,1 0 0,-1 0 1,0 1-1,0-1 0,1 0 0,-1 1 1,0-1-1,0 1 0,0-1 1,1 1-1,-1 0 0,0-1 1,0 1-1,0 0 0,0 0 1,1 1-1,1 1 26,0 1 1,-1-1 0,1 0-1,-1 1 1,0-1 0,0 1-1,0 0 1,-1-1-1,3 9 1,7 40 23,-9-40-20,26 169 313,5 32 221,17-4-49,-21-87 177,-22-89-216,-3-22-126,-2-14-2443,-2-18-3353,0 19 5227,0-14-2066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4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77 5984,'-60'-5'5237,"80"2"-1143,-1 0-3623,202-29 730,-178 24-1111,-36 7-210,83-14-1049,-29 7-5713,-25 6 3096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47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0 918 3136,'0'0'1029,"5"-1"1312,7-15-389,-6 9-1429,14-26 680,28-37 218,29-17-386,-42 50-718,46-65 0,-57 63-63,-1-2 1,33-84-1,-31 62 12,62-192 1057,-86 247-1348,1-1 0,0-16 1,-2 25 14,0 0 0,0 0 0,0 0 0,-1 0 0,1 0 0,0 0 0,0 0 1,0 1-1,0-1 0,0 0 0,0 0 0,0 0 0,0 0 0,0 0 1,0 0-1,0 0 0,0 0 0,0 0 0,0 0 0,0 0 0,0 0 1,0 0-1,0 0 0,0 0 0,0 0 0,0 0 0,0 0 0,-1 0 0,1 0 1,0 0-1,0 0 0,0 0 0,0 0 0,0 0 0,0 0 0,0 0 1,0 0-1,0 0 0,0 0 0,0 0 0,0 0 0,0 0 0,0 0 1,0 0-1,0 0 0,0 0 0,0 0 0,-1 0 0,1 0 0,-5 10-83,-5 20 178,-6 46 191,4 1 1,3 0-1,3 1 0,6 85 0,1-142-158,0-1-1,2 1 1,10 36-1,-10-47 26,0 0-1,1 0 0,0-1 1,1 1-1,0-1 0,1 0 1,0-1-1,0 1 0,9 8 1,-13-15-101,1 0 0,-1 0 1,0 0-1,1-1 0,-1 1 1,1-1-1,-1 0 0,1 0 1,0 1-1,-1-2 0,1 1 1,0 0-1,0-1 0,0 1 1,-1-1-1,1 0 0,0 0 1,0 0-1,0 0 0,5-1 1,-3 0-688,0-1 1,0 1-1,0-1 0,0 0 1,0-1-1,0 1 0,-1-1 1,1 1-1,7-8 1,1 1-1308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4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47 233 6240,'-42'-12'2816,"37"7"-2464,10 2 1792,5 3-1248,12-9 576,5 6-896,27-8 96,10-3-384,7-9-32,-3 3-160,4-8 160,-9 5-160,13-6 191,-9 9-191,9 0-4959,-8 7 2655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1094 3072,'-6'3'804,"6"-1"163,12-4 1624,-6 0-2179,-1-1-1,0 0 0,1-1 0,-1 1 1,-1-1-1,8-7 0,4-3 118,118-108 1813,-104 96-2162,0-2 0,-2-1 0,39-50 0,-33 27-70,-3 0 0,35-85 0,32-93 82,-52 110-41,-41 102-187,0-1 1,-1 0 0,-1 0-1,2-34 1,-5 50-17,0-1 0,-1 1 0,1-1 0,-1 1 0,0-1 0,0 1 0,0 0 0,-3-6 0,4 8 30,-1 0 0,1 0 0,-1 1 0,1-1-1,-1 0 1,1 0 0,-1 1 0,1-1 0,-1 0 0,0 1 0,1-1 0,-1 1 0,0-1 0,0 1 0,1-1 0,-1 1 0,0-1-1,0 1 1,0 0 0,0-1 0,1 1 0,-1 0 0,0 0 0,0 0 0,0 0 0,0-1 0,0 1 0,0 1 0,0-1 0,0 0-1,1 0 1,-1 0 0,0 0 0,0 1 0,0-1 0,0 0 0,-1 1 0,-3 3 9,0-1 1,0 1-1,0 1 0,0-1 1,1 1-1,-1-1 1,1 1-1,-6 11 0,1-3 74,-6 9 99,1 2 0,1-1 0,2 2 0,-14 37 0,9-16-37,2 1 1,2 1 0,2 0-1,-5 75 1,13-90 8,1 0 0,3 1 0,8 60 0,-5-73 87,0 0 1,1 0-1,1 0 1,1-1-1,1 0 1,22 37-1,-29-54-118,-1 0 0,1-1 0,0 1 1,0 0-1,1-1 0,-1 0 0,0 1 0,1-1 0,-1 0 0,1 0 0,0 0 0,5 2 1,-6-4-41,0 1 1,1-1 0,-1 0 0,0 0 0,1 0 0,-1 0 0,0 0-1,0 0 1,1 0 0,-1-1 0,0 1 0,0-1 0,0 0-1,0 0 1,0 0 0,0 0 0,0 0 0,0 0 0,0 0 0,2-2-1,49-37 441,90-84-1,-109 89-480,-21 21-72,1 0 1,0 0-1,1 2 1,1 0-1,18-11 0,-30 21 15,0 0 0,-1 1 0,1-1 0,0 1 0,0 0 0,0 0 0,0 0 0,0 1 0,0 0-1,0 0 1,0 0 0,0 0 0,0 0 0,0 1 0,0-1 0,0 1 0,0 0 0,0 1 0,5 1-1,5 5 3,0-1-1,0 2 0,21 16 1,10 6 100,-37-26 16,9 4 185,-17-9-254,1 0 1,-1 0-1,0 0 1,0 1-1,0-1 0,0 0 1,1 0-1,-1 0 1,0 0-1,0 0 1,0 0-1,1 0 0,-1 0 1,0 0-1,0 0 1,0 0-1,1 0 1,-1 0-1,0 0 0,0 0 1,0 0-1,1-1 1,-1 1-1,0 0 1,0 0-1,0 0 0,0 0 1,1 0-1,-1 0 1,0 0-1,0-1 0,0 1 1,0 0-1,0 0 1,0 0-1,1 0 1,-1-1-1,0 1 0,0 0 1,0 0-1,0 0 1,0 0-1,0-1 1,0 1-1,0 0 0,0 0 1,0 0-1,0-1 1,0 1-1,0 0 1,0 0-1,0 0 0,0-1 1,0 1-1,0 0 1,0 0-1,0 0 0,0-1 1,0 1-1,-1 0 1,0-7 17,0 0 0,-1 0 0,0 0-1,0 0 1,0 1 0,-1-1 0,0 1 0,-1-1 0,1 1 0,-1 0 0,-1 1 0,1-1 0,-1 1 0,-8-8 0,8 8-92,-1 0 0,1 1 0,-1 0 1,-11-6-1,13 9 26,0-1 1,0 1-1,0 0 1,0 0 0,0 0-1,0 1 1,0 0-1,0 0 1,0 0-1,-7 1 1,0 0-24,0 2-1,0 0 0,0 0 1,1 1-1,0 0 1,0 1-1,0 0 1,0 0-1,-12 10 1,11-7-11,0 1 0,1 0 0,0 1 0,0 0 1,1 1-1,0 0 0,-8 14 0,15-22 81,0 1 1,0-1-1,0 1 0,0 0 1,1 0-1,0 0 0,0 0 1,0-1-1,0 2 0,0-1 1,1 0-1,0 0 0,0 0 1,0 0-1,0 0 0,1 0 1,-1 0-1,1 0 1,0 0-1,0 0 0,1 0 1,-1 0-1,1-1 0,0 1 1,0 0-1,0-1 0,0 0 1,6 7-1,-4-6 38,0-1-1,0 1 1,1-1 0,0 1 0,-1-1-1,1 0 1,0-1 0,0 1 0,0-1-1,1 0 1,-1-1 0,1 1 0,-1-1-1,1 0 1,-1 0 0,1-1 0,-1 0-1,1 0 1,0 0 0,8-1 0,-2-2 18,0 0 0,1-1 0,-1 0 0,-1-1 0,1 0 1,-1-1-1,0 0 0,0-1 0,0 0 0,-1 0 0,0-1 0,-1-1 1,0 0-1,0 0 0,-1-1 0,0 0 0,9-15 0,-6 8-90,-1-1 0,0 0 0,-2-1-1,0 0 1,9-37 0,-14 48-292,-2 16-268,-5 10 364,2-11 191,1 1 0,-1 0 1,2 0-1,-1 0 0,1 0 0,1 13 1,1-5-46,2 4 52,9 35 0,-11-50 56,-1 0-1,1-1 0,0 1 0,1-1 0,-1 1 1,1-1-1,0 0 0,0 0 0,0 0 1,0 0-1,1 0 0,5 4 0,-6-7 3,-1 1 0,1-1 0,0 0 0,-1 0 0,1 0 0,0 0 0,0-1 0,0 1 0,0-1 0,-1 1 0,1-1 0,0 0 0,0 0 0,0-1 0,0 1 0,5-2 0,4-1 75,0 0 0,18-9 0,-24 10-90,33-16 64,0-1 1,-1-2-1,-1-2 0,-1-1 0,43-37 0,-59 37 5,-17 21-197,-1-1 0,1 1-1,0-1 1,0 1 0,5-4 0,-8 7 97,1 0-1,-1 0 1,0 0-1,0 0 1,0 0-1,1 0 1,-1 0-1,0 0 1,0 1-1,0-1 1,0 0-1,1 0 1,-1 0-1,0 0 1,0 0-1,0 0 1,0 0-1,0 0 1,1 0-1,-1 1 1,0-1-1,0 0 1,0 0-1,0 0 1,0 0-1,0 1 1,1-1-1,-1 0 1,0 0-1,0 0 1,0 0-1,0 1 1,0-1-1,0 0 1,0 0-1,0 0 1,0 1-1,0-1 1,0 0-1,0 0 1,0 0-1,0 0 1,0 1-1,0-1 1,0 0-1,0 0 1,0 0-1,-1 1 0,1-1 1,0 14-185,-2-1 133,1 0-1,0 0 1,1 0 0,1 0 0,0 0 0,5 23-1,-5-34 79,0 1 1,0 0-1,1 0 0,-1-1 0,1 1 0,-1 0 0,1-1 0,0 0 0,0 1 0,0-1 0,0 0 0,1 0 0,-1 0 0,0 0 0,1-1 0,0 1 0,-1-1 0,1 1 1,0-1-1,0 0 0,4 1 0,1 0 83,-1 0 0,1-1 0,-1 0 0,1 0 0,0 0 0,0-1 0,10-2 0,-6 0-63,1 0 0,0-2 0,-1 0 0,0 0 0,16-9 0,61-35 208,-44 22-128,-5 1-72,0-2 1,-2-1 0,55-53-1,-87 73-122,-13 8-128,-17 10-124,-4 10 205,1 0-1,0 2 1,2 1-1,1 1 1,-39 50-1,54-63 105,1 2 1,-13 22-1,18-30 22,1 0 0,0 0 0,0 0-1,0 0 1,1 0 0,0 1 0,0-1 0,0 0 0,1 0 0,-1 1 0,2 5 0,-1-10 11,0 1 0,0-1 1,0 0-1,0 0 0,1 0 1,-1 0-1,0 1 0,1-1 0,-1 0 1,1 0-1,-1 0 0,1 0 1,0 0-1,-1 0 0,1 0 1,0 0-1,0 0 0,0-1 1,0 1-1,-1 0 0,1 0 0,2 0 1,-2 0 14,1-1 0,-1 0 0,1 0 0,-1 1 0,1-1 0,-1 0 0,1 0 1,-1 0-1,1 0 0,-1-1 0,1 1 0,-1 0 0,1-1 0,2 0 0,4-3 102,-1 1 0,1-1-1,-1-1 1,13-10-1,-9 6-78,0-1-1,-1 0 0,0-1 0,-1 0 0,0-1 1,12-19-1,-11 12-11,-1 0 0,-1 0 1,-1-1-1,6-20 0,-10 28-48,0 0-82,1 0 0,-2 0 0,2-19 0,-5 24-186,0 7-107,-4 13-14,-21 73-38,-5 19 326,-71 465-59,97-534 118,-12 90 17,-19 112 631,34-227-446,-1 0 0,0-1 0,-7 19 0,10-28-133,-1-1-1,1 1 1,0 0 0,0 0-1,-1-1 1,1 1 0,-1 0 0,1-1-1,-1 1 1,1 0 0,-1-1-1,1 1 1,-1 0 0,1-1-1,-1 1 1,1-1 0,-1 0-1,0 1 1,0-1 0,1 1-1,-2-1 1,1 0 10,0-1 1,-1 1-1,1-1 0,0 1 1,0-1-1,0 0 0,0 1 1,0-1-1,0 0 0,0 0 1,0 0-1,0 0 0,0 0 0,1 0 1,-1 0-1,0 0 0,0-2 1,-5-7 41,0 0 1,1 0-1,0-1 0,-4-14 1,-13-53-60,14 49-56,1 6 60,1 1 0,2-1 1,0 0-1,1 0 0,1-1 0,2-23 1,1 38-49,0 1 1,0 0 0,0 0-1,1 0 1,1 0 0,-1 0-1,1 0 1,1 1 0,0-1-1,0 1 1,0 0 0,0 0 0,1 0-1,1 1 1,-1 0 0,1 0-1,0 0 1,0 1 0,0 0-1,11-7 1,92-45 20,-43 25 11,-37 17 2,20-10 5,-1-2-1,61-45 1,-63 36 94,61-62 0,-95 85-38,-1 0 0,0-1 0,0 0 0,-2-1 0,1 0 0,-2 0 0,0-1 0,-1 0 0,8-28 0,-10 22-102,-1 1 0,0-1 0,-2 0 0,0 0 0,-2 0 0,-2-27 1,2 46-8,-1 0 0,1 0 0,-1 1 0,0-1 1,0 0-1,0 0 0,0 1 0,-1-1 0,1 1 1,-1-1-1,-2-2 0,4 4 24,-1 1 1,1-1 0,-1 1-1,1-1 1,-1 1-1,1 0 1,-1-1-1,1 1 1,-1 0-1,0 0 1,1-1-1,-1 1 1,0 0 0,1 0-1,-1 0 1,0 0-1,1 0 1,-1 0-1,0 0 1,0 0-1,-1 0-8,1 1 0,-1-1 0,1 1-1,0 0 1,-1-1 0,1 1 0,0 0-1,0 0 1,0 0 0,-1 0-1,1 0 1,0 0 0,-1 2 0,-9 10 47,0 1 1,1 1-1,0 0 0,1 1 1,1-1-1,1 2 1,0-1-1,1 1 1,1 0-1,-5 26 1,9-35 46,1-1 0,0 0 0,0 1 1,1-1-1,0 1 0,0-1 0,1 0 1,0 1-1,0-1 0,1 0 0,0-1 0,0 1 1,1 0-1,-1-1 0,2 0 0,-1 1 1,0-2-1,1 1 0,0 0 0,1-1 1,-1 0-1,12 7 0,-12-9-12,1 0-1,-1 0 1,1 0 0,0-1-1,0 0 1,1 0 0,-1 0-1,0-1 1,0 0 0,1 0-1,-1-1 1,1 0 0,8-1-1,9-1 128,0-2 0,26-6-1,-45 8-157,42-9-1273,64-25 0,-84 24-2464,44-24 0,-16 3-230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339 852 1824,'1'-1'282,"-1"0"-1,0 0 1,0 0-1,1 0 1,-1 0-1,1 1 1,-1-1 0,1 0-1,-1 0 1,1 0-1,-1 0 1,1 1-1,1-2 1,4-8 2986,-7 10-3197,1-1 0,0 1 0,0-1 0,0 1 0,-1 0 0,1-1-1,0 1 1,0-1 0,-1 1 0,1-1 0,0 1 0,-1 0-1,1-1 1,-1 1 0,1 0 0,0-1 0,-1 1 0,1 0 0,-1-1-1,1 1 1,-1 0 0,1 0 0,-1 0 0,0-1 0,-14-2 515,10 4-549,1 0-1,0 0 1,-1 1 0,1-1 0,0 1 0,-1 0 0,1 0 0,0 0 0,0 0 0,1 1 0,-1 0 0,-4 4-1,3-3 2,-28 21 192,-39 29 63,47-38-235,5-4 9,2 0 1,0 1-1,0 1 0,-25 27 0,41-39-18,0 0-1,0 0 0,1 0 0,-1 0 0,1 1 1,0-1-1,0 0 0,0 1 0,0-1 1,0 1-1,0 0 0,1-1 0,-1 1 1,1 0-1,0-1 0,0 1 0,0 0 1,0 4-1,1-5 4,0 0-1,-1 0 1,1 0 0,0 0-1,0-1 1,0 1 0,0 0 0,0-1-1,0 1 1,0 0 0,1-1-1,-1 0 1,1 1 0,-1-1 0,1 0-1,-1 0 1,1 0 0,0 0 0,0 0-1,-1 0 1,1 0 0,0 0-1,0-1 1,0 1 0,3 0 0,6 0 78,1 1 1,-1-2 0,0 1 0,1-1 0,-1-1 0,1 0 0,-1-1 0,0 0-1,0-1 1,0 0 0,0-1 0,0 0 0,-1-1 0,11-5 0,3-4-40,-1-1 1,0-2 0,-1 0-1,37-36 1,-25 16 5,-2-1 0,33-49 0,43-96 236,-86 141-328,-2-1 0,-2-1 1,18-67-1,-34 100-50,1 0-1,-2 0 1,1 0 0,-2 0-1,1 0 1,-2 0 0,1 0-1,-1 0 1,-1 0 0,0 0-1,-6-16 1,8 25 22,0 1 0,-1-1 0,0 0 0,1 1 0,-1-1 0,0 1 1,0-1-1,0 1 0,0 0 0,0-1 0,0 1 0,-1 0 0,1 0 0,0-1 0,0 1 0,-1 0 0,1 0 0,-1 1 0,1-1 0,-1 0 0,0 0 0,1 1 1,-1-1-1,1 1 0,-1-1 0,0 1 0,0 0 0,1 0 0,-1 0 0,0 0 0,0 0 0,1 0 0,-1 0 0,0 0 0,1 1 0,-1-1 0,0 1 0,-2 0 1,-2 2-46,0 0 0,0 1 0,0 0 1,1 0-1,-1 0 0,1 0 1,0 1-1,-6 7 0,-6 8 26,1 2-1,0 0 0,2 1 1,1 1-1,0 0 0,-9 27 1,8-9 107,1 1 0,3 0 1,1 0-1,2 1 0,3 0 1,1 0-1,4 73 0,0-108 3,0 1 0,1 0 0,0-1 1,0 1-1,1-1 0,0 0 0,1 1 0,0-2 0,1 1 0,0 0 0,8 11 0,-9-15 36,0-1 0,1 1 0,-1-1 0,1 0 0,0 0 0,0 0 0,0-1 0,0 0 0,1 0 0,-1 0 0,1 0 0,0-1 0,0 0-1,0 0 1,0-1 0,0 0 0,0 0 0,0 0 0,8-1 0,-3 0-2,-1-1 1,1 0-1,-1-1 0,1 0 1,-1-1-1,0 0 0,0 0 1,0-1-1,0 0 0,-1-1 0,1 0 1,-1-1-1,9-7 0,-7 4-82,0-1 0,-1 0 0,0 0 0,-1-1 0,0-1 0,0 0 0,-1 0 0,-1 0 0,7-14 0,-7 8-15,-4 11-64,-1 1 1,1-1-1,1 1 0,-1-1 1,1 1-1,0 0 1,6-7-1,-9 14 25,-1 0 0,1-1-1,-1 1 1,0-1 0,1 1 0,-1-1 0,0 1-1,1 0 1,-1-1 0,0 1 0,0 0 0,0-1 0,1 1-1,-1 0 1,0 0 0,0 0 0,1 58-469,-2-48 502,1 0 0,0-1 0,1 1 1,0-1-1,0 1 0,1-1 0,1 1 0,0-1 0,5 14 0,-5-19 80,0 0 1,0 0-1,0 0 1,0-1-1,1 1 1,-1-1-1,7 6 1,-8-9-27,-1 1-1,1-1 1,-1 0 0,1 0-1,0-1 1,-1 1 0,1 0-1,0 0 1,-1-1 0,1 1-1,0-1 1,0 0 0,0 1-1,-1-1 1,1 0 0,0 0 0,0 0-1,0 0 1,0 0 0,-1-1-1,1 1 1,0-1 0,0 1-1,-1-1 1,1 1 0,3-3-1,3-2 41,0 0-1,0-1 0,-1 0 1,1-1-1,-1 1 0,-1-1 1,0-1-1,9-12 0,39-70 152,-52 87-231,70-143-205,-62 133 6,-10 13 177,0 0-1,1 0 1,-1 0 0,0 0-1,0 0 1,0 0-1,0 0 1,0 0-1,1 0 1,-1 0 0,0 0-1,0 0 1,0 0-1,0 0 1,1 0-1,-1 0 1,0 0 0,0 0-1,0 0 1,0 0-1,0 0 1,1 0-1,-1 0 1,0 0 0,0 1-1,0-1 1,0 0-1,0 0 1,0 0-1,0 0 1,1 0 0,-1 0-1,0 1 1,0-1-1,0 0 1,0 0 0,0 0-1,0 0 1,0 0-1,0 1 1,0-1-1,0 0 1,0 0 0,1 4-52,0 1 0,-1-1 0,0 0 1,0 0-1,0 6 0,-4 31 70,-2-1 0,-2 0 0,-1 0 0,-2-1-1,-28 65 1,32-87 131,6-12-63,0 0 0,-1-1-1,0 1 1,0-1 0,-1 1 0,1-1 0,-1 1-1,0-1 1,0 0 0,0-1 0,-8 8 0,10-11-63,1 0 1,-1 1-1,0-1 1,1 0 0,-1 0-1,0 0 1,0 0-1,0 0 1,1 0-1,-1 0 1,0 0 0,0 0-1,1 0 1,-1 0-1,0-1 1,1 1-1,-1 0 1,0-1 0,1 1-1,-1 0 1,0-1-1,1 1 1,-1-1-1,0 1 1,1-1 0,-1 1-1,1-1 1,-1 1-1,1-1 1,-1 1-1,1-1 1,0 0 0,-1 1-1,1-1 1,0 0-1,-1 0 1,-1-4 27,0 1 1,0 0 0,0-1-1,-2-8 1,3 12-60,1 0 0,0 0 1,0 0-1,-1 0 1,1 0-1,0 0 1,0 0-1,0 0 0,0 0 1,0 0-1,0 0 1,0 0-1,1 0 0,-1 0 1,0 1-1,1-3 1,0 2-22,0 1 0,-1-1 1,1 1-1,0-1 0,0 1 1,0 0-1,0-1 0,0 1 1,0 0-1,0 0 0,-1-1 1,1 1-1,0 0 0,0 0 1,0 0-1,0 0 0,2 0 1,34-3 100,-1-1 1,68-18 0,-55 10 1,-30 9-30,-1-2 1,1 0 0,-1-1 0,0-1 0,0-1-1,26-15 1,-28 11-33,1 0-1,-2-1 1,1 0 0,-2-2-1,0 1 1,-1-2-1,0 0 1,12-21-1,6-16 78,31-78-1,-41 85-79,-3 9 12,-2-2 1,16-58-1,-17 35-51,-2-2 1,-3 1-1,3-106 0,-13 162-57,-1 0 1,1 1-1,-3-9 0,3 14 71,0 0 0,0 1 0,-1-1-1,1 0 1,0 0 0,-1 0 0,1 0 0,-1 0 0,1 1 0,-1-1 0,1 0-1,-2-1 1,2 2 19,-1 0 0,1 0 0,0 0 0,-1 0-1,1 0 1,-1-1 0,1 1 0,0 0 0,-1 0 0,1 0-1,0 0 1,-1 0 0,1 0 0,-1 0 0,1 0 0,0 1-1,-1-1 1,1 0 0,0 0 0,-1 0 0,1 0 0,-1 0-1,1 1 1,0-1 0,-1 0 0,1 0 0,0 0 0,0 1-1,-1-1 1,1 1 0,-4 2-20,1 1 0,-1 0 0,1 0 0,0 1 0,1-1-1,-1 1 1,1-1 0,0 1 0,0 0 0,-2 5 0,-4 12-50,-43 108-297,39-98 339,-10 31 19,3 0-1,-13 74 1,23-71 29,2-1 0,3 1 0,3 0-1,9 79 1,-7-136 58,1 0-1,0 1 1,1-1 0,0 0-1,0-1 1,1 1-1,0 0 1,0-1-1,1 0 1,0 0-1,12 13 1,-16-20-37,1 1 0,-1-1 0,1 0 0,0 0 0,0 0 0,0 0 1,-1 0-1,1 0 0,0-1 0,0 1 0,0-1 0,0 1 0,0-1 0,0 0 0,0 1 0,0-1 0,1 0 0,-1 0 0,0-1 1,0 1-1,2-1 0,-1 0 2,0 0 0,0 0 0,0 0 0,0-1 0,-1 1 0,1-1 0,0 1 0,-1-1 0,1 0 1,-1 0-1,1-1 0,-1 1 0,0 0 0,2-4 0,93-114 214,-87 109-299,-1 0 1,1 0 0,1 1 0,0 0-1,0 1 1,18-11 0,-26 19 33,-1-1 0,1 1 0,0 0 0,-1 0 0,1 1 0,0-1-1,0 0 1,0 1 0,0 0 0,-1 0 0,1 0 0,0 0 0,0 0 0,0 0 0,0 1 0,-1-1 0,1 1 0,0 0 0,4 2 0,4 2-28,0 1 0,0 0 0,13 11 0,-1-2 91,71 46-102,-71-52 184,-12-8-26,-11-1-99,0-1 0,0 1-1,0 0 1,1 0 0,-1 0 0,0 0-1,0 0 1,0 0 0,0-1-1,1 1 1,-1 0 0,0 0-1,0 0 1,0-1 0,0 1 0,0 0-1,0 0 1,0 0 0,0-1-1,1 1 1,-1 0 0,0 0-1,0 0 1,0-1 0,0 1 0,0 0-1,0 0 1,0-1 0,0 1-1,0 0 1,0 0 0,0 0-1,-1-1 1,1 1 0,0 0 0,0 0-1,0-1 1,-4-16 52,3 13-29,0 0 1,0 0-1,0 0 1,-1 0-1,1 0 0,-1 0 1,0 0-1,0 0 1,-5-6-1,3 5-29,0 0 0,-1 1 0,0-1 0,0 1-1,0 0 1,0 0 0,-1 0 0,1 1 0,-1 0 0,-12-5 0,14 7-39,-1-1 0,0 1 1,0 0-1,-1 1 0,1-1 1,0 1-1,0 0 0,0 0 1,0 1-1,0-1 0,0 1 1,0 0-1,0 1 0,-7 2 1,1 1 18,0 0 0,1 1 0,0 1 0,0-1 0,1 2 0,0-1 0,0 1 0,1 0 0,0 1 1,0 0-1,1 1 0,0-1 0,0 1 0,-9 22 0,15-30 25,-1 0 0,1 1 1,0-1-1,0 1 0,0 0 0,1-1 0,-1 1 1,1 0-1,-1 0 0,1-1 0,0 1 1,0 0-1,0 0 0,0-1 0,1 1 0,-1 0 1,1 0-1,-1-1 0,1 1 0,0 0 0,0-1 1,0 1-1,1-1 0,-1 0 0,1 1 1,-1-1-1,1 0 0,0 0 0,0 0 0,0 0 1,0 0-1,0 0 0,0 0 0,0-1 0,1 1 1,-1-1-1,0 0 0,1 0 0,-1 1 1,1-2-1,0 1 0,-1 0 0,1 0 0,5 0 1,5 0 36,0 0 1,0 0-1,0-1 1,-1-1-1,1 0 0,0-1 1,0-1-1,0 1 1,-1-2-1,0 0 1,1 0-1,-2-2 1,1 1-1,0-1 1,-1-1-1,0 0 1,-1 0-1,0-1 1,0-1-1,0 0 0,-1 0 1,0-1-1,-1 0 1,0 0-1,-1-1 1,10-18-1,-9 10-21,-6 13-64,0 1 1,0-1-1,1 1 1,-1 0-1,1 0 0,0 0 1,1 0-1,4-4 1,-8 9 32,0 0 0,0 0 0,0 0 0,0 0 0,1 0 0,-1 0 0,0 0 0,0 0 0,0 0 0,1 0 0,-1 0 0,0 0 0,0 0 1,0 0-1,0 1 0,0-1 0,1 0 0,-1 0 0,0 0 0,0 0 0,0 0 0,0 1 0,0-1 0,0 0 0,1 0 0,-1 0 0,0 0 0,0 1 0,0-1 1,0 0-1,0 0 0,0 0 0,0 0 0,0 1 0,0-1 0,0 0 0,0 0 0,0 0 0,0 1 0,0-1 0,0 0 0,0 0 0,0 0 0,0 1 1,1 9-136,-2 10 54,1-10 40,-1-1-1,1 1 1,1 0 0,0 0-1,1 0 1,-1-1 0,5 13-1,-4-17 57,2 4 69,0 0 1,0 0 0,1 0 0,0-1 0,8 10 0,-12-16-58,1 0 0,-1-1 1,1 1-1,0-1 0,-1 1 1,1-1-1,0 0 0,0 1 0,0-1 1,0 0-1,0-1 0,0 1 0,0 0 1,0 0-1,1-1 0,-1 0 1,0 1-1,0-1 0,0 0 0,1 0 1,-1 0-1,0 0 0,0 0 1,1-1-1,-1 1 0,0-1 0,0 1 1,4-3-1,6-3 59,0-1 1,0-1-1,-1 1 1,0-2-1,10-10 1,3 0-45,40-38 38,-40 34-171,1 1-1,50-33 0,-73 53 83,1 1 0,0-1 0,0 1 0,0 0 0,0 0 0,0 0 1,1 0-1,4 0 0,-7 1 11,0 0 0,0 0-1,-1 0 1,1 0 0,0 0 0,0 0 0,-1 0 0,1 0 0,0 1 0,0-1 0,-1 0 0,1 0 0,0 1 0,-1-1 0,1 1 0,0-1-1,-1 0 1,1 1 0,0-1 0,-1 1 0,1-1 0,-1 1 0,1 0 0,-1-1 0,1 1 0,-1-1 0,0 1 0,1 0 0,-1-1-1,0 1 1,1 0 0,-1 0 0,0-1 0,0 1 0,0 0 0,0 0 0,1-1 0,-1 1 0,0 0 0,-1 1 0,0 7-26,-1 0 0,0 0 0,-1 0 0,0 0 0,-1 0 0,0-1 0,-5 9 0,-7 16 90,-30 41 0,23-35 445,23-39-487,0 0-1,0 0 1,0 0 0,0 0-1,0 1 1,0-1 0,0 0-1,0 0 1,0 0 0,0 0-1,0 0 1,0 0 0,0 1-1,0-1 1,1 0 0,-1 0 0,0 0-1,0 0 1,0 0 0,0 0-1,0 0 1,0 0 0,1 1-1,-1-1 1,0 0 0,0 0-1,0 0 1,0 0 0,0 0-1,1 0 1,-1 0 0,0 0-1,0 0 1,0 0 0,0 0-1,1 0 1,-1 0 0,0 0 0,0 0-1,0 0 1,0 0 0,0 0-1,1 0 1,-1 0 0,0-1-1,9-3 49,0 0 0,0 0-1,0-1 1,-1-1-1,0 0 1,0 0 0,9-9-1,-5 5-31,100-89-169,-107 95 113,6-8-24,1 1 1,1 0-1,0 0 1,0 2-1,1 0 0,17-9 1,-30 18 34,0-1 0,1 1 0,-1-1 0,0 1 0,1-1 0,-1 1 0,0 0 0,1 0 0,-1 0 0,1 0 0,-1 0 0,0 0 0,1 0 0,-1 0 0,0 1 0,1-1 0,-1 0 0,0 1 0,1-1 0,-1 1 0,0 0 0,0-1 0,1 1 0,-1 0 0,0 0 0,0-1 0,0 1 0,0 0 0,0 0 0,0 0 0,0 1 0,-1-1 0,1 0 0,0 0 0,0 0 0,-1 0 0,1 1 0,-1-1 0,1 0 0,-1 3 0,3 3-20,-1 1 0,-1 0-1,1 0 1,-1 0 0,0 15-1,-2-4-38,-4 21 0,2-20 201,-1 22 1,4-41-101,0 0 0,0 0 0,0 0 0,0 0 0,0 0 0,0 0 0,0 0 0,0-1 0,1 1 0,-1 0 0,0 0 0,0 0 0,1 0 0,-1 0 0,1-1 0,-1 1 0,1 0 0,-1 0 0,1-1 0,-1 1 0,1 0 0,-1-1 0,1 1 0,0 0 0,-1-1 0,1 1 0,0-1 0,0 1 0,0-1 1,1 1-1,0-1-20,1 1 1,0-1 0,-1 0 0,1 0 0,0-1 0,-1 1 0,1 0 0,-1-1 0,5-1 0,38-3-72,-43 5 65,1-1-1,0 1 1,0 0-1,0 0 1,-1 0-1,6 1 1,-5 0 0,1-1 1,-1 1 0,0-1-1,0 0 1,1 0-1,-1-1 1,3 0-1,154-53 265,-78 24-308,-6-1-62,-47 18 44,51-15 0,-68 25 113,0 0-31,0 0-1,0 0 0,1 1 1,20 0-1,-36 3-45,1 0 0,-1 0 0,1 0 0,-1 0 0,1 0 0,0 0 0,-1 0 0,1 1-1,-4 3 1,-2 0-1,-8 5-30,-1-1-1,-28 12 1,6-4 2,1 0 198,7-4-219,1 1 1,1 2-1,-39 28 1,64-41 81,0 0 1,0 1 0,0-1 0,1 1 0,0 0 0,0 0 0,0 0 0,0 1-1,-2 5 1,4-9-5,0 1-1,1-1 0,0 1 0,-1-1 0,1 1 1,0-1-1,-1 0 0,1 1 0,0-1 1,0 1-1,0-1 0,0 1 0,1-1 0,-1 1 1,0-1-1,1 1 0,-1-1 0,1 0 1,-1 1-1,1-1 0,0 1 0,-1-1 0,1 0 1,0 0-1,0 0 0,0 1 0,0-1 1,0 0-1,0 0 0,0 0 0,0 0 1,1-1-1,-1 1 0,0 0 0,0 0 0,3 0 1,5 3 13,-1-1 0,1 0 0,0-1 0,0 0 0,0-1 0,0 1 1,0-2-1,12 1 0,76-8 203,-86 5-173,26-3 3,0-1 1,-1-2 0,0-2-1,48-19 1,-58 17-5,-1 0 0,0-1 0,0-2 0,-2 0 1,0-2-1,28-25 0,-39 30-47,0 0 0,-1-1 0,15-22-1,-22 30-3,-1-2-1,1 1 0,-1 0 0,0-1 0,-1 0 0,0 1 0,0-1 0,0 0 0,-1 0 0,1-14 1,-1 20-1,-1-1 0,0 1 1,0-1-1,-1 1 0,1 0 1,0-1-1,0 1 0,-1-1 1,1 1-1,-1 0 0,1-1 0,-1 1 1,1 0-1,-1 0 0,0-1 1,0 1-1,0 0 0,-1-1 1,1 1-9,0 0 1,0 1-1,0-1 1,0 1 0,0-1-1,0 1 1,0-1-1,0 1 1,-1 0-1,1 0 1,0-1-1,0 1 1,0 0-1,-1 0 1,1 0 0,-2 1-1,-3 0-11,0 1 0,0-1-1,1 1 1,-1 1 0,1-1-1,-1 1 1,-5 4 0,2-1 11,0 1 0,1 0 1,-1 0-1,2 1 0,-1 0 0,1 0 1,0 1-1,1 0 0,-10 17 0,9-11-5,0 0-1,1 1 0,1 0 0,0-1 1,-4 31-1,7-37 5,1-1 75,0 1 1,0-1-1,0 13 0,2-18-38,-1 0-1,1 0 1,-1 0-1,1 0 1,0 0-1,0 0 1,0 0 0,1-1-1,-1 1 1,1 0-1,-1-1 1,1 1-1,3 2 1,-4-3-10,1 0-1,0 0 1,-1-1 0,1 1-1,0-1 1,0 0 0,0 1-1,0-1 1,0 0 0,0 0-1,0 0 1,0-1 0,1 1-1,-1 0 1,0-1 0,1 1 0,-1-1-1,0 0 1,0 0 0,5 0-1,28 0 187,0-1-1,69-10 1,-45 3-188,-39 5-53,3 1 68,1-1-1,-1-1 1,0-1-1,43-15 1,-51 13 2,0-1 1,0 0 0,0-1-1,-1-1 1,-1 0-1,0-1 1,0 0-1,-1-1 1,0-1-1,-1 0 1,16-24 0,40-72 25,-47 73-538,-18 34 328,-1 6 63,-1 11 3,-4 11-59,0 9 78,-3-1 1,0 1-1,-18 45 0,17-58 216,5-14-99,0 0 0,0 0 0,0 0 0,-1 0 0,0 0 0,-1-1 0,1 0 0,-10 10 0,12-15-24,0-1 0,0 1 0,1-1 0,-1 0 0,-1 0-1,1 0 1,0 0 0,0 0 0,0-1 0,0 1 0,0-1 0,-1 1-1,-1-1 1,0 0-3,1 0 1,0 0-1,-1-1 0,1 1 0,0-1 0,0 0 0,0 0 0,-1 0 1,1 0-1,0 0 0,0-1 0,-4-2 0,-3-2 64,7 4-38,2 1-47,-9 2-189,19-2 251,0-1 1,0 0 0,-1 0-1,17-7 1,4-1-17,75-16 167,146-18 0,-72 16-822,-175 27-8,0 0 0,0 1 0,1 0 0,-1 0 0,0 0 0,1 0 0,3 1 0,-50 12-12574,-1-6 9381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5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9 3712,'-13'-3'739,"1"1"1,-19-2-1,23 6 3398,15 2-2644,17 3-637,-1-2-194,1-2 1,0 0 0,43-2-1,-33-3-837,169-7 1318,-71 13-4895,-116-1-18,-2 5 1146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06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10 972 2400,'-10'5'11605,"22"-11"-9720,20-11-1631,-8 1-5,0-2 1,-2 0 0,0-2 0,-1 0 0,0-1 0,27-39 0,-44 54-182,-3 4-44,1 0 0,-1 0 1,0 0-1,1 0 0,0 0 1,-1 0-1,1 0 0,0 0 0,0 1 1,0-1-1,0 1 0,4-3 1,-5 5-20,0 0 1,-1 0 0,1 0 0,-1 0-1,1 1 1,-1-1 0,0 0-1,1 0 1,-1 0 0,0 0-1,0 0 1,0 1 0,0-1-1,0 1 1,-1 14-46,-1 1 0,-1-1-1,0 0 1,-1-1 0,-8 18 0,1 4 57,-75 297 473,17-60 636,57-222-942,10-38-73,-1-1 0,0 1-1,-1-1 1,0 1-1,-11 19 1,15-33-87,0 0-1,0 1 1,0-1-1,0 0 1,0 0 0,0 0-1,0 0 1,0 1-1,0-1 1,0 0 0,0 0-1,-1 0 1,1 0-1,0 0 1,0 1 0,0-1-1,0 0 1,0 0-1,0 0 1,0 0 0,-1 0-1,1 0 1,0 0-1,0 1 1,0-1 0,0 0-1,-1 0 1,1 0-1,0 0 1,0 0 0,0 0-1,0 0 1,-1 0-1,1 0 1,0 0 0,0 0-1,0 0 1,0 0-1,-1 0 1,1 0 0,0 0-1,0 0 1,0 0-1,0 0 1,-1 0-1,1 0 1,0-1 0,0 1-1,0 0 1,0 0-1,0 0 1,-1 0 0,1 0-1,0 0 1,0 0-1,0-1 1,0 1 0,-1-1 9,1 0 1,0 0 0,0 0-1,0 0 1,0 0 0,0 0-1,0 0 1,0 0 0,0 0-1,0 0 1,0 0 0,0 0-1,1-2 1,62-193 153,17-25-161,-42 145-95,79-122 0,-78 137 53,18-19-282,-49 70 227,0 1-1,0 0 1,2 0 0,-1 1 0,20-13-1,-27 20 78,0 0 0,-1 0 0,1 0 0,0 1 0,-1-1 0,1 0-1,0 1 1,0 0 0,-1-1 0,1 1 0,0 0 0,0 0 0,0 0 0,0 0-1,-1 0 1,1 0 0,0 0 0,0 1 0,0-1 0,-1 1 0,1-1-1,0 1 1,-1 0 0,1 0 0,0 0 0,-1 0 0,1 0 0,-1 0 0,1 0-1,-1 0 1,0 0 0,1 1 0,-1-1 0,0 1 0,0-1 0,1 3-1,4 5 20,-1 1 0,0-1 0,-1 1 0,6 19 0,-6-18 38,-1 1 0,0-1 0,-1 1 0,0 0 0,-1 0 1,-1 15-1,0-23-40,0 0-1,0-1 1,-1 1 0,1 0 0,-1-1 0,0 1 0,0-1 0,-1 1 0,1-1 0,-1 1 0,1-1 0,-1 0 0,0 0-1,-1 0 1,1 0 0,0 0 0,-1 0 0,1-1 0,-1 1 0,0-1 0,0 0 0,0 0 0,-6 4 0,4-4 22,0 0 0,1-1 1,-1 1-1,0-1 0,0 0 0,0 0 1,0 0-1,-6-1 0,-2 0 38,-24-5-1,20 3-249,-4 2-638,40 17 437,-13-12 377,1 0 1,0-1-1,0 0 1,0 0-1,0-1 1,1 0 0,0 0-1,-1-1 1,1 0-1,0 0 1,0-1-1,0 0 1,0-1-1,1 1 1,-1-1 0,0-1-1,0 0 1,0 0-1,0 0 1,0-1-1,0 0 1,-1-1-1,13-5 1,5-4 68,0-1-1,-1-1 1,-1-1-1,0-1 1,-1-1 0,0-1-1,-2-1 1,25-28 0,-42 42-107,1 1 0,-1-1 0,0 0 0,0 0 0,0-1 0,-1 1 0,0 0 0,0-1 0,0 1 0,-1-1 0,0 0 0,0 0 0,0-10 0,0 15 2,1 0-1,-1 0 1,0 1-1,0-1 1,0 0-1,0 1 0,1-1 1,-1 1-1,0-1 1,0 1-1,3-1 1,54 5-176,-28-2 231,1 1 0,-1 2 0,48 13 0,-72-17-26,1 1 0,-1 1 0,0-1 0,0 1 0,0 0 0,0 1 0,0-1 0,-1 1 0,1 0 0,-1 0 0,0 1 0,-1 0 0,1 0 0,-1 0 0,0 0 0,0 1 0,0-1 0,-1 1 0,0 0 0,0 0 0,0 0 0,-1 1 0,0-1 0,0 0 0,-1 1 0,0 0 0,0-1 0,0 1 0,-1 0 0,0-1 0,-1 9 0,1-10 30,-3 48-4,3-49-6,0 0 0,0-1 0,1 1 0,-1 0 0,1-1 1,0 1-1,0 0 0,1-1 0,-1 1 0,1-1 0,2 4 0,-3-7-2,1 0 0,-1 0 0,1-1 0,-1 1 0,1-1 0,-1 1 0,0-1 0,1 1 0,-1-1 0,0 0 0,2-1 0,61-40 17,-20 12 11,63-31 1,-95 54-71,-9 5 29,1 0-1,-1 0 1,0 1 0,1-1-1,5-1 1,-9 3-9,1 0 0,-1 0 0,1 0 0,-1 0 0,1 0 0,-1 0 0,0 0 0,1 0 0,-1 0 0,1 0 0,-1 0 0,0 0 0,1 0 1,-1 1-1,1-1 0,-1 0 0,0 0 0,1 0 0,-1 1 0,0-1 0,1 1 0,-1-1-9,1 1 1,-1 0-1,1-1 1,-1 1 0,0 0-1,1 0 1,-1-1-1,0 1 1,0 0-1,0 0 1,0 0 0,0-1-1,0 1 1,0 1-1,0 2 6,0 0-1,0 0 0,1 0 0,-1 0 0,1 0 1,0 0-1,0 0 0,0 0 0,0 0 0,1-1 1,-1 1-1,1-1 0,0 1 0,0-1 0,1 1 1,-1-1-1,1 0 0,-1 0 0,1 0 0,0-1 1,0 1-1,4 2 0,1 1 18,0 0 0,0-1 0,1 0 0,-1 0 0,1-1 0,0 0 1,1 0-1,-1-1 0,11 2 0,-16-4 31,1-1-1,-1 1 1,1-1 0,-1 0 0,1 0-1,0 0 1,-1 0 0,1-1 0,-1 0-1,0 0 1,1 0 0,-1-1 0,0 1-1,1-1 1,-1 0 0,0 0 0,0-1-1,0 1 1,-1-1 0,1 0 0,5-5-1,-7 6-28,0 0 0,-1 1 1,1-1-1,-1 0 0,1 0 0,-1 0 0,0 0 0,1-1 0,-1 1 0,0 0 1,-1 0-1,1-1 0,0 1 0,-1-1 0,1 1 0,-1 0 0,1-1 0,-1 1 0,0-1 1,0 1-1,-1-1 0,1 1 0,0-1 0,-1 1 0,1 0 0,-1-1 0,0 1 1,0 0-1,0-1 0,0 1 0,0 0 0,-1 0 0,-1-2 0,-3-4-62,0 1 0,-1-1 0,0 1 0,-1 1-1,1 0 1,-1 0 0,-1 0 0,1 1 0,-1 0-1,0 1 1,0 0 0,-17-5 0,13 5-52,-1 0 0,0 1 0,0 1 0,0 0 0,-1 1 1,1 1-1,0 0 0,-20 3 0,33-3 90,0 0 0,0 0 0,1 0 0,-1 0 0,0 0 0,1 0 0,-1 0 0,0 0 0,0 1 0,1-1 0,-1 0 0,0 0 0,1 1 0,-1-1 0,1 1 0,-1-1 0,0 0 0,1 1 0,-1-1 0,1 1 0,-1 0 0,0 0 0,1 0 1,0-1 0,0 1 0,1-1 1,-1 1-1,0 0 0,0-1 0,0 1 0,0-1 0,1 1 0,-1-1 0,0 1 1,1-1-1,-1 1 0,0-1 0,1 0 0,-1 1 0,1-1 0,-1 1 0,0-1 0,1 0 1,0 1-1,4 2-35,0 0 0,0 0 0,0 0 0,6 2 0,5 0 59,0-1 1,1 0-1,0-1 1,20 1-1,69-3 340,-97-2-320,1 1 1,-1-2 0,1 1 0,-1-2 0,1 1 0,-1-1-1,0 0 1,0-1 0,0 0 0,13-9 0,-10 5 6,-1-1 0,0 0 0,0-1 0,-1 0 0,-1-1 0,16-21 0,62-110 213,-50 79-185,80-141 197,-92 152-219,31-91 0,-54 137-37,25-89 71,-23 78-156,-1 0 0,-1 0 0,1-24 0,-3 40 60,0-1 1,0 0-1,0 0 0,0 1 1,0-1-1,-1 0 1,1 1-1,-1-1 0,1 0 1,-1 1-1,0-3 0,1 4 12,0 0-1,0 0 0,-1 0 0,1 0 1,0 0-1,0 0 0,0 0 0,0-1 1,-1 1-1,1 0 0,0 0 0,0 0 0,0 0 1,0 0-1,-1 0 0,1 0 0,0 0 1,0 0-1,0 0 0,-1 0 0,1 0 1,0 0-1,0 0 0,0 0 0,0 0 1,-1 0-1,1 0 0,0 0 0,0 0 1,0 1-1,0-1 0,-1 0 0,1 0 1,0 0-1,-10 11-89,-3 13-28,0 1 0,-13 38 0,17-42 101,-9 29-5,-18 75 0,1 50-24,20-84 217,3 0 0,1 103 0,11-180-76,1-1 1,3 20 0,-4-30-59,1-1 0,0 1 1,-1 0-1,1 0 0,0 0 1,0-1-1,0 1 1,1-1-1,-1 1 0,1-1 1,-1 1-1,1-1 0,0 0 1,0 0-1,0 0 1,0 0-1,4 3 0,-5-4-13,1-1 0,0 1 0,0-1 0,0 1 0,-1-1 0,1 0 0,0 0 0,0 0 0,0 0 0,0 0 0,0 0 0,-1 0 0,1-1 0,0 1 0,0-1 0,3-1 0,26-14 167,-29 16-176,10-9-3,1 0 0,-2-1-1,1 0 1,11-14 0,-18 19-16,6-9-48,0 0-1,-1-1 1,0 0 0,-1 0 0,13-33 0,-14 32-784,-9 17 795,0 1 1,0-1-1,0 1 0,0-1 0,0 1 0,1-1 1,-1 1-1,0 0 0,1-1 0,-1 1 0,1 2 0,-4 22-35,5-22 74,-1-1 0,0 0 0,1 0 0,0 0 0,-1 0 0,1 0 0,0 0-1,1 0 1,-1 0 0,0 0 0,1 0 0,0 0 0,0-1 0,0 1 0,0-1 0,0 1-1,0-1 1,0 0 0,1 0 0,-1 0 0,1 0 0,0 0 0,0-1 0,-1 1 0,7 1-1,2 1 1,1 0 0,-1-1-1,1 0 1,-1-1-1,21 2 1,-5-3 51,-1-1 0,0-1 1,0-1-1,-1-2 0,1 0 0,38-12 1,-34 8 53,-24 7-39,0 0-1,0 0 1,0-1-1,0 0 1,0 0-1,-1 0 1,1-1 0,-1 0-1,1 0 1,6-6-1,-39 21 83,13-2-198,0 0 1,1 1-1,0 1 0,1 0 0,1 1 0,0 0 0,0 0 0,1 1 0,-12 24 1,18-30 28,0 0 1,1 0 0,0 1-1,-3 9 1,6-16 41,-1 0 0,1 1 0,0-1 0,-1 0 0,1 1 0,0-1 0,0 1 0,1-1 0,-1 0 0,0 1 0,1-1 0,0 0 0,-1 1 0,1-1-1,0 0 1,0 0 0,0 1 0,0-1 0,1 0 0,1 2 0,-2-3-8,0 0 1,-1-1-1,1 1 0,0-1 0,-1 1 1,1-1-1,0 1 0,0-1 0,-1 1 1,1-1-1,0 0 0,0 1 0,0-1 0,0 0 1,0 0-1,-1 0 0,1 0 0,0 0 1,0 0-1,0 0 0,0 0 0,1 0 1,0-1 19,1 0 1,-1 1 0,0-1 0,1 0-1,-1 0 1,0-1 0,4-2 0,4-4 95,-1 0 0,13-15 1,-19 21-110,13-16 40,-1 0 1,-1-1-1,0 0 1,12-25 0,-33 53-311,1-1 1,0 1 0,1 0-1,0 1 1,-5 13 0,9-20 248,0 1 0,1-1 1,0 1-1,-1-1 1,1 1-1,1-1 1,-1 1-1,0-1 1,1 1-1,0-1 0,-1 1 1,1-1-1,1 0 1,-1 1-1,0-1 1,1 0-1,2 4 1,-2-5 28,0 0 0,-1 0 0,1 0 0,0 0 0,0-1 0,0 1 0,1-1 0,-1 1 0,0-1 0,1 0 1,-1 0-1,1 0 0,-1 0 0,1 0 0,-1 0 0,1-1 0,-1 1 0,1-1 0,0 0 0,-1 0 0,1 0 0,0 0 1,4-1-1,9-2 68,0 0 1,-1-2 0,0 0-1,0-1 1,18-9 0,-9 2-105,-1 0 1,29-23 0,-40 26 36,0-1 1,-1 0-1,0 0 0,-1-1 0,0 0 0,15-27 0,-2-1 2,28-68 1,-44 91-35,86-240 7,-73 188-44,-3-2 0,-3 0 0,7-110 0,-21 133-740,-4 56 694,1 0-1,-1 0 0,1 0 0,-3 18 0,-2 1 1,-66 317 218,40-22 230,32-292-309,2-1 0,2 1 1,6 39-1,-7-65-3,-1 0-1,1 0 1,1 0-1,-1 0 1,1-1 0,-1 1-1,1-1 1,0 1 0,0-1-1,0 0 1,4 4-1,-5-5-27,0-1-1,0 0 0,1 0 0,-1 0 0,0 0 1,1 0-1,-1 0 0,1 0 0,-1-1 0,1 1 1,-1 0-1,1-1 0,-1 1 0,1-1 1,0 0-1,-1 1 0,1-1 0,0 0 0,-1 0 1,1 0-1,0 0 0,-1 0 0,1 0 0,0-1 1,-1 1-1,1-1 0,1 0 0,2-1-1,-1 0 0,1-1 0,-1 1 1,0-1-1,0 0 0,0-1 0,-1 1 0,7-7 0,0-3-229,12-20 0,-2 3-103,-11 18 208,1-1-42,-1 0 0,0 0 0,-1-1 0,-1 0 0,7-15 0,-13 24-32,3-2-488,0 14 301,-1-2 371,-1-1 0,1 1 0,0-1 0,0 0 0,0 0 1,1 0-1,-1 0 0,1 0 0,0-1 0,0 0 0,1 0 1,-1 0-1,9 4 0,-7-4 28,-1-1 1,1 0-1,0-1 0,0 0 1,1 0-1,-1 0 0,0 0 1,0-1-1,0 0 1,0 0-1,10-2 0,6-2 36,-1-1-1,1-1 0,-1-1 1,0-1-1,-1 0 0,0-2 1,30-18-1,-39 20-55,-9 6-27,1 0 1,0 0-1,0 0 1,0 0-1,0 1 1,0-1-1,0 1 1,5-2-1,-13 29-95,-22 66 123,25-85-10,1 1-1,0-1 1,0 1-1,0-1 1,1 1 0,1 10-1,-1-17 15,0 1 0,1 0 0,-1-1 1,0 1-1,1 0 0,-1-1 0,1 1 0,0-1 0,-1 1 0,1-1 0,0 1 1,0-1-1,0 1 0,0-1 0,0 0 0,0 1 0,0-1 0,1 0 0,-1 0 0,0 0 1,1 0-1,-1 0 0,1 0 0,-1-1 0,1 1 0,-1 0 0,1-1 0,0 1 1,-1-1-1,1 1 0,-1-1 0,1 0 0,0 0 0,2 0 0,2 0 12,0-1 0,0 0 0,1 0 0,-1 0 0,0-1 0,-1 0 0,1 0 0,0 0-1,-1-1 1,1 0 0,-1 0 0,0 0 0,0-1 0,0 0 0,0 0 0,0 0 0,5-8 0,5-5 34,-2-2 1,0 0 0,13-26 0,-18 31-68,41-75 30,55-89 96,-59 115-26,38-62-162,-52 68 45,-3-2 0,31-92 0,-57 145-128,0-1 0,0 1 0,-1-1-1,0 0 1,1-8 0,-2 14 135,0 1-1,0 0 1,0 0-1,0-1 1,0 1 0,0 0-1,0 0 1,0-1-1,0 1 1,0 0-1,0 0 1,0-1-1,0 1 1,0 0 0,0 0-1,0-1 1,0 1-1,0 0 1,-1 0-1,1 0 1,0-1-1,0 1 1,0 0 0,0 0-1,-1 0 1,1 0-1,0-1 1,0 1-1,0 0 1,-1 0-1,1 0 1,-7 3-260,-12 16 50,19-18 220,-132 167-185,105-133 184,11-12 21,1 1 0,1 0 0,1 1 0,1 1 0,1 0 0,-9 36 0,6-7 83,2 2 0,-5 57 1,16-102-94,-2 17-45,0 34-1,3-55 91,0-1 0,1 1 0,0 0 0,1 0 0,-1-1 0,1 1 0,1-1 0,0 1-1,5 9 1,-7-15-11,0 0-1,1 0 1,-1 0 0,1-1-1,-1 1 1,1 0-1,0-1 1,0 1-1,0-1 1,0 1-1,0-1 1,0 0 0,0 0-1,0 0 1,3 1-1,-1-1 14,1 0 0,-1 0 0,1-1 0,-1 1 1,1-1-1,0 0 0,6-1 0,5-1 43,0-2 0,1 0 0,19-8 0,-30 10-82,39-16-2,0-2 1,54-34 0,-97 53-28,-1 0 1,1 1-1,0-1 1,-1 0 0,1 0-1,0 1 1,0-1 0,-1 1-1,1 0 1,0-1-1,3 1 1,-4 0 8,-1 1 1,1-1-1,0 0 1,-1 0-1,1 1 0,0-1 1,-1 0-1,1 1 0,-1-1 1,1 1-1,-1-1 0,1 1 1,-1-1-1,1 1 0,-1-1 1,0 1-1,1-1 1,-1 1-1,0 0 0,1-1 1,-1 1-1,0-1 0,0 1 1,1 0-1,-1-1 0,0 1 1,0 0-1,0-1 0,0 1 1,0 0-1,0-1 1,0 1-1,0 0 0,-1 0 1,0 10 15,0 0 0,-2-1 0,1 0 0,-1 1 1,-1-1-1,-8 17 0,-1 5-103,11-27 90,1-2 3,0 0 0,0 0 0,0 0 0,0 0 0,0 1-1,0 3 1,2-6 16,-1 0 0,0-1 0,0 1 0,0 0-1,0 0 1,0-1 0,1 1 0,-1 0 0,0-1 0,0 1-1,1 0 1,-1-1 0,1 1 0,-1-1 0,0 1 0,1 0-1,-1-1 1,1 1 0,0-1 0,-1 1 0,1-1 0,-1 0-1,1 1 1,0-1 0,-1 0 0,1 1 0,0-1-1,-1 0 1,1 0 0,0 1 0,-1-1 0,1 0 0,0 0-1,1 0 1,3 1 9,0-1 0,0 0 0,0 0 0,0 0 0,1 0 0,-1-1 0,0 0 0,0 0 0,0 0 0,0-1 0,0 0 0,-1 0 0,1 0 0,0 0 0,5-5 0,8-4-23,4-4 59,-8 6-11,-14 9-59,1 0 0,-1 0-1,1 0 1,-1 0 0,1 0 0,-1 0-1,1-1 1,-1 1 0,1 0 0,-1 0-1,0-1 1,1 1 0,-1 0-1,0-1 1,1 1 0,-1 0 0,0-1-1,1 1 1,-1-1 0,0 1 0,0 0-1,1-1 1,-1 1 0,0-1-1,0 1 1,0-1 0,3-2 148,-2 3-130,0 0 0,0 0 0,-1-1 0,1 1 0,0 0 0,0 0 0,0-1 0,-1 1 0,1-1 0,0 1 0,0-1 0,-1 1 0,1-1 0,0 1 0,-1-1 0,1 0 0,0 1 0,-1-1 0,1-1 0,8-8-53,-5 5 77,1 0-1,-1-1 1,0 1-1,6-13 1,44-118 337,-40 90-332,2 1 0,2 1 1,2 1-1,29-47 0,4 11 53,-16 23-176,32-62 0,-36 47-249,-33 71 332,0 0 1,-1 0-1,1 0 1,0 0-1,0 0 1,0 0-1,0 0 1,0 0-1,0 0 1,0 0-1,0 0 1,0 0 0,0 0-1,0 0 1,0 0-1,0 0 1,0 0-1,0 0 1,0 0-1,0 0 1,0 0-1,0 0 1,0-1-1,0 1 1,0 0-1,0 0 1,0 0-1,0 0 1,0 0-1,0 0 1,0 0-1,0 0 1,0 0-1,0 0 1,0 0-1,0 0 1,0 0-1,0 0 1,0 0-1,0 0 1,0 0-1,0 0 1,0 0-1,0 0 1,0 0-1,0 0 1,0 0-1,0 0 1,0-1-1,0 1 1,0 0-1,0 0 1,0 0-1,0 0 1,0 0-1,-5 5-58,-8 8-21,-48 54-67,44-49 147,1 0 1,0 2-1,1 0 0,2 0 0,0 1 1,1 1-1,1 0 0,1 1 0,-10 30 1,6-1 45,2 1-1,2-1 1,-4 65 0,13-40 91,1-76-124,0 0 0,0 1 0,0-1 1,0 0-1,0 1 0,0-1 0,0 0 1,1 1-1,-1-1 0,0 0 1,1 1-1,-1-1 0,1 0 0,-1 0 1,1 1-1,0-1 0,0 0 1,-1 0-1,2 1 0,0-1 10,0 0 0,0 0-1,0 0 1,0-1 0,0 1 0,0-1-1,0 0 1,1 1 0,-1-1 0,0 0-1,4-1 1,-1 2-20,0-1 0,0 0 0,0-1 0,-1 1 0,1-1 0,0 0 0,0 0 0,0 0 0,0-1 0,-1 0 0,6-2 0,10-6 276,-15 8-217,0 0 0,0-1 0,9-5 0,38-35-135,91-97 0,-126 123 68,-15 15 7,0-1 0,0 1 0,0-1-1,0 1 1,1 0 0,-1-1 0,1 1-1,-1 1 1,1-1 0,0 0 0,0 1-1,5-3 1,-7 4 0,-1 0-1,0 0 0,0 0 1,0 0-1,0 0 0,0 0 1,0 0-1,1 0 0,-1 0 1,0 0-1,0 0 1,0 0-1,0 1 0,0-1 1,0 0-1,0 0 0,1 0 1,-1 0-1,0 0 1,0 0-1,0 0 0,0 0 1,0 0-1,0 1 0,0-1 1,0 0-1,0 0 0,0 0 1,0 0-1,0 0 1,0 0-1,0 1 0,0-1 1,0 0-1,0 0 0,0 0 1,0 0-1,1 1-5,-1 5-6,0 0 1,0 0-1,-1 0 0,1 0 1,-1 0-1,0 0 0,-1-1 1,0 1-1,0 0 1,-4 8-1,-1 5-19,-85 218 267,89-232-105,-5 14 25,8-19-138,0 0 0,0 1 0,-1-1 0,1 0 0,0 1 0,0-1 0,0 0 0,0 1-1,0-1 1,0 0 0,0 1 0,0-1 0,0 0 0,0 1 0,0-1 0,0 1 0,0-1 0,0 0 0,0 1-1,0-1 1,0 0 0,0 1 0,0-1 0,0 0 0,1 1 0,-1-1 0,0 0 0,0 0 0,0 1 0,1-1-1,-1 0 1,0 1 0,0-1 0,1 0 0,-1 0 0,0 0 0,1 1 0,0-1 5,0 0 0,-1 0 0,1 0 0,0 0 0,0-1 0,0 1 0,-1 0 0,1 0 0,0 0 0,0-1 0,-1 1 0,1 0 0,0-1 0,-1 1 0,1-1 0,0 1 0,-1-1 0,1 1 0,-1-1 0,1 1 0,-1-1 0,1 0 0,6-5 96,4-3-125,1-1 0,-1-1 0,-1 1 1,0-2-1,10-13 0,39-69-70,-19 29 141,-27 40-129,-11 20 34,1 0-1,-1 1 1,1-1 0,0 0 0,0 1 0,0 0 0,6-6 0,-9 10 27,1-1 0,-1 1 0,0 0 0,0 0 0,0 0 0,0 0 0,1-1 0,-1 1 0,0 0 0,0 0 0,0 0 0,1 0 0,-1 0 0,0 0 0,0 0 0,0 0 0,1 0 0,-1 0 0,0 0 0,0 0 0,1 0 0,-1 0 0,0 0 0,0 0 0,1 0 0,-1 0 0,0 0 0,0 0 0,0 0 0,1 0 0,-1 0 0,0 0 0,1 1 0,2 7-106,-3 18-7,-2-4 93,-1 0-1,-2-1 0,0 1 1,-1-1-1,-1 0 0,-1 0 1,-20 35-1,-3-7-98,-57 68-1,55-76 174,-16 23 0,-48 59 96,72-93 97,-57 50 0,75-75-123,0 1 0,-1-1-1,-11 6 1,17-10-101,0 1 0,-1-1 0,1 0 0,-1-1 0,1 1 0,-1 0 0,1-1-1,-1 1 1,0-1 0,1 0 0,-1 0 0,1 0 0,-1 0 0,-4-1 0,5 0-16,1 0 0,-1 0 0,0 1 0,1-1 0,-1-1 1,1 1-1,-1 0 0,1 0 0,0 0 0,-1-1 0,1 1 0,0-1 1,0 1-1,0-1 0,0 1 0,0-1 0,1 1 0,-1-1 0,0 0 0,1 0 1,-1-2-1,0 1-3,-3-9-8,1 0 1,1 0-1,0 0 0,1 0 0,0 0 0,1 0 1,0-1-1,1 1 0,0 0 0,1 0 0,1 0 1,5-19-1,-5 24-20,0 1 1,0-1-1,0 1 0,0-1 1,1 1-1,1 0 1,-1 0-1,1 1 1,6-7-1,-3 5-6,1 0 1,-1 0-1,2 1 0,-1 0 0,15-6 1,9-1-417,0 1 0,66-13 0,-41 12-778,-51 11 879,113-27-7361,-97 23 4910,-9 0-2581,-5 5 1995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6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52 5632,'-40'-20'2560,"25"15"-2208,15 2 288,10 0-416,8-11-224,9 8-32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1211 4320,'-5'0'1639,"10"-1"-233,19-3 2007,-4-5-2036,0-1-1,25-17 1,-14 8-925,-7 4-223,1 1 36,0-1 0,-1-2 1,22-20-1,-9 2-18,-2-1 0,44-62 0,-38 39 141,-2-2 0,-3-1 0,52-124 0,-86 181-435,0-1-1,0 1 1,-1-1-1,0 1 1,0-1-1,0 1 1,0-1-1,-1 0 1,0 1-1,-1-12 1,0 17 17,0 0-1,1 0 1,-1 0 0,1 1 0,-1-1 0,1 0 0,-1 0-1,1 1 1,-1-1 0,1 0 0,-1 1 0,1-1-1,-1 1 1,1-1 0,0 1 0,-1-1 0,0 1 0,1-1 2,-4 5-8,1 0-1,-1 0 0,1 0 1,0 0-1,1 0 1,-1 1-1,-2 8 0,-9 43-125,11-44 100,-8 42 48,2 0 0,2 0 0,3 1 0,4 96 0,2-137 142,0-1 0,1 0 0,0 0 0,1-1 0,8 20 0,-11-31-78,0-1-1,0 1 0,-1-1 0,1 0 0,0 1 1,0-1-1,0 0 0,0 0 0,0 0 1,1 0-1,-1 0 0,0 0 0,0 0 0,1 0 1,-1 0-1,1-1 0,-1 1 0,0 0 0,1-1 1,-1 1-1,1-1 0,0 0 0,-1 1 0,1-1 1,-1 0-1,1 0 0,2 0 0,0-1 1,-1 0 0,0 0 0,0 0 0,0 0 0,0 0 0,0-1 0,0 1 0,0-1 0,-1 0 0,1 0 0,0 0 0,-1 0 0,0 0 0,3-3 0,91-124 384,-72 94-393,68-90 11,43-65 191,-113 154-194,-1-1 0,-1-1 0,20-59 0,-16 25 13,-3-2 0,16-104 0,-36 177-86,-1 0 0,0 0 0,0 0-1,0 0 1,1 0 0,-1 0-1,0 0 1,0 0 0,0 0 0,-1 0-1,1 0 1,0 0 0,0 0 0,0 0-1,-1 0 1,1 0 0,-1 0-1,1 0 1,0 0 0,-2 0 0,2 1 12,0 0 1,-1 0-1,1 0 1,0 0 0,-1 0-1,1 0 1,0 0 0,0 0-1,-1 0 1,1 0-1,0 0 1,-1 0 0,1 1-1,0-1 1,0 0 0,-1 0-1,1 0 1,0 1-1,0-1 1,0 0 0,-1 0-1,1 1 1,0-1 0,-10 16-92,4-1 67,-6 20 1,2-1 5,-61 135-153,60-146 200,-51 127 181,-64 230-1,104-296-79,-30 92 297,45-142-87,0-5 603,44-80 392,17-12-1362,-36 40 15,2 0 1,1 1-1,40-33 0,-59 53 3,0 0 0,1 0-1,-1 1 1,1 0 0,0-1-1,-1 1 1,1 0 0,0 0-1,0 0 1,5-1 0,-7 2 10,1 1 0,-1-1 1,0 0-1,1 0 0,-1 1 1,0-1-1,1 0 0,-1 1 1,0-1-1,1 1 0,-1 0 1,0-1-1,0 1 0,1 0 1,-1 0-1,0 0 0,0 0 1,0 0-1,0 0 0,0 0 1,0 0-1,-1 0 0,1 1 1,0-1-1,0 1 0,6 11 13,-2 1-1,8 22 0,-9-24 16,1 1-1,0-1 0,10 19 0,-12-27 20,-1 0 1,1-1-1,0 1 0,0-1 1,0 0-1,0 0 1,1 0-1,-1-1 0,1 1 1,-1-1-1,1 0 0,0 0 1,0 0-1,0 0 1,5 1-1,-4-2 4,0 0 0,0 0 1,0 0-1,0-1 0,0 1 0,-1-1 0,1-1 1,0 1-1,0-1 0,0 0 0,0 0 1,0 0-1,-1 0 0,1-1 0,0 0 0,-1 0 1,1 0-1,-1-1 0,0 0 0,0 1 1,0-1-1,0-1 0,4-4 0,0-3-6,-1 0-1,0-1 1,-1 0-1,0 0 1,-1 0-1,6-19 1,-9 24-23,8-22-33,-1-1 1,-2 0 0,-1 0-1,-1-1 1,2-53 0,-7 83 6,0 0 1,0 1-1,0-1 0,0 0 1,0 0-1,0 0 1,0 1-1,-1-1 1,1 0-1,0 0 1,0 0-1,-1 1 1,1-1-1,-1 0 1,1 1 5,0-1 1,0 1 0,-1 0-1,1 0 1,0 0 0,0 0-1,0 0 1,-1 0-1,1 0 1,0 0 0,0 0-1,0 0 1,-1 0 0,1 0-1,0 0 1,0 0-1,0 0 1,0 0 0,-1 0-1,1 0 1,0 0 0,0 0-1,0 0 1,-1 0-1,1 1 1,0-1 0,0 0-1,0 0 1,0 0 0,0 0-1,-1 0 1,1 0 0,0 1-1,-2 1-25,0 0 0,1 0 0,-1 0 0,1 0 0,-1 1-1,-1 2 1,-1 7 9,1 1 0,0-1-1,0 0 1,1 1 0,1 0-1,0 22 1,0-15 53,1-10-3,0 1 0,0-1 0,1 0 1,1 1-1,0-1 0,0 0 0,0 0 0,2 0 0,7 18 0,-7-21 6,0 0-1,0-1 1,1 1-1,0-1 1,0 0-1,1 0 0,-1-1 1,1 1-1,0-1 1,1-1-1,-1 1 0,1-1 1,11 5-1,-3-2-14,0-2 0,1 0 0,-1 0 0,1-2 0,0 0 1,0 0-1,22-1 0,-26-2-617,0 0 0,-1-1 1,1-1-1,17-4 1,-22 4-419,1-1 0,-1 1 1,0-1-1,0-1 0,-1 0 1,1 0-1,9-7 1,-2 2-1174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7:5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13 233 7456,'-13'0'3392,"16"-8"-2944,2 0 1664,9 8-1248,27-12 1056,7 0-1089,39-13 385,-2 5-704,14-11-128,-4 8-256,11-11 64,2 14-128,-3-3-96,-12 7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09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154 545 3136,'5'-19'1861,"-5"18"-1508,0 0 1,1 1-1,-1-1 0,0 0 0,0 1 0,1-1 1,-1 0-1,1 1 0,-1-1 0,1 1 1,-1-1-1,1 1 0,-1-1 0,1 1 0,-1-1 1,1 1-1,-1-1 0,1 1 0,3-3 2392,-30 4 833,23 0-3512,-1-1-1,1 1 0,0 0 0,0 0 0,0 0 0,0 0 0,0 0 0,0 1 1,0 0-1,-4 3 0,1-1-24,0 0 0,1 1 0,-10 10-1,6-4-49,1 1 0,-1 0-1,2 0 1,0 1-1,0 0 1,1 0-1,-7 24 1,11-29 2,0 0-1,1 0 1,-1 0 0,2-1 0,-1 1-1,1 0 1,0 0 0,1 0-1,-1 0 1,2 0 0,-1 0 0,1 0-1,0 0 1,1-1 0,5 12-1,-2-8 58,0 0 0,1-1 0,0 0 0,12 13-1,-17-20 13,1 0 0,0-1 0,-1 0 0,1 1 0,0-1 0,0 0 0,1-1 0,-1 1 0,0 0 0,1-1 0,-1 0 0,0 0 0,1 0 0,0 0 0,-1 0 0,1-1 0,0 1-1,-1-1 1,7-1 0,-8 1-4,1-1 0,-1 0 1,0 0-1,0 0 0,1 0 0,-1 0 0,0 0 0,0-1 0,0 1 0,0-1 0,0 1 0,-1-1 0,1 0 0,0 0 0,-1 0 0,1 0 0,-1 0 0,0 0 0,0 0 0,0 0 0,2-4 0,1-6 96,1 1-1,3-23 0,-7 30-140,6-33 66,-2-1 0,-2 0 0,-1 0 0,-2 0 0,-8-66 0,4 75-73,-12-46-1,15 73-74,1 0 1,-1 0-1,0-1 1,1 1-1,-1 0 0,0 0 1,0 0-1,0 0 0,-1 0 1,1 0-1,0 0 1,-1 0-1,1 1 0,-4-3 1,5 3 59,0 1 0,0 0 0,0 0 0,-1 0 0,1 0-1,0 0 1,0 0 0,0 0 0,-1 0 0,1 0 0,0 0 0,0 0 0,0 0 0,0 1 0,-1-1 0,1 0 0,0 0 0,0 0 0,0 0 0,0 0 0,-1 0 0,1 0 0,0 0 0,0 0 0,0 1 0,0-1 0,0 0 0,0 0 0,-1 0 0,1 0 0,0 0 0,0 1 0,0-1-1,0 0 1,0 0 0,0 0 0,0 0 0,0 1 0,0-1 0,0 0 0,-2 10-14,2-8-21,-1 2 15,-2 15-24,1 0 1,0-1-1,2 30 0,12 58 53,-7-67 0,-3-28 72,-1 0-1,1-1 1,1 1-1,0-1 1,1 0-1,0 0 1,0 0-1,1 0 1,9 14-1,-11-21-37,-1-1 1,1 0-1,0 1 0,-1-1 0,1 0 1,0-1-1,0 1 0,0 0 1,1-1-1,-1 0 0,0 0 0,0 0 1,1 0-1,-1 0 0,1-1 1,4 1-1,2-1 82,-1 0 0,0 0 0,0-1 0,17-4 0,-23 4-104,-1 1 0,0-1 0,0 0 0,0 0 0,0 0 0,1-1 0,1-1 0,7-3 132,7 2-94,-13 3-52,0 0 1,0 0-1,0 0 1,0-1 0,0 0-1,-1 0 1,1 0-1,6-4 1,22-15 158,-23 16-50,-1-1 1,16-12 0,-1-7-94,0 0 0,27-40 1,-22 23 10,-21 30-48,-1 0-1,2 1 0,-1 0 0,2 0 0,14-12 0,-3 5 248,-21 17-235,0 1-1,0 0 0,0 0 1,1-1-1,-1 1 0,0 0 1,0 0-1,0 0 1,0-1-1,1 1 0,-1 0 1,0 0-1,0 0 0,1 0 1,-1 0-1,0 0 1,0-1-1,1 1 0,-1 0 1,0 0-1,0 0 0,1 0 1,-1 0-1,0 0 0,0 0 1,1 0-1,-1 0 1,5 10-272,-2-4 283,0 1-33,-1-1-1,1 1 0,-2 0 0,1-1 0,-1 1 1,0 0-1,0 0 0,0 7 0,-1 202 648,0-214-605,0-1 0,0 1 0,0-1 1,0 1-1,-1-1 0,1 1 0,0-1 0,-1 1 1,1-1-1,-1 1 0,1-1 0,-1 1 0,0-1 1,-1 2-1,2-2 19,-1-1 1,0 1-1,0-1 1,1 1-1,-1-1 1,0 1-1,0-1 1,1 1-1,-1-1 1,0 0-1,0 1 1,0-1-1,0 0 1,0 0-1,0 0 1,1 0-1,-1 0 0,-1 0 1,-4-1-6,0 0 1,0 0-1,0-1 1,0 0-1,1 0 1,-7-3-1,12 5-40,-75-40 140,62 33-224,8 4 96,-1-1-17,0 1 1,0-1 0,1 0-1,0 0 1,-8-7-1,8 10-92,5 1 104,0 0-1,0 0 1,0 0 0,0 0-1,0 0 1,0 0-1,0 0 1,0 0 0,0 0-1,0 0 1,0 0-1,0 0 1,0 0 0,0 0-1,0 0 1,1 0-1,-1 0 1,0 0 0,0 0-1,0 0 1,0 0-1,0 0 1,0 0 0,0 1-1,0-1 1,0 0-1,0 0 1,0 0 0,0 0-1,0 0 1,0 0 0,0 0-1,0 0 1,0 0-1,0 0 1,0 0 0,0 0-1,0 0 1,0 0-1,0 0 1,0 0 0,0 0-1,0 0 1,0 1-1,0-1 1,0 0 0,1 0 10,-1 0 0,1 0 0,0 1 1,-1-1-1,1 0 0,0 1 0,-1-1 1,1 1-1,0-1 0,-1 1 1,1-1-1,-1 1 0,1-1 0,-1 1 1,1-1-1,-1 1 0,0 0 0,1-1 1,-1 1-1,0 0 0,1 0 0,6 18 19,-7-18-43,3 4 19,1 0 1,-1 0-1,1-1 1,0 0 0,6 5-1,-6-5 10,4 5 41,-5-6-56,0 0 0,0 0-1,0 0 1,0-1 0,4 3-1,2 1 10,0-1-1,0 0 0,13 4 0,-18-7 14,1-1-1,0 0 0,-1 0 1,1 0-1,0-1 0,0 1 1,0-1-1,-1 0 1,8-2-1,-7 1 7,1 0 1,-1 0-1,1-1 0,-1 0 0,1 0 1,-1 0-1,0-1 0,0 0 1,0 0-1,0 0 0,-1-1 0,1 1 1,5-7-1,-3 2 62,0-1 0,10-18-1,-8 13-67,0-2 2,10-23 0,3-5-16,40-61 296,-50 85-419,-7 13-22,-5 7 142,0 0 0,0 0 1,0 0-1,0 0 0,0 0 1,0 0-1,0 0 0,0 0 1,0 0-1,0 0 0,0 0 1,0 0-1,0 0 0,0 0 1,0 1-1,0-1 0,0 0 1,0 0-1,0 0 0,0 0 1,0 0-1,0 0 0,1 0 1,-1 0-1,0 0 1,0 0-1,0 0 0,0 0 1,0 0-1,0 0 0,0 0 1,0 0-1,0 0 0,0 0 1,0 0-1,0 0 0,0 0 1,0 0-1,0 0 0,0 0 1,0 0-1,0 0 0,0 0 1,0 0-1,1 0 0,-1 0 1,0 0-1,0 0 0,0-1 1,0 1-1,0 0 0,0 0 1,0 0-1,0 0 0,0 0 1,0 0-1,0 0 1,0 0-1,0 0 0,0 0 1,0 0-1,0 0 0,-6 108-348,1 2 536,5-89-187,1-1 0,1 1 0,6 25 0,2-13 314,-9-32-290,-1 0 1,1 1 0,0-1 0,-1 0 0,1 1-1,0-1 1,0 0 0,0 0 0,0 0-1,0 0 1,0 0 0,0 0 0,0 0-1,0 0 1,0 0 0,1 0 0,-1 0-1,0-1 1,3 2 0,0-2 44,-1 0 1,1 0-1,-1 0 0,1-1 1,-1 1-1,1-1 0,-1 0 1,1 0-1,-1 0 1,0-1-1,1 1 0,-1-1 1,0 0-1,0 0 0,4-3 1,5-5-7,-1 0 0,13-14 0,-21 21-50,34-41-1,-1-1 0,-3-1 0,34-63 0,-64 105-25,7-13-30,-9 16 41,-1 0-1,1 1 1,-1-1-1,1 0 1,0 1-1,-1-1 1,1 0-1,0 1 1,-1-1-1,1 1 1,0 0 0,0-1-1,0 1 1,-1-1-1,1 1 1,0 0-1,0 0 1,1-1-1,-2 1 5,0 0-1,0 1 1,1-1-1,-1 0 1,0 0-1,0 0 1,0 0-1,1 0 1,-1 0-1,0 1 1,0-1-1,0 0 1,1 0-1,-1 0 1,0 0-1,0 1 1,0-1-1,0 0 1,0 0-1,0 0 1,0 1-1,1-1 1,-1 0-1,0 0 1,0 0-1,0 1 1,0-1-1,0 0 1,0 0-1,0 1 1,0-1-1,2 27-15,0 0 0,-2 0-1,-5 37 1,5-63 17,-4 39-69,-16 60 1,-17 38 38,29-110 35,4-15 1,-64 210 77,48-169-51,-52 103 1,65-145 44,0 0 1,-1-1 0,-12 14 0,17-21-13,-1 0-1,0-1 1,0 1 0,0-1-1,0 0 1,0 0 0,0-1 0,-1 1-1,1-1 1,-1 0 0,-9 2 0,11-3-70,0-1 1,-1 1 0,1-1-1,0 0 1,0 0 0,-1-1-1,1 1 1,0 0 0,0-1-1,0 0 1,0 0 0,0 0-1,0 0 1,0-1 0,0 1-1,0-1 1,0 1 0,1-1-1,-1 0 1,1 0 0,-1 0-1,1-1 1,0 1 0,0-1-1,0 1 1,0-1 0,0 1-1,0-1 1,-1-3 0,-4-10-55,1-1 0,0 0 0,-4-26 0,7 30 40,-14-113-303,15 109 286,2 1 0,0-1 0,1 1 0,1-1-1,6-26 1,-6 38 31,0 0 0,1 0-1,-1 0 1,1 0-1,0 1 1,0-1 0,1 1-1,0 0 1,-1 0 0,1 0-1,0 1 1,1-1 0,-1 1-1,1 0 1,-1 0 0,9-3-1,5-3-18,1 1 0,0 1 0,24-5 0,6-1-23,88-25-27,-113 30 108,0-1 1,-1-2-1,34-20 1,-47 23-12,0 0-1,0-1 1,-1 0-1,0-1 1,-1 0 0,0 0-1,9-15 1,-7 10-24,61-106-85,-7 12 107,-52 93 14,0-1 1,1 1 0,0 1 0,20-16-1,-18 16-82,-12 11 63,1 0 1,0 0 0,1 0-1,-1 0 1,8-4-1,-11 8-13,0-1 0,0 1 0,0-1 0,0 1 0,1-1 0,-1 1 0,0 0 0,0 0 0,0 0 0,1 0-1,-1 0 1,0 0 0,0 0 0,0 0 0,1 0 0,-1 0 0,0 1 0,0-1 0,0 1 0,0-1 0,0 0 0,0 1 0,0 0 0,0-1-1,0 1 1,0 0 0,0-1 0,0 1 0,0 0 0,0 0 0,1 1 0,1 3 4,0-1-1,0 1 1,0 0 0,0 0-1,-1 0 1,0 1 0,0-1-1,0 1 1,0-1 0,0 7-1,1 11-1,2 24 0,-5-44-5,2 49 71,-9 101-1,7-119 295,1-14-51,-1-21-287,1 0 0,-1 0 0,0 0 0,1 0 0,-1 1 0,1-1 0,0 0-1,-1 0 1,1 0 0,0 1 0,-1-1 0,1 0 0,0 1 0,0-1 0,0 1 0,1-1 0,5-5 24,20-25 2,0-1 0,31-51 1,-32 43-124,46-53 1,-67 87 78,-2 3-42,-1 0 0,0 1-1,1-1 1,0 1 0,-1 0 0,5-3 0,-6 5 33,-1-1 0,1 1-1,0 0 1,-1 0 0,1 0 0,0 0-1,0-1 1,-1 1 0,1 0 0,0 0-1,-1 0 1,1 0 0,0 1 0,0-1-1,-1 0 1,1 0 0,0 0-1,-1 1 1,1-1 0,0 0 0,-1 0-1,1 1 1,-1-1 0,1 1 0,0-1-1,-1 0 1,1 1 0,-1-1 0,1 1-1,-1 0 1,1-1 0,-1 1 0,0-1-1,1 1 1,-1 0 0,1 0 0,1 4 0,0 0 1,0 0 0,-1 0-1,0 0 1,1 0 0,-2 0-1,1 0 1,0 0 0,-1 9 0,0 2 8,2 100 282,-3-65-228,1-49-56,0 1 0,0-1 0,1 1 0,-1-1 0,1 1 0,-1-1 0,2 4 0,-1-4 186,4-11-21,14-17-172,-2-1 1,29-57 0,3-8-42,-46 87 23,0 0 1,1-1-1,0 1 1,0 1-1,1-1 1,5-4-1,-9 8 18,0 0 0,0 0 0,0 1 0,0-1 0,0 0 0,0 1-1,0-1 1,0 1 0,0-1 0,0 1 0,0 0 0,0-1 0,1 1-1,-1 0 1,0 0 0,0 0 0,0 0 0,0 0 0,1 0 0,-1 0 0,0 0-1,0 0 1,0 1 0,0-1 0,0 0 0,0 1 0,0-1 0,1 1-1,-1-1 1,0 1 0,0 0 0,-1-1 0,1 1 0,0 0 0,0 0-1,0-1 1,0 1 0,-1 0 0,1 0 0,1 2 0,5 10-10,0 0 0,0 0 1,-2 1-1,9 28 0,-8-23 40,0-1-1,12 24 1,-12-29-28,-3-8 24,-1 1-1,1-1 1,0 0 0,6 8 0,-8-12-12,0 0 0,-1 0 0,1-1 0,0 1 0,0 0 0,0 0 0,0-1 0,0 1 0,0-1 0,0 1 1,0-1-1,0 1 0,0-1 0,0 1 0,0-1 0,0 0 0,0 0 0,1 0 0,-1 0 0,0 1 0,0-1 0,0-1 1,0 1-1,0 0 0,1 0 0,-1 0 0,0-1 0,0 1 0,2-1 0,4-3 32,0-1 0,-1 0 0,1 0 0,-1 0 0,0-1 1,0 0-1,-1 0 0,9-13 0,8-8 24,-7 10-53,-1 1-131,19-16 0,-33 32 106,0 0-1,0 1 0,1-1 0,-1 0 0,0 0 0,1 0 0,-1 1 0,0-1 0,0 0 0,0 0 0,1 1 0,-1-1 0,0 0 0,0 1 0,0-1 0,0 0 0,0 1 0,1-1 0,-1 0 0,0 1 0,0-1 0,0 0 1,0 1-1,0-1 0,0 0 0,0 1 0,0-1 0,0 0 0,-1 1 0,0 15-37,-2 0 0,0 0 0,0 0 0,-2 0 0,-7 18 0,7-20 25,-64 147 128,34-83-33,-34 110-1,-8 85-275,64-221 259,-27 89 266,39-136-261,0-1 0,-1 0 0,0 0 0,-4 7-1,11-30 228,0 0-1,2-25 1,-3 22-255,9-51 12,22-115-132,-24 143 107,1 1-1,21-47 0,104-220-56,-99 227-112,-20 45 86,38-83-82,-42 96 88,0 0 0,28-34 0,-10 25-36,-30 32 73,1 1 0,-1 0 0,1 0-1,0 0 1,-1 0 0,1 1-1,0-1 1,0 1 0,1 0 0,-1-1-1,5 0 1,-7 2 12,1 0 1,-1 0-1,1 1 0,-1-1 1,1 0-1,-1 1 0,0-1 1,1 1-1,-1-1 0,1 1 1,-1-1-1,0 1 0,0 0 1,0 0-1,1 0 0,-1 0 1,0 0-1,0 0 0,0 0 1,0 0-1,0 0 0,-1 0 0,1 0 1,0 1-1,0-1 0,-1 0 1,1 1-1,-1-1 0,1 3 1,2 4 7,0 1 0,-1 0 1,2 15-1,-1 17 38,-1 1 1,-3 0 0,-7 58-1,6-85-18,0-1 0,-2 0 0,0 1 0,0-1 0,-1-1-1,-9 18 1,13-29 2,0-1 0,0 1 0,0 0-1,0 0 1,0-1 0,0 1 0,0-1-1,-1 1 1,1-1 0,-1 0 0,1 1 0,-1-1-1,0 0 1,1 0 0,-1 0 0,-3 1 0,2-1-31,0-1 1,0 1 0,0-1 0,0 0 0,0 0-1,0 0 1,0 0 0,0 0 0,0-1 0,0 1-1,-3-2 1,-5-2-52,1 0 0,0-1 0,0 0 0,0 0 0,1-1 0,0 0 0,-16-14 0,119 96-553,-62-49 618,-30-25 6,0 0 1,1 0-1,-1 0 0,0-1 1,0 1-1,1-1 0,-1 1 1,1-1-1,0 0 0,-1 0 0,1 0 1,0-1-1,-1 1 0,1 0 1,0-1-1,5 0 0,-1 0 21,0 0 0,0-1 0,0 0 0,0-1 0,10-2 0,-13 2-24,0-1-1,0 1 0,0 0 1,0-1-1,0 0 0,-1 0 1,1 0-1,-1-1 1,5-4-1,4-5 10,13-16 11,39-57 1,-41 53 10,26-36 59,108-138 118,-126 173-169,25-39 1,-43 53-55,-1-1 1,0 0 0,14-37 0,-24 52 14,4-10-35,0 1 0,-1-1 0,0 0 0,-2-1 0,0 1 0,1-22-1,-4 37 17,1 1-1,-1 0 1,0 0-1,0 0 1,0 0-1,0 0 0,0 0 1,0-1-1,0 1 1,0 0-1,0 0 0,0 0 1,0 0-1,0-1 1,0 1-1,0 0 0,0 0 1,0 0-1,0 0 1,0 0-1,0-1 1,0 1-1,0 0 0,0 0 1,0 0-1,0 0 1,-1 0-1,1-1 0,0 1 1,0 0-1,0 0 1,0 0-1,0 0 0,0 0 1,0 0-1,-1 0 1,1-1-1,0 1 1,0 0-1,0 0 0,0 0 1,0 0-1,-1 0 1,1 0-1,0 0 0,0 0 1,0 0-1,0 0 1,0 0-1,-1 0 1,-7 9-291,-13 26 100,14-22 70,-108 159 132,101-151 4,0 1 1,2 1 0,0 0-1,2 1 1,1 0 0,0 0-1,-6 34 1,6-11 18,2 0-1,2 1 1,1 52 0,4-89 6,0 0 1,1 0-1,0 0 0,0-1 1,2 1-1,-1 0 0,1-1 1,0 0-1,10 20 0,-11-28-22,-1 0-1,1 0 1,0-1-1,0 1 0,-1 0 1,1-1-1,0 1 1,1-1-1,-1 1 1,0-1-1,0 0 1,1 0-1,-1 0 0,0 0 1,1-1-1,-1 1 1,1-1-1,-1 1 1,1-1-1,-1 0 1,1 0-1,-1 0 0,6-1 1,6 0 67,0-1 0,27-8 0,-37 9-72,16-4 23,-10 3-8,0 0 0,0-1 0,0-1 1,0 0-1,14-7 0,-11 3 0,-1-1-1,0 0 1,-1-1 0,0 0 0,0-1-1,14-19 1,-13 13-72,-1 1 32,24-26 0,-35 42 16,0 0 1,0 0-1,1 0 0,-1 1 1,0-1-1,0 0 0,0 0 1,1 0-1,-1 0 1,0 0-1,0 0 0,0 0 1,0 1-1,1-1 0,-1 0 1,0 0-1,0 0 1,0 0-1,0 1 0,0-1 1,0 0-1,1 0 0,-1 0 1,0 1-1,0-1 1,0 0-1,0 0 0,0 0 1,0 1-1,0-1 0,0 0 1,0 0-1,-1 17-136,-6 31 0,4-31 150,-2 35 0,8 11 100,-3-60-98,0-1 0,0 1 0,1 0-1,0 0 1,-1 0 0,1-1 0,0 1 0,0 0 0,3 4 0,4 13-50,-8-19 49,0-1 0,0 1 0,0-1 1,1 0-1,-1 1 0,0-1 0,0 1 1,0-1-1,0 1 0,0-1 0,1 1 0,-1-1 1,0 0-1,0 1 0,1-1 0,-1 0 0,0 1 1,1-1-1,-1 0 0,0 1 0,1-1 1,-1 0-1,0 1 0,1-1 0,-1 0 0,1 0 1,-1 0-1,0 1 0,1-1 0,-1 0 0,1 0 1,-1 0-1,1 0 0,-1 0 0,1 0 1,-1 0-1,0 0 0,1 0 0,-1 0 0,1 0 1,-1 0-1,1 0 0,-1 0 0,1 0 0,-1-1 1,0 1-1,1 0 0,-1 0 0,1 0 1,-1-1-1,0 1 0,1 0 0,-1-1 0,1 1 1,1-2 10,0 1 1,0-1-1,-1 1 1,1-1-1,0 0 1,-1 0-1,1 0 1,-1 0-1,0 0 1,2-2-1,-2-1 30,1 0-1,-1-1 0,0 1 0,-1-1 0,1 1 0,-1-1 0,0-7 0,-7-42-178,7 52 94,-3-7-42,0 0 1,-1 0-1,0 0 0,0 1 1,-1 0-1,-10-16 0,5 14-94,7 8 114,4 5 0,-1-1 30,1 0-1,-1 0 1,0 0-1,0 0 1,1 0-1,-1 0 1,0 0-1,0 1 1,0-1-1,0 0 1,-1 2 0,2 5 60,-1-4-29,1-1 1,1 1-1,-1-1 0,0 0 1,1 1-1,0-1 0,-1 0 1,1 0-1,1 0 0,-1-1 1,0 1-1,1 0 0,-1-1 1,1 1-1,0-1 0,0 0 1,0 0-1,0 0 0,0-1 1,0 1-1,0-1 0,1 1 1,-1-1-1,0 0 0,1 0 1,-1-1-1,1 1 0,-1-1 1,1 1-1,0-1 0,5-1 1,1-1 10,0 0 0,0-1 0,-1 0 0,1-1 0,14-8 0,44-31 189,-21 12-133,19-14-206,-27 16-107,-4 11 393,-32 26-353,-2-7 240,4-1 54,-1 4-54,-3-4-29,0 0 0,0 1-1,0-1 1,0 0 0,0 0-1,0 1 1,0-1 0,0 0 0,0 0-1,1 0 1,-1-1 0,1 1-1,2 0 42,0-1-30,0 1-1,0-1 0,0 0 0,0 0 0,0 0 0,-1-1 0,1 1 0,0-1 0,-1 0 0,1 0 1,-1 0-1,0-1 0,0 1 0,0-1 0,0 1 0,4-6 0,4-5 102,-1 0 0,13-22 0,-23 35-116,21-33 99,-4 7-25,-1 0 0,15-38-1,13-58-2,-40 107-66,-1 0-1,0 0 1,-1-1-1,0-22 1,3-30 19,0-8-344,-9 80-249,-1 10 442,3 26-27,-3 0 0,-1 0 0,-16 57 0,-6 27 35,-14 227 691,41-340-522,0-1 0,1 0 0,0 0 0,1 1 0,0-1 0,0 0 0,1 0 0,4 13-1,-5-22-38,-1-1 0,1 1-1,0-1 1,-1 1-1,1-1 1,0 1-1,-1-1 1,1 0-1,0 0 1,-1 1 0,1-1-1,0 0 1,0 0-1,-1 0 1,1 0-1,0 1 1,0-1-1,-1 0 1,1 0 0,0-1-1,0 1 1,-1 0-1,1 0 1,0 0-1,0 0 1,-1-1-1,1 1 1,0 0-1,0-1 1,26-11 172,-21 7-175,0 1-1,-1-1 0,1 0 0,-1 0 0,-1-1 0,1 1 0,-1-1 0,6-9 0,24-54 40,-33 67-52,30-77-106,-28 61 0,-2 14-149,-3 11 59,0 23 193,2 55 0,2-29 23,-2-53-10,0 1 0,0-1 0,0 1 0,1-1 0,0 1 0,0-1 0,0 1 0,0-1 0,0 0 0,0 1 0,1-1 0,0 0 0,0 0 0,2 3 0,-3-5 4,1 1 0,-1-1 0,1 1 0,0-1 0,0 0 0,-1 1 0,1-1 0,0 0 0,0 0 0,0-1 0,0 1 0,0 0 0,1-1 0,-1 1 0,0-1 0,0 1 1,0-1-1,0 0 0,1 0 0,-1 0 0,0-1 0,0 1 0,3-1 0,11-2 13,-1-2 1,1 0 0,-1 0-1,1-2 1,-2 0 0,27-16-1,74-64 73,-80 58-59,20-18-126,30-22 76,-71 58 53,3-1-87,-12 9-56,-5 6-71,-17 29 121,10-18 32,-12 19 1,9-17 61,0 0-1,1 0 1,1 1 0,0 0 0,1 0 0,1 1 0,1 0 0,-6 29-1,11-43-15,0 0 0,0 0-1,1 0 1,-1 0-1,1 0 1,0-1 0,-1 1-1,2 0 1,-1 0-1,0-1 1,1 1-1,0-1 1,0 1 0,0-1-1,0 0 1,0 1-1,1-1 1,0 0-1,-1-1 1,1 1 0,0 0-1,0-1 1,0 0-1,1 0 1,-1 1 0,1-2-1,-1 1 1,1 0-1,0-1 1,-1 0-1,1 0 1,0 0 0,0 0-1,5 0 1,4 1-138,0-1 0,1-1 0,21-2 0,-30 2-295,0-1 0,-1 0 0,1-1 0,0 1 0,6-4 0,-8 3-269,0 1 1,0-1-1,0 0 0,0-1 1,0 1-1,0 0 0,0-1 0,2-4 1,-4 6 241,1-1 1,-1 0 0,0 0 0,0 0 0,-1 0-1,1 0 1,0 0 0,0 0 0,-1 0-1,0 0 1,1 0 0,-1 0 0,0-3-1,0 1-287,3-13-1937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09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14 7040,'-50'-14'3200,"10"14"-2752,22 0 1568,8 0-1184,-4 0 1280,6 0-1217,-2 0-575,7 0-256,-2 0-384,0 0-1151,10 0 863,-10 5-2336,5-1 1632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1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990 208 9632,'0'-1'368,"-7"-3"1006,7 4-1332,0 0 1,0 0 0,-1 0-1,1 0 1,0 0-1,0 0 1,0 0 0,0-1-1,0 1 1,0 0-1,0 0 1,0 0 0,-1 0-1,1 0 1,0 0-1,0 0 1,0 0 0,0 0-1,0-1 1,0 1 0,0 0-1,0 0 1,0 0-1,0 0 1,0 0 0,0 0-1,0 0 1,0-1-1,0 1 1,0 0 0,0 0-1,0 0 1,0 0-1,0 0 1,0 0 0,0 0-1,0-1 1,0 1-1,0 0 1,0 0 0,0 0-1,0 0 1,0 0 0,0 0-1,0 0 1,0-1-1,0 1 1,0 0 0,1 0-1,-1 0 1,0 0-1,0 0 1,0 0 0,0 0-1,0 0 1,0 0-1,0 0 1,0 0 0,1 0-1,-1-1 1,25-4 1374,0 0 1,0 1-1,36 0 1,-5-1-550,297-25 393,-224 20-4351,-72 4-3166,-48 7 1899,-4 5 1472</inkml:trace>
  <inkml:trace contextRef="#ctx0" brushRef="#br0" timeOffset="1">0 52 11392,'10'-5'5151,"35"1"-4479,0 1 1760,8 3-1472,42-8 32,4 3-608,18-2-192,-14 2-128,15-3-1120,-10 4 608,8 1-5695,-13 3 3391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1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320 117 4224,'1'-5'475,"0"1"-1,1-1 1,0 1-1,0 0 1,0-1 0,0 1-1,4-4 1,-5 7-315,-1 1 0,0-1-1,1 1 1,-1-1 0,0 0 0,1 1-1,-1-1 1,0 1 0,0-1 0,1 0-1,-1 1 1,0-1 0,0 0 0,0 1-1,0-1 1,0 0 0,0 1 0,0-1-1,0 0 1,0 1 0,0-1 0,0 0-1,-1 1 1,1-1 0,0 0 0,0 1-1,-1-1 1,1 1 0,0-1 0,-1 0-1,1 1 1,-1-1 0,1 1 0,0-1 0,-2 0-1,1 0 103,0 0-1,0 0 1,0 1-1,-1-1 1,1 0-1,-1 0 1,1 1-1,-1-1 1,1 1-1,-1-1 1,1 1-1,-1-1 1,1 1-1,-1 0 1,1 0-1,-1 0 1,-2 0-1,-3 1-79,0 1 0,-1 0-1,1 0 1,0 1-1,0-1 1,0 1-1,1 1 1,-1 0 0,1 0-1,0 0 1,-9 8-1,-3 4 152,1 1 1,-18 23-1,16-17-164,1 0 1,1 2-1,1 0 1,1 1-1,2 0 1,0 1-1,2 0 1,-8 31-1,17-51-129,1-1 0,0 1-1,0 0 1,0 1 0,1-1 0,0 8-1,0-13-7,1 0 0,-1 0 0,0 0 0,1 0 0,-1 0 0,1-1 0,-1 1 0,1 0 0,0 0 0,0 0 0,0 0 0,0-1 0,0 1 0,0 0 0,0-1 0,1 1 0,-1-1 0,0 0 0,1 1 0,0-1 0,-1 0 0,1 0 0,0 0 0,-1 0 0,1 0 0,3 1 0,-1-1 23,-1 0 0,1-1 0,0 0 0,0 1 0,0-1 0,0 0 0,-1-1 1,1 1-1,5-2 0,32-11 23,-27 8-73,7-3 28,0-1 1,0-1-1,-1-1 0,0-1 0,34-27 1,-27 16 20,-2-1 0,0-1 0,24-32 0,-30 30-230,-17 26 58,1 6 31,0 10-18,-3-11 79,5 17-2,1-1-1,13 34 0,-15-46 55,0 0 0,0 0-1,1-1 1,0 0 0,0 0-1,1 0 1,0 0 0,0-1-1,9 7 1,-13-11 7,1 0 0,-1 0-1,1-1 1,-1 1 0,1-1 0,0 1 0,-1-1 0,1 0-1,0 0 1,0 0 0,0-1 0,0 1 0,0-1 0,0 1 0,0-1-1,0 0 1,0 0 0,0-1 0,0 1 0,0-1 0,0 1-1,0-1 1,0 0 0,-1 0 0,1 0 0,0 0 0,0-1-1,-1 1 1,1-1 0,-1 1 0,1-1 0,-1 0 0,0 0 0,0 0-1,1 0 1,-2-1 0,4-2 0,2-8 77,-1 1 0,1-1 0,-2 0 0,0 0 0,6-26 0,7-70 51,-14 80-186,0 0-1,-3 0 0,0 0 1,-4-31-1,2 55-55,1 0 0,-1 1 0,1-1-1,0 0 1,1 0 0,-1 1 0,1-1 0,1-5 0,-2 10 62,0-1 0,0 1 1,0 0-1,1-1 1,-1 1-1,0 0 0,0-1 1,1 1-1,-1 0 1,0-1-1,0 1 0,1 0 1,-1 0-1,0-1 1,1 1-1,-1 0 0,1 0 1,-1 0-1,0 0 1,1-1-1,-1 1 0,0 0 1,1 0-1,-1 0 1,1 0-1,-1 0 0,0 0 1,1 0-1,14 3 133,-5-1-131,167 38-260,-75-19 294,99 17 78,-183-37 78,29 0 0,-21-2 259,-27 10-192,-5 3-275,-1-1 1,0 0-1,0 0 0,-1-1 0,-1 0 0,-10 10 0,-5 6 109,-15 18 37,14-18-151,2 1-1,-25 39 0,46-63 53,1 0 1,-1 0 0,1 0-1,0 0 1,0-1-1,0 2 1,0-1-1,0 0 1,1 0-1,-1 0 1,1 0-1,0 0 1,0 0 0,1 6-1,-1-7 2,1 1 0,0-1 0,-1 0 0,1 0 0,0 0 1,0 0-1,0 0 0,0-1 0,1 1 0,-1 0 0,0 0 0,1-1 0,0 1 0,-1-1 0,1 1 0,0-1 0,-1 0 0,1 0 1,0 0-1,0 0 0,0 0 0,3 1 0,-1-1 40,1 1-1,-1-1 1,1-1 0,-1 1 0,1-1 0,-1 1-1,1-1 1,0-1 0,-1 1 0,1-1 0,-1 1-1,1-1 1,-1 0 0,0-1 0,1 1 0,-1-1-1,0 0 1,0 0 0,0 0 0,0-1 0,0 0-1,6-5 1,-2-4-26,0 0 0,-1 0-1,-1-1 1,0 1 0,7-24 0,-11 30-30,11-30 9,-2 0 0,-1 0-1,4-41 1,-11 61-222,-2 14 109,-3 9 54,0 9 17,0 1-1,2 0 1,1 33 0,1-5 48,-1-33 19,-1-1 0,2 0 0,-1 0 1,2 0-1,5 17 0,-7-24-4,1 1 0,0 0 0,0-1 0,0 1 0,1-1 0,0 0 0,-1 1 0,1-1 0,1-1 0,-1 1 0,1 0 0,-1-1 0,1 0 0,7 5 0,-8-7-9,0 0 0,-1-1 0,1 1 0,0-1 1,0 1-1,0-1 0,-1 0 0,1 0 0,0-1 0,0 1 0,-1 0 0,1-1 0,0 0 0,0 0 0,-1 0 0,1 0 1,4-2-1,7-4 55,25-17 1,-34 21-77,25-18 13,-2-1 0,47-47 0,42-59 72,-89 96 3,-5-2-187,-9 13 42,-14 21 60,0 0 0,0 0 0,0 1 0,0-1 0,0 0 0,0 0 0,0 1 0,0-1 0,0 0 0,0 0 0,0 1 0,0-1 0,0 0 0,0 0 0,1 1 0,-1-1 0,0 0 0,0 0 0,0 1 0,0-1 0,0 0 0,1 0 0,-1 1 0,0-1 0,0 0 0,0 0 0,1 0 0,-1 0 0,0 1 0,0-1 0,0 0 0,1 0 0,-1 0 0,0 0 0,0 0 0,1 0 0,-1 0 0,0 0 0,1 0 0,-1 0 0,0 0 0,0 0 0,1 0 0,-1 0 0,0 0 0,0 0 0,1 0 0,-1 0 0,0 0 0,0 0 0,1 0 0,-1 0 0,0 0 0,0-1 0,1 1 0,-1 0 0,0 0 0,0 0 0,0 0 0,1-1-1,-1 1 1,0 0 0,0 0 0,1-1 0,-3 16 3,0-1 0,0 0-1,-1 0 1,-8 22 0,0 1 105,-6 31 129,-7 78-1,24-143-222,0 0 0,-1 0 0,1 0 0,0-1 0,0 1 0,1 0 0,-1 0 0,1 0 0,-1-1-1,1 1 1,0 0 0,0 0 0,2 3 0,-2-5-4,0 0 0,0 0 0,0 0 0,0 0 0,0 0 0,0 0 0,0-1 0,0 1 0,0 0 0,0-1 0,1 1 0,-1-1 0,0 1 0,1-1 0,-1 0 0,0 1 0,1-1 0,-1 0 0,0 0 0,1 0 0,-1 0 0,0 0 0,1 0 0,-1-1 0,0 1 0,1 0 0,-1-1 0,0 1-1,0-1 1,3 0 0,2-2 5,-1 1 0,0-1-1,1 0 1,-1-1 0,0 1-1,-1-1 1,1 0 0,-1 0-1,7-8 1,-2 1-19,0-1 0,-1-1 0,8-13-1,35-96-263,-18 40 273,9-33-475,-42 115 465,0 0 0,0 0 0,0 0 1,0 0-1,0 0 0,0-1 0,0 1 0,0 0 0,0 0 1,1 0-1,-1 0 0,0 0 0,0 0 0,0 0 1,0 0-1,0 0 0,0 0 0,0 0 0,0 0 0,0 0 1,0 0-1,0 0 0,0 0 0,0 0 0,0 0 1,0-1-1,1 1 0,-1 0 0,0 0 0,0 0 1,0 0-1,0 0 0,0 0 0,0 0 0,0 0 0,0 0 1,0 0-1,0 0 0,0 0 0,1 1 0,-1-1 1,0 0-1,0 0 0,0 0 0,0 0 0,0 0 0,0 0 1,0 0-1,0 0 0,0 0 0,0 0 0,0 0 1,4 6-131,2 8 16,-2 1 137,0-1-1,1 0 1,1 0-1,0 0 0,1-1 1,0 0-1,1 0 1,14 15-1,-16-21-5,0 0 1,1-1-1,0 0 0,0 0 1,0-1-1,1 0 0,0 0 1,0-1-1,0 0 0,0 0 1,1-1-1,-1 0 0,1-1 0,0 1 1,9 0-1,-4-2 26,-1 0 0,1 0 0,-1-2-1,1 1 1,-1-2 0,1 0 0,-1 0 0,0-2-1,0 1 1,0-2 0,-1 0 0,19-9 0,-21 8-16,-1 0 0,0 0 0,-1 0 0,1-1 0,-1 0 0,-1-1 0,1 0 0,-1 0 0,-1-1 0,0 0 0,0 0 0,0 0 0,-1-1 0,-1 0 0,0 1 0,4-13 0,-6 13-23,1 3-12,-2 0 1,1-1-1,-1 1 1,1-9-1,-1 14 3,-1 0 0,0 0 1,0 0-1,0-1 0,-1 1 0,1 0 0,0 0 0,0 0 0,0-1 0,-1 1 0,1 0 0,-1 0 0,1 0 0,-1 0 1,1 0-1,-1 0 0,0 0 0,0 0 0,1 0 0,-1 0 0,0 0 0,0 0 0,0 0 0,0 1 0,0-1 0,0 0 0,0 1 1,0-1-1,-2 0 0,-1 0-21,0 0 0,0 0 1,-1 1-1,1-1 0,0 1 0,-1 0 1,1 1-1,0-1 0,-1 1 0,1-1 1,0 1-1,0 1 0,0-1 0,0 0 1,0 1-1,0 0 0,0 0 0,0 0 1,-4 4-1,-5 3 83,1 1-1,0 0 1,-21 23 0,22-20 21,1 0 1,0 1 0,0 0-1,1 0 1,1 1 0,1 0-1,0 0 1,1 1 0,0 0-1,-4 26 1,8-36-61,1 1-1,1-1 1,-1 0 0,1 0-1,1 1 1,-1-1 0,1 0-1,0 1 1,0-1 0,1 0-1,-1 0 1,1 0 0,1 0-1,-1-1 1,1 1 0,0 0-1,1-1 1,5 8 0,-2-5 0,1 0 0,0 0 0,1 0 0,0-1 0,0 0 0,0-1 0,1 0 0,0-1 0,16 7 0,-9-5-80,0-1 1,1-1-1,0 0 1,0-1-1,31 2 0,-33-5-544,0-1 0,-1-1-1,1 0 1,19-5 0,-26 4-122,6-1-644,0 0 1,0-2-1,-1 1 0,23-12 0,-17 4-1909,27-21 0,22-20-1152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1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1262 4320,'-1'0'132,"0"-1"0,0 1-1,0-1 1,0 1 0,0 0 0,0 0 0,0 0 0,0-1 0,0 1-1,-1 0 1,1 0 0,0 1 0,0-1 0,0 0 0,0 0-1,0 0 1,-2 1 0,3-1-93,0 0-1,0 0 0,0 0 1,0 0-1,0 0 1,-1 0-1,1 0 1,0 0-1,0 0 1,0 0-1,0 0 0,0 0 1,0 1-1,0-1 1,0 0-1,0 0 1,-1 0-1,1 0 1,0 0-1,0 0 0,0 0 1,0 0-1,0 0 1,0 0-1,0 0 1,0 0-1,0 0 0,0 1 1,0-1-1,0 0 1,0 0-1,0 0 1,0 0-1,0 0 1,0 0-1,0 0 0,0 0 1,0 1-1,0-1 1,0 0-1,0 0 1,0 0-1,0 0 1,0 0-1,0 0 0,0 0 1,0 0-1,0 0 1,0 1-1,0-1 1,0 0-1,0 0 1,2 9 2910,-1-10-2545,1 0 0,-1 1 1,0-1-1,1 0 0,-1 0 0,0 0 1,1 0-1,-1 0 0,0 0 1,1-3-1,5-2 482,0 0-492,1-1 0,-2 0-1,1-1 1,-1 0 0,0 0 0,6-12 0,26-56 470,-29 56-624,86-201 1205,-2-48-570,-57 143-485,53-166 639,-75 252-688,-2 0 0,9-51 1,-21 88-283,1-8-141,-3 10-123,-4 5-127,2 0 267,0-1 0,1 1 1,-1 1-1,1-1 1,0 0-1,0 1 0,1-1 1,-4 9-1,-22 57 119,-30 120-1,9 1-49,-15 55 56,-106 233 36,-7-84 245,97-242-317,45-88 192,25-47 110,-20 28-1,30-46-320,-1 2 40,-1 0-1,1-1 1,-1 1 0,1 0 0,-1-1 0,-3 3 0,5-4-42,0 0 0,0 1 0,-1-1 1,1 0-1,0 0 0,0 0 0,0 0 0,-1 0 1,1 0-1,0 0 0,0 0 0,-1 0 1,1 0-1,0 0 0,0 0 0,0 0 1,-1 0-1,1 0 0,0 0 0,0 0 0,-1 0 1,1 0-1,0-1 0,0 1 0,0 0 1,-1 0-1,1 0 0,0 0 0,0 0 0,0-1 1,-5-12 41,5 4-79,0-1 0,1 1 0,0 0 0,3-13 0,-1 6 12,4-21-12,2 0-1,20-57 1,-22 76 22,1 1 0,1-1 1,0 2-1,1-1 0,1 1 0,0 1 0,20-20 1,15-7-64,2 3 1,63-40 0,-34 26-103,28-27 246,69-42 484,-76 56-423,-46 30-125,110-81 197,-136 95-99,-1 0 0,-1-2 0,38-48-1,-49 52 53,-13 19-147,1 0 0,-1 0 1,0 0-1,1 0 0,-1 0 0,0 0 0,0 0 0,1-1 0,-1 1 1,0 0-1,0 0 0,0 0 0,0 0 0,-1 0 0,1 0 0,0-2 1,-1 3-30,0 0 0,0 0 1,0 1-1,0-1 1,0 0-1,0 0 1,0 0-1,0 1 1,0-1-1,0 1 1,0-1-1,-1 1 1,-7 4-4,1 0 0,-1 1 0,1 0 0,0 1 0,1-1 0,0 2 0,0-1 0,-12 16 0,10-10 8,1 1-1,0 0 0,1 0 1,-10 29-1,12-28 48,1 0-1,0 0 1,-2 23-1,6-31 0,-1 0-1,1-1 0,0 1 1,1-1-1,0 1 1,0-1-1,0 1 0,1-1 1,0 0-1,0 1 0,4 5 1,-6-10-12,1-1 0,0 1 0,0 0 0,-1-1 0,1 0 0,0 1 0,0-1 0,1 0 0,-1 1 0,0-1 0,0 0 0,1 0 0,-1 0 0,0 0 0,1 0-1,-1 0 1,1 0 0,0-1 0,-1 1 0,1 0 0,-1-1 0,1 0 0,0 1 0,-1-1 0,1 0 0,0 0 0,0 0 0,-1 0 0,1 0 0,0 0 0,-1 0 0,1 0 0,0-1 0,0 1 0,-1-1 0,1 0 0,-1 1 0,1-1 0,-1 0 0,1 0 0,-1 0 0,2-1 0,5-4 36,0 0 0,-1 0 0,0-1 0,0 0 1,-1 0-1,6-9 0,17-29 35,39-78-1,-39 67-73,-23 49-354,-5 11 136,-5 19 74,3-13 133,0-7 6,-14 133 42,14-115-33,0 0 1,2 0 0,1 0-1,6 32 1,-7-50 8,0 0 0,-1 0 0,1 0 0,0 0 0,1 0 0,-1 0 0,0 0 0,1 0 0,0-1 0,-1 1 0,1 0 0,0-1 0,0 0 0,3 3 0,-3-4-12,-1 0 0,0-1 0,0 1-1,0-1 1,0 1 0,1-1 0,-1 1 0,0-1-1,1 0 1,-1 0 0,0 0 0,0 0 0,1 0 0,2 0-1,-2 0-3,1-1 0,0 0-1,-1 0 1,1 0-1,0 0 1,-1 0 0,1 0-1,-1-1 1,3-1-1,28-23 101,43-42-1,-22 17 34,193-144-310,-243 192 134,1 0 0,0 0-1,0 0 1,0 0 0,10-3-1,-14 6 28,-1 0 1,1 0-1,0-1 0,0 1 0,0 0 0,0 0 0,0 0 0,0 0 0,0 0 0,0 0 1,0 0-1,0 0 0,0 1 0,0-1 0,0 0 0,0 1 0,-1-1 0,1 0 0,0 1 1,0-1-1,0 1 0,0-1 0,-1 1 0,1 0 0,0-1 0,-1 1 0,1 0 1,0-1-1,-1 1 0,1 0 0,-1 0 0,1 0 0,-1-1 0,1 1 0,-1 0 0,0 0 1,0 0-1,1 0 0,-1 0 0,0 0 0,0 0 0,0 0 0,0 0 0,0 1 0,1 13 13,-1 0 0,0 0 0,-1 0 0,-1 0 0,-7 28-1,3-15 121,1 0-73,0-6-14,2-1 0,-3 35-1,6-56-41,0 1 0,0-1 0,0 1 0,0-1 0,0 1 0,0-1 0,0 1 0,0-1 0,0 1 0,1-1 0,-1 1 0,0-1 0,0 1 0,0-1 0,1 1 0,-1-1 0,0 1 0,0-1 0,1 1 0,0-1 0,-1 0 0,0 0 0,0 0 0,1 0 0,-1 0 0,0 0 0,1 0 0,-1 0 0,0 0 0,1 0 0,-1 0 0,0 0 0,0-1 0,1 1 0,-1 0 0,0 0 0,0 0 0,1 0 0,-1-1 0,0 1 0,0 0 0,0 0 0,1-1 0,14-21 0,99-150-245,-112 169 239,25-32-14,-25 34 0,-1-1 0,1 0 1,0 1-1,-1-1 0,1 0 0,0 1 1,0 0-1,0 0 0,0-1 1,0 1-1,1 0 0,-1 1 1,0-1-1,0 0 0,4 0 0,-6 1 15,1 0-1,0 0 1,-1 0-1,1 1 1,-1-1-1,1 0 1,-1 0-1,1 0 1,-1 1-1,1-1 1,-1 0-1,1 1 1,-1-1-1,1 0 0,-1 1 1,0-1-1,1 1 1,-1-1-1,0 1 1,1-1-1,-1 1 1,0-1-1,1 1 1,-1-1-1,0 1 1,0-1-1,0 1 0,0-1 1,1 1-1,-1 1 1,1 20 166,-1-22-156,-14 266 96,14-253-112,0 23 0,1-10 81,-1-24-144,1-2 85,-1 0 50,-2 2-46,13 8 31,-9-9-46,0 0 0,1-1 0,-1 1 0,1 0 0,-1-1 1,1 1-1,0-1 0,-1 0 0,1 0 0,-1 0 0,1 0 0,0-1 0,3 0 0,36-9-64,-38 8 42,19-6 88,36-18 0,-6 1 122,15-4-243,-2-3 0,-1-2 1,98-71-1,-129 84 124,-28 18-24,1-1 0,-1 0 0,0 0 0,9-8-1,-23 23-222,0-1-1,1 1 0,-11 24 0,-23 54 164,30-60 28,-10 37 1,17-53 5,1 1 1,1-1-1,1 1 1,0-1-1,1 20 1,0-30-7,0 1 0,1-1-1,-1 1 1,1-1 0,0 0 0,0 0 0,0 1 0,0-1 0,1 0 0,-1 0 0,1 0-1,0 0 1,0-1 0,0 1 0,4 4 0,-3-5 9,-1 0 0,0-1 0,1 1 0,-1-1 0,1 0 0,0 0 0,-1 0 0,1 0 0,0 0 0,-1 0 0,1-1-1,0 1 1,0-1 0,0 0 0,0 0 0,-1 0 0,1 0 0,0 0 0,3-1 0,5-2-8,1 0 0,-1 0 0,0-1 0,0 0 0,14-8 0,-2-2 59,33-24-1,3-10 91,83-88 0,-20-16-89,-93 112-122,-2-2 0,-1 0 0,32-78 0,94-324-96,-150 435-281,-6 12 52,-5 15 121,-38 138 201,18-51 16,-52 146-2,58-179 218,3 0 1,-17 123-1,36-189-141,1 0 0,0 0 0,0-1 0,0 1 0,0 0 0,3 8 0,-3-13-31,0 0 1,1 0-1,-1 0 1,0-1-1,1 1 1,-1 0-1,1 0 1,-1 0-1,1 0 1,-1-1-1,1 1 1,0 0-1,-1 0 1,1-1-1,0 1 1,0-1-1,-1 1 1,1-1-1,0 1 1,0-1-1,0 1 1,0-1-1,0 1 1,0-1-1,0 0 1,-1 0-1,1 0 1,0 1-1,0-1 1,0 0-1,0 0 1,0 0-1,0 0 1,0-1-1,0 1 1,0 0-1,0 0 1,0-1-1,0 1 1,0 0-1,0-1 1,1 0-1,2-1 0,0 0 0,1 0 1,-1-1-1,0 0 0,0 0 0,0 0 0,-1 0 0,1-1 1,4-6-1,5-6-66,9-18-1,-8 13-15,15-18-25,8-11-71,-33 43 109,-3 5 40,-1 0 0,1 1 0,0-1 0,0 1 0,0-1 0,1 1 0,-1-1 0,0 1 0,0 0 0,1 0 0,-1-1 0,3 0 0,-3 2 12,-1-1-1,1 1 0,-1 0 1,1 0-1,-1 0 0,1 0 0,-1 0 1,1 1-1,-1-1 0,1 0 1,-1 0-1,1 0 0,-1 0 0,1 0 1,-1 1-1,1-1 0,-1 0 1,0 0-1,1 1 0,-1-1 0,1 0 1,-1 1-1,0-1 0,1 0 1,-1 1-1,0-1 0,0 0 0,1 1 1,-1-1-1,0 1 0,0-1 1,1 1-1,-1-1 0,0 1 0,0-1 1,0 0-1,0 1 0,0-1 1,0 1-1,0 0 0,1 6-21,-1-1 1,0 1-1,0 0 1,-3 11-1,-1 16 162,4-32-126,3 64 161,-2-60-139,-1 0 0,1 0 0,1 0 0,-1 0 0,1-1 0,0 1 0,0 0 0,1-1 0,3 6 0,-4-9 2,0 1-1,0-1 0,0 0 1,0 0-1,1-1 0,-1 1 1,1 0-1,-1-1 0,1 1 1,-1-1-1,1 0 0,0 0 0,0 0 1,0 0-1,0-1 0,0 1 1,4-1-1,3 1-33,1-1 0,0 0 0,15-3 0,-4-1-2,-1 0 0,0-2 0,0 0 0,0-1 0,-1-2 0,0 0 0,24-14-1,-5-3 22,-1 0 0,47-44-1,-67 52-68,-12 13 12,0-1-1,0 1 0,0-1 1,11-6-1,-17 13 36,0-1 0,0 0 0,1 0 0,-1 0 0,0 0 0,0 0 0,0 0 0,0 0-1,0 0 1,0 1 0,0-1 0,0 0 0,0 0 0,0 0 0,1 0 0,-1 0 0,0 1-1,0-1 1,0 0 0,0 0 0,0 0 0,0 0 0,0 0 0,0 1 0,0-1 0,0 0-1,0 0 1,0 0 0,0 0 0,-1 0 0,1 1 0,0-1 0,0 0 0,0 0 0,0 0-1,0 0 1,0 0 0,0 1 0,0-1 0,0 0 0,0 0 0,-1 0 0,1 0 0,0 0-1,-4 8-84,-11 20 33,2 1 0,0 0-1,2 1 1,-8 35-1,18-62 97,1 0 0,0 1 1,0-1-1,0 0 0,0 0 0,0 1 0,0-1 1,1 0-1,0 0 0,-1 0 0,3 6 0,-2-8-27,0 0 0,-1 1 0,1-1 0,0 0-1,0 0 1,-1 0 0,1 0 0,0 0 0,0 0 0,0 0 0,1 0-1,-1 0 1,0 0 0,0-1 0,0 1 0,1 0 0,-1-1-1,0 1 1,1-1 0,-1 1 0,0-1 0,1 0 0,-1 0-1,1 1 1,-1-1 0,0 0 0,1 0 0,-1 0 0,2-1-1,1 1-1,-1-1-1,1 0 0,0-1 0,-1 1 0,1 0 0,-1-1 0,0 0 0,0 0 1,1 0-1,-1 0 0,0 0 0,-1-1 0,1 1 0,0-1 0,-1 0 0,1 0 1,-1 0-1,3-5 0,3-6 24,-1 0-1,-1 0 1,6-18 0,-7 16 14,0 5-56,-1-1-1,0 0 1,-1-1-1,-1 1 1,0-1-1,-1 1 1,0-1-1,0 1 0,-2-1 1,0 0-1,-2-14 1,2 24-20,0-1 0,0 1 0,0 0 1,0 0-1,-1-1 0,0 1 0,1 0 0,-1 1 1,0-1-1,0 0 0,0 0 0,-1 1 0,1-1 1,-1 1-1,1 0 0,-1 0 0,0 0 0,0 0 1,0 0-1,0 1 0,0-1 0,0 1 1,0 0-1,-1 0 0,1 0 0,0 0 0,-1 1 1,1-1-1,-1 1 0,-4 0 0,-5-4-1,26 3 64,0-1 0,0-1 0,0 0 0,14-5 0,24-6-5,86-4-176,-117 17 157,0 1 1,-1 1-1,1 0 1,36 8-1,-53-8 26,1 0 0,-1 0 0,0 0 0,1 1 1,-1-1-1,0 1 0,0-1 0,0 1 0,0 0 0,0 0 0,-1 0 0,1 1 0,-1-1 0,1 1 0,-1-1 1,0 1-1,0 0 0,0 0 0,2 4 0,-2-2 1,-1-1-1,0 1 1,0-1 0,0 1 0,0 0-1,-1-1 1,1 1 0,-1 0-1,0 0 1,-1-1 0,1 1 0,-1 0-1,-2 5 1,1-1 27,0-6-46,2-1 0,-1 1-1,0-1 1,0 1 0,1-1-1,0 1 1,-1-1 0,1 1-1,0 0 1,1 2 0,-1-5-9,0 1 1,0-1 0,1 1 0,-1-1-1,0 1 1,1-1 0,-1 1-1,0-1 1,1 0 0,-1 1-1,0-1 1,1 0 0,-1 1 0,1-1-1,-1 0 1,1 1 0,-1-1-1,1 0 1,-1 0 0,1 0-1,-1 0 1,1 1 0,0-1-1,-1 0 1,1 0 0,-1 0 0,1 0-1,-1 0 1,1 0 0,-1 0-1,1-1 1,0 1 0,20-5 39,-17 4-28,15-7 25,0 0-1,-1-1 1,21-12 0,-22 10-165,2 1 1,37-14-1,-55 23 117,-1 1 0,1-1 0,0 1 0,0 0 0,0 0 0,0-1 0,0 1-1,0 0 1,0 0 0,0 0 0,0 0 0,0 0 0,0 0 0,0 0 0,0 1 0,0-1 0,0 0 0,0 0 0,0 1 0,0-1-1,0 1 1,0-1 0,0 1 0,0-1 0,0 1 0,-1-1 0,1 1 0,0 0 0,0-1 0,-1 1 0,1 0 0,-1 0-1,1 0 1,0 0 0,-1-1 0,1 1 0,-1 0 0,0 0 0,1 0 0,-1 2 0,2 3 19,-1 1 0,-1 0 0,1 0-1,-1-1 1,-1 9 0,1-4 20,-3 71-40,2 38 58,3-55-1343,-7-24-5766,4-30 4677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16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9 9472,'-63'-9'4288,"54"18"-2560,14-6-1312,9 2 1183,4 2-927,17 1 0,6 4-448,-1-4-352,0 0 64,-3 0-2815,-1 1 1599,-14-6-3296,1 2 2592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17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11232,'13'-7'5056,"108"-1"-4385,-44 3 1953,4 5-1568,54-7 0,4-1-640,27-5-224,-13 6-128,5-6-1120,-18 9 608,4-4-5343,-23 8 3199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06.7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53 9312,'0'-16'4192,"18"7"-3616,-8 1 1088,3 8-1024,9-8-257,10 8-255,9-7-288,4 7 96,3-5 160,2 5-32,-8 0-2143,-11 5 1151,-14-2-4672,1 9 3136</inkml:trace>
  <inkml:trace contextRef="#ctx0" brushRef="#br0" timeOffset="1">13 113 7968,'-13'-13'3616,"18"10"-3136,-2-1-352,12-1-160,2-3-2080,1 1 1152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25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63 637 3072,'0'-2'199,"0"0"1,0 0-1,0 0 0,0 0 1,0 1-1,0-1 0,1 0 1,-1 0-1,1 0 0,-1 0 1,1 1-1,-1-1 1,1 0-1,0 1 0,0-1 1,0 0-1,0 1 0,0-1 1,0 1-1,2-2 0,10-11 2782,-13 14-2757,0-1-1,1 1 0,-1-1 1,0 1-1,1 0 1,-1-1-1,0 1 1,1-1-1,-1 1 1,1-1-1,-1 1 1,0 0-1,1-1 1,-1 1-1,1 0 1,-1 0-1,1-1 1,0 1-1,0 1-101,0 0 0,-1-1-1,1 1 1,-1 0 0,1 0-1,-1 0 1,1 0 0,-1 0-1,1 0 1,-1-1 0,0 1 0,0 0-1,1 0 1,-1 0 0,0 0-1,0 2 1,1 4 50,0 0 1,-1 0-1,0 0 0,0 1 0,-3 12 1,-10 38 142,2-11-122,-16 54 297,17-68 49,-22 49-1,32-82-507,0 1 0,0-1 0,0 1-1,0-1 1,-1 1 0,1-1 0,0 1-1,0-1 1,0 0 0,-1 1-1,1-1 1,0 1 0,-1-1 0,1 0-1,0 1 1,-1-1 0,1 0 0,-1 1-1,1-1 1,0 0 0,-1 0-1,1 1 1,-2-1 0,1-11 267,5-23-203,-2 26-101,1-1 0,0 1 0,0 0 0,1 0 1,0 1-1,1-1 0,8-11 0,-1 0-27,32-42-58,99-105 1,-92 109-81,-46 51 161,1-1 36,1-1 1,0 1 0,0 0-1,1 1 1,-1 0-1,12-7 1,-18 13-23,0-1 0,0 1 0,-1-1 0,1 1 0,0-1 0,0 1-1,0 0 1,0 0 0,0-1 0,0 1 0,0 0 0,0 0 0,-1 0 0,1 0 0,0 0 0,0 0 0,0 0 0,0 0-1,0 1 1,0-1 0,0 0 0,0 0 0,0 1 0,0-1 0,-1 1 0,1-1 0,0 1 0,0-1 0,-1 1 0,1-1-1,0 1 1,0 0 0,-1-1 0,1 1 0,-1 0 0,1 0 0,-1-1 0,1 1 0,-1 0 0,1 0 0,-1 0 0,0 0-1,1-1 1,-1 1 0,0 0 0,1 2 0,0 3 47,0 0 0,0-1 0,0 1 1,-1 1-1,-1 10 0,-3 15 74,-2-1 0,-2-1 0,-20 55 0,7-23 31,21-61-113,-1 1 0,1 0 0,-1-1 0,1 1 0,0 0 1,0 0-1,0-1 0,0 1 0,0 0 0,1 2 0,10-11 16,0-1-1,0-1 0,-1 0 1,0 0-1,-1-1 0,0 0 1,13-19-1,47-90-39,-34 54 29,5 0-214,-40 65 164,0-1 0,0 1 0,0-1 0,1 1 0,-1 0 0,0 0 0,0-1 0,0 1 0,0 0 0,1-1 0,-1 1 0,0 0 0,0-1-1,1 1 1,-1 0 0,0 0 0,0 0 0,1-1 0,-1 1 0,0 0 0,1 0 0,-1 0 0,0 0 0,1-1 0,-1 1 0,0 0 0,1 0 0,-1 0 0,0 0-1,1 0 1,-1 0 0,0 0 0,1 0 0,-1 0 0,0 0 0,1 0 0,-1 0 0,1 0 0,-1 0 0,0 1 0,1-1 0,-1 0 0,0 0 0,0 0 0,1 0-1,-1 1 1,0-1 0,1 0 0,-1 0 0,0 1 0,0-1 0,1 0 0,-1 0 0,0 1 0,0-1 0,0 0 0,1 1 0,-1-1 0,0 0 0,0 1-1,1 2 9,1 0 0,-1 0 0,-1 0 0,1 0-1,0 1 1,0 3 0,-1 194 831,-3-170-710,2-17-119,0-1 1,1 0-1,1 19 0,0-9 126,-1-23-122,0 1 0,0-1 1,0 0-1,0 0 1,1 1-1,-1-1 0,0 0 1,0 0-1,0 0 1,0 1-1,0-1 0,1 0 1,-1 0-1,0 0 1,0 1-1,0-1 0,1 0 1,-1 0-1,0 0 1,0 0-1,0 0 0,1 0 1,-1 0-1,0 1 1,0-1-1,1 0 0,-1 0 1,0 0-1,1 0 1,-1 0-1,0 0 0,0 0 1,1 0-1,-1 0 1,0 0-1,0 0 0,1 0 1,-1-1-1,0 1 1,19-15 248,-10 6-218,99-98 138,-64 65-100,72-62-173,-116 104 86,1-1 0,-1 1 0,1-1 0,0 1 0,-1-1 0,1 1 0,-1-1 0,1 1 0,0 0 0,-1-1 0,1 1 0,0 0 0,-1-1 0,1 1 0,0 0 0,0 0 0,-1 0 0,1 0 0,0 0-1,0-1 1,-1 1 0,1 1 0,0-1 0,0 0 0,-1 0 0,1 0 0,0 0 0,0 0 0,-1 1 0,1-1 0,0 0 0,-1 1 0,1-1 0,0 1 0,-1-1 0,1 0 0,-1 1 0,1-1 0,-1 1 0,1 0 0,-1-1 0,1 1 0,-1-1 0,1 1 0,-1 0 0,0-1 0,1 1-1,-1 0 1,0-1 0,1 2 0,0 3-21,0 0 1,1 1-1,-2-1 0,1 0 0,0 9 0,-2 17 16,8 142 486,-6-164-487,1 0 0,0-1 1,6 16-1,-8-21 28,1-1 0,1 1 1,-1-1-1,0 1 0,0-1 0,1 1 1,0-1-1,-1 0 0,1 0 0,0 0 1,0 0-1,0 0 0,0 0 0,0-1 1,1 1-1,2 1 0,-3-3 4,0 1-1,0-1 0,0 0 1,0 0-1,0 0 0,1-1 1,-1 1-1,0 0 1,0-1-1,0 1 0,0-1 1,-1 0-1,1 1 0,0-1 1,0 0-1,0 0 1,-1 0-1,1-1 0,0 1 1,-1 0-1,1-1 0,2-2 1,4-4 13,0-1-1,11-16 1,0-7 127,27-57 1,-31 59-167,0-4-27,-8 18-129,17-29 0,-24 45 157,0 0 0,0-1 1,0 1-1,0 0 0,0-1 0,0 1 1,0 0-1,0 0 0,0-1 1,1 1-1,-1 0 0,0 0 1,0-1-1,0 1 0,1 0 1,-1 0-1,0 0 0,0 0 1,0-1-1,1 1 0,-1 0 1,0 0-1,1 0 0,-1 0 1,0 0-1,0-1 0,1 1 0,-1 0 1,0 0-1,0 0 0,1 0 1,-1 0-1,0 0 0,1 0 1,-1 0-1,0 0 0,0 0 1,1 0-1,-1 1 0,0-1 1,1 0-1,-1 0 0,0 0 1,0 0-1,1 0 0,-1 0 1,0 1-1,0-1 0,1 0 0,-1 0 1,0 0-1,0 1 0,0-1 1,1 0-1,-1 0 0,0 0 1,0 1-1,0-1 0,0 0 1,0 1-1,0-1 0,1 0 1,-1 0-1,0 1 0,0-1 1,0 1-1,4 21-113,-5 15 171,3 69-93,-1-87 43,1-1 1,1 1-1,8 27 0,-11-45 11,1 0 0,-1 0 1,0 1-1,1-1 0,-1 0 0,1 0 0,0 0 0,-1 0 0,1 0 0,0 0 0,0 0 1,-1 0-1,1 0 0,2 1 0,-3-2-4,1 0 1,0 1-1,-1-1 0,1 0 1,-1 0-1,1 0 0,0 0 1,-1 0-1,1 0 0,-1 0 1,1 0-1,0 0 1,-1 0-1,1 0 0,-1 0 1,1 0-1,0 0 0,-1 0 1,1-1-1,0 1 0,3-2 47,-1-1-1,0 1 1,0 0-1,0-1 0,0 0 1,4-5-1,-6 8-48,19-26 20,-1-1 1,-1-1-1,19-39 0,-4 6 14,-18 31-37,-12 23-12,1-1 0,-1 1 0,1 0 1,1 0-1,0 1 0,6-8 0,-11 13-5,1 1 0,-1 0 1,0-1-1,1 1 0,-1 0 0,0-1 0,1 1 0,-1 0 0,1-1 0,-1 1 1,1 0-1,-1 0 0,1 0 0,-1-1 0,1 1 0,-1 0 0,1 0 0,-1 0 1,1 0-1,-1 0 0,1 0 0,-1 0 0,1 0 0,-1 0 0,1 0 0,0 1 1,0-1 6,-1 1 0,1-1-1,0 1 1,-1-1 0,1 1 0,-1-1 0,1 1 0,-1 0 0,0-1 0,1 1 0,-1 0 0,0 0 0,1-1 0,-1 1 0,1 1 0,0 4 8,0 0 0,0 0 0,0 9 0,-1-12-40,1 13 71,-1 1 1,0 0 0,-1-1 0,-1 1 0,-1 0 0,0-1 0,-1 0 0,-1 0 0,-1 0 0,-9 19 0,9-21-86,4-10 75,1 0 1,-1 0-1,0 0 1,0 0-1,0-1 1,-1 1-1,1-1 1,-1 1-1,0-1 1,-5 5-1,7-8-20,1 0-1,-1 1 1,1-1 0,-1 0-1,1 0 1,-1 1-1,1-1 1,-1 0 0,1 0-1,-1 0 1,1 0-1,-1 0 1,1 0 0,-1 0-1,0 0 1,1 0 0,-1 0-1,1 0 1,-1 0-1,1 0 1,-1-1 0,1 1-1,-1 0 1,1 0-1,-1 0 1,0-1 0,0 0 4,0 0 1,0 0 0,0 0-1,0 0 1,0-1 0,0 1 0,0 0-1,0 0 1,-1-3 0,1 2-33,0 0 1,0 0 0,1 0 0,-1 0-1,0 0 1,1 0 0,0-1-1,-1 1 1,1 0 0,0 0-1,0 0 1,0 0 0,0 0-1,1-3 1,0 3 9,0 1-1,0-1 1,0 1-1,1 0 1,-1-1 0,0 1-1,1 0 1,-1 0 0,0 0-1,1 0 1,-1 0 0,1 0-1,0 0 1,-1 0 0,4 0-1,31-7-21,-20 5-61,10-2 48,16-2 108,0-3 0,0-1 0,44-19 0,-76 26-35,0 0 0,-1-1 0,0 0 0,0-1 0,0 0 0,-1 0 0,0-1 0,0 0 0,0-1 0,-1 1 0,10-14 0,-3-4-39,0 0 0,-1-1 0,-2 0 0,13-41 0,30-128 479,-47 171-507,8-28 95,-3-2-1,8-62 1,-20 115-33,1-20-241,-3 18-54,-2 12 62,-5 26 248,1 0 0,1 0 0,-1 40 0,1 112 316,6-116-276,0 3 6,11 76 0,-7-104-56,-3-33-832,0 0 0,1 0 0,1 0 0,7 25 0,-6-29-559,-1 0-2431,-7-31-6119,0 6 7805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2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 8896,'-13'-11'4032,"13"14"-3520,5 0 1152,3 2-1024,6 4 1407,14 2-1151,2 6 128,1 3-608,14 0-128,2 3-160,14 0-96,2 10 0,10-4-128,-6-3 64,-4 3-4895,-5-5 2687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27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35 858 5056,'-23'17'1642,"22"-17"-1509,0 0 0,0 1 0,1-1 0,-1 1 0,0-1 0,1 1 0,-1 0 0,1-1-1,-1 1 1,1 0 0,-1-1 0,1 1 0,-1 0 0,1 0 0,-1-1 0,1 1 0,0 0-1,0 0 1,-1 0 0,1-1 0,0 1 0,0 0 0,0 0 0,0 0 0,0 0 0,0-1-1,0 2 1,0-1-18,1-1 0,-1 1 0,0-1 0,0 1 0,1-1-1,-1 0 1,0 1 0,1-1 0,-1 1 0,1-1 0,-1 0-1,0 0 1,1 1 0,-1-1 0,1 0 0,-1 1 0,1-1 0,-1 0-1,1 0 1,-1 0 0,1 0 0,-1 0 0,1 0 0,-1 1 0,1-1-1,-1 0 1,1 0 0,-1 0 0,1-1 0,-1 1 0,1 0-1,-1 0 1,1 0 0,-1 0 0,1 0 0,-1 0 0,1-1 0,16-8 717,0 0 0,-1-1 1,0-1-1,-1-1 1,27-25-1,-26 23-579,3-4-129,0-2-1,-1 0 0,-1 0 1,-1-2-1,-1 0 1,-1-1-1,14-32 0,-9 11 145,-2 0 0,-3-1 0,13-63 0,0-11 361,13-65 358,-39 178-933,1-1 0,-2 0 1,1 0-1,-1 0 0,-2-14 0,2 21-59,0 1 0,0-1 0,0 0 0,0 0 0,0 0 0,0 0 0,0 0 0,0 0 0,0 0 0,0 0-1,0 0 1,0 0 0,0 0 0,0 0 0,0 0 0,0 1 0,0-1 0,0 0 0,0 0 0,0 0 0,0 0 0,-1 0 0,1 0 0,0 0 0,0 0-1,0 0 1,0 0 0,0 0 0,0 0 0,0 0 0,0 0 0,0 0 0,0 0 0,0 0 0,-1 0 0,1 0 0,0 0 0,0 0 0,0 0-1,0 0 1,0 0 0,0 0 0,0 0 0,0 0 0,0 0 0,0 0 0,0 0 0,0 0 0,-1 0 0,1 0 0,0 0 0,0-1 0,0 1-1,0 0 1,0 0 0,0 0 0,0 0 0,0 0 0,0 0 0,0 0 0,0 0 0,0 0 0,0 0 0,0 0 0,0 0 0,0-1 0,0 1-1,0 0 1,0 0 0,-6 11-72,-5 16 120,-6 28-51,-20 105 0,8 53 639,16 3-494,15-177-21,-2-36-54,1-1 0,0 1 1,0 0-1,0 0 0,0 0 0,0 0 0,0-1 0,1 1 1,-1-1-1,4 5 0,-5-7-50,1 1 1,-1-1-1,1 0 1,-1 1-1,1-1 1,-1 0-1,0 0 0,1 1 1,-1-1-1,1 0 1,0 0-1,-1 0 1,1 1-1,-1-1 1,1 0-1,-1 0 0,1 0 1,-1 0-1,1 0 1,-1 0-1,1 0 1,-1 0-1,1-1 1,0 1-1,-1 0 0,1 0 1,-1 0-1,1 0 1,-1-1-1,1 1 1,-1 0-1,0-1 1,1 1-1,-1 0 0,1-1 1,0 0-1,17-18 63,-11 11-77,5-7 2,0-1-1,-1 0 1,-1-1 0,14-30-1,-2 3-82,-21 42 63,1-1-1,-1 1 1,1-1 0,0 1-1,0 0 1,0 0 0,2-2-1,-3 3 17,-1 1 0,0 0 0,1-1 0,-1 1 0,1 0 0,-1 0 0,0-1 0,1 1 0,-1 0 0,1 0 1,-1 0-1,1-1 0,-1 1 0,0 0 0,1 0 0,-1 0 0,1 0 0,-1 0 0,1 0 0,-1 0 0,1 0 0,-1 0 0,1 0 0,-1 0 0,1 0 0,-1 1 0,1-1 0,-1 0 0,0 0 0,1 0 0,-1 1 0,1-1 0,-1 0 0,0 0 0,1 1 0,-1-1 0,0 0 0,1 1 0,-1-1 0,0 1 0,1-1 0,-1 0 0,0 1 0,0-1 0,1 1 0,-1-1 1,0 0-1,0 2 0,16 39 124,-7-17-251,14 28 1,-19-46 136,0 1 1,0-1 0,0 0 0,1 0 0,-1-1-1,1 1 1,1-1 0,9 8 0,-5-7 45,0 0 1,0 0 0,1-1 0,-1-1 0,1 0 0,0 0 0,0-1 0,0-1 0,1 0 0,-1 0 0,0-1 0,1-1-1,-1 1 1,1-2 0,-1 0 0,1 0 0,16-5 0,-19 4-17,0-1-1,0 0 1,0 0 0,-1-1 0,0 0-1,1-1 1,-1 0 0,-1 0 0,1-1-1,-1 0 1,0 0 0,0 0 0,-1-1-1,0 0 1,0-1 0,0 1-1,-1-1 1,0 0 0,-1 0 0,0-1-1,6-16 1,-8 20-53,-1-1 0,1 1 0,-1-1 0,0 1 0,0-1 0,-1 0 0,0 0 0,0 1 0,0-1 0,-2-7 1,2 12 5,0 0 0,-1 0 1,1 0-1,-1 0 1,1 0-1,0 0 1,-1 1-1,1-1 0,-1 0 1,0 0-1,1 1 1,-1-1-1,0 0 0,1 1 1,-1-1-1,0 0 1,0 1-1,1-1 1,-1 1-1,0 0 0,0-1 1,0 1-1,0 0 1,0-1-1,0 1 1,0 0-1,0 0 0,0 0 1,0 0-1,1 0 1,-1 0-1,0 0 1,0 0-1,0 0 0,0 0 1,-1 1-1,-2 0-40,0 0-1,1 0 0,-1 1 0,0-1 0,1 1 1,-1 0-1,-4 4 0,-5 4 49,0 1 0,-16 16 0,25-23 12,0 1-1,1-1 1,-1 1 0,1-1-1,0 1 1,1 0-1,-1 0 1,1 1-1,0-1 1,-2 8 0,3-10 23,1-1 0,-1 1 0,1 0 1,0 0-1,0-1 0,0 1 1,1 0-1,-1 0 0,1-1 1,-1 1-1,1 0 0,0-1 0,0 1 1,0-1-1,3 5 0,-2-3 25,1-1 0,0 0 0,0 0 0,0 0 0,0 0 0,0-1 0,1 1 0,-1-1 0,6 3 0,5 2 65,1-1 0,0-1 0,0 0-1,20 3 1,-14-4-48,-1-2 0,1 0 0,38-1 0,63-15-3937,-87 8 33,1 5 1190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31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53 355 3968,'-3'3'574,"0"-1"1,0 1 0,1 1-1,0-1 1,-1 0 0,1 0-1,-3 8 1,1-3 1020,-5 8 51,7-13-1206,-1 0 1,1 1-1,1-1 1,-1 1-1,0-1 1,1 1-1,0 0 1,-1 4-1,6-15 132,1 1-1,1-1 1,-1 1-1,1 0 1,7-5-1,13-10-294,1 1 0,57-31 0,12-8 60,-22 4 229,94-92-1,-157 136-479,16-15 57,-25 24-132,-1 1 1,1 0-1,0-1 1,0 1-1,0 0 1,0 0 0,0 0-1,0 0 1,0 1-1,0-1 1,0 1-1,4-1 1,-5 1-2,1 0 0,-1 0 0,0 1 0,1-1 0,-1 1 0,0-1 0,1 1 0,-1-1-1,0 1 1,0 0 0,0 0 0,1-1 0,-1 1 0,0 0 0,0 0 0,0 0 0,-1 0 0,1 0 0,0 1 0,0-1 0,0 0 0,-1 0 0,1 0 0,0 3 0,2 4 16,0 0-1,3 15 1,-3-13-11,37 121-2,-34-115 30,1 0-1,1-1 0,0 0 0,0 0 1,2-1-1,12 15 0,-17-25 10,0 1 0,0 0-1,1-1 1,-1 0-1,1 0 1,0-1 0,0 0-1,1 0 1,-1 0 0,1-1-1,-1 0 1,1 0-1,0 0 1,0-1 0,9 1-1,3-1 21,-1-1-1,1-1 1,-1-1 0,28-5-1,-29 3-7,-1-1 0,0-1 0,0-1 0,-1 0 0,0 0 0,0-2 0,24-18 0,-22 14-7,-1 0 0,0-2 0,25-29 0,34-56-4,-20 26-254,-48 65 169,-6 7 15,1 0 0,-1 0 0,0 0 0,1 1 1,0-1-1,-1 0 0,4-2 0,-4 4 15,-1 0-1,1 0 1,0-1-1,-1 1 1,1 0 0,0 0-1,0 0 1,-1 0-1,1 0 1,0 0-1,-1 0 1,1 0 0,0 0-1,-1 0 1,1 1-1,0-1 1,-1 0-1,1 0 1,0 0 0,-1 1-1,1-1 1,0 1-1,-1-1 1,1 0-1,-1 1 1,1-1 0,-1 1-1,1-1 1,0 2-1,8 8 39,-1 0 0,0 1-1,-1 0 1,0 1 0,0 0 0,5 16-1,0-4 30,113 208-65,-124-232-297,2 6-2275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3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 3328,'0'-15'9824,"-6"81"-7046,-27 516 3510,32-550-6142,4 243 339,0-223-322,3 1-1,2-1 0,17 59 0,-24-107-218,0 0-1,0-1 1,1 1 0,-1-1-1,1 1 1,0-1 0,0 0-1,0 1 1,0-1 0,0 0-1,6 4 1,-7-6-56,0 0 1,0-1 0,-1 1-1,1-1 1,0 1 0,0-1-1,0 0 1,0 1 0,0-1-1,0 0 1,0 0 0,0 0-1,0 0 1,0 0 0,0 0-1,0 0 1,1 0 0,-1 0-1,1 0 1,0-1-172,0 0 0,0 0 0,0 0 0,0 0 0,0-1 0,0 1 0,0 0 1,-1-1-1,1 1 0,0-1 0,-1 0 0,2-2 0,19-27-4506,0-1 1557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33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57 202 5568,'-13'-3'1058,"8"2"262,1-1 0,-1 1 0,0-1 0,0 1 0,1-1 0,-6-3 0,5 1 2157,11-4-2277,-6 8-1200,7-8 221,1 0-1,0 1 0,0 0 0,1 1 1,0-1-1,0 2 0,1-1 0,-1 2 1,15-6-1,16-6 100,0 1 0,1 3 0,1 1 0,53-7 0,-91 17-293,1 1 0,-1 0 0,0 0 1,0 0-1,1 0 0,-1 1 0,0-1 0,0 1 0,6 2 0,-7-2-1,-1 1 0,1-1 0,-1 0 0,1 1 0,-1 0 0,0-1 0,0 1 0,0 0 0,0 0 0,0 0 0,0 1 0,0-1 0,-1 0 0,3 5 0,23 53 582,-27-59-570,1 0 0,-1 0-1,1 0 1,-1 0-1,1 0 1,-1 0 0,1 0-1,0 0 1,-1 0 0,1-1-1,0 1 1,0 0 0,-1 0-1,1-1 1,0 1-1,0-1 1,0 1 0,0-1-1,0 1 1,0-1 0,0 1-1,0-1 1,0 0 0,0 0-1,0 1 1,0-1-1,0 0 1,0 0 0,0 0-1,0 0 1,0 0 0,1 0-1,-1-1 1,0 1 0,0 0-1,0 0 1,0-1 0,0 1-1,0-1 1,1 0-1,5-3 65,-1 1-1,0-1 0,0 0 1,8-9-1,-10 9-39,58-57-214,-26 20-7434,-34 33 2901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8:3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37 242 4736,'-36'-5'4634,"36"4"-4448,0 1-1,0-1 1,0 1-1,0-1 1,0 1-1,0-1 1,0 1-1,0-1 1,0 1-1,0-1 0,0 1 1,0-1-1,0 1 1,0-1-1,0 1 1,1-1-1,-1 1 1,0 0-1,0-1 1,1 1-1,-1-1 1,0 1-1,1-1 0,0-1 372,6-13 719,-4 6-829,1 0 0,1 1 0,0-1 0,0 1 0,0 0 0,12-13 0,-2 6 76,7-9 374,34-26 0,-50 44-735,1 1 1,1 0-1,-1 1 1,1-1-1,0 1 1,0 1-1,0-1 1,0 2-1,17-5 1,-21 6-72,0 1 1,0 0-1,0 0 1,1 0-1,-1 0 1,0 1-1,0-1 1,0 1-1,0 0 1,0 0-1,0 1 1,-1-1-1,1 1 0,0 0 1,5 4-1,0 0 241,-1 1-1,0 1 1,-1 0 0,10 11-1,-10-9-115,1-1-1,0-1 1,17 15 0,-23-22-193,0 1 0,0-1 0,1 0 0,-1 0 0,0 1 1,0-2-1,1 1 0,-1 0 0,0 0 0,1-1 1,-1 1-1,1-1 0,-1 0 0,5 0 0,-2-1-91,1 0 0,-1 0 1,-1-1-1,1 1 0,6-4 0,7-2-1318,8 3-4470,-13 7 3024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66 114 2560,'0'0'101,"-1"-1"1,1 0-1,0 0 1,0 1-1,0-1 0,0 0 1,-1 1-1,1-1 1,0 0-1,0 1 1,-1-1-1,1 0 0,-1 1 1,1-1-1,0 1 1,-1-1-1,0-1 473,1 2-545,0 0 1,0 0-1,0 0 1,0 0-1,0 0 1,0 0-1,0 0 1,0 0-1,0 0 1,0-1 707,0 1-707,1-21 4231,-1 18-4101,-2-10 2180,-6 11-865,3 2-1653,6-2 995,-5-5-464,3 6-337,0 0-1,0 0 1,0 0-1,0 0 1,1 0 0,-1 0-1,0 0 1,1-1-1,-1 1 1,1 0 0,-1-1-1,1 1 1,0 0-1,-1-1 1,1 1 0,0 0-1,0-2 1,1 2-38,-1 0 1,0-1-1,0 1 1,1 0-1,-1 0 1,0 0-1,0 0 0,0-1 1,0 1-1,0 0 1,0 0-1,0 0 1,-1 0-1,1-1 1,0 1-1,-1 0 0,1 0 1,-1 0-1,1 0 1,-1 0-1,1 0 1,-1 0-1,-1-1 1,2 2-17,-1 1 1,1-1-1,-1 1 1,1-1-1,-1 1 1,1-1 0,-1 1-1,1 0 1,0-1-1,-1 1 1,1-1-1,0 1 1,0 0-1,-1-1 1,1 1 0,0 0-1,0-1 1,0 1-1,0 0 1,0 0-1,0 0 1,-6 34 16,1-3 188,0-2-41,2 0-1,1 1 1,2 48-1,1-22 35,12 191 672,-12-196-372,-1-32 258,0-18-1114,0-5-1449,0-4-1242,0-1 1109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43 103 4480,'-30'-8'2464,"17"8"1768,20 0-2342,50-3-228,1-3 0,101-23-1,24-4-1259,-163 31-629,111-12 932,-44 7-4554,-63 6 1695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6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302 154 2912,'14'-9'2412,"-13"8"-2248,0 1 1,0-1-1,1 0 1,-1 1-1,0-1 1,0 0-1,0 0 1,0 0-1,0 0 1,0 0-1,-1 0 1,1 0-1,0 0 1,0 0-1,-1 0 1,1 0-1,-1 0 1,1 0-1,-1-1 1,1-1-1,0 1-28,-1-1-1,0 1 1,0-1-1,0 1 0,0-1 1,0 1-1,-1-1 0,1 1 1,-1-1-1,1 1 1,-1 0-1,0-1 0,0 1 1,0 0-1,0-1 0,0 1 1,-1 0-1,1 0 1,-1 0-1,1 0 0,-1 1 1,0-1-1,0 0 0,0 1 1,-3-3-1,-6-4 107,-1 0-1,-1 1 1,-17-7-1,18 8 175,4 2-358,0 1 0,0 0 0,0 0 0,0 1 1,-1 0-1,1 1 0,0-1 0,-1 2 0,0-1 1,1 1-1,-10 1 0,13 0-38,0 0 0,1 0 0,-1 0 1,0 1-1,1-1 0,-1 1 0,1 0 0,0 0 0,0 1 0,0-1 0,0 1 1,0 0-1,0 0 0,1 1 0,-1-1 0,1 1 0,0-1 0,0 1 1,0 0-1,1 0 0,-3 5 0,-2 6 75,2-1 1,0 1-1,0-1 1,2 1-1,0 0 1,0 1-1,2-1 1,-1 0-1,2 1 1,2 21 0,5 17 137,1-2 0,3 1 0,24 68 1,-30-101-108,-1 1 1,-1 0 0,-1 0-1,-1 0 1,-1 23 0,0-24-66,-2 20 251,-5 39 0,-5-24-153,8-42-63,1-1 0,0 1 1,-1 26-1,7-23-683,-3-13 153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07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37 8224,'-31'-28'3712,"12"24"-3200,16-1-224,6 5-256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71 4064,'-39'-7'1307,"38"7"-1237,-1-1 1,0 1-1,0 0 1,1 0 0,-1 0-1,0 0 1,0 0 0,0 0-1,1 0 1,-1 0-1,0 1 1,0-1 0,-1 2-1,-11-1 6094,26-5-4631,20-2-373,160-21 2340,-71 12-2985,-62 7-1093,71 2-1,-98 8-120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7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7 3136,'0'0'98,"0"-1"0,0 1 0,0 0 0,0-1 0,-1 1 0,1 0 0,0-1 0,0 1 0,-1 0 0,1-1 0,0 1 0,0 0 0,-1 0 0,1-1 0,0 1 0,-1 0 0,1 0 0,0 0 0,-1-1 0,1 1 0,0 0 0,-1 0 0,1 0 0,-5 5 2935,-2 4-2898,-13 9 765,0 1 1,2 1-1,1 0 0,0 1 1,-19 33-1,7 1-328,-26 70-1,24-50-386,7-20 217,-16 57-1,33-88-311,1 1 0,2 0 0,0 0 1,2 1-1,0 28 0,6-2 145,2 0-1,2 0 1,3-1 0,1 0-1,37 92 1,-41-123-120,1 0 1,0 0-1,1-1 0,25 34 0,-30-48-270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15 2976,'-5'4'4964,"-3"5"-4014,0 1-1,-9 13 1,-7 19 269,5-10-396,-23 56-1,39-82-726,-21 55 694,-21 86 1,40-128-688,2 0-1,0 1 1,1-1 0,0 1-1,2 0 1,0-1 0,2 1-1,0 0 1,6 22 0,-1-12-38,18 56 153,-20-73-181,0 0-1,1-1 0,0 1 0,11 15 0,-8-16 120,1 0-1,0 0 1,0-1 0,1 0 0,16 12 0,-23-20-93,-1 0 0,1-1 0,0 1 1,0-1-1,0 0 0,0 0 0,0 0 1,1-1-1,-1 0 0,0 1 0,1-1 1,-1-1-1,1 1 0,0-1 0,-1 0 0,1 0 1,-1 0-1,1 0 0,-1-1 0,1 0 1,-1 0-1,6-2 0,-3 0-9,0-1-1,-1-1 1,1 1 0,-1-1-1,0 0 1,0 0 0,-1 0-1,1-1 1,-1 0 0,6-10-1,2-3 53,-1-1-1,11-28 1,6-15-37,-3-2 0,27-106 1,-46 133-109,-2 0 1,-2 0 0,-1 0 0,-3-1 0,-5-46-1,4 67 42,2 6-34,-2 0-1,1 0 0,-2 0 1,0 1-1,0-1 0,-8-17 1,7 18 5,-1 1 0,-1-1 0,0 1 1,0 0-1,-10-11 0,13 18 15,0 0 0,0 0-1,0 1 1,0-1 0,0 1 0,-1-1 0,1 1-1,-1 0 1,0 1 0,1-1 0,-1 0 0,0 1-1,0 0 1,0 0 0,0 0 0,0 1 0,0-1-1,0 1 1,-7 0 0,6 1 5,-1 0-1,1-1 1,0 2 0,0-1-1,0 1 1,0-1 0,0 1-1,1 1 1,-10 4 0,5 0-250,0 0-1,0 1 1,-9 10 0,-5 8-363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8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36 3328,'-24'-4'1061,"16"5"-634,-4 4 146,-11 5 9136,222-37-5576,104 8-4682,-264 18-1584,-2 3 560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2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 5216,'-11'-3'3895,"18"10"-2912,19 9-277,-18-11-314,0 1 0,0 0 1,0 1-1,-1-1 0,0 1 1,11 15-1,30 50 652,-43-64-973,26 46 598,28 70 1,-55-113-612,16 35 831,26 89 1,-40-110-595,-1-1 1,-2 1-1,0 0 1,-1 0 0,-3 47-1,-6-28-132,-1 0 0,-2 0 0,-2-1 0,-2 0 0,-2-1 0,-30 59 0,20-57-80,-2-2-1,-1 0 1,-40 44-1,36-48-636,2-2-1677,-10 12-8535,31-28 6692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38 232 4992,'-14'-3'12298,"14"14"-10842,0-9-1356,1 0-1,-1 0 0,0 0 1,1 0-1,-1 0 1,1 0-1,0 0 0,-1 0 1,1-1-1,0 1 1,0 0-1,0 0 0,1-1 1,-1 1-1,0-1 1,0 1-1,1-1 1,-1 0-1,1 1 0,0-1 1,-1 0-1,4 1 1,-2 0 10,1 0 1,0 0-1,0-1 1,-1 1-1,1-1 1,0 0-1,0-1 1,1 1-1,5 0 1,1-2-47,0 0-1,0-1 1,-1 0-1,1-1 1,0 0 0,-1-1-1,0 0 1,0-1-1,0 0 1,0 0-1,-1-1 1,11-8 0,-13 8 7,1 1 1,-1-1-1,-1-1 1,1 1-1,-1-1 0,0 0 1,-1-1-1,1 1 1,6-14-1,-11 17-57,1 0 0,0 0 0,-1 0-1,0 0 1,0 0 0,0 0 0,0 0 0,-1 0-1,0 0 1,0 0 0,0-1 0,0 1-1,0 0 1,-1 0 0,0 0 0,0 0-1,0 0 1,0 0 0,-1 0 0,0 0 0,1 0-1,-1 1 1,-4-7 0,2 6-78,0-1 0,0 1 0,0 0 0,0 0 0,-1 0 0,0 0 0,1 1 0,-1 0 0,-1 0 0,1 0-1,0 1 1,-1-1 0,1 1 0,-1 1 0,-8-3 0,9 4 24,0-1-1,0 1 1,0-1 0,0 1-1,0 1 1,0-1 0,0 1-1,0 0 1,1 0-1,-1 0 1,0 1 0,0-1-1,1 1 1,-1 1 0,1-1-1,-1 0 1,1 1-1,-7 6 1,3-2 123,0 0 0,0 1 0,1 1 0,0-1 0,0 1 0,1 0 0,0 1 0,0-1 0,1 1 0,1 1 0,0-1 1,0 0-1,-2 13 0,-22 110 1178,26-118-1147,1-1 1,0 1-1,1-1 0,1 1 1,0-1-1,1 1 0,5 20 1,-5-28-29,1 0 1,0 0-1,0 0 1,0-1-1,0 1 1,1-1-1,0 0 1,1 0-1,-1 0 1,1-1-1,0 0 1,1 0-1,-1 0 1,1 0-1,0-1 1,0 0-1,11 5 1,-4-4 7,1-1-1,-1 0 1,1-1 0,0-1 0,26 2 0,71-6-1411,-93 1 759,-4 0-97,38-2-3898,-40 1 1297,0 0 0,14-4 0,-2-1-1010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29 5472,'0'-8'67,"-1"-10"5147,-3 15-1883,-4 8-909,3 0-1955,0 1 1,0 0-1,1 0 0,0 0 1,0 1-1,1-1 0,-4 10 0,-4 6 291,5-11-379,-2 3 48,1 2 1,0-1-1,-6 21 1,12-32-365,0-1-1,0 1 1,0 0 0,1 0 0,0 0-1,-1 0 1,1 0 0,1 0 0,-1-1-1,0 1 1,1 0 0,0 0 0,0 0-1,0 0 1,0-1 0,1 1 0,-1-1-1,1 1 1,4 6 0,-5-9-68,1 0-1,-1 1 1,0-1 0,0 0 0,1 0 0,-1 0-1,1 0 1,-1 0 0,1 0 0,-1 0-1,1 0 1,1 0 0,-1 0-387,0-1 1,0 0-1,0 0 0,0 0 0,0 0 1,0 0-1,0 0 0,0 0 1,0 0-1,0-1 0,0 1 0,0-1 1,0 0-1,3-1 0,0-1-1004,1 0 0,-1 0-1,-1-1 1,1 1 0,0-1-1,-1-1 1,7-7 0,7-8-1996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 6976,'-14'-14'3168,"9"14"-2752,0 0 384,10 0-512,-5 5-736,5-1 224,-5 1-736,9-2 544,-1 5-2464,2 0 1600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 7552,'0'0'231,"0"0"1,-1 0 0,1 1 0,0-1-1,-1 0 1,1 0 0,0 1-1,-1-1 1,1 0 0,0 1-1,0-1 1,-1 0 0,1 1-1,0-1 1,0 0 0,0 1-1,-1-1 1,1 1 0,0-1 0,0 0-1,0 1 1,0 0 0,-3 15 1732,2-11-1193,-40 316 5388,15-105-5119,20-175-825,3-27-132,0 1 1,1 0-1,1 0 0,0 0 1,3 22-1,-1-11 786,-3-32 34,1 4-872,0-1 0,1 1 0,-1 0 0,0 0 0,1-1 0,0 1-1,0 0 1,-1-1 0,1 1 0,1-3 0,2-14-266,-3 14 205,1 0 1,0 0-1,0 0 0,0 1 1,1-1-1,3-8 0,9-12-7,0 1 0,2 0 0,1 2 0,0-1 0,32-29 0,-35 39 9,1 1 1,0 0 0,0 1-1,1 0 1,1 2 0,0 0-1,0 0 1,1 2 0,21-7-1,-36 13 15,1 1-1,-1-1 1,1 1-1,-1-1 1,1 1-1,-1 0 1,1 0 0,-1 1-1,1-1 1,-1 1-1,0-1 1,6 3-1,-8-2 15,1-1 0,0 1 0,-1 0 0,0 0 0,1 0 0,-1 0 0,1 0 0,-1 0 0,0 0-1,0 0 1,0 0 0,0 1 0,0-1 0,0 1 0,0-1 0,0 1 0,0-1 0,-1 1 0,1-1 0,0 1 0,-1-1-1,1 1 1,-1 0 0,0-1 0,0 1 0,0 0 0,0 1 0,0 1 3,0 0 1,-1 0-1,0-1 1,0 1-1,0 0 0,0 0 1,0-1-1,-1 1 1,1-1-1,-1 1 0,0-1 1,0 0-1,-1 0 1,1 0-1,-6 5 0,-1 1-16,0-2 0,0 0 0,-19 12-1,14-12 38,0 0 0,0-1 0,0 0 0,-21 5 0,-59 8 36,68-14-60,1-4 7,21-1-19,1 0 0,-1 0 0,0 0 0,1 1-1,-7 1 1,10-2 11,0 0 0,0 0 0,0 0 0,0 0 0,-1 0 0,1 0 0,0 0 0,0 1 0,0-1 0,0 0 0,0 0 0,0 0 0,0 0 0,0 0 0,0 0 0,0 0 0,0 0 0,0 0 0,0 0 0,0 0 0,0 1 0,0-1 0,0 0 0,0 0 0,0 0 0,0 0 0,0 0 0,0 0 0,0 0 0,0 0 0,0 0 0,0 1 0,0-1 0,0 0 0,0 0 0,0 0 0,0 0 0,0 0 0,0 0 0,0 0 0,0 0 0,0 0 0,0 0 0,0 0 0,1 0 0,-1 0 0,0 1 0,0-1 0,3 3 74,1 1 1,0-1-1,0 0 0,0 0 0,0-1 1,1 1-1,-1-1 0,1 0 0,6 3 0,11 5 283,18 10 29,2-1-1,78 25 1,-107-41-660,23 10-1,-12-24-17133,-7 6 14006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3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8064,'0'0'2592,"1"3"-1568,9 47 3816,-3-6-2283,6 34 632,-10-70-2291,-1-15-121,-1-13-111,-1-2-508,2-109 7,0 106-33,1 0 1,1 0 0,8-24 0,-12 48-112,0 0 0,1-1 1,-1 1-1,0 0 0,1 0 1,-1 0-1,1 0 0,0 0 1,-1-1-1,1 1 0,0 0 1,0 0-1,-1 1 0,1-1 1,0 0-1,0 0 0,0 0 1,0 1-1,0-1 0,0 0 1,0 1-1,1-1 0,-1 1 1,0-1-1,0 1 1,0 0-1,0-1 0,1 1 1,-1 0-1,0 0 0,0 0 1,1 0-1,-1 0 0,0 0 1,0 0-1,1 0 0,-1 1 1,0-1-1,2 1 0,3 1 27,1 1 0,-1 0 0,0 0 0,1 0 0,7 7 0,35 21 64,81 36 1,-72-39-637,-52-25-441,0 0-1,1 0 0,-1-1 1,1 1-1,11 1 0,5-3-5058,-1-2 1683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09.1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198 554 4224,'0'-3'5536,"0"3"-5420,0 0 1,-1-1-1,1 1 1,0 0 0,0-1-1,0 1 1,0 0-1,-1 0 1,1-1-1,0 1 1,0 0 0,0 0-1,-1-1 1,1 1-1,0 0 1,0 0-1,-1 0 1,1 0 0,0-1-1,0 1 1,-1 0-1,1 0 1,0 0-1,-1 0 1,1 0 0,0 0-1,-1 0 1,1 0-1,0 0 1,-1 0-1,1 0 1,-1 0 0,-9 1 1337,5 0-1085,1 0-1,-1-1 1,0 1 0,1-1 0,-1 0-1,-9-1 1,-1 0 26,5 1-245,0 0 1,0 1 0,0 0-1,0 1 1,0 0 0,-10 3-1,18-4-157,0 0-1,-1 0 1,1 0 0,0 0-1,-1 0 1,1 0 0,0 1-1,0-1 1,0 1-1,0 0 1,1 0 0,-1-1-1,0 1 1,1 0 0,-1 0-1,1 0 1,-1 1-1,1-1 1,0 0 0,0 1-1,0-1 1,1 0 0,-1 1-1,0-1 1,1 1-1,-1-1 1,1 6 0,0-7 11,0 1 0,1 0 0,-1 0 1,0 0-1,1 0 0,0-1 0,-1 1 1,1 0-1,0 0 0,0-1 0,0 1 1,0-1-1,0 1 0,0-1 0,0 1 1,1-1-1,-1 0 0,0 1 0,1-1 1,-1 0-1,1 0 0,-1 0 0,1 0 1,0 0-1,-1-1 0,1 1 0,0 0 1,0-1-1,0 1 0,-1-1 0,4 0 1,4 2 134,1-1 0,0 0 0,0 0 1,14-2-1,-8-1 209,26-4 0,-36 4-221,0 1-1,0-1 0,0 0 0,0-1 1,0 1-1,-1-1 0,7-5 0,-10 7-96,-1-1 1,0 1-1,1-1 0,-1 1 0,0-1 0,0 1 0,0-1 0,0 0 0,-1 0 0,1 1 0,0-1 0,-1 0 0,1 0 0,-1 0 1,1 0-1,-1 0 0,0 0 0,0 0 0,0 0 0,0 0 0,0 1 0,-1-1 0,1 0 0,-1 0 0,0-2 0,-2-6-13,0 1-1,0 0 1,-7-12-1,5 11-54,0 1 1,-1 0-1,0 0 0,-1 0 0,-8-8 0,11 13-52,0 0-1,0 1 1,-1-1 0,1 1-1,-1 0 1,1 0-1,-1 1 1,0-1 0,0 1-1,0 0 1,-8-2-1,12 4 69,0 0-1,0-1 0,0 1 0,1 0 0,-1 0 1,0 0-1,0 0 0,0 0 0,0 0 0,1 0 1,-1 0-1,0 0 0,0 1 0,0-1 1,1 0-1,-2 1 0,2-1 13,-1 0 0,1 1 0,0-1 0,0 0-1,0 1 1,-1-1 0,1 0 0,0 0 0,0 1 0,0-1 0,0 0 0,0 1 0,0-1 0,0 0-1,0 1 1,0-1 0,-1 0 0,1 1 0,0-1 0,1 0 0,-1 1 0,0-1 0,0 0 0,0 1-1,0-1 1,0 1 0,1 1-2,0 0-1,0 0 0,0 0 0,0-1 1,0 1-1,1 0 0,-1 0 1,1-1-1,-1 1 0,3 1 0,-1-1 27,0 0 0,0 0 0,1-1 0,-1 1 0,1-1 0,-1 0 0,1 0-1,-1 0 1,1-1 0,0 1 0,-1-1 0,7 0 0,1 0 153,0-1 1,19-4-1,-14 1-16,-1-1 1,0 0-1,0-1 0,0-1 1,-1 0-1,0-1 1,0-1-1,-1 0 0,0-1 1,16-16-1,-5 1 77,0 0-1,-2-2 1,35-53 0,21-48 145,-60 95-229,-14 25-90,-1 1 0,2 0 1,-1 0-1,1 1 0,9-11 1,-6 13-176,-7 10 52,-8 16 13,5-18 40,-8 34-76,2 1 0,-4 41 0,-3 16 54,-17 35 171,-5-3 0,-85 195 1,57-189-91,51-109 97,-1-1 0,-1-1-1,-21 24 1,33-42-69,0-1-1,0 0 0,0 0 1,0 0-1,0-1 1,-1 1-1,1-1 0,-1 0 1,-7 3-1,11-6-64,1 1 0,-1-1 1,1 0-1,-1 1 0,1-1 0,-1 0 0,0 0 0,1 0 0,-1 0 0,1 0 0,-1 0 1,0 0-1,1 0 0,-1 0 0,1 0 0,-1 0 0,0 0 0,1 0 0,-1 0 1,1 0-1,-1 0 0,0-1 0,1 1 0,-1 0 0,1-1 0,-1 1 0,1 0 0,-1-1 1,1 1-1,-1 0 0,1-1 0,0 1 0,-1-1 0,1 1 0,-1-1 0,1 1 0,0-1 1,-1 1-1,1-1 0,0 1 0,0-1 0,0 0 0,-1 1 0,1-1 0,0-1 1,0-1 9,-1-1 0,1 0 0,0 0 0,1 1 0,-1-1 1,1 0-1,1-5 0,3-9-2,1 1 0,1-1 1,0 1-1,1 1 0,1-1 1,1 2-1,0-1 0,1 1 1,0 1-1,21-21 0,-10 15 6,1 1 1,0 1-1,1 1 0,1 2 0,1 0 0,27-12 1,39-10 119,-76 32-1088,0 0 1,0 1-1,0 1 1,18-1-1,-8 3-1612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4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79 2240,'-9'-1'17263,"89"9"-15628,104-4-1,80-18-1019,-142 7-173,278-15 928,156 14-507,-493 8-659,419-27 324,-399 20-2443,-77 4 498,-26 2-10568,7 8 8444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3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 7136,'-2'0'7966,"3"5"-4121,3 13-3103,1 0 134,-2 7-142,-1-1 0,-2 30 1,2 17 54,5 140 821,-7-203-1470,0 1-1,0-1 1,1 0-1,0 1 0,1-1 1,3 10-1,-3-17 729,1-6-560,0-13-97,6-75 8,6-53-297,-11 118 192,2 0 0,1 1 0,11-29 0,-15 48-32,1 0 0,0 1 0,0 0 0,0 0 0,1 0 0,0 0 0,0 1 0,1 0 0,0 0 0,7-6 0,-3 5 21,0 0 0,0 1 0,0 1 0,0-1 0,1 2-1,16-6 1,6 2 82,1 1 1,0 2-1,65-2 0,-56 7-358,63 9 0,-86-6-159,-17-3-169,0 1 0,0-1 0,0 1-1,0 0 1,-1 0 0,4 2-1,-2-1-1454,0 0 0,-1 1-1,1-1 1,0 1-1,5 7 1,9 8-2785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5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1 467 832,'0'0'22,"0"0"1,0 0-1,0 0 0,0 0 0,0 0 1,0 0-1,0 0 0,0 0 0,0 0 1,0 0-1,0 0 0,0 0 0,0 0 1,0 0-1,0 0 0,-1 0 1,1-1-1,0 1 0,0 0 0,0 0 1,0 0-1,0 0 0,0 0 0,0 0 1,0 0-1,0 0 0,0 0 1,0 0-1,0 0 0,0 0 0,0 0 1,0 0-1,0 0 0,0 0 0,0 0 1,0 0-1,0 0 0,0-1 1,0 1-1,0 0 0,0 0 0,0 0 1,0 0-1,0 0 0,0 0 0,0 0 1,0 0-1,0 0 0,0 0 1,0 0-1,0 0 0,0 0 0,1 0 1,-1 0-1,0 0 0,0 0 0,0 0 1,0 0-1,0 0 0,0 0 0,0 0 1,0 0-1,0 0 0,0 0 1,0 0-1,0 0 0,0-1 0,7 0 3433,9-4-1923,-14 3-1380,1 1 1,-1-1-1,1 1 0,-1 0 1,1 0-1,0 0 0,0 0 0,3-1 1,-1 1-148,0-1 0,0 0 0,0-1 0,0 1 0,7-5 0,4-3 82,-1 3-15,-1 2 1,1-1-1,0 2 0,1 0 1,-1 1-1,25-2 0,96 3-62,-74 3-25,-23 0-41,66 9 0,-22-1 2,158-5-1,-141-5 42,0 2 20,119-2 44,-51-12 75,-53 3-204,248-7 9,-165 1 70,-71 4 41,312-20-16,417-32 97,-590 52 20,-224 11-185,69-4 277,40-1 0,-37 6-356,141 1 92,-120 10 81,-43-3-77,-9-1 133,90 3 131,78-5-332,-133-1 95,297-8 134,-378 3-101,80-1-89,116-5 300,424-21-220,-52 4-31,73 4 74,-231 9 262,-36-5-102,116-4 251,-253 6-398,159-8 188,-129 11-242,-114 6-18,524-4 174,-537 9-208,505 9-67,-57-6 43,-484-3 43,365-3 234,-307-1-229,120 2 274,-171 3-249,-89-1-329,143 4 704,-157-4-417,-32 0-27,-1 0 0,1 1 0,18 2 1,-14 1 429,0-2 1,0 0 0,26-2-1,-66 4-370,12-5 96,-1 1-1,1-1 0,0-1 1,0 0-1,0-1 0,1 0 1,-12-5-1,-19-3 192,32 9-134,-1 0 1,1-1 0,-15-6-1,-2 1 157,7 4-124,5 2-184,13 2-20,0 0 0,0 0-1,0 0 1,0 0 0,0-1-1,0 1 1,0 0 0,0 0-1,0-1 1,0 1 0,0 0-1,0-1 1,0 1 0,0-1-1,0 1 1,-1-2 0,-1 0 7,-1-1 1,1 1-1,-1 0 0,1 0 1,-1 1-1,0-1 0,0 1 1,1 0-1,-1 0 0,0 0 1,0 0-1,0 1 0,-7-1 1,0-2-65,9 2-14,0 1 0,0-1 0,0 0 1,0 1-1,0-1 0,0 1 1,0-1-1,0 1 0,0 0 1,-3 0-1,9 1 28,0 0 0,0 0 1,0 0-1,0 0 0,0 1 1,-1-1-1,1 1 0,3 2 0,10 5-21,27 5-17,-27-8 47,-1-1-1,29 15 1,-36-16 86,1 0 1,0 0 0,11 1 0,-14-3-30,5 0 9,1 2 1305,-12-4-1311,-1 1 1,0-1-1,1 1 0,-1-1 0,0 1 0,0-1 0,1 1 0,-1-1 0,0 1 0,0 0 0,0-1 0,0 1 0,0-1 1,0 1-1,0 0 0,0-1 0,0 1 0,0-1 0,0 1 0,0 0 0,0-1 0,-1 1 0,1-1 0,-1 2 0,-1 4 79,0 0 0,-1 0 0,0 0 0,0-1 0,-1 1 0,1-1 0,-9 10 0,-36 30 53,45-42-154,-2 0-290,1 0 0,-1 0 1,1 0-1,-1-1 1,0 1-1,0-1 0,0 0 1,0-1-1,-10 3 0,-9 2-4147,11-1-1282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5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5056,'-2'-1'428,"-9"2"8610,19-1-8579,164-6 896,56 3-878,-152 4 203,-75-1-120,-7 0-230,-51 23-255,30-14-28,0 0-1,1 2 1,-42 24 0,51-23-104,0 0 1,2 2-1,-1 0 1,-19 23-1,-31 26 442,29-30-285,-16 14-190,48-43 116,1-3 22,3-1 64,34 3-442,15-4 498,-14 0-183,0 1 0,41 7-1,-59-5-797,30-1 0,-77 4-11523,10 2 9675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5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5472,'-9'-5'1227,"2"1"137,14 4-926,104 26 6069,-75-15-6176,1-3-1,74 8 1,83-20-7275,-129 1 2016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49:5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61 2976,'-5'-4'9935,"-5"2"-5971,-18 3-3775,19-1 874,0-1-518,5 1-465,1 0 1,-1-1-1,1 1 1,-1 1-1,0-1 1,1 0-1,-1 1 0,1 0 1,-1-1-1,-3 3 1,0-1-540,5-1 238,6 4 293,-3-4 93,5-1 64,-2 0-25,0 0 0,0 0 0,0 0 0,7-2 0,-10 2-169,0 0-1,0-1 1,-1 1 0,1 0-1,0 0 1,-1-1-1,1 1 1,0-1-1,-1 1 1,1-1-1,0 1 1,-1-1-1,1 1 1,-1-1-1,1 1 1,-1-1 0,1 0-1,-1 1 1,1-1-1,-1 0 1,0 1-1,1-1 1,-1 0-1,0 0 1,0 1-1,1-1 1,-1 0-1,0 0 1,0 0-1,0-1 1,0 1-23,-1 0 0,1 0 0,0 0 0,-1-1 0,1 1 0,-1 0 0,1 0 0,-1 0 0,0 0 0,1 0 0,-1 0 0,0 0 0,0 0 0,1 0 0,-1 0 0,0 1 0,0-1 0,0 0 0,0 1 0,-2-2 0,-1 0-71,1 0 0,0 1 1,-1-1-1,1 1 0,-6-1 0,4 1 31,0 1 0,1 0 0,-1 0 0,0 0-1,0 1 1,0-1 0,1 1 0,-1 0 0,-5 3 0,-41 18-100,33-14 131,11-5 16,1 0-1,0 0 0,0 0 1,0 1-1,0 0 1,0 0-1,1 0 0,-6 7 1,10-10-13,1-1 0,-1 1 1,1-1-1,0 0 0,-1 1 0,1-1 1,0 1-1,-1-1 0,1 1 1,0-1-1,-1 1 0,1-1 0,0 1 1,0 0-1,0-1 0,0 1 1,0-1-1,0 1 0,0 0 0,0-1 1,0 1-1,0-1 0,0 1 1,0-1-1,0 1 0,0 0 0,0-1 1,0 1-1,1-1 0,-1 1 1,0-1-1,0 1 0,1-1 0,-1 1 1,0-1-1,1 1 0,-1-1 1,1 1-1,-1-1 0,0 0 0,1 1 1,-1-1-1,1 1 0,-1-1 1,1 0-1,-1 0 0,1 1 0,0-1 1,-1 0-1,1 0 0,-1 0 1,1 0-1,-1 0 0,1 1 0,0-1 1,5 1 103,0 0-1,0 0 1,0-1 0,6 1 0,-1-1-24,0 0 0,0-1 0,0 0 1,-1 0-1,1-1 0,0 0 0,0-1 0,-1-1 0,0 1 1,0-2-1,0 1 0,15-10 0,-23 12-31,0 1 1,0 0-1,-1-1 1,1 0-1,0 1 0,-1-1 1,1 0-1,-1 0 1,3-4-1,-4 6-56,0 0 0,0 0-1,0 0 1,0-1 0,0 1 0,0 0-1,0 0 1,0-1 0,0 1-1,0 0 1,0 0 0,0 0 0,0-1-1,0 1 1,0 0 0,0 0-1,0 0 1,0-1 0,0 1 0,0 0-1,0 0 1,0 0 0,-1-1 0,1 1-1,0 0 1,0 0 0,0 0-1,0 0 1,0-1 0,-1 1 0,1 0-1,0 0 1,0 0 0,-1 0 0,0-1-32,0 1 1,0 0 0,0-1 0,0 1-1,-1 0 1,1 0 0,0 0 0,0 0-1,0 0 1,0 1 0,-2-1 0,-5 2-101,0 0 1,0 1-1,0-1 1,0 2 0,-8 4-1,-35 22 186,51-30-53,-3 1 2,1 1 0,-1-1 0,1 1-1,-1-1 1,1 1 0,0 0 0,0 0 0,0 0-1,0 0 1,0 1 0,0-1 0,1 0-1,-1 1 1,1-1 0,-1 1 0,1 0 0,-1 2-1,2-5 9,0 1-1,0-1 1,0 0-1,0 1 1,0-1-1,0 0 1,0 1-1,0-1 1,0 0-1,0 1 1,0-1-1,0 0 1,0 1-1,1-1 1,-1 0-1,0 1 1,0-1-1,0 0 1,0 1-1,1-1 1,-1 0-1,0 0 1,0 1-1,1-1 1,-1 0-1,0 0 1,1 1-1,12 3 217,14-2 178,-21-2-304,0-1-1,0 1 1,0-1-1,-1-1 1,1 1-1,0-1 1,-1 0 0,1-1-1,-1 1 1,0-1-1,0 0 1,6-4-1,-8 5-69,0 0-1,0-1 1,0 1-1,-1-1 0,1 0 1,-1 1-1,1-1 1,-1 0-1,0-1 1,0 1-1,0 0 0,-1-1 1,1 1-1,-1-1 1,0 1-1,0-1 1,0 1-1,0-1 0,0-5 1,-1 8-46,0 0 0,0 0 0,-1-1 1,1 1-1,0 0 0,0 0 0,-1 0 0,1-1 0,-1 1 1,1 0-1,-1 0 0,1 0 0,-1 0 0,1 0 1,-1 0-1,0 0 0,0 0 0,0 0 0,0 0 0,0 0 1,0 0-1,0 1 0,0-1 0,0 0 0,0 1 0,0-1 1,0 1-1,0-1 0,0 1 0,-1-1 0,1 1 0,0 0 1,0 0-1,-2-1 0,-1 1-91,-1 0 0,0 0 1,1 0-1,-1 0 0,1 1 0,-1 0 1,-9 2-1,7-1 63,-1 1-1,1 0 1,-1 1 0,1-1-1,0 1 1,1 1 0,-1-1-1,1 1 1,-1 1 0,1-1 0,1 1-1,-10 12 1,14-18 71,1 1 1,-1-1-1,1 1 0,0-1 0,-1 0 1,1 1-1,0-1 0,0 1 1,-1-1-1,1 1 0,0 0 1,0-1-1,0 1 0,0-1 0,-1 1 1,1-1-1,0 1 0,0-1 1,0 1-1,0 0 0,0-1 1,1 1-1,-1-1 0,0 1 1,0-1-1,0 2 0,1-2-4,0 1-1,-1-1 1,1 0-1,-1 1 1,1-1-1,0 0 1,-1 1-1,1-1 1,0 0 0,-1 0-1,1 0 1,0 0-1,0 1 1,-1-1-1,1 0 1,0 0-1,0-1 1,6 1 203,0-1 0,0 0 1,7-3-1,-9 3-146,-1-1 1,1 0-1,-1 0 1,1 0-1,-1 0 1,0-1-1,0 0 1,0 0-1,-1 0 0,1 0 1,-1 0-1,6-7 1,-7 7-81,0 0 0,0 0 0,0 0 0,-1 0 0,1 0 0,-1 0 0,1 0 0,-1 0 0,0-1-1,0 1 1,-1 0 0,1-1 0,-1 1 0,0-1 0,0 1 0,0-1 0,-1-6 0,1 9-64,0 0 0,-1 0 0,1 1 0,-1-1 0,1 0 0,-1 0 0,1 0 0,-1 1-1,0-1 1,1 0 0,-1 0 0,0 1 0,0-1 0,1 1 0,-1-1 0,0 1 0,0-1 0,0 1 0,0-1-1,0 1 1,0 0 0,0-1 0,0 1 0,1 0 0,-1 0 0,0 0 0,0 0 0,-2 0 0,1 0-170,-1 0 0,1 0 0,-1 0 0,1 0 0,0 0 0,-1 1 1,1 0-1,-1-1 0,-3 3 0,-4 7-929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1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1472,'50'5'5258,"-35"-5"-4864,24-1 77,1 2 0,-1 2 0,75 14 0,-81-9-5,56 23 1,-58-21-323,-24-8-118,-1 0-1,0 0 1,1 0 0,-1 1 0,8 5 0,15 9-30,0-1 1,60 23-1,-50-23 95,-1 2-1,65 43 1,-90-51-85,-1 0 0,0 1-1,0 0 1,-1 1 0,17 25 0,-8-12 130,-11-13-94,-1 1 0,0-1 0,12 28 1,13 46-98,-25-61 79,1 0 37,2 6 245,14 29-1,-10-29-346,-3 0-1,0 1 1,-2 1-1,-1 0 1,-2 0-1,-1 1 1,-2 0-1,0 59 1,-4-80-2103,0 0 635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1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1472,'1'0'107,"-1"-1"0,0 1 0,0 0 0,1-1 0,-1 1 0,0 0 1,1 0-1,-1-1 0,0 1 0,1 0 0,-1 0 0,0 0 0,1-1 0,-1 1 0,0 0 0,1 0 0,-1 0 0,1 0 1,-1 0-1,0 0 0,1 0 0,-1 0 0,1 0 0,-1 0 0,0 0 0,1 0 0,-1 0 0,1 0 0,-1 0 0,1 0 0,17 3 437,-16-2-199,11 0 244,1 0 0,0 0-1,19-3 1,1 1-160,-3 2-199,0 1 1,0 1-1,0 2 0,33 9 1,115 37-274,-117-31 263,65 18-40,-85-26-5,53 26 1,-34-13-138,-24-10 6,-1 1 0,-2 2-1,40 26 1,-52-29-31,-1 2 1,0 0 0,-2 1-1,0 1 1,27 34-1,-1 4 3,2-3 0,3-1 0,101 82 0,-136-123 36,0 1 1,-1 0-1,0 1 0,-1 1 0,-1 0 0,0 0 0,-1 2 1,16 31-1,103 294 502,-66-99 209,-62-228-684,-1 1-1,-1-1 1,0 0-1,-1 0 1,-3 18-1,-1 34-53,4-32-892,-4 38 1,4-56 98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14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1312,'12'3'2106,"-11"-2"-1956,0 0 0,1-1 0,-1 1 0,0-1 0,0 1 0,1-1-1,-1 0 1,0 1 0,3-1 0,392 0 2607,-367 1-2754,33 6 0,6 1-3,77 10 99,-36-3 223,-53-8 121,-1 3-1,104 32 1,-133-31-305,-1 1 0,0 1-1,0 1 1,43 35 0,-11-8-27,-41-31-62,114 72 195,286 161-137,-246-129 64,-142-94-152,0 1 0,-2 2 0,0 0 0,-2 2 0,-1 1 0,24 34 0,142 241 1352,-163-255-1239,-7-15-86,-2 1 1,25 63 0,-23-23 189,-2 1 1,8 84-1,-4-21 393,-15-91-323,-2 0 0,-2 53 0,-3-83-576,-1-1 0,-4 15 0,3-15-4579,5-17 3100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1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14 736,'0'0'5136,"14"-7"-3840,21 10-454,46-7-161,-22 0-354,3 2-245,1 4-1,-1 2 0,82 16 1,252 68 584,-153-34 256,-28-7-526,-160-34-339,0 4-1,57 25 1,166 86 464,-76-34-487,-57-19 183,-9-6 105,74 31-18,-155-76-213,75 46 1,-103-53-54,-1 2 0,-1 1 0,0 0 0,31 35 0,-33-27-13,-1 1-1,22 37 1,31 67 275,-44-75-87,-6-9 65,35 96 1,2 57 304,-7-23 127,-4-37-556,42 145 188,-91-278-332,117 435 1521,-108-408-1563,-2 1 0,-1 0 0,-1 0 0,2 68 0,-10-95-464,0-1 0,0 1 1,0-1-1,-1 0 0,-1 0 0,-4 12 0,7-20 376,0 0 1,-1 0-1,1 0 1,0-1-1,0 1 1,-1 0 0,1 0-1,-1-1 1,1 1-1,-1 0 1,1 0-1,-1-1 1,1 1-1,-1-1 1,1 1 0,-2 0-1,1-1-60,0 0 1,0 0-1,0 0 0,0 0 0,0 0 1,1 0-1,-1-1 0,0 1 0,0 0 1,0 0-1,0-1 0,0 1 0,1-1 1,-1 1-1,-1-1 0,-16-10-1921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31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261 139 5408,'11'0'1932,"14"-1"2641,-24 1-4360,0 0 0,0 0 0,0-1 0,0 1 0,0-1 0,0 1-1,0-1 1,0 1 0,0-1 0,-1 1 0,1-1 0,0 0 0,0 1 0,-1-1 0,1 0-1,0 0 1,-1 0 0,1 1 0,0-1 0,-1 0 0,1-1 0,-1 1-98,1 0 0,-1 0 0,0 0-1,0 0 1,0 1 0,0-1 0,0 0 0,0 0 0,0 0 0,0 0 0,0 0 0,-1 0-1,1 0 1,0 1 0,0-1 0,-1 0 0,1 0 0,-1 0 0,1 0 0,0 1 0,-1-1-1,0 0 1,1 1 0,-1-2 0,-22-18 762,14 12-520,-5-4 84,-1 0-1,0 1 1,0 1-1,-31-15 1,43 24-435,0 0 1,1 1-1,-1-1 1,0 1-1,0-1 0,1 1 1,-1 0-1,0 0 1,0 0-1,1 1 0,-1-1 1,0 1-1,-4 1 1,2-1-14,0 1-1,1 1 1,-1-1 0,1 1 0,0-1 0,-8 8 0,3-3 40,1 2 1,1-1-1,-1 1 0,2 0 1,-11 17-1,11-13 19,0-1-1,1 2 1,1-1 0,0 0-1,1 1 1,0 0 0,1-1-1,0 1 1,1 0 0,1 0 0,0 0-1,4 24 1,-1-23-11,-1-1-1,2-1 1,0 1-1,0 0 1,1-1 0,1 0-1,0 0 1,1-1-1,0 1 1,1-1 0,1-1-1,13 15 1,-17-21-14,1 0 0,-1 0 0,1-1 0,1 0 0,-1 0 0,0 0 0,1-1-1,0 0 1,0-1 0,0 1 0,0-1 0,12 2 0,-5-3 29,-1 0 1,1 0-1,0-2 0,0 0 1,23-4-1,-15 0 7,0-1 1,0-1 0,-1-1-1,1 0 1,-2-2-1,1-1 1,26-19-1,122-104 169,-163 129-220,12-11 20,-6 5-83,1 0 1,0 0-1,21-11 0,-32 20 42,0 1 0,1 0-1,-1 0 1,0-1 0,1 2-1,-1-1 1,0 0 0,1 0 0,-1 1-1,1 0 1,-1-1 0,1 1-1,-1 0 1,1 0 0,0 0 0,-1 1-1,1-1 1,-1 0 0,1 1-1,-1 0 1,0 0 0,1-1 0,-1 1-1,0 1 1,1-1 0,-1 0-1,0 1 1,0-1 0,0 1 0,3 3-1,35 41 3,-21-23 244,-18-22 212,-2-3-126,-4-9 44,-13-15-34,13 20-384,-1 0 1,0 1 0,0 0 0,0 0-1,0 0 1,-1 1 0,0 0-1,1 0 1,-9-2 0,12 5 20,0 0-1,0 0 1,0 1-1,0-1 1,-1 1 0,1 0-1,0 0 1,0 0 0,0 0-1,0 1 1,0-1-1,0 1 1,0 0 0,0 0-1,0 0 1,0 0 0,0 0-1,0 1 1,1-1-1,-1 1 1,0 0 0,1 0-1,0 0 1,-1 0 0,1 0-1,-3 4 1,-1 3 26,-1-1 0,2 2 0,-1-1 0,1 1 0,0 0 0,1 0 0,1 0 0,-1 0 0,2 1 0,-1 0 0,0 11 0,2-10 36,0-1 0,1 0 0,1 1 0,0-1 0,4 17 0,-4-21-13,1 0 1,0 0 0,1 0 0,0 0-1,0 0 1,0 0 0,1-1 0,0 0-1,5 6 1,-7-10 8,-1 0-1,1-1 1,0 1-1,0-1 1,0 1 0,0-1-1,0 0 1,0 0-1,0 0 1,0 0-1,0 0 1,1 0-1,-1-1 1,0 1 0,1-1-1,-1 1 1,0-1-1,1 0 1,-1 0-1,0 0 1,1 0-1,-1-1 1,0 1-1,1-1 1,-1 1 0,0-1-1,0 0 1,1 0-1,-1 0 1,0 0-1,0 0 1,0 0-1,0-1 1,0 1 0,3-3-1,4-7 29,0 0 0,-1 0 0,0-1 0,-1 1 0,11-24 0,-8 11-41,-1-1-1,0 1 1,8-46 0,-16 63-25,1-3-184,0 1 0,0-18 0,-3 24-154,-1 7 210,-1 10 117,4 4 20,0-1 0,1 1 0,0-1 0,2 1 1,5 17-1,-5-24 1,0 0 1,1 0-1,0 0 1,1 0 0,0-1-1,0 0 1,1 0 0,12 12-1,-16-19 36,1 1 0,0-1 1,0 0-1,1 0 0,-1 0 0,1 0 0,-1-1 0,1 0 1,0 0-1,0 0 0,0-1 0,0 1 0,0-1 0,0-1 0,0 1 1,0-1-1,1 1 0,-1-1 0,0-1 0,0 1 0,0-1 0,0 0 1,1 0-1,-1 0 0,0-1 0,4-2 0,3-2 62,-1 0 1,0 0-1,-1-2 0,17-13 0,35-39 3,7-20-103,-39 43-32,48-45 1,-75 80 62,0-2-53,1 1 1,-1 0 0,1 1 0,6-5 0,-9 7 27,-1-1-1,1 1 1,-1 0-1,1 0 1,0-1-1,-1 1 1,1 0-1,-1 0 0,1 0 1,0 0-1,-1 0 1,1 0-1,0 0 1,-1 0-1,1 0 1,-1 0-1,1 0 1,0 0-1,-1 0 0,1 1 1,-1-1-1,1 0 1,-1 0-1,1 1 1,0-1-1,-1 0 1,1 1-1,-1-1 1,1 0-1,-1 1 1,0-1-1,1 1 0,-1-1 1,1 1-1,-1-1 1,0 1-1,1-1 1,-1 1-1,0-1 1,0 1-1,1 1 0,1 4 58,-1 0-1,0 0 1,1 0-1,-2 0 1,1 1-1,-1-1 1,0 0-1,0 1 1,-1-1-1,-2 11 1,1-9-14,1 1 0,0-1 1,1 1-1,0-1 0,1 13 1,-1-21-43,0 1 1,0-1-1,0 1 1,0-1 0,1 1-1,-1-1 1,0 1-1,0 0 1,0-1-1,0 1 1,1-1-1,-1 1 1,0-1-1,0 1 1,1-1 0,-1 0-1,0 1 1,1-1-1,-1 1 1,0-1-1,1 0 1,-1 1-1,1-1 1,-1 0 0,2 1-1,-2-1-1,1 0 1,-1 0-1,1 0 1,0-1-1,-1 1 1,1 0-1,-1 0 0,1-1 1,0 1-1,-1 0 1,1-1-1,-1 1 1,1 0-1,-1-1 0,0 1 1,1-1-1,-1 1 1,1-2-1,3-3 19,0-1 0,0 0 0,3-7 0,0-2-22,2 0 0,0 1-1,0 0 1,1 0 0,22-22 0,-30 35-13,-1-1 1,1 1-1,0 0 0,0-1 0,0 1 0,-1 0 0,1 0 1,0 0-1,0 0 0,0 1 0,1-1 0,-1 0 1,0 1-1,0-1 0,0 1 0,0 0 0,1 0 1,1 0-1,-1 1 18,0-1 0,-1 1 0,1 0 0,0 0 0,-1 0 0,1 0 0,-1 1 0,0-1 0,1 1 0,-1-1 0,0 1 0,3 3 0,4 5 90,0 1-1,-1 0 1,0 0-1,10 21 1,-11-20-33,19 39 100,14 24 19,-34-66-133,-1-1-1,2 0 0,-1 0 0,1 0 0,0-1 0,10 8 0,-14-13-38,-1 0 0,1 0 0,0-1 1,0 1-1,0-1 0,0 1 0,0-1 0,0 0 0,0 0 0,0 0 0,0-1 0,1 1 0,-1-1 0,0 0 0,0 1 0,1-1 0,-1-1 0,0 1 0,0 0 0,1-1 0,-1 0 0,0 0 0,0 0 0,4-2 0,1-2-493,0-2 0,0 1 0,0-1 0,-1 0 0,0 0 0,-1-1 0,0 0 0,8-12 1,-9 10-1038,-1 0 0,1 0 0,-1-1 0,-1 1 0,3-15 0,4-13-2709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18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61 2496,'5'-4'472,"-1"0"0,1 1 0,0 0 0,0 0 0,0 1 0,0-1 0,0 1 0,0 0 0,1 0 0,-1 1 0,9-2 0,13-1-141,32 0-1,-7 0 283,265-11-175,-203 13-220,464 20 1814,-207 22-880,-149-15-692,-151-13-356,75 22-1,-113-23-91,-1 2 0,0 0 1,-1 2-1,41 27 0,108 88-91,-74-51-15,231 172 569,-331-246-468,220 189 151,54 106-169,-245-260 60,-2 2 0,41 67 0,-55-76 2,-1 1-1,-2 1 1,-2 1 0,12 42-1,79 255 105,-81-263-12,77 260-3,-78-233-130,20 99 191,-35-147-105,-2 0 1,-1 51 0,-5-49-195,5 187 216,-1-191-871,2 0 0,1 0 0,16 46 0,-20-75-526,-2-15 676,-1 0 1,1 1-1,0-1 0,0 0 0,0 0 1,0 0-1,0 0 0,2 3 0,2 2-1690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40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6 1472,'0'-6'741,"0"9"390,-1 15-678,-3 46-290,2 0-1,7 68 1,0 17 32,-5 418 1485,12-306-1280,-9-208-326,8 124 32,9 157 162,-17-252-128,17 312 360,-2-61-194,8 89-319,1-157 184,7 23 172,8 101-329,-15 519 322,-42-441-2485,13-413 1413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42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1 832,'0'0'251,"0"4"922,-7 80 517,4-57-1476,1-1-1,1 33 1,7 221 92,-4-39 150,8 102 360,-10-290-698,3 257 703,8 78 203,3 254-812,-3-239 200,-6 173 542,-2-77-276,-1-205-273,1-176-201,3 206 387,1-158-388,-2-72-145,-1-31-180,2 106-3281,-6-161 1205,5-8 684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43.5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 2080,'-3'5'225,"1"0"1,0 0-1,0 0 1,0 0-1,0 0 0,1 0 1,0 1-1,-1 6 1,1 6 128,2 22 0,0-5-131,-7 301 905,0 98-560,24 23-88,9 4 21,0-12-138,-18-38 277,-23-19-91,-7-32 182,16-274-680,-24 320 244,-18 182 1012,46-553-1212,1 109 343,3 90-75,-6 12-2176,-1-224 826,-1-2 326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44.7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1472,'1'1'154,"0"0"-1,0 0 1,0 1-1,0-1 1,-1 1-1,1-1 1,0 0-1,-1 1 1,1-1 0,-1 1-1,1 0 1,-1-1-1,0 4 1,0 24 901,-1-9-857,-9 632 2493,1 196-1585,10-311-120,-1-22-250,0-21 32,0-450-701,5 372 501,4-8-285,-4-130 259,12 415 30,-16-546-2934,-1-85-4555,0-57 4858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45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1568,'-1'5'158,"-1"1"0,1 0 0,0 0 0,-1 11 0,1 0 33,-1 4 433,2 0 0,1 24 0,0-6-80,10 331 1809,-8-292-2114,23 460 817,6 106 128,-21-431-803,9 210 358,-10 168 328,-20-70 26,-15-87-208,5-59-810,19-367-101,-28 403-2236,28-366 1489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53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139 205 3328,'-7'-3'9878,"16"2"-4532,-3 2-7349,45 5 3048,-41-4-898,-1 0 0,14-1 0,10 3 95,-10 0-87,-1-1 1,1-1-1,-1-1 0,1-1 1,-1-1-1,27-4 1,-40 3-37,0 0 1,0-1-1,-1 0 1,0-1-1,1 1 1,-1-2-1,0 1 0,-1-1 1,9-6-1,-14 8-59,1 1-1,0-1 1,-1 1-1,0-1 1,1 0-1,-1 0 1,0 0-1,0 0 0,-1 0 1,1 0-1,-1-1 1,1 1-1,-1-1 1,0 1-1,0-1 1,-1 1-1,1-1 1,-1 1-1,0-1 0,0 0 1,0 1-1,0-1 1,-1 0-1,1 1 1,-1-1-1,-2-5 1,0 2-20,-1-1 0,0 1 0,0 0 0,0 0 0,-1 0 0,-1 1 0,-8-10 0,10 14-95,0 0 0,1 0 0,-1 0 0,0 0 0,0 0 0,0 1 0,0 0 0,0 0 1,-1 0-1,-5 0 0,1-1 141,0 1-131,-1 1 0,0 0-1,0 1 1,1 0 0,-1 0-1,0 1 1,1 0 0,-1 0-1,-13 7 1,-15 2-3,5 0-165,0 1-1,-51 27 1,54-24 133,13-6 48,0 0 0,1 2 0,-28 23 0,38-29 15,1 1 1,0 0-1,0 0 0,1 0 1,0 1-1,0-1 0,-4 11 1,6-11 18,1-1 0,-1 1 0,1 0 0,1 0 0,-1-1 0,1 1 0,0 0 0,0 0 0,1-1 0,-1 1 0,1 0 0,1 0 0,-1-1 0,1 1 0,0-1 0,3 7 0,0-3 41,-1 0 1,1 0-1,1 0 1,0-1 0,0 0-1,1-1 1,0 1 0,12 10-1,-3-7 69,0-1 0,0 0 0,1-1 0,30 11 0,74 20 278,-99-33-238,1-1 0,0-1 1,42 3-1,-58-7-189,0-1 0,1-1 0,-1 1 0,0-1 0,0 0-1,1-1 1,-1 0 0,0 0 0,0 0 0,-1-1 0,1 0 0,0 0 0,-1-1 0,0 0 0,0 0-1,8-7 1,-9 7-830,0 0 0,0 0 0,0 0 0,0 1 0,1-1 0,-1 1 0,1 1 0,0-1 0,0 1-1,0 0 1,7-1 0,13 2-5223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54.4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11 3136,'0'-10'17146,"-7"16"-16867,0 0-1,-1 0 1,-10 6 0,-63 41 142,77-50-375,-1 0 0,1 0 0,0 1 0,0 0 0,0 0 0,0 0 1,-4 6-1,6-6-24,1-1 1,-1 0-1,1 1 1,-1-1 0,1 1-1,0 0 1,1-1 0,-1 1-1,0 0 1,1 0-1,0 4 1,0-7-19,0 0 1,0 0-1,1 0 0,-1 0 1,0 0-1,0 0 0,1 0 1,-1 0-1,1 0 1,-1 0-1,1 0 0,-1 0 1,1-1-1,0 1 0,-1 0 1,1 0-1,0-1 0,-1 1 1,1 0-1,0-1 0,0 1 1,0-1-1,0 1 0,0-1 1,0 1-1,-1-1 0,1 0 1,0 1-1,0-1 1,0 0-1,0 0 0,0 0 1,0 1-1,2-1 0,-2 0 4,10 1 56,-1 0 0,0-1-1,14-1 1,-15 0-901,-1 1 0,1 0 0,-1 1-1,1-1 1,10 3 0,-8 0-1994,-9-3 2153,0 0 1,0 1 0,1-1-1,-1 1 1,0 0 0,0 0-1,0 0 1,2 1-1,9 6-1844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54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74 145 6400,'-18'-32'2880,"4"16"-2496,9 4 1696,5 7-1216,-5-10 1472,0 3-1312,-3-4-193,8 8-479,-8-4-544,8 7 96,-5-2-128,0 2-1247,10 5 863,3 9-6240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56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12 4480,'-9'-11'5253,"9"28"-2778,-9 121 584,1-42-1996,6-35-649,0-11-96,-9 62 1,-7 31 645,14-113-856,-10 57 457,13-80-162,1-7-359,0 0 0,0 0 0,0 0-1,1 1 1,-1-1 0,0 0 0,0 0 0,0 0 0,0 1-1,0-1 1,0 0 0,0 0 0,0 0 0,0 1-1,0-1 1,-1 0 0,1 0 0,0 0 0,0 1 0,0-1-1,0 0 1,0 0 0,0 0 0,0 1 0,0-1-1,-1 0 1,1 0 0,0 0 0,0 0 0,0 0 0,0 1-1,-1-1 1,1 0 0,0 0 0,0 0 0,0 0-1,-1 0 1,1 0 0,-1-8 647,0 2-649,-1 0 0,2 0 0,-1 0 1,1 1-1,0-8 0,2-13-27,-2 20-71,0 0 1,1-1-1,0 1 1,0 0 0,0 0-1,2-6 1,8-12-87,0 0 0,2 1 0,0 1-1,2 0 1,0 1 0,2 1 0,0 0 0,1 1 0,1 1 0,40-30 0,-50 41 79,1 1 1,0-1-1,0 2 0,1-1 1,0 2-1,16-6 0,-25 9 51,1 0 0,0 0 0,0 1 0,0-1 0,0 1 0,0 0 0,0 0 0,0 0 0,0 0 0,0 0 0,0 1 0,0-1 0,0 1 0,-1 0 0,1 0 0,0 0 0,0 0 0,-1 0 0,1 1 0,0-1 0,-1 1 0,0 0 0,1 0 0,-1 0 0,0 0 0,0 0 0,0 0 0,0 0 0,0 1 0,2 3 0,-3-3 45,1 1-1,-1-1 0,1 0 1,-1 1-1,0-1 0,-1 0 0,1 1 1,0-1-1,-1 1 0,0 0 1,0-1-1,0 1 0,0-1 0,-1 1 1,1-1-1,-1 1 0,0-1 1,-1 5-1,0-3 42,-1 0 1,1 0 0,-1-1-1,0 1 1,0 0 0,0-1-1,0 0 1,-1 0 0,0 0-1,0 0 1,-6 4 0,0-1 21,-1 0 0,0-1-1,-1-1 1,-19 8 0,-52 10 379,58-18-773,0-1-1,-1-2 0,-38 0 1,69-1 239,0-1 1,0 1 0,0 1-1,0-1 1,-1 1-1,1 0 1,5 3 0,13 4 141,179 67 994,-194-73-981,-7-1-474,-1-1 0,1 0 0,-1 1 0,0-1 0,0 0 0,1 1 0,-1-1 0,0 1 0,0-1 0,0 0 0,-1 3 0,1-2-259,1 7-2867,6 2 1131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2:56.979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439 31 2720,'-9'-7'6720,"-21"12"-3792,23-3-2698,0 1 1,0 0 0,0 1 0,1-1-1,0 1 1,-1 0 0,1 1 0,1 0-1,-1 0 1,-7 8 0,6-4-170,-1 0 0,2 1 0,-1 0 0,1 0 0,1 0 0,-5 11 0,8-17-66,1 1-1,0-1 1,-1 1 0,2-1 0,-1 1 0,0 0 0,1-1-1,0 1 1,0 0 0,0 0 0,1-1 0,-1 1-1,3 5 1,-2-7 53,0 0-1,0 0 1,0 0 0,1-1-1,-1 1 1,1 0 0,0-1-1,0 1 1,0-1 0,0 0-1,0 0 1,0 0 0,1 0-1,-1 0 1,1 0 0,-1 0-1,1-1 1,0 1 0,-1-1-1,7 2 1,-6-2-4,0 0 0,1-1 0,-1 1 0,0-1 0,1 0 0,-1 0 0,1 0 0,-1 0 1,0 0-1,1-1 0,-1 1 0,0-1 0,1 0 0,-1 0 0,0 0 0,0-1 0,0 1 0,0-1 0,0 0 0,0 1 0,0-2 1,0 1-1,-1 0 0,1 0 0,-1-1 0,0 1 0,1-1 0,-1 0 0,-1 1 0,1-1 0,0 0 0,-1 0 0,2-4 0,0-1 12,0 0 0,0 0 0,-1 0-1,0-1 1,-1 1 0,0 0 0,0-1 0,-1 1-1,0-1 1,-1 1 0,0-1 0,0 1-1,0 0 1,-1 0 0,0-1 0,-1 1-1,0 1 1,0-1 0,-1 0 0,0 1-1,-6-10 1,8 15-46,0 0 0,0-1 0,0 1 1,0 0-1,0 0 0,0 0 0,0 0 0,-1 1 0,1-1 0,-1 1 1,1-1-1,-1 1 0,0 0 0,1 0 0,-1 0 0,0 0 0,0 1 1,0-1-1,1 1 0,-1-1 0,0 1 0,0 0 0,0 0 0,0 0 0,0 1 1,0-1-1,0 1 0,0 0 0,1 0 0,-1-1 0,0 2 0,1-1 1,-5 3-1,-2 1-4,1 0 0,0 1 0,0 0 0,0 1 0,1 0 1,0 0-1,0 1 0,-7 10 0,10-11-20,0 0-1,0 0 1,0 0 0,0 1 0,1-1-1,1 1 1,-1 0 0,1 0-1,1 0 1,-2 13 0,3-17 28,0-1 1,0 1 0,0-1 0,0 1-1,1-1 1,-1 1 0,1-1-1,0 1 1,0-1 0,0 0 0,1 1-1,-1-1 1,1 0 0,0 0-1,0 0 1,0 0 0,0 0 0,0-1-1,1 1 1,-1-1 0,1 1-1,0-1 1,0 0 0,-1 0 0,1 0-1,6 2 1,-4-1 36,0-1 1,0-1-1,0 1 1,0-1-1,1 0 1,-1 0-1,0 0 0,1-1 1,-1 1-1,1-1 1,-1-1-1,1 1 1,-1-1-1,0 0 0,1 0 1,-1-1-1,0 1 1,0-1-1,0 0 1,0-1-1,0 1 0,0-1 1,-1 0-1,1 0 1,-1-1-1,0 1 1,5-5-1,-3-1-43,-1-1 0,0 1 1,0-1-1,-1 0 0,0 0 0,-1 0 0,0 0 1,-1-1-1,0 1 0,0-1 0,-1 0 0,0-12 1,-1 18-7,-1 0 0,1 1 0,-1-1 0,1 1 0,-1-1 0,0 1 0,-1-1 0,1 1 0,-1 0 1,0-1-1,-4-6 0,4 9-20,0 0 0,0 0 0,0-1 0,0 1-1,0 0 1,0 1 0,-1-1 0,1 0 0,0 1 0,-1-1 0,0 1 0,1 0 0,-1 0 0,0 0 0,0 0 0,1 0 0,-1 1 0,0-1 0,-5 0 0,-2 2 16,0-1 1,0 1 0,0 0-1,0 1 1,1 1-1,-1-1 1,0 1 0,1 1-1,0 0 1,0 0-1,-12 8 1,13-7-15,0 0-1,0 1 1,0 0-1,1 0 1,0 1 0,0 0-1,1 0 1,0 1 0,0 0-1,0 0 1,-7 17-1,11-22 20,1 0 0,0 0 0,0 1-1,0-1 1,1 0 0,-1 1 0,1-1-1,-1 1 1,1-1 0,0 0 0,1 1 0,-1-1-1,1 1 1,-1-1 0,1 0 0,0 1-1,0-1 1,1 0 0,-1 0 0,0 0-1,1 0 1,0 0 0,0 0 0,0 0-1,0-1 1,0 1 0,1-1 0,-1 1 0,1-1-1,4 4 1,-1-3 61,-1 1 0,1-1 0,0 0 0,0 0 0,0-1 0,0 0 0,0 0 0,0 0 0,1-1 0,-1 0 0,0 0 0,1 0 0,-1-1 0,1 0 0,10-2 0,-9 1-53,-1 0 0,0-1 1,0 0-1,0-1 1,0 0-1,0 0 0,0 0 1,-1-1-1,0 1 0,0-2 1,0 1-1,0-1 1,0 0-1,5-7 0,-7 6-27,0 0 0,0-1-1,-1 0 1,0 0 0,0 0 0,-1-1-1,0 1 1,0 0 0,0-1-1,-1 1 1,0-1 0,-1 0-1,0-9 1,0 13 10,0 0 1,-1 0-1,1 0 0,-1 0 0,0 0 1,0 0-1,0 0 0,-1 0 0,1 1 1,-1-1-1,0 0 0,0 1 0,0-1 1,0 1-1,-1 0 0,1 0 0,-1 0 1,0 0-1,0 0 0,0 1 0,0-1 1,-1 1-1,1 0 0,-1 0 0,1 0 1,-1 0-1,-5-1 0,2 1 4,-1 1 1,1 0-1,-1 0 0,0 0 1,1 1-1,-12 2 0,2 0 3,1 0-1,-17 6 0,18-3-3,0 0-1,0 1 0,0 0 0,1 1 0,0 1 0,-25 18 1,29-18-39,1-1 1,0 1-1,1 0 0,-1 1 1,-9 14-1,14-18 24,1 1 1,-1-1-1,1 1 0,0 0 1,1 0-1,0 0 0,0 0 0,0 0 1,0 0-1,1 1 0,0-1 0,0 7 1,1-10 24,0 0 0,1 0 0,-1-1 0,1 1 0,-1 0 1,1 0-1,0 0 0,0-1 0,0 1 0,0 0 0,0-1 0,1 1 1,-1-1-1,1 1 0,2 2 0,-1-2 21,1 0-1,-1 0 1,1 0 0,-1-1 0,1 1-1,0-1 1,0 0 0,8 3-1,2 0 56,0-2 0,1 0 0,-1 0 0,28 0 0,-25-2-40,1-2 0,-1 0-1,0-1 1,1 0 0,-1-2-1,0 0 1,0-1 0,17-7-1,-24 7-33,0 0-1,0 0 1,0-1-1,-1 0 1,0-1-1,8-7 1,-11 8-5,-1 1 1,0-1 0,-1 0 0,1 0-1,-1 0 1,-1 0 0,1-1 0,-1 1-1,5-14 1,-6 13-5,-1 0 1,1 0-1,-1 0 1,0 0-1,-1 0 1,0-1-1,0 1 1,0 0-1,-3-8 1,3 12-16,-1 0 1,0-1-1,0 1 1,0 0 0,0 0-1,0 1 1,-1-1-1,1 0 1,-1 0 0,0 1-1,0-1 1,0 1-1,0-1 1,0 1-1,-1 0 1,1 0 0,-1 0-1,1 0 1,-1 0-1,0 1 1,0-1 0,0 1-1,-5-2 1,1 2-10,1-1-1,-1 2 1,0-1 0,0 1 0,0 0 0,0 1 0,0 0 0,0 0-1,0 0 1,0 1 0,1 0 0,-1 0 0,0 0 0,-9 6 0,4-1 30,0 0 1,0 0 0,0 1 0,1 0-1,0 1 1,-14 16 0,21-21-27,-1 1 1,1 0-1,1 0 1,-1 1-1,1-1 1,0 1-1,0-1 0,1 1 1,-4 12-1,5-15 25,1 1-1,-1-1 1,1 1-1,0-1 1,0 0-1,0 1 1,1-1-1,-1 0 1,1 1-1,0-1 1,0 0-1,0 1 1,0-1-1,0 0 1,1 0-1,0 0 1,-1 0-1,1 0 1,0-1-1,3 4 1,0-1 43,1 1 0,0-1-1,0 0 1,0-1 0,1 1 0,0-1 0,0-1 0,0 1 0,0-1 0,0-1 0,12 4 0,-7-3 38,0-1 0,1 0 1,-1-1-1,0 0 0,1-1 0,19-1 0,-26 0-52,0 0-1,0-1 1,0 1-1,-1-1 1,1 0-1,0 0 1,-1-1-1,0 0 1,1 0-1,-1 0 1,0-1-1,-1 1 1,1-1-1,-1 0 1,8-9-1,-7 7-27,-1-1-1,0 0 1,0 1 0,0-1-1,-1 0 1,0-1-1,-1 1 1,0-1-1,0 1 1,0-1-1,-1 0 1,0-8-1,0 4-20,-1-1 1,0 1-1,-1-1 0,-3-13 0,3 21-22,0 0 0,0 0 0,-1 0 0,0 0 0,0 1 0,0-1 0,0 0 0,-1 1 0,0 0 1,0-1-1,0 1 0,-7-6 0,8 8 18,0 1 0,0-1 1,0 1-1,0-1 1,-1 1-1,1 0 0,-1 0 1,1 0-1,-1 0 1,1 0-1,-1 1 0,0-1 1,1 1-1,-1 0 1,0 0-1,-3 0 0,1 0-9,0 1 0,0 0-1,0 1 1,0-1 0,0 1-1,0 0 1,-8 4-1,0 2 6,0 1-1,0 0 1,1 1-1,-17 17 0,21-18-2,0-1-1,1 1 1,0 1-1,0-1 0,1 1 1,0 1-1,0-1 1,-7 22-1,12-28 29,0 0 0,0 0 0,0 0 0,1 1 1,0-1-1,-1 0 0,1 0 0,1 1 0,-1-1 0,1 0 0,-1 1 0,1-1 0,0 0 0,1 0 0,-1 0 0,1 0 0,0 0 0,0 0 0,0-1 1,0 1-1,1-1 0,-1 1 0,1-1 0,0 0 0,0 0 0,0 0 0,5 3 0,1 1 95,1-1 0,0 1 0,0-2 1,1 0-1,-1 0 0,13 4 0,-15-7-21,0 0 0,-1 0 0,1-1-1,0 0 1,0 0 0,0-1 0,0 0 0,0 0 0,0 0 0,7-3 0,-10 2-58,0-1-1,-1 0 1,0 0 0,1 0 0,-1 0 0,0-1 0,0 1 0,0-1 0,0 0 0,-1 0 0,1-1 0,-1 1 0,0-1 0,0 0-1,0 0 1,0 0 0,3-7 0,-2 3 35,0 0-1,-1 0 1,0 0-1,-1 0 0,0 0 1,0-1-1,-1 1 1,1-18-1,-2 19-72,-1 1 0,1-1 0,-3-9 0,2 14-45,1 0-1,-1-1 0,0 1 1,0 0-1,0-1 0,0 1 1,0 0-1,0 0 1,0 0-1,-1 0 0,1 0 1,-3-2-1,4 4 56,0 0 1,0 0-1,0 0 0,-1 0 0,1 0 1,0 0-1,0 0 0,0 0 1,0 0-1,0 0 0,0 0 0,0 0 1,-1 0-1,1 0 0,0 0 1,0 0-1,0 0 0,0 0 1,0 0-1,0 0 0,0 0 0,-1 0 1,1 0-1,0 0 0,0 0 1,0 0-1,0 1 0,0-1 0,0 0 1,0 0-1,0 0 0,0 0 1,0 0-1,0 0 0,-1 0 1,1 0-1,0 0 0,0 1 0,0-1 1,0 0-1,0 0 0,0 0 1,0 0-1,0 0 0,0 0 0,0 0 1,0 1-1,-2 6-66,2-6 31,-5 11-69,-4 11 73,9-23 57,-1 1-1,1 0 1,0 0-1,0-1 1,0 1-1,-1 0 1,1 0-1,0 0 1,0-1-1,0 1 1,0 0-1,0 0 1,1-1-1,-1 1 1,0 0-1,0 0 1,0-1-1,1 1 1,-1 0-1,1 1 1,-1-2-1,0 0-1,1 0 1,-1 0 0,0 1-1,0-1 1,1 0 0,-1 0-1,0 0 1,0 0 0,1 0-1,-1 0 1,0 0 0,1 0 0,-1 0-1,0 0 1,0 0 0,1 0-1,-1 0 1,0 0 0,0 0-1,1 0 1,-1 0 0,0 0-1,1 0 1,-1-1 0,0 1-1,0 0 1,1 0 0,-1 0-1,0 0 1,0-1 0,0 1 0,1 0-1,-1 0 1,7-9 91,-5 8-27,1-2-47,0 0 0,1-1 0,-1 1 0,0-1 0,0 0 0,-1 0 0,1 0 0,-1 0 0,0 0 0,2-6 0,2-2 0,4-10 189,-9 21-222,-1 0 0,0 0 1,1 0-1,-1 0 0,0 0 0,0 0 1,0 0-1,0 0 0,0 0 1,0 0-1,0-1 0,0 1 0,0 0 1,0 0-1,0 0 0,-1 0 0,0-1 1,-1 1-440,-1 7 136,-2 13 33,3-10 278,-4 7 47,-6 28-44,11-40-12,0 0 1,0 0-1,1 0 0,0 1 0,0-1 0,0 0 0,0 0 0,2 5 1,3 24 17,-3-17-90,0 0 61,-2-15 29,1-1 0,-1 1 1,0-1-1,1 1 0,-1-1 0,1 1 1,-1-1-1,1 0 0,-1 1 0,1-1 1,-1 1-1,1-1 0,-1 0 0,1 0 1,-1 1-1,1-1 0,0 0 0,-1 0 1,1 0-1,0 0 0,-1 0 1,1 0-1,-1 0 0,1 0 0,1 0 1,-1 0 11,1 0 0,0 0 0,0 0 0,0 0 1,-1 0-1,1-1 0,0 1 0,-1-1 1,1 0-1,0 1 0,-1-1 0,1 0 0,0 0 1,-1 0-1,1 0 0,-1 0 0,0 0 0,1 0 1,-1-1-1,0 1 0,0 0 0,0-1 0,0 1 1,0-1-1,0 1 0,0-1 0,0 0 1,-1 1-1,1-1 0,0 0 0,-1 1 0,0-1 1,1 0-1,-1 0 0,0 0 0,0 1 0,0-3 1,0 3-52,0 0 0,0 0 1,0 1-1,0-1 0,0 0 1,-1 0-1,1 1 0,0-1 1,0 0-1,-1 0 0,1 1 1,0-1-1,-1 0 0,1 1 1,-1-1-1,1 0 0,-1 1 1,1-1-1,-1 1 0,1-1 1,-1 1-1,1-1 0,-1 1 1,0-1-1,1 1 0,-1 0 1,0-1-1,0 1 0,1 0 1,-1 0-1,0 0 0,0-1 1,1 1-1,-2 0 0,-3 0-763,0-1 0,0 1 0,0 1-1,-7 0 1,0 0-3982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33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90 132 3328,'-7'-53'1995,"6"51"-1627,1-1 0,0 1 0,0 0 1,0 0-1,1 0 0,-1 0 0,2-4 1,0-6 1548,-3 10-1466,1-1 0,0 0 0,0 1 0,0-1-1,1 0 1,-1 1 0,0-1 0,1 1 0,0-1-1,0 0 1,0 1 0,0 0 0,0-1 0,0 1 0,1-1-1,1-2 1,-7 18 3567,-2 17-3314,4-20-263,-11 84 454,-1 104 0,5-49-536,-6 38 129,-9 101 469,16-233-386,6-50-411,2-5-151,0 0-1,0 0 1,0 0-1,0 0 1,0 0-1,0 0 1,0 0-1,0 0 1,0 0-1,0 0 1,0 0-1,0 0 1,0-1-1,0 1 1,0 0-1,0 0 1,0 0-1,0 0 1,0 0-1,0 0 1,0 0-1,0 0 1,0 0-1,0 0 1,0 0-1,0 0 1,0 0-1,0 0 1,0 0-1,0 0 1,0-1-1,0 1 1,0 0-1,-1 0 1,1 0-1,0 0 1,0 0-1,0 0 1,0 0-1,0 0 1,0 0-1,0 0 1,0 0-1,0 0 1,0 0-1,0 0 1,0 0-1,0 0 1,0 0-1,-1 0 1,1 0-1,2-20 116,1 0 0,7-29 0,-6 32-90,4-16 8,23-61 0,-26 80-87,1 1 1,1 0-1,0 1 0,1 0 0,0 0 0,20-21 0,-22 28 30,-1 0 0,1 1 0,0 0 0,0 1 0,0-1 0,1 1-1,-1 0 1,1 1 0,0 0 0,0 0 0,-1 0 0,1 1 0,1 0-1,-1 0 1,0 1 0,0-1 0,0 2 0,0-1 0,0 1 0,0 0-1,0 1 1,0-1 0,0 1 0,11 6 0,-15-7 21,0 0 0,0 1 0,0 0 0,-1 0 0,1-1 0,-1 2-1,0-1 1,1 0 0,-1 0 0,0 1 0,0-1 0,0 1 0,-1-1 0,1 1 0,-1 0 0,1 0 0,-1 0 0,0 0 0,0 0 0,0 0 0,-1 0 0,1 0 0,-1 0 0,1 0 0,-1 0-1,0 1 1,-1 5 0,0 2 7,-1 0 0,-1-1 0,0 1-1,0 0 1,-1-1 0,-8 15 0,-6 8 35,-37 53 0,49-78-35,-1 1 0,-1-1 0,0 0 0,0-1 0,0 1 1,-1-2-1,0 1 0,0-1 0,-1-1 0,0 0 0,0 0 0,-13 4 0,12-8-138,7-1-57,7 1-204,5 0 385,-1 0 0,1-1 0,0 0 0,0 0 0,12-2 0,41-11 114,-29 6-81,6-1 32,-1-2 0,0-1 0,-1-2 0,0-2 0,57-32 0,-90 44-63,33-17 71,60-47 0,-87 60-25,0-1 0,-1 0 0,-1 0 0,1-1 0,-1 1 0,-1-2 0,0 1 0,0-1 0,0 0 0,-2 0 0,7-17 0,-11 26-50,1 0 0,-1 0 1,0 0-1,1 0 0,-1 0 0,0 0 0,0 0 0,0 0 0,0 0 1,0 0-1,0 0 0,0 0 0,0 0 0,-1 0 0,1 0 0,0 0 1,0 0-1,-2-1 0,2 1-13,0 1 1,-1-1-1,1 1 1,-1 0 0,1-1-1,-1 1 1,0 0-1,1-1 1,-1 1-1,1 0 1,-1 0-1,0-1 1,1 1 0,-1 0-1,1 0 1,-1 0-1,0 0 1,1 0-1,-1 0 1,0 0-1,0 0 1,-2 1-11,0-1 0,0 1 1,1 0-1,-1 0 0,0 0 0,1 0 0,-1 0 0,1 1 1,-1-1-1,1 1 0,-4 3 0,1 1 74,-1 0 0,1 1 0,1 0 0,0 0-1,-1 0 1,2 1 0,-1 0 0,1-1 0,1 1 0,-1 0 0,1 0 0,1 1-1,-1-1 1,1 14 0,0 0 110,2 0 1,0 0-1,2-1 0,7 32 0,-8-42-111,2 1-1,-1 0 0,2-1 1,-1 0-1,2 0 0,-1 0 0,1-1 1,1 0-1,0 0 0,10 11 0,-12-16-12,1 1 0,0-1-1,0 0 1,0-1 0,1 1-1,-1-1 1,1-1 0,0 1-1,0-1 1,0 0 0,0-1-1,1 0 1,-1 0-1,1 0 1,0-1 0,-1 0-1,9-1 1,-1 0-290,-1-1 0,0-1 0,0 0 0,0-1 0,0 0 0,0-1 0,0-1 0,16-8 0,-19 8-844,0-2 1,0 0-1,17-14 1,-20 14-605,0 0 0,-1-1 1,0 0-1,11-16 0,9-16-2914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0:57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35 3136,'-5'3'11932,"7"-10"-6440,1-2-4298,7 10-845,-1-1 1,1 0-1,12-3 0,22-3-270,0 1-1,86 3 0,-101 3-62,46-4-1,-3-1 50,9 6 111,-105 26-411,0-14 245,0 0 0,-2-2-1,-40 15 1,3-2 69,-84 47-303,128-62 182,-1 0 1,1 1 0,-33 27-1,47-34 78,0 1 1,1 0-1,-1 0 0,1 0 0,-4 7 0,-6 8 19,-2-2-172,11-12 260,6-4-68,12-7-2,-2 0-1,19-7-44,1 1 0,1 1 0,53-9 0,96-1-71,-122 20 43,-40 0-1491,25 0-10900,-31 3 9927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04.3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10 3136,'0'0'12218,"-7"0"-11002,19 0 1003,16-5-1914,-24 4-277,-1 0 1,0 0-1,1 1 1,-1-1 0,1 1-1,-1 0 1,7 0-1,44 5-23,-32 2 111,-1 1 0,1 0-1,-1 2 1,-1 0-1,27 19 1,-33-21-20,0 0 0,0-1 0,0-1 0,1 0 0,0-1 0,30 7 0,19 0-27,92 16 283,-131-23-336,-1 1 0,1 1 0,-2 1 0,37 17 0,-55-22 41,0 0-1,0 0 1,-1 0-1,1 1 1,-1 0-1,0 0 1,0 0-1,0 0 1,0 0-1,-1 1 1,1 0-1,-1 0 1,-1 0-1,1 0 1,-1 0-1,1 0 1,0 7-1,3 9 68,-1 1-1,-1 0 0,1 25 1,-2-12-46,16 138 226,-14-150-188,-4-20-172,0 0-1,0 0 0,0-1 1,-1 1-1,1 0 0,-1 0 1,0 0-1,0 0 0,0 0 1,0 0-1,0 0 0,-1-1 1,-1 6-1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19.9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2881 1568,'-8'-3'5349,"13"-11"-4570,-5 13-728,0 0 0,0-1 1,0 1-1,0 0 0,1-1 0,-1 1 1,1 0-1,-1 0 0,0-1 1,1 1-1,0 0 0,-1 0 0,1 0 1,0 0-1,0 0 0,-1 0 1,1 0-1,0 0 0,2-2 0,7-7 593,-2-2 104,-1 4-491,-1-1 0,0 0-1,-1 0 1,8-16 0,-9 13-145,2 1 0,8-14 0,11-24 155,-11 19 119,27-42 1,-31 56-343,2 1 0,0-1-1,0 2 1,2 0 0,0 0 0,19-13-1,-8 9 23,1 1 1,0 1-1,32-12 0,2 1 51,-18 9-44,-1-2 0,63-40 0,-88 48-80,-1 1 0,0-2 1,-1 0-1,-1-1 0,0 0 1,-1-1-1,17-25 0,5-15-21,63-76-1,-77 107 97,2 2 0,0 0 1,1 1-1,2 1 0,35-22 0,38-16 221,89-56 4,-101 45-389,68-48 585,-142 107-440,235-195 895,-77 77-309,-93 68-299,-41 30-170,-23 19-123,0 0-1,0 1 0,20-12 1,173-74 85,-173 82-112,-1-2 0,-1-2 0,-1 0 0,-1-2 0,0-2 0,-2 0 0,46-48 0,-17-1-90,-17 19 142,-12 19 241,-12 15-275,0 0-1,1 0 1,33-27-1,-30 32 221,1 0 1,38-18-1,47-11 18,-12 4-203,-40 16 55,-32 14-1,0 0 1,0-2 0,30-19 0,-25 11-40,-1-1 0,-1-1 0,23-24 0,-42 38-510,0 0 1,-1-1-1,5-7 1,3-6-5622,-7 16 4031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35.997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5 1 2240,'-4'5'10314,"4"-3"-10075,3 22 111,-2-8 160,1-3-432,-2-9-53,0-1-1,1 1 1,-1 0 0,1-1 0,0 1-1,0-1 1,0 0 0,1 1 0,1 3-1,4 5 187,-6-11-190,0 1-1,-1-1 0,1 0 1,0 1-1,-1-1 0,1 0 1,0 0-1,0 0 0,0 0 1,0 0-1,0 0 0,1 0 1,-1 0-1,0 0 0,0 0 1,1 0-1,-1-1 0,2 2 1,46 17 512,-42-16-532,0 0 0,-1 0 0,1 0 0,7 6 1,13 6-13,-21-12 10,3 2-1,-1-1 0,1 0 0,-1-1 0,1 0 0,0 0-1,1-1 1,-1 0 0,0-1 0,12 1 0,-4-1 22,-1 1 1,1 1-1,-1 0 0,21 7 1,-36-9 245,1-1-291,-1 0 0,0 0-1,0 0 1,1 0 0,-1 0-1,0 0 1,0 1 0,1-1-1,-1 0 1,0 1 0,2 0-1,5 2-18,-7-3 51,0 0-1,1 0 1,-1 1-1,1-1 1,-1 1-1,0-1 1,0 1-1,1 0 1,-1-1-1,0 1 1,0 0-1,0 0 1,0 0-1,1 1 1,0-1-21,-1 0 0,0 0 1,0-1-1,1 1 0,-1 0 1,1 0-1,-1-1 1,0 1-1,3 0 0,-2-1 12,-1 0-1,1 1 0,-1 0 0,1-1 0,-1 1 0,1 0 0,-1-1 0,0 1 0,3 2 0,17 20-162,-21-21 250,14 9 38,-9-6-86,-5-4-46,1 0 0,-1-1 0,1 1 0,0 0 1,0 0-1,-1-1 0,1 1 0,0-1 0,0 1 0,0 0 0,0-1 0,0 0 1,-1 1-1,3 0 0,9 2 39,-9-2-50,0 0 0,0 0-1,0 0 1,0-1 0,0 1-1,3-1 1,9 3 89,2 11-229,-12-6 285,-5-7-116,0 0 0,0-1-1,1 1 1,-1 0 0,0 0 0,0-1 0,1 1 0,-1-1 0,1 1 0,-1 0-1,1-1 1,-1 1 0,1-1 0,-1 1 0,1-1 0,-1 1 0,1-1 0,0 1 0,4 10 7,-4-7-83,0-1 77,0 0-1,0-1 1,0 1 0,1 0 0,-1 0 0,1-1-1,0 1 1,3 3 0,-5-6 65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04.1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50 3648,'10'-7'12053,"-9"7"-11708,1 0-1,-1 0 1,1 0 0,-1 0-1,1 0 1,-1 1 0,0-1 0,1 0-1,-1 1 1,2 0 0,2 7-250,-1 0 0,0 0 1,-1 0-1,0 0 0,0 0 1,-1 0-1,0 1 1,0 0-1,0 13 0,4 14 82,20 139 207,-16-95-266,-10-64-79,0-14 35,0 0 0,-1-1 1,1 1-1,0 0 0,1 0 0,-1 0 0,0 0 0,0-1 1,1 1-1,-1 0 0,1 0 0,-1-1 0,1 1 0,1 1 1,-1-2 298,-1-10 512,-1-47-351,1-27-524,13-121 1,-11 192 0,0 0-1,1 0 1,6-16-1,-7 25-22,-1 0-1,0-1 0,1 1 1,0 0-1,0 0 0,0 0 1,0 0-1,0 0 0,1 1 1,-1-1-1,1 1 1,0-1-1,-1 1 0,1 0 1,4-2-1,-1 1 30,-3 1-11,1 1 0,0-1 0,0 0 0,0 1 0,0 0 0,0 0 0,0 0 0,0 0 0,0 1 0,0 0 0,1 0 0,-1 0 0,0 0 0,6 1 0,9 5 147,36 13 0,9 5 69,-46-17-260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14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38 1472,'5'-4'2272,"4"-5"2081,-5 6-3346,13-5 1846,-11 3-2399,-6 5-438,0-1 0,1 1 0,-1 0 1,0-1-1,0 1 0,1 0 0,-1-1 0,0 1 1,1 0-1,-1 0 0,1-1 0,-1 1 0,0 0 1,1 0-1,-1-1 0,1 1 0,-1 0 0,1 0 0,-1 0 1,0 0-1,1 0 0,-1 0 0,1 0 0,0 0 1,14-2 215,-13 2-176,1-1-1,-1 1 1,0 0 0,1 0-1,-1 0 1,1 0-1,4 1 1,-3 0-41,0 0 0,0-1 0,1 1 0,-1-1 0,1 0 0,-1 0 0,5-1-1,7 0 80,118 4 1064,-89 2-1158,-33-4 14,0 1 1,0 0 0,0 1-1,0 0 1,15 6-1,-6-2 85,16 5-88,0 1 0,-2 1-1,0 2 1,60 37 0,-55-27-11,20 13 0,-53-34 0,0 0 0,-1 1 0,0 0 0,0 0 0,9 12 0,-6-4 42,-2-4 67,0 0 1,-1 0-1,6 15 1,25 75 23,-24-59-106,-8-27-35,3 6 298,-5-12-158,-3-8-111,0 1-1,0-1 0,1 1 1,-1-1-1,0 1 0,1-1 1,-1 1-1,0-1 0,1 1 1,-1-1-1,0 1 0,1-1 0,-1 0 1,1 1-1,-1-1 0,1 0 1,-1 1-1,0-1 0,1 0 1,0 0-1,-1 1 0,1-1 1,-1 0-1,2 0 0,2 3 44,-2-3 2,5 5 1,11 5 216,-15-9-799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14.9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2720,'0'-4'4117,"5"-2"-1157,13 9 357,-13-3-3203,-1 1-1,0-1 1,0 1-1,0 0 1,0 0 0,0 0-1,0 1 1,0-1-1,0 1 1,-1 0-1,1 0 1,-1 1-1,1-1 1,-1 1 0,0-1-1,5 6 1,-3-3-14,-1 1 0,0-1 0,0 1 1,0 0-1,-1-1 0,0 2 1,0-1-1,-1 0 0,3 10 1,1 4 281,-2-1 0,0 1 0,-1 0 0,-1 0 1,-1 35-1,-2-39-190,0-4-6,0-1 1,-5 22 0,-3 2-605,6-20-7217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15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7 1472,'-2'-6'276,"8"6"3325,4 1 3412,-2 4-6170,-3 1-697,1 0 0,-1 0 0,-1 1 0,1 0-1,-1 0 1,-1 0 0,1 0 0,-1 1 0,0-1 0,-1 1 0,0 0 0,0 0 0,1 9 0,-2 12 832,-1 0 0,-7 50 0,5-61-734,-1 10-81,-1 0 0,-2 0 0,-1-1 0,-13 34 0,12-42-2157,-17 29 0,15-28-267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23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3468 1248,'-12'20'3947,"13"-19"-3566,1 1 1275,-1-6-702,20-14-346,5 0-444,-2 0 0,-1-1 0,35-36 0,-40 34 24,-1-1 0,0-1 0,-2 0-1,13-26 1,-22 38-162,-1-1 1,6-18-1,2-7 7,74-147 90,-80 171-126,1 1 1,0 0-1,1 1 1,19-19 0,46-34 55,-70 61-46,14-11 21,1 2 0,35-17 0,7-5-22,-40 21 65,-1 0-1,-1-1 0,-1-1 0,0-1 0,17-19 1,-1-7 97,32-52 0,-46 60-144,7-11 69,-11 22 150,14-29-1,7-14 105,-17 40-220,2 1-1,0 0 1,39-33 0,-28 31-112,60-36 1,-58 40 38,52-42-1,-62 41 133,-1-2 0,-2-1 0,36-54-1,24-30-320,-53 68 247,-22 33-83,0 0 1,0 0-1,9-10 1,26-32-9,-3 7 63,-22 24-100,1 2 1,38-34-1,-16 21 13,-1-2-1,-1-1 1,-3-2-1,0-2 0,33-50 1,12-14-31,-37 49 63,-22 25-51,6-7 12,50-62 47,-59 76 9,-1 0 1,19-35-1,2-3 322,18-29-180,-35 54-175,37-48-1,8 4 121,-58 69-129,-2 2-4,0 1 1,0-1-1,8-6 1,63-55 500,13 0-362,-6-5-119,-75 65-99,-1 0 1,0-1 0,0 0-1,-1-1 1,0 0 0,8-16 0,-11 20-4402,-1 7 2320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25.4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4089 160,'14'-1'5500,"-9"-1"-5773,7-9 629,22-14 1,-22 16-169,25-17-139,-15 11 114,-1 0-1,0-2 0,22-23 0,-35 32-42,2-2-4,-1 0 0,0-1 0,-1 0-1,11-19 1,79-185 663,-87 188-699,-6 12-2,2 0 0,15-27 0,7-10 45,-22 38-64,1 1-1,0 0 1,0 0 0,15-15-1,66-57 57,-55 55-61,-1-2 1,34-41-1,-48 49-51,0 0 15,-1-1 1,18-31-1,-3-1 334,54-69 0,-26 32-266,-27 39-1,29-59 122,-9 17 429,-12 19-382,10-16-199,-28 58 267,2 1 0,38-39 0,-45 55-242,1 0 0,1 1 0,1 2-1,39-24 1,-32 23-22,37-27 0,-53 33-31,-1 0 0,0 0 0,0-1 0,18-24 0,-12 8 5,-2-1 0,0-1 0,-2 0 0,-1 0 0,10-39 0,-13 44 79,0 1 1,1 0-1,28-41 1,-34 56-62,5-6 6,0 1 0,1 0 0,1 1 0,0 0 0,24-20 0,95-58 291,-20 16 111,-93 60-406,0 0 1,-2-1-1,0-1 0,0-1 1,-2 0-1,0-1 0,-2 0 0,0-1 1,14-31-1,10-35 230,-21 49-136,1 0 0,38-63 0,-26 56 69,-18 27-95,1 0 0,26-31 1,-25 35-57,0 1 0,14-10 0,35-29 172,-19 14-51,-17 15 168,28-32-1,-13 12-86,-6 4 67,45-63 0,14-17 270,-3 15-400,-76 89-330,-10 10-252,0 0-1,0 0 0,0 0 1,-1-1-1,0 1 0,5-9 1,15-24-8058,-14 27 5669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34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0 277 2720,'2'4'10365,"10"-1"-4193,-7-1-7579,8 0 1813,0 0 0,0-1 0,0 0-1,1-1 1,-1 0 0,0-1 0,0-1-1,0 0 1,18-6 0,-22 5-240,0 0 0,0 0 0,-1-1 1,1 0-1,-1-1 0,0 0 0,-1 0 0,1 0 0,-1-1 0,0-1 1,0 1-1,-1-1 0,11-14 0,-15 18-113,0 0 1,0 0 0,-1-1-1,1 1 1,-1 0-1,0-1 1,0 1-1,0-1 1,0 0-1,0 1 1,-1-1-1,0 1 1,0-1-1,0 0 1,0-3-1,-1 2-22,-1 0 0,1 1 0,0-1-1,-1 1 1,0-1 0,0 1 0,-1-1 0,1 1-1,-1 0 1,-3-4 0,-3-1-93,0 0 0,0 0 0,-1 1 0,0 0 0,0 1 0,-1 0 0,-18-9 0,25 14-150,0 1 1,-1-1 0,1 1 0,0 0 0,-1 0 0,1 1 0,-1-1 0,1 1 0,-1 0 0,1 0 0,-1 0 0,-6 2 0,8-2-92,1 1 1,0-1-1,0 1 1,0 0 0,0 0-1,0 0 1,0 0 0,0 0-1,0 0 1,0 0 0,0 1-1,1-1 1,-1 1-1,0-1 1,1 1 0,-1 0-1,1-1 1,0 1 0,0 0-1,-1 0 1,1 0-1,0 0 1,1 0 0,-1 0-1,0 0 1,1 0 0,-1 3-1,0 11-1835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43.8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84 2144,'-8'0'8480,"5"2"-6854,0 2-655,-5-1 331,5-1-600,10-6 888,17-3-1378,-2 1-194,8-3 48,43-8-1,-44 11-63,59-11 325,1 4-1,142-2 1,-156 15-88,1 5 0,-1 2 0,110 26 0,159 64 268,-234-59-11,205 103 0,-225-97-205,85 49 42,-161-86-409,4 3-5,-18-10-46,0 0 0,1 0 0,-1 0 0,0 0 0,0 0 0,1 0 0,-1 1 0,0-1 0,1 0 0,-1 0-1,0 0 1,0 0 0,1 1 0,-1-1 0,0 0 0,0 0 0,0 1 0,1-1 0,-1 0 0,0 0 0,0 1 0,0-1-1,0 0 1,0 1 0,1-1 0,-1 0 0,0 1 0,0-1 0,0 0 0,0 1 0,-1 3-1910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45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1 258 2656,'3'-11'14691,"-1"10"-14935,4-1 504,1-1-1,-2-1 0,1 1 0,0-1 0,7-6 0,3-2 16,163-105 637,-114 77-744,-17 12-214,-38 21 65,-8 5-17,0 1 1,0-1 0,0 1 0,0-1-1,0 1 1,0 0 0,0 0-1,0 0 1,0 0 0,1 0-1,-1 1 1,4-2 0,1 4 39,-5-1 305,-23 20 122,-18 12-170,-77 50 0,73-56-275,18-11 97,-49 24 0,9-8-94,57-28 31,7-3-52,0-1 1,1 1 0,-1-1 0,0 1-1,0-1 1,0 0 0,0 1 0,0-1-1,0 0 1,0 0 0,1 0-1,-1 1 1,0-1 0,0 0 0,-1-1-1,32 17-352,85 28 548,82 19 49,-171-52-384,-21-8 223,1 0 0,0-1 0,-1 0 0,1 0 0,0 0 0,0-1 0,10 2 0,-17-13 992,-6-20-635,-27-95 184,21 85-609,-1-8-108,-24-53 0,36 97-47,1 2-172,0-1 0,0 1 0,0 0-1,0 0 1,-1 0 0,1 0 0,-1 0 0,-1-2-1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47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238 604 1728,'10'-9'2400,"-9"8"-1852,1 0 1,-1 0 0,0-1-1,1 1 1,-1 0-1,0-1 1,0 1 0,0-1-1,0 1 1,1-3-1,-2 2-312,1 0 1,-1 0-1,0 1 0,0-1 0,0 0 0,0 1 0,-1-1 1,1 0-1,0 0 0,-1 1 0,1-1 0,-1 0 0,1 1 1,-1-1-1,-2-2 0,2 1-64,-1 0 0,1 0 0,-1 1-1,0-1 1,0 1 0,0-1 0,0 1 0,0 0 0,-1-1 0,1 1 0,-1 0-1,1 1 1,-1-1 0,0 0 0,0 1 0,0 0 0,0-1 0,0 1 0,0 0 0,0 1-1,-3-2 1,1 2-126,1 0 0,0 0 0,0 0 0,-1 1 0,1-1 0,0 1 0,0 0 0,0 0 0,0 0 0,0 1 0,0-1 0,0 1 0,0 0 0,0 0 0,-3 3 0,-11 8-30,1 0 0,0 1 0,-24 26 0,38-36-58,-1 0 0,0 1-1,1 0 1,0-1-1,0 1 1,0 0 0,1 0-1,-1 0 1,1 1-1,0-1 1,1 1-1,-1-1 1,1 1 0,1-1-1,-1 1 1,1 0-1,-1-1 1,2 1 0,0 7-1,0-8 101,0-1 0,1 1-1,-1-1 1,1 0 0,0 0-1,0 1 1,1-1 0,-1-1-1,1 1 1,0 0 0,0 0-1,0-1 1,1 0 0,-1 0 0,1 0-1,-1 0 1,1 0 0,5 2-1,-6-4 30,1 1-1,-1 0 1,1-1-1,0 0 0,-1 0 1,1 0-1,0 0 1,0-1-1,0 1 0,0-1 1,0 0-1,-1 0 1,1-1-1,0 1 1,0-1-1,0 0 0,0 0 1,-1 0-1,1 0 1,0 0-1,4-3 0,-1-1-13,-1 0-1,1 0 1,-1-1-1,0 0 0,0 0 1,0 0-1,-1-1 1,0 0-1,0 0 0,-1 0 1,0-1-1,0 1 1,4-15-1,2-9 25,-1 0-1,6-38 1,-10 42 45,9-45 41,-3-1 0,3-121 0,-14 165-174,-1 0-1,-2-1 1,0 1-1,-11-36 1,14 65-23,0 0 1,0-1 0,0 1 0,0 0 0,0 0 0,0 0 0,0 0-1,0 0 1,0-1 0,0 1 0,0 0 0,0 0 0,0 0 0,0 0-1,0 0 1,0 0 0,0-1 0,0 1 0,0 0 0,0 0-1,0 0 1,-1 0 0,1 0 0,0 0 0,0 0 0,0 0 0,0-1-1,0 1 1,0 0 0,0 0 0,0 0 0,-1 0 0,1 0 0,0 0-1,0 0 1,0 0 0,0 0 0,0 0 0,0 0 0,-1 0-1,1 0 1,0 0 0,0 0 0,0 0 0,0 0 0,0 0 0,-1 0-1,1 0 1,0 0 0,0 0 0,0 0 0,0 0 0,0 0 0,0 0-1,-1 0 1,1 0 0,0 1 0,0-1 0,0 0 0,0 0 0,-7 12-228,-3 18 382,7-16-195,1 1 0,0 21 0,-1 4 67,-7 251 495,10-216-312,1-41 1,1 0 1,2-1-1,1 1 0,2-1 1,15 46-1,-8-54 187,-13-25-357,0 1-1,0 0 1,-1 0 0,1-1-1,0 1 1,0-1 0,0 1-1,0-1 1,0 1 0,0-1-1,0 1 1,0-1 0,0 0-1,0 0 1,0 1 0,0-1-1,0 0 1,0 0 0,2 0-1,-3 0 76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2:48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649 176 3328,'2'-9'4248,"-2"8"-3885,0-1 0,1 1 0,-1 0 1,0 0-1,1-1 0,-1 1 0,0 0 0,0 0 1,0-1-1,0 1 0,0 0 0,-1 0 0,1-1 0,-1 0 1,0-4 5,-2 1 1,1 0 0,0-1 0,-1 1 0,0 0 0,-1 0 0,1 1 0,-1-1-1,1 1 1,-10-8 0,0 0 260,0 1-1,-23-15 1,26 21-507,0-1 1,-1 2 0,1 0 0,-1 0-1,0 0 1,0 2 0,0-1 0,-1 1-1,-12 0 1,16 3-135,-1 0 0,1 0 0,0 0 0,0 1 0,-12 5 0,-39 17 61,42-16 25,-1 0-30,1 1 0,0 0 1,-19 15-1,28-18-74,0 1-1,0-1 1,1 2 0,0-1-1,1 1 1,0 0 0,-10 15-1,14-19 25,0 0 0,1 1 0,-1-1 0,1 0 0,0 1 0,0-1 0,1 1 0,-1-1 0,1 1 0,0-1 0,0 1 0,0-1 0,1 1 0,0-1 0,0 1-1,0-1 1,0 0 0,1 1 0,-1-1 0,1 0 0,0 0 0,5 6 0,3 6 59,1-1 0,1-1 1,0 0-1,16 13 0,0-2 107,34 23-1,8 7-257,21 18 518,-39-24 208,-47-42-472,1 0 1,-1 0-1,0 1 1,0 0-1,7 15 1,-9-14 21,0 0 0,0 0 1,-1 0-1,0 0 0,-1 0 1,0 0-1,0 0 0,-1 0 0,0 1 1,-2 11-1,1-17-109,1-1 0,-1 1-1,0-1 1,0 0 0,-1 1-1,1-1 1,-1 0 0,1 0 0,-1 0-1,0 0 1,0 0 0,0 0-1,-1 0 1,1 0 0,-1-1 0,1 0-1,-1 1 1,0-1 0,0 0-1,0 0 1,0 0 0,0-1 0,-1 1-1,1-1 1,0 0 0,-1 0-1,1 0 1,-1 0 0,-3 0 0,1-1 24,-1-1 1,1 0 0,0 0 0,-1 0 0,1-1 0,0 0 0,-11-5 0,9 4-49,-198-64-581,67 35-4711,106 27 2606,28 4 1263,1 1 0,-1 0 0,0 0 0,-7 2 0,-7 4-3103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14.6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3166 464 1152,'-6'-2'278,"7"3"-147,9 5 7753,-10-23-5649,0 15-2156,0 0-1,-1 1 1,1-1 0,-1 0 0,0 0 0,1 0 0,-1 0 0,0 1-1,0-1 1,0 0 0,0 1 0,0-1 0,-1 1 0,-1-2 0,-23-21 839,16 16-785,0-1 19,-2 1-1,1 0 0,-1 1 1,0 0-1,-1 1 0,1 0 1,-24-6-1,-169-41 93,56 17-125,-238-60 14,120 40 195,145 30-53,-11 2 75,-1 6 0,-157-1 0,216 18-108,-1 3 0,0 4-1,1 3 1,0 3 0,1 3 0,1 4 0,0 3-1,-77 34 1,67-21 265,-136 38-1,195-67-778,-117 30 889,48-15-4668,85-17-1213,18 1 1579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16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299 357 832,'0'0'13205,"0"-6"-11002,0 6-2187,0 0 1,0 0 0,0 0-1,0 0 1,-1 1 0,1-1-1,0 0 1,0 0 0,0 0-1,0 0 1,0 0 0,0 0-1,0 0 1,0 0 0,0 0 0,0 0-1,0 0 1,-1 0 0,1 0-1,0 0 1,0 0 0,0 0-1,0 0 1,0 0 0,0 0-1,0 0 1,0 0 0,0 0 0,-1 0-1,1 0 1,0 0 0,0 0-1,0 0 1,0 0 0,0 0-1,0 0 1,0 0 0,0 0-1,0 0 1,-1 0 0,1 0 0,0 0-1,0 0 1,0 0 0,0 0-1,0 0 1,0 0 0,0-1-1,0 1 1,0 0 0,0 0-1,0 0 1,0 0 0,0 0-1,0 0 1,0 0 0,-5-5 706,2-2-277,-1 1 0,0-1-1,-1 1 1,0 0 0,0 1-1,-8-8 1,-56-53 1175,15 14-1055,44 42-311,1 0 0,0-1 1,1 0-1,0 0 0,-13-25 0,14 22-325,-27-35 107,13 24 11,28 32-263,-1 1-1,9 11 1,16 20 200,77 72 206,-28-31-414,-41-44 74,-30-29 163,0 1-1,0 0 1,-1 1-1,0 0 1,0 0-1,-1 0 1,-1 1 0,7 12-1,-12-20-41,1 7-61,-3-9 117,1 0 1,-1 1-1,1-1 0,-1 0 1,0 0-1,1 1 0,-1-1 1,0 0-1,1 0 0,-1 0 1,0 0-1,1 0 0,-1 0 1,0 0-1,-1 0 0,-106-10 106,79 10-19,17-1-125,0 1 1,-1 0-1,1 1 1,0 1 0,-13 2-1,-1 2 47,18-5 22,0 1 0,-1 1-1,-12 5 1,20-8-31,1 0 1,0 0-1,0 0 0,0 0 0,-1 0 1,1 0-1,0 0 0,0 1 0,0-1 0,-1 0 1,1 0-1,0 0 0,0 0 0,0 0 1,-1 0-1,1 0 0,0 0 0,0 0 0,0 0 1,-1 0-1,1 0 0,0 0 0,0 0 1,0-1-1,-1 1 0,1 0 0,0 0 1,0 0-1,0 0 0,-1 0 0,1 0 0,0 0 1,0-1-1,0 1 0,0 0 0,0 0 1,-1 0-1,1 0 0,0-1 0,0 1 0,0 0 1,0 0-1,0 0 0,0-1 0,0 1 1,0 0-1,0 0 0,0 0 0,-1-1 0,1 1 1,0 0-1,0 0 0,0 0 0,0-1 1,1 1-1,-1 0 0,0 0 0,0-1 0,2-16 366,-1 12-287,1-4-17,-2 2-12,1 1-1,1-1 0,-1 1 1,1-1-1,4-8 0,0 1-78,-1 1 0,-1-1 0,0 0-1,3-19 1,-5 16-2228,0-27 0,-2 31 501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3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3392,'0'0'3178,"6"-8"2566,55 4-384,4-1-3301,194-1-86,-157 7-1313,89-2 259,-81-1-201,13-1-471,-30 0-169,15-2 100,129-1-143,-73 5 191,102 5-295,-159 4 202,-49-6-66,33 3-6,-46-2-62,52-4 0,-33 0 121,108 7 56,-20 3-352,-35-1 186,23-3 348,340-2 1146,-381-3-3574,-52 3-3600,-43-2 4878,0-1-1,0 1 1,0 1-1,0-1 1,0 0 0,0 1-1,0 0 1,0 0-1,4 3 1,14 18-5405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4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31 1984,'-7'-1'9462,"-1"-2"-4115,-1-1-2907,-6-3-3200,-5-3 1630,16 9-766,0-1-1,0 1 1,-1 1 0,1-1-1,0 1 1,0-1-1,-1 1 1,1 0-1,0 1 1,0-1-1,-1 1 1,1 0-1,0 0 1,0 0-1,0 1 1,0-1 0,0 1-1,0 0 1,1 0-1,-1 0 1,1 1-1,-1-1 1,1 1-1,0 0 1,0 0-1,0 0 1,0 0-1,-4 6 1,-7 9 152,12-15-220,-1 0 1,0 1-1,1-1 0,-4 7 0,6-9-18,-1 1 0,1-1 0,-1 0 1,1 1-1,0-1 0,0 0 0,0 1 0,0-1 0,0 0 0,0 1 1,0-1-1,0 0 0,0 1 0,0-1 0,1 0 0,-1 0 1,1 1-1,-1-1 0,1 2 0,1 1-32,0-1 0,0 1-1,0 0 1,1 0 0,-1-1 0,1 1-1,0-1 1,-1 0 0,2 0 0,-1 0 0,6 4-1,-1-2-1,1 0 0,16 7-1,-17-9 21,-1 0 0,0 0 0,0 1-1,0 0 1,9 8 0,22 26 54,-25-24 78,16 14 0,-23-23-107,-1 1 1,0-1-1,0 1 0,-1 0 0,6 11 0,1 0 68,-11-16-68,1 0 0,0 0-1,-1 0 1,1 0-1,0 0 1,-1 1 0,1-1-1,-1 0 1,0 0-1,1 0 1,-1 0 0,0 1-1,0-1 1,0 0-1,1 0 1,-1 1 0,-1-1-1,1 0 1,0 0 0,0 0-1,0 1 1,-1-1-1,1 0 1,0 0 0,-1 0-1,1 0 1,-1 1-1,0-1 1,1 0 0,-1 0-1,0 0 1,0 0 0,0 0-1,-1 1 8,0 0 0,0-1 1,-1 0-1,1 1 0,0-1 0,0 0 0,-1 0 0,1 0 0,-1 0 0,1-1 0,-1 1 1,1-1-1,-1 1 0,-4-1 0,-12 0 7,0-1-1,0-1 1,0 0 0,0-2-1,0 0 1,1-1 0,-20-8-1,34 10-694,0 0-525,31 7-16279,-4-1 15179,11-1-224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41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67 202 2912,'-8'-9'9013,"9"10"-7856,9 3 578,-2 1-1,12 6 0,13 8-916,-31-18-786,1 0-1,0 0 0,0 0 1,0-1-1,0 1 0,0-1 1,0 0-1,0 0 0,0 0 1,3 0-1,-5 0-18,0 0 0,0 0-1,0-1 1,0 1 0,0 0 0,0 0-1,0-1 1,0 1 0,0 0 0,0-1-1,0 1 1,-1-1 0,1 1 0,0-1 0,0 1-1,-1-1 1,1 0 0,0 1 0,-1-1-1,1 0 1,0 0 0,-1 0 0,1 1-1,-1-1 1,0 0 0,1 0 0,-1 0-1,1 0 1,-1 0 0,0 0 0,0 0 0,0 0-1,1-1 1,-1-6 42,0-4-4,0 0-1,0-1 0,-1 1 0,-1 0 0,0 0 0,0-1 0,-1 1 1,-5-13-1,-1 5 280,6 12-15,0 0-1,-9-15 1,11 21-270,0 0-1,-1 0 1,1 1 0,-1-1-1,0 0 1,1 0 0,-1 1-1,0-1 1,0 1 0,0-1-1,0 1 1,0 0 0,0 0 0,-1 0-1,-2-1 1,4 2-29,-1 0 1,0 0-1,0 0 1,1 0-1,-1 0 0,0 0 1,0 0-1,1 0 1,-1 1-1,0-1 0,1 1 1,-1-1-1,0 1 1,1 0-1,-1-1 1,-1 3-1,0-2 42,1 1 1,-1 0-1,0 0 1,1 0-1,0 1 1,0-1-1,0 0 1,-2 4-1,-4 6 106,1 2-1,0-1 1,1 1-1,1 0 0,0 0 1,-3 18-1,3-8 96,2 0 0,-1 48-1,4-66-183,1 0-1,0 0 0,0-1 0,0 1 1,1-1-1,0 1 0,0-1 0,0 1 1,0-1-1,6 8 0,1 0 104,1 1-1,16 15 1,-24-26-142,1 0 0,1 0 1,-1-1-1,0 1 1,1-1-1,-1 0 1,1 0-1,0 0 1,0-1-1,0 1 0,-1-1 1,1 0-1,1 0 1,-1 0-1,0-1 1,0 1-1,0-1 1,6-1-1,6 0 17,-1-1 1,0-1-1,23-7 1,-23 6-347,3-2-1999,9-4-11565,-24 9 12737,21-10-4357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4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348 104 4736,'0'-6'10533,"-1"3"-10528,-25-21 4160,19 17-3820,0 0-1,-1 1 0,1-1 0,-1 2 0,-1-1 0,1 1 0,-1 0 0,0 1 1,0 0-1,-13-4 0,16 6-253,0 1-1,0-1 1,0 1 0,0 1-1,0-1 1,-1 1 0,1 0 0,0 0-1,0 1 1,-1 0 0,1 0 0,0 1-1,0-1 1,0 1 0,0 1-1,1-1 1,-10 6 0,5-2 78,0 1 1,0 1 0,1-1-1,0 1 1,-14 18-1,20-22-53,-1 0 0,2 0 0,-1 0-1,0 1 1,1-1 0,0 1 0,0 0 0,0 0 0,1 0 0,0 0-1,0 0 1,0 0 0,0 0 0,1 0 0,0 0 0,0 8-1,1-9-18,0 0-1,0 0 0,1-1 0,-1 1 1,1 0-1,0-1 0,-1 1 0,2-1 0,-1 1 1,0-1-1,1 0 0,-1 0 0,1 0 1,0 0-1,5 3 0,0 0-21,0-1 0,0 0 0,0-1 0,1 1 0,13 3 0,-4-2-251,-1-2-1,1 0 1,0-1 0,24 1 0,-7-4-2312,46-3 1,52-17-12012,-100 15 11617,17-7-1091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39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327 872 4992,'1'1'182,"0"0"0,0-1 0,0 0 0,0 1 0,0-1 1,0 0-1,1 1 0,-1-1 0,0 0 0,0 0 0,0 0 0,1 0 0,-1 0 1,0-1-1,0 1 0,0 0 0,0 0 0,1-1 0,0 0 0,11-1 1648,-12 3-1571,1-1 0,0 0 0,-1 0 0,1-1 0,0 1 1,-1 0-1,1 0 0,0-1 0,-1 1 0,1-1 0,-1 1 1,1-1-1,-1 0 0,1 0 0,-1 1 0,0-1 0,1 0 0,-1 0 1,2-3-1,-2 4-135,-1-1 1,0 1-1,1-1 1,-1 1 0,0-1-1,0 0 1,0 1-1,0-1 1,1 0-1,-1 1 1,0-1 0,0 0-1,0 1 1,0-1-1,-1 0 1,1 1-1,0-1 1,0 1 0,0-2-1,-1 1 62,0-1-1,0 0 1,0 1-1,0-1 1,0 1 0,0-1-1,0 1 1,0 0-1,-2-2 1,-9-8 106,-1 1-1,1 1 1,-1 0-1,-1 0 1,0 2-1,0-1 1,-1 2-1,1 0 1,-1 1 0,-1 0-1,-17-2 1,26 6-294,1 0 0,-1 1 0,0 1 0,0-1 1,1 1-1,-1 0 0,0 0 0,1 1 1,-1 0-1,1 0 0,-1 0 0,1 1 0,0 0 1,0 0-1,-10 8 0,9-5-3,0-1 1,1 1-1,0 0 0,0 1 0,0-1 0,1 1 1,0 0-1,1 1 0,-1-1 0,1 1 1,1 0-1,-4 9 0,3-3 49,1 1-1,0-1 1,1 1 0,0 0-1,1-1 1,1 1 0,0 0-1,1 0 1,1 0 0,0-1-1,1 1 1,1-1 0,0 1-1,1-1 1,9 18 0,-12-27-14,2 1 0,-1 0 0,0-1 0,1 0 0,0 0 0,0 0 0,1 0 1,0-1-1,-1 0 0,1 0 0,1 0 0,-1 0 0,0-1 0,1 0 0,0 0 0,8 3 1,-5-4-6,0 0 0,1 0 0,-1-1 0,0 0 1,1 0-1,-1-1 0,1-1 0,11-1 1,-8 0 20,1-1 1,0-1-1,-1-1 1,24-10-1,0-5 107,-2-2 0,57-45 0,-77 55-106,64-54-68,-51 42-33,0 0 1,1 2 0,55-31-1,-79 51 45,1 0 0,0 0 0,-1 0-1,1 1 1,0 0 0,0 0 0,0 0-1,0 1 1,0 0 0,0 0 0,0 1 0,0-1-1,0 1 1,6 2 0,9 3-47,-1 1-1,31 14 1,-27-10 54,0 1 306,-17-9 6,-15-6-39,-22-12 295,15 7-446,-21-9 0,-18-5-49,29 10-368,-41-12 0,61 23 275,1 1 1,0-1-1,-1 1 0,1-1 1,-1 1-1,1 1 1,-1-1-1,1 1 0,0-1 1,-1 1-1,1 0 0,0 1 1,0-1-1,0 1 1,-1 0-1,2 0 0,-1 0 1,0 0-1,0 1 1,1-1-1,-1 1 0,1 0 1,0 0-1,-5 6 0,3-2 34,0-1 0,1 1-1,0 0 1,0 0 0,0 0-1,1 1 1,0-1-1,0 1 1,1 0 0,0 0-1,0 0 1,0 12 0,1-3 64,2 0 1,-1 0-1,6 25 1,-4-34-36,-1 0 1,2-1-1,-1 1 0,1-1 1,0 0-1,0 0 0,1 0 1,0 0-1,10 12 1,-12-17-18,0 0 0,0 0 0,0-1 0,0 1 1,0 0-1,1-1 0,-1 1 0,1-1 0,-1 0 1,1 0-1,-1 0 0,1 0 0,0-1 1,0 1-1,-1-1 0,1 1 0,0-1 0,0 0 1,-1 0-1,1 0 0,0 0 0,0-1 1,-1 1-1,1-1 0,0 0 0,-1 1 0,1-1 1,0 0-1,3-3 0,6-2 39,0-1-1,0-1 1,-1 0 0,18-17-1,-3 1 26,45-55-1,-62 68-72,-1 0 0,0-1 0,-1 0 0,0 0 0,-1-1 0,0 0 0,-1 0 0,4-15 0,-8 25-56,-1 1 1,0-1-1,1 1 1,-1-1-1,0 1 1,0-1-1,-1 0 1,1-3-1,-1 6 27,1 0 0,0-1 0,0 1 0,0 0 0,0-1 0,0 1 0,0 0 0,-1-1 0,1 1 0,0 0 0,0 0 0,-1-1-1,1 1 1,0 0 0,0 0 0,-1-1 0,1 1 0,0 0 0,0 0 0,-1 0 0,1 0 0,0-1 0,-1 1 0,1 0 0,-1 0 0,0 0-6,1 0 0,-1 0 1,0 1-1,0-1 1,0 0-1,0 0 0,1 1 1,-1-1-1,0 0 1,0 1-1,1-1 1,-1 1-1,0-1 0,-1 2 1,-1 1 9,-1-1 1,1 2 0,0-1-1,0 0 1,0 1-1,1-1 1,-1 1 0,1 0-1,0 0 1,0 0-1,-2 5 1,2-2-9,0 1 0,1-1 0,-1 1 0,1-1 0,1 1 0,-1 8 0,2-1 31,1 0 0,0 0-1,0-1 1,2 1 0,0-1 0,8 19 0,-7-21 36,0 0 1,1-1 0,1 0 0,0 0 0,0-1 0,1 1 0,14 13 0,-17-20-31,0 1 0,0-1-1,0 0 1,1 0 0,0-1-1,0 1 1,0-1 0,0-1-1,0 1 1,0-1 0,1 0-1,-1 0 1,1-1 0,0 0-1,11 0 1,-10-1 4,1-1-1,-1 0 1,0 0 0,0-1-1,0 0 1,0-1 0,0 0-1,0 0 1,0 0 0,-1-1 0,13-9-1,-15 9 21,-1 0 0,0-1 0,0 1 0,0-1 0,0 0 0,3-8 0,26-46 461,-26 46-381,26-59-57,-12 22-68,5-8 55,-2-2 1,20-84-1,-20 42-40,11-111 1,-30 180-13,-2 20-82,-1 0 0,-1 0 0,0 0 0,-1 0 0,0-1 0,-3-14 0,3 27 59,0 0 0,-1 0-1,1 0 1,0 0-1,0 1 1,-1-1-1,1 0 1,-1 0-1,1 0 1,-1 0-1,1 1 1,-1-1 0,1 0-1,-1 1 1,0-1-1,1 0 1,-1 1-1,0-1 1,1 1-1,-2-1 1,1 1 7,1 0-1,-1-1 1,0 1 0,0 0 0,1 1 0,-1-1 0,0 0-1,1 0 1,-1 0 0,0 0 0,0 0 0,1 1-1,-1-1 1,0 0 0,1 1 0,-1-1 0,1 0 0,-1 1-1,0-1 1,1 1 0,-1-1 0,1 1 0,-1-1-1,1 1 1,0-1 0,-1 1 0,1 0 0,-1 0-1,-5 9-54,1-1 0,0 1-1,1 1 1,-7 19 0,-5 26-46,-12 79 1,0 63 289,27-187-155,-6 53 84,1 85-1,7-119-37,1-1-1,1 0 1,2 0-1,1-1 1,10 33-1,-13-53 25,0 0-1,1 0 1,-1-1-1,9 13 1,-10-18-69,-1 1 1,1-1-1,0 0 0,0 0 1,1 0-1,-1 0 1,0 0-1,1 0 0,-1-1 1,1 1-1,-1-1 1,1 0-1,0 1 0,0-1 1,-1-1-1,5 2 0,-2-1-22,0-1 0,0 0 0,0 0 0,0-1 0,0 1 0,0-1 0,0 0 0,0-1 0,7-2 0,43-21 7,-50 23 0,31-19 113,48-36 0,15-10-237,-73 51 77,-14 9 8,0 0 0,24-11 0,94-31 226,-91 39-464,-39 10 289,1 0 0,-1 0 0,0 0 0,1-1 0,-1 1 0,0 0 0,1 0 0,-1-1 0,0 1 0,0 0 0,1 0 0,-1-1 0,0 1 0,0-1 0,0 1 0,1 0-1,-1-1 1,0 1 0,0 0 0,0-1 0,0 1 0,0-1 0,0 1 0,0 0 0,0-1 0,0 1 0,0-1 0,0 1 0,0 0 0,0-1 0,0 1 0,0 0 0,0-1 0,0 1 0,-1-1 0,0-1-27,0 0 0,0 0-1,-1 0 1,1 0 0,-1 0 0,1 0 0,-1 0 0,0 1 0,1-1 0,-1 1 0,0-1 0,0 1 0,-3-1-1,4 1 1,0 0-1,0 0 0,-1 1 0,1-1 0,-1 0 0,1 1 0,0 0 0,-1-1 0,1 1 0,-1 0 0,1 0 0,-1-1 0,1 1 0,-1 0 0,1 1 0,-1-1 0,1 0 0,-1 0 1,1 1-1,-3 0 0,0 1-32,0 0-1,0 1 1,0-1 0,0 1 0,-4 3 0,-6 6-13,6-7 65,0 0 0,1 1 0,-9 9 0,13-13-8,1 1 0,0 0 0,-1 0 0,1 0 0,1 0 0,-1 0 0,0 0 0,1 1 0,0-1 0,0 1 0,0-1 0,-1 6-1,1 2-12,0 0 0,1 1 0,0-1 0,1 0 0,1 0 0,-1 0 0,2 0 0,-1-1 0,6 12 0,0-2 54,1 0 0,1-1 0,20 31 0,-26-44-26,0-1-1,0 0 0,0 0 0,1 0 0,0 0 0,0-1 0,0 0 0,0 0 0,1 0 0,-1-1 0,8 4 0,-8-5-3,-1-1-1,1 1 1,0-1-1,0 0 0,0 0 1,0-1-1,0 1 0,1-1 1,-1 0-1,0-1 0,0 1 1,0-1-1,0 0 0,0 0 1,6-3-1,15-6 103,0-2 0,-1 0 0,47-32 0,64-59-34,-131 98-77,75-68 48,-49 42 43,38-27 1,-55 44-165,-13 13 39,-1 1-1,0-1 1,1 0-1,-1 1 1,1-1 0,-1 0-1,1 1 1,0-1-1,-1 1 1,1-1-1,0 1 1,-1-1 0,1 1-1,0-1 1,-1 1-1,1 0 1,0 0 0,1-1-1,-3 17 71,-4 27 0,-1-6-96,0 74 93,6-100-7,1 0 1,0 0-1,1 1 1,0-1 0,0-1-1,2 1 1,7 19-1,-10-28-14,-1-1-1,1 1 1,0 0-1,0-1 0,1 0 1,-1 1-1,0-1 1,0 0-1,2 2 0,-2-3-8,-1 1 0,1-1 0,-1 0 0,1 0 0,-1 1 0,1-1 0,0 0 0,-1 0 0,1 0 0,0 0 0,-1 1 0,1-1 0,0 0 0,-1 0 0,1 0 0,-1-1 0,1 1 0,0 0 0,-1 0 0,1 0 0,0 0 0,-1-1 0,1 1 0,-1 0 0,1 0 0,-1-1 0,1 1 0,0-1 0,-1 1 0,1 0 0,0-2 0,5-5 6,1-1 0,-1 0-1,0-1 1,-1 1 0,0-1-1,-1 0 1,6-16-1,3-5-40,12-19-165,35-52-1,-60 101 188,0 0-1,0 0 0,0 0 1,0 0-1,0-1 0,0 1 1,1 0-1,-1 0 1,0 0-1,0 0 0,0-1 1,0 1-1,0 0 1,1 0-1,-1 0 0,0 0 1,0 0-1,0 0 1,0 0-1,1-1 0,-1 1 1,0 0-1,0 0 1,0 0-1,0 0 0,1 0 1,-1 0-1,0 0 1,0 0-1,0 0 0,1 0 1,-1 0-1,0 0 1,0 0-1,0 0 0,1 0 1,-1 0-1,0 0 1,0 1-1,0-1 0,0 0 1,1 0-1,-1 0 0,0 0 1,0 0-1,0 0 1,0 0-1,1 1 0,-1-1 1,0 0-1,0 0 1,0 0-1,7 17-179,1 24 68,-3-4 209,-2-11-38,8 37-1,-9-56-28,0 0-1,1 0 0,-1-1 0,1 1 0,1 0 0,-1-1 1,1 0-1,0 0 0,0 0 0,6 5 0,-8-9-12,1 0-1,-1 0 0,1 0 1,0 0-1,-1-1 0,1 0 1,0 1-1,0-1 0,0 0 1,0 0-1,0-1 1,0 1-1,0 0 0,1-1 1,-1 0-1,0 0 0,0 0 1,0 0-1,0-1 1,0 1-1,1-1 0,-1 1 1,0-1-1,5-3 0,7-2 46,-1 0-1,0-2 0,22-14 0,-29 17 2,21-14-93,-2-2 0,0-1 1,-2-2-1,0 0 0,-2-1 1,0-1-1,21-36 0,-31 43 0,-1-1 0,-1 0-1,15-43 1,8-62 48,-14 29-49,7-108 1,-24 182-14,0-2-17,0-1-1,-3-36 1,1 60 54,0 0 1,0 1-1,0-1 1,0 0-1,0 0 0,0 1 1,-1-1-1,1 0 0,0 1 1,0-1-1,-1 0 0,1 1 1,0-1-1,-1 1 1,1-1-1,-1 0 0,0 0 1,-4 3-197,-1 9 62,-11 38 176,2 0 0,-14 83 0,16-67-32,4-24 29,-15 84 128,21-103-123,1 0 1,1 0-1,3 37 0,-1-50 2,1 8 18,0 0-1,8 26 0,-9-39-29,0-1 0,0 1 0,0-1 0,1 1 0,0-1 0,0 1 0,0-1 0,0 0-1,0 0 1,1 0 0,-1 0 0,1 0 0,0-1 0,-1 1 0,1-1 0,1 1 0,3 1 0,-4-3-7,-1 0 1,0 0 0,0-1 0,1 1-1,-1-1 1,0 0 0,1 1-1,-1-1 1,0 0 0,1-1-1,-1 1 1,0 0 0,1-1-1,-1 1 1,0-1 0,3-1 0,4-2 3,0 0 1,14-9 0,-1-1-54,56-22-46,160-49-1,-152 57 163,-39 17-363,-46 11 264,-2 2 17,-10 5 31,-22 12 65,15-8-23,-1 0 0,1 2 0,1 0 0,0 0 0,-21 23 0,30-27-78,0 0 0,0 0 1,1 1-1,1 0 1,-1 0-1,2 1 0,-1 0 1,1-1-1,1 2 1,0-1-1,-3 18 0,6-25 37,1-1 0,-1 1 0,1 0 0,0 0 0,1 0-1,-1 0 1,1-1 0,-1 1 0,1 0 0,2 4-1,-3-7-20,1 0 0,-1 0 1,1 1-1,-1-1 0,1 0 0,0 0 0,0 0 0,0 0 0,0 0 0,0 0 0,0 0 0,0 0 0,0 0 0,0-1 0,0 1 0,0 0 0,0-1 0,1 1 0,-1-1 0,0 1 0,1-1 0,-1 1 0,0-1 0,1 0 0,-1 0 0,0 0 0,1 0 0,-1 0 0,0 0 0,2 0 0,1-1-22,0 0 0,-1 0 0,1 0 0,-1 0-1,1-1 1,-1 1 0,0-1 0,0 0 0,0 0-1,4-3 1,27-27-257,-28 26 221,37-41-162,53-77 0,-78 99 31,-10 10 116,-5 9-161,-4 13 34,-3 17 283,0 1 0,-1 41 1,5-52-45,1 0 0,0 0 0,1 0 0,0 0 0,1 0 0,7 17 0,-9-28-34,0-1 0,0 0 0,0 1 0,0-1 0,0 0 0,1 0 0,-1 0 0,1 0 0,0 0 0,-1-1 0,1 1 0,0 0 0,0-1 0,2 2 0,-2-2-4,-1 0 0,1-1 0,-1 1 0,1-1 0,-1 0-1,1 1 1,-1-1 0,1 0 0,-1 0 0,1 0 0,-1 0 0,1 0 0,-1 0 0,1 0 0,-1-1 0,1 1 0,-1 0 0,1-1-1,-1 1 1,1-1 0,-1 0 0,0 0 0,3-1 0,2-3-6,1 0 0,-1 0 0,0-1 0,-1 0-1,1 0 1,-1-1 0,8-12 0,-1 0-3,60-93 52,-52 79-85,128-262-170,-104 198 95,33-59-56,21-44 22,-69 119 256,-22 62-54,-4 12-42,-2 3-9,1 1-1,-1-1 0,0 0 0,0 1 1,0-1-1,-1 0 0,1 0 1,-1 1-1,0-7 0,0 10-11,0 0-1,0-1 1,0 1-1,0 0 1,0 0-1,0-1 1,0 1-1,0 0 1,0 0 0,0 0-1,0-1 1,0 1-1,0 0 1,-1 0-1,1-1 1,0 1-1,0 0 1,0 0 0,0 0-1,0-1 1,0 1-1,-1 0 1,1 0-1,0 0 1,0-1-1,0 1 1,0 0-1,-1 0 1,1 0 0,0 0-1,0 0 1,-1 0-1,1 0 1,0-1-1,0 1 1,0 0-1,-1 0 1,1 0-1,0 0 1,0 0 0,-1 0-1,1 0 1,0 0-1,0 0 1,-1 0-1,1 0 1,0 0-1,0 0 1,-1 1-1,1-1 1,0 0 0,0 0-1,0 0 1,-1 0-1,1 0 1,0 0-1,0 1 1,0-1-1,-1 0 1,1 0-1,0 0 1,0 0 0,0 1-1,-1-1 1,-15 18-191,11-12 182,-17 22-29,1 0-1,2 2 1,1 0-1,1 1 0,-19 52 1,-48 171 300,76-227-170,8-27-90,-56 219 464,51-191-414,1 1 0,2 0-1,0-1 1,2 1 0,6 47 0,-5-67-38,1 0 0,0 0 0,0-1-1,1 1 1,0-1 0,0 1 0,1-1 0,1 0 0,5 9 0,-7-13-3,0-1 0,-1 0 0,1 0 0,1 0 1,-1 0-1,0-1 0,1 1 0,-1-1 0,1 0 0,0 0 0,0 0 0,0 0 1,0-1-1,0 0 0,0 1 0,0-2 0,0 1 0,0 0 0,0-1 0,1 0 1,5 0-1,6-2 15,0 0 0,-1-1 0,1-1 1,-1 0-1,0-1 0,0-1 0,-1 0 1,1-1-1,22-15 0,1-4-76,-2-2-1,37-35 1,-68 58 29,0 0 1,0 0-1,0 0 0,-1-1 0,0 1 0,4-8 1,-7 10 11,1 0 0,-1 0 0,0-1-1,0 1 1,0 0 0,0-1 0,-1 1 0,1 0 0,-1-1 0,0 1 0,0-1 0,0 1 0,-1 0 0,0-5 0,1 8 5,0-1 0,0 1 1,0-1-1,0 1 0,-1-1 0,1 1 1,0-1-1,0 1 0,0 0 0,-1-1 1,1 1-1,0-1 0,0 1 0,-1 0 1,1-1-1,0 1 0,-1 0 0,1-1 1,0 1-1,-1 0 0,1 0 1,0-1-1,-1 1 0,1 0 0,-1 0 1,1 0-1,-1 0 0,1-1 0,0 1 1,-1 0-1,1 0 0,-1 0 0,1 0 1,-1 0-1,1 0 0,-1 0 0,1 0 1,-1 0-1,1 0 0,0 1 1,-1-1-1,1 0 0,-1 0 0,1 0 1,-1 1-1,-2 0-48,1 0 0,0 1 1,-1-1-1,1 1 0,0-1 1,-3 3-1,-4 5 98,0-1 0,1 2 1,0-1-1,-9 13 0,14-16-36,0-1 0,0 1 0,1-1-1,0 1 1,0 0 0,0 0 0,1 0-1,0 0 1,0 0 0,0 0 0,0 6-1,2-4 8,-1 0-1,1 0 0,0 0 0,1 0 0,0 0 0,3 8 0,-3-12-1,-1 0 1,1 0-1,0 0 0,0 0 1,1-1-1,-1 1 0,1 0 1,0-1-1,0 0 0,0 0 1,0 0-1,5 4 0,-5-6-12,-1 0 0,0 0-1,0 0 1,0 0 0,1-1-1,-1 1 1,0-1 0,1 0-1,-1 0 1,0 0 0,1 0-1,-1 0 1,0 0 0,1 0-1,-1-1 1,0 1 0,0-1-1,1 0 1,1-1 0,5-1-10,-1-1 0,0 0 1,13-10-1,17-12 16,72-46 34,1 21 45,-55 28-1,-39 15-56,-5 3 37,21-12-1,-63 34-279,21-13 193,-1 1-1,1 0 0,0 0 1,0 1-1,1 0 0,0 1 1,0-1-1,0 2 0,1-1 1,0 1-1,0 0 0,1 1 1,0-1-1,1 1 0,-5 10 1,5-7 38,0 0-1,1 0 1,0 1 0,1-1 0,1 1 0,0 0 0,0 0-1,1 0 1,1 0 0,0 0 0,1 0 0,3 16-1,-4-27-18,1 0 0,0 0 0,-1 1 0,1-1 0,0 0 0,0 0 0,0 0 0,0 0 0,1 0 0,-1 0 0,0-1 0,1 1 0,-1 0 0,1-1 0,0 1 0,-1-1 0,1 1 0,0-1 0,0 0 0,0 0 0,0 0 0,0 0 0,0 0 0,0 0 0,1-1 0,-1 1 0,0-1 0,0 1 0,1-1-1,-1 0 1,0 0 0,0 0 0,1 0 0,-1 0 0,0-1 0,0 1 0,1-1 0,-1 1 0,0-1 0,0 0 0,4-2 0,2-2 6,1 0 1,-1-1-1,-1 0 1,1 0-1,8-10 0,34-42-30,-45 52 15,18-23 23,-2-1-1,-1-1 1,-2-1-1,-1-1 1,-2 0-1,19-57 1,39-218 185,-70 296-205,4-22 252,-2-1 1,2-45-1,-8 71-141,-3 19 18,-29 209 130,32-214-241,-15 168 219,15-142-210,1-1 0,2 1-1,8 48 1,-8-69-219,0 0 0,1 1 0,0-1 0,1 0 0,0-1 0,0 1 0,10 14 0,-14-22 13,1-1-1,0 0 0,1 0 0,-1 0 0,0 0 0,0 0 0,0 0 0,0 0 0,1 0 1,-1-1-1,1 1 0,-1 0 0,0-1 0,1 1 0,-1-1 0,1 1 0,-1-1 1,1 0-1,-1 0 0,1 0 0,-1 0 0,1 0 0,0 0 0,-1 0 0,1 0 0,-1 0 1,1-1-1,-1 1 0,1-1 0,-1 1 0,0-1 0,1 1 0,-1-1 0,3-2 0,2-1-1139,-1 0-1,1-1 0,-1 0 0,0 0 0,7-10 0,10-13-2021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00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142 421 2400,'-5'0'13054,"-6"0"-7999,1 0-4966,0 1-1,1 0 0,-1 0 1,0 1-1,-13 4 0,17-3-78,1 0-1,0 0 0,0 0 1,0 0-1,0 1 0,-7 7 1,11-10-19,0 0 0,0-1 0,0 1 0,1 0 1,-1 0-1,0 0 0,1 0 0,-1 0 0,0 0 1,1 0-1,0 0 0,-1 0 0,1 0 0,0 0 1,-1 0-1,1 0 0,0 0 0,0 0 1,0 1-1,0-1 0,0 0 0,0 0 0,0 0 1,0 0-1,0 0 0,1 0 0,-1 0 0,0 1 1,1-1-1,-1 0 0,1 0 0,-1 0 0,1 0 1,0-1-1,-1 1 0,1 0 0,0 0 1,0 0-1,-1 0 0,1-1 0,1 2 0,7 5-21,-4-3 3,0 1 1,0-2-1,0 1 0,1 0 0,-1-1 0,1 0 0,12 4 0,-4-2 229,0-1-1,0-1 1,1 0 0,19 0 0,-30-2-118,0-1 0,0 0 0,1-1 0,-1 1 1,0-1-1,0 1 0,0-1 0,0 0 1,0-1-1,0 1 0,0-1 0,0 0 1,-1 0-1,1 0 0,-1 0 0,1 0 1,-1-1-1,0 0 0,5-4 0,-7 6-38,0-1 0,0 1 0,-1 0 0,1 0 0,0-1-1,-1 1 1,1 0 0,-1-1 0,1 1 0,-1-1 0,0 1 0,1 0-1,-1-1 1,0 1 0,0-1 0,0 1 0,0-1 0,0 1 0,-1-2 0,0 0-3,0 0 1,0 0 0,0 1 0,0-1 0,0 1-1,-1-1 1,1 1 0,-1-1 0,-2-2 0,-2-1 10,0 0 0,-1 1 0,1-1 0,-1 1 0,-13-7 0,6 3-80,11 8 4,1-1 0,-1 0 0,0 0 0,1 1 0,-1 0 0,0-1 0,0 1 0,-6-1 0,12 3-736,8 2 679,-1 0-1,1-1 0,12 2 0,-18-4 118,1 0 1,0 0 0,0-1-1,0 0 1,-1 0-1,1 0 1,0-1-1,-1 0 1,1 0-1,-1 0 1,0 0-1,0-1 1,0 0 0,0 0-1,0-1 1,0 1-1,-1-1 1,0 0-1,0 0 1,0 0-1,4-7 1,9-20 126,-1 0 1,-2-1-1,17-53 0,-10-1 275,2-2-21,-23 88-432,0-1 0,0 0 1,0 1-1,0-1 0,0 0 1,0 1-1,0-1 0,1 1 1,-1-1-1,0 0 0,0 1 0,1-1 1,-1 1-1,0-1 0,1 1 1,-1-1-1,1 1 0,-1-1 1,1 1-1,-1-1 0,1 0 1,2 15-438,-2-2 342,9 187-113,-7-104 239,-3 65 163,-2-64-74,2-75 66,-1-1-1,-1 1 1,-1-1 0,0 0-1,-2 0 1,0 0 0,-11 24-1,16-43-132,0 0-1,-1 0 1,1 0 0,0-1-1,-1 1 1,1 0 0,-1-1-1,1 1 1,-1 0 0,1-1-1,-1 1 1,0 0 0,1-1-1,-1 1 1,0-1 0,0 1-1,0-1-26,1 0 0,0 0 0,-1 0 0,1 0-1,0 0 1,-1 0 0,1 0 0,0 0 0,0 0 0,-1 0-1,1-1 1,0 1 0,-1 0 0,1 0 0,0 0-1,-1 0 1,1-1 0,0 1 0,0 0 0,-1 0 0,1 0-1,0-1 1,0 1 0,0 0 0,-1 0 0,1-1 0,-2-3 26,0 0 1,0 0-1,1 0 1,-3-7-1,2 5 12,0 0-51,0 0 0,1 1-1,0-1 1,-1 0-1,2 0 1,-1 0 0,1 0-1,1-11 1,-1 13-18,1 1 1,0-1 0,0 0-1,0 1 1,0-1-1,1 1 1,-1 0-1,1-1 1,0 1-1,0 0 1,0 0 0,0 0-1,1 0 1,-1 0-1,5-3 1,4-2-58,-1 0 1,1 1-1,1 0 1,-1 1-1,1 1 1,0-1-1,25-5 1,-19 6-2360,1 1 0,30-2-1,-12 5-765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05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25 920 3392,'-5'1'270,"-10"3"1123,15-4-1333,0 0 1,-1 0 0,1 0 0,0 0-1,0 0 1,-1 0 0,1 1 0,0-1-1,0 0 1,0 0 0,-1 0-1,1 0 1,0 0 0,0 0 0,0 1-1,0-1 1,-1 0 0,1 0-1,0 0 1,0 1 0,0-1 0,0 0-1,0 0 1,-1 0 0,1 1 0,0-1-1,0 0 1,0 0 0,0 0-1,0 1 1,0-1 0,0 0 0,0 0-1,0 1 1,0-1 0,0 0-1,0 0 1,0 1 0,0-1 0,0 0-1,1 1 1,0 10 1903,-1-2-1229,1-4-281,0-1 0,1 1 0,-1-1 0,1 0 0,0 0 0,4 7 0,-5-10-328,0 0 0,-1 0 0,1 0 1,0 0-1,1 0 0,-1 0 0,0 0 0,0 0 0,0-1 1,0 1-1,1 0 0,-1-1 0,0 1 0,1-1 0,-1 1 1,0-1-1,1 0 0,-1 0 0,0 0 0,1 1 0,-1-1 1,1 0-1,-1-1 0,0 1 0,3-1 0,-1 1-5,0-1 1,0 0-1,0 0 0,-1 0 0,1-1 0,0 1 0,-1-1 1,1 1-1,-1-1 0,0 0 0,1 0 0,-1 0 1,0 0-1,3-5 0,1-2 228,0 0 1,8-16-1,-9 14-116,12-26 185,-1 0 1,-2 0 0,11-54-1,-7 30 217,-16 60-1144,-2 9 290,-2 15 89,2-21 92,-5 203 40,6-123 264,-16 129-1,6-144 155,-7 37 110,14-85-305,3-17-125,-1 0 0,0 1-1,0-1 1,0 0 0,-1 0-1,1 0 1,-1 1 0,1-1 0,-1 0-1,1 0 1,-1 0 0,0 0-1,-2 3 1,1-7 273,-5-10-216,0-1-1,2 1 1,0-1-1,-6-20 1,4 8-65,0 2-115,1 0-1,2-1 1,0 0 0,2 0-1,0 0 1,2 0 0,0 0-1,2-1 1,5-25 0,0 13-26,2 0-1,2 1 1,1 1 0,1 0 0,20-36 0,-21 48 7,1 0-1,20-24 1,-27 38-58,2 1 0,-1-1 0,1 2 0,1-1-1,-1 1 1,1 0 0,18-9 0,-26 15 94,2-1 0,-1 2 0,0-1 0,0 0 0,0 0 0,0 1 0,0-1 0,1 1 0,-1 0-1,0 0 1,0-1 0,1 1 0,-1 1 0,0-1 0,0 0 0,1 1 0,-1-1 0,0 1 0,0-1 0,0 1 0,0 0 0,0 0 0,0 0 0,0 0 0,0 1 0,0-1 0,0 0 0,0 1 0,-1-1 0,1 1 0,-1 0 0,1-1 0,-1 1-1,2 2 1,1 2 17,-1 0-1,1 1 1,-1-1-1,0 1 1,-1 0-1,1 0 1,-1 0-1,-1 0 1,2 12-1,-2 2 80,0 0-1,-2 0 0,-4 31 1,4-46-31,-1 1 1,1-1 0,-1 0 0,0 1-1,-1-1 1,0 0 0,0-1 0,0 1 0,0 0-1,-1-1 1,0 0 0,0 0 0,-1 0-1,1 0 1,-1-1 0,0 1 0,0-1-1,0-1 1,-1 1 0,0-1 0,1 0-1,-1 0 1,0 0 0,0-1 0,-1 0 0,1 0-1,0-1 1,-8 1 0,-2 0-234,-1 0-239,11 0-499,12 1 903,0 0 0,-1-1-1,1 1 1,0-1-1,0 0 1,0-1 0,1 1-1,-1-1 1,0-1 0,0 1-1,1-1 1,-1 0 0,0 0-1,1-1 1,10-2 0,-6 0 24,0 0 0,0-1 1,0 0-1,-1-1 0,0 0 1,1 0-1,17-14 1,-24 15-6,108-84 156,-86 68-149,1 1 1,52-28-1,-72 43-37,0 0-1,1 1 1,0-1-1,0 1 1,0 1-1,12-3 1,-15 4 23,-1 0 1,1 1 0,-1-1-1,1 1 1,-1 1 0,1-1 0,-1 0-1,1 1 1,-1 0 0,0 0-1,1 1 1,3 1 0,17 8 47,-16-8-48,0 1 0,-1 0 0,1 1 0,-1-1 0,15 12 0,-23-15 168,-9-14 1104,-7-2-1085,0 1 1,-1 0 0,-28-17-1,40 28-258,0 1 1,0-1-1,1 1 0,-2 0 0,1 1 1,0-1-1,0 1 0,0 0 1,-8-1-1,9 3 1,0-1 1,0 0-1,0 1 1,0 0 0,0 0-1,0 0 1,0 0-1,0 1 1,1 0-1,-1 0 1,1 0-1,-5 3 1,2-1 27,0 2-1,0-1 1,1 0 0,0 1 0,0 0-1,0 1 1,1-1 0,0 1-1,0 0 1,1-1 0,-1 2 0,-1 6-1,0 0 33,1-1 0,1 1-1,0-1 1,1 1 0,-1 26-1,3-33 8,0 0 0,1 0 0,0 1 0,0-1-1,1 0 1,0 0 0,0 0 0,0-1 0,6 11 0,-6-14 16,-1 0 0,1-1 0,0 1 0,0-1 0,0 1 0,0-1 0,0 0 0,1 0 0,-1 0 0,1 0 0,0 0 0,-1 0 1,1-1-1,0 1 0,0-1 0,0 0 0,0 0 0,0 0 0,0 0 0,0 0 0,0-1 0,0 0 0,5 1 0,-2-1 22,0-1 1,-1 0-1,1 0 0,-1 0 0,1 0 1,0-1-1,-1 0 0,0 0 0,0 0 0,1-1 1,4-3-1,-1 0-11,-1 0 0,0-1-1,0 0 1,-1 0 0,10-13 0,0-4 58,-1-1 0,-1 0 0,15-34 0,7-20-202,-37 78 112,0 1-1,0 0 1,0 0 0,0 0-1,0 0 1,0 0 0,0 0-1,0 0 1,0 0 0,0 0-1,0-1 1,0 1 0,1 0-1,-1 0 1,0 0 0,0 0-1,0 0 1,0 0 0,0 0-1,0 0 1,0 0 0,0 0-1,0 0 1,0 0 0,0 0-1,0 0 1,1-1 0,-1 1-1,0 0 1,0 0 0,0 0-1,0 0 1,0 0 0,0 0-1,0 0 1,0 0 0,0 0-1,1 0 1,-1 0 0,0 0-1,0 0 1,0 0 0,0 0-1,0 0 1,0 0 0,0 1-1,0-1 1,0 0 0,1 0-1,-1 0 1,0 0 0,0 0-1,0 0 1,0 0 0,0 0-1,0 0 1,4 8-301,2 13 15,6 38 165,35 105 1,-46-163 139,-1 1-1,1 0 1,0 0 0,0 0 0,0-1-1,0 1 1,0-1 0,0 1 0,0-1-1,1 1 1,-1-1 0,1 1 0,-1-1-1,1 0 1,1 1 0,-2-1 7,0-1 0,0 0 0,0 0 0,0 1 0,0-1 0,0 0 0,0 0 0,0 0 0,0 0 0,0 0 0,0 0 0,0-1 0,0 1 0,-1 0-1,1 0 1,0-1 0,0 1 0,0 0 0,0-1 0,0 1 0,-1-1 0,1 1 0,0-1 0,0 0 0,-1 1 0,1-1 0,0 0 0,-1 1 0,1-1 0,-1 0 0,1 0 0,0-1 0,6-10 13,0-1 0,-1 0 1,-1 0-1,0 0 0,0-1 0,3-24 0,11-31 15,1-2 127,1-3-187,-19 66 27,-2 8-19,0-1 1,0 1 0,0 0 0,0-1 0,0 1 0,0 0 0,0-1-1,0 1 1,0 0 0,0 0 0,0-1 0,0 1 0,0 0 0,0-1-1,0 1 1,0 0 0,0-1 0,0 1 0,1 0 0,-1 0 0,0-1-1,0 1 1,0 0 0,0-1 0,1 1 0,-1 0 0,0 0 0,0 0-1,1-1 1,-1 1 0,0 0 0,1 0 0,-1 0 0,0 0 0,0 0-1,1-1 1,-1 1 0,0 0 0,1 0 0,-1 0 0,0 0 0,1 0-1,-1 0 1,0 0 0,1 0 0,-1 0 0,0 0 0,1 0 0,-1 0 0,0 0-1,0 1 1,1-1 0,-1 0 0,0 0 0,1 0 0,-1 0 0,0 0-1,0 1 1,1-1 0,-1 0 0,1 1 0,12 2-368,-12-3 356,0 0 1,0 0 0,1 0-1,-1 0 1,0 0-1,0 1 1,0-1 0,0 0-1,0 1 1,0-1 0,0 1-1,0-1 1,0 1 0,2 1-1,4 5-22,0 0 1,0 1-1,-1 0 0,0 0 0,-1 1 1,1 0-1,-2 0 0,7 16 0,-1 5-33,10 46-1,2 9 131,-21-82-55,-1 0-1,1 0 0,0-1 1,1 1-1,-1 0 0,0-1 1,1 1-1,-1-1 0,1 1 1,0-1-1,0 0 0,0 0 1,0 0-1,0 0 0,0 0 1,1 0-1,-1-1 0,1 1 1,-1-1-1,1 1 0,0-1 1,-1 0-1,1 0 0,0 0 1,0-1-1,0 1 0,0-1 1,-1 1-1,1-1 0,0 0 1,0 0-1,0 0 0,5-1 1,2-2 14,0 0 0,0 0 0,-1 0 0,1-1-1,-1-1 1,0 0 0,0 0 0,-1-1 0,1 0 0,10-10 0,0-2-38,0-2 0,27-35 0,-13 11 207,35-62 1,-54 79-249,-1 0 0,-1 0 1,16-57-1,-17 33 36,-3-1 0,3-84 0,-10 127 48,0-15-103,0 0-1,-1 1 1,-6-43 0,1 51-564,4 31 103,0 0 461,-18 154-450,8-61 342,-4 62 351,15-91-323,15 130 1,-7-155 558,-7-50-346,0 0 1,1 0 0,-1 0 0,1 0 0,0 0 0,1 0 0,4 8 0,-6-12-45,-1-1 0,0 1 0,1 0 0,-1-1 1,1 1-1,-1-1 0,1 1 0,-1-1 0,1 1 0,0-1 0,-1 1 0,1-1 1,-1 0-1,1 1 0,0-1 0,-1 0 0,1 1 0,0-1 0,0 0 0,-1 0 0,1 0 1,0 0-1,0 0 0,-1 0 0,1 0 0,0 0 0,0 0 0,-1 0 0,1 0 1,0 0-1,-1 0 0,1 0 0,0-1 0,0 1 0,-1 0 0,1-1 0,-1 1 1,1 0-1,0-1 0,-1 1 0,1-1 0,-1 1 0,1-1 0,-1 1 0,1-1 1,-1 0-1,2 0 0,1-4 38,0 0-1,0-1 1,0 1 0,3-9-1,-5 13-41,77-198 432,-62 156-78,11-22-478,-35 104-409,-6 61 1,13-84 523,1-1-1,1 20 1,-1-31 28,1 0 0,-1 0 0,1 0 0,0 1 0,0-1 0,1 0 0,-1 0 0,1-1 0,0 1 0,0 0 0,0 0 0,0-1 0,4 4 0,-5-6-21,1 0 0,-1 0 0,1 0 0,0-1 0,-1 1 0,1-1 0,0 1 0,-1-1 0,1 0-1,0 0 1,0 1 0,-1-1 0,1 0 0,0-1 0,0 1 0,-1 0 0,1 0 0,0-1 0,0 1 0,-1-1 0,1 1 0,2-3-1,7-1 30,0-1-1,11-8 1,58-43 15,-35 22-29,19-11 12,101-54 0,-133 79-85,-25 17 58,-5 2 43,-4 3-11,-2 2-56,-1 1-1,1 1 1,0-1-1,-4 6 1,-5 8-44,2-3 73,1 0-1,1 1 0,-15 34 1,20-41-28,1 1-1,-1-1 1,2 1 0,0-1 0,-2 21 0,4-26 11,-1 0 0,2-1 0,-1 1 0,0 0 0,1-1 0,0 1-1,0 0 1,0-1 0,0 1 0,1-1 0,0 0 0,0 1 0,0-1 0,0 0-1,1 0 1,3 4 0,-5-7 13,0 0 1,0 0-1,1 0 0,-1 0 0,0 0 0,1 0 0,-1 0 1,1 0-1,-1 0 0,1-1 0,-1 1 0,1-1 0,-1 1 1,1-1-1,0 1 0,-1-1 0,1 0 0,0 0 0,-1 0 1,1 0-1,0 0 0,-1 0 0,1-1 0,0 1 0,-1 0 1,1-1-1,0 1 0,-1-1 0,1 0 0,-1 1 0,1-1 1,2-2-1,1-1 42,0 0-1,0 0 1,0-1 0,0 1 0,0-1 0,6-11 0,43-68 56,-32 47-178,38-48 1,-5 22-41,17-21-101,-59 66 177,0 0 0,20-41 1,-14 13 61,-1-1 1,-3 0-1,-2-1 1,12-96-1,-23 131-16,0 0 0,-1 0 0,-1 0 0,0 0 0,-1 1 0,-1-1 0,-3-18 0,4 30-27,1 1-1,0-1 1,0 0-1,0 0 1,-1 1-1,1-1 1,-1 0-1,1 0 1,0 1-1,-1-1 1,1 0-1,-1 1 1,1-1-1,-1 1 1,0-1-1,1 0 1,-1 1-1,-1-1 1,2 1-4,-1-1 1,0 1 0,1 0 0,-1 0 0,1 0 0,-1 0 0,0 0 0,1 0 0,-1 0 0,1 1 0,-1-1 0,0 0 0,1 0 0,-1 0 0,1 1 0,-1-1 0,1 0 0,-1 0 0,0 1 0,-3 2-77,0 0 1,1 1-1,0-1 1,0 1-1,-4 4 1,-3 7 38,1 0-1,0 0 1,1 0 0,1 1 0,-6 19 0,-22 88 133,24-78-31,4-17 35,-5 12 49,3 0 0,-5 50 1,13-79-90,0 1 1,1-1-1,0 1 1,1-1 0,0 1-1,1-1 1,1 1-1,0-1 1,0 0 0,1 0-1,0 0 1,10 16-1,-11-21-5,1-1 0,0 1 0,0-1 0,0 0 0,1 0 0,0-1 0,0 1 0,0-1 0,1 0 0,-1-1 0,1 1 0,0-1 0,0 0 0,0-1 0,0 1 0,1-1 0,-1 0 0,1-1 0,-1 1 0,1-1 0,-1-1 0,1 1 0,0-1 0,-1 0 0,1-1 0,0 0 0,-1 0 0,1 0 0,6-3 0,3-1 50,-1-1 0,1 0 1,-1-2-1,-1 0 0,1 0 0,-2-1 0,1-1 0,-1-1 0,22-21 1,-34 30-81,0 1 0,1-1 0,-1 1 0,0-1 0,0 1 0,0-1 0,0 1 0,-1-1 0,1 0 0,0 1 0,-1-1 0,1 0 0,-1 0 0,1 0 0,-1 0 0,0 1 0,0-4 0,0 4-7,0 1-1,0-1 0,0 1 1,-1-1-1,1 1 0,0 0 0,0-1 1,0 1-1,-1-1 0,1 1 0,0-1 1,0 1-1,-1 0 0,1-1 0,0 1 1,-1 0-1,1-1 0,-1 1 0,1 0 1,0 0-1,-1-1 0,1 1 0,-1 0 1,0 0-1,0-1-13,0 1 0,0 0 0,-1 0 0,1 0 0,0 0 0,0 0 0,-1 0 0,1 1-1,0-1 1,0 0 0,-1 0 0,1 1 0,-2 0 0,-2 1 3,0 1 0,1-1 0,-1 1 0,0 0 1,1 0-1,0 1 0,0-1 0,0 1 0,0 0 0,0 0 0,1 0 0,-6 8 0,5-5 40,1-1 0,0 1 0,1 0 0,-1 0-1,1 0 1,0 0 0,1 0 0,-1 13 0,1-9-24,1 1 0,1-1 1,0 0-1,0 0 0,1 0 0,0 0 1,1 0-1,1 0 0,0-1 0,0 1 0,1-1 1,7 12-1,-8-16-89,1 0 1,0-1-1,0 1 0,1-1 0,-1 0 1,9 5-1,-10-7-385,0-1 1,-1 1-1,1-1 0,0-1 1,0 1-1,0 0 0,6 0 0,-9-2 190,0 1 0,0-1 0,0 0 0,0 0-1,0 1 1,0-1 0,0 0 0,0 0 0,0 0 0,0 0-1,0-1 1,0 1 0,0 0 0,0 0 0,0-1-1,0 1 1,0 0 0,0-1 0,0 1 0,0-1 0,0 1-1,0-1 1,-1 0 0,1 1 0,0-1 0,0 0-1,-1 0 1,1 1 0,0-1 0,-1 0 0,1 0 0,0-1-1,0 0-112,-1 0 1,0 0-1,1 0 0,-1 0 0,0 1 0,0-1 0,0 0 0,0 0 0,-1 0 0,1 0 0,-1 0 1,1 1-1,-1-1 0,1 0 0,-1 0 0,0 1 0,-1-3 0,-15-21-2632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0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25 8640,'-37'-5'3200,"37"10"-2496,5-10-192,4 2-896,1 3 96,6-4-672,13-1 544,-3 2-2816,1-2 1792,-14 5-2208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06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9152,'-5'-5'3360,"29"5"-2592,34 0-224,-18-3 128,14-1-480,5-4 256,7 3-224,29-2-288,18-6 32,8 7-2336,-10-3 1312,-11-2-5568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1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13 358 1824,'-12'1'10543,"19"-3"-8212,-3-1-2164,0 1 1,-1-1-1,1 0 0,-1 0 0,0 0 0,0-1 1,0 1-1,0-1 0,0 0 0,-1 0 0,0 0 1,0 0-1,0 0 0,2-7 0,10-16 210,62-107 941,-70 117-1246,-1 4 356,-3 15-325,-2 9-210,-14 280 763,7-220-631,-8 53 206,6-63-4,-7 42 308,10-56 68,5-42-471,-1-2 927,-3-10-405,4 5-658,0 0 0,0 1-1,1-1 1,-1 0 0,1 0-1,0 0 1,-1 0 0,1 0 0,0-4-1,0-6 128,-2-1-75,1-1 0,0 1 0,1 0-1,1-1 1,0 1 0,1 0 0,5-18 0,0-9-116,85-377-295,-80 382 502,1 1 0,25-45-1,-37 78-151,0-1-1,0 1 0,0-1 0,0 1 0,0-1 1,0 1-1,0 0 0,1-1 0,-1 1 1,0 0-1,1 0 0,-1 0 0,1 0 1,-1 0-1,1 0 0,0 1 0,-1-1 1,1 0-1,0 1 0,-1-1 0,1 1 0,0 0 1,0-1-1,-1 1 0,1 0 0,0 0 1,0 0-1,0 1 0,-1-1 0,4 1 1,-1 0-18,1 1 1,-1-1 0,0 1 0,1 1 0,-1-1-1,0 0 1,0 1 0,-1 0 0,1 0-1,-1 0 1,5 4 0,-2 2 45,1-1 0,-1 1 0,-1 1 0,1-1 0,-2 1 0,1 0 0,-1 0 1,-1 0-1,4 18 0,-2-4 36,-2 1 1,0 0 0,-1 27-1,-2-44 4,-2 37 64,2-42-55,-1 0 0,1 0 1,-1 0-1,0 0 0,0 0 0,0 0 0,0-1 1,0 1-1,-1 0 0,1 0 0,-4 3 0,4-5-26,0 0-1,0 0 1,0 0-1,0 0 1,0-1 0,0 1-1,0 0 1,0-1-1,-1 1 1,1-1-1,0 1 1,0-1-1,-1 1 1,1-1-1,0 0 1,0 0 0,-1 1-1,1-1 1,-2 0-1,0-1 13,1 1 0,-1-1 0,0 1 0,1-1-1,-1 0 1,0 0 0,1 0 0,-5-3 0,-2-2-35,1 0 0,0-1 0,0 1 0,-7-10 0,-35-47-484,42 52-326,10 17-194,2 4 1045,-2-5-61,1 1 1,-1-1-1,1 1 1,0-1-1,0 0 1,1 0-1,-1 0 1,1 0-1,0-1 1,1 1-1,-1-1 1,1 0-1,0 0 1,0-1-1,0 0 1,0 0-1,0 0 1,7 2-1,-1-2 10,0-1-1,1 0 1,-1-1-1,0-1 1,1 0-1,-1 0 1,1-1 0,-1 0-1,0-1 1,0 0-1,0-1 1,19-8-1,-7 2 60,0-1 0,-1-1 0,0-2 0,35-26 0,123-110 117,-155 122-125,-19 19-12,1 0-1,14-12 1,-8 8-9,8-5-163,-20 16 123,0 1 0,0-1-1,0 1 1,1-1 0,-1 1 0,0-1 0,0 1-1,0 0 1,0 0 0,0-1 0,1 1-1,-1 0 1,0 0 0,0 0 0,0 0 0,1 1-1,-1-1 1,2 1 0,5 2-60,-1 1 1,1 1-1,-1-1 1,0 1-1,-1 0 0,1 1 1,-1-1-1,11 14 1,-14-15 127,0 1-1,0-1 1,0 1 0,4 8 0,0 3 257,-6-15 336,-3-2-585,0 1-1,0-1 1,0 0-1,0 0 1,0 0-1,1 0 0,-1-1 1,0 1-1,1 0 1,-1-1-1,0 1 1,-1-3-1,-10-8 70,-2 1-9,4 2-264,0 1-1,-13-6 1,22 12 82,0 1 0,-1 0 1,1 0-1,0 0 0,-1 0 1,1 0-1,-1 1 0,0-1 1,1 1-1,-1 0 1,1-1-1,-1 1 0,0 1 1,1-1-1,-1 0 0,-4 1 1,1 3-47,1-1 0,0 0 1,0 1-1,0 0 0,1 0 1,-1 1-1,-5 7 0,4-5 41,1 1-1,1-1 1,-1 1-1,1 0 0,1 0 1,-1 1-1,1-1 1,1 1-1,0-1 0,-2 14 1,1 9 86,0 49 0,3-74-12,0 11-21,5 34 0,-4-44 43,1 0 0,0 0 0,0 1 0,0-1 1,1-1-1,0 1 0,5 8 0,-8-15-23,1 1 0,-1 0 1,1 0-1,-1 0 0,1-1 0,-1 1 0,1 0 1,-1-1-1,1 1 0,-1 0 0,1-1 0,0 1 1,0-1-1,-1 1 0,1-1 0,0 1 0,0-1 1,0 1-1,-1-1 0,1 0 0,0 1 0,0-1 1,0 0-1,0 0 0,0 0 0,0 0 0,-1 0 1,1 0-1,0 0 0,0 0 0,0 0 0,0 0 1,0 0-1,0-1 0,0 1 0,-1 0 0,1-1 0,0 1 1,1-1-1,3-5 51,-1 0 0,0-1 0,-1 1 0,1-1 1,-1 0-1,0 0 0,3-12 0,-2 7-42,39-130 13,-10 28 44,-31 107-104,0 1-26,0 0 0,0 0 0,1 0 0,4-7 0,-7 13 26,1 0-1,0 0 1,-1 1 0,1-1-1,-1 0 1,1 1-1,0-1 1,-1 0 0,1 1-1,-1-1 1,1 1-1,-1-1 1,0 1 0,1-1-1,-1 1 1,1-1-1,-1 1 1,0-1 0,1 1-1,-1 0 1,0 0-1,14 21-19,-14-21 4,2 3 11,65 102-239,-56-92 310,0 0 1,1 0 0,0-1 0,1-1 0,16 13 0,-24-22-13,-1 0 0,1 0 0,0 0 0,0-1-1,0 0 1,0 0 0,0 0 0,1 0 0,10 1 0,-13-3-13,1 0 1,0 0-1,-1 0 1,1 0-1,0-1 1,0 1-1,-1-1 1,1 0-1,-1 0 1,1 0-1,-1-1 1,1 1-1,-1-1 1,0 0-1,1 0 1,3-3-1,8-10 56,0-1-1,-1 0 0,-1-1 1,12-19-1,-7 11 23,0-3-5,25-54 1,-11 19-174,-32 63 62,0 0 0,1-1 1,-1 1-1,0 0 1,0-1-1,0 1 1,1 0-1,-1-1 1,0 1-1,0 0 1,1-1-1,-1 1 1,0 0-1,1 0 1,-1-1-1,0 1 1,1 0-1,-1 0 1,0 0-1,1 0 1,-1-1-1,0 1 0,1 0 1,-1 0-1,1 0 1,-1 0-1,0 0 1,1 0-1,0 0 1,0 0 2,-1 1 1,1-1 0,0 1-1,0-1 1,-1 0 0,1 1-1,0 0 1,-1-1 0,1 1-1,-1-1 1,1 1 0,-1 0-1,2 0 1,0 3 6,0-1 0,0 1 1,-1 0-1,1 0 0,1 4 0,1 18-60,0 0 0,0 30 0,-2-20 134,-1 56 158,-2-54-176,-1-9 23,2-27-40,0-1 0,0 0 0,0 0-1,0 1 1,-1-1 0,1 0 0,-1 0 0,1 0 0,-1 0-1,1 0 1,-1 0 0,1 0 0,-1 0 0,0 0-1,0 0 1,0 0 0,1 0 0,-1 0 0,-2 1 0,2-2 8,0 0 1,0 0-1,0 0 1,0 0 0,0-1-1,0 1 1,0 0 0,0-1-1,0 1 1,0 0-1,0-1 1,0 1 0,1-1-1,-1 0 1,0 1 0,0-1-1,0 0 1,-13-12 20,-21-31-137,2 2-27,-37-38-846,70 80 927,0 0-1,0 1 0,0-1 1,0 0-1,0 0 1,0 0-1,0 0 0,0 0 1,0 0-1,0 0 0,0 0 1,0 0-1,0 0 1,0 0-1,0 0 0,0 0 1,0 0-1,0 0 1,0 0-1,0 0 0,0 1 1,0-1-1,0 0 1,0 0-1,0 0 0,0 0 1,0 0-1,0 0 0,0 0 1,-1 0-1,1 0 1,0 0-1,0 0 0,0 0 1,0 0-1,0 0 1,0 0-1,0 0 0,0 0 1,0 0-1,0 0 1,0 0-1,0 0 0,0 0 1,0 0-1,0 0 0,-1 0 1,1 0-1,0 0 1,0 0-1,0 0 0,0 0 1,4 11-364,8 16 297,7 2 101,1 0 0,42 44-1,-59-70 7,0 0 0,0 0 0,1 0-1,-1 0 1,1-1 0,-1 1 0,1-1 0,0 0-1,0 0 1,0-1 0,0 1 0,0-1 0,6 2-1,-7-3 7,1 0 0,-1 0 0,0-1 0,0 1 0,0-1 0,1 1 0,-1-1 0,0 0 0,0 0 0,0-1 0,0 1 0,0-1 0,-1 1 0,1-1 0,0 0 0,-1 0 0,1 0 0,3-5 0,103-106 457,-53 52-309,98-106 122,-144 152-293,3-3 0,-10 14-108,1 2-208,3 5 58,1 3 234,0 1 0,-1 0 0,0 0 0,0 1 0,-1 0 0,0 0 0,0 0 1,-1 1-1,0 0 0,0 0 0,-1 0 0,5 18 0,0 2 74,-2 1 0,6 60 1,-11-73 38,0-1 1,-2 1 0,0 0 0,0 0-1,-4 18 1,4-34-61,-1 0-1,1 0 0,0 1 1,0-1-1,-1 0 0,1 0 1,-1 0-1,1 0 0,-1 0 0,1 0 1,-1 0-1,0 0 0,1 0 1,-1-1-1,0 1 0,0 0 1,0 0-1,0-1 0,0 1 1,1 0-1,-1-1 0,0 1 1,0-1-1,-2 1 0,0 0 33,0-1 0,1 0 0,-1 0-1,0 0 1,1 0 0,-1 0-1,0-1 1,1 1 0,-1-1 0,-2-1-1,-2 0-10,-1-1-1,2-1 0,-1 1 1,0-1-1,-11-9 0,-31-28-106,31 24-48,-141-138-519,133 126-80,26 29 694,0 0 0,0 1 0,0-1 0,0 0 0,0 0-1,-1 0 1,1 0 0,0 0 0,0 0 0,0 0 0,0 0 0,0 0 0,0 0 0,0 0 0,0 0 0,0 0 0,0 0 0,0 0 0,0 0 0,0 0 0,0 0 0,0 0 0,0 0 0,0 0 0,6 7-426,12 10-163,6-3 600,1-2 0,0 0 0,0-2-1,2-1 1,-1-1 0,55 10 0,-69-16 50,0-1-1,1 0 1,-1-1 0,1 0 0,-1 0 0,1-2 0,-1 1 0,1-2 0,-1 1 0,0-2 0,0 0-1,0 0 1,-1-1 0,0 0 0,0-1 0,0-1 0,0 1 0,-1-2 0,0 1 0,-1-2 0,17-17 0,-19 18 15,0 0 0,-1 0 0,1-1 0,6-14 0,-6 14-83,-7 8 14,1 0-1,0 0 1,-1 1-1,1-1 1,-1 0-1,1 0 1,-1 0-1,1 0 1,-1 0-1,0 0 1,1 0-1,-1 0 1,0 0-1,0-1 1,0 1-88,0 22-159,2 10 359,2 0 0,10 45 0,-7-40-68,-5-25-3,7 25 59,-9-34-66,1 0 1,0-1-1,-1 1 0,1 0 0,0-1 1,0 1-1,0-1 0,1 1 0,-1-1 1,0 1-1,0-1 0,1 0 0,-1 0 0,1 1 1,-1-1-1,3 1 0,-3-2-15,-1 0 0,1 0 0,0 1 0,-1-1 1,1 0-1,0 0 0,0 0 0,-1 0 0,1 0 0,0 0 0,0 0 0,-1 0 0,1-1 0,0 1 0,-1 0 0,1 0 0,0-1 0,0 1 0,-1 0 1,1-1-1,-1 1 0,1 0 0,0-1 0,-1 1 0,2-2 0,12-15 165,-10 12-150,104-122 235,-49 68-275,-48 51-47,-1-1 0,1 2 1,0-1-1,16-6 0,-18 12 56,-9 3 3,1 0-1,0 0 1,0 0-1,-1 0 0,1 0 1,0 0-1,-1 0 1,1 1-1,-1-1 1,0 0-1,1 0 1,-1 0-1,0 0 0,1 1 1,-1-1-1,0 1 1,1 24 37,-1-24-42,-3 62-106,-12 71 1,7-78 312,7-20 200,7-43-250,6-14-204,16-36 1,7-14-117,17-4-4,-44 64 138,1 1 1,0-1 0,1 1 0,18-13 0,-13 10-67,-13 10 86,0 0-1,0 0 0,1 0 0,-1 0 1,1 0-1,-1 1 0,1-1 0,0 1 1,-1 0-1,1 0 0,0 0 0,0 0 1,4-1-1,-7 2 6,1 0 0,0 1-1,0-1 1,-1 0 0,1 0 0,0 1 0,0-1 0,-1 0 0,1 1 0,0-1 0,-1 0-1,1 1 1,0-1 0,-1 1 0,1-1 0,0 1 0,-1 0 0,1-1 0,-1 1-1,1-1 1,-1 1 0,0 0 0,1 0 0,-1-1 0,0 1 0,1 0 0,-1 0-1,0 1 1,5 27-165,-4-21 189,4 87 217,5-7-123,-10-87-124,0 1 1,0-1-1,1 0 1,-1 1-1,0-1 1,1 1-1,0-1 0,-1 0 1,1 1-1,0-1 1,-1 0-1,1 0 1,0 0-1,0 1 1,0-1-1,0 0 0,0 0 1,2 0-1,-2 0 17,0-1-1,0 1 0,0-1 0,0 0 0,0 1 0,0-1 0,1 0 1,-1 0-1,0 0 0,0 0 0,0 0 0,1 0 0,-1 0 0,0 0 1,0-1-1,0 1 0,2-1 0,2-1 14,-1 0 0,0-1 1,0 1-1,0-1 0,0 0 0,0 0 1,0-1-1,-1 1 0,6-7 0,9-14-75,1 0 0,1 2 1,1 0-1,1 2 0,33-25 0,66-35 318,-118 79-248,-1-1 0,1 0 0,0 0 1,-1 0-1,0 0 0,1-1 0,-1 1 0,0-1 0,0 1 0,2-5 0,-4 7-17,0 0 0,0 0 0,0 0 0,0 0-1,0 0 1,0 0 0,0 0 0,0 0 0,1-1 0,-1 1-1,0 0 1,0 0 0,0 0 0,0 0 0,0 0-1,0 0 1,0 0 0,0 0 0,0 0 0,0 0 0,0-1-1,0 1 1,0 0 0,0 0 0,-1 0 0,1 0 0,0 0-1,0 0 1,0 0 0,0 0 0,0 0 0,0 0 0,0 0-1,0-1 1,0 1 0,0 0 0,0 0 0,0 0 0,0 0-1,0 0 1,0 0 0,0 0 0,-1 0 0,1 0 0,0 0-1,0 0 1,0 0 0,0 0 0,0 0 0,0 0 0,0 0-1,0 0 1,-8 1-195,-8 6-69,4 0 205,-1 1 1,1 0-1,1 1 0,-1 0 0,1 1 0,1 0 0,0 0 1,1 1-1,-14 20 0,13-15 96,0 1-1,1 1 1,0-1-1,2 1 1,0 1 0,-8 32-1,13-38-10,1 0-1,-1 26 0,2-39-12,0 1 0,0-1 0,0 1 0,0-1 0,0 1 0,0-1 0,0 1 0,0-1 0,0 1-1,0-1 1,0 1 0,1-1 0,-1 1 0,0-1 0,0 1 0,0-1 0,1 1 0,-1-1 0,0 0 0,1 1 0,-1-1 0,1 1 0,-1-1 2,1 0 1,-1 0 0,1 0 0,-1 0 0,0 1 0,1-1 0,-1 0 0,1 0 0,-1-1 0,1 1 0,-1 0 0,1 0 0,-1 0 0,0 0 0,1 0 0,-1 0 0,1-1 0,-1 1 0,0 0 0,1-1 0,1 0 25,1-1-1,-1 0 1,0 1 0,0-1 0,0 0 0,-1 0 0,3-4 0,28-59 260,-22 44-259,20-35 1,-15 33 28,19-28-169,-30 45 40,1 0 1,0 1-1,0-1 0,1 1 0,11-8 0,-17 12 55,1 1 1,-1 0-1,1 0 0,-1 0 0,1-1 0,-1 1 0,1 0 0,-1 0 1,0 0-1,1 0 0,-1 0 0,1 0 0,-1 0 0,1 0 0,-1 0 1,1 0-1,-1 0 0,1 0 0,-1 0 0,1 0 0,-1 1 0,1-1 1,-1 0-1,0 0 0,1 0 0,0 1 0,10 12-87,-7-6 72,-1-1 0,0 1-1,2 10 1,2 11 1,-1 1-1,-1 1 0,1 38 1,-5-21 51,-8 67 0,2-77 78,-2 0 1,-1-1 0,-14 38 0,-47 101 81,47-122-373,20-50 163,-15 38 194,-36 63-1,47-94-86,0 0-1,-1 0 1,0-1-1,0 0 1,-1 0-1,-1-1 1,1 0-1,-2 0 1,1-1-1,-1 0 1,-16 8-1,22-13-102,0-1 0,0 1-1,-1-1 1,1 0-1,-1 0 1,0 0 0,1 0-1,-1-1 1,1 0-1,-1 0 1,0 0-1,1-1 1,-8-1 0,5 0 3,1 0 1,0-1 0,0 1 0,0-1 0,0-1 0,0 1-1,1-1 1,-8-6 0,-4-7-7,0 0-1,2-1 0,0-1 1,-14-23-1,20 27-1,-116-188-459,122 197 475,0 0 1,0 0 0,1 0-1,0-1 1,0 1 0,-1-10-1,3 14 8,0 0 0,0-1 0,0 1 0,0-1 0,0 1-1,1-1 1,-1 1 0,1 0 0,-1-1 0,1 1 0,0 0 0,0 0-1,0-1 1,0 1 0,1 0 0,-1 0 0,1 0 0,-1 0 0,4-3 0,0 1-3,1-1 0,-1 1 0,1 0 0,1 1 1,-1 0-1,0-1 0,1 2 0,-1-1 1,1 1-1,0 0 0,0 1 0,7-2 1,12 0-67,51 2 1,-47 1 27,19 2-1338,96 16 0,-124-15-481,-15-3 937,-1 0-1,0 1 1,0 0 0,0 0 0,0 0-1,5 3 1,-9-4 500,0 1 1,1 0-1,-1 0 0,0-1 1,0 1-1,0 0 1,0 0-1,0 0 0,0 1 1,0-1-1,0 0 0,0 0 1,-1 0-1,1 1 0,0-1 1,-1 0-1,1 1 0,-1-1 1,1 0-1,-1 1 0,0-1 1,0 1-1,0-1 0,1 1 1,-2 2-1,1 12-2257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15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52 9216,'-50'-28'3424,"42"28"-2656,3-12-224,10 7-2848,3 2 1152,2-1-992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19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1075 4224,'-1'0'191,"1"1"0,-1-1 0,0 1 1,0 0-1,0 0 0,1 0 0,-1-1 0,0 1 0,1 0 1,-1 0-1,1 0 0,-1 0 0,1 0 0,-1 0 0,1 0 1,0 0-1,-1 0 0,1 0 0,0 1 0,0-1 0,0 0 1,0 1-1,0-1-35,1 0 1,-1 0 0,1 0-1,-1 0 1,1 0 0,-1 0-1,1 0 1,0 0 0,0 0-1,-1 0 1,1-1-1,0 1 1,0 0 0,0-1-1,0 1 1,0 0 0,0-1-1,0 1 1,0-1 0,0 0-1,0 1 1,3-1 0,0 2 141,1-1 1,0-1 0,0 1-1,0-1 1,1 0 0,-1 0-1,0 0 1,0-1 0,0 0-1,0 0 1,-1 0 0,1-1-1,0 1 1,0-1 0,7-4-1,5-4 342,0-1-1,25-20 1,-25 18-212,34-25 314,101-84 332,-132 104-1033,-1-1 0,-1-1 1,-1 0-1,0-2 0,15-28 1,-11 12 111,-3-1 1,25-76-1,6-89 880,-46 187-901,-2 0-1,1-22 1,-4 33-552,-2 10 138,-3 12-62,-2 18 174,-6 47 0,7-32 132,-33 147 96,31-148 137,-6 91 0,15-126-118,1 0 0,0-1 1,2 1-1,-1-1 0,1 0 1,1 1-1,8 20 0,-11-31-54,0-1 0,1 0 0,-1 0 0,1 0 0,-1 0 0,1 0 0,0 0 0,-1 0 0,1 0 0,0 0 0,0 0 0,0 0 0,-1 0 0,1 0 0,0-1 0,2 2 0,-3-2 1,1 0-1,0 0 0,-1 0 1,1 1-1,0-1 0,-1 0 1,1 0-1,0 0 0,0 0 1,-1-1-1,1 1 0,0 0 1,-1 0-1,1 0 0,0 0 1,-1-1-1,1 1 0,0 0 1,-1-1-1,2 0 0,2-2 97,1-1 0,-1 0 0,0 0 0,0-1-1,4-7 1,-2 4-98,78-80 213,-10 11-177,-41 37 42,37-61 0,20-50-199,-66 108 73,71-133 310,-77 137-178,-2 0 0,19-67 0,-30 82 33,-6 19-493,-4 13 153,-49 90 25,-7 66 61,19-48 140,-115 212 346,149-312-364,3-7 19,-63 130 391,61-126 155,5-11-214,2-9-189,4-3-182,-1 0 1,2 0 0,-1 0 0,1 0 0,1 1 0,0-1 0,11-13 0,-4 8-93,0 1 0,1 0-1,22-16 1,44-27-97,-78 56 178,-1 0 0,1 0 0,-1 1 1,1-1-1,-1 0 0,1 1 1,0-1-1,-1 1 0,1-1 0,0 1 1,0 0-1,-1 0 0,1 0 0,0 0 1,0 0-1,-1 0 0,1 0 1,0 1-1,-1-1 0,1 1 0,0-1 1,-1 1-1,1-1 0,-1 1 1,1 0-1,-1 0 0,1 0 0,-1 0 1,1 0-1,-1 0 0,0 0 1,1 1-1,-1-1 0,0 0 0,0 1 1,0-1-1,1 2 0,4 7-39,-1-1-1,0 1 1,0 1-1,4 15 1,-7-22 66,12 41 6,-8-24 29,1-1-1,19 40 1,-25-59-7,0 0 0,-1 1-1,1-1 1,0 0 0,-1 0 0,1 0-1,0 0 1,0 0 0,0 0 0,0 0-1,0 0 1,0 0 0,0 0-1,0-1 1,0 1 0,0 0 0,1-1-1,-1 1 1,0-1 0,0 1 0,1-1-1,-1 0 1,0 1 0,1-1 0,-1 0-1,0 0 1,1 0 0,-1 0 0,0 0-1,1 0 1,-1 0 0,0-1-1,1 1 1,-1 0 0,0-1 0,0 1-1,1-1 1,-1 1 0,2-2 0,1-1 33,1-1 1,-1 1 0,0-1 0,0 1 0,-1-1 0,1 0 0,-1-1 0,6-8 0,12-21 41,-9 15-66,14-27-1,-23 40-13,0-1 1,-1 0-1,0 0 0,0-1 0,0 1 0,-1 0 0,0-1 1,0-7-1,-1-37-154,0 52 0,0 0-323,0 1 427,0 0-1,0-1 1,0 1 0,0-1-1,0 1 1,0-1 0,0 1-1,0 0 1,0-1 0,0 1-1,0-1 1,1 1 0,-1-1-1,0 2 1,8 7-95,0 1 0,9 16 0,-3-4 284,31 45-309,-38-56 153,0 1 0,8 18 0,2 5-121,-8-18 251,-7-12-163,0-1 0,0 0 0,1 1 0,-1-1 0,6 6 0,-7-9 22,1 0 1,-1 0 0,0 0 0,1 0-1,-1 0 1,1 0 0,-1-1-1,1 1 1,-1 0 0,1-1 0,0 1-1,-1-1 1,1 0 0,0 1-1,-1-1 1,1 0 0,0 0-1,0 0 1,-1 0 0,3-1 0,8-1 107,-1 0 1,1-1 0,-1 0-1,21-10 1,42-27-147,-7 4 171,-45 25-143,35-26 0,-19 12 158,-10 6-258,-27 19 32,-7 8-170,0 0 225,1 0 0,0 0 1,1 0-1,0 0 1,0 1-1,0 0 0,2 0 1,-1 0-1,1 0 1,0 0-1,1 0 0,0 1 1,0-1-1,1 0 1,0 1-1,1-1 0,2 16 1,-2-22 45,0-1 0,-1 1-1,1-1 1,0 1 0,0-1 0,1 0 0,-1 1-1,0-1 1,1 0 0,-1 0 0,1 0 0,2 2 0,-3-3-3,0 0 0,-1-1 1,1 1-1,0-1 0,0 0 0,0 1 1,0-1-1,0 0 0,0 1 1,0-1-1,0 0 0,0 0 1,0 0-1,0 0 0,0 0 1,0 0-1,0 0 0,-1 0 1,1 0-1,0-1 0,0 1 1,0 0-1,0-1 0,0 1 1,0 0-1,0-1 0,0 1 1,0-1-1,-1 1 0,1-1 1,0 0-1,0 1 0,-1-1 0,2-1 1,2-3-1,1 0-1,-1 0 1,0 0 0,-1 0 0,1-1 0,-1 0-1,0 0 1,-1 0 0,5-11 0,-3 1-24,0 0 0,2-29 0,-6 38 19,0-1 0,-1 1 0,0-1 0,0 1 0,-1 0 0,0-1 0,0 1 1,-1 0-1,0 0 0,-4-8 0,5 12-45,0 0-1,0 0 1,0 0 0,-1 0 0,1 1 0,-1-1-1,1 1 1,-1-1 0,0 1 0,0 0-1,0 0 1,0 0 0,-1 0 0,1 1 0,0-1-1,-1 1 1,1 0 0,-1 0 0,1 0-1,-1 0 1,0 1 0,1-1 0,-1 1 0,0 0-1,1 0 1,-1 1 0,0-1 0,1 1-1,-1 0 1,1-1 0,-1 2 0,1-1 0,-1 0-1,1 1 1,0-1 0,-1 1 0,1 0-1,0 0 1,0 0 0,1 1 0,-1-1 0,0 1-1,1 0 1,-1-1 0,1 1 0,0 0-1,-2 4 1,3-7 30,1 1 0,-1 0 0,1 0-1,-1 0 1,1 0 0,-1 0 0,1 0-1,0 0 1,0 1 0,-1-1 0,1 0-1,0 0 1,0 0 0,0 0 0,0 0-1,0 0 1,0 0 0,0 0 0,1 0-1,-1 1 1,0-1 0,1 0 0,-1 0 0,0 0-1,1 0 1,-1 0 0,1 0 0,0-1-1,-1 1 1,1 0 0,0 0 0,1 1-1,2 1 19,1 0 0,-1 0-1,1 0 1,0-1-1,8 4 1,0-1-4,-7-2 20,0-1 0,-1 0 1,1 0-1,0-1 0,0 0 0,1 0 0,-1 0 0,0-1 0,0 0 0,0 0 0,1 0 0,-1-1 1,0 0-1,10-3 0,4-3 20,0 0 0,37-21 0,-25 12-50,147-88 553,-167 97-506,11-9 233,-31 33-474,-15 15 167,1 1 0,-26 55 0,45-82 21,0 1 0,1 0 1,0 0-1,1 1 0,-1-1 1,1 0-1,1 0 0,-1 1 0,2 10 1,-1-12 35,0-6-24,0 0 1,-1 1-1,1-1 1,0 1-1,0-1 1,0 1-1,0-1 1,1 0-1,-1 1 1,0-1-1,0 1 1,0-1-1,0 0 1,0 1-1,0-1 1,1 1-1,-1-1 1,0 0-1,0 1 1,0-1 0,1 0-1,-1 1 1,0-1-1,1 0 1,-1 0-1,0 1 1,1-1-1,-1 0 1,0 0-1,1 1 1,-1-1-1,1 0 1,-1 0-1,0 0 1,1 0-1,-1 0 1,1 0-1,-1 1 1,0-1-1,1 0 1,-1 0 0,1 0-1,-1 0 1,0 0-1,1-1 1,22-7 229,-16 5-202,41-21 25,0-2 0,46-34 0,20-12-4,-114 72-61,0-1 0,1 1 0,-1-1 0,1 1 0,-1 0 0,1 0 0,-1-1 0,1 1 0,-1 0 0,1 0 0,-1-1 0,1 1 0,-1 0 0,1 0 0,-1 0 0,1 0 0,-1 0 0,1 0 0,-1 0 0,1 0 0,-1 0 0,1 0-1,-1 0 1,1 0 0,-1 0 0,1 0 0,-1 1 0,1-1 0,-1 0 0,1 0 0,-1 1 0,1-1 0,-1 0 0,1 1 0,-1-1 0,0 0 0,1 1 0,-1-1 0,1 0 0,-1 1 0,0-1 0,0 1 0,1-1 0,-1 1 0,0 0 0,1 2-28,0 0-1,0 1 1,-1-1 0,0 1 0,1-1 0,-1 4 0,0-1 26,0 1 1,1-1 0,0 1 0,1-1-1,0 0 1,0 1 0,0-1 0,0 0 0,1 0-1,0-1 1,1 1 0,-1 0 0,1-1-1,4 5 1,-6-7 17,0-1 0,1 0 0,-1 1 0,0-1 0,1 0 0,0 0 0,-1-1 0,1 1 0,0 0 1,0-1-1,0 0 0,0 1 0,0-1 0,1 0 0,-1-1 0,0 1 0,0-1 0,0 1 0,1-1 0,-1 0 0,0 0 0,1 0 0,-1-1 0,0 1 0,0-1 0,0 0 0,1 0 0,-1 0 0,3-2 0,12-7 28,0-2-1,-1 0 0,-1-1 1,0 0-1,23-26 1,-27 26 38,42-46-9,-45 50-64,-8 8-7,0 0 1,0 0-1,0 1 0,0-1 0,0 0 1,0 0-1,0 0 0,-1 0 0,1 0 1,0 0-1,0 0 0,-1 0 0,1 0 0,-1 0 1,1 0-1,-1 0 0,1-3 0,-2 4-7,1 0 0,0 0 0,-1 0-1,1 0 1,0 0 0,-1 0-1,1 0 1,-1 0 0,1 0-1,0 0 1,-1 0 0,1 0-1,0 0 1,-1 0 0,1 1-1,0-1 1,-1 0 0,1 0-1,0 0 1,-1 1 0,1-1-1,0 0 1,0 0 0,-1 1-1,1-1 1,0 0 0,0 0 0,-1 1-1,1-1 1,-14 12-309,14-11 308,-18 15-60,2 2 0,0 0 0,1 1 0,1 0 0,0 1 0,2 1 0,0 0 0,-9 25 0,20-43 73,-1 0-1,1 0 1,1 0-1,-1 0 1,0 0-1,1 1 1,0-1-1,-1 0 1,1 1-1,1 3 1,-1-6-8,0-1 0,0 1 1,1 0-1,-1-1 0,0 1 1,0-1-1,1 1 0,-1 0 1,0-1-1,0 1 0,1-1 1,-1 1-1,1-1 1,-1 1-1,1-1 0,-1 0 1,1 1-1,-1-1 0,1 1 1,-1-1-1,2 1 0,-1-1-3,0 0-1,0 0 0,0 0 1,1 0-1,-1 0 0,0 0 1,0 0-1,1 0 0,-1 0 1,0 0-1,0-1 1,0 1-1,0-1 0,0 1 1,3-2-1,13-7 18,1 0 1,-1-2-1,23-18 0,76-58-30,-115 86 90,-2 2-106,-14 33-150,8-15 203,-18 50 43,-22 105 0,-11 31 47,47-174 18,-2 1 0,-2-2 0,-22 36 0,34-61-89,0-1 0,0 0 0,0 1 0,-1-1 1,0-1-1,0 1 0,0-1 0,0 1 0,0-1 0,-1 0 0,1-1 0,-1 1 0,0-1 0,0 0 0,0 0 0,-6 2 1,3-3-56,0 0 1,0-1 0,0 1-1,1-1 1,-1-1 0,0 0-1,0 0 1,0 0 0,0-1-1,-8-3 1,1 0-57,0-1 0,1 0 0,-19-11 1,26 13 7,0 0 0,0-1 1,1 0-1,0-1 1,0 1-1,0-1 0,1 0 1,-6-9-1,10 14 37,0 0 1,0 0-1,1 0 0,-1-1 0,1 1 0,-1 0 1,1 0-1,-1-1 0,1 1 0,0 0 0,0-1 1,-1 1-1,1 0 0,0-1 0,0 1 0,0 0 1,1-1-1,-1 1 0,0 0 0,1-3 0,0 2 15,0 1 0,0-1 1,0 0-1,0 0 0,1 1 0,-1-1 0,0 1 0,1-1 0,-1 1 0,1 0 0,0-1 0,1 0 0,5-2-9,0 0-1,-1 0 1,2 1-1,15-4 1,29-5-93,66-4 1,29-7 82,-128 19 86,1-2 1,-1 0-1,-1-1 0,1-1 0,19-12 0,-16 7-44,-1-1 0,0 0 1,-1-2-1,-1-1 0,20-20 0,-3-5 19,55-80-1,-74 92 112,0 0-1,-2-2 1,23-65-1,-17 20-231,15-115 0,8-32-13,9 37 716,-47 164-422,-4 17-91,-1 1 1,-1-1-1,1 0 0,-1 0 0,0 0 1,0-9-1,-1 17-141,-1 1 0,1-1 0,-1 0 1,0 0-1,0 0 0,1 0 0,-3 3 0,-3 8-46,-11 43 100,2 1 0,-6 59 0,6-31-21,-79 317 685,72-310-368,22-92-300,0 0 1,0 0-1,0 0 1,0 0-1,0 0 0,0 0 1,0 0-1,0 0 1,1 0-1,-1 0 1,0 0-1,0 0 1,0 0-1,0 0 0,0 0 1,0 0-1,0 0 1,0 0-1,0 0 1,0 0-1,0 0 0,0 0 1,0 0-1,0 0 1,0 0-1,0 0 1,1 0-1,-1 0 1,0 0-1,0 0 0,0 0 1,0 0-1,0 0 1,0 0-1,0 0 1,0 0-1,0 0 0,0 0 1,0 0-1,0 0 1,0 0-1,0 0 1,0 0-1,0 0 1,0 0-1,0 1 0,0-1 1,0 0-1,0 0 1,0 0-1,0 0 1,0 0-1,0 0 0,0 0 1,0 0-1,0 0 1,0 0-1,0 0 1,0 0-1,0 0 1,0 0-1,0 0 0,0 0 1,0 1-1,6-7-31,7-10-149,7-14-132,-16 22 289,0 1-1,1 0 0,0 0 0,1 0 1,-1 0-1,1 1 0,1 0 1,8-7-1,-15 13 22,1-1 0,-1 1 0,1 0 1,-1 0-1,1-1 0,0 1 0,-1 0 0,1 0 0,-1 0 1,1-1-1,0 1 0,-1 0 0,1 0 0,0 0 1,-1 0-1,1 0 0,0 0 0,-1 1 0,1-1 0,-1 0 1,1 0-1,0 0 0,-1 0 0,1 1 0,-1-1 1,1 0-1,-1 1 0,1-1 0,-1 0 0,1 1 0,-1-1 1,1 1-1,-1-1 0,1 1 0,-1-1 0,0 1 0,1 0 1,2 3 25,-1 0 0,0 0 0,0 1 0,2 5 0,-1-2 10,25 58 194,69 118 0,-93-178-745,0-1-1,0 0 1,10 8 0,-6-5-1892,-33-36-14555,11 4 13211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4576,'-22'-8'11328,"31"13"-10625,1-2-479,-2 0-160,2 2-224,-2-1 96,0 1-3199,7-2 1759,2 5-5216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6 117 8224,'-5'-8'3040,"10"5"-2368,13-6-160,0 6 1952,9-2-1440,9 2 1279,9 3-1343,0 0-128,5-5-512,8 1-224,22-1-64,14-1-128,11-3 64,-12-7-6015,2-4 3263,-1 0-3936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4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227 763 3136,'1'-2'269,"-2"1"-229,1 1 0,0-1 0,1 1 0,-1-1 0,0 1 0,0 0 0,0-1 0,0 1 0,0-1 0,0 1 0,0-1 0,1 1 0,-1 0 0,0-1 0,0 1 0,1-1 0,-1 1 0,0 0 0,1-1 0,5-5 5735,-6 5-5582,1 1-1,-1-1 1,0 1 0,1-1-1,-1 1 1,0 0 0,0-1 0,0 1-1,0-1 1,1 1 0,-1-1-1,0 1 1,0-1 0,0 1 0,0-1-1,0 1 1,0-1 0,0 1 0,-1-2-1,-1-2 436,0 0 0,0 0-1,-1 0 1,0 0 0,0 1 0,0-1-1,0 1 1,-1 0 0,1 0-1,-7-5 1,-5-4 584,-5-2-329,4 5-384,14 8-493,0-1 0,1 1 0,-1 0 0,0 0 0,-1 0 0,1 1 0,0-1 0,0 0 0,0 1 0,0 0 0,-1-1 0,1 1 0,0 0 0,0 0 0,-1 0 0,1 0 0,0 1 0,0-1 0,0 0 0,-1 1 0,1 0 0,-3 1 0,-3 1-39,1 2 1,-1-1-1,0 1 0,-8 7 1,11-8 25,1-1 15,0 0 0,1 0 0,0 1 0,-1-1 0,1 1 0,1 0 0,-1 0 0,0 0 0,1 0 1,0 0-1,0 0 0,-3 9 0,3-6-26,1 0 0,0 0 0,0 0 0,0 0 0,1 1 0,0-1 0,2 12 0,1-3 43,0-1 1,1 0-1,1-1 1,0 1-1,1-1 1,1 0-1,9 15 1,-14-26-16,3 7 34,1-1 1,0 0 0,1 0-1,11 11 1,-16-18-10,0 0-1,1 0 1,0 0 0,-1-1 0,1 1-1,0 0 1,0-1 0,0 0 0,0 0-1,0 0 1,0 0 0,0 0 0,0-1-1,0 1 1,1-1 0,-1 0 0,0 0-1,0 0 1,6-1 0,-4 0 10,0 0 1,1-1-1,-1 0 0,0 0 1,0 0-1,0 0 1,0-1-1,6-4 0,3-4 79,17-16-1,-11 8-10,4-2 101,-2 0 1,0-2-1,34-46 1,-49 58-169,1-1 0,-1 0 1,-1-1-1,0 0 0,-1 0 1,0 0-1,-1 0 0,-1-1 0,0 1 1,-1-1-1,1-16 0,-3-43-24,-4 0-1,-14-82 0,13 122-103,-1 1-1,-2 0 0,-1 0 1,-1 1-1,-2 0 0,-2 0 1,-29-50-1,41 79 106,0-2-117,-1 0 0,1 1 0,-1-1 1,0 0-1,-5-3 0,8 7 68,-1-1 0,1 1 0,-1 0-1,0-1 1,1 1 0,-1-1 0,0 1 0,1 0 0,-1 0 0,0-1 0,0 1 0,1 0 0,-1 0 0,0 0 0,0 0-1,1 0 1,-1 0 0,0 0 0,0 0 0,1 0 0,-1 0 0,0 0 0,0 1 0,1-1 0,-1 0 0,0 0 0,1 1-1,-1-1 1,0 0 0,1 1 0,-1-1 0,0 1 0,1-1 0,-1 1 0,1-1 0,-1 1 0,1-1 0,-1 2 0,-3 3-6,1 1-1,0-1 1,0 1 0,0 0 0,1 0 0,0 0 0,0 1 0,0-1 0,1 0 0,-1 7 0,1-6 27,-7 47-7,-3 101 1,17 58 493,-3-183-403,1-1 0,1 1 0,2-1 0,0 0 0,18 42 1,-14-48 38,0 0 1,1-1 0,1 0 0,1-1 0,1-1 0,32 34 0,-41-48-113,0-1 0,0 1 0,0-1 0,1-1 0,0 0 0,12 6 0,-15-8-553,-1-1 1,1 1-1,0-1 0,0-1 1,0 1-1,5 0 1,-6-1-489,0 0 1,0 0 0,0-1-1,0 1 1,0-1-1,0 1 1,0-1 0,-1 0-1,5-2 1,6-5-5291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40.2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36 108 12224,'-35'5'5535,"57"-1"-4831,4-4 1824,11 0-1536,26-4 1088,8 4-1216,42-8-256,-1 3-384,19-7-224,-15 1-32,5-9 96,-16 3-32,3-6-2688,-15 6 1440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5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530 232 2720,'-9'-8'12011,"12"4"-10487,-3 4-1457,1-1 0,-1 0-1,0 0 1,0 1 0,1-1-1,-1 0 1,0 0-1,0 0 1,0 1 0,0-1-1,0 0 1,0 0-1,0 1 1,-1-1 0,1 0-1,0 0 1,0 1-1,0-1 1,-1 0 0,1 0-1,-1 0 1,-9-16 518,9 15-406,-12-17 379,-1 0 1,0 1 0,-1 1 0,-1 0-1,-25-19 1,32 29-480,0 1 0,0 0 0,0 0 0,-1 1 0,0 0 0,0 1 0,-1 0 0,1 1 0,-1 0 0,1 0 0,-1 1 0,0 1 0,-15-1 0,21 2-81,0-1 0,0 1 0,0 1 0,0-1 0,0 1 0,0 0 0,0 0 0,0 0 0,0 1 0,0-1 0,0 1 0,1 1 0,-1-1 0,1 1 0,-6 3 0,1 0-2,1 1 0,0 0 0,0 0 0,0 1 0,1 0 0,0 0 0,1 0 0,0 1 0,0 0 0,1 0 0,0 1 0,0 0 0,1-1 0,0 2 0,-2 12 0,0 5-138,3-18 122,1 0 0,0 0-1,0 0 1,1 0 0,1 0 0,0 0 0,2 19-1,-2-17 61,0-11-30,0 0 0,0 0 0,0 0 1,0 0-1,0 0 0,0 0 0,0 0 1,0 0-1,1 0 0,-1 0 0,0 1 1,1-1-1,-1 0 0,0 0 1,1 0-1,0-1 0,0 3 0,7 6 138,6 7-158,0-1 0,2 0-1,22 18 1,7-2-97,-37-26 103,0 0-1,-1 1 0,12 10 1,-12-10 12,0 1 1,1-2 0,8 6-1,39 29-8,-44-33 61,-1 0 0,13 12-1,12 8 126,-33-26-147,0 0 0,0 1-1,0-1 1,0 1 0,-1-1 0,1 1-1,0 0 1,-1-1 0,1 1 0,-1 0-1,0 0 1,1 0 0,-1 0 0,0 0-1,0 1 1,-1-1 0,2 3-1,-2-3 2,0 0 0,0-1-1,0 1 1,0 0-1,-1-1 1,1 1-1,-1-1 1,1 1 0,-1-1-1,1 1 1,-1-1-1,0 1 1,0-1-1,1 0 1,-1 1-1,0-1 1,0 0 0,-1 1-1,1-1 1,0 0-1,0 0 1,-1 0-1,1 0 1,0-1-1,-1 1 1,-1 1 0,-7 3 165,0 0 1,0-1 0,0 0-1,-1-1 1,0 0 0,1-1-1,-22 3 1,-82-4 253,65-2-190,35 0-745,0 0 1,1-2-1,-1 0 1,1 0-1,-22-9 1,13-2-3353,12 3-2339,10 11 5995,0 0-1,0 0 1,0-1 0,0 1-1,0 0 1,0 0-1,0-1 1,0 1-1,0 0 1,0 0 0,0-1-1,0 1 1,0 0-1,1 0 1,-1-1-1,0 1 1,0 0 0,0 0-1,0-1 1,0 1-1,0 0 1,1 0-1,-1 0 1,1-1-690,-1 0 689,0 1 1,0 0 0,1 0-1,-1 0 1,1 0-1,9-2-2208,6 8-989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6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2720,'6'2'16136,"8"-1"-10881,24-4-8123,-24 2 4488,399-51 229,-369 45-1346,-20 2-296,-18 3-155,-1 1 1,1-1-1,11 0 0,-12 1-6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63 4800,'-10'-8'14271,"29"-3"-11140,-1 6-2947,1 0 1,-1 2 0,1 0-1,0 1 1,36 2-1,8-2 325,211-12-162,-158 12-4971,-105 2 2254,-1-1 0,15-2 1,-3-1-4271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8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72 4992,'-1'-2'282,"0"1"-1,1 0 1,-1 0 0,0-1 0,0 1-1,0 0 1,1-1 0,-1 1 0,1-1 0,-1-2-1,1 3 8,-1 0 0,1 1-1,0-1 1,0 0-1,1 0 1,-1 1-1,0-1 1,0 0-1,0 1 1,0-1 0,1 0-1,-1 1 1,0-1-1,1 0 1,-1 1-1,0-1 1,1 1 0,-1-1-1,1 0 1,-1 1-1,1-1 1,-1 1-1,1-1 1,-1 1 0,2-1 1327,7 1 939,-7 1-2414,0 0 0,0 0 1,1 0-1,-1 0 1,-1 0-1,1 1 0,0-1 1,0 1-1,0-1 0,-1 1 1,1-1-1,-1 1 0,3 2 1,17 28 564,-20-30-677,50 76 646,-32-51-269,0 1 0,26 55 1,-41-72-371,-2-7 11,-1 1 0,2 0 0,-1-1 0,4 6 1,-1-3 64,-5-5 453,0-7 182,0-10-599,1 0 0,0-1 0,6-25 0,1-3-87,-6 33-53,-1 0 1,2 0-1,-1 0 1,2 0-1,7-18 1,2 4-20,-9 16-25,0-1 0,1 2-1,0-1 1,1 0 0,0 1-1,0 0 1,0 1 0,1-1 0,13-10-1,-18 16 56,0 1 0,0-1 0,1 0 0,-1 1 0,1 0 0,-1-1 0,1 1 0,-1 0 0,1 0 0,0 1 0,0-1 0,-1 0-1,1 1 1,0 0 0,0 0 0,0 0 0,-1 0 0,1 0 0,0 0 0,0 1 0,-1-1 0,1 1 0,0 0 0,0 0 0,-1 0 0,1 0 0,-1 0 0,4 3 0,43 23 334,-31-18-233,-1 1 1,19 14-1,-34-23-189,16-32-23365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29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22 5056,'-4'-1'277,"0"0"-20,1 0 0,-1 0 0,1 1 0,-1-1 0,0 1 0,1 0 1,-10 0 8710,22-2-4688,6-2-3707,1 1 1,26-3-1,-17 5-377,-11 1-158,-1-1 0,0 2-1,17 2 1,-26-2-40,-1-1 0,1 1 0,-1 0-1,1 1 1,-1-1 0,0 0 0,0 1 0,0 0 0,1 0 0,-2 0 0,1 0 0,0 0 0,0 1-1,-1-1 1,1 1 0,-1-1 0,2 4 0,-3-3 11,0-1 0,-1 0 1,1 0-1,0 1 0,-1-1 0,0 1 0,0-1 1,0 0-1,0 1 0,0-1 0,0 1 0,-1-1 1,1 0-1,-1 1 0,1-1 0,-2 3 0,-1 8 64,1-6-18,1 0 0,-1 0-1,0-1 1,-1 1 0,0 0 0,0-1-1,-5 7 1,-2 2 136,-18 20 1,10-14 1,0-3 32,15-15-212,0 0 0,0 0 0,0 0 0,0 0 1,0 0-1,1 1 0,-4 6 0,5-9-7,1 0-1,0 0 0,0 0 1,0 0-1,0 0 0,0 0 1,0 0-1,0 0 0,0 0 1,0 0-1,0 0 1,0 0-1,1-1 0,-1 1 1,0 0-1,1 0 0,-1 0 1,1 0-1,-1 0 0,1-1 1,-1 1-1,1 0 0,-1 0 1,1-1-1,0 1 1,-1 0-1,1-1 0,0 1 1,0-1-1,0 1 0,0 0 1,5 2 91,-1 0 1,0-1-1,9 4 1,-11-5-57,35 11 271,58 12 0,-82-21-311,16 2-423,-29-5-944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30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314 623 4320,'2'0'293,"-1"-1"-1,1 1 1,-1-1 0,1 1-1,0 0 1,-1-1 0,1 1-1,0 0 1,-1 0 0,1 0-1,0 0 1,-1 1 0,3 0-1,-2-1-33,-1 0-1,0 1 0,1-1 1,-1 0-1,0 0 0,1 0 0,-1 0 1,0 0-1,1 0 0,-1 0 1,1 0-1,-1 0 0,0-1 1,0 1-1,1-1 0,-1 1 0,0-1 1,1 1-1,-1-1 0,0 0 1,0 1-1,0-1 0,0 0 1,0 0-1,0 0 0,2-2 1,-3 3-48,1-1 1,-1 1 0,0 0 0,0-1 0,1 1 0,-1 0 0,0-1 0,0 1 0,1-1 0,-1 1 0,0-1 0,0 1 0,0 0 0,0-1 0,0 1 0,1-1 0,-1 1 0,0-1 0,0 1 0,0-1 0,0 1 0,-1-1 0,1 1-1,0-1 1,0 1 0,0-1 0,0 0 0,-12-4 906,4 3-523,2 0-510,0 1 1,0-1-1,0 2 0,0-1 0,0 1 0,0-1 1,-6 2-1,-44 6 118,41-4-85,-10 1 84,1 2-1,0 1 1,0 0-1,-24 12 1,42-16-202,1 1 0,-1-1 1,1 1-1,0 0 0,0 0 0,0 0 0,0 1 1,1-1-1,0 1 0,0 0 0,0 1 0,0-1 1,1 1-1,-5 10 0,5-8 31,1-1 1,-1 1-1,1-1 0,0 1 1,1 0-1,0-1 0,0 1 0,1 0 1,0 0-1,0 0 0,3 14 1,-1-15-36,0 1 1,0 0-1,0 0 1,1-1 0,1 0-1,-1 1 1,1-1 0,0 0-1,0-1 1,7 8-1,-7-10 38,1 0-1,-1 0 0,0 0 0,1-1 0,0 1 0,0-1 0,0-1 0,0 1 0,1-1 0,-1 0 0,1 0 0,-1 0 0,1-1 0,11 2 0,-3-3 0,0 1 1,0-2-1,0 0 0,-1-1 0,1 0 1,0-1-1,-1 0 0,1-1 1,-1-1-1,0 0 0,0-1 0,-1 0 1,17-11-1,-11 5-69,-1-1-1,0-1 1,0 0 0,-1-1 0,-1-1 0,-1 0-1,25-37 1,-31 39-37,0-1-1,-1-1 1,-1 1-1,0-1 1,-1 0-1,-1-1 0,0 1 1,1-22-1,-2-5-41,-1 1 0,-5-46-1,-16-106-53,12 152 131,-2 1 0,-24-68 1,33 108 10,-1 0 0,1-1 0,-1 1 0,1-1 0,-1 1 0,0 0 0,1 0 0,-1-1 0,0 1 0,0 0 0,0 0 0,0 0 1,0 0-1,0 0 0,0 0 0,0 0 0,-1 1 0,1-1 0,-2-1 0,2 2-1,0 0 0,0 0 0,0 0 0,0 0 0,0 0 0,-1 0 0,1 0 0,0 0 0,0 1 0,0-1 0,0 0 0,0 1 0,0-1 0,0 1-1,0-1 1,0 1 0,0-1 0,0 1 0,-1 1 0,-2 2-15,-1 0 0,1 1 0,0 0-1,0-1 1,1 2 0,-1-1 0,-2 7-1,-9 23 200,1 0 0,-13 59 0,19-64-80,-28 125 268,32-129-199,1 2 0,1-1-1,3 48 1,2-58-114,0 0 0,2 0 0,0 0 0,12 26 0,-11-30 38,-1 0-1,2-1-1,-1 0 1,2-1 0,-1 1 0,1-1-1,1-1 1,0 0 0,1 0-1,16 13 1,-24-22-216,1 1-1,0-1 1,-1 0-1,1 0 0,0 0 1,6 1-1,0 0-960,-7-1-283,6 4-5422,-6-4 6206,-1-1 0,3 1 1,-1 0-404,0 1-126,2 1-3790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31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 4736,'11'-3'12339,"-15"6"-9580,-27 11-1016,23-11-1564,1 0 0,-1 0 0,1 1 1,0 0-1,0 0 0,1 0 0,-1 1 0,-7 8 0,8-7-121,1 1 0,-1 0 1,1 0-1,1 1 1,0-1-1,0 1 1,0 0-1,1 0 0,0 0 1,0 1-1,1-1 1,1 1-1,-2 9 0,2-12-5,1 1-1,0-1 0,1 0 0,-1 0 0,1 0 0,0 0 1,0 0-1,1 0 0,0 0 0,0 0 0,0-1 1,1 1-1,0-1 0,0 1 0,0-1 0,1 0 0,-1 0 1,1 0-1,7 6 0,-7-9-24,-1 0 0,0 0 0,0 0 0,1-1-1,-1 1 1,0-1 0,1 0 0,0 0 0,-1 0 0,1 0 0,0 0 0,-1-1 0,1 0 0,0 0 0,0 0-1,-1 0 1,1-1 0,0 1 0,4-2 0,10-3 12,-1 0-1,29-12 1,-33 11-13,24-9 148,44-26 0,-69 34-72,0-1-1,0 0 0,-1 0 0,-1-1 0,1-1 1,-2 0-1,12-13 0,-19 20-63,-1 1 1,1 0 0,-1-1-1,1 1 1,-1-1 0,0 0-1,0 1 1,0-1 0,0 0-1,-1 0 1,1 1 0,-1-1-1,1 0 1,-1 0 0,0 0-1,-1-3 1,1 4-39,-1 0 0,1 0 1,-1 0-1,0 0 0,0 0 0,0 1 1,0-1-1,0 0 0,0 0 0,0 1 1,-1-1-1,1 1 0,-1-1 0,1 1 1,-1-1-1,1 1 0,-1 0 0,0 0 1,0 0-1,1 0 0,-1 0 0,0 0 1,-2 0-1,-23-7-356,1 2 1,-1 0-1,0 2 0,-1 1 1,-47 1-1,-1 7-2714,28 3-1846,47-8 4720,0 0 0,0 0 0,1 0 0,-1 0 0,0 1 0,1-1 0,-1 0 0,0 0 0,1 0 0,-1 1 0,0-1 0,1 0 0,-1 1 0,1-1 0,-1 1 0,0-1 0,1 0 0,-1 1 0,1-1 0,-1 1 0,1 0 0,0-1 0,-1 1 0,1-1 0,-1 1 0,1 0 0,0-1 1,0 1-1,-1 0 0,1-1 0,0 1 0,0 0 0,0-1 0,0 1 0,0 0 0,0 0 0,0-1 0,0 1 0,0 0 0,0 0 0,1 1-387,-1 0 0,1-1 0,0 1 0,0-1 0,0 1 0,0-1 0,1 1 0,0 0 0,-2-2 556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18.4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165 526 2144,'-4'0'10069,"5"0"-9958,-1 0 0,0-1 0,0 1 0,0 0 1,1 0-1,-1 0 0,0 0 0,0-1 0,0 1 0,1 0 0,-1 0 0,0 0 0,0-1 0,0 1 1,0 0-1,0 0 0,0-1 0,0 1 0,1 0 0,-1 0 0,0-1 0,0 1 0,0 0 1,0 0-1,0-1 0,0 1 0,0 0 0,0 0 0,0-1 0,0 1 0,0 0 0,-1 0 1,1-1-1,0 1 0,0 0 0,0 0 0,0-1 0,0 1 0,-1 0 0,1-1-26,0 1 0,0-1 0,0 1 0,0-1 0,0 1 0,-1-1 0,1 1 0,0-1 0,0 1 0,-1 0 0,1-1 0,0 1 0,-1-1 0,1 1 0,0 0 0,-1-1 0,1 1 0,-1 0 0,1-1 0,0 1 0,-2 0 0,-28 3 1179,21-3-1175,0 1-1,1 1 0,-1-1 0,1 1 1,0 1-1,0-1 0,0 2 0,0-1 1,0 1-1,-14 9 0,20-12-64,1 0 0,-1 0 0,1 0 0,0 1 0,-1-1 0,1 0 0,0 1 0,0-1 0,0 0 0,0 1 0,0 0 0,0-1 0,0 1 0,0 0 0,1-1 0,-1 1 0,0 0 0,1 0 0,0-1 0,-1 1 0,1 0 0,0 0 0,0 2 0,1 1 1,0 0 0,0-1 0,0 1 0,1 0-1,0-1 1,0 0 0,0 1 0,3 3 0,0 1 89,1 0 1,0 0-1,0-1 0,1 0 0,0 0 1,12 10-1,-17-17-70,0 1 0,-1 0 1,1-1-1,0 0 0,1 0 0,-1 1 0,0-1 1,0 0-1,0-1 0,1 1 0,-1 0 0,0-1 0,1 1 1,-1-1-1,1 0 0,-1 0 0,0 0 0,1 0 1,-1 0-1,1 0 0,-1-1 0,0 1 0,1-1 1,-1 0-1,0 1 0,0-1 0,1 0 0,-1 0 0,0-1 1,0 1-1,0 0 0,0-1 0,0 1 0,1-3 1,5-3 4,0 0 1,-1 0 0,0-1 0,-1 0-1,0 0 1,0-1 0,-1 0 0,0 0 0,0 0-1,-1 0 1,3-11 0,2-17 11,-3-1 0,0 1-1,-3-1 1,-1-54 0,-15-180-125,7 242-62,4 27 81,1 0-1,1 0 1,-1 1-1,0-1 1,1 0-1,-1 0 1,1 0-1,0 0 1,0 0-1,0 0 0,1-5 1,-1 5-712,-2 6 401,-3 5 221,-6 50 210,3-1 0,-2 86 0,6-77 111,4 23 41,1-40-44,0-13 167,7 40-1,5-18 35,-10-43-302,-1-5-74,0 0 0,0 13 1,3-3-62,-3-18-1014,0-13-2048,-2 1-848,0-2 1244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3:19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0 4160,'-7'7'8752,"5"-6"-8426,1 0 0,-1 0 0,0 0 0,0 0 1,0 0-1,0 0 0,1-1 0,-1 1 1,0 0-1,0-1 0,-3 1 0,-3-1 452,0 1 1,-14 3-1,14-2-414,-1 0 1,1-1-1,-9 0 0,9 0-170,-1 0 1,2 1-1,-1-1 0,0 2 0,0-1 1,-8 5-1,11-5-96,-1 0-1,1 1 1,0 0 0,0 0-1,-8 7 1,12-9-89,0 0 0,0 1 0,0-1 0,0 0 0,0 1 0,0 0 0,0-1 0,0 1 1,1-1-1,-1 1 0,1 0 0,-1-1 0,1 1 0,-1 0 0,1 0 0,0-1 0,0 1 0,0 0 0,0 0 0,0 0 0,1-1 1,0 4-1,2 6 67,0 0 0,1 0 0,0 0 0,1-1 0,0 0 0,1 0 0,0 0 1,13 15-1,-13-18 34,0 1 0,1-2 1,0 1-1,0-1 0,1 0 1,0-1-1,0 1 0,0-2 1,0 1-1,17 6 0,-21-10-67,1 0 0,-1 0 0,0 0 0,1 0 0,-1-1 0,0 0-1,1 0 1,-1 0 0,1 0 0,-1-1 0,0 0 0,0 1 0,1-2 0,7-2-1,-5 1-1,-1-1 0,1 0 0,-1-1 0,0 1 0,0-1 0,0 0 0,8-10 0,-10 11 2,0 0 0,0 0 0,-1 0 0,0 0 0,0-1 0,0 0 0,0 1 0,-1-1 0,0 0 0,0 0 0,0 0 0,0 0 0,-1-1 0,1-8 0,-2 10-6,-1 0 0,1 0 1,-1 0-1,0 0 0,-1 1 0,1-1 0,-1 0 0,1 1 0,-1-1 0,0 1 1,-3-4-1,-5-10 125,4 10-116,0 0 1,-1 0-1,0 1 0,0 0 0,-12-7 1,14 10-118,0 0 0,0 1 0,0 0 0,-1 0 1,1 1-1,-1-1 0,1 1 0,-7-1 1,-41-1-2893,38 6 1469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38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390 583 2720,'-5'1'13970,"-16"4"-13903,8-2 605,-156 47 812,108-30-1336,47-15-93,1-1 1,0 2 0,1 0-1,-1 0 1,1 1-1,-15 12 1,24-17-52,-4 7-3,2-3-86,4-5 60,4 1 13,3 1 114,1-1 0,0 1 0,-1-1 0,1-1 0,0 1 0,0-1 0,-1-1 0,10 1 0,1 1-44,92 0-21,-7 0-160,-93-1 97,1 1 0,-1 0 0,1 0 0,-1 1 0,0 0 0,0 1 0,-1 0 0,17 10 0,-23-12 36,0 0 0,0 0 0,0 0 0,0 0 1,0 1-1,-1-1 0,1 0 0,-1 1 0,1 0 0,-1-1 1,0 1-1,0 0 0,0-1 0,-1 1 0,1 3 0,1 5 71,-1 0 0,0 17 0,-1-18 73,0 0 0,-1 0 0,0 0 0,-1-1 0,0 1 0,-1-1 1,0 1-1,-8 16 0,8-20-69,0 0 0,-1 0 0,1-1 0,-1 0 0,-1 0 0,1 0 0,-1 0 0,0-1 0,0 0 0,0 0 0,-1 0 0,1 0 0,-1-1 0,0 0 0,-7 3 0,-5-2-4,-1 0 0,1-1 0,-1 0 0,0-2-1,0 0 1,0-2 0,0 0 0,0 0 0,0-2 0,-25-7 0,-22-8-838,67 16 648,0 1 0,0 0 1,1 0-1,-1 0 0,1 0 0,-1 0 0,1 0 1,-1 0-1,4-1 0,56-19-113,-14 6 268,6-5-155,92-50-1,-116 54 169,72-44 192,-78 46-234,0 0-1,0 2 1,2 1 0,-1 0 0,42-10 0,-59 19-220,-6 2 186,0 0 0,0 0 0,0 0-1,0-1 1,0 1 0,0 0 0,0-1 0,0 1 0,0-1 0,-1 1 0,1-1 0,0 1 0,0-1 0,1 0 0,-2 1 6,0 0 0,0 0 0,1 0 0,-1 1-1,0-1 1,0 0 0,0 0 0,1 0 0,-1 1-1,0-1 1,0 0 0,0 1 0,0-1 0,0 0 0,1 0-1,-1 1 1,0-1 0,0 0 0,0 1 0,0-1-1,0 0 1,0 1 0,0-1 0,0 0 0,0 0 0,0 1-1,0-1 1,0 0 0,0 1 0,-1-1 0,0 18 85,-4 2-77,1 1-1,1 0 0,-1 29 1,3-40 21,2-1 0,-1 1 0,2 0 0,-1-1 0,1 1 0,1-1 0,-1 1 0,2-1 0,6 15 0,-8-22-44,2 7 76,1 0 0,1 0 0,-1-1 0,1 1-1,10 9 1,-14-17-11,-1 1 0,1-1 0,-1 0 0,1 0 1,-1 0-1,1 0 0,0 0 0,-1 0 0,1 0 0,0 0 0,0-1 0,0 1 0,0-1 0,0 1 0,0-1 0,-1 0 0,1 0 0,0 0 0,0 0 1,0 0-1,0 0 0,0-1 0,0 1 0,0-1 0,0 1 0,-1-1 0,1 1 0,0-1 0,0 0 0,-1 0 0,1 0 0,0 0 0,-1 0 0,1-1 1,1-1-1,0 1-5,-1-1-1,1 0 1,-1 0 0,1-1 0,-1 1 0,0 0 0,0-1 0,-1 1 0,1-1 0,-1 0 0,2-5-1,0-7-64,3-21-1,-6 36 30,1-10-19,0 1 0,-1-1 1,0 0-1,-1 0 0,-1 1 1,1-1-1,-2 1 0,1-1 0,-2 1 1,-5-15-1,5 17 3,0 0 1,-1 1-1,1-1 1,-1 1-1,-1 0 0,1 0 1,-1 1-1,-1 0 0,1 0 1,-1 0-1,0 1 1,0 0-1,-12-7 0,5 5-123,10 4 30,0 1 1,0-1-1,-1 1 1,1 0-1,-1 0 1,1 1-1,-1 0 1,-7-2-1,12 3 94,0 0 0,0 0-1,0 0 1,0 0 0,-1 0 0,1 0-1,0 0 1,0 0 0,0 0-1,0 0 1,0 0 0,0 0 0,0 0-1,0 0 1,0 0 0,-1 0-1,1 0 1,0 0 0,0 0-1,0 0 1,0 0 0,0 0 0,0 1-1,0-1 1,0 0 0,0 0-1,0 0 1,0 0 0,0 0 0,0 0-1,0 0 1,-1 0 0,1 0-1,0 0 1,0 0 0,0 1-1,0-1 1,0 0 0,0 0 0,0 0-1,0 0 1,0 0 0,0 0-1,0 0 1,0 0 0,0 0-1,0 1 1,0-1 0,0 0 0,0 0-1,0 0 1,0 0 0,1 0-1,-1 0 1,0 0 0,0 0 0,0 1-1,6 7-373,-3-6 386,-1 0 0,0 0 0,1-1 0,0 1 0,-1 0 0,6 1 0,7 2 123,0-2-1,1 0 1,0-1-1,-1 0 1,23-1-1,79-9 591,-101 6-654,0 0 0,0-1 0,0-1 0,-1-1 0,0 0 0,1-1 0,20-11 0,-28 12 16,0 0 0,0 0 0,0-1 0,-1 0 0,0-1 0,0 1 0,-1-1 0,0-1 1,0 1-1,-1-1 0,1 0 0,-2 0 0,1-1 0,4-13 0,38-159 394,-34 118-421,-2 0-1,5-110 1,-16 158-182,-1 1 1,-1-1-1,-4-21 0,6 36 113,0-1-1,0 1 1,0 0 0,-1-1-1,1 1 1,0-1-1,0 1 1,0 0-1,0-1 1,0 1 0,0-1-1,-1 1 1,1 0-1,0-1 1,0 1-1,-1 0 1,1-1-1,0 1 1,-1 0 0,1-1-1,0 1 1,-1 0-1,1 0 1,0-1-1,-1 1 1,1 0 0,0 0-1,-1 0 1,1 0-1,-1-1 1,1 1-1,0 0 1,-1 0 0,1 0-1,-1 0 1,1 0-1,-1 0 1,1 0-1,0 0 1,-1 0-1,0 1-14,0-1 0,0 1 0,0-1 0,1 1 0,-1-1 0,0 1 0,0-1 0,1 1-1,-1 0 1,1-1 0,-1 1 0,0 0 0,1 0 0,-1-1 0,1 1 0,0 0-1,-1 1 1,-12 29-403,8-19 431,0 0 0,1 0 0,-5 23 0,-18 185 288,14-100-91,8-82-42,2 1 0,1-1 0,3 1-1,9 75 1,-9-109-105,2 15 93,2 0-1,0 0 1,13 32-1,-16-49-84,-1 0 0,1 1 0,0-1 0,0 0 0,1 0 0,-1 0 0,1 0 0,4 3 0,-5-4-16,-1-1 0,1 0 0,-1 0 0,1-1 0,-1 1-1,1 0 1,0-1 0,-1 1 0,1 0 0,0-1 0,-1 0 0,1 1 0,0-1 0,0 0 0,0 0 0,-1 0 0,1 0 0,0-1 0,0 1 0,2-1 0,17-7 122,-2-1 1,1 0-1,-1-2 0,23-16 0,-15 10-85,-12 6-30,-1-1 0,0 0 0,20-23 0,-33 33-38,1 1 0,-1-1 1,0 0-1,1 1 0,-1-1 0,0 0 1,-1 0-1,1 0 0,0 0 1,0 0-1,-1 0 0,1 0 1,-1 0-1,0 0 0,0-1 1,1 1-1,-1 0 0,-1-4 1,0 13-1004,0 0 855,0 1 0,0 0-1,1 14 1,3-1 154,2 0-1,0 0 0,12 32 1,-13-45 51,-1-1 0,1 1 1,1 0-1,-1-1 0,1 0 1,0 0-1,1-1 0,0 1 1,0-1-1,0 0 0,15 9 1,-19-13-33,1-1 0,-1 0 0,1 1 0,-1-1-1,1 0 1,0-1 0,0 1 0,-1 0 0,1-1 0,0 0 0,0 0 0,0 0 0,0 0 0,0 0 0,-1 0 0,1-1 0,0 1 0,0-1 0,0 0 0,-1 0 0,1 0 0,0 0 0,-1 0 0,1-1 0,2-1 0,6-5 32,0 0-1,-1-1 1,0 0-1,10-13 1,-8 9-13,-10 12-39,77-77-124,-54 56 60,34-30 181,-59 52-120,0 0 0,0 0 0,0 0 0,1 0 0,-1 0 0,0 0 1,0 0-1,0 0 0,0 0 0,0 0 0,0-1 0,0 1 0,1 0 0,-1 0 0,0 0 0,0 0 1,0 0-1,0 0 0,0 0 0,0-1 0,0 1 0,0 0 0,0 0 0,0 0 0,0 0 0,0 0 0,0-1 1,0 1-1,0 0 0,0 0 0,0 0 0,0 0 0,0 0 0,0 0 0,0-1 0,0 1 0,0 0 0,0 0 1,0 0-1,0 0 0,0 0 0,0-1 0,0 1 0,0 0 0,-1 0 0,1 0 0,0 0 0,0 0 1,0 0-1,0 0 0,0 0 0,0 0 0,0-1 0,-1 1 0,1 0 0,1 0 0,-4 1-80,-1 1 0,1 0-1,0 0 1,0 0 0,1 0-1,-1 0 1,0 1 0,1-1-1,-1 1 1,-2 4 0,-1-1 73,-1 2-41,0 1 0,1 0 0,0 0 1,0 0-1,1 1 0,1 0 1,-1 0-1,1 0 0,1 1 1,0-1-1,0 1 0,0 12 0,1-9 42,1-1-1,1 1 0,0 0 0,1 0 1,0-1-1,2 1 0,-1-1 0,1 1 0,7 15 1,-10-29 8,15 32 282,-15-31-267,0 0 0,1-1 0,-1 1 0,1 0 0,0 0 0,-1 0 0,1 0 0,0-1 0,-1 1 0,1 0 0,0 0 0,0-1 0,0 1 0,0-1 0,-1 1 0,1-1 0,0 1 0,0-1 0,0 0 0,0 1 0,0-1 0,0 0 0,0 0 0,0 1 0,0-1 0,0 0 0,2 0 0,-1-1 23,0 0-1,0 0 0,0 0 0,-1 0 1,1 0-1,-1 0 0,1-1 0,-1 1 0,1 0 1,-1-1-1,1 1 0,0-3 0,14-21 81,-13 19-104,50-104-188,-30 56 136,-15 38 27,4-9 51,-1 0 1,-1-1-1,7-31 0,-6 7-54,-2-1 1,4-101 0,-13 113 71,-2 1 0,-1-1 0,-2 1 0,-17-62 0,17 82-96,-10-21-1,13 33-92,-1 0-1,0 1 1,0-1-1,-1 1 1,0 0-1,1 0 0,-7-6 1,9 10 101,1 1 0,-1-1 1,1 1-1,-1-1 0,0 1 0,1 0 0,-1-1 1,1 1-1,-1-1 0,0 1 0,1 0 1,-1 0-1,0-1 0,0 1 0,1 0 0,-1 0 1,0 0-1,1 0 0,-1 0 0,0 0 1,0 0-1,1 0 0,-1 0 0,0 0 0,0 0 1,1 1-1,-1-1 0,0 0 0,1 0 1,-1 1-1,0-1 0,1 0 0,-1 1 0,1-1 1,-1 1-1,1-1 0,-1 1 0,0-1 1,1 1-1,0-1 0,-1 1 0,1-1 0,-1 1 1,1 0-1,0-1 0,-1 2 0,-2 3 17,1 0-1,0 0 0,0 0 0,0 0 1,-1 6-1,-5 32 145,-6 83 1,11 44 143,3-163-256,0 31 174,2 0-1,11 60 0,-8-77-113,0-1-1,1 0 1,1 0-1,1-1 1,0 1-1,15 20 1,-17-30-24,1-1 1,1 0-1,0 0 0,0-1 1,0 0-1,1 0 0,0-1 1,1 0-1,0-1 0,0 0 1,0-1-1,0 0 0,1 0 1,0-1-1,0-1 0,22 5 1,-20-6-304,0 0 1,0-1-1,0-1 1,1 0-1,-1-1 1,17-2-1,-18 1-610,-1-1-1,0 0 1,0-1 0,0 0-1,-1-1 1,1 0 0,13-9-1,0 0-1318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7:40.6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15776,'-18'24'7167,"9"-4"-6239,4-20-1280,5 5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38.4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57 10624,'-40'-28'4832,"43"16"-4192,2 4-2048,0 0 640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41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272 607 1728,'0'-12'9589,"-1"11"-9280,0-1-1,0 1 1,0 0-1,0 0 1,0 1-1,0-1 1,0 0-1,-1 0 1,1 0 0,0 1-1,0-1 1,-1 1-1,-1-1 1,-2 0-82,0 0 1,0 1-1,0 0 1,0 0 0,0 0-1,0 0 1,-6 2-1,-34 9 523,42-10-664,-9 2 36,0 1 0,0 1 0,0 0 0,-20 12 0,27-14-93,0 1 0,0-1 1,0 1-1,1 0 1,0 1-1,0-1 0,0 1 1,0 0-1,1-1 1,0 1-1,0 1 0,-4 8 1,2-1-43,1 1 1,0 0-1,0 0 1,2 1-1,-2 27 1,4-33 29,0 1 0,1-1 0,0 0 0,0 0 0,1 0 0,1-1 0,-1 1 0,2 0 0,-1-1 0,8 14 0,-7-15 56,1 0 0,-1-1 0,1 1 0,0-1 0,12 10 0,-15-13-46,1-1 1,0 0-1,0 0 0,0 0 0,0-1 1,1 1-1,-1-1 0,0 0 0,1 1 0,-1-2 1,1 1-1,-1 0 0,1-1 0,-1 1 1,1-1-1,3 0 0,0-1 38,0 0 0,0 0 0,0-1 0,0 1-1,0-1 1,0-1 0,-1 0 0,1 0 0,-1 0 0,0 0 0,6-5 0,-4 2 28,0-1 1,-1 0-1,0 0 1,0-1-1,-1 0 1,11-16-1,-1-5 129,-2-1 0,-1-1 0,15-52 0,-21 61-148,-3 6-291,0-1 1,-1 1-1,-1-1 1,0-26-1,-1 52 238,0 0-1,1 0 1,0 0 0,0-1-1,1 1 1,7 13 0,4 16 271,36 137-212,-49-172-6,0 1-1,1 0 0,-1-1 1,1 0-1,0 1 0,0-1 1,0 0-1,0 0 0,0 0 1,1 0-1,3 2 0,-6-5-54,0 0 0,1 0 0,-1 0 0,0 0 0,1 0 0,-1 0 0,1 0 0,-1 0 0,0 0 0,1-1 0,-1 1 0,0 0 0,1 0 0,-1 0 0,0-1 0,1 1 0,-1 0 0,0-1 0,0 1 0,1 0 0,-1 0 0,0-1-1,0 1 1,1 0 0,-1-1 0,0 1 0,0-1 0,0 1 0,9-16 186,-6 10-74,8-11-1,-1-1 1,0 0 0,11-31-1,-20 47-130,5-12-84,1-1-1,0 1 0,18-25 0,-21 34 42,0 0 0,0 0 0,1 0-1,-1 1 1,1 0 0,0 0-1,1 0 1,-1 0 0,1 1 0,-1 0-1,1 0 1,6-2 0,-10 4 29,-1 1 1,1-1-1,-1 1 0,0-1 0,1 1 1,-1 0-1,1 0 0,-1 0 0,1 0 1,-1 0-1,1 0 0,-1 0 1,0 0-1,1 1 0,-1-1 0,1 0 1,-1 1-1,0-1 0,1 1 0,-1 0 1,0-1-1,1 1 0,-1 0 1,0 0-1,0 0 0,0 0 0,0 0 1,0 0-1,0 0 0,0 0 0,0 0 1,0 1-1,-1-1 0,1 0 1,0 0-1,-1 1 0,1-1 0,-1 1 1,1-1-1,-1 0 0,1 3 0,0 6 19,1 0-1,-1 0 1,-1 0-1,-1 17 1,1-22 5,0-3-8,-15 171 359,11-127 652,7-51-901,1 0 0,-1 1 0,0-2-1,4-7 1,1-3-42,13-20-127,1 0-1,2 2 0,1 1 1,57-58-1,-57 69-8,43-29-1,-41 31-685,-27 20 745,1 0 1,-1 0-1,0 0 1,0 0-1,0 0 0,0 0 1,0 0-1,0 0 1,0 0-1,0 0 1,0 0-1,0 0 0,1 0 1,-1 0-1,0 0 1,0 1-1,0-1 0,0 0 1,0 0-1,0 0 1,0 0-1,0 0 1,0 0-1,0 0 0,0 0 1,0 0-1,0 1 1,0-1-1,0 0 0,0 0 1,0 0-1,0 0 1,0 0-1,0 0 1,0 0-1,0 0 0,0 1 1,0-1-1,0 0 1,0 0-1,0 0 1,0 0-1,0 0 0,0 0 1,0 0-1,0 0 1,0 0-1,0 0 0,-1 1 1,1-1-1,0 0 1,0 0-1,-3 8-32,3-7-10,-4 19 32,0 0 0,2 0 0,-1 36 0,1-5 15,1-34 24,0 0-1,2 0 0,0 0 1,3 20-1,-3-34-15,-1 0-1,1-1 1,0 1 0,0 0 0,0-1-1,0 1 1,1-1 0,-1 1-1,1-1 1,-1 0 0,1 0 0,0 0-1,0 0 1,0 0 0,0 0-1,0 0 1,0 0 0,0-1 0,1 1-1,-1-1 1,1 0 0,-1 1-1,1-1 1,0-1 0,5 3 0,-4-3 8,0 1 1,0-1-1,0 0 0,1 0 1,-1 0-1,0-1 1,0 1-1,1-1 1,-1 0-1,0 0 1,0-1-1,0 1 1,0-1-1,0 0 1,-1 0-1,6-3 1,5-6-88,-1 0 0,0-1 0,-1 0 0,19-25 1,37-63-61,-42 59 187,-16 26-51,-4 7 108,0-1 0,8-17-1,-13 23-82,0 0 0,0 0 0,0 1-1,-1-1 1,1 0 0,-1 0 0,0 0-1,1 0 1,-1 0 0,0 0 0,-1 0 0,1 1-1,-1-1 1,-1-5 0,2 7-51,0 1 1,0-1-1,-1 1 1,1-1-1,0 1 1,0 0-1,-1-1 1,1 1-1,-1-1 1,1 1-1,0 0 1,-1-1-1,1 1 1,-1 0-1,1 0 0,-1-1 1,1 1-1,-1 0 1,1 0-1,-1 0 1,1 0-1,-1-1 1,1 1-1,-1 0 1,1 0-1,-1 0 1,0 0-1,1 0 1,-1 0-1,1 0 1,-1 1-1,1-1 1,-2 0-1,-16 8-683,14-5 636,1 0 0,0 1-1,-1-1 1,1 1 0,1-1 0,-1 1 0,0 0-1,1 0 1,0 0 0,-2 6 0,-2 6-40,-6 23 0,3-6 29,2 0-1,-3 41 1,9-57 117,1 0 1,0 0-1,1 0 0,1 0 1,1 0-1,6 22 1,-9-38-16,0 0 0,0-1 0,1 1 1,-1 0-1,0-1 0,0 1 0,1 0 0,-1-1 1,0 1-1,1 0 0,-1-1 0,1 1 1,-1-1-1,1 1 0,-1-1 0,1 1 0,-1-1 1,1 1-1,0 0 0,0-1 2,-1 0-1,1 0 0,-1 0 1,1 0-1,-1 0 1,0 0-1,1 0 1,-1 0-1,1-1 1,-1 1-1,1 0 1,-1 0-1,0 0 0,1 0 1,-1-1-1,1 1 1,-1 0-1,0 0 1,1-1-1,-1 1 1,0 0-1,1-1 0,-1 1 1,3-4 54,-1 1 0,1-1 1,-1 1-1,0-1 0,0 0 0,1-6 1,6-18 19,6-41 0,2-12-115,4-17-158,-20 84-124,-2 9 16,-2 9-204,2 3 429,0-1 0,0 0 0,0 0 0,1 11 0,-1 8 66,0-5 70,-17 201 417,10-163-28,-27 103 1,33-152-427,-25 72 447,23-73-383,1-1 0,-1 1 0,-1-1 0,1 0 0,-1 0 0,0 0 0,-12 11 1,14-16-67,0 0 1,-1 1 0,1-1 0,-1-1 0,0 1 0,1 0 0,-1-1-1,0 0 1,0 0 0,0 0 0,0 0 0,0-1 0,0 0 0,0 1-1,0-2 1,0 1 0,0 0 0,0-1 0,0 1 0,0-1 0,0 0 0,-6-3-1,0 0-133,0 0-1,1 0 0,-1-2 0,1 1 1,0-1-1,0 0 0,-10-10 1,15 13 51,1 0 0,-1-1 0,1 1 0,0-1 0,0 1 1,1-1-1,-1 0 0,1 0 0,-3-6 0,5 8 5,-1-1-1,0 1 1,1 0-1,0-1 0,0 1 1,0-1-1,0 1 1,0-1-1,0 1 1,0 0-1,1-1 0,-1 1 1,1-1-1,0 1 1,0 0-1,0 0 1,0-1-1,0 1 0,0 0 1,2-2-1,3-3-60,-1 0 0,1 1 0,0-1-1,0 1 1,10-7 0,40-25-240,-26 19 236,81-47-87,-48 31 190,-57 32 5,19-12 80,1-1 1,-2 0-1,29-27 0,41-53 365,-79 78-378,-1 0 0,-1-1 1,-1-1-1,11-21 1,-7 6-83,-2-1 0,-1 0 1,14-66-1,3-115 107,-9-10-208,-21 210-75,-1 13 84,1 0 0,0 0 0,0 0 0,1 0 0,0-6 0,-7 41-415,-6 56 0,6-33 503,-30 142 293,-3 34 180,35-195-369,2-1 1,1 1 0,2-1-1,10 60 1,-9-85-68,0 8 62,2-1-1,8 25 0,-11-38-43,1 1-1,0 0 1,-1 0-1,1-1 1,1 1-1,-1-1 1,0 0-1,1 1 1,0-1-1,0 0 1,-1-1-1,2 1 1,-1 0-1,0-1 1,1 0-1,3 2 1,-5-3-22,0 0 0,0-1 0,0 0 0,0 1 0,0-1 0,0 0-1,0 0 1,1 0 0,-1-1 0,0 1 0,0 0 0,0-1 0,0 1 0,0-1 0,0 0 0,0 0 0,0 0 0,0 0 0,-1 0 0,1 0 0,0 0-1,0 0 1,-1-1 0,3-2 0,5-4 14,-2-1 0,1 1 0,7-12 0,-15 20-32,20-33-175,-1-1 1,-2 0-1,21-58 0,-35 83 187,0 0 1,-1 0-1,0 0 0,-1 0 0,1 0 0,-1-13 1,-2 20-52,1-1 1,0 0 0,0 1 0,-1-1-1,0 0 1,1 1 0,-1-1-1,0 1 1,0-1 0,-1 1 0,1-1-1,0 1 1,-1 0 0,1 0 0,-1-1-1,-3-2 1,4 5 10,-1-1 0,1 1-1,0 0 1,0-1 0,-1 1 0,1 0-1,0 0 1,-1 0 0,1 0 0,0 0 0,-1 0-1,1 0 1,0 1 0,0-1 0,-1 0 0,0 1-1,-2 0 27,1 0-1,0 0 0,0 0 0,0 0 1,-5 4-1,7-3 16,-1 0 0,0 0 0,1 0 0,-1 0 0,1 0 0,0 1 0,0-1 0,-1 1 0,2-1 0,-1 1 0,0-1 0,0 1 0,1-1 0,0 1 0,-1 4 0,1 3 64,0-1 0,0 1 1,2 10-1,2 0 154,0 1 1,13 34-1,-14-45-117,1-1 0,1 0 0,-1 0 0,1 0 0,1-1 0,0 0 0,13 15 0,-17-21-98,0 0 1,0 0 0,0 0-1,0-1 1,1 1 0,-1-1-1,0 1 1,1-1 0,0 0-1,-1 0 1,1 0 0,0 0-1,-1-1 1,1 1 0,0-1-1,0 0 1,0 1 0,-1-1 0,1 0-1,0-1 1,3 1 0,2-3-146,0 1 0,-1-1 0,1 0 1,0-1-1,11-7 0,-9 5-627,0 0 0,-1-1 0,10-9 0,0-1-780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51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403 80 2560,'1'-1'94,"-1"0"0,0 1 1,0-1-1,0 0 0,1 0 0,-1 0 1,0 0-1,1 1 0,-1-1 1,1 0-1,-1 0 0,1 0 0,-1 1 1,1-1-1,-1 0 0,1 1 0,0-1 1,-1 1-1,2-2 0,15-10 14676,-22 13-14668,-1-1 0,1 1 0,0 0 0,0 1 0,-1 0 0,1-1 0,0 2 0,0-1 0,0 0 0,1 1 0,-6 3 0,-3 2 18,-8 6 100,1 1 0,0 0 0,-22 25 0,25-25-92,-4 6 40,1 1 0,1 0-1,-19 30 1,-41 76 218,78-125-381,-5 7 30,-4 7 22,0 0 0,-7 23 0,15-35-13,0 0 1,0 1-1,1-1 0,0 0 1,0 0-1,1 1 0,-1-1 1,1 1-1,0-1 0,1 0 0,-1 1 1,1-1-1,2 6 0,-2-9-31,0 0-1,0 1 0,0-1 0,0 0 1,1 0-1,-1 0 0,1-1 1,-1 1-1,1 0 0,0 0 1,0-1-1,0 1 0,0-1 1,0 0-1,0 0 0,0 0 0,0 0 1,1 0-1,-1 0 0,0 0 1,0-1-1,5 2 0,1-1 96,0 0-1,0-1 1,-1 1-1,1-1 1,14-3-1,-5 1-118,-1-1-1,-1-1 0,1-1 0,0 0 1,-1-1-1,16-9 0,-22 10-30,-1 0 0,0 0 0,-1-1 0,1 0 0,-1-1 0,0 1-1,-1-1 1,1-1 0,-1 1 0,-1-1 0,1 0 0,4-10 0,3-16-11,-1-1-1,14-69 1,4-126 133,-29 223-80,-1-56-80,0 62 62,0-1-1,0 1 1,0 0 0,0-1-1,-1 1 1,1 0 0,0 0-1,-1-1 1,1 1 0,-1 0-1,0 0 1,1 0 0,-1 0-1,0 0 1,-1-2 0,-2 99 264,1 31 222,4-76-305,-2-26-149,2 0-1,8 49 0,-3-37 160,-4-23-104,0 1 0,2 0 1,5 17-1,-8-29-19,1 1 0,-1-1 1,1 1-1,0-1 0,0 0 0,0 0 1,1 0-1,-1 0 0,1 0 0,-1 0 1,1-1-1,0 1 0,0-1 0,0 0 1,1 0-1,-1 0 0,6 2 1,-7-3-39,1 0 0,0 0 1,0-1-1,0 0 1,-1 0-1,1 1 1,0-1-1,0-1 1,0 1-1,-1 0 1,1-1-1,0 0 1,0 1-1,-1-1 0,1 0 1,0 0-1,-1-1 1,1 1-1,-1 0 1,0-1-1,1 0 1,-1 1-1,4-5 1,2-2 52,-1 1 0,0-1 0,0-1 0,10-17 0,-5 4-29,-1 0 0,0-1 0,13-45 0,-17 43-91,1 0 51,-1 0 0,-2 0 0,0-1 0,2-46 0,-7 38-369,4 39 5,-3 5 319,0 0 0,0 0 1,-1 1-1,-1 9 1,0 9 61,1 1-15,2 77 10,0-89-6,0 0 0,1-1 0,1 1 0,6 16 0,-7-26 57,0 0 0,1 0-1,0 0 1,0 0 0,1-1-1,10 13 1,-12-16-25,0-1 0,1 1 0,0-1-1,0 0 1,0 0 0,0-1 0,0 1 0,0-1 0,1 0 0,-1 0 0,1 0 0,0-1 0,8 2 0,1-1 24,0 0 1,0-1 0,1-1 0,-1 0 0,0-1-1,1-1 1,-1 0 0,0-1 0,0-1 0,0 0-1,-1-1 1,23-10 0,-26 9-40,1 0 1,-1-1 0,-1 0-1,1 0 1,-1-1-1,-1 0 1,1 0-1,-2-1 1,1 0-1,-1-1 1,0 0 0,-1 0-1,0 0 1,-1-1-1,8-20 1,-4 4-57,-1-1-1,-1 0 1,-1-1 0,4-50-1,-15 58-210,5 21 237,0-1-1,0 1 1,-1-1 0,1 0 0,0 1-1,0-1 1,-1 1 0,1 0 0,0-1-1,-1 1 1,1-1 0,0 1 0,-1-1-1,1 1 1,-1 0 0,1-1 0,-1 1-1,1 0 1,-1-1 0,1 1-1,-1 0 1,1 0 0,-1-1 0,1 1-1,-1 0 1,1 0 0,-1 0 0,0 0-1,1 0 1,-1 0 0,1 0 0,-1 0-1,1 0 1,-1 0 0,0 0 0,1 0-1,-1 0 1,1 1 0,-1-1 0,-3 2-5,1 0 0,0 0 1,1 0-1,-1 0 1,0 0-1,0 1 1,1-1-1,0 1 0,-3 4 1,-19 31-103,20-31 114,-13 23 50,2 1-1,1 0 0,-14 50 1,26-73-34,0 0 0,0 0 0,1 0 0,0 0 0,1 0 0,0 0 0,0 0 1,2 16-1,-1-20 8,0-1 1,1 1 0,-1 0-1,0-1 1,1 0 0,0 1 0,0-1-1,0 0 1,0 0 0,0 0-1,1 0 1,-1 0 0,1 0 0,0-1-1,0 0 1,0 1 0,0-1-1,0 0 1,1 0 0,6 2 0,-3-1 13,0-1 0,1 0 0,-1-1 0,1 1 0,0-1 0,-1-1 0,1 0 0,0 0 0,-1 0 0,1-1 0,13-3 1,6-3 51,49-20 0,-63 22-59,22-9 37,-2-1 0,0-1 1,-1-2-1,-1-1 1,-1-2-1,0-1 1,-2-1-1,-1-2 0,0 0 1,-2-2-1,34-47 1,-54 67-55,15-22-138,32-58 0,-51 86 110,-1-1-1,1 1 0,-1 0 1,1 0-1,-1-1 0,1 1 1,-1 0-1,0-1 0,0 1 1,1 0-1,-1-1 0,0 1 1,0 0-1,-1-1 0,1 1 1,0 0-1,0-1 0,-1 1 1,1 0-1,0 0 0,-2-2 1,2 2 4,0 1 0,-1-1 0,1 1 1,-1-1-1,1 1 0,-1 0 0,1-1 0,-1 1 0,1 0 1,-1-1-1,0 1 0,1 0 0,-1-1 0,1 1 0,-1 0 1,0 0-1,1 0 0,-2 0 0,0 0 2,1 0 0,-1 0 0,0 0 0,0 0 0,1 1-1,-1-1 1,0 1 0,0-1 0,-2 2 0,-7 4 13,0 0-1,1 1 1,-1 1-1,1 0 1,1 0 0,-1 1-1,-11 14 1,-1 3-6,-28 46-1,43-61-6,-18 26 38,3 2-1,-25 54 0,44-85 6,0-1-1,1 1 0,0 0 1,0 0-1,1 1 0,-1 12 1,2-19-4,0 0 0,0 0 1,0 0-1,0-1 0,1 1 1,-1 0-1,0 0 0,1 0 1,0 0-1,-1 0 0,1-1 1,0 1-1,0 0 0,0-1 1,0 1-1,0-1 1,0 1-1,1-1 0,-1 1 1,0-1-1,1 0 0,-1 0 1,1 0-1,0 1 0,-1-2 1,1 1-1,0 0 0,-1 0 1,1 0-1,0-1 0,0 1 1,3 0-1,2-1 9,-1 1 0,1-1-1,-1 0 1,0-1 0,1 1 0,-1-1-1,0-1 1,1 1 0,-1-1-1,0 0 1,0 0 0,9-6 0,-4 2 6,0 0 1,0-1-1,-1-1 1,0 0 0,15-15-1,-4-2-41,-1-2 0,-1 0 0,-1-1 0,25-56 0,-20 41 108,7-14-538,-30 57 422,0 0 0,0 0 0,0 0 0,0-1 0,0 1 0,0 0 0,0 0 0,0 0 0,0 0 0,0 0 0,0 0 0,0 0 0,0 0 0,0-1 0,0 1 0,0 0 0,0 0 0,0 0 0,0 0 0,0 0 0,0 0-1,0 0 1,0 0 0,0-1 0,0 1 0,0 0 0,0 0 0,1 0 0,-1 0 0,0 0 0,0 0 0,0 0 0,0 0 0,0 0 0,0 0 0,0 0 0,0 0 0,0 0 0,0 0 0,1 0 0,-1 0 0,0-1 0,0 1-1,0 0 1,0 0 0,0 0 0,0 0 0,0 0 0,0 0 0,1 0 0,-1 1 0,0-1 0,0 0 0,0 0 0,0 0 0,0 0 0,0 0 0,0 0 0,0 0 0,1 0 0,-1 0 0,0 0 0,2 10-138,-2 22 176,0-30-39,1 31 243,6 59 1,-5-81-205,0 0 1,1 0 0,0 0 0,1 0 0,0-1 0,1 0 0,0 1 0,0-2 0,9 13-1,-9-16-69,0-1 0,1 1-1,0-1 1,0 0-1,1 0 1,-1-1-1,1 0 1,0 0 0,0-1-1,1 0 1,-1 0-1,0 0 1,16 2-1,2 0-1471,0-2-1,0-1 0,25-1 0,-35-1-128,0-1 0,-1-1 0,1 0 0,-1-1 0,25-9 0,13-5-2734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55.1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1130 3232,'-8'0'8357,"34"11"-1811,-21-9-6015,0 0-338,0 0 0,0-1 0,0 0 0,0 0 0,0 0 0,0-1 0,0 1 0,0-1 0,0 0 0,0-1 0,0 1 0,0-1 0,0 0 0,0 0 0,-1-1 0,1 0 0,7-3 0,-3 1-90,-1 0 1,-1-1-1,1 0 0,0 0 0,-1-1 1,0 0-1,-1 0 0,1-1 0,5-8 1,2-5-55,-2-2 0,0 0 1,-1 0-1,-1-1 0,-1 0 1,-1 0-1,8-47 0,-14 63-49,-1 1 0,-1-1 0,1 0 1,-1 0-1,-1 0 0,1 0 0,-1 0 0,0 1 0,-1-1 0,-3-10 0,4 15-26,0 0 1,0-1-1,0 1 1,0 0-1,-1 0 1,1 0-1,-1 0 1,1 0-1,-1 0 1,0 1-1,0-1 1,0 0-1,0 1 1,0-1-1,0 1 1,0 0-1,0 0 1,0 0-1,-1 0 1,1 0-1,0 0 0,-1 1 1,1-1-1,-1 1 1,1-1-1,-1 1 1,1 0-1,-1 0 1,1 0-1,-1 0 1,-2 1-1,0 0 27,1 0 0,0 1 0,0-1 0,0 1 0,0-1-1,1 1 1,-1 1 0,0-1 0,1 0 0,-1 1 0,1 0 0,0-1 0,0 1-1,0 1 1,0-1 0,1 0 0,-1 1 0,-2 4 0,-2 6 85,-1 0 1,2 0-1,-7 22 1,1 2 149,3 1 0,0 0 0,-4 70 0,12-100-184,1 0 1,0 0-1,1 0 0,0 0 0,0-1 1,1 1-1,0 0 0,1-1 1,3 10-1,-4-14-20,0 1 1,1-1-1,-1 0 1,1 0 0,-1-1-1,1 1 1,0 0-1,1-1 1,-1 0-1,1 0 1,-1 0-1,1 0 1,0 0-1,0-1 1,0 0-1,0 0 1,1 0-1,-1 0 1,5 1-1,6 0 72,1 0 0,-1-2 1,1 1-1,20-2 0,65-8 340,-69 4-385,-5 1-31,0-1-1,0-1 1,-1-1-1,36-13 0,-48 13-17,-1 0 0,0 0 0,-1-2 0,1 1 0,-1-2-1,-1 1 1,0-1 0,0-1 0,0 0 0,9-14 0,3-10-19,-1-1 0,19-46 0,-22 44-43,38-85-99,-41 87 157,28-47-1,-13 30-410,-2-1-1,31-80 1,-24 17 518,-18 54-77,-3 7-182,10-87-1,-24 138 58,-1 0 0,0 0 0,0 0 0,0 0 0,0 0 0,-1 1 0,-1-8 0,2 10 56,-1 0 0,1 0 0,0 0 0,-1 0 0,1-1 1,-1 1-1,0 0 0,1 0 0,-1 0 0,0 1 0,0-1 0,1 0 0,-1 0 1,0 0-1,0 0 0,0 1 0,0-1 0,0 0 0,0 1 0,0-1 0,0 1 0,0-1 1,0 1-1,-1 0 0,1-1 0,0 1 0,0 0 0,0 0 0,0 0 0,-1 0 0,1 0 1,-2 0-1,-4 2 2,-1-1 1,0 2 0,1-1 0,-1 1 0,1 0-1,0 0 1,0 1 0,0 0 0,1 1 0,-1-1-1,1 1 1,0 0 0,0 1 0,1-1 0,0 1-1,-5 7 1,-5 7 44,1 1 0,1 0-1,-18 42 1,-74 222 210,90-236 176,4 1-1,-10 81 1,10 104 108,16-134-266,-4-89-178,2 1-1,-1 0 1,2-1-1,-1 0 1,11 21 0,-13-30-31,0 0-1,1-1 1,0 1 0,0-1 0,0 0 0,0 1 0,0-1 0,0 0 0,0 0 0,1-1 0,-1 1 0,1 0 0,0-1 0,-1 1 0,1-1 0,0 0 0,0 0 0,0 0 0,-1 0 0,1-1 0,0 1 0,5-1-1,4 1 35,0-1 0,1-1-1,-1 0 1,14-4-1,-12 3-26,12-2-1,1-2-1,-1-1 0,0-1 1,26-12-1,-38 14-39,-1-2 1,0 0-1,0 0 0,-1-1 1,0-1-1,-1 0 0,0 0 1,-1-1-1,0 0 0,0-1 0,-1-1 1,-1 1-1,0-1 0,8-20 1,-1 2-39,14-45 0,-24 60-67,0 0 0,-2-1 0,0 1 0,2-32 0,-5 43 52,0 1 1,-1-1-1,1 1 1,-1-1-1,0 0 1,0 1 0,-1-1-1,1 1 1,-1 0-1,0 0 1,0-1-1,-5-5 1,6 8 35,0 1 1,0 0 0,-1-1-1,1 1 1,-1 0-1,1-1 1,-1 1-1,0 0 1,1 0-1,-1 0 1,0 1-1,0-1 1,0 0-1,0 1 1,1-1 0,-1 1-1,0 0 1,0-1-1,0 1 1,0 0-1,0 0 1,0 0-1,0 0 1,0 1-1,0-1 1,0 1 0,0-1-1,0 1 1,1-1-1,-1 1 1,-2 1-1,-3 2 36,1 0-1,0 0 1,0 0-1,0 1 1,1-1-1,-1 1 1,1 1-1,0-1 1,1 1-1,-1 0 1,1 0-1,0 0 1,1 1-1,-4 7 1,1 2 46,-1 0-1,2 1 1,0 0 0,-4 34 0,7-35-21,1 0 0,1 0 0,0 0 0,1 1 0,1-1 1,0 0-1,1 0 0,8 23 0,-8-32 11,-1 1-1,2-1 1,-1 1 0,1-1-1,0 0 1,0-1 0,1 1-1,0-1 1,0 0 0,1 0-1,-1 0 1,1-1-1,1 0 1,-1 0 0,1 0-1,-1-1 1,1 0 0,1 0-1,8 3 1,-11-6-20,0 1-1,1-1 1,-1 0 0,0-1 0,1 1-1,-1-1 1,0 0 0,1-1-1,-1 1 1,0-1 0,0 0 0,1 0-1,-1 0 1,0-1 0,0 0 0,0 0-1,0 0 1,-1-1 0,1 0-1,-1 1 1,1-2 0,-1 1 0,4-4-1,9-10 44,-1 0-1,-1-1 0,-1 0 0,13-22 0,-11 16-29,16-20-140,2 1-1,2 3 1,51-46 0,-82 81 61,1 0 0,0 1 0,-1 0 0,1 0 0,1 1 0,8-4 0,-14 6 26,0 1 1,1-1-1,-1 1 1,1-1 0,-1 1-1,1 0 1,-1-1-1,1 1 1,-1 0-1,1 0 1,-1 0-1,1 0 1,-1 0-1,1 0 1,-1 1-1,1-1 1,-1 1-1,0-1 1,1 1-1,-1-1 1,1 1-1,-1 0 1,0-1-1,0 1 1,1 0 0,-1 0-1,0 0 1,0 0-1,0 0 1,0 0-1,0 0 1,0 1-1,0-1 1,0 0-1,-1 0 1,1 1-1,0 1 1,2 4 6,-1 1 0,-1-1 0,1 0 0,-1 1 0,0-1 1,-1 14-1,-5 49 77,4-61-68,-5 30 160,-2 1 1,-1-1 0,-29 72-1,38-111-160,0 0-1,0 0 0,0 0 1,0 1-1,0-1 0,0 0 0,-1 0 1,1 0-1,0 0 0,0 1 1,0-1-1,0 0 0,0 0 0,0 0 1,0 1-1,0-1 0,0 0 1,0 0-1,0 0 0,0 0 0,0 1 1,0-1-1,0 0 0,0 0 0,0 0 1,0 1-1,0-1 0,0 0 1,1 0-1,-1 0 0,0 0 0,0 1 1,0-1-1,0 0 0,0 0 1,0 0-1,0 0 0,1 0 0,-1 0 1,0 1-1,9-4 184,-5 1-174,0 0 1,-1-1 0,1 1 0,4-6-1,31-39-119,60-97-1,-11 14-108,-77 113 156,-9 13 20,0 0 0,0 1 0,0-1 0,0 1 0,1-1 0,0 1 0,0 0 0,0 0 0,0 0 0,4-3 0,-6 6 25,-1 0-1,1 0 1,-1-1 0,0 1 0,1 0 0,-1 0 0,1 0-1,-1 0 1,1 0 0,-1 0 0,1 0 0,-1 0 0,1 0-1,-1 0 1,0 0 0,1 0 0,-1 0 0,1 0 0,-1 0-1,1 0 1,-1 0 0,1 1 0,-1-1 0,0 0-1,1 0 1,-1 0 0,1 1 0,-1-1 0,0 0 0,1 1-1,-1-1 1,0 0 0,1 1 0,-1-1 0,0 0 0,0 1-1,1-1 1,-1 1 0,0-1 0,0 1 0,0-1 0,1 1-1,-1 2-19,1 0 0,0 1 0,0-1-1,-1 0 1,0 0 0,0 4 0,-2 49 72,-3-1 0,-19 82 1,4-52 93,20-85-129,0 0-1,0 0 0,0 0 0,0 0 0,0 0 0,0 0 0,0 0 0,0 0 0,0 0 0,0 0 0,0 0 0,0 0 0,1 0 0,-1 0 0,0 0 0,0 0 0,0 0 0,0 0 0,0 0 0,0 0 0,0 0 0,0 0 0,0 0 0,0 0 0,0 0 1,0 0-1,0 0 0,0 0 0,1 0 0,-1 0 0,0 0 0,0 0 0,0 0 0,0 0 0,0 0 0,0 0 0,0 0 0,0 0 0,0 0 0,0 0 0,0 0 0,0 0 0,0 0 0,0 0 0,0 0 0,0 0 0,0 0 0,0 0 0,1 0 0,-1 1 0,0-1 1,0 0-1,0 0 0,0 0 0,0 0 0,0 0 0,9-9 138,13-19-201,-9 4-49,-1 0 0,9-27 0,10-23-54,-25 63 162,7-18-60,2 0 0,31-43-1,-44 69 25,0 0 0,1 1 0,-1-1 0,1 0 0,-1 1 0,1 0 0,0 0 0,3-3 0,-6 5 21,1 0 0,-1 0 0,0 0 0,1 0 0,-1 0 0,0 0 0,1 0 0,-1 0 0,0 0 0,0 0 0,1 0 0,-1 0 0,0 0 0,1 0 0,-1 0 0,0 0 0,1 0 0,-1 0 0,0 0 0,0 0 0,1 0 0,-1 0 0,0 1 0,0-1 0,1 0 0,-1 0 0,0 0 0,0 1 0,1-1 0,-1 0 0,0 0 0,0 0 0,0 1 0,1-1 0,-1 1 0,3 9-57,-3-10 68,5 26 71,-2 0-1,-2 1 1,-2 47-1,0-43-69,1 1-1,5 36 0,-2-47 41,-2-11 18,0 0 0,1 0 1,0 0-1,7 16 0,-8-23-29,1 0-1,-1 0 1,1 0 0,0-1 0,0 1 0,1 0 0,-1-1 0,0 1 0,1-1-1,-1 0 1,1 0 0,0 0 0,0 0 0,0 0 0,0-1 0,0 1 0,6 1-1,-2-1 4,0-1-1,0 0 1,0 0-1,-1-1 0,1 1 1,0-2-1,0 1 1,0-1-1,0 0 0,0 0 1,-1-1-1,1 0 1,-1 0-1,1 0 0,10-6 1,-4 1-34,-1-1 0,1 0 0,-1 0 0,0-2 0,-1 1 0,16-19 0,-16 15-2,0-1-1,-1-1 0,-1 0 0,-1 0 0,0-1 1,8-21-1,-7 10-92,-1 1 0,-1-2 0,4-36 0,-10 57 12,-1-1 0,1 0 0,-1 0 0,-1 0-1,1 0 1,-3-8 0,3 14 69,-1 1-1,1-1 1,0 1 0,-1-1-1,1 1 1,-1-1-1,0 1 1,1 0-1,-1-1 1,0 1 0,0 0-1,0 0 1,0-1-1,0 1 1,0 0-1,0 0 1,0 0-1,0 0 1,-1 0 0,1 1-1,0-1 1,-1 0-1,1 0 1,0 1-1,-1-1 1,1 1 0,-1-1-1,1 1 1,-1 0-1,1 0 1,-1 0-1,1-1 1,-1 1 0,1 1-1,-1-1 1,1 0-1,-1 0 1,1 0-1,-1 1 1,-2 0 0,-1 1 5,-1 1 1,1-1-1,0 1 1,0 0 0,0 1-1,0-1 1,1 1-1,-1 0 1,1 0 0,0 0-1,0 0 1,0 1-1,1 0 1,0 0 0,0 0-1,-4 7 1,-4 11 29,2 1 1,-11 35-1,18-51-1,-3 8 46,1 0 0,1 0 0,0 0 0,0 33 0,3-42-32,0 0 0,1 0 0,0-1 0,0 1 0,0 0 0,1-1 0,0 1 0,0-1 0,1 1 0,0-1 1,0 0-1,0 0 0,1 0 0,7 9 0,-8-13-6,0 1 1,0 0-1,1-1 0,-1 1 1,0-1-1,1 0 0,0 0 1,-1 0-1,1-1 1,0 0-1,0 1 0,0-1 1,0 0-1,0-1 0,0 1 1,0-1-1,0 0 1,1 0-1,-1 0 0,0 0 1,0-1-1,6-1 0,-1 0 14,0-1 0,-1 0 0,1 0 0,0-1 0,-1 0 0,0 0-1,0-1 1,14-11 0,-10 5-34,-1 0 0,1-1 0,17-25 0,24-46-11,-24 34-180,-23 38 134,1 1-87,-7 10 133,0 0 1,0 0 0,1 0-1,-1 1 1,0-1 0,0 0-1,1 0 1,-1 0 0,0 1-1,0-1 1,1 0 0,-1 0-1,0 0 1,0 1 0,0-1-1,0 0 1,1 0 0,-1 1-1,0-1 1,0 0 0,0 1-1,0-1 1,0 0 0,0 0-1,0 1 1,0-1 0,0 0-1,0 1 1,0-1 0,0 0-1,0 1 1,0-1 0,0 0-1,0 1 1,1 20-55,0 0-1,-1 0 1,-5 34 0,3-43 94,-15 112 156,16-113-174,1-4 27,-1 0 0,0 0-1,-2 8 1,3-12 189,4-5-159,13-11-225,18-22-121,0-4 164,72-61 1,-101 95 129,0-1 1,1 1 0,0 0-1,0 1 1,1-1 0,13-5-1,-20 10-29,0 0 1,-1-1-1,1 1 0,-1 0 0,1 0 0,0 0 0,-1 0 1,1-1-1,-1 1 0,1 0 0,0 0 0,-1 0 1,1 1-1,0-1 0,-1 0 0,1 0 0,-1 0 0,1 0 1,0 0-1,-1 1 0,1-1 0,-1 0 0,1 1 1,0 0-1,0-1-2,0 1-1,-1 0 1,1 0 0,-1 0 0,1 0-1,-1 0 1,1 0 0,-1 0-1,0 0 1,1 0 0,-1 0 0,0 0-1,0 2 1,1 5-15,-1 0 0,-1 1-1,-1 10 1,1-9 47,0-3 32,0 7-21,0 0 0,0 0 1,2 0-1,1 16 0,-1-27-21,-1 0 0,0-1-1,1 1 1,0 0 0,0-1-1,0 1 1,0-1 0,0 1-1,0-1 1,1 1 0,-1-1-1,1 0 1,-1 0 0,1 0-1,0 0 1,0 0 0,0 0-1,0 0 1,0 0 0,1-1-1,-1 1 1,0-1 0,1 0-1,-1 0 1,1 0 0,-1 0-1,1 0 1,3 0 0,4 1 23,-1-1 0,1 0 1,0-1-1,0 0 0,0-1 1,-1 0-1,1 0 0,0-1 1,-1 0-1,1-1 0,-1 0 1,0 0-1,0-1 0,0-1 1,0 1-1,-1-1 0,0-1 1,0 1-1,13-13 0,-8 4-61,-1-1 0,0 0 0,14-25 0,27-55-124,-48 86 131,134-219 289,-138 227-272,53-77 94,-18 27-205,51-93 0,-67 102-6,16-50-1,-31 71 104,-5 20 11,0 1 0,0 0-1,0 0 1,0 0 0,0 0 0,0-1 0,0 1 0,0 0-1,0 0 1,0 0 0,0 0 0,0-1 0,0 1 0,0 0-1,0 0 1,0 0 0,0 0 0,0-1 0,0 1 0,0 0-1,-1 0 1,1 0 0,0 0 0,0 0 0,0-1 0,0 1-1,0 0 1,0 0 0,-1 0 0,1 0 0,0 0 0,0 0-1,0 0 1,0-1 0,-1 1 0,-9 7-178,-11 17 175,1 0 1,1 0-1,1 2 0,2 1 1,0 0-1,2 0 0,1 2 0,-14 42 1,13-23 126,1 0 0,3 1 0,1 0 1,-2 79-1,10-97 22,1 0-1,8 61 1,-6-81-100,0-1 0,1 0 0,1 0 0,-1 0 1,8 12-1,-8-16-14,0-1-1,1 1 1,0-1 0,0 0 0,1 0 0,-1-1 0,1 1 0,0-1 0,9 6 0,0-2 30,0-1 0,1 0 0,0-1 0,0-1-1,0-1 1,19 4 0,96 9-71,-108-16-459,-1 0-1,40-5 1,-46 2-780,1-1-1,20-7 1,-34 9 905,1 0 1,-1 1-1,0-1 0,0-1 1,0 1-1,0 0 0,0 0 1,-1-1-1,1 1 1,0-1-1,-1 0 0,1 1 1,-1-1-1,1 0 0,-1 0 1,0 0-1,0 0 1,0 0-1,0 0 0,0 0 1,0 0-1,0-1 0,-1 1 1,1 0-1,-1-3 1,1-16-2215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4:55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52 12480,'-18'-15'5631,"44"11"-4895,-2 0 1216,7 8-1216,27-8 1888,6-1-1472,44-3 128,0 8-736,13-7-288,-13 7-160,-5-8-512,-17 8 224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1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9 443 5408,'-8'0'11525,"11"0"-11291,1-1 1,-1 1-1,1-1 1,-1 0-1,1 0 1,-1 0-1,1-1 0,-1 1 1,0-1-1,0 0 1,0 0-1,0 0 1,0 0-1,0 0 1,0-1-1,-1 1 1,1-1-1,3-4 1,4-8-316,0 1 1,13-27-1,-8 13 684,70-131-155,-59 108-374,-19 40 33,-6 10-51,-1 0-1,1 0 1,0 0 0,-1 0 0,1 0 0,-1 0 0,1 0-1,-1 0 1,0 0 0,1 0 0,-1 0 0,0 0 0,0 0-1,0-3 1,0 4 302,0 2-360,-1 0 0,1 0 0,-1 0 0,1 0 1,0 0-1,-1 0 0,1 3 0,-1 8-5,-15 107-286,14-64 292,7 61 1,-4-95-4,0-18 2,-1 1 1,0 0 0,1 0 0,0-1-1,0 1 1,1-1 0,-1 1 0,1-1 0,0 1-1,0-1 1,0 0 0,4 5 0,-5-8 12,0-1 0,0 1 0,0-1 0,-1 0 0,1 1 0,0-1 1,0 0-1,0 0 0,0 1 0,-1-1 0,1 0 0,0 0 0,0 0 1,0 0-1,0 0 0,0 0 0,0 0 0,0-1 0,-1 1 0,1 0 1,0 0-1,0-1 0,0 1 0,0 0 0,-1-1 0,1 1 0,0-1 1,0 1-1,-1-1 0,1 1 0,0-2 0,23-20-37,50-77 193,-51 64-24,37-39 1,83-63 85,-107 106-230,-14 13 63,23-24 0,-22 22 194,-14 24-166,-7-3-78,-1 1 0,1 0-1,0 0 1,-1 0 0,1 0 0,-1 0-1,0 0 1,1 0 0,-1 1 0,0-1-1,-1 0 1,2 4 0,7 33-5,-8-37 4,0 11 50,0 0 1,-1 0 0,-1 18-1,0 3-14,-1-16 86,0-1-1,-1 0 1,0-1-1,-2 1 1,-10 27-1,8-25 55,6-14-106,-1-1 0,0 1 1,-1 0-1,1 0 0,-1-1 1,0 1-1,-6 6 1,7-9-52,0 0 0,1 0 1,-1-1-1,0 1 1,-1-1-1,1 0 0,0 0 1,0 1-1,-1-1 0,1-1 1,0 1-1,-1 0 1,1-1-1,-1 1 0,1-1 1,-1 1-1,1-1 0,-1 0 1,-2-1-1,-6 0-8,0-1 1,0 0-1,1-1 0,-20-7 0,-42-23 57,-6-3-45,15 13-620,57 23 8,9 6 406,13 7 143,-14-12-30,15 11 103,0 0 0,1-2 0,0 0 0,31 12-1,81 19 789,-108-36-808,0 0 1,0-2 0,0 0-1,1-2 1,-1 0 0,1-2-1,28-4 1,-24 3 389,45-1-1,-51 4-3613,1 0-3972,-15-1 3715,0-10-4054,-5 7 6457,7-12-2450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1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185 157 11872,'-117'-33'4416,"96"26"-3457,-7-9-255,19 12-928,4-4-32,0 0-1247,5-4 863,10-5-4512,17-6 2848,18-5-2304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3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1056,'-3'-12'21895,"7"16"-22548,15 17 854,-12-12-71,1-1 1,6 11-1,3 7 34,0 2 1,-2 0-1,-1 0 1,-2 1-1,17 55 1,2 11 59,-25-75-282,-4-14 11,-1-1 1,1 1 0,-1 0-1,0 0 1,0 5 0,2 57 355,2-24-442,-5-44 132,0 1 1,0-1 0,0 1-1,-1-1 1,1 1 0,0-1-1,0 1 1,0-1 0,0 1-1,0-1 1,0 1 0,0-1-1,1 1 1,-1-1 0,0 1-1,0-1 1,0 0 0,0 1-1,1-1 1,-1 1 0,0-1-1,0 1 1,1-1 0,-1 0-1,1 1 1,-1 0 1,0-1 1,1 0-1,-1 0 0,0 1 0,0-1 1,1 1-1,-1-1 0,0 0 1,0 1-1,0-1 0,0 0 1,1 1-1,-1-1 0,0 1 1,0-1-1,0 1 0,0-1 0,0 0 1,0 1-1,0-1 0,0 1 1,0-1-1,0 0 0,0 1 1,-1-1-1,1 1 0,0 1 799,2-3-748,-1 0 0,0 0 0,1 1 0,-1-1 0,0 0 0,0 0 0,0 0 0,0 0-1,0-1 1,0 1 0,0 0 0,0 0 0,0-1 0,1-1 0,11-23 322,-1 0 0,9-33 0,-8 23-269,8-13-54,39-67 1,-29 59-134,4-17-67,-34 71 45,1 0 0,-1 0 0,0-1 0,0 1 1,1-7-1,4-10-1401,0 13-255,-6 7 1606,0 0-1,0 0 1,1-1 0,-1 1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39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403 135 1984,'3'-3'11242,"2"-13"-9380,-5 10-1433,1 3-310,-1 1 0,0 0-1,0 0 1,0 0 0,-1 0 0,1-1 0,0 1-1,-1 0 1,0 0 0,1 0 0,-1 0 0,0 0 0,0 0-1,0 0 1,-1-1 0,-6-11 681,7 12-703,0-1-1,0 1 1,-1-1 0,1 1-1,-1 0 1,0 0 0,-3-4-1,-9-8 488,13 13-550,0-1 0,-1 0 0,1 1 0,-1-1-1,1 1 1,-1-1 0,0 1 0,0 0 0,1 0 0,-1 0-1,0 0 1,0 0 0,0 0 0,0 0 0,-4 0 0,-4-1 0,4 1-34,0 0 1,0 1-1,0-1 0,0 1 1,0 1-1,0-1 0,0 1 1,-8 2-1,-111 40 315,113-39-245,0 1-1,0 0 1,1 1 0,-1 0 0,1 0 0,1 2 0,0-1 0,0 1-1,-12 12 1,21-18-52,-1 0-1,0 0 0,1 0 0,0 1 0,-1-1 1,1 1-1,0-1 0,0 1 0,0-1 0,1 1 1,-1-1-1,0 1 0,1 0 0,0-1 1,0 1-1,0 0 0,0-1 0,0 1 0,0 0 1,1-1-1,-1 1 0,1 0 0,0-1 0,0 1 1,0-1-1,0 1 0,0-1 0,3 4 0,3 5 68,1-1-1,1 0 0,-1 0 0,19 14 0,-6-4-49,0 3 95,0 0 1,-2 1-1,-1 1 0,0 1 0,-2 1 1,19 43-1,-16-16 224,-7-15-111,-9-31-142,0 1 0,-1 1 0,0-1-1,-1 0 1,0 0 0,-1 1 0,0-1 0,0 0-1,-2 13 1,1-17-48,-1-1-1,0 1 1,1 0-1,-2-1 0,1 1 1,0-1-1,-1 0 1,0 1-1,0-1 1,0-1-1,0 1 0,-1 0 1,0-1-1,0 0 1,0 1-1,-7 3 1,5-3-135,-1-1 0,0 1 0,0-1 0,0-1 0,0 1 0,0-1 0,0-1 0,-1 1 0,1-1 0,-11 0 0,15-1-647,0 0 1,0 0 0,0 0 0,0-1 0,0 1-1,-3-2 1,-7-6-7091,9 4 5067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0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65 3808,'-2'-8'13599,"10"7"-13423,61-15 3888,60-2-2682,243-4-1,-319 25-1282,-28-1-1820,-1-2-4369,-14-5-2160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2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474 407 4160,'0'0'1333,"8"-1"1894,1-5-550,-8 5-2530,-1 1 0,1-1-1,-1 1 1,1-1 0,-1 1-1,1-1 1,-1 1-1,1-1 1,-1 1 0,1 0-1,0-1 1,-1 1 0,1 0-1,-1-1 1,1 1 0,0 0-1,-1 0 1,1 0 0,0 0-1,0 0 1,-1 0 0,1 0-1,0 0 1,-1 0 0,3 1 1023,-4-6 942,-1 3-2016,1-1 0,-1 1 0,0 0 0,0 0 0,0 0 0,0 0 0,0 0 0,-1 0 0,1 1 0,-1-1 0,1 1 0,-1-1 0,1 1 0,-1 0 0,0 0 0,1 0 1,-1 1-1,-3-1 0,-12-3 272,-27-2 0,36 5-204,-19-1 162,0 0-1,-51 5 0,69-3-287,0 2-1,0-1 1,0 2 0,0-1 0,1 1 0,-1 1 0,1 0-1,-1 0 1,1 1 0,1 0 0,-10 7 0,7-3 18,1 0-1,1 1 1,0 1 0,0 0 0,1 0 0,1 0 0,0 1 0,0 0 0,1 1-1,-7 21 1,4-4 80,1 0 0,2 1-1,-4 48 1,9-67-64,0 0 1,1 0-1,1 0 1,0 0-1,0 0 1,1 0-1,1-1 1,4 15-1,-5-21-21,0 1 0,1-1 0,0 1 0,0-1 0,0 0 0,1 0-1,-1 0 1,1 0 0,1-1 0,-1 0 0,0 0 0,1 0 0,0 0-1,0-1 1,0 1 0,0-1 0,10 3 0,-4-2 0,1 0 0,-1-1-1,1-1 1,-1 0 0,1-1 0,0 0 0,0 0-1,0-2 1,14-1 0,-11 0-13,-1-1 0,1 0 0,-1-1 0,0-1-1,0 0 1,24-13 0,-37 18-41,0-1 0,1 1 0,-1-1-1,0 0 1,0 1 0,0-1 0,0 0 0,0 0-1,0 0 1,0 0 0,0 0 0,0 0 0,0 0-1,-1 0 1,1 0 0,0 0 0,-1 0 0,1 0-1,-1-1 1,1 1 0,-1 0 0,0 0 0,1-1-1,-1 1 1,0 0 0,0-1 0,0 1 0,0 0-1,0-3 1,0 4-7,0-1-1,-1 1 1,1-1 0,0 1-1,0-1 1,-1 1-1,1-1 1,0 1 0,-1 0-1,1-1 1,0 1-1,-1 0 1,1-1 0,0 1-1,-1 0 1,1-1 0,-1 1-1,1 0 1,-1 0-1,1 0 1,-1-1 0,1 1-1,-1 0 1,1 0-1,-1 0 1,0 0 0,-18 1-148,-18 10 106,21-3 51,1 0 0,-1 0 0,1 2 0,1 0 0,-1 1 0,2 0 1,0 1-1,0 0 0,-13 18 0,17-19 6,1 1 0,0 0 1,0 1-1,1 0 0,1 0 0,0 0 0,1 1 0,1 0 0,0 0 1,1 0-1,-3 22 0,4-16 3,1 0 0,1 1 1,1-1-1,5 29 0,-5-42 10,1 0 1,0 0-1,1 0 1,-1-1-1,1 1 0,1-1 1,4 8-1,-6-11 9,1 1-1,0-1 1,0 0-1,0 1 1,0-2-1,1 1 1,-1 0-1,1-1 1,0 1 0,0-1-1,0 0 1,7 3-1,-1-2 12,1-1 0,0 0-1,0 0 1,0-1 0,0-1 0,0 0 0,1 0-1,-1-1 1,0 0 0,0-1 0,-1 0-1,13-5 1,1-1 19,-1-1-1,0-1 1,0 0-1,27-19 1,-2-6 47,-1-1 0,59-61 1,-59 54-88,-11 8-18,-1 0 0,-2-2-1,56-83 1,41-101-365,-103 166 188,-3-1-1,23-73 1,-39 100 151,-2-1 0,-1 1 0,0-1 0,-1-43 0,-4 51-56,-2 0-1,0 1 0,-1-1 1,-1 1-1,-1-1 0,-13-32 1,17 51 32,0-1 1,-1 1 0,0 0 0,1-1-1,-1 1 1,0 0 0,-1 0-1,-4-5 1,6 7 31,0 0 0,0 1 1,0-1-1,-1 0 0,1 1 0,0-1 0,-1 1 0,1-1 0,0 1 0,-1 0 0,1 0 1,0-1-1,-1 1 0,1 0 0,0 0 0,-1 0 0,1 1 0,-1-1 0,1 0 0,0 0 0,-1 1 1,1-1-1,0 1 0,-1-1 0,1 1 0,0-1 0,-2 2 0,-4 3 17,0-1 1,1 1-1,0 0 0,0 1 0,-10 10 1,-26 37-34,34-42 6,-10 13 19,2 1 1,1 1 0,1 0 0,1 1 0,2 0-1,0 1 1,2 0 0,1 1 0,1 0-1,-3 31 1,9-52 31,-24 184 215,21-140-180,4 92 1,2-123-5,0 0 0,2 0 0,10 35 1,-11-48-3,0 0 1,0 0 0,1-1-1,-1 1 1,2-1 0,-1 0 0,1 0-1,0 0 1,1-1 0,-1 0-1,1 0 1,9 7 0,-9-9-16,1-1 0,-1 0 0,1 0 1,0 0-1,0-1 0,0 0 0,0-1 0,0 1 0,0-1 1,1 0-1,-1-1 0,12-1 0,8-1 77,-1-1 1,30-8 0,1-3-128,0-3 1,-2-3 0,76-37-1,-118 51 1,0 0 0,-1 1 0,2 1 0,-1 0 0,0 1 0,1 0 0,0 1-1,0 0 1,-1 1 0,25 2 0,-23 0-13,-5 0-10,0 0 0,16 4 1,-23-4 19,0 0 0,0 0 0,0 0 0,0 1 0,0-1 0,-1 1 0,1 0 0,0 0 0,-1 0 0,1 0 0,3 4 0,-6-6 23,1 1-1,-1-1 1,0 0 0,0 0 0,0 0 0,0 0 0,1 1-1,-1-1 1,0 0 0,0 0 0,0 1 0,0-1-1,0 0 1,0 0 0,0 0 0,1 1 0,-1-1-1,0 0 1,0 0 0,0 1 0,0-1 0,0 0-1,0 0 1,0 1 0,0-1 0,0 0 0,-1 0 0,1 0-1,0 1 1,0-1 0,0 0 0,0 0 0,0 1-1,0-1 1,0 0 0,0 0 0,-1 0 0,1 1-1,-12 3 107,-18-2-102,30-2-11,-19-1 65,0-1 0,0-1 0,-28-7 0,-26-4-245,67 14 173,1 0 0,-1 0-1,0 1 1,0-1 0,0 1 0,0 0-1,1 1 1,-1-1 0,0 1-1,1 1 1,-1-1 0,1 1 0,0 0-1,-9 6 1,8-4 6,0 0 0,0 0-1,1 0 1,-1 1 0,2-1 0,-1 1-1,0 1 1,1-1 0,0 0 0,-5 14 0,6-12 18,1 0 0,1 0 0,-1 0 1,1 0-1,0 0 0,1 0 1,0 1-1,0-1 0,1 0 0,3 15 1,-1-7 132,2 0 1,0-1 0,1 1 0,12 21 0,-16-33-102,0 0 0,0 0 0,1-1 0,-1 1 1,6 4-1,-7-7-30,0 0 1,0 0-1,0 0 1,0 0-1,0 0 1,1 0 0,-1-1-1,0 1 1,0-1-1,1 1 1,-1-1-1,1 1 1,-1-1-1,0 0 1,1 0 0,-1 1-1,1-1 1,-1 0-1,0 0 1,1-1-1,-1 1 1,1 0-1,-1 0 1,2-1-1,1-2 26,0 1 0,0-1-1,-1 1 1,1-1 0,-1 0-1,0 0 1,0-1-1,0 1 1,0-1 0,3-5-1,59-100 305,-27 43-474,-21 36 32,-13 21-40,1 1 0,0-1 1,10-12-1,-15 20 125,0 1 0,1 0-1,-1 0 1,0-1 0,0 1-1,1 0 1,-1 0 0,0-1-1,0 1 1,1 0 0,-1 0 0,0 0-1,0 0 1,1-1 0,-1 1-1,0 0 1,1 0 0,-1 0-1,0 0 1,1 0 0,-1 0-1,0 0 1,1 0 0,-1 0 0,0 0-1,1 0 1,-1 0 0,0 0-1,1 0 1,-1 0 0,0 0-1,1 0 1,-1 1 0,0-1 0,0 0-1,1 0 1,-1 0 0,0 0-1,1 1 1,-1-1 0,0 0-1,0 0 1,1 1 0,-1-1 0,0 0-1,0 0 1,0 1 0,0-1-1,1 0 1,-1 1 0,8 19-206,-7-17 195,7 19 87,1 0-1,1-1 0,0 0 1,2-1-1,1 0 1,0 0-1,1-2 0,1 0 1,1 0-1,29 24 0,-41-39-19,0 0-1,0 0 0,1 0 0,-1 0 0,1-1 0,0 0 0,0 0 0,-1 0 0,1 0 0,0-1 0,1 0 0,6 1 0,-9-2-10,1 0-1,-1 0 0,1 0 0,0-1 1,-1 1-1,1-1 0,-1 0 1,1 0-1,-1 0 0,0-1 0,1 1 1,-1-1-1,0 0 0,0 0 1,0 0-1,0 0 0,-1 0 0,6-6 1,5-8-12,20-31-1,-6 7 65,43-65 29,-49 64-199,-13 25-38,0 0 0,19-26 0,-27 42 105,0-1 0,0 1-1,1-1 1,-1 1-1,0-1 1,1 1 0,-1-1-1,1 1 1,-1 0-1,1-1 1,-1 1 0,1 0-1,-1-1 1,1 1-1,-1 0 1,1 0 0,-1-1-1,1 1 1,0 0-1,-1 0 1,1 0-1,-1 0 1,1 0 0,0 0-1,0 0 1,0 0 5,-1 0-1,1 1 1,-1-1 0,1 1 0,0-1 0,-1 1-1,1-1 1,-1 1 0,1-1 0,-1 1 0,1-1-1,-1 1 1,0 0 0,1-1 0,-1 1-1,0 0 1,1 0 0,1 7-28,0-1-1,0 0 1,0 9-1,-1-10-40,3 28 72,-1 1-1,-4 53 1,0-29 89,1-55-76,0 12 62,0 0 0,-1 0 0,0 0 1,-1 0-1,-7 23 0,9-38-62,0 0-1,-1-1 1,1 1 0,0 0-1,-1 0 1,1 0 0,0-1 0,-1 1-1,1 0 1,-1 0 0,0-1 0,1 1-1,-1 0 1,1-1 0,-1 1-1,0-1 1,0 1 0,1-1 0,-1 1-1,0-1 1,0 0 0,1 1-1,-1-1 1,0 0 0,0 1 0,0-1-1,-2 0 1,2 0-13,0 0 1,0-1-1,0 1 1,0 0-1,0-1 0,0 1 1,0-1-1,0 1 0,0-1 1,0 0-1,0 1 0,0-1 1,0 0-1,0 0 0,0 0 1,1 1-1,-1-1 0,0 0 1,1 0-1,-1 0 0,0-2 1,-7-14-485,-12-33 1,5 10 97,14 39 381,-7-21-348,8 20 322,-1 1 0,1 0 0,0 0 0,-1 0-1,1-1 1,0 1 0,0 0 0,0 0 0,0-1-1,0 1 1,0 0 0,1 0 0,-1-1-1,1-1 1,32 47-384,-21-30 568,-7-8-118,-1-1-1,1 1 1,0-1 0,0 0-1,1-1 1,-1 1 0,1-1-1,0 0 1,0 0-1,1-1 1,12 6 0,-9-7 20,-1 0 0,0-1 1,1 0-1,-1 0 0,1-1 1,-1 0-1,1-1 0,-1 0 1,1 0-1,-1-1 0,0-1 1,0 1-1,15-8 0,7-4 137,-1-1 0,43-31-1,-42 22-110,-1 0 0,45-49-1,-63 61-51,-1 0-1,-1-1 1,0 0-1,-1-1 0,0 0 1,-1 0-1,-1-1 1,0 0-1,8-29 0,14-56 0,29-196-1,-36 96-336,-22 197 304,1-1-42,0 1 0,0-1 0,-1 0 0,1 0 1,-1 0-1,0 1 0,0-1 0,-1 0 0,1 0 0,-1 1 1,0-1-1,-2-6 0,3 10 48,0 0 1,0 0-1,0 0 0,0 0 1,0-1-1,0 1 0,0 0 1,0 0-1,-1 0 0,1 0 1,0 0-1,0-1 1,0 1-1,0 0 0,0 0 1,-1 0-1,1 0 0,0 0 1,0 0-1,0 0 0,0 0 1,-1 0-1,1-1 0,0 1 1,0 0-1,0 0 1,-1 0-1,1 0 0,0 0 1,0 0-1,0 0 0,0 0 1,-1 0-1,1 1 0,-6 4-103,-2 13-74,-5 25 261,1 2-1,-5 50 1,-2 91 436,15-137-365,-2 15-136,-6 128-3,13-168 92,0 0-1,1-1 0,2 1 0,0-1 1,2 0-1,8 24 0,-13-44-97,10 19 248,-11-22-241,1 1 0,-1-1 0,1 1 0,-1 0-1,1-1 1,-1 1 0,1-1 0,-1 1 0,1-1-1,0 0 1,-1 1 0,1-1 0,0 0 0,-1 1-1,1-1 1,0 0 0,-1 0 0,1 1 0,0-1-1,0 0 1,-1 0 0,1 0 0,0 0 0,0 0-1,-1 0 1,1 0 0,0 0 0,0-1 0,-1 1-1,2 0 1,2-2 26,0 0 0,0-1 0,0 1-1,0-1 1,0 0 0,-1 0 0,1 0 0,4-7-1,27-34 58,-20 23-125,60-65-5,-47 57 33,-27 28-11,0 0 0,0 0 0,0 0 0,0-1 0,0 1 0,0 0-1,-1-1 1,1 1 0,0 0 0,0-3 0,-10 32-555,1-7 569,1 1 0,-5 26 0,10-30 48,1 0 0,0 0-1,1 0 1,1 0 0,6 30 0,-7-46-28,0 0-1,1-1 0,-1 1 1,1 0-1,-1 0 0,1-1 1,-1 1-1,1-1 1,0 1-1,0 0 0,0-1 1,0 1-1,0-1 1,1 0-1,-1 1 0,0-1 1,0 0-1,3 2 1,-2-3-5,-1 1 1,1-1-1,0 1 1,0-1 0,0 0-1,-1 0 1,1 0 0,0 0-1,0 0 1,0 0-1,-1 0 1,1-1 0,0 1-1,0-1 1,0 1 0,-1-1-1,1 0 1,0 1-1,1-2 1,120-66 149,-46 23-188,75-30 28,-57 29-220,-84 41 106,22-7 0,-11 5 116,-18 5 190,-4 0-256,-1 2 41,1 0 0,-1 0 1,1 1-1,-1-1 0,0 0 1,1 0-1,-1 0 0,1 1 1,-1-1-1,1 0 0,-1 1 1,1-1-1,-1 1 0,1-1 0,-1 0 1,0 2-1,-9 7 21,1 1-1,0 1 0,1 0 1,0 0-1,1 1 1,0 0-1,0 0 1,2 0-1,-1 1 0,2 0 1,-1 0-1,2 0 1,-4 25-1,5-23 90,0-1 0,2 1 0,0-1 0,2 21-1,-1-29-54,0 0 1,0-1-1,0 1 0,1 0 0,0-1 0,0 1 0,1-1 0,0 0 0,-1 0 0,2 0 0,-1 0 0,1 0 0,6 6 0,-8-9-25,0-1 0,0 1 0,0-1 0,0 0 0,0 0-1,1 0 1,-1 0 0,0 0 0,1 0 0,-1-1 0,1 1-1,-1-1 1,1 0 0,-1 1 0,1-1 0,-1 0 0,1-1-1,-1 1 1,0 0 0,1-1 0,-1 1 0,1-1 0,3-1-1,4-2 56,1-1-1,-1 0 1,15-10-1,-24 15-63,46-30-197,44-27-1092,-33 16-5498,-56 40 6378,-1 0 0,0 0 0,0 0 0,0 0 0,0 0 0,0 0 0,0-1-1,-1 1 1,1 0 0,0 0 0,0-1 0,0-1 0,-1 3 42,0-1-1,0 1 1,0-1 0,0 1-1,0-1 1,0 0-1,0 1 1,0-1-1,0 1 1,0-1-1,0 0 1,0 1-1,0-1 1,0 1-1,-1-1 1,1 1-1,0-1 1,0 1-1,-1-1 1,1 1 0,0-1-1,-1 1 1,1-1-1,-1 1 1,1-1-1,0 1 1,-1 0-1,1-1 1,-1 1-1,0-1 1,-5 0-3621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4064,'-12'2'11897,"12"4"-9791,-1 3-3651,0 0 1716,0 1 0,1-1 0,-1 1 0,2-1 0,-1 1-1,3 10 1,1 23 329,3 580 3169,-5-573-3208,-1 3-633,10 71 1,-11-117-392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25 1728,'-1'0'60,"1"-1"0,0 1-1,0 0 1,-1-1 0,1 1 0,0 0 0,0-1 0,0 1-1,0 0 1,0-1 0,-1 1 0,1 0 0,0-1 0,0 1-1,0 0 1,0-1 0,0 1 0,0-1 0,0 1 0,0 0-1,0-1 1,0 1 0,1 0 0,-1-1 0,0 1 0,0 0-1,0-1 1,0 1 0,0 0 0,1-1 0,11-5 2790,-5 3-2494,-6 2-287,10-2 5263,-10 13-917,-1-3-5234,-2 29 1876,-2 1 0,-13 53 0,4-20-596,-24 184 1088,11-68-693,12-77-476,-3 22 440,14-107-767,2-15-2687,-13-9-4533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5 121 3232,'-2'-4'13986,"2"4"-13913,0 0 1,-1 0 0,1 0 0,0-1 0,0 1 0,0 0 0,0 0-1,0 0 1,0 0 0,-1 0 0,1 0 0,0 0 0,0 0 0,0 0 0,0-1-1,0 1 1,0 0 0,0 0 0,0 0 0,-1 0 0,1 0 0,0 0-1,0-1 1,0 1 0,0 0 0,0 0 0,0 0 0,0 0 0,0 0 0,0-1-1,0 1 1,0 0 0,0 0 0,0 0 0,0-1 0,1-2 145,0 0 0,0 0 1,0 0-1,1 0 0,-1 0 0,1 0 1,0 1-1,0-1 0,3-4 0,5-8 15,-7 10-170,0 0-1,1-1 1,-1 1-1,1 0 1,0 1-1,0-1 1,1 1-1,-1 0 1,6-4-1,-2 2-53,-7 5-14,-1 1 1,1-1-1,0 1 1,-1-1-1,1 1 1,0-1 0,0 1-1,-1-1 1,1 1-1,0 0 1,0 0 0,0-1-1,-1 1 1,1 0-1,0 0 1,0 0 0,0 0-1,0 0 1,1 0-1,-1 0 9,1 0 0,-1 1 0,0-1-1,1 0 1,-1 1 0,1 0 0,-1-1 0,0 1-1,1 0 1,-1-1 0,0 1 0,0 0-1,0 0 1,1 0 0,-1 0 0,0 0 0,0 0-1,0 0 1,-1 1 0,1-1 0,0 0-1,0 1 1,-1-1 0,1 0 0,-1 1 0,1-1-1,-1 1 1,1-1 0,-1 0 0,0 3-1,2 6 44,-1 1-1,0-1 0,0 13 1,-1-21-44,-1 14 5,-1 0 0,0 0 1,0-1-1,-2 1 0,0-1 1,-1 0-1,-12 27 0,11-29 118,-1-1 1,0 1-1,-1-1 0,0 0 0,-18 18 0,21-25-141,5-4 63,-1-1 0,0 1 0,1-1 0,-1 1 1,0 0-1,1-1 0,-1 1 0,0-1 0,0 1 0,0-1 0,1 0 1,-1 1-1,0-1 0,0 0 0,0 0 0,-1 1 0,2-1 159,10-1 384,11-2-395,0 1 0,0 1 0,0 1 0,41 5 0,21 0-3283,-48-2-2744,-33-3 5292,0 1 0,0-1 0,0 1-1,0 0 1,0-1 0,0 1 0,0 0-1,0 0 1,0 0 0,0 1-1,0-1 1,0 0 0,-1 1 0,3 1-1,6 18-4815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89 736,'3'0'15860,"30"3"-14766,230-23 1707,-106 5-2167,92-5 52,410-16 606,-606 36-1189,0 2 1,62 12-1,-106-13-413,-1 0 1,17 0 0,-57 11-19200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2 180 5824,'0'-1'126,"0"0"0,-1 0 0,1 0 0,0 1 1,0-1-1,-1 0 0,1 0 0,0 0 0,0 0 0,0 0 0,0 0 1,0 0-1,0 0 0,0 0 0,1 0 0,4-9 8234,4 24-5373,-4 10-1983,2 32 0,0 3-618,-2-17-57,1 11-76,-5-48-182,0 0 0,1 0 1,0 0-1,-1 0 0,2-1 1,-1 1-1,6 8 0,-7-12 660,0-1-636,0 0 1,0 0-1,0 0 0,0 0 1,0-1-1,0 1 0,0 0 0,0 0 1,0-1-1,0 1 0,0 0 1,0-1-1,1 0 0,-1 1-64,2-4 21,0-1 0,0 1 0,-1 0-1,1-1 1,-1 1 0,0-1 0,3-9 0,-4 11-29,10-33-53,10-59 0,-16 70 148,2-12-6,14-39-1,-18 64-155,2 1 0,-1 0 1,2 0-1,-1 1 0,2-1 0,-1 1 0,14-15 0,-17 22 53,0 0 1,1 0-1,-1 1 0,1-1 0,0 1 0,0 0 1,0 0-1,0 0 0,0 1 0,0-1 1,1 1-1,-1 0 0,0 0 0,1 1 0,-1-1 1,0 1-1,1 0 0,-1 0 0,1 1 0,-1-1 1,0 1-1,8 2 0,3 1 143,0 1 0,-1 0 1,0 1-1,0 1 0,15 9 1,43 35-383,-55-42 204,-16-9-796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5:49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 2720,'-1'6'21780,"6"-7"-23438,14-6 2023,-15 5-322,1 1-1,0-1 0,-1 1 0,1 0 1,0 0-1,7 0 0,10 0-105,-15 0 147,-1 1 0,0 0 0,0 0 1,9 1-1,-14-1-110,0 1 0,0-1 1,0 0-1,0 0 0,1 1 1,-1-1-1,0 0 0,0 1 1,0-1-1,0 1 0,0-1 1,0 1-1,0 0 1,-1-1-1,1 1 0,0 0 1,0 0-1,0 0 0,-1-1 1,2 3-1,-2-2 28,1 0-1,-1 1 1,0-1-1,0 1 1,0-1-1,0 0 1,0 1 0,0-1-1,0 1 1,0-1-1,-1 0 1,1 1-1,0-1 1,-1 0-1,1 1 1,-2 1 0,-4 8 127,-1 1 0,0-2 0,0 1 0,-1-1 0,-15 15 0,-8 11 334,-42 48-287,70-81-178,0 1 0,-1-1 0,1 0-1,-6 3 1,8-5-14,1 2 137,0-2-108,0-1-1,0 0 0,0 0 1,0 0-1,0 0 0,0 0 1,0 1-1,0-1 0,0 0 1,0 0-1,0 0 0,0 0 1,0 1-1,0-1 0,0 0 1,0 0-1,0 0 0,1 0 1,-1 0-1,0 1 0,0-1 1,0 0-1,0 0 0,0 0 1,0 0-1,0 0 0,1 0 1,-1 0-1,0 0 0,0 1 1,0-1-1,0 0 0,0 0 1,1 0-1,-1 0 0,0 0 1,0 0-1,0 0 0,0 0 1,1 0-1,-1 0 0,0 0 1,0 0-1,0 0 1,0 0-1,0 0 0,1 0 1,-1 0-1,0 0 0,0 0 1,0-1-1,11 3 225,0-1-1,1-1 1,14-1 0,-1 0-48,73 1 45,-58 0-3321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2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172 689 992,'13'-3'12677,"-13"2"-12530,-1 0 0,1 0 0,-1-1 1,0 1-1,1 0 0,-1 0 0,0 0 0,0 0 0,0 0 1,1 0-1,-1 0 0,0 0 0,0 0 0,0 0 0,-1 1 1,1-1-1,0 0 0,0 1 0,0-1 0,-1 1 0,-1-1 1,-1-1 10,0 1 0,0-1 0,0 1 0,0 0 0,-8-1 0,6 2-33,0 0 0,1 0 0,-1 0-1,1 1 1,-1-1 0,1 1-1,0 0 1,-1 1 0,1 0 0,0 0-1,0 0 1,-8 4 0,2 1-74,9-6 2,0 0 0,0 1 0,0-1 0,0 1 0,0-1 0,0 1 0,0-1 0,0 1 0,1 0 0,-3 4 0,1-2 11,1-1 8,0 1-1,0-1 1,1 0-1,-1 1 1,1 0 0,0-1-1,0 1 1,0 0-1,0-1 1,0 1-1,1 5 1,0 5 64,1 1 0,0-1 0,1 0 0,1 0-1,4 15 1,-6-24-63,1 0-1,-1-1 0,1 0 1,0 1-1,0-1 0,1 0 0,-1 0 1,1 0-1,0 0 0,0-1 1,0 1-1,1-1 0,-1 1 1,1-1-1,0-1 0,0 1 0,0 0 1,0-1-1,5 3 0,-8-5-55,1 1 1,0-1-1,-1 0 0,1 0 0,0 1 0,-1-1 0,1 0 1,0 0-1,-1 0 0,1-1 0,0 1 0,-1 0 1,1-1-1,0 1 0,-1-1 0,3 0 0,-1-1-14,0 0-1,0 1 0,0-2 1,0 1-1,0 0 1,-1 0-1,4-4 0,2-5-37,0 1-1,-1-1 1,7-14-1,-14 24 38,49-76-123,1-4 163,-43 66-33,0 0 0,0 0 0,8-30 0,-5-5 62,-1-1-1,1-65 1,-7-105 179,-3 144-109,-5-2 168,5 79-325,0 0-1,0-1 0,0 1 1,0 0-1,0 0 0,0 0 1,0-1-1,0 1 0,0 0 1,0 0-1,0 0 0,0-1 1,0 1-1,0 0 0,0 0 1,0-1-1,0 1 0,0 0 1,0 0-1,0 0 0,0-1 1,0 1-1,-1 0 0,1 0 1,0 0-1,0 0 0,0-1 1,0 1-1,0 0 0,-1 0 1,1 0-1,0 0 0,0 0 1,0 0-1,-1 0 0,1-1 1,-7 7-457,-6 12 117,9-8 353,0-1 1,0 1-1,1 0 0,0 0 0,1 0 1,-1 15-1,-1-6-5,-10 71 392,-3 169 0,16-221-163,2 0 0,2-1 0,2 1-1,10 41 1,16 12 116,-13-38 36,-13-40-388,0-1 1,11 22 0,-15-33 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26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311 267 1984,'0'-1'126,"0"0"1,1 1-1,-1-1 1,0 0-1,1 1 1,-1-1-1,0 0 1,1 1-1,-1-1 0,1 1 1,-1-1-1,1 1 1,0-1-1,-1 1 1,1-1-1,-1 1 1,1-1-1,0 1 0,-1 0 1,2-1-1,10-8 1864,-11 8-1934,0-1 257,0 1 1,-1 0 0,1-1-1,0 1 1,-1 0 0,1-1-1,0 1 1,-1-1 0,0 1-1,1-1 1,-1 0 0,0-1-1,3-20 2530,-2 18-2315,-1 0 0,1 0 0,-1 0 0,-1-10 0,-1-1 258,0 1-1,-2-1 1,0 0 0,-1 1 0,-13-30-1,16 42-721,-1-1 0,1 0 0,-1 1-1,1 0 1,-1-1 0,0 1 0,0 0-1,0 1 1,-1-1 0,-6-3 0,9 5-46,-1 0 1,1 1-1,-1-1 0,1 1 1,-1-1-1,0 1 1,1 0-1,-1 0 1,0 0-1,1 0 1,-1 0-1,1 0 1,-1 0-1,0 0 1,1 1-1,-1-1 1,0 1-1,1-1 1,-1 1-1,1-1 1,-1 1-1,1 0 1,0 0-1,-1 0 1,1 0-1,0 0 1,-1 0-1,1 0 1,0 0-1,-1 2 1,-6 6-6,2 0 1,-1 0-1,1 1 1,0 0 0,1 0-1,0 0 1,-4 15-1,-18 79 184,20-70 53,3 5 75,4-31-234,-1 0-1,-2 14 1,3-19-67,0 0 0,0 0 0,0 1 0,0-1 0,0 0 0,1 0 0,-1 1 0,2 2 0,0 2 64,-2-6-73,1-1 1,-1 1-1,1-1 1,0 1-1,-1-1 1,1 1-1,0-1 1,0 0-1,0 1 1,0-1-1,0 0 1,0 0-1,1 0 1,-1 1-1,0-1 1,3 1-1,-2-1 56,0 1 0,0 0 1,0-1-1,0 1 0,0 0 0,-1 0 0,3 3 0,-2-3-71,0 0 0,0 0 0,0 0 0,1 0 0,-1 0 0,0-1 0,1 1 0,-1-1 0,1 0 1,0 0-1,3 1 0,17 9-33,4 4 122,-15-8-23,0-1 1,-1 1-1,14 12 1,-23-17-56,1 0 0,-1 0 0,0 1 0,0 0 0,0-1 0,0 1 0,0 0 0,0 0 1,-1 0-1,1 0 0,-1 0 0,0 0 0,0 0 0,0 1 0,0-1 0,-1 0 0,1 0 0,-1 4 0,0 1 153,0 1 0,0-1 1,-1 0-1,-1 0 0,-2 12 0,3-18-125,0 0 0,0 0 0,0 0 0,0 1 0,0-1 0,0 0 0,0 0 0,-1-1 0,1 1 0,-1 0 0,0 0-1,1-1 1,-1 1 0,0-1 0,0 1 0,0-1 0,0 0 0,0 0 0,0 0 0,0 0 0,0 0 0,-1 0 0,-3 0 0,3 0 51,-1-1 0,0-1-1,0 1 1,1 0 0,-1-1 0,0 0 0,1 0-1,-1 0 1,0 0 0,-5-3 0,-33-20 138,16 7-231,16 10-205,-1 0-1,1 1 1,-1 0-1,-12-5 1,10 6-390,7 3-408,0-1 0,0 1 0,0 0 0,-1 1 0,1-1-1,-1 1 1,1 0 0,-11 1 0,7 4-4992,2 10 3058,6-8 1755,-11 21-3177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1824,'-6'9'8517,"6"-10"-8247,-1 1 0,1 0 0,-1 0 0,1 0 1,0 0-1,-1 0 0,1 1 0,-1-1 0,1 0 0,0 0 0,-1 0 0,1 0 1,-1 0-1,1 0 0,0 1 0,-1-1 0,-1 2 1351,2-2-1351,-1 1 0,1-1-156,0 0-1,0 1 1,1-1 0,-1 0 0,0 0-1,0 1 1,0-1 0,0 0 0,0 0-1,0 1 1,0-1 0,0 0 0,0 0-1,1 1 1,-1-1 0,0 0 0,0 0-1,0 1 1,1-1 0,-1 0 0,0 0-1,0 0 1,0 0 0,1 0 0,-1 1-1,0-1 1,0 0 0,1 0 0,-1 0-1,0 0 1,0 0 0,1 0-1,-1 0 1,0 0 0,1 0 0,9 2 246,-1 0-1,1-1 1,14 0 0,-15-1-245,0 1 1,0 0-1,0 0 0,14 4 1,-11-1-19,1-1-1,1 0 1,-1-1 0,0 0 0,21-1 0,-27 0-47,0-1 0,0 1 0,0 0 0,14 4 1,-10-4 645,-6-2-2006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1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4384,'5'-1'1152,"-1"0"-1,0 0 1,0 1 0,1-1 0,-1 1 0,0 0 0,6 1-1,-4-1-253,29-5 2723,79-1-370,2 0-3110,-71 5-323,29 1-3085,-63 0 808,-1 2 0,16 3-1,-4 1-574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3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985 376 9792,'-36'-23'4448,"23"6"-3872,4 11 1471,9 1-1247,0-7 224,4 1-608,6-6-832,3 9 224,5-4-1504,-1 9 929,-2-2-2593,-2 5 1856</inkml:trace>
  <inkml:trace contextRef="#ctx0" brushRef="#br0" timeOffset="1">50 125 11712,'-50'-25'5311,"60"19"-4607,7-2 1024,6-1-1088,35-11 640,5 9-736,27-6-288,-5 5-160,33 1-192,-10 6 64,8 5-3200,-13 5 1728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6240,'6'4'7954,"9"11"-5359,-9-8-2025,0 0 1,10 16 0,2 9 521,-8-16-564,-1 1 1,13 34-1,4 45 720,-20-78-987,-2-6-135,0-1 1,10 18-1,-14-28-35,0-1-67,0 1 0,0-1 0,0 0 0,0 0 0,0 0 0,0 0 0,0 0 0,0 0 0,0 0 0,0 1 0,0-1 0,0 0 0,0 0 1,0 0-1,0 0 0,0 0 0,0 0 0,0 1 0,0-1 0,0 0 0,0 0 0,0 0 0,0 0 0,0 0 0,0 0 0,1 0 0,-1 0 0,0 1 1,0-1-1,0 0 0,0 0 0,0 0 0,0 0 0,0 0 0,0 0 0,0 0 0,1 0 0,-1 0 0,0 0 0,0 0 0,0 0 0,0 0 0,0 0 1,0 0-1,0 0 0,1 0 0,-1 0 0,0 0 0,0 0 0,0 0 0,0 0 0,0 0 0,0 0 0,1 0 0,-1 0 0,0 0 0,0 0 0,0 0 1,0 0-1,0 0 0,0 0 0,0 0 0,1 0 0,8-10 230,9-15-459,0-17 160,-13 31 17,0-1 1,7-11-1,-1 3-197,-1-1 0,0-1 0,-2 1 0,10-39 0,-15 51-811,-1-1-2765,-1 2-2706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2080,'8'-1'8809,"-1"6"-3604,-4 0-7027,0 11 2216,-1 1 0,0 0 0,-1 20 0,0 3-258,6 72-51,22 550 2960,-28-604-2761,-6 148 621,6-174-755,-1-25-354,1 0 1,-1-1-1,-1 1 1,1 0-1,-2 7 0,2-14 107,0 1 0,0-1 0,0 0 0,0 1-1,0-1 1,0 0 0,0 0 0,0 1 0,-1-1-1,1 0 1,0 0 0,0 1 0,0-1 0,0 0-1,0 0 1,0 1 0,-1-1 0,1 0 0,0 0-1,0 0 1,0 1 0,-1-1 0,1 0 0,0 0-1,0 0 1,0 0 0,-1 0 0,1 1-1,0-1 1,-1 0 0,1 0 0,0 0 0,0 0-1,-1 0 1,1 0 0,0 0 0,0 0 0,-1 0-1,1 0 1,0 0 0,0 0 0,-1 0 0,1 0-1,0 0 1,-1 0 0,1 0 0,0 0 0,0-1-1,-1 1 1,1 0-126,-1-1 0,1 1 0,-1-1 0,1 0 0,-1 1 0,1-1 0,-1 1 0,1-1 0,0 0 0,-1 1 0,1-1-1,0 0 1,-1 1 0,1-1 0,0 0 0,0 0 0,0 1 0,0-3 0,3-15-5174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6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307 146 4480,'-3'-33'1605,"3"25"-521,-1 0-1,0 0 0,0 0 0,-4-14 0,4 19-858,-1 0-1,1 0 0,-1 0 0,0 0 0,1 1 0,-1-1 0,0 1 0,-1-1 1,1 1-1,0 0 0,-1-1 0,1 1 0,-1 1 0,0-1 0,-4-2 1,0 1-83,1 0 0,-1 0 0,0 1 0,0 0 0,0 1 0,0-1 0,0 2 1,0-1-1,0 1 0,0 0 0,0 0 0,0 0 0,0 1 0,0 0 1,-9 3-1,11-2-79,0-1 1,0 1 0,0 1-1,0-1 1,0 1 0,0-1-1,0 1 1,1 1-1,0-1 1,-1 1 0,1-1-1,0 1 1,1 0 0,-1 1-1,1-1 1,0 1 0,0-1-1,0 1 1,1 0-1,-3 6 1,-1 8 21,1-1 0,1 1 0,1 0 0,0 0 0,1 1 0,2-1 0,2 36 0,1-28 38,2 1 0,1-1 1,1 0-1,19 46 0,-16-50-42,-1-3 57,-2-1-1,0 1 0,0 0 1,2 23-1,-8-37-2,-1 1-1,0-1 0,-1 0 1,1 1-1,-1-1 1,-1 0-1,-2 9 1,-18 43 460,16-45-506,-4 10 124,-2 0 1,-24 36-1,36-59-327,-1 1 0,1-1 0,0 1 0,-1-1 0,1 1 0,0-1 1,-1 1-1,1-1 0,-1 1 0,1-1 0,0 0 0,-1 1 0,1-1 0,-1 0 0,1 1 0,-1-1 0,1 0 1,-1 0-1,1 1 0,-1-1 0,0 0 0,1 0 0,-1 0 0,1 0 0,-1 0 0,1 0 0,-1 0 0,-1 0 0,-7-5-5831,6 3 3402,-2-2-411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7712,'0'3'2880,"0"-6"-2240,5-5-192,3 13 2016,2-5-1440,6 3 799,8-3-1087,7 3 224,4 2-576,7-1-192,-2 1-128,-4-2-160,-4-3 64,-6 0-1312,-2 0 736,-3 0-3135,-3 0 2079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11 5216,'1'-11'1850,"2"22"2545,1 1-3689,-1 1 1,0 0-1,-1 1 1,0 14-1,-2 58 229,-1-36-511,-7 175 1172,2-67-601,-3-49-401,1-29-228,2-4-73,-5 166 380,11-241-797,0 1-94,0-1 1,0 1-1,0 0 1,0-1-1,0 1 1,0 0-1,0-1 1,-1 1-1,1-1 0,-1 1 1,1 0-1,-1-1 1,1 1-1,-1-1 1,0 1-1,0-1 1,0 0-1,0 1 1,-1 1-1,-2-2-2155,3-7-2496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3808,'0'-13'14634,"8"12"-13663,11-4-427,9-1-304,-26 5-227,78-2 271,-72 3-302,0 0 1,-1 1-1,1 0 0,0 1 1,-1-1-1,1 1 1,-1 1-1,10 4 0,-16-6 13,1 0 0,-1 0-1,1 0 1,-1 0 0,0 0 0,1 1-1,-1-1 1,0 0 0,0 1-1,0-1 1,0 1 0,-1 0-1,1-1 1,0 1 0,0 0 0,-1-1-1,1 1 1,-1 0 0,0-1-1,0 1 1,1 0 0,-1 0-1,0 0 1,0-1 0,-1 1 0,1 0-1,0 0 1,0-1 0,-1 1-1,1 0 1,-2 1 0,0 3 3,0-1 1,0 1 0,0-1 0,-1 0-1,0 0 1,0 0 0,-1 0-1,-3 5 1,-3-1 94,0-1 1,0 0-1,-1 0 0,-19 10 0,17-11 127,0 1 0,-16 14-1,28-22-157,0 1 0,0 0-1,0 0 1,0-1 0,0 1-1,0 0 1,0 0 0,0 0-1,1 0 1,-1 0 0,0 0-1,1 0 1,-2 2 0,3-2 5,1-1 0,-1 1-1,0-1 1,1 1 0,-1-1 0,0 0 0,1 1 0,-1-1 0,1 0 0,-1 0-1,1 0 1,-1 0 0,0 0 0,2-1 0,224 1-494,-223 0 173,23 2-2281,-26-2 2239,0 0 0,0 0 0,0 0 0,0 0 0,0 0 0,-1 0 1,1 1-1,0-1 0,0 0 0,0 1 0,0-1 0,0 1 0,-1-1 1,1 1-1,0-1 0,0 1 0,-1-1 0,1 1 0,0 0 0,-1 0 1,1-1-1,0 2 0,0 6-2269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3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206 457 4384,'-5'1'6590,"-7"3"2849,2-3-9271,-16 4 1170,21-4-1277,0-1 0,0 1-1,0 0 1,0 1 0,1-1 0,-1 1-1,0 0 1,-4 2 0,-34 23 528,36-23-537,0 1-1,1 1 1,0-1-1,0 1 1,1 0-1,-6 7 1,9-10-32,1-1 1,-1 1-1,1-1 1,-1 1-1,1 0 0,0-1 1,0 1-1,1 0 1,-1 0-1,0 0 1,1-1-1,0 1 0,0 0 1,0 0-1,0 0 1,0 0-1,0 0 0,1 0 1,-1 0-1,2 4 1,1 0 30,0-1 0,1 1 0,-1-1 1,1 1-1,1-1 0,-1 0 1,1-1-1,0 1 0,0-1 0,1 0 1,-1 0-1,9 5 0,-10-7-76,1 0 0,0-1 0,0 1 0,0-1 0,0 0 0,0 0 0,1 0-1,-1-1 1,0 0 0,1 0 0,-1 0 0,1-1 0,0 0 0,-1 0 0,1 0 0,10-2 0,-9 0-96,0 0 0,1-1 0,-1 0 0,0 0 0,0 0 0,-1-1 1,1 0-1,-1-1 0,1 1 0,8-10 0,-7 6-2,-2 0-1,1 0 1,-1-1-1,-1 1 1,0-1-1,0-1 1,4-10 0,1-9-3,-2-1 1,0 0-1,-3 0 1,4-44 0,0-198 972,-9 263-809,-4-92 181,5 101-231,-1-1 0,0 0-1,0 0 1,0 1 0,0-1 0,0 0 0,0 1 0,0-1 0,0 0 0,-1 1 0,1-1 0,0 0 0,0 0 0,-1 1 0,1-1 0,0 1 0,-1-1 0,1 0 0,0 1-1,-1-1 1,1 1 0,-2-2 0,2 2 1,-1 0-1,0 0 0,1 0 0,-1 0 0,1 0 1,-1 0-1,0 0 0,1 0 0,-1 0 1,1 1-1,-1-1 0,1 0 0,-1 0 1,1 0-1,-1 1 0,1-1 0,-1 0 0,1 1 1,-1-1-1,1 0 0,-1 1 0,-3 2-12,1 1-1,0-1 0,0 0 1,0 1-1,1 0 0,-4 6 0,-5 17 150,2 0 0,0 1 0,-6 45-1,6-29 12,-8 26 150,7-38-14,3 1 1,1 0-1,-4 59 1,10-84-223,1-1 0,0 1 0,0-1 0,1 1-1,0-1 1,4 12 0,-4-14-89,1 0-1,-1 0 0,1 0 0,-1-1 1,1 1-1,1-1 0,-1 0 0,1 0 1,7 7-1,-9-9-285,1-1 0,0 1 0,0 0 1,0-1-1,0 0 0,6 2 0,-2-1-1643,1-1 0,-1 0 0,12-1 1,4 1-2645,-5 2-193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6:4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13 3328,'-3'-12'18312,"-3"15"-20582,3-1 2425,-1 1 1,1 0-1,0 0 1,0 0-1,0 0 0,0 0 1,0 0-1,1 1 0,-1-1 1,1 1-1,0 0 1,0 0-1,0 0 0,-1 7 1,-1 0 166,3-10-283,0 1 0,0 0 0,1 0-1,-1 0 1,1 0 0,-1 0 0,1 0 0,0 4 0,-1 1 27,1-4-42,0-1 1,0 1-1,0-1 1,0 1-1,1 0 1,-1-1-1,0 1 1,1-1 0,0 1-1,2 3 1,5 10 152,-7-13-120,0 0 0,1 0-1,-1 0 1,1 0-1,0-1 1,0 1-1,0 0 1,0-1-1,1 0 1,3 4 0,0-2-4,1 1 0,0-1 0,-1-1 0,1 1 0,1-1 0,-1 0 0,0-1 0,1 0 0,0 0 0,-1-1 0,1 1 0,13-1 0,-9-1-55,-1-1-1,1 0 1,-1-1-1,0 0 1,1-1-1,-1 0 0,-1 0 1,13-7-1,-21 9 14,8-3 30,0 0-1,-1-1 0,0-1 0,15-11 0,-22 16-26,-1 0 0,1-1 0,-1 1 0,0 0 1,0 0-1,0-1 0,1 1 0,-1-1 0,0 1 0,-1-1 0,1 1 0,0-1 0,0 0 0,-1 1 0,1-1 0,-1 0 0,1 0 0,-1 1 1,0-1-1,0 0 0,0 0 0,0 0 0,0 1 0,0-1 0,0 0 0,-1 0 0,1 1 0,-1-1 0,1 0 0,-1 1 0,1-1 1,-1 0-1,0 1 0,0-1 0,0 1 0,0-1 0,-2-1 0,1 0-20,-1 1 0,0-1 0,1 1 0,-1 0 0,0 0 0,0 0 0,0 0 0,-6-2 0,-29-9 29,22 8 35,-6-1-112,0 2 0,-1 1 0,1 0 1,-1 2-1,-31 1 0,32 0-162,19 0 70,0 1 0,0-1 0,0 1 0,1-1 1,-1 1-1,0 0 0,-5 2 0,-4 7-2876,12-10 2600,-1 1 1,1-1 0,0 1 0,-1 0 0,1-1 0,0 1-1,-1 0 1,1 0 0,0-1 0,0 1 0,0 0 0,0 0 0,0-1-1,0 1 1,0 0 0,0 1 0,7 14-3680,5 3-1019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28.84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143 54 3808,'2'1'5872,"3"0"-5427,0 0 0,0 0 0,1 0 0,-1 0 0,0-1 0,1 0 0,9-1 0,40-10 429,-39 7-648,31-3-1,6 3-115,114-3 36,-63 7-27,191-3-35,-112 2-152,52-3-40,40-8 358,-185 7-266,-59 5 704,-37 13-554,5-10-125,-1-1 0,0 0 1,0 0-1,0 0 0,0 0 1,-1 0-1,-4 3 0,8-4-6,0 1 0,0-1-1,-1 0 1,1 1 0,0-1-1,-1 0 1,1 1 0,-1-1 0,1 1-1,-1 1 1,2 3-27,7 13-12,-3-9 191,0 1 1,-1 0 0,4 15-1,0 34-272,-8-43 201,0 0 0,-2 1 0,0-1 0,0 1 0,-2-1 0,0 0 0,-11 33 0,10-34-133,1 1 1,1 0 0,0 0-1,2-1 1,1 21-1,-1-9 254,0-26-195,-3 11-9,1-5 210,0-4-8,-9-3-78,6-2-170,1 0 1,-1 0-1,0-1 1,1 0 0,-1 0-1,1 0 1,-1 0-1,1 0 1,0-1-1,-4-3 1,-19-10-161,13 10 236,-1 0-1,1 1 0,-1 0 0,0 1 1,-16-2-1,-55-8 3,-17-3 227,38 9-27,-174-17 478,178 24-516,-9-2 90,-101-13-77,22 4 37,112 8-289,-145-20 526,149 20-490,-62 1 1,83 3 32,-25-5 29,34 5-40,0 0 1,0 0-1,0 0 0,0-1 1,0 0-1,0 1 1,0-1-1,0 0 0,-4-2 1,6 2 86,0 14-197,-2-4 149,1 1 1,-1-1-1,-1 18 0,-13 84-18,10-80 10,2 1 1,-3 50-1,3 65 424,5-134-444,-1-10-43,1 0 0,0-1 0,0 1 0,0 0 0,0 0 1,0 0-1,1 0 0,-1-1 0,1 1 0,0 0 0,0-1 0,1 4 0,8 12 344,-10-17-326,0-1 0,1 1 0,-1 0 0,0-1 0,1 1 0,-1-1 0,1 1 0,-1-1 0,1 0 0,0 1 0,-1-1 0,1 1 0,-1-1 0,1 0 0,0 1 0,-1-1 0,1 0 0,0 0 0,-1 0 0,1 1 0,0-1 0,-1 0 0,1 0 0,0 0 0,0 0 0,-1 0 0,1 0 0,0 0 0,-1-1 0,2 1 0,1 0 16,3 0-8,0 1 1,0-1-1,-1 0 1,1 0-1,0 0 1,-1-1-1,1 0 1,0 0-1,5-2 1,70-17-244,-73 18 235,0 1 0,0 0 0,12 0 0,12-2 0,9-1-140,83 3-1,-63 2 97,8-1 58,161-5-135,-182 1 40,36-2-110,5-3 431,19 3-264,-59 1-16,4-3-71,-37 5 118,-1 0 0,22 0 0,-25 3 40,1-1 0,-1 0 0,0-1-1,17-5 1,-3 2-255,-16 3 243,12 1-112,-18-1 71,-2 2 5,0 0 0,-1 0-1,1-1 1,0 1 0,-1 0-1,1 0 1,0 1 0,-1-1-1,1 0 1,0 0 0,2 2-1,9 1-105,-11-2 96,1 0 1,-1 0-1,1-1 1,-1 1-1,0-1 0,1 0 1,2 0-1,12 0-10,-16 0 112,1 1-54,9 1-145,2 1 230,-13-3-118,1 1 1,-1-1 0,0 0 0,1 1 0,-1-1 0,0 1 0,0-1-1,0 1 1,1-1 0,-1 1 0,0-1 0,0 1 0,0-1-1,0 1 1,0-1 0,0 1 0,0-1 0,0 1 0,0 0 0,0-1-1,0 1 1,0-1 0,0 1 0,0-1 0,-1 1 0,1-1 0,0 1-1,-4 16 51,3-12-39,0-1 0,0 0-1,0 0 1,-1 1 0,-2 4 0,-8 14-77,-12 38 0,7-17-4,11-28 172,1 0-1,-3 22 1,3-17-80,-2 43-214,6-59 163,1-1 0,0 1-1,1 0 1,1 7 0,0 10 33,-3 0 169,0-15-179,1 0 0,0 1 0,0-1 0,1 0 0,-1 0 0,4 10 0,-3-15 31,0 0 0,-1 1 0,1-1 1,0 0-1,-1 1 0,1-1 0,-1 1 0,0 4 145,-14-4-85,-7-4-225,-1-1-1,0-2 0,-41-11 0,35 7-19,-40-5 0,10 6-7,-149-11 148,170 20 19,-66 12 1,-13 1 175,-29-1-112,-8 1 94,123-14-27,-1-1 0,-60-9 0,69 6-177,-1 0 1,0 2-1,-42 2 0,27 4-21,-56 12-1,80-13-49,-1-1 0,0-1 0,-17 1 0,33-2 149,1 6 11,0-1 0,0 0-1,-1 1 1,0 0-1,0-1 1,-1 1 0,1-1-1,-1 1 1,-2 9 0,1 7 67,2-6-150,-1-4 140,0 1 0,-1-1 0,-3 15-1,3-22-125,1 1 0,-1-1-1,1 0 1,1 8 0,-1 19 74,0-33-52,0 1 1,1-1-1,-1 0 0,0 1 1,0-1-1,0 1 0,0-1 0,0 0 1,0 1-1,1-1 0,-1 0 1,0 1-1,0-1 0,1 0 0,-1 0 1,0 1-1,0-1 0,1 0 1,-1 1-1,0-1 0,1 0 1,-1 0-1,0 0 0,1 0 0,-1 1 1,0-1-1,1 0 0,-1 0 1,1 0-1,-1 0 0,0 0 0,1 0 1,-1 0-1,1 0 0,-1 0 1,1 0-1,15 0 63,129-23-645,-63 6 543,24 0 40,19-2-30,-42 11-157,149-8 242,-130 11 28,-95 5-106,10-2-12,29 1-89,-33 1 118,-1 0-1,25-4 1,0-1 6,4 2-6,30-1 30,-58 4 28,33 0 24,-1-1 0,54-10 0,-37 5-93,-7 1-24,-44 3 66,23-4 5,-33 5-114,5 1 390,-6 0-282,0 1 1,1-1-1,-1 1 0,0-1 0,0 1 0,1-1 1,-1 1-1,0 0 0,0-1 0,0 1 1,0-1-1,0 1 0,0 0 0,0-1 1,0 1-1,0 1 0,0-1-31,-1 0 26,-1 1 0,1-1 1,0 1-1,0 0 0,0 0 1,0 0-1,0-1 0,1 1 1,-2 3-1,1 1-48,0-1 1,0 1-1,0 0 0,0 6 0,-2 17 1,0 20 10,2-45 14,0 1-1,1-1 1,0 1 0,0 7-1,1 12 47,-1-23-31,0 0 0,0 0-1,0 0 1,-1-1 0,1 1 0,0 0 0,0 0-1,-1 0 1,1 0 0,0 0 0,-1-1 0,1 1-1,-1 0 1,1 0 0,-1-1 0,1 1 0,-1 0-1,1-1 1,-2 1 0,2 0 14,-6 3-326,3-2 257,1 1 1,-1-1-1,0 0 1,0-1-1,0 1 1,0 0-1,0-1 1,0 0-1,0 1 1,-1-1-1,-5 1 0,-4-1 5,-24 2-1,-10 0-1,-213 33-564,203-26 739,-7 1-32,10-10-154,35-1 42,-1 1 0,-24 4-1,21-2 155,-37 0 0,17-1-160,-212 5 126,188-5 24,-94-10 0,152 7-119,-1-1 0,1 0 1,-11-5-1,-5-1-108,16 5 14,1 1 21,6 3-172,1-1 229,1 1 0,0-1 0,-1 1 0,1-1 0,-1 1 0,1-1 0,0 1 0,-1-1 0,1 1 0,0 0 0,0-1 0,-1 1 0,1-1 0,0 1 0,0 0 0,0-1 0,0 1 0,0 0 0,0-1 0,0 1 0,0-1 0,0 1 0,0 0 0,0 4 27,-2 7 79,0 0 0,0 0 0,1 0 0,1 18 0,0-14 31,-4 29 0,3-42-147,1 1 0,0-1 0,0 0 1,0 1-1,1-1 0,0 4 0,0-5 16,-1 0-1,0 1 1,1-1-1,-1 1 1,0-1-1,0 1 0,0-1 1,-1 0-1,1 1 1,0-1-1,-2 5 1,2-7-18,-1 1 0,1 0 0,0-1 0,0 1 0,0 0-1,0-1 1,0 1 0,0 0 0,0-1 0,0 1 0,0 0 0,0-1 0,0 1 0,0 0 0,0-1 0,1 1 0,-1-1 0,0 1 0,1 0 0,-1-1 0,0 1 0,1-1 0,-1 1 0,0-1 0,1 1 0,-1-1 0,1 1 0,-1-1 0,1 1 0,-1-1 0,1 0 0,-1 1 0,1-1 0,0 0-1,-1 1 1,1-1 0,0 0 0,-1 0 0,1 0 0,-1 0 0,2 1 0,3 0 5,-1 0-1,1 0 1,0-1-1,7 1 1,361-1-293,-202-14 264,-82 4-85,-7 9 178,-46 1-41,-26 1 59,0 0 0,18 4 0,8 2 37,2-2-78,-25-3-108,27 2-1,79-1 274,89-3-128,-136-8 131,-48 5 981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37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267 6 2144,'4'-1'10168,"-4"1"-10059,-4-3 2218,1 2-137,1 7-1549,1-2-781,-42 123 2171,5-17-1155,-19 72-135,37-128-383,-36 70-1,40-86-371,13-30-28,0 0-1,-1 0 1,0 0 0,0-1 0,-8 12 0,13-27-5424,8-13 2426,4-5-1509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7.0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454 916 3136,'-9'-34'9034,"7"31"-8658,-1 0-1,1 0 0,-1 0 0,0 0 0,0 1 1,-1-1-1,1 1 0,0 0 0,-1 0 0,1 0 1,-1 0-1,0 0 0,-4-1 0,-4 0 365,1 0-1,-24-4 1,17 6-458,0-1 1,0 2-1,0 1 0,0 0 0,0 1 0,1 1 1,-1 1-1,1 0 0,-1 1 0,-17 8 1,26-9-209,0 1 0,0 0 0,1 0 0,0 1 0,0 0 0,0 1 0,0 0 0,-8 10 0,11-11-22,0 1 0,1-1 0,0 1 0,0 0 0,1 0 0,0 0 0,0 1 0,1-1 0,-1 1 0,2-1 0,-3 15 0,4-16-9,0 0 0,-1 0 0,2 0 0,-1 0 0,1 0 0,0 0 0,0 0 0,1 0 0,-1 0 0,1-1 0,1 1 0,-1 0 0,1-1 0,0 0 1,0 0-1,0 0 0,1 0 0,0 0 0,0-1 0,0 1 0,1-1 0,-1 0 0,1 0 0,0-1 0,0 0 0,8 5 0,-3-4 6,0 0 0,0 0 0,0-1 0,0-1 0,0 1 0,1-2 0,-1 1 0,13-1 0,-6-1 20,0-1 0,0-1 0,-1 0 0,27-8 0,-11 0-36,-1-2-1,0 0 1,-1-3 0,46-28 0,19-23-87,-94 65 42,-1 1 0,0 0-1,0 0 1,0 0 0,0 0-1,0-1 1,0 1 0,1 0 0,-1 0-1,0 0 1,0 0 0,0 0-1,1-1 1,-1 1 0,0 0-1,0 0 1,0 0 0,1 0 0,-1 0-1,0 0 1,0 0 0,0 0-1,1 0 1,-1 0 0,0 0-1,0 0 1,0 0 0,1 0 0,-1 0-1,0 0 1,0 0 0,1 0-1,-1 0 1,0 0 0,0 0-1,0 0 1,1 1 0,-1-1 0,0 0-1,0 0 1,0 0 0,0 0-1,1 0 1,-1 0 0,0 1-1,0-1 1,0 0 0,0 0 0,0 0-1,0 1 1,1-1 0,-1 0-1,0 0 1,0 0 0,0 1-1,0-1 1,0 0 0,0 0 0,0 0-1,0 1 1,0-1 0,0 0-1,0 0 1,0 1 0,0-1 0,0 0-1,0 0 1,0 0 0,0 1-1,-6 22-136,2-10 66,1 10 106,1-1 0,1 1 0,0-1 0,2 1 0,3 22 1,-3-38 7,1 0 1,0 0 0,0 0 0,4 7-1,-5-11 9,0 0 0,1 0 0,-1 0 0,1-1 0,-1 1 0,1-1 0,0 1-1,0-1 1,1 0 0,-1 0 0,0 0 0,4 2 0,-6-3-21,1-1 1,0 1-1,0-1 0,0 0 1,0 1-1,0-1 0,0 0 1,0 0-1,0 0 0,-1 0 1,1 0-1,0 0 0,0 0 1,0 0-1,0 0 0,0 0 1,0-1-1,0 1 0,0 0 1,0 0-1,1-1 0,0-1 12,0 1-1,-1 0 0,1-1 1,0 1-1,0-1 1,-1 1-1,1-1 0,2-3 1,-1-1-3,1 0 0,-1 0 1,0-1-1,0 1 1,2-10-1,-1 3-130,-1-1 1,-1 0-1,-1 0 0,0 0 0,-1-1 1,-2-21-1,1 25 17,-1 0 0,0 0 0,-1 0 0,0 0 0,0 0 0,-2 1 0,1 0 0,-1-1 0,-7-9 0,-12-5-431,13 14 120,6 8 353,4 5 41,1-1 11,1 0 0,-1-1 0,0 1-1,0-1 1,1 1 0,-1 0 0,0-1-1,1 1 1,-1-1 0,1 1 0,-1-1-1,1 1 1,-1-1 0,1 1 0,0 0 0,5 2 61,0 0 1,0-1-1,0 1 1,0-1-1,1 0 1,-1 0-1,13 1 1,51 0 299,-64-3-344,39-1 259,1-2 1,60-11 0,-81 9-224,0-1 0,-1-1-1,1-1 1,-2-1 0,1-2 0,21-12 0,-25 10-24,0 1-1,-2-2 0,1-1 1,20-21-1,-16 9 82,35-53 0,12-36-69,-45 73-62,-2-1 0,-2-1 0,25-76 0,-43 111-69,-1 0 0,0 1 0,0-1 0,0 0 0,-1-20 1,-1 29 52,0-1 1,0 1-1,0 0 1,0-1-1,0 1 1,-1 0 0,1 0-1,0-1 1,-1 1-1,1 0 1,-1 0 0,1-1-1,-1 1 1,0 0-1,0 0 1,1 0 0,-1 0-1,0 0 1,0 0-1,0 0 1,0 0 0,0 0-1,0 1 1,0-1-1,0 0 1,0 1 0,-1-1-1,1 1 1,0-1-1,0 1 1,-1-1-1,1 1 1,0 0 0,0 0-1,-1-1 1,1 1-1,-2 0 1,-1 1-29,-1-1-1,1 1 1,0 0 0,0 0-1,0 1 1,0-1-1,0 1 1,0 0 0,-6 4-1,3-1 38,1 0 0,0 0 0,1 1 1,-1 0-1,1 0 0,1 0 0,-1 0 0,1 1 0,0 0 0,0 0 0,-4 12 0,0-2-4,-25 57 60,3 1 0,3 2 1,-31 151-1,52-197 4,2 0 1,-1 58-1,5-72 70,1 0 0,1-1 1,0 1-1,1 0 0,1-1 0,1 0 0,6 17 0,-10-31-89,0 0 0,0 0 0,0 0 0,0 0 0,0 0 0,0 0-1,0 0 1,1 0 0,-1 0 0,1-1 0,-1 1 0,1-1 0,0 1 0,-1-1-1,1 1 1,0-1 0,0 0 0,0 0 0,0 0 0,0 0 0,1 0 0,-1-1-1,0 1 1,0-1 0,0 1 0,1-1 0,-1 0 0,0 0 0,0 0 0,1 0 0,-1 0-1,0 0 1,1-1 0,-1 1 0,0-1 0,0 1 0,0-1 0,4-2 0,23-10 150,-1-2 0,52-36 1,-41 25-130,-15 10-23,0-1 1,-1-1-1,27-28 1,-20 13-1,39-55 0,-25 23-39,50-101-1,20-83 17,-98 207-57,-1 0 0,-2 0 0,-2-1 1,6-52-1,-16 86 17,0 5-15,0 0 1,-1-1-1,1 1 0,-1 0 1,0 0-1,-1 0 1,1 0-1,-1 0 1,-1-5-1,2 9 53,0-1 0,0 1 1,0 0-1,0 0 0,0 0 0,0 0 0,0-1 0,0 1 0,0 0 0,0 0 1,0 0-1,0 0 0,0 0 0,0-1 0,-1 1 0,1 0 0,0 0 0,0 0 0,0 0 1,0 0-1,0-1 0,0 1 0,-1 0 0,1 0 0,0 0 0,0 0 0,0 0 1,0 0-1,0 0 0,-1 0 0,1 0 0,0 0 0,0 0 0,0 0 0,0 0 1,-1 0-1,1 0 0,0 0 0,0 0 0,0 0 0,0 0 0,-1 0 0,1 0 0,0 0 1,0 0-1,0 0 0,0 0 0,-1 0 0,1 0 0,0 0 0,0 0 0,0 0 1,0 1-1,0-1 0,-1 0 0,1 0 0,0 0 0,0 0 0,-4 5-49,1-1-1,-1 1 1,1 0-1,0 0 1,0 0-1,-2 6 1,-2 5 3,-106 252-55,23 10 865,73-223-585,3-10-24,-8 52-1,19-75-60,0 0-1,2 1 0,0-1 1,4 31-1,0-25 94,9 33-1,-11-53-98,2 0 1,-1-1-1,1 1 0,0-1 0,1 0 0,-1 1 0,2-2 0,-1 1 1,6 6-1,-9-12-53,0 1 0,0-1 0,1 0 0,-1 0-1,1 0 1,-1 0 0,1 0 0,-1 0 0,1 0 0,-1 0 0,1-1 0,0 1 0,-1-1 0,1 1 0,0-1 0,0 1 0,-1-1 0,1 0 0,0 0 0,0 0-1,0 0 1,-1 0 0,1-1 0,0 1 0,0 0 0,-1-1 0,1 1 0,0-1 0,-1 0 0,1 1 0,0-1 0,-1 0 0,3-2 0,5-4 39,-1 1 0,0-1 0,-1-1 0,11-13 0,-13 16-78,91-121-292,-65 83 261,-27 37 27,2-4-326,-4 9 53,-1 6-63,-6 30 162,1-10 321,3-13-106,1 1 0,0 0 1,0-1-1,1 1 0,1-1 0,1 1 0,-1-1 0,2 0 0,0 0 0,8 18 0,-11-28-11,0 0-1,0 0 0,1 0 0,-1 0 0,1 0 0,-1 0 1,1-1-1,-1 1 0,1-1 0,0 1 0,0-1 0,0 1 0,0-1 1,0 0-1,0 0 0,0 0 0,0 0 0,1-1 0,-1 1 0,0-1 1,0 1-1,1-1 0,-1 0 0,0 1 0,1-1 0,-1-1 1,0 1-1,1 0 0,-1 0 0,0-1 0,4-1 0,6-1 60,-1-1 0,0-1 0,-1 0 0,19-12-1,12-8-54,-1-1 0,-1-3-1,-1-1 1,-2-2 0,-1-1-1,-2-2 1,32-43 0,-64 77-36,11-13-496,-6 14 191,-3 9 120,2 81-18,-3-51 323,-2 0 0,-1 0 1,-8 47-1,2-64 121,7-21-218,0-1 0,0 1 0,0-1 0,0 1 0,0-1 0,-1 1-1,1-1 1,0 1 0,0-1 0,-1 0 0,1 1 0,0-1 0,-1 1 0,1-1 0,-1 0-1,1 1 1,0-1 0,-1 0 0,1 0 0,-1 1 0,1-1 0,-1 0 0,1 0 0,-1 1-1,1-1 1,0 0 0,-1 0 0,1 0 0,-1 0 0,0 0 0,1 0 0,-1 0 0,1 0-1,-1 0 1,1 0 0,-1 0 0,1 0 0,-1 0 0,1-1 0,-1 1 0,1 0 0,-1-1-1,-8-5-160,1-2-1,-1 1 0,2-1 1,-1-1-1,1 0 0,-7-11 0,-17-19-551,20 25 552,10 13 117,1 0 1,-1 0 0,1 1 0,-1-1 0,1 0 0,-1 0 0,1 1-1,0-1 1,-1 0 0,1 0 0,0 0 0,0 0 0,0 0 0,-1 0-1,1 0 1,0 1 0,0-1 0,1-1 0,-1 2 28,0-1 1,1 1 0,-1 0-1,0 0 1,1 0-1,-1-1 1,0 1 0,1 0-1,-1 0 1,1 0-1,-1 0 1,0 0 0,1 0-1,-1 0 1,1 0-1,-1 0 1,0 0 0,1 0-1,-1 0 1,1 0-1,-1 0 1,0 0 0,1 0-1,-1 0 1,1 1-1,13 3-89,-12-3 92,13 6 87,-1 0 0,0 1 0,25 18 0,-23-14 99,-1-2 1,27 13 0,-37-20-151,1-1 0,0 0 0,0 0 0,0-1 0,0 1 0,0-1 0,0-1 0,0 1 0,0-1 0,0 0 0,12-2 0,-4-1 80,0 0-1,0-2 0,-1 1 1,17-10-1,52-31 301,-42 22-208,-10 7-185,-1-2-1,-1-1 0,-1-1 0,37-35 0,-50 40 15,-10 11-80,0-1 1,0 1 0,1-1-1,-1 1 1,1 0 0,0 1 0,0-1-1,8-3 1,-13 7 40,0 0-1,0 0 1,0 0-1,0 0 0,0 0 1,0 1-1,0-1 1,1 0-1,-1 0 1,0 0-1,0 0 1,0 0-1,0 0 1,0 0-1,0 0 1,0 0-1,0 0 0,0 0 1,0 0-1,0 0 1,0 1-1,0-1 1,0 0-1,0 0 1,0 0-1,0 0 1,0 0-1,0 0 1,0 0-1,0 0 0,0 0 1,0 1-1,0-1 1,0 0-1,0 0 1,0 0-1,0 0 1,0 0-1,0 0 1,0 0-1,0 0 1,0 0-1,0 0 1,0 1-1,0-1 0,0 0 1,0 0-1,0 0 1,0 0-1,0 0 1,0 0-1,0 0 1,0 0-1,-1 0 1,1 0-1,0 0 1,0 0-1,0 0 0,0 0 1,0 0-1,0 0 1,-8 13 56,1-1 0,1 1 1,0 0-1,1 1 0,0-1 1,1 1-1,0 0 0,2 0 1,-1 0-1,2 0 0,0 1 1,0-1-1,2 0 0,-1 1 1,2-1-1,0 0 0,1 0 1,0 0-1,1 0 0,1 0 0,0-1 1,12 23-1,-15-31-19,1-1 0,-1 0-1,1 1 1,0-1 0,5 4 0,-7-7-19,0 0 1,0 0-1,0 0 1,0 0-1,1 0 1,-1 0-1,0-1 0,1 1 1,-1 0-1,0-1 1,1 1-1,-1-1 1,1 0-1,-1 1 1,1-1-1,-1 0 1,1 0-1,-1 0 0,1 0 1,-1 0-1,1 0 1,-1 0-1,1 0 1,1-1-1,1-1 25,1 0 1,-1 0-1,0-1 0,0 0 0,0 1 0,0-1 1,5-6-1,24-26-39,-31 33-6,83-109-109,-60 82 36,-19 23 8,0-1 1,9-14-1,-18 29 1,-1 0-1,1 0 1,1 0-1,0 0 1,0 0-1,0 0 1,1 1-1,0-1 1,1 0-1,0 1 1,1 12-1,0-17 103,-1 0-1,1 0 0,0 0 0,0 0 1,0 0-1,1-1 0,-1 1 0,1-1 1,0 1-1,0-1 0,0 1 0,4 3 1,-4-5-31,1 0-1,-1 0 1,0-1 0,1 1 0,-1 0 0,1-1-1,0 0 1,-1 0 0,1 0 0,0 0 0,0 0-1,0 0 1,-1-1 0,1 1 0,0-1 0,0 0 0,0 0-1,6 0 1,-2-1 28,0 0-1,0-1 0,0 0 1,1 0-1,-2 0 1,1-1-1,0 0 0,-1 0 1,7-5-1,5-4 53,28-25-1,-42 34-86,0-1-1,0 0 1,0 0-1,-1 0 1,6-8-1,-8 11-1,0-1 0,-1 1-1,1 0 1,-1-1-1,1 1 1,-1 0 0,0-1-1,1 1 1,-1-1 0,0 1-1,0-1 1,0 1 0,0-1-1,0 1 1,0 0-1,0-1 1,-1 1 0,1-1-1,0 1 1,-1 0 0,1-1-1,-1 1 1,0 0 0,1-1-1,-1 1 1,0 0-1,-1-2 1,-2-1-9,0 0-1,0 0 1,0 0 0,-1 1-1,0-1 1,1 1 0,-1 0-1,0 1 1,-1-1 0,1 1-1,-7-2 1,-2-1-20,-1 2-1,0 0 1,-16-2 0,15 6 31,14-1-4,0 0-1,0 1 1,-1-1-1,1 0 1,0 0 0,-1-1-1,1 1 1,0 0 0,0-1-1,-4-1 1,21-7 22,3 2 4,-1 0-1,2 2 0,-1 0 0,22-3 0,-22 4-25,13-2-105,98-17 118,-110 21 35,0 1 0,0 1 0,0 0 0,35 6 0,-46-5-22,-1 1 0,0 0 1,0 0-1,0 1 0,0 0 1,0 0-1,0 1 0,-1 0 1,0 0-1,0 0 0,9 9 1,-11-9 11,0 1 0,0 0 0,0-1 1,-1 1-1,0 1 0,0-1 0,0 0 1,-1 1-1,0 0 0,0-1 0,0 1 0,-1 0 1,0 0-1,1 10 0,0 56 902,20-98-1036,1 1-1,49-42 1,-60 57 63,1 1 0,22-13 0,-29 19 47,0 0 0,0 1 0,0-1 0,0 1 0,1 0 0,-1 1-1,1 0 1,11-1 0,-15 2 14,0 0 0,1 1 0,-1-1 0,0 1 0,0 0-1,0 0 1,0 1 0,0-1 0,0 0 0,0 1 0,0 0 0,0 0-1,-1 0 1,1 0 0,3 3 0,3 5 93,1 1-1,9 15 1,-4-6 15,-7-10-52,0 0 0,1-1 0,0 0 0,0-1-1,15 11 1,-19-16-27,-1-1 0,1 1-1,-1-1 1,1 0-1,0-1 1,0 1 0,0-1-1,0 0 1,0 0-1,0 0 1,0-1 0,0 0-1,0 0 1,0 0-1,0-1 1,8-1 0,-5 0-26,-1 0 0,0-1 0,0 0 0,0 0 0,0-1 0,0 0 0,-1 0 0,1 0 0,-1-1 0,0 0 0,8-8 0,2-6 47,0 0-1,15-25 0,-8 11-68,31-54-140,-17 26-66,-37 61 207,0 0 0,0 0 0,1-1 0,-1 1 0,0 0 0,0 0 0,0 0 0,0 0 0,0-1 0,0 1 0,0 0 0,0 0 0,0 0 0,1 0 0,-1 0 0,0-1 0,0 1 0,0 0 0,0 0 0,0 0 0,1 0 0,-1 0 0,0 0 0,0 0 0,0 0 0,0-1 0,1 1 0,-1 0 0,0 0 0,0 0 0,0 0 0,1 0 0,-1 0 0,0 0 0,0 0 0,0 0 0,0 0 0,1 0 0,-1 0 0,0 0 0,0 1 0,0-1 0,1 0 0,-1 0 0,0 0 0,0 0 0,0 0 1,0 0-1,0 0 0,1 0 0,-1 1 0,0-1 0,0 0 0,0 0 0,0 0 0,0 0 0,0 0 0,1 1 0,1 12-41,-2 2 67,-1 0 0,-1 0 0,-7 28 0,-20 44-163,16-48 171,-29 69 310,41-106-326,0 1 0,0 0 0,0 0 0,-1-1 0,1 1 0,-1-1 0,0 1 0,0-1 0,0 0 0,0 1 0,0-1 0,0 0 0,0 0 0,-1-1 0,-2 3 0,4-4-12,0 1 1,0 0-1,0-1 0,0 0 1,0 1-1,0-1 1,0 0-1,0 1 0,0-1 1,0 0-1,0 0 1,-1 0-1,1 0 1,0 0-1,0 0 0,0 0 1,0 0-1,0 0 1,0-1-1,0 1 1,0 0-1,0-1 0,0 1 1,0-1-1,-1 0 1,0-1-7,0 1 0,1-1 1,-1 0-1,1 0 1,-1 0-1,1 0 0,0 0 1,0 0-1,0 0 0,0 0 1,-1-3-1,0-2-9,0 0 1,0 0-1,1 0 1,0 0-1,0-1 1,1-13-1,0 16-3,1-1-1,0 0 1,1 1 0,-1-1-1,1 1 1,0 0-1,1-1 1,-1 1 0,1 0-1,0 0 1,0 1-1,1-1 1,-1 1 0,1-1-1,0 1 1,0 0 0,1 1-1,-1-1 1,1 1-1,0 0 1,0 0 0,9-4-1,7-4-292,-9 4-716,1 1 0,1 0-1,-1 1 1,23-5 0,12 1-4919,0 3-6895,-34 5 8699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38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 4384,'-5'0'435,"4"0"-292,-1 0 1,1 0-1,-1 0 1,1 0-1,0 0 1,-1 0-1,1 0 0,-1 1 1,1-1-1,0 0 1,-1 1-1,1-1 1,0 1-1,-3 1 2944,3-1-2918,1-1 0,0 1-1,0-1 1,0 0 0,0 1-1,0-1 1,0 1-1,0-1 1,0 1 0,0-1-1,0 0 1,0 1 0,0-1-1,0 1 1,0-1 0,0 0-1,1 1 1,-1-1 0,0 1-1,0-1 1,0 0-1,1 1 1,-1-1 0,0 0-1,0 1 1,1-1 0,-1 1-1,8 10 1254,-6-10-1313,-1 0-1,1 0 0,-1 0 1,1 0-1,0 0 0,-1 0 1,1-1-1,0 1 0,0-1 1,-1 1-1,1-1 0,2 1 1,26 0 422,-17 0-338,8-1 79,-1-1 0,1-1-1,31-7 1,23-2 49,-57 9-248,40-3 35,102 3-1,-119 3 725,-39-1-837,19-9-18277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39.4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0 5152,'-1'1'128,"0"-1"1,0 1-1,0-1 1,0 1-1,0-1 1,0 1-1,0 0 1,0-1-1,0 1 1,1 0-1,-1 0 1,0-1-1,0 1 1,1 0-1,-1 0 1,1 0-1,-1 0 1,1 0-1,-1 0 1,1 0-1,-1 0 1,1 0-1,0 0 1,-1 2-1,-2 33 1602,2-13-304,-3 5-636,-2-1-1,0 0 1,-2 0 0,-1 0 0,-1-1 0,-1 0 0,-1-1 0,-17 25 0,7-18-338,-12 19 138,-47 93 0,-16 107 32,53-129-508,29-76 350,13-42-218,2-5-35,4-10-28,46-96-688,-39 79 422,1 0 0,2 1-1,24-36 1,-31 52 24,-2 3-54,1 1-1,11-13 0,-16 19 95,1-1 0,-1 1 0,0 0 0,1 0 0,-1 0 0,1 0 0,-1 0 0,1 0 0,0 0 0,-1 0 0,1 1 0,0-1 0,0 1 0,0-1 0,-1 1 0,1 0 0,0 0-1,0-1 1,0 1 0,2 1 0,-3-1 17,1 1 0,-1-1 0,1 1 0,-1 0 0,0 0 0,0 0-1,1 0 1,-1 0 0,0 0 0,0 0 0,0 0 0,0 0 0,0 0 0,0 0-1,0 1 1,0-1 0,-1 0 0,2 3 0,10 29 129,-10-25-86,12 38 45,-9-26-67,1 0 0,1 0 0,1 0 1,15 26-1,-17-36 60,1 0 0,0-1 1,0 0-1,0-1 1,18 16-1,-22-22-44,-1 0 1,1 0-1,0 0 1,0-1-1,0 1 1,0 0-1,1-1 1,-1 0-1,0 0 1,1 0-1,-1 0 1,0-1-1,1 1 1,-1-1-1,1 0 1,-1 0-1,1 0 1,-1 0-1,0-1 1,1 1-1,-1-1 1,0 0-1,6-2 1,-3 0 18,0 0 1,0-1 0,-1 1 0,0-1-1,1 0 1,-1 0 0,0-1-1,-1 1 1,1-1 0,-1 0 0,0-1-1,4-7 1,3-7-92,-2 0 0,11-28 1,-10 20-32,7-26 225,-13 39-170,0-1 1,1 1-1,10-19 1,-13 37-337,-1 8 293,0 14 87,8 185-212,-8-203 236,0-1 0,1 0-1,0 1 1,0-1 0,4 8 0,-2-5-21,-4-8-24,1-1 0,-1 1 0,0 0 0,1-1 0,-1 1 0,1 0 0,-1-1 1,0 1-1,1-1 0,0 1 0,-1-1 0,1 1 0,-1-1 0,1 1 0,-1-1 0,1 0 1,0 1-1,-1-1 0,1 0 0,0 1 0,0-1 0,-1 0 0,1 0 0,0 0 1,0 0-1,-1 0 0,1 0 0,0 0 0,0 0 0,-1 0 0,1 0 0,0 0 0,-1 0 1,1 0-1,0-1 0,0 1 0,-1 0 0,1 0 0,0-1 0,-1 1 0,1-1 0,0 1 1,-1 0-1,1-1 0,0 0 0,3-2 94,0-1 0,0 1 1,0-1-1,6-7 0,-8 8-96,11-12 77,0-1 0,-2-1-1,13-22 1,16-53-118,0-1 7,-40 93 23,0 0-1,0-1 0,0 1 0,0 0 1,0 0-1,0-1 0,1 1 1,-1 0-1,0 0 0,0-1 1,0 1-1,0 0 0,0 0 1,0 0-1,0-1 0,1 1 0,-1 0 1,0 0-1,0 0 0,0-1 1,0 1-1,1 0 0,-1 0 1,0 0-1,0 0 0,0 0 0,1-1 1,-1 1-1,0 0 0,0 0 1,1 0-1,-1 0 0,0 0 1,1 0-1,0 10-321,0 1 411,3 18-18,-2 1 0,-1 0 0,-1 0 0,-2 0-1,-1 0 1,-11 51 0,13-78-85,0 2 95,-1 0-1,1 0 1,-1-1 0,0 1 0,-4 6-1,6-10-55,-1-1-1,1 1 1,-1 0-1,1 0 1,-1-1-1,0 1 0,1 0 1,-1-1-1,0 1 1,0-1-1,1 1 1,-1-1-1,0 1 1,0-1-1,0 0 0,0 1 1,0-1-1,0 0 1,1 1-1,-1-1 1,0 0-1,0 0 0,0 0 1,0 0-1,0 0 1,0 0-1,0 0 1,0-1-1,0 1 1,0 0-1,0 0 0,0-1 1,1 1-1,-1 0 1,0-1-1,-1 0 1,-3-2-22,0 0 1,0-1 0,1 1-1,0-1 1,-1 0 0,1-1-1,1 1 1,-5-6-1,6 8-27,1 0 0,-1-1 1,1 1-1,-1-1 0,1 0 0,0 1 0,0-1 0,0 0 0,0 0 0,0 0 0,1 0 0,0 0 0,-1 0 0,1 0 0,0 0 0,0 1 0,1-7 0,-1 9 12,1 0 0,-1-1 0,0 1 0,1 0 0,-1-1 0,0 1 0,0 0 0,1-1 0,-1 1 0,1 0 0,-1 0 0,0-1 0,1 1 0,-1 0 0,1 0 0,-1 0 0,0 0 0,1 0 0,-1 0 0,1-1 0,-1 1 0,1 0 0,-1 0 1,1 0-1,-1 1 0,15-1-58,-13 1 49,13 2 4,1 1-1,-1 1 0,0 0 0,-1 1 1,25 14-1,-25-13 60,55 26-1228,-57-27 341,-9-5 385,-1 1 0,0-1 0,0 0 0,1 0 0,-1 0 0,1 0 0,-1-1 0,0 1 0,1-1 0,-1 0 0,1 1 0,0-1 0,-1 0 0,1 0 0,2-1 0,-3 1-19,-1 0 0,1-1-1,0 1 1,0 0 0,-1-1 0,1 1 0,0-1-1,-1 0 1,1 1 0,-1-1 0,1 0 0,-1 0 0,3-2-1,-3 2 209,0-1 0,-1 1 0,1 0-1,-1-1 1,1 1 0,-1-1 0,1 1-1,-1-1 1,0 1 0,0-1 0,0 1-1,0-1 1,0 1 0,0-1-1,0 1 1,-1-4 0,-6-33-1902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39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 8544,'-36'-3'3168,"31"6"-2464,5 2 256,10-5-2176,3 0 640,9 4-3008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1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10 345 3648,'0'0'53,"-1"0"1,1 0 0,-1 0-1,1 0 1,0 1 0,-1-1-1,1 0 1,0 0-1,-1 1 1,1-1 0,0 0-1,-1 1 1,1-1-1,-5 8 7229,7-8-6285,5 0-347,-5 1-414,0-1 1,1 0 0,-1 0-1,1-1 1,-1 1 0,1 0-1,-1-1 1,1 0-1,-1 1 1,0-1 0,1 0-1,-1 0 1,4-3-1,9-3 209,-12 5-331,1 1 1,-1-1-1,1 0 0,-1 0 1,5-4-1,7-8 160,-1-1-1,-1 0 1,-1-1-1,0 0 1,-1-1-1,15-29 1,11-11 456,-34 45-611,-3 10-207,0 8 31,0 11 139,1 0 0,1 0 0,0 0 0,7 25 0,-6-32-75,1 0 0,0-1 0,0 0 1,1 1-1,0-1 0,0-1 0,1 1 0,12 13 0,-14-19 27,-1 0 0,1 0-1,-1-1 1,1 1 0,0-1-1,0 0 1,0 0 0,0 0 0,0-1-1,1 0 1,-1 1 0,0-1-1,6 0 1,-4 0 73,-1-1 0,1 0 0,0 0 0,0 0 0,-1 0 0,1-1 0,0 0 0,-1 0 0,10-4 0,-9 3-61,0-1 0,0 1 0,0-1 0,0 0 0,0-1 0,-1 0 0,0 1 0,0-2 1,0 1-1,0 0 0,-1-1 0,1 0 0,5-9 0,4-13 0,-1 0 0,-1-1 0,-1 0 0,10-46 0,-11 41-31,14-32-196,-24 65 174,0 0 1,0-1-1,0 1 1,0 0-1,0 0 1,0 0-1,0-1 1,0 1-1,0 0 1,0 0-1,0 0 1,1 0-1,-1-1 1,0 1-1,0 0 1,0 0-1,0 0 1,0 0-1,1 0 1,-1 0-1,0-1 1,0 1-1,0 0 1,0 0-1,1 0 1,-1 0-1,0 0 1,0 0-1,0 0 1,1 0-1,-1 0 1,0 0-1,0 0 1,0 0-1,1 0 1,-1 0-1,0 0 1,0 0-1,0 0 1,0 0-1,1 0 1,-1 0-1,0 0 1,0 0-1,0 0 1,1 1-1,-1-1 1,0 0-1,0 0 1,0 0-1,0 0 1,0 0-1,1 0 1,-1 1-1,0-1 1,0 0-1,0 0 1,0 0-1,0 0 1,0 1-1,0-1 1,0 0-1,0 0 1,1 0-1,-1 1 1,7 13 8,-1 12 107,2 5-33,-2-1-1,-1 2 1,1 41-1,-5-48 8,-2 27 205,1-47-164,-1 0 0,0 0-1,0 0 1,0 0-1,-1 0 1,1 0-1,-5 7 1,6-12-96,0 1 0,0-1-1,-1 0 1,1 1 0,0-1 0,0 0 0,-1 1-1,1-1 1,0 0 0,-1 0 0,1 1 0,0-1-1,-1 0 1,1 0 0,0 1 0,-1-1 0,1 0-1,-1 0 1,1 0 0,0 0 0,-1 0 0,1 0-1,-1 0 1,1 0 0,0 0 0,-1 0 0,0 0 0,-12-6 249,-8-12-256,6 0-219,12 11-245,3 7 423,0-1-1,0 1 1,0 0 0,0 0 0,0 0 0,0 0-1,0 0 1,0 0 0,0 0 0,0 0 0,0-1-1,0 1 1,0 0 0,0 0 0,1 0 0,-1 0 0,0 0-1,0 0 1,0 0 0,0 0 0,0 0 0,0 0-1,0 0 1,0 0 0,0-1 0,1 1 0,-1 0-1,0 0 1,0 0 0,0 0 0,0 0 0,0 0-1,0 0 1,0 0 0,0 0 0,1 0 0,-1 0 0,0 0-1,0 0 1,0 0 0,0 0 0,0 0 0,0 1-1,0-1 1,1 0 0,-1 0 0,0 0 0,7 1-8,-1 1 0,1 0 1,-1 1-1,1-1 1,9 6-1,-12-6 5,1 0-1,0 0 1,0-1 0,-1 0-1,1 0 1,7 1-1,-6-2-424,0 1 0,0 0-1,9 4 1,47 17-10341,-43-16 4896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1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40 8320,'-86'-24'3072,"51"20"-2400,-7-1-160,34 5-1792,-2-3 608,2 0 224,3 3 256,28 0-1856,12 0-2304,12 11 2432,-8 4 800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4.0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32 4640,'-3'-31'10656,"-3"36"-8715,3 2-1691,1 1-1,0-1 1,0 1 0,1 0 0,-1 10-1,-6 147 1433,6-103-1326,0 46 350,-5 81 28,2-133-495,-8 196 764,13-243-1050,0-2-7,1 0-1,-2 1 0,1-1 0,-1 0 0,0 0 1,0 0-1,-4 10 0,6-36-9331,6 8 4058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4.9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4 240 2976,'-4'-3'11913,"9"-1"-8488,0-1-5169,-4 4 1783,80-117 2103,-70 104-2066,-1 0-1,1 1 1,1 0-1,1 1 1,0 0-1,26-18 0,-39 30-50,1 0-1,-1 0 0,1 0 0,0 0 0,-1-1 1,1 1-1,-1 0 0,1 0 0,0 0 0,-1 0 1,1 0-1,-1 0 0,1 0 0,-1 1 1,1-1-1,0 0 0,-1 0 0,1 0 0,-1 1 1,1-1-1,-1 0 0,1 0 0,-1 1 0,1-1 1,-1 0-1,1 1 0,-1-1 0,1 1 0,-1-1 1,1 1-1,9 15 239,-6-3-155,0-1 0,-2 1 1,1 0-1,0 23 1,0-8-1,1 12 26,2-1-1,2 0 0,19 58 1,-26-94-89,0-1 1,0 1 0,0-1 0,0 1-1,1-1 1,-1 1 0,1-1-1,-1 0 1,1 0 0,3 3 0,-4-4-13,0-1 0,0 1 1,0-1-1,0 1 1,0-1-1,0 0 1,0 1-1,0-1 0,1 0 1,-1 0-1,0 1 1,0-1-1,0 0 0,0 0 1,0-1-1,0 1 1,1 0-1,-1 0 1,0 0-1,0-1 0,0 1 1,0 0-1,0-1 1,0 1-1,0-1 0,0 0 1,0 1-1,1-2 1,4-2 31,-1-1 0,1 0 1,-1 0-1,0 0 1,8-11-1,20-36 1,-7 10-50,-4 11 14,35-38 0,-45 57-115,-1 1-1,1 0 1,1 1-1,0 0 1,27-15-1,-37 23 78,0 1 0,0-1 0,0 1 0,0 0 0,1-1 0,-1 2 0,0-1 0,0 0 0,1 1 0,-1-1 0,0 1 0,1 0 0,-1 0 0,0 0 0,1 1 0,-1-1 0,0 1 0,1 0 0,-1-1 0,0 2 0,0-1 0,0 0 0,0 1 0,0-1 0,0 1 0,0 0 0,-1 0 0,1 0 0,4 4 0,0 1 44,0 1 0,0-1 0,-1 1 0,0 1 0,0-1 0,7 17 0,21 57 176,-30-67-198,0-1 0,2 16-1,1 6-1595,-6-30 225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5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3968,'4'-3'1802,"-3"3"-1475,0 0-1,0 0 0,0 0 0,0 0 0,0 0 0,1 0 0,-1 0 1,0 0-1,0 0 0,0 0 0,0 1 0,0-1 0,0 0 0,0 1 0,0-1 1,-1 1-1,1-1 0,1 1 0,0 1-23,0-1-1,-1 1 1,1-1-1,-1 1 1,1 0-1,-1-1 1,1 1 0,0 3-1,0-1-14,0 1 1,0-1-1,0 1 0,-1 0 1,1 0-1,-1-1 0,0 8 1,-1 221 3522,-2-98-3121,2-36-483,0 25 26,0-40-3772,9-91-3180,3-8 447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6.2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9 3808,'4'-9'13504,"-3"14"-11921,4 101 663,-5-97-2206,-6 460 1632,-4-308-1147,-2 56-69,9-72-152,3-144-358,0 0-1,0 1 1,-1-1-1,1 1 1,0-1 0,0 0-1,-1 1 1,1-1-1,-1 0 1,0 2 0,1-3 36,0 0-1,0 0 1,0 0 0,0 0 0,0 0 0,0 0 0,0 1 0,0-1 0,0 0-1,-1 0 1,1 0 0,0 0 0,0 0 0,0 0 0,0 0 0,0 0 0,0 0-1,0 0 1,0 0 0,0 0 0,0 0 0,0 0 0,0 0 0,0 0 0,-1 0 0,1 0-1,0 0 1,0 0 0,0 0 0,0 0 0,0 0 0,0 0 0,0 0 0,0 0-1,0 0 1,0 0 0,0 0 0,0 0 0,0-1 0,0 1 0,-1 0 0,1 0-1,0 0 1,0 0 0,0 0 0,0 0 0,0 0 0,0 0 0,0 0 0,0 0 0,0 0-1,0 0 1,0 0 0,0 0 0,0-1 0,-2-11-1537,-1-16-1579,3 0 0,4-52 0,7 21-3090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47.1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55 4384,'-10'5'12314,"22"-6"-11900,-1 0 0,0-1 0,0 0 0,0-1 0,18-8 0,8-1-189,-11 5-72,-5 0 43,40-6-1,-60 13-172,1 0 0,0-1 0,0 1 0,-1 0 0,1 0 0,0 1 0,0-1 0,0 0 0,-1 1 0,1-1 0,0 1 0,-1-1 0,1 1 0,0 0 0,-1-1 0,1 1 0,-1 0 0,1 0-1,-1 0 1,0 1 0,1-1 0,-1 0 0,0 0 0,0 1 0,0-1 0,0 1 0,0-1 0,0 1 0,0-1 0,0 1 0,-1-1 0,1 1 0,0 0 0,-1-1 0,0 1 0,1 3 0,0 0 73,-1 1 1,1-1 0,-1 1 0,-1-1 0,1 1-1,-1-1 1,1 1 0,-2-1 0,1 0-1,-1 0 1,-2 6 0,-4 5 68,-2-1 1,0-1-1,0 0 0,-23 22 1,9-11-25,10-11-30,1 0 0,-15 21 0,27-35-106,1 1 0,-1 0-1,1-1 1,-1 1 0,1 0-1,0 0 1,-1 0 0,1-1 0,0 1-1,-1 0 1,1 0 0,0 0-1,0 0 1,0-1 0,0 1-1,0 0 1,0 0 0,0 0-1,0 1 1,1-1 8,-1 0 0,0-1 0,1 1 1,-1-1-1,1 1 0,-1-1 0,1 1 0,-1-1 0,1 1 0,-1-1 0,1 1 0,0-1 0,-1 0 1,1 1-1,0-1 0,-1 0 0,1 1 0,1-1 0,4 1 79,-1 0-1,1 0 1,0-1 0,10 0 0,-10-1-78,8 1-3,-2-2 0,1 0 0,0 0 0,0-1 0,20-8 0,0 1-2162,-25 7 847,0 2 0,-1-1 0,1 1 0,0 0 0,0 0 0,0 1 0,11 1 0,14 6-5010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7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43 11040,'-23'-16'5024,"23"12"-4385,0 1 385,8-2-704,-3-3-1120,8 8 416,1-7-2559,4 7 1631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54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199 43 1728,'2'-3'350,"1"1"0,1 0 0,-1 0-1,0 0 1,0 1 0,1-1 0,-1 1 0,5-1 0,24-13 3717,-27 11-3309,-5 4-536,1-1 0,-1 1 0,1 0 0,-1-1 0,0 1 0,1 0 0,-1 0 0,1-1 1,-1 1-1,1 0 0,-1 0 0,1-1 0,4-1 4435,-6 7-4010,-15 21 81,-23 28 0,25-36-518,0 1-1,1 1 0,-13 26 0,-75 223 779,95-250-984,-7 27-10,-9 56-1,11-50 143,10-48-126,1-1 0,-1 0 0,0 1 1,1-1-1,0 1 0,-1-1 0,1 1 0,1-1 1,-1 1-1,1-1 0,1 6 0,-2-8 8,1 1 0,0-2-1,-1 1 1,1 0-1,0 0 1,0 0 0,0 0-1,0 0 1,0-1 0,0 1-1,0 0 1,0-1-1,0 1 1,0-1 0,0 1-1,1-1 1,-1 0 0,0 1-1,2-1 1,26 1 203,-20-1-155,32-2 21,75-15 0,-57 7-79,-36 6-37,-11 1 120,0 2 1,17-2-1,6-2-6,-24 0-2932,-7 2 1886,19-5-4745,-15 1 1125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55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54 3808,'-3'-4'331,"3"3"-262,-1 1 0,1-1 0,-1 0 0,1 0 0,-1 0 0,-13-9 11698,19 11-11389,1 1 0,-1-1 0,0 1 0,1-2 1,-1 1-1,1-1 0,6 0 0,41-5 343,-25 1-340,52-6 137,79-7 95,-122 15-522,2-1-9,78 4 1,-77 2 158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7:57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103 423 3712,'5'-3'380,"1"-1"4977,-6 4-5000,0-1 0,1 1 0,-1-1 0,0 1 0,0-1 0,0 1 0,1-1 0,-1 1 0,0-1 0,0 1 1,0-1-1,0 1 0,0-1 0,0 0 0,-18 9 3397,15-5-3594,-1 0-1,1 0 0,1 1 0,-1-1 1,0 1-1,1 0 0,0 0 0,0-1 1,-3 9-1,-6 9 216,-1 0-237,1 0-1,1 1 0,-11 36 1,20-54-152,0 0 1,0 0-1,1 0 1,0 0-1,-1 0 1,1 0-1,1 0 1,-1 0-1,0 0 1,1 0-1,0 0 1,0 0-1,0 0 1,1 0-1,-1 0 1,4 4-1,-5-7 33,0 0-1,1-1 0,-1 1 0,1 0 0,-1-1 1,1 1-1,0-1 0,-1 1 0,1-1 0,-1 1 1,1-1-1,0 1 0,-1-1 0,1 0 0,0 1 1,0-1-1,-1 0 0,1 0 0,0 1 0,0-1 1,-1 0-1,1 0 0,0 0 0,0 0 0,0 0 1,-1 0-1,1 0 0,0 0 0,0 0 1,-1-1-1,1 1 0,0 0 0,0 0 0,-1-1 1,1 1-1,0 0 0,-1-1 0,1 1 0,0-1 1,0 0-1,3-2 18,0 1 1,-1-1-1,0 0 1,1 0-1,4-7 1,2-4 6,0-1 0,-1 0 0,-1 0 1,0-1-1,-1 0 0,-1 0 0,-1 0 1,7-32-1,-9 33-206,-3 15 155,0 0 1,0 1 0,0-1-1,0 0 1,0 0 0,0 0 0,0 0-1,0 0 1,0 0 0,0 0-1,0 0 1,0 0 0,0 0-1,1 0 1,-1 0 0,0 0 0,0 0-1,0 0 1,0 0 0,0 0-1,0 0 1,0 0 0,0 0-1,0 0 1,0 0 0,0 0-1,0 0 1,0 0 0,0-1 0,0 1-1,0 0 1,0 0 0,0 0-1,0 0 1,0 0 0,0 0-1,0 0 1,0 0 0,0 0 0,0 0-1,0 0 1,0 0 0,0 0-1,0 0 1,1 0 0,0 22-678,-1-1 722,2-12-72,0 0 0,0 1 0,1-2 0,0 1-1,0 0 1,1 0 0,0-1 0,1 0 0,0 0-1,0 0 1,1-1 0,0 0 0,0 0 0,9 8-1,-12-13 86,0 1 1,0-1-1,1 0 0,-1 0 0,0 0 0,1-1 0,0 1 0,-1-1 0,1 0 0,0 0 0,-1 0 0,1-1 0,0 1 0,0-1 0,0 0 0,0 0 1,0 0-1,4-1 0,8-2 33,0 0 0,0-1 0,15-7 1,-29 11-83,6-3 39,-1 0 0,1-1 0,0 0 1,-1 0-1,0-1 0,0 0 0,0 0 1,8-10-1,-5 6-9,-2-2 0,1 0 1,-1 0-1,11-20 0,-2-7 25,-1 0 0,16-61 0,-24 74-1,28-108 265,-29 105-415,-2-1 0,-1 0 0,-2 0 0,-1-44 0,-11 101-641,-6 50 1184,5-23-202,2-2-166,-2 59-1,1-7 50,-9 51 324,15-134-408,0 36 1,-1-31 295,5-25 214,0-2-550,0 0 0,0 0 1,0 0-1,0 0 1,0 0-1,0 0 1,0 1-1,0-1 1,1 0-1,-1 0 0,0 0 1,0 0-1,0 0 1,0 1-1,0-1 1,0 0-1,0 0 1,0 0-1,0 0 0,0 1 1,0-1-1,0 0 1,0 0-1,0 0 1,0 0-1,0 0 0,0 1 1,-1-1-1,1 0 1,0 0-1,0 0 1,0 0-1,0 0 1,0 1-1,0-1 0,0 0 1,0 0-1,0 0 1,-1 0-1,1 0 1,0 0-1,0 0 0,0 0 6,0 0-1,0 0 0,0 0 0,0 0 0,0 0 0,0 0 0,0 0 0,0-1 0,0 1 0,0 0 0,0 0 0,0 0 0,0 0 1,0 0-1,0 0 0,0 0 0,0-1 0,0 1 0,0 0 0,0 0 0,0 0 0,0 0 0,0 0 0,0 0 0,-1 0 0,1 0 1,0-1-1,0 1 0,0 0 0,0 0 0,0 0 0,0 0 0,0 0 0,0 0 0,0 0 0,-1 0 0,1 0 0,0 0 0,0 0 1,0 0-1,0 0 0,0 0 0,0 0 0,0 0 0,-1 0 0,1 0 0,0 0 0,0 0 0,0 0 0,0 0 0,0 0 0,0 0 1,0 0-1,-1 0 0,1 0 0,0 0 0,0 0 0,0 0 0,0 0 0,0 0 0,0 0 0,-1-8-19,0 6 2,1 1-1,0 0 1,0-1 0,0 1-1,0 0 1,0 0 0,0-1-1,0 1 1,0 0 0,0-1-1,1 1 1,-1 0 0,1-2-1,91-175-145,-63 126 66,44-64-78,-71 113 178,3-5-31,0-1 1,1 0-1,0 1 1,10-11-1,-15 19 10,-1 0 1,0-1-1,0 1 0,0 0 0,0 0 1,0 0-1,1 0 0,-1-1 0,0 1 1,0 0-1,0 0 0,0 0 0,1 0 1,-1 0-1,0 0 0,0 0 0,1 0 1,-1 0-1,0 0 0,0 0 0,0 0 0,1 0 1,-1 0-1,0 0 0,0 0 0,0 0 1,1 0-1,-1 0 0,0 0 0,0 0 1,0 0-1,1 0 0,-1 0 0,0 0 1,0 0-1,0 0 0,1 1 0,-1-1 1,0 0-1,0 0 0,0 0 0,0 0 1,0 0-1,1 1 0,-1-1 0,0 0 0,4 15-67,-5 18 99,-1-7-85,0 3 84,-1 0 1,-2-1-1,-13 46 0,0-33 95,4-13 79,14-28-185,0 1 1,-1 0 0,1 0-1,-1-1 1,1 1-1,-1 0 1,1-1-1,-1 1 1,1-1 0,-1 1-1,0 0 1,1-1-1,-1 1 1,0-1-1,1 0 1,-1 1-1,0-1 1,0 0 0,0 1-1,1-1 1,-2 0-1,-19 1-45,11-1-877,15 12 489,-4-10 409,0-1 0,0 1 0,0 0-1,0-1 1,0 1 0,0-1 0,1 0 0,1 2 0,8 11 57,-9-11-42,0 0 0,1 0 0,0 0 0,-1 0 0,1 0 0,0-1 1,0 1-1,1-1 0,-1 0 0,0 0 0,1 0 0,-1 0 0,7 1 0,-4-1 13,0-1-1,0 0 0,0 0 0,0 0 1,0-1-1,1 0 0,11-1 1,-4-2 4,0 0-1,0 0 1,0-1 0,0-1-1,-1-1 1,23-12 0,-26 12 45,-1 1 1,-1-1-1,1-1 1,-1 0 0,0 0-1,0-1 1,9-12-1,-13 15-26,0-1 0,-1 0 0,0 0-1,0 0 1,0 0 0,-1 0 0,0-1 0,0 1 0,0-1 0,-1 1 0,0-1-1,0-12 1,-1 14-50,0 0 1,0 0-1,-1 0 0,0 0 0,0 0 1,0 0-1,-1 0 0,1 0 0,-1 0 0,-5-7 1,6 10-12,0 0 0,0 1 0,0-1 0,-1 1 0,1 0 0,-1-1 0,1 1 0,-1 0 0,1 0 0,-1 0 0,0 0 0,1 0 0,-1 0 0,0 0 0,0 1 0,0-1 0,0 1 0,1-1 0,-1 1 0,0 0 0,0 0 0,0 0 0,0 0 0,0 0 0,0 0 0,0 0 0,0 0 0,0 1 0,0-1 0,-2 2 0,-2 1-13,0-1-1,1 1 0,0 0 0,0 0 0,0 1 1,0 0-1,0 0 0,1 0 0,-1 0 0,1 1 1,0-1-1,1 1 0,-1 0 0,1 0 0,-4 9 1,1-3 10,1 1 0,0 0 0,1 0 0,1 0 0,0 0 0,-3 21 1,6-27 30,0 0 0,0 1 1,1-1-1,0 0 0,0 0 0,0 0 1,0 0-1,1-1 0,0 1 1,4 8-1,-4-11 25,-1 0 1,1 0-1,0 0 1,0 0-1,0 0 1,0-1-1,1 1 1,-1-1-1,1 1 1,-1-1-1,1 0 0,0 0 1,0 0-1,0 0 1,0-1-1,0 1 1,0-1-1,0 0 1,7 2-1,1-2 36,1-1-1,-1 0 1,1 0 0,0-1-1,-1-1 1,0 0-1,1 0 1,-1-1 0,0-1-1,0 1 1,-1-2-1,1 0 1,12-8 0,1-2-36,0-1 0,-1-1 0,0-1 0,22-25 0,-32 30-26,-7 7-13,0-1 0,0 1 0,0 1 0,1-1 1,0 1-1,0 0 0,12-5 0,-19 10 10,1 1 0,0-1 0,-1 1 0,1 0 0,-1-1 0,0 1 0,1 0 0,-1-1 0,1 1 0,-1 0 0,0 0 0,0-1 0,1 3 0,-1-3 2,5 19 169,0-1 1,-2 1 0,0 0 0,-1 0-1,-1 0 1,-2 23 0,1-41-148,17-15 289,-5 0-290,-2 0 0,17-30 1,-3 5-102,11-16 33,-35 54 41,0 1 0,1 0-1,-1 0 1,0 0 0,0 0-1,0 0 1,0-1 0,0 1-1,0 0 1,0 0 0,1 0 0,-1 0-1,0 0 1,0 0 0,0-1-1,0 1 1,0 0 0,1 0-1,-1 0 1,0 0 0,0 0 0,0 0-1,0 0 1,1 0 0,-1 0-1,0 0 1,0 0 0,0 0-1,1 0 1,-1 0 0,0 0 0,0 0-1,0 0 1,0 0 0,1 0-1,-1 0 1,0 0 0,0 0-1,0 1 1,0-1 0,1 0 0,4 9-49,2 12 22,-2 11 172,-1-7 66,1-1 1,1 1 0,15 39 0,-19-59-201,0 0 1,0 0 0,1-1-1,0 1 1,0-1 0,7 8-1,-8-10-7,-1-1 1,1 0-1,0 1 0,0-1 0,0 0 0,0 0 0,1 0 1,-1-1-1,0 1 0,0 0 0,1-1 0,-1 1 0,0-1 1,0 0-1,1 0 0,-1 0 0,4 0 0,10-2-952,1 0 0,-1-1 0,0-1 0,-1 0 0,29-12 0,-35 12 94,-1 0-1,0 0 1,0-1-1,0 0 1,0-1-1,-1 1 1,0-1-1,0-1 1,-1 1-1,0-1 1,10-14-1,-10 8-1198,0 1 0,7-23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0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244 466 2912,'-3'-2'876,"0"1"0,0 0 0,-1-1 0,1 1 0,-1 1 0,1-1-1,-1 0 1,0 1 0,1 0 0,-7 0 0,-2 1 423,1 0-1,-13 2 0,13 0-995,0 0-1,1 0 1,0 1-1,0 1 1,0-1-1,0 2 1,0-1-1,-15 14 1,21-16-291,0 0 1,0 0-1,1 1 0,0-1 1,0 1-1,0 0 1,0 0-1,0 0 0,1 0 1,0 0-1,0 1 1,0-1-1,0 1 0,1 0 1,-1-1-1,1 1 1,0 0-1,1 0 0,-1-1 1,1 1-1,0 0 1,1 6-1,0-8 5,0-1 0,-1 1 0,1-1-1,0 0 1,1 1 0,-1-1 0,0 0 0,1 0 0,-1 0-1,1 0 1,0 0 0,-1 0 0,1 0 0,0-1 0,0 1-1,0 0 1,1-1 0,-1 0 0,0 0 0,1 1-1,3 0 1,2 1 42,-1-1 1,1 0-1,0 0 0,0 0 0,13 0 0,-2-2 93,1-1 0,-1 0-1,1-2 1,-1 0 0,0-1 0,0-1-1,0-1 1,31-14 0,-46 18-91,0 0 0,0 0 0,0 0 0,-1-1 1,1 1-1,-1-1 0,1 0 0,-1 0 0,0 0 0,0-1 0,-1 1 1,5-7-1,-6 7-28,0 1 0,0-1 0,0 1 1,0-1-1,0 0 0,-1 1 0,1-1 0,-1 0 1,0 0-1,0 0 0,0 1 0,0-1 0,0 0 0,-1 0 1,1 1-1,-1-1 0,0 0 0,0 1 0,0-1 1,0 0-1,-2-2 0,-1-1-55,-1 0 0,0 0 1,0 1-1,-1 0 0,1 0 0,-1 0 0,-1 1 0,1 0 1,0 0-1,-14-5 0,15 7-25,0 1 0,0-1-1,-1 1 1,1 1 0,0-1 0,0 1 0,-1 0 0,1 0-1,-7 1 1,-10 0-756,22-1 798,0 0 0,0 0 0,-1 0 0,1 0 0,0 0 0,0 0 0,0 0 0,-1 0 0,1 0 0,0 0 0,0 0 0,0 0 0,-1 0 0,1 0 0,0 0 0,0 1 0,0-1 0,-1 0 0,1 0 0,0 0 0,0 0 0,0 0 0,0 0 0,-1 0 0,1 1 0,0-1 0,0 0 0,0 0 0,0 0 0,0 0 0,0 0 0,-1 1 0,1-1-1,0 0 1,0 0 0,0 0 0,0 1 0,4 6-125,10 6 222,-8-9-89,3 3 1,-1-1 1,1 0-1,1-1 1,-1 0-1,1 0 0,0-1 1,0 0-1,14 3 1,-12-6 81,0 1-1,1-2 1,-1 1 0,0-2 0,1 0 0,-1 0 0,0-1 0,0-1-1,21-7 1,-26 7-29,-1 0-1,1 0 1,-1-1-1,0 0 1,0-1 0,9-8-1,-2 2 114,-2-5-263,-5 7-26,-4 11 116,-2 5 74,-2 46 138,0-36-152,1-1 0,1 0 1,0 1-1,6 31 1,-6-48-40,0 1 0,0 0 0,1 0 0,-1-1 0,0 1 1,0 0-1,0-1 0,1 1 0,-1 0 0,0-1 0,1 1 0,-1-1 1,1 1-1,-1-1 0,1 1 0,-1-1 0,1 1 0,-1-1 0,1 1 1,-1-1-1,1 1 0,0-1 0,-1 0 0,1 1 0,0-1 1,-1 0-1,1 0 0,0 0 0,-1 1 0,1-1 0,0 0 0,0 0 1,-1 0-1,1 0 0,0 0 0,-1 0 0,1 0 0,1-1 0,2 0 85,0 0-1,0-1 0,0 0 1,0 0-1,5-3 0,-5 3-159,6-5 99,0 0 1,0-1 0,-1 0-1,9-10 1,10-9-48,-2 4-225,-26 23 118,11 15-320,10 11 571,-17-20-134,0 0-1,0-1 1,0 0 0,1 0 0,0 0 0,0 0-1,1-1 1,-1 0 0,11 6 0,-9-7 14,1-1 1,-1 1-1,1-1 0,0-1 1,-1 1-1,1-2 1,0 1-1,0-1 0,0 0 1,13-2-1,-6 0 46,0-1 0,-1 0 0,1-1 0,22-10 1,-27 9-49,-1 0-1,0-1 1,0 1 0,-1-2 0,0 1 0,0-1 0,0 0 0,-1-1 0,0 0 0,0 0 0,-1 0 0,0-1 0,-1 0 0,6-11-1,3-13 21,-1-1 1,15-61-1,-22 74-18,11-46 2,16-118 0,-32 180-50,-1 0 1,1-1-1,-1 1 0,0 0 0,0 0 0,-1-1 1,1 1-1,-1 0 0,-2-8 0,3 16-20,0-1 0,0 1 0,0-1 0,0 1 0,-1-1 0,1 1 0,-1-1 0,-1 5 0,0 3-64,-7 62 198,3 0 0,4 74 0,2-132-84,9 186 41,-6-173-550,2 22-1752,4-64-8827,-9 13 10569,0 0 0,0-1 0,1 1 0,-2 0 0,1 0 0,0 0 0,0 0 0,-1-1 0,0-1 0,-1-5-387,-3-21-1714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0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29 6464,'-19'-11'1145,"3"2"280,1 1 2287,26 12-1664,18 9-832,-9-3-712,-1-2 0,2 0 0,23 5 0,-3-3-220,-22-5-185,0-1 0,33 3 0,50-3-3760,-43-1-2389,-20 0 2487,-6 1 310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3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0 619 4224,'10'-1'7736,"1"-1"-3472,-3 0-3877,-1 0 0,1-1 0,-1 0 0,0 0 0,1-1 0,11-8 0,-18 11-363,12-8 188,0-1 0,-1 0 1,0-1-1,-1 0 0,0-1 1,-1 0-1,10-17 0,4-14 535,33-80 0,-48 106-780,-8 15 25,1 0 0,-1-1-1,0 1 1,0 0 0,0 0 0,0 0-1,-1-1 1,2-2 0,-2 4-168,1 3-32,14 21 327,-1 1 1,-1 0-1,-1 1 1,14 42-1,-12-31 44,-10-28-112,-1 0 0,0 1 0,0-1 0,-1 1 0,0-1 0,0 1 0,0 11 0,-2-17 24,0 0 0,0 0-1,0 0 1,0 0 0,-1 0 0,1 0-1,-1 0 1,0 0 0,-2 4 0,3-6-36,-1 0 0,0-1 1,1 1-1,-1 0 1,0-1-1,0 1 1,0 0-1,0-1 1,0 1-1,0-1 0,1 0 1,-1 1-1,0-1 1,0 0-1,0 1 1,-1-1-1,1 0 0,0 0 1,0 0-1,0 0 1,0 0-1,0 0 1,0 0-1,0 0 0,0 0 1,0-1-1,0 1 1,0 0-1,-2-1 1,-171-51-14,170 50-247,0 1-1,-1-1 0,1 1 0,0 0 1,0 1-1,-9-1 0,24 7-140,-2 0 388,-3-4-10,0 0-1,0 0 1,-1 0-1,1-1 1,12 1-1,7 1-54,-1 2 153,-1-1 0,1-1 0,0-1 0,1-1 0,-1-1 0,26-4 0,-41 2-73,0 1-1,0-2 1,0 1-1,0-1 1,0 0-1,-1-1 1,1 0-1,-1-1 1,0 0-1,0 0 1,-1 0-1,1-1 1,-1 0-1,0-1 1,-1 1-1,0-1 1,0 0-1,8-14 1,-7 10-13,0-1 0,-1-1 0,-1 1 0,0-1 0,-1 1 0,0-2 0,-1 1 1,0 0-1,-1-1 0,1-22 0,-4 50-126,-1 1 0,-6 27 0,4-28 86,2 0 0,-1 0 1,1 16-1,2-14 27,-1-10-4,1 1 0,0-1 0,0 0 0,0 1 1,1-1-1,0 0 0,1 0 0,-1 0 0,1 0 1,0 0-1,4 8 0,-5-13 0,0 0 1,0 0-1,0 0 0,0 0 1,0 0-1,0 0 0,1 0 1,-1 0-1,0 0 0,0-1 1,1 1-1,-1-1 0,1 1 1,-1-1-1,0 1 0,1-1 1,-1 0-1,1 0 0,-1 0 1,1 1-1,-1-1 0,1-1 1,-1 1-1,3-1 0,6 0 62,-1-1 0,17-6 0,-17 5-90,9-4 49,24-12 0,5-3-16,-9 4-39,-29 13-19,1 0 0,19-7 0,39-12 138,-1 9-144,-60 15-92,0-1 147,-7 1-7,0 0-1,0 0 1,0 0-1,0 0 0,0 0 1,0 0-1,0 0 1,0-1-1,0 1 1,0 0-1,0 0 0,0 0 1,0 0-1,0 0 1,0 0-1,0 0 1,1 0-1,-1 0 1,0 0-1,0 0 0,0 0 1,0 0-1,0 0 1,0-1-1,0 1 1,0 0-1,0 0 0,0 0 1,0 0-1,0 0 1,0 0-1,0 0 1,0 0-1,0 0 1,0 0-1,0 0 0,0 0 1,-1-1-1,1 1 1,0 0-1,0 0 1,0 0-1,0 0 0,0 0 1,0 0-1,0 0 1,0 0-1,0 0 1,0 0-1,0 0 1,0 0-1,0 0 0,0 0 1,0 0-1,0 0 1,0 0-1,-1 0 1,-1-1-23,0 1 1,0-1 0,0 1-1,0 0 1,0 0 0,0 0-1,0 0 1,0 0 0,0 1 0,-5 0-1,-7 6-55,-20 10 0,-3 2-6,24-13 58,0 0-1,-1 1 0,2 1 1,-1 0-1,-11 10 0,23-17 9,-1 0 0,1 1 0,0-1 0,-1 1 0,1-1 0,0 1-1,0 0 1,0-1 0,0 1 0,0 0 0,0 0 0,1 0 0,-1 0-1,1 0 1,-1 2 0,1-2 11,0-1 0,0 0 0,0 0-1,0 1 1,1-1 0,-1 0 0,0 0-1,1 0 1,-1 1 0,1-1 0,-1 0-1,1 0 1,0 0 0,-1 0 0,1 0-1,0 0 1,0 0 0,0 0 0,0 0-1,0-1 1,0 1 0,0 0 0,2 1-1,4 2 18,0 0-1,1 0 0,0-1 0,0 0 1,0 0-1,0-1 0,0 0 0,0-1 0,1 1 1,-1-2-1,1 1 0,-1-1 0,0 0 1,10-2-1,-9 1-16,-1 0 1,0 0-1,0-1 1,0 0-1,1 0 1,-2-1-1,1 0 0,0-1 1,-1 1-1,1-2 1,-1 1-1,10-9 1,-9 6 44,-4 5-6,-1-1-1,1 0 0,-1 0 1,0-1-1,0 1 1,0-1-1,0 1 1,0-1-1,-1 0 1,0 0-1,2-5 1,3-10-78,-2 0 0,0-1 0,-1 0 0,2-40 1,-7-82 176,1 140-119,-18-144-128,14 120-50,-2 7-117,5 17 236,0-1-1,0 1 1,0-1 0,0 0-1,1 0 1,-1 0 0,1-3-1,-14 23-880,7 2 912,1 0 0,0 1 0,2 0 0,-4 34 0,3 84 32,5-113 50,0 0 1,2 0-1,1 0 0,9 36 0,-3-29 106,-7-20-137,1-1-1,1 0 0,6 14 0,-7-19 87,1 0-1,0 0 1,7 8-1,-3-4-138,-7-8 109,9-2 405,-2-1-488,-1 1 0,1-1 0,-1 0 0,1-1 0,-1 0 0,0 0 0,0 0 0,0-1 0,0 0 0,0 0 0,11-8 0,32-19 467,-32 17-472,-11 9 23,-1-1-1,1 0 1,-1 0-1,0 0 1,0-1 0,-1 0-1,9-12 1,-13 16-18,0 0 0,0 0 0,-1 0 1,1 0-1,-1 0 0,1 0 0,-1 0 1,0 0-1,0 0 0,1 0 0,-2-3 1,1 5-18,0-1 1,0 0-1,0 1 0,0-1 1,0 1-1,0-1 1,-1 1-1,1-1 0,0 1 1,0-1-1,-1 0 1,1 1-1,0-1 1,-1 1-1,1 0 0,0-1 1,-1 1-1,1-1 1,-1 1-1,1 0 0,-1-1 1,1 1-1,-1 0 1,1-1-1,-1 1 1,1 0-1,-1 0 0,1-1 1,-1 1-1,1 0 1,-1 0-1,0 0 0,1 0 1,-1 0-1,1 0 1,-1 0-1,0 0 1,1 0-1,-1 0 0,1 0 1,-2 1-1,-5 1-19,0 2 0,0-1 0,0 1 0,1 0 0,0 0 0,0 1 0,0 0 0,-9 8 0,2-1-77,11-10 123,0-1 0,0 1-1,0 1 1,1-1 0,-1 0 0,0 0 0,1 0 0,-1 1-1,1-1 1,0 1 0,0-1 0,0 1 0,0 0 0,0-1-1,1 1 1,-1 0 0,1 0 0,0-1 0,0 1 0,0 0-1,0 0 1,0 0 0,1 4 0,0-4 7,0 1 1,1-1-1,-1 0 1,0 1-1,1-1 1,0 0-1,0 0 1,0 0-1,0 0 1,0 0-1,1-1 1,-1 1-1,1-1 1,0 0-1,0 1 0,0-1 1,0 0-1,3 1 1,6 2 11,0 0 1,0-1-1,0 0 1,1-1-1,-1-1 1,18 2-1,80-2-134,-77-2-148,-18 0-1091,57-3-9776,-58 3 8686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3.7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41 7136,'-28'-12'2656,"28"7"-2080,0-1-160,5 1-640,3 1 32,10-1-896,14 2 608,9 3-4384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7.8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0 831 2656,'5'-2'6209,"14"1"3367,-6-4-10407,-2-2 1074,0-1-1,0 0 1,-1-1-1,0 0 1,-1 0-1,0-1 1,12-16-1,-14 17-171,28-39 206,35-62 0,-28 40-250,115-183 410,-148 239-235,-1-2 0,0 1-1,-1-1 1,7-21-1,-5 19 52,-6 13-449,-6 11-405,-5 11 501,1 1 1,1 0-1,-6 25 0,-6 58 177,11-57-64,0 1 16,2 1 1,2 0-1,5 70 0,-1-112 5,-1-1-1,0 1 0,1-1 0,0 1 1,0-1-1,0 0 0,0 0 1,0 1-1,1-1 0,-1 0 0,1 0 1,0 0-1,0-1 0,0 1 0,5 4 1,-6-6-11,1 1 1,-1-1-1,1 0 1,0-1-1,-1 1 1,1 0-1,0 0 1,0-1-1,0 1 1,-1-1-1,1 1 1,0-1-1,0 0 1,0 0-1,0 0 1,0 0-1,0 0 1,0 0-1,-1-1 1,1 1-1,0 0 1,0-1-1,0 0 1,-1 1-1,1-1 1,0 0-1,0 0 1,-1 0-1,3-1 1,1-3 4,1-1 1,-1 1 0,0-1-1,0 1 1,-1-2 0,1 1-1,-1 0 1,-1-1 0,5-9-1,-4 9-10,7-18 6,14-42 0,-3 6-3,121-260 278,-137 308-305,0 1 0,-1-1 0,0-1 0,-1 1 0,-1-1 0,0 1 0,2-26 0,-18 60-400,-12 36 678,-32 112 0,-9 149 534,62-286-869,1-12 63,-1-1-1,-8 31 1,8-34 78,4-13-20,0-1 0,-1 0 0,1 0-1,-1 1 1,1-1 0,-1 0 0,0 0 0,0 0 0,0 0-1,-2 3 1,2-4-74,0-2 285,1-2-127,5-16-118,-4 9-64,10-37-5,2 1 1,26-62 0,-35 98 11,0 1 0,1 0 0,0 0 1,0 0-1,0 0 0,12-12 0,-17 21 29,0 0-1,1-1 0,-1 1 1,0 0-1,0 0 1,1-1-1,-1 1 0,0 0 1,1 0-1,-1-1 1,0 1-1,1 0 1,-1 0-1,0 0 0,1 0 1,-1-1-1,0 1 1,1 0-1,-1 0 0,0 0 1,1 0-1,-1 0 1,1 0-1,-1 0 0,0 0 1,1 0-1,-1 0 1,0 0-1,1 0 0,-1 1 1,0-1-1,1 0 1,-1 0-1,0 0 0,1 0 1,-1 1-1,0-1 1,1 0-1,-1 0 0,0 1 1,1-1-1,-1 0 1,0 0-1,0 1 0,1 0 1,6 18-156,-6-15 153,9 39-104,5 63 0,0-1 7,-14-102 115,-1 1-1,1 0 1,0-1 0,1 1-1,-1-1 1,1 0-1,-1 1 1,1-1 0,0 0-1,0 0 1,0 0-1,1 0 1,-1-1-1,1 1 1,-1 0 0,5 2-1,-3-3 5,-1 0 0,1 0-1,-1-1 1,1 1 0,0-1-1,0 0 1,0 0 0,0 0-1,0-1 1,0 1 0,0-1-1,0 0 1,0 0 0,7-2-1,5 0 23,0-1-1,-1-1 1,1 0-1,-1-1 1,0-1-1,15-7 1,-21 8-29,-1 0-1,0-1 1,1 0 0,-2 0 0,1-1 0,-1 1-1,0-2 1,0 1 0,-1-1 0,10-15 0,-8 10-5,-1-1 1,0 0 0,-1 0 0,0 0 0,-1-1-1,5-28 1,-9 39-15,-1 1 0,0-1 0,0 1-1,0-1 1,-1 1 0,-1-7 0,2 10 6,0-1 1,0 1 0,0-1-1,0 0 1,-1 1 0,1-1-1,0 0 1,-1 1-1,1-1 1,0 1 0,-1-1-1,1 1 1,0-1 0,-1 1-1,1-1 1,-1 1 0,1-1-1,-1 1 1,1 0 0,-1-1-1,0 1 1,1 0 0,-1-1-1,1 1 1,-1 0 0,0 0-1,1 0 1,-1 0-1,1-1 1,-1 1 0,0 0-1,1 0 1,-1 0 0,0 0-1,1 0 1,-1 0 0,0 1-1,1-1 1,-1 0 0,0 0-1,0 1 1,-3 1-24,0 0 1,0 1-1,0 0 1,0 0-1,1 0 0,-1 0 1,1 1-1,0-1 1,0 1-1,0 0 0,0 0 1,-3 6-1,1-1-23,0 1 0,1-1 0,0 1 1,-4 17-1,6-19 86,1 1 1,0-1-1,0 1 1,1-1 0,0 1-1,1 9 1,0-14-15,0 0 1,0 0-1,0 0 1,0 0-1,0 0 0,1 0 1,0 0-1,0 0 1,0-1-1,0 1 1,1-1-1,-1 0 0,1 1 1,3 2-1,3 1 23,0 0-1,1 0 1,0-1-1,0 0 1,0-1-1,1 0 1,0-1-1,0 0 1,0-1-1,0 0 1,22 3-1,-26-6-296,0 1 1,0-1-1,0-1 0,0 1 0,0-1 1,0-1-1,0 1 0,-1-1 0,8-3 0,-9 3-500,0-1 0,0 1 0,0-1 0,0 0 0,-1-1-1,0 1 1,1-1 0,-1 0 0,-1 0 0,1 0 0,0 0-1,3-8 1,-4 8-17,-1 0 0,-1-1-1,1 1 1,-1-1 0,1 1-1,-1-1 1,-1 0 0,2-6-1,-2-18-2370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08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37 105 5472,'-37'-5'2016,"37"10"608,10-5-1856,8 0 832,14 0-928,21-5 416,18-2-640,16-1-384,-6-3-64,-4-6 256,-1 0-160,14 2-864,13 2 416,0 1-5568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14.5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1 643 1728,'0'0'560,"6"-5"4442,-4 6-4531,1 0-1,-1 0 0,0 0 0,0 0 1,1-1-1,-1 1 0,0-1 1,1 1-1,-1-1 0,0 0 0,1 0 1,-1 0-1,0-1 0,5 0 0,3-1-112,0-1 0,11-5-1,1 0 530,-8 3-824,0-2 0,-1 1 0,1-2 0,-2 0 0,1 0 0,-1-1 0,0-1 0,-1 0 0,0-1 1,0 0-1,14-21 0,-20 25-67,-1-1 0,1 0 1,5-16-1,1-3 499,-7 19-341,-1-1 1,0 1 0,0-1-1,0 0 1,1-12 0,0 0 72,1-10 271,-5 31-557,-1 9 86,-4 13 63,-6 29 31,1 0 0,-5 103 0,15-148-111,0-1 1,1 1-1,-1-1 0,1 1 0,0-1 0,3 10 0,-3-14 23,-1 0 0,1 0 0,0 1 0,-1-1 0,1 0 0,0 0 1,0 0-1,0 0 0,-1 0 0,1 0 0,0 0 0,0 0 0,1 0 0,-1 0 0,0-1 0,0 1 1,0 0-1,0-1 0,1 1 0,-1-1 0,0 1 0,0-1 0,1 0 0,-1 0 0,0 1 0,1-1 0,-1 0 1,1 0-1,-1 0 0,0 0 0,1-1 0,1 1 0,7-3 50,0-1-1,0 0 1,0 0-1,-1 0 1,0-2-1,0 1 1,16-13-1,18-11 138,-26 19-209,-1-2-1,17-15 1,13-10-139,-9 8 260,11-6-403,-48 34 268,0 1 1,1 0-1,-1 0 0,0 0 0,0 0 0,1 0 0,-1 0 0,0-1 0,1 1 0,-1 0 0,0 0 0,1 0 0,-1 0 1,0 0-1,1 0 0,-1 0 0,0 0 0,0 0 0,1 0 0,-1 1 0,0-1 0,1 0 0,-1 0 0,0 0 0,0 0 1,1 0-1,-1 0 0,0 1 0,0-1 0,1 0 0,-1 0 0,7 12 89,0 16 103,-5-6 12,-3 39 1,1-26 296,0-34-333,2-1-127,0-1 0,0 0 0,0 0 0,0 0-1,0 0 1,0-1 0,0 1 0,2-3 0,2 0-16,11-7-28,-1 0-1,0-2 1,0 0 0,15-18 0,23-18-86,-54 49 85,0-1 1,1 1-1,-1-1 0,0 1 0,1-1 0,-1 1 0,1-1 1,-1 1-1,1 0 0,-1-1 0,1 1 0,0 0 0,-1-1 1,1 1-1,-1 0 0,1 0 0,-1 0 0,1 0 0,0-1 1,-1 1-1,1 0 0,0 0 0,-1 0 0,1 0 0,-1 0 1,1 1-1,0-1 0,-1 0 0,1 0 0,0 0 0,-1 0 0,2 1 1,-1 1-11,0-1 0,0 1 0,0 0 0,0 0 0,-1 0 0,1 0 0,0 0 0,0 3 0,2 5 27,5 28 35,-6-21-100,9 9 57,-5-13 49,-5-12-32,0 0-1,0 0 1,0-1-1,0 1 1,0 0-1,1-1 1,-1 1-1,0-1 1,0 1-1,1-1 1,-1 1-1,0-1 1,1 0 0,-1 1-1,0-1 1,1 0-1,-1 0 1,0 0-1,1 0 1,1-1-1,2 0 2,1-1 0,-1 0-1,0 0 1,1 0-1,-1-1 1,0 0 0,0 0-1,0 0 1,-1-1 0,5-3-1,6-8-11,20-24 0,-11 11 75,-10 12-79,-10 11-6,0-1 1,1 1-1,-1 0 0,1 0 1,1 1-1,-1-1 0,0 1 1,11-5-1,-15 9-8,0 0 0,-1 0-1,1 0 1,0 0 0,0 0-1,0 0 1,-1 0-1,1 1 1,0-1 0,0 0-1,0 0 1,-1 1 0,1-1-1,0 0 1,-1 1 0,1-1-1,0 1 1,-1-1 0,1 1-1,0 0 1,-1-1 0,1 1-1,-1-1 1,1 1 0,-1 0-1,0 0 1,1-1 0,0 2-1,11 23 365,-12-24-338,1 0 0,-1 0 0,0-1 0,0 1 0,0 0 0,0 0 1,-1 0-1,1-1 0,0 1 0,0 0 0,0 0 0,-1-1 1,1 1-1,0 0 0,-1 0 0,1-1 0,0 1 0,-1 0 0,1-1 1,-1 1-1,1-1 0,-1 1 0,0 0 0,1-1 0,-1 1 0,0-1 1,1 0-1,-1 1 0,0-1 0,1 1 0,-2-1 0,-33 16 188,14-6-519,13-6 283,1 1 1,0-1-1,0 2 1,1-1-1,0 1 1,0 0-1,-9 10 1,13-12-1,0-1 0,-1 1 1,1-1-1,0 1 1,1 0-1,-1 0 0,1-1 1,-1 1-1,1 0 0,1 0 1,-1 0-1,0 1 1,1-1-1,0 0 0,0 0 1,0 0-1,1 6 1,0-8 49,-1 0 0,1 0 1,0 1-1,0-1 1,0 0-1,0 0 0,0 0 1,0 0-1,1 0 0,-1-1 1,1 1-1,-1 0 1,1-1-1,-1 1 0,1-1 1,0 1-1,0-1 0,0 0 1,0 1-1,2 0 1,0-1 0,0 1 1,1-1-1,-1 0 1,0 0-1,1 0 1,-1 0-1,0-1 1,1 0-1,6 0 1,13-3 59,-1-2 0,26-7 0,-6 1-129,77-22 44,-96 25 6,-13 5 41,-1-1-1,1 0 1,0-1-1,-1-1 1,0 1-1,-1-2 1,1 1 0,-1-1-1,12-12 1,-14 12-9,0 0 0,16-12 0,-19 16-150,-9 15 54,-1 7 69,5-14-41,-1-1 1,1 1-1,0 0 1,0 0 0,0 7-1,1 2-99,2 28 181,-2-39-53,1 0 0,0 0 1,0 1-1,0-1 0,0 0 0,0 0 0,1 0 0,0 0 0,-1 0 0,3 3 0,-2-5 15,-1 1 1,1 0-1,-1-1 1,1 1-1,-1-1 0,1 0 1,0 0-1,0 1 1,0-1-1,-1 0 0,1 0 1,0 0-1,0-1 1,1 1-1,-1-1 1,0 1-1,0-1 0,0 1 1,0-1-1,0 0 1,0 0-1,1 0 0,-1 0 1,0-1-1,0 1 1,0 0-1,0-1 0,0 0 1,0 1-1,0-1 1,0 0-1,3-1 1,5-5 28,0 1 1,0-1-1,0-1 1,14-13-1,-11 8-70,2 0 36,0 0-1,0 1 1,1 1 0,0 1-1,20-10 1,-15 11-4,-1 2 0,1 1 0,0 0 0,25-2 0,-13 7 54,-47 13 171,-45 17-619,44-20 372,-54 34 16,62-37-23,0 0-1,0 0 1,1 0 0,0 0 0,0 1 0,1 0-1,-5 8 1,8-12 9,-1 2-6,0 0-1,0 0 1,-3 10-1,6-14 23,-1 0 1,1 0-1,0 0 0,0 0 0,0 0 0,0 0 0,0 0 1,0 0-1,0 0 0,0 0 0,0 0 0,0 0 1,0 0-1,0 0 0,1 0 0,-1 0 0,0 0 0,1 0 1,-1 0-1,1 0 0,-1 0 0,1-1 0,0 1 0,-1 0 1,1 0-1,1 0 0,-1 0-2,0-1-1,0 1 1,1-1 0,-1 0-1,0 0 1,0 1-1,1-1 1,-1 0 0,0 0-1,1 0 1,-1 0 0,0 0-1,0-1 1,1 1 0,0-1-1,0 1 3,9-2 33,-1-1-1,1 0 1,-1-1-1,0 0 1,0 0-1,0-1 1,0 0 0,-1-1-1,0 0 1,12-11-1,-10 7-31,0-2 0,-1 1 1,0-1-1,0-1 0,-2 0 0,12-21 0,-6 5-44,-2-1 0,12-40 0,10-60 0,-32 120 55,5-20 27,4-38-1,-10 56-104,-1 1 0,0-1-1,0 0 1,-1 1 0,-1-1-1,-4-17 1,6 28 48,0 0 1,0 0-1,-1 0 1,1 1-1,0-1 1,-1 0-1,1 0 0,0 1 1,-1-1-1,1 0 1,-1 1-1,1-1 1,-1 0-1,1 1 0,-1-1 1,1 1-1,-1-1 1,0 0-1,1 1 1,-1 0-1,0-1 1,0 1-1,1-1 0,-1 1 1,0 0-1,0 0 1,0-1-1,1 1 1,-1 0-1,0 0 0,0 0 1,0 0-1,0 0 1,1 0-1,-1 0 1,0 0-1,0 0 0,0 1 1,1-1-1,-1 0 1,-1 1-1,-1 0-36,0 0 0,0 1-1,0 0 1,1 0-1,-1 0 1,0 0 0,1 0-1,-1 0 1,-3 5 0,0 2 18,0-1 0,1 1 0,0 0 0,1 0 0,0 1 0,-4 13 1,-13 63-101,18-70 72,-2 7 80,2-1 0,0 2 1,2-1-1,2 36 1,0-45 32,1-1-1,0 0 1,1 0 0,0 0 0,1 0 0,1 0 0,0-1 0,1 0 0,9 15 0,-12-22-2,1 0 0,1 0 1,-1-1-1,0 1 0,1-1 1,0 0-1,0-1 0,0 1 1,1-1-1,-1 0 0,1 0 0,-1-1 1,1 0-1,0 0 0,0 0 1,0-1-1,0 1 0,0-2 1,12 2-1,-1-2 11,-1-1 0,1 0-1,0-1 1,-1 0 0,1-2 0,18-6 0,-26 7-28,0-1 0,-1 0 0,0-1 1,0 0-1,0 0 0,-1-1 0,0 1 1,0-2-1,0 1 0,0-1 1,-1 0-1,-1 0 0,1-1 0,-1 0 1,0 0-1,-1 0 0,0 0 0,5-16 1,-7 19-15,-1 0 0,0-1 1,0 1-1,0 0 1,-1-1-1,0-8 1,0 8-76,0 6 59,0 0 0,0 0 0,0 0 0,0 0 0,0 0 0,0 0 0,0 0 0,0 0 0,0-1 0,0 1 0,0 0 0,0 0 1,0 0-1,0 0 0,0 0 0,0 0 0,0 0 0,0 0 0,0 0 0,0 0 0,0-1 0,0 1 0,0 0 0,0 0 0,0 0 0,0 0 0,0 0 0,0 0 1,0 0-1,0 0 0,0 0 0,0 0 0,0 0 0,0 0 0,-1 0 0,1 0 0,0-1 0,0 1 0,0 0 0,0 0 0,0 0 0,0 0 0,0 0 1,0 0-1,0 0 0,0 0 0,-1 0 0,1 0 0,0 0 0,0 0 0,0 0 0,0 0 0,0 0 0,0 0 0,0 0 0,0 0 0,0 0 0,0 0 1,-1 0-1,1 0 0,0 1 0,0-1 0,-6 6-197,-7 13 27,12-18 169,-21 31-104,11-17 120,1-1 0,-8 19 0,16-28 4,-1 0 0,1 0 0,1 0 0,-1 1 0,1-1 0,0 1 0,0-1 1,0 1-1,1-1 0,1 11 0,-1-13 11,0-1-1,1 1 1,-1-1 0,1 0 0,-1 0-1,1 1 1,0-1 0,0 0 0,0 0-1,1 0 1,-1 0 0,0 0 0,1 0 0,-1 0-1,1 0 1,0-1 0,-1 1 0,1-1-1,0 1 1,0-1 0,0 0 0,0 1-1,0-1 1,1 0 0,-1 0 0,0-1-1,0 1 1,1 0 0,2 0 0,0-1 34,0 1 0,1-1 1,-1 0-1,0 0 0,0 0 1,0-1-1,1 1 1,-1-2-1,0 1 0,0 0 1,0-1-1,7-3 1,166-90 308,-137 74-272,-41 21-97,0 0 1,0 0 0,0 0 0,0 0 0,1 0 0,-1 0 0,0 0-1,0 0 1,0 0 0,0-1 0,0 1 0,1 0 0,-1 0-1,0 0 1,0 0 0,0 0 0,0 0 0,0 0 0,1 0 0,-1 0-1,0 0 1,0 0 0,0 0 0,0 0 0,0 1 0,1-1-1,-1 0 1,0 0 0,0 0 0,0 0 0,0 0 0,0 0 0,0 0-1,1 0 1,-1 0 0,0 0 0,0 1 0,0-1 0,0 0-1,0 0 1,0 0 0,0 0 0,0 0 0,0 0 0,0 1 0,0-1-1,0 0 1,1 0 0,-1 0 0,0 0 0,0 0 0,0 1 0,0-1-1,0 0 1,0 0 0,0 0 0,0 0 0,0 0 0,-1 1-1,1-1 1,0 0 0,0 0 0,0 0 0,0 0 0,0 0 0,0 1-1,0-1 1,0 0 0,0 0 0,-6 11 80,6-10-69,-4 5 15,-1 0 1,1 0-1,-1 0 1,0-1-1,-1 1 1,-7 5-1,-10 11 114,4-7-50,11-9 90,20-13 110,-9 6-299,124-69-361,-126 70 370,-1 0-1,1-1 0,-1 1 1,0 0-1,1 0 0,-1-1 0,1 1 1,-1 0-1,1 0 0,-1 0 1,1 0-1,-1-1 0,1 1 1,-1 0-1,1 0 0,-1 0 1,1 0-1,-1 0 0,1 0 1,-1 1-1,1-1 0,-1 0 1,1 0-1,-1 0 0,1 0 1,-1 1-1,1-1 0,-1 0 1,1 0-1,-1 1 0,1-1 1,-1 0-1,0 1 0,1-1 1,-1 0-1,1 1 0,0 2 7,0-1 0,0 0-1,-1 1 1,1-1 0,-1 1-1,1 3 1,3 11 6,-3-14-14,0-1-1,0 0 1,0 0 0,1 0 0,-1 0 0,0 0-1,1 0 1,0 0 0,-1-1 0,1 1 0,0 0-1,0-1 1,0 0 0,0 1 0,0-1 0,4 2-1,-2-2 14,-1 0-1,1 0 1,0 0-1,0-1 1,0 1-1,0-1 1,-1 0-1,1 0 1,6-1-1,2-2 23,-1 1-1,0-1 0,0-1 0,-1 0 1,1-1-1,11-7 0,-11 6 1,-1-1 1,0-1-1,0 0 0,-1 0 0,0-1 0,0 0 0,-1 0 0,-1-1 1,1 0-1,-2-1 0,1 0 0,-1 0 0,4-12 0,60-181 252,-38 100-308,0 2 39,-31 100-10,-1 1 0,1-1 0,-1 0 0,1 0 1,-1 0-1,0 1 0,0-1 0,0 0 1,0 0-1,0 0 0,-1-3 0,1 5-7,0 0-1,0 0 1,0 0-1,0-1 0,0 1 1,0 0-1,0 0 1,0 0-1,0 0 1,0 0-1,0 0 1,0 0-1,0 0 1,-1 0-1,1 0 0,0 0 1,0-1-1,0 1 1,0 0-1,0 0 1,0 0-1,0 0 1,0 0-1,0 0 1,0 0-1,-1 0 0,1 0 1,0 0-1,0 0 1,0 0-1,0 0 1,0 0-1,0 0 1,0 0-1,0 0 1,0 0-1,-1 0 0,1 0 1,0 0-1,0 0 1,0 0-1,0 0 1,0 0-1,0 0 1,0 0-1,0 0 1,0 1-1,0-1 0,0 0 1,-1 0-1,1 0 1,0 0-1,0 0 1,0 0-1,0 0 1,0 0-1,0 0 1,-6 14-32,-2 21-84,2 0 1,-4 62 0,7-64 246,0 119 231,3-121-311,8 57-152,-8-78 51,1 1-1,0-1 1,1 0-1,3 11 1,4 2-3318,-9-23 3217,0 1 1,1-1 0,-1 0 0,0 1-1,0-1 1,1 1 0,-1-1 0,0 0-1,0 1 1,1-1 0,-1 0 0,0 0-1,1 1 1,-1-1 0,1 0 0,-1 0 0,0 1-1,1-1 1,-1 0 0,1 0 0,-1 0-1,1 1 1,-5-25-16519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00:28:07.8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27 12288,'-23'-20'5567,"41"16"-4831,-4 1-1600,4 6 320,9-3-2111,1 0 1503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14.9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64 8896,'-32'-32'3296,"19"24"-2560,3 5 640,15-2-1088,3 2 896,11-1-704,12-1 95,9 2-383,7 3-320,1 3 64,-7 6 64,-1-1 32,-13 0-799,-1 4 415,-2-1-3072,-11 6 1856,-8 3-4512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15.3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1008 341 8800,'-50'-40'3264,"37"28"-2528,9-4-224,12 4-1120,11-5 224,2 1-320,11 4 384,-1 4-640,1 5 512,-5-1-3232</inkml:trace>
  <inkml:trace contextRef="#ctx0" brushRef="#br0" timeOffset="1">37 48 8128,'-36'-15'3008,"41"15"-2336,13-8-160,-1 0-1152,19 5 256,19-6-128,17 4 320,9 5-3776,4 9 2208,9 7-1152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17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29 3808,'0'-1'-88,"-2"-11"1428,2 12-980,0-1 0,0 0 0,0 0-1,0 0 1,0 0 0,0 1 0,1-1 0,-1 0 0,0 0 0,1 0 0,-1 1 0,5-7 5013,-14 48-1374,-8 31-2742,-13 113-1,5-20-371,15-116-658,1-13-111,3 1 0,-5 71 1,11-108-120,1 1 1,-1-1 0,0 1 0,0-1-1,0 1 1,0-1 0,0 1 0,0-1-1,1 0 1,-1 1 0,0-1 0,0 1-1,1-1 1,-1 0 0,0 1 0,1-1-1,-1 0 1,0 1 0,1-1 0,-1 0-1,0 0 1,1 1 0,-1-1 0,1 0-1,-1 0 1,1 0 0,-1 1 0,0-1-1,1 0 1,-1 0 0,1 0 0,-1 0-1,1 0 1,-1 0 0,1 0 0,-1 0-1,1 0 1,-1 0 0,0 0 0,1 0-1,-1 0 1,1-1 0,0 1 0,2-1 35,-1 0 0,1 1 0,0-1 0,-1-1 0,1 1 0,-1 0 0,5-3 0,-2-1 5,0 0 0,0 0 0,-1 0 0,1-1 0,-1 0 0,-1 1 0,1-1 0,-1-1 0,5-12 0,1-5-23,6-34 1,-13 46-9,0-1 0,0-15 0,2-14 153,-3 28-116,-1 12-70,0 0 1,0 1-1,0-1 0,0 0 1,0 0-1,1 1 1,-1-1-1,2-2 0,-2 3 11,0 1 0,0 0-1,1 0 1,-1 0 0,0 0-1,1 0 1,-1 0 0,0 0-1,0 0 1,1 0 0,-1 0-1,0 0 1,1 0 0,-1 0 0,0 0-1,1 0 1,-1 0 0,0 0-1,0 1 1,1-1 0,-1 0-1,0 0 1,0 0 0,1 0-1,-1 1 1,0-1 0,0 0-1,1 0 1,-1 1 0,0-1-1,0 0 1,0 0 0,0 1 0,1-1-1,11 13-15,-9-10-58,5 6 82,1-2-1,0 1 1,0-2-1,1 1 1,-1-1-1,2 0 1,-1-1-1,17 6 1,2-1 113,0-2 0,31 5 0,-49-11-68,0-1-1,1 0 1,-1 0 0,0-2 0,1 1-1,-1-1 1,0-1 0,0 0-1,0 0 1,0-1 0,0-1 0,-1 0-1,15-7 1,-19 7 1,-1 0-1,0-1 1,0 1 0,0-1 0,0 0-1,-1 0 1,1-1 0,-2 1-1,1-1 1,0 0 0,-1 0 0,0 0-1,-1-1 1,4-11 0,-3 9-10,-1 0 1,0 0 0,-1 0-1,0 0 1,0-1 0,-1 1-1,0 0 1,-1 0-1,0 0 1,-3-14 0,3 21-34,1 0 0,-1 0 0,0 0 1,0 0-1,0 0 0,0 0 1,0 0-1,0 0 0,0 0 1,-1 0-1,1 1 0,-1-1 0,1 0 1,-1 1-1,-2-2 0,2 2-16,1 0 1,-1 1-1,0-1 0,1 1 0,-1-1 0,0 1 0,1 0 0,-1-1 1,0 1-1,1 0 0,-1 0 0,0 1 0,0-1 0,1 0 1,-1 0-1,0 1 0,1-1 0,-1 1 0,1-1 0,-1 1 0,-1 1 1,-3 1-3,0 1 0,0 0 1,0 0-1,1 1 0,0 0 0,0-1 1,0 2-1,1-1 0,-1 1 1,-4 7-1,-2 5 36,1 1 0,-9 23-1,15-33-23,1 0-1,1 0 0,-1 0 0,1 0 1,1 0-1,-1 1 0,2-1 0,-1 1 1,1-1-1,1 1 0,0-1 1,0 0-1,4 13 0,-4-17 28,1 0-1,0 0 1,0 0-1,0 0 0,1 0 1,0-1-1,0 1 1,0-1-1,1 1 1,-1-1-1,1 0 1,0 0-1,0-1 1,0 1-1,1-1 1,-1 0-1,1 0 0,0 0 1,-1-1-1,1 0 1,1 0-1,-1 0 1,0 0-1,7 0 1,-3 0 4,0-1 0,1-1 1,-1 0-1,0 0 0,0 0 0,0-1 1,1-1-1,-1 0 0,0 0 1,0 0-1,-1-1 0,1-1 1,-1 1-1,1-2 0,-1 1 0,8-6 1,11-10 9,-1-1-1,-2 0 1,27-30 0,-7 6-52,90-91 26,-134 148 11,-5 11-124,-10 28 0,4-18 31,-5 7 257,12-30-86,-1 1 1,-4 17 0,9-28-91,0 0 1,0 1 0,0-1 0,0 0 0,0 0 0,0 0-1,0 1 1,0-1 0,0 0 0,0 0 0,0 1 0,0-1-1,0 0 1,0 0 0,0 0 0,0 0 0,-1 1 0,1-1-1,0 0 1,0 0 0,0 0 0,0 0 0,-1 1 0,1-1-1,0 0 1,0 0 0,0 0 0,0 0 0,-1 0 0,1 0-1,0 0 1,0 1 0,0-1 0,-1 0 0,1 0 0,0 0 0,-1 0-1,-6-7 142,-8-18 45,14 22-167,-12-28-96,10 24 42,1 1 0,-1-1 0,0 1 0,0-1 0,-1 1 0,0 0 0,0 0 0,-7-7 0,11 13 21,-1 0-1,1-1 1,0 1-1,-1 0 1,1-1-1,-1 1 1,1 0 0,-1 0-1,1-1 1,-1 1-1,1 0 1,-1 0-1,1 0 1,-1 0-1,1 0 1,-1 0-1,1-1 1,-1 1-1,0 1 1,1-1 0,-1 0-1,1 0 1,-1 0-1,1 0 1,-1 0-1,1 0 1,-1 1-1,1-1 1,-1 0-1,1 0 1,-1 1-1,1-1 1,-1 0 0,1 1-1,0-1 1,-1 0-1,1 1 1,-1-1-1,1 1 1,0-1-1,-1 0 1,1 1-1,0-1 1,0 1-1,-1 0 1,-1 4-51,0-1 0,0 0 0,0 1-1,0 5 1,-1-2 21,-18 85-346,19-82 359,1-1 0,0 1-1,1-1 1,0 1 0,1 0-1,0-1 1,3 11 0,-4-19 27,1 3 31,0 0 0,1 0 0,-1 1 0,1-1 0,0 0 0,5 8 0,-6-12-10,0 0 0,1 0-1,-1 0 1,0 0 0,0 0 0,1 0 0,-1 0 0,0 0 0,1-1 0,-1 1-1,1 0 1,-1-1 0,1 1 0,-1-1 0,1 0 0,-1 1 0,1-1 0,0 0 0,-1 0-1,1 0 1,-1 0 0,1 0 0,0 0 0,-1-1 0,1 1 0,2-1 0,2-1 6,1 0-1,-1-1 1,0 1 0,0-1 0,0 0 0,0 0 0,-1-1 0,1 0 0,-1 0 0,0 0 0,0-1 0,0 0 0,-1 0-1,1 0 1,4-8 0,3-7-14,0-1 0,17-44 0,-12 25-12,-9 20-34,-3 11-292,-4 25 30,-1-4 265,0 0 0,2-1 1,-1 1-1,1-1 0,1 1 1,0-1-1,0 0 0,2 0 1,5 12-1,-5-14 71,0-1 0,1 0 0,0 0 0,0 0 1,0-1-1,1 0 0,0-1 0,1 1 0,-1-1 0,1-1 0,13 8 0,-17-11-10,0-1 0,0 1 0,0-1 0,0 0 1,0 0-1,1 0 0,-1-1 0,0 1 0,0-1 0,1 0 0,-1 0 0,0-1 0,1 1 0,-1-1 0,0 0 0,0 0 0,0-1 0,0 1 0,0-1 0,0 0 1,0 0-1,5-4 0,3-2-41,0 0-1,-1-1 1,0-1 0,-1 0 0,14-16 0,-12 10 151,22-37-1,-24 35-136,1 0 1,16-19-1,-27 37-6,0 0 0,0 0 0,0 0 1,1 0-1,-1 0 0,0 0 0,0 0 1,0 0-1,0 0 0,0 0 0,0 0 1,0 0-1,0 0 0,0 0 1,0 0-1,1 0 0,-1 0 0,0 0 1,0 0-1,0 0 0,0 0 0,0 0 1,0 0-1,0 0 0,0 0 0,0 0 1,0 0-1,1 0 0,-1 0 1,0 0-1,0 0 0,0 0 0,0 0 1,0 1-1,0-1 0,0 0 0,0 0 1,0 0-1,0 0 0,0 0 0,0 0 1,0 0-1,0 0 0,0 0 1,0 0-1,0 0 0,0 0 0,0 1 1,0-1-1,0 0 0,0 0 0,0 0 1,0 0-1,0 0 0,0 0 0,0 0 1,0 0-1,0 0 0,0 0 0,0 1 1,0-1-1,2 12-37,-2 18 26,0-26 22,-5 162 886,5-165-672,14-15 192,-2-6-468,16-30 0,-20 33 14,1 1 0,0 0 0,19-23 0,-20 30 50,-3 2-5,0 1 1,1 0-1,0 0 1,0 0-1,1 1 1,8-6-1,-15 11-8,1 0 0,0-1-1,0 1 1,-1-1 0,1 1-1,0 0 1,0 0 0,0-1-1,-1 1 1,1 0 0,0 0-1,0 0 1,0 0 0,0 0-1,0 0 1,-1 0 0,1 0-1,0 1 1,0-1 0,0 0-1,0 0 1,-1 1 0,1-1-1,0 0 1,1 1 0,-1 1-6,0-1 1,1 0-1,-1 1 1,0-1-1,0 1 1,0-1-1,0 1 1,0 0 0,0-1-1,0 1 1,0 2-1,2 6-23,-1-1-1,0 1 1,0 13-1,-2-21 31,1 12 52,-1 0 0,-4 25 0,0 9 5,4-48-56,1 0-1,-1 1 1,0-1 0,1 0-1,-1 0 1,1 0 0,-1 0-1,1 0 1,-1 0 0,0 0 0,1 0-1,-1 0 1,1 0 0,-1 0-1,1 0 1,-1 0 0,0 0-1,1 0 1,-1 0 0,1 0-1,-1 0 1,1-1 0,5-1 10,0-1 0,0 0-1,0-1 1,0 1 0,0-1 0,-1 0 0,6-6 0,35-36 35,-17 13-15,18-19 61,-40 45-89,0 0 0,1 1 1,0 0-1,15-9 0,-23 15-12,1-1 1,0 1-1,0 0 0,0 0 1,0-1-1,0 1 1,0 0-1,0 0 0,-1 0 1,1 0-1,0 0 0,0 0 1,0 0-1,0 1 1,0-1-1,0 0 0,0 0 1,-1 1-1,1-1 1,0 0-1,0 1 0,0-1 1,-1 1-1,1-1 0,0 1 1,0 0-1,-1-1 1,1 1-1,-1 0 0,1-1 1,-1 1-1,1 0 1,-1 0-1,1-1 0,-1 1 1,1 0-1,-1 1 0,4 6-2,-1 0-1,0 0 0,2 10 0,-2-10 24,1 6 48,1 4 66,0-1 0,16 33 0,-20-47-140,1-1 0,-1 1 0,1 0 0,0-1 1,0 1-1,0-1 0,0 1 0,0-1 1,0 0-1,1 0 0,-1 0 0,1 0 0,0 0 1,-1-1-1,1 1 0,0-1 0,0 1 1,0-1-1,0 0 0,0-1 0,0 1 0,0 0 1,6 0-1,-3-1-558,0 0 0,1 0 0,-1-1 0,0 0 0,0 0 0,0 0 0,0-1-1,0 0 1,0 0 0,0 0 0,0-1 0,-1 0 0,10-6 0,5-5-3045,-1-1 0,21-21 0,-6 5 638,8-2 104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21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127 558 3968,'0'-2'136,"0"0"0,1 1 0,-1-1 0,0 0 1,1 1-1,-1-1 0,1 1 0,-1-1 0,1 0 0,0 1 0,0-1 1,1-1-1,6-14 1763,-7 15-1627,0 0 0,0 0 0,0 0 0,0 0 0,0 1 0,0-1 0,1 0 0,-1 1 0,2-2 0,-2 2 125,0 0 0,0 0 1,0 0-1,0-1 0,0 1 0,0 0 0,0 0 0,-1 0 0,1-1 0,0 1 0,-1 0 0,1-3 1136,-3 6-402,-1 3-888,-1 1 0,1-1 0,0 1 0,1 0 0,-1 0 0,-1 10 0,-4 6 45,-70 138 1441,37-81-1175,38-74-508,1 0 0,0 0 0,0 1-1,0-1 1,1 1 0,0-1 0,-1 12 0,2-15-25,0-1-1,0 0 1,0 1 0,0-1 0,0 1 0,0-1-1,1 0 1,-1 1 0,1-1 0,-1 0-1,1 1 1,-1-1 0,1 0 0,-1 1 0,1-1-1,0 0 1,0 0 0,0 0 0,0 0 0,0 0-1,0 0 1,0 0 0,0 0 0,0 0 0,0-1-1,0 1 1,1 0 0,-1-1 0,0 1-1,1 0 1,-1-1 0,0 0 0,1 1 0,-1-1-1,0 0 1,3 0 0,2 0 7,1 0 0,-1-1 0,0 0 1,0 0-1,0 0 0,0-1 0,0 0 0,0 0 0,0 0 0,0-1 1,-1 0-1,1 0 0,-1-1 0,0 1 0,6-7 0,3-1 2,-1-1-1,-1-1 1,0-1-1,11-17 0,-23 31-28,17-23 38,-1-1 0,19-40 0,-38 75 56,1-1 0,-1 0 0,0 19 0,-3 14 143,3-30-191,0-1 1,1 0-1,1 1 0,0 0 0,1-1 1,2 21-1,-2-32-30,0-1-1,0 1 1,0-1 0,0 1 0,1-1-1,-1 1 1,0-1 0,0 1 0,0-1-1,1 0 1,-1 1 0,0-1 0,1 1-1,-1-1 1,0 1 0,1-1 0,-1 0 0,0 1-1,1-1 1,-1 0 0,1 0 0,-1 1-1,1-1 1,-1 0 0,1 0 0,-1 1-1,1-1 1,-1 0 0,1 0 0,1 0 7,0 0 1,-1 0-1,1 0 1,-1 0 0,1-1-1,-1 1 1,1-1 0,-1 1-1,1-1 1,1 0-1,3-3 28,0 1 0,0-1 0,9-8 0,8-10-9,0-1 0,-2-1 0,25-35 0,47-87 31,-91 142-64,0 0 1,0 1 0,-1-1-1,1 0 1,-1 0 0,0 0-1,0 0 1,0 0 0,-1-1-1,1 1 1,-1-5 0,0 9-17,0 0 1,0 0 0,0-1 0,0 1 0,0 0 0,0 0-1,0 0 1,0 0 0,0 0 0,0-1 0,0 1 0,0 0-1,0 0 1,0 0 0,0 0 0,0 0 0,0 0 0,0-1-1,0 1 1,0 0 0,0 0 0,-1 0 0,1 0 0,0 0-1,0 0 1,0 0 0,0-1 0,0 1 0,0 0 0,0 0-1,0 0 1,0 0 0,-1 0 0,1 0 0,0 0 0,0 0-1,0 0 1,0 0 0,0 0 0,0 0 0,-1 0 0,1 0-1,0 0 1,0 0 0,0 0 0,-7 4-102,-5 9 121,6-3-63,0 0 1,1 0-1,0 1 0,1 0 1,0 0-1,0 0 0,-2 20 1,5-28 53,1 0 0,0-1 0,0 1 0,0 0 0,0 0 0,1-1 0,-1 1 0,1 0 0,0-1 0,0 1 0,0-1 0,0 1 0,0-1 0,0 1 0,1-1 1,-1 0-1,1 1 0,-1-1 0,1 0 0,0 0 0,0 0 0,0 0 0,0-1 0,0 1 0,1-1 0,-1 1 0,0-1 0,1 0 0,-1 1 0,1-1 0,4 1 1,1 0 8,0 0 0,0 0 0,1-1 0,-1 0 0,0 0 0,1-1 0,-1 0 0,17-2 0,-9-1 12,-1-1 1,0-1 0,-1 0-1,1 0 1,-1-1 0,0-1-1,0-1 1,-1 0 0,0-1-1,-1 0 1,1-1 0,-2 0-1,0-1 1,0 0 0,13-17-1,-8 7-61,-1 0-1,17-33 1,-22 37 170,-7 13-116,-1 0 1,1 1 0,-1-1 0,0-1 0,0 1 0,-1 0 0,1 0-1,-1-1 1,0 1 0,0-1 0,0-4 0,-1 9-84,0 13-43,-22 138-74,6-40 280,5-43-193,11-65 108,-1 0-1,1 0 0,-1 1 1,1-1-1,0 0 0,0 0 1,1 0-1,-1 1 0,1-1 1,-1 0-1,1 0 0,0 0 1,0 0-1,1 0 0,2 4 1,-3-6-21,0-1 1,1 1-1,-1-1 1,1 0-1,-1 0 1,1 0-1,-1 0 1,1 0-1,-1 0 1,0 0-1,1 0 1,2-1-1,-3 1 12,7-2 25,0 0 0,0-1 0,-1 1 0,1-2 0,-1 1 0,12-9 0,4 0 0,347-220-295,-356 223 268,17-16 28,-23 18-12,0 1 0,0 0 0,14-7 0,-20 11-200,-6 3 90,-8 5-32,-13 17-224,-33 41 0,20-20 295,-35 30-52,-41 48-43,111-119 133,1 0 0,0 1 0,0-1 0,0 1 0,0-1 1,1 1-1,-1-1 0,0 6 0,1-8 10,1 0-1,0 0 1,0 0-1,0 0 1,0 0-1,0 0 1,0 0 0,0-1-1,0 1 1,0 0-1,0 0 1,1 0 0,-1 0-1,0 0 1,1-1-1,-1 1 1,0 0 0,1 0-1,-1 0 1,1-1-1,-1 1 1,1 0-1,0-1 1,-1 1 0,1 0-1,0-1 1,-1 1-1,1-1 1,0 1 0,-1-1-1,1 0 1,0 1-1,0-1 1,0 0 0,0 1-1,-1-1 1,1 0-1,0 0 1,0 0 0,0 0-1,0 1 1,1-2-1,8 1 40,1 0 1,-1-1-1,0-1 0,1 0 0,-1 0 0,0-1 1,14-6-1,-20 8-18,6-3-29,0-1 0,0 0 0,0 0 0,0-1 0,-1-1 0,0 1 0,0-1 0,-1-1 0,0 0 0,0 0 0,-1 0 0,0-1 0,7-12 0,6-13-81,-1-1-1,20-51 1,-23 46 120,83-228 42,-96 260-87,-1 0 0,0 0 1,-1 0-1,0-1 0,0 1 0,-1-1 0,0 1 1,-2-17-1,2 24 3,0 1 1,0 0-1,0-1 0,0 1 1,0 0-1,0-1 0,0 1 1,0 0-1,0-1 0,0 1 1,-1 0-1,1 0 0,0-1 1,0 1-1,0 0 0,-1 0 1,1-1-1,0 1 0,0 0 1,-1 0-1,1-1 0,0 1 1,0 0-1,-1 0 0,1 0 1,0 0-1,-1-1 0,1 1 1,0 0-1,-1 0 0,1 0 1,0 0-1,-1 0 0,1 0 0,0 0 1,-1 0-1,1 0 0,0 0 1,-1 0-1,1 0 0,0 0 1,-1 0-1,1 0 0,0 1 1,0-1-1,-1 0 0,1 0 1,0 0-1,-1 0 0,1 1 1,0-1-1,0 0 0,-1 0 1,1 0-1,0 1 0,0-1 1,-1 0-1,1 1 0,-16 17-436,16-17 456,-13 18-23,1 0 1,2 1 0,0 0-1,1 1 1,-12 39-1,10-20-14,3 1-1,-5 49 0,11-70 85,0 0 0,2 0-1,0 1 1,2-1 0,0 0 0,1 0-1,1 0 1,1-1 0,10 29 0,-13-44-21,-1-1 1,1 1-1,0-1 1,0 0-1,0 0 1,0 0-1,0 0 1,1 0-1,-1-1 1,1 1-1,0-1 1,-1 0-1,1 1 1,0-1-1,6 2 1,-6-3-16,0 0 0,0 0 1,0-1-1,0 1 1,0-1-1,0 0 0,1 0 1,-1 0-1,0 0 1,0 0-1,0-1 0,0 1 1,0-1-1,0 0 1,0 0-1,0 0 0,0-1 1,0 1-1,3-3 1,8-5 10,0 0 0,-1-1 1,-1 0-1,0-1 1,14-16-1,50-68 42,-54 64 2,72-85 83,-44 56-90,84-131 0,-117 163-30,-8 13-48,0-1 0,-1 0 1,11-28-1,-18 43 3,-1 0 0,0 0-1,1 0 1,-1-1 0,0 1 0,1 0 0,-1 0 0,0 0-1,0 0 1,0 0 0,0 0 0,0 0 0,0 0 0,-1 0-1,1-1 1,0 1 0,-1-1 0,1 2-7,-1 0-1,1-1 1,0 1 0,-1 0-1,1 0 1,-1 0 0,1 0-1,-1 0 1,1 0 0,-1 0-1,1 0 1,0 0 0,-1 0 0,1 0-1,-1 0 1,1 0 0,-1 0-1,1 0 1,-1 0 0,1 1-1,0-1 1,-1 0 0,1 0-1,0 0 1,-1 1 0,1-1-1,-1 1 1,-6 4-155,-1 1-1,-10 10 1,17-15 191,-35 32-97,19-18 49,0 0-1,-24 31 0,24-22 43,0 2 0,2 0 0,1 1 0,-15 39 0,11-15 14,-18 82 0,31-112 25,1-1 0,0 0 0,2 1 0,1 0 1,0 0-1,4 29 0,-3-48-41,1 1 0,-1-1 1,1 0-1,-1 0 0,1 0 0,0 0 1,0 0-1,0 0 0,0-1 1,0 1-1,0 0 0,0 0 1,1-1-1,-1 1 0,1-1 0,-1 1 1,1-1-1,0 1 0,2 1 1,-1-2 13,0 0 1,0 0-1,0 0 0,-1 0 1,1-1-1,1 1 1,-1-1-1,0 0 1,0 0-1,0 0 1,0 0-1,3-1 1,4 0 27,-1-2 1,1 1-1,-1-1 1,0-1-1,0 1 1,-1-2-1,14-7 1,-8 1-37,0 0 0,-1 0 0,0-2 0,-1 0 0,17-23 0,47-79 179,-60 90-150,22-35 69,69-125-196,-66 105 26,-19 38 62,22-55 1,-18 35-50,-54 123 391,-29 89 0,-5 71 279,35-120-416,-62 149-1,84-238-75,1 1 0,-4 17 1,7-27-46,2-4-74,0 1 0,0 0 0,0-1 0,0 1 0,0-1-1,0 0 1,0 1 0,0-1 0,-1 0 0,1 1 0,1-3 0,-1 2 7,11-12-56,-1 0 1,0-1 0,-2 0 0,1 0 0,13-31 0,12-19-15,-25 50 12,-7 8-58,1 0 1,0 0-1,6-6 0,-10 12 91,0 0-1,0 0 0,0 0 1,0 0-1,0 0 0,0 0 1,0 0-1,0 0 1,0 0-1,0 0 0,0 0 1,0 0-1,0 0 0,0 0 1,0 0-1,0 0 1,0 1-1,0-1 0,0 0 1,0 0-1,0 0 0,0 0 1,0 0-1,0 0 1,0 0-1,0 0 0,0 0 1,0 0-1,0 0 0,0 0 1,0 0-1,1 0 1,-1 0-1,0 0 0,0 0 1,0 0-1,0 0 1,0 0-1,0 0 0,0 0 1,0 0-1,0 0 0,0 0 1,0 0-1,0 0 1,0 0-1,0 0 0,0 0 1,0 0-1,1 0 0,-1 0 1,0 0-1,0 0 1,0 0-1,0 0 0,0 0 1,0 0-1,0 0 0,0 0 1,0 0-1,5 19-40,3 30 0,-6-30 18,2-1 1,8 31-1,-10-44 27,1 5 58,1 1 1,0-1 0,1 1 0,10 14-1,-13-22-41,1 0 0,0 0 0,-1 0-1,1 0 1,1 0 0,-1-1 0,0 1-1,1-1 1,-1 0 0,1 0 0,0 0-1,0-1 1,-1 1 0,1-1 0,0 0-1,7 1 1,17 2 10,0-1-1,50-3 1,59-11-381,-109 9-804,0-2 1,-1-1 0,0-1 0,34-13 0,-60 19 1086,24-13-2621,-24 13 2477,0-1 0,0 1 0,-1 0 1,1-1-1,0 1 0,0-1 1,-1 0-1,1 1 0,-1-1 0,1 0 1,-1 1-1,1-1 0,-1 0 1,1 1-1,-1-1 0,1 0 0,-1 0 1,0 0-1,1 0 0,-1 1 1,0-1-1,0 0 0,0 0 0,0 0 1,0 0-1,0 0 0,0 1 1,0-3-1,-11-13-5248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21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36 8640,'-38'-29'2784,"37"28"-2715,1 1 1,-1-1-1,1 1 1,-1-1-1,0 1 1,1-1-1,-1 1 1,1 0-1,-1-1 1,0 1-1,1 0 1,-1 0 0,0-1-1,1 1 1,-1 0-1,0 0 1,1 0-1,-1 0 1,-1 0-1,1 0 1522,2 0-626,278 5 4812,1 13-9762,-264-16 1108,0 1 0,0 0-1,25 9 1,-21-4-536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21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57 11232,'-41'-20'4128,"51"15"-3200,-2 2-257,5 0-1566,10-6 351,22 1-768,45 0 768,18 8-3168,0 0 2048,8 0-3072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39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2456 908 2304,'6'-2'751,"5"7"4806,0-1-3113,5-2-1479,0-1 1,24-2-1,-4 0-325,0-1-16,43-7 0,-5 0-128,-20 2 39,0-2 0,61-19 0,37-24 601,-145 49-1078,0-1 1,-1 1 0,0-1 0,0 0-1,0 0 1,0 0 0,-1-1-1,1 0 1,-1 0 0,-1-1 0,1 1-1,-1-1 1,0 0 0,4-8-1,-1-1 27,0 0-1,-1-1 0,-1 0 0,7-33 0,-9 31 9,0-27 0,0 2 9,1 1 60,-3 0 0,-7-77-1,5 112-115,0 1-1,0-1 1,-1 1-1,0 0 0,0 0 1,-1 0-1,1 0 1,-1 0-1,-1 0 1,1 1-1,-1-1 0,0 1 1,-8-8-1,5 6-16,-1 0-1,1 1 0,-2 0 1,1 0-1,0 1 0,-1 0 0,0 1 1,-11-4-1,-23-8-65,0 3-1,-2 2 1,1 1 0,-1 2-1,-1 3 1,-56 0 0,-504 1 181,285-1-160,95 15 210,93-3-154,-43 13 17,45-4-76,-178 5 109,214-10-86,-49 1 200,71-11-269,-83-3 269,11 1 4,70 3 48,68-3 829,8-1-406,14-4-170,26-5-307,103-22 251,-115 27-370,-1-2 0,0 0 0,0-2 1,47-25-1,-63 30-63,22-7 1,6-3-185,-19 1 22,-9 4 103,-10 9 108,-2 3-429,-1 0 342,1 0-1,0-1 1,-1 1-1,1 0 1,-1-1-1,0 1 0,0-1 1,1 1-1,-1-1 1,0 1-1,0-1 1,0 0-1,0 1 1,-1-1-1,-1 2 0,-24 17-278,21-16 275,-8 4 15,0 0 0,0-1 1,0 0-1,-1-2 0,1 1 0,-20 2 0,-95 14-39,93-17 55,-87 18 181,-28 3-140,80-14-130,48-5 448,23-6-355,0-1 0,0 0 1,0 0-1,0 0 0,0 0 1,0 0-1,0 0 0,0 0 0,0 0 1,0 0-1,0 0 0,0 0 1,0 0-1,-1 0 0,1 0 0,0 0 1,0 0-1,0 0 0,0 0 1,0 0-1,0 0 0,0 0 0,0 0 1,0 0-1,0 1 0,0-1 1,0 0-1,0 0 0,0 0 0,0 0 1,0 0-1,0 0 0,0 0 1,0 0-1,0 0 0,0 0 0,0 0 1,0 0-1,0 0 0,0 0 1,7 3-9,14 1-144,-17-3 188,1 0 1,-1 0-1,0 1 1,0-1 0,6 3-1,13 5 38,45 6-45,110 31-42,-152-37-17,-9-2 57,35 8 1,-50-15-1,-1 0 0,1 0 0,-1-1 0,1 1 0,-1 0-1,1 0 1,-1-1 0,1 1 0,-1-1 0,1 1 0,-1-1 0,0 0 0,1 0-1,-1 1 1,0-1 0,1 0 0,-1 0 0,0 0 0,0 0 0,0 0 0,1-2-1,21-29 55,-19 25-73,6-10-76,-1 1 0,9-25 0,-16 31-252,0-2-1884,3 7-2063,-5 5 4076,0 0 0,1 0 1,-1 0-1,0 0 0,1 0 0,-1 0 1,0 0-1,1 0 0,-1 0 0,0 0 0,0 0 1,1 0-1,-1 0 0,0 0 0,0 0 0,1 0 1,-1 1-1,0-1 0,0 0 0,1 0 1,-1 0-1,0 0 0,0 1 0,1-1 0,-1 0 1,0 0-1,0 1 0,0-1 0,0 0 0,1 0 1,-1 1-1,0-1 0,0 0 0,0 0 1,0 1-1,0-1 0,0 0 0,0 1 0,0-1 1,0 0-1,0 0 0,0 1 0,0-1 0,0 0 1,0 1-1,0-1 0,-1 21-7652,-2-3 4726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5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1888,'-8'3'8357,"7"-3"-8253,1 0 1,0 0-1,0 0 0,-1 0 1,1 0-1,0 0 0,0 0 1,-1 0-1,1 0 0,0 0 1,0 0-1,-1 0 1,1 0-1,0 0 0,-1 0 1,1 0-1,0 0 0,0 0 1,-1 0-1,1 0 0,0 0 1,0 0-1,-1 0 0,1 1 1,0-1-1,-1 0 0,0 1 505,4-3-296,-3 2-285,0 0 0,0 0 0,-1 0 1,1 0-1,0 0 0,0 0 0,0 0 1,0 0-1,0 1 0,0-1 0,0 0 1,-1 0-1,1 0 0,0 0 1,0 0-1,0 0 0,0 0 0,0 0 1,0 0-1,-1 0 0,1 0 0,0 0 1,0 0-1,0 0 0,0 0 0,0 0 1,0 0-1,-1 0 0,1 0 1,0 0-1,0-1 0,0 1 0,0 0 1,0 0-1,0 0 0,0 0 0,-1 0 1,1 0-1,0 0 0,0 0 0,0 0 1,0 0-1,0-1 0,0 1 1,0 0-1,0 0 0,0 0 0,0 0 1,0 0-1,0 0 0,0-1 0,0 1 1,0 0-1,0 0 0,0 0 0,0 0 1,0 0-1,0 0 0,0-1 1,0 1-1,0 0 0,0 0 0,0 0 1,0 0-1,0 0 0,0 0 0,0-1 1,0 1-1,0 0 0,-5 4 952,7-4 179,-2 10-731,-1-1 0,-1 0 0,-3 13 0,4-19-348,0 8-58,-1 0 0,2 0 0,0 1 1,1 13-1,0 5 117,-1 27 228,10 248 1144,-8-150-921,-4-85 73,2-6-1164,-10-71-7856,3-2 3199,6 0 1660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8:5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25 125 5216,'-8'-1'1168,"-5"-2"726,13 3-1850,0 0 1,0 0-1,-1 0 0,1 0 1,0 0-1,0 0 0,0 0 0,0 0 1,0 0-1,0 0 0,0 0 1,0 0-1,-1 0 0,1 0 0,0 0 1,0 0-1,0 0 0,0 0 1,0 0-1,0 0 0,0-1 1,0 1-1,-1 0 0,1 0 0,0 0 1,0 0-1,0 0 0,0 0 1,0 0-1,0 0 0,0 0 1,0 0-1,0-1 0,0 1 0,0 0 1,0 0-1,0 0 0,0 0 1,0 0-1,0 0 0,0 0 1,0 0-1,0-1 0,0 1 0,0 0 1,0 0-1,0 0 0,0 0 1,0 0-1,0 0 0,0 0 1,0-1-1,0 1 0,0 0 0,0 0 1,0 0-1,0 0 0,0 0 1,0 0-1,0 0 0,0 0 1,0 0-1,1 0 0,-1-1 0,0 1 1,0 0-1,0 0 0,2-8 4560,-2 2-3827,3 3-310,-1 0 0,1 0 0,0 0 0,0 0 0,0 1-1,5-4 1,14-12 495,-14 7-617,-5 7-162,1 0-1,-1 0 0,1 1 1,-1-1-1,9-5 1,-9 7-131,1-1 0,0 1 1,0 0-1,-1 0 1,1 0-1,1 0 0,-1 1 1,0-1-1,0 1 1,0 0-1,1 1 0,-1-1 1,0 1-1,1-1 1,-1 1-1,7 1 0,11 3 11,2 0 193,0 1 1,42 15-1,-32-6-168,40 16 389,-63-25-390,-1 1-1,0 0 1,0 0-1,15 14 1,-23-18-54,0 0 0,0 0 1,0 0-1,-1 0 0,1 1 1,0-1-1,-1 0 1,0 1-1,0-1 0,1 1 1,-1-1-1,-1 1 0,1 0 1,0 0-1,-1-1 1,1 4-1,-1-2 33,0 0 0,-1 0-1,1 0 1,-1 0 0,0 0 0,0 0 0,0 0-1,0 0 1,-1 0 0,-2 3 0,-1 3 29,-1-1 0,0-1 1,-1 1-1,0-1 0,0 0 0,-1 0 1,-11 9-1,-1-1-49,-1-2 0,1 1 1,-2-2-1,0-1 0,-1-1 0,0-1 0,0-1 1,-30 8-1,51-17-248,-1 1 0,0-1 0,0 0 0,1 0 0,-1 0 0,0 0 0,0 0 0,0-1 0,1 1 0,-1-1 0,0 0 0,1 1 0,-1-1 0,1-1 0,-1 1 1,-4-3-1,4 2-800,1 0 1,-1 0-1,0 0 1,1-1-1,-1 0 1,1 1-1,-2-4 1,-2-2-2028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9T23:59:18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1 820 3232,'1'-1'421,"0"1"0,0-1-1,1 0 1,-1 1 0,0-1 0,1 0 0,-1 1-1,0 0 1,1-1 0,-1 1 0,0 0 0,1 0-1,2 0 1,23 0 1159,-11 1-209,-9-1-1179,0 0 0,-1-1 0,1 0 0,0 0 0,-1-1 0,1 1 0,8-5 0,-1 0 311,30-8 1,-8 2 25,-29 9-420,0 0 1,0 0-1,-1-1 0,1 0 1,-1 0-1,0 0 0,8-9 0,-11 11-56,-1-1 1,1 0-1,0 0 0,-1 0 0,0 0 0,0-1 0,0 1 0,0 0 0,-1-1 0,1 0 0,-1 1 0,0-1 0,0 0 0,0 1 0,0-1 0,0-5 0,-2 2 157,1 0 0,-1 0-1,0 0 1,0 0 0,-4-10 0,5 12 155,0 4-344,0 1-1,0 0 0,0-1 1,0 1-1,0 0 0,0 0 1,-1-1-1,1 1 0,0 0 1,0 0-1,0-1 0,0 1 0,0 0 1,0 0-1,0-1 0,-1 1 1,1 0-1,0 0 0,0 0 1,0-1-1,-1 1 0,1 0 1,0 0-1,0 0 0,0-1 0,-1 1 1,1 0-1,0 0 0,-2-3 99,4-2-78,56 5-1027,-35-1 1032,-15 1-11,0-1-1,0 1 1,-1 1-1,1-1 1,0 1-1,12 3 1,-19-3-78,1 0 0,0 0 0,-1 0 0,1 0 0,-1 0 0,0 0 0,3 3 0,10 7-136,-12-9 220,-1 0 0,1 0 1,-1 1-1,0-1 0,0 0 0,0 1 0,0-1 0,0 1 1,0 3-1,0-2 6,1 4 33,0 1 0,-1 0 0,0-1 0,-1 1 0,0 0 0,0 0 0,-1-1 0,0 1 0,-3 12 0,3-18-80,1-1 0,0 0 1,0 0-1,0 1 0,0-1 0,0 0 1,1 4-1,0 8-216,-1-13 392,4-1-112,1 0 0,-1-1 0,0 1 0,1-1 0,6-2 0,5-1-165,-12 3 97,-1 0 0,1-1 0,-1 1 0,0-1 0,0 1 0,0-1 0,0 0 0,0-1 0,0 1 0,0 0 0,2-4 0,13-9-103,-13 11 54,0 0 0,0 0-1,-1-1 1,0 1 0,0-1-1,0 0 1,-1 0 0,5-9 0,-5 10 47,-2 2 97,-1 2-72,0 0 0,0 0 1,1 0-1,-1-1 0,0 1 1,0 0-1,0 0 0,1 0 1,-1-1-1,0 1 0,0 0 1,0 0-1,0-1 0,1 1 0,-1 0 1,0-1-1,0 1 0,0 0 1,0 0-1,0-1 0,0 1 1,0 0-1,0-1 0,0 1 1,0 0-1,0-1 0,0 1 1,0-4 125,0 8-143,0-3 51,-2 1-60,1 0 1,-1 0-1,1 1 0,0-1 1,0 1-1,-1-1 1,2 1-1,-2 3 0,1-5-18,1 3 21,-1 0 0,1 0 0,-1-1 0,1 1 0,0 0 0,1 0 0,-1-1 1,1 1-1,-1 0 0,1-1 0,0 1 0,1 0 0,-1-1 0,0 1 0,1-1 0,0 0 1,0 0-1,0 1 0,0-1 0,1 0 0,-1-1 0,1 1 0,-1 0 0,1-1 0,0 0 1,0 1-1,0-1 0,0 0 0,1 0 0,-1-1 0,1 1 0,-1-1 0,1 0 0,-1 0 1,1 0-1,6 1 0,-4-2 63,0 0 0,0-1 0,0 0 0,0 0 0,0 0 1,0-1-1,-1 0 0,11-4 0,-14 5-66,-1 0 0,0 1-1,1-1 1,-1 0 0,0 0 0,0 0 0,0 0 0,0 0-1,0 0 1,0-1 0,0 1 0,0 0 0,0 0 0,0-1-1,-1 1 1,1 0 0,0-1 0,-1 1 0,1-1-1,-1 1 1,0-1 0,0 1 0,1-1 0,-1 1 0,0-1-1,0 1 1,0-1 0,0 1 0,-1-1 0,1 1 0,0-1-1,-1 1 1,1-1 0,-1 1 0,1-1 0,-1 1 0,0 0-1,1-1 1,-3-1 0,-1-4 38,-1-1 0,0 2 0,0-1-1,0 1 1,-1-1 0,0 2 0,0-1 0,-9-6-1,-43-31 2,56 42-64,0 0-1,1 1 0,-1-1 0,0 0 1,1 1-1,-1-1 0,0 1 0,0 0 1,0-1-1,0 1 0,1 0 0,-1 0 1,-3 1-1,5-1 29,0 0 1,-1 0-1,1 0 1,0 0-1,0 1 1,0-1-1,0 0 1,0 0-1,-1 0 1,1 0-1,0 0 0,0 1 1,0-1-1,0 0 1,-1 0-1,1 0 1,0 0-1,0 0 1,0 0-1,-1 0 1,1 0-1,0 0 1,0 0-1,0 0 1,-1 0-1,1 0 1,0 0-1,0 0 1,0 0-1,-1 0 1,1 0-1,0 0 1,0 0-1,0 0 0,-1 0 1,1 0-1,0-1 1,0 1-1,0 0 1,0 0-1,-1 0 1,1 0-1,0-1 1,-1 1-125,1 4-43,0-3 166,0 0 1,0 0-1,1 0 0,-1 0 0,0 0 0,1-1 0,-1 1 0,1 0 0,-1 0 0,1 0 0,0-1 0,-1 1 0,1 0 0,0 0 0,-1-1 0,1 1 0,0-1 1,0 1-1,-1-1 0,1 1 0,0-1 0,0 1 0,0-1 0,0 0 0,0 1 0,0-1 0,0 0 0,0 0 0,0 0 0,0 0 0,1 0 0,7 1 57,1 0-1,12-1 0,-13 0-121,23-2 223,39-6 0,-31 2-97,-17 4 32,0-2-1,-1-1 0,0-1 1,43-18-1,-53 19-48,-1-1 1,0 0-1,0-1 0,0-1 1,-1 1-1,0-2 0,0 1 1,-1-2-1,0 1 0,11-16 1,-11 9 25,0 0 1,-1-1-1,-1 0 1,-1 0 0,7-30-1,-7 26-10,-1-4 5,-1-1 0,-1 1 0,-1-1 1,-2-45-1,-1 29 28,-2-34-333,2 76 186,0 0 60,1 1-1,-1 0 1,0-1 0,1 1-1,-1 0 1,1-1 0,-1 1-1,1 0 1,0 0 0,-1 0-1,1-1 1,0 1-1,-1 0 1,1 0 0,0 1-1,-2 4 38,-2 2-11,1-1-1,-1 1 1,2 0-1,-1 0 1,1 0-1,0 0 1,-1 14-1,-1 1 18,-22 146 201,17-104-149,-1 112 0,8-143-3,1-25-89,1 0 0,0 0 0,0 0 0,0 0 1,3 9-1,-2 2-161,3 3 250,0-5-196,-3-14 138,0-1 0,-1 0 1,1 0-1,1 0 0,-1 1 0,2 2 1,-2-5 38,7 2 246,-5-3-281,0 0-1,0 0 0,-1 0 0,1-1 1,0 1-1,0-1 0,-1 0 0,1 1 1,0-1-1,-1-1 0,1 1 0,-1 0 1,1 0-1,-1-1 0,0 1 0,1-1 0,-1 0 1,0 0-1,0 0 0,0 0 0,0 0 1,2-5-1,1 1-37,-1 0-1,0 0 1,-1 0 0,0-1 0,0 0-1,0 1 1,3-13 0,0-28-83,-5 35 9,1 0 0,0 0 0,6-21 0,-8 33 52,0-1-1,0 1 0,0-1 1,0 1-1,0 0 1,0-1-1,0 1 0,1 0 1,-1-1-1,0 1 1,0 0-1,0-1 0,0 1 1,1 0-1,-1 0 0,0-1 1,0 1-1,1 0 1,-1-1-1,0 1 0,1 0 1,-1 0-1,0 0 1,0-1-1,1 1 0,4 7-650,2 5 781,30 27-383,-25-27 319,-9-10-15,0 0 1,0 0 0,0 0-1,0-1 1,1 1 0,-1-1-1,0 0 1,1 0 0,-1 0-1,1 0 1,-1-1 0,1 1-1,-1-1 1,1 0 0,5 0-1,8-4 8,0 0-1,30-12 0,-20 8 148,-22 7-211,0 0-1,0-1 1,0 0 0,0 0-1,5-3 1,-5 2 141,4-3 452,-10 4-311,-7 2-149,0 1-137,0 0 0,0 1-1,0 0 1,1 0 0,-1 1-1,1 0 1,-1 0-1,1 1 1,0 0 0,1 0-1,-1 1 1,-6 6 0,10-9 3,1 1 0,-1 0 1,1-1-1,0 1 1,0 0-1,0 0 0,0 0 1,1 1-1,-1-1 1,1 0-1,0 1 1,0-1-1,0 0 0,0 1 1,0 4-1,1-7 29,0 1 0,0 0 0,0 0 0,0-1 0,0 1 1,0 0-1,0 0 0,1-1 0,-1 1 0,1 0 0,0-1 0,-1 1 0,1-1 0,0 1 0,0-1 0,0 1 0,0-1 0,0 1 0,0-1 0,0 0 1,0 0-1,1 1 0,-1-1 0,0 0 0,1 0 0,-1 0 0,1 0 0,-1-1 0,1 1 0,0 0 0,-1-1 0,3 1 0,0 0 29,1 0-1,-1 0 1,1-1-1,-1 0 1,1 0-1,-1 0 1,1-1-1,-1 1 1,1-1-1,-1 0 1,1 0-1,7-4 1,-9 4-47,0-1 0,0 1 1,0-1-1,0 0 0,0 0 0,0 0 0,0 0 0,-1 0 1,1-1-1,-1 1 0,0-1 0,0 1 0,0-1 1,0 0-1,0 0 0,0 0 0,1-4 0,-1 0-4,0-1-1,0 0 1,-1 1 0,0-1-1,0-13 1,-1 26 19,0 0 1,1 0 0,-1 1 0,1-1-1,0 0 1,1 0 0,-1 0 0,1 0-1,0 0 1,0 0 0,0 0 0,1 0-1,0-1 1,0 0 0,0 1 0,0-1-1,1 0 1,-1 0 0,1-1 0,5 4-1,-6-4 24,1-1 0,-1 0 0,1 0 0,0 0 0,0-1 0,-1 1 0,1-1-1,0 0 1,0 0 0,1 0 0,-1-1 0,7 1 0,4-1 123,31-4 0,-29 2-213,-13 1 63,0 0 1,0 0-1,0 0 1,0-1-1,0 1 0,0-1 1,0 0-1,0 0 0,-1 0 1,6-5-1,0 0-34,-1-1 0,13-14-1,-15 14 7,0 0 0,-1-1 0,0 0 0,0 0 0,-1 0 0,0 0 0,4-15 0,12-72 53,-11 45-111,45-246-342,-50 258 552,0-67 0,-4 105-45,0 1-86,0 0 0,0 0 0,0 0 0,0 0 0,0 0 0,0 0 0,0 0 0,0 0 1,0 0-1,0 0 0,0 0 0,0 0 0,0 0 0,0 0 0,0 0 0,0 0 0,0 0 0,0 0 1,0 0-1,0 0 0,0 0 0,0 0 0,-16 33-127,11-24 152,1 0 0,0 0-1,0 1 1,-3 13 0,-1 15 18,0-5-136,-3 35 0,-6 163 50,17-215 96,2 25 0,0-27 30,-2 0-1,0 20 1,-1-27-50,1-1 0,0 0 0,1 1 1,0-1-1,2 10 0,2 20 138,-2-23-130,-2-12-27,0 1 0,-1 0 0,1-1-1,-1 1 1,1 0 0,-1-1 0,1 1 0,-1 0 0,0 0 0,0 0-1,0 1 1,1-2 12,-1 0-1,1 0 0,-1-1 1,1 1-1,0 0 0,0-1 1,-1 1-1,1-1 0,0 1 1,0-1-1,0 1 0,-1-1 1,1 0-1,0 1 0,2-1 1,-1 1-14,0-1 0,0 0 0,0 1 0,0-1 1,0 0-1,0 0 0,0-1 0,0 1 0,1 0 1,-1-1-1,0 1 0,0-1 0,0 0 0,0 1 0,-1-1 1,1 0-1,0 0 0,0 0 0,0-1 0,-1 1 1,1 0-1,0-1 0,-1 1 0,1-1 0,-1 1 1,1-3-1,4-4-74,0-1 0,-1 0 0,0 0 0,4-10 0,-5 10 59,-3 6-30,0-1 0,0 1 0,0-1 0,0 1 0,0-6 0,-1 6 45,0 1 0,1-1 0,-1 0 0,1 0 0,0 1 0,0-1 0,2-4 0,-1 2 17,-1 1-1,1-1 1,-1 1-1,0-1 1,-1 0-1,1-9 1,-1 13-77,1-3-208,-1 3-1,5 7 168,17 32 255,-20-36-152,-1 0 0,1 0 0,0 0 0,-1 0 1,1 0-1,0-1 0,0 1 0,0-1 0,0 1 0,1-1 0,-1 0 0,0 0 1,1 0-1,2 1 0,36 8-26,-35-9 95,19 2-51,0-1 1,29-1-1,-37-1 278,47-9-433,-62 9 127,0-1-1,0 0 0,0 1 0,0-1 1,0 0-1,0 0 0,0 0 0,-1 0 1,1 0-1,2-3 0,0 3 9,-3 0 25,0 1-1,-1 0 1,1-1 0,0 1 0,0 0 0,0-1-1,-1 1 1,1-1 0,0 1 0,-1-1-1,1 1 1,0-1 0,-1 0 0,1 1 0,-1-1-1,1 0 1,-1 1 0,1-2 0,0-1 11,-1 2 22,0 4-317,-1-1 208,0 1 0,0 0 1,0-1-1,0 1 0,0-1 0,-1 1 0,1-1 1,-4 5-1,-4 7-39,4-4 74,1-3-15,0 0 0,1 0-1,0 1 1,0-1 0,0 1-1,1-1 1,1 1-1,-3 15 1,4-21 22,0 0 0,1 1 0,-1-1 0,1 0 0,-1 1 0,1-1 0,-1 0 0,1 0 0,0 1 0,0-1 0,2 3 0,-2-3 83,14 7 79,-11-8-142,1 1 0,-1-1 0,0 0 0,1 0 0,-1-1 0,1 1 0,-1-1 0,1 0 0,5-1 0,1 0 178,0-2-1,19-5 0,-10 2-76,-10 4-130,-1-1-1,1-1 1,0 0 0,15-8 0,-14 4-40,0 1-1,-1-1 1,0-1 0,-1 0-1,0 0 1,0 0 0,-1-2-1,0 1 1,-1-1 0,0 0-1,-1 0 1,0-1 0,0 1-1,-2-1 1,7-21 0,33-158-301,-12 49 102,-25 111 346,-2 0-1,0 0 0,0-61 1,-5 91 32,-9 13-383,4-3 262,0 1 1,0 0-1,-4 14 0,-3 7-27,7-17 28,1-1 0,0 1-1,1 0 1,-2 21 0,0-4 127,-13 92 74,-1 25-198,19-91 47,1-43 0,-1 0 1,0 0-1,-5 28 1,3-33-32,1 0 0,0 0 1,0 1-1,1-1 0,0 0 1,1 0-1,2 14 0,-2-5-52,-1-16 29,0 0 0,0 1 1,0-1-1,0 0 0,1 1 1,-1-1-1,1 0 1,-1 1-1,2 1 0,-2-3 3,0 0 15,1 0 0,-1 0 0,0 0 0,0-1 0,1 1-1,-1 0 1,1 0 0,-1 0 0,1 0 0,-1-1 0,1 1-1,-1 0 1,1-1 0,0 1 0,-1 0 0,1-1 0,0 1 0,0-1-1,-1 1 1,1-1 0,0 1 0,0-1 0,0 0 0,0 1 0,-1-1-1,1 0 1,0 0 0,0 1 0,0-1 0,0 0 0,0 0-1,0 0 1,0 0 0,0 0 0,0 0 0,-1-1 0,1 1 0,0 0-1,0 0 1,0-1 0,1 0 0,9-2-64,-2-2 0,1 1 0,0-1 0,-1 0 0,0-1 0,0 0 0,-1 0 0,13-12 0,-18 15 91,1-1 0,-1 1 1,0 0-1,0-1 0,-1 0 0,1 1 0,-1-1 1,1 0-1,2-9 0,0 8 21,-5 5-63,1 0 0,-1-1 1,0 1-1,0 0 0,1 0 0,-1 0 1,0-1-1,0 1 0,1 0 1,-1 0-1,0-1 0,0 1 0,0 0 1,1 0-1,-1-1 0,0 1 1,0 0-1,0-1 0,0 1 1,0 0-1,0-1 0,0 1 0,0 0 1,0-1-1,0 0 2,2-3-2,4-3 22,-6 7-25,0 0 0,0 0 1,0 0-1,1-1 1,-1 1-1,0 0 0,0 0 1,0 0-1,0 0 0,0 0 1,0-1-1,0 1 1,0 0-1,0 0 0,0 0 1,1 0-1,-1 0 0,0-1 1,0 1-1,0 0 1,0 0-1,0 0 0,0-1 1,0 1-1,0 0 0,0 0 1,0 0-1,-1 0 1,1-1-1,0 1 0,0 0 1,0 0-1,0 0 1,0 0-1,0 0 0,0-1 1,0 1-1,0 0 0,0 0 1,-1 0-1,1 0 1,0 0-1,0 0 0,0-1 1,0 1-1,-1 0 0,1 0-4,0 0 0,-1 0 0,1 0 0,0 0-1,0 0 1,-1 1 0,1-1 0,0 0 0,0 0-1,-1 0 1,1 0 0,0 0 0,0 0 0,-1 1-1,1-1 1,0 0 0,0 0 0,0 0 0,-1 1-1,1-1 1,0 0 0,0 0 0,0 1 0,0-1-1,-1 0 1,1 0 0,0 1 0,0-1 0,0 0-1,0 0 1,0 1 0,0-1 0,0 0 0,0 1-1,-1 2-15,0 1 0,-1-1 0,1 0-1,-1 1 1,-3 4 0,4-6 47,-1 1-1,1-1 1,0 0 0,-1 1 0,1 0-1,0-1 1,0 1 0,1-1 0,-1 1-1,0 3 1,-4 34 82,5-39-110,0 1 1,0-1 0,0 0-1,0 0 1,1 1 0,-1-1-1,0 0 1,0 0 0,1 1-1,-1-1 1,1 0 0,-1 0-1,1 0 1,0 0 0,-1 0-1,1 0 1,0 0 0,0 0-1,0 0 1,0 0 0,0 0-1,0 0 1,0-1 0,1 2-1,2 0-8,0-1-1,0 0 1,0 0-1,0 0 1,8 1-1,5 1 332,-13-2-293,0 0 0,0-1 0,0 0 0,0 0 0,0 0 0,0 0 0,0-1 1,5-1-1,34-10 3,-33 9-48,71-28-590,-70 25 491,0 0 1,0 0-1,0-2 0,0 1 1,-1-1-1,15-16 1,-18 16 68,0-1 0,0 1 0,-1-1 0,0-1 0,-1 1-1,0-1 1,-1 0 0,5-14 0,2-12-52,6-39-1,-16 67 63,2-4-19,7-35-78,-2-1-1,2-76 0,0 14 216,-10 73-75,0 37 96,0 0-96,-1 0-1,0 1 1,0-1-1,1 1 0,-1-1 1,0 1-1,1-1 0,-1 1 1,1-1-1,-1 1 1,1 0-1,-1-1 0,1 1 1,-1 0-1,1 0 0,0-1 1,-1 1-1,1 0 1,-1 1-1,-2 5-81,-4 4 155,1 0-1,1 1 1,-8 21-1,-8 41 99,19-68-177,-7 27-42,-2 8 54,-9 61 0,5-26-12,10-56 101,1 0 0,1 1 1,-1 25-1,2-20-117,1-21 22,0 0 1,1 0-1,0-1 1,0 1-1,0 0 1,1 0-1,1 8 1,6 11 154,-7-23-185,4 13 246,-5-14-215,1 0 1,-1 1-1,0-1 0,0 0 1,0 1-1,1-1 0,-1 0 1,0 0-1,1 1 0,-1-1 1,0 0-1,1 0 0,-1 1 1,0-1-1,1 0 0,-1 0 1,0 0-1,1 0 0,-1 0 1,1 0-1,-1 1 0,0-1 1,1 0-1,-1 0 0,1 0 1,-1 0-1,0 0 0,1 0 1,-1-1-1,1 1 0,-1 0 1,1 0-1,3 1 317,-1 1-263,1-1 0,-1 0 0,1 1 0,-1-2 0,4 2 0,5-2 20,-7 0-72,0 0 0,0 0 0,0 0 0,0 0 0,0-1 0,0 0 0,0 0 0,0 0 0,4-3 0,-7 4 0,-1-1 0,0 1 1,0 0-1,0-1 0,0 1 0,0 0 1,0 0-1,1-1 0,-1 1 1,0 0-1,2 1 0,-2-1-7,0 0 1,0 0-1,-1 0 0,1 0 1,0 0-1,0 0 0,0 0 1,-1-1-1,1 1 0,0 0 0,0 0 1,-1-1-1,1 1 0,0 0 1,0-1-1,-1 1 0,1 0 0,0-1 1,-1 1-1,1-1 0,0-1 1,22-17-45,-21 16 81,0 1 0,0-1 0,1 1 0,0 0 0,4-4 0,1 0-154,-6 4 127,-1 1 0,0-1 0,0 0 0,0 1 0,0-1 1,0 0-1,0 0 0,-1 0 0,2-4 0,4-8 70,-6 13-145,0 1 52,0-1 11,0 1-1,0 0 0,0-1 1,0 1-1,0-1 1,0 1-1,0 0 0,0-1 1,0 1-1,0-1 0,0 1 1,0 0-1,0-1 1,1 1-1,-1 0 0,0-1 1,0 1-1,0 0 0,0-1 1,1 1-1,-1 0 1,0-1-1,0 1 0,1 0 1,-1 0-1,0-1 1,1 1-1,-1 0 0,1-1-67,0 18-352,1-3 485,0 1 0,-1-1 1,0 1-1,-2 15 1,0 1-14,1-30-24,0-1 1,0 1-1,0-1 0,0 1 1,0-1-1,0 1 1,0 0-1,0-1 0,0 1 1,0-1-1,0 1 0,0-1 1,1 1-1,-1 0 0,0-1 1,0 1-1,1-1 1,-1 1-1,0-1 0,1 1 1,-1-1-1,0 0 0,1 1 1,0-1-12,0 0 1,-1 0 0,1 0-1,-1 0 1,1 0 0,-1 0-1,1 0 1,-1 0-1,1 0 1,-1 0 0,1-1-1,-1 1 1,0 0 0,1 0-1,-1 0 1,1-1 0,-1 1-1,1 0 1,-1-1-1,1 0 1,22-25 24,-21 23-101,5-7 75,0 0 0,9-21 1,-11 19 1,15-20 0,-19 29-75,5-3-673,-5 19 645,-1 5 349,0 0 0,-5 21 0,-9 71 223,10-76-508,0 5 57,1-8 69,-1 0 0,-11 43 0,6-41-116,5-17 67,-12 29 0,14-40-71,0-1 0,-1 1 1,1-1-1,-1 1 0,-1-1 1,1 0-1,0 0 0,-1 0 1,0-1-1,-4 4 0,6-6 11,-1 0-1,1 0 1,0 0-1,0 0 1,0-1-1,0 1 1,0-1-1,-1 1 1,1-1-1,0 0 1,-1 0-1,1 0 1,0 0-1,0 0 1,-1-1-1,1 1 1,-4-2-1,-1 0-39,1 0 0,-1-1-1,1 0 1,-9-5 0,13 7 35,1 0 1,-1 0-1,1 0 0,-1 0 0,1-1 1,0 1-1,0 0 0,0 0 1,0-1-1,0 1 0,0-1 0,0 1 1,0-1-1,0 1 0,1-1 1,-1 0-1,1 1 0,-1-1 1,1-2-1,-1 1-5,1 0 0,1 0 0,-1-1-1,0 1 1,1 0 0,-1 0 0,1 0 0,0 0 0,2-6 0,3-2 67,0 1 0,0-1 0,1 1 0,12-14 0,3-3 136,-14 16-110,0 1-1,1 0 1,0 0-1,21-16 1,-19 19-21,1 0 1,0 0 0,0 2 0,1-1-1,-1 2 1,17-5 0,80-11 56,-49 11-72,-42 5-525,75-11 1530,-30 11-7051,-73 11-876,4-4 5632,1 0-1,-1 0 1,-7 1 0,5-1 412,-24 9-3132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55ED-2AF0-0496-3B84-FAF84F90E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CB829-8494-665C-E8A1-9833EAD07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158CD-42AC-4299-D338-55B8389A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6FC1D-3C53-BAE0-2666-A8E02A22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FE9A-3062-4C2D-511F-E6DFC0F6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83B8-10E8-1082-CA29-A6569BBF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3A09A-3077-F0E5-D493-C9830D85A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C857A-60A7-128B-D02D-CAA11EAD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54327-FA99-9EE1-3B3F-88F7E910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8469E-1178-19E1-5619-4FAB9949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3DE92-BAC2-B686-E358-4C1C9898D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A5F77-20B0-6C7F-80EE-53A59A3AD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9FA15-151B-70EA-6EA2-56A6FE95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87E44-8AD5-DCAD-586D-149E662A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636D-8E9F-04F5-8930-14031C66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6C46-088A-248A-FB02-8F764359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DC69-5DF5-EDB7-D412-8BEF8900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044F-564F-83ED-46D0-1F963E7E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7474F-B991-D4FB-5511-7E136C4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910BB-0F23-E0BE-F079-691D1F02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A6A8-7C71-5E36-937D-ECCC93AE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28725-B59E-069B-43F9-BE822781B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60986-C3A7-372B-01B6-F1203ABF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82D3E-DCCB-9B5D-7B98-867FA34A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288AF-ADCE-F7CB-99A8-1A2A9430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3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3E5B-005F-3AB5-FDCC-CDE16426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AC5AB-3F1F-E41E-1BBB-FE3CC03B2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4F6F6-D2B7-CD9B-191B-90C3CBB38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9D842-5700-EE46-E416-D1C7A9C0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04F93-7F02-2F86-1F06-A7CCCE5A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D459A-7BD5-5255-483A-C6968108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D552-195B-0DDF-0E81-B5BB5B4F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6B3CF-1138-911D-2852-9D4B5A41F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A61E7-F817-C7C5-AB30-8091A10CA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3B5A8-2BDD-79A0-3F5C-C8BB10DE9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3FB29-F367-1FC8-C21E-0C393FDB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82CAE-9591-32E1-2DEE-CCC95C19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DB9ED-0D19-3B1F-6E49-63F407CB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250B4-7714-3EE5-B1C4-29AE4E48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BFCA-E18F-4074-6799-F59E676E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7C04E-1542-9DC4-0154-53074C12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ABB53-86B5-A061-06ED-0F7F7528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D27EE-CF73-F91A-08F3-EEAB56F4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B8E60-03D9-8BF2-71DD-21BECEBC3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22675-9970-54BE-7363-B74B61A3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3CC6A-B2EF-5892-E20D-BFC2032A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0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45ED-9BE4-8E5B-B3D1-44A91853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0A58-3274-9A49-7266-021920D0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4A96-D7AB-671E-4D69-13FCD8C45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BE656-64B1-09B9-56E1-3A57983D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EAFD7-9472-D61D-5EB1-5AA8A3C8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2D32F-9C94-D508-4717-691CC4CC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9B99A-B267-0CD3-0B84-FAF847C6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36E3A-215F-F52E-F6CB-FC1EC9853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97561-F1C3-5BF6-31A2-C4E752C8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30A7A-B642-B6D4-23CA-E7FE0C32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3E7F8-F4F8-31EE-80BD-49EB08D5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73EA7-EE47-1911-BE9E-FBEE005C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2BAF8-E646-F9A4-5BFD-9A9BDC7F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E1CD-6254-C502-56EE-556B392A4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6086-2AAF-2D37-9DE0-74ADE66CD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E4070-2824-4B06-9750-13FE1583F99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ABFA-B2DE-B67E-6C38-7503E7F30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3A33-D734-36BE-BE1D-2DB653E7D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28C6-C13D-4B06-B482-233349D5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77.xml"/><Relationship Id="rId299" Type="http://schemas.openxmlformats.org/officeDocument/2006/relationships/customXml" Target="../ink/ink1768.xml"/><Relationship Id="rId303" Type="http://schemas.openxmlformats.org/officeDocument/2006/relationships/customXml" Target="../ink/ink1770.xml"/><Relationship Id="rId21" Type="http://schemas.openxmlformats.org/officeDocument/2006/relationships/image" Target="../media/image1595.png"/><Relationship Id="rId42" Type="http://schemas.openxmlformats.org/officeDocument/2006/relationships/customXml" Target="../ink/ink1639.xml"/><Relationship Id="rId63" Type="http://schemas.openxmlformats.org/officeDocument/2006/relationships/image" Target="../media/image1616.png"/><Relationship Id="rId84" Type="http://schemas.openxmlformats.org/officeDocument/2006/relationships/customXml" Target="../ink/ink1660.xml"/><Relationship Id="rId138" Type="http://schemas.openxmlformats.org/officeDocument/2006/relationships/image" Target="../media/image1653.png"/><Relationship Id="rId159" Type="http://schemas.openxmlformats.org/officeDocument/2006/relationships/customXml" Target="../ink/ink1698.xml"/><Relationship Id="rId324" Type="http://schemas.openxmlformats.org/officeDocument/2006/relationships/image" Target="../media/image1746.png"/><Relationship Id="rId345" Type="http://schemas.openxmlformats.org/officeDocument/2006/relationships/customXml" Target="../ink/ink1791.xml"/><Relationship Id="rId366" Type="http://schemas.openxmlformats.org/officeDocument/2006/relationships/image" Target="../media/image1767.png"/><Relationship Id="rId170" Type="http://schemas.openxmlformats.org/officeDocument/2006/relationships/image" Target="../media/image1669.png"/><Relationship Id="rId191" Type="http://schemas.openxmlformats.org/officeDocument/2006/relationships/customXml" Target="../ink/ink1714.xml"/><Relationship Id="rId205" Type="http://schemas.openxmlformats.org/officeDocument/2006/relationships/customXml" Target="../ink/ink1721.xml"/><Relationship Id="rId226" Type="http://schemas.openxmlformats.org/officeDocument/2006/relationships/image" Target="../media/image1697.png"/><Relationship Id="rId247" Type="http://schemas.openxmlformats.org/officeDocument/2006/relationships/customXml" Target="../ink/ink1742.xml"/><Relationship Id="rId107" Type="http://schemas.openxmlformats.org/officeDocument/2006/relationships/customXml" Target="../ink/ink1672.xml"/><Relationship Id="rId268" Type="http://schemas.openxmlformats.org/officeDocument/2006/relationships/image" Target="../media/image1718.png"/><Relationship Id="rId289" Type="http://schemas.openxmlformats.org/officeDocument/2006/relationships/customXml" Target="../ink/ink1763.xml"/><Relationship Id="rId11" Type="http://schemas.openxmlformats.org/officeDocument/2006/relationships/image" Target="../media/image1590.png"/><Relationship Id="rId32" Type="http://schemas.openxmlformats.org/officeDocument/2006/relationships/customXml" Target="../ink/ink1634.xml"/><Relationship Id="rId53" Type="http://schemas.openxmlformats.org/officeDocument/2006/relationships/image" Target="../media/image1611.png"/><Relationship Id="rId74" Type="http://schemas.openxmlformats.org/officeDocument/2006/relationships/customXml" Target="../ink/ink1655.xml"/><Relationship Id="rId128" Type="http://schemas.openxmlformats.org/officeDocument/2006/relationships/image" Target="../media/image1648.png"/><Relationship Id="rId149" Type="http://schemas.openxmlformats.org/officeDocument/2006/relationships/customXml" Target="../ink/ink1693.xml"/><Relationship Id="rId314" Type="http://schemas.openxmlformats.org/officeDocument/2006/relationships/image" Target="../media/image1741.png"/><Relationship Id="rId335" Type="http://schemas.openxmlformats.org/officeDocument/2006/relationships/customXml" Target="../ink/ink1786.xml"/><Relationship Id="rId356" Type="http://schemas.openxmlformats.org/officeDocument/2006/relationships/image" Target="../media/image1762.png"/><Relationship Id="rId377" Type="http://schemas.openxmlformats.org/officeDocument/2006/relationships/customXml" Target="../ink/ink1807.xml"/><Relationship Id="rId5" Type="http://schemas.openxmlformats.org/officeDocument/2006/relationships/image" Target="../media/image1587.png"/><Relationship Id="rId95" Type="http://schemas.openxmlformats.org/officeDocument/2006/relationships/customXml" Target="../ink/ink1666.xml"/><Relationship Id="rId160" Type="http://schemas.openxmlformats.org/officeDocument/2006/relationships/image" Target="../media/image1664.png"/><Relationship Id="rId181" Type="http://schemas.openxmlformats.org/officeDocument/2006/relationships/customXml" Target="../ink/ink1709.xml"/><Relationship Id="rId216" Type="http://schemas.openxmlformats.org/officeDocument/2006/relationships/image" Target="../media/image1692.png"/><Relationship Id="rId237" Type="http://schemas.openxmlformats.org/officeDocument/2006/relationships/customXml" Target="../ink/ink1737.xml"/><Relationship Id="rId258" Type="http://schemas.openxmlformats.org/officeDocument/2006/relationships/image" Target="../media/image1713.png"/><Relationship Id="rId279" Type="http://schemas.openxmlformats.org/officeDocument/2006/relationships/customXml" Target="../ink/ink1758.xml"/><Relationship Id="rId22" Type="http://schemas.openxmlformats.org/officeDocument/2006/relationships/customXml" Target="../ink/ink1629.xml"/><Relationship Id="rId43" Type="http://schemas.openxmlformats.org/officeDocument/2006/relationships/image" Target="../media/image1606.png"/><Relationship Id="rId64" Type="http://schemas.openxmlformats.org/officeDocument/2006/relationships/customXml" Target="../ink/ink1650.xml"/><Relationship Id="rId118" Type="http://schemas.openxmlformats.org/officeDocument/2006/relationships/image" Target="../media/image1643.png"/><Relationship Id="rId139" Type="http://schemas.openxmlformats.org/officeDocument/2006/relationships/customXml" Target="../ink/ink1688.xml"/><Relationship Id="rId290" Type="http://schemas.openxmlformats.org/officeDocument/2006/relationships/image" Target="../media/image1729.png"/><Relationship Id="rId304" Type="http://schemas.openxmlformats.org/officeDocument/2006/relationships/image" Target="../media/image1736.png"/><Relationship Id="rId325" Type="http://schemas.openxmlformats.org/officeDocument/2006/relationships/customXml" Target="../ink/ink1781.xml"/><Relationship Id="rId346" Type="http://schemas.openxmlformats.org/officeDocument/2006/relationships/image" Target="../media/image1757.png"/><Relationship Id="rId367" Type="http://schemas.openxmlformats.org/officeDocument/2006/relationships/customXml" Target="../ink/ink1802.xml"/><Relationship Id="rId85" Type="http://schemas.openxmlformats.org/officeDocument/2006/relationships/image" Target="../media/image1627.png"/><Relationship Id="rId150" Type="http://schemas.openxmlformats.org/officeDocument/2006/relationships/image" Target="../media/image1659.png"/><Relationship Id="rId171" Type="http://schemas.openxmlformats.org/officeDocument/2006/relationships/customXml" Target="../ink/ink1704.xml"/><Relationship Id="rId192" Type="http://schemas.openxmlformats.org/officeDocument/2006/relationships/image" Target="../media/image1680.png"/><Relationship Id="rId206" Type="http://schemas.openxmlformats.org/officeDocument/2006/relationships/image" Target="../media/image1687.png"/><Relationship Id="rId227" Type="http://schemas.openxmlformats.org/officeDocument/2006/relationships/customXml" Target="../ink/ink1732.xml"/><Relationship Id="rId248" Type="http://schemas.openxmlformats.org/officeDocument/2006/relationships/image" Target="../media/image1708.png"/><Relationship Id="rId269" Type="http://schemas.openxmlformats.org/officeDocument/2006/relationships/customXml" Target="../ink/ink1753.xml"/><Relationship Id="rId12" Type="http://schemas.openxmlformats.org/officeDocument/2006/relationships/customXml" Target="../ink/ink1624.xml"/><Relationship Id="rId33" Type="http://schemas.openxmlformats.org/officeDocument/2006/relationships/image" Target="../media/image1601.png"/><Relationship Id="rId108" Type="http://schemas.openxmlformats.org/officeDocument/2006/relationships/image" Target="../media/image1638.png"/><Relationship Id="rId129" Type="http://schemas.openxmlformats.org/officeDocument/2006/relationships/customXml" Target="../ink/ink1683.xml"/><Relationship Id="rId280" Type="http://schemas.openxmlformats.org/officeDocument/2006/relationships/image" Target="../media/image1724.png"/><Relationship Id="rId315" Type="http://schemas.openxmlformats.org/officeDocument/2006/relationships/customXml" Target="../ink/ink1776.xml"/><Relationship Id="rId336" Type="http://schemas.openxmlformats.org/officeDocument/2006/relationships/image" Target="../media/image1752.png"/><Relationship Id="rId357" Type="http://schemas.openxmlformats.org/officeDocument/2006/relationships/customXml" Target="../ink/ink1797.xml"/><Relationship Id="rId54" Type="http://schemas.openxmlformats.org/officeDocument/2006/relationships/customXml" Target="../ink/ink1645.xml"/><Relationship Id="rId75" Type="http://schemas.openxmlformats.org/officeDocument/2006/relationships/image" Target="../media/image1622.png"/><Relationship Id="rId96" Type="http://schemas.openxmlformats.org/officeDocument/2006/relationships/image" Target="../media/image1632.png"/><Relationship Id="rId140" Type="http://schemas.openxmlformats.org/officeDocument/2006/relationships/image" Target="../media/image1654.png"/><Relationship Id="rId161" Type="http://schemas.openxmlformats.org/officeDocument/2006/relationships/customXml" Target="../ink/ink1699.xml"/><Relationship Id="rId182" Type="http://schemas.openxmlformats.org/officeDocument/2006/relationships/image" Target="../media/image1675.png"/><Relationship Id="rId217" Type="http://schemas.openxmlformats.org/officeDocument/2006/relationships/customXml" Target="../ink/ink1727.xml"/><Relationship Id="rId378" Type="http://schemas.openxmlformats.org/officeDocument/2006/relationships/image" Target="../media/image1773.png"/><Relationship Id="rId6" Type="http://schemas.openxmlformats.org/officeDocument/2006/relationships/customXml" Target="../ink/ink1621.xml"/><Relationship Id="rId238" Type="http://schemas.openxmlformats.org/officeDocument/2006/relationships/image" Target="../media/image1703.png"/><Relationship Id="rId259" Type="http://schemas.openxmlformats.org/officeDocument/2006/relationships/customXml" Target="../ink/ink1748.xml"/><Relationship Id="rId23" Type="http://schemas.openxmlformats.org/officeDocument/2006/relationships/image" Target="../media/image1596.png"/><Relationship Id="rId119" Type="http://schemas.openxmlformats.org/officeDocument/2006/relationships/customXml" Target="../ink/ink1678.xml"/><Relationship Id="rId270" Type="http://schemas.openxmlformats.org/officeDocument/2006/relationships/image" Target="../media/image1719.png"/><Relationship Id="rId291" Type="http://schemas.openxmlformats.org/officeDocument/2006/relationships/customXml" Target="../ink/ink1764.xml"/><Relationship Id="rId305" Type="http://schemas.openxmlformats.org/officeDocument/2006/relationships/customXml" Target="../ink/ink1771.xml"/><Relationship Id="rId326" Type="http://schemas.openxmlformats.org/officeDocument/2006/relationships/image" Target="../media/image1747.png"/><Relationship Id="rId347" Type="http://schemas.openxmlformats.org/officeDocument/2006/relationships/customXml" Target="../ink/ink1792.xml"/><Relationship Id="rId44" Type="http://schemas.openxmlformats.org/officeDocument/2006/relationships/customXml" Target="../ink/ink1640.xml"/><Relationship Id="rId65" Type="http://schemas.openxmlformats.org/officeDocument/2006/relationships/image" Target="../media/image1617.png"/><Relationship Id="rId86" Type="http://schemas.openxmlformats.org/officeDocument/2006/relationships/customXml" Target="../ink/ink1661.xml"/><Relationship Id="rId130" Type="http://schemas.openxmlformats.org/officeDocument/2006/relationships/image" Target="../media/image1649.png"/><Relationship Id="rId151" Type="http://schemas.openxmlformats.org/officeDocument/2006/relationships/customXml" Target="../ink/ink1694.xml"/><Relationship Id="rId368" Type="http://schemas.openxmlformats.org/officeDocument/2006/relationships/image" Target="../media/image1768.png"/><Relationship Id="rId172" Type="http://schemas.openxmlformats.org/officeDocument/2006/relationships/image" Target="../media/image1670.png"/><Relationship Id="rId193" Type="http://schemas.openxmlformats.org/officeDocument/2006/relationships/customXml" Target="../ink/ink1715.xml"/><Relationship Id="rId207" Type="http://schemas.openxmlformats.org/officeDocument/2006/relationships/customXml" Target="../ink/ink1722.xml"/><Relationship Id="rId228" Type="http://schemas.openxmlformats.org/officeDocument/2006/relationships/image" Target="../media/image1698.png"/><Relationship Id="rId249" Type="http://schemas.openxmlformats.org/officeDocument/2006/relationships/customXml" Target="../ink/ink1743.xml"/><Relationship Id="rId13" Type="http://schemas.openxmlformats.org/officeDocument/2006/relationships/image" Target="../media/image1591.png"/><Relationship Id="rId109" Type="http://schemas.openxmlformats.org/officeDocument/2006/relationships/customXml" Target="../ink/ink1673.xml"/><Relationship Id="rId260" Type="http://schemas.openxmlformats.org/officeDocument/2006/relationships/image" Target="../media/image1714.png"/><Relationship Id="rId281" Type="http://schemas.openxmlformats.org/officeDocument/2006/relationships/customXml" Target="../ink/ink1759.xml"/><Relationship Id="rId316" Type="http://schemas.openxmlformats.org/officeDocument/2006/relationships/image" Target="../media/image1742.png"/><Relationship Id="rId337" Type="http://schemas.openxmlformats.org/officeDocument/2006/relationships/customXml" Target="../ink/ink1787.xml"/><Relationship Id="rId34" Type="http://schemas.openxmlformats.org/officeDocument/2006/relationships/customXml" Target="../ink/ink1635.xml"/><Relationship Id="rId55" Type="http://schemas.openxmlformats.org/officeDocument/2006/relationships/image" Target="../media/image1612.png"/><Relationship Id="rId76" Type="http://schemas.openxmlformats.org/officeDocument/2006/relationships/customXml" Target="../ink/ink1656.xml"/><Relationship Id="rId97" Type="http://schemas.openxmlformats.org/officeDocument/2006/relationships/customXml" Target="../ink/ink1667.xml"/><Relationship Id="rId120" Type="http://schemas.openxmlformats.org/officeDocument/2006/relationships/image" Target="../media/image1644.png"/><Relationship Id="rId141" Type="http://schemas.openxmlformats.org/officeDocument/2006/relationships/customXml" Target="../ink/ink1689.xml"/><Relationship Id="rId358" Type="http://schemas.openxmlformats.org/officeDocument/2006/relationships/image" Target="../media/image1763.png"/><Relationship Id="rId379" Type="http://schemas.openxmlformats.org/officeDocument/2006/relationships/customXml" Target="../ink/ink1808.xml"/><Relationship Id="rId7" Type="http://schemas.openxmlformats.org/officeDocument/2006/relationships/image" Target="../media/image1588.png"/><Relationship Id="rId162" Type="http://schemas.openxmlformats.org/officeDocument/2006/relationships/image" Target="../media/image1665.png"/><Relationship Id="rId183" Type="http://schemas.openxmlformats.org/officeDocument/2006/relationships/customXml" Target="../ink/ink1710.xml"/><Relationship Id="rId218" Type="http://schemas.openxmlformats.org/officeDocument/2006/relationships/image" Target="../media/image1693.png"/><Relationship Id="rId239" Type="http://schemas.openxmlformats.org/officeDocument/2006/relationships/customXml" Target="../ink/ink1738.xml"/><Relationship Id="rId250" Type="http://schemas.openxmlformats.org/officeDocument/2006/relationships/image" Target="../media/image1709.png"/><Relationship Id="rId271" Type="http://schemas.openxmlformats.org/officeDocument/2006/relationships/customXml" Target="../ink/ink1754.xml"/><Relationship Id="rId292" Type="http://schemas.openxmlformats.org/officeDocument/2006/relationships/image" Target="../media/image1730.png"/><Relationship Id="rId306" Type="http://schemas.openxmlformats.org/officeDocument/2006/relationships/image" Target="../media/image1737.png"/><Relationship Id="rId24" Type="http://schemas.openxmlformats.org/officeDocument/2006/relationships/customXml" Target="../ink/ink1630.xml"/><Relationship Id="rId45" Type="http://schemas.openxmlformats.org/officeDocument/2006/relationships/image" Target="../media/image1607.png"/><Relationship Id="rId66" Type="http://schemas.openxmlformats.org/officeDocument/2006/relationships/customXml" Target="../ink/ink1651.xml"/><Relationship Id="rId87" Type="http://schemas.openxmlformats.org/officeDocument/2006/relationships/image" Target="../media/image1628.png"/><Relationship Id="rId110" Type="http://schemas.openxmlformats.org/officeDocument/2006/relationships/image" Target="../media/image1639.png"/><Relationship Id="rId131" Type="http://schemas.openxmlformats.org/officeDocument/2006/relationships/customXml" Target="../ink/ink1684.xml"/><Relationship Id="rId327" Type="http://schemas.openxmlformats.org/officeDocument/2006/relationships/customXml" Target="../ink/ink1782.xml"/><Relationship Id="rId348" Type="http://schemas.openxmlformats.org/officeDocument/2006/relationships/image" Target="../media/image1758.png"/><Relationship Id="rId369" Type="http://schemas.openxmlformats.org/officeDocument/2006/relationships/customXml" Target="../ink/ink1803.xml"/><Relationship Id="rId152" Type="http://schemas.openxmlformats.org/officeDocument/2006/relationships/image" Target="../media/image1660.png"/><Relationship Id="rId173" Type="http://schemas.openxmlformats.org/officeDocument/2006/relationships/customXml" Target="../ink/ink1705.xml"/><Relationship Id="rId194" Type="http://schemas.openxmlformats.org/officeDocument/2006/relationships/image" Target="../media/image1681.png"/><Relationship Id="rId208" Type="http://schemas.openxmlformats.org/officeDocument/2006/relationships/image" Target="../media/image1688.png"/><Relationship Id="rId229" Type="http://schemas.openxmlformats.org/officeDocument/2006/relationships/customXml" Target="../ink/ink1733.xml"/><Relationship Id="rId380" Type="http://schemas.openxmlformats.org/officeDocument/2006/relationships/image" Target="../media/image1774.png"/><Relationship Id="rId240" Type="http://schemas.openxmlformats.org/officeDocument/2006/relationships/image" Target="../media/image1704.png"/><Relationship Id="rId261" Type="http://schemas.openxmlformats.org/officeDocument/2006/relationships/customXml" Target="../ink/ink1749.xml"/><Relationship Id="rId14" Type="http://schemas.openxmlformats.org/officeDocument/2006/relationships/customXml" Target="../ink/ink1625.xml"/><Relationship Id="rId35" Type="http://schemas.openxmlformats.org/officeDocument/2006/relationships/image" Target="../media/image1602.png"/><Relationship Id="rId56" Type="http://schemas.openxmlformats.org/officeDocument/2006/relationships/customXml" Target="../ink/ink1646.xml"/><Relationship Id="rId77" Type="http://schemas.openxmlformats.org/officeDocument/2006/relationships/image" Target="../media/image1623.png"/><Relationship Id="rId100" Type="http://schemas.openxmlformats.org/officeDocument/2006/relationships/image" Target="../media/image1634.png"/><Relationship Id="rId282" Type="http://schemas.openxmlformats.org/officeDocument/2006/relationships/image" Target="../media/image1725.png"/><Relationship Id="rId317" Type="http://schemas.openxmlformats.org/officeDocument/2006/relationships/customXml" Target="../ink/ink1777.xml"/><Relationship Id="rId338" Type="http://schemas.openxmlformats.org/officeDocument/2006/relationships/image" Target="../media/image1753.png"/><Relationship Id="rId359" Type="http://schemas.openxmlformats.org/officeDocument/2006/relationships/customXml" Target="../ink/ink1798.xml"/><Relationship Id="rId8" Type="http://schemas.openxmlformats.org/officeDocument/2006/relationships/customXml" Target="../ink/ink1622.xml"/><Relationship Id="rId98" Type="http://schemas.openxmlformats.org/officeDocument/2006/relationships/image" Target="../media/image1633.png"/><Relationship Id="rId121" Type="http://schemas.openxmlformats.org/officeDocument/2006/relationships/customXml" Target="../ink/ink1679.xml"/><Relationship Id="rId142" Type="http://schemas.openxmlformats.org/officeDocument/2006/relationships/image" Target="../media/image1655.png"/><Relationship Id="rId163" Type="http://schemas.openxmlformats.org/officeDocument/2006/relationships/customXml" Target="../ink/ink1700.xml"/><Relationship Id="rId184" Type="http://schemas.openxmlformats.org/officeDocument/2006/relationships/image" Target="../media/image1676.png"/><Relationship Id="rId219" Type="http://schemas.openxmlformats.org/officeDocument/2006/relationships/customXml" Target="../ink/ink1728.xml"/><Relationship Id="rId370" Type="http://schemas.openxmlformats.org/officeDocument/2006/relationships/image" Target="../media/image1769.png"/><Relationship Id="rId230" Type="http://schemas.openxmlformats.org/officeDocument/2006/relationships/image" Target="../media/image1699.png"/><Relationship Id="rId251" Type="http://schemas.openxmlformats.org/officeDocument/2006/relationships/customXml" Target="../ink/ink1744.xml"/><Relationship Id="rId25" Type="http://schemas.openxmlformats.org/officeDocument/2006/relationships/image" Target="../media/image1597.png"/><Relationship Id="rId46" Type="http://schemas.openxmlformats.org/officeDocument/2006/relationships/customXml" Target="../ink/ink1641.xml"/><Relationship Id="rId67" Type="http://schemas.openxmlformats.org/officeDocument/2006/relationships/image" Target="../media/image1618.png"/><Relationship Id="rId272" Type="http://schemas.openxmlformats.org/officeDocument/2006/relationships/image" Target="../media/image1720.png"/><Relationship Id="rId293" Type="http://schemas.openxmlformats.org/officeDocument/2006/relationships/customXml" Target="../ink/ink1765.xml"/><Relationship Id="rId307" Type="http://schemas.openxmlformats.org/officeDocument/2006/relationships/customXml" Target="../ink/ink1772.xml"/><Relationship Id="rId328" Type="http://schemas.openxmlformats.org/officeDocument/2006/relationships/image" Target="../media/image1748.png"/><Relationship Id="rId349" Type="http://schemas.openxmlformats.org/officeDocument/2006/relationships/customXml" Target="../ink/ink1793.xml"/><Relationship Id="rId88" Type="http://schemas.openxmlformats.org/officeDocument/2006/relationships/customXml" Target="../ink/ink1662.xml"/><Relationship Id="rId111" Type="http://schemas.openxmlformats.org/officeDocument/2006/relationships/customXml" Target="../ink/ink1674.xml"/><Relationship Id="rId132" Type="http://schemas.openxmlformats.org/officeDocument/2006/relationships/image" Target="../media/image1650.png"/><Relationship Id="rId153" Type="http://schemas.openxmlformats.org/officeDocument/2006/relationships/customXml" Target="../ink/ink1695.xml"/><Relationship Id="rId174" Type="http://schemas.openxmlformats.org/officeDocument/2006/relationships/image" Target="../media/image1671.png"/><Relationship Id="rId195" Type="http://schemas.openxmlformats.org/officeDocument/2006/relationships/customXml" Target="../ink/ink1716.xml"/><Relationship Id="rId209" Type="http://schemas.openxmlformats.org/officeDocument/2006/relationships/customXml" Target="../ink/ink1723.xml"/><Relationship Id="rId360" Type="http://schemas.openxmlformats.org/officeDocument/2006/relationships/image" Target="../media/image1764.png"/><Relationship Id="rId381" Type="http://schemas.openxmlformats.org/officeDocument/2006/relationships/customXml" Target="../ink/ink1809.xml"/><Relationship Id="rId220" Type="http://schemas.openxmlformats.org/officeDocument/2006/relationships/image" Target="../media/image1694.png"/><Relationship Id="rId241" Type="http://schemas.openxmlformats.org/officeDocument/2006/relationships/customXml" Target="../ink/ink1739.xml"/><Relationship Id="rId15" Type="http://schemas.openxmlformats.org/officeDocument/2006/relationships/image" Target="../media/image1592.png"/><Relationship Id="rId36" Type="http://schemas.openxmlformats.org/officeDocument/2006/relationships/customXml" Target="../ink/ink1636.xml"/><Relationship Id="rId57" Type="http://schemas.openxmlformats.org/officeDocument/2006/relationships/image" Target="../media/image1613.png"/><Relationship Id="rId262" Type="http://schemas.openxmlformats.org/officeDocument/2006/relationships/image" Target="../media/image1715.png"/><Relationship Id="rId283" Type="http://schemas.openxmlformats.org/officeDocument/2006/relationships/customXml" Target="../ink/ink1760.xml"/><Relationship Id="rId318" Type="http://schemas.openxmlformats.org/officeDocument/2006/relationships/image" Target="../media/image1743.png"/><Relationship Id="rId339" Type="http://schemas.openxmlformats.org/officeDocument/2006/relationships/customXml" Target="../ink/ink1788.xml"/><Relationship Id="rId78" Type="http://schemas.openxmlformats.org/officeDocument/2006/relationships/customXml" Target="../ink/ink1657.xml"/><Relationship Id="rId99" Type="http://schemas.openxmlformats.org/officeDocument/2006/relationships/customXml" Target="../ink/ink1668.xml"/><Relationship Id="rId101" Type="http://schemas.openxmlformats.org/officeDocument/2006/relationships/customXml" Target="../ink/ink1669.xml"/><Relationship Id="rId122" Type="http://schemas.openxmlformats.org/officeDocument/2006/relationships/image" Target="../media/image1645.png"/><Relationship Id="rId143" Type="http://schemas.openxmlformats.org/officeDocument/2006/relationships/customXml" Target="../ink/ink1690.xml"/><Relationship Id="rId164" Type="http://schemas.openxmlformats.org/officeDocument/2006/relationships/image" Target="../media/image1666.png"/><Relationship Id="rId185" Type="http://schemas.openxmlformats.org/officeDocument/2006/relationships/customXml" Target="../ink/ink1711.xml"/><Relationship Id="rId350" Type="http://schemas.openxmlformats.org/officeDocument/2006/relationships/image" Target="../media/image1759.png"/><Relationship Id="rId371" Type="http://schemas.openxmlformats.org/officeDocument/2006/relationships/customXml" Target="../ink/ink1804.xml"/><Relationship Id="rId9" Type="http://schemas.openxmlformats.org/officeDocument/2006/relationships/image" Target="../media/image1589.png"/><Relationship Id="rId210" Type="http://schemas.openxmlformats.org/officeDocument/2006/relationships/image" Target="../media/image1689.png"/><Relationship Id="rId26" Type="http://schemas.openxmlformats.org/officeDocument/2006/relationships/customXml" Target="../ink/ink1631.xml"/><Relationship Id="rId231" Type="http://schemas.openxmlformats.org/officeDocument/2006/relationships/customXml" Target="../ink/ink1734.xml"/><Relationship Id="rId252" Type="http://schemas.openxmlformats.org/officeDocument/2006/relationships/image" Target="../media/image1710.png"/><Relationship Id="rId273" Type="http://schemas.openxmlformats.org/officeDocument/2006/relationships/customXml" Target="../ink/ink1755.xml"/><Relationship Id="rId294" Type="http://schemas.openxmlformats.org/officeDocument/2006/relationships/image" Target="../media/image1731.png"/><Relationship Id="rId308" Type="http://schemas.openxmlformats.org/officeDocument/2006/relationships/image" Target="../media/image1738.png"/><Relationship Id="rId329" Type="http://schemas.openxmlformats.org/officeDocument/2006/relationships/customXml" Target="../ink/ink1783.xml"/><Relationship Id="rId47" Type="http://schemas.openxmlformats.org/officeDocument/2006/relationships/image" Target="../media/image1608.png"/><Relationship Id="rId68" Type="http://schemas.openxmlformats.org/officeDocument/2006/relationships/customXml" Target="../ink/ink1652.xml"/><Relationship Id="rId89" Type="http://schemas.openxmlformats.org/officeDocument/2006/relationships/image" Target="../media/image1629.png"/><Relationship Id="rId112" Type="http://schemas.openxmlformats.org/officeDocument/2006/relationships/image" Target="../media/image1640.png"/><Relationship Id="rId133" Type="http://schemas.openxmlformats.org/officeDocument/2006/relationships/customXml" Target="../ink/ink1685.xml"/><Relationship Id="rId154" Type="http://schemas.openxmlformats.org/officeDocument/2006/relationships/image" Target="../media/image1661.png"/><Relationship Id="rId175" Type="http://schemas.openxmlformats.org/officeDocument/2006/relationships/customXml" Target="../ink/ink1706.xml"/><Relationship Id="rId340" Type="http://schemas.openxmlformats.org/officeDocument/2006/relationships/image" Target="../media/image1754.png"/><Relationship Id="rId361" Type="http://schemas.openxmlformats.org/officeDocument/2006/relationships/customXml" Target="../ink/ink1799.xml"/><Relationship Id="rId196" Type="http://schemas.openxmlformats.org/officeDocument/2006/relationships/image" Target="../media/image1682.png"/><Relationship Id="rId200" Type="http://schemas.openxmlformats.org/officeDocument/2006/relationships/image" Target="../media/image1684.png"/><Relationship Id="rId382" Type="http://schemas.openxmlformats.org/officeDocument/2006/relationships/image" Target="../media/image1775.png"/><Relationship Id="rId16" Type="http://schemas.openxmlformats.org/officeDocument/2006/relationships/customXml" Target="../ink/ink1626.xml"/><Relationship Id="rId221" Type="http://schemas.openxmlformats.org/officeDocument/2006/relationships/customXml" Target="../ink/ink1729.xml"/><Relationship Id="rId242" Type="http://schemas.openxmlformats.org/officeDocument/2006/relationships/image" Target="../media/image1705.png"/><Relationship Id="rId263" Type="http://schemas.openxmlformats.org/officeDocument/2006/relationships/customXml" Target="../ink/ink1750.xml"/><Relationship Id="rId284" Type="http://schemas.openxmlformats.org/officeDocument/2006/relationships/image" Target="../media/image1726.png"/><Relationship Id="rId319" Type="http://schemas.openxmlformats.org/officeDocument/2006/relationships/customXml" Target="../ink/ink1778.xml"/><Relationship Id="rId37" Type="http://schemas.openxmlformats.org/officeDocument/2006/relationships/image" Target="../media/image1603.png"/><Relationship Id="rId58" Type="http://schemas.openxmlformats.org/officeDocument/2006/relationships/customXml" Target="../ink/ink1647.xml"/><Relationship Id="rId79" Type="http://schemas.openxmlformats.org/officeDocument/2006/relationships/image" Target="../media/image1624.png"/><Relationship Id="rId102" Type="http://schemas.openxmlformats.org/officeDocument/2006/relationships/image" Target="../media/image1635.png"/><Relationship Id="rId123" Type="http://schemas.openxmlformats.org/officeDocument/2006/relationships/customXml" Target="../ink/ink1680.xml"/><Relationship Id="rId144" Type="http://schemas.openxmlformats.org/officeDocument/2006/relationships/image" Target="../media/image1656.png"/><Relationship Id="rId330" Type="http://schemas.openxmlformats.org/officeDocument/2006/relationships/image" Target="../media/image1749.png"/><Relationship Id="rId90" Type="http://schemas.openxmlformats.org/officeDocument/2006/relationships/customXml" Target="../ink/ink1663.xml"/><Relationship Id="rId165" Type="http://schemas.openxmlformats.org/officeDocument/2006/relationships/customXml" Target="../ink/ink1701.xml"/><Relationship Id="rId186" Type="http://schemas.openxmlformats.org/officeDocument/2006/relationships/image" Target="../media/image1677.png"/><Relationship Id="rId351" Type="http://schemas.openxmlformats.org/officeDocument/2006/relationships/customXml" Target="../ink/ink1794.xml"/><Relationship Id="rId372" Type="http://schemas.openxmlformats.org/officeDocument/2006/relationships/image" Target="../media/image1770.png"/><Relationship Id="rId211" Type="http://schemas.openxmlformats.org/officeDocument/2006/relationships/customXml" Target="../ink/ink1724.xml"/><Relationship Id="rId232" Type="http://schemas.openxmlformats.org/officeDocument/2006/relationships/image" Target="../media/image1700.png"/><Relationship Id="rId253" Type="http://schemas.openxmlformats.org/officeDocument/2006/relationships/customXml" Target="../ink/ink1745.xml"/><Relationship Id="rId274" Type="http://schemas.openxmlformats.org/officeDocument/2006/relationships/image" Target="../media/image1721.png"/><Relationship Id="rId295" Type="http://schemas.openxmlformats.org/officeDocument/2006/relationships/customXml" Target="../ink/ink1766.xml"/><Relationship Id="rId309" Type="http://schemas.openxmlformats.org/officeDocument/2006/relationships/customXml" Target="../ink/ink1773.xml"/><Relationship Id="rId27" Type="http://schemas.openxmlformats.org/officeDocument/2006/relationships/image" Target="../media/image1598.png"/><Relationship Id="rId48" Type="http://schemas.openxmlformats.org/officeDocument/2006/relationships/customXml" Target="../ink/ink1642.xml"/><Relationship Id="rId69" Type="http://schemas.openxmlformats.org/officeDocument/2006/relationships/image" Target="../media/image1619.png"/><Relationship Id="rId113" Type="http://schemas.openxmlformats.org/officeDocument/2006/relationships/customXml" Target="../ink/ink1675.xml"/><Relationship Id="rId134" Type="http://schemas.openxmlformats.org/officeDocument/2006/relationships/image" Target="../media/image1651.png"/><Relationship Id="rId320" Type="http://schemas.openxmlformats.org/officeDocument/2006/relationships/image" Target="../media/image1744.png"/><Relationship Id="rId80" Type="http://schemas.openxmlformats.org/officeDocument/2006/relationships/customXml" Target="../ink/ink1658.xml"/><Relationship Id="rId155" Type="http://schemas.openxmlformats.org/officeDocument/2006/relationships/customXml" Target="../ink/ink1696.xml"/><Relationship Id="rId176" Type="http://schemas.openxmlformats.org/officeDocument/2006/relationships/image" Target="../media/image1672.png"/><Relationship Id="rId197" Type="http://schemas.openxmlformats.org/officeDocument/2006/relationships/customXml" Target="../ink/ink1717.xml"/><Relationship Id="rId341" Type="http://schemas.openxmlformats.org/officeDocument/2006/relationships/customXml" Target="../ink/ink1789.xml"/><Relationship Id="rId362" Type="http://schemas.openxmlformats.org/officeDocument/2006/relationships/image" Target="../media/image1765.png"/><Relationship Id="rId383" Type="http://schemas.openxmlformats.org/officeDocument/2006/relationships/customXml" Target="../ink/ink1810.xml"/><Relationship Id="rId201" Type="http://schemas.openxmlformats.org/officeDocument/2006/relationships/customXml" Target="../ink/ink1719.xml"/><Relationship Id="rId222" Type="http://schemas.openxmlformats.org/officeDocument/2006/relationships/image" Target="../media/image1695.png"/><Relationship Id="rId243" Type="http://schemas.openxmlformats.org/officeDocument/2006/relationships/customXml" Target="../ink/ink1740.xml"/><Relationship Id="rId264" Type="http://schemas.openxmlformats.org/officeDocument/2006/relationships/image" Target="../media/image1716.png"/><Relationship Id="rId285" Type="http://schemas.openxmlformats.org/officeDocument/2006/relationships/customXml" Target="../ink/ink1761.xml"/><Relationship Id="rId17" Type="http://schemas.openxmlformats.org/officeDocument/2006/relationships/image" Target="../media/image1593.png"/><Relationship Id="rId38" Type="http://schemas.openxmlformats.org/officeDocument/2006/relationships/customXml" Target="../ink/ink1637.xml"/><Relationship Id="rId59" Type="http://schemas.openxmlformats.org/officeDocument/2006/relationships/image" Target="../media/image1614.png"/><Relationship Id="rId103" Type="http://schemas.openxmlformats.org/officeDocument/2006/relationships/customXml" Target="../ink/ink1670.xml"/><Relationship Id="rId124" Type="http://schemas.openxmlformats.org/officeDocument/2006/relationships/image" Target="../media/image1646.png"/><Relationship Id="rId310" Type="http://schemas.openxmlformats.org/officeDocument/2006/relationships/image" Target="../media/image1739.png"/><Relationship Id="rId70" Type="http://schemas.openxmlformats.org/officeDocument/2006/relationships/customXml" Target="../ink/ink1653.xml"/><Relationship Id="rId91" Type="http://schemas.openxmlformats.org/officeDocument/2006/relationships/image" Target="../media/image1630.png"/><Relationship Id="rId145" Type="http://schemas.openxmlformats.org/officeDocument/2006/relationships/customXml" Target="../ink/ink1691.xml"/><Relationship Id="rId166" Type="http://schemas.openxmlformats.org/officeDocument/2006/relationships/image" Target="../media/image1667.png"/><Relationship Id="rId187" Type="http://schemas.openxmlformats.org/officeDocument/2006/relationships/customXml" Target="../ink/ink1712.xml"/><Relationship Id="rId331" Type="http://schemas.openxmlformats.org/officeDocument/2006/relationships/customXml" Target="../ink/ink1784.xml"/><Relationship Id="rId352" Type="http://schemas.openxmlformats.org/officeDocument/2006/relationships/image" Target="../media/image1760.png"/><Relationship Id="rId373" Type="http://schemas.openxmlformats.org/officeDocument/2006/relationships/customXml" Target="../ink/ink180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90.png"/><Relationship Id="rId233" Type="http://schemas.openxmlformats.org/officeDocument/2006/relationships/customXml" Target="../ink/ink1735.xml"/><Relationship Id="rId254" Type="http://schemas.openxmlformats.org/officeDocument/2006/relationships/image" Target="../media/image1711.png"/><Relationship Id="rId28" Type="http://schemas.openxmlformats.org/officeDocument/2006/relationships/customXml" Target="../ink/ink1632.xml"/><Relationship Id="rId49" Type="http://schemas.openxmlformats.org/officeDocument/2006/relationships/image" Target="../media/image1609.png"/><Relationship Id="rId114" Type="http://schemas.openxmlformats.org/officeDocument/2006/relationships/image" Target="../media/image1641.png"/><Relationship Id="rId275" Type="http://schemas.openxmlformats.org/officeDocument/2006/relationships/customXml" Target="../ink/ink1756.xml"/><Relationship Id="rId296" Type="http://schemas.openxmlformats.org/officeDocument/2006/relationships/image" Target="../media/image1732.png"/><Relationship Id="rId300" Type="http://schemas.openxmlformats.org/officeDocument/2006/relationships/image" Target="../media/image1734.png"/><Relationship Id="rId60" Type="http://schemas.openxmlformats.org/officeDocument/2006/relationships/customXml" Target="../ink/ink1648.xml"/><Relationship Id="rId81" Type="http://schemas.openxmlformats.org/officeDocument/2006/relationships/image" Target="../media/image1625.png"/><Relationship Id="rId135" Type="http://schemas.openxmlformats.org/officeDocument/2006/relationships/customXml" Target="../ink/ink1686.xml"/><Relationship Id="rId156" Type="http://schemas.openxmlformats.org/officeDocument/2006/relationships/image" Target="../media/image1662.png"/><Relationship Id="rId177" Type="http://schemas.openxmlformats.org/officeDocument/2006/relationships/customXml" Target="../ink/ink1707.xml"/><Relationship Id="rId198" Type="http://schemas.openxmlformats.org/officeDocument/2006/relationships/image" Target="../media/image1683.png"/><Relationship Id="rId321" Type="http://schemas.openxmlformats.org/officeDocument/2006/relationships/customXml" Target="../ink/ink1779.xml"/><Relationship Id="rId342" Type="http://schemas.openxmlformats.org/officeDocument/2006/relationships/image" Target="../media/image1755.png"/><Relationship Id="rId363" Type="http://schemas.openxmlformats.org/officeDocument/2006/relationships/customXml" Target="../ink/ink1800.xml"/><Relationship Id="rId384" Type="http://schemas.openxmlformats.org/officeDocument/2006/relationships/image" Target="../media/image1776.png"/><Relationship Id="rId202" Type="http://schemas.openxmlformats.org/officeDocument/2006/relationships/image" Target="../media/image1685.png"/><Relationship Id="rId223" Type="http://schemas.openxmlformats.org/officeDocument/2006/relationships/customXml" Target="../ink/ink1730.xml"/><Relationship Id="rId244" Type="http://schemas.openxmlformats.org/officeDocument/2006/relationships/image" Target="../media/image1706.png"/><Relationship Id="rId18" Type="http://schemas.openxmlformats.org/officeDocument/2006/relationships/customXml" Target="../ink/ink1627.xml"/><Relationship Id="rId39" Type="http://schemas.openxmlformats.org/officeDocument/2006/relationships/image" Target="../media/image1604.png"/><Relationship Id="rId265" Type="http://schemas.openxmlformats.org/officeDocument/2006/relationships/customXml" Target="../ink/ink1751.xml"/><Relationship Id="rId286" Type="http://schemas.openxmlformats.org/officeDocument/2006/relationships/image" Target="../media/image1727.png"/><Relationship Id="rId50" Type="http://schemas.openxmlformats.org/officeDocument/2006/relationships/customXml" Target="../ink/ink1643.xml"/><Relationship Id="rId104" Type="http://schemas.openxmlformats.org/officeDocument/2006/relationships/image" Target="../media/image1636.png"/><Relationship Id="rId125" Type="http://schemas.openxmlformats.org/officeDocument/2006/relationships/customXml" Target="../ink/ink1681.xml"/><Relationship Id="rId146" Type="http://schemas.openxmlformats.org/officeDocument/2006/relationships/image" Target="../media/image1657.png"/><Relationship Id="rId167" Type="http://schemas.openxmlformats.org/officeDocument/2006/relationships/customXml" Target="../ink/ink1702.xml"/><Relationship Id="rId188" Type="http://schemas.openxmlformats.org/officeDocument/2006/relationships/image" Target="../media/image1678.png"/><Relationship Id="rId311" Type="http://schemas.openxmlformats.org/officeDocument/2006/relationships/customXml" Target="../ink/ink1774.xml"/><Relationship Id="rId332" Type="http://schemas.openxmlformats.org/officeDocument/2006/relationships/image" Target="../media/image1750.png"/><Relationship Id="rId353" Type="http://schemas.openxmlformats.org/officeDocument/2006/relationships/customXml" Target="../ink/ink1795.xml"/><Relationship Id="rId374" Type="http://schemas.openxmlformats.org/officeDocument/2006/relationships/image" Target="../media/image1771.png"/><Relationship Id="rId71" Type="http://schemas.openxmlformats.org/officeDocument/2006/relationships/image" Target="../media/image1620.png"/><Relationship Id="rId92" Type="http://schemas.openxmlformats.org/officeDocument/2006/relationships/customXml" Target="../ink/ink1664.xml"/><Relationship Id="rId213" Type="http://schemas.openxmlformats.org/officeDocument/2006/relationships/customXml" Target="../ink/ink1725.xml"/><Relationship Id="rId234" Type="http://schemas.openxmlformats.org/officeDocument/2006/relationships/image" Target="../media/image1701.png"/><Relationship Id="rId2" Type="http://schemas.openxmlformats.org/officeDocument/2006/relationships/customXml" Target="../ink/ink1619.xml"/><Relationship Id="rId29" Type="http://schemas.openxmlformats.org/officeDocument/2006/relationships/image" Target="../media/image1599.png"/><Relationship Id="rId255" Type="http://schemas.openxmlformats.org/officeDocument/2006/relationships/customXml" Target="../ink/ink1746.xml"/><Relationship Id="rId276" Type="http://schemas.openxmlformats.org/officeDocument/2006/relationships/image" Target="../media/image1722.png"/><Relationship Id="rId297" Type="http://schemas.openxmlformats.org/officeDocument/2006/relationships/customXml" Target="../ink/ink1767.xml"/><Relationship Id="rId40" Type="http://schemas.openxmlformats.org/officeDocument/2006/relationships/customXml" Target="../ink/ink1638.xml"/><Relationship Id="rId115" Type="http://schemas.openxmlformats.org/officeDocument/2006/relationships/customXml" Target="../ink/ink1676.xml"/><Relationship Id="rId136" Type="http://schemas.openxmlformats.org/officeDocument/2006/relationships/image" Target="../media/image1652.png"/><Relationship Id="rId157" Type="http://schemas.openxmlformats.org/officeDocument/2006/relationships/customXml" Target="../ink/ink1697.xml"/><Relationship Id="rId178" Type="http://schemas.openxmlformats.org/officeDocument/2006/relationships/image" Target="../media/image1673.png"/><Relationship Id="rId301" Type="http://schemas.openxmlformats.org/officeDocument/2006/relationships/customXml" Target="../ink/ink1769.xml"/><Relationship Id="rId322" Type="http://schemas.openxmlformats.org/officeDocument/2006/relationships/image" Target="../media/image1745.png"/><Relationship Id="rId343" Type="http://schemas.openxmlformats.org/officeDocument/2006/relationships/customXml" Target="../ink/ink1790.xml"/><Relationship Id="rId364" Type="http://schemas.openxmlformats.org/officeDocument/2006/relationships/image" Target="../media/image1766.png"/><Relationship Id="rId61" Type="http://schemas.openxmlformats.org/officeDocument/2006/relationships/image" Target="../media/image1615.png"/><Relationship Id="rId82" Type="http://schemas.openxmlformats.org/officeDocument/2006/relationships/customXml" Target="../ink/ink1659.xml"/><Relationship Id="rId199" Type="http://schemas.openxmlformats.org/officeDocument/2006/relationships/customXml" Target="../ink/ink1718.xml"/><Relationship Id="rId203" Type="http://schemas.openxmlformats.org/officeDocument/2006/relationships/customXml" Target="../ink/ink1720.xml"/><Relationship Id="rId19" Type="http://schemas.openxmlformats.org/officeDocument/2006/relationships/image" Target="../media/image1594.png"/><Relationship Id="rId224" Type="http://schemas.openxmlformats.org/officeDocument/2006/relationships/image" Target="../media/image1696.png"/><Relationship Id="rId245" Type="http://schemas.openxmlformats.org/officeDocument/2006/relationships/customXml" Target="../ink/ink1741.xml"/><Relationship Id="rId266" Type="http://schemas.openxmlformats.org/officeDocument/2006/relationships/image" Target="../media/image1717.png"/><Relationship Id="rId287" Type="http://schemas.openxmlformats.org/officeDocument/2006/relationships/customXml" Target="../ink/ink1762.xml"/><Relationship Id="rId30" Type="http://schemas.openxmlformats.org/officeDocument/2006/relationships/customXml" Target="../ink/ink1633.xml"/><Relationship Id="rId105" Type="http://schemas.openxmlformats.org/officeDocument/2006/relationships/customXml" Target="../ink/ink1671.xml"/><Relationship Id="rId126" Type="http://schemas.openxmlformats.org/officeDocument/2006/relationships/image" Target="../media/image1647.png"/><Relationship Id="rId147" Type="http://schemas.openxmlformats.org/officeDocument/2006/relationships/customXml" Target="../ink/ink1692.xml"/><Relationship Id="rId168" Type="http://schemas.openxmlformats.org/officeDocument/2006/relationships/image" Target="../media/image1668.png"/><Relationship Id="rId312" Type="http://schemas.openxmlformats.org/officeDocument/2006/relationships/image" Target="../media/image1740.png"/><Relationship Id="rId333" Type="http://schemas.openxmlformats.org/officeDocument/2006/relationships/customXml" Target="../ink/ink1785.xml"/><Relationship Id="rId354" Type="http://schemas.openxmlformats.org/officeDocument/2006/relationships/image" Target="../media/image1761.png"/><Relationship Id="rId51" Type="http://schemas.openxmlformats.org/officeDocument/2006/relationships/image" Target="../media/image1610.png"/><Relationship Id="rId72" Type="http://schemas.openxmlformats.org/officeDocument/2006/relationships/customXml" Target="../ink/ink1654.xml"/><Relationship Id="rId93" Type="http://schemas.openxmlformats.org/officeDocument/2006/relationships/image" Target="../media/image1631.png"/><Relationship Id="rId189" Type="http://schemas.openxmlformats.org/officeDocument/2006/relationships/customXml" Target="../ink/ink1713.xml"/><Relationship Id="rId375" Type="http://schemas.openxmlformats.org/officeDocument/2006/relationships/customXml" Target="../ink/ink1806.xml"/><Relationship Id="rId3" Type="http://schemas.openxmlformats.org/officeDocument/2006/relationships/image" Target="../media/image1586.png"/><Relationship Id="rId214" Type="http://schemas.openxmlformats.org/officeDocument/2006/relationships/image" Target="../media/image1691.png"/><Relationship Id="rId235" Type="http://schemas.openxmlformats.org/officeDocument/2006/relationships/customXml" Target="../ink/ink1736.xml"/><Relationship Id="rId256" Type="http://schemas.openxmlformats.org/officeDocument/2006/relationships/image" Target="../media/image1712.png"/><Relationship Id="rId277" Type="http://schemas.openxmlformats.org/officeDocument/2006/relationships/customXml" Target="../ink/ink1757.xml"/><Relationship Id="rId298" Type="http://schemas.openxmlformats.org/officeDocument/2006/relationships/image" Target="../media/image1733.png"/><Relationship Id="rId116" Type="http://schemas.openxmlformats.org/officeDocument/2006/relationships/image" Target="../media/image1642.png"/><Relationship Id="rId137" Type="http://schemas.openxmlformats.org/officeDocument/2006/relationships/customXml" Target="../ink/ink1687.xml"/><Relationship Id="rId158" Type="http://schemas.openxmlformats.org/officeDocument/2006/relationships/image" Target="../media/image1663.png"/><Relationship Id="rId302" Type="http://schemas.openxmlformats.org/officeDocument/2006/relationships/image" Target="../media/image1735.png"/><Relationship Id="rId323" Type="http://schemas.openxmlformats.org/officeDocument/2006/relationships/customXml" Target="../ink/ink1780.xml"/><Relationship Id="rId344" Type="http://schemas.openxmlformats.org/officeDocument/2006/relationships/image" Target="../media/image1756.png"/><Relationship Id="rId20" Type="http://schemas.openxmlformats.org/officeDocument/2006/relationships/customXml" Target="../ink/ink1628.xml"/><Relationship Id="rId41" Type="http://schemas.openxmlformats.org/officeDocument/2006/relationships/image" Target="../media/image1605.png"/><Relationship Id="rId62" Type="http://schemas.openxmlformats.org/officeDocument/2006/relationships/customXml" Target="../ink/ink1649.xml"/><Relationship Id="rId83" Type="http://schemas.openxmlformats.org/officeDocument/2006/relationships/image" Target="../media/image1626.png"/><Relationship Id="rId179" Type="http://schemas.openxmlformats.org/officeDocument/2006/relationships/customXml" Target="../ink/ink1708.xml"/><Relationship Id="rId365" Type="http://schemas.openxmlformats.org/officeDocument/2006/relationships/customXml" Target="../ink/ink1801.xml"/><Relationship Id="rId190" Type="http://schemas.openxmlformats.org/officeDocument/2006/relationships/image" Target="../media/image1679.png"/><Relationship Id="rId204" Type="http://schemas.openxmlformats.org/officeDocument/2006/relationships/image" Target="../media/image1686.png"/><Relationship Id="rId225" Type="http://schemas.openxmlformats.org/officeDocument/2006/relationships/customXml" Target="../ink/ink1731.xml"/><Relationship Id="rId246" Type="http://schemas.openxmlformats.org/officeDocument/2006/relationships/image" Target="../media/image1707.png"/><Relationship Id="rId267" Type="http://schemas.openxmlformats.org/officeDocument/2006/relationships/customXml" Target="../ink/ink1752.xml"/><Relationship Id="rId288" Type="http://schemas.openxmlformats.org/officeDocument/2006/relationships/image" Target="../media/image1728.png"/><Relationship Id="rId106" Type="http://schemas.openxmlformats.org/officeDocument/2006/relationships/image" Target="../media/image1637.png"/><Relationship Id="rId127" Type="http://schemas.openxmlformats.org/officeDocument/2006/relationships/customXml" Target="../ink/ink1682.xml"/><Relationship Id="rId313" Type="http://schemas.openxmlformats.org/officeDocument/2006/relationships/customXml" Target="../ink/ink1775.xml"/><Relationship Id="rId10" Type="http://schemas.openxmlformats.org/officeDocument/2006/relationships/customXml" Target="../ink/ink1623.xml"/><Relationship Id="rId31" Type="http://schemas.openxmlformats.org/officeDocument/2006/relationships/image" Target="../media/image1600.png"/><Relationship Id="rId52" Type="http://schemas.openxmlformats.org/officeDocument/2006/relationships/customXml" Target="../ink/ink1644.xml"/><Relationship Id="rId73" Type="http://schemas.openxmlformats.org/officeDocument/2006/relationships/image" Target="../media/image1621.png"/><Relationship Id="rId94" Type="http://schemas.openxmlformats.org/officeDocument/2006/relationships/customXml" Target="../ink/ink1665.xml"/><Relationship Id="rId148" Type="http://schemas.openxmlformats.org/officeDocument/2006/relationships/image" Target="../media/image1658.png"/><Relationship Id="rId169" Type="http://schemas.openxmlformats.org/officeDocument/2006/relationships/customXml" Target="../ink/ink1703.xml"/><Relationship Id="rId334" Type="http://schemas.openxmlformats.org/officeDocument/2006/relationships/image" Target="../media/image1751.png"/><Relationship Id="rId355" Type="http://schemas.openxmlformats.org/officeDocument/2006/relationships/customXml" Target="../ink/ink1796.xml"/><Relationship Id="rId376" Type="http://schemas.openxmlformats.org/officeDocument/2006/relationships/image" Target="../media/image1772.png"/><Relationship Id="rId4" Type="http://schemas.openxmlformats.org/officeDocument/2006/relationships/customXml" Target="../ink/ink1620.xml"/><Relationship Id="rId180" Type="http://schemas.openxmlformats.org/officeDocument/2006/relationships/image" Target="../media/image1674.png"/><Relationship Id="rId215" Type="http://schemas.openxmlformats.org/officeDocument/2006/relationships/customXml" Target="../ink/ink1726.xml"/><Relationship Id="rId236" Type="http://schemas.openxmlformats.org/officeDocument/2006/relationships/image" Target="../media/image1702.png"/><Relationship Id="rId257" Type="http://schemas.openxmlformats.org/officeDocument/2006/relationships/customXml" Target="../ink/ink1747.xml"/><Relationship Id="rId278" Type="http://schemas.openxmlformats.org/officeDocument/2006/relationships/image" Target="../media/image172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34.png"/><Relationship Id="rId21" Type="http://schemas.openxmlformats.org/officeDocument/2006/relationships/image" Target="../media/image1786.png"/><Relationship Id="rId42" Type="http://schemas.openxmlformats.org/officeDocument/2006/relationships/customXml" Target="../ink/ink1831.xml"/><Relationship Id="rId63" Type="http://schemas.openxmlformats.org/officeDocument/2006/relationships/image" Target="../media/image1807.png"/><Relationship Id="rId84" Type="http://schemas.openxmlformats.org/officeDocument/2006/relationships/customXml" Target="../ink/ink1852.xml"/><Relationship Id="rId138" Type="http://schemas.openxmlformats.org/officeDocument/2006/relationships/customXml" Target="../ink/ink1879.xml"/><Relationship Id="rId159" Type="http://schemas.openxmlformats.org/officeDocument/2006/relationships/image" Target="../media/image1855.png"/><Relationship Id="rId170" Type="http://schemas.openxmlformats.org/officeDocument/2006/relationships/customXml" Target="../ink/ink1895.xml"/><Relationship Id="rId191" Type="http://schemas.openxmlformats.org/officeDocument/2006/relationships/image" Target="../media/image1871.png"/><Relationship Id="rId205" Type="http://schemas.openxmlformats.org/officeDocument/2006/relationships/image" Target="../media/image1878.png"/><Relationship Id="rId226" Type="http://schemas.openxmlformats.org/officeDocument/2006/relationships/customXml" Target="../ink/ink1923.xml"/><Relationship Id="rId247" Type="http://schemas.openxmlformats.org/officeDocument/2006/relationships/image" Target="../media/image1899.png"/><Relationship Id="rId107" Type="http://schemas.openxmlformats.org/officeDocument/2006/relationships/image" Target="../media/image1829.png"/><Relationship Id="rId268" Type="http://schemas.openxmlformats.org/officeDocument/2006/relationships/customXml" Target="../ink/ink1944.xml"/><Relationship Id="rId289" Type="http://schemas.openxmlformats.org/officeDocument/2006/relationships/image" Target="../media/image1920.png"/><Relationship Id="rId11" Type="http://schemas.openxmlformats.org/officeDocument/2006/relationships/image" Target="../media/image1781.png"/><Relationship Id="rId32" Type="http://schemas.openxmlformats.org/officeDocument/2006/relationships/customXml" Target="../ink/ink1826.xml"/><Relationship Id="rId53" Type="http://schemas.openxmlformats.org/officeDocument/2006/relationships/image" Target="../media/image1802.png"/><Relationship Id="rId74" Type="http://schemas.openxmlformats.org/officeDocument/2006/relationships/customXml" Target="../ink/ink1847.xml"/><Relationship Id="rId128" Type="http://schemas.openxmlformats.org/officeDocument/2006/relationships/customXml" Target="../ink/ink1874.xml"/><Relationship Id="rId149" Type="http://schemas.openxmlformats.org/officeDocument/2006/relationships/image" Target="../media/image1850.png"/><Relationship Id="rId5" Type="http://schemas.openxmlformats.org/officeDocument/2006/relationships/image" Target="../media/image1778.png"/><Relationship Id="rId95" Type="http://schemas.openxmlformats.org/officeDocument/2006/relationships/image" Target="../media/image1823.png"/><Relationship Id="rId160" Type="http://schemas.openxmlformats.org/officeDocument/2006/relationships/customXml" Target="../ink/ink1890.xml"/><Relationship Id="rId181" Type="http://schemas.openxmlformats.org/officeDocument/2006/relationships/image" Target="../media/image1866.png"/><Relationship Id="rId216" Type="http://schemas.openxmlformats.org/officeDocument/2006/relationships/customXml" Target="../ink/ink1918.xml"/><Relationship Id="rId237" Type="http://schemas.openxmlformats.org/officeDocument/2006/relationships/image" Target="../media/image1894.png"/><Relationship Id="rId258" Type="http://schemas.openxmlformats.org/officeDocument/2006/relationships/customXml" Target="../ink/ink1939.xml"/><Relationship Id="rId279" Type="http://schemas.openxmlformats.org/officeDocument/2006/relationships/image" Target="../media/image1915.png"/><Relationship Id="rId22" Type="http://schemas.openxmlformats.org/officeDocument/2006/relationships/customXml" Target="../ink/ink1821.xml"/><Relationship Id="rId43" Type="http://schemas.openxmlformats.org/officeDocument/2006/relationships/image" Target="../media/image1797.png"/><Relationship Id="rId64" Type="http://schemas.openxmlformats.org/officeDocument/2006/relationships/customXml" Target="../ink/ink1842.xml"/><Relationship Id="rId118" Type="http://schemas.openxmlformats.org/officeDocument/2006/relationships/customXml" Target="../ink/ink1869.xml"/><Relationship Id="rId139" Type="http://schemas.openxmlformats.org/officeDocument/2006/relationships/image" Target="../media/image1845.png"/><Relationship Id="rId290" Type="http://schemas.openxmlformats.org/officeDocument/2006/relationships/customXml" Target="../ink/ink1955.xml"/><Relationship Id="rId85" Type="http://schemas.openxmlformats.org/officeDocument/2006/relationships/image" Target="../media/image1818.png"/><Relationship Id="rId150" Type="http://schemas.openxmlformats.org/officeDocument/2006/relationships/customXml" Target="../ink/ink1885.xml"/><Relationship Id="rId171" Type="http://schemas.openxmlformats.org/officeDocument/2006/relationships/image" Target="../media/image1861.png"/><Relationship Id="rId192" Type="http://schemas.openxmlformats.org/officeDocument/2006/relationships/customXml" Target="../ink/ink1906.xml"/><Relationship Id="rId206" Type="http://schemas.openxmlformats.org/officeDocument/2006/relationships/customXml" Target="../ink/ink1913.xml"/><Relationship Id="rId227" Type="http://schemas.openxmlformats.org/officeDocument/2006/relationships/image" Target="../media/image1889.png"/><Relationship Id="rId248" Type="http://schemas.openxmlformats.org/officeDocument/2006/relationships/customXml" Target="../ink/ink1934.xml"/><Relationship Id="rId269" Type="http://schemas.openxmlformats.org/officeDocument/2006/relationships/image" Target="../media/image1910.png"/><Relationship Id="rId12" Type="http://schemas.openxmlformats.org/officeDocument/2006/relationships/customXml" Target="../ink/ink1816.xml"/><Relationship Id="rId33" Type="http://schemas.openxmlformats.org/officeDocument/2006/relationships/image" Target="../media/image1792.png"/><Relationship Id="rId108" Type="http://schemas.openxmlformats.org/officeDocument/2006/relationships/customXml" Target="../ink/ink1864.xml"/><Relationship Id="rId129" Type="http://schemas.openxmlformats.org/officeDocument/2006/relationships/image" Target="../media/image1840.png"/><Relationship Id="rId280" Type="http://schemas.openxmlformats.org/officeDocument/2006/relationships/customXml" Target="../ink/ink1950.xml"/><Relationship Id="rId54" Type="http://schemas.openxmlformats.org/officeDocument/2006/relationships/customXml" Target="../ink/ink1837.xml"/><Relationship Id="rId75" Type="http://schemas.openxmlformats.org/officeDocument/2006/relationships/image" Target="../media/image1813.png"/><Relationship Id="rId96" Type="http://schemas.openxmlformats.org/officeDocument/2006/relationships/customXml" Target="../ink/ink1858.xml"/><Relationship Id="rId140" Type="http://schemas.openxmlformats.org/officeDocument/2006/relationships/customXml" Target="../ink/ink1880.xml"/><Relationship Id="rId161" Type="http://schemas.openxmlformats.org/officeDocument/2006/relationships/image" Target="../media/image1856.png"/><Relationship Id="rId182" Type="http://schemas.openxmlformats.org/officeDocument/2006/relationships/customXml" Target="../ink/ink1901.xml"/><Relationship Id="rId217" Type="http://schemas.openxmlformats.org/officeDocument/2006/relationships/image" Target="../media/image1884.png"/><Relationship Id="rId6" Type="http://schemas.openxmlformats.org/officeDocument/2006/relationships/customXml" Target="../ink/ink1813.xml"/><Relationship Id="rId238" Type="http://schemas.openxmlformats.org/officeDocument/2006/relationships/customXml" Target="../ink/ink1929.xml"/><Relationship Id="rId259" Type="http://schemas.openxmlformats.org/officeDocument/2006/relationships/image" Target="../media/image1905.png"/><Relationship Id="rId23" Type="http://schemas.openxmlformats.org/officeDocument/2006/relationships/image" Target="../media/image1787.png"/><Relationship Id="rId119" Type="http://schemas.openxmlformats.org/officeDocument/2006/relationships/image" Target="../media/image1835.png"/><Relationship Id="rId270" Type="http://schemas.openxmlformats.org/officeDocument/2006/relationships/customXml" Target="../ink/ink1945.xml"/><Relationship Id="rId291" Type="http://schemas.openxmlformats.org/officeDocument/2006/relationships/image" Target="../media/image1921.png"/><Relationship Id="rId44" Type="http://schemas.openxmlformats.org/officeDocument/2006/relationships/customXml" Target="../ink/ink1832.xml"/><Relationship Id="rId65" Type="http://schemas.openxmlformats.org/officeDocument/2006/relationships/image" Target="../media/image1808.png"/><Relationship Id="rId86" Type="http://schemas.openxmlformats.org/officeDocument/2006/relationships/customXml" Target="../ink/ink1853.xml"/><Relationship Id="rId130" Type="http://schemas.openxmlformats.org/officeDocument/2006/relationships/customXml" Target="../ink/ink1875.xml"/><Relationship Id="rId151" Type="http://schemas.openxmlformats.org/officeDocument/2006/relationships/image" Target="../media/image1851.png"/><Relationship Id="rId172" Type="http://schemas.openxmlformats.org/officeDocument/2006/relationships/customXml" Target="../ink/ink1896.xml"/><Relationship Id="rId193" Type="http://schemas.openxmlformats.org/officeDocument/2006/relationships/image" Target="../media/image1872.png"/><Relationship Id="rId207" Type="http://schemas.openxmlformats.org/officeDocument/2006/relationships/image" Target="../media/image1879.png"/><Relationship Id="rId228" Type="http://schemas.openxmlformats.org/officeDocument/2006/relationships/customXml" Target="../ink/ink1924.xml"/><Relationship Id="rId249" Type="http://schemas.openxmlformats.org/officeDocument/2006/relationships/image" Target="../media/image1900.png"/><Relationship Id="rId13" Type="http://schemas.openxmlformats.org/officeDocument/2006/relationships/image" Target="../media/image1782.png"/><Relationship Id="rId109" Type="http://schemas.openxmlformats.org/officeDocument/2006/relationships/image" Target="../media/image1830.png"/><Relationship Id="rId260" Type="http://schemas.openxmlformats.org/officeDocument/2006/relationships/customXml" Target="../ink/ink1940.xml"/><Relationship Id="rId281" Type="http://schemas.openxmlformats.org/officeDocument/2006/relationships/image" Target="../media/image1916.png"/><Relationship Id="rId34" Type="http://schemas.openxmlformats.org/officeDocument/2006/relationships/customXml" Target="../ink/ink1827.xml"/><Relationship Id="rId50" Type="http://schemas.openxmlformats.org/officeDocument/2006/relationships/customXml" Target="../ink/ink1835.xml"/><Relationship Id="rId55" Type="http://schemas.openxmlformats.org/officeDocument/2006/relationships/image" Target="../media/image1803.png"/><Relationship Id="rId76" Type="http://schemas.openxmlformats.org/officeDocument/2006/relationships/customXml" Target="../ink/ink1848.xml"/><Relationship Id="rId97" Type="http://schemas.openxmlformats.org/officeDocument/2006/relationships/image" Target="../media/image1824.png"/><Relationship Id="rId104" Type="http://schemas.openxmlformats.org/officeDocument/2006/relationships/customXml" Target="../ink/ink1862.xml"/><Relationship Id="rId120" Type="http://schemas.openxmlformats.org/officeDocument/2006/relationships/customXml" Target="../ink/ink1870.xml"/><Relationship Id="rId125" Type="http://schemas.openxmlformats.org/officeDocument/2006/relationships/image" Target="../media/image1838.png"/><Relationship Id="rId141" Type="http://schemas.openxmlformats.org/officeDocument/2006/relationships/image" Target="../media/image1846.png"/><Relationship Id="rId146" Type="http://schemas.openxmlformats.org/officeDocument/2006/relationships/customXml" Target="../ink/ink1883.xml"/><Relationship Id="rId167" Type="http://schemas.openxmlformats.org/officeDocument/2006/relationships/image" Target="../media/image1859.png"/><Relationship Id="rId188" Type="http://schemas.openxmlformats.org/officeDocument/2006/relationships/customXml" Target="../ink/ink1904.xml"/><Relationship Id="rId7" Type="http://schemas.openxmlformats.org/officeDocument/2006/relationships/image" Target="../media/image1779.png"/><Relationship Id="rId71" Type="http://schemas.openxmlformats.org/officeDocument/2006/relationships/image" Target="../media/image1811.png"/><Relationship Id="rId92" Type="http://schemas.openxmlformats.org/officeDocument/2006/relationships/customXml" Target="../ink/ink1856.xml"/><Relationship Id="rId162" Type="http://schemas.openxmlformats.org/officeDocument/2006/relationships/customXml" Target="../ink/ink1891.xml"/><Relationship Id="rId183" Type="http://schemas.openxmlformats.org/officeDocument/2006/relationships/image" Target="../media/image1867.png"/><Relationship Id="rId213" Type="http://schemas.openxmlformats.org/officeDocument/2006/relationships/image" Target="../media/image1882.png"/><Relationship Id="rId218" Type="http://schemas.openxmlformats.org/officeDocument/2006/relationships/customXml" Target="../ink/ink1919.xml"/><Relationship Id="rId234" Type="http://schemas.openxmlformats.org/officeDocument/2006/relationships/customXml" Target="../ink/ink1927.xml"/><Relationship Id="rId239" Type="http://schemas.openxmlformats.org/officeDocument/2006/relationships/image" Target="../media/image1895.png"/><Relationship Id="rId2" Type="http://schemas.openxmlformats.org/officeDocument/2006/relationships/customXml" Target="../ink/ink1811.xml"/><Relationship Id="rId29" Type="http://schemas.openxmlformats.org/officeDocument/2006/relationships/image" Target="../media/image1790.png"/><Relationship Id="rId250" Type="http://schemas.openxmlformats.org/officeDocument/2006/relationships/customXml" Target="../ink/ink1935.xml"/><Relationship Id="rId255" Type="http://schemas.openxmlformats.org/officeDocument/2006/relationships/image" Target="../media/image1903.png"/><Relationship Id="rId271" Type="http://schemas.openxmlformats.org/officeDocument/2006/relationships/image" Target="../media/image1911.png"/><Relationship Id="rId276" Type="http://schemas.openxmlformats.org/officeDocument/2006/relationships/customXml" Target="../ink/ink1948.xml"/><Relationship Id="rId292" Type="http://schemas.openxmlformats.org/officeDocument/2006/relationships/customXml" Target="../ink/ink1956.xml"/><Relationship Id="rId24" Type="http://schemas.openxmlformats.org/officeDocument/2006/relationships/customXml" Target="../ink/ink1822.xml"/><Relationship Id="rId40" Type="http://schemas.openxmlformats.org/officeDocument/2006/relationships/customXml" Target="../ink/ink1830.xml"/><Relationship Id="rId45" Type="http://schemas.openxmlformats.org/officeDocument/2006/relationships/image" Target="../media/image1798.png"/><Relationship Id="rId66" Type="http://schemas.openxmlformats.org/officeDocument/2006/relationships/customXml" Target="../ink/ink1843.xml"/><Relationship Id="rId87" Type="http://schemas.openxmlformats.org/officeDocument/2006/relationships/image" Target="../media/image1819.png"/><Relationship Id="rId110" Type="http://schemas.openxmlformats.org/officeDocument/2006/relationships/customXml" Target="../ink/ink1865.xml"/><Relationship Id="rId115" Type="http://schemas.openxmlformats.org/officeDocument/2006/relationships/image" Target="../media/image1833.png"/><Relationship Id="rId131" Type="http://schemas.openxmlformats.org/officeDocument/2006/relationships/image" Target="../media/image1841.png"/><Relationship Id="rId136" Type="http://schemas.openxmlformats.org/officeDocument/2006/relationships/customXml" Target="../ink/ink1878.xml"/><Relationship Id="rId157" Type="http://schemas.openxmlformats.org/officeDocument/2006/relationships/image" Target="../media/image1854.png"/><Relationship Id="rId178" Type="http://schemas.openxmlformats.org/officeDocument/2006/relationships/customXml" Target="../ink/ink1899.xml"/><Relationship Id="rId61" Type="http://schemas.openxmlformats.org/officeDocument/2006/relationships/image" Target="../media/image1806.png"/><Relationship Id="rId82" Type="http://schemas.openxmlformats.org/officeDocument/2006/relationships/customXml" Target="../ink/ink1851.xml"/><Relationship Id="rId152" Type="http://schemas.openxmlformats.org/officeDocument/2006/relationships/customXml" Target="../ink/ink1886.xml"/><Relationship Id="rId173" Type="http://schemas.openxmlformats.org/officeDocument/2006/relationships/image" Target="../media/image1862.png"/><Relationship Id="rId194" Type="http://schemas.openxmlformats.org/officeDocument/2006/relationships/customXml" Target="../ink/ink1907.xml"/><Relationship Id="rId199" Type="http://schemas.openxmlformats.org/officeDocument/2006/relationships/image" Target="../media/image1875.png"/><Relationship Id="rId203" Type="http://schemas.openxmlformats.org/officeDocument/2006/relationships/image" Target="../media/image1877.png"/><Relationship Id="rId208" Type="http://schemas.openxmlformats.org/officeDocument/2006/relationships/customXml" Target="../ink/ink1914.xml"/><Relationship Id="rId229" Type="http://schemas.openxmlformats.org/officeDocument/2006/relationships/image" Target="../media/image1890.png"/><Relationship Id="rId19" Type="http://schemas.openxmlformats.org/officeDocument/2006/relationships/image" Target="../media/image1785.png"/><Relationship Id="rId224" Type="http://schemas.openxmlformats.org/officeDocument/2006/relationships/customXml" Target="../ink/ink1922.xml"/><Relationship Id="rId240" Type="http://schemas.openxmlformats.org/officeDocument/2006/relationships/customXml" Target="../ink/ink1930.xml"/><Relationship Id="rId245" Type="http://schemas.openxmlformats.org/officeDocument/2006/relationships/image" Target="../media/image1898.png"/><Relationship Id="rId261" Type="http://schemas.openxmlformats.org/officeDocument/2006/relationships/image" Target="../media/image1906.png"/><Relationship Id="rId266" Type="http://schemas.openxmlformats.org/officeDocument/2006/relationships/customXml" Target="../ink/ink1943.xml"/><Relationship Id="rId287" Type="http://schemas.openxmlformats.org/officeDocument/2006/relationships/image" Target="../media/image1919.png"/><Relationship Id="rId14" Type="http://schemas.openxmlformats.org/officeDocument/2006/relationships/customXml" Target="../ink/ink1817.xml"/><Relationship Id="rId30" Type="http://schemas.openxmlformats.org/officeDocument/2006/relationships/customXml" Target="../ink/ink1825.xml"/><Relationship Id="rId35" Type="http://schemas.openxmlformats.org/officeDocument/2006/relationships/image" Target="../media/image1793.png"/><Relationship Id="rId56" Type="http://schemas.openxmlformats.org/officeDocument/2006/relationships/customXml" Target="../ink/ink1838.xml"/><Relationship Id="rId77" Type="http://schemas.openxmlformats.org/officeDocument/2006/relationships/image" Target="../media/image1814.png"/><Relationship Id="rId100" Type="http://schemas.openxmlformats.org/officeDocument/2006/relationships/customXml" Target="../ink/ink1860.xml"/><Relationship Id="rId105" Type="http://schemas.openxmlformats.org/officeDocument/2006/relationships/image" Target="../media/image1828.png"/><Relationship Id="rId126" Type="http://schemas.openxmlformats.org/officeDocument/2006/relationships/customXml" Target="../ink/ink1873.xml"/><Relationship Id="rId147" Type="http://schemas.openxmlformats.org/officeDocument/2006/relationships/image" Target="../media/image1849.png"/><Relationship Id="rId168" Type="http://schemas.openxmlformats.org/officeDocument/2006/relationships/customXml" Target="../ink/ink1894.xml"/><Relationship Id="rId282" Type="http://schemas.openxmlformats.org/officeDocument/2006/relationships/customXml" Target="../ink/ink1951.xml"/><Relationship Id="rId8" Type="http://schemas.openxmlformats.org/officeDocument/2006/relationships/customXml" Target="../ink/ink1814.xml"/><Relationship Id="rId51" Type="http://schemas.openxmlformats.org/officeDocument/2006/relationships/image" Target="../media/image1801.png"/><Relationship Id="rId72" Type="http://schemas.openxmlformats.org/officeDocument/2006/relationships/customXml" Target="../ink/ink1846.xml"/><Relationship Id="rId93" Type="http://schemas.openxmlformats.org/officeDocument/2006/relationships/image" Target="../media/image1822.png"/><Relationship Id="rId98" Type="http://schemas.openxmlformats.org/officeDocument/2006/relationships/customXml" Target="../ink/ink1859.xml"/><Relationship Id="rId121" Type="http://schemas.openxmlformats.org/officeDocument/2006/relationships/image" Target="../media/image1836.png"/><Relationship Id="rId142" Type="http://schemas.openxmlformats.org/officeDocument/2006/relationships/customXml" Target="../ink/ink1881.xml"/><Relationship Id="rId163" Type="http://schemas.openxmlformats.org/officeDocument/2006/relationships/image" Target="../media/image1857.png"/><Relationship Id="rId184" Type="http://schemas.openxmlformats.org/officeDocument/2006/relationships/customXml" Target="../ink/ink1902.xml"/><Relationship Id="rId189" Type="http://schemas.openxmlformats.org/officeDocument/2006/relationships/image" Target="../media/image1870.png"/><Relationship Id="rId219" Type="http://schemas.openxmlformats.org/officeDocument/2006/relationships/image" Target="../media/image1885.png"/><Relationship Id="rId3" Type="http://schemas.openxmlformats.org/officeDocument/2006/relationships/image" Target="../media/image1777.png"/><Relationship Id="rId214" Type="http://schemas.openxmlformats.org/officeDocument/2006/relationships/customXml" Target="../ink/ink1917.xml"/><Relationship Id="rId230" Type="http://schemas.openxmlformats.org/officeDocument/2006/relationships/customXml" Target="../ink/ink1925.xml"/><Relationship Id="rId235" Type="http://schemas.openxmlformats.org/officeDocument/2006/relationships/image" Target="../media/image1893.png"/><Relationship Id="rId251" Type="http://schemas.openxmlformats.org/officeDocument/2006/relationships/image" Target="../media/image1901.png"/><Relationship Id="rId256" Type="http://schemas.openxmlformats.org/officeDocument/2006/relationships/customXml" Target="../ink/ink1938.xml"/><Relationship Id="rId277" Type="http://schemas.openxmlformats.org/officeDocument/2006/relationships/image" Target="../media/image1914.png"/><Relationship Id="rId25" Type="http://schemas.openxmlformats.org/officeDocument/2006/relationships/image" Target="../media/image1788.png"/><Relationship Id="rId46" Type="http://schemas.openxmlformats.org/officeDocument/2006/relationships/customXml" Target="../ink/ink1833.xml"/><Relationship Id="rId67" Type="http://schemas.openxmlformats.org/officeDocument/2006/relationships/image" Target="../media/image1809.png"/><Relationship Id="rId116" Type="http://schemas.openxmlformats.org/officeDocument/2006/relationships/customXml" Target="../ink/ink1868.xml"/><Relationship Id="rId137" Type="http://schemas.openxmlformats.org/officeDocument/2006/relationships/image" Target="../media/image1844.png"/><Relationship Id="rId158" Type="http://schemas.openxmlformats.org/officeDocument/2006/relationships/customXml" Target="../ink/ink1889.xml"/><Relationship Id="rId272" Type="http://schemas.openxmlformats.org/officeDocument/2006/relationships/customXml" Target="../ink/ink1946.xml"/><Relationship Id="rId293" Type="http://schemas.openxmlformats.org/officeDocument/2006/relationships/image" Target="../media/image1922.png"/><Relationship Id="rId20" Type="http://schemas.openxmlformats.org/officeDocument/2006/relationships/customXml" Target="../ink/ink1820.xml"/><Relationship Id="rId41" Type="http://schemas.openxmlformats.org/officeDocument/2006/relationships/image" Target="../media/image1796.png"/><Relationship Id="rId62" Type="http://schemas.openxmlformats.org/officeDocument/2006/relationships/customXml" Target="../ink/ink1841.xml"/><Relationship Id="rId83" Type="http://schemas.openxmlformats.org/officeDocument/2006/relationships/image" Target="../media/image1817.png"/><Relationship Id="rId88" Type="http://schemas.openxmlformats.org/officeDocument/2006/relationships/customXml" Target="../ink/ink1854.xml"/><Relationship Id="rId111" Type="http://schemas.openxmlformats.org/officeDocument/2006/relationships/image" Target="../media/image1831.png"/><Relationship Id="rId132" Type="http://schemas.openxmlformats.org/officeDocument/2006/relationships/customXml" Target="../ink/ink1876.xml"/><Relationship Id="rId153" Type="http://schemas.openxmlformats.org/officeDocument/2006/relationships/image" Target="../media/image1852.png"/><Relationship Id="rId174" Type="http://schemas.openxmlformats.org/officeDocument/2006/relationships/customXml" Target="../ink/ink1897.xml"/><Relationship Id="rId179" Type="http://schemas.openxmlformats.org/officeDocument/2006/relationships/image" Target="../media/image1865.png"/><Relationship Id="rId195" Type="http://schemas.openxmlformats.org/officeDocument/2006/relationships/image" Target="../media/image1873.png"/><Relationship Id="rId209" Type="http://schemas.openxmlformats.org/officeDocument/2006/relationships/image" Target="../media/image1880.png"/><Relationship Id="rId190" Type="http://schemas.openxmlformats.org/officeDocument/2006/relationships/customXml" Target="../ink/ink1905.xml"/><Relationship Id="rId204" Type="http://schemas.openxmlformats.org/officeDocument/2006/relationships/customXml" Target="../ink/ink1912.xml"/><Relationship Id="rId220" Type="http://schemas.openxmlformats.org/officeDocument/2006/relationships/customXml" Target="../ink/ink1920.xml"/><Relationship Id="rId225" Type="http://schemas.openxmlformats.org/officeDocument/2006/relationships/image" Target="../media/image1888.png"/><Relationship Id="rId241" Type="http://schemas.openxmlformats.org/officeDocument/2006/relationships/image" Target="../media/image1896.png"/><Relationship Id="rId246" Type="http://schemas.openxmlformats.org/officeDocument/2006/relationships/customXml" Target="../ink/ink1933.xml"/><Relationship Id="rId267" Type="http://schemas.openxmlformats.org/officeDocument/2006/relationships/image" Target="../media/image1909.png"/><Relationship Id="rId288" Type="http://schemas.openxmlformats.org/officeDocument/2006/relationships/customXml" Target="../ink/ink1954.xml"/><Relationship Id="rId15" Type="http://schemas.openxmlformats.org/officeDocument/2006/relationships/image" Target="../media/image1783.png"/><Relationship Id="rId36" Type="http://schemas.openxmlformats.org/officeDocument/2006/relationships/customXml" Target="../ink/ink1828.xml"/><Relationship Id="rId57" Type="http://schemas.openxmlformats.org/officeDocument/2006/relationships/image" Target="../media/image1804.png"/><Relationship Id="rId106" Type="http://schemas.openxmlformats.org/officeDocument/2006/relationships/customXml" Target="../ink/ink1863.xml"/><Relationship Id="rId127" Type="http://schemas.openxmlformats.org/officeDocument/2006/relationships/image" Target="../media/image1839.png"/><Relationship Id="rId262" Type="http://schemas.openxmlformats.org/officeDocument/2006/relationships/customXml" Target="../ink/ink1941.xml"/><Relationship Id="rId283" Type="http://schemas.openxmlformats.org/officeDocument/2006/relationships/image" Target="../media/image1917.png"/><Relationship Id="rId10" Type="http://schemas.openxmlformats.org/officeDocument/2006/relationships/customXml" Target="../ink/ink1815.xml"/><Relationship Id="rId31" Type="http://schemas.openxmlformats.org/officeDocument/2006/relationships/image" Target="../media/image1791.png"/><Relationship Id="rId52" Type="http://schemas.openxmlformats.org/officeDocument/2006/relationships/customXml" Target="../ink/ink1836.xml"/><Relationship Id="rId73" Type="http://schemas.openxmlformats.org/officeDocument/2006/relationships/image" Target="../media/image1812.png"/><Relationship Id="rId78" Type="http://schemas.openxmlformats.org/officeDocument/2006/relationships/customXml" Target="../ink/ink1849.xml"/><Relationship Id="rId94" Type="http://schemas.openxmlformats.org/officeDocument/2006/relationships/customXml" Target="../ink/ink1857.xml"/><Relationship Id="rId99" Type="http://schemas.openxmlformats.org/officeDocument/2006/relationships/image" Target="../media/image1825.png"/><Relationship Id="rId101" Type="http://schemas.openxmlformats.org/officeDocument/2006/relationships/image" Target="../media/image1826.png"/><Relationship Id="rId122" Type="http://schemas.openxmlformats.org/officeDocument/2006/relationships/customXml" Target="../ink/ink1871.xml"/><Relationship Id="rId143" Type="http://schemas.openxmlformats.org/officeDocument/2006/relationships/image" Target="../media/image1847.png"/><Relationship Id="rId148" Type="http://schemas.openxmlformats.org/officeDocument/2006/relationships/customXml" Target="../ink/ink1884.xml"/><Relationship Id="rId164" Type="http://schemas.openxmlformats.org/officeDocument/2006/relationships/customXml" Target="../ink/ink1892.xml"/><Relationship Id="rId169" Type="http://schemas.openxmlformats.org/officeDocument/2006/relationships/image" Target="../media/image1860.png"/><Relationship Id="rId185" Type="http://schemas.openxmlformats.org/officeDocument/2006/relationships/image" Target="../media/image1868.png"/><Relationship Id="rId4" Type="http://schemas.openxmlformats.org/officeDocument/2006/relationships/customXml" Target="../ink/ink1812.xml"/><Relationship Id="rId9" Type="http://schemas.openxmlformats.org/officeDocument/2006/relationships/image" Target="../media/image1780.png"/><Relationship Id="rId180" Type="http://schemas.openxmlformats.org/officeDocument/2006/relationships/customXml" Target="../ink/ink1900.xml"/><Relationship Id="rId210" Type="http://schemas.openxmlformats.org/officeDocument/2006/relationships/customXml" Target="../ink/ink1915.xml"/><Relationship Id="rId215" Type="http://schemas.openxmlformats.org/officeDocument/2006/relationships/image" Target="../media/image1883.png"/><Relationship Id="rId236" Type="http://schemas.openxmlformats.org/officeDocument/2006/relationships/customXml" Target="../ink/ink1928.xml"/><Relationship Id="rId257" Type="http://schemas.openxmlformats.org/officeDocument/2006/relationships/image" Target="../media/image1904.png"/><Relationship Id="rId278" Type="http://schemas.openxmlformats.org/officeDocument/2006/relationships/customXml" Target="../ink/ink1949.xml"/><Relationship Id="rId26" Type="http://schemas.openxmlformats.org/officeDocument/2006/relationships/customXml" Target="../ink/ink1823.xml"/><Relationship Id="rId231" Type="http://schemas.openxmlformats.org/officeDocument/2006/relationships/image" Target="../media/image1891.png"/><Relationship Id="rId252" Type="http://schemas.openxmlformats.org/officeDocument/2006/relationships/customXml" Target="../ink/ink1936.xml"/><Relationship Id="rId273" Type="http://schemas.openxmlformats.org/officeDocument/2006/relationships/image" Target="../media/image1912.png"/><Relationship Id="rId47" Type="http://schemas.openxmlformats.org/officeDocument/2006/relationships/image" Target="../media/image1799.png"/><Relationship Id="rId68" Type="http://schemas.openxmlformats.org/officeDocument/2006/relationships/customXml" Target="../ink/ink1844.xml"/><Relationship Id="rId89" Type="http://schemas.openxmlformats.org/officeDocument/2006/relationships/image" Target="../media/image1820.png"/><Relationship Id="rId112" Type="http://schemas.openxmlformats.org/officeDocument/2006/relationships/customXml" Target="../ink/ink1866.xml"/><Relationship Id="rId133" Type="http://schemas.openxmlformats.org/officeDocument/2006/relationships/image" Target="../media/image1842.png"/><Relationship Id="rId154" Type="http://schemas.openxmlformats.org/officeDocument/2006/relationships/customXml" Target="../ink/ink1887.xml"/><Relationship Id="rId175" Type="http://schemas.openxmlformats.org/officeDocument/2006/relationships/image" Target="../media/image1863.png"/><Relationship Id="rId196" Type="http://schemas.openxmlformats.org/officeDocument/2006/relationships/customXml" Target="../ink/ink1908.xml"/><Relationship Id="rId200" Type="http://schemas.openxmlformats.org/officeDocument/2006/relationships/customXml" Target="../ink/ink1910.xml"/><Relationship Id="rId16" Type="http://schemas.openxmlformats.org/officeDocument/2006/relationships/customXml" Target="../ink/ink1818.xml"/><Relationship Id="rId221" Type="http://schemas.openxmlformats.org/officeDocument/2006/relationships/image" Target="../media/image1886.png"/><Relationship Id="rId242" Type="http://schemas.openxmlformats.org/officeDocument/2006/relationships/customXml" Target="../ink/ink1931.xml"/><Relationship Id="rId263" Type="http://schemas.openxmlformats.org/officeDocument/2006/relationships/image" Target="../media/image1907.png"/><Relationship Id="rId284" Type="http://schemas.openxmlformats.org/officeDocument/2006/relationships/customXml" Target="../ink/ink1952.xml"/><Relationship Id="rId37" Type="http://schemas.openxmlformats.org/officeDocument/2006/relationships/image" Target="../media/image1794.png"/><Relationship Id="rId58" Type="http://schemas.openxmlformats.org/officeDocument/2006/relationships/customXml" Target="../ink/ink1839.xml"/><Relationship Id="rId79" Type="http://schemas.openxmlformats.org/officeDocument/2006/relationships/image" Target="../media/image1815.png"/><Relationship Id="rId102" Type="http://schemas.openxmlformats.org/officeDocument/2006/relationships/customXml" Target="../ink/ink1861.xml"/><Relationship Id="rId123" Type="http://schemas.openxmlformats.org/officeDocument/2006/relationships/image" Target="../media/image1837.png"/><Relationship Id="rId144" Type="http://schemas.openxmlformats.org/officeDocument/2006/relationships/customXml" Target="../ink/ink1882.xml"/><Relationship Id="rId90" Type="http://schemas.openxmlformats.org/officeDocument/2006/relationships/customXml" Target="../ink/ink1855.xml"/><Relationship Id="rId165" Type="http://schemas.openxmlformats.org/officeDocument/2006/relationships/image" Target="../media/image1858.png"/><Relationship Id="rId186" Type="http://schemas.openxmlformats.org/officeDocument/2006/relationships/customXml" Target="../ink/ink1903.xml"/><Relationship Id="rId211" Type="http://schemas.openxmlformats.org/officeDocument/2006/relationships/image" Target="../media/image1881.png"/><Relationship Id="rId232" Type="http://schemas.openxmlformats.org/officeDocument/2006/relationships/customXml" Target="../ink/ink1926.xml"/><Relationship Id="rId253" Type="http://schemas.openxmlformats.org/officeDocument/2006/relationships/image" Target="../media/image1902.png"/><Relationship Id="rId274" Type="http://schemas.openxmlformats.org/officeDocument/2006/relationships/customXml" Target="../ink/ink1947.xml"/><Relationship Id="rId27" Type="http://schemas.openxmlformats.org/officeDocument/2006/relationships/image" Target="../media/image1789.png"/><Relationship Id="rId48" Type="http://schemas.openxmlformats.org/officeDocument/2006/relationships/customXml" Target="../ink/ink1834.xml"/><Relationship Id="rId69" Type="http://schemas.openxmlformats.org/officeDocument/2006/relationships/image" Target="../media/image1810.png"/><Relationship Id="rId113" Type="http://schemas.openxmlformats.org/officeDocument/2006/relationships/image" Target="../media/image1832.png"/><Relationship Id="rId134" Type="http://schemas.openxmlformats.org/officeDocument/2006/relationships/customXml" Target="../ink/ink1877.xml"/><Relationship Id="rId80" Type="http://schemas.openxmlformats.org/officeDocument/2006/relationships/customXml" Target="../ink/ink1850.xml"/><Relationship Id="rId155" Type="http://schemas.openxmlformats.org/officeDocument/2006/relationships/image" Target="../media/image1853.png"/><Relationship Id="rId176" Type="http://schemas.openxmlformats.org/officeDocument/2006/relationships/customXml" Target="../ink/ink1898.xml"/><Relationship Id="rId197" Type="http://schemas.openxmlformats.org/officeDocument/2006/relationships/image" Target="../media/image1874.png"/><Relationship Id="rId201" Type="http://schemas.openxmlformats.org/officeDocument/2006/relationships/image" Target="../media/image1876.png"/><Relationship Id="rId222" Type="http://schemas.openxmlformats.org/officeDocument/2006/relationships/customXml" Target="../ink/ink1921.xml"/><Relationship Id="rId243" Type="http://schemas.openxmlformats.org/officeDocument/2006/relationships/image" Target="../media/image1897.png"/><Relationship Id="rId264" Type="http://schemas.openxmlformats.org/officeDocument/2006/relationships/customXml" Target="../ink/ink1942.xml"/><Relationship Id="rId285" Type="http://schemas.openxmlformats.org/officeDocument/2006/relationships/image" Target="../media/image1918.png"/><Relationship Id="rId17" Type="http://schemas.openxmlformats.org/officeDocument/2006/relationships/image" Target="../media/image1784.png"/><Relationship Id="rId38" Type="http://schemas.openxmlformats.org/officeDocument/2006/relationships/customXml" Target="../ink/ink1829.xml"/><Relationship Id="rId59" Type="http://schemas.openxmlformats.org/officeDocument/2006/relationships/image" Target="../media/image1805.png"/><Relationship Id="rId103" Type="http://schemas.openxmlformats.org/officeDocument/2006/relationships/image" Target="../media/image1827.png"/><Relationship Id="rId124" Type="http://schemas.openxmlformats.org/officeDocument/2006/relationships/customXml" Target="../ink/ink1872.xml"/><Relationship Id="rId70" Type="http://schemas.openxmlformats.org/officeDocument/2006/relationships/customXml" Target="../ink/ink1845.xml"/><Relationship Id="rId91" Type="http://schemas.openxmlformats.org/officeDocument/2006/relationships/image" Target="../media/image1821.png"/><Relationship Id="rId145" Type="http://schemas.openxmlformats.org/officeDocument/2006/relationships/image" Target="../media/image1848.png"/><Relationship Id="rId166" Type="http://schemas.openxmlformats.org/officeDocument/2006/relationships/customXml" Target="../ink/ink1893.xml"/><Relationship Id="rId187" Type="http://schemas.openxmlformats.org/officeDocument/2006/relationships/image" Target="../media/image18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16.xml"/><Relationship Id="rId233" Type="http://schemas.openxmlformats.org/officeDocument/2006/relationships/image" Target="../media/image1892.png"/><Relationship Id="rId254" Type="http://schemas.openxmlformats.org/officeDocument/2006/relationships/customXml" Target="../ink/ink1937.xml"/><Relationship Id="rId28" Type="http://schemas.openxmlformats.org/officeDocument/2006/relationships/customXml" Target="../ink/ink1824.xml"/><Relationship Id="rId49" Type="http://schemas.openxmlformats.org/officeDocument/2006/relationships/image" Target="../media/image1800.png"/><Relationship Id="rId114" Type="http://schemas.openxmlformats.org/officeDocument/2006/relationships/customXml" Target="../ink/ink1867.xml"/><Relationship Id="rId275" Type="http://schemas.openxmlformats.org/officeDocument/2006/relationships/image" Target="../media/image1913.png"/><Relationship Id="rId60" Type="http://schemas.openxmlformats.org/officeDocument/2006/relationships/customXml" Target="../ink/ink1840.xml"/><Relationship Id="rId81" Type="http://schemas.openxmlformats.org/officeDocument/2006/relationships/image" Target="../media/image1816.png"/><Relationship Id="rId135" Type="http://schemas.openxmlformats.org/officeDocument/2006/relationships/image" Target="../media/image1843.png"/><Relationship Id="rId156" Type="http://schemas.openxmlformats.org/officeDocument/2006/relationships/customXml" Target="../ink/ink1888.xml"/><Relationship Id="rId177" Type="http://schemas.openxmlformats.org/officeDocument/2006/relationships/image" Target="../media/image1864.png"/><Relationship Id="rId198" Type="http://schemas.openxmlformats.org/officeDocument/2006/relationships/customXml" Target="../ink/ink1909.xml"/><Relationship Id="rId202" Type="http://schemas.openxmlformats.org/officeDocument/2006/relationships/customXml" Target="../ink/ink1911.xml"/><Relationship Id="rId223" Type="http://schemas.openxmlformats.org/officeDocument/2006/relationships/image" Target="../media/image1887.png"/><Relationship Id="rId244" Type="http://schemas.openxmlformats.org/officeDocument/2006/relationships/customXml" Target="../ink/ink1932.xml"/><Relationship Id="rId18" Type="http://schemas.openxmlformats.org/officeDocument/2006/relationships/customXml" Target="../ink/ink1819.xml"/><Relationship Id="rId39" Type="http://schemas.openxmlformats.org/officeDocument/2006/relationships/image" Target="../media/image1795.png"/><Relationship Id="rId265" Type="http://schemas.openxmlformats.org/officeDocument/2006/relationships/image" Target="../media/image1908.png"/><Relationship Id="rId286" Type="http://schemas.openxmlformats.org/officeDocument/2006/relationships/customXml" Target="../ink/ink195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80.png"/><Relationship Id="rId299" Type="http://schemas.openxmlformats.org/officeDocument/2006/relationships/image" Target="../media/image2071.png"/><Relationship Id="rId21" Type="http://schemas.openxmlformats.org/officeDocument/2006/relationships/image" Target="../media/image1932.png"/><Relationship Id="rId63" Type="http://schemas.openxmlformats.org/officeDocument/2006/relationships/image" Target="../media/image1953.png"/><Relationship Id="rId159" Type="http://schemas.openxmlformats.org/officeDocument/2006/relationships/image" Target="../media/image2001.png"/><Relationship Id="rId324" Type="http://schemas.openxmlformats.org/officeDocument/2006/relationships/customXml" Target="../ink/ink2118.xml"/><Relationship Id="rId366" Type="http://schemas.openxmlformats.org/officeDocument/2006/relationships/customXml" Target="../ink/ink2139.xml"/><Relationship Id="rId531" Type="http://schemas.openxmlformats.org/officeDocument/2006/relationships/image" Target="../media/image2187.png"/><Relationship Id="rId573" Type="http://schemas.openxmlformats.org/officeDocument/2006/relationships/image" Target="../media/image2208.png"/><Relationship Id="rId629" Type="http://schemas.openxmlformats.org/officeDocument/2006/relationships/image" Target="../media/image2236.png"/><Relationship Id="rId170" Type="http://schemas.openxmlformats.org/officeDocument/2006/relationships/customXml" Target="../ink/ink2041.xml"/><Relationship Id="rId226" Type="http://schemas.openxmlformats.org/officeDocument/2006/relationships/customXml" Target="../ink/ink2069.xml"/><Relationship Id="rId433" Type="http://schemas.openxmlformats.org/officeDocument/2006/relationships/image" Target="../media/image2138.png"/><Relationship Id="rId268" Type="http://schemas.openxmlformats.org/officeDocument/2006/relationships/customXml" Target="../ink/ink2090.xml"/><Relationship Id="rId475" Type="http://schemas.openxmlformats.org/officeDocument/2006/relationships/image" Target="../media/image2159.png"/><Relationship Id="rId640" Type="http://schemas.openxmlformats.org/officeDocument/2006/relationships/customXml" Target="../ink/ink2276.xml"/><Relationship Id="rId32" Type="http://schemas.openxmlformats.org/officeDocument/2006/relationships/customXml" Target="../ink/ink1972.xml"/><Relationship Id="rId74" Type="http://schemas.openxmlformats.org/officeDocument/2006/relationships/customXml" Target="../ink/ink1993.xml"/><Relationship Id="rId128" Type="http://schemas.openxmlformats.org/officeDocument/2006/relationships/customXml" Target="../ink/ink2020.xml"/><Relationship Id="rId335" Type="http://schemas.openxmlformats.org/officeDocument/2006/relationships/image" Target="../media/image2089.png"/><Relationship Id="rId377" Type="http://schemas.openxmlformats.org/officeDocument/2006/relationships/image" Target="../media/image2110.png"/><Relationship Id="rId500" Type="http://schemas.openxmlformats.org/officeDocument/2006/relationships/customXml" Target="../ink/ink2206.xml"/><Relationship Id="rId542" Type="http://schemas.openxmlformats.org/officeDocument/2006/relationships/customXml" Target="../ink/ink2227.xml"/><Relationship Id="rId584" Type="http://schemas.openxmlformats.org/officeDocument/2006/relationships/customXml" Target="../ink/ink2248.xml"/><Relationship Id="rId5" Type="http://schemas.openxmlformats.org/officeDocument/2006/relationships/image" Target="../media/image1924.png"/><Relationship Id="rId181" Type="http://schemas.openxmlformats.org/officeDocument/2006/relationships/image" Target="../media/image2012.png"/><Relationship Id="rId237" Type="http://schemas.openxmlformats.org/officeDocument/2006/relationships/image" Target="../media/image2040.png"/><Relationship Id="rId402" Type="http://schemas.openxmlformats.org/officeDocument/2006/relationships/customXml" Target="../ink/ink2157.xml"/><Relationship Id="rId279" Type="http://schemas.openxmlformats.org/officeDocument/2006/relationships/image" Target="../media/image2061.png"/><Relationship Id="rId444" Type="http://schemas.openxmlformats.org/officeDocument/2006/relationships/customXml" Target="../ink/ink2178.xml"/><Relationship Id="rId486" Type="http://schemas.openxmlformats.org/officeDocument/2006/relationships/customXml" Target="../ink/ink2199.xml"/><Relationship Id="rId651" Type="http://schemas.openxmlformats.org/officeDocument/2006/relationships/image" Target="../media/image2247.png"/><Relationship Id="rId43" Type="http://schemas.openxmlformats.org/officeDocument/2006/relationships/image" Target="../media/image1943.png"/><Relationship Id="rId139" Type="http://schemas.openxmlformats.org/officeDocument/2006/relationships/image" Target="../media/image1991.png"/><Relationship Id="rId290" Type="http://schemas.openxmlformats.org/officeDocument/2006/relationships/customXml" Target="../ink/ink2101.xml"/><Relationship Id="rId304" Type="http://schemas.openxmlformats.org/officeDocument/2006/relationships/customXml" Target="../ink/ink2108.xml"/><Relationship Id="rId346" Type="http://schemas.openxmlformats.org/officeDocument/2006/relationships/customXml" Target="../ink/ink2129.xml"/><Relationship Id="rId388" Type="http://schemas.openxmlformats.org/officeDocument/2006/relationships/customXml" Target="../ink/ink2150.xml"/><Relationship Id="rId511" Type="http://schemas.openxmlformats.org/officeDocument/2006/relationships/image" Target="../media/image2177.png"/><Relationship Id="rId553" Type="http://schemas.openxmlformats.org/officeDocument/2006/relationships/image" Target="../media/image2198.png"/><Relationship Id="rId609" Type="http://schemas.openxmlformats.org/officeDocument/2006/relationships/image" Target="../media/image2226.png"/><Relationship Id="rId85" Type="http://schemas.openxmlformats.org/officeDocument/2006/relationships/image" Target="../media/image1964.png"/><Relationship Id="rId150" Type="http://schemas.openxmlformats.org/officeDocument/2006/relationships/customXml" Target="../ink/ink2031.xml"/><Relationship Id="rId192" Type="http://schemas.openxmlformats.org/officeDocument/2006/relationships/customXml" Target="../ink/ink2052.xml"/><Relationship Id="rId206" Type="http://schemas.openxmlformats.org/officeDocument/2006/relationships/customXml" Target="../ink/ink2059.xml"/><Relationship Id="rId413" Type="http://schemas.openxmlformats.org/officeDocument/2006/relationships/image" Target="../media/image2128.png"/><Relationship Id="rId595" Type="http://schemas.openxmlformats.org/officeDocument/2006/relationships/image" Target="../media/image2219.png"/><Relationship Id="rId248" Type="http://schemas.openxmlformats.org/officeDocument/2006/relationships/customXml" Target="../ink/ink2080.xml"/><Relationship Id="rId455" Type="http://schemas.openxmlformats.org/officeDocument/2006/relationships/image" Target="../media/image2149.png"/><Relationship Id="rId497" Type="http://schemas.openxmlformats.org/officeDocument/2006/relationships/image" Target="../media/image2170.png"/><Relationship Id="rId620" Type="http://schemas.openxmlformats.org/officeDocument/2006/relationships/customXml" Target="../ink/ink2266.xml"/><Relationship Id="rId662" Type="http://schemas.openxmlformats.org/officeDocument/2006/relationships/customXml" Target="../ink/ink2287.xml"/><Relationship Id="rId12" Type="http://schemas.openxmlformats.org/officeDocument/2006/relationships/customXml" Target="../ink/ink1962.xml"/><Relationship Id="rId108" Type="http://schemas.openxmlformats.org/officeDocument/2006/relationships/customXml" Target="../ink/ink2010.xml"/><Relationship Id="rId315" Type="http://schemas.openxmlformats.org/officeDocument/2006/relationships/image" Target="../media/image2079.png"/><Relationship Id="rId357" Type="http://schemas.openxmlformats.org/officeDocument/2006/relationships/image" Target="../media/image2100.png"/><Relationship Id="rId522" Type="http://schemas.openxmlformats.org/officeDocument/2006/relationships/customXml" Target="../ink/ink2217.xml"/><Relationship Id="rId54" Type="http://schemas.openxmlformats.org/officeDocument/2006/relationships/customXml" Target="../ink/ink1983.xml"/><Relationship Id="rId96" Type="http://schemas.openxmlformats.org/officeDocument/2006/relationships/customXml" Target="../ink/ink2004.xml"/><Relationship Id="rId161" Type="http://schemas.openxmlformats.org/officeDocument/2006/relationships/image" Target="../media/image2002.png"/><Relationship Id="rId217" Type="http://schemas.openxmlformats.org/officeDocument/2006/relationships/image" Target="../media/image2030.png"/><Relationship Id="rId399" Type="http://schemas.openxmlformats.org/officeDocument/2006/relationships/image" Target="../media/image2121.png"/><Relationship Id="rId564" Type="http://schemas.openxmlformats.org/officeDocument/2006/relationships/customXml" Target="../ink/ink2238.xml"/><Relationship Id="rId259" Type="http://schemas.openxmlformats.org/officeDocument/2006/relationships/image" Target="../media/image2051.png"/><Relationship Id="rId424" Type="http://schemas.openxmlformats.org/officeDocument/2006/relationships/customXml" Target="../ink/ink2168.xml"/><Relationship Id="rId466" Type="http://schemas.openxmlformats.org/officeDocument/2006/relationships/customXml" Target="../ink/ink2189.xml"/><Relationship Id="rId631" Type="http://schemas.openxmlformats.org/officeDocument/2006/relationships/image" Target="../media/image2237.png"/><Relationship Id="rId23" Type="http://schemas.openxmlformats.org/officeDocument/2006/relationships/image" Target="../media/image1933.png"/><Relationship Id="rId119" Type="http://schemas.openxmlformats.org/officeDocument/2006/relationships/image" Target="../media/image1981.png"/><Relationship Id="rId270" Type="http://schemas.openxmlformats.org/officeDocument/2006/relationships/customXml" Target="../ink/ink2091.xml"/><Relationship Id="rId326" Type="http://schemas.openxmlformats.org/officeDocument/2006/relationships/customXml" Target="../ink/ink2119.xml"/><Relationship Id="rId533" Type="http://schemas.openxmlformats.org/officeDocument/2006/relationships/image" Target="../media/image2188.png"/><Relationship Id="rId65" Type="http://schemas.openxmlformats.org/officeDocument/2006/relationships/image" Target="../media/image1954.png"/><Relationship Id="rId130" Type="http://schemas.openxmlformats.org/officeDocument/2006/relationships/customXml" Target="../ink/ink2021.xml"/><Relationship Id="rId368" Type="http://schemas.openxmlformats.org/officeDocument/2006/relationships/customXml" Target="../ink/ink2140.xml"/><Relationship Id="rId575" Type="http://schemas.openxmlformats.org/officeDocument/2006/relationships/image" Target="../media/image2209.png"/><Relationship Id="rId172" Type="http://schemas.openxmlformats.org/officeDocument/2006/relationships/customXml" Target="../ink/ink2042.xml"/><Relationship Id="rId228" Type="http://schemas.openxmlformats.org/officeDocument/2006/relationships/customXml" Target="../ink/ink2070.xml"/><Relationship Id="rId435" Type="http://schemas.openxmlformats.org/officeDocument/2006/relationships/image" Target="../media/image2139.png"/><Relationship Id="rId477" Type="http://schemas.openxmlformats.org/officeDocument/2006/relationships/image" Target="../media/image2160.png"/><Relationship Id="rId600" Type="http://schemas.openxmlformats.org/officeDocument/2006/relationships/customXml" Target="../ink/ink2256.xml"/><Relationship Id="rId642" Type="http://schemas.openxmlformats.org/officeDocument/2006/relationships/customXml" Target="../ink/ink2277.xml"/><Relationship Id="rId281" Type="http://schemas.openxmlformats.org/officeDocument/2006/relationships/image" Target="../media/image2062.png"/><Relationship Id="rId337" Type="http://schemas.openxmlformats.org/officeDocument/2006/relationships/image" Target="../media/image2090.png"/><Relationship Id="rId502" Type="http://schemas.openxmlformats.org/officeDocument/2006/relationships/customXml" Target="../ink/ink2207.xml"/><Relationship Id="rId34" Type="http://schemas.openxmlformats.org/officeDocument/2006/relationships/customXml" Target="../ink/ink1973.xml"/><Relationship Id="rId76" Type="http://schemas.openxmlformats.org/officeDocument/2006/relationships/customXml" Target="../ink/ink1994.xml"/><Relationship Id="rId141" Type="http://schemas.openxmlformats.org/officeDocument/2006/relationships/image" Target="../media/image1992.png"/><Relationship Id="rId379" Type="http://schemas.openxmlformats.org/officeDocument/2006/relationships/image" Target="../media/image2111.png"/><Relationship Id="rId544" Type="http://schemas.openxmlformats.org/officeDocument/2006/relationships/customXml" Target="../ink/ink2228.xml"/><Relationship Id="rId586" Type="http://schemas.openxmlformats.org/officeDocument/2006/relationships/customXml" Target="../ink/ink2249.xml"/><Relationship Id="rId7" Type="http://schemas.openxmlformats.org/officeDocument/2006/relationships/image" Target="../media/image1925.png"/><Relationship Id="rId183" Type="http://schemas.openxmlformats.org/officeDocument/2006/relationships/image" Target="../media/image2013.png"/><Relationship Id="rId239" Type="http://schemas.openxmlformats.org/officeDocument/2006/relationships/image" Target="../media/image2041.png"/><Relationship Id="rId390" Type="http://schemas.openxmlformats.org/officeDocument/2006/relationships/customXml" Target="../ink/ink2151.xml"/><Relationship Id="rId404" Type="http://schemas.openxmlformats.org/officeDocument/2006/relationships/customXml" Target="../ink/ink2158.xml"/><Relationship Id="rId446" Type="http://schemas.openxmlformats.org/officeDocument/2006/relationships/customXml" Target="../ink/ink2179.xml"/><Relationship Id="rId611" Type="http://schemas.openxmlformats.org/officeDocument/2006/relationships/image" Target="../media/image2227.png"/><Relationship Id="rId653" Type="http://schemas.openxmlformats.org/officeDocument/2006/relationships/image" Target="../media/image2248.png"/><Relationship Id="rId250" Type="http://schemas.openxmlformats.org/officeDocument/2006/relationships/customXml" Target="../ink/ink2081.xml"/><Relationship Id="rId292" Type="http://schemas.openxmlformats.org/officeDocument/2006/relationships/customXml" Target="../ink/ink2102.xml"/><Relationship Id="rId306" Type="http://schemas.openxmlformats.org/officeDocument/2006/relationships/customXml" Target="../ink/ink2109.xml"/><Relationship Id="rId488" Type="http://schemas.openxmlformats.org/officeDocument/2006/relationships/customXml" Target="../ink/ink2200.xml"/><Relationship Id="rId45" Type="http://schemas.openxmlformats.org/officeDocument/2006/relationships/image" Target="../media/image1944.png"/><Relationship Id="rId87" Type="http://schemas.openxmlformats.org/officeDocument/2006/relationships/image" Target="../media/image1965.png"/><Relationship Id="rId110" Type="http://schemas.openxmlformats.org/officeDocument/2006/relationships/customXml" Target="../ink/ink2011.xml"/><Relationship Id="rId348" Type="http://schemas.openxmlformats.org/officeDocument/2006/relationships/customXml" Target="../ink/ink2130.xml"/><Relationship Id="rId513" Type="http://schemas.openxmlformats.org/officeDocument/2006/relationships/image" Target="../media/image2178.png"/><Relationship Id="rId555" Type="http://schemas.openxmlformats.org/officeDocument/2006/relationships/image" Target="../media/image2199.png"/><Relationship Id="rId597" Type="http://schemas.openxmlformats.org/officeDocument/2006/relationships/image" Target="../media/image2220.png"/><Relationship Id="rId152" Type="http://schemas.openxmlformats.org/officeDocument/2006/relationships/customXml" Target="../ink/ink2032.xml"/><Relationship Id="rId194" Type="http://schemas.openxmlformats.org/officeDocument/2006/relationships/customXml" Target="../ink/ink2053.xml"/><Relationship Id="rId208" Type="http://schemas.openxmlformats.org/officeDocument/2006/relationships/customXml" Target="../ink/ink2060.xml"/><Relationship Id="rId415" Type="http://schemas.openxmlformats.org/officeDocument/2006/relationships/image" Target="../media/image2129.png"/><Relationship Id="rId457" Type="http://schemas.openxmlformats.org/officeDocument/2006/relationships/image" Target="../media/image2150.png"/><Relationship Id="rId622" Type="http://schemas.openxmlformats.org/officeDocument/2006/relationships/customXml" Target="../ink/ink2267.xml"/><Relationship Id="rId261" Type="http://schemas.openxmlformats.org/officeDocument/2006/relationships/image" Target="../media/image2052.png"/><Relationship Id="rId499" Type="http://schemas.openxmlformats.org/officeDocument/2006/relationships/image" Target="../media/image2171.png"/><Relationship Id="rId664" Type="http://schemas.openxmlformats.org/officeDocument/2006/relationships/customXml" Target="../ink/ink2288.xml"/><Relationship Id="rId14" Type="http://schemas.openxmlformats.org/officeDocument/2006/relationships/customXml" Target="../ink/ink1963.xml"/><Relationship Id="rId56" Type="http://schemas.openxmlformats.org/officeDocument/2006/relationships/customXml" Target="../ink/ink1984.xml"/><Relationship Id="rId317" Type="http://schemas.openxmlformats.org/officeDocument/2006/relationships/image" Target="../media/image2080.png"/><Relationship Id="rId359" Type="http://schemas.openxmlformats.org/officeDocument/2006/relationships/image" Target="../media/image2101.png"/><Relationship Id="rId524" Type="http://schemas.openxmlformats.org/officeDocument/2006/relationships/customXml" Target="../ink/ink2218.xml"/><Relationship Id="rId566" Type="http://schemas.openxmlformats.org/officeDocument/2006/relationships/customXml" Target="../ink/ink2239.xml"/><Relationship Id="rId98" Type="http://schemas.openxmlformats.org/officeDocument/2006/relationships/customXml" Target="../ink/ink2005.xml"/><Relationship Id="rId121" Type="http://schemas.openxmlformats.org/officeDocument/2006/relationships/image" Target="../media/image1982.png"/><Relationship Id="rId163" Type="http://schemas.openxmlformats.org/officeDocument/2006/relationships/image" Target="../media/image2003.png"/><Relationship Id="rId219" Type="http://schemas.openxmlformats.org/officeDocument/2006/relationships/image" Target="../media/image2031.png"/><Relationship Id="rId370" Type="http://schemas.openxmlformats.org/officeDocument/2006/relationships/customXml" Target="../ink/ink2141.xml"/><Relationship Id="rId426" Type="http://schemas.openxmlformats.org/officeDocument/2006/relationships/customXml" Target="../ink/ink2169.xml"/><Relationship Id="rId633" Type="http://schemas.openxmlformats.org/officeDocument/2006/relationships/image" Target="../media/image2238.png"/><Relationship Id="rId230" Type="http://schemas.openxmlformats.org/officeDocument/2006/relationships/customXml" Target="../ink/ink2071.xml"/><Relationship Id="rId468" Type="http://schemas.openxmlformats.org/officeDocument/2006/relationships/customXml" Target="../ink/ink2190.xml"/><Relationship Id="rId25" Type="http://schemas.openxmlformats.org/officeDocument/2006/relationships/image" Target="../media/image1934.png"/><Relationship Id="rId67" Type="http://schemas.openxmlformats.org/officeDocument/2006/relationships/image" Target="../media/image1955.png"/><Relationship Id="rId272" Type="http://schemas.openxmlformats.org/officeDocument/2006/relationships/customXml" Target="../ink/ink2092.xml"/><Relationship Id="rId328" Type="http://schemas.openxmlformats.org/officeDocument/2006/relationships/customXml" Target="../ink/ink2120.xml"/><Relationship Id="rId535" Type="http://schemas.openxmlformats.org/officeDocument/2006/relationships/image" Target="../media/image2189.png"/><Relationship Id="rId577" Type="http://schemas.openxmlformats.org/officeDocument/2006/relationships/image" Target="../media/image2210.png"/><Relationship Id="rId132" Type="http://schemas.openxmlformats.org/officeDocument/2006/relationships/customXml" Target="../ink/ink2022.xml"/><Relationship Id="rId174" Type="http://schemas.openxmlformats.org/officeDocument/2006/relationships/customXml" Target="../ink/ink2043.xml"/><Relationship Id="rId381" Type="http://schemas.openxmlformats.org/officeDocument/2006/relationships/image" Target="../media/image2112.png"/><Relationship Id="rId602" Type="http://schemas.openxmlformats.org/officeDocument/2006/relationships/customXml" Target="../ink/ink2257.xml"/><Relationship Id="rId241" Type="http://schemas.openxmlformats.org/officeDocument/2006/relationships/image" Target="../media/image2042.png"/><Relationship Id="rId437" Type="http://schemas.openxmlformats.org/officeDocument/2006/relationships/image" Target="../media/image2140.png"/><Relationship Id="rId479" Type="http://schemas.openxmlformats.org/officeDocument/2006/relationships/image" Target="../media/image2161.png"/><Relationship Id="rId644" Type="http://schemas.openxmlformats.org/officeDocument/2006/relationships/customXml" Target="../ink/ink2278.xml"/><Relationship Id="rId36" Type="http://schemas.openxmlformats.org/officeDocument/2006/relationships/customXml" Target="../ink/ink1974.xml"/><Relationship Id="rId283" Type="http://schemas.openxmlformats.org/officeDocument/2006/relationships/image" Target="../media/image2063.png"/><Relationship Id="rId339" Type="http://schemas.openxmlformats.org/officeDocument/2006/relationships/image" Target="../media/image2091.png"/><Relationship Id="rId490" Type="http://schemas.openxmlformats.org/officeDocument/2006/relationships/customXml" Target="../ink/ink2201.xml"/><Relationship Id="rId504" Type="http://schemas.openxmlformats.org/officeDocument/2006/relationships/customXml" Target="../ink/ink2208.xml"/><Relationship Id="rId546" Type="http://schemas.openxmlformats.org/officeDocument/2006/relationships/customXml" Target="../ink/ink2229.xml"/><Relationship Id="rId78" Type="http://schemas.openxmlformats.org/officeDocument/2006/relationships/customXml" Target="../ink/ink1995.xml"/><Relationship Id="rId101" Type="http://schemas.openxmlformats.org/officeDocument/2006/relationships/image" Target="../media/image1972.png"/><Relationship Id="rId143" Type="http://schemas.openxmlformats.org/officeDocument/2006/relationships/image" Target="../media/image1993.png"/><Relationship Id="rId185" Type="http://schemas.openxmlformats.org/officeDocument/2006/relationships/image" Target="../media/image2014.png"/><Relationship Id="rId350" Type="http://schemas.openxmlformats.org/officeDocument/2006/relationships/customXml" Target="../ink/ink2131.xml"/><Relationship Id="rId406" Type="http://schemas.openxmlformats.org/officeDocument/2006/relationships/customXml" Target="../ink/ink2159.xml"/><Relationship Id="rId588" Type="http://schemas.openxmlformats.org/officeDocument/2006/relationships/customXml" Target="../ink/ink2250.xml"/><Relationship Id="rId9" Type="http://schemas.openxmlformats.org/officeDocument/2006/relationships/image" Target="../media/image1926.png"/><Relationship Id="rId210" Type="http://schemas.openxmlformats.org/officeDocument/2006/relationships/customXml" Target="../ink/ink2061.xml"/><Relationship Id="rId392" Type="http://schemas.openxmlformats.org/officeDocument/2006/relationships/customXml" Target="../ink/ink2152.xml"/><Relationship Id="rId448" Type="http://schemas.openxmlformats.org/officeDocument/2006/relationships/customXml" Target="../ink/ink2180.xml"/><Relationship Id="rId613" Type="http://schemas.openxmlformats.org/officeDocument/2006/relationships/image" Target="../media/image2228.png"/><Relationship Id="rId655" Type="http://schemas.openxmlformats.org/officeDocument/2006/relationships/image" Target="../media/image2249.png"/><Relationship Id="rId252" Type="http://schemas.openxmlformats.org/officeDocument/2006/relationships/customXml" Target="../ink/ink2082.xml"/><Relationship Id="rId294" Type="http://schemas.openxmlformats.org/officeDocument/2006/relationships/customXml" Target="../ink/ink2103.xml"/><Relationship Id="rId308" Type="http://schemas.openxmlformats.org/officeDocument/2006/relationships/customXml" Target="../ink/ink2110.xml"/><Relationship Id="rId515" Type="http://schemas.openxmlformats.org/officeDocument/2006/relationships/image" Target="../media/image2179.png"/><Relationship Id="rId47" Type="http://schemas.openxmlformats.org/officeDocument/2006/relationships/image" Target="../media/image1945.png"/><Relationship Id="rId89" Type="http://schemas.openxmlformats.org/officeDocument/2006/relationships/image" Target="../media/image1966.png"/><Relationship Id="rId112" Type="http://schemas.openxmlformats.org/officeDocument/2006/relationships/customXml" Target="../ink/ink2012.xml"/><Relationship Id="rId154" Type="http://schemas.openxmlformats.org/officeDocument/2006/relationships/customXml" Target="../ink/ink2033.xml"/><Relationship Id="rId361" Type="http://schemas.openxmlformats.org/officeDocument/2006/relationships/image" Target="../media/image2102.png"/><Relationship Id="rId557" Type="http://schemas.openxmlformats.org/officeDocument/2006/relationships/image" Target="../media/image2200.png"/><Relationship Id="rId599" Type="http://schemas.openxmlformats.org/officeDocument/2006/relationships/image" Target="../media/image2221.png"/><Relationship Id="rId196" Type="http://schemas.openxmlformats.org/officeDocument/2006/relationships/customXml" Target="../ink/ink2054.xml"/><Relationship Id="rId417" Type="http://schemas.openxmlformats.org/officeDocument/2006/relationships/image" Target="../media/image2130.png"/><Relationship Id="rId459" Type="http://schemas.openxmlformats.org/officeDocument/2006/relationships/image" Target="../media/image2151.png"/><Relationship Id="rId624" Type="http://schemas.openxmlformats.org/officeDocument/2006/relationships/customXml" Target="../ink/ink2268.xml"/><Relationship Id="rId666" Type="http://schemas.openxmlformats.org/officeDocument/2006/relationships/customXml" Target="../ink/ink2289.xml"/><Relationship Id="rId16" Type="http://schemas.openxmlformats.org/officeDocument/2006/relationships/customXml" Target="../ink/ink1964.xml"/><Relationship Id="rId221" Type="http://schemas.openxmlformats.org/officeDocument/2006/relationships/image" Target="../media/image2032.png"/><Relationship Id="rId263" Type="http://schemas.openxmlformats.org/officeDocument/2006/relationships/image" Target="../media/image2053.png"/><Relationship Id="rId319" Type="http://schemas.openxmlformats.org/officeDocument/2006/relationships/image" Target="../media/image2081.png"/><Relationship Id="rId470" Type="http://schemas.openxmlformats.org/officeDocument/2006/relationships/customXml" Target="../ink/ink2191.xml"/><Relationship Id="rId526" Type="http://schemas.openxmlformats.org/officeDocument/2006/relationships/customXml" Target="../ink/ink2219.xml"/><Relationship Id="rId58" Type="http://schemas.openxmlformats.org/officeDocument/2006/relationships/customXml" Target="../ink/ink1985.xml"/><Relationship Id="rId123" Type="http://schemas.openxmlformats.org/officeDocument/2006/relationships/image" Target="../media/image1983.png"/><Relationship Id="rId330" Type="http://schemas.openxmlformats.org/officeDocument/2006/relationships/customXml" Target="../ink/ink2121.xml"/><Relationship Id="rId568" Type="http://schemas.openxmlformats.org/officeDocument/2006/relationships/customXml" Target="../ink/ink2240.xml"/><Relationship Id="rId165" Type="http://schemas.openxmlformats.org/officeDocument/2006/relationships/image" Target="../media/image2004.png"/><Relationship Id="rId372" Type="http://schemas.openxmlformats.org/officeDocument/2006/relationships/customXml" Target="../ink/ink2142.xml"/><Relationship Id="rId428" Type="http://schemas.openxmlformats.org/officeDocument/2006/relationships/customXml" Target="../ink/ink2170.xml"/><Relationship Id="rId635" Type="http://schemas.openxmlformats.org/officeDocument/2006/relationships/image" Target="../media/image2239.png"/><Relationship Id="rId232" Type="http://schemas.openxmlformats.org/officeDocument/2006/relationships/customXml" Target="../ink/ink2072.xml"/><Relationship Id="rId274" Type="http://schemas.openxmlformats.org/officeDocument/2006/relationships/customXml" Target="../ink/ink2093.xml"/><Relationship Id="rId481" Type="http://schemas.openxmlformats.org/officeDocument/2006/relationships/image" Target="../media/image2162.png"/><Relationship Id="rId27" Type="http://schemas.openxmlformats.org/officeDocument/2006/relationships/image" Target="../media/image1935.png"/><Relationship Id="rId69" Type="http://schemas.openxmlformats.org/officeDocument/2006/relationships/image" Target="../media/image1956.png"/><Relationship Id="rId134" Type="http://schemas.openxmlformats.org/officeDocument/2006/relationships/customXml" Target="../ink/ink2023.xml"/><Relationship Id="rId537" Type="http://schemas.openxmlformats.org/officeDocument/2006/relationships/image" Target="../media/image2190.png"/><Relationship Id="rId579" Type="http://schemas.openxmlformats.org/officeDocument/2006/relationships/image" Target="../media/image2211.png"/><Relationship Id="rId80" Type="http://schemas.openxmlformats.org/officeDocument/2006/relationships/customXml" Target="../ink/ink1996.xml"/><Relationship Id="rId176" Type="http://schemas.openxmlformats.org/officeDocument/2006/relationships/customXml" Target="../ink/ink2044.xml"/><Relationship Id="rId341" Type="http://schemas.openxmlformats.org/officeDocument/2006/relationships/image" Target="../media/image2092.png"/><Relationship Id="rId383" Type="http://schemas.openxmlformats.org/officeDocument/2006/relationships/image" Target="../media/image2113.png"/><Relationship Id="rId439" Type="http://schemas.openxmlformats.org/officeDocument/2006/relationships/image" Target="../media/image2141.png"/><Relationship Id="rId590" Type="http://schemas.openxmlformats.org/officeDocument/2006/relationships/customXml" Target="../ink/ink2251.xml"/><Relationship Id="rId604" Type="http://schemas.openxmlformats.org/officeDocument/2006/relationships/customXml" Target="../ink/ink2258.xml"/><Relationship Id="rId646" Type="http://schemas.openxmlformats.org/officeDocument/2006/relationships/customXml" Target="../ink/ink2279.xml"/><Relationship Id="rId201" Type="http://schemas.openxmlformats.org/officeDocument/2006/relationships/image" Target="../media/image2022.png"/><Relationship Id="rId243" Type="http://schemas.openxmlformats.org/officeDocument/2006/relationships/image" Target="../media/image2043.png"/><Relationship Id="rId285" Type="http://schemas.openxmlformats.org/officeDocument/2006/relationships/image" Target="../media/image2064.png"/><Relationship Id="rId450" Type="http://schemas.openxmlformats.org/officeDocument/2006/relationships/customXml" Target="../ink/ink2181.xml"/><Relationship Id="rId506" Type="http://schemas.openxmlformats.org/officeDocument/2006/relationships/customXml" Target="../ink/ink2209.xml"/><Relationship Id="rId38" Type="http://schemas.openxmlformats.org/officeDocument/2006/relationships/customXml" Target="../ink/ink1975.xml"/><Relationship Id="rId103" Type="http://schemas.openxmlformats.org/officeDocument/2006/relationships/image" Target="../media/image1973.png"/><Relationship Id="rId310" Type="http://schemas.openxmlformats.org/officeDocument/2006/relationships/customXml" Target="../ink/ink2111.xml"/><Relationship Id="rId492" Type="http://schemas.openxmlformats.org/officeDocument/2006/relationships/customXml" Target="../ink/ink2202.xml"/><Relationship Id="rId548" Type="http://schemas.openxmlformats.org/officeDocument/2006/relationships/customXml" Target="../ink/ink2230.xml"/><Relationship Id="rId91" Type="http://schemas.openxmlformats.org/officeDocument/2006/relationships/image" Target="../media/image1967.png"/><Relationship Id="rId145" Type="http://schemas.openxmlformats.org/officeDocument/2006/relationships/image" Target="../media/image1994.png"/><Relationship Id="rId187" Type="http://schemas.openxmlformats.org/officeDocument/2006/relationships/image" Target="../media/image2015.png"/><Relationship Id="rId352" Type="http://schemas.openxmlformats.org/officeDocument/2006/relationships/customXml" Target="../ink/ink2132.xml"/><Relationship Id="rId394" Type="http://schemas.openxmlformats.org/officeDocument/2006/relationships/customXml" Target="../ink/ink2153.xml"/><Relationship Id="rId408" Type="http://schemas.openxmlformats.org/officeDocument/2006/relationships/customXml" Target="../ink/ink2160.xml"/><Relationship Id="rId615" Type="http://schemas.openxmlformats.org/officeDocument/2006/relationships/image" Target="../media/image2229.png"/><Relationship Id="rId212" Type="http://schemas.openxmlformats.org/officeDocument/2006/relationships/customXml" Target="../ink/ink2062.xml"/><Relationship Id="rId254" Type="http://schemas.openxmlformats.org/officeDocument/2006/relationships/customXml" Target="../ink/ink2083.xml"/><Relationship Id="rId657" Type="http://schemas.openxmlformats.org/officeDocument/2006/relationships/image" Target="../media/image2250.png"/><Relationship Id="rId49" Type="http://schemas.openxmlformats.org/officeDocument/2006/relationships/image" Target="../media/image1946.png"/><Relationship Id="rId114" Type="http://schemas.openxmlformats.org/officeDocument/2006/relationships/customXml" Target="../ink/ink2013.xml"/><Relationship Id="rId296" Type="http://schemas.openxmlformats.org/officeDocument/2006/relationships/customXml" Target="../ink/ink2104.xml"/><Relationship Id="rId461" Type="http://schemas.openxmlformats.org/officeDocument/2006/relationships/image" Target="../media/image2152.png"/><Relationship Id="rId517" Type="http://schemas.openxmlformats.org/officeDocument/2006/relationships/image" Target="../media/image2180.png"/><Relationship Id="rId559" Type="http://schemas.openxmlformats.org/officeDocument/2006/relationships/image" Target="../media/image2201.png"/><Relationship Id="rId60" Type="http://schemas.openxmlformats.org/officeDocument/2006/relationships/customXml" Target="../ink/ink1986.xml"/><Relationship Id="rId156" Type="http://schemas.openxmlformats.org/officeDocument/2006/relationships/customXml" Target="../ink/ink2034.xml"/><Relationship Id="rId198" Type="http://schemas.openxmlformats.org/officeDocument/2006/relationships/customXml" Target="../ink/ink2055.xml"/><Relationship Id="rId321" Type="http://schemas.openxmlformats.org/officeDocument/2006/relationships/image" Target="../media/image2082.png"/><Relationship Id="rId363" Type="http://schemas.openxmlformats.org/officeDocument/2006/relationships/image" Target="../media/image2103.png"/><Relationship Id="rId419" Type="http://schemas.openxmlformats.org/officeDocument/2006/relationships/image" Target="../media/image2131.png"/><Relationship Id="rId570" Type="http://schemas.openxmlformats.org/officeDocument/2006/relationships/customXml" Target="../ink/ink2241.xml"/><Relationship Id="rId626" Type="http://schemas.openxmlformats.org/officeDocument/2006/relationships/customXml" Target="../ink/ink2269.xml"/><Relationship Id="rId223" Type="http://schemas.openxmlformats.org/officeDocument/2006/relationships/image" Target="../media/image2033.png"/><Relationship Id="rId430" Type="http://schemas.openxmlformats.org/officeDocument/2006/relationships/customXml" Target="../ink/ink2171.xml"/><Relationship Id="rId668" Type="http://schemas.openxmlformats.org/officeDocument/2006/relationships/customXml" Target="../ink/ink2290.xml"/><Relationship Id="rId18" Type="http://schemas.openxmlformats.org/officeDocument/2006/relationships/customXml" Target="../ink/ink1965.xml"/><Relationship Id="rId39" Type="http://schemas.openxmlformats.org/officeDocument/2006/relationships/image" Target="../media/image1941.png"/><Relationship Id="rId265" Type="http://schemas.openxmlformats.org/officeDocument/2006/relationships/image" Target="../media/image2054.png"/><Relationship Id="rId286" Type="http://schemas.openxmlformats.org/officeDocument/2006/relationships/customXml" Target="../ink/ink2099.xml"/><Relationship Id="rId451" Type="http://schemas.openxmlformats.org/officeDocument/2006/relationships/image" Target="../media/image2147.png"/><Relationship Id="rId472" Type="http://schemas.openxmlformats.org/officeDocument/2006/relationships/customXml" Target="../ink/ink2192.xml"/><Relationship Id="rId493" Type="http://schemas.openxmlformats.org/officeDocument/2006/relationships/image" Target="../media/image2168.png"/><Relationship Id="rId507" Type="http://schemas.openxmlformats.org/officeDocument/2006/relationships/image" Target="../media/image2175.png"/><Relationship Id="rId528" Type="http://schemas.openxmlformats.org/officeDocument/2006/relationships/customXml" Target="../ink/ink2220.xml"/><Relationship Id="rId549" Type="http://schemas.openxmlformats.org/officeDocument/2006/relationships/image" Target="../media/image2196.png"/><Relationship Id="rId50" Type="http://schemas.openxmlformats.org/officeDocument/2006/relationships/customXml" Target="../ink/ink1981.xml"/><Relationship Id="rId104" Type="http://schemas.openxmlformats.org/officeDocument/2006/relationships/customXml" Target="../ink/ink2008.xml"/><Relationship Id="rId125" Type="http://schemas.openxmlformats.org/officeDocument/2006/relationships/image" Target="../media/image1984.png"/><Relationship Id="rId146" Type="http://schemas.openxmlformats.org/officeDocument/2006/relationships/customXml" Target="../ink/ink2029.xml"/><Relationship Id="rId167" Type="http://schemas.openxmlformats.org/officeDocument/2006/relationships/image" Target="../media/image2005.png"/><Relationship Id="rId188" Type="http://schemas.openxmlformats.org/officeDocument/2006/relationships/customXml" Target="../ink/ink2050.xml"/><Relationship Id="rId311" Type="http://schemas.openxmlformats.org/officeDocument/2006/relationships/image" Target="../media/image2077.png"/><Relationship Id="rId332" Type="http://schemas.openxmlformats.org/officeDocument/2006/relationships/customXml" Target="../ink/ink2122.xml"/><Relationship Id="rId353" Type="http://schemas.openxmlformats.org/officeDocument/2006/relationships/image" Target="../media/image2098.png"/><Relationship Id="rId374" Type="http://schemas.openxmlformats.org/officeDocument/2006/relationships/customXml" Target="../ink/ink2143.xml"/><Relationship Id="rId395" Type="http://schemas.openxmlformats.org/officeDocument/2006/relationships/image" Target="../media/image2119.png"/><Relationship Id="rId409" Type="http://schemas.openxmlformats.org/officeDocument/2006/relationships/image" Target="../media/image2126.png"/><Relationship Id="rId560" Type="http://schemas.openxmlformats.org/officeDocument/2006/relationships/customXml" Target="../ink/ink2236.xml"/><Relationship Id="rId581" Type="http://schemas.openxmlformats.org/officeDocument/2006/relationships/image" Target="../media/image2212.png"/><Relationship Id="rId71" Type="http://schemas.openxmlformats.org/officeDocument/2006/relationships/image" Target="../media/image1957.png"/><Relationship Id="rId92" Type="http://schemas.openxmlformats.org/officeDocument/2006/relationships/customXml" Target="../ink/ink2002.xml"/><Relationship Id="rId213" Type="http://schemas.openxmlformats.org/officeDocument/2006/relationships/image" Target="../media/image2028.png"/><Relationship Id="rId234" Type="http://schemas.openxmlformats.org/officeDocument/2006/relationships/customXml" Target="../ink/ink2073.xml"/><Relationship Id="rId420" Type="http://schemas.openxmlformats.org/officeDocument/2006/relationships/customXml" Target="../ink/ink2166.xml"/><Relationship Id="rId616" Type="http://schemas.openxmlformats.org/officeDocument/2006/relationships/customXml" Target="../ink/ink2264.xml"/><Relationship Id="rId637" Type="http://schemas.openxmlformats.org/officeDocument/2006/relationships/image" Target="../media/image2240.png"/><Relationship Id="rId658" Type="http://schemas.openxmlformats.org/officeDocument/2006/relationships/customXml" Target="../ink/ink2285.xml"/><Relationship Id="rId2" Type="http://schemas.openxmlformats.org/officeDocument/2006/relationships/customXml" Target="../ink/ink1957.xml"/><Relationship Id="rId29" Type="http://schemas.openxmlformats.org/officeDocument/2006/relationships/image" Target="../media/image1936.png"/><Relationship Id="rId255" Type="http://schemas.openxmlformats.org/officeDocument/2006/relationships/image" Target="../media/image2049.png"/><Relationship Id="rId276" Type="http://schemas.openxmlformats.org/officeDocument/2006/relationships/customXml" Target="../ink/ink2094.xml"/><Relationship Id="rId297" Type="http://schemas.openxmlformats.org/officeDocument/2006/relationships/image" Target="../media/image2070.png"/><Relationship Id="rId441" Type="http://schemas.openxmlformats.org/officeDocument/2006/relationships/image" Target="../media/image2142.png"/><Relationship Id="rId462" Type="http://schemas.openxmlformats.org/officeDocument/2006/relationships/customXml" Target="../ink/ink2187.xml"/><Relationship Id="rId483" Type="http://schemas.openxmlformats.org/officeDocument/2006/relationships/image" Target="../media/image2163.png"/><Relationship Id="rId518" Type="http://schemas.openxmlformats.org/officeDocument/2006/relationships/customXml" Target="../ink/ink2215.xml"/><Relationship Id="rId539" Type="http://schemas.openxmlformats.org/officeDocument/2006/relationships/image" Target="../media/image2191.png"/><Relationship Id="rId40" Type="http://schemas.openxmlformats.org/officeDocument/2006/relationships/customXml" Target="../ink/ink1976.xml"/><Relationship Id="rId115" Type="http://schemas.openxmlformats.org/officeDocument/2006/relationships/image" Target="../media/image1979.png"/><Relationship Id="rId136" Type="http://schemas.openxmlformats.org/officeDocument/2006/relationships/customXml" Target="../ink/ink2024.xml"/><Relationship Id="rId157" Type="http://schemas.openxmlformats.org/officeDocument/2006/relationships/image" Target="../media/image2000.png"/><Relationship Id="rId178" Type="http://schemas.openxmlformats.org/officeDocument/2006/relationships/customXml" Target="../ink/ink2045.xml"/><Relationship Id="rId301" Type="http://schemas.openxmlformats.org/officeDocument/2006/relationships/image" Target="../media/image2072.png"/><Relationship Id="rId322" Type="http://schemas.openxmlformats.org/officeDocument/2006/relationships/customXml" Target="../ink/ink2117.xml"/><Relationship Id="rId343" Type="http://schemas.openxmlformats.org/officeDocument/2006/relationships/image" Target="../media/image2093.png"/><Relationship Id="rId364" Type="http://schemas.openxmlformats.org/officeDocument/2006/relationships/customXml" Target="../ink/ink2138.xml"/><Relationship Id="rId550" Type="http://schemas.openxmlformats.org/officeDocument/2006/relationships/customXml" Target="../ink/ink2231.xml"/><Relationship Id="rId61" Type="http://schemas.openxmlformats.org/officeDocument/2006/relationships/image" Target="../media/image1952.png"/><Relationship Id="rId82" Type="http://schemas.openxmlformats.org/officeDocument/2006/relationships/customXml" Target="../ink/ink1997.xml"/><Relationship Id="rId199" Type="http://schemas.openxmlformats.org/officeDocument/2006/relationships/image" Target="../media/image2021.png"/><Relationship Id="rId203" Type="http://schemas.openxmlformats.org/officeDocument/2006/relationships/image" Target="../media/image2023.png"/><Relationship Id="rId385" Type="http://schemas.openxmlformats.org/officeDocument/2006/relationships/image" Target="../media/image2114.png"/><Relationship Id="rId571" Type="http://schemas.openxmlformats.org/officeDocument/2006/relationships/image" Target="../media/image2207.png"/><Relationship Id="rId592" Type="http://schemas.openxmlformats.org/officeDocument/2006/relationships/customXml" Target="../ink/ink2252.xml"/><Relationship Id="rId606" Type="http://schemas.openxmlformats.org/officeDocument/2006/relationships/customXml" Target="../ink/ink2259.xml"/><Relationship Id="rId627" Type="http://schemas.openxmlformats.org/officeDocument/2006/relationships/image" Target="../media/image2235.png"/><Relationship Id="rId648" Type="http://schemas.openxmlformats.org/officeDocument/2006/relationships/customXml" Target="../ink/ink2280.xml"/><Relationship Id="rId669" Type="http://schemas.openxmlformats.org/officeDocument/2006/relationships/image" Target="../media/image2256.png"/><Relationship Id="rId19" Type="http://schemas.openxmlformats.org/officeDocument/2006/relationships/image" Target="../media/image1931.png"/><Relationship Id="rId224" Type="http://schemas.openxmlformats.org/officeDocument/2006/relationships/customXml" Target="../ink/ink2068.xml"/><Relationship Id="rId245" Type="http://schemas.openxmlformats.org/officeDocument/2006/relationships/image" Target="../media/image2044.png"/><Relationship Id="rId266" Type="http://schemas.openxmlformats.org/officeDocument/2006/relationships/customXml" Target="../ink/ink2089.xml"/><Relationship Id="rId287" Type="http://schemas.openxmlformats.org/officeDocument/2006/relationships/image" Target="../media/image2065.png"/><Relationship Id="rId410" Type="http://schemas.openxmlformats.org/officeDocument/2006/relationships/customXml" Target="../ink/ink2161.xml"/><Relationship Id="rId431" Type="http://schemas.openxmlformats.org/officeDocument/2006/relationships/image" Target="../media/image2137.png"/><Relationship Id="rId452" Type="http://schemas.openxmlformats.org/officeDocument/2006/relationships/customXml" Target="../ink/ink2182.xml"/><Relationship Id="rId473" Type="http://schemas.openxmlformats.org/officeDocument/2006/relationships/image" Target="../media/image2158.png"/><Relationship Id="rId494" Type="http://schemas.openxmlformats.org/officeDocument/2006/relationships/customXml" Target="../ink/ink2203.xml"/><Relationship Id="rId508" Type="http://schemas.openxmlformats.org/officeDocument/2006/relationships/customXml" Target="../ink/ink2210.xml"/><Relationship Id="rId529" Type="http://schemas.openxmlformats.org/officeDocument/2006/relationships/image" Target="../media/image2186.png"/><Relationship Id="rId30" Type="http://schemas.openxmlformats.org/officeDocument/2006/relationships/customXml" Target="../ink/ink1971.xml"/><Relationship Id="rId105" Type="http://schemas.openxmlformats.org/officeDocument/2006/relationships/image" Target="../media/image1974.png"/><Relationship Id="rId126" Type="http://schemas.openxmlformats.org/officeDocument/2006/relationships/customXml" Target="../ink/ink2019.xml"/><Relationship Id="rId147" Type="http://schemas.openxmlformats.org/officeDocument/2006/relationships/image" Target="../media/image1995.png"/><Relationship Id="rId168" Type="http://schemas.openxmlformats.org/officeDocument/2006/relationships/customXml" Target="../ink/ink2040.xml"/><Relationship Id="rId312" Type="http://schemas.openxmlformats.org/officeDocument/2006/relationships/customXml" Target="../ink/ink2112.xml"/><Relationship Id="rId333" Type="http://schemas.openxmlformats.org/officeDocument/2006/relationships/image" Target="../media/image2088.png"/><Relationship Id="rId354" Type="http://schemas.openxmlformats.org/officeDocument/2006/relationships/customXml" Target="../ink/ink2133.xml"/><Relationship Id="rId540" Type="http://schemas.openxmlformats.org/officeDocument/2006/relationships/customXml" Target="../ink/ink2226.xml"/><Relationship Id="rId51" Type="http://schemas.openxmlformats.org/officeDocument/2006/relationships/image" Target="../media/image1947.png"/><Relationship Id="rId72" Type="http://schemas.openxmlformats.org/officeDocument/2006/relationships/customXml" Target="../ink/ink1992.xml"/><Relationship Id="rId93" Type="http://schemas.openxmlformats.org/officeDocument/2006/relationships/image" Target="../media/image1968.png"/><Relationship Id="rId189" Type="http://schemas.openxmlformats.org/officeDocument/2006/relationships/image" Target="../media/image2016.png"/><Relationship Id="rId375" Type="http://schemas.openxmlformats.org/officeDocument/2006/relationships/image" Target="../media/image2109.png"/><Relationship Id="rId396" Type="http://schemas.openxmlformats.org/officeDocument/2006/relationships/customXml" Target="../ink/ink2154.xml"/><Relationship Id="rId561" Type="http://schemas.openxmlformats.org/officeDocument/2006/relationships/image" Target="../media/image2202.png"/><Relationship Id="rId582" Type="http://schemas.openxmlformats.org/officeDocument/2006/relationships/customXml" Target="../ink/ink2247.xml"/><Relationship Id="rId617" Type="http://schemas.openxmlformats.org/officeDocument/2006/relationships/image" Target="../media/image2230.png"/><Relationship Id="rId638" Type="http://schemas.openxmlformats.org/officeDocument/2006/relationships/customXml" Target="../ink/ink2275.xml"/><Relationship Id="rId659" Type="http://schemas.openxmlformats.org/officeDocument/2006/relationships/image" Target="../media/image2251.png"/><Relationship Id="rId3" Type="http://schemas.openxmlformats.org/officeDocument/2006/relationships/image" Target="../media/image1923.png"/><Relationship Id="rId214" Type="http://schemas.openxmlformats.org/officeDocument/2006/relationships/customXml" Target="../ink/ink2063.xml"/><Relationship Id="rId235" Type="http://schemas.openxmlformats.org/officeDocument/2006/relationships/image" Target="../media/image2039.png"/><Relationship Id="rId256" Type="http://schemas.openxmlformats.org/officeDocument/2006/relationships/customXml" Target="../ink/ink2084.xml"/><Relationship Id="rId277" Type="http://schemas.openxmlformats.org/officeDocument/2006/relationships/image" Target="../media/image2060.png"/><Relationship Id="rId298" Type="http://schemas.openxmlformats.org/officeDocument/2006/relationships/customXml" Target="../ink/ink2105.xml"/><Relationship Id="rId400" Type="http://schemas.openxmlformats.org/officeDocument/2006/relationships/customXml" Target="../ink/ink2156.xml"/><Relationship Id="rId421" Type="http://schemas.openxmlformats.org/officeDocument/2006/relationships/image" Target="../media/image2132.png"/><Relationship Id="rId442" Type="http://schemas.openxmlformats.org/officeDocument/2006/relationships/customXml" Target="../ink/ink2177.xml"/><Relationship Id="rId463" Type="http://schemas.openxmlformats.org/officeDocument/2006/relationships/image" Target="../media/image2153.png"/><Relationship Id="rId484" Type="http://schemas.openxmlformats.org/officeDocument/2006/relationships/customXml" Target="../ink/ink2198.xml"/><Relationship Id="rId519" Type="http://schemas.openxmlformats.org/officeDocument/2006/relationships/image" Target="../media/image2181.png"/><Relationship Id="rId116" Type="http://schemas.openxmlformats.org/officeDocument/2006/relationships/customXml" Target="../ink/ink2014.xml"/><Relationship Id="rId137" Type="http://schemas.openxmlformats.org/officeDocument/2006/relationships/image" Target="../media/image1990.png"/><Relationship Id="rId158" Type="http://schemas.openxmlformats.org/officeDocument/2006/relationships/customXml" Target="../ink/ink2035.xml"/><Relationship Id="rId302" Type="http://schemas.openxmlformats.org/officeDocument/2006/relationships/customXml" Target="../ink/ink2107.xml"/><Relationship Id="rId323" Type="http://schemas.openxmlformats.org/officeDocument/2006/relationships/image" Target="../media/image2083.png"/><Relationship Id="rId344" Type="http://schemas.openxmlformats.org/officeDocument/2006/relationships/customXml" Target="../ink/ink2128.xml"/><Relationship Id="rId530" Type="http://schemas.openxmlformats.org/officeDocument/2006/relationships/customXml" Target="../ink/ink2221.xml"/><Relationship Id="rId20" Type="http://schemas.openxmlformats.org/officeDocument/2006/relationships/customXml" Target="../ink/ink1966.xml"/><Relationship Id="rId41" Type="http://schemas.openxmlformats.org/officeDocument/2006/relationships/image" Target="../media/image1942.png"/><Relationship Id="rId62" Type="http://schemas.openxmlformats.org/officeDocument/2006/relationships/customXml" Target="../ink/ink1987.xml"/><Relationship Id="rId83" Type="http://schemas.openxmlformats.org/officeDocument/2006/relationships/image" Target="../media/image1963.png"/><Relationship Id="rId179" Type="http://schemas.openxmlformats.org/officeDocument/2006/relationships/image" Target="../media/image2011.png"/><Relationship Id="rId365" Type="http://schemas.openxmlformats.org/officeDocument/2006/relationships/image" Target="../media/image2104.png"/><Relationship Id="rId386" Type="http://schemas.openxmlformats.org/officeDocument/2006/relationships/customXml" Target="../ink/ink2149.xml"/><Relationship Id="rId551" Type="http://schemas.openxmlformats.org/officeDocument/2006/relationships/image" Target="../media/image2197.png"/><Relationship Id="rId572" Type="http://schemas.openxmlformats.org/officeDocument/2006/relationships/customXml" Target="../ink/ink2242.xml"/><Relationship Id="rId593" Type="http://schemas.openxmlformats.org/officeDocument/2006/relationships/image" Target="../media/image2218.png"/><Relationship Id="rId607" Type="http://schemas.openxmlformats.org/officeDocument/2006/relationships/image" Target="../media/image2225.png"/><Relationship Id="rId628" Type="http://schemas.openxmlformats.org/officeDocument/2006/relationships/customXml" Target="../ink/ink2270.xml"/><Relationship Id="rId649" Type="http://schemas.openxmlformats.org/officeDocument/2006/relationships/image" Target="../media/image2246.png"/><Relationship Id="rId190" Type="http://schemas.openxmlformats.org/officeDocument/2006/relationships/customXml" Target="../ink/ink2051.xml"/><Relationship Id="rId204" Type="http://schemas.openxmlformats.org/officeDocument/2006/relationships/customXml" Target="../ink/ink2058.xml"/><Relationship Id="rId225" Type="http://schemas.openxmlformats.org/officeDocument/2006/relationships/image" Target="../media/image2034.png"/><Relationship Id="rId246" Type="http://schemas.openxmlformats.org/officeDocument/2006/relationships/customXml" Target="../ink/ink2079.xml"/><Relationship Id="rId267" Type="http://schemas.openxmlformats.org/officeDocument/2006/relationships/image" Target="../media/image2055.png"/><Relationship Id="rId288" Type="http://schemas.openxmlformats.org/officeDocument/2006/relationships/customXml" Target="../ink/ink2100.xml"/><Relationship Id="rId411" Type="http://schemas.openxmlformats.org/officeDocument/2006/relationships/image" Target="../media/image2127.png"/><Relationship Id="rId432" Type="http://schemas.openxmlformats.org/officeDocument/2006/relationships/customXml" Target="../ink/ink2172.xml"/><Relationship Id="rId453" Type="http://schemas.openxmlformats.org/officeDocument/2006/relationships/image" Target="../media/image2148.png"/><Relationship Id="rId474" Type="http://schemas.openxmlformats.org/officeDocument/2006/relationships/customXml" Target="../ink/ink2193.xml"/><Relationship Id="rId509" Type="http://schemas.openxmlformats.org/officeDocument/2006/relationships/image" Target="../media/image2176.png"/><Relationship Id="rId660" Type="http://schemas.openxmlformats.org/officeDocument/2006/relationships/customXml" Target="../ink/ink2286.xml"/><Relationship Id="rId106" Type="http://schemas.openxmlformats.org/officeDocument/2006/relationships/customXml" Target="../ink/ink2009.xml"/><Relationship Id="rId127" Type="http://schemas.openxmlformats.org/officeDocument/2006/relationships/image" Target="../media/image1985.png"/><Relationship Id="rId313" Type="http://schemas.openxmlformats.org/officeDocument/2006/relationships/image" Target="../media/image2078.png"/><Relationship Id="rId495" Type="http://schemas.openxmlformats.org/officeDocument/2006/relationships/image" Target="../media/image2169.png"/><Relationship Id="rId10" Type="http://schemas.openxmlformats.org/officeDocument/2006/relationships/customXml" Target="../ink/ink1961.xml"/><Relationship Id="rId31" Type="http://schemas.openxmlformats.org/officeDocument/2006/relationships/image" Target="../media/image1937.png"/><Relationship Id="rId52" Type="http://schemas.openxmlformats.org/officeDocument/2006/relationships/customXml" Target="../ink/ink1982.xml"/><Relationship Id="rId73" Type="http://schemas.openxmlformats.org/officeDocument/2006/relationships/image" Target="../media/image1958.png"/><Relationship Id="rId94" Type="http://schemas.openxmlformats.org/officeDocument/2006/relationships/customXml" Target="../ink/ink2003.xml"/><Relationship Id="rId148" Type="http://schemas.openxmlformats.org/officeDocument/2006/relationships/customXml" Target="../ink/ink2030.xml"/><Relationship Id="rId169" Type="http://schemas.openxmlformats.org/officeDocument/2006/relationships/image" Target="../media/image2006.png"/><Relationship Id="rId334" Type="http://schemas.openxmlformats.org/officeDocument/2006/relationships/customXml" Target="../ink/ink2123.xml"/><Relationship Id="rId355" Type="http://schemas.openxmlformats.org/officeDocument/2006/relationships/image" Target="../media/image2099.png"/><Relationship Id="rId376" Type="http://schemas.openxmlformats.org/officeDocument/2006/relationships/customXml" Target="../ink/ink2144.xml"/><Relationship Id="rId397" Type="http://schemas.openxmlformats.org/officeDocument/2006/relationships/image" Target="../media/image2120.png"/><Relationship Id="rId520" Type="http://schemas.openxmlformats.org/officeDocument/2006/relationships/customXml" Target="../ink/ink2216.xml"/><Relationship Id="rId541" Type="http://schemas.openxmlformats.org/officeDocument/2006/relationships/image" Target="../media/image2192.png"/><Relationship Id="rId562" Type="http://schemas.openxmlformats.org/officeDocument/2006/relationships/customXml" Target="../ink/ink2237.xml"/><Relationship Id="rId583" Type="http://schemas.openxmlformats.org/officeDocument/2006/relationships/image" Target="../media/image2213.png"/><Relationship Id="rId618" Type="http://schemas.openxmlformats.org/officeDocument/2006/relationships/customXml" Target="../ink/ink2265.xml"/><Relationship Id="rId639" Type="http://schemas.openxmlformats.org/officeDocument/2006/relationships/image" Target="../media/image2241.png"/><Relationship Id="rId4" Type="http://schemas.openxmlformats.org/officeDocument/2006/relationships/customXml" Target="../ink/ink1958.xml"/><Relationship Id="rId180" Type="http://schemas.openxmlformats.org/officeDocument/2006/relationships/customXml" Target="../ink/ink2046.xml"/><Relationship Id="rId215" Type="http://schemas.openxmlformats.org/officeDocument/2006/relationships/image" Target="../media/image2029.png"/><Relationship Id="rId236" Type="http://schemas.openxmlformats.org/officeDocument/2006/relationships/customXml" Target="../ink/ink2074.xml"/><Relationship Id="rId257" Type="http://schemas.openxmlformats.org/officeDocument/2006/relationships/image" Target="../media/image2050.png"/><Relationship Id="rId278" Type="http://schemas.openxmlformats.org/officeDocument/2006/relationships/customXml" Target="../ink/ink2095.xml"/><Relationship Id="rId401" Type="http://schemas.openxmlformats.org/officeDocument/2006/relationships/image" Target="../media/image2122.png"/><Relationship Id="rId422" Type="http://schemas.openxmlformats.org/officeDocument/2006/relationships/customXml" Target="../ink/ink2167.xml"/><Relationship Id="rId443" Type="http://schemas.openxmlformats.org/officeDocument/2006/relationships/image" Target="../media/image2143.png"/><Relationship Id="rId464" Type="http://schemas.openxmlformats.org/officeDocument/2006/relationships/customXml" Target="../ink/ink2188.xml"/><Relationship Id="rId650" Type="http://schemas.openxmlformats.org/officeDocument/2006/relationships/customXml" Target="../ink/ink2281.xml"/><Relationship Id="rId303" Type="http://schemas.openxmlformats.org/officeDocument/2006/relationships/image" Target="../media/image2073.png"/><Relationship Id="rId485" Type="http://schemas.openxmlformats.org/officeDocument/2006/relationships/image" Target="../media/image2164.png"/><Relationship Id="rId42" Type="http://schemas.openxmlformats.org/officeDocument/2006/relationships/customXml" Target="../ink/ink1977.xml"/><Relationship Id="rId84" Type="http://schemas.openxmlformats.org/officeDocument/2006/relationships/customXml" Target="../ink/ink1998.xml"/><Relationship Id="rId138" Type="http://schemas.openxmlformats.org/officeDocument/2006/relationships/customXml" Target="../ink/ink2025.xml"/><Relationship Id="rId345" Type="http://schemas.openxmlformats.org/officeDocument/2006/relationships/image" Target="../media/image2094.png"/><Relationship Id="rId387" Type="http://schemas.openxmlformats.org/officeDocument/2006/relationships/image" Target="../media/image2115.png"/><Relationship Id="rId510" Type="http://schemas.openxmlformats.org/officeDocument/2006/relationships/customXml" Target="../ink/ink2211.xml"/><Relationship Id="rId552" Type="http://schemas.openxmlformats.org/officeDocument/2006/relationships/customXml" Target="../ink/ink2232.xml"/><Relationship Id="rId594" Type="http://schemas.openxmlformats.org/officeDocument/2006/relationships/customXml" Target="../ink/ink2253.xml"/><Relationship Id="rId608" Type="http://schemas.openxmlformats.org/officeDocument/2006/relationships/customXml" Target="../ink/ink2260.xml"/><Relationship Id="rId191" Type="http://schemas.openxmlformats.org/officeDocument/2006/relationships/image" Target="../media/image2017.png"/><Relationship Id="rId205" Type="http://schemas.openxmlformats.org/officeDocument/2006/relationships/image" Target="../media/image2024.png"/><Relationship Id="rId247" Type="http://schemas.openxmlformats.org/officeDocument/2006/relationships/image" Target="../media/image2045.png"/><Relationship Id="rId412" Type="http://schemas.openxmlformats.org/officeDocument/2006/relationships/customXml" Target="../ink/ink2162.xml"/><Relationship Id="rId107" Type="http://schemas.openxmlformats.org/officeDocument/2006/relationships/image" Target="../media/image1975.png"/><Relationship Id="rId289" Type="http://schemas.openxmlformats.org/officeDocument/2006/relationships/image" Target="../media/image2066.png"/><Relationship Id="rId454" Type="http://schemas.openxmlformats.org/officeDocument/2006/relationships/customXml" Target="../ink/ink2183.xml"/><Relationship Id="rId496" Type="http://schemas.openxmlformats.org/officeDocument/2006/relationships/customXml" Target="../ink/ink2204.xml"/><Relationship Id="rId661" Type="http://schemas.openxmlformats.org/officeDocument/2006/relationships/image" Target="../media/image2252.png"/><Relationship Id="rId11" Type="http://schemas.openxmlformats.org/officeDocument/2006/relationships/image" Target="../media/image1927.png"/><Relationship Id="rId53" Type="http://schemas.openxmlformats.org/officeDocument/2006/relationships/image" Target="../media/image1948.png"/><Relationship Id="rId149" Type="http://schemas.openxmlformats.org/officeDocument/2006/relationships/image" Target="../media/image1996.png"/><Relationship Id="rId314" Type="http://schemas.openxmlformats.org/officeDocument/2006/relationships/customXml" Target="../ink/ink2113.xml"/><Relationship Id="rId356" Type="http://schemas.openxmlformats.org/officeDocument/2006/relationships/customXml" Target="../ink/ink2134.xml"/><Relationship Id="rId398" Type="http://schemas.openxmlformats.org/officeDocument/2006/relationships/customXml" Target="../ink/ink2155.xml"/><Relationship Id="rId521" Type="http://schemas.openxmlformats.org/officeDocument/2006/relationships/image" Target="../media/image2182.png"/><Relationship Id="rId563" Type="http://schemas.openxmlformats.org/officeDocument/2006/relationships/image" Target="../media/image2203.png"/><Relationship Id="rId619" Type="http://schemas.openxmlformats.org/officeDocument/2006/relationships/image" Target="../media/image2231.png"/><Relationship Id="rId95" Type="http://schemas.openxmlformats.org/officeDocument/2006/relationships/image" Target="../media/image1969.png"/><Relationship Id="rId160" Type="http://schemas.openxmlformats.org/officeDocument/2006/relationships/customXml" Target="../ink/ink2036.xml"/><Relationship Id="rId216" Type="http://schemas.openxmlformats.org/officeDocument/2006/relationships/customXml" Target="../ink/ink2064.xml"/><Relationship Id="rId423" Type="http://schemas.openxmlformats.org/officeDocument/2006/relationships/image" Target="../media/image2133.png"/><Relationship Id="rId258" Type="http://schemas.openxmlformats.org/officeDocument/2006/relationships/customXml" Target="../ink/ink2085.xml"/><Relationship Id="rId465" Type="http://schemas.openxmlformats.org/officeDocument/2006/relationships/image" Target="../media/image2154.png"/><Relationship Id="rId630" Type="http://schemas.openxmlformats.org/officeDocument/2006/relationships/customXml" Target="../ink/ink2271.xml"/><Relationship Id="rId22" Type="http://schemas.openxmlformats.org/officeDocument/2006/relationships/customXml" Target="../ink/ink1967.xml"/><Relationship Id="rId64" Type="http://schemas.openxmlformats.org/officeDocument/2006/relationships/customXml" Target="../ink/ink1988.xml"/><Relationship Id="rId118" Type="http://schemas.openxmlformats.org/officeDocument/2006/relationships/customXml" Target="../ink/ink2015.xml"/><Relationship Id="rId325" Type="http://schemas.openxmlformats.org/officeDocument/2006/relationships/image" Target="../media/image2084.png"/><Relationship Id="rId367" Type="http://schemas.openxmlformats.org/officeDocument/2006/relationships/image" Target="../media/image2105.png"/><Relationship Id="rId532" Type="http://schemas.openxmlformats.org/officeDocument/2006/relationships/customXml" Target="../ink/ink2222.xml"/><Relationship Id="rId574" Type="http://schemas.openxmlformats.org/officeDocument/2006/relationships/customXml" Target="../ink/ink2243.xml"/><Relationship Id="rId171" Type="http://schemas.openxmlformats.org/officeDocument/2006/relationships/image" Target="../media/image2007.png"/><Relationship Id="rId227" Type="http://schemas.openxmlformats.org/officeDocument/2006/relationships/image" Target="../media/image2035.png"/><Relationship Id="rId269" Type="http://schemas.openxmlformats.org/officeDocument/2006/relationships/image" Target="../media/image2056.png"/><Relationship Id="rId434" Type="http://schemas.openxmlformats.org/officeDocument/2006/relationships/customXml" Target="../ink/ink2173.xml"/><Relationship Id="rId476" Type="http://schemas.openxmlformats.org/officeDocument/2006/relationships/customXml" Target="../ink/ink2194.xml"/><Relationship Id="rId641" Type="http://schemas.openxmlformats.org/officeDocument/2006/relationships/image" Target="../media/image2242.png"/><Relationship Id="rId33" Type="http://schemas.openxmlformats.org/officeDocument/2006/relationships/image" Target="../media/image1938.png"/><Relationship Id="rId129" Type="http://schemas.openxmlformats.org/officeDocument/2006/relationships/image" Target="../media/image1986.png"/><Relationship Id="rId280" Type="http://schemas.openxmlformats.org/officeDocument/2006/relationships/customXml" Target="../ink/ink2096.xml"/><Relationship Id="rId336" Type="http://schemas.openxmlformats.org/officeDocument/2006/relationships/customXml" Target="../ink/ink2124.xml"/><Relationship Id="rId501" Type="http://schemas.openxmlformats.org/officeDocument/2006/relationships/image" Target="../media/image2172.png"/><Relationship Id="rId543" Type="http://schemas.openxmlformats.org/officeDocument/2006/relationships/image" Target="../media/image2193.png"/><Relationship Id="rId75" Type="http://schemas.openxmlformats.org/officeDocument/2006/relationships/image" Target="../media/image1959.png"/><Relationship Id="rId140" Type="http://schemas.openxmlformats.org/officeDocument/2006/relationships/customXml" Target="../ink/ink2026.xml"/><Relationship Id="rId182" Type="http://schemas.openxmlformats.org/officeDocument/2006/relationships/customXml" Target="../ink/ink2047.xml"/><Relationship Id="rId378" Type="http://schemas.openxmlformats.org/officeDocument/2006/relationships/customXml" Target="../ink/ink2145.xml"/><Relationship Id="rId403" Type="http://schemas.openxmlformats.org/officeDocument/2006/relationships/image" Target="../media/image2123.png"/><Relationship Id="rId585" Type="http://schemas.openxmlformats.org/officeDocument/2006/relationships/image" Target="../media/image2214.png"/><Relationship Id="rId6" Type="http://schemas.openxmlformats.org/officeDocument/2006/relationships/customXml" Target="../ink/ink1959.xml"/><Relationship Id="rId238" Type="http://schemas.openxmlformats.org/officeDocument/2006/relationships/customXml" Target="../ink/ink2075.xml"/><Relationship Id="rId445" Type="http://schemas.openxmlformats.org/officeDocument/2006/relationships/image" Target="../media/image2144.png"/><Relationship Id="rId487" Type="http://schemas.openxmlformats.org/officeDocument/2006/relationships/image" Target="../media/image2165.png"/><Relationship Id="rId610" Type="http://schemas.openxmlformats.org/officeDocument/2006/relationships/customXml" Target="../ink/ink2261.xml"/><Relationship Id="rId652" Type="http://schemas.openxmlformats.org/officeDocument/2006/relationships/customXml" Target="../ink/ink2282.xml"/><Relationship Id="rId291" Type="http://schemas.openxmlformats.org/officeDocument/2006/relationships/image" Target="../media/image2067.png"/><Relationship Id="rId305" Type="http://schemas.openxmlformats.org/officeDocument/2006/relationships/image" Target="../media/image2074.png"/><Relationship Id="rId347" Type="http://schemas.openxmlformats.org/officeDocument/2006/relationships/image" Target="../media/image2095.png"/><Relationship Id="rId512" Type="http://schemas.openxmlformats.org/officeDocument/2006/relationships/customXml" Target="../ink/ink2212.xml"/><Relationship Id="rId44" Type="http://schemas.openxmlformats.org/officeDocument/2006/relationships/customXml" Target="../ink/ink1978.xml"/><Relationship Id="rId86" Type="http://schemas.openxmlformats.org/officeDocument/2006/relationships/customXml" Target="../ink/ink1999.xml"/><Relationship Id="rId151" Type="http://schemas.openxmlformats.org/officeDocument/2006/relationships/image" Target="../media/image1997.png"/><Relationship Id="rId389" Type="http://schemas.openxmlformats.org/officeDocument/2006/relationships/image" Target="../media/image2116.png"/><Relationship Id="rId554" Type="http://schemas.openxmlformats.org/officeDocument/2006/relationships/customXml" Target="../ink/ink2233.xml"/><Relationship Id="rId596" Type="http://schemas.openxmlformats.org/officeDocument/2006/relationships/customXml" Target="../ink/ink2254.xml"/><Relationship Id="rId193" Type="http://schemas.openxmlformats.org/officeDocument/2006/relationships/image" Target="../media/image2018.png"/><Relationship Id="rId207" Type="http://schemas.openxmlformats.org/officeDocument/2006/relationships/image" Target="../media/image2025.png"/><Relationship Id="rId249" Type="http://schemas.openxmlformats.org/officeDocument/2006/relationships/image" Target="../media/image2046.png"/><Relationship Id="rId414" Type="http://schemas.openxmlformats.org/officeDocument/2006/relationships/customXml" Target="../ink/ink2163.xml"/><Relationship Id="rId456" Type="http://schemas.openxmlformats.org/officeDocument/2006/relationships/customXml" Target="../ink/ink2184.xml"/><Relationship Id="rId498" Type="http://schemas.openxmlformats.org/officeDocument/2006/relationships/customXml" Target="../ink/ink2205.xml"/><Relationship Id="rId621" Type="http://schemas.openxmlformats.org/officeDocument/2006/relationships/image" Target="../media/image2232.png"/><Relationship Id="rId663" Type="http://schemas.openxmlformats.org/officeDocument/2006/relationships/image" Target="../media/image2253.png"/><Relationship Id="rId13" Type="http://schemas.openxmlformats.org/officeDocument/2006/relationships/image" Target="../media/image1928.png"/><Relationship Id="rId109" Type="http://schemas.openxmlformats.org/officeDocument/2006/relationships/image" Target="../media/image1976.png"/><Relationship Id="rId260" Type="http://schemas.openxmlformats.org/officeDocument/2006/relationships/customXml" Target="../ink/ink2086.xml"/><Relationship Id="rId316" Type="http://schemas.openxmlformats.org/officeDocument/2006/relationships/customXml" Target="../ink/ink2114.xml"/><Relationship Id="rId523" Type="http://schemas.openxmlformats.org/officeDocument/2006/relationships/image" Target="../media/image2183.png"/><Relationship Id="rId55" Type="http://schemas.openxmlformats.org/officeDocument/2006/relationships/image" Target="../media/image1949.png"/><Relationship Id="rId97" Type="http://schemas.openxmlformats.org/officeDocument/2006/relationships/image" Target="../media/image1970.png"/><Relationship Id="rId120" Type="http://schemas.openxmlformats.org/officeDocument/2006/relationships/customXml" Target="../ink/ink2016.xml"/><Relationship Id="rId358" Type="http://schemas.openxmlformats.org/officeDocument/2006/relationships/customXml" Target="../ink/ink2135.xml"/><Relationship Id="rId565" Type="http://schemas.openxmlformats.org/officeDocument/2006/relationships/image" Target="../media/image2204.png"/><Relationship Id="rId162" Type="http://schemas.openxmlformats.org/officeDocument/2006/relationships/customXml" Target="../ink/ink2037.xml"/><Relationship Id="rId218" Type="http://schemas.openxmlformats.org/officeDocument/2006/relationships/customXml" Target="../ink/ink2065.xml"/><Relationship Id="rId425" Type="http://schemas.openxmlformats.org/officeDocument/2006/relationships/image" Target="../media/image2134.png"/><Relationship Id="rId467" Type="http://schemas.openxmlformats.org/officeDocument/2006/relationships/image" Target="../media/image2155.png"/><Relationship Id="rId632" Type="http://schemas.openxmlformats.org/officeDocument/2006/relationships/customXml" Target="../ink/ink2272.xml"/><Relationship Id="rId271" Type="http://schemas.openxmlformats.org/officeDocument/2006/relationships/image" Target="../media/image2057.png"/><Relationship Id="rId24" Type="http://schemas.openxmlformats.org/officeDocument/2006/relationships/customXml" Target="../ink/ink1968.xml"/><Relationship Id="rId66" Type="http://schemas.openxmlformats.org/officeDocument/2006/relationships/customXml" Target="../ink/ink1989.xml"/><Relationship Id="rId131" Type="http://schemas.openxmlformats.org/officeDocument/2006/relationships/image" Target="../media/image1987.png"/><Relationship Id="rId327" Type="http://schemas.openxmlformats.org/officeDocument/2006/relationships/image" Target="../media/image2085.png"/><Relationship Id="rId369" Type="http://schemas.openxmlformats.org/officeDocument/2006/relationships/image" Target="../media/image2106.png"/><Relationship Id="rId534" Type="http://schemas.openxmlformats.org/officeDocument/2006/relationships/customXml" Target="../ink/ink2223.xml"/><Relationship Id="rId576" Type="http://schemas.openxmlformats.org/officeDocument/2006/relationships/customXml" Target="../ink/ink2244.xml"/><Relationship Id="rId173" Type="http://schemas.openxmlformats.org/officeDocument/2006/relationships/image" Target="../media/image2008.png"/><Relationship Id="rId229" Type="http://schemas.openxmlformats.org/officeDocument/2006/relationships/image" Target="../media/image2036.png"/><Relationship Id="rId380" Type="http://schemas.openxmlformats.org/officeDocument/2006/relationships/customXml" Target="../ink/ink2146.xml"/><Relationship Id="rId436" Type="http://schemas.openxmlformats.org/officeDocument/2006/relationships/customXml" Target="../ink/ink2174.xml"/><Relationship Id="rId601" Type="http://schemas.openxmlformats.org/officeDocument/2006/relationships/image" Target="../media/image2222.png"/><Relationship Id="rId643" Type="http://schemas.openxmlformats.org/officeDocument/2006/relationships/image" Target="../media/image2243.png"/><Relationship Id="rId240" Type="http://schemas.openxmlformats.org/officeDocument/2006/relationships/customXml" Target="../ink/ink2076.xml"/><Relationship Id="rId478" Type="http://schemas.openxmlformats.org/officeDocument/2006/relationships/customXml" Target="../ink/ink2195.xml"/><Relationship Id="rId35" Type="http://schemas.openxmlformats.org/officeDocument/2006/relationships/image" Target="../media/image1939.png"/><Relationship Id="rId77" Type="http://schemas.openxmlformats.org/officeDocument/2006/relationships/image" Target="../media/image1960.png"/><Relationship Id="rId100" Type="http://schemas.openxmlformats.org/officeDocument/2006/relationships/customXml" Target="../ink/ink2006.xml"/><Relationship Id="rId282" Type="http://schemas.openxmlformats.org/officeDocument/2006/relationships/customXml" Target="../ink/ink2097.xml"/><Relationship Id="rId338" Type="http://schemas.openxmlformats.org/officeDocument/2006/relationships/customXml" Target="../ink/ink2125.xml"/><Relationship Id="rId503" Type="http://schemas.openxmlformats.org/officeDocument/2006/relationships/image" Target="../media/image2173.png"/><Relationship Id="rId545" Type="http://schemas.openxmlformats.org/officeDocument/2006/relationships/image" Target="../media/image2194.png"/><Relationship Id="rId587" Type="http://schemas.openxmlformats.org/officeDocument/2006/relationships/image" Target="../media/image2215.png"/><Relationship Id="rId8" Type="http://schemas.openxmlformats.org/officeDocument/2006/relationships/customXml" Target="../ink/ink1960.xml"/><Relationship Id="rId142" Type="http://schemas.openxmlformats.org/officeDocument/2006/relationships/customXml" Target="../ink/ink2027.xml"/><Relationship Id="rId184" Type="http://schemas.openxmlformats.org/officeDocument/2006/relationships/customXml" Target="../ink/ink2048.xml"/><Relationship Id="rId391" Type="http://schemas.openxmlformats.org/officeDocument/2006/relationships/image" Target="../media/image2117.png"/><Relationship Id="rId405" Type="http://schemas.openxmlformats.org/officeDocument/2006/relationships/image" Target="../media/image2124.png"/><Relationship Id="rId447" Type="http://schemas.openxmlformats.org/officeDocument/2006/relationships/image" Target="../media/image2145.png"/><Relationship Id="rId612" Type="http://schemas.openxmlformats.org/officeDocument/2006/relationships/customXml" Target="../ink/ink2262.xml"/><Relationship Id="rId251" Type="http://schemas.openxmlformats.org/officeDocument/2006/relationships/image" Target="../media/image2047.png"/><Relationship Id="rId489" Type="http://schemas.openxmlformats.org/officeDocument/2006/relationships/image" Target="../media/image2166.png"/><Relationship Id="rId654" Type="http://schemas.openxmlformats.org/officeDocument/2006/relationships/customXml" Target="../ink/ink2283.xml"/><Relationship Id="rId46" Type="http://schemas.openxmlformats.org/officeDocument/2006/relationships/customXml" Target="../ink/ink1979.xml"/><Relationship Id="rId293" Type="http://schemas.openxmlformats.org/officeDocument/2006/relationships/image" Target="../media/image2068.png"/><Relationship Id="rId307" Type="http://schemas.openxmlformats.org/officeDocument/2006/relationships/image" Target="../media/image2075.png"/><Relationship Id="rId349" Type="http://schemas.openxmlformats.org/officeDocument/2006/relationships/image" Target="../media/image2096.png"/><Relationship Id="rId514" Type="http://schemas.openxmlformats.org/officeDocument/2006/relationships/customXml" Target="../ink/ink2213.xml"/><Relationship Id="rId556" Type="http://schemas.openxmlformats.org/officeDocument/2006/relationships/customXml" Target="../ink/ink2234.xml"/><Relationship Id="rId88" Type="http://schemas.openxmlformats.org/officeDocument/2006/relationships/customXml" Target="../ink/ink2000.xml"/><Relationship Id="rId111" Type="http://schemas.openxmlformats.org/officeDocument/2006/relationships/image" Target="../media/image1977.png"/><Relationship Id="rId153" Type="http://schemas.openxmlformats.org/officeDocument/2006/relationships/image" Target="../media/image1998.png"/><Relationship Id="rId195" Type="http://schemas.openxmlformats.org/officeDocument/2006/relationships/image" Target="../media/image2019.png"/><Relationship Id="rId209" Type="http://schemas.openxmlformats.org/officeDocument/2006/relationships/image" Target="../media/image2026.png"/><Relationship Id="rId360" Type="http://schemas.openxmlformats.org/officeDocument/2006/relationships/customXml" Target="../ink/ink2136.xml"/><Relationship Id="rId416" Type="http://schemas.openxmlformats.org/officeDocument/2006/relationships/customXml" Target="../ink/ink2164.xml"/><Relationship Id="rId598" Type="http://schemas.openxmlformats.org/officeDocument/2006/relationships/customXml" Target="../ink/ink2255.xml"/><Relationship Id="rId220" Type="http://schemas.openxmlformats.org/officeDocument/2006/relationships/customXml" Target="../ink/ink2066.xml"/><Relationship Id="rId458" Type="http://schemas.openxmlformats.org/officeDocument/2006/relationships/customXml" Target="../ink/ink2185.xml"/><Relationship Id="rId623" Type="http://schemas.openxmlformats.org/officeDocument/2006/relationships/image" Target="../media/image2233.png"/><Relationship Id="rId665" Type="http://schemas.openxmlformats.org/officeDocument/2006/relationships/image" Target="../media/image2254.png"/><Relationship Id="rId15" Type="http://schemas.openxmlformats.org/officeDocument/2006/relationships/image" Target="../media/image1929.png"/><Relationship Id="rId57" Type="http://schemas.openxmlformats.org/officeDocument/2006/relationships/image" Target="../media/image1950.png"/><Relationship Id="rId262" Type="http://schemas.openxmlformats.org/officeDocument/2006/relationships/customXml" Target="../ink/ink2087.xml"/><Relationship Id="rId318" Type="http://schemas.openxmlformats.org/officeDocument/2006/relationships/customXml" Target="../ink/ink2115.xml"/><Relationship Id="rId525" Type="http://schemas.openxmlformats.org/officeDocument/2006/relationships/image" Target="../media/image2184.png"/><Relationship Id="rId567" Type="http://schemas.openxmlformats.org/officeDocument/2006/relationships/image" Target="../media/image2205.png"/><Relationship Id="rId99" Type="http://schemas.openxmlformats.org/officeDocument/2006/relationships/image" Target="../media/image1971.png"/><Relationship Id="rId122" Type="http://schemas.openxmlformats.org/officeDocument/2006/relationships/customXml" Target="../ink/ink2017.xml"/><Relationship Id="rId164" Type="http://schemas.openxmlformats.org/officeDocument/2006/relationships/customXml" Target="../ink/ink2038.xml"/><Relationship Id="rId371" Type="http://schemas.openxmlformats.org/officeDocument/2006/relationships/image" Target="../media/image2107.png"/><Relationship Id="rId427" Type="http://schemas.openxmlformats.org/officeDocument/2006/relationships/image" Target="../media/image2135.png"/><Relationship Id="rId469" Type="http://schemas.openxmlformats.org/officeDocument/2006/relationships/image" Target="../media/image2156.png"/><Relationship Id="rId634" Type="http://schemas.openxmlformats.org/officeDocument/2006/relationships/customXml" Target="../ink/ink2273.xml"/><Relationship Id="rId26" Type="http://schemas.openxmlformats.org/officeDocument/2006/relationships/customXml" Target="../ink/ink1969.xml"/><Relationship Id="rId231" Type="http://schemas.openxmlformats.org/officeDocument/2006/relationships/image" Target="../media/image2037.png"/><Relationship Id="rId273" Type="http://schemas.openxmlformats.org/officeDocument/2006/relationships/image" Target="../media/image2058.png"/><Relationship Id="rId329" Type="http://schemas.openxmlformats.org/officeDocument/2006/relationships/image" Target="../media/image2086.png"/><Relationship Id="rId480" Type="http://schemas.openxmlformats.org/officeDocument/2006/relationships/customXml" Target="../ink/ink2196.xml"/><Relationship Id="rId536" Type="http://schemas.openxmlformats.org/officeDocument/2006/relationships/customXml" Target="../ink/ink2224.xml"/><Relationship Id="rId68" Type="http://schemas.openxmlformats.org/officeDocument/2006/relationships/customXml" Target="../ink/ink1990.xml"/><Relationship Id="rId133" Type="http://schemas.openxmlformats.org/officeDocument/2006/relationships/image" Target="../media/image1988.png"/><Relationship Id="rId175" Type="http://schemas.openxmlformats.org/officeDocument/2006/relationships/image" Target="../media/image2009.png"/><Relationship Id="rId340" Type="http://schemas.openxmlformats.org/officeDocument/2006/relationships/customXml" Target="../ink/ink2126.xml"/><Relationship Id="rId578" Type="http://schemas.openxmlformats.org/officeDocument/2006/relationships/customXml" Target="../ink/ink2245.xml"/><Relationship Id="rId200" Type="http://schemas.openxmlformats.org/officeDocument/2006/relationships/customXml" Target="../ink/ink2056.xml"/><Relationship Id="rId382" Type="http://schemas.openxmlformats.org/officeDocument/2006/relationships/customXml" Target="../ink/ink2147.xml"/><Relationship Id="rId438" Type="http://schemas.openxmlformats.org/officeDocument/2006/relationships/customXml" Target="../ink/ink2175.xml"/><Relationship Id="rId603" Type="http://schemas.openxmlformats.org/officeDocument/2006/relationships/image" Target="../media/image2223.png"/><Relationship Id="rId645" Type="http://schemas.openxmlformats.org/officeDocument/2006/relationships/image" Target="../media/image2244.png"/><Relationship Id="rId242" Type="http://schemas.openxmlformats.org/officeDocument/2006/relationships/customXml" Target="../ink/ink2077.xml"/><Relationship Id="rId284" Type="http://schemas.openxmlformats.org/officeDocument/2006/relationships/customXml" Target="../ink/ink2098.xml"/><Relationship Id="rId491" Type="http://schemas.openxmlformats.org/officeDocument/2006/relationships/image" Target="../media/image2167.png"/><Relationship Id="rId505" Type="http://schemas.openxmlformats.org/officeDocument/2006/relationships/image" Target="../media/image2174.png"/><Relationship Id="rId37" Type="http://schemas.openxmlformats.org/officeDocument/2006/relationships/image" Target="../media/image1940.png"/><Relationship Id="rId79" Type="http://schemas.openxmlformats.org/officeDocument/2006/relationships/image" Target="../media/image1961.png"/><Relationship Id="rId102" Type="http://schemas.openxmlformats.org/officeDocument/2006/relationships/customXml" Target="../ink/ink2007.xml"/><Relationship Id="rId144" Type="http://schemas.openxmlformats.org/officeDocument/2006/relationships/customXml" Target="../ink/ink2028.xml"/><Relationship Id="rId547" Type="http://schemas.openxmlformats.org/officeDocument/2006/relationships/image" Target="../media/image2195.png"/><Relationship Id="rId589" Type="http://schemas.openxmlformats.org/officeDocument/2006/relationships/image" Target="../media/image2216.png"/><Relationship Id="rId90" Type="http://schemas.openxmlformats.org/officeDocument/2006/relationships/customXml" Target="../ink/ink2001.xml"/><Relationship Id="rId186" Type="http://schemas.openxmlformats.org/officeDocument/2006/relationships/customXml" Target="../ink/ink2049.xml"/><Relationship Id="rId351" Type="http://schemas.openxmlformats.org/officeDocument/2006/relationships/image" Target="../media/image2097.png"/><Relationship Id="rId393" Type="http://schemas.openxmlformats.org/officeDocument/2006/relationships/image" Target="../media/image2118.png"/><Relationship Id="rId407" Type="http://schemas.openxmlformats.org/officeDocument/2006/relationships/image" Target="../media/image2125.png"/><Relationship Id="rId449" Type="http://schemas.openxmlformats.org/officeDocument/2006/relationships/image" Target="../media/image2146.png"/><Relationship Id="rId614" Type="http://schemas.openxmlformats.org/officeDocument/2006/relationships/customXml" Target="../ink/ink2263.xml"/><Relationship Id="rId656" Type="http://schemas.openxmlformats.org/officeDocument/2006/relationships/customXml" Target="../ink/ink2284.xml"/><Relationship Id="rId211" Type="http://schemas.openxmlformats.org/officeDocument/2006/relationships/image" Target="../media/image2027.png"/><Relationship Id="rId253" Type="http://schemas.openxmlformats.org/officeDocument/2006/relationships/image" Target="../media/image2048.png"/><Relationship Id="rId295" Type="http://schemas.openxmlformats.org/officeDocument/2006/relationships/image" Target="../media/image2069.png"/><Relationship Id="rId309" Type="http://schemas.openxmlformats.org/officeDocument/2006/relationships/image" Target="../media/image2076.png"/><Relationship Id="rId460" Type="http://schemas.openxmlformats.org/officeDocument/2006/relationships/customXml" Target="../ink/ink2186.xml"/><Relationship Id="rId516" Type="http://schemas.openxmlformats.org/officeDocument/2006/relationships/customXml" Target="../ink/ink2214.xml"/><Relationship Id="rId48" Type="http://schemas.openxmlformats.org/officeDocument/2006/relationships/customXml" Target="../ink/ink1980.xml"/><Relationship Id="rId113" Type="http://schemas.openxmlformats.org/officeDocument/2006/relationships/image" Target="../media/image1978.png"/><Relationship Id="rId320" Type="http://schemas.openxmlformats.org/officeDocument/2006/relationships/customXml" Target="../ink/ink2116.xml"/><Relationship Id="rId558" Type="http://schemas.openxmlformats.org/officeDocument/2006/relationships/customXml" Target="../ink/ink2235.xml"/><Relationship Id="rId155" Type="http://schemas.openxmlformats.org/officeDocument/2006/relationships/image" Target="../media/image1999.png"/><Relationship Id="rId197" Type="http://schemas.openxmlformats.org/officeDocument/2006/relationships/image" Target="../media/image2020.png"/><Relationship Id="rId362" Type="http://schemas.openxmlformats.org/officeDocument/2006/relationships/customXml" Target="../ink/ink2137.xml"/><Relationship Id="rId418" Type="http://schemas.openxmlformats.org/officeDocument/2006/relationships/customXml" Target="../ink/ink2165.xml"/><Relationship Id="rId625" Type="http://schemas.openxmlformats.org/officeDocument/2006/relationships/image" Target="../media/image2234.png"/><Relationship Id="rId222" Type="http://schemas.openxmlformats.org/officeDocument/2006/relationships/customXml" Target="../ink/ink2067.xml"/><Relationship Id="rId264" Type="http://schemas.openxmlformats.org/officeDocument/2006/relationships/customXml" Target="../ink/ink2088.xml"/><Relationship Id="rId471" Type="http://schemas.openxmlformats.org/officeDocument/2006/relationships/image" Target="../media/image2157.png"/><Relationship Id="rId667" Type="http://schemas.openxmlformats.org/officeDocument/2006/relationships/image" Target="../media/image2255.png"/><Relationship Id="rId17" Type="http://schemas.openxmlformats.org/officeDocument/2006/relationships/image" Target="../media/image1930.png"/><Relationship Id="rId59" Type="http://schemas.openxmlformats.org/officeDocument/2006/relationships/image" Target="../media/image1951.png"/><Relationship Id="rId124" Type="http://schemas.openxmlformats.org/officeDocument/2006/relationships/customXml" Target="../ink/ink2018.xml"/><Relationship Id="rId527" Type="http://schemas.openxmlformats.org/officeDocument/2006/relationships/image" Target="../media/image2185.png"/><Relationship Id="rId569" Type="http://schemas.openxmlformats.org/officeDocument/2006/relationships/image" Target="../media/image2206.png"/><Relationship Id="rId70" Type="http://schemas.openxmlformats.org/officeDocument/2006/relationships/customXml" Target="../ink/ink1991.xml"/><Relationship Id="rId166" Type="http://schemas.openxmlformats.org/officeDocument/2006/relationships/customXml" Target="../ink/ink2039.xml"/><Relationship Id="rId331" Type="http://schemas.openxmlformats.org/officeDocument/2006/relationships/image" Target="../media/image2087.png"/><Relationship Id="rId373" Type="http://schemas.openxmlformats.org/officeDocument/2006/relationships/image" Target="../media/image2108.png"/><Relationship Id="rId429" Type="http://schemas.openxmlformats.org/officeDocument/2006/relationships/image" Target="../media/image2136.png"/><Relationship Id="rId580" Type="http://schemas.openxmlformats.org/officeDocument/2006/relationships/customXml" Target="../ink/ink2246.xml"/><Relationship Id="rId636" Type="http://schemas.openxmlformats.org/officeDocument/2006/relationships/customXml" Target="../ink/ink227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38.png"/><Relationship Id="rId440" Type="http://schemas.openxmlformats.org/officeDocument/2006/relationships/customXml" Target="../ink/ink2176.xml"/><Relationship Id="rId28" Type="http://schemas.openxmlformats.org/officeDocument/2006/relationships/customXml" Target="../ink/ink1970.xml"/><Relationship Id="rId275" Type="http://schemas.openxmlformats.org/officeDocument/2006/relationships/image" Target="../media/image2059.png"/><Relationship Id="rId300" Type="http://schemas.openxmlformats.org/officeDocument/2006/relationships/customXml" Target="../ink/ink2106.xml"/><Relationship Id="rId482" Type="http://schemas.openxmlformats.org/officeDocument/2006/relationships/customXml" Target="../ink/ink2197.xml"/><Relationship Id="rId538" Type="http://schemas.openxmlformats.org/officeDocument/2006/relationships/customXml" Target="../ink/ink2225.xml"/><Relationship Id="rId81" Type="http://schemas.openxmlformats.org/officeDocument/2006/relationships/image" Target="../media/image1962.png"/><Relationship Id="rId135" Type="http://schemas.openxmlformats.org/officeDocument/2006/relationships/image" Target="../media/image1989.png"/><Relationship Id="rId177" Type="http://schemas.openxmlformats.org/officeDocument/2006/relationships/image" Target="../media/image2010.png"/><Relationship Id="rId342" Type="http://schemas.openxmlformats.org/officeDocument/2006/relationships/customXml" Target="../ink/ink2127.xml"/><Relationship Id="rId384" Type="http://schemas.openxmlformats.org/officeDocument/2006/relationships/customXml" Target="../ink/ink2148.xml"/><Relationship Id="rId591" Type="http://schemas.openxmlformats.org/officeDocument/2006/relationships/image" Target="../media/image2217.png"/><Relationship Id="rId605" Type="http://schemas.openxmlformats.org/officeDocument/2006/relationships/image" Target="../media/image2224.png"/><Relationship Id="rId202" Type="http://schemas.openxmlformats.org/officeDocument/2006/relationships/customXml" Target="../ink/ink2057.xml"/><Relationship Id="rId244" Type="http://schemas.openxmlformats.org/officeDocument/2006/relationships/customXml" Target="../ink/ink2078.xml"/><Relationship Id="rId647" Type="http://schemas.openxmlformats.org/officeDocument/2006/relationships/image" Target="../media/image224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4.png"/><Relationship Id="rId299" Type="http://schemas.openxmlformats.org/officeDocument/2006/relationships/image" Target="../media/image2405.png"/><Relationship Id="rId21" Type="http://schemas.openxmlformats.org/officeDocument/2006/relationships/image" Target="../media/image2266.png"/><Relationship Id="rId63" Type="http://schemas.openxmlformats.org/officeDocument/2006/relationships/image" Target="../media/image2287.png"/><Relationship Id="rId159" Type="http://schemas.openxmlformats.org/officeDocument/2006/relationships/image" Target="../media/image2335.png"/><Relationship Id="rId324" Type="http://schemas.openxmlformats.org/officeDocument/2006/relationships/customXml" Target="../ink/ink2452.xml"/><Relationship Id="rId366" Type="http://schemas.openxmlformats.org/officeDocument/2006/relationships/customXml" Target="../ink/ink2473.xml"/><Relationship Id="rId170" Type="http://schemas.openxmlformats.org/officeDocument/2006/relationships/customXml" Target="../ink/ink2375.xml"/><Relationship Id="rId226" Type="http://schemas.openxmlformats.org/officeDocument/2006/relationships/customXml" Target="../ink/ink2403.xml"/><Relationship Id="rId433" Type="http://schemas.openxmlformats.org/officeDocument/2006/relationships/image" Target="../media/image2472.png"/><Relationship Id="rId268" Type="http://schemas.openxmlformats.org/officeDocument/2006/relationships/customXml" Target="../ink/ink2424.xml"/><Relationship Id="rId475" Type="http://schemas.openxmlformats.org/officeDocument/2006/relationships/image" Target="../media/image2493.png"/><Relationship Id="rId32" Type="http://schemas.openxmlformats.org/officeDocument/2006/relationships/customXml" Target="../ink/ink2306.xml"/><Relationship Id="rId74" Type="http://schemas.openxmlformats.org/officeDocument/2006/relationships/customXml" Target="../ink/ink2327.xml"/><Relationship Id="rId128" Type="http://schemas.openxmlformats.org/officeDocument/2006/relationships/customXml" Target="../ink/ink2354.xml"/><Relationship Id="rId335" Type="http://schemas.openxmlformats.org/officeDocument/2006/relationships/image" Target="../media/image2423.png"/><Relationship Id="rId377" Type="http://schemas.openxmlformats.org/officeDocument/2006/relationships/image" Target="../media/image2444.png"/><Relationship Id="rId5" Type="http://schemas.openxmlformats.org/officeDocument/2006/relationships/image" Target="../media/image2258.png"/><Relationship Id="rId181" Type="http://schemas.openxmlformats.org/officeDocument/2006/relationships/image" Target="../media/image2346.png"/><Relationship Id="rId237" Type="http://schemas.openxmlformats.org/officeDocument/2006/relationships/image" Target="../media/image2374.png"/><Relationship Id="rId402" Type="http://schemas.openxmlformats.org/officeDocument/2006/relationships/customXml" Target="../ink/ink2491.xml"/><Relationship Id="rId279" Type="http://schemas.openxmlformats.org/officeDocument/2006/relationships/image" Target="../media/image2395.png"/><Relationship Id="rId444" Type="http://schemas.openxmlformats.org/officeDocument/2006/relationships/customXml" Target="../ink/ink2512.xml"/><Relationship Id="rId486" Type="http://schemas.openxmlformats.org/officeDocument/2006/relationships/customXml" Target="../ink/ink2533.xml"/><Relationship Id="rId43" Type="http://schemas.openxmlformats.org/officeDocument/2006/relationships/image" Target="../media/image2277.png"/><Relationship Id="rId139" Type="http://schemas.openxmlformats.org/officeDocument/2006/relationships/image" Target="../media/image2325.png"/><Relationship Id="rId290" Type="http://schemas.openxmlformats.org/officeDocument/2006/relationships/customXml" Target="../ink/ink2435.xml"/><Relationship Id="rId304" Type="http://schemas.openxmlformats.org/officeDocument/2006/relationships/customXml" Target="../ink/ink2442.xml"/><Relationship Id="rId346" Type="http://schemas.openxmlformats.org/officeDocument/2006/relationships/customXml" Target="../ink/ink2463.xml"/><Relationship Id="rId388" Type="http://schemas.openxmlformats.org/officeDocument/2006/relationships/customXml" Target="../ink/ink2484.xml"/><Relationship Id="rId85" Type="http://schemas.openxmlformats.org/officeDocument/2006/relationships/image" Target="../media/image2298.png"/><Relationship Id="rId150" Type="http://schemas.openxmlformats.org/officeDocument/2006/relationships/customXml" Target="../ink/ink2365.xml"/><Relationship Id="rId192" Type="http://schemas.openxmlformats.org/officeDocument/2006/relationships/customXml" Target="../ink/ink2386.xml"/><Relationship Id="rId206" Type="http://schemas.openxmlformats.org/officeDocument/2006/relationships/customXml" Target="../ink/ink2393.xml"/><Relationship Id="rId413" Type="http://schemas.openxmlformats.org/officeDocument/2006/relationships/image" Target="../media/image2462.png"/><Relationship Id="rId248" Type="http://schemas.openxmlformats.org/officeDocument/2006/relationships/customXml" Target="../ink/ink2414.xml"/><Relationship Id="rId455" Type="http://schemas.openxmlformats.org/officeDocument/2006/relationships/image" Target="../media/image2483.png"/><Relationship Id="rId12" Type="http://schemas.openxmlformats.org/officeDocument/2006/relationships/customXml" Target="../ink/ink2296.xml"/><Relationship Id="rId108" Type="http://schemas.openxmlformats.org/officeDocument/2006/relationships/customXml" Target="../ink/ink2344.xml"/><Relationship Id="rId315" Type="http://schemas.openxmlformats.org/officeDocument/2006/relationships/image" Target="../media/image2413.png"/><Relationship Id="rId357" Type="http://schemas.openxmlformats.org/officeDocument/2006/relationships/image" Target="../media/image2434.png"/><Relationship Id="rId54" Type="http://schemas.openxmlformats.org/officeDocument/2006/relationships/customXml" Target="../ink/ink2317.xml"/><Relationship Id="rId96" Type="http://schemas.openxmlformats.org/officeDocument/2006/relationships/customXml" Target="../ink/ink2338.xml"/><Relationship Id="rId161" Type="http://schemas.openxmlformats.org/officeDocument/2006/relationships/image" Target="../media/image2336.png"/><Relationship Id="rId217" Type="http://schemas.openxmlformats.org/officeDocument/2006/relationships/image" Target="../media/image2364.png"/><Relationship Id="rId399" Type="http://schemas.openxmlformats.org/officeDocument/2006/relationships/image" Target="../media/image2455.png"/><Relationship Id="rId259" Type="http://schemas.openxmlformats.org/officeDocument/2006/relationships/image" Target="../media/image2385.png"/><Relationship Id="rId424" Type="http://schemas.openxmlformats.org/officeDocument/2006/relationships/customXml" Target="../ink/ink2502.xml"/><Relationship Id="rId466" Type="http://schemas.openxmlformats.org/officeDocument/2006/relationships/customXml" Target="../ink/ink2523.xml"/><Relationship Id="rId23" Type="http://schemas.openxmlformats.org/officeDocument/2006/relationships/image" Target="../media/image2267.png"/><Relationship Id="rId119" Type="http://schemas.openxmlformats.org/officeDocument/2006/relationships/image" Target="../media/image2315.png"/><Relationship Id="rId270" Type="http://schemas.openxmlformats.org/officeDocument/2006/relationships/customXml" Target="../ink/ink2425.xml"/><Relationship Id="rId326" Type="http://schemas.openxmlformats.org/officeDocument/2006/relationships/customXml" Target="../ink/ink2453.xml"/><Relationship Id="rId65" Type="http://schemas.openxmlformats.org/officeDocument/2006/relationships/image" Target="../media/image2288.png"/><Relationship Id="rId130" Type="http://schemas.openxmlformats.org/officeDocument/2006/relationships/customXml" Target="../ink/ink2355.xml"/><Relationship Id="rId368" Type="http://schemas.openxmlformats.org/officeDocument/2006/relationships/customXml" Target="../ink/ink2474.xml"/><Relationship Id="rId172" Type="http://schemas.openxmlformats.org/officeDocument/2006/relationships/customXml" Target="../ink/ink2376.xml"/><Relationship Id="rId228" Type="http://schemas.openxmlformats.org/officeDocument/2006/relationships/customXml" Target="../ink/ink2404.xml"/><Relationship Id="rId435" Type="http://schemas.openxmlformats.org/officeDocument/2006/relationships/image" Target="../media/image2473.png"/><Relationship Id="rId477" Type="http://schemas.openxmlformats.org/officeDocument/2006/relationships/image" Target="../media/image2494.png"/><Relationship Id="rId281" Type="http://schemas.openxmlformats.org/officeDocument/2006/relationships/image" Target="../media/image2396.png"/><Relationship Id="rId337" Type="http://schemas.openxmlformats.org/officeDocument/2006/relationships/image" Target="../media/image2424.png"/><Relationship Id="rId34" Type="http://schemas.openxmlformats.org/officeDocument/2006/relationships/customXml" Target="../ink/ink2307.xml"/><Relationship Id="rId76" Type="http://schemas.openxmlformats.org/officeDocument/2006/relationships/customXml" Target="../ink/ink2328.xml"/><Relationship Id="rId141" Type="http://schemas.openxmlformats.org/officeDocument/2006/relationships/image" Target="../media/image2326.png"/><Relationship Id="rId379" Type="http://schemas.openxmlformats.org/officeDocument/2006/relationships/image" Target="../media/image2445.png"/><Relationship Id="rId7" Type="http://schemas.openxmlformats.org/officeDocument/2006/relationships/image" Target="../media/image2259.png"/><Relationship Id="rId162" Type="http://schemas.openxmlformats.org/officeDocument/2006/relationships/customXml" Target="../ink/ink2371.xml"/><Relationship Id="rId183" Type="http://schemas.openxmlformats.org/officeDocument/2006/relationships/image" Target="../media/image2347.png"/><Relationship Id="rId218" Type="http://schemas.openxmlformats.org/officeDocument/2006/relationships/customXml" Target="../ink/ink2399.xml"/><Relationship Id="rId239" Type="http://schemas.openxmlformats.org/officeDocument/2006/relationships/image" Target="../media/image2375.png"/><Relationship Id="rId390" Type="http://schemas.openxmlformats.org/officeDocument/2006/relationships/customXml" Target="../ink/ink2485.xml"/><Relationship Id="rId404" Type="http://schemas.openxmlformats.org/officeDocument/2006/relationships/customXml" Target="../ink/ink2492.xml"/><Relationship Id="rId425" Type="http://schemas.openxmlformats.org/officeDocument/2006/relationships/image" Target="../media/image2468.png"/><Relationship Id="rId446" Type="http://schemas.openxmlformats.org/officeDocument/2006/relationships/customXml" Target="../ink/ink2513.xml"/><Relationship Id="rId467" Type="http://schemas.openxmlformats.org/officeDocument/2006/relationships/image" Target="../media/image2489.png"/><Relationship Id="rId250" Type="http://schemas.openxmlformats.org/officeDocument/2006/relationships/customXml" Target="../ink/ink2415.xml"/><Relationship Id="rId271" Type="http://schemas.openxmlformats.org/officeDocument/2006/relationships/image" Target="../media/image2391.png"/><Relationship Id="rId292" Type="http://schemas.openxmlformats.org/officeDocument/2006/relationships/customXml" Target="../ink/ink2436.xml"/><Relationship Id="rId306" Type="http://schemas.openxmlformats.org/officeDocument/2006/relationships/customXml" Target="../ink/ink2443.xml"/><Relationship Id="rId488" Type="http://schemas.openxmlformats.org/officeDocument/2006/relationships/customXml" Target="../ink/ink2534.xml"/><Relationship Id="rId24" Type="http://schemas.openxmlformats.org/officeDocument/2006/relationships/customXml" Target="../ink/ink2302.xml"/><Relationship Id="rId45" Type="http://schemas.openxmlformats.org/officeDocument/2006/relationships/image" Target="../media/image2278.png"/><Relationship Id="rId66" Type="http://schemas.openxmlformats.org/officeDocument/2006/relationships/customXml" Target="../ink/ink2323.xml"/><Relationship Id="rId87" Type="http://schemas.openxmlformats.org/officeDocument/2006/relationships/image" Target="../media/image2299.png"/><Relationship Id="rId110" Type="http://schemas.openxmlformats.org/officeDocument/2006/relationships/customXml" Target="../ink/ink2345.xml"/><Relationship Id="rId131" Type="http://schemas.openxmlformats.org/officeDocument/2006/relationships/image" Target="../media/image2321.png"/><Relationship Id="rId327" Type="http://schemas.openxmlformats.org/officeDocument/2006/relationships/image" Target="../media/image2419.png"/><Relationship Id="rId348" Type="http://schemas.openxmlformats.org/officeDocument/2006/relationships/customXml" Target="../ink/ink2464.xml"/><Relationship Id="rId369" Type="http://schemas.openxmlformats.org/officeDocument/2006/relationships/image" Target="../media/image2440.png"/><Relationship Id="rId152" Type="http://schemas.openxmlformats.org/officeDocument/2006/relationships/customXml" Target="../ink/ink2366.xml"/><Relationship Id="rId173" Type="http://schemas.openxmlformats.org/officeDocument/2006/relationships/image" Target="../media/image2342.png"/><Relationship Id="rId194" Type="http://schemas.openxmlformats.org/officeDocument/2006/relationships/customXml" Target="../ink/ink2387.xml"/><Relationship Id="rId208" Type="http://schemas.openxmlformats.org/officeDocument/2006/relationships/customXml" Target="../ink/ink2394.xml"/><Relationship Id="rId229" Type="http://schemas.openxmlformats.org/officeDocument/2006/relationships/image" Target="../media/image2370.png"/><Relationship Id="rId380" Type="http://schemas.openxmlformats.org/officeDocument/2006/relationships/customXml" Target="../ink/ink2480.xml"/><Relationship Id="rId415" Type="http://schemas.openxmlformats.org/officeDocument/2006/relationships/image" Target="../media/image2463.png"/><Relationship Id="rId436" Type="http://schemas.openxmlformats.org/officeDocument/2006/relationships/customXml" Target="../ink/ink2508.xml"/><Relationship Id="rId457" Type="http://schemas.openxmlformats.org/officeDocument/2006/relationships/image" Target="../media/image2484.png"/><Relationship Id="rId240" Type="http://schemas.openxmlformats.org/officeDocument/2006/relationships/customXml" Target="../ink/ink2410.xml"/><Relationship Id="rId261" Type="http://schemas.openxmlformats.org/officeDocument/2006/relationships/image" Target="../media/image2386.png"/><Relationship Id="rId478" Type="http://schemas.openxmlformats.org/officeDocument/2006/relationships/customXml" Target="../ink/ink2529.xml"/><Relationship Id="rId14" Type="http://schemas.openxmlformats.org/officeDocument/2006/relationships/customXml" Target="../ink/ink2297.xml"/><Relationship Id="rId35" Type="http://schemas.openxmlformats.org/officeDocument/2006/relationships/image" Target="../media/image2273.png"/><Relationship Id="rId56" Type="http://schemas.openxmlformats.org/officeDocument/2006/relationships/customXml" Target="../ink/ink2318.xml"/><Relationship Id="rId77" Type="http://schemas.openxmlformats.org/officeDocument/2006/relationships/image" Target="../media/image2294.png"/><Relationship Id="rId100" Type="http://schemas.openxmlformats.org/officeDocument/2006/relationships/customXml" Target="../ink/ink2340.xml"/><Relationship Id="rId282" Type="http://schemas.openxmlformats.org/officeDocument/2006/relationships/customXml" Target="../ink/ink2431.xml"/><Relationship Id="rId317" Type="http://schemas.openxmlformats.org/officeDocument/2006/relationships/image" Target="../media/image2414.png"/><Relationship Id="rId338" Type="http://schemas.openxmlformats.org/officeDocument/2006/relationships/customXml" Target="../ink/ink2459.xml"/><Relationship Id="rId359" Type="http://schemas.openxmlformats.org/officeDocument/2006/relationships/image" Target="../media/image2435.png"/><Relationship Id="rId8" Type="http://schemas.openxmlformats.org/officeDocument/2006/relationships/customXml" Target="../ink/ink2294.xml"/><Relationship Id="rId98" Type="http://schemas.openxmlformats.org/officeDocument/2006/relationships/customXml" Target="../ink/ink2339.xml"/><Relationship Id="rId121" Type="http://schemas.openxmlformats.org/officeDocument/2006/relationships/image" Target="../media/image2316.png"/><Relationship Id="rId142" Type="http://schemas.openxmlformats.org/officeDocument/2006/relationships/customXml" Target="../ink/ink2361.xml"/><Relationship Id="rId163" Type="http://schemas.openxmlformats.org/officeDocument/2006/relationships/image" Target="../media/image2337.png"/><Relationship Id="rId184" Type="http://schemas.openxmlformats.org/officeDocument/2006/relationships/customXml" Target="../ink/ink2382.xml"/><Relationship Id="rId219" Type="http://schemas.openxmlformats.org/officeDocument/2006/relationships/image" Target="../media/image2365.png"/><Relationship Id="rId370" Type="http://schemas.openxmlformats.org/officeDocument/2006/relationships/customXml" Target="../ink/ink2475.xml"/><Relationship Id="rId391" Type="http://schemas.openxmlformats.org/officeDocument/2006/relationships/image" Target="../media/image2451.png"/><Relationship Id="rId405" Type="http://schemas.openxmlformats.org/officeDocument/2006/relationships/image" Target="../media/image2458.png"/><Relationship Id="rId426" Type="http://schemas.openxmlformats.org/officeDocument/2006/relationships/customXml" Target="../ink/ink2503.xml"/><Relationship Id="rId447" Type="http://schemas.openxmlformats.org/officeDocument/2006/relationships/image" Target="../media/image2479.png"/><Relationship Id="rId230" Type="http://schemas.openxmlformats.org/officeDocument/2006/relationships/customXml" Target="../ink/ink2405.xml"/><Relationship Id="rId251" Type="http://schemas.openxmlformats.org/officeDocument/2006/relationships/image" Target="../media/image2381.png"/><Relationship Id="rId468" Type="http://schemas.openxmlformats.org/officeDocument/2006/relationships/customXml" Target="../ink/ink2524.xml"/><Relationship Id="rId489" Type="http://schemas.openxmlformats.org/officeDocument/2006/relationships/image" Target="../media/image2500.png"/><Relationship Id="rId25" Type="http://schemas.openxmlformats.org/officeDocument/2006/relationships/image" Target="../media/image2268.png"/><Relationship Id="rId46" Type="http://schemas.openxmlformats.org/officeDocument/2006/relationships/customXml" Target="../ink/ink2313.xml"/><Relationship Id="rId67" Type="http://schemas.openxmlformats.org/officeDocument/2006/relationships/image" Target="../media/image2289.png"/><Relationship Id="rId272" Type="http://schemas.openxmlformats.org/officeDocument/2006/relationships/customXml" Target="../ink/ink2426.xml"/><Relationship Id="rId293" Type="http://schemas.openxmlformats.org/officeDocument/2006/relationships/image" Target="../media/image2402.png"/><Relationship Id="rId307" Type="http://schemas.openxmlformats.org/officeDocument/2006/relationships/image" Target="../media/image2409.png"/><Relationship Id="rId328" Type="http://schemas.openxmlformats.org/officeDocument/2006/relationships/customXml" Target="../ink/ink2454.xml"/><Relationship Id="rId349" Type="http://schemas.openxmlformats.org/officeDocument/2006/relationships/image" Target="../media/image2430.png"/><Relationship Id="rId88" Type="http://schemas.openxmlformats.org/officeDocument/2006/relationships/customXml" Target="../ink/ink2334.xml"/><Relationship Id="rId111" Type="http://schemas.openxmlformats.org/officeDocument/2006/relationships/image" Target="../media/image2311.png"/><Relationship Id="rId132" Type="http://schemas.openxmlformats.org/officeDocument/2006/relationships/customXml" Target="../ink/ink2356.xml"/><Relationship Id="rId153" Type="http://schemas.openxmlformats.org/officeDocument/2006/relationships/image" Target="../media/image2332.png"/><Relationship Id="rId174" Type="http://schemas.openxmlformats.org/officeDocument/2006/relationships/customXml" Target="../ink/ink2377.xml"/><Relationship Id="rId195" Type="http://schemas.openxmlformats.org/officeDocument/2006/relationships/image" Target="../media/image2353.png"/><Relationship Id="rId209" Type="http://schemas.openxmlformats.org/officeDocument/2006/relationships/image" Target="../media/image2360.png"/><Relationship Id="rId360" Type="http://schemas.openxmlformats.org/officeDocument/2006/relationships/customXml" Target="../ink/ink2470.xml"/><Relationship Id="rId381" Type="http://schemas.openxmlformats.org/officeDocument/2006/relationships/image" Target="../media/image2446.png"/><Relationship Id="rId416" Type="http://schemas.openxmlformats.org/officeDocument/2006/relationships/customXml" Target="../ink/ink2498.xml"/><Relationship Id="rId220" Type="http://schemas.openxmlformats.org/officeDocument/2006/relationships/customXml" Target="../ink/ink2400.xml"/><Relationship Id="rId241" Type="http://schemas.openxmlformats.org/officeDocument/2006/relationships/image" Target="../media/image2376.png"/><Relationship Id="rId437" Type="http://schemas.openxmlformats.org/officeDocument/2006/relationships/image" Target="../media/image2474.png"/><Relationship Id="rId458" Type="http://schemas.openxmlformats.org/officeDocument/2006/relationships/customXml" Target="../ink/ink2519.xml"/><Relationship Id="rId479" Type="http://schemas.openxmlformats.org/officeDocument/2006/relationships/image" Target="../media/image2495.png"/><Relationship Id="rId15" Type="http://schemas.openxmlformats.org/officeDocument/2006/relationships/image" Target="../media/image2263.png"/><Relationship Id="rId36" Type="http://schemas.openxmlformats.org/officeDocument/2006/relationships/customXml" Target="../ink/ink2308.xml"/><Relationship Id="rId57" Type="http://schemas.openxmlformats.org/officeDocument/2006/relationships/image" Target="../media/image2284.png"/><Relationship Id="rId262" Type="http://schemas.openxmlformats.org/officeDocument/2006/relationships/customXml" Target="../ink/ink2421.xml"/><Relationship Id="rId283" Type="http://schemas.openxmlformats.org/officeDocument/2006/relationships/image" Target="../media/image2397.png"/><Relationship Id="rId318" Type="http://schemas.openxmlformats.org/officeDocument/2006/relationships/customXml" Target="../ink/ink2449.xml"/><Relationship Id="rId339" Type="http://schemas.openxmlformats.org/officeDocument/2006/relationships/image" Target="../media/image2425.png"/><Relationship Id="rId490" Type="http://schemas.openxmlformats.org/officeDocument/2006/relationships/customXml" Target="../ink/ink2535.xml"/><Relationship Id="rId78" Type="http://schemas.openxmlformats.org/officeDocument/2006/relationships/customXml" Target="../ink/ink2329.xml"/><Relationship Id="rId99" Type="http://schemas.openxmlformats.org/officeDocument/2006/relationships/image" Target="../media/image2305.png"/><Relationship Id="rId101" Type="http://schemas.openxmlformats.org/officeDocument/2006/relationships/image" Target="../media/image2306.png"/><Relationship Id="rId122" Type="http://schemas.openxmlformats.org/officeDocument/2006/relationships/customXml" Target="../ink/ink2351.xml"/><Relationship Id="rId143" Type="http://schemas.openxmlformats.org/officeDocument/2006/relationships/image" Target="../media/image2327.png"/><Relationship Id="rId164" Type="http://schemas.openxmlformats.org/officeDocument/2006/relationships/customXml" Target="../ink/ink2372.xml"/><Relationship Id="rId185" Type="http://schemas.openxmlformats.org/officeDocument/2006/relationships/image" Target="../media/image2348.png"/><Relationship Id="rId350" Type="http://schemas.openxmlformats.org/officeDocument/2006/relationships/customXml" Target="../ink/ink2465.xml"/><Relationship Id="rId371" Type="http://schemas.openxmlformats.org/officeDocument/2006/relationships/image" Target="../media/image2441.png"/><Relationship Id="rId406" Type="http://schemas.openxmlformats.org/officeDocument/2006/relationships/customXml" Target="../ink/ink2493.xml"/><Relationship Id="rId9" Type="http://schemas.openxmlformats.org/officeDocument/2006/relationships/image" Target="../media/image2260.png"/><Relationship Id="rId210" Type="http://schemas.openxmlformats.org/officeDocument/2006/relationships/customXml" Target="../ink/ink2395.xml"/><Relationship Id="rId392" Type="http://schemas.openxmlformats.org/officeDocument/2006/relationships/customXml" Target="../ink/ink2486.xml"/><Relationship Id="rId427" Type="http://schemas.openxmlformats.org/officeDocument/2006/relationships/image" Target="../media/image2469.png"/><Relationship Id="rId448" Type="http://schemas.openxmlformats.org/officeDocument/2006/relationships/customXml" Target="../ink/ink2514.xml"/><Relationship Id="rId469" Type="http://schemas.openxmlformats.org/officeDocument/2006/relationships/image" Target="../media/image2490.png"/><Relationship Id="rId26" Type="http://schemas.openxmlformats.org/officeDocument/2006/relationships/customXml" Target="../ink/ink2303.xml"/><Relationship Id="rId231" Type="http://schemas.openxmlformats.org/officeDocument/2006/relationships/image" Target="../media/image2371.png"/><Relationship Id="rId252" Type="http://schemas.openxmlformats.org/officeDocument/2006/relationships/customXml" Target="../ink/ink2416.xml"/><Relationship Id="rId273" Type="http://schemas.openxmlformats.org/officeDocument/2006/relationships/image" Target="../media/image2392.png"/><Relationship Id="rId294" Type="http://schemas.openxmlformats.org/officeDocument/2006/relationships/customXml" Target="../ink/ink2437.xml"/><Relationship Id="rId308" Type="http://schemas.openxmlformats.org/officeDocument/2006/relationships/customXml" Target="../ink/ink2444.xml"/><Relationship Id="rId329" Type="http://schemas.openxmlformats.org/officeDocument/2006/relationships/image" Target="../media/image2420.png"/><Relationship Id="rId480" Type="http://schemas.openxmlformats.org/officeDocument/2006/relationships/customXml" Target="../ink/ink2530.xml"/><Relationship Id="rId47" Type="http://schemas.openxmlformats.org/officeDocument/2006/relationships/image" Target="../media/image2279.png"/><Relationship Id="rId68" Type="http://schemas.openxmlformats.org/officeDocument/2006/relationships/customXml" Target="../ink/ink2324.xml"/><Relationship Id="rId89" Type="http://schemas.openxmlformats.org/officeDocument/2006/relationships/image" Target="../media/image2300.png"/><Relationship Id="rId112" Type="http://schemas.openxmlformats.org/officeDocument/2006/relationships/customXml" Target="../ink/ink2346.xml"/><Relationship Id="rId133" Type="http://schemas.openxmlformats.org/officeDocument/2006/relationships/image" Target="../media/image2322.png"/><Relationship Id="rId154" Type="http://schemas.openxmlformats.org/officeDocument/2006/relationships/customXml" Target="../ink/ink2367.xml"/><Relationship Id="rId175" Type="http://schemas.openxmlformats.org/officeDocument/2006/relationships/image" Target="../media/image2343.png"/><Relationship Id="rId340" Type="http://schemas.openxmlformats.org/officeDocument/2006/relationships/customXml" Target="../ink/ink2460.xml"/><Relationship Id="rId361" Type="http://schemas.openxmlformats.org/officeDocument/2006/relationships/image" Target="../media/image2436.png"/><Relationship Id="rId196" Type="http://schemas.openxmlformats.org/officeDocument/2006/relationships/customXml" Target="../ink/ink2388.xml"/><Relationship Id="rId200" Type="http://schemas.openxmlformats.org/officeDocument/2006/relationships/customXml" Target="../ink/ink2390.xml"/><Relationship Id="rId382" Type="http://schemas.openxmlformats.org/officeDocument/2006/relationships/customXml" Target="../ink/ink2481.xml"/><Relationship Id="rId417" Type="http://schemas.openxmlformats.org/officeDocument/2006/relationships/image" Target="../media/image2464.png"/><Relationship Id="rId438" Type="http://schemas.openxmlformats.org/officeDocument/2006/relationships/customXml" Target="../ink/ink2509.xml"/><Relationship Id="rId459" Type="http://schemas.openxmlformats.org/officeDocument/2006/relationships/image" Target="../media/image2485.png"/><Relationship Id="rId16" Type="http://schemas.openxmlformats.org/officeDocument/2006/relationships/customXml" Target="../ink/ink2298.xml"/><Relationship Id="rId221" Type="http://schemas.openxmlformats.org/officeDocument/2006/relationships/image" Target="../media/image2366.png"/><Relationship Id="rId242" Type="http://schemas.openxmlformats.org/officeDocument/2006/relationships/customXml" Target="../ink/ink2411.xml"/><Relationship Id="rId263" Type="http://schemas.openxmlformats.org/officeDocument/2006/relationships/image" Target="../media/image2387.png"/><Relationship Id="rId284" Type="http://schemas.openxmlformats.org/officeDocument/2006/relationships/customXml" Target="../ink/ink2432.xml"/><Relationship Id="rId319" Type="http://schemas.openxmlformats.org/officeDocument/2006/relationships/image" Target="../media/image2415.png"/><Relationship Id="rId470" Type="http://schemas.openxmlformats.org/officeDocument/2006/relationships/customXml" Target="../ink/ink2525.xml"/><Relationship Id="rId491" Type="http://schemas.openxmlformats.org/officeDocument/2006/relationships/image" Target="../media/image2501.png"/><Relationship Id="rId37" Type="http://schemas.openxmlformats.org/officeDocument/2006/relationships/image" Target="../media/image2274.png"/><Relationship Id="rId58" Type="http://schemas.openxmlformats.org/officeDocument/2006/relationships/customXml" Target="../ink/ink2319.xml"/><Relationship Id="rId79" Type="http://schemas.openxmlformats.org/officeDocument/2006/relationships/image" Target="../media/image2295.png"/><Relationship Id="rId102" Type="http://schemas.openxmlformats.org/officeDocument/2006/relationships/customXml" Target="../ink/ink2341.xml"/><Relationship Id="rId123" Type="http://schemas.openxmlformats.org/officeDocument/2006/relationships/image" Target="../media/image2317.png"/><Relationship Id="rId144" Type="http://schemas.openxmlformats.org/officeDocument/2006/relationships/customXml" Target="../ink/ink2362.xml"/><Relationship Id="rId330" Type="http://schemas.openxmlformats.org/officeDocument/2006/relationships/customXml" Target="../ink/ink2455.xml"/><Relationship Id="rId90" Type="http://schemas.openxmlformats.org/officeDocument/2006/relationships/customXml" Target="../ink/ink2335.xml"/><Relationship Id="rId165" Type="http://schemas.openxmlformats.org/officeDocument/2006/relationships/image" Target="../media/image2338.png"/><Relationship Id="rId186" Type="http://schemas.openxmlformats.org/officeDocument/2006/relationships/customXml" Target="../ink/ink2383.xml"/><Relationship Id="rId351" Type="http://schemas.openxmlformats.org/officeDocument/2006/relationships/image" Target="../media/image2431.png"/><Relationship Id="rId372" Type="http://schemas.openxmlformats.org/officeDocument/2006/relationships/customXml" Target="../ink/ink2476.xml"/><Relationship Id="rId393" Type="http://schemas.openxmlformats.org/officeDocument/2006/relationships/image" Target="../media/image2452.png"/><Relationship Id="rId407" Type="http://schemas.openxmlformats.org/officeDocument/2006/relationships/image" Target="../media/image2459.png"/><Relationship Id="rId428" Type="http://schemas.openxmlformats.org/officeDocument/2006/relationships/customXml" Target="../ink/ink2504.xml"/><Relationship Id="rId449" Type="http://schemas.openxmlformats.org/officeDocument/2006/relationships/image" Target="../media/image2480.png"/><Relationship Id="rId211" Type="http://schemas.openxmlformats.org/officeDocument/2006/relationships/image" Target="../media/image2361.png"/><Relationship Id="rId232" Type="http://schemas.openxmlformats.org/officeDocument/2006/relationships/customXml" Target="../ink/ink2406.xml"/><Relationship Id="rId253" Type="http://schemas.openxmlformats.org/officeDocument/2006/relationships/image" Target="../media/image2382.png"/><Relationship Id="rId274" Type="http://schemas.openxmlformats.org/officeDocument/2006/relationships/customXml" Target="../ink/ink2427.xml"/><Relationship Id="rId295" Type="http://schemas.openxmlformats.org/officeDocument/2006/relationships/image" Target="../media/image2403.png"/><Relationship Id="rId309" Type="http://schemas.openxmlformats.org/officeDocument/2006/relationships/image" Target="../media/image2410.png"/><Relationship Id="rId460" Type="http://schemas.openxmlformats.org/officeDocument/2006/relationships/customXml" Target="../ink/ink2520.xml"/><Relationship Id="rId481" Type="http://schemas.openxmlformats.org/officeDocument/2006/relationships/image" Target="../media/image2496.png"/><Relationship Id="rId27" Type="http://schemas.openxmlformats.org/officeDocument/2006/relationships/image" Target="../media/image2269.png"/><Relationship Id="rId48" Type="http://schemas.openxmlformats.org/officeDocument/2006/relationships/customXml" Target="../ink/ink2314.xml"/><Relationship Id="rId69" Type="http://schemas.openxmlformats.org/officeDocument/2006/relationships/image" Target="../media/image2290.png"/><Relationship Id="rId113" Type="http://schemas.openxmlformats.org/officeDocument/2006/relationships/image" Target="../media/image2312.png"/><Relationship Id="rId134" Type="http://schemas.openxmlformats.org/officeDocument/2006/relationships/customXml" Target="../ink/ink2357.xml"/><Relationship Id="rId320" Type="http://schemas.openxmlformats.org/officeDocument/2006/relationships/customXml" Target="../ink/ink2450.xml"/><Relationship Id="rId80" Type="http://schemas.openxmlformats.org/officeDocument/2006/relationships/customXml" Target="../ink/ink2330.xml"/><Relationship Id="rId155" Type="http://schemas.openxmlformats.org/officeDocument/2006/relationships/image" Target="../media/image2333.png"/><Relationship Id="rId176" Type="http://schemas.openxmlformats.org/officeDocument/2006/relationships/customXml" Target="../ink/ink2378.xml"/><Relationship Id="rId197" Type="http://schemas.openxmlformats.org/officeDocument/2006/relationships/image" Target="../media/image2354.png"/><Relationship Id="rId341" Type="http://schemas.openxmlformats.org/officeDocument/2006/relationships/image" Target="../media/image2426.png"/><Relationship Id="rId362" Type="http://schemas.openxmlformats.org/officeDocument/2006/relationships/customXml" Target="../ink/ink2471.xml"/><Relationship Id="rId383" Type="http://schemas.openxmlformats.org/officeDocument/2006/relationships/image" Target="../media/image2447.png"/><Relationship Id="rId418" Type="http://schemas.openxmlformats.org/officeDocument/2006/relationships/customXml" Target="../ink/ink2499.xml"/><Relationship Id="rId439" Type="http://schemas.openxmlformats.org/officeDocument/2006/relationships/image" Target="../media/image2475.png"/><Relationship Id="rId201" Type="http://schemas.openxmlformats.org/officeDocument/2006/relationships/image" Target="../media/image2356.png"/><Relationship Id="rId222" Type="http://schemas.openxmlformats.org/officeDocument/2006/relationships/customXml" Target="../ink/ink2401.xml"/><Relationship Id="rId243" Type="http://schemas.openxmlformats.org/officeDocument/2006/relationships/image" Target="../media/image2377.png"/><Relationship Id="rId264" Type="http://schemas.openxmlformats.org/officeDocument/2006/relationships/customXml" Target="../ink/ink2422.xml"/><Relationship Id="rId285" Type="http://schemas.openxmlformats.org/officeDocument/2006/relationships/image" Target="../media/image2398.png"/><Relationship Id="rId450" Type="http://schemas.openxmlformats.org/officeDocument/2006/relationships/customXml" Target="../ink/ink2515.xml"/><Relationship Id="rId471" Type="http://schemas.openxmlformats.org/officeDocument/2006/relationships/image" Target="../media/image2491.png"/><Relationship Id="rId17" Type="http://schemas.openxmlformats.org/officeDocument/2006/relationships/image" Target="../media/image2264.png"/><Relationship Id="rId38" Type="http://schemas.openxmlformats.org/officeDocument/2006/relationships/customXml" Target="../ink/ink2309.xml"/><Relationship Id="rId59" Type="http://schemas.openxmlformats.org/officeDocument/2006/relationships/image" Target="../media/image2285.png"/><Relationship Id="rId103" Type="http://schemas.openxmlformats.org/officeDocument/2006/relationships/image" Target="../media/image2307.png"/><Relationship Id="rId124" Type="http://schemas.openxmlformats.org/officeDocument/2006/relationships/customXml" Target="../ink/ink2352.xml"/><Relationship Id="rId310" Type="http://schemas.openxmlformats.org/officeDocument/2006/relationships/customXml" Target="../ink/ink2445.xml"/><Relationship Id="rId70" Type="http://schemas.openxmlformats.org/officeDocument/2006/relationships/customXml" Target="../ink/ink2325.xml"/><Relationship Id="rId91" Type="http://schemas.openxmlformats.org/officeDocument/2006/relationships/image" Target="../media/image2301.png"/><Relationship Id="rId145" Type="http://schemas.openxmlformats.org/officeDocument/2006/relationships/image" Target="../media/image2328.png"/><Relationship Id="rId166" Type="http://schemas.openxmlformats.org/officeDocument/2006/relationships/customXml" Target="../ink/ink2373.xml"/><Relationship Id="rId187" Type="http://schemas.openxmlformats.org/officeDocument/2006/relationships/image" Target="../media/image2349.png"/><Relationship Id="rId331" Type="http://schemas.openxmlformats.org/officeDocument/2006/relationships/image" Target="../media/image2421.png"/><Relationship Id="rId352" Type="http://schemas.openxmlformats.org/officeDocument/2006/relationships/customXml" Target="../ink/ink2466.xml"/><Relationship Id="rId373" Type="http://schemas.openxmlformats.org/officeDocument/2006/relationships/image" Target="../media/image2442.png"/><Relationship Id="rId394" Type="http://schemas.openxmlformats.org/officeDocument/2006/relationships/customXml" Target="../ink/ink2487.xml"/><Relationship Id="rId408" Type="http://schemas.openxmlformats.org/officeDocument/2006/relationships/customXml" Target="../ink/ink2494.xml"/><Relationship Id="rId429" Type="http://schemas.openxmlformats.org/officeDocument/2006/relationships/image" Target="../media/image247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96.xml"/><Relationship Id="rId233" Type="http://schemas.openxmlformats.org/officeDocument/2006/relationships/image" Target="../media/image2372.png"/><Relationship Id="rId254" Type="http://schemas.openxmlformats.org/officeDocument/2006/relationships/customXml" Target="../ink/ink2417.xml"/><Relationship Id="rId440" Type="http://schemas.openxmlformats.org/officeDocument/2006/relationships/customXml" Target="../ink/ink2510.xml"/><Relationship Id="rId28" Type="http://schemas.openxmlformats.org/officeDocument/2006/relationships/customXml" Target="../ink/ink2304.xml"/><Relationship Id="rId49" Type="http://schemas.openxmlformats.org/officeDocument/2006/relationships/image" Target="../media/image2280.png"/><Relationship Id="rId114" Type="http://schemas.openxmlformats.org/officeDocument/2006/relationships/customXml" Target="../ink/ink2347.xml"/><Relationship Id="rId275" Type="http://schemas.openxmlformats.org/officeDocument/2006/relationships/image" Target="../media/image2393.png"/><Relationship Id="rId296" Type="http://schemas.openxmlformats.org/officeDocument/2006/relationships/customXml" Target="../ink/ink2438.xml"/><Relationship Id="rId300" Type="http://schemas.openxmlformats.org/officeDocument/2006/relationships/customXml" Target="../ink/ink2440.xml"/><Relationship Id="rId461" Type="http://schemas.openxmlformats.org/officeDocument/2006/relationships/image" Target="../media/image2486.png"/><Relationship Id="rId482" Type="http://schemas.openxmlformats.org/officeDocument/2006/relationships/customXml" Target="../ink/ink2531.xml"/><Relationship Id="rId60" Type="http://schemas.openxmlformats.org/officeDocument/2006/relationships/customXml" Target="../ink/ink2320.xml"/><Relationship Id="rId81" Type="http://schemas.openxmlformats.org/officeDocument/2006/relationships/image" Target="../media/image2296.png"/><Relationship Id="rId135" Type="http://schemas.openxmlformats.org/officeDocument/2006/relationships/image" Target="../media/image2323.png"/><Relationship Id="rId156" Type="http://schemas.openxmlformats.org/officeDocument/2006/relationships/customXml" Target="../ink/ink2368.xml"/><Relationship Id="rId177" Type="http://schemas.openxmlformats.org/officeDocument/2006/relationships/image" Target="../media/image2344.png"/><Relationship Id="rId198" Type="http://schemas.openxmlformats.org/officeDocument/2006/relationships/customXml" Target="../ink/ink2389.xml"/><Relationship Id="rId321" Type="http://schemas.openxmlformats.org/officeDocument/2006/relationships/image" Target="../media/image2416.png"/><Relationship Id="rId342" Type="http://schemas.openxmlformats.org/officeDocument/2006/relationships/customXml" Target="../ink/ink2461.xml"/><Relationship Id="rId363" Type="http://schemas.openxmlformats.org/officeDocument/2006/relationships/image" Target="../media/image2437.png"/><Relationship Id="rId384" Type="http://schemas.openxmlformats.org/officeDocument/2006/relationships/customXml" Target="../ink/ink2482.xml"/><Relationship Id="rId419" Type="http://schemas.openxmlformats.org/officeDocument/2006/relationships/image" Target="../media/image2465.png"/><Relationship Id="rId202" Type="http://schemas.openxmlformats.org/officeDocument/2006/relationships/customXml" Target="../ink/ink2391.xml"/><Relationship Id="rId223" Type="http://schemas.openxmlformats.org/officeDocument/2006/relationships/image" Target="../media/image2367.png"/><Relationship Id="rId244" Type="http://schemas.openxmlformats.org/officeDocument/2006/relationships/customXml" Target="../ink/ink2412.xml"/><Relationship Id="rId430" Type="http://schemas.openxmlformats.org/officeDocument/2006/relationships/customXml" Target="../ink/ink2505.xml"/><Relationship Id="rId18" Type="http://schemas.openxmlformats.org/officeDocument/2006/relationships/customXml" Target="../ink/ink2299.xml"/><Relationship Id="rId39" Type="http://schemas.openxmlformats.org/officeDocument/2006/relationships/image" Target="../media/image2275.png"/><Relationship Id="rId265" Type="http://schemas.openxmlformats.org/officeDocument/2006/relationships/image" Target="../media/image2388.png"/><Relationship Id="rId286" Type="http://schemas.openxmlformats.org/officeDocument/2006/relationships/customXml" Target="../ink/ink2433.xml"/><Relationship Id="rId451" Type="http://schemas.openxmlformats.org/officeDocument/2006/relationships/image" Target="../media/image2481.png"/><Relationship Id="rId472" Type="http://schemas.openxmlformats.org/officeDocument/2006/relationships/customXml" Target="../ink/ink2526.xml"/><Relationship Id="rId50" Type="http://schemas.openxmlformats.org/officeDocument/2006/relationships/customXml" Target="../ink/ink2315.xml"/><Relationship Id="rId104" Type="http://schemas.openxmlformats.org/officeDocument/2006/relationships/customXml" Target="../ink/ink2342.xml"/><Relationship Id="rId125" Type="http://schemas.openxmlformats.org/officeDocument/2006/relationships/image" Target="../media/image2318.png"/><Relationship Id="rId146" Type="http://schemas.openxmlformats.org/officeDocument/2006/relationships/customXml" Target="../ink/ink2363.xml"/><Relationship Id="rId167" Type="http://schemas.openxmlformats.org/officeDocument/2006/relationships/image" Target="../media/image2339.png"/><Relationship Id="rId188" Type="http://schemas.openxmlformats.org/officeDocument/2006/relationships/customXml" Target="../ink/ink2384.xml"/><Relationship Id="rId311" Type="http://schemas.openxmlformats.org/officeDocument/2006/relationships/image" Target="../media/image2411.png"/><Relationship Id="rId332" Type="http://schemas.openxmlformats.org/officeDocument/2006/relationships/customXml" Target="../ink/ink2456.xml"/><Relationship Id="rId353" Type="http://schemas.openxmlformats.org/officeDocument/2006/relationships/image" Target="../media/image2432.png"/><Relationship Id="rId374" Type="http://schemas.openxmlformats.org/officeDocument/2006/relationships/customXml" Target="../ink/ink2477.xml"/><Relationship Id="rId395" Type="http://schemas.openxmlformats.org/officeDocument/2006/relationships/image" Target="../media/image2453.png"/><Relationship Id="rId409" Type="http://schemas.openxmlformats.org/officeDocument/2006/relationships/image" Target="../media/image2460.png"/><Relationship Id="rId71" Type="http://schemas.openxmlformats.org/officeDocument/2006/relationships/image" Target="../media/image2291.png"/><Relationship Id="rId92" Type="http://schemas.openxmlformats.org/officeDocument/2006/relationships/customXml" Target="../ink/ink2336.xml"/><Relationship Id="rId213" Type="http://schemas.openxmlformats.org/officeDocument/2006/relationships/image" Target="../media/image2362.png"/><Relationship Id="rId234" Type="http://schemas.openxmlformats.org/officeDocument/2006/relationships/customXml" Target="../ink/ink2407.xml"/><Relationship Id="rId420" Type="http://schemas.openxmlformats.org/officeDocument/2006/relationships/customXml" Target="../ink/ink2500.xml"/><Relationship Id="rId2" Type="http://schemas.openxmlformats.org/officeDocument/2006/relationships/customXml" Target="../ink/ink2291.xml"/><Relationship Id="rId29" Type="http://schemas.openxmlformats.org/officeDocument/2006/relationships/image" Target="../media/image2270.png"/><Relationship Id="rId255" Type="http://schemas.openxmlformats.org/officeDocument/2006/relationships/image" Target="../media/image2383.png"/><Relationship Id="rId276" Type="http://schemas.openxmlformats.org/officeDocument/2006/relationships/customXml" Target="../ink/ink2428.xml"/><Relationship Id="rId297" Type="http://schemas.openxmlformats.org/officeDocument/2006/relationships/image" Target="../media/image2404.png"/><Relationship Id="rId441" Type="http://schemas.openxmlformats.org/officeDocument/2006/relationships/image" Target="../media/image2476.png"/><Relationship Id="rId462" Type="http://schemas.openxmlformats.org/officeDocument/2006/relationships/customXml" Target="../ink/ink2521.xml"/><Relationship Id="rId483" Type="http://schemas.openxmlformats.org/officeDocument/2006/relationships/image" Target="../media/image2497.png"/><Relationship Id="rId40" Type="http://schemas.openxmlformats.org/officeDocument/2006/relationships/customXml" Target="../ink/ink2310.xml"/><Relationship Id="rId115" Type="http://schemas.openxmlformats.org/officeDocument/2006/relationships/image" Target="../media/image2313.png"/><Relationship Id="rId136" Type="http://schemas.openxmlformats.org/officeDocument/2006/relationships/customXml" Target="../ink/ink2358.xml"/><Relationship Id="rId157" Type="http://schemas.openxmlformats.org/officeDocument/2006/relationships/image" Target="../media/image2334.png"/><Relationship Id="rId178" Type="http://schemas.openxmlformats.org/officeDocument/2006/relationships/customXml" Target="../ink/ink2379.xml"/><Relationship Id="rId301" Type="http://schemas.openxmlformats.org/officeDocument/2006/relationships/image" Target="../media/image2406.png"/><Relationship Id="rId322" Type="http://schemas.openxmlformats.org/officeDocument/2006/relationships/customXml" Target="../ink/ink2451.xml"/><Relationship Id="rId343" Type="http://schemas.openxmlformats.org/officeDocument/2006/relationships/image" Target="../media/image2427.png"/><Relationship Id="rId364" Type="http://schemas.openxmlformats.org/officeDocument/2006/relationships/customXml" Target="../ink/ink2472.xml"/><Relationship Id="rId61" Type="http://schemas.openxmlformats.org/officeDocument/2006/relationships/image" Target="../media/image2286.png"/><Relationship Id="rId82" Type="http://schemas.openxmlformats.org/officeDocument/2006/relationships/customXml" Target="../ink/ink2331.xml"/><Relationship Id="rId199" Type="http://schemas.openxmlformats.org/officeDocument/2006/relationships/image" Target="../media/image2355.png"/><Relationship Id="rId203" Type="http://schemas.openxmlformats.org/officeDocument/2006/relationships/image" Target="../media/image2357.png"/><Relationship Id="rId385" Type="http://schemas.openxmlformats.org/officeDocument/2006/relationships/image" Target="../media/image2448.png"/><Relationship Id="rId19" Type="http://schemas.openxmlformats.org/officeDocument/2006/relationships/image" Target="../media/image2265.png"/><Relationship Id="rId224" Type="http://schemas.openxmlformats.org/officeDocument/2006/relationships/customXml" Target="../ink/ink2402.xml"/><Relationship Id="rId245" Type="http://schemas.openxmlformats.org/officeDocument/2006/relationships/image" Target="../media/image2378.png"/><Relationship Id="rId266" Type="http://schemas.openxmlformats.org/officeDocument/2006/relationships/customXml" Target="../ink/ink2423.xml"/><Relationship Id="rId287" Type="http://schemas.openxmlformats.org/officeDocument/2006/relationships/image" Target="../media/image2399.png"/><Relationship Id="rId410" Type="http://schemas.openxmlformats.org/officeDocument/2006/relationships/customXml" Target="../ink/ink2495.xml"/><Relationship Id="rId431" Type="http://schemas.openxmlformats.org/officeDocument/2006/relationships/image" Target="../media/image2471.png"/><Relationship Id="rId452" Type="http://schemas.openxmlformats.org/officeDocument/2006/relationships/customXml" Target="../ink/ink2516.xml"/><Relationship Id="rId473" Type="http://schemas.openxmlformats.org/officeDocument/2006/relationships/image" Target="../media/image2492.png"/><Relationship Id="rId30" Type="http://schemas.openxmlformats.org/officeDocument/2006/relationships/customXml" Target="../ink/ink2305.xml"/><Relationship Id="rId105" Type="http://schemas.openxmlformats.org/officeDocument/2006/relationships/image" Target="../media/image2308.png"/><Relationship Id="rId126" Type="http://schemas.openxmlformats.org/officeDocument/2006/relationships/customXml" Target="../ink/ink2353.xml"/><Relationship Id="rId147" Type="http://schemas.openxmlformats.org/officeDocument/2006/relationships/image" Target="../media/image2329.png"/><Relationship Id="rId168" Type="http://schemas.openxmlformats.org/officeDocument/2006/relationships/customXml" Target="../ink/ink2374.xml"/><Relationship Id="rId312" Type="http://schemas.openxmlformats.org/officeDocument/2006/relationships/customXml" Target="../ink/ink2446.xml"/><Relationship Id="rId333" Type="http://schemas.openxmlformats.org/officeDocument/2006/relationships/image" Target="../media/image2422.png"/><Relationship Id="rId354" Type="http://schemas.openxmlformats.org/officeDocument/2006/relationships/customXml" Target="../ink/ink2467.xml"/><Relationship Id="rId51" Type="http://schemas.openxmlformats.org/officeDocument/2006/relationships/image" Target="../media/image2281.png"/><Relationship Id="rId72" Type="http://schemas.openxmlformats.org/officeDocument/2006/relationships/customXml" Target="../ink/ink2326.xml"/><Relationship Id="rId93" Type="http://schemas.openxmlformats.org/officeDocument/2006/relationships/image" Target="../media/image2302.png"/><Relationship Id="rId189" Type="http://schemas.openxmlformats.org/officeDocument/2006/relationships/image" Target="../media/image2350.png"/><Relationship Id="rId375" Type="http://schemas.openxmlformats.org/officeDocument/2006/relationships/image" Target="../media/image2443.png"/><Relationship Id="rId396" Type="http://schemas.openxmlformats.org/officeDocument/2006/relationships/customXml" Target="../ink/ink2488.xml"/><Relationship Id="rId3" Type="http://schemas.openxmlformats.org/officeDocument/2006/relationships/image" Target="../media/image2257.png"/><Relationship Id="rId214" Type="http://schemas.openxmlformats.org/officeDocument/2006/relationships/customXml" Target="../ink/ink2397.xml"/><Relationship Id="rId235" Type="http://schemas.openxmlformats.org/officeDocument/2006/relationships/image" Target="../media/image2373.png"/><Relationship Id="rId256" Type="http://schemas.openxmlformats.org/officeDocument/2006/relationships/customXml" Target="../ink/ink2418.xml"/><Relationship Id="rId277" Type="http://schemas.openxmlformats.org/officeDocument/2006/relationships/image" Target="../media/image2394.png"/><Relationship Id="rId298" Type="http://schemas.openxmlformats.org/officeDocument/2006/relationships/customXml" Target="../ink/ink2439.xml"/><Relationship Id="rId400" Type="http://schemas.openxmlformats.org/officeDocument/2006/relationships/customXml" Target="../ink/ink2490.xml"/><Relationship Id="rId421" Type="http://schemas.openxmlformats.org/officeDocument/2006/relationships/image" Target="../media/image2466.png"/><Relationship Id="rId442" Type="http://schemas.openxmlformats.org/officeDocument/2006/relationships/customXml" Target="../ink/ink2511.xml"/><Relationship Id="rId463" Type="http://schemas.openxmlformats.org/officeDocument/2006/relationships/image" Target="../media/image2487.png"/><Relationship Id="rId484" Type="http://schemas.openxmlformats.org/officeDocument/2006/relationships/customXml" Target="../ink/ink2532.xml"/><Relationship Id="rId116" Type="http://schemas.openxmlformats.org/officeDocument/2006/relationships/customXml" Target="../ink/ink2348.xml"/><Relationship Id="rId137" Type="http://schemas.openxmlformats.org/officeDocument/2006/relationships/image" Target="../media/image2324.png"/><Relationship Id="rId158" Type="http://schemas.openxmlformats.org/officeDocument/2006/relationships/customXml" Target="../ink/ink2369.xml"/><Relationship Id="rId302" Type="http://schemas.openxmlformats.org/officeDocument/2006/relationships/customXml" Target="../ink/ink2441.xml"/><Relationship Id="rId323" Type="http://schemas.openxmlformats.org/officeDocument/2006/relationships/image" Target="../media/image2417.png"/><Relationship Id="rId344" Type="http://schemas.openxmlformats.org/officeDocument/2006/relationships/customXml" Target="../ink/ink2462.xml"/><Relationship Id="rId20" Type="http://schemas.openxmlformats.org/officeDocument/2006/relationships/customXml" Target="../ink/ink2300.xml"/><Relationship Id="rId41" Type="http://schemas.openxmlformats.org/officeDocument/2006/relationships/image" Target="../media/image2276.png"/><Relationship Id="rId62" Type="http://schemas.openxmlformats.org/officeDocument/2006/relationships/customXml" Target="../ink/ink2321.xml"/><Relationship Id="rId83" Type="http://schemas.openxmlformats.org/officeDocument/2006/relationships/image" Target="../media/image2297.png"/><Relationship Id="rId179" Type="http://schemas.openxmlformats.org/officeDocument/2006/relationships/image" Target="../media/image2345.png"/><Relationship Id="rId365" Type="http://schemas.openxmlformats.org/officeDocument/2006/relationships/image" Target="../media/image2438.png"/><Relationship Id="rId386" Type="http://schemas.openxmlformats.org/officeDocument/2006/relationships/customXml" Target="../ink/ink2483.xml"/><Relationship Id="rId190" Type="http://schemas.openxmlformats.org/officeDocument/2006/relationships/customXml" Target="../ink/ink2385.xml"/><Relationship Id="rId204" Type="http://schemas.openxmlformats.org/officeDocument/2006/relationships/customXml" Target="../ink/ink2392.xml"/><Relationship Id="rId225" Type="http://schemas.openxmlformats.org/officeDocument/2006/relationships/image" Target="../media/image2368.png"/><Relationship Id="rId246" Type="http://schemas.openxmlformats.org/officeDocument/2006/relationships/customXml" Target="../ink/ink2413.xml"/><Relationship Id="rId267" Type="http://schemas.openxmlformats.org/officeDocument/2006/relationships/image" Target="../media/image2389.png"/><Relationship Id="rId288" Type="http://schemas.openxmlformats.org/officeDocument/2006/relationships/customXml" Target="../ink/ink2434.xml"/><Relationship Id="rId411" Type="http://schemas.openxmlformats.org/officeDocument/2006/relationships/image" Target="../media/image2461.png"/><Relationship Id="rId432" Type="http://schemas.openxmlformats.org/officeDocument/2006/relationships/customXml" Target="../ink/ink2506.xml"/><Relationship Id="rId453" Type="http://schemas.openxmlformats.org/officeDocument/2006/relationships/image" Target="../media/image2482.png"/><Relationship Id="rId474" Type="http://schemas.openxmlformats.org/officeDocument/2006/relationships/customXml" Target="../ink/ink2527.xml"/><Relationship Id="rId106" Type="http://schemas.openxmlformats.org/officeDocument/2006/relationships/customXml" Target="../ink/ink2343.xml"/><Relationship Id="rId127" Type="http://schemas.openxmlformats.org/officeDocument/2006/relationships/image" Target="../media/image2319.png"/><Relationship Id="rId313" Type="http://schemas.openxmlformats.org/officeDocument/2006/relationships/image" Target="../media/image2412.png"/><Relationship Id="rId10" Type="http://schemas.openxmlformats.org/officeDocument/2006/relationships/customXml" Target="../ink/ink2295.xml"/><Relationship Id="rId31" Type="http://schemas.openxmlformats.org/officeDocument/2006/relationships/image" Target="../media/image2271.png"/><Relationship Id="rId52" Type="http://schemas.openxmlformats.org/officeDocument/2006/relationships/customXml" Target="../ink/ink2316.xml"/><Relationship Id="rId73" Type="http://schemas.openxmlformats.org/officeDocument/2006/relationships/image" Target="../media/image2292.png"/><Relationship Id="rId94" Type="http://schemas.openxmlformats.org/officeDocument/2006/relationships/customXml" Target="../ink/ink2337.xml"/><Relationship Id="rId148" Type="http://schemas.openxmlformats.org/officeDocument/2006/relationships/customXml" Target="../ink/ink2364.xml"/><Relationship Id="rId169" Type="http://schemas.openxmlformats.org/officeDocument/2006/relationships/image" Target="../media/image2340.png"/><Relationship Id="rId334" Type="http://schemas.openxmlformats.org/officeDocument/2006/relationships/customXml" Target="../ink/ink2457.xml"/><Relationship Id="rId355" Type="http://schemas.openxmlformats.org/officeDocument/2006/relationships/image" Target="../media/image2433.png"/><Relationship Id="rId376" Type="http://schemas.openxmlformats.org/officeDocument/2006/relationships/customXml" Target="../ink/ink2478.xml"/><Relationship Id="rId397" Type="http://schemas.openxmlformats.org/officeDocument/2006/relationships/image" Target="../media/image2454.png"/><Relationship Id="rId4" Type="http://schemas.openxmlformats.org/officeDocument/2006/relationships/customXml" Target="../ink/ink2292.xml"/><Relationship Id="rId180" Type="http://schemas.openxmlformats.org/officeDocument/2006/relationships/customXml" Target="../ink/ink2380.xml"/><Relationship Id="rId215" Type="http://schemas.openxmlformats.org/officeDocument/2006/relationships/image" Target="../media/image2363.png"/><Relationship Id="rId236" Type="http://schemas.openxmlformats.org/officeDocument/2006/relationships/customXml" Target="../ink/ink2408.xml"/><Relationship Id="rId257" Type="http://schemas.openxmlformats.org/officeDocument/2006/relationships/image" Target="../media/image2384.png"/><Relationship Id="rId278" Type="http://schemas.openxmlformats.org/officeDocument/2006/relationships/customXml" Target="../ink/ink2429.xml"/><Relationship Id="rId401" Type="http://schemas.openxmlformats.org/officeDocument/2006/relationships/image" Target="../media/image2456.png"/><Relationship Id="rId422" Type="http://schemas.openxmlformats.org/officeDocument/2006/relationships/customXml" Target="../ink/ink2501.xml"/><Relationship Id="rId443" Type="http://schemas.openxmlformats.org/officeDocument/2006/relationships/image" Target="../media/image2477.png"/><Relationship Id="rId464" Type="http://schemas.openxmlformats.org/officeDocument/2006/relationships/customXml" Target="../ink/ink2522.xml"/><Relationship Id="rId303" Type="http://schemas.openxmlformats.org/officeDocument/2006/relationships/image" Target="../media/image2407.png"/><Relationship Id="rId485" Type="http://schemas.openxmlformats.org/officeDocument/2006/relationships/image" Target="../media/image2498.png"/><Relationship Id="rId42" Type="http://schemas.openxmlformats.org/officeDocument/2006/relationships/customXml" Target="../ink/ink2311.xml"/><Relationship Id="rId84" Type="http://schemas.openxmlformats.org/officeDocument/2006/relationships/customXml" Target="../ink/ink2332.xml"/><Relationship Id="rId138" Type="http://schemas.openxmlformats.org/officeDocument/2006/relationships/customXml" Target="../ink/ink2359.xml"/><Relationship Id="rId345" Type="http://schemas.openxmlformats.org/officeDocument/2006/relationships/image" Target="../media/image2428.png"/><Relationship Id="rId387" Type="http://schemas.openxmlformats.org/officeDocument/2006/relationships/image" Target="../media/image2449.png"/><Relationship Id="rId191" Type="http://schemas.openxmlformats.org/officeDocument/2006/relationships/image" Target="../media/image2351.png"/><Relationship Id="rId205" Type="http://schemas.openxmlformats.org/officeDocument/2006/relationships/image" Target="../media/image2358.png"/><Relationship Id="rId247" Type="http://schemas.openxmlformats.org/officeDocument/2006/relationships/image" Target="../media/image2379.png"/><Relationship Id="rId412" Type="http://schemas.openxmlformats.org/officeDocument/2006/relationships/customXml" Target="../ink/ink2496.xml"/><Relationship Id="rId107" Type="http://schemas.openxmlformats.org/officeDocument/2006/relationships/image" Target="../media/image2309.png"/><Relationship Id="rId289" Type="http://schemas.openxmlformats.org/officeDocument/2006/relationships/image" Target="../media/image2400.png"/><Relationship Id="rId454" Type="http://schemas.openxmlformats.org/officeDocument/2006/relationships/customXml" Target="../ink/ink2517.xml"/><Relationship Id="rId11" Type="http://schemas.openxmlformats.org/officeDocument/2006/relationships/image" Target="../media/image2261.png"/><Relationship Id="rId53" Type="http://schemas.openxmlformats.org/officeDocument/2006/relationships/image" Target="../media/image2282.png"/><Relationship Id="rId149" Type="http://schemas.openxmlformats.org/officeDocument/2006/relationships/image" Target="../media/image2330.png"/><Relationship Id="rId314" Type="http://schemas.openxmlformats.org/officeDocument/2006/relationships/customXml" Target="../ink/ink2447.xml"/><Relationship Id="rId356" Type="http://schemas.openxmlformats.org/officeDocument/2006/relationships/customXml" Target="../ink/ink2468.xml"/><Relationship Id="rId398" Type="http://schemas.openxmlformats.org/officeDocument/2006/relationships/customXml" Target="../ink/ink2489.xml"/><Relationship Id="rId95" Type="http://schemas.openxmlformats.org/officeDocument/2006/relationships/image" Target="../media/image2303.png"/><Relationship Id="rId160" Type="http://schemas.openxmlformats.org/officeDocument/2006/relationships/customXml" Target="../ink/ink2370.xml"/><Relationship Id="rId216" Type="http://schemas.openxmlformats.org/officeDocument/2006/relationships/customXml" Target="../ink/ink2398.xml"/><Relationship Id="rId423" Type="http://schemas.openxmlformats.org/officeDocument/2006/relationships/image" Target="../media/image2467.png"/><Relationship Id="rId258" Type="http://schemas.openxmlformats.org/officeDocument/2006/relationships/customXml" Target="../ink/ink2419.xml"/><Relationship Id="rId465" Type="http://schemas.openxmlformats.org/officeDocument/2006/relationships/image" Target="../media/image2488.png"/><Relationship Id="rId22" Type="http://schemas.openxmlformats.org/officeDocument/2006/relationships/customXml" Target="../ink/ink2301.xml"/><Relationship Id="rId64" Type="http://schemas.openxmlformats.org/officeDocument/2006/relationships/customXml" Target="../ink/ink2322.xml"/><Relationship Id="rId118" Type="http://schemas.openxmlformats.org/officeDocument/2006/relationships/customXml" Target="../ink/ink2349.xml"/><Relationship Id="rId325" Type="http://schemas.openxmlformats.org/officeDocument/2006/relationships/image" Target="../media/image2418.png"/><Relationship Id="rId367" Type="http://schemas.openxmlformats.org/officeDocument/2006/relationships/image" Target="../media/image2439.png"/><Relationship Id="rId171" Type="http://schemas.openxmlformats.org/officeDocument/2006/relationships/image" Target="../media/image2341.png"/><Relationship Id="rId227" Type="http://schemas.openxmlformats.org/officeDocument/2006/relationships/image" Target="../media/image2369.png"/><Relationship Id="rId269" Type="http://schemas.openxmlformats.org/officeDocument/2006/relationships/image" Target="../media/image2390.png"/><Relationship Id="rId434" Type="http://schemas.openxmlformats.org/officeDocument/2006/relationships/customXml" Target="../ink/ink2507.xml"/><Relationship Id="rId476" Type="http://schemas.openxmlformats.org/officeDocument/2006/relationships/customXml" Target="../ink/ink2528.xml"/><Relationship Id="rId33" Type="http://schemas.openxmlformats.org/officeDocument/2006/relationships/image" Target="../media/image2272.png"/><Relationship Id="rId129" Type="http://schemas.openxmlformats.org/officeDocument/2006/relationships/image" Target="../media/image2320.png"/><Relationship Id="rId280" Type="http://schemas.openxmlformats.org/officeDocument/2006/relationships/customXml" Target="../ink/ink2430.xml"/><Relationship Id="rId336" Type="http://schemas.openxmlformats.org/officeDocument/2006/relationships/customXml" Target="../ink/ink2458.xml"/><Relationship Id="rId75" Type="http://schemas.openxmlformats.org/officeDocument/2006/relationships/image" Target="../media/image2293.png"/><Relationship Id="rId140" Type="http://schemas.openxmlformats.org/officeDocument/2006/relationships/customXml" Target="../ink/ink2360.xml"/><Relationship Id="rId182" Type="http://schemas.openxmlformats.org/officeDocument/2006/relationships/customXml" Target="../ink/ink2381.xml"/><Relationship Id="rId378" Type="http://schemas.openxmlformats.org/officeDocument/2006/relationships/customXml" Target="../ink/ink2479.xml"/><Relationship Id="rId403" Type="http://schemas.openxmlformats.org/officeDocument/2006/relationships/image" Target="../media/image2457.png"/><Relationship Id="rId6" Type="http://schemas.openxmlformats.org/officeDocument/2006/relationships/customXml" Target="../ink/ink2293.xml"/><Relationship Id="rId238" Type="http://schemas.openxmlformats.org/officeDocument/2006/relationships/customXml" Target="../ink/ink2409.xml"/><Relationship Id="rId445" Type="http://schemas.openxmlformats.org/officeDocument/2006/relationships/image" Target="../media/image2478.png"/><Relationship Id="rId487" Type="http://schemas.openxmlformats.org/officeDocument/2006/relationships/image" Target="../media/image2499.png"/><Relationship Id="rId291" Type="http://schemas.openxmlformats.org/officeDocument/2006/relationships/image" Target="../media/image2401.png"/><Relationship Id="rId305" Type="http://schemas.openxmlformats.org/officeDocument/2006/relationships/image" Target="../media/image2408.png"/><Relationship Id="rId347" Type="http://schemas.openxmlformats.org/officeDocument/2006/relationships/image" Target="../media/image2429.png"/><Relationship Id="rId44" Type="http://schemas.openxmlformats.org/officeDocument/2006/relationships/customXml" Target="../ink/ink2312.xml"/><Relationship Id="rId86" Type="http://schemas.openxmlformats.org/officeDocument/2006/relationships/customXml" Target="../ink/ink2333.xml"/><Relationship Id="rId151" Type="http://schemas.openxmlformats.org/officeDocument/2006/relationships/image" Target="../media/image2331.png"/><Relationship Id="rId389" Type="http://schemas.openxmlformats.org/officeDocument/2006/relationships/image" Target="../media/image2450.png"/><Relationship Id="rId193" Type="http://schemas.openxmlformats.org/officeDocument/2006/relationships/image" Target="../media/image2352.png"/><Relationship Id="rId207" Type="http://schemas.openxmlformats.org/officeDocument/2006/relationships/image" Target="../media/image2359.png"/><Relationship Id="rId249" Type="http://schemas.openxmlformats.org/officeDocument/2006/relationships/image" Target="../media/image2380.png"/><Relationship Id="rId414" Type="http://schemas.openxmlformats.org/officeDocument/2006/relationships/customXml" Target="../ink/ink2497.xml"/><Relationship Id="rId456" Type="http://schemas.openxmlformats.org/officeDocument/2006/relationships/customXml" Target="../ink/ink2518.xml"/><Relationship Id="rId13" Type="http://schemas.openxmlformats.org/officeDocument/2006/relationships/image" Target="../media/image2262.png"/><Relationship Id="rId109" Type="http://schemas.openxmlformats.org/officeDocument/2006/relationships/image" Target="../media/image2310.png"/><Relationship Id="rId260" Type="http://schemas.openxmlformats.org/officeDocument/2006/relationships/customXml" Target="../ink/ink2420.xml"/><Relationship Id="rId316" Type="http://schemas.openxmlformats.org/officeDocument/2006/relationships/customXml" Target="../ink/ink2448.xml"/><Relationship Id="rId55" Type="http://schemas.openxmlformats.org/officeDocument/2006/relationships/image" Target="../media/image2283.png"/><Relationship Id="rId97" Type="http://schemas.openxmlformats.org/officeDocument/2006/relationships/image" Target="../media/image2304.png"/><Relationship Id="rId120" Type="http://schemas.openxmlformats.org/officeDocument/2006/relationships/customXml" Target="../ink/ink2350.xml"/><Relationship Id="rId358" Type="http://schemas.openxmlformats.org/officeDocument/2006/relationships/customXml" Target="../ink/ink246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5.png"/><Relationship Id="rId299" Type="http://schemas.openxmlformats.org/officeDocument/2006/relationships/image" Target="../media/image2596.png"/><Relationship Id="rId21" Type="http://schemas.openxmlformats.org/officeDocument/2006/relationships/image" Target="../media/image2404.png"/><Relationship Id="rId63" Type="http://schemas.openxmlformats.org/officeDocument/2006/relationships/image" Target="../media/image2425.png"/><Relationship Id="rId159" Type="http://schemas.openxmlformats.org/officeDocument/2006/relationships/image" Target="../media/image2526.png"/><Relationship Id="rId324" Type="http://schemas.openxmlformats.org/officeDocument/2006/relationships/customXml" Target="../ink/ink2697.xml"/><Relationship Id="rId366" Type="http://schemas.openxmlformats.org/officeDocument/2006/relationships/customXml" Target="../ink/ink2718.xml"/><Relationship Id="rId170" Type="http://schemas.openxmlformats.org/officeDocument/2006/relationships/customXml" Target="../ink/ink2620.xml"/><Relationship Id="rId226" Type="http://schemas.openxmlformats.org/officeDocument/2006/relationships/customXml" Target="../ink/ink2648.xml"/><Relationship Id="rId433" Type="http://schemas.openxmlformats.org/officeDocument/2006/relationships/image" Target="../media/image2663.png"/><Relationship Id="rId268" Type="http://schemas.openxmlformats.org/officeDocument/2006/relationships/customXml" Target="../ink/ink2669.xml"/><Relationship Id="rId475" Type="http://schemas.openxmlformats.org/officeDocument/2006/relationships/image" Target="../media/image2684.png"/><Relationship Id="rId32" Type="http://schemas.openxmlformats.org/officeDocument/2006/relationships/customXml" Target="../ink/ink2551.xml"/><Relationship Id="rId74" Type="http://schemas.openxmlformats.org/officeDocument/2006/relationships/customXml" Target="../ink/ink2572.xml"/><Relationship Id="rId128" Type="http://schemas.openxmlformats.org/officeDocument/2006/relationships/customXml" Target="../ink/ink2599.xml"/><Relationship Id="rId335" Type="http://schemas.openxmlformats.org/officeDocument/2006/relationships/image" Target="../media/image2614.png"/><Relationship Id="rId377" Type="http://schemas.openxmlformats.org/officeDocument/2006/relationships/image" Target="../media/image2635.png"/><Relationship Id="rId500" Type="http://schemas.openxmlformats.org/officeDocument/2006/relationships/customXml" Target="../ink/ink2785.xml"/><Relationship Id="rId5" Type="http://schemas.openxmlformats.org/officeDocument/2006/relationships/image" Target="../media/image2396.png"/><Relationship Id="rId181" Type="http://schemas.openxmlformats.org/officeDocument/2006/relationships/image" Target="../media/image2537.png"/><Relationship Id="rId237" Type="http://schemas.openxmlformats.org/officeDocument/2006/relationships/image" Target="../media/image2565.png"/><Relationship Id="rId402" Type="http://schemas.openxmlformats.org/officeDocument/2006/relationships/customXml" Target="../ink/ink2736.xml"/><Relationship Id="rId279" Type="http://schemas.openxmlformats.org/officeDocument/2006/relationships/image" Target="../media/image2586.png"/><Relationship Id="rId444" Type="http://schemas.openxmlformats.org/officeDocument/2006/relationships/customXml" Target="../ink/ink2757.xml"/><Relationship Id="rId486" Type="http://schemas.openxmlformats.org/officeDocument/2006/relationships/customXml" Target="../ink/ink2778.xml"/><Relationship Id="rId43" Type="http://schemas.openxmlformats.org/officeDocument/2006/relationships/image" Target="../media/image2415.png"/><Relationship Id="rId139" Type="http://schemas.openxmlformats.org/officeDocument/2006/relationships/image" Target="../media/image2516.png"/><Relationship Id="rId290" Type="http://schemas.openxmlformats.org/officeDocument/2006/relationships/customXml" Target="../ink/ink2680.xml"/><Relationship Id="rId304" Type="http://schemas.openxmlformats.org/officeDocument/2006/relationships/customXml" Target="../ink/ink2687.xml"/><Relationship Id="rId346" Type="http://schemas.openxmlformats.org/officeDocument/2006/relationships/customXml" Target="../ink/ink2708.xml"/><Relationship Id="rId388" Type="http://schemas.openxmlformats.org/officeDocument/2006/relationships/customXml" Target="../ink/ink2729.xml"/><Relationship Id="rId85" Type="http://schemas.openxmlformats.org/officeDocument/2006/relationships/image" Target="../media/image2436.png"/><Relationship Id="rId150" Type="http://schemas.openxmlformats.org/officeDocument/2006/relationships/customXml" Target="../ink/ink2610.xml"/><Relationship Id="rId192" Type="http://schemas.openxmlformats.org/officeDocument/2006/relationships/customXml" Target="../ink/ink2631.xml"/><Relationship Id="rId206" Type="http://schemas.openxmlformats.org/officeDocument/2006/relationships/customXml" Target="../ink/ink2638.xml"/><Relationship Id="rId413" Type="http://schemas.openxmlformats.org/officeDocument/2006/relationships/image" Target="../media/image2653.png"/><Relationship Id="rId248" Type="http://schemas.openxmlformats.org/officeDocument/2006/relationships/customXml" Target="../ink/ink2659.xml"/><Relationship Id="rId455" Type="http://schemas.openxmlformats.org/officeDocument/2006/relationships/image" Target="../media/image2674.png"/><Relationship Id="rId497" Type="http://schemas.openxmlformats.org/officeDocument/2006/relationships/image" Target="../media/image2695.png"/><Relationship Id="rId12" Type="http://schemas.openxmlformats.org/officeDocument/2006/relationships/customXml" Target="../ink/ink2541.xml"/><Relationship Id="rId108" Type="http://schemas.openxmlformats.org/officeDocument/2006/relationships/customXml" Target="../ink/ink2589.xml"/><Relationship Id="rId315" Type="http://schemas.openxmlformats.org/officeDocument/2006/relationships/image" Target="../media/image2604.png"/><Relationship Id="rId357" Type="http://schemas.openxmlformats.org/officeDocument/2006/relationships/image" Target="../media/image2625.png"/><Relationship Id="rId54" Type="http://schemas.openxmlformats.org/officeDocument/2006/relationships/customXml" Target="../ink/ink2562.xml"/><Relationship Id="rId96" Type="http://schemas.openxmlformats.org/officeDocument/2006/relationships/customXml" Target="../ink/ink2583.xml"/><Relationship Id="rId161" Type="http://schemas.openxmlformats.org/officeDocument/2006/relationships/image" Target="../media/image2527.png"/><Relationship Id="rId217" Type="http://schemas.openxmlformats.org/officeDocument/2006/relationships/image" Target="../media/image2555.png"/><Relationship Id="rId399" Type="http://schemas.openxmlformats.org/officeDocument/2006/relationships/image" Target="../media/image2646.png"/><Relationship Id="rId259" Type="http://schemas.openxmlformats.org/officeDocument/2006/relationships/image" Target="../media/image2576.png"/><Relationship Id="rId424" Type="http://schemas.openxmlformats.org/officeDocument/2006/relationships/customXml" Target="../ink/ink2747.xml"/><Relationship Id="rId466" Type="http://schemas.openxmlformats.org/officeDocument/2006/relationships/customXml" Target="../ink/ink2768.xml"/><Relationship Id="rId23" Type="http://schemas.openxmlformats.org/officeDocument/2006/relationships/image" Target="../media/image2405.png"/><Relationship Id="rId119" Type="http://schemas.openxmlformats.org/officeDocument/2006/relationships/image" Target="../media/image2506.png"/><Relationship Id="rId270" Type="http://schemas.openxmlformats.org/officeDocument/2006/relationships/customXml" Target="../ink/ink2670.xml"/><Relationship Id="rId326" Type="http://schemas.openxmlformats.org/officeDocument/2006/relationships/customXml" Target="../ink/ink2698.xml"/><Relationship Id="rId65" Type="http://schemas.openxmlformats.org/officeDocument/2006/relationships/image" Target="../media/image2426.png"/><Relationship Id="rId130" Type="http://schemas.openxmlformats.org/officeDocument/2006/relationships/customXml" Target="../ink/ink2600.xml"/><Relationship Id="rId368" Type="http://schemas.openxmlformats.org/officeDocument/2006/relationships/customXml" Target="../ink/ink2719.xml"/><Relationship Id="rId172" Type="http://schemas.openxmlformats.org/officeDocument/2006/relationships/customXml" Target="../ink/ink2621.xml"/><Relationship Id="rId228" Type="http://schemas.openxmlformats.org/officeDocument/2006/relationships/customXml" Target="../ink/ink2649.xml"/><Relationship Id="rId435" Type="http://schemas.openxmlformats.org/officeDocument/2006/relationships/image" Target="../media/image2664.png"/><Relationship Id="rId477" Type="http://schemas.openxmlformats.org/officeDocument/2006/relationships/image" Target="../media/image2685.png"/><Relationship Id="rId281" Type="http://schemas.openxmlformats.org/officeDocument/2006/relationships/image" Target="../media/image2587.png"/><Relationship Id="rId337" Type="http://schemas.openxmlformats.org/officeDocument/2006/relationships/image" Target="../media/image2615.png"/><Relationship Id="rId34" Type="http://schemas.openxmlformats.org/officeDocument/2006/relationships/customXml" Target="../ink/ink2552.xml"/><Relationship Id="rId76" Type="http://schemas.openxmlformats.org/officeDocument/2006/relationships/customXml" Target="../ink/ink2573.xml"/><Relationship Id="rId141" Type="http://schemas.openxmlformats.org/officeDocument/2006/relationships/image" Target="../media/image2517.png"/><Relationship Id="rId379" Type="http://schemas.openxmlformats.org/officeDocument/2006/relationships/image" Target="../media/image2636.png"/><Relationship Id="rId7" Type="http://schemas.openxmlformats.org/officeDocument/2006/relationships/image" Target="../media/image2397.png"/><Relationship Id="rId183" Type="http://schemas.openxmlformats.org/officeDocument/2006/relationships/image" Target="../media/image2538.png"/><Relationship Id="rId239" Type="http://schemas.openxmlformats.org/officeDocument/2006/relationships/image" Target="../media/image2566.png"/><Relationship Id="rId390" Type="http://schemas.openxmlformats.org/officeDocument/2006/relationships/customXml" Target="../ink/ink2730.xml"/><Relationship Id="rId404" Type="http://schemas.openxmlformats.org/officeDocument/2006/relationships/customXml" Target="../ink/ink2737.xml"/><Relationship Id="rId446" Type="http://schemas.openxmlformats.org/officeDocument/2006/relationships/customXml" Target="../ink/ink2758.xml"/><Relationship Id="rId250" Type="http://schemas.openxmlformats.org/officeDocument/2006/relationships/customXml" Target="../ink/ink2660.xml"/><Relationship Id="rId292" Type="http://schemas.openxmlformats.org/officeDocument/2006/relationships/customXml" Target="../ink/ink2681.xml"/><Relationship Id="rId306" Type="http://schemas.openxmlformats.org/officeDocument/2006/relationships/customXml" Target="../ink/ink2688.xml"/><Relationship Id="rId488" Type="http://schemas.openxmlformats.org/officeDocument/2006/relationships/customXml" Target="../ink/ink2779.xml"/><Relationship Id="rId24" Type="http://schemas.openxmlformats.org/officeDocument/2006/relationships/customXml" Target="../ink/ink2547.xml"/><Relationship Id="rId45" Type="http://schemas.openxmlformats.org/officeDocument/2006/relationships/image" Target="../media/image2416.png"/><Relationship Id="rId66" Type="http://schemas.openxmlformats.org/officeDocument/2006/relationships/customXml" Target="../ink/ink2568.xml"/><Relationship Id="rId87" Type="http://schemas.openxmlformats.org/officeDocument/2006/relationships/image" Target="../media/image2437.png"/><Relationship Id="rId110" Type="http://schemas.openxmlformats.org/officeDocument/2006/relationships/customXml" Target="../ink/ink2590.xml"/><Relationship Id="rId131" Type="http://schemas.openxmlformats.org/officeDocument/2006/relationships/image" Target="../media/image2512.png"/><Relationship Id="rId327" Type="http://schemas.openxmlformats.org/officeDocument/2006/relationships/image" Target="../media/image2610.png"/><Relationship Id="rId348" Type="http://schemas.openxmlformats.org/officeDocument/2006/relationships/customXml" Target="../ink/ink2709.xml"/><Relationship Id="rId369" Type="http://schemas.openxmlformats.org/officeDocument/2006/relationships/image" Target="../media/image2631.png"/><Relationship Id="rId152" Type="http://schemas.openxmlformats.org/officeDocument/2006/relationships/customXml" Target="../ink/ink2611.xml"/><Relationship Id="rId173" Type="http://schemas.openxmlformats.org/officeDocument/2006/relationships/image" Target="../media/image2533.png"/><Relationship Id="rId194" Type="http://schemas.openxmlformats.org/officeDocument/2006/relationships/customXml" Target="../ink/ink2632.xml"/><Relationship Id="rId208" Type="http://schemas.openxmlformats.org/officeDocument/2006/relationships/customXml" Target="../ink/ink2639.xml"/><Relationship Id="rId229" Type="http://schemas.openxmlformats.org/officeDocument/2006/relationships/image" Target="../media/image2561.png"/><Relationship Id="rId380" Type="http://schemas.openxmlformats.org/officeDocument/2006/relationships/customXml" Target="../ink/ink2725.xml"/><Relationship Id="rId415" Type="http://schemas.openxmlformats.org/officeDocument/2006/relationships/image" Target="../media/image2654.png"/><Relationship Id="rId436" Type="http://schemas.openxmlformats.org/officeDocument/2006/relationships/customXml" Target="../ink/ink2753.xml"/><Relationship Id="rId457" Type="http://schemas.openxmlformats.org/officeDocument/2006/relationships/image" Target="../media/image2675.png"/><Relationship Id="rId240" Type="http://schemas.openxmlformats.org/officeDocument/2006/relationships/customXml" Target="../ink/ink2655.xml"/><Relationship Id="rId261" Type="http://schemas.openxmlformats.org/officeDocument/2006/relationships/image" Target="../media/image2577.png"/><Relationship Id="rId478" Type="http://schemas.openxmlformats.org/officeDocument/2006/relationships/customXml" Target="../ink/ink2774.xml"/><Relationship Id="rId499" Type="http://schemas.openxmlformats.org/officeDocument/2006/relationships/image" Target="../media/image2696.png"/><Relationship Id="rId14" Type="http://schemas.openxmlformats.org/officeDocument/2006/relationships/customXml" Target="../ink/ink2542.xml"/><Relationship Id="rId35" Type="http://schemas.openxmlformats.org/officeDocument/2006/relationships/image" Target="../media/image2411.png"/><Relationship Id="rId56" Type="http://schemas.openxmlformats.org/officeDocument/2006/relationships/customXml" Target="../ink/ink2563.xml"/><Relationship Id="rId77" Type="http://schemas.openxmlformats.org/officeDocument/2006/relationships/image" Target="../media/image2432.png"/><Relationship Id="rId100" Type="http://schemas.openxmlformats.org/officeDocument/2006/relationships/customXml" Target="../ink/ink2585.xml"/><Relationship Id="rId282" Type="http://schemas.openxmlformats.org/officeDocument/2006/relationships/customXml" Target="../ink/ink2676.xml"/><Relationship Id="rId317" Type="http://schemas.openxmlformats.org/officeDocument/2006/relationships/image" Target="../media/image2605.png"/><Relationship Id="rId338" Type="http://schemas.openxmlformats.org/officeDocument/2006/relationships/customXml" Target="../ink/ink2704.xml"/><Relationship Id="rId359" Type="http://schemas.openxmlformats.org/officeDocument/2006/relationships/image" Target="../media/image2626.png"/><Relationship Id="rId8" Type="http://schemas.openxmlformats.org/officeDocument/2006/relationships/customXml" Target="../ink/ink2539.xml"/><Relationship Id="rId98" Type="http://schemas.openxmlformats.org/officeDocument/2006/relationships/customXml" Target="../ink/ink2584.xml"/><Relationship Id="rId121" Type="http://schemas.openxmlformats.org/officeDocument/2006/relationships/image" Target="../media/image2507.png"/><Relationship Id="rId142" Type="http://schemas.openxmlformats.org/officeDocument/2006/relationships/customXml" Target="../ink/ink2606.xml"/><Relationship Id="rId163" Type="http://schemas.openxmlformats.org/officeDocument/2006/relationships/image" Target="../media/image2528.png"/><Relationship Id="rId184" Type="http://schemas.openxmlformats.org/officeDocument/2006/relationships/customXml" Target="../ink/ink2627.xml"/><Relationship Id="rId219" Type="http://schemas.openxmlformats.org/officeDocument/2006/relationships/image" Target="../media/image2556.png"/><Relationship Id="rId370" Type="http://schemas.openxmlformats.org/officeDocument/2006/relationships/customXml" Target="../ink/ink2720.xml"/><Relationship Id="rId391" Type="http://schemas.openxmlformats.org/officeDocument/2006/relationships/image" Target="../media/image2642.png"/><Relationship Id="rId405" Type="http://schemas.openxmlformats.org/officeDocument/2006/relationships/image" Target="../media/image2649.png"/><Relationship Id="rId426" Type="http://schemas.openxmlformats.org/officeDocument/2006/relationships/customXml" Target="../ink/ink2748.xml"/><Relationship Id="rId447" Type="http://schemas.openxmlformats.org/officeDocument/2006/relationships/image" Target="../media/image2670.png"/><Relationship Id="rId230" Type="http://schemas.openxmlformats.org/officeDocument/2006/relationships/customXml" Target="../ink/ink2650.xml"/><Relationship Id="rId251" Type="http://schemas.openxmlformats.org/officeDocument/2006/relationships/image" Target="../media/image2572.png"/><Relationship Id="rId468" Type="http://schemas.openxmlformats.org/officeDocument/2006/relationships/customXml" Target="../ink/ink2769.xml"/><Relationship Id="rId489" Type="http://schemas.openxmlformats.org/officeDocument/2006/relationships/image" Target="../media/image2691.png"/><Relationship Id="rId25" Type="http://schemas.openxmlformats.org/officeDocument/2006/relationships/image" Target="../media/image2406.png"/><Relationship Id="rId46" Type="http://schemas.openxmlformats.org/officeDocument/2006/relationships/customXml" Target="../ink/ink2558.xml"/><Relationship Id="rId67" Type="http://schemas.openxmlformats.org/officeDocument/2006/relationships/image" Target="../media/image2427.png"/><Relationship Id="rId272" Type="http://schemas.openxmlformats.org/officeDocument/2006/relationships/customXml" Target="../ink/ink2671.xml"/><Relationship Id="rId293" Type="http://schemas.openxmlformats.org/officeDocument/2006/relationships/image" Target="../media/image2593.png"/><Relationship Id="rId307" Type="http://schemas.openxmlformats.org/officeDocument/2006/relationships/image" Target="../media/image2600.png"/><Relationship Id="rId328" Type="http://schemas.openxmlformats.org/officeDocument/2006/relationships/customXml" Target="../ink/ink2699.xml"/><Relationship Id="rId349" Type="http://schemas.openxmlformats.org/officeDocument/2006/relationships/image" Target="../media/image2621.png"/><Relationship Id="rId88" Type="http://schemas.openxmlformats.org/officeDocument/2006/relationships/customXml" Target="../ink/ink2579.xml"/><Relationship Id="rId111" Type="http://schemas.openxmlformats.org/officeDocument/2006/relationships/image" Target="../media/image2502.png"/><Relationship Id="rId132" Type="http://schemas.openxmlformats.org/officeDocument/2006/relationships/customXml" Target="../ink/ink2601.xml"/><Relationship Id="rId153" Type="http://schemas.openxmlformats.org/officeDocument/2006/relationships/image" Target="../media/image2523.png"/><Relationship Id="rId174" Type="http://schemas.openxmlformats.org/officeDocument/2006/relationships/customXml" Target="../ink/ink2622.xml"/><Relationship Id="rId195" Type="http://schemas.openxmlformats.org/officeDocument/2006/relationships/image" Target="../media/image2544.png"/><Relationship Id="rId209" Type="http://schemas.openxmlformats.org/officeDocument/2006/relationships/image" Target="../media/image2551.png"/><Relationship Id="rId360" Type="http://schemas.openxmlformats.org/officeDocument/2006/relationships/customXml" Target="../ink/ink2715.xml"/><Relationship Id="rId381" Type="http://schemas.openxmlformats.org/officeDocument/2006/relationships/image" Target="../media/image2637.png"/><Relationship Id="rId416" Type="http://schemas.openxmlformats.org/officeDocument/2006/relationships/customXml" Target="../ink/ink2743.xml"/><Relationship Id="rId220" Type="http://schemas.openxmlformats.org/officeDocument/2006/relationships/customXml" Target="../ink/ink2645.xml"/><Relationship Id="rId241" Type="http://schemas.openxmlformats.org/officeDocument/2006/relationships/image" Target="../media/image2567.png"/><Relationship Id="rId437" Type="http://schemas.openxmlformats.org/officeDocument/2006/relationships/image" Target="../media/image2665.png"/><Relationship Id="rId458" Type="http://schemas.openxmlformats.org/officeDocument/2006/relationships/customXml" Target="../ink/ink2764.xml"/><Relationship Id="rId479" Type="http://schemas.openxmlformats.org/officeDocument/2006/relationships/image" Target="../media/image2686.png"/><Relationship Id="rId15" Type="http://schemas.openxmlformats.org/officeDocument/2006/relationships/image" Target="../media/image2401.png"/><Relationship Id="rId36" Type="http://schemas.openxmlformats.org/officeDocument/2006/relationships/customXml" Target="../ink/ink2553.xml"/><Relationship Id="rId57" Type="http://schemas.openxmlformats.org/officeDocument/2006/relationships/image" Target="../media/image2422.png"/><Relationship Id="rId262" Type="http://schemas.openxmlformats.org/officeDocument/2006/relationships/customXml" Target="../ink/ink2666.xml"/><Relationship Id="rId283" Type="http://schemas.openxmlformats.org/officeDocument/2006/relationships/image" Target="../media/image2588.png"/><Relationship Id="rId318" Type="http://schemas.openxmlformats.org/officeDocument/2006/relationships/customXml" Target="../ink/ink2694.xml"/><Relationship Id="rId339" Type="http://schemas.openxmlformats.org/officeDocument/2006/relationships/image" Target="../media/image2616.png"/><Relationship Id="rId490" Type="http://schemas.openxmlformats.org/officeDocument/2006/relationships/customXml" Target="../ink/ink2780.xml"/><Relationship Id="rId78" Type="http://schemas.openxmlformats.org/officeDocument/2006/relationships/customXml" Target="../ink/ink2574.xml"/><Relationship Id="rId99" Type="http://schemas.openxmlformats.org/officeDocument/2006/relationships/image" Target="../media/image2443.png"/><Relationship Id="rId101" Type="http://schemas.openxmlformats.org/officeDocument/2006/relationships/image" Target="../media/image2444.png"/><Relationship Id="rId122" Type="http://schemas.openxmlformats.org/officeDocument/2006/relationships/customXml" Target="../ink/ink2596.xml"/><Relationship Id="rId143" Type="http://schemas.openxmlformats.org/officeDocument/2006/relationships/image" Target="../media/image2518.png"/><Relationship Id="rId164" Type="http://schemas.openxmlformats.org/officeDocument/2006/relationships/customXml" Target="../ink/ink2617.xml"/><Relationship Id="rId185" Type="http://schemas.openxmlformats.org/officeDocument/2006/relationships/image" Target="../media/image2539.png"/><Relationship Id="rId350" Type="http://schemas.openxmlformats.org/officeDocument/2006/relationships/customXml" Target="../ink/ink2710.xml"/><Relationship Id="rId371" Type="http://schemas.openxmlformats.org/officeDocument/2006/relationships/image" Target="../media/image2632.png"/><Relationship Id="rId406" Type="http://schemas.openxmlformats.org/officeDocument/2006/relationships/customXml" Target="../ink/ink2738.xml"/><Relationship Id="rId9" Type="http://schemas.openxmlformats.org/officeDocument/2006/relationships/image" Target="../media/image2398.png"/><Relationship Id="rId210" Type="http://schemas.openxmlformats.org/officeDocument/2006/relationships/customXml" Target="../ink/ink2640.xml"/><Relationship Id="rId392" Type="http://schemas.openxmlformats.org/officeDocument/2006/relationships/customXml" Target="../ink/ink2731.xml"/><Relationship Id="rId427" Type="http://schemas.openxmlformats.org/officeDocument/2006/relationships/image" Target="../media/image2660.png"/><Relationship Id="rId448" Type="http://schemas.openxmlformats.org/officeDocument/2006/relationships/customXml" Target="../ink/ink2759.xml"/><Relationship Id="rId469" Type="http://schemas.openxmlformats.org/officeDocument/2006/relationships/image" Target="../media/image2681.png"/><Relationship Id="rId26" Type="http://schemas.openxmlformats.org/officeDocument/2006/relationships/customXml" Target="../ink/ink2548.xml"/><Relationship Id="rId231" Type="http://schemas.openxmlformats.org/officeDocument/2006/relationships/image" Target="../media/image2562.png"/><Relationship Id="rId252" Type="http://schemas.openxmlformats.org/officeDocument/2006/relationships/customXml" Target="../ink/ink2661.xml"/><Relationship Id="rId273" Type="http://schemas.openxmlformats.org/officeDocument/2006/relationships/image" Target="../media/image2583.png"/><Relationship Id="rId294" Type="http://schemas.openxmlformats.org/officeDocument/2006/relationships/customXml" Target="../ink/ink2682.xml"/><Relationship Id="rId308" Type="http://schemas.openxmlformats.org/officeDocument/2006/relationships/customXml" Target="../ink/ink2689.xml"/><Relationship Id="rId329" Type="http://schemas.openxmlformats.org/officeDocument/2006/relationships/image" Target="../media/image2611.png"/><Relationship Id="rId480" Type="http://schemas.openxmlformats.org/officeDocument/2006/relationships/customXml" Target="../ink/ink2775.xml"/><Relationship Id="rId47" Type="http://schemas.openxmlformats.org/officeDocument/2006/relationships/image" Target="../media/image2417.png"/><Relationship Id="rId68" Type="http://schemas.openxmlformats.org/officeDocument/2006/relationships/customXml" Target="../ink/ink2569.xml"/><Relationship Id="rId89" Type="http://schemas.openxmlformats.org/officeDocument/2006/relationships/image" Target="../media/image2438.png"/><Relationship Id="rId112" Type="http://schemas.openxmlformats.org/officeDocument/2006/relationships/customXml" Target="../ink/ink2591.xml"/><Relationship Id="rId133" Type="http://schemas.openxmlformats.org/officeDocument/2006/relationships/image" Target="../media/image2513.png"/><Relationship Id="rId154" Type="http://schemas.openxmlformats.org/officeDocument/2006/relationships/customXml" Target="../ink/ink2612.xml"/><Relationship Id="rId175" Type="http://schemas.openxmlformats.org/officeDocument/2006/relationships/image" Target="../media/image2534.png"/><Relationship Id="rId340" Type="http://schemas.openxmlformats.org/officeDocument/2006/relationships/customXml" Target="../ink/ink2705.xml"/><Relationship Id="rId361" Type="http://schemas.openxmlformats.org/officeDocument/2006/relationships/image" Target="../media/image2627.png"/><Relationship Id="rId196" Type="http://schemas.openxmlformats.org/officeDocument/2006/relationships/customXml" Target="../ink/ink2633.xml"/><Relationship Id="rId200" Type="http://schemas.openxmlformats.org/officeDocument/2006/relationships/customXml" Target="../ink/ink2635.xml"/><Relationship Id="rId382" Type="http://schemas.openxmlformats.org/officeDocument/2006/relationships/customXml" Target="../ink/ink2726.xml"/><Relationship Id="rId417" Type="http://schemas.openxmlformats.org/officeDocument/2006/relationships/image" Target="../media/image2655.png"/><Relationship Id="rId438" Type="http://schemas.openxmlformats.org/officeDocument/2006/relationships/customXml" Target="../ink/ink2754.xml"/><Relationship Id="rId459" Type="http://schemas.openxmlformats.org/officeDocument/2006/relationships/image" Target="../media/image2676.png"/><Relationship Id="rId16" Type="http://schemas.openxmlformats.org/officeDocument/2006/relationships/customXml" Target="../ink/ink2543.xml"/><Relationship Id="rId221" Type="http://schemas.openxmlformats.org/officeDocument/2006/relationships/image" Target="../media/image2557.png"/><Relationship Id="rId242" Type="http://schemas.openxmlformats.org/officeDocument/2006/relationships/customXml" Target="../ink/ink2656.xml"/><Relationship Id="rId263" Type="http://schemas.openxmlformats.org/officeDocument/2006/relationships/image" Target="../media/image2578.png"/><Relationship Id="rId284" Type="http://schemas.openxmlformats.org/officeDocument/2006/relationships/customXml" Target="../ink/ink2677.xml"/><Relationship Id="rId319" Type="http://schemas.openxmlformats.org/officeDocument/2006/relationships/image" Target="../media/image2606.png"/><Relationship Id="rId470" Type="http://schemas.openxmlformats.org/officeDocument/2006/relationships/customXml" Target="../ink/ink2770.xml"/><Relationship Id="rId491" Type="http://schemas.openxmlformats.org/officeDocument/2006/relationships/image" Target="../media/image2692.png"/><Relationship Id="rId37" Type="http://schemas.openxmlformats.org/officeDocument/2006/relationships/image" Target="../media/image2412.png"/><Relationship Id="rId58" Type="http://schemas.openxmlformats.org/officeDocument/2006/relationships/customXml" Target="../ink/ink2564.xml"/><Relationship Id="rId79" Type="http://schemas.openxmlformats.org/officeDocument/2006/relationships/image" Target="../media/image2433.png"/><Relationship Id="rId102" Type="http://schemas.openxmlformats.org/officeDocument/2006/relationships/customXml" Target="../ink/ink2586.xml"/><Relationship Id="rId123" Type="http://schemas.openxmlformats.org/officeDocument/2006/relationships/image" Target="../media/image2508.png"/><Relationship Id="rId144" Type="http://schemas.openxmlformats.org/officeDocument/2006/relationships/customXml" Target="../ink/ink2607.xml"/><Relationship Id="rId330" Type="http://schemas.openxmlformats.org/officeDocument/2006/relationships/customXml" Target="../ink/ink2700.xml"/><Relationship Id="rId90" Type="http://schemas.openxmlformats.org/officeDocument/2006/relationships/customXml" Target="../ink/ink2580.xml"/><Relationship Id="rId165" Type="http://schemas.openxmlformats.org/officeDocument/2006/relationships/image" Target="../media/image2529.png"/><Relationship Id="rId186" Type="http://schemas.openxmlformats.org/officeDocument/2006/relationships/customXml" Target="../ink/ink2628.xml"/><Relationship Id="rId351" Type="http://schemas.openxmlformats.org/officeDocument/2006/relationships/image" Target="../media/image2622.png"/><Relationship Id="rId372" Type="http://schemas.openxmlformats.org/officeDocument/2006/relationships/customXml" Target="../ink/ink2721.xml"/><Relationship Id="rId393" Type="http://schemas.openxmlformats.org/officeDocument/2006/relationships/image" Target="../media/image2643.png"/><Relationship Id="rId407" Type="http://schemas.openxmlformats.org/officeDocument/2006/relationships/image" Target="../media/image2650.png"/><Relationship Id="rId428" Type="http://schemas.openxmlformats.org/officeDocument/2006/relationships/customXml" Target="../ink/ink2749.xml"/><Relationship Id="rId449" Type="http://schemas.openxmlformats.org/officeDocument/2006/relationships/image" Target="../media/image2671.png"/><Relationship Id="rId211" Type="http://schemas.openxmlformats.org/officeDocument/2006/relationships/image" Target="../media/image2552.png"/><Relationship Id="rId232" Type="http://schemas.openxmlformats.org/officeDocument/2006/relationships/customXml" Target="../ink/ink2651.xml"/><Relationship Id="rId253" Type="http://schemas.openxmlformats.org/officeDocument/2006/relationships/image" Target="../media/image2573.png"/><Relationship Id="rId274" Type="http://schemas.openxmlformats.org/officeDocument/2006/relationships/customXml" Target="../ink/ink2672.xml"/><Relationship Id="rId295" Type="http://schemas.openxmlformats.org/officeDocument/2006/relationships/image" Target="../media/image2594.png"/><Relationship Id="rId309" Type="http://schemas.openxmlformats.org/officeDocument/2006/relationships/image" Target="../media/image2601.png"/><Relationship Id="rId460" Type="http://schemas.openxmlformats.org/officeDocument/2006/relationships/customXml" Target="../ink/ink2765.xml"/><Relationship Id="rId481" Type="http://schemas.openxmlformats.org/officeDocument/2006/relationships/image" Target="../media/image2687.png"/><Relationship Id="rId27" Type="http://schemas.openxmlformats.org/officeDocument/2006/relationships/image" Target="../media/image2407.png"/><Relationship Id="rId48" Type="http://schemas.openxmlformats.org/officeDocument/2006/relationships/customXml" Target="../ink/ink2559.xml"/><Relationship Id="rId69" Type="http://schemas.openxmlformats.org/officeDocument/2006/relationships/image" Target="../media/image2428.png"/><Relationship Id="rId113" Type="http://schemas.openxmlformats.org/officeDocument/2006/relationships/image" Target="../media/image2503.png"/><Relationship Id="rId134" Type="http://schemas.openxmlformats.org/officeDocument/2006/relationships/customXml" Target="../ink/ink2602.xml"/><Relationship Id="rId320" Type="http://schemas.openxmlformats.org/officeDocument/2006/relationships/customXml" Target="../ink/ink2695.xml"/><Relationship Id="rId80" Type="http://schemas.openxmlformats.org/officeDocument/2006/relationships/customXml" Target="../ink/ink2575.xml"/><Relationship Id="rId155" Type="http://schemas.openxmlformats.org/officeDocument/2006/relationships/image" Target="../media/image2524.png"/><Relationship Id="rId176" Type="http://schemas.openxmlformats.org/officeDocument/2006/relationships/customXml" Target="../ink/ink2623.xml"/><Relationship Id="rId197" Type="http://schemas.openxmlformats.org/officeDocument/2006/relationships/image" Target="../media/image2545.png"/><Relationship Id="rId341" Type="http://schemas.openxmlformats.org/officeDocument/2006/relationships/image" Target="../media/image2617.png"/><Relationship Id="rId362" Type="http://schemas.openxmlformats.org/officeDocument/2006/relationships/customXml" Target="../ink/ink2716.xml"/><Relationship Id="rId383" Type="http://schemas.openxmlformats.org/officeDocument/2006/relationships/image" Target="../media/image2638.png"/><Relationship Id="rId418" Type="http://schemas.openxmlformats.org/officeDocument/2006/relationships/customXml" Target="../ink/ink2744.xml"/><Relationship Id="rId439" Type="http://schemas.openxmlformats.org/officeDocument/2006/relationships/image" Target="../media/image2666.png"/><Relationship Id="rId201" Type="http://schemas.openxmlformats.org/officeDocument/2006/relationships/image" Target="../media/image2547.png"/><Relationship Id="rId222" Type="http://schemas.openxmlformats.org/officeDocument/2006/relationships/customXml" Target="../ink/ink2646.xml"/><Relationship Id="rId243" Type="http://schemas.openxmlformats.org/officeDocument/2006/relationships/image" Target="../media/image2568.png"/><Relationship Id="rId264" Type="http://schemas.openxmlformats.org/officeDocument/2006/relationships/customXml" Target="../ink/ink2667.xml"/><Relationship Id="rId285" Type="http://schemas.openxmlformats.org/officeDocument/2006/relationships/image" Target="../media/image2589.png"/><Relationship Id="rId450" Type="http://schemas.openxmlformats.org/officeDocument/2006/relationships/customXml" Target="../ink/ink2760.xml"/><Relationship Id="rId471" Type="http://schemas.openxmlformats.org/officeDocument/2006/relationships/image" Target="../media/image2682.png"/><Relationship Id="rId17" Type="http://schemas.openxmlformats.org/officeDocument/2006/relationships/image" Target="../media/image2402.png"/><Relationship Id="rId38" Type="http://schemas.openxmlformats.org/officeDocument/2006/relationships/customXml" Target="../ink/ink2554.xml"/><Relationship Id="rId59" Type="http://schemas.openxmlformats.org/officeDocument/2006/relationships/image" Target="../media/image2423.png"/><Relationship Id="rId103" Type="http://schemas.openxmlformats.org/officeDocument/2006/relationships/image" Target="../media/image2445.png"/><Relationship Id="rId124" Type="http://schemas.openxmlformats.org/officeDocument/2006/relationships/customXml" Target="../ink/ink2597.xml"/><Relationship Id="rId310" Type="http://schemas.openxmlformats.org/officeDocument/2006/relationships/customXml" Target="../ink/ink2690.xml"/><Relationship Id="rId492" Type="http://schemas.openxmlformats.org/officeDocument/2006/relationships/customXml" Target="../ink/ink2781.xml"/><Relationship Id="rId70" Type="http://schemas.openxmlformats.org/officeDocument/2006/relationships/customXml" Target="../ink/ink2570.xml"/><Relationship Id="rId91" Type="http://schemas.openxmlformats.org/officeDocument/2006/relationships/image" Target="../media/image2439.png"/><Relationship Id="rId145" Type="http://schemas.openxmlformats.org/officeDocument/2006/relationships/image" Target="../media/image2519.png"/><Relationship Id="rId166" Type="http://schemas.openxmlformats.org/officeDocument/2006/relationships/customXml" Target="../ink/ink2618.xml"/><Relationship Id="rId187" Type="http://schemas.openxmlformats.org/officeDocument/2006/relationships/image" Target="../media/image2540.png"/><Relationship Id="rId331" Type="http://schemas.openxmlformats.org/officeDocument/2006/relationships/image" Target="../media/image2612.png"/><Relationship Id="rId352" Type="http://schemas.openxmlformats.org/officeDocument/2006/relationships/customXml" Target="../ink/ink2711.xml"/><Relationship Id="rId373" Type="http://schemas.openxmlformats.org/officeDocument/2006/relationships/image" Target="../media/image2633.png"/><Relationship Id="rId394" Type="http://schemas.openxmlformats.org/officeDocument/2006/relationships/customXml" Target="../ink/ink2732.xml"/><Relationship Id="rId408" Type="http://schemas.openxmlformats.org/officeDocument/2006/relationships/customXml" Target="../ink/ink2739.xml"/><Relationship Id="rId429" Type="http://schemas.openxmlformats.org/officeDocument/2006/relationships/image" Target="../media/image266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41.xml"/><Relationship Id="rId233" Type="http://schemas.openxmlformats.org/officeDocument/2006/relationships/image" Target="../media/image2563.png"/><Relationship Id="rId254" Type="http://schemas.openxmlformats.org/officeDocument/2006/relationships/customXml" Target="../ink/ink2662.xml"/><Relationship Id="rId440" Type="http://schemas.openxmlformats.org/officeDocument/2006/relationships/customXml" Target="../ink/ink2755.xml"/><Relationship Id="rId28" Type="http://schemas.openxmlformats.org/officeDocument/2006/relationships/customXml" Target="../ink/ink2549.xml"/><Relationship Id="rId49" Type="http://schemas.openxmlformats.org/officeDocument/2006/relationships/image" Target="../media/image2418.png"/><Relationship Id="rId114" Type="http://schemas.openxmlformats.org/officeDocument/2006/relationships/customXml" Target="../ink/ink2592.xml"/><Relationship Id="rId275" Type="http://schemas.openxmlformats.org/officeDocument/2006/relationships/image" Target="../media/image2584.png"/><Relationship Id="rId296" Type="http://schemas.openxmlformats.org/officeDocument/2006/relationships/customXml" Target="../ink/ink2683.xml"/><Relationship Id="rId300" Type="http://schemas.openxmlformats.org/officeDocument/2006/relationships/customXml" Target="../ink/ink2685.xml"/><Relationship Id="rId461" Type="http://schemas.openxmlformats.org/officeDocument/2006/relationships/image" Target="../media/image2677.png"/><Relationship Id="rId482" Type="http://schemas.openxmlformats.org/officeDocument/2006/relationships/customXml" Target="../ink/ink2776.xml"/><Relationship Id="rId60" Type="http://schemas.openxmlformats.org/officeDocument/2006/relationships/customXml" Target="../ink/ink2565.xml"/><Relationship Id="rId81" Type="http://schemas.openxmlformats.org/officeDocument/2006/relationships/image" Target="../media/image2434.png"/><Relationship Id="rId135" Type="http://schemas.openxmlformats.org/officeDocument/2006/relationships/image" Target="../media/image2514.png"/><Relationship Id="rId156" Type="http://schemas.openxmlformats.org/officeDocument/2006/relationships/customXml" Target="../ink/ink2613.xml"/><Relationship Id="rId177" Type="http://schemas.openxmlformats.org/officeDocument/2006/relationships/image" Target="../media/image2535.png"/><Relationship Id="rId198" Type="http://schemas.openxmlformats.org/officeDocument/2006/relationships/customXml" Target="../ink/ink2634.xml"/><Relationship Id="rId321" Type="http://schemas.openxmlformats.org/officeDocument/2006/relationships/image" Target="../media/image2607.png"/><Relationship Id="rId342" Type="http://schemas.openxmlformats.org/officeDocument/2006/relationships/customXml" Target="../ink/ink2706.xml"/><Relationship Id="rId363" Type="http://schemas.openxmlformats.org/officeDocument/2006/relationships/image" Target="../media/image2628.png"/><Relationship Id="rId384" Type="http://schemas.openxmlformats.org/officeDocument/2006/relationships/customXml" Target="../ink/ink2727.xml"/><Relationship Id="rId419" Type="http://schemas.openxmlformats.org/officeDocument/2006/relationships/image" Target="../media/image2656.png"/><Relationship Id="rId202" Type="http://schemas.openxmlformats.org/officeDocument/2006/relationships/customXml" Target="../ink/ink2636.xml"/><Relationship Id="rId223" Type="http://schemas.openxmlformats.org/officeDocument/2006/relationships/image" Target="../media/image2558.png"/><Relationship Id="rId244" Type="http://schemas.openxmlformats.org/officeDocument/2006/relationships/customXml" Target="../ink/ink2657.xml"/><Relationship Id="rId430" Type="http://schemas.openxmlformats.org/officeDocument/2006/relationships/customXml" Target="../ink/ink2750.xml"/><Relationship Id="rId18" Type="http://schemas.openxmlformats.org/officeDocument/2006/relationships/customXml" Target="../ink/ink2544.xml"/><Relationship Id="rId39" Type="http://schemas.openxmlformats.org/officeDocument/2006/relationships/image" Target="../media/image2413.png"/><Relationship Id="rId265" Type="http://schemas.openxmlformats.org/officeDocument/2006/relationships/image" Target="../media/image2579.png"/><Relationship Id="rId286" Type="http://schemas.openxmlformats.org/officeDocument/2006/relationships/customXml" Target="../ink/ink2678.xml"/><Relationship Id="rId451" Type="http://schemas.openxmlformats.org/officeDocument/2006/relationships/image" Target="../media/image2672.png"/><Relationship Id="rId472" Type="http://schemas.openxmlformats.org/officeDocument/2006/relationships/customXml" Target="../ink/ink2771.xml"/><Relationship Id="rId493" Type="http://schemas.openxmlformats.org/officeDocument/2006/relationships/image" Target="../media/image2693.png"/><Relationship Id="rId50" Type="http://schemas.openxmlformats.org/officeDocument/2006/relationships/customXml" Target="../ink/ink2560.xml"/><Relationship Id="rId104" Type="http://schemas.openxmlformats.org/officeDocument/2006/relationships/customXml" Target="../ink/ink2587.xml"/><Relationship Id="rId125" Type="http://schemas.openxmlformats.org/officeDocument/2006/relationships/image" Target="../media/image2509.png"/><Relationship Id="rId146" Type="http://schemas.openxmlformats.org/officeDocument/2006/relationships/customXml" Target="../ink/ink2608.xml"/><Relationship Id="rId167" Type="http://schemas.openxmlformats.org/officeDocument/2006/relationships/image" Target="../media/image2530.png"/><Relationship Id="rId188" Type="http://schemas.openxmlformats.org/officeDocument/2006/relationships/customXml" Target="../ink/ink2629.xml"/><Relationship Id="rId311" Type="http://schemas.openxmlformats.org/officeDocument/2006/relationships/image" Target="../media/image2602.png"/><Relationship Id="rId332" Type="http://schemas.openxmlformats.org/officeDocument/2006/relationships/customXml" Target="../ink/ink2701.xml"/><Relationship Id="rId353" Type="http://schemas.openxmlformats.org/officeDocument/2006/relationships/image" Target="../media/image2623.png"/><Relationship Id="rId374" Type="http://schemas.openxmlformats.org/officeDocument/2006/relationships/customXml" Target="../ink/ink2722.xml"/><Relationship Id="rId395" Type="http://schemas.openxmlformats.org/officeDocument/2006/relationships/image" Target="../media/image2644.png"/><Relationship Id="rId409" Type="http://schemas.openxmlformats.org/officeDocument/2006/relationships/image" Target="../media/image2651.png"/><Relationship Id="rId71" Type="http://schemas.openxmlformats.org/officeDocument/2006/relationships/image" Target="../media/image2429.png"/><Relationship Id="rId92" Type="http://schemas.openxmlformats.org/officeDocument/2006/relationships/customXml" Target="../ink/ink2581.xml"/><Relationship Id="rId213" Type="http://schemas.openxmlformats.org/officeDocument/2006/relationships/image" Target="../media/image2553.png"/><Relationship Id="rId234" Type="http://schemas.openxmlformats.org/officeDocument/2006/relationships/customXml" Target="../ink/ink2652.xml"/><Relationship Id="rId420" Type="http://schemas.openxmlformats.org/officeDocument/2006/relationships/customXml" Target="../ink/ink2745.xml"/><Relationship Id="rId2" Type="http://schemas.openxmlformats.org/officeDocument/2006/relationships/customXml" Target="../ink/ink2536.xml"/><Relationship Id="rId29" Type="http://schemas.openxmlformats.org/officeDocument/2006/relationships/image" Target="../media/image2408.png"/><Relationship Id="rId255" Type="http://schemas.openxmlformats.org/officeDocument/2006/relationships/image" Target="../media/image2574.png"/><Relationship Id="rId276" Type="http://schemas.openxmlformats.org/officeDocument/2006/relationships/customXml" Target="../ink/ink2673.xml"/><Relationship Id="rId297" Type="http://schemas.openxmlformats.org/officeDocument/2006/relationships/image" Target="../media/image2595.png"/><Relationship Id="rId441" Type="http://schemas.openxmlformats.org/officeDocument/2006/relationships/image" Target="../media/image2667.png"/><Relationship Id="rId462" Type="http://schemas.openxmlformats.org/officeDocument/2006/relationships/customXml" Target="../ink/ink2766.xml"/><Relationship Id="rId483" Type="http://schemas.openxmlformats.org/officeDocument/2006/relationships/image" Target="../media/image2688.png"/><Relationship Id="rId40" Type="http://schemas.openxmlformats.org/officeDocument/2006/relationships/customXml" Target="../ink/ink2555.xml"/><Relationship Id="rId115" Type="http://schemas.openxmlformats.org/officeDocument/2006/relationships/image" Target="../media/image2504.png"/><Relationship Id="rId136" Type="http://schemas.openxmlformats.org/officeDocument/2006/relationships/customXml" Target="../ink/ink2603.xml"/><Relationship Id="rId157" Type="http://schemas.openxmlformats.org/officeDocument/2006/relationships/image" Target="../media/image2525.png"/><Relationship Id="rId178" Type="http://schemas.openxmlformats.org/officeDocument/2006/relationships/customXml" Target="../ink/ink2624.xml"/><Relationship Id="rId301" Type="http://schemas.openxmlformats.org/officeDocument/2006/relationships/image" Target="../media/image2597.png"/><Relationship Id="rId322" Type="http://schemas.openxmlformats.org/officeDocument/2006/relationships/customXml" Target="../ink/ink2696.xml"/><Relationship Id="rId343" Type="http://schemas.openxmlformats.org/officeDocument/2006/relationships/image" Target="../media/image2618.png"/><Relationship Id="rId364" Type="http://schemas.openxmlformats.org/officeDocument/2006/relationships/customXml" Target="../ink/ink2717.xml"/><Relationship Id="rId61" Type="http://schemas.openxmlformats.org/officeDocument/2006/relationships/image" Target="../media/image2424.png"/><Relationship Id="rId82" Type="http://schemas.openxmlformats.org/officeDocument/2006/relationships/customXml" Target="../ink/ink2576.xml"/><Relationship Id="rId199" Type="http://schemas.openxmlformats.org/officeDocument/2006/relationships/image" Target="../media/image2546.png"/><Relationship Id="rId203" Type="http://schemas.openxmlformats.org/officeDocument/2006/relationships/image" Target="../media/image2548.png"/><Relationship Id="rId385" Type="http://schemas.openxmlformats.org/officeDocument/2006/relationships/image" Target="../media/image2639.png"/><Relationship Id="rId19" Type="http://schemas.openxmlformats.org/officeDocument/2006/relationships/image" Target="../media/image2403.png"/><Relationship Id="rId224" Type="http://schemas.openxmlformats.org/officeDocument/2006/relationships/customXml" Target="../ink/ink2647.xml"/><Relationship Id="rId245" Type="http://schemas.openxmlformats.org/officeDocument/2006/relationships/image" Target="../media/image2569.png"/><Relationship Id="rId266" Type="http://schemas.openxmlformats.org/officeDocument/2006/relationships/customXml" Target="../ink/ink2668.xml"/><Relationship Id="rId287" Type="http://schemas.openxmlformats.org/officeDocument/2006/relationships/image" Target="../media/image2590.png"/><Relationship Id="rId410" Type="http://schemas.openxmlformats.org/officeDocument/2006/relationships/customXml" Target="../ink/ink2740.xml"/><Relationship Id="rId431" Type="http://schemas.openxmlformats.org/officeDocument/2006/relationships/image" Target="../media/image2662.png"/><Relationship Id="rId452" Type="http://schemas.openxmlformats.org/officeDocument/2006/relationships/customXml" Target="../ink/ink2761.xml"/><Relationship Id="rId473" Type="http://schemas.openxmlformats.org/officeDocument/2006/relationships/image" Target="../media/image2683.png"/><Relationship Id="rId494" Type="http://schemas.openxmlformats.org/officeDocument/2006/relationships/customXml" Target="../ink/ink2782.xml"/><Relationship Id="rId30" Type="http://schemas.openxmlformats.org/officeDocument/2006/relationships/customXml" Target="../ink/ink2550.xml"/><Relationship Id="rId105" Type="http://schemas.openxmlformats.org/officeDocument/2006/relationships/image" Target="../media/image2446.png"/><Relationship Id="rId126" Type="http://schemas.openxmlformats.org/officeDocument/2006/relationships/customXml" Target="../ink/ink2598.xml"/><Relationship Id="rId147" Type="http://schemas.openxmlformats.org/officeDocument/2006/relationships/image" Target="../media/image2520.png"/><Relationship Id="rId168" Type="http://schemas.openxmlformats.org/officeDocument/2006/relationships/customXml" Target="../ink/ink2619.xml"/><Relationship Id="rId312" Type="http://schemas.openxmlformats.org/officeDocument/2006/relationships/customXml" Target="../ink/ink2691.xml"/><Relationship Id="rId333" Type="http://schemas.openxmlformats.org/officeDocument/2006/relationships/image" Target="../media/image2613.png"/><Relationship Id="rId354" Type="http://schemas.openxmlformats.org/officeDocument/2006/relationships/customXml" Target="../ink/ink2712.xml"/><Relationship Id="rId51" Type="http://schemas.openxmlformats.org/officeDocument/2006/relationships/image" Target="../media/image2419.png"/><Relationship Id="rId72" Type="http://schemas.openxmlformats.org/officeDocument/2006/relationships/customXml" Target="../ink/ink2571.xml"/><Relationship Id="rId93" Type="http://schemas.openxmlformats.org/officeDocument/2006/relationships/image" Target="../media/image2440.png"/><Relationship Id="rId189" Type="http://schemas.openxmlformats.org/officeDocument/2006/relationships/image" Target="../media/image2541.png"/><Relationship Id="rId375" Type="http://schemas.openxmlformats.org/officeDocument/2006/relationships/image" Target="../media/image2634.png"/><Relationship Id="rId396" Type="http://schemas.openxmlformats.org/officeDocument/2006/relationships/customXml" Target="../ink/ink2733.xml"/><Relationship Id="rId3" Type="http://schemas.openxmlformats.org/officeDocument/2006/relationships/image" Target="../media/image2383.png"/><Relationship Id="rId214" Type="http://schemas.openxmlformats.org/officeDocument/2006/relationships/customXml" Target="../ink/ink2642.xml"/><Relationship Id="rId235" Type="http://schemas.openxmlformats.org/officeDocument/2006/relationships/image" Target="../media/image2564.png"/><Relationship Id="rId256" Type="http://schemas.openxmlformats.org/officeDocument/2006/relationships/customXml" Target="../ink/ink2663.xml"/><Relationship Id="rId277" Type="http://schemas.openxmlformats.org/officeDocument/2006/relationships/image" Target="../media/image2585.png"/><Relationship Id="rId298" Type="http://schemas.openxmlformats.org/officeDocument/2006/relationships/customXml" Target="../ink/ink2684.xml"/><Relationship Id="rId400" Type="http://schemas.openxmlformats.org/officeDocument/2006/relationships/customXml" Target="../ink/ink2735.xml"/><Relationship Id="rId421" Type="http://schemas.openxmlformats.org/officeDocument/2006/relationships/image" Target="../media/image2657.png"/><Relationship Id="rId442" Type="http://schemas.openxmlformats.org/officeDocument/2006/relationships/customXml" Target="../ink/ink2756.xml"/><Relationship Id="rId463" Type="http://schemas.openxmlformats.org/officeDocument/2006/relationships/image" Target="../media/image2678.png"/><Relationship Id="rId484" Type="http://schemas.openxmlformats.org/officeDocument/2006/relationships/customXml" Target="../ink/ink2777.xml"/><Relationship Id="rId116" Type="http://schemas.openxmlformats.org/officeDocument/2006/relationships/customXml" Target="../ink/ink2593.xml"/><Relationship Id="rId137" Type="http://schemas.openxmlformats.org/officeDocument/2006/relationships/image" Target="../media/image2515.png"/><Relationship Id="rId158" Type="http://schemas.openxmlformats.org/officeDocument/2006/relationships/customXml" Target="../ink/ink2614.xml"/><Relationship Id="rId302" Type="http://schemas.openxmlformats.org/officeDocument/2006/relationships/customXml" Target="../ink/ink2686.xml"/><Relationship Id="rId323" Type="http://schemas.openxmlformats.org/officeDocument/2006/relationships/image" Target="../media/image2608.png"/><Relationship Id="rId344" Type="http://schemas.openxmlformats.org/officeDocument/2006/relationships/customXml" Target="../ink/ink2707.xml"/><Relationship Id="rId20" Type="http://schemas.openxmlformats.org/officeDocument/2006/relationships/customXml" Target="../ink/ink2545.xml"/><Relationship Id="rId41" Type="http://schemas.openxmlformats.org/officeDocument/2006/relationships/image" Target="../media/image2414.png"/><Relationship Id="rId62" Type="http://schemas.openxmlformats.org/officeDocument/2006/relationships/customXml" Target="../ink/ink2566.xml"/><Relationship Id="rId83" Type="http://schemas.openxmlformats.org/officeDocument/2006/relationships/image" Target="../media/image2435.png"/><Relationship Id="rId179" Type="http://schemas.openxmlformats.org/officeDocument/2006/relationships/image" Target="../media/image2536.png"/><Relationship Id="rId365" Type="http://schemas.openxmlformats.org/officeDocument/2006/relationships/image" Target="../media/image2629.png"/><Relationship Id="rId386" Type="http://schemas.openxmlformats.org/officeDocument/2006/relationships/customXml" Target="../ink/ink2728.xml"/><Relationship Id="rId190" Type="http://schemas.openxmlformats.org/officeDocument/2006/relationships/customXml" Target="../ink/ink2630.xml"/><Relationship Id="rId204" Type="http://schemas.openxmlformats.org/officeDocument/2006/relationships/customXml" Target="../ink/ink2637.xml"/><Relationship Id="rId225" Type="http://schemas.openxmlformats.org/officeDocument/2006/relationships/image" Target="../media/image2559.png"/><Relationship Id="rId246" Type="http://schemas.openxmlformats.org/officeDocument/2006/relationships/customXml" Target="../ink/ink2658.xml"/><Relationship Id="rId267" Type="http://schemas.openxmlformats.org/officeDocument/2006/relationships/image" Target="../media/image2580.png"/><Relationship Id="rId288" Type="http://schemas.openxmlformats.org/officeDocument/2006/relationships/customXml" Target="../ink/ink2679.xml"/><Relationship Id="rId411" Type="http://schemas.openxmlformats.org/officeDocument/2006/relationships/image" Target="../media/image2652.png"/><Relationship Id="rId432" Type="http://schemas.openxmlformats.org/officeDocument/2006/relationships/customXml" Target="../ink/ink2751.xml"/><Relationship Id="rId453" Type="http://schemas.openxmlformats.org/officeDocument/2006/relationships/image" Target="../media/image2673.png"/><Relationship Id="rId474" Type="http://schemas.openxmlformats.org/officeDocument/2006/relationships/customXml" Target="../ink/ink2772.xml"/><Relationship Id="rId106" Type="http://schemas.openxmlformats.org/officeDocument/2006/relationships/customXml" Target="../ink/ink2588.xml"/><Relationship Id="rId127" Type="http://schemas.openxmlformats.org/officeDocument/2006/relationships/image" Target="../media/image2510.png"/><Relationship Id="rId313" Type="http://schemas.openxmlformats.org/officeDocument/2006/relationships/image" Target="../media/image2603.png"/><Relationship Id="rId495" Type="http://schemas.openxmlformats.org/officeDocument/2006/relationships/image" Target="../media/image2694.png"/><Relationship Id="rId10" Type="http://schemas.openxmlformats.org/officeDocument/2006/relationships/customXml" Target="../ink/ink2540.xml"/><Relationship Id="rId31" Type="http://schemas.openxmlformats.org/officeDocument/2006/relationships/image" Target="../media/image2409.png"/><Relationship Id="rId52" Type="http://schemas.openxmlformats.org/officeDocument/2006/relationships/customXml" Target="../ink/ink2561.xml"/><Relationship Id="rId73" Type="http://schemas.openxmlformats.org/officeDocument/2006/relationships/image" Target="../media/image2430.png"/><Relationship Id="rId94" Type="http://schemas.openxmlformats.org/officeDocument/2006/relationships/customXml" Target="../ink/ink2582.xml"/><Relationship Id="rId148" Type="http://schemas.openxmlformats.org/officeDocument/2006/relationships/customXml" Target="../ink/ink2609.xml"/><Relationship Id="rId169" Type="http://schemas.openxmlformats.org/officeDocument/2006/relationships/image" Target="../media/image2531.png"/><Relationship Id="rId334" Type="http://schemas.openxmlformats.org/officeDocument/2006/relationships/customXml" Target="../ink/ink2702.xml"/><Relationship Id="rId355" Type="http://schemas.openxmlformats.org/officeDocument/2006/relationships/image" Target="../media/image2624.png"/><Relationship Id="rId376" Type="http://schemas.openxmlformats.org/officeDocument/2006/relationships/customXml" Target="../ink/ink2723.xml"/><Relationship Id="rId397" Type="http://schemas.openxmlformats.org/officeDocument/2006/relationships/image" Target="../media/image2645.png"/><Relationship Id="rId4" Type="http://schemas.openxmlformats.org/officeDocument/2006/relationships/customXml" Target="../ink/ink2537.xml"/><Relationship Id="rId180" Type="http://schemas.openxmlformats.org/officeDocument/2006/relationships/customXml" Target="../ink/ink2625.xml"/><Relationship Id="rId215" Type="http://schemas.openxmlformats.org/officeDocument/2006/relationships/image" Target="../media/image2554.png"/><Relationship Id="rId236" Type="http://schemas.openxmlformats.org/officeDocument/2006/relationships/customXml" Target="../ink/ink2653.xml"/><Relationship Id="rId257" Type="http://schemas.openxmlformats.org/officeDocument/2006/relationships/image" Target="../media/image2575.png"/><Relationship Id="rId278" Type="http://schemas.openxmlformats.org/officeDocument/2006/relationships/customXml" Target="../ink/ink2674.xml"/><Relationship Id="rId401" Type="http://schemas.openxmlformats.org/officeDocument/2006/relationships/image" Target="../media/image2647.png"/><Relationship Id="rId422" Type="http://schemas.openxmlformats.org/officeDocument/2006/relationships/customXml" Target="../ink/ink2746.xml"/><Relationship Id="rId443" Type="http://schemas.openxmlformats.org/officeDocument/2006/relationships/image" Target="../media/image2668.png"/><Relationship Id="rId464" Type="http://schemas.openxmlformats.org/officeDocument/2006/relationships/customXml" Target="../ink/ink2767.xml"/><Relationship Id="rId303" Type="http://schemas.openxmlformats.org/officeDocument/2006/relationships/image" Target="../media/image2598.png"/><Relationship Id="rId485" Type="http://schemas.openxmlformats.org/officeDocument/2006/relationships/image" Target="../media/image2689.png"/><Relationship Id="rId42" Type="http://schemas.openxmlformats.org/officeDocument/2006/relationships/customXml" Target="../ink/ink2556.xml"/><Relationship Id="rId84" Type="http://schemas.openxmlformats.org/officeDocument/2006/relationships/customXml" Target="../ink/ink2577.xml"/><Relationship Id="rId138" Type="http://schemas.openxmlformats.org/officeDocument/2006/relationships/customXml" Target="../ink/ink2604.xml"/><Relationship Id="rId345" Type="http://schemas.openxmlformats.org/officeDocument/2006/relationships/image" Target="../media/image2619.png"/><Relationship Id="rId387" Type="http://schemas.openxmlformats.org/officeDocument/2006/relationships/image" Target="../media/image2640.png"/><Relationship Id="rId191" Type="http://schemas.openxmlformats.org/officeDocument/2006/relationships/image" Target="../media/image2542.png"/><Relationship Id="rId205" Type="http://schemas.openxmlformats.org/officeDocument/2006/relationships/image" Target="../media/image2549.png"/><Relationship Id="rId247" Type="http://schemas.openxmlformats.org/officeDocument/2006/relationships/image" Target="../media/image2570.png"/><Relationship Id="rId412" Type="http://schemas.openxmlformats.org/officeDocument/2006/relationships/customXml" Target="../ink/ink2741.xml"/><Relationship Id="rId107" Type="http://schemas.openxmlformats.org/officeDocument/2006/relationships/image" Target="../media/image2447.png"/><Relationship Id="rId289" Type="http://schemas.openxmlformats.org/officeDocument/2006/relationships/image" Target="../media/image2591.png"/><Relationship Id="rId454" Type="http://schemas.openxmlformats.org/officeDocument/2006/relationships/customXml" Target="../ink/ink2762.xml"/><Relationship Id="rId496" Type="http://schemas.openxmlformats.org/officeDocument/2006/relationships/customXml" Target="../ink/ink2783.xml"/><Relationship Id="rId11" Type="http://schemas.openxmlformats.org/officeDocument/2006/relationships/image" Target="../media/image2399.png"/><Relationship Id="rId53" Type="http://schemas.openxmlformats.org/officeDocument/2006/relationships/image" Target="../media/image2420.png"/><Relationship Id="rId149" Type="http://schemas.openxmlformats.org/officeDocument/2006/relationships/image" Target="../media/image2521.png"/><Relationship Id="rId314" Type="http://schemas.openxmlformats.org/officeDocument/2006/relationships/customXml" Target="../ink/ink2692.xml"/><Relationship Id="rId356" Type="http://schemas.openxmlformats.org/officeDocument/2006/relationships/customXml" Target="../ink/ink2713.xml"/><Relationship Id="rId398" Type="http://schemas.openxmlformats.org/officeDocument/2006/relationships/customXml" Target="../ink/ink2734.xml"/><Relationship Id="rId95" Type="http://schemas.openxmlformats.org/officeDocument/2006/relationships/image" Target="../media/image2441.png"/><Relationship Id="rId160" Type="http://schemas.openxmlformats.org/officeDocument/2006/relationships/customXml" Target="../ink/ink2615.xml"/><Relationship Id="rId216" Type="http://schemas.openxmlformats.org/officeDocument/2006/relationships/customXml" Target="../ink/ink2643.xml"/><Relationship Id="rId423" Type="http://schemas.openxmlformats.org/officeDocument/2006/relationships/image" Target="../media/image2658.png"/><Relationship Id="rId258" Type="http://schemas.openxmlformats.org/officeDocument/2006/relationships/customXml" Target="../ink/ink2664.xml"/><Relationship Id="rId465" Type="http://schemas.openxmlformats.org/officeDocument/2006/relationships/image" Target="../media/image2679.png"/><Relationship Id="rId22" Type="http://schemas.openxmlformats.org/officeDocument/2006/relationships/customXml" Target="../ink/ink2546.xml"/><Relationship Id="rId64" Type="http://schemas.openxmlformats.org/officeDocument/2006/relationships/customXml" Target="../ink/ink2567.xml"/><Relationship Id="rId118" Type="http://schemas.openxmlformats.org/officeDocument/2006/relationships/customXml" Target="../ink/ink2594.xml"/><Relationship Id="rId325" Type="http://schemas.openxmlformats.org/officeDocument/2006/relationships/image" Target="../media/image2609.png"/><Relationship Id="rId367" Type="http://schemas.openxmlformats.org/officeDocument/2006/relationships/image" Target="../media/image2630.png"/><Relationship Id="rId171" Type="http://schemas.openxmlformats.org/officeDocument/2006/relationships/image" Target="../media/image2532.png"/><Relationship Id="rId227" Type="http://schemas.openxmlformats.org/officeDocument/2006/relationships/image" Target="../media/image2560.png"/><Relationship Id="rId269" Type="http://schemas.openxmlformats.org/officeDocument/2006/relationships/image" Target="../media/image2581.png"/><Relationship Id="rId434" Type="http://schemas.openxmlformats.org/officeDocument/2006/relationships/customXml" Target="../ink/ink2752.xml"/><Relationship Id="rId476" Type="http://schemas.openxmlformats.org/officeDocument/2006/relationships/customXml" Target="../ink/ink2773.xml"/><Relationship Id="rId33" Type="http://schemas.openxmlformats.org/officeDocument/2006/relationships/image" Target="../media/image2410.png"/><Relationship Id="rId129" Type="http://schemas.openxmlformats.org/officeDocument/2006/relationships/image" Target="../media/image2511.png"/><Relationship Id="rId280" Type="http://schemas.openxmlformats.org/officeDocument/2006/relationships/customXml" Target="../ink/ink2675.xml"/><Relationship Id="rId336" Type="http://schemas.openxmlformats.org/officeDocument/2006/relationships/customXml" Target="../ink/ink2703.xml"/><Relationship Id="rId501" Type="http://schemas.openxmlformats.org/officeDocument/2006/relationships/image" Target="../media/image2697.png"/><Relationship Id="rId75" Type="http://schemas.openxmlformats.org/officeDocument/2006/relationships/image" Target="../media/image2431.png"/><Relationship Id="rId140" Type="http://schemas.openxmlformats.org/officeDocument/2006/relationships/customXml" Target="../ink/ink2605.xml"/><Relationship Id="rId182" Type="http://schemas.openxmlformats.org/officeDocument/2006/relationships/customXml" Target="../ink/ink2626.xml"/><Relationship Id="rId378" Type="http://schemas.openxmlformats.org/officeDocument/2006/relationships/customXml" Target="../ink/ink2724.xml"/><Relationship Id="rId403" Type="http://schemas.openxmlformats.org/officeDocument/2006/relationships/image" Target="../media/image2648.png"/><Relationship Id="rId6" Type="http://schemas.openxmlformats.org/officeDocument/2006/relationships/customXml" Target="../ink/ink2538.xml"/><Relationship Id="rId238" Type="http://schemas.openxmlformats.org/officeDocument/2006/relationships/customXml" Target="../ink/ink2654.xml"/><Relationship Id="rId445" Type="http://schemas.openxmlformats.org/officeDocument/2006/relationships/image" Target="../media/image2669.png"/><Relationship Id="rId487" Type="http://schemas.openxmlformats.org/officeDocument/2006/relationships/image" Target="../media/image2690.png"/><Relationship Id="rId291" Type="http://schemas.openxmlformats.org/officeDocument/2006/relationships/image" Target="../media/image2592.png"/><Relationship Id="rId305" Type="http://schemas.openxmlformats.org/officeDocument/2006/relationships/image" Target="../media/image2599.png"/><Relationship Id="rId347" Type="http://schemas.openxmlformats.org/officeDocument/2006/relationships/image" Target="../media/image2620.png"/><Relationship Id="rId44" Type="http://schemas.openxmlformats.org/officeDocument/2006/relationships/customXml" Target="../ink/ink2557.xml"/><Relationship Id="rId86" Type="http://schemas.openxmlformats.org/officeDocument/2006/relationships/customXml" Target="../ink/ink2578.xml"/><Relationship Id="rId151" Type="http://schemas.openxmlformats.org/officeDocument/2006/relationships/image" Target="../media/image2522.png"/><Relationship Id="rId389" Type="http://schemas.openxmlformats.org/officeDocument/2006/relationships/image" Target="../media/image2641.png"/><Relationship Id="rId193" Type="http://schemas.openxmlformats.org/officeDocument/2006/relationships/image" Target="../media/image2543.png"/><Relationship Id="rId207" Type="http://schemas.openxmlformats.org/officeDocument/2006/relationships/image" Target="../media/image2550.png"/><Relationship Id="rId249" Type="http://schemas.openxmlformats.org/officeDocument/2006/relationships/image" Target="../media/image2571.png"/><Relationship Id="rId414" Type="http://schemas.openxmlformats.org/officeDocument/2006/relationships/customXml" Target="../ink/ink2742.xml"/><Relationship Id="rId456" Type="http://schemas.openxmlformats.org/officeDocument/2006/relationships/customXml" Target="../ink/ink2763.xml"/><Relationship Id="rId498" Type="http://schemas.openxmlformats.org/officeDocument/2006/relationships/customXml" Target="../ink/ink2784.xml"/><Relationship Id="rId13" Type="http://schemas.openxmlformats.org/officeDocument/2006/relationships/image" Target="../media/image2400.png"/><Relationship Id="rId109" Type="http://schemas.openxmlformats.org/officeDocument/2006/relationships/image" Target="../media/image2448.png"/><Relationship Id="rId260" Type="http://schemas.openxmlformats.org/officeDocument/2006/relationships/customXml" Target="../ink/ink2665.xml"/><Relationship Id="rId316" Type="http://schemas.openxmlformats.org/officeDocument/2006/relationships/customXml" Target="../ink/ink2693.xml"/><Relationship Id="rId55" Type="http://schemas.openxmlformats.org/officeDocument/2006/relationships/image" Target="../media/image2421.png"/><Relationship Id="rId97" Type="http://schemas.openxmlformats.org/officeDocument/2006/relationships/image" Target="../media/image2442.png"/><Relationship Id="rId120" Type="http://schemas.openxmlformats.org/officeDocument/2006/relationships/customXml" Target="../ink/ink2595.xml"/><Relationship Id="rId358" Type="http://schemas.openxmlformats.org/officeDocument/2006/relationships/customXml" Target="../ink/ink2714.xml"/><Relationship Id="rId162" Type="http://schemas.openxmlformats.org/officeDocument/2006/relationships/customXml" Target="../ink/ink2616.xml"/><Relationship Id="rId218" Type="http://schemas.openxmlformats.org/officeDocument/2006/relationships/customXml" Target="../ink/ink2644.xml"/><Relationship Id="rId425" Type="http://schemas.openxmlformats.org/officeDocument/2006/relationships/image" Target="../media/image2659.png"/><Relationship Id="rId467" Type="http://schemas.openxmlformats.org/officeDocument/2006/relationships/image" Target="../media/image2680.png"/><Relationship Id="rId271" Type="http://schemas.openxmlformats.org/officeDocument/2006/relationships/image" Target="../media/image258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54.png"/><Relationship Id="rId299" Type="http://schemas.openxmlformats.org/officeDocument/2006/relationships/image" Target="../media/image2845.png"/><Relationship Id="rId21" Type="http://schemas.openxmlformats.org/officeDocument/2006/relationships/image" Target="../media/image2706.png"/><Relationship Id="rId63" Type="http://schemas.openxmlformats.org/officeDocument/2006/relationships/image" Target="../media/image2727.png"/><Relationship Id="rId159" Type="http://schemas.openxmlformats.org/officeDocument/2006/relationships/image" Target="../media/image2775.png"/><Relationship Id="rId324" Type="http://schemas.openxmlformats.org/officeDocument/2006/relationships/customXml" Target="../ink/ink2947.xml"/><Relationship Id="rId366" Type="http://schemas.openxmlformats.org/officeDocument/2006/relationships/customXml" Target="../ink/ink2968.xml"/><Relationship Id="rId531" Type="http://schemas.openxmlformats.org/officeDocument/2006/relationships/image" Target="../media/image2959.png"/><Relationship Id="rId573" Type="http://schemas.openxmlformats.org/officeDocument/2006/relationships/image" Target="../media/image2980.png"/><Relationship Id="rId170" Type="http://schemas.openxmlformats.org/officeDocument/2006/relationships/customXml" Target="../ink/ink2870.xml"/><Relationship Id="rId226" Type="http://schemas.openxmlformats.org/officeDocument/2006/relationships/customXml" Target="../ink/ink2898.xml"/><Relationship Id="rId433" Type="http://schemas.openxmlformats.org/officeDocument/2006/relationships/image" Target="../media/image2910.png"/><Relationship Id="rId268" Type="http://schemas.openxmlformats.org/officeDocument/2006/relationships/customXml" Target="../ink/ink2919.xml"/><Relationship Id="rId475" Type="http://schemas.openxmlformats.org/officeDocument/2006/relationships/image" Target="../media/image2931.png"/><Relationship Id="rId32" Type="http://schemas.openxmlformats.org/officeDocument/2006/relationships/customXml" Target="../ink/ink2801.xml"/><Relationship Id="rId74" Type="http://schemas.openxmlformats.org/officeDocument/2006/relationships/customXml" Target="../ink/ink2822.xml"/><Relationship Id="rId128" Type="http://schemas.openxmlformats.org/officeDocument/2006/relationships/customXml" Target="../ink/ink2849.xml"/><Relationship Id="rId335" Type="http://schemas.openxmlformats.org/officeDocument/2006/relationships/image" Target="../media/image2861.png"/><Relationship Id="rId377" Type="http://schemas.openxmlformats.org/officeDocument/2006/relationships/image" Target="../media/image2882.png"/><Relationship Id="rId500" Type="http://schemas.openxmlformats.org/officeDocument/2006/relationships/customXml" Target="../ink/ink3035.xml"/><Relationship Id="rId542" Type="http://schemas.openxmlformats.org/officeDocument/2006/relationships/customXml" Target="../ink/ink3056.xml"/><Relationship Id="rId5" Type="http://schemas.openxmlformats.org/officeDocument/2006/relationships/image" Target="../media/image2699.png"/><Relationship Id="rId181" Type="http://schemas.openxmlformats.org/officeDocument/2006/relationships/image" Target="../media/image2786.png"/><Relationship Id="rId237" Type="http://schemas.openxmlformats.org/officeDocument/2006/relationships/image" Target="../media/image2814.png"/><Relationship Id="rId402" Type="http://schemas.openxmlformats.org/officeDocument/2006/relationships/customXml" Target="../ink/ink2986.xml"/><Relationship Id="rId279" Type="http://schemas.openxmlformats.org/officeDocument/2006/relationships/image" Target="../media/image2835.png"/><Relationship Id="rId444" Type="http://schemas.openxmlformats.org/officeDocument/2006/relationships/customXml" Target="../ink/ink3007.xml"/><Relationship Id="rId486" Type="http://schemas.openxmlformats.org/officeDocument/2006/relationships/customXml" Target="../ink/ink3028.xml"/><Relationship Id="rId43" Type="http://schemas.openxmlformats.org/officeDocument/2006/relationships/image" Target="../media/image2717.png"/><Relationship Id="rId139" Type="http://schemas.openxmlformats.org/officeDocument/2006/relationships/image" Target="../media/image2765.png"/><Relationship Id="rId290" Type="http://schemas.openxmlformats.org/officeDocument/2006/relationships/customXml" Target="../ink/ink2930.xml"/><Relationship Id="rId304" Type="http://schemas.openxmlformats.org/officeDocument/2006/relationships/customXml" Target="../ink/ink2937.xml"/><Relationship Id="rId346" Type="http://schemas.openxmlformats.org/officeDocument/2006/relationships/customXml" Target="../ink/ink2958.xml"/><Relationship Id="rId388" Type="http://schemas.openxmlformats.org/officeDocument/2006/relationships/customXml" Target="../ink/ink2979.xml"/><Relationship Id="rId511" Type="http://schemas.openxmlformats.org/officeDocument/2006/relationships/image" Target="../media/image2949.png"/><Relationship Id="rId553" Type="http://schemas.openxmlformats.org/officeDocument/2006/relationships/image" Target="../media/image2970.png"/><Relationship Id="rId85" Type="http://schemas.openxmlformats.org/officeDocument/2006/relationships/image" Target="../media/image2738.png"/><Relationship Id="rId150" Type="http://schemas.openxmlformats.org/officeDocument/2006/relationships/customXml" Target="../ink/ink2860.xml"/><Relationship Id="rId192" Type="http://schemas.openxmlformats.org/officeDocument/2006/relationships/customXml" Target="../ink/ink2881.xml"/><Relationship Id="rId206" Type="http://schemas.openxmlformats.org/officeDocument/2006/relationships/customXml" Target="../ink/ink2888.xml"/><Relationship Id="rId413" Type="http://schemas.openxmlformats.org/officeDocument/2006/relationships/image" Target="../media/image2900.png"/><Relationship Id="rId248" Type="http://schemas.openxmlformats.org/officeDocument/2006/relationships/customXml" Target="../ink/ink2909.xml"/><Relationship Id="rId455" Type="http://schemas.openxmlformats.org/officeDocument/2006/relationships/image" Target="../media/image2921.png"/><Relationship Id="rId497" Type="http://schemas.openxmlformats.org/officeDocument/2006/relationships/image" Target="../media/image2942.png"/><Relationship Id="rId12" Type="http://schemas.openxmlformats.org/officeDocument/2006/relationships/customXml" Target="../ink/ink2791.xml"/><Relationship Id="rId108" Type="http://schemas.openxmlformats.org/officeDocument/2006/relationships/customXml" Target="../ink/ink2839.xml"/><Relationship Id="rId315" Type="http://schemas.openxmlformats.org/officeDocument/2006/relationships/image" Target="../media/image2852.png"/><Relationship Id="rId357" Type="http://schemas.openxmlformats.org/officeDocument/2006/relationships/image" Target="../media/image2872.png"/><Relationship Id="rId522" Type="http://schemas.openxmlformats.org/officeDocument/2006/relationships/customXml" Target="../ink/ink3046.xml"/><Relationship Id="rId54" Type="http://schemas.openxmlformats.org/officeDocument/2006/relationships/customXml" Target="../ink/ink2812.xml"/><Relationship Id="rId96" Type="http://schemas.openxmlformats.org/officeDocument/2006/relationships/customXml" Target="../ink/ink2833.xml"/><Relationship Id="rId161" Type="http://schemas.openxmlformats.org/officeDocument/2006/relationships/image" Target="../media/image2776.png"/><Relationship Id="rId217" Type="http://schemas.openxmlformats.org/officeDocument/2006/relationships/image" Target="../media/image2804.png"/><Relationship Id="rId399" Type="http://schemas.openxmlformats.org/officeDocument/2006/relationships/image" Target="../media/image2893.png"/><Relationship Id="rId564" Type="http://schemas.openxmlformats.org/officeDocument/2006/relationships/customXml" Target="../ink/ink3067.xml"/><Relationship Id="rId259" Type="http://schemas.openxmlformats.org/officeDocument/2006/relationships/image" Target="../media/image2825.png"/><Relationship Id="rId424" Type="http://schemas.openxmlformats.org/officeDocument/2006/relationships/customXml" Target="../ink/ink2997.xml"/><Relationship Id="rId466" Type="http://schemas.openxmlformats.org/officeDocument/2006/relationships/customXml" Target="../ink/ink3018.xml"/><Relationship Id="rId23" Type="http://schemas.openxmlformats.org/officeDocument/2006/relationships/image" Target="../media/image2707.png"/><Relationship Id="rId119" Type="http://schemas.openxmlformats.org/officeDocument/2006/relationships/image" Target="../media/image2755.png"/><Relationship Id="rId270" Type="http://schemas.openxmlformats.org/officeDocument/2006/relationships/customXml" Target="../ink/ink2920.xml"/><Relationship Id="rId326" Type="http://schemas.openxmlformats.org/officeDocument/2006/relationships/customXml" Target="../ink/ink2948.xml"/><Relationship Id="rId533" Type="http://schemas.openxmlformats.org/officeDocument/2006/relationships/image" Target="../media/image2960.png"/><Relationship Id="rId65" Type="http://schemas.openxmlformats.org/officeDocument/2006/relationships/image" Target="../media/image2728.png"/><Relationship Id="rId130" Type="http://schemas.openxmlformats.org/officeDocument/2006/relationships/customXml" Target="../ink/ink2850.xml"/><Relationship Id="rId368" Type="http://schemas.openxmlformats.org/officeDocument/2006/relationships/customXml" Target="../ink/ink2969.xml"/><Relationship Id="rId172" Type="http://schemas.openxmlformats.org/officeDocument/2006/relationships/customXml" Target="../ink/ink2871.xml"/><Relationship Id="rId228" Type="http://schemas.openxmlformats.org/officeDocument/2006/relationships/customXml" Target="../ink/ink2899.xml"/><Relationship Id="rId435" Type="http://schemas.openxmlformats.org/officeDocument/2006/relationships/image" Target="../media/image2911.png"/><Relationship Id="rId477" Type="http://schemas.openxmlformats.org/officeDocument/2006/relationships/image" Target="../media/image2932.png"/><Relationship Id="rId281" Type="http://schemas.openxmlformats.org/officeDocument/2006/relationships/image" Target="../media/image2836.png"/><Relationship Id="rId337" Type="http://schemas.openxmlformats.org/officeDocument/2006/relationships/image" Target="../media/image2862.png"/><Relationship Id="rId502" Type="http://schemas.openxmlformats.org/officeDocument/2006/relationships/customXml" Target="../ink/ink3036.xml"/><Relationship Id="rId34" Type="http://schemas.openxmlformats.org/officeDocument/2006/relationships/customXml" Target="../ink/ink2802.xml"/><Relationship Id="rId76" Type="http://schemas.openxmlformats.org/officeDocument/2006/relationships/customXml" Target="../ink/ink2823.xml"/><Relationship Id="rId141" Type="http://schemas.openxmlformats.org/officeDocument/2006/relationships/image" Target="../media/image2766.png"/><Relationship Id="rId379" Type="http://schemas.openxmlformats.org/officeDocument/2006/relationships/image" Target="../media/image2883.png"/><Relationship Id="rId544" Type="http://schemas.openxmlformats.org/officeDocument/2006/relationships/customXml" Target="../ink/ink3057.xml"/><Relationship Id="rId7" Type="http://schemas.openxmlformats.org/officeDocument/2006/relationships/image" Target="../media/image2700.png"/><Relationship Id="rId183" Type="http://schemas.openxmlformats.org/officeDocument/2006/relationships/image" Target="../media/image2787.png"/><Relationship Id="rId239" Type="http://schemas.openxmlformats.org/officeDocument/2006/relationships/image" Target="../media/image2815.png"/><Relationship Id="rId390" Type="http://schemas.openxmlformats.org/officeDocument/2006/relationships/customXml" Target="../ink/ink2980.xml"/><Relationship Id="rId404" Type="http://schemas.openxmlformats.org/officeDocument/2006/relationships/customXml" Target="../ink/ink2987.xml"/><Relationship Id="rId446" Type="http://schemas.openxmlformats.org/officeDocument/2006/relationships/customXml" Target="../ink/ink3008.xml"/><Relationship Id="rId250" Type="http://schemas.openxmlformats.org/officeDocument/2006/relationships/customXml" Target="../ink/ink2910.xml"/><Relationship Id="rId292" Type="http://schemas.openxmlformats.org/officeDocument/2006/relationships/customXml" Target="../ink/ink2931.xml"/><Relationship Id="rId306" Type="http://schemas.openxmlformats.org/officeDocument/2006/relationships/customXml" Target="../ink/ink2938.xml"/><Relationship Id="rId488" Type="http://schemas.openxmlformats.org/officeDocument/2006/relationships/customXml" Target="../ink/ink3029.xml"/><Relationship Id="rId45" Type="http://schemas.openxmlformats.org/officeDocument/2006/relationships/image" Target="../media/image2718.png"/><Relationship Id="rId87" Type="http://schemas.openxmlformats.org/officeDocument/2006/relationships/image" Target="../media/image2739.png"/><Relationship Id="rId110" Type="http://schemas.openxmlformats.org/officeDocument/2006/relationships/customXml" Target="../ink/ink2840.xml"/><Relationship Id="rId348" Type="http://schemas.openxmlformats.org/officeDocument/2006/relationships/customXml" Target="../ink/ink2959.xml"/><Relationship Id="rId513" Type="http://schemas.openxmlformats.org/officeDocument/2006/relationships/image" Target="../media/image2950.png"/><Relationship Id="rId555" Type="http://schemas.openxmlformats.org/officeDocument/2006/relationships/image" Target="../media/image2971.png"/><Relationship Id="rId152" Type="http://schemas.openxmlformats.org/officeDocument/2006/relationships/customXml" Target="../ink/ink2861.xml"/><Relationship Id="rId194" Type="http://schemas.openxmlformats.org/officeDocument/2006/relationships/customXml" Target="../ink/ink2882.xml"/><Relationship Id="rId208" Type="http://schemas.openxmlformats.org/officeDocument/2006/relationships/customXml" Target="../ink/ink2889.xml"/><Relationship Id="rId415" Type="http://schemas.openxmlformats.org/officeDocument/2006/relationships/image" Target="../media/image2901.png"/><Relationship Id="rId457" Type="http://schemas.openxmlformats.org/officeDocument/2006/relationships/image" Target="../media/image2922.png"/><Relationship Id="rId261" Type="http://schemas.openxmlformats.org/officeDocument/2006/relationships/image" Target="../media/image2826.png"/><Relationship Id="rId499" Type="http://schemas.openxmlformats.org/officeDocument/2006/relationships/image" Target="../media/image2943.png"/><Relationship Id="rId14" Type="http://schemas.openxmlformats.org/officeDocument/2006/relationships/customXml" Target="../ink/ink2792.xml"/><Relationship Id="rId56" Type="http://schemas.openxmlformats.org/officeDocument/2006/relationships/customXml" Target="../ink/ink2813.xml"/><Relationship Id="rId317" Type="http://schemas.openxmlformats.org/officeDocument/2006/relationships/image" Target="../media/image2853.png"/><Relationship Id="rId359" Type="http://schemas.openxmlformats.org/officeDocument/2006/relationships/image" Target="../media/image2873.png"/><Relationship Id="rId524" Type="http://schemas.openxmlformats.org/officeDocument/2006/relationships/customXml" Target="../ink/ink3047.xml"/><Relationship Id="rId566" Type="http://schemas.openxmlformats.org/officeDocument/2006/relationships/customXml" Target="../ink/ink3068.xml"/><Relationship Id="rId98" Type="http://schemas.openxmlformats.org/officeDocument/2006/relationships/customXml" Target="../ink/ink2834.xml"/><Relationship Id="rId121" Type="http://schemas.openxmlformats.org/officeDocument/2006/relationships/image" Target="../media/image2756.png"/><Relationship Id="rId163" Type="http://schemas.openxmlformats.org/officeDocument/2006/relationships/image" Target="../media/image2777.png"/><Relationship Id="rId219" Type="http://schemas.openxmlformats.org/officeDocument/2006/relationships/image" Target="../media/image2805.png"/><Relationship Id="rId370" Type="http://schemas.openxmlformats.org/officeDocument/2006/relationships/customXml" Target="../ink/ink2970.xml"/><Relationship Id="rId426" Type="http://schemas.openxmlformats.org/officeDocument/2006/relationships/customXml" Target="../ink/ink2998.xml"/><Relationship Id="rId230" Type="http://schemas.openxmlformats.org/officeDocument/2006/relationships/customXml" Target="../ink/ink2900.xml"/><Relationship Id="rId468" Type="http://schemas.openxmlformats.org/officeDocument/2006/relationships/customXml" Target="../ink/ink3019.xml"/><Relationship Id="rId25" Type="http://schemas.openxmlformats.org/officeDocument/2006/relationships/image" Target="../media/image2708.png"/><Relationship Id="rId67" Type="http://schemas.openxmlformats.org/officeDocument/2006/relationships/image" Target="../media/image2729.png"/><Relationship Id="rId272" Type="http://schemas.openxmlformats.org/officeDocument/2006/relationships/customXml" Target="../ink/ink2921.xml"/><Relationship Id="rId328" Type="http://schemas.openxmlformats.org/officeDocument/2006/relationships/customXml" Target="../ink/ink2949.xml"/><Relationship Id="rId535" Type="http://schemas.openxmlformats.org/officeDocument/2006/relationships/image" Target="../media/image2961.png"/><Relationship Id="rId132" Type="http://schemas.openxmlformats.org/officeDocument/2006/relationships/customXml" Target="../ink/ink2851.xml"/><Relationship Id="rId174" Type="http://schemas.openxmlformats.org/officeDocument/2006/relationships/customXml" Target="../ink/ink2872.xml"/><Relationship Id="rId381" Type="http://schemas.openxmlformats.org/officeDocument/2006/relationships/image" Target="../media/image2884.png"/><Relationship Id="rId241" Type="http://schemas.openxmlformats.org/officeDocument/2006/relationships/image" Target="../media/image2816.png"/><Relationship Id="rId437" Type="http://schemas.openxmlformats.org/officeDocument/2006/relationships/image" Target="../media/image2912.png"/><Relationship Id="rId479" Type="http://schemas.openxmlformats.org/officeDocument/2006/relationships/image" Target="../media/image2933.png"/><Relationship Id="rId36" Type="http://schemas.openxmlformats.org/officeDocument/2006/relationships/customXml" Target="../ink/ink2803.xml"/><Relationship Id="rId283" Type="http://schemas.openxmlformats.org/officeDocument/2006/relationships/image" Target="../media/image2837.png"/><Relationship Id="rId339" Type="http://schemas.openxmlformats.org/officeDocument/2006/relationships/image" Target="../media/image2863.png"/><Relationship Id="rId490" Type="http://schemas.openxmlformats.org/officeDocument/2006/relationships/customXml" Target="../ink/ink3030.xml"/><Relationship Id="rId504" Type="http://schemas.openxmlformats.org/officeDocument/2006/relationships/customXml" Target="../ink/ink3037.xml"/><Relationship Id="rId546" Type="http://schemas.openxmlformats.org/officeDocument/2006/relationships/customXml" Target="../ink/ink3058.xml"/><Relationship Id="rId78" Type="http://schemas.openxmlformats.org/officeDocument/2006/relationships/customXml" Target="../ink/ink2824.xml"/><Relationship Id="rId101" Type="http://schemas.openxmlformats.org/officeDocument/2006/relationships/image" Target="../media/image2746.png"/><Relationship Id="rId143" Type="http://schemas.openxmlformats.org/officeDocument/2006/relationships/image" Target="../media/image2767.png"/><Relationship Id="rId185" Type="http://schemas.openxmlformats.org/officeDocument/2006/relationships/image" Target="../media/image2788.png"/><Relationship Id="rId350" Type="http://schemas.openxmlformats.org/officeDocument/2006/relationships/customXml" Target="../ink/ink2960.xml"/><Relationship Id="rId406" Type="http://schemas.openxmlformats.org/officeDocument/2006/relationships/customXml" Target="../ink/ink2988.xml"/><Relationship Id="rId9" Type="http://schemas.openxmlformats.org/officeDocument/2006/relationships/image" Target="../media/image2701.png"/><Relationship Id="rId210" Type="http://schemas.openxmlformats.org/officeDocument/2006/relationships/customXml" Target="../ink/ink2890.xml"/><Relationship Id="rId392" Type="http://schemas.openxmlformats.org/officeDocument/2006/relationships/customXml" Target="../ink/ink2981.xml"/><Relationship Id="rId448" Type="http://schemas.openxmlformats.org/officeDocument/2006/relationships/customXml" Target="../ink/ink3009.xml"/><Relationship Id="rId26" Type="http://schemas.openxmlformats.org/officeDocument/2006/relationships/customXml" Target="../ink/ink2798.xml"/><Relationship Id="rId231" Type="http://schemas.openxmlformats.org/officeDocument/2006/relationships/image" Target="../media/image2811.png"/><Relationship Id="rId252" Type="http://schemas.openxmlformats.org/officeDocument/2006/relationships/customXml" Target="../ink/ink2911.xml"/><Relationship Id="rId273" Type="http://schemas.openxmlformats.org/officeDocument/2006/relationships/image" Target="../media/image2832.png"/><Relationship Id="rId294" Type="http://schemas.openxmlformats.org/officeDocument/2006/relationships/customXml" Target="../ink/ink2932.xml"/><Relationship Id="rId308" Type="http://schemas.openxmlformats.org/officeDocument/2006/relationships/customXml" Target="../ink/ink2939.xml"/><Relationship Id="rId329" Type="http://schemas.openxmlformats.org/officeDocument/2006/relationships/image" Target="../media/image2858.png"/><Relationship Id="rId480" Type="http://schemas.openxmlformats.org/officeDocument/2006/relationships/customXml" Target="../ink/ink3025.xml"/><Relationship Id="rId515" Type="http://schemas.openxmlformats.org/officeDocument/2006/relationships/image" Target="../media/image2951.png"/><Relationship Id="rId536" Type="http://schemas.openxmlformats.org/officeDocument/2006/relationships/customXml" Target="../ink/ink3053.xml"/><Relationship Id="rId47" Type="http://schemas.openxmlformats.org/officeDocument/2006/relationships/image" Target="../media/image2719.png"/><Relationship Id="rId68" Type="http://schemas.openxmlformats.org/officeDocument/2006/relationships/customXml" Target="../ink/ink2819.xml"/><Relationship Id="rId89" Type="http://schemas.openxmlformats.org/officeDocument/2006/relationships/image" Target="../media/image2740.png"/><Relationship Id="rId112" Type="http://schemas.openxmlformats.org/officeDocument/2006/relationships/customXml" Target="../ink/ink2841.xml"/><Relationship Id="rId133" Type="http://schemas.openxmlformats.org/officeDocument/2006/relationships/image" Target="../media/image2762.png"/><Relationship Id="rId154" Type="http://schemas.openxmlformats.org/officeDocument/2006/relationships/customXml" Target="../ink/ink2862.xml"/><Relationship Id="rId175" Type="http://schemas.openxmlformats.org/officeDocument/2006/relationships/image" Target="../media/image2783.png"/><Relationship Id="rId340" Type="http://schemas.openxmlformats.org/officeDocument/2006/relationships/customXml" Target="../ink/ink2955.xml"/><Relationship Id="rId361" Type="http://schemas.openxmlformats.org/officeDocument/2006/relationships/image" Target="../media/image2874.png"/><Relationship Id="rId557" Type="http://schemas.openxmlformats.org/officeDocument/2006/relationships/image" Target="../media/image2972.png"/><Relationship Id="rId196" Type="http://schemas.openxmlformats.org/officeDocument/2006/relationships/customXml" Target="../ink/ink2883.xml"/><Relationship Id="rId200" Type="http://schemas.openxmlformats.org/officeDocument/2006/relationships/customXml" Target="../ink/ink2885.xml"/><Relationship Id="rId382" Type="http://schemas.openxmlformats.org/officeDocument/2006/relationships/customXml" Target="../ink/ink2976.xml"/><Relationship Id="rId417" Type="http://schemas.openxmlformats.org/officeDocument/2006/relationships/image" Target="../media/image2902.png"/><Relationship Id="rId438" Type="http://schemas.openxmlformats.org/officeDocument/2006/relationships/customXml" Target="../ink/ink3004.xml"/><Relationship Id="rId459" Type="http://schemas.openxmlformats.org/officeDocument/2006/relationships/image" Target="../media/image2923.png"/><Relationship Id="rId16" Type="http://schemas.openxmlformats.org/officeDocument/2006/relationships/customXml" Target="../ink/ink2793.xml"/><Relationship Id="rId221" Type="http://schemas.openxmlformats.org/officeDocument/2006/relationships/image" Target="../media/image2806.png"/><Relationship Id="rId242" Type="http://schemas.openxmlformats.org/officeDocument/2006/relationships/customXml" Target="../ink/ink2906.xml"/><Relationship Id="rId263" Type="http://schemas.openxmlformats.org/officeDocument/2006/relationships/image" Target="../media/image2827.png"/><Relationship Id="rId284" Type="http://schemas.openxmlformats.org/officeDocument/2006/relationships/customXml" Target="../ink/ink2927.xml"/><Relationship Id="rId319" Type="http://schemas.openxmlformats.org/officeDocument/2006/relationships/image" Target="../media/image2854.png"/><Relationship Id="rId470" Type="http://schemas.openxmlformats.org/officeDocument/2006/relationships/customXml" Target="../ink/ink3020.xml"/><Relationship Id="rId491" Type="http://schemas.openxmlformats.org/officeDocument/2006/relationships/image" Target="../media/image2939.png"/><Relationship Id="rId505" Type="http://schemas.openxmlformats.org/officeDocument/2006/relationships/image" Target="../media/image2946.png"/><Relationship Id="rId526" Type="http://schemas.openxmlformats.org/officeDocument/2006/relationships/customXml" Target="../ink/ink3048.xml"/><Relationship Id="rId37" Type="http://schemas.openxmlformats.org/officeDocument/2006/relationships/image" Target="../media/image2714.png"/><Relationship Id="rId58" Type="http://schemas.openxmlformats.org/officeDocument/2006/relationships/customXml" Target="../ink/ink2814.xml"/><Relationship Id="rId79" Type="http://schemas.openxmlformats.org/officeDocument/2006/relationships/image" Target="../media/image2735.png"/><Relationship Id="rId102" Type="http://schemas.openxmlformats.org/officeDocument/2006/relationships/customXml" Target="../ink/ink2836.xml"/><Relationship Id="rId123" Type="http://schemas.openxmlformats.org/officeDocument/2006/relationships/image" Target="../media/image2757.png"/><Relationship Id="rId144" Type="http://schemas.openxmlformats.org/officeDocument/2006/relationships/customXml" Target="../ink/ink2857.xml"/><Relationship Id="rId330" Type="http://schemas.openxmlformats.org/officeDocument/2006/relationships/customXml" Target="../ink/ink2950.xml"/><Relationship Id="rId547" Type="http://schemas.openxmlformats.org/officeDocument/2006/relationships/image" Target="../media/image2967.png"/><Relationship Id="rId568" Type="http://schemas.openxmlformats.org/officeDocument/2006/relationships/customXml" Target="../ink/ink3069.xml"/><Relationship Id="rId90" Type="http://schemas.openxmlformats.org/officeDocument/2006/relationships/customXml" Target="../ink/ink2830.xml"/><Relationship Id="rId165" Type="http://schemas.openxmlformats.org/officeDocument/2006/relationships/image" Target="../media/image2778.png"/><Relationship Id="rId186" Type="http://schemas.openxmlformats.org/officeDocument/2006/relationships/customXml" Target="../ink/ink2878.xml"/><Relationship Id="rId351" Type="http://schemas.openxmlformats.org/officeDocument/2006/relationships/image" Target="../media/image2869.png"/><Relationship Id="rId372" Type="http://schemas.openxmlformats.org/officeDocument/2006/relationships/customXml" Target="../ink/ink2971.xml"/><Relationship Id="rId393" Type="http://schemas.openxmlformats.org/officeDocument/2006/relationships/image" Target="../media/image2890.png"/><Relationship Id="rId407" Type="http://schemas.openxmlformats.org/officeDocument/2006/relationships/image" Target="../media/image2897.png"/><Relationship Id="rId428" Type="http://schemas.openxmlformats.org/officeDocument/2006/relationships/customXml" Target="../ink/ink2999.xml"/><Relationship Id="rId449" Type="http://schemas.openxmlformats.org/officeDocument/2006/relationships/image" Target="../media/image2918.png"/><Relationship Id="rId211" Type="http://schemas.openxmlformats.org/officeDocument/2006/relationships/image" Target="../media/image2801.png"/><Relationship Id="rId232" Type="http://schemas.openxmlformats.org/officeDocument/2006/relationships/customXml" Target="../ink/ink2901.xml"/><Relationship Id="rId253" Type="http://schemas.openxmlformats.org/officeDocument/2006/relationships/image" Target="../media/image2822.png"/><Relationship Id="rId274" Type="http://schemas.openxmlformats.org/officeDocument/2006/relationships/customXml" Target="../ink/ink2922.xml"/><Relationship Id="rId295" Type="http://schemas.openxmlformats.org/officeDocument/2006/relationships/image" Target="../media/image2843.png"/><Relationship Id="rId309" Type="http://schemas.openxmlformats.org/officeDocument/2006/relationships/image" Target="../media/image2850.png"/><Relationship Id="rId460" Type="http://schemas.openxmlformats.org/officeDocument/2006/relationships/customXml" Target="../ink/ink3015.xml"/><Relationship Id="rId481" Type="http://schemas.openxmlformats.org/officeDocument/2006/relationships/image" Target="../media/image2934.png"/><Relationship Id="rId516" Type="http://schemas.openxmlformats.org/officeDocument/2006/relationships/customXml" Target="../ink/ink3043.xml"/><Relationship Id="rId27" Type="http://schemas.openxmlformats.org/officeDocument/2006/relationships/image" Target="../media/image2709.png"/><Relationship Id="rId48" Type="http://schemas.openxmlformats.org/officeDocument/2006/relationships/customXml" Target="../ink/ink2809.xml"/><Relationship Id="rId69" Type="http://schemas.openxmlformats.org/officeDocument/2006/relationships/image" Target="../media/image2730.png"/><Relationship Id="rId113" Type="http://schemas.openxmlformats.org/officeDocument/2006/relationships/image" Target="../media/image2752.png"/><Relationship Id="rId134" Type="http://schemas.openxmlformats.org/officeDocument/2006/relationships/customXml" Target="../ink/ink2852.xml"/><Relationship Id="rId320" Type="http://schemas.openxmlformats.org/officeDocument/2006/relationships/customXml" Target="../ink/ink2945.xml"/><Relationship Id="rId537" Type="http://schemas.openxmlformats.org/officeDocument/2006/relationships/image" Target="../media/image2962.png"/><Relationship Id="rId558" Type="http://schemas.openxmlformats.org/officeDocument/2006/relationships/customXml" Target="../ink/ink3064.xml"/><Relationship Id="rId80" Type="http://schemas.openxmlformats.org/officeDocument/2006/relationships/customXml" Target="../ink/ink2825.xml"/><Relationship Id="rId155" Type="http://schemas.openxmlformats.org/officeDocument/2006/relationships/image" Target="../media/image2773.png"/><Relationship Id="rId176" Type="http://schemas.openxmlformats.org/officeDocument/2006/relationships/customXml" Target="../ink/ink2873.xml"/><Relationship Id="rId197" Type="http://schemas.openxmlformats.org/officeDocument/2006/relationships/image" Target="../media/image2794.png"/><Relationship Id="rId341" Type="http://schemas.openxmlformats.org/officeDocument/2006/relationships/image" Target="../media/image2864.png"/><Relationship Id="rId362" Type="http://schemas.openxmlformats.org/officeDocument/2006/relationships/customXml" Target="../ink/ink2966.xml"/><Relationship Id="rId383" Type="http://schemas.openxmlformats.org/officeDocument/2006/relationships/image" Target="../media/image2885.png"/><Relationship Id="rId418" Type="http://schemas.openxmlformats.org/officeDocument/2006/relationships/customXml" Target="../ink/ink2994.xml"/><Relationship Id="rId439" Type="http://schemas.openxmlformats.org/officeDocument/2006/relationships/image" Target="../media/image2913.png"/><Relationship Id="rId201" Type="http://schemas.openxmlformats.org/officeDocument/2006/relationships/image" Target="../media/image2796.png"/><Relationship Id="rId222" Type="http://schemas.openxmlformats.org/officeDocument/2006/relationships/customXml" Target="../ink/ink2896.xml"/><Relationship Id="rId243" Type="http://schemas.openxmlformats.org/officeDocument/2006/relationships/image" Target="../media/image2817.png"/><Relationship Id="rId264" Type="http://schemas.openxmlformats.org/officeDocument/2006/relationships/customXml" Target="../ink/ink2917.xml"/><Relationship Id="rId285" Type="http://schemas.openxmlformats.org/officeDocument/2006/relationships/image" Target="../media/image2838.png"/><Relationship Id="rId450" Type="http://schemas.openxmlformats.org/officeDocument/2006/relationships/customXml" Target="../ink/ink3010.xml"/><Relationship Id="rId471" Type="http://schemas.openxmlformats.org/officeDocument/2006/relationships/image" Target="../media/image2929.png"/><Relationship Id="rId506" Type="http://schemas.openxmlformats.org/officeDocument/2006/relationships/customXml" Target="../ink/ink3038.xml"/><Relationship Id="rId17" Type="http://schemas.openxmlformats.org/officeDocument/2006/relationships/image" Target="../media/image2704.png"/><Relationship Id="rId38" Type="http://schemas.openxmlformats.org/officeDocument/2006/relationships/customXml" Target="../ink/ink2804.xml"/><Relationship Id="rId59" Type="http://schemas.openxmlformats.org/officeDocument/2006/relationships/image" Target="../media/image2725.png"/><Relationship Id="rId103" Type="http://schemas.openxmlformats.org/officeDocument/2006/relationships/image" Target="../media/image2747.png"/><Relationship Id="rId124" Type="http://schemas.openxmlformats.org/officeDocument/2006/relationships/customXml" Target="../ink/ink2847.xml"/><Relationship Id="rId310" Type="http://schemas.openxmlformats.org/officeDocument/2006/relationships/customXml" Target="../ink/ink2940.xml"/><Relationship Id="rId492" Type="http://schemas.openxmlformats.org/officeDocument/2006/relationships/customXml" Target="../ink/ink3031.xml"/><Relationship Id="rId527" Type="http://schemas.openxmlformats.org/officeDocument/2006/relationships/image" Target="../media/image2957.png"/><Relationship Id="rId548" Type="http://schemas.openxmlformats.org/officeDocument/2006/relationships/customXml" Target="../ink/ink3059.xml"/><Relationship Id="rId569" Type="http://schemas.openxmlformats.org/officeDocument/2006/relationships/image" Target="../media/image2978.png"/><Relationship Id="rId70" Type="http://schemas.openxmlformats.org/officeDocument/2006/relationships/customXml" Target="../ink/ink2820.xml"/><Relationship Id="rId91" Type="http://schemas.openxmlformats.org/officeDocument/2006/relationships/image" Target="../media/image2741.png"/><Relationship Id="rId145" Type="http://schemas.openxmlformats.org/officeDocument/2006/relationships/image" Target="../media/image2768.png"/><Relationship Id="rId166" Type="http://schemas.openxmlformats.org/officeDocument/2006/relationships/customXml" Target="../ink/ink2868.xml"/><Relationship Id="rId187" Type="http://schemas.openxmlformats.org/officeDocument/2006/relationships/image" Target="../media/image2789.png"/><Relationship Id="rId331" Type="http://schemas.openxmlformats.org/officeDocument/2006/relationships/image" Target="../media/image2859.png"/><Relationship Id="rId352" Type="http://schemas.openxmlformats.org/officeDocument/2006/relationships/customXml" Target="../ink/ink2961.xml"/><Relationship Id="rId373" Type="http://schemas.openxmlformats.org/officeDocument/2006/relationships/image" Target="../media/image2880.png"/><Relationship Id="rId394" Type="http://schemas.openxmlformats.org/officeDocument/2006/relationships/customXml" Target="../ink/ink2982.xml"/><Relationship Id="rId408" Type="http://schemas.openxmlformats.org/officeDocument/2006/relationships/customXml" Target="../ink/ink2989.xml"/><Relationship Id="rId429" Type="http://schemas.openxmlformats.org/officeDocument/2006/relationships/image" Target="../media/image290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91.xml"/><Relationship Id="rId233" Type="http://schemas.openxmlformats.org/officeDocument/2006/relationships/image" Target="../media/image2812.png"/><Relationship Id="rId254" Type="http://schemas.openxmlformats.org/officeDocument/2006/relationships/customXml" Target="../ink/ink2912.xml"/><Relationship Id="rId440" Type="http://schemas.openxmlformats.org/officeDocument/2006/relationships/customXml" Target="../ink/ink3005.xml"/><Relationship Id="rId28" Type="http://schemas.openxmlformats.org/officeDocument/2006/relationships/customXml" Target="../ink/ink2799.xml"/><Relationship Id="rId49" Type="http://schemas.openxmlformats.org/officeDocument/2006/relationships/image" Target="../media/image2720.png"/><Relationship Id="rId114" Type="http://schemas.openxmlformats.org/officeDocument/2006/relationships/customXml" Target="../ink/ink2842.xml"/><Relationship Id="rId275" Type="http://schemas.openxmlformats.org/officeDocument/2006/relationships/image" Target="../media/image2833.png"/><Relationship Id="rId296" Type="http://schemas.openxmlformats.org/officeDocument/2006/relationships/customXml" Target="../ink/ink2933.xml"/><Relationship Id="rId300" Type="http://schemas.openxmlformats.org/officeDocument/2006/relationships/customXml" Target="../ink/ink2935.xml"/><Relationship Id="rId461" Type="http://schemas.openxmlformats.org/officeDocument/2006/relationships/image" Target="../media/image2924.png"/><Relationship Id="rId482" Type="http://schemas.openxmlformats.org/officeDocument/2006/relationships/customXml" Target="../ink/ink3026.xml"/><Relationship Id="rId517" Type="http://schemas.openxmlformats.org/officeDocument/2006/relationships/image" Target="../media/image2952.png"/><Relationship Id="rId538" Type="http://schemas.openxmlformats.org/officeDocument/2006/relationships/customXml" Target="../ink/ink3054.xml"/><Relationship Id="rId559" Type="http://schemas.openxmlformats.org/officeDocument/2006/relationships/image" Target="../media/image2973.png"/><Relationship Id="rId60" Type="http://schemas.openxmlformats.org/officeDocument/2006/relationships/customXml" Target="../ink/ink2815.xml"/><Relationship Id="rId81" Type="http://schemas.openxmlformats.org/officeDocument/2006/relationships/image" Target="../media/image2736.png"/><Relationship Id="rId135" Type="http://schemas.openxmlformats.org/officeDocument/2006/relationships/image" Target="../media/image2763.png"/><Relationship Id="rId156" Type="http://schemas.openxmlformats.org/officeDocument/2006/relationships/customXml" Target="../ink/ink2863.xml"/><Relationship Id="rId177" Type="http://schemas.openxmlformats.org/officeDocument/2006/relationships/image" Target="../media/image2784.png"/><Relationship Id="rId198" Type="http://schemas.openxmlformats.org/officeDocument/2006/relationships/customXml" Target="../ink/ink2884.xml"/><Relationship Id="rId321" Type="http://schemas.openxmlformats.org/officeDocument/2006/relationships/image" Target="../media/image2855.png"/><Relationship Id="rId342" Type="http://schemas.openxmlformats.org/officeDocument/2006/relationships/customXml" Target="../ink/ink2956.xml"/><Relationship Id="rId363" Type="http://schemas.openxmlformats.org/officeDocument/2006/relationships/image" Target="../media/image2875.png"/><Relationship Id="rId384" Type="http://schemas.openxmlformats.org/officeDocument/2006/relationships/customXml" Target="../ink/ink2977.xml"/><Relationship Id="rId419" Type="http://schemas.openxmlformats.org/officeDocument/2006/relationships/image" Target="../media/image2903.png"/><Relationship Id="rId570" Type="http://schemas.openxmlformats.org/officeDocument/2006/relationships/customXml" Target="../ink/ink3070.xml"/><Relationship Id="rId202" Type="http://schemas.openxmlformats.org/officeDocument/2006/relationships/customXml" Target="../ink/ink2886.xml"/><Relationship Id="rId223" Type="http://schemas.openxmlformats.org/officeDocument/2006/relationships/image" Target="../media/image2807.png"/><Relationship Id="rId244" Type="http://schemas.openxmlformats.org/officeDocument/2006/relationships/customXml" Target="../ink/ink2907.xml"/><Relationship Id="rId430" Type="http://schemas.openxmlformats.org/officeDocument/2006/relationships/customXml" Target="../ink/ink3000.xml"/><Relationship Id="rId18" Type="http://schemas.openxmlformats.org/officeDocument/2006/relationships/customXml" Target="../ink/ink2794.xml"/><Relationship Id="rId39" Type="http://schemas.openxmlformats.org/officeDocument/2006/relationships/image" Target="../media/image2715.png"/><Relationship Id="rId265" Type="http://schemas.openxmlformats.org/officeDocument/2006/relationships/image" Target="../media/image2828.png"/><Relationship Id="rId286" Type="http://schemas.openxmlformats.org/officeDocument/2006/relationships/customXml" Target="../ink/ink2928.xml"/><Relationship Id="rId451" Type="http://schemas.openxmlformats.org/officeDocument/2006/relationships/image" Target="../media/image2919.png"/><Relationship Id="rId472" Type="http://schemas.openxmlformats.org/officeDocument/2006/relationships/customXml" Target="../ink/ink3021.xml"/><Relationship Id="rId493" Type="http://schemas.openxmlformats.org/officeDocument/2006/relationships/image" Target="../media/image2940.png"/><Relationship Id="rId507" Type="http://schemas.openxmlformats.org/officeDocument/2006/relationships/image" Target="../media/image2947.png"/><Relationship Id="rId528" Type="http://schemas.openxmlformats.org/officeDocument/2006/relationships/customXml" Target="../ink/ink3049.xml"/><Relationship Id="rId549" Type="http://schemas.openxmlformats.org/officeDocument/2006/relationships/image" Target="../media/image2968.png"/><Relationship Id="rId50" Type="http://schemas.openxmlformats.org/officeDocument/2006/relationships/customXml" Target="../ink/ink2810.xml"/><Relationship Id="rId104" Type="http://schemas.openxmlformats.org/officeDocument/2006/relationships/customXml" Target="../ink/ink2837.xml"/><Relationship Id="rId125" Type="http://schemas.openxmlformats.org/officeDocument/2006/relationships/image" Target="../media/image2758.png"/><Relationship Id="rId146" Type="http://schemas.openxmlformats.org/officeDocument/2006/relationships/customXml" Target="../ink/ink2858.xml"/><Relationship Id="rId167" Type="http://schemas.openxmlformats.org/officeDocument/2006/relationships/image" Target="../media/image2779.png"/><Relationship Id="rId188" Type="http://schemas.openxmlformats.org/officeDocument/2006/relationships/customXml" Target="../ink/ink2879.xml"/><Relationship Id="rId311" Type="http://schemas.openxmlformats.org/officeDocument/2006/relationships/image" Target="../media/image2544.png"/><Relationship Id="rId332" Type="http://schemas.openxmlformats.org/officeDocument/2006/relationships/customXml" Target="../ink/ink2951.xml"/><Relationship Id="rId353" Type="http://schemas.openxmlformats.org/officeDocument/2006/relationships/image" Target="../media/image2870.png"/><Relationship Id="rId374" Type="http://schemas.openxmlformats.org/officeDocument/2006/relationships/customXml" Target="../ink/ink2972.xml"/><Relationship Id="rId395" Type="http://schemas.openxmlformats.org/officeDocument/2006/relationships/image" Target="../media/image2891.png"/><Relationship Id="rId409" Type="http://schemas.openxmlformats.org/officeDocument/2006/relationships/image" Target="../media/image2898.png"/><Relationship Id="rId560" Type="http://schemas.openxmlformats.org/officeDocument/2006/relationships/customXml" Target="../ink/ink3065.xml"/><Relationship Id="rId71" Type="http://schemas.openxmlformats.org/officeDocument/2006/relationships/image" Target="../media/image2731.png"/><Relationship Id="rId92" Type="http://schemas.openxmlformats.org/officeDocument/2006/relationships/customXml" Target="../ink/ink2831.xml"/><Relationship Id="rId213" Type="http://schemas.openxmlformats.org/officeDocument/2006/relationships/image" Target="../media/image2802.png"/><Relationship Id="rId234" Type="http://schemas.openxmlformats.org/officeDocument/2006/relationships/customXml" Target="../ink/ink2902.xml"/><Relationship Id="rId420" Type="http://schemas.openxmlformats.org/officeDocument/2006/relationships/customXml" Target="../ink/ink2995.xml"/><Relationship Id="rId2" Type="http://schemas.openxmlformats.org/officeDocument/2006/relationships/customXml" Target="../ink/ink2786.xml"/><Relationship Id="rId29" Type="http://schemas.openxmlformats.org/officeDocument/2006/relationships/image" Target="../media/image2710.png"/><Relationship Id="rId255" Type="http://schemas.openxmlformats.org/officeDocument/2006/relationships/image" Target="../media/image2823.png"/><Relationship Id="rId276" Type="http://schemas.openxmlformats.org/officeDocument/2006/relationships/customXml" Target="../ink/ink2923.xml"/><Relationship Id="rId297" Type="http://schemas.openxmlformats.org/officeDocument/2006/relationships/image" Target="../media/image2844.png"/><Relationship Id="rId441" Type="http://schemas.openxmlformats.org/officeDocument/2006/relationships/image" Target="../media/image2914.png"/><Relationship Id="rId462" Type="http://schemas.openxmlformats.org/officeDocument/2006/relationships/customXml" Target="../ink/ink3016.xml"/><Relationship Id="rId483" Type="http://schemas.openxmlformats.org/officeDocument/2006/relationships/image" Target="../media/image2935.png"/><Relationship Id="rId518" Type="http://schemas.openxmlformats.org/officeDocument/2006/relationships/customXml" Target="../ink/ink3044.xml"/><Relationship Id="rId539" Type="http://schemas.openxmlformats.org/officeDocument/2006/relationships/image" Target="../media/image2963.png"/><Relationship Id="rId40" Type="http://schemas.openxmlformats.org/officeDocument/2006/relationships/customXml" Target="../ink/ink2805.xml"/><Relationship Id="rId115" Type="http://schemas.openxmlformats.org/officeDocument/2006/relationships/image" Target="../media/image2753.png"/><Relationship Id="rId136" Type="http://schemas.openxmlformats.org/officeDocument/2006/relationships/customXml" Target="../ink/ink2853.xml"/><Relationship Id="rId157" Type="http://schemas.openxmlformats.org/officeDocument/2006/relationships/image" Target="../media/image2774.png"/><Relationship Id="rId178" Type="http://schemas.openxmlformats.org/officeDocument/2006/relationships/customXml" Target="../ink/ink2874.xml"/><Relationship Id="rId301" Type="http://schemas.openxmlformats.org/officeDocument/2006/relationships/image" Target="../media/image2846.png"/><Relationship Id="rId322" Type="http://schemas.openxmlformats.org/officeDocument/2006/relationships/customXml" Target="../ink/ink2946.xml"/><Relationship Id="rId343" Type="http://schemas.openxmlformats.org/officeDocument/2006/relationships/image" Target="../media/image2865.png"/><Relationship Id="rId364" Type="http://schemas.openxmlformats.org/officeDocument/2006/relationships/customXml" Target="../ink/ink2967.xml"/><Relationship Id="rId550" Type="http://schemas.openxmlformats.org/officeDocument/2006/relationships/customXml" Target="../ink/ink3060.xml"/><Relationship Id="rId61" Type="http://schemas.openxmlformats.org/officeDocument/2006/relationships/image" Target="../media/image2726.png"/><Relationship Id="rId82" Type="http://schemas.openxmlformats.org/officeDocument/2006/relationships/customXml" Target="../ink/ink2826.xml"/><Relationship Id="rId199" Type="http://schemas.openxmlformats.org/officeDocument/2006/relationships/image" Target="../media/image2795.png"/><Relationship Id="rId203" Type="http://schemas.openxmlformats.org/officeDocument/2006/relationships/image" Target="../media/image2797.png"/><Relationship Id="rId385" Type="http://schemas.openxmlformats.org/officeDocument/2006/relationships/image" Target="../media/image2886.png"/><Relationship Id="rId571" Type="http://schemas.openxmlformats.org/officeDocument/2006/relationships/image" Target="../media/image2979.png"/><Relationship Id="rId19" Type="http://schemas.openxmlformats.org/officeDocument/2006/relationships/image" Target="../media/image2705.png"/><Relationship Id="rId224" Type="http://schemas.openxmlformats.org/officeDocument/2006/relationships/customXml" Target="../ink/ink2897.xml"/><Relationship Id="rId245" Type="http://schemas.openxmlformats.org/officeDocument/2006/relationships/image" Target="../media/image2818.png"/><Relationship Id="rId266" Type="http://schemas.openxmlformats.org/officeDocument/2006/relationships/customXml" Target="../ink/ink2918.xml"/><Relationship Id="rId287" Type="http://schemas.openxmlformats.org/officeDocument/2006/relationships/image" Target="../media/image2839.png"/><Relationship Id="rId410" Type="http://schemas.openxmlformats.org/officeDocument/2006/relationships/customXml" Target="../ink/ink2990.xml"/><Relationship Id="rId431" Type="http://schemas.openxmlformats.org/officeDocument/2006/relationships/image" Target="../media/image2909.png"/><Relationship Id="rId452" Type="http://schemas.openxmlformats.org/officeDocument/2006/relationships/customXml" Target="../ink/ink3011.xml"/><Relationship Id="rId473" Type="http://schemas.openxmlformats.org/officeDocument/2006/relationships/image" Target="../media/image2930.png"/><Relationship Id="rId494" Type="http://schemas.openxmlformats.org/officeDocument/2006/relationships/customXml" Target="../ink/ink3032.xml"/><Relationship Id="rId508" Type="http://schemas.openxmlformats.org/officeDocument/2006/relationships/customXml" Target="../ink/ink3039.xml"/><Relationship Id="rId529" Type="http://schemas.openxmlformats.org/officeDocument/2006/relationships/image" Target="../media/image2958.png"/><Relationship Id="rId30" Type="http://schemas.openxmlformats.org/officeDocument/2006/relationships/customXml" Target="../ink/ink2800.xml"/><Relationship Id="rId105" Type="http://schemas.openxmlformats.org/officeDocument/2006/relationships/image" Target="../media/image2748.png"/><Relationship Id="rId126" Type="http://schemas.openxmlformats.org/officeDocument/2006/relationships/customXml" Target="../ink/ink2848.xml"/><Relationship Id="rId147" Type="http://schemas.openxmlformats.org/officeDocument/2006/relationships/image" Target="../media/image2769.png"/><Relationship Id="rId168" Type="http://schemas.openxmlformats.org/officeDocument/2006/relationships/customXml" Target="../ink/ink2869.xml"/><Relationship Id="rId312" Type="http://schemas.openxmlformats.org/officeDocument/2006/relationships/customXml" Target="../ink/ink2941.xml"/><Relationship Id="rId333" Type="http://schemas.openxmlformats.org/officeDocument/2006/relationships/image" Target="../media/image2860.png"/><Relationship Id="rId354" Type="http://schemas.openxmlformats.org/officeDocument/2006/relationships/customXml" Target="../ink/ink2962.xml"/><Relationship Id="rId540" Type="http://schemas.openxmlformats.org/officeDocument/2006/relationships/customXml" Target="../ink/ink3055.xml"/><Relationship Id="rId51" Type="http://schemas.openxmlformats.org/officeDocument/2006/relationships/image" Target="../media/image2721.png"/><Relationship Id="rId72" Type="http://schemas.openxmlformats.org/officeDocument/2006/relationships/customXml" Target="../ink/ink2821.xml"/><Relationship Id="rId93" Type="http://schemas.openxmlformats.org/officeDocument/2006/relationships/image" Target="../media/image2742.png"/><Relationship Id="rId189" Type="http://schemas.openxmlformats.org/officeDocument/2006/relationships/image" Target="../media/image2790.png"/><Relationship Id="rId375" Type="http://schemas.openxmlformats.org/officeDocument/2006/relationships/image" Target="../media/image2881.png"/><Relationship Id="rId396" Type="http://schemas.openxmlformats.org/officeDocument/2006/relationships/customXml" Target="../ink/ink2983.xml"/><Relationship Id="rId561" Type="http://schemas.openxmlformats.org/officeDocument/2006/relationships/image" Target="../media/image2974.png"/><Relationship Id="rId3" Type="http://schemas.openxmlformats.org/officeDocument/2006/relationships/image" Target="../media/image2698.png"/><Relationship Id="rId214" Type="http://schemas.openxmlformats.org/officeDocument/2006/relationships/customXml" Target="../ink/ink2892.xml"/><Relationship Id="rId235" Type="http://schemas.openxmlformats.org/officeDocument/2006/relationships/image" Target="../media/image2813.png"/><Relationship Id="rId256" Type="http://schemas.openxmlformats.org/officeDocument/2006/relationships/customXml" Target="../ink/ink2913.xml"/><Relationship Id="rId277" Type="http://schemas.openxmlformats.org/officeDocument/2006/relationships/image" Target="../media/image2834.png"/><Relationship Id="rId298" Type="http://schemas.openxmlformats.org/officeDocument/2006/relationships/customXml" Target="../ink/ink2934.xml"/><Relationship Id="rId400" Type="http://schemas.openxmlformats.org/officeDocument/2006/relationships/customXml" Target="../ink/ink2985.xml"/><Relationship Id="rId421" Type="http://schemas.openxmlformats.org/officeDocument/2006/relationships/image" Target="../media/image2904.png"/><Relationship Id="rId442" Type="http://schemas.openxmlformats.org/officeDocument/2006/relationships/customXml" Target="../ink/ink3006.xml"/><Relationship Id="rId463" Type="http://schemas.openxmlformats.org/officeDocument/2006/relationships/image" Target="../media/image2925.png"/><Relationship Id="rId484" Type="http://schemas.openxmlformats.org/officeDocument/2006/relationships/customXml" Target="../ink/ink3027.xml"/><Relationship Id="rId519" Type="http://schemas.openxmlformats.org/officeDocument/2006/relationships/image" Target="../media/image2953.png"/><Relationship Id="rId116" Type="http://schemas.openxmlformats.org/officeDocument/2006/relationships/customXml" Target="../ink/ink2843.xml"/><Relationship Id="rId137" Type="http://schemas.openxmlformats.org/officeDocument/2006/relationships/image" Target="../media/image2764.png"/><Relationship Id="rId158" Type="http://schemas.openxmlformats.org/officeDocument/2006/relationships/customXml" Target="../ink/ink2864.xml"/><Relationship Id="rId302" Type="http://schemas.openxmlformats.org/officeDocument/2006/relationships/customXml" Target="../ink/ink2936.xml"/><Relationship Id="rId323" Type="http://schemas.openxmlformats.org/officeDocument/2006/relationships/image" Target="../media/image2856.png"/><Relationship Id="rId344" Type="http://schemas.openxmlformats.org/officeDocument/2006/relationships/customXml" Target="../ink/ink2957.xml"/><Relationship Id="rId530" Type="http://schemas.openxmlformats.org/officeDocument/2006/relationships/customXml" Target="../ink/ink3050.xml"/><Relationship Id="rId20" Type="http://schemas.openxmlformats.org/officeDocument/2006/relationships/customXml" Target="../ink/ink2795.xml"/><Relationship Id="rId41" Type="http://schemas.openxmlformats.org/officeDocument/2006/relationships/image" Target="../media/image2716.png"/><Relationship Id="rId62" Type="http://schemas.openxmlformats.org/officeDocument/2006/relationships/customXml" Target="../ink/ink2816.xml"/><Relationship Id="rId83" Type="http://schemas.openxmlformats.org/officeDocument/2006/relationships/image" Target="../media/image2737.png"/><Relationship Id="rId179" Type="http://schemas.openxmlformats.org/officeDocument/2006/relationships/image" Target="../media/image2785.png"/><Relationship Id="rId365" Type="http://schemas.openxmlformats.org/officeDocument/2006/relationships/image" Target="../media/image2876.png"/><Relationship Id="rId386" Type="http://schemas.openxmlformats.org/officeDocument/2006/relationships/customXml" Target="../ink/ink2978.xml"/><Relationship Id="rId551" Type="http://schemas.openxmlformats.org/officeDocument/2006/relationships/image" Target="../media/image2969.png"/><Relationship Id="rId572" Type="http://schemas.openxmlformats.org/officeDocument/2006/relationships/customXml" Target="../ink/ink3071.xml"/><Relationship Id="rId190" Type="http://schemas.openxmlformats.org/officeDocument/2006/relationships/customXml" Target="../ink/ink2880.xml"/><Relationship Id="rId204" Type="http://schemas.openxmlformats.org/officeDocument/2006/relationships/customXml" Target="../ink/ink2887.xml"/><Relationship Id="rId225" Type="http://schemas.openxmlformats.org/officeDocument/2006/relationships/image" Target="../media/image2808.png"/><Relationship Id="rId246" Type="http://schemas.openxmlformats.org/officeDocument/2006/relationships/customXml" Target="../ink/ink2908.xml"/><Relationship Id="rId267" Type="http://schemas.openxmlformats.org/officeDocument/2006/relationships/image" Target="../media/image2829.png"/><Relationship Id="rId288" Type="http://schemas.openxmlformats.org/officeDocument/2006/relationships/customXml" Target="../ink/ink2929.xml"/><Relationship Id="rId411" Type="http://schemas.openxmlformats.org/officeDocument/2006/relationships/image" Target="../media/image2899.png"/><Relationship Id="rId432" Type="http://schemas.openxmlformats.org/officeDocument/2006/relationships/customXml" Target="../ink/ink3001.xml"/><Relationship Id="rId453" Type="http://schemas.openxmlformats.org/officeDocument/2006/relationships/image" Target="../media/image2920.png"/><Relationship Id="rId474" Type="http://schemas.openxmlformats.org/officeDocument/2006/relationships/customXml" Target="../ink/ink3022.xml"/><Relationship Id="rId509" Type="http://schemas.openxmlformats.org/officeDocument/2006/relationships/image" Target="../media/image2948.png"/><Relationship Id="rId106" Type="http://schemas.openxmlformats.org/officeDocument/2006/relationships/customXml" Target="../ink/ink2838.xml"/><Relationship Id="rId127" Type="http://schemas.openxmlformats.org/officeDocument/2006/relationships/image" Target="../media/image2759.png"/><Relationship Id="rId313" Type="http://schemas.openxmlformats.org/officeDocument/2006/relationships/image" Target="../media/image2851.png"/><Relationship Id="rId495" Type="http://schemas.openxmlformats.org/officeDocument/2006/relationships/image" Target="../media/image2941.png"/><Relationship Id="rId10" Type="http://schemas.openxmlformats.org/officeDocument/2006/relationships/customXml" Target="../ink/ink2790.xml"/><Relationship Id="rId31" Type="http://schemas.openxmlformats.org/officeDocument/2006/relationships/image" Target="../media/image2711.png"/><Relationship Id="rId52" Type="http://schemas.openxmlformats.org/officeDocument/2006/relationships/customXml" Target="../ink/ink2811.xml"/><Relationship Id="rId73" Type="http://schemas.openxmlformats.org/officeDocument/2006/relationships/image" Target="../media/image2732.png"/><Relationship Id="rId94" Type="http://schemas.openxmlformats.org/officeDocument/2006/relationships/customXml" Target="../ink/ink2832.xml"/><Relationship Id="rId148" Type="http://schemas.openxmlformats.org/officeDocument/2006/relationships/customXml" Target="../ink/ink2859.xml"/><Relationship Id="rId169" Type="http://schemas.openxmlformats.org/officeDocument/2006/relationships/image" Target="../media/image2780.png"/><Relationship Id="rId334" Type="http://schemas.openxmlformats.org/officeDocument/2006/relationships/customXml" Target="../ink/ink2952.xml"/><Relationship Id="rId355" Type="http://schemas.openxmlformats.org/officeDocument/2006/relationships/image" Target="../media/image2871.png"/><Relationship Id="rId376" Type="http://schemas.openxmlformats.org/officeDocument/2006/relationships/customXml" Target="../ink/ink2973.xml"/><Relationship Id="rId397" Type="http://schemas.openxmlformats.org/officeDocument/2006/relationships/image" Target="../media/image2892.png"/><Relationship Id="rId520" Type="http://schemas.openxmlformats.org/officeDocument/2006/relationships/customXml" Target="../ink/ink3045.xml"/><Relationship Id="rId541" Type="http://schemas.openxmlformats.org/officeDocument/2006/relationships/image" Target="../media/image2964.png"/><Relationship Id="rId562" Type="http://schemas.openxmlformats.org/officeDocument/2006/relationships/customXml" Target="../ink/ink3066.xml"/><Relationship Id="rId4" Type="http://schemas.openxmlformats.org/officeDocument/2006/relationships/customXml" Target="../ink/ink2787.xml"/><Relationship Id="rId180" Type="http://schemas.openxmlformats.org/officeDocument/2006/relationships/customXml" Target="../ink/ink2875.xml"/><Relationship Id="rId215" Type="http://schemas.openxmlformats.org/officeDocument/2006/relationships/image" Target="../media/image2803.png"/><Relationship Id="rId236" Type="http://schemas.openxmlformats.org/officeDocument/2006/relationships/customXml" Target="../ink/ink2903.xml"/><Relationship Id="rId257" Type="http://schemas.openxmlformats.org/officeDocument/2006/relationships/image" Target="../media/image2824.png"/><Relationship Id="rId278" Type="http://schemas.openxmlformats.org/officeDocument/2006/relationships/customXml" Target="../ink/ink2924.xml"/><Relationship Id="rId401" Type="http://schemas.openxmlformats.org/officeDocument/2006/relationships/image" Target="../media/image2894.png"/><Relationship Id="rId422" Type="http://schemas.openxmlformats.org/officeDocument/2006/relationships/customXml" Target="../ink/ink2996.xml"/><Relationship Id="rId443" Type="http://schemas.openxmlformats.org/officeDocument/2006/relationships/image" Target="../media/image2915.png"/><Relationship Id="rId464" Type="http://schemas.openxmlformats.org/officeDocument/2006/relationships/customXml" Target="../ink/ink3017.xml"/><Relationship Id="rId303" Type="http://schemas.openxmlformats.org/officeDocument/2006/relationships/image" Target="../media/image2847.png"/><Relationship Id="rId485" Type="http://schemas.openxmlformats.org/officeDocument/2006/relationships/image" Target="../media/image2936.png"/><Relationship Id="rId42" Type="http://schemas.openxmlformats.org/officeDocument/2006/relationships/customXml" Target="../ink/ink2806.xml"/><Relationship Id="rId84" Type="http://schemas.openxmlformats.org/officeDocument/2006/relationships/customXml" Target="../ink/ink2827.xml"/><Relationship Id="rId138" Type="http://schemas.openxmlformats.org/officeDocument/2006/relationships/customXml" Target="../ink/ink2854.xml"/><Relationship Id="rId345" Type="http://schemas.openxmlformats.org/officeDocument/2006/relationships/image" Target="../media/image2866.png"/><Relationship Id="rId387" Type="http://schemas.openxmlformats.org/officeDocument/2006/relationships/image" Target="../media/image2887.png"/><Relationship Id="rId510" Type="http://schemas.openxmlformats.org/officeDocument/2006/relationships/customXml" Target="../ink/ink3040.xml"/><Relationship Id="rId552" Type="http://schemas.openxmlformats.org/officeDocument/2006/relationships/customXml" Target="../ink/ink3061.xml"/><Relationship Id="rId191" Type="http://schemas.openxmlformats.org/officeDocument/2006/relationships/image" Target="../media/image2791.png"/><Relationship Id="rId205" Type="http://schemas.openxmlformats.org/officeDocument/2006/relationships/image" Target="../media/image2798.png"/><Relationship Id="rId247" Type="http://schemas.openxmlformats.org/officeDocument/2006/relationships/image" Target="../media/image2819.png"/><Relationship Id="rId412" Type="http://schemas.openxmlformats.org/officeDocument/2006/relationships/customXml" Target="../ink/ink2991.xml"/><Relationship Id="rId107" Type="http://schemas.openxmlformats.org/officeDocument/2006/relationships/image" Target="../media/image2749.png"/><Relationship Id="rId289" Type="http://schemas.openxmlformats.org/officeDocument/2006/relationships/image" Target="../media/image2840.png"/><Relationship Id="rId454" Type="http://schemas.openxmlformats.org/officeDocument/2006/relationships/customXml" Target="../ink/ink3012.xml"/><Relationship Id="rId496" Type="http://schemas.openxmlformats.org/officeDocument/2006/relationships/customXml" Target="../ink/ink3033.xml"/><Relationship Id="rId11" Type="http://schemas.openxmlformats.org/officeDocument/2006/relationships/image" Target="../media/image2529.png"/><Relationship Id="rId53" Type="http://schemas.openxmlformats.org/officeDocument/2006/relationships/image" Target="../media/image2722.png"/><Relationship Id="rId149" Type="http://schemas.openxmlformats.org/officeDocument/2006/relationships/image" Target="../media/image2770.png"/><Relationship Id="rId314" Type="http://schemas.openxmlformats.org/officeDocument/2006/relationships/customXml" Target="../ink/ink2942.xml"/><Relationship Id="rId356" Type="http://schemas.openxmlformats.org/officeDocument/2006/relationships/customXml" Target="../ink/ink2963.xml"/><Relationship Id="rId398" Type="http://schemas.openxmlformats.org/officeDocument/2006/relationships/customXml" Target="../ink/ink2984.xml"/><Relationship Id="rId521" Type="http://schemas.openxmlformats.org/officeDocument/2006/relationships/image" Target="../media/image2954.png"/><Relationship Id="rId563" Type="http://schemas.openxmlformats.org/officeDocument/2006/relationships/image" Target="../media/image2975.png"/><Relationship Id="rId95" Type="http://schemas.openxmlformats.org/officeDocument/2006/relationships/image" Target="../media/image2743.png"/><Relationship Id="rId160" Type="http://schemas.openxmlformats.org/officeDocument/2006/relationships/customXml" Target="../ink/ink2865.xml"/><Relationship Id="rId216" Type="http://schemas.openxmlformats.org/officeDocument/2006/relationships/customXml" Target="../ink/ink2893.xml"/><Relationship Id="rId423" Type="http://schemas.openxmlformats.org/officeDocument/2006/relationships/image" Target="../media/image2905.png"/><Relationship Id="rId258" Type="http://schemas.openxmlformats.org/officeDocument/2006/relationships/customXml" Target="../ink/ink2914.xml"/><Relationship Id="rId465" Type="http://schemas.openxmlformats.org/officeDocument/2006/relationships/image" Target="../media/image2926.png"/><Relationship Id="rId22" Type="http://schemas.openxmlformats.org/officeDocument/2006/relationships/customXml" Target="../ink/ink2796.xml"/><Relationship Id="rId64" Type="http://schemas.openxmlformats.org/officeDocument/2006/relationships/customXml" Target="../ink/ink2817.xml"/><Relationship Id="rId118" Type="http://schemas.openxmlformats.org/officeDocument/2006/relationships/customXml" Target="../ink/ink2844.xml"/><Relationship Id="rId325" Type="http://schemas.openxmlformats.org/officeDocument/2006/relationships/image" Target="../media/image2505.png"/><Relationship Id="rId367" Type="http://schemas.openxmlformats.org/officeDocument/2006/relationships/image" Target="../media/image2877.png"/><Relationship Id="rId532" Type="http://schemas.openxmlformats.org/officeDocument/2006/relationships/customXml" Target="../ink/ink3051.xml"/><Relationship Id="rId171" Type="http://schemas.openxmlformats.org/officeDocument/2006/relationships/image" Target="../media/image2781.png"/><Relationship Id="rId227" Type="http://schemas.openxmlformats.org/officeDocument/2006/relationships/image" Target="../media/image2809.png"/><Relationship Id="rId269" Type="http://schemas.openxmlformats.org/officeDocument/2006/relationships/image" Target="../media/image2830.png"/><Relationship Id="rId434" Type="http://schemas.openxmlformats.org/officeDocument/2006/relationships/customXml" Target="../ink/ink3002.xml"/><Relationship Id="rId476" Type="http://schemas.openxmlformats.org/officeDocument/2006/relationships/customXml" Target="../ink/ink3023.xml"/><Relationship Id="rId33" Type="http://schemas.openxmlformats.org/officeDocument/2006/relationships/image" Target="../media/image2712.png"/><Relationship Id="rId129" Type="http://schemas.openxmlformats.org/officeDocument/2006/relationships/image" Target="../media/image2760.png"/><Relationship Id="rId280" Type="http://schemas.openxmlformats.org/officeDocument/2006/relationships/customXml" Target="../ink/ink2925.xml"/><Relationship Id="rId336" Type="http://schemas.openxmlformats.org/officeDocument/2006/relationships/customXml" Target="../ink/ink2953.xml"/><Relationship Id="rId501" Type="http://schemas.openxmlformats.org/officeDocument/2006/relationships/image" Target="../media/image2944.png"/><Relationship Id="rId543" Type="http://schemas.openxmlformats.org/officeDocument/2006/relationships/image" Target="../media/image2965.png"/><Relationship Id="rId75" Type="http://schemas.openxmlformats.org/officeDocument/2006/relationships/image" Target="../media/image2733.png"/><Relationship Id="rId140" Type="http://schemas.openxmlformats.org/officeDocument/2006/relationships/customXml" Target="../ink/ink2855.xml"/><Relationship Id="rId182" Type="http://schemas.openxmlformats.org/officeDocument/2006/relationships/customXml" Target="../ink/ink2876.xml"/><Relationship Id="rId378" Type="http://schemas.openxmlformats.org/officeDocument/2006/relationships/customXml" Target="../ink/ink2974.xml"/><Relationship Id="rId403" Type="http://schemas.openxmlformats.org/officeDocument/2006/relationships/image" Target="../media/image2895.png"/><Relationship Id="rId6" Type="http://schemas.openxmlformats.org/officeDocument/2006/relationships/customXml" Target="../ink/ink2788.xml"/><Relationship Id="rId238" Type="http://schemas.openxmlformats.org/officeDocument/2006/relationships/customXml" Target="../ink/ink2904.xml"/><Relationship Id="rId445" Type="http://schemas.openxmlformats.org/officeDocument/2006/relationships/image" Target="../media/image2916.png"/><Relationship Id="rId487" Type="http://schemas.openxmlformats.org/officeDocument/2006/relationships/image" Target="../media/image2937.png"/><Relationship Id="rId291" Type="http://schemas.openxmlformats.org/officeDocument/2006/relationships/image" Target="../media/image2841.png"/><Relationship Id="rId305" Type="http://schemas.openxmlformats.org/officeDocument/2006/relationships/image" Target="../media/image2848.png"/><Relationship Id="rId347" Type="http://schemas.openxmlformats.org/officeDocument/2006/relationships/image" Target="../media/image2867.png"/><Relationship Id="rId512" Type="http://schemas.openxmlformats.org/officeDocument/2006/relationships/customXml" Target="../ink/ink3041.xml"/><Relationship Id="rId44" Type="http://schemas.openxmlformats.org/officeDocument/2006/relationships/customXml" Target="../ink/ink2807.xml"/><Relationship Id="rId86" Type="http://schemas.openxmlformats.org/officeDocument/2006/relationships/customXml" Target="../ink/ink2828.xml"/><Relationship Id="rId151" Type="http://schemas.openxmlformats.org/officeDocument/2006/relationships/image" Target="../media/image2771.png"/><Relationship Id="rId389" Type="http://schemas.openxmlformats.org/officeDocument/2006/relationships/image" Target="../media/image2888.png"/><Relationship Id="rId554" Type="http://schemas.openxmlformats.org/officeDocument/2006/relationships/customXml" Target="../ink/ink3062.xml"/><Relationship Id="rId193" Type="http://schemas.openxmlformats.org/officeDocument/2006/relationships/image" Target="../media/image2792.png"/><Relationship Id="rId207" Type="http://schemas.openxmlformats.org/officeDocument/2006/relationships/image" Target="../media/image2799.png"/><Relationship Id="rId249" Type="http://schemas.openxmlformats.org/officeDocument/2006/relationships/image" Target="../media/image2820.png"/><Relationship Id="rId414" Type="http://schemas.openxmlformats.org/officeDocument/2006/relationships/customXml" Target="../ink/ink2992.xml"/><Relationship Id="rId456" Type="http://schemas.openxmlformats.org/officeDocument/2006/relationships/customXml" Target="../ink/ink3013.xml"/><Relationship Id="rId498" Type="http://schemas.openxmlformats.org/officeDocument/2006/relationships/customXml" Target="../ink/ink3034.xml"/><Relationship Id="rId13" Type="http://schemas.openxmlformats.org/officeDocument/2006/relationships/image" Target="../media/image2702.png"/><Relationship Id="rId109" Type="http://schemas.openxmlformats.org/officeDocument/2006/relationships/image" Target="../media/image2750.png"/><Relationship Id="rId260" Type="http://schemas.openxmlformats.org/officeDocument/2006/relationships/customXml" Target="../ink/ink2915.xml"/><Relationship Id="rId316" Type="http://schemas.openxmlformats.org/officeDocument/2006/relationships/customXml" Target="../ink/ink2943.xml"/><Relationship Id="rId523" Type="http://schemas.openxmlformats.org/officeDocument/2006/relationships/image" Target="../media/image2955.png"/><Relationship Id="rId55" Type="http://schemas.openxmlformats.org/officeDocument/2006/relationships/image" Target="../media/image2723.png"/><Relationship Id="rId97" Type="http://schemas.openxmlformats.org/officeDocument/2006/relationships/image" Target="../media/image2744.png"/><Relationship Id="rId120" Type="http://schemas.openxmlformats.org/officeDocument/2006/relationships/customXml" Target="../ink/ink2845.xml"/><Relationship Id="rId358" Type="http://schemas.openxmlformats.org/officeDocument/2006/relationships/customXml" Target="../ink/ink2964.xml"/><Relationship Id="rId565" Type="http://schemas.openxmlformats.org/officeDocument/2006/relationships/image" Target="../media/image2976.png"/><Relationship Id="rId162" Type="http://schemas.openxmlformats.org/officeDocument/2006/relationships/customXml" Target="../ink/ink2866.xml"/><Relationship Id="rId218" Type="http://schemas.openxmlformats.org/officeDocument/2006/relationships/customXml" Target="../ink/ink2894.xml"/><Relationship Id="rId425" Type="http://schemas.openxmlformats.org/officeDocument/2006/relationships/image" Target="../media/image2906.png"/><Relationship Id="rId467" Type="http://schemas.openxmlformats.org/officeDocument/2006/relationships/image" Target="../media/image2927.png"/><Relationship Id="rId271" Type="http://schemas.openxmlformats.org/officeDocument/2006/relationships/image" Target="../media/image2831.png"/><Relationship Id="rId24" Type="http://schemas.openxmlformats.org/officeDocument/2006/relationships/customXml" Target="../ink/ink2797.xml"/><Relationship Id="rId66" Type="http://schemas.openxmlformats.org/officeDocument/2006/relationships/customXml" Target="../ink/ink2818.xml"/><Relationship Id="rId131" Type="http://schemas.openxmlformats.org/officeDocument/2006/relationships/image" Target="../media/image2761.png"/><Relationship Id="rId327" Type="http://schemas.openxmlformats.org/officeDocument/2006/relationships/image" Target="../media/image2857.png"/><Relationship Id="rId369" Type="http://schemas.openxmlformats.org/officeDocument/2006/relationships/image" Target="../media/image2878.png"/><Relationship Id="rId534" Type="http://schemas.openxmlformats.org/officeDocument/2006/relationships/customXml" Target="../ink/ink3052.xml"/><Relationship Id="rId173" Type="http://schemas.openxmlformats.org/officeDocument/2006/relationships/image" Target="../media/image2782.png"/><Relationship Id="rId229" Type="http://schemas.openxmlformats.org/officeDocument/2006/relationships/image" Target="../media/image2810.png"/><Relationship Id="rId380" Type="http://schemas.openxmlformats.org/officeDocument/2006/relationships/customXml" Target="../ink/ink2975.xml"/><Relationship Id="rId436" Type="http://schemas.openxmlformats.org/officeDocument/2006/relationships/customXml" Target="../ink/ink3003.xml"/><Relationship Id="rId240" Type="http://schemas.openxmlformats.org/officeDocument/2006/relationships/customXml" Target="../ink/ink2905.xml"/><Relationship Id="rId478" Type="http://schemas.openxmlformats.org/officeDocument/2006/relationships/customXml" Target="../ink/ink3024.xml"/><Relationship Id="rId35" Type="http://schemas.openxmlformats.org/officeDocument/2006/relationships/image" Target="../media/image2713.png"/><Relationship Id="rId77" Type="http://schemas.openxmlformats.org/officeDocument/2006/relationships/image" Target="../media/image2734.png"/><Relationship Id="rId100" Type="http://schemas.openxmlformats.org/officeDocument/2006/relationships/customXml" Target="../ink/ink2835.xml"/><Relationship Id="rId282" Type="http://schemas.openxmlformats.org/officeDocument/2006/relationships/customXml" Target="../ink/ink2926.xml"/><Relationship Id="rId338" Type="http://schemas.openxmlformats.org/officeDocument/2006/relationships/customXml" Target="../ink/ink2954.xml"/><Relationship Id="rId503" Type="http://schemas.openxmlformats.org/officeDocument/2006/relationships/image" Target="../media/image2945.png"/><Relationship Id="rId545" Type="http://schemas.openxmlformats.org/officeDocument/2006/relationships/image" Target="../media/image2966.png"/><Relationship Id="rId8" Type="http://schemas.openxmlformats.org/officeDocument/2006/relationships/customXml" Target="../ink/ink2789.xml"/><Relationship Id="rId142" Type="http://schemas.openxmlformats.org/officeDocument/2006/relationships/customXml" Target="../ink/ink2856.xml"/><Relationship Id="rId184" Type="http://schemas.openxmlformats.org/officeDocument/2006/relationships/customXml" Target="../ink/ink2877.xml"/><Relationship Id="rId391" Type="http://schemas.openxmlformats.org/officeDocument/2006/relationships/image" Target="../media/image2889.png"/><Relationship Id="rId405" Type="http://schemas.openxmlformats.org/officeDocument/2006/relationships/image" Target="../media/image2896.png"/><Relationship Id="rId447" Type="http://schemas.openxmlformats.org/officeDocument/2006/relationships/image" Target="../media/image2917.png"/><Relationship Id="rId251" Type="http://schemas.openxmlformats.org/officeDocument/2006/relationships/image" Target="../media/image2821.png"/><Relationship Id="rId489" Type="http://schemas.openxmlformats.org/officeDocument/2006/relationships/image" Target="../media/image2938.png"/><Relationship Id="rId46" Type="http://schemas.openxmlformats.org/officeDocument/2006/relationships/customXml" Target="../ink/ink2808.xml"/><Relationship Id="rId293" Type="http://schemas.openxmlformats.org/officeDocument/2006/relationships/image" Target="../media/image2842.png"/><Relationship Id="rId307" Type="http://schemas.openxmlformats.org/officeDocument/2006/relationships/image" Target="../media/image2849.png"/><Relationship Id="rId349" Type="http://schemas.openxmlformats.org/officeDocument/2006/relationships/image" Target="../media/image2868.png"/><Relationship Id="rId514" Type="http://schemas.openxmlformats.org/officeDocument/2006/relationships/customXml" Target="../ink/ink3042.xml"/><Relationship Id="rId556" Type="http://schemas.openxmlformats.org/officeDocument/2006/relationships/customXml" Target="../ink/ink3063.xml"/><Relationship Id="rId88" Type="http://schemas.openxmlformats.org/officeDocument/2006/relationships/customXml" Target="../ink/ink2829.xml"/><Relationship Id="rId111" Type="http://schemas.openxmlformats.org/officeDocument/2006/relationships/image" Target="../media/image2751.png"/><Relationship Id="rId153" Type="http://schemas.openxmlformats.org/officeDocument/2006/relationships/image" Target="../media/image2772.png"/><Relationship Id="rId195" Type="http://schemas.openxmlformats.org/officeDocument/2006/relationships/image" Target="../media/image2793.png"/><Relationship Id="rId209" Type="http://schemas.openxmlformats.org/officeDocument/2006/relationships/image" Target="../media/image2800.png"/><Relationship Id="rId360" Type="http://schemas.openxmlformats.org/officeDocument/2006/relationships/customXml" Target="../ink/ink2965.xml"/><Relationship Id="rId416" Type="http://schemas.openxmlformats.org/officeDocument/2006/relationships/customXml" Target="../ink/ink2993.xml"/><Relationship Id="rId220" Type="http://schemas.openxmlformats.org/officeDocument/2006/relationships/customXml" Target="../ink/ink2895.xml"/><Relationship Id="rId458" Type="http://schemas.openxmlformats.org/officeDocument/2006/relationships/customXml" Target="../ink/ink3014.xml"/><Relationship Id="rId15" Type="http://schemas.openxmlformats.org/officeDocument/2006/relationships/image" Target="../media/image2703.png"/><Relationship Id="rId57" Type="http://schemas.openxmlformats.org/officeDocument/2006/relationships/image" Target="../media/image2724.png"/><Relationship Id="rId262" Type="http://schemas.openxmlformats.org/officeDocument/2006/relationships/customXml" Target="../ink/ink2916.xml"/><Relationship Id="rId318" Type="http://schemas.openxmlformats.org/officeDocument/2006/relationships/customXml" Target="../ink/ink2944.xml"/><Relationship Id="rId525" Type="http://schemas.openxmlformats.org/officeDocument/2006/relationships/image" Target="../media/image2956.png"/><Relationship Id="rId567" Type="http://schemas.openxmlformats.org/officeDocument/2006/relationships/image" Target="../media/image2977.png"/><Relationship Id="rId99" Type="http://schemas.openxmlformats.org/officeDocument/2006/relationships/image" Target="../media/image2745.png"/><Relationship Id="rId122" Type="http://schemas.openxmlformats.org/officeDocument/2006/relationships/customXml" Target="../ink/ink2846.xml"/><Relationship Id="rId164" Type="http://schemas.openxmlformats.org/officeDocument/2006/relationships/customXml" Target="../ink/ink2867.xml"/><Relationship Id="rId371" Type="http://schemas.openxmlformats.org/officeDocument/2006/relationships/image" Target="../media/image2879.png"/><Relationship Id="rId427" Type="http://schemas.openxmlformats.org/officeDocument/2006/relationships/image" Target="../media/image2907.png"/><Relationship Id="rId469" Type="http://schemas.openxmlformats.org/officeDocument/2006/relationships/image" Target="../media/image292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36.png"/><Relationship Id="rId21" Type="http://schemas.openxmlformats.org/officeDocument/2006/relationships/image" Target="../media/image2990.png"/><Relationship Id="rId42" Type="http://schemas.openxmlformats.org/officeDocument/2006/relationships/customXml" Target="../ink/ink3092.xml"/><Relationship Id="rId63" Type="http://schemas.openxmlformats.org/officeDocument/2006/relationships/image" Target="../media/image3010.png"/><Relationship Id="rId84" Type="http://schemas.openxmlformats.org/officeDocument/2006/relationships/customXml" Target="../ink/ink3113.xml"/><Relationship Id="rId138" Type="http://schemas.openxmlformats.org/officeDocument/2006/relationships/customXml" Target="../ink/ink3140.xml"/><Relationship Id="rId159" Type="http://schemas.openxmlformats.org/officeDocument/2006/relationships/image" Target="../media/image3057.png"/><Relationship Id="rId170" Type="http://schemas.openxmlformats.org/officeDocument/2006/relationships/customXml" Target="../ink/ink3156.xml"/><Relationship Id="rId191" Type="http://schemas.openxmlformats.org/officeDocument/2006/relationships/image" Target="../media/image3073.png"/><Relationship Id="rId205" Type="http://schemas.openxmlformats.org/officeDocument/2006/relationships/image" Target="../media/image3080.png"/><Relationship Id="rId226" Type="http://schemas.openxmlformats.org/officeDocument/2006/relationships/customXml" Target="../ink/ink3184.xml"/><Relationship Id="rId247" Type="http://schemas.openxmlformats.org/officeDocument/2006/relationships/image" Target="../media/image3101.png"/><Relationship Id="rId107" Type="http://schemas.openxmlformats.org/officeDocument/2006/relationships/image" Target="../media/image3031.png"/><Relationship Id="rId11" Type="http://schemas.openxmlformats.org/officeDocument/2006/relationships/image" Target="../media/image2985.png"/><Relationship Id="rId32" Type="http://schemas.openxmlformats.org/officeDocument/2006/relationships/customXml" Target="../ink/ink3087.xml"/><Relationship Id="rId53" Type="http://schemas.openxmlformats.org/officeDocument/2006/relationships/image" Target="../media/image3005.png"/><Relationship Id="rId74" Type="http://schemas.openxmlformats.org/officeDocument/2006/relationships/customXml" Target="../ink/ink3108.xml"/><Relationship Id="rId128" Type="http://schemas.openxmlformats.org/officeDocument/2006/relationships/customXml" Target="../ink/ink3135.xml"/><Relationship Id="rId149" Type="http://schemas.openxmlformats.org/officeDocument/2006/relationships/image" Target="../media/image3052.png"/><Relationship Id="rId5" Type="http://schemas.openxmlformats.org/officeDocument/2006/relationships/image" Target="../media/image2982.png"/><Relationship Id="rId95" Type="http://schemas.openxmlformats.org/officeDocument/2006/relationships/image" Target="../media/image3025.png"/><Relationship Id="rId160" Type="http://schemas.openxmlformats.org/officeDocument/2006/relationships/customXml" Target="../ink/ink3151.xml"/><Relationship Id="rId181" Type="http://schemas.openxmlformats.org/officeDocument/2006/relationships/image" Target="../media/image3068.png"/><Relationship Id="rId216" Type="http://schemas.openxmlformats.org/officeDocument/2006/relationships/customXml" Target="../ink/ink3179.xml"/><Relationship Id="rId237" Type="http://schemas.openxmlformats.org/officeDocument/2006/relationships/image" Target="../media/image3096.png"/><Relationship Id="rId22" Type="http://schemas.openxmlformats.org/officeDocument/2006/relationships/customXml" Target="../ink/ink3082.xml"/><Relationship Id="rId43" Type="http://schemas.openxmlformats.org/officeDocument/2006/relationships/image" Target="../media/image3000.png"/><Relationship Id="rId64" Type="http://schemas.openxmlformats.org/officeDocument/2006/relationships/customXml" Target="../ink/ink3103.xml"/><Relationship Id="rId118" Type="http://schemas.openxmlformats.org/officeDocument/2006/relationships/customXml" Target="../ink/ink3130.xml"/><Relationship Id="rId139" Type="http://schemas.openxmlformats.org/officeDocument/2006/relationships/image" Target="../media/image3047.png"/><Relationship Id="rId85" Type="http://schemas.openxmlformats.org/officeDocument/2006/relationships/image" Target="../media/image3020.png"/><Relationship Id="rId150" Type="http://schemas.openxmlformats.org/officeDocument/2006/relationships/customXml" Target="../ink/ink3146.xml"/><Relationship Id="rId171" Type="http://schemas.openxmlformats.org/officeDocument/2006/relationships/image" Target="../media/image3063.png"/><Relationship Id="rId192" Type="http://schemas.openxmlformats.org/officeDocument/2006/relationships/customXml" Target="../ink/ink3167.xml"/><Relationship Id="rId206" Type="http://schemas.openxmlformats.org/officeDocument/2006/relationships/customXml" Target="../ink/ink3174.xml"/><Relationship Id="rId227" Type="http://schemas.openxmlformats.org/officeDocument/2006/relationships/image" Target="../media/image3091.png"/><Relationship Id="rId248" Type="http://schemas.openxmlformats.org/officeDocument/2006/relationships/customXml" Target="../ink/ink3195.xml"/><Relationship Id="rId12" Type="http://schemas.openxmlformats.org/officeDocument/2006/relationships/customXml" Target="../ink/ink3077.xml"/><Relationship Id="rId17" Type="http://schemas.openxmlformats.org/officeDocument/2006/relationships/image" Target="../media/image2988.png"/><Relationship Id="rId33" Type="http://schemas.openxmlformats.org/officeDocument/2006/relationships/image" Target="../media/image2996.png"/><Relationship Id="rId38" Type="http://schemas.openxmlformats.org/officeDocument/2006/relationships/customXml" Target="../ink/ink3090.xml"/><Relationship Id="rId59" Type="http://schemas.openxmlformats.org/officeDocument/2006/relationships/image" Target="../media/image3008.png"/><Relationship Id="rId103" Type="http://schemas.openxmlformats.org/officeDocument/2006/relationships/image" Target="../media/image3029.png"/><Relationship Id="rId108" Type="http://schemas.openxmlformats.org/officeDocument/2006/relationships/customXml" Target="../ink/ink3125.xml"/><Relationship Id="rId124" Type="http://schemas.openxmlformats.org/officeDocument/2006/relationships/customXml" Target="../ink/ink3133.xml"/><Relationship Id="rId129" Type="http://schemas.openxmlformats.org/officeDocument/2006/relationships/image" Target="../media/image3042.png"/><Relationship Id="rId54" Type="http://schemas.openxmlformats.org/officeDocument/2006/relationships/customXml" Target="../ink/ink3098.xml"/><Relationship Id="rId70" Type="http://schemas.openxmlformats.org/officeDocument/2006/relationships/customXml" Target="../ink/ink3106.xml"/><Relationship Id="rId75" Type="http://schemas.openxmlformats.org/officeDocument/2006/relationships/image" Target="../media/image3015.png"/><Relationship Id="rId91" Type="http://schemas.openxmlformats.org/officeDocument/2006/relationships/image" Target="../media/image3023.png"/><Relationship Id="rId96" Type="http://schemas.openxmlformats.org/officeDocument/2006/relationships/customXml" Target="../ink/ink3119.xml"/><Relationship Id="rId140" Type="http://schemas.openxmlformats.org/officeDocument/2006/relationships/customXml" Target="../ink/ink3141.xml"/><Relationship Id="rId145" Type="http://schemas.openxmlformats.org/officeDocument/2006/relationships/image" Target="../media/image3050.png"/><Relationship Id="rId161" Type="http://schemas.openxmlformats.org/officeDocument/2006/relationships/image" Target="../media/image3058.png"/><Relationship Id="rId166" Type="http://schemas.openxmlformats.org/officeDocument/2006/relationships/customXml" Target="../ink/ink3154.xml"/><Relationship Id="rId182" Type="http://schemas.openxmlformats.org/officeDocument/2006/relationships/customXml" Target="../ink/ink3162.xml"/><Relationship Id="rId187" Type="http://schemas.openxmlformats.org/officeDocument/2006/relationships/image" Target="../media/image3071.png"/><Relationship Id="rId217" Type="http://schemas.openxmlformats.org/officeDocument/2006/relationships/image" Target="../media/image30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74.xml"/><Relationship Id="rId212" Type="http://schemas.openxmlformats.org/officeDocument/2006/relationships/customXml" Target="../ink/ink3177.xml"/><Relationship Id="rId233" Type="http://schemas.openxmlformats.org/officeDocument/2006/relationships/image" Target="../media/image3094.png"/><Relationship Id="rId238" Type="http://schemas.openxmlformats.org/officeDocument/2006/relationships/customXml" Target="../ink/ink3190.xml"/><Relationship Id="rId23" Type="http://schemas.openxmlformats.org/officeDocument/2006/relationships/image" Target="../media/image2991.png"/><Relationship Id="rId28" Type="http://schemas.openxmlformats.org/officeDocument/2006/relationships/customXml" Target="../ink/ink3085.xml"/><Relationship Id="rId49" Type="http://schemas.openxmlformats.org/officeDocument/2006/relationships/image" Target="../media/image3003.png"/><Relationship Id="rId114" Type="http://schemas.openxmlformats.org/officeDocument/2006/relationships/customXml" Target="../ink/ink3128.xml"/><Relationship Id="rId119" Type="http://schemas.openxmlformats.org/officeDocument/2006/relationships/image" Target="../media/image3037.png"/><Relationship Id="rId44" Type="http://schemas.openxmlformats.org/officeDocument/2006/relationships/customXml" Target="../ink/ink3093.xml"/><Relationship Id="rId60" Type="http://schemas.openxmlformats.org/officeDocument/2006/relationships/customXml" Target="../ink/ink3101.xml"/><Relationship Id="rId65" Type="http://schemas.openxmlformats.org/officeDocument/2006/relationships/image" Target="../media/image3011.png"/><Relationship Id="rId81" Type="http://schemas.openxmlformats.org/officeDocument/2006/relationships/image" Target="../media/image3018.png"/><Relationship Id="rId86" Type="http://schemas.openxmlformats.org/officeDocument/2006/relationships/customXml" Target="../ink/ink3114.xml"/><Relationship Id="rId130" Type="http://schemas.openxmlformats.org/officeDocument/2006/relationships/customXml" Target="../ink/ink3136.xml"/><Relationship Id="rId135" Type="http://schemas.openxmlformats.org/officeDocument/2006/relationships/image" Target="../media/image3045.png"/><Relationship Id="rId151" Type="http://schemas.openxmlformats.org/officeDocument/2006/relationships/image" Target="../media/image3053.png"/><Relationship Id="rId156" Type="http://schemas.openxmlformats.org/officeDocument/2006/relationships/customXml" Target="../ink/ink3149.xml"/><Relationship Id="rId177" Type="http://schemas.openxmlformats.org/officeDocument/2006/relationships/image" Target="../media/image3066.png"/><Relationship Id="rId198" Type="http://schemas.openxmlformats.org/officeDocument/2006/relationships/customXml" Target="../ink/ink3170.xml"/><Relationship Id="rId172" Type="http://schemas.openxmlformats.org/officeDocument/2006/relationships/customXml" Target="../ink/ink3157.xml"/><Relationship Id="rId193" Type="http://schemas.openxmlformats.org/officeDocument/2006/relationships/image" Target="../media/image3074.png"/><Relationship Id="rId202" Type="http://schemas.openxmlformats.org/officeDocument/2006/relationships/customXml" Target="../ink/ink3172.xml"/><Relationship Id="rId207" Type="http://schemas.openxmlformats.org/officeDocument/2006/relationships/image" Target="../media/image3081.png"/><Relationship Id="rId223" Type="http://schemas.openxmlformats.org/officeDocument/2006/relationships/image" Target="../media/image3089.png"/><Relationship Id="rId228" Type="http://schemas.openxmlformats.org/officeDocument/2006/relationships/customXml" Target="../ink/ink3185.xml"/><Relationship Id="rId244" Type="http://schemas.openxmlformats.org/officeDocument/2006/relationships/customXml" Target="../ink/ink3193.xml"/><Relationship Id="rId249" Type="http://schemas.openxmlformats.org/officeDocument/2006/relationships/image" Target="../media/image3102.png"/><Relationship Id="rId13" Type="http://schemas.openxmlformats.org/officeDocument/2006/relationships/image" Target="../media/image2986.png"/><Relationship Id="rId18" Type="http://schemas.openxmlformats.org/officeDocument/2006/relationships/customXml" Target="../ink/ink3080.xml"/><Relationship Id="rId39" Type="http://schemas.openxmlformats.org/officeDocument/2006/relationships/image" Target="../media/image2998.png"/><Relationship Id="rId109" Type="http://schemas.openxmlformats.org/officeDocument/2006/relationships/image" Target="../media/image3032.png"/><Relationship Id="rId34" Type="http://schemas.openxmlformats.org/officeDocument/2006/relationships/customXml" Target="../ink/ink3088.xml"/><Relationship Id="rId50" Type="http://schemas.openxmlformats.org/officeDocument/2006/relationships/customXml" Target="../ink/ink3096.xml"/><Relationship Id="rId55" Type="http://schemas.openxmlformats.org/officeDocument/2006/relationships/image" Target="../media/image3006.png"/><Relationship Id="rId76" Type="http://schemas.openxmlformats.org/officeDocument/2006/relationships/customXml" Target="../ink/ink3109.xml"/><Relationship Id="rId97" Type="http://schemas.openxmlformats.org/officeDocument/2006/relationships/image" Target="../media/image3026.png"/><Relationship Id="rId104" Type="http://schemas.openxmlformats.org/officeDocument/2006/relationships/customXml" Target="../ink/ink3123.xml"/><Relationship Id="rId120" Type="http://schemas.openxmlformats.org/officeDocument/2006/relationships/customXml" Target="../ink/ink3131.xml"/><Relationship Id="rId125" Type="http://schemas.openxmlformats.org/officeDocument/2006/relationships/image" Target="../media/image3040.png"/><Relationship Id="rId141" Type="http://schemas.openxmlformats.org/officeDocument/2006/relationships/image" Target="../media/image3048.png"/><Relationship Id="rId146" Type="http://schemas.openxmlformats.org/officeDocument/2006/relationships/customXml" Target="../ink/ink3144.xml"/><Relationship Id="rId167" Type="http://schemas.openxmlformats.org/officeDocument/2006/relationships/image" Target="../media/image3061.png"/><Relationship Id="rId188" Type="http://schemas.openxmlformats.org/officeDocument/2006/relationships/customXml" Target="../ink/ink3165.xml"/><Relationship Id="rId7" Type="http://schemas.openxmlformats.org/officeDocument/2006/relationships/image" Target="../media/image2983.png"/><Relationship Id="rId71" Type="http://schemas.openxmlformats.org/officeDocument/2006/relationships/image" Target="../media/image2816.png"/><Relationship Id="rId92" Type="http://schemas.openxmlformats.org/officeDocument/2006/relationships/customXml" Target="../ink/ink3117.xml"/><Relationship Id="rId162" Type="http://schemas.openxmlformats.org/officeDocument/2006/relationships/customXml" Target="../ink/ink3152.xml"/><Relationship Id="rId183" Type="http://schemas.openxmlformats.org/officeDocument/2006/relationships/image" Target="../media/image3069.png"/><Relationship Id="rId213" Type="http://schemas.openxmlformats.org/officeDocument/2006/relationships/image" Target="../media/image3084.png"/><Relationship Id="rId218" Type="http://schemas.openxmlformats.org/officeDocument/2006/relationships/customXml" Target="../ink/ink3180.xml"/><Relationship Id="rId234" Type="http://schemas.openxmlformats.org/officeDocument/2006/relationships/customXml" Target="../ink/ink3188.xml"/><Relationship Id="rId239" Type="http://schemas.openxmlformats.org/officeDocument/2006/relationships/image" Target="../media/image3097.png"/><Relationship Id="rId2" Type="http://schemas.openxmlformats.org/officeDocument/2006/relationships/customXml" Target="../ink/ink3072.xml"/><Relationship Id="rId29" Type="http://schemas.openxmlformats.org/officeDocument/2006/relationships/image" Target="../media/image2994.png"/><Relationship Id="rId250" Type="http://schemas.openxmlformats.org/officeDocument/2006/relationships/customXml" Target="../ink/ink3196.xml"/><Relationship Id="rId24" Type="http://schemas.openxmlformats.org/officeDocument/2006/relationships/customXml" Target="../ink/ink3083.xml"/><Relationship Id="rId40" Type="http://schemas.openxmlformats.org/officeDocument/2006/relationships/customXml" Target="../ink/ink3091.xml"/><Relationship Id="rId45" Type="http://schemas.openxmlformats.org/officeDocument/2006/relationships/image" Target="../media/image3001.png"/><Relationship Id="rId66" Type="http://schemas.openxmlformats.org/officeDocument/2006/relationships/customXml" Target="../ink/ink3104.xml"/><Relationship Id="rId87" Type="http://schemas.openxmlformats.org/officeDocument/2006/relationships/image" Target="../media/image3021.png"/><Relationship Id="rId110" Type="http://schemas.openxmlformats.org/officeDocument/2006/relationships/customXml" Target="../ink/ink3126.xml"/><Relationship Id="rId115" Type="http://schemas.openxmlformats.org/officeDocument/2006/relationships/image" Target="../media/image3035.png"/><Relationship Id="rId131" Type="http://schemas.openxmlformats.org/officeDocument/2006/relationships/image" Target="../media/image3043.png"/><Relationship Id="rId136" Type="http://schemas.openxmlformats.org/officeDocument/2006/relationships/customXml" Target="../ink/ink3139.xml"/><Relationship Id="rId157" Type="http://schemas.openxmlformats.org/officeDocument/2006/relationships/image" Target="../media/image3056.png"/><Relationship Id="rId178" Type="http://schemas.openxmlformats.org/officeDocument/2006/relationships/customXml" Target="../ink/ink3160.xml"/><Relationship Id="rId61" Type="http://schemas.openxmlformats.org/officeDocument/2006/relationships/image" Target="../media/image3009.png"/><Relationship Id="rId82" Type="http://schemas.openxmlformats.org/officeDocument/2006/relationships/customXml" Target="../ink/ink3112.xml"/><Relationship Id="rId152" Type="http://schemas.openxmlformats.org/officeDocument/2006/relationships/customXml" Target="../ink/ink3147.xml"/><Relationship Id="rId173" Type="http://schemas.openxmlformats.org/officeDocument/2006/relationships/image" Target="../media/image3064.png"/><Relationship Id="rId194" Type="http://schemas.openxmlformats.org/officeDocument/2006/relationships/customXml" Target="../ink/ink3168.xml"/><Relationship Id="rId199" Type="http://schemas.openxmlformats.org/officeDocument/2006/relationships/image" Target="../media/image3077.png"/><Relationship Id="rId203" Type="http://schemas.openxmlformats.org/officeDocument/2006/relationships/image" Target="../media/image3079.png"/><Relationship Id="rId208" Type="http://schemas.openxmlformats.org/officeDocument/2006/relationships/customXml" Target="../ink/ink3175.xml"/><Relationship Id="rId229" Type="http://schemas.openxmlformats.org/officeDocument/2006/relationships/image" Target="../media/image3092.png"/><Relationship Id="rId19" Type="http://schemas.openxmlformats.org/officeDocument/2006/relationships/image" Target="../media/image2989.png"/><Relationship Id="rId224" Type="http://schemas.openxmlformats.org/officeDocument/2006/relationships/customXml" Target="../ink/ink3183.xml"/><Relationship Id="rId240" Type="http://schemas.openxmlformats.org/officeDocument/2006/relationships/customXml" Target="../ink/ink3191.xml"/><Relationship Id="rId245" Type="http://schemas.openxmlformats.org/officeDocument/2006/relationships/image" Target="../media/image3100.png"/><Relationship Id="rId14" Type="http://schemas.openxmlformats.org/officeDocument/2006/relationships/customXml" Target="../ink/ink3078.xml"/><Relationship Id="rId30" Type="http://schemas.openxmlformats.org/officeDocument/2006/relationships/customXml" Target="../ink/ink3086.xml"/><Relationship Id="rId35" Type="http://schemas.openxmlformats.org/officeDocument/2006/relationships/image" Target="../media/image2997.png"/><Relationship Id="rId56" Type="http://schemas.openxmlformats.org/officeDocument/2006/relationships/customXml" Target="../ink/ink3099.xml"/><Relationship Id="rId77" Type="http://schemas.openxmlformats.org/officeDocument/2006/relationships/image" Target="../media/image3016.png"/><Relationship Id="rId100" Type="http://schemas.openxmlformats.org/officeDocument/2006/relationships/customXml" Target="../ink/ink3121.xml"/><Relationship Id="rId105" Type="http://schemas.openxmlformats.org/officeDocument/2006/relationships/image" Target="../media/image3030.png"/><Relationship Id="rId126" Type="http://schemas.openxmlformats.org/officeDocument/2006/relationships/customXml" Target="../ink/ink3134.xml"/><Relationship Id="rId147" Type="http://schemas.openxmlformats.org/officeDocument/2006/relationships/image" Target="../media/image3051.png"/><Relationship Id="rId168" Type="http://schemas.openxmlformats.org/officeDocument/2006/relationships/customXml" Target="../ink/ink3155.xml"/><Relationship Id="rId8" Type="http://schemas.openxmlformats.org/officeDocument/2006/relationships/customXml" Target="../ink/ink3075.xml"/><Relationship Id="rId51" Type="http://schemas.openxmlformats.org/officeDocument/2006/relationships/image" Target="../media/image3004.png"/><Relationship Id="rId72" Type="http://schemas.openxmlformats.org/officeDocument/2006/relationships/customXml" Target="../ink/ink3107.xml"/><Relationship Id="rId93" Type="http://schemas.openxmlformats.org/officeDocument/2006/relationships/image" Target="../media/image3024.png"/><Relationship Id="rId98" Type="http://schemas.openxmlformats.org/officeDocument/2006/relationships/customXml" Target="../ink/ink3120.xml"/><Relationship Id="rId121" Type="http://schemas.openxmlformats.org/officeDocument/2006/relationships/image" Target="../media/image3038.png"/><Relationship Id="rId142" Type="http://schemas.openxmlformats.org/officeDocument/2006/relationships/customXml" Target="../ink/ink3142.xml"/><Relationship Id="rId163" Type="http://schemas.openxmlformats.org/officeDocument/2006/relationships/image" Target="../media/image3059.png"/><Relationship Id="rId184" Type="http://schemas.openxmlformats.org/officeDocument/2006/relationships/customXml" Target="../ink/ink3163.xml"/><Relationship Id="rId189" Type="http://schemas.openxmlformats.org/officeDocument/2006/relationships/image" Target="../media/image3072.png"/><Relationship Id="rId219" Type="http://schemas.openxmlformats.org/officeDocument/2006/relationships/image" Target="../media/image3087.png"/><Relationship Id="rId3" Type="http://schemas.openxmlformats.org/officeDocument/2006/relationships/image" Target="../media/image2981.png"/><Relationship Id="rId214" Type="http://schemas.openxmlformats.org/officeDocument/2006/relationships/customXml" Target="../ink/ink3178.xml"/><Relationship Id="rId230" Type="http://schemas.openxmlformats.org/officeDocument/2006/relationships/customXml" Target="../ink/ink3186.xml"/><Relationship Id="rId235" Type="http://schemas.openxmlformats.org/officeDocument/2006/relationships/image" Target="../media/image3095.png"/><Relationship Id="rId251" Type="http://schemas.openxmlformats.org/officeDocument/2006/relationships/image" Target="../media/image3103.png"/><Relationship Id="rId25" Type="http://schemas.openxmlformats.org/officeDocument/2006/relationships/image" Target="../media/image2992.png"/><Relationship Id="rId46" Type="http://schemas.openxmlformats.org/officeDocument/2006/relationships/customXml" Target="../ink/ink3094.xml"/><Relationship Id="rId67" Type="http://schemas.openxmlformats.org/officeDocument/2006/relationships/image" Target="../media/image3012.png"/><Relationship Id="rId116" Type="http://schemas.openxmlformats.org/officeDocument/2006/relationships/customXml" Target="../ink/ink3129.xml"/><Relationship Id="rId137" Type="http://schemas.openxmlformats.org/officeDocument/2006/relationships/image" Target="../media/image3046.png"/><Relationship Id="rId158" Type="http://schemas.openxmlformats.org/officeDocument/2006/relationships/customXml" Target="../ink/ink3150.xml"/><Relationship Id="rId20" Type="http://schemas.openxmlformats.org/officeDocument/2006/relationships/customXml" Target="../ink/ink3081.xml"/><Relationship Id="rId41" Type="http://schemas.openxmlformats.org/officeDocument/2006/relationships/image" Target="../media/image2999.png"/><Relationship Id="rId62" Type="http://schemas.openxmlformats.org/officeDocument/2006/relationships/customXml" Target="../ink/ink3102.xml"/><Relationship Id="rId83" Type="http://schemas.openxmlformats.org/officeDocument/2006/relationships/image" Target="../media/image3019.png"/><Relationship Id="rId88" Type="http://schemas.openxmlformats.org/officeDocument/2006/relationships/customXml" Target="../ink/ink3115.xml"/><Relationship Id="rId111" Type="http://schemas.openxmlformats.org/officeDocument/2006/relationships/image" Target="../media/image3033.png"/><Relationship Id="rId132" Type="http://schemas.openxmlformats.org/officeDocument/2006/relationships/customXml" Target="../ink/ink3137.xml"/><Relationship Id="rId153" Type="http://schemas.openxmlformats.org/officeDocument/2006/relationships/image" Target="../media/image3054.png"/><Relationship Id="rId174" Type="http://schemas.openxmlformats.org/officeDocument/2006/relationships/customXml" Target="../ink/ink3158.xml"/><Relationship Id="rId179" Type="http://schemas.openxmlformats.org/officeDocument/2006/relationships/image" Target="../media/image3067.png"/><Relationship Id="rId195" Type="http://schemas.openxmlformats.org/officeDocument/2006/relationships/image" Target="../media/image3075.png"/><Relationship Id="rId209" Type="http://schemas.openxmlformats.org/officeDocument/2006/relationships/image" Target="../media/image3082.png"/><Relationship Id="rId190" Type="http://schemas.openxmlformats.org/officeDocument/2006/relationships/customXml" Target="../ink/ink3166.xml"/><Relationship Id="rId204" Type="http://schemas.openxmlformats.org/officeDocument/2006/relationships/customXml" Target="../ink/ink3173.xml"/><Relationship Id="rId220" Type="http://schemas.openxmlformats.org/officeDocument/2006/relationships/customXml" Target="../ink/ink3181.xml"/><Relationship Id="rId225" Type="http://schemas.openxmlformats.org/officeDocument/2006/relationships/image" Target="../media/image3090.png"/><Relationship Id="rId241" Type="http://schemas.openxmlformats.org/officeDocument/2006/relationships/image" Target="../media/image3098.png"/><Relationship Id="rId246" Type="http://schemas.openxmlformats.org/officeDocument/2006/relationships/customXml" Target="../ink/ink3194.xml"/><Relationship Id="rId15" Type="http://schemas.openxmlformats.org/officeDocument/2006/relationships/image" Target="../media/image2987.png"/><Relationship Id="rId36" Type="http://schemas.openxmlformats.org/officeDocument/2006/relationships/customXml" Target="../ink/ink3089.xml"/><Relationship Id="rId57" Type="http://schemas.openxmlformats.org/officeDocument/2006/relationships/image" Target="../media/image3007.png"/><Relationship Id="rId106" Type="http://schemas.openxmlformats.org/officeDocument/2006/relationships/customXml" Target="../ink/ink3124.xml"/><Relationship Id="rId127" Type="http://schemas.openxmlformats.org/officeDocument/2006/relationships/image" Target="../media/image3041.png"/><Relationship Id="rId10" Type="http://schemas.openxmlformats.org/officeDocument/2006/relationships/customXml" Target="../ink/ink3076.xml"/><Relationship Id="rId31" Type="http://schemas.openxmlformats.org/officeDocument/2006/relationships/image" Target="../media/image2995.png"/><Relationship Id="rId52" Type="http://schemas.openxmlformats.org/officeDocument/2006/relationships/customXml" Target="../ink/ink3097.xml"/><Relationship Id="rId73" Type="http://schemas.openxmlformats.org/officeDocument/2006/relationships/image" Target="../media/image3014.png"/><Relationship Id="rId78" Type="http://schemas.openxmlformats.org/officeDocument/2006/relationships/customXml" Target="../ink/ink3110.xml"/><Relationship Id="rId94" Type="http://schemas.openxmlformats.org/officeDocument/2006/relationships/customXml" Target="../ink/ink3118.xml"/><Relationship Id="rId99" Type="http://schemas.openxmlformats.org/officeDocument/2006/relationships/image" Target="../media/image3027.png"/><Relationship Id="rId101" Type="http://schemas.openxmlformats.org/officeDocument/2006/relationships/image" Target="../media/image3028.png"/><Relationship Id="rId122" Type="http://schemas.openxmlformats.org/officeDocument/2006/relationships/customXml" Target="../ink/ink3132.xml"/><Relationship Id="rId143" Type="http://schemas.openxmlformats.org/officeDocument/2006/relationships/image" Target="../media/image3049.png"/><Relationship Id="rId148" Type="http://schemas.openxmlformats.org/officeDocument/2006/relationships/customXml" Target="../ink/ink3145.xml"/><Relationship Id="rId164" Type="http://schemas.openxmlformats.org/officeDocument/2006/relationships/customXml" Target="../ink/ink3153.xml"/><Relationship Id="rId169" Type="http://schemas.openxmlformats.org/officeDocument/2006/relationships/image" Target="../media/image3062.png"/><Relationship Id="rId185" Type="http://schemas.openxmlformats.org/officeDocument/2006/relationships/image" Target="../media/image3070.png"/><Relationship Id="rId4" Type="http://schemas.openxmlformats.org/officeDocument/2006/relationships/customXml" Target="../ink/ink3073.xml"/><Relationship Id="rId9" Type="http://schemas.openxmlformats.org/officeDocument/2006/relationships/image" Target="../media/image2984.png"/><Relationship Id="rId180" Type="http://schemas.openxmlformats.org/officeDocument/2006/relationships/customXml" Target="../ink/ink3161.xml"/><Relationship Id="rId210" Type="http://schemas.openxmlformats.org/officeDocument/2006/relationships/customXml" Target="../ink/ink3176.xml"/><Relationship Id="rId215" Type="http://schemas.openxmlformats.org/officeDocument/2006/relationships/image" Target="../media/image3085.png"/><Relationship Id="rId236" Type="http://schemas.openxmlformats.org/officeDocument/2006/relationships/customXml" Target="../ink/ink3189.xml"/><Relationship Id="rId26" Type="http://schemas.openxmlformats.org/officeDocument/2006/relationships/customXml" Target="../ink/ink3084.xml"/><Relationship Id="rId231" Type="http://schemas.openxmlformats.org/officeDocument/2006/relationships/image" Target="../media/image3093.png"/><Relationship Id="rId47" Type="http://schemas.openxmlformats.org/officeDocument/2006/relationships/image" Target="../media/image3002.png"/><Relationship Id="rId68" Type="http://schemas.openxmlformats.org/officeDocument/2006/relationships/customXml" Target="../ink/ink3105.xml"/><Relationship Id="rId89" Type="http://schemas.openxmlformats.org/officeDocument/2006/relationships/image" Target="../media/image3022.png"/><Relationship Id="rId112" Type="http://schemas.openxmlformats.org/officeDocument/2006/relationships/customXml" Target="../ink/ink3127.xml"/><Relationship Id="rId133" Type="http://schemas.openxmlformats.org/officeDocument/2006/relationships/image" Target="../media/image3044.png"/><Relationship Id="rId154" Type="http://schemas.openxmlformats.org/officeDocument/2006/relationships/customXml" Target="../ink/ink3148.xml"/><Relationship Id="rId175" Type="http://schemas.openxmlformats.org/officeDocument/2006/relationships/image" Target="../media/image3065.png"/><Relationship Id="rId196" Type="http://schemas.openxmlformats.org/officeDocument/2006/relationships/customXml" Target="../ink/ink3169.xml"/><Relationship Id="rId200" Type="http://schemas.openxmlformats.org/officeDocument/2006/relationships/customXml" Target="../ink/ink3171.xml"/><Relationship Id="rId16" Type="http://schemas.openxmlformats.org/officeDocument/2006/relationships/customXml" Target="../ink/ink3079.xml"/><Relationship Id="rId221" Type="http://schemas.openxmlformats.org/officeDocument/2006/relationships/image" Target="../media/image3088.png"/><Relationship Id="rId242" Type="http://schemas.openxmlformats.org/officeDocument/2006/relationships/customXml" Target="../ink/ink3192.xml"/><Relationship Id="rId37" Type="http://schemas.openxmlformats.org/officeDocument/2006/relationships/image" Target="../media/image2544.png"/><Relationship Id="rId58" Type="http://schemas.openxmlformats.org/officeDocument/2006/relationships/customXml" Target="../ink/ink3100.xml"/><Relationship Id="rId79" Type="http://schemas.openxmlformats.org/officeDocument/2006/relationships/image" Target="../media/image3017.png"/><Relationship Id="rId102" Type="http://schemas.openxmlformats.org/officeDocument/2006/relationships/customXml" Target="../ink/ink3122.xml"/><Relationship Id="rId123" Type="http://schemas.openxmlformats.org/officeDocument/2006/relationships/image" Target="../media/image3039.png"/><Relationship Id="rId144" Type="http://schemas.openxmlformats.org/officeDocument/2006/relationships/customXml" Target="../ink/ink3143.xml"/><Relationship Id="rId90" Type="http://schemas.openxmlformats.org/officeDocument/2006/relationships/customXml" Target="../ink/ink3116.xml"/><Relationship Id="rId165" Type="http://schemas.openxmlformats.org/officeDocument/2006/relationships/image" Target="../media/image3060.png"/><Relationship Id="rId186" Type="http://schemas.openxmlformats.org/officeDocument/2006/relationships/customXml" Target="../ink/ink3164.xml"/><Relationship Id="rId211" Type="http://schemas.openxmlformats.org/officeDocument/2006/relationships/image" Target="../media/image3083.png"/><Relationship Id="rId232" Type="http://schemas.openxmlformats.org/officeDocument/2006/relationships/customXml" Target="../ink/ink3187.xml"/><Relationship Id="rId27" Type="http://schemas.openxmlformats.org/officeDocument/2006/relationships/image" Target="../media/image2993.png"/><Relationship Id="rId48" Type="http://schemas.openxmlformats.org/officeDocument/2006/relationships/customXml" Target="../ink/ink3095.xml"/><Relationship Id="rId69" Type="http://schemas.openxmlformats.org/officeDocument/2006/relationships/image" Target="../media/image3013.png"/><Relationship Id="rId113" Type="http://schemas.openxmlformats.org/officeDocument/2006/relationships/image" Target="../media/image3034.png"/><Relationship Id="rId134" Type="http://schemas.openxmlformats.org/officeDocument/2006/relationships/customXml" Target="../ink/ink3138.xml"/><Relationship Id="rId80" Type="http://schemas.openxmlformats.org/officeDocument/2006/relationships/customXml" Target="../ink/ink3111.xml"/><Relationship Id="rId155" Type="http://schemas.openxmlformats.org/officeDocument/2006/relationships/image" Target="../media/image3055.png"/><Relationship Id="rId176" Type="http://schemas.openxmlformats.org/officeDocument/2006/relationships/customXml" Target="../ink/ink3159.xml"/><Relationship Id="rId197" Type="http://schemas.openxmlformats.org/officeDocument/2006/relationships/image" Target="../media/image3076.png"/><Relationship Id="rId201" Type="http://schemas.openxmlformats.org/officeDocument/2006/relationships/image" Target="../media/image3078.png"/><Relationship Id="rId222" Type="http://schemas.openxmlformats.org/officeDocument/2006/relationships/customXml" Target="../ink/ink3182.xml"/><Relationship Id="rId243" Type="http://schemas.openxmlformats.org/officeDocument/2006/relationships/image" Target="../media/image309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1.png"/><Relationship Id="rId299" Type="http://schemas.openxmlformats.org/officeDocument/2006/relationships/image" Target="../media/image3252.png"/><Relationship Id="rId21" Type="http://schemas.openxmlformats.org/officeDocument/2006/relationships/image" Target="../media/image3113.png"/><Relationship Id="rId63" Type="http://schemas.openxmlformats.org/officeDocument/2006/relationships/image" Target="../media/image3134.png"/><Relationship Id="rId159" Type="http://schemas.openxmlformats.org/officeDocument/2006/relationships/image" Target="../media/image3182.png"/><Relationship Id="rId324" Type="http://schemas.openxmlformats.org/officeDocument/2006/relationships/customXml" Target="../ink/ink3358.xml"/><Relationship Id="rId366" Type="http://schemas.openxmlformats.org/officeDocument/2006/relationships/customXml" Target="../ink/ink3379.xml"/><Relationship Id="rId531" Type="http://schemas.openxmlformats.org/officeDocument/2006/relationships/image" Target="../media/image3368.png"/><Relationship Id="rId170" Type="http://schemas.openxmlformats.org/officeDocument/2006/relationships/customXml" Target="../ink/ink3281.xml"/><Relationship Id="rId226" Type="http://schemas.openxmlformats.org/officeDocument/2006/relationships/customXml" Target="../ink/ink3309.xml"/><Relationship Id="rId433" Type="http://schemas.openxmlformats.org/officeDocument/2006/relationships/image" Target="../media/image3319.png"/><Relationship Id="rId268" Type="http://schemas.openxmlformats.org/officeDocument/2006/relationships/customXml" Target="../ink/ink3330.xml"/><Relationship Id="rId475" Type="http://schemas.openxmlformats.org/officeDocument/2006/relationships/image" Target="../media/image3340.png"/><Relationship Id="rId32" Type="http://schemas.openxmlformats.org/officeDocument/2006/relationships/customXml" Target="../ink/ink3212.xml"/><Relationship Id="rId74" Type="http://schemas.openxmlformats.org/officeDocument/2006/relationships/customXml" Target="../ink/ink3233.xml"/><Relationship Id="rId128" Type="http://schemas.openxmlformats.org/officeDocument/2006/relationships/customXml" Target="../ink/ink3260.xml"/><Relationship Id="rId335" Type="http://schemas.openxmlformats.org/officeDocument/2006/relationships/image" Target="../media/image3270.png"/><Relationship Id="rId377" Type="http://schemas.openxmlformats.org/officeDocument/2006/relationships/image" Target="../media/image3291.png"/><Relationship Id="rId500" Type="http://schemas.openxmlformats.org/officeDocument/2006/relationships/customXml" Target="../ink/ink3446.xml"/><Relationship Id="rId542" Type="http://schemas.openxmlformats.org/officeDocument/2006/relationships/customXml" Target="../ink/ink3467.xml"/><Relationship Id="rId5" Type="http://schemas.openxmlformats.org/officeDocument/2006/relationships/image" Target="../media/image3105.png"/><Relationship Id="rId181" Type="http://schemas.openxmlformats.org/officeDocument/2006/relationships/image" Target="../media/image3193.png"/><Relationship Id="rId237" Type="http://schemas.openxmlformats.org/officeDocument/2006/relationships/image" Target="../media/image3221.png"/><Relationship Id="rId402" Type="http://schemas.openxmlformats.org/officeDocument/2006/relationships/customXml" Target="../ink/ink3397.xml"/><Relationship Id="rId279" Type="http://schemas.openxmlformats.org/officeDocument/2006/relationships/image" Target="../media/image3242.png"/><Relationship Id="rId444" Type="http://schemas.openxmlformats.org/officeDocument/2006/relationships/customXml" Target="../ink/ink3418.xml"/><Relationship Id="rId486" Type="http://schemas.openxmlformats.org/officeDocument/2006/relationships/customXml" Target="../ink/ink3439.xml"/><Relationship Id="rId43" Type="http://schemas.openxmlformats.org/officeDocument/2006/relationships/image" Target="../media/image3124.png"/><Relationship Id="rId139" Type="http://schemas.openxmlformats.org/officeDocument/2006/relationships/image" Target="../media/image3172.png"/><Relationship Id="rId290" Type="http://schemas.openxmlformats.org/officeDocument/2006/relationships/customXml" Target="../ink/ink3341.xml"/><Relationship Id="rId304" Type="http://schemas.openxmlformats.org/officeDocument/2006/relationships/customXml" Target="../ink/ink3348.xml"/><Relationship Id="rId346" Type="http://schemas.openxmlformats.org/officeDocument/2006/relationships/customXml" Target="../ink/ink3369.xml"/><Relationship Id="rId388" Type="http://schemas.openxmlformats.org/officeDocument/2006/relationships/customXml" Target="../ink/ink3390.xml"/><Relationship Id="rId511" Type="http://schemas.openxmlformats.org/officeDocument/2006/relationships/image" Target="../media/image3358.png"/><Relationship Id="rId85" Type="http://schemas.openxmlformats.org/officeDocument/2006/relationships/image" Target="../media/image3145.png"/><Relationship Id="rId150" Type="http://schemas.openxmlformats.org/officeDocument/2006/relationships/customXml" Target="../ink/ink3271.xml"/><Relationship Id="rId192" Type="http://schemas.openxmlformats.org/officeDocument/2006/relationships/customXml" Target="../ink/ink3292.xml"/><Relationship Id="rId206" Type="http://schemas.openxmlformats.org/officeDocument/2006/relationships/customXml" Target="../ink/ink3299.xml"/><Relationship Id="rId413" Type="http://schemas.openxmlformats.org/officeDocument/2006/relationships/image" Target="../media/image3309.png"/><Relationship Id="rId248" Type="http://schemas.openxmlformats.org/officeDocument/2006/relationships/customXml" Target="../ink/ink3320.xml"/><Relationship Id="rId455" Type="http://schemas.openxmlformats.org/officeDocument/2006/relationships/image" Target="../media/image3330.png"/><Relationship Id="rId497" Type="http://schemas.openxmlformats.org/officeDocument/2006/relationships/image" Target="../media/image3351.png"/><Relationship Id="rId12" Type="http://schemas.openxmlformats.org/officeDocument/2006/relationships/customXml" Target="../ink/ink3202.xml"/><Relationship Id="rId108" Type="http://schemas.openxmlformats.org/officeDocument/2006/relationships/customXml" Target="../ink/ink3250.xml"/><Relationship Id="rId315" Type="http://schemas.openxmlformats.org/officeDocument/2006/relationships/image" Target="../media/image3260.png"/><Relationship Id="rId357" Type="http://schemas.openxmlformats.org/officeDocument/2006/relationships/image" Target="../media/image3281.png"/><Relationship Id="rId522" Type="http://schemas.openxmlformats.org/officeDocument/2006/relationships/customXml" Target="../ink/ink3457.xml"/><Relationship Id="rId54" Type="http://schemas.openxmlformats.org/officeDocument/2006/relationships/customXml" Target="../ink/ink3223.xml"/><Relationship Id="rId96" Type="http://schemas.openxmlformats.org/officeDocument/2006/relationships/customXml" Target="../ink/ink3244.xml"/><Relationship Id="rId161" Type="http://schemas.openxmlformats.org/officeDocument/2006/relationships/image" Target="../media/image3183.png"/><Relationship Id="rId217" Type="http://schemas.openxmlformats.org/officeDocument/2006/relationships/image" Target="../media/image3211.png"/><Relationship Id="rId399" Type="http://schemas.openxmlformats.org/officeDocument/2006/relationships/image" Target="../media/image3302.png"/><Relationship Id="rId259" Type="http://schemas.openxmlformats.org/officeDocument/2006/relationships/image" Target="../media/image3232.png"/><Relationship Id="rId424" Type="http://schemas.openxmlformats.org/officeDocument/2006/relationships/customXml" Target="../ink/ink3408.xml"/><Relationship Id="rId466" Type="http://schemas.openxmlformats.org/officeDocument/2006/relationships/customXml" Target="../ink/ink3429.xml"/><Relationship Id="rId23" Type="http://schemas.openxmlformats.org/officeDocument/2006/relationships/image" Target="../media/image3114.png"/><Relationship Id="rId119" Type="http://schemas.openxmlformats.org/officeDocument/2006/relationships/image" Target="../media/image3162.png"/><Relationship Id="rId270" Type="http://schemas.openxmlformats.org/officeDocument/2006/relationships/customXml" Target="../ink/ink3331.xml"/><Relationship Id="rId326" Type="http://schemas.openxmlformats.org/officeDocument/2006/relationships/customXml" Target="../ink/ink3359.xml"/><Relationship Id="rId533" Type="http://schemas.openxmlformats.org/officeDocument/2006/relationships/image" Target="../media/image3369.png"/><Relationship Id="rId65" Type="http://schemas.openxmlformats.org/officeDocument/2006/relationships/image" Target="../media/image3135.png"/><Relationship Id="rId130" Type="http://schemas.openxmlformats.org/officeDocument/2006/relationships/customXml" Target="../ink/ink3261.xml"/><Relationship Id="rId368" Type="http://schemas.openxmlformats.org/officeDocument/2006/relationships/customXml" Target="../ink/ink3380.xml"/><Relationship Id="rId172" Type="http://schemas.openxmlformats.org/officeDocument/2006/relationships/customXml" Target="../ink/ink3282.xml"/><Relationship Id="rId228" Type="http://schemas.openxmlformats.org/officeDocument/2006/relationships/customXml" Target="../ink/ink3310.xml"/><Relationship Id="rId435" Type="http://schemas.openxmlformats.org/officeDocument/2006/relationships/image" Target="../media/image3320.png"/><Relationship Id="rId477" Type="http://schemas.openxmlformats.org/officeDocument/2006/relationships/image" Target="../media/image3341.png"/><Relationship Id="rId281" Type="http://schemas.openxmlformats.org/officeDocument/2006/relationships/image" Target="../media/image3243.png"/><Relationship Id="rId337" Type="http://schemas.openxmlformats.org/officeDocument/2006/relationships/image" Target="../media/image3271.png"/><Relationship Id="rId502" Type="http://schemas.openxmlformats.org/officeDocument/2006/relationships/customXml" Target="../ink/ink3447.xml"/><Relationship Id="rId34" Type="http://schemas.openxmlformats.org/officeDocument/2006/relationships/customXml" Target="../ink/ink3213.xml"/><Relationship Id="rId76" Type="http://schemas.openxmlformats.org/officeDocument/2006/relationships/customXml" Target="../ink/ink3234.xml"/><Relationship Id="rId141" Type="http://schemas.openxmlformats.org/officeDocument/2006/relationships/image" Target="../media/image3173.png"/><Relationship Id="rId379" Type="http://schemas.openxmlformats.org/officeDocument/2006/relationships/image" Target="../media/image3292.png"/><Relationship Id="rId7" Type="http://schemas.openxmlformats.org/officeDocument/2006/relationships/image" Target="../media/image3106.png"/><Relationship Id="rId183" Type="http://schemas.openxmlformats.org/officeDocument/2006/relationships/image" Target="../media/image3194.png"/><Relationship Id="rId239" Type="http://schemas.openxmlformats.org/officeDocument/2006/relationships/image" Target="../media/image3222.png"/><Relationship Id="rId390" Type="http://schemas.openxmlformats.org/officeDocument/2006/relationships/customXml" Target="../ink/ink3391.xml"/><Relationship Id="rId404" Type="http://schemas.openxmlformats.org/officeDocument/2006/relationships/customXml" Target="../ink/ink3398.xml"/><Relationship Id="rId446" Type="http://schemas.openxmlformats.org/officeDocument/2006/relationships/customXml" Target="../ink/ink3419.xml"/><Relationship Id="rId250" Type="http://schemas.openxmlformats.org/officeDocument/2006/relationships/customXml" Target="../ink/ink3321.xml"/><Relationship Id="rId292" Type="http://schemas.openxmlformats.org/officeDocument/2006/relationships/customXml" Target="../ink/ink3342.xml"/><Relationship Id="rId306" Type="http://schemas.openxmlformats.org/officeDocument/2006/relationships/customXml" Target="../ink/ink3349.xml"/><Relationship Id="rId488" Type="http://schemas.openxmlformats.org/officeDocument/2006/relationships/customXml" Target="../ink/ink3440.xml"/><Relationship Id="rId45" Type="http://schemas.openxmlformats.org/officeDocument/2006/relationships/image" Target="../media/image3125.png"/><Relationship Id="rId87" Type="http://schemas.openxmlformats.org/officeDocument/2006/relationships/image" Target="../media/image3146.png"/><Relationship Id="rId110" Type="http://schemas.openxmlformats.org/officeDocument/2006/relationships/customXml" Target="../ink/ink3251.xml"/><Relationship Id="rId348" Type="http://schemas.openxmlformats.org/officeDocument/2006/relationships/customXml" Target="../ink/ink3370.xml"/><Relationship Id="rId513" Type="http://schemas.openxmlformats.org/officeDocument/2006/relationships/image" Target="../media/image3359.png"/><Relationship Id="rId152" Type="http://schemas.openxmlformats.org/officeDocument/2006/relationships/customXml" Target="../ink/ink3272.xml"/><Relationship Id="rId194" Type="http://schemas.openxmlformats.org/officeDocument/2006/relationships/customXml" Target="../ink/ink3293.xml"/><Relationship Id="rId208" Type="http://schemas.openxmlformats.org/officeDocument/2006/relationships/customXml" Target="../ink/ink3300.xml"/><Relationship Id="rId415" Type="http://schemas.openxmlformats.org/officeDocument/2006/relationships/image" Target="../media/image3310.png"/><Relationship Id="rId457" Type="http://schemas.openxmlformats.org/officeDocument/2006/relationships/image" Target="../media/image3331.png"/><Relationship Id="rId261" Type="http://schemas.openxmlformats.org/officeDocument/2006/relationships/image" Target="../media/image3233.png"/><Relationship Id="rId499" Type="http://schemas.openxmlformats.org/officeDocument/2006/relationships/image" Target="../media/image3352.png"/><Relationship Id="rId14" Type="http://schemas.openxmlformats.org/officeDocument/2006/relationships/customXml" Target="../ink/ink3203.xml"/><Relationship Id="rId56" Type="http://schemas.openxmlformats.org/officeDocument/2006/relationships/customXml" Target="../ink/ink3224.xml"/><Relationship Id="rId317" Type="http://schemas.openxmlformats.org/officeDocument/2006/relationships/image" Target="../media/image3261.png"/><Relationship Id="rId359" Type="http://schemas.openxmlformats.org/officeDocument/2006/relationships/image" Target="../media/image3282.png"/><Relationship Id="rId524" Type="http://schemas.openxmlformats.org/officeDocument/2006/relationships/customXml" Target="../ink/ink3458.xml"/><Relationship Id="rId98" Type="http://schemas.openxmlformats.org/officeDocument/2006/relationships/customXml" Target="../ink/ink3245.xml"/><Relationship Id="rId121" Type="http://schemas.openxmlformats.org/officeDocument/2006/relationships/image" Target="../media/image3163.png"/><Relationship Id="rId163" Type="http://schemas.openxmlformats.org/officeDocument/2006/relationships/image" Target="../media/image3184.png"/><Relationship Id="rId219" Type="http://schemas.openxmlformats.org/officeDocument/2006/relationships/image" Target="../media/image3212.png"/><Relationship Id="rId370" Type="http://schemas.openxmlformats.org/officeDocument/2006/relationships/customXml" Target="../ink/ink3381.xml"/><Relationship Id="rId426" Type="http://schemas.openxmlformats.org/officeDocument/2006/relationships/customXml" Target="../ink/ink3409.xml"/><Relationship Id="rId230" Type="http://schemas.openxmlformats.org/officeDocument/2006/relationships/customXml" Target="../ink/ink3311.xml"/><Relationship Id="rId468" Type="http://schemas.openxmlformats.org/officeDocument/2006/relationships/customXml" Target="../ink/ink3430.xml"/><Relationship Id="rId25" Type="http://schemas.openxmlformats.org/officeDocument/2006/relationships/image" Target="../media/image3115.png"/><Relationship Id="rId67" Type="http://schemas.openxmlformats.org/officeDocument/2006/relationships/image" Target="../media/image3136.png"/><Relationship Id="rId272" Type="http://schemas.openxmlformats.org/officeDocument/2006/relationships/customXml" Target="../ink/ink3332.xml"/><Relationship Id="rId328" Type="http://schemas.openxmlformats.org/officeDocument/2006/relationships/customXml" Target="../ink/ink3360.xml"/><Relationship Id="rId535" Type="http://schemas.openxmlformats.org/officeDocument/2006/relationships/image" Target="../media/image3370.png"/><Relationship Id="rId88" Type="http://schemas.openxmlformats.org/officeDocument/2006/relationships/customXml" Target="../ink/ink3240.xml"/><Relationship Id="rId111" Type="http://schemas.openxmlformats.org/officeDocument/2006/relationships/image" Target="../media/image3158.png"/><Relationship Id="rId132" Type="http://schemas.openxmlformats.org/officeDocument/2006/relationships/customXml" Target="../ink/ink3262.xml"/><Relationship Id="rId153" Type="http://schemas.openxmlformats.org/officeDocument/2006/relationships/image" Target="../media/image3179.png"/><Relationship Id="rId174" Type="http://schemas.openxmlformats.org/officeDocument/2006/relationships/customXml" Target="../ink/ink3283.xml"/><Relationship Id="rId195" Type="http://schemas.openxmlformats.org/officeDocument/2006/relationships/image" Target="../media/image3200.png"/><Relationship Id="rId209" Type="http://schemas.openxmlformats.org/officeDocument/2006/relationships/image" Target="../media/image3207.png"/><Relationship Id="rId360" Type="http://schemas.openxmlformats.org/officeDocument/2006/relationships/customXml" Target="../ink/ink3376.xml"/><Relationship Id="rId381" Type="http://schemas.openxmlformats.org/officeDocument/2006/relationships/image" Target="../media/image3293.png"/><Relationship Id="rId416" Type="http://schemas.openxmlformats.org/officeDocument/2006/relationships/customXml" Target="../ink/ink3404.xml"/><Relationship Id="rId220" Type="http://schemas.openxmlformats.org/officeDocument/2006/relationships/customXml" Target="../ink/ink3306.xml"/><Relationship Id="rId241" Type="http://schemas.openxmlformats.org/officeDocument/2006/relationships/image" Target="../media/image3223.png"/><Relationship Id="rId437" Type="http://schemas.openxmlformats.org/officeDocument/2006/relationships/image" Target="../media/image3321.png"/><Relationship Id="rId458" Type="http://schemas.openxmlformats.org/officeDocument/2006/relationships/customXml" Target="../ink/ink3425.xml"/><Relationship Id="rId479" Type="http://schemas.openxmlformats.org/officeDocument/2006/relationships/image" Target="../media/image3342.png"/><Relationship Id="rId15" Type="http://schemas.openxmlformats.org/officeDocument/2006/relationships/image" Target="../media/image3110.png"/><Relationship Id="rId36" Type="http://schemas.openxmlformats.org/officeDocument/2006/relationships/customXml" Target="../ink/ink3214.xml"/><Relationship Id="rId57" Type="http://schemas.openxmlformats.org/officeDocument/2006/relationships/image" Target="../media/image3131.png"/><Relationship Id="rId262" Type="http://schemas.openxmlformats.org/officeDocument/2006/relationships/customXml" Target="../ink/ink3327.xml"/><Relationship Id="rId283" Type="http://schemas.openxmlformats.org/officeDocument/2006/relationships/image" Target="../media/image3244.png"/><Relationship Id="rId318" Type="http://schemas.openxmlformats.org/officeDocument/2006/relationships/customXml" Target="../ink/ink3355.xml"/><Relationship Id="rId339" Type="http://schemas.openxmlformats.org/officeDocument/2006/relationships/image" Target="../media/image3272.png"/><Relationship Id="rId490" Type="http://schemas.openxmlformats.org/officeDocument/2006/relationships/customXml" Target="../ink/ink3441.xml"/><Relationship Id="rId504" Type="http://schemas.openxmlformats.org/officeDocument/2006/relationships/customXml" Target="../ink/ink3448.xml"/><Relationship Id="rId525" Type="http://schemas.openxmlformats.org/officeDocument/2006/relationships/image" Target="../media/image3365.png"/><Relationship Id="rId78" Type="http://schemas.openxmlformats.org/officeDocument/2006/relationships/customXml" Target="../ink/ink3235.xml"/><Relationship Id="rId99" Type="http://schemas.openxmlformats.org/officeDocument/2006/relationships/image" Target="../media/image3152.png"/><Relationship Id="rId101" Type="http://schemas.openxmlformats.org/officeDocument/2006/relationships/image" Target="../media/image3153.png"/><Relationship Id="rId122" Type="http://schemas.openxmlformats.org/officeDocument/2006/relationships/customXml" Target="../ink/ink3257.xml"/><Relationship Id="rId143" Type="http://schemas.openxmlformats.org/officeDocument/2006/relationships/image" Target="../media/image3174.png"/><Relationship Id="rId164" Type="http://schemas.openxmlformats.org/officeDocument/2006/relationships/customXml" Target="../ink/ink3278.xml"/><Relationship Id="rId185" Type="http://schemas.openxmlformats.org/officeDocument/2006/relationships/image" Target="../media/image3195.png"/><Relationship Id="rId350" Type="http://schemas.openxmlformats.org/officeDocument/2006/relationships/customXml" Target="../ink/ink3371.xml"/><Relationship Id="rId371" Type="http://schemas.openxmlformats.org/officeDocument/2006/relationships/image" Target="../media/image3288.png"/><Relationship Id="rId406" Type="http://schemas.openxmlformats.org/officeDocument/2006/relationships/customXml" Target="../ink/ink3399.xml"/><Relationship Id="rId9" Type="http://schemas.openxmlformats.org/officeDocument/2006/relationships/image" Target="../media/image3107.png"/><Relationship Id="rId210" Type="http://schemas.openxmlformats.org/officeDocument/2006/relationships/customXml" Target="../ink/ink3301.xml"/><Relationship Id="rId392" Type="http://schemas.openxmlformats.org/officeDocument/2006/relationships/customXml" Target="../ink/ink3392.xml"/><Relationship Id="rId427" Type="http://schemas.openxmlformats.org/officeDocument/2006/relationships/image" Target="../media/image3316.png"/><Relationship Id="rId448" Type="http://schemas.openxmlformats.org/officeDocument/2006/relationships/customXml" Target="../ink/ink3420.xml"/><Relationship Id="rId469" Type="http://schemas.openxmlformats.org/officeDocument/2006/relationships/image" Target="../media/image3337.png"/><Relationship Id="rId26" Type="http://schemas.openxmlformats.org/officeDocument/2006/relationships/customXml" Target="../ink/ink3209.xml"/><Relationship Id="rId231" Type="http://schemas.openxmlformats.org/officeDocument/2006/relationships/image" Target="../media/image3218.png"/><Relationship Id="rId252" Type="http://schemas.openxmlformats.org/officeDocument/2006/relationships/customXml" Target="../ink/ink3322.xml"/><Relationship Id="rId273" Type="http://schemas.openxmlformats.org/officeDocument/2006/relationships/image" Target="../media/image3239.png"/><Relationship Id="rId294" Type="http://schemas.openxmlformats.org/officeDocument/2006/relationships/customXml" Target="../ink/ink3343.xml"/><Relationship Id="rId308" Type="http://schemas.openxmlformats.org/officeDocument/2006/relationships/customXml" Target="../ink/ink3350.xml"/><Relationship Id="rId329" Type="http://schemas.openxmlformats.org/officeDocument/2006/relationships/image" Target="../media/image3267.png"/><Relationship Id="rId480" Type="http://schemas.openxmlformats.org/officeDocument/2006/relationships/customXml" Target="../ink/ink3436.xml"/><Relationship Id="rId515" Type="http://schemas.openxmlformats.org/officeDocument/2006/relationships/image" Target="../media/image3360.png"/><Relationship Id="rId536" Type="http://schemas.openxmlformats.org/officeDocument/2006/relationships/customXml" Target="../ink/ink3464.xml"/><Relationship Id="rId47" Type="http://schemas.openxmlformats.org/officeDocument/2006/relationships/image" Target="../media/image3126.png"/><Relationship Id="rId68" Type="http://schemas.openxmlformats.org/officeDocument/2006/relationships/customXml" Target="../ink/ink3230.xml"/><Relationship Id="rId89" Type="http://schemas.openxmlformats.org/officeDocument/2006/relationships/image" Target="../media/image3147.png"/><Relationship Id="rId112" Type="http://schemas.openxmlformats.org/officeDocument/2006/relationships/customXml" Target="../ink/ink3252.xml"/><Relationship Id="rId133" Type="http://schemas.openxmlformats.org/officeDocument/2006/relationships/image" Target="../media/image3169.png"/><Relationship Id="rId154" Type="http://schemas.openxmlformats.org/officeDocument/2006/relationships/customXml" Target="../ink/ink3273.xml"/><Relationship Id="rId175" Type="http://schemas.openxmlformats.org/officeDocument/2006/relationships/image" Target="../media/image3190.png"/><Relationship Id="rId340" Type="http://schemas.openxmlformats.org/officeDocument/2006/relationships/customXml" Target="../ink/ink3366.xml"/><Relationship Id="rId361" Type="http://schemas.openxmlformats.org/officeDocument/2006/relationships/image" Target="../media/image3283.png"/><Relationship Id="rId196" Type="http://schemas.openxmlformats.org/officeDocument/2006/relationships/customXml" Target="../ink/ink3294.xml"/><Relationship Id="rId200" Type="http://schemas.openxmlformats.org/officeDocument/2006/relationships/customXml" Target="../ink/ink3296.xml"/><Relationship Id="rId382" Type="http://schemas.openxmlformats.org/officeDocument/2006/relationships/customXml" Target="../ink/ink3387.xml"/><Relationship Id="rId417" Type="http://schemas.openxmlformats.org/officeDocument/2006/relationships/image" Target="../media/image3311.png"/><Relationship Id="rId438" Type="http://schemas.openxmlformats.org/officeDocument/2006/relationships/customXml" Target="../ink/ink3415.xml"/><Relationship Id="rId459" Type="http://schemas.openxmlformats.org/officeDocument/2006/relationships/image" Target="../media/image3332.png"/><Relationship Id="rId16" Type="http://schemas.openxmlformats.org/officeDocument/2006/relationships/customXml" Target="../ink/ink3204.xml"/><Relationship Id="rId221" Type="http://schemas.openxmlformats.org/officeDocument/2006/relationships/image" Target="../media/image3213.png"/><Relationship Id="rId242" Type="http://schemas.openxmlformats.org/officeDocument/2006/relationships/customXml" Target="../ink/ink3317.xml"/><Relationship Id="rId263" Type="http://schemas.openxmlformats.org/officeDocument/2006/relationships/image" Target="../media/image3234.png"/><Relationship Id="rId284" Type="http://schemas.openxmlformats.org/officeDocument/2006/relationships/customXml" Target="../ink/ink3338.xml"/><Relationship Id="rId319" Type="http://schemas.openxmlformats.org/officeDocument/2006/relationships/image" Target="../media/image3262.png"/><Relationship Id="rId470" Type="http://schemas.openxmlformats.org/officeDocument/2006/relationships/customXml" Target="../ink/ink3431.xml"/><Relationship Id="rId491" Type="http://schemas.openxmlformats.org/officeDocument/2006/relationships/image" Target="../media/image3348.png"/><Relationship Id="rId505" Type="http://schemas.openxmlformats.org/officeDocument/2006/relationships/image" Target="../media/image3355.png"/><Relationship Id="rId526" Type="http://schemas.openxmlformats.org/officeDocument/2006/relationships/customXml" Target="../ink/ink3459.xml"/><Relationship Id="rId37" Type="http://schemas.openxmlformats.org/officeDocument/2006/relationships/image" Target="../media/image3121.png"/><Relationship Id="rId58" Type="http://schemas.openxmlformats.org/officeDocument/2006/relationships/customXml" Target="../ink/ink3225.xml"/><Relationship Id="rId79" Type="http://schemas.openxmlformats.org/officeDocument/2006/relationships/image" Target="../media/image3142.png"/><Relationship Id="rId102" Type="http://schemas.openxmlformats.org/officeDocument/2006/relationships/customXml" Target="../ink/ink3247.xml"/><Relationship Id="rId123" Type="http://schemas.openxmlformats.org/officeDocument/2006/relationships/image" Target="../media/image3164.png"/><Relationship Id="rId144" Type="http://schemas.openxmlformats.org/officeDocument/2006/relationships/customXml" Target="../ink/ink3268.xml"/><Relationship Id="rId330" Type="http://schemas.openxmlformats.org/officeDocument/2006/relationships/customXml" Target="../ink/ink3361.xml"/><Relationship Id="rId90" Type="http://schemas.openxmlformats.org/officeDocument/2006/relationships/customXml" Target="../ink/ink3241.xml"/><Relationship Id="rId165" Type="http://schemas.openxmlformats.org/officeDocument/2006/relationships/image" Target="../media/image3185.png"/><Relationship Id="rId186" Type="http://schemas.openxmlformats.org/officeDocument/2006/relationships/customXml" Target="../ink/ink3289.xml"/><Relationship Id="rId351" Type="http://schemas.openxmlformats.org/officeDocument/2006/relationships/image" Target="../media/image3278.png"/><Relationship Id="rId372" Type="http://schemas.openxmlformats.org/officeDocument/2006/relationships/customXml" Target="../ink/ink3382.xml"/><Relationship Id="rId393" Type="http://schemas.openxmlformats.org/officeDocument/2006/relationships/image" Target="../media/image3299.png"/><Relationship Id="rId407" Type="http://schemas.openxmlformats.org/officeDocument/2006/relationships/image" Target="../media/image3306.png"/><Relationship Id="rId428" Type="http://schemas.openxmlformats.org/officeDocument/2006/relationships/customXml" Target="../ink/ink3410.xml"/><Relationship Id="rId449" Type="http://schemas.openxmlformats.org/officeDocument/2006/relationships/image" Target="../media/image3327.png"/><Relationship Id="rId211" Type="http://schemas.openxmlformats.org/officeDocument/2006/relationships/image" Target="../media/image3208.png"/><Relationship Id="rId232" Type="http://schemas.openxmlformats.org/officeDocument/2006/relationships/customXml" Target="../ink/ink3312.xml"/><Relationship Id="rId253" Type="http://schemas.openxmlformats.org/officeDocument/2006/relationships/image" Target="../media/image3229.png"/><Relationship Id="rId274" Type="http://schemas.openxmlformats.org/officeDocument/2006/relationships/customXml" Target="../ink/ink3333.xml"/><Relationship Id="rId295" Type="http://schemas.openxmlformats.org/officeDocument/2006/relationships/image" Target="../media/image3250.png"/><Relationship Id="rId309" Type="http://schemas.openxmlformats.org/officeDocument/2006/relationships/image" Target="../media/image3257.png"/><Relationship Id="rId460" Type="http://schemas.openxmlformats.org/officeDocument/2006/relationships/customXml" Target="../ink/ink3426.xml"/><Relationship Id="rId481" Type="http://schemas.openxmlformats.org/officeDocument/2006/relationships/image" Target="../media/image3343.png"/><Relationship Id="rId516" Type="http://schemas.openxmlformats.org/officeDocument/2006/relationships/customXml" Target="../ink/ink3454.xml"/><Relationship Id="rId27" Type="http://schemas.openxmlformats.org/officeDocument/2006/relationships/image" Target="../media/image3116.png"/><Relationship Id="rId48" Type="http://schemas.openxmlformats.org/officeDocument/2006/relationships/customXml" Target="../ink/ink3220.xml"/><Relationship Id="rId69" Type="http://schemas.openxmlformats.org/officeDocument/2006/relationships/image" Target="../media/image3137.png"/><Relationship Id="rId113" Type="http://schemas.openxmlformats.org/officeDocument/2006/relationships/image" Target="../media/image3159.png"/><Relationship Id="rId134" Type="http://schemas.openxmlformats.org/officeDocument/2006/relationships/customXml" Target="../ink/ink3263.xml"/><Relationship Id="rId320" Type="http://schemas.openxmlformats.org/officeDocument/2006/relationships/customXml" Target="../ink/ink3356.xml"/><Relationship Id="rId537" Type="http://schemas.openxmlformats.org/officeDocument/2006/relationships/image" Target="../media/image3371.png"/><Relationship Id="rId80" Type="http://schemas.openxmlformats.org/officeDocument/2006/relationships/customXml" Target="../ink/ink3236.xml"/><Relationship Id="rId155" Type="http://schemas.openxmlformats.org/officeDocument/2006/relationships/image" Target="../media/image3180.png"/><Relationship Id="rId176" Type="http://schemas.openxmlformats.org/officeDocument/2006/relationships/customXml" Target="../ink/ink3284.xml"/><Relationship Id="rId197" Type="http://schemas.openxmlformats.org/officeDocument/2006/relationships/image" Target="../media/image3201.png"/><Relationship Id="rId341" Type="http://schemas.openxmlformats.org/officeDocument/2006/relationships/image" Target="../media/image3273.png"/><Relationship Id="rId362" Type="http://schemas.openxmlformats.org/officeDocument/2006/relationships/customXml" Target="../ink/ink3377.xml"/><Relationship Id="rId383" Type="http://schemas.openxmlformats.org/officeDocument/2006/relationships/image" Target="../media/image3294.png"/><Relationship Id="rId418" Type="http://schemas.openxmlformats.org/officeDocument/2006/relationships/customXml" Target="../ink/ink3405.xml"/><Relationship Id="rId439" Type="http://schemas.openxmlformats.org/officeDocument/2006/relationships/image" Target="../media/image3322.png"/><Relationship Id="rId201" Type="http://schemas.openxmlformats.org/officeDocument/2006/relationships/image" Target="../media/image3203.png"/><Relationship Id="rId222" Type="http://schemas.openxmlformats.org/officeDocument/2006/relationships/customXml" Target="../ink/ink3307.xml"/><Relationship Id="rId243" Type="http://schemas.openxmlformats.org/officeDocument/2006/relationships/image" Target="../media/image3224.png"/><Relationship Id="rId264" Type="http://schemas.openxmlformats.org/officeDocument/2006/relationships/customXml" Target="../ink/ink3328.xml"/><Relationship Id="rId285" Type="http://schemas.openxmlformats.org/officeDocument/2006/relationships/image" Target="../media/image3245.png"/><Relationship Id="rId450" Type="http://schemas.openxmlformats.org/officeDocument/2006/relationships/customXml" Target="../ink/ink3421.xml"/><Relationship Id="rId471" Type="http://schemas.openxmlformats.org/officeDocument/2006/relationships/image" Target="../media/image3338.png"/><Relationship Id="rId506" Type="http://schemas.openxmlformats.org/officeDocument/2006/relationships/customXml" Target="../ink/ink3449.xml"/><Relationship Id="rId17" Type="http://schemas.openxmlformats.org/officeDocument/2006/relationships/image" Target="../media/image3111.png"/><Relationship Id="rId38" Type="http://schemas.openxmlformats.org/officeDocument/2006/relationships/customXml" Target="../ink/ink3215.xml"/><Relationship Id="rId59" Type="http://schemas.openxmlformats.org/officeDocument/2006/relationships/image" Target="../media/image3132.png"/><Relationship Id="rId103" Type="http://schemas.openxmlformats.org/officeDocument/2006/relationships/image" Target="../media/image3154.png"/><Relationship Id="rId124" Type="http://schemas.openxmlformats.org/officeDocument/2006/relationships/customXml" Target="../ink/ink3258.xml"/><Relationship Id="rId310" Type="http://schemas.openxmlformats.org/officeDocument/2006/relationships/customXml" Target="../ink/ink3351.xml"/><Relationship Id="rId492" Type="http://schemas.openxmlformats.org/officeDocument/2006/relationships/customXml" Target="../ink/ink3442.xml"/><Relationship Id="rId527" Type="http://schemas.openxmlformats.org/officeDocument/2006/relationships/image" Target="../media/image3366.png"/><Relationship Id="rId70" Type="http://schemas.openxmlformats.org/officeDocument/2006/relationships/customXml" Target="../ink/ink3231.xml"/><Relationship Id="rId91" Type="http://schemas.openxmlformats.org/officeDocument/2006/relationships/image" Target="../media/image3148.png"/><Relationship Id="rId145" Type="http://schemas.openxmlformats.org/officeDocument/2006/relationships/image" Target="../media/image3175.png"/><Relationship Id="rId166" Type="http://schemas.openxmlformats.org/officeDocument/2006/relationships/customXml" Target="../ink/ink3279.xml"/><Relationship Id="rId187" Type="http://schemas.openxmlformats.org/officeDocument/2006/relationships/image" Target="../media/image3196.png"/><Relationship Id="rId331" Type="http://schemas.openxmlformats.org/officeDocument/2006/relationships/image" Target="../media/image3268.png"/><Relationship Id="rId352" Type="http://schemas.openxmlformats.org/officeDocument/2006/relationships/customXml" Target="../ink/ink3372.xml"/><Relationship Id="rId373" Type="http://schemas.openxmlformats.org/officeDocument/2006/relationships/image" Target="../media/image3289.png"/><Relationship Id="rId394" Type="http://schemas.openxmlformats.org/officeDocument/2006/relationships/customXml" Target="../ink/ink3393.xml"/><Relationship Id="rId408" Type="http://schemas.openxmlformats.org/officeDocument/2006/relationships/customXml" Target="../ink/ink3400.xml"/><Relationship Id="rId429" Type="http://schemas.openxmlformats.org/officeDocument/2006/relationships/image" Target="../media/image331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02.xml"/><Relationship Id="rId233" Type="http://schemas.openxmlformats.org/officeDocument/2006/relationships/image" Target="../media/image3219.png"/><Relationship Id="rId254" Type="http://schemas.openxmlformats.org/officeDocument/2006/relationships/customXml" Target="../ink/ink3323.xml"/><Relationship Id="rId440" Type="http://schemas.openxmlformats.org/officeDocument/2006/relationships/customXml" Target="../ink/ink3416.xml"/><Relationship Id="rId28" Type="http://schemas.openxmlformats.org/officeDocument/2006/relationships/customXml" Target="../ink/ink3210.xml"/><Relationship Id="rId49" Type="http://schemas.openxmlformats.org/officeDocument/2006/relationships/image" Target="../media/image3127.png"/><Relationship Id="rId114" Type="http://schemas.openxmlformats.org/officeDocument/2006/relationships/customXml" Target="../ink/ink3253.xml"/><Relationship Id="rId275" Type="http://schemas.openxmlformats.org/officeDocument/2006/relationships/image" Target="../media/image3240.png"/><Relationship Id="rId296" Type="http://schemas.openxmlformats.org/officeDocument/2006/relationships/customXml" Target="../ink/ink3344.xml"/><Relationship Id="rId300" Type="http://schemas.openxmlformats.org/officeDocument/2006/relationships/customXml" Target="../ink/ink3346.xml"/><Relationship Id="rId461" Type="http://schemas.openxmlformats.org/officeDocument/2006/relationships/image" Target="../media/image3333.png"/><Relationship Id="rId482" Type="http://schemas.openxmlformats.org/officeDocument/2006/relationships/customXml" Target="../ink/ink3437.xml"/><Relationship Id="rId517" Type="http://schemas.openxmlformats.org/officeDocument/2006/relationships/image" Target="../media/image3361.png"/><Relationship Id="rId538" Type="http://schemas.openxmlformats.org/officeDocument/2006/relationships/customXml" Target="../ink/ink3465.xml"/><Relationship Id="rId60" Type="http://schemas.openxmlformats.org/officeDocument/2006/relationships/customXml" Target="../ink/ink3226.xml"/><Relationship Id="rId81" Type="http://schemas.openxmlformats.org/officeDocument/2006/relationships/image" Target="../media/image3143.png"/><Relationship Id="rId135" Type="http://schemas.openxmlformats.org/officeDocument/2006/relationships/image" Target="../media/image3170.png"/><Relationship Id="rId156" Type="http://schemas.openxmlformats.org/officeDocument/2006/relationships/customXml" Target="../ink/ink3274.xml"/><Relationship Id="rId177" Type="http://schemas.openxmlformats.org/officeDocument/2006/relationships/image" Target="../media/image3191.png"/><Relationship Id="rId198" Type="http://schemas.openxmlformats.org/officeDocument/2006/relationships/customXml" Target="../ink/ink3295.xml"/><Relationship Id="rId321" Type="http://schemas.openxmlformats.org/officeDocument/2006/relationships/image" Target="../media/image3263.png"/><Relationship Id="rId342" Type="http://schemas.openxmlformats.org/officeDocument/2006/relationships/customXml" Target="../ink/ink3367.xml"/><Relationship Id="rId363" Type="http://schemas.openxmlformats.org/officeDocument/2006/relationships/image" Target="../media/image3284.png"/><Relationship Id="rId384" Type="http://schemas.openxmlformats.org/officeDocument/2006/relationships/customXml" Target="../ink/ink3388.xml"/><Relationship Id="rId419" Type="http://schemas.openxmlformats.org/officeDocument/2006/relationships/image" Target="../media/image3312.png"/><Relationship Id="rId202" Type="http://schemas.openxmlformats.org/officeDocument/2006/relationships/customXml" Target="../ink/ink3297.xml"/><Relationship Id="rId223" Type="http://schemas.openxmlformats.org/officeDocument/2006/relationships/image" Target="../media/image3214.png"/><Relationship Id="rId244" Type="http://schemas.openxmlformats.org/officeDocument/2006/relationships/customXml" Target="../ink/ink3318.xml"/><Relationship Id="rId430" Type="http://schemas.openxmlformats.org/officeDocument/2006/relationships/customXml" Target="../ink/ink3411.xml"/><Relationship Id="rId18" Type="http://schemas.openxmlformats.org/officeDocument/2006/relationships/customXml" Target="../ink/ink3205.xml"/><Relationship Id="rId39" Type="http://schemas.openxmlformats.org/officeDocument/2006/relationships/image" Target="../media/image3122.png"/><Relationship Id="rId265" Type="http://schemas.openxmlformats.org/officeDocument/2006/relationships/image" Target="../media/image3235.png"/><Relationship Id="rId286" Type="http://schemas.openxmlformats.org/officeDocument/2006/relationships/customXml" Target="../ink/ink3339.xml"/><Relationship Id="rId451" Type="http://schemas.openxmlformats.org/officeDocument/2006/relationships/image" Target="../media/image3328.png"/><Relationship Id="rId472" Type="http://schemas.openxmlformats.org/officeDocument/2006/relationships/customXml" Target="../ink/ink3432.xml"/><Relationship Id="rId493" Type="http://schemas.openxmlformats.org/officeDocument/2006/relationships/image" Target="../media/image3349.png"/><Relationship Id="rId507" Type="http://schemas.openxmlformats.org/officeDocument/2006/relationships/image" Target="../media/image3356.png"/><Relationship Id="rId528" Type="http://schemas.openxmlformats.org/officeDocument/2006/relationships/customXml" Target="../ink/ink3460.xml"/><Relationship Id="rId50" Type="http://schemas.openxmlformats.org/officeDocument/2006/relationships/customXml" Target="../ink/ink3221.xml"/><Relationship Id="rId104" Type="http://schemas.openxmlformats.org/officeDocument/2006/relationships/customXml" Target="../ink/ink3248.xml"/><Relationship Id="rId125" Type="http://schemas.openxmlformats.org/officeDocument/2006/relationships/image" Target="../media/image3165.png"/><Relationship Id="rId146" Type="http://schemas.openxmlformats.org/officeDocument/2006/relationships/customXml" Target="../ink/ink3269.xml"/><Relationship Id="rId167" Type="http://schemas.openxmlformats.org/officeDocument/2006/relationships/image" Target="../media/image3186.png"/><Relationship Id="rId188" Type="http://schemas.openxmlformats.org/officeDocument/2006/relationships/customXml" Target="../ink/ink3290.xml"/><Relationship Id="rId311" Type="http://schemas.openxmlformats.org/officeDocument/2006/relationships/image" Target="../media/image3258.png"/><Relationship Id="rId332" Type="http://schemas.openxmlformats.org/officeDocument/2006/relationships/customXml" Target="../ink/ink3362.xml"/><Relationship Id="rId353" Type="http://schemas.openxmlformats.org/officeDocument/2006/relationships/image" Target="../media/image3279.png"/><Relationship Id="rId374" Type="http://schemas.openxmlformats.org/officeDocument/2006/relationships/customXml" Target="../ink/ink3383.xml"/><Relationship Id="rId395" Type="http://schemas.openxmlformats.org/officeDocument/2006/relationships/image" Target="../media/image3300.png"/><Relationship Id="rId409" Type="http://schemas.openxmlformats.org/officeDocument/2006/relationships/image" Target="../media/image3307.png"/><Relationship Id="rId71" Type="http://schemas.openxmlformats.org/officeDocument/2006/relationships/image" Target="../media/image3138.png"/><Relationship Id="rId92" Type="http://schemas.openxmlformats.org/officeDocument/2006/relationships/customXml" Target="../ink/ink3242.xml"/><Relationship Id="rId213" Type="http://schemas.openxmlformats.org/officeDocument/2006/relationships/image" Target="../media/image3209.png"/><Relationship Id="rId234" Type="http://schemas.openxmlformats.org/officeDocument/2006/relationships/customXml" Target="../ink/ink3313.xml"/><Relationship Id="rId420" Type="http://schemas.openxmlformats.org/officeDocument/2006/relationships/customXml" Target="../ink/ink3406.xml"/><Relationship Id="rId2" Type="http://schemas.openxmlformats.org/officeDocument/2006/relationships/customXml" Target="../ink/ink3197.xml"/><Relationship Id="rId29" Type="http://schemas.openxmlformats.org/officeDocument/2006/relationships/image" Target="../media/image3117.png"/><Relationship Id="rId255" Type="http://schemas.openxmlformats.org/officeDocument/2006/relationships/image" Target="../media/image3230.png"/><Relationship Id="rId276" Type="http://schemas.openxmlformats.org/officeDocument/2006/relationships/customXml" Target="../ink/ink3334.xml"/><Relationship Id="rId297" Type="http://schemas.openxmlformats.org/officeDocument/2006/relationships/image" Target="../media/image3251.png"/><Relationship Id="rId441" Type="http://schemas.openxmlformats.org/officeDocument/2006/relationships/image" Target="../media/image3323.png"/><Relationship Id="rId462" Type="http://schemas.openxmlformats.org/officeDocument/2006/relationships/customXml" Target="../ink/ink3427.xml"/><Relationship Id="rId483" Type="http://schemas.openxmlformats.org/officeDocument/2006/relationships/image" Target="../media/image3344.png"/><Relationship Id="rId518" Type="http://schemas.openxmlformats.org/officeDocument/2006/relationships/customXml" Target="../ink/ink3455.xml"/><Relationship Id="rId539" Type="http://schemas.openxmlformats.org/officeDocument/2006/relationships/image" Target="../media/image3372.png"/><Relationship Id="rId40" Type="http://schemas.openxmlformats.org/officeDocument/2006/relationships/customXml" Target="../ink/ink3216.xml"/><Relationship Id="rId115" Type="http://schemas.openxmlformats.org/officeDocument/2006/relationships/image" Target="../media/image3160.png"/><Relationship Id="rId136" Type="http://schemas.openxmlformats.org/officeDocument/2006/relationships/customXml" Target="../ink/ink3264.xml"/><Relationship Id="rId157" Type="http://schemas.openxmlformats.org/officeDocument/2006/relationships/image" Target="../media/image3181.png"/><Relationship Id="rId178" Type="http://schemas.openxmlformats.org/officeDocument/2006/relationships/customXml" Target="../ink/ink3285.xml"/><Relationship Id="rId301" Type="http://schemas.openxmlformats.org/officeDocument/2006/relationships/image" Target="../media/image3253.png"/><Relationship Id="rId322" Type="http://schemas.openxmlformats.org/officeDocument/2006/relationships/customXml" Target="../ink/ink3357.xml"/><Relationship Id="rId343" Type="http://schemas.openxmlformats.org/officeDocument/2006/relationships/image" Target="../media/image3274.png"/><Relationship Id="rId364" Type="http://schemas.openxmlformats.org/officeDocument/2006/relationships/customXml" Target="../ink/ink3378.xml"/><Relationship Id="rId61" Type="http://schemas.openxmlformats.org/officeDocument/2006/relationships/image" Target="../media/image3133.png"/><Relationship Id="rId82" Type="http://schemas.openxmlformats.org/officeDocument/2006/relationships/customXml" Target="../ink/ink3237.xml"/><Relationship Id="rId199" Type="http://schemas.openxmlformats.org/officeDocument/2006/relationships/image" Target="../media/image3202.png"/><Relationship Id="rId203" Type="http://schemas.openxmlformats.org/officeDocument/2006/relationships/image" Target="../media/image3204.png"/><Relationship Id="rId385" Type="http://schemas.openxmlformats.org/officeDocument/2006/relationships/image" Target="../media/image3295.png"/><Relationship Id="rId19" Type="http://schemas.openxmlformats.org/officeDocument/2006/relationships/image" Target="../media/image3112.png"/><Relationship Id="rId224" Type="http://schemas.openxmlformats.org/officeDocument/2006/relationships/customXml" Target="../ink/ink3308.xml"/><Relationship Id="rId245" Type="http://schemas.openxmlformats.org/officeDocument/2006/relationships/image" Target="../media/image3225.png"/><Relationship Id="rId266" Type="http://schemas.openxmlformats.org/officeDocument/2006/relationships/customXml" Target="../ink/ink3329.xml"/><Relationship Id="rId287" Type="http://schemas.openxmlformats.org/officeDocument/2006/relationships/image" Target="../media/image3246.png"/><Relationship Id="rId410" Type="http://schemas.openxmlformats.org/officeDocument/2006/relationships/customXml" Target="../ink/ink3401.xml"/><Relationship Id="rId431" Type="http://schemas.openxmlformats.org/officeDocument/2006/relationships/image" Target="../media/image3318.png"/><Relationship Id="rId452" Type="http://schemas.openxmlformats.org/officeDocument/2006/relationships/customXml" Target="../ink/ink3422.xml"/><Relationship Id="rId473" Type="http://schemas.openxmlformats.org/officeDocument/2006/relationships/image" Target="../media/image3339.png"/><Relationship Id="rId494" Type="http://schemas.openxmlformats.org/officeDocument/2006/relationships/customXml" Target="../ink/ink3443.xml"/><Relationship Id="rId508" Type="http://schemas.openxmlformats.org/officeDocument/2006/relationships/customXml" Target="../ink/ink3450.xml"/><Relationship Id="rId529" Type="http://schemas.openxmlformats.org/officeDocument/2006/relationships/image" Target="../media/image3367.png"/><Relationship Id="rId30" Type="http://schemas.openxmlformats.org/officeDocument/2006/relationships/customXml" Target="../ink/ink3211.xml"/><Relationship Id="rId105" Type="http://schemas.openxmlformats.org/officeDocument/2006/relationships/image" Target="../media/image3155.png"/><Relationship Id="rId126" Type="http://schemas.openxmlformats.org/officeDocument/2006/relationships/customXml" Target="../ink/ink3259.xml"/><Relationship Id="rId147" Type="http://schemas.openxmlformats.org/officeDocument/2006/relationships/image" Target="../media/image3176.png"/><Relationship Id="rId168" Type="http://schemas.openxmlformats.org/officeDocument/2006/relationships/customXml" Target="../ink/ink3280.xml"/><Relationship Id="rId312" Type="http://schemas.openxmlformats.org/officeDocument/2006/relationships/customXml" Target="../ink/ink3352.xml"/><Relationship Id="rId333" Type="http://schemas.openxmlformats.org/officeDocument/2006/relationships/image" Target="../media/image3269.png"/><Relationship Id="rId354" Type="http://schemas.openxmlformats.org/officeDocument/2006/relationships/customXml" Target="../ink/ink3373.xml"/><Relationship Id="rId540" Type="http://schemas.openxmlformats.org/officeDocument/2006/relationships/customXml" Target="../ink/ink3466.xml"/><Relationship Id="rId51" Type="http://schemas.openxmlformats.org/officeDocument/2006/relationships/image" Target="../media/image3128.png"/><Relationship Id="rId72" Type="http://schemas.openxmlformats.org/officeDocument/2006/relationships/customXml" Target="../ink/ink3232.xml"/><Relationship Id="rId93" Type="http://schemas.openxmlformats.org/officeDocument/2006/relationships/image" Target="../media/image3149.png"/><Relationship Id="rId189" Type="http://schemas.openxmlformats.org/officeDocument/2006/relationships/image" Target="../media/image3197.png"/><Relationship Id="rId375" Type="http://schemas.openxmlformats.org/officeDocument/2006/relationships/image" Target="../media/image3290.png"/><Relationship Id="rId396" Type="http://schemas.openxmlformats.org/officeDocument/2006/relationships/customXml" Target="../ink/ink3394.xml"/><Relationship Id="rId3" Type="http://schemas.openxmlformats.org/officeDocument/2006/relationships/image" Target="../media/image3104.png"/><Relationship Id="rId214" Type="http://schemas.openxmlformats.org/officeDocument/2006/relationships/customXml" Target="../ink/ink3303.xml"/><Relationship Id="rId235" Type="http://schemas.openxmlformats.org/officeDocument/2006/relationships/image" Target="../media/image3220.png"/><Relationship Id="rId256" Type="http://schemas.openxmlformats.org/officeDocument/2006/relationships/customXml" Target="../ink/ink3324.xml"/><Relationship Id="rId277" Type="http://schemas.openxmlformats.org/officeDocument/2006/relationships/image" Target="../media/image3241.png"/><Relationship Id="rId298" Type="http://schemas.openxmlformats.org/officeDocument/2006/relationships/customXml" Target="../ink/ink3345.xml"/><Relationship Id="rId400" Type="http://schemas.openxmlformats.org/officeDocument/2006/relationships/customXml" Target="../ink/ink3396.xml"/><Relationship Id="rId421" Type="http://schemas.openxmlformats.org/officeDocument/2006/relationships/image" Target="../media/image3313.png"/><Relationship Id="rId442" Type="http://schemas.openxmlformats.org/officeDocument/2006/relationships/customXml" Target="../ink/ink3417.xml"/><Relationship Id="rId463" Type="http://schemas.openxmlformats.org/officeDocument/2006/relationships/image" Target="../media/image3334.png"/><Relationship Id="rId484" Type="http://schemas.openxmlformats.org/officeDocument/2006/relationships/customXml" Target="../ink/ink3438.xml"/><Relationship Id="rId519" Type="http://schemas.openxmlformats.org/officeDocument/2006/relationships/image" Target="../media/image3362.png"/><Relationship Id="rId116" Type="http://schemas.openxmlformats.org/officeDocument/2006/relationships/customXml" Target="../ink/ink3254.xml"/><Relationship Id="rId137" Type="http://schemas.openxmlformats.org/officeDocument/2006/relationships/image" Target="../media/image3171.png"/><Relationship Id="rId158" Type="http://schemas.openxmlformats.org/officeDocument/2006/relationships/customXml" Target="../ink/ink3275.xml"/><Relationship Id="rId302" Type="http://schemas.openxmlformats.org/officeDocument/2006/relationships/customXml" Target="../ink/ink3347.xml"/><Relationship Id="rId323" Type="http://schemas.openxmlformats.org/officeDocument/2006/relationships/image" Target="../media/image3264.png"/><Relationship Id="rId344" Type="http://schemas.openxmlformats.org/officeDocument/2006/relationships/customXml" Target="../ink/ink3368.xml"/><Relationship Id="rId530" Type="http://schemas.openxmlformats.org/officeDocument/2006/relationships/customXml" Target="../ink/ink3461.xml"/><Relationship Id="rId20" Type="http://schemas.openxmlformats.org/officeDocument/2006/relationships/customXml" Target="../ink/ink3206.xml"/><Relationship Id="rId41" Type="http://schemas.openxmlformats.org/officeDocument/2006/relationships/image" Target="../media/image3123.png"/><Relationship Id="rId62" Type="http://schemas.openxmlformats.org/officeDocument/2006/relationships/customXml" Target="../ink/ink3227.xml"/><Relationship Id="rId83" Type="http://schemas.openxmlformats.org/officeDocument/2006/relationships/image" Target="../media/image3144.png"/><Relationship Id="rId179" Type="http://schemas.openxmlformats.org/officeDocument/2006/relationships/image" Target="../media/image3192.png"/><Relationship Id="rId365" Type="http://schemas.openxmlformats.org/officeDocument/2006/relationships/image" Target="../media/image3285.png"/><Relationship Id="rId386" Type="http://schemas.openxmlformats.org/officeDocument/2006/relationships/customXml" Target="../ink/ink3389.xml"/><Relationship Id="rId190" Type="http://schemas.openxmlformats.org/officeDocument/2006/relationships/customXml" Target="../ink/ink3291.xml"/><Relationship Id="rId204" Type="http://schemas.openxmlformats.org/officeDocument/2006/relationships/customXml" Target="../ink/ink3298.xml"/><Relationship Id="rId225" Type="http://schemas.openxmlformats.org/officeDocument/2006/relationships/image" Target="../media/image3215.png"/><Relationship Id="rId246" Type="http://schemas.openxmlformats.org/officeDocument/2006/relationships/customXml" Target="../ink/ink3319.xml"/><Relationship Id="rId267" Type="http://schemas.openxmlformats.org/officeDocument/2006/relationships/image" Target="../media/image3236.png"/><Relationship Id="rId288" Type="http://schemas.openxmlformats.org/officeDocument/2006/relationships/customXml" Target="../ink/ink3340.xml"/><Relationship Id="rId411" Type="http://schemas.openxmlformats.org/officeDocument/2006/relationships/image" Target="../media/image3308.png"/><Relationship Id="rId432" Type="http://schemas.openxmlformats.org/officeDocument/2006/relationships/customXml" Target="../ink/ink3412.xml"/><Relationship Id="rId453" Type="http://schemas.openxmlformats.org/officeDocument/2006/relationships/image" Target="../media/image3329.png"/><Relationship Id="rId474" Type="http://schemas.openxmlformats.org/officeDocument/2006/relationships/customXml" Target="../ink/ink3433.xml"/><Relationship Id="rId509" Type="http://schemas.openxmlformats.org/officeDocument/2006/relationships/image" Target="../media/image3357.png"/><Relationship Id="rId106" Type="http://schemas.openxmlformats.org/officeDocument/2006/relationships/customXml" Target="../ink/ink3249.xml"/><Relationship Id="rId127" Type="http://schemas.openxmlformats.org/officeDocument/2006/relationships/image" Target="../media/image3166.png"/><Relationship Id="rId313" Type="http://schemas.openxmlformats.org/officeDocument/2006/relationships/image" Target="../media/image3259.png"/><Relationship Id="rId495" Type="http://schemas.openxmlformats.org/officeDocument/2006/relationships/image" Target="../media/image3350.png"/><Relationship Id="rId10" Type="http://schemas.openxmlformats.org/officeDocument/2006/relationships/customXml" Target="../ink/ink3201.xml"/><Relationship Id="rId31" Type="http://schemas.openxmlformats.org/officeDocument/2006/relationships/image" Target="../media/image3118.png"/><Relationship Id="rId52" Type="http://schemas.openxmlformats.org/officeDocument/2006/relationships/customXml" Target="../ink/ink3222.xml"/><Relationship Id="rId73" Type="http://schemas.openxmlformats.org/officeDocument/2006/relationships/image" Target="../media/image3139.png"/><Relationship Id="rId94" Type="http://schemas.openxmlformats.org/officeDocument/2006/relationships/customXml" Target="../ink/ink3243.xml"/><Relationship Id="rId148" Type="http://schemas.openxmlformats.org/officeDocument/2006/relationships/customXml" Target="../ink/ink3270.xml"/><Relationship Id="rId169" Type="http://schemas.openxmlformats.org/officeDocument/2006/relationships/image" Target="../media/image3187.png"/><Relationship Id="rId334" Type="http://schemas.openxmlformats.org/officeDocument/2006/relationships/customXml" Target="../ink/ink3363.xml"/><Relationship Id="rId355" Type="http://schemas.openxmlformats.org/officeDocument/2006/relationships/image" Target="../media/image3280.png"/><Relationship Id="rId376" Type="http://schemas.openxmlformats.org/officeDocument/2006/relationships/customXml" Target="../ink/ink3384.xml"/><Relationship Id="rId397" Type="http://schemas.openxmlformats.org/officeDocument/2006/relationships/image" Target="../media/image3301.png"/><Relationship Id="rId520" Type="http://schemas.openxmlformats.org/officeDocument/2006/relationships/customXml" Target="../ink/ink3456.xml"/><Relationship Id="rId541" Type="http://schemas.openxmlformats.org/officeDocument/2006/relationships/image" Target="../media/image3373.png"/><Relationship Id="rId4" Type="http://schemas.openxmlformats.org/officeDocument/2006/relationships/customXml" Target="../ink/ink3198.xml"/><Relationship Id="rId180" Type="http://schemas.openxmlformats.org/officeDocument/2006/relationships/customXml" Target="../ink/ink3286.xml"/><Relationship Id="rId215" Type="http://schemas.openxmlformats.org/officeDocument/2006/relationships/image" Target="../media/image3210.png"/><Relationship Id="rId236" Type="http://schemas.openxmlformats.org/officeDocument/2006/relationships/customXml" Target="../ink/ink3314.xml"/><Relationship Id="rId257" Type="http://schemas.openxmlformats.org/officeDocument/2006/relationships/image" Target="../media/image3231.png"/><Relationship Id="rId278" Type="http://schemas.openxmlformats.org/officeDocument/2006/relationships/customXml" Target="../ink/ink3335.xml"/><Relationship Id="rId401" Type="http://schemas.openxmlformats.org/officeDocument/2006/relationships/image" Target="../media/image3303.png"/><Relationship Id="rId422" Type="http://schemas.openxmlformats.org/officeDocument/2006/relationships/customXml" Target="../ink/ink3407.xml"/><Relationship Id="rId443" Type="http://schemas.openxmlformats.org/officeDocument/2006/relationships/image" Target="../media/image3324.png"/><Relationship Id="rId464" Type="http://schemas.openxmlformats.org/officeDocument/2006/relationships/customXml" Target="../ink/ink3428.xml"/><Relationship Id="rId303" Type="http://schemas.openxmlformats.org/officeDocument/2006/relationships/image" Target="../media/image3254.png"/><Relationship Id="rId485" Type="http://schemas.openxmlformats.org/officeDocument/2006/relationships/image" Target="../media/image3345.png"/><Relationship Id="rId42" Type="http://schemas.openxmlformats.org/officeDocument/2006/relationships/customXml" Target="../ink/ink3217.xml"/><Relationship Id="rId84" Type="http://schemas.openxmlformats.org/officeDocument/2006/relationships/customXml" Target="../ink/ink3238.xml"/><Relationship Id="rId138" Type="http://schemas.openxmlformats.org/officeDocument/2006/relationships/customXml" Target="../ink/ink3265.xml"/><Relationship Id="rId345" Type="http://schemas.openxmlformats.org/officeDocument/2006/relationships/image" Target="../media/image3275.png"/><Relationship Id="rId387" Type="http://schemas.openxmlformats.org/officeDocument/2006/relationships/image" Target="../media/image3296.png"/><Relationship Id="rId510" Type="http://schemas.openxmlformats.org/officeDocument/2006/relationships/customXml" Target="../ink/ink3451.xml"/><Relationship Id="rId191" Type="http://schemas.openxmlformats.org/officeDocument/2006/relationships/image" Target="../media/image3198.png"/><Relationship Id="rId205" Type="http://schemas.openxmlformats.org/officeDocument/2006/relationships/image" Target="../media/image3205.png"/><Relationship Id="rId247" Type="http://schemas.openxmlformats.org/officeDocument/2006/relationships/image" Target="../media/image3226.png"/><Relationship Id="rId412" Type="http://schemas.openxmlformats.org/officeDocument/2006/relationships/customXml" Target="../ink/ink3402.xml"/><Relationship Id="rId107" Type="http://schemas.openxmlformats.org/officeDocument/2006/relationships/image" Target="../media/image3156.png"/><Relationship Id="rId289" Type="http://schemas.openxmlformats.org/officeDocument/2006/relationships/image" Target="../media/image3247.png"/><Relationship Id="rId454" Type="http://schemas.openxmlformats.org/officeDocument/2006/relationships/customXml" Target="../ink/ink3423.xml"/><Relationship Id="rId496" Type="http://schemas.openxmlformats.org/officeDocument/2006/relationships/customXml" Target="../ink/ink3444.xml"/><Relationship Id="rId11" Type="http://schemas.openxmlformats.org/officeDocument/2006/relationships/image" Target="../media/image3108.png"/><Relationship Id="rId53" Type="http://schemas.openxmlformats.org/officeDocument/2006/relationships/image" Target="../media/image3129.png"/><Relationship Id="rId149" Type="http://schemas.openxmlformats.org/officeDocument/2006/relationships/image" Target="../media/image3177.png"/><Relationship Id="rId314" Type="http://schemas.openxmlformats.org/officeDocument/2006/relationships/customXml" Target="../ink/ink3353.xml"/><Relationship Id="rId356" Type="http://schemas.openxmlformats.org/officeDocument/2006/relationships/customXml" Target="../ink/ink3374.xml"/><Relationship Id="rId398" Type="http://schemas.openxmlformats.org/officeDocument/2006/relationships/customXml" Target="../ink/ink3395.xml"/><Relationship Id="rId521" Type="http://schemas.openxmlformats.org/officeDocument/2006/relationships/image" Target="../media/image3363.png"/><Relationship Id="rId95" Type="http://schemas.openxmlformats.org/officeDocument/2006/relationships/image" Target="../media/image3150.png"/><Relationship Id="rId160" Type="http://schemas.openxmlformats.org/officeDocument/2006/relationships/customXml" Target="../ink/ink3276.xml"/><Relationship Id="rId216" Type="http://schemas.openxmlformats.org/officeDocument/2006/relationships/customXml" Target="../ink/ink3304.xml"/><Relationship Id="rId423" Type="http://schemas.openxmlformats.org/officeDocument/2006/relationships/image" Target="../media/image3314.png"/><Relationship Id="rId258" Type="http://schemas.openxmlformats.org/officeDocument/2006/relationships/customXml" Target="../ink/ink3325.xml"/><Relationship Id="rId465" Type="http://schemas.openxmlformats.org/officeDocument/2006/relationships/image" Target="../media/image3335.png"/><Relationship Id="rId22" Type="http://schemas.openxmlformats.org/officeDocument/2006/relationships/customXml" Target="../ink/ink3207.xml"/><Relationship Id="rId64" Type="http://schemas.openxmlformats.org/officeDocument/2006/relationships/customXml" Target="../ink/ink3228.xml"/><Relationship Id="rId118" Type="http://schemas.openxmlformats.org/officeDocument/2006/relationships/customXml" Target="../ink/ink3255.xml"/><Relationship Id="rId325" Type="http://schemas.openxmlformats.org/officeDocument/2006/relationships/image" Target="../media/image3265.png"/><Relationship Id="rId367" Type="http://schemas.openxmlformats.org/officeDocument/2006/relationships/image" Target="../media/image3286.png"/><Relationship Id="rId532" Type="http://schemas.openxmlformats.org/officeDocument/2006/relationships/customXml" Target="../ink/ink3462.xml"/><Relationship Id="rId171" Type="http://schemas.openxmlformats.org/officeDocument/2006/relationships/image" Target="../media/image3188.png"/><Relationship Id="rId227" Type="http://schemas.openxmlformats.org/officeDocument/2006/relationships/image" Target="../media/image3216.png"/><Relationship Id="rId269" Type="http://schemas.openxmlformats.org/officeDocument/2006/relationships/image" Target="../media/image3237.png"/><Relationship Id="rId434" Type="http://schemas.openxmlformats.org/officeDocument/2006/relationships/customXml" Target="../ink/ink3413.xml"/><Relationship Id="rId476" Type="http://schemas.openxmlformats.org/officeDocument/2006/relationships/customXml" Target="../ink/ink3434.xml"/><Relationship Id="rId33" Type="http://schemas.openxmlformats.org/officeDocument/2006/relationships/image" Target="../media/image3119.png"/><Relationship Id="rId129" Type="http://schemas.openxmlformats.org/officeDocument/2006/relationships/image" Target="../media/image3167.png"/><Relationship Id="rId280" Type="http://schemas.openxmlformats.org/officeDocument/2006/relationships/customXml" Target="../ink/ink3336.xml"/><Relationship Id="rId336" Type="http://schemas.openxmlformats.org/officeDocument/2006/relationships/customXml" Target="../ink/ink3364.xml"/><Relationship Id="rId501" Type="http://schemas.openxmlformats.org/officeDocument/2006/relationships/image" Target="../media/image3353.png"/><Relationship Id="rId543" Type="http://schemas.openxmlformats.org/officeDocument/2006/relationships/image" Target="../media/image3374.png"/><Relationship Id="rId75" Type="http://schemas.openxmlformats.org/officeDocument/2006/relationships/image" Target="../media/image3140.png"/><Relationship Id="rId140" Type="http://schemas.openxmlformats.org/officeDocument/2006/relationships/customXml" Target="../ink/ink3266.xml"/><Relationship Id="rId182" Type="http://schemas.openxmlformats.org/officeDocument/2006/relationships/customXml" Target="../ink/ink3287.xml"/><Relationship Id="rId378" Type="http://schemas.openxmlformats.org/officeDocument/2006/relationships/customXml" Target="../ink/ink3385.xml"/><Relationship Id="rId403" Type="http://schemas.openxmlformats.org/officeDocument/2006/relationships/image" Target="../media/image3304.png"/><Relationship Id="rId6" Type="http://schemas.openxmlformats.org/officeDocument/2006/relationships/customXml" Target="../ink/ink3199.xml"/><Relationship Id="rId238" Type="http://schemas.openxmlformats.org/officeDocument/2006/relationships/customXml" Target="../ink/ink3315.xml"/><Relationship Id="rId445" Type="http://schemas.openxmlformats.org/officeDocument/2006/relationships/image" Target="../media/image3325.png"/><Relationship Id="rId487" Type="http://schemas.openxmlformats.org/officeDocument/2006/relationships/image" Target="../media/image3346.png"/><Relationship Id="rId291" Type="http://schemas.openxmlformats.org/officeDocument/2006/relationships/image" Target="../media/image3248.png"/><Relationship Id="rId305" Type="http://schemas.openxmlformats.org/officeDocument/2006/relationships/image" Target="../media/image3255.png"/><Relationship Id="rId347" Type="http://schemas.openxmlformats.org/officeDocument/2006/relationships/image" Target="../media/image3276.png"/><Relationship Id="rId512" Type="http://schemas.openxmlformats.org/officeDocument/2006/relationships/customXml" Target="../ink/ink3452.xml"/><Relationship Id="rId44" Type="http://schemas.openxmlformats.org/officeDocument/2006/relationships/customXml" Target="../ink/ink3218.xml"/><Relationship Id="rId86" Type="http://schemas.openxmlformats.org/officeDocument/2006/relationships/customXml" Target="../ink/ink3239.xml"/><Relationship Id="rId151" Type="http://schemas.openxmlformats.org/officeDocument/2006/relationships/image" Target="../media/image3178.png"/><Relationship Id="rId389" Type="http://schemas.openxmlformats.org/officeDocument/2006/relationships/image" Target="../media/image3297.png"/><Relationship Id="rId193" Type="http://schemas.openxmlformats.org/officeDocument/2006/relationships/image" Target="../media/image3199.png"/><Relationship Id="rId207" Type="http://schemas.openxmlformats.org/officeDocument/2006/relationships/image" Target="../media/image3206.png"/><Relationship Id="rId249" Type="http://schemas.openxmlformats.org/officeDocument/2006/relationships/image" Target="../media/image3227.png"/><Relationship Id="rId414" Type="http://schemas.openxmlformats.org/officeDocument/2006/relationships/customXml" Target="../ink/ink3403.xml"/><Relationship Id="rId456" Type="http://schemas.openxmlformats.org/officeDocument/2006/relationships/customXml" Target="../ink/ink3424.xml"/><Relationship Id="rId498" Type="http://schemas.openxmlformats.org/officeDocument/2006/relationships/customXml" Target="../ink/ink3445.xml"/><Relationship Id="rId13" Type="http://schemas.openxmlformats.org/officeDocument/2006/relationships/image" Target="../media/image3109.png"/><Relationship Id="rId109" Type="http://schemas.openxmlformats.org/officeDocument/2006/relationships/image" Target="../media/image3157.png"/><Relationship Id="rId260" Type="http://schemas.openxmlformats.org/officeDocument/2006/relationships/customXml" Target="../ink/ink3326.xml"/><Relationship Id="rId316" Type="http://schemas.openxmlformats.org/officeDocument/2006/relationships/customXml" Target="../ink/ink3354.xml"/><Relationship Id="rId523" Type="http://schemas.openxmlformats.org/officeDocument/2006/relationships/image" Target="../media/image3364.png"/><Relationship Id="rId55" Type="http://schemas.openxmlformats.org/officeDocument/2006/relationships/image" Target="../media/image3130.png"/><Relationship Id="rId97" Type="http://schemas.openxmlformats.org/officeDocument/2006/relationships/image" Target="../media/image3151.png"/><Relationship Id="rId120" Type="http://schemas.openxmlformats.org/officeDocument/2006/relationships/customXml" Target="../ink/ink3256.xml"/><Relationship Id="rId358" Type="http://schemas.openxmlformats.org/officeDocument/2006/relationships/customXml" Target="../ink/ink3375.xml"/><Relationship Id="rId162" Type="http://schemas.openxmlformats.org/officeDocument/2006/relationships/customXml" Target="../ink/ink3277.xml"/><Relationship Id="rId218" Type="http://schemas.openxmlformats.org/officeDocument/2006/relationships/customXml" Target="../ink/ink3305.xml"/><Relationship Id="rId425" Type="http://schemas.openxmlformats.org/officeDocument/2006/relationships/image" Target="../media/image3315.png"/><Relationship Id="rId467" Type="http://schemas.openxmlformats.org/officeDocument/2006/relationships/image" Target="../media/image3336.png"/><Relationship Id="rId271" Type="http://schemas.openxmlformats.org/officeDocument/2006/relationships/image" Target="../media/image3238.png"/><Relationship Id="rId24" Type="http://schemas.openxmlformats.org/officeDocument/2006/relationships/customXml" Target="../ink/ink3208.xml"/><Relationship Id="rId66" Type="http://schemas.openxmlformats.org/officeDocument/2006/relationships/customXml" Target="../ink/ink3229.xml"/><Relationship Id="rId131" Type="http://schemas.openxmlformats.org/officeDocument/2006/relationships/image" Target="../media/image3168.png"/><Relationship Id="rId327" Type="http://schemas.openxmlformats.org/officeDocument/2006/relationships/image" Target="../media/image3266.png"/><Relationship Id="rId369" Type="http://schemas.openxmlformats.org/officeDocument/2006/relationships/image" Target="../media/image3287.png"/><Relationship Id="rId534" Type="http://schemas.openxmlformats.org/officeDocument/2006/relationships/customXml" Target="../ink/ink3463.xml"/><Relationship Id="rId173" Type="http://schemas.openxmlformats.org/officeDocument/2006/relationships/image" Target="../media/image3189.png"/><Relationship Id="rId229" Type="http://schemas.openxmlformats.org/officeDocument/2006/relationships/image" Target="../media/image3217.png"/><Relationship Id="rId380" Type="http://schemas.openxmlformats.org/officeDocument/2006/relationships/customXml" Target="../ink/ink3386.xml"/><Relationship Id="rId436" Type="http://schemas.openxmlformats.org/officeDocument/2006/relationships/customXml" Target="../ink/ink3414.xml"/><Relationship Id="rId240" Type="http://schemas.openxmlformats.org/officeDocument/2006/relationships/customXml" Target="../ink/ink3316.xml"/><Relationship Id="rId478" Type="http://schemas.openxmlformats.org/officeDocument/2006/relationships/customXml" Target="../ink/ink3435.xml"/><Relationship Id="rId35" Type="http://schemas.openxmlformats.org/officeDocument/2006/relationships/image" Target="../media/image3120.png"/><Relationship Id="rId77" Type="http://schemas.openxmlformats.org/officeDocument/2006/relationships/image" Target="../media/image3141.png"/><Relationship Id="rId100" Type="http://schemas.openxmlformats.org/officeDocument/2006/relationships/customXml" Target="../ink/ink3246.xml"/><Relationship Id="rId282" Type="http://schemas.openxmlformats.org/officeDocument/2006/relationships/customXml" Target="../ink/ink3337.xml"/><Relationship Id="rId338" Type="http://schemas.openxmlformats.org/officeDocument/2006/relationships/customXml" Target="../ink/ink3365.xml"/><Relationship Id="rId503" Type="http://schemas.openxmlformats.org/officeDocument/2006/relationships/image" Target="../media/image3354.png"/><Relationship Id="rId8" Type="http://schemas.openxmlformats.org/officeDocument/2006/relationships/customXml" Target="../ink/ink3200.xml"/><Relationship Id="rId142" Type="http://schemas.openxmlformats.org/officeDocument/2006/relationships/customXml" Target="../ink/ink3267.xml"/><Relationship Id="rId184" Type="http://schemas.openxmlformats.org/officeDocument/2006/relationships/customXml" Target="../ink/ink3288.xml"/><Relationship Id="rId391" Type="http://schemas.openxmlformats.org/officeDocument/2006/relationships/image" Target="../media/image3298.png"/><Relationship Id="rId405" Type="http://schemas.openxmlformats.org/officeDocument/2006/relationships/image" Target="../media/image3305.png"/><Relationship Id="rId447" Type="http://schemas.openxmlformats.org/officeDocument/2006/relationships/image" Target="../media/image3326.png"/><Relationship Id="rId251" Type="http://schemas.openxmlformats.org/officeDocument/2006/relationships/image" Target="../media/image3228.png"/><Relationship Id="rId489" Type="http://schemas.openxmlformats.org/officeDocument/2006/relationships/image" Target="../media/image3347.png"/><Relationship Id="rId46" Type="http://schemas.openxmlformats.org/officeDocument/2006/relationships/customXml" Target="../ink/ink3219.xml"/><Relationship Id="rId293" Type="http://schemas.openxmlformats.org/officeDocument/2006/relationships/image" Target="../media/image3249.png"/><Relationship Id="rId307" Type="http://schemas.openxmlformats.org/officeDocument/2006/relationships/image" Target="../media/image3256.png"/><Relationship Id="rId349" Type="http://schemas.openxmlformats.org/officeDocument/2006/relationships/image" Target="../media/image3277.png"/><Relationship Id="rId514" Type="http://schemas.openxmlformats.org/officeDocument/2006/relationships/customXml" Target="../ink/ink345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32.png"/><Relationship Id="rId299" Type="http://schemas.openxmlformats.org/officeDocument/2006/relationships/image" Target="../media/image3523.png"/><Relationship Id="rId303" Type="http://schemas.openxmlformats.org/officeDocument/2006/relationships/image" Target="../media/image3525.png"/><Relationship Id="rId21" Type="http://schemas.openxmlformats.org/officeDocument/2006/relationships/image" Target="../media/image3384.png"/><Relationship Id="rId42" Type="http://schemas.openxmlformats.org/officeDocument/2006/relationships/customXml" Target="../ink/ink3488.xml"/><Relationship Id="rId63" Type="http://schemas.openxmlformats.org/officeDocument/2006/relationships/image" Target="../media/image3405.png"/><Relationship Id="rId84" Type="http://schemas.openxmlformats.org/officeDocument/2006/relationships/customXml" Target="../ink/ink3509.xml"/><Relationship Id="rId138" Type="http://schemas.openxmlformats.org/officeDocument/2006/relationships/customXml" Target="../ink/ink3536.xml"/><Relationship Id="rId159" Type="http://schemas.openxmlformats.org/officeDocument/2006/relationships/image" Target="../media/image3453.png"/><Relationship Id="rId170" Type="http://schemas.openxmlformats.org/officeDocument/2006/relationships/customXml" Target="../ink/ink3552.xml"/><Relationship Id="rId191" Type="http://schemas.openxmlformats.org/officeDocument/2006/relationships/image" Target="../media/image3469.png"/><Relationship Id="rId205" Type="http://schemas.openxmlformats.org/officeDocument/2006/relationships/image" Target="../media/image3476.png"/><Relationship Id="rId226" Type="http://schemas.openxmlformats.org/officeDocument/2006/relationships/customXml" Target="../ink/ink3580.xml"/><Relationship Id="rId247" Type="http://schemas.openxmlformats.org/officeDocument/2006/relationships/image" Target="../media/image3497.png"/><Relationship Id="rId107" Type="http://schemas.openxmlformats.org/officeDocument/2006/relationships/image" Target="../media/image3427.png"/><Relationship Id="rId268" Type="http://schemas.openxmlformats.org/officeDocument/2006/relationships/customXml" Target="../ink/ink3601.xml"/><Relationship Id="rId289" Type="http://schemas.openxmlformats.org/officeDocument/2006/relationships/image" Target="../media/image3518.png"/><Relationship Id="rId11" Type="http://schemas.openxmlformats.org/officeDocument/2006/relationships/image" Target="../media/image3379.png"/><Relationship Id="rId32" Type="http://schemas.openxmlformats.org/officeDocument/2006/relationships/customXml" Target="../ink/ink3483.xml"/><Relationship Id="rId53" Type="http://schemas.openxmlformats.org/officeDocument/2006/relationships/image" Target="../media/image3400.png"/><Relationship Id="rId74" Type="http://schemas.openxmlformats.org/officeDocument/2006/relationships/customXml" Target="../ink/ink3504.xml"/><Relationship Id="rId128" Type="http://schemas.openxmlformats.org/officeDocument/2006/relationships/customXml" Target="../ink/ink3531.xml"/><Relationship Id="rId149" Type="http://schemas.openxmlformats.org/officeDocument/2006/relationships/image" Target="../media/image3448.png"/><Relationship Id="rId314" Type="http://schemas.openxmlformats.org/officeDocument/2006/relationships/customXml" Target="../ink/ink3624.xml"/><Relationship Id="rId5" Type="http://schemas.openxmlformats.org/officeDocument/2006/relationships/image" Target="../media/image3376.png"/><Relationship Id="rId95" Type="http://schemas.openxmlformats.org/officeDocument/2006/relationships/image" Target="../media/image3421.png"/><Relationship Id="rId160" Type="http://schemas.openxmlformats.org/officeDocument/2006/relationships/customXml" Target="../ink/ink3547.xml"/><Relationship Id="rId181" Type="http://schemas.openxmlformats.org/officeDocument/2006/relationships/image" Target="../media/image3464.png"/><Relationship Id="rId216" Type="http://schemas.openxmlformats.org/officeDocument/2006/relationships/customXml" Target="../ink/ink3575.xml"/><Relationship Id="rId237" Type="http://schemas.openxmlformats.org/officeDocument/2006/relationships/image" Target="../media/image3492.png"/><Relationship Id="rId258" Type="http://schemas.openxmlformats.org/officeDocument/2006/relationships/customXml" Target="../ink/ink3596.xml"/><Relationship Id="rId279" Type="http://schemas.openxmlformats.org/officeDocument/2006/relationships/image" Target="../media/image3513.png"/><Relationship Id="rId22" Type="http://schemas.openxmlformats.org/officeDocument/2006/relationships/customXml" Target="../ink/ink3478.xml"/><Relationship Id="rId43" Type="http://schemas.openxmlformats.org/officeDocument/2006/relationships/image" Target="../media/image3395.png"/><Relationship Id="rId64" Type="http://schemas.openxmlformats.org/officeDocument/2006/relationships/customXml" Target="../ink/ink3499.xml"/><Relationship Id="rId118" Type="http://schemas.openxmlformats.org/officeDocument/2006/relationships/customXml" Target="../ink/ink3526.xml"/><Relationship Id="rId139" Type="http://schemas.openxmlformats.org/officeDocument/2006/relationships/image" Target="../media/image3443.png"/><Relationship Id="rId290" Type="http://schemas.openxmlformats.org/officeDocument/2006/relationships/customXml" Target="../ink/ink3612.xml"/><Relationship Id="rId304" Type="http://schemas.openxmlformats.org/officeDocument/2006/relationships/customXml" Target="../ink/ink3619.xml"/><Relationship Id="rId85" Type="http://schemas.openxmlformats.org/officeDocument/2006/relationships/image" Target="../media/image3416.png"/><Relationship Id="rId150" Type="http://schemas.openxmlformats.org/officeDocument/2006/relationships/customXml" Target="../ink/ink3542.xml"/><Relationship Id="rId171" Type="http://schemas.openxmlformats.org/officeDocument/2006/relationships/image" Target="../media/image3459.png"/><Relationship Id="rId192" Type="http://schemas.openxmlformats.org/officeDocument/2006/relationships/customXml" Target="../ink/ink3563.xml"/><Relationship Id="rId206" Type="http://schemas.openxmlformats.org/officeDocument/2006/relationships/customXml" Target="../ink/ink3570.xml"/><Relationship Id="rId227" Type="http://schemas.openxmlformats.org/officeDocument/2006/relationships/image" Target="../media/image3487.png"/><Relationship Id="rId248" Type="http://schemas.openxmlformats.org/officeDocument/2006/relationships/customXml" Target="../ink/ink3591.xml"/><Relationship Id="rId269" Type="http://schemas.openxmlformats.org/officeDocument/2006/relationships/image" Target="../media/image3508.png"/><Relationship Id="rId12" Type="http://schemas.openxmlformats.org/officeDocument/2006/relationships/customXml" Target="../ink/ink3473.xml"/><Relationship Id="rId33" Type="http://schemas.openxmlformats.org/officeDocument/2006/relationships/image" Target="../media/image3390.png"/><Relationship Id="rId108" Type="http://schemas.openxmlformats.org/officeDocument/2006/relationships/customXml" Target="../ink/ink3521.xml"/><Relationship Id="rId129" Type="http://schemas.openxmlformats.org/officeDocument/2006/relationships/image" Target="../media/image3438.png"/><Relationship Id="rId280" Type="http://schemas.openxmlformats.org/officeDocument/2006/relationships/customXml" Target="../ink/ink3607.xml"/><Relationship Id="rId315" Type="http://schemas.openxmlformats.org/officeDocument/2006/relationships/image" Target="../media/image3531.png"/><Relationship Id="rId54" Type="http://schemas.openxmlformats.org/officeDocument/2006/relationships/customXml" Target="../ink/ink3494.xml"/><Relationship Id="rId75" Type="http://schemas.openxmlformats.org/officeDocument/2006/relationships/image" Target="../media/image3411.png"/><Relationship Id="rId96" Type="http://schemas.openxmlformats.org/officeDocument/2006/relationships/customXml" Target="../ink/ink3515.xml"/><Relationship Id="rId140" Type="http://schemas.openxmlformats.org/officeDocument/2006/relationships/customXml" Target="../ink/ink3537.xml"/><Relationship Id="rId161" Type="http://schemas.openxmlformats.org/officeDocument/2006/relationships/image" Target="../media/image3454.png"/><Relationship Id="rId182" Type="http://schemas.openxmlformats.org/officeDocument/2006/relationships/customXml" Target="../ink/ink3558.xml"/><Relationship Id="rId217" Type="http://schemas.openxmlformats.org/officeDocument/2006/relationships/image" Target="../media/image3482.png"/><Relationship Id="rId6" Type="http://schemas.openxmlformats.org/officeDocument/2006/relationships/customXml" Target="../ink/ink3470.xml"/><Relationship Id="rId238" Type="http://schemas.openxmlformats.org/officeDocument/2006/relationships/customXml" Target="../ink/ink3586.xml"/><Relationship Id="rId259" Type="http://schemas.openxmlformats.org/officeDocument/2006/relationships/image" Target="../media/image3503.png"/><Relationship Id="rId23" Type="http://schemas.openxmlformats.org/officeDocument/2006/relationships/image" Target="../media/image3385.png"/><Relationship Id="rId119" Type="http://schemas.openxmlformats.org/officeDocument/2006/relationships/image" Target="../media/image3433.png"/><Relationship Id="rId270" Type="http://schemas.openxmlformats.org/officeDocument/2006/relationships/customXml" Target="../ink/ink3602.xml"/><Relationship Id="rId291" Type="http://schemas.openxmlformats.org/officeDocument/2006/relationships/image" Target="../media/image3519.png"/><Relationship Id="rId305" Type="http://schemas.openxmlformats.org/officeDocument/2006/relationships/image" Target="../media/image3526.png"/><Relationship Id="rId44" Type="http://schemas.openxmlformats.org/officeDocument/2006/relationships/customXml" Target="../ink/ink3489.xml"/><Relationship Id="rId65" Type="http://schemas.openxmlformats.org/officeDocument/2006/relationships/image" Target="../media/image3406.png"/><Relationship Id="rId86" Type="http://schemas.openxmlformats.org/officeDocument/2006/relationships/customXml" Target="../ink/ink3510.xml"/><Relationship Id="rId130" Type="http://schemas.openxmlformats.org/officeDocument/2006/relationships/customXml" Target="../ink/ink3532.xml"/><Relationship Id="rId151" Type="http://schemas.openxmlformats.org/officeDocument/2006/relationships/image" Target="../media/image3449.png"/><Relationship Id="rId172" Type="http://schemas.openxmlformats.org/officeDocument/2006/relationships/customXml" Target="../ink/ink3553.xml"/><Relationship Id="rId193" Type="http://schemas.openxmlformats.org/officeDocument/2006/relationships/image" Target="../media/image3470.png"/><Relationship Id="rId207" Type="http://schemas.openxmlformats.org/officeDocument/2006/relationships/image" Target="../media/image3477.png"/><Relationship Id="rId228" Type="http://schemas.openxmlformats.org/officeDocument/2006/relationships/customXml" Target="../ink/ink3581.xml"/><Relationship Id="rId249" Type="http://schemas.openxmlformats.org/officeDocument/2006/relationships/image" Target="../media/image3498.png"/><Relationship Id="rId13" Type="http://schemas.openxmlformats.org/officeDocument/2006/relationships/image" Target="../media/image3380.png"/><Relationship Id="rId109" Type="http://schemas.openxmlformats.org/officeDocument/2006/relationships/image" Target="../media/image3428.png"/><Relationship Id="rId260" Type="http://schemas.openxmlformats.org/officeDocument/2006/relationships/customXml" Target="../ink/ink3597.xml"/><Relationship Id="rId281" Type="http://schemas.openxmlformats.org/officeDocument/2006/relationships/image" Target="../media/image3514.png"/><Relationship Id="rId316" Type="http://schemas.openxmlformats.org/officeDocument/2006/relationships/customXml" Target="../ink/ink3625.xml"/><Relationship Id="rId34" Type="http://schemas.openxmlformats.org/officeDocument/2006/relationships/customXml" Target="../ink/ink3484.xml"/><Relationship Id="rId55" Type="http://schemas.openxmlformats.org/officeDocument/2006/relationships/image" Target="../media/image3401.png"/><Relationship Id="rId76" Type="http://schemas.openxmlformats.org/officeDocument/2006/relationships/customXml" Target="../ink/ink3505.xml"/><Relationship Id="rId97" Type="http://schemas.openxmlformats.org/officeDocument/2006/relationships/image" Target="../media/image3422.png"/><Relationship Id="rId120" Type="http://schemas.openxmlformats.org/officeDocument/2006/relationships/customXml" Target="../ink/ink3527.xml"/><Relationship Id="rId141" Type="http://schemas.openxmlformats.org/officeDocument/2006/relationships/image" Target="../media/image3444.png"/><Relationship Id="rId7" Type="http://schemas.openxmlformats.org/officeDocument/2006/relationships/image" Target="../media/image3377.png"/><Relationship Id="rId162" Type="http://schemas.openxmlformats.org/officeDocument/2006/relationships/customXml" Target="../ink/ink3548.xml"/><Relationship Id="rId183" Type="http://schemas.openxmlformats.org/officeDocument/2006/relationships/image" Target="../media/image3465.png"/><Relationship Id="rId218" Type="http://schemas.openxmlformats.org/officeDocument/2006/relationships/customXml" Target="../ink/ink3576.xml"/><Relationship Id="rId239" Type="http://schemas.openxmlformats.org/officeDocument/2006/relationships/image" Target="../media/image3493.png"/><Relationship Id="rId250" Type="http://schemas.openxmlformats.org/officeDocument/2006/relationships/customXml" Target="../ink/ink3592.xml"/><Relationship Id="rId271" Type="http://schemas.openxmlformats.org/officeDocument/2006/relationships/image" Target="../media/image3509.png"/><Relationship Id="rId292" Type="http://schemas.openxmlformats.org/officeDocument/2006/relationships/customXml" Target="../ink/ink3613.xml"/><Relationship Id="rId306" Type="http://schemas.openxmlformats.org/officeDocument/2006/relationships/customXml" Target="../ink/ink3620.xml"/><Relationship Id="rId24" Type="http://schemas.openxmlformats.org/officeDocument/2006/relationships/customXml" Target="../ink/ink3479.xml"/><Relationship Id="rId45" Type="http://schemas.openxmlformats.org/officeDocument/2006/relationships/image" Target="../media/image3396.png"/><Relationship Id="rId66" Type="http://schemas.openxmlformats.org/officeDocument/2006/relationships/customXml" Target="../ink/ink3500.xml"/><Relationship Id="rId87" Type="http://schemas.openxmlformats.org/officeDocument/2006/relationships/image" Target="../media/image3417.png"/><Relationship Id="rId110" Type="http://schemas.openxmlformats.org/officeDocument/2006/relationships/customXml" Target="../ink/ink3522.xml"/><Relationship Id="rId131" Type="http://schemas.openxmlformats.org/officeDocument/2006/relationships/image" Target="../media/image3439.png"/><Relationship Id="rId61" Type="http://schemas.openxmlformats.org/officeDocument/2006/relationships/image" Target="../media/image3404.png"/><Relationship Id="rId82" Type="http://schemas.openxmlformats.org/officeDocument/2006/relationships/customXml" Target="../ink/ink3508.xml"/><Relationship Id="rId152" Type="http://schemas.openxmlformats.org/officeDocument/2006/relationships/customXml" Target="../ink/ink3543.xml"/><Relationship Id="rId173" Type="http://schemas.openxmlformats.org/officeDocument/2006/relationships/image" Target="../media/image3460.png"/><Relationship Id="rId194" Type="http://schemas.openxmlformats.org/officeDocument/2006/relationships/customXml" Target="../ink/ink3564.xml"/><Relationship Id="rId199" Type="http://schemas.openxmlformats.org/officeDocument/2006/relationships/image" Target="../media/image3473.png"/><Relationship Id="rId203" Type="http://schemas.openxmlformats.org/officeDocument/2006/relationships/image" Target="../media/image3475.png"/><Relationship Id="rId208" Type="http://schemas.openxmlformats.org/officeDocument/2006/relationships/customXml" Target="../ink/ink3571.xml"/><Relationship Id="rId229" Type="http://schemas.openxmlformats.org/officeDocument/2006/relationships/image" Target="../media/image3488.png"/><Relationship Id="rId19" Type="http://schemas.openxmlformats.org/officeDocument/2006/relationships/image" Target="../media/image3383.png"/><Relationship Id="rId224" Type="http://schemas.openxmlformats.org/officeDocument/2006/relationships/customXml" Target="../ink/ink3579.xml"/><Relationship Id="rId240" Type="http://schemas.openxmlformats.org/officeDocument/2006/relationships/customXml" Target="../ink/ink3587.xml"/><Relationship Id="rId245" Type="http://schemas.openxmlformats.org/officeDocument/2006/relationships/image" Target="../media/image3496.png"/><Relationship Id="rId261" Type="http://schemas.openxmlformats.org/officeDocument/2006/relationships/image" Target="../media/image3504.png"/><Relationship Id="rId266" Type="http://schemas.openxmlformats.org/officeDocument/2006/relationships/customXml" Target="../ink/ink3600.xml"/><Relationship Id="rId287" Type="http://schemas.openxmlformats.org/officeDocument/2006/relationships/image" Target="../media/image3517.png"/><Relationship Id="rId14" Type="http://schemas.openxmlformats.org/officeDocument/2006/relationships/customXml" Target="../ink/ink3474.xml"/><Relationship Id="rId30" Type="http://schemas.openxmlformats.org/officeDocument/2006/relationships/customXml" Target="../ink/ink3482.xml"/><Relationship Id="rId35" Type="http://schemas.openxmlformats.org/officeDocument/2006/relationships/image" Target="../media/image3391.png"/><Relationship Id="rId56" Type="http://schemas.openxmlformats.org/officeDocument/2006/relationships/customXml" Target="../ink/ink3495.xml"/><Relationship Id="rId77" Type="http://schemas.openxmlformats.org/officeDocument/2006/relationships/image" Target="../media/image3412.png"/><Relationship Id="rId100" Type="http://schemas.openxmlformats.org/officeDocument/2006/relationships/customXml" Target="../ink/ink3517.xml"/><Relationship Id="rId105" Type="http://schemas.openxmlformats.org/officeDocument/2006/relationships/image" Target="../media/image3426.png"/><Relationship Id="rId126" Type="http://schemas.openxmlformats.org/officeDocument/2006/relationships/customXml" Target="../ink/ink3530.xml"/><Relationship Id="rId147" Type="http://schemas.openxmlformats.org/officeDocument/2006/relationships/image" Target="../media/image3447.png"/><Relationship Id="rId168" Type="http://schemas.openxmlformats.org/officeDocument/2006/relationships/customXml" Target="../ink/ink3551.xml"/><Relationship Id="rId282" Type="http://schemas.openxmlformats.org/officeDocument/2006/relationships/customXml" Target="../ink/ink3608.xml"/><Relationship Id="rId312" Type="http://schemas.openxmlformats.org/officeDocument/2006/relationships/customXml" Target="../ink/ink3623.xml"/><Relationship Id="rId317" Type="http://schemas.openxmlformats.org/officeDocument/2006/relationships/image" Target="../media/image3532.png"/><Relationship Id="rId8" Type="http://schemas.openxmlformats.org/officeDocument/2006/relationships/customXml" Target="../ink/ink3471.xml"/><Relationship Id="rId51" Type="http://schemas.openxmlformats.org/officeDocument/2006/relationships/image" Target="../media/image3399.png"/><Relationship Id="rId72" Type="http://schemas.openxmlformats.org/officeDocument/2006/relationships/customXml" Target="../ink/ink3503.xml"/><Relationship Id="rId93" Type="http://schemas.openxmlformats.org/officeDocument/2006/relationships/image" Target="../media/image3420.png"/><Relationship Id="rId98" Type="http://schemas.openxmlformats.org/officeDocument/2006/relationships/customXml" Target="../ink/ink3516.xml"/><Relationship Id="rId121" Type="http://schemas.openxmlformats.org/officeDocument/2006/relationships/image" Target="../media/image3434.png"/><Relationship Id="rId142" Type="http://schemas.openxmlformats.org/officeDocument/2006/relationships/customXml" Target="../ink/ink3538.xml"/><Relationship Id="rId163" Type="http://schemas.openxmlformats.org/officeDocument/2006/relationships/image" Target="../media/image3455.png"/><Relationship Id="rId184" Type="http://schemas.openxmlformats.org/officeDocument/2006/relationships/customXml" Target="../ink/ink3559.xml"/><Relationship Id="rId189" Type="http://schemas.openxmlformats.org/officeDocument/2006/relationships/image" Target="../media/image3468.png"/><Relationship Id="rId219" Type="http://schemas.openxmlformats.org/officeDocument/2006/relationships/image" Target="../media/image3483.png"/><Relationship Id="rId3" Type="http://schemas.openxmlformats.org/officeDocument/2006/relationships/image" Target="../media/image3375.png"/><Relationship Id="rId214" Type="http://schemas.openxmlformats.org/officeDocument/2006/relationships/customXml" Target="../ink/ink3574.xml"/><Relationship Id="rId230" Type="http://schemas.openxmlformats.org/officeDocument/2006/relationships/customXml" Target="../ink/ink3582.xml"/><Relationship Id="rId235" Type="http://schemas.openxmlformats.org/officeDocument/2006/relationships/image" Target="../media/image3491.png"/><Relationship Id="rId251" Type="http://schemas.openxmlformats.org/officeDocument/2006/relationships/image" Target="../media/image3499.png"/><Relationship Id="rId256" Type="http://schemas.openxmlformats.org/officeDocument/2006/relationships/customXml" Target="../ink/ink3595.xml"/><Relationship Id="rId277" Type="http://schemas.openxmlformats.org/officeDocument/2006/relationships/image" Target="../media/image3512.png"/><Relationship Id="rId298" Type="http://schemas.openxmlformats.org/officeDocument/2006/relationships/customXml" Target="../ink/ink3616.xml"/><Relationship Id="rId25" Type="http://schemas.openxmlformats.org/officeDocument/2006/relationships/image" Target="../media/image3386.png"/><Relationship Id="rId46" Type="http://schemas.openxmlformats.org/officeDocument/2006/relationships/customXml" Target="../ink/ink3490.xml"/><Relationship Id="rId67" Type="http://schemas.openxmlformats.org/officeDocument/2006/relationships/image" Target="../media/image3407.png"/><Relationship Id="rId116" Type="http://schemas.openxmlformats.org/officeDocument/2006/relationships/customXml" Target="../ink/ink3525.xml"/><Relationship Id="rId137" Type="http://schemas.openxmlformats.org/officeDocument/2006/relationships/image" Target="../media/image3442.png"/><Relationship Id="rId158" Type="http://schemas.openxmlformats.org/officeDocument/2006/relationships/customXml" Target="../ink/ink3546.xml"/><Relationship Id="rId272" Type="http://schemas.openxmlformats.org/officeDocument/2006/relationships/customXml" Target="../ink/ink3603.xml"/><Relationship Id="rId293" Type="http://schemas.openxmlformats.org/officeDocument/2006/relationships/image" Target="../media/image3520.png"/><Relationship Id="rId302" Type="http://schemas.openxmlformats.org/officeDocument/2006/relationships/customXml" Target="../ink/ink3618.xml"/><Relationship Id="rId307" Type="http://schemas.openxmlformats.org/officeDocument/2006/relationships/image" Target="../media/image3527.png"/><Relationship Id="rId20" Type="http://schemas.openxmlformats.org/officeDocument/2006/relationships/customXml" Target="../ink/ink3477.xml"/><Relationship Id="rId41" Type="http://schemas.openxmlformats.org/officeDocument/2006/relationships/image" Target="../media/image3394.png"/><Relationship Id="rId62" Type="http://schemas.openxmlformats.org/officeDocument/2006/relationships/customXml" Target="../ink/ink3498.xml"/><Relationship Id="rId83" Type="http://schemas.openxmlformats.org/officeDocument/2006/relationships/image" Target="../media/image3415.png"/><Relationship Id="rId88" Type="http://schemas.openxmlformats.org/officeDocument/2006/relationships/customXml" Target="../ink/ink3511.xml"/><Relationship Id="rId111" Type="http://schemas.openxmlformats.org/officeDocument/2006/relationships/image" Target="../media/image3429.png"/><Relationship Id="rId132" Type="http://schemas.openxmlformats.org/officeDocument/2006/relationships/customXml" Target="../ink/ink3533.xml"/><Relationship Id="rId153" Type="http://schemas.openxmlformats.org/officeDocument/2006/relationships/image" Target="../media/image3450.png"/><Relationship Id="rId174" Type="http://schemas.openxmlformats.org/officeDocument/2006/relationships/customXml" Target="../ink/ink3554.xml"/><Relationship Id="rId179" Type="http://schemas.openxmlformats.org/officeDocument/2006/relationships/image" Target="../media/image3463.png"/><Relationship Id="rId195" Type="http://schemas.openxmlformats.org/officeDocument/2006/relationships/image" Target="../media/image3471.png"/><Relationship Id="rId209" Type="http://schemas.openxmlformats.org/officeDocument/2006/relationships/image" Target="../media/image3478.png"/><Relationship Id="rId190" Type="http://schemas.openxmlformats.org/officeDocument/2006/relationships/customXml" Target="../ink/ink3562.xml"/><Relationship Id="rId204" Type="http://schemas.openxmlformats.org/officeDocument/2006/relationships/customXml" Target="../ink/ink3569.xml"/><Relationship Id="rId220" Type="http://schemas.openxmlformats.org/officeDocument/2006/relationships/customXml" Target="../ink/ink3577.xml"/><Relationship Id="rId225" Type="http://schemas.openxmlformats.org/officeDocument/2006/relationships/image" Target="../media/image3486.png"/><Relationship Id="rId241" Type="http://schemas.openxmlformats.org/officeDocument/2006/relationships/image" Target="../media/image3494.png"/><Relationship Id="rId246" Type="http://schemas.openxmlformats.org/officeDocument/2006/relationships/customXml" Target="../ink/ink3590.xml"/><Relationship Id="rId267" Type="http://schemas.openxmlformats.org/officeDocument/2006/relationships/image" Target="../media/image3507.png"/><Relationship Id="rId288" Type="http://schemas.openxmlformats.org/officeDocument/2006/relationships/customXml" Target="../ink/ink3611.xml"/><Relationship Id="rId15" Type="http://schemas.openxmlformats.org/officeDocument/2006/relationships/image" Target="../media/image3381.png"/><Relationship Id="rId36" Type="http://schemas.openxmlformats.org/officeDocument/2006/relationships/customXml" Target="../ink/ink3485.xml"/><Relationship Id="rId57" Type="http://schemas.openxmlformats.org/officeDocument/2006/relationships/image" Target="../media/image3402.png"/><Relationship Id="rId106" Type="http://schemas.openxmlformats.org/officeDocument/2006/relationships/customXml" Target="../ink/ink3520.xml"/><Relationship Id="rId127" Type="http://schemas.openxmlformats.org/officeDocument/2006/relationships/image" Target="../media/image3437.png"/><Relationship Id="rId262" Type="http://schemas.openxmlformats.org/officeDocument/2006/relationships/customXml" Target="../ink/ink3598.xml"/><Relationship Id="rId283" Type="http://schemas.openxmlformats.org/officeDocument/2006/relationships/image" Target="../media/image3515.png"/><Relationship Id="rId313" Type="http://schemas.openxmlformats.org/officeDocument/2006/relationships/image" Target="../media/image3530.png"/><Relationship Id="rId10" Type="http://schemas.openxmlformats.org/officeDocument/2006/relationships/customXml" Target="../ink/ink3472.xml"/><Relationship Id="rId31" Type="http://schemas.openxmlformats.org/officeDocument/2006/relationships/image" Target="../media/image3389.png"/><Relationship Id="rId52" Type="http://schemas.openxmlformats.org/officeDocument/2006/relationships/customXml" Target="../ink/ink3493.xml"/><Relationship Id="rId73" Type="http://schemas.openxmlformats.org/officeDocument/2006/relationships/image" Target="../media/image3410.png"/><Relationship Id="rId78" Type="http://schemas.openxmlformats.org/officeDocument/2006/relationships/customXml" Target="../ink/ink3506.xml"/><Relationship Id="rId94" Type="http://schemas.openxmlformats.org/officeDocument/2006/relationships/customXml" Target="../ink/ink3514.xml"/><Relationship Id="rId99" Type="http://schemas.openxmlformats.org/officeDocument/2006/relationships/image" Target="../media/image3423.png"/><Relationship Id="rId101" Type="http://schemas.openxmlformats.org/officeDocument/2006/relationships/image" Target="../media/image3424.png"/><Relationship Id="rId122" Type="http://schemas.openxmlformats.org/officeDocument/2006/relationships/customXml" Target="../ink/ink3528.xml"/><Relationship Id="rId143" Type="http://schemas.openxmlformats.org/officeDocument/2006/relationships/image" Target="../media/image3445.png"/><Relationship Id="rId148" Type="http://schemas.openxmlformats.org/officeDocument/2006/relationships/customXml" Target="../ink/ink3541.xml"/><Relationship Id="rId164" Type="http://schemas.openxmlformats.org/officeDocument/2006/relationships/customXml" Target="../ink/ink3549.xml"/><Relationship Id="rId169" Type="http://schemas.openxmlformats.org/officeDocument/2006/relationships/image" Target="../media/image3458.png"/><Relationship Id="rId185" Type="http://schemas.openxmlformats.org/officeDocument/2006/relationships/image" Target="../media/image3466.png"/><Relationship Id="rId4" Type="http://schemas.openxmlformats.org/officeDocument/2006/relationships/customXml" Target="../ink/ink3469.xml"/><Relationship Id="rId9" Type="http://schemas.openxmlformats.org/officeDocument/2006/relationships/image" Target="../media/image3378.png"/><Relationship Id="rId180" Type="http://schemas.openxmlformats.org/officeDocument/2006/relationships/customXml" Target="../ink/ink3557.xml"/><Relationship Id="rId210" Type="http://schemas.openxmlformats.org/officeDocument/2006/relationships/customXml" Target="../ink/ink3572.xml"/><Relationship Id="rId215" Type="http://schemas.openxmlformats.org/officeDocument/2006/relationships/image" Target="../media/image3481.png"/><Relationship Id="rId236" Type="http://schemas.openxmlformats.org/officeDocument/2006/relationships/customXml" Target="../ink/ink3585.xml"/><Relationship Id="rId257" Type="http://schemas.openxmlformats.org/officeDocument/2006/relationships/image" Target="../media/image3502.png"/><Relationship Id="rId278" Type="http://schemas.openxmlformats.org/officeDocument/2006/relationships/customXml" Target="../ink/ink3606.xml"/><Relationship Id="rId26" Type="http://schemas.openxmlformats.org/officeDocument/2006/relationships/customXml" Target="../ink/ink3480.xml"/><Relationship Id="rId231" Type="http://schemas.openxmlformats.org/officeDocument/2006/relationships/image" Target="../media/image3489.png"/><Relationship Id="rId252" Type="http://schemas.openxmlformats.org/officeDocument/2006/relationships/customXml" Target="../ink/ink3593.xml"/><Relationship Id="rId273" Type="http://schemas.openxmlformats.org/officeDocument/2006/relationships/image" Target="../media/image3510.png"/><Relationship Id="rId294" Type="http://schemas.openxmlformats.org/officeDocument/2006/relationships/customXml" Target="../ink/ink3614.xml"/><Relationship Id="rId308" Type="http://schemas.openxmlformats.org/officeDocument/2006/relationships/customXml" Target="../ink/ink3621.xml"/><Relationship Id="rId47" Type="http://schemas.openxmlformats.org/officeDocument/2006/relationships/image" Target="../media/image3397.png"/><Relationship Id="rId68" Type="http://schemas.openxmlformats.org/officeDocument/2006/relationships/customXml" Target="../ink/ink3501.xml"/><Relationship Id="rId89" Type="http://schemas.openxmlformats.org/officeDocument/2006/relationships/image" Target="../media/image3418.png"/><Relationship Id="rId112" Type="http://schemas.openxmlformats.org/officeDocument/2006/relationships/customXml" Target="../ink/ink3523.xml"/><Relationship Id="rId133" Type="http://schemas.openxmlformats.org/officeDocument/2006/relationships/image" Target="../media/image3440.png"/><Relationship Id="rId154" Type="http://schemas.openxmlformats.org/officeDocument/2006/relationships/customXml" Target="../ink/ink3544.xml"/><Relationship Id="rId175" Type="http://schemas.openxmlformats.org/officeDocument/2006/relationships/image" Target="../media/image3461.png"/><Relationship Id="rId196" Type="http://schemas.openxmlformats.org/officeDocument/2006/relationships/customXml" Target="../ink/ink3565.xml"/><Relationship Id="rId200" Type="http://schemas.openxmlformats.org/officeDocument/2006/relationships/customXml" Target="../ink/ink3567.xml"/><Relationship Id="rId16" Type="http://schemas.openxmlformats.org/officeDocument/2006/relationships/customXml" Target="../ink/ink3475.xml"/><Relationship Id="rId221" Type="http://schemas.openxmlformats.org/officeDocument/2006/relationships/image" Target="../media/image3484.png"/><Relationship Id="rId242" Type="http://schemas.openxmlformats.org/officeDocument/2006/relationships/customXml" Target="../ink/ink3588.xml"/><Relationship Id="rId263" Type="http://schemas.openxmlformats.org/officeDocument/2006/relationships/image" Target="../media/image3505.png"/><Relationship Id="rId284" Type="http://schemas.openxmlformats.org/officeDocument/2006/relationships/customXml" Target="../ink/ink3609.xml"/><Relationship Id="rId37" Type="http://schemas.openxmlformats.org/officeDocument/2006/relationships/image" Target="../media/image3392.png"/><Relationship Id="rId58" Type="http://schemas.openxmlformats.org/officeDocument/2006/relationships/customXml" Target="../ink/ink3496.xml"/><Relationship Id="rId79" Type="http://schemas.openxmlformats.org/officeDocument/2006/relationships/image" Target="../media/image3413.png"/><Relationship Id="rId102" Type="http://schemas.openxmlformats.org/officeDocument/2006/relationships/customXml" Target="../ink/ink3518.xml"/><Relationship Id="rId123" Type="http://schemas.openxmlformats.org/officeDocument/2006/relationships/image" Target="../media/image3435.png"/><Relationship Id="rId144" Type="http://schemas.openxmlformats.org/officeDocument/2006/relationships/customXml" Target="../ink/ink3539.xml"/><Relationship Id="rId90" Type="http://schemas.openxmlformats.org/officeDocument/2006/relationships/customXml" Target="../ink/ink3512.xml"/><Relationship Id="rId165" Type="http://schemas.openxmlformats.org/officeDocument/2006/relationships/image" Target="../media/image3456.png"/><Relationship Id="rId186" Type="http://schemas.openxmlformats.org/officeDocument/2006/relationships/customXml" Target="../ink/ink3560.xml"/><Relationship Id="rId211" Type="http://schemas.openxmlformats.org/officeDocument/2006/relationships/image" Target="../media/image3479.png"/><Relationship Id="rId232" Type="http://schemas.openxmlformats.org/officeDocument/2006/relationships/customXml" Target="../ink/ink3583.xml"/><Relationship Id="rId253" Type="http://schemas.openxmlformats.org/officeDocument/2006/relationships/image" Target="../media/image3500.png"/><Relationship Id="rId274" Type="http://schemas.openxmlformats.org/officeDocument/2006/relationships/customXml" Target="../ink/ink3604.xml"/><Relationship Id="rId295" Type="http://schemas.openxmlformats.org/officeDocument/2006/relationships/image" Target="../media/image3521.png"/><Relationship Id="rId309" Type="http://schemas.openxmlformats.org/officeDocument/2006/relationships/image" Target="../media/image3528.png"/><Relationship Id="rId27" Type="http://schemas.openxmlformats.org/officeDocument/2006/relationships/image" Target="../media/image3387.png"/><Relationship Id="rId48" Type="http://schemas.openxmlformats.org/officeDocument/2006/relationships/customXml" Target="../ink/ink3491.xml"/><Relationship Id="rId69" Type="http://schemas.openxmlformats.org/officeDocument/2006/relationships/image" Target="../media/image3408.png"/><Relationship Id="rId113" Type="http://schemas.openxmlformats.org/officeDocument/2006/relationships/image" Target="../media/image3430.png"/><Relationship Id="rId134" Type="http://schemas.openxmlformats.org/officeDocument/2006/relationships/customXml" Target="../ink/ink3534.xml"/><Relationship Id="rId80" Type="http://schemas.openxmlformats.org/officeDocument/2006/relationships/customXml" Target="../ink/ink3507.xml"/><Relationship Id="rId155" Type="http://schemas.openxmlformats.org/officeDocument/2006/relationships/image" Target="../media/image3451.png"/><Relationship Id="rId176" Type="http://schemas.openxmlformats.org/officeDocument/2006/relationships/customXml" Target="../ink/ink3555.xml"/><Relationship Id="rId197" Type="http://schemas.openxmlformats.org/officeDocument/2006/relationships/image" Target="../media/image3472.png"/><Relationship Id="rId201" Type="http://schemas.openxmlformats.org/officeDocument/2006/relationships/image" Target="../media/image3474.png"/><Relationship Id="rId222" Type="http://schemas.openxmlformats.org/officeDocument/2006/relationships/customXml" Target="../ink/ink3578.xml"/><Relationship Id="rId243" Type="http://schemas.openxmlformats.org/officeDocument/2006/relationships/image" Target="../media/image3495.png"/><Relationship Id="rId264" Type="http://schemas.openxmlformats.org/officeDocument/2006/relationships/customXml" Target="../ink/ink3599.xml"/><Relationship Id="rId285" Type="http://schemas.openxmlformats.org/officeDocument/2006/relationships/image" Target="../media/image3516.png"/><Relationship Id="rId17" Type="http://schemas.openxmlformats.org/officeDocument/2006/relationships/image" Target="../media/image3382.png"/><Relationship Id="rId38" Type="http://schemas.openxmlformats.org/officeDocument/2006/relationships/customXml" Target="../ink/ink3486.xml"/><Relationship Id="rId59" Type="http://schemas.openxmlformats.org/officeDocument/2006/relationships/image" Target="../media/image3403.png"/><Relationship Id="rId103" Type="http://schemas.openxmlformats.org/officeDocument/2006/relationships/image" Target="../media/image3425.png"/><Relationship Id="rId124" Type="http://schemas.openxmlformats.org/officeDocument/2006/relationships/customXml" Target="../ink/ink3529.xml"/><Relationship Id="rId310" Type="http://schemas.openxmlformats.org/officeDocument/2006/relationships/customXml" Target="../ink/ink3622.xml"/><Relationship Id="rId70" Type="http://schemas.openxmlformats.org/officeDocument/2006/relationships/customXml" Target="../ink/ink3502.xml"/><Relationship Id="rId91" Type="http://schemas.openxmlformats.org/officeDocument/2006/relationships/image" Target="../media/image3419.png"/><Relationship Id="rId145" Type="http://schemas.openxmlformats.org/officeDocument/2006/relationships/image" Target="../media/image3446.png"/><Relationship Id="rId166" Type="http://schemas.openxmlformats.org/officeDocument/2006/relationships/customXml" Target="../ink/ink3550.xml"/><Relationship Id="rId187" Type="http://schemas.openxmlformats.org/officeDocument/2006/relationships/image" Target="../media/image34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73.xml"/><Relationship Id="rId233" Type="http://schemas.openxmlformats.org/officeDocument/2006/relationships/image" Target="../media/image3490.png"/><Relationship Id="rId254" Type="http://schemas.openxmlformats.org/officeDocument/2006/relationships/customXml" Target="../ink/ink3594.xml"/><Relationship Id="rId28" Type="http://schemas.openxmlformats.org/officeDocument/2006/relationships/customXml" Target="../ink/ink3481.xml"/><Relationship Id="rId49" Type="http://schemas.openxmlformats.org/officeDocument/2006/relationships/image" Target="../media/image3398.png"/><Relationship Id="rId114" Type="http://schemas.openxmlformats.org/officeDocument/2006/relationships/customXml" Target="../ink/ink3524.xml"/><Relationship Id="rId275" Type="http://schemas.openxmlformats.org/officeDocument/2006/relationships/image" Target="../media/image3511.png"/><Relationship Id="rId296" Type="http://schemas.openxmlformats.org/officeDocument/2006/relationships/customXml" Target="../ink/ink3615.xml"/><Relationship Id="rId300" Type="http://schemas.openxmlformats.org/officeDocument/2006/relationships/customXml" Target="../ink/ink3617.xml"/><Relationship Id="rId60" Type="http://schemas.openxmlformats.org/officeDocument/2006/relationships/customXml" Target="../ink/ink3497.xml"/><Relationship Id="rId81" Type="http://schemas.openxmlformats.org/officeDocument/2006/relationships/image" Target="../media/image3414.png"/><Relationship Id="rId135" Type="http://schemas.openxmlformats.org/officeDocument/2006/relationships/image" Target="../media/image3441.png"/><Relationship Id="rId156" Type="http://schemas.openxmlformats.org/officeDocument/2006/relationships/customXml" Target="../ink/ink3545.xml"/><Relationship Id="rId177" Type="http://schemas.openxmlformats.org/officeDocument/2006/relationships/image" Target="../media/image3462.png"/><Relationship Id="rId198" Type="http://schemas.openxmlformats.org/officeDocument/2006/relationships/customXml" Target="../ink/ink3566.xml"/><Relationship Id="rId202" Type="http://schemas.openxmlformats.org/officeDocument/2006/relationships/customXml" Target="../ink/ink3568.xml"/><Relationship Id="rId223" Type="http://schemas.openxmlformats.org/officeDocument/2006/relationships/image" Target="../media/image3485.png"/><Relationship Id="rId244" Type="http://schemas.openxmlformats.org/officeDocument/2006/relationships/customXml" Target="../ink/ink3589.xml"/><Relationship Id="rId18" Type="http://schemas.openxmlformats.org/officeDocument/2006/relationships/customXml" Target="../ink/ink3476.xml"/><Relationship Id="rId39" Type="http://schemas.openxmlformats.org/officeDocument/2006/relationships/image" Target="../media/image3393.png"/><Relationship Id="rId265" Type="http://schemas.openxmlformats.org/officeDocument/2006/relationships/image" Target="../media/image3506.png"/><Relationship Id="rId286" Type="http://schemas.openxmlformats.org/officeDocument/2006/relationships/customXml" Target="../ink/ink3610.xml"/><Relationship Id="rId50" Type="http://schemas.openxmlformats.org/officeDocument/2006/relationships/customXml" Target="../ink/ink3492.xml"/><Relationship Id="rId104" Type="http://schemas.openxmlformats.org/officeDocument/2006/relationships/customXml" Target="../ink/ink3519.xml"/><Relationship Id="rId125" Type="http://schemas.openxmlformats.org/officeDocument/2006/relationships/image" Target="../media/image3436.png"/><Relationship Id="rId146" Type="http://schemas.openxmlformats.org/officeDocument/2006/relationships/customXml" Target="../ink/ink3540.xml"/><Relationship Id="rId167" Type="http://schemas.openxmlformats.org/officeDocument/2006/relationships/image" Target="../media/image3457.png"/><Relationship Id="rId188" Type="http://schemas.openxmlformats.org/officeDocument/2006/relationships/customXml" Target="../ink/ink3561.xml"/><Relationship Id="rId311" Type="http://schemas.openxmlformats.org/officeDocument/2006/relationships/image" Target="../media/image3529.png"/><Relationship Id="rId71" Type="http://schemas.openxmlformats.org/officeDocument/2006/relationships/image" Target="../media/image3409.png"/><Relationship Id="rId92" Type="http://schemas.openxmlformats.org/officeDocument/2006/relationships/customXml" Target="../ink/ink3513.xml"/><Relationship Id="rId213" Type="http://schemas.openxmlformats.org/officeDocument/2006/relationships/image" Target="../media/image3480.png"/><Relationship Id="rId234" Type="http://schemas.openxmlformats.org/officeDocument/2006/relationships/customXml" Target="../ink/ink3584.xml"/><Relationship Id="rId2" Type="http://schemas.openxmlformats.org/officeDocument/2006/relationships/customXml" Target="../ink/ink3468.xml"/><Relationship Id="rId29" Type="http://schemas.openxmlformats.org/officeDocument/2006/relationships/image" Target="../media/image3388.png"/><Relationship Id="rId255" Type="http://schemas.openxmlformats.org/officeDocument/2006/relationships/image" Target="../media/image3501.png"/><Relationship Id="rId276" Type="http://schemas.openxmlformats.org/officeDocument/2006/relationships/customXml" Target="../ink/ink3605.xml"/><Relationship Id="rId297" Type="http://schemas.openxmlformats.org/officeDocument/2006/relationships/image" Target="../media/image3522.png"/><Relationship Id="rId40" Type="http://schemas.openxmlformats.org/officeDocument/2006/relationships/customXml" Target="../ink/ink3487.xml"/><Relationship Id="rId115" Type="http://schemas.openxmlformats.org/officeDocument/2006/relationships/image" Target="../media/image3431.png"/><Relationship Id="rId136" Type="http://schemas.openxmlformats.org/officeDocument/2006/relationships/customXml" Target="../ink/ink3535.xml"/><Relationship Id="rId157" Type="http://schemas.openxmlformats.org/officeDocument/2006/relationships/image" Target="../media/image3452.png"/><Relationship Id="rId178" Type="http://schemas.openxmlformats.org/officeDocument/2006/relationships/customXml" Target="../ink/ink3556.xml"/><Relationship Id="rId301" Type="http://schemas.openxmlformats.org/officeDocument/2006/relationships/image" Target="../media/image3524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7.png"/><Relationship Id="rId299" Type="http://schemas.openxmlformats.org/officeDocument/2006/relationships/image" Target="../media/image3658.png"/><Relationship Id="rId21" Type="http://schemas.openxmlformats.org/officeDocument/2006/relationships/image" Target="../media/image3514.png"/><Relationship Id="rId63" Type="http://schemas.openxmlformats.org/officeDocument/2006/relationships/image" Target="../media/image3540.png"/><Relationship Id="rId159" Type="http://schemas.openxmlformats.org/officeDocument/2006/relationships/image" Target="../media/image3588.png"/><Relationship Id="rId324" Type="http://schemas.openxmlformats.org/officeDocument/2006/relationships/customXml" Target="../ink/ink3787.xml"/><Relationship Id="rId366" Type="http://schemas.openxmlformats.org/officeDocument/2006/relationships/customXml" Target="../ink/ink3808.xml"/><Relationship Id="rId170" Type="http://schemas.openxmlformats.org/officeDocument/2006/relationships/customXml" Target="../ink/ink3710.xml"/><Relationship Id="rId226" Type="http://schemas.openxmlformats.org/officeDocument/2006/relationships/customXml" Target="../ink/ink3738.xml"/><Relationship Id="rId268" Type="http://schemas.openxmlformats.org/officeDocument/2006/relationships/customXml" Target="../ink/ink3759.xml"/><Relationship Id="rId32" Type="http://schemas.openxmlformats.org/officeDocument/2006/relationships/customXml" Target="../ink/ink3641.xml"/><Relationship Id="rId74" Type="http://schemas.openxmlformats.org/officeDocument/2006/relationships/customXml" Target="../ink/ink3662.xml"/><Relationship Id="rId128" Type="http://schemas.openxmlformats.org/officeDocument/2006/relationships/customXml" Target="../ink/ink3689.xml"/><Relationship Id="rId335" Type="http://schemas.openxmlformats.org/officeDocument/2006/relationships/image" Target="../media/image3676.png"/><Relationship Id="rId377" Type="http://schemas.openxmlformats.org/officeDocument/2006/relationships/image" Target="../media/image3697.png"/><Relationship Id="rId5" Type="http://schemas.openxmlformats.org/officeDocument/2006/relationships/image" Target="../media/image3506.png"/><Relationship Id="rId181" Type="http://schemas.openxmlformats.org/officeDocument/2006/relationships/image" Target="../media/image3599.png"/><Relationship Id="rId237" Type="http://schemas.openxmlformats.org/officeDocument/2006/relationships/image" Target="../media/image3627.png"/><Relationship Id="rId402" Type="http://schemas.openxmlformats.org/officeDocument/2006/relationships/customXml" Target="../ink/ink3826.xml"/><Relationship Id="rId279" Type="http://schemas.openxmlformats.org/officeDocument/2006/relationships/image" Target="../media/image3648.png"/><Relationship Id="rId22" Type="http://schemas.openxmlformats.org/officeDocument/2006/relationships/customXml" Target="../ink/ink3636.xml"/><Relationship Id="rId43" Type="http://schemas.openxmlformats.org/officeDocument/2006/relationships/image" Target="../media/image3525.png"/><Relationship Id="rId64" Type="http://schemas.openxmlformats.org/officeDocument/2006/relationships/customXml" Target="../ink/ink3657.xml"/><Relationship Id="rId118" Type="http://schemas.openxmlformats.org/officeDocument/2006/relationships/customXml" Target="../ink/ink3684.xml"/><Relationship Id="rId139" Type="http://schemas.openxmlformats.org/officeDocument/2006/relationships/image" Target="../media/image3578.png"/><Relationship Id="rId290" Type="http://schemas.openxmlformats.org/officeDocument/2006/relationships/customXml" Target="../ink/ink3770.xml"/><Relationship Id="rId304" Type="http://schemas.openxmlformats.org/officeDocument/2006/relationships/customXml" Target="../ink/ink3777.xml"/><Relationship Id="rId325" Type="http://schemas.openxmlformats.org/officeDocument/2006/relationships/image" Target="../media/image3671.png"/><Relationship Id="rId346" Type="http://schemas.openxmlformats.org/officeDocument/2006/relationships/customXml" Target="../ink/ink3798.xml"/><Relationship Id="rId367" Type="http://schemas.openxmlformats.org/officeDocument/2006/relationships/image" Target="../media/image3692.png"/><Relationship Id="rId388" Type="http://schemas.openxmlformats.org/officeDocument/2006/relationships/customXml" Target="../ink/ink3819.xml"/><Relationship Id="rId85" Type="http://schemas.openxmlformats.org/officeDocument/2006/relationships/image" Target="../media/image3551.png"/><Relationship Id="rId150" Type="http://schemas.openxmlformats.org/officeDocument/2006/relationships/customXml" Target="../ink/ink3700.xml"/><Relationship Id="rId171" Type="http://schemas.openxmlformats.org/officeDocument/2006/relationships/image" Target="../media/image3594.png"/><Relationship Id="rId192" Type="http://schemas.openxmlformats.org/officeDocument/2006/relationships/customXml" Target="../ink/ink3721.xml"/><Relationship Id="rId206" Type="http://schemas.openxmlformats.org/officeDocument/2006/relationships/customXml" Target="../ink/ink3728.xml"/><Relationship Id="rId227" Type="http://schemas.openxmlformats.org/officeDocument/2006/relationships/image" Target="../media/image3622.png"/><Relationship Id="rId413" Type="http://schemas.openxmlformats.org/officeDocument/2006/relationships/image" Target="../media/image3715.png"/><Relationship Id="rId248" Type="http://schemas.openxmlformats.org/officeDocument/2006/relationships/customXml" Target="../ink/ink3749.xml"/><Relationship Id="rId269" Type="http://schemas.openxmlformats.org/officeDocument/2006/relationships/image" Target="../media/image3643.png"/><Relationship Id="rId12" Type="http://schemas.openxmlformats.org/officeDocument/2006/relationships/customXml" Target="../ink/ink3631.xml"/><Relationship Id="rId33" Type="http://schemas.openxmlformats.org/officeDocument/2006/relationships/image" Target="../media/image3520.png"/><Relationship Id="rId108" Type="http://schemas.openxmlformats.org/officeDocument/2006/relationships/customXml" Target="../ink/ink3679.xml"/><Relationship Id="rId129" Type="http://schemas.openxmlformats.org/officeDocument/2006/relationships/image" Target="../media/image3573.png"/><Relationship Id="rId280" Type="http://schemas.openxmlformats.org/officeDocument/2006/relationships/customXml" Target="../ink/ink3765.xml"/><Relationship Id="rId315" Type="http://schemas.openxmlformats.org/officeDocument/2006/relationships/image" Target="../media/image3666.png"/><Relationship Id="rId336" Type="http://schemas.openxmlformats.org/officeDocument/2006/relationships/customXml" Target="../ink/ink3793.xml"/><Relationship Id="rId357" Type="http://schemas.openxmlformats.org/officeDocument/2006/relationships/image" Target="../media/image3687.png"/><Relationship Id="rId54" Type="http://schemas.openxmlformats.org/officeDocument/2006/relationships/customXml" Target="../ink/ink3652.xml"/><Relationship Id="rId75" Type="http://schemas.openxmlformats.org/officeDocument/2006/relationships/image" Target="../media/image3546.png"/><Relationship Id="rId96" Type="http://schemas.openxmlformats.org/officeDocument/2006/relationships/customXml" Target="../ink/ink3673.xml"/><Relationship Id="rId140" Type="http://schemas.openxmlformats.org/officeDocument/2006/relationships/customXml" Target="../ink/ink3695.xml"/><Relationship Id="rId161" Type="http://schemas.openxmlformats.org/officeDocument/2006/relationships/image" Target="../media/image3589.png"/><Relationship Id="rId182" Type="http://schemas.openxmlformats.org/officeDocument/2006/relationships/customXml" Target="../ink/ink3716.xml"/><Relationship Id="rId217" Type="http://schemas.openxmlformats.org/officeDocument/2006/relationships/image" Target="../media/image3617.png"/><Relationship Id="rId378" Type="http://schemas.openxmlformats.org/officeDocument/2006/relationships/customXml" Target="../ink/ink3814.xml"/><Relationship Id="rId399" Type="http://schemas.openxmlformats.org/officeDocument/2006/relationships/image" Target="../media/image3708.png"/><Relationship Id="rId403" Type="http://schemas.openxmlformats.org/officeDocument/2006/relationships/image" Target="../media/image3710.png"/><Relationship Id="rId6" Type="http://schemas.openxmlformats.org/officeDocument/2006/relationships/customXml" Target="../ink/ink3628.xml"/><Relationship Id="rId238" Type="http://schemas.openxmlformats.org/officeDocument/2006/relationships/customXml" Target="../ink/ink3744.xml"/><Relationship Id="rId259" Type="http://schemas.openxmlformats.org/officeDocument/2006/relationships/image" Target="../media/image3638.png"/><Relationship Id="rId424" Type="http://schemas.openxmlformats.org/officeDocument/2006/relationships/customXml" Target="../ink/ink3837.xml"/><Relationship Id="rId23" Type="http://schemas.openxmlformats.org/officeDocument/2006/relationships/image" Target="../media/image3515.png"/><Relationship Id="rId119" Type="http://schemas.openxmlformats.org/officeDocument/2006/relationships/image" Target="../media/image3568.png"/><Relationship Id="rId270" Type="http://schemas.openxmlformats.org/officeDocument/2006/relationships/customXml" Target="../ink/ink3760.xml"/><Relationship Id="rId291" Type="http://schemas.openxmlformats.org/officeDocument/2006/relationships/image" Target="../media/image3654.png"/><Relationship Id="rId305" Type="http://schemas.openxmlformats.org/officeDocument/2006/relationships/image" Target="../media/image3661.png"/><Relationship Id="rId326" Type="http://schemas.openxmlformats.org/officeDocument/2006/relationships/customXml" Target="../ink/ink3788.xml"/><Relationship Id="rId347" Type="http://schemas.openxmlformats.org/officeDocument/2006/relationships/image" Target="../media/image3682.png"/><Relationship Id="rId44" Type="http://schemas.openxmlformats.org/officeDocument/2006/relationships/customXml" Target="../ink/ink3647.xml"/><Relationship Id="rId65" Type="http://schemas.openxmlformats.org/officeDocument/2006/relationships/image" Target="../media/image3541.png"/><Relationship Id="rId86" Type="http://schemas.openxmlformats.org/officeDocument/2006/relationships/customXml" Target="../ink/ink3668.xml"/><Relationship Id="rId130" Type="http://schemas.openxmlformats.org/officeDocument/2006/relationships/customXml" Target="../ink/ink3690.xml"/><Relationship Id="rId151" Type="http://schemas.openxmlformats.org/officeDocument/2006/relationships/image" Target="../media/image3584.png"/><Relationship Id="rId368" Type="http://schemas.openxmlformats.org/officeDocument/2006/relationships/customXml" Target="../ink/ink3809.xml"/><Relationship Id="rId389" Type="http://schemas.openxmlformats.org/officeDocument/2006/relationships/image" Target="../media/image3703.png"/><Relationship Id="rId172" Type="http://schemas.openxmlformats.org/officeDocument/2006/relationships/customXml" Target="../ink/ink3711.xml"/><Relationship Id="rId193" Type="http://schemas.openxmlformats.org/officeDocument/2006/relationships/image" Target="../media/image3605.png"/><Relationship Id="rId207" Type="http://schemas.openxmlformats.org/officeDocument/2006/relationships/image" Target="../media/image3612.png"/><Relationship Id="rId228" Type="http://schemas.openxmlformats.org/officeDocument/2006/relationships/customXml" Target="../ink/ink3739.xml"/><Relationship Id="rId249" Type="http://schemas.openxmlformats.org/officeDocument/2006/relationships/image" Target="../media/image3633.png"/><Relationship Id="rId414" Type="http://schemas.openxmlformats.org/officeDocument/2006/relationships/customXml" Target="../ink/ink3832.xml"/><Relationship Id="rId13" Type="http://schemas.openxmlformats.org/officeDocument/2006/relationships/image" Target="../media/image3510.png"/><Relationship Id="rId109" Type="http://schemas.openxmlformats.org/officeDocument/2006/relationships/image" Target="../media/image3563.png"/><Relationship Id="rId260" Type="http://schemas.openxmlformats.org/officeDocument/2006/relationships/customXml" Target="../ink/ink3755.xml"/><Relationship Id="rId281" Type="http://schemas.openxmlformats.org/officeDocument/2006/relationships/image" Target="../media/image3649.png"/><Relationship Id="rId316" Type="http://schemas.openxmlformats.org/officeDocument/2006/relationships/customXml" Target="../ink/ink3783.xml"/><Relationship Id="rId337" Type="http://schemas.openxmlformats.org/officeDocument/2006/relationships/image" Target="../media/image3677.png"/><Relationship Id="rId34" Type="http://schemas.openxmlformats.org/officeDocument/2006/relationships/customXml" Target="../ink/ink3642.xml"/><Relationship Id="rId55" Type="http://schemas.openxmlformats.org/officeDocument/2006/relationships/image" Target="../media/image3536.png"/><Relationship Id="rId76" Type="http://schemas.openxmlformats.org/officeDocument/2006/relationships/customXml" Target="../ink/ink3663.xml"/><Relationship Id="rId97" Type="http://schemas.openxmlformats.org/officeDocument/2006/relationships/image" Target="../media/image3557.png"/><Relationship Id="rId120" Type="http://schemas.openxmlformats.org/officeDocument/2006/relationships/customXml" Target="../ink/ink3685.xml"/><Relationship Id="rId141" Type="http://schemas.openxmlformats.org/officeDocument/2006/relationships/image" Target="../media/image3579.png"/><Relationship Id="rId358" Type="http://schemas.openxmlformats.org/officeDocument/2006/relationships/customXml" Target="../ink/ink3804.xml"/><Relationship Id="rId379" Type="http://schemas.openxmlformats.org/officeDocument/2006/relationships/image" Target="../media/image3698.png"/><Relationship Id="rId7" Type="http://schemas.openxmlformats.org/officeDocument/2006/relationships/image" Target="../media/image3507.png"/><Relationship Id="rId162" Type="http://schemas.openxmlformats.org/officeDocument/2006/relationships/customXml" Target="../ink/ink3706.xml"/><Relationship Id="rId183" Type="http://schemas.openxmlformats.org/officeDocument/2006/relationships/image" Target="../media/image3600.png"/><Relationship Id="rId218" Type="http://schemas.openxmlformats.org/officeDocument/2006/relationships/customXml" Target="../ink/ink3734.xml"/><Relationship Id="rId239" Type="http://schemas.openxmlformats.org/officeDocument/2006/relationships/image" Target="../media/image3628.png"/><Relationship Id="rId390" Type="http://schemas.openxmlformats.org/officeDocument/2006/relationships/customXml" Target="../ink/ink3820.xml"/><Relationship Id="rId404" Type="http://schemas.openxmlformats.org/officeDocument/2006/relationships/customXml" Target="../ink/ink3827.xml"/><Relationship Id="rId425" Type="http://schemas.openxmlformats.org/officeDocument/2006/relationships/image" Target="../media/image3721.png"/><Relationship Id="rId250" Type="http://schemas.openxmlformats.org/officeDocument/2006/relationships/customXml" Target="../ink/ink3750.xml"/><Relationship Id="rId271" Type="http://schemas.openxmlformats.org/officeDocument/2006/relationships/image" Target="../media/image3644.png"/><Relationship Id="rId292" Type="http://schemas.openxmlformats.org/officeDocument/2006/relationships/customXml" Target="../ink/ink3771.xml"/><Relationship Id="rId306" Type="http://schemas.openxmlformats.org/officeDocument/2006/relationships/customXml" Target="../ink/ink3778.xml"/><Relationship Id="rId24" Type="http://schemas.openxmlformats.org/officeDocument/2006/relationships/customXml" Target="../ink/ink3637.xml"/><Relationship Id="rId45" Type="http://schemas.openxmlformats.org/officeDocument/2006/relationships/image" Target="../media/image3526.png"/><Relationship Id="rId66" Type="http://schemas.openxmlformats.org/officeDocument/2006/relationships/customXml" Target="../ink/ink3658.xml"/><Relationship Id="rId87" Type="http://schemas.openxmlformats.org/officeDocument/2006/relationships/image" Target="../media/image3552.png"/><Relationship Id="rId110" Type="http://schemas.openxmlformats.org/officeDocument/2006/relationships/customXml" Target="../ink/ink3680.xml"/><Relationship Id="rId131" Type="http://schemas.openxmlformats.org/officeDocument/2006/relationships/image" Target="../media/image3574.png"/><Relationship Id="rId327" Type="http://schemas.openxmlformats.org/officeDocument/2006/relationships/image" Target="../media/image3672.png"/><Relationship Id="rId348" Type="http://schemas.openxmlformats.org/officeDocument/2006/relationships/customXml" Target="../ink/ink3799.xml"/><Relationship Id="rId369" Type="http://schemas.openxmlformats.org/officeDocument/2006/relationships/image" Target="../media/image3693.png"/><Relationship Id="rId152" Type="http://schemas.openxmlformats.org/officeDocument/2006/relationships/customXml" Target="../ink/ink3701.xml"/><Relationship Id="rId173" Type="http://schemas.openxmlformats.org/officeDocument/2006/relationships/image" Target="../media/image3595.png"/><Relationship Id="rId194" Type="http://schemas.openxmlformats.org/officeDocument/2006/relationships/customXml" Target="../ink/ink3722.xml"/><Relationship Id="rId208" Type="http://schemas.openxmlformats.org/officeDocument/2006/relationships/customXml" Target="../ink/ink3729.xml"/><Relationship Id="rId229" Type="http://schemas.openxmlformats.org/officeDocument/2006/relationships/image" Target="../media/image3623.png"/><Relationship Id="rId380" Type="http://schemas.openxmlformats.org/officeDocument/2006/relationships/customXml" Target="../ink/ink3815.xml"/><Relationship Id="rId415" Type="http://schemas.openxmlformats.org/officeDocument/2006/relationships/image" Target="../media/image3716.png"/><Relationship Id="rId240" Type="http://schemas.openxmlformats.org/officeDocument/2006/relationships/customXml" Target="../ink/ink3745.xml"/><Relationship Id="rId261" Type="http://schemas.openxmlformats.org/officeDocument/2006/relationships/image" Target="../media/image3639.png"/><Relationship Id="rId14" Type="http://schemas.openxmlformats.org/officeDocument/2006/relationships/customXml" Target="../ink/ink3632.xml"/><Relationship Id="rId35" Type="http://schemas.openxmlformats.org/officeDocument/2006/relationships/image" Target="../media/image3521.png"/><Relationship Id="rId56" Type="http://schemas.openxmlformats.org/officeDocument/2006/relationships/customXml" Target="../ink/ink3653.xml"/><Relationship Id="rId77" Type="http://schemas.openxmlformats.org/officeDocument/2006/relationships/image" Target="../media/image3547.png"/><Relationship Id="rId100" Type="http://schemas.openxmlformats.org/officeDocument/2006/relationships/customXml" Target="../ink/ink3675.xml"/><Relationship Id="rId282" Type="http://schemas.openxmlformats.org/officeDocument/2006/relationships/customXml" Target="../ink/ink3766.xml"/><Relationship Id="rId317" Type="http://schemas.openxmlformats.org/officeDocument/2006/relationships/image" Target="../media/image3667.png"/><Relationship Id="rId338" Type="http://schemas.openxmlformats.org/officeDocument/2006/relationships/customXml" Target="../ink/ink3794.xml"/><Relationship Id="rId359" Type="http://schemas.openxmlformats.org/officeDocument/2006/relationships/image" Target="../media/image3688.png"/><Relationship Id="rId8" Type="http://schemas.openxmlformats.org/officeDocument/2006/relationships/customXml" Target="../ink/ink3629.xml"/><Relationship Id="rId98" Type="http://schemas.openxmlformats.org/officeDocument/2006/relationships/customXml" Target="../ink/ink3674.xml"/><Relationship Id="rId121" Type="http://schemas.openxmlformats.org/officeDocument/2006/relationships/image" Target="../media/image3569.png"/><Relationship Id="rId142" Type="http://schemas.openxmlformats.org/officeDocument/2006/relationships/customXml" Target="../ink/ink3696.xml"/><Relationship Id="rId163" Type="http://schemas.openxmlformats.org/officeDocument/2006/relationships/image" Target="../media/image3590.png"/><Relationship Id="rId184" Type="http://schemas.openxmlformats.org/officeDocument/2006/relationships/customXml" Target="../ink/ink3717.xml"/><Relationship Id="rId219" Type="http://schemas.openxmlformats.org/officeDocument/2006/relationships/image" Target="../media/image3618.png"/><Relationship Id="rId370" Type="http://schemas.openxmlformats.org/officeDocument/2006/relationships/customXml" Target="../ink/ink3810.xml"/><Relationship Id="rId391" Type="http://schemas.openxmlformats.org/officeDocument/2006/relationships/image" Target="../media/image3704.png"/><Relationship Id="rId405" Type="http://schemas.openxmlformats.org/officeDocument/2006/relationships/image" Target="../media/image3711.png"/><Relationship Id="rId230" Type="http://schemas.openxmlformats.org/officeDocument/2006/relationships/customXml" Target="../ink/ink3740.xml"/><Relationship Id="rId251" Type="http://schemas.openxmlformats.org/officeDocument/2006/relationships/image" Target="../media/image3634.png"/><Relationship Id="rId25" Type="http://schemas.openxmlformats.org/officeDocument/2006/relationships/image" Target="../media/image3516.png"/><Relationship Id="rId46" Type="http://schemas.openxmlformats.org/officeDocument/2006/relationships/customXml" Target="../ink/ink3648.xml"/><Relationship Id="rId67" Type="http://schemas.openxmlformats.org/officeDocument/2006/relationships/image" Target="../media/image3542.png"/><Relationship Id="rId272" Type="http://schemas.openxmlformats.org/officeDocument/2006/relationships/customXml" Target="../ink/ink3761.xml"/><Relationship Id="rId293" Type="http://schemas.openxmlformats.org/officeDocument/2006/relationships/image" Target="../media/image3655.png"/><Relationship Id="rId307" Type="http://schemas.openxmlformats.org/officeDocument/2006/relationships/image" Target="../media/image3662.png"/><Relationship Id="rId328" Type="http://schemas.openxmlformats.org/officeDocument/2006/relationships/customXml" Target="../ink/ink3789.xml"/><Relationship Id="rId349" Type="http://schemas.openxmlformats.org/officeDocument/2006/relationships/image" Target="../media/image3683.png"/><Relationship Id="rId88" Type="http://schemas.openxmlformats.org/officeDocument/2006/relationships/customXml" Target="../ink/ink3669.xml"/><Relationship Id="rId111" Type="http://schemas.openxmlformats.org/officeDocument/2006/relationships/image" Target="../media/image3564.png"/><Relationship Id="rId132" Type="http://schemas.openxmlformats.org/officeDocument/2006/relationships/customXml" Target="../ink/ink3691.xml"/><Relationship Id="rId153" Type="http://schemas.openxmlformats.org/officeDocument/2006/relationships/image" Target="../media/image3585.png"/><Relationship Id="rId174" Type="http://schemas.openxmlformats.org/officeDocument/2006/relationships/customXml" Target="../ink/ink3712.xml"/><Relationship Id="rId195" Type="http://schemas.openxmlformats.org/officeDocument/2006/relationships/image" Target="../media/image3606.png"/><Relationship Id="rId209" Type="http://schemas.openxmlformats.org/officeDocument/2006/relationships/image" Target="../media/image3613.png"/><Relationship Id="rId360" Type="http://schemas.openxmlformats.org/officeDocument/2006/relationships/customXml" Target="../ink/ink3805.xml"/><Relationship Id="rId381" Type="http://schemas.openxmlformats.org/officeDocument/2006/relationships/image" Target="../media/image3699.png"/><Relationship Id="rId416" Type="http://schemas.openxmlformats.org/officeDocument/2006/relationships/customXml" Target="../ink/ink3833.xml"/><Relationship Id="rId220" Type="http://schemas.openxmlformats.org/officeDocument/2006/relationships/customXml" Target="../ink/ink3735.xml"/><Relationship Id="rId241" Type="http://schemas.openxmlformats.org/officeDocument/2006/relationships/image" Target="../media/image3629.png"/><Relationship Id="rId15" Type="http://schemas.openxmlformats.org/officeDocument/2006/relationships/image" Target="../media/image3511.png"/><Relationship Id="rId36" Type="http://schemas.openxmlformats.org/officeDocument/2006/relationships/customXml" Target="../ink/ink3643.xml"/><Relationship Id="rId57" Type="http://schemas.openxmlformats.org/officeDocument/2006/relationships/image" Target="../media/image3537.png"/><Relationship Id="rId262" Type="http://schemas.openxmlformats.org/officeDocument/2006/relationships/customXml" Target="../ink/ink3756.xml"/><Relationship Id="rId283" Type="http://schemas.openxmlformats.org/officeDocument/2006/relationships/image" Target="../media/image3650.png"/><Relationship Id="rId318" Type="http://schemas.openxmlformats.org/officeDocument/2006/relationships/customXml" Target="../ink/ink3784.xml"/><Relationship Id="rId339" Type="http://schemas.openxmlformats.org/officeDocument/2006/relationships/image" Target="../media/image3678.png"/><Relationship Id="rId78" Type="http://schemas.openxmlformats.org/officeDocument/2006/relationships/customXml" Target="../ink/ink3664.xml"/><Relationship Id="rId99" Type="http://schemas.openxmlformats.org/officeDocument/2006/relationships/image" Target="../media/image3558.png"/><Relationship Id="rId101" Type="http://schemas.openxmlformats.org/officeDocument/2006/relationships/image" Target="../media/image3559.png"/><Relationship Id="rId122" Type="http://schemas.openxmlformats.org/officeDocument/2006/relationships/customXml" Target="../ink/ink3686.xml"/><Relationship Id="rId143" Type="http://schemas.openxmlformats.org/officeDocument/2006/relationships/image" Target="../media/image3580.png"/><Relationship Id="rId164" Type="http://schemas.openxmlformats.org/officeDocument/2006/relationships/customXml" Target="../ink/ink3707.xml"/><Relationship Id="rId185" Type="http://schemas.openxmlformats.org/officeDocument/2006/relationships/image" Target="../media/image3601.png"/><Relationship Id="rId350" Type="http://schemas.openxmlformats.org/officeDocument/2006/relationships/customXml" Target="../ink/ink3800.xml"/><Relationship Id="rId371" Type="http://schemas.openxmlformats.org/officeDocument/2006/relationships/image" Target="../media/image3694.png"/><Relationship Id="rId406" Type="http://schemas.openxmlformats.org/officeDocument/2006/relationships/customXml" Target="../ink/ink3828.xml"/><Relationship Id="rId9" Type="http://schemas.openxmlformats.org/officeDocument/2006/relationships/image" Target="../media/image3508.png"/><Relationship Id="rId210" Type="http://schemas.openxmlformats.org/officeDocument/2006/relationships/customXml" Target="../ink/ink3730.xml"/><Relationship Id="rId392" Type="http://schemas.openxmlformats.org/officeDocument/2006/relationships/customXml" Target="../ink/ink3821.xml"/><Relationship Id="rId26" Type="http://schemas.openxmlformats.org/officeDocument/2006/relationships/customXml" Target="../ink/ink3638.xml"/><Relationship Id="rId231" Type="http://schemas.openxmlformats.org/officeDocument/2006/relationships/image" Target="../media/image3624.png"/><Relationship Id="rId252" Type="http://schemas.openxmlformats.org/officeDocument/2006/relationships/customXml" Target="../ink/ink3751.xml"/><Relationship Id="rId273" Type="http://schemas.openxmlformats.org/officeDocument/2006/relationships/image" Target="../media/image3645.png"/><Relationship Id="rId294" Type="http://schemas.openxmlformats.org/officeDocument/2006/relationships/customXml" Target="../ink/ink3772.xml"/><Relationship Id="rId308" Type="http://schemas.openxmlformats.org/officeDocument/2006/relationships/customXml" Target="../ink/ink3779.xml"/><Relationship Id="rId329" Type="http://schemas.openxmlformats.org/officeDocument/2006/relationships/image" Target="../media/image3673.png"/><Relationship Id="rId47" Type="http://schemas.openxmlformats.org/officeDocument/2006/relationships/image" Target="../media/image3527.png"/><Relationship Id="rId68" Type="http://schemas.openxmlformats.org/officeDocument/2006/relationships/customXml" Target="../ink/ink3659.xml"/><Relationship Id="rId89" Type="http://schemas.openxmlformats.org/officeDocument/2006/relationships/image" Target="../media/image3553.png"/><Relationship Id="rId112" Type="http://schemas.openxmlformats.org/officeDocument/2006/relationships/customXml" Target="../ink/ink3681.xml"/><Relationship Id="rId133" Type="http://schemas.openxmlformats.org/officeDocument/2006/relationships/image" Target="../media/image3575.png"/><Relationship Id="rId154" Type="http://schemas.openxmlformats.org/officeDocument/2006/relationships/customXml" Target="../ink/ink3702.xml"/><Relationship Id="rId175" Type="http://schemas.openxmlformats.org/officeDocument/2006/relationships/image" Target="../media/image3596.png"/><Relationship Id="rId340" Type="http://schemas.openxmlformats.org/officeDocument/2006/relationships/customXml" Target="../ink/ink3795.xml"/><Relationship Id="rId361" Type="http://schemas.openxmlformats.org/officeDocument/2006/relationships/image" Target="../media/image3689.png"/><Relationship Id="rId196" Type="http://schemas.openxmlformats.org/officeDocument/2006/relationships/customXml" Target="../ink/ink3723.xml"/><Relationship Id="rId200" Type="http://schemas.openxmlformats.org/officeDocument/2006/relationships/customXml" Target="../ink/ink3725.xml"/><Relationship Id="rId382" Type="http://schemas.openxmlformats.org/officeDocument/2006/relationships/customXml" Target="../ink/ink3816.xml"/><Relationship Id="rId417" Type="http://schemas.openxmlformats.org/officeDocument/2006/relationships/image" Target="../media/image3717.png"/><Relationship Id="rId16" Type="http://schemas.openxmlformats.org/officeDocument/2006/relationships/customXml" Target="../ink/ink3633.xml"/><Relationship Id="rId221" Type="http://schemas.openxmlformats.org/officeDocument/2006/relationships/image" Target="../media/image3619.png"/><Relationship Id="rId242" Type="http://schemas.openxmlformats.org/officeDocument/2006/relationships/customXml" Target="../ink/ink3746.xml"/><Relationship Id="rId263" Type="http://schemas.openxmlformats.org/officeDocument/2006/relationships/image" Target="../media/image3640.png"/><Relationship Id="rId284" Type="http://schemas.openxmlformats.org/officeDocument/2006/relationships/customXml" Target="../ink/ink3767.xml"/><Relationship Id="rId319" Type="http://schemas.openxmlformats.org/officeDocument/2006/relationships/image" Target="../media/image3668.png"/><Relationship Id="rId37" Type="http://schemas.openxmlformats.org/officeDocument/2006/relationships/image" Target="../media/image3522.png"/><Relationship Id="rId58" Type="http://schemas.openxmlformats.org/officeDocument/2006/relationships/customXml" Target="../ink/ink3654.xml"/><Relationship Id="rId79" Type="http://schemas.openxmlformats.org/officeDocument/2006/relationships/image" Target="../media/image3548.png"/><Relationship Id="rId102" Type="http://schemas.openxmlformats.org/officeDocument/2006/relationships/customXml" Target="../ink/ink3676.xml"/><Relationship Id="rId123" Type="http://schemas.openxmlformats.org/officeDocument/2006/relationships/image" Target="../media/image3570.png"/><Relationship Id="rId144" Type="http://schemas.openxmlformats.org/officeDocument/2006/relationships/customXml" Target="../ink/ink3697.xml"/><Relationship Id="rId330" Type="http://schemas.openxmlformats.org/officeDocument/2006/relationships/customXml" Target="../ink/ink3790.xml"/><Relationship Id="rId90" Type="http://schemas.openxmlformats.org/officeDocument/2006/relationships/customXml" Target="../ink/ink3670.xml"/><Relationship Id="rId165" Type="http://schemas.openxmlformats.org/officeDocument/2006/relationships/image" Target="../media/image3591.png"/><Relationship Id="rId186" Type="http://schemas.openxmlformats.org/officeDocument/2006/relationships/customXml" Target="../ink/ink3718.xml"/><Relationship Id="rId351" Type="http://schemas.openxmlformats.org/officeDocument/2006/relationships/image" Target="../media/image3684.png"/><Relationship Id="rId372" Type="http://schemas.openxmlformats.org/officeDocument/2006/relationships/customXml" Target="../ink/ink3811.xml"/><Relationship Id="rId393" Type="http://schemas.openxmlformats.org/officeDocument/2006/relationships/image" Target="../media/image3705.png"/><Relationship Id="rId407" Type="http://schemas.openxmlformats.org/officeDocument/2006/relationships/image" Target="../media/image3712.png"/><Relationship Id="rId211" Type="http://schemas.openxmlformats.org/officeDocument/2006/relationships/image" Target="../media/image3614.png"/><Relationship Id="rId232" Type="http://schemas.openxmlformats.org/officeDocument/2006/relationships/customXml" Target="../ink/ink3741.xml"/><Relationship Id="rId253" Type="http://schemas.openxmlformats.org/officeDocument/2006/relationships/image" Target="../media/image3635.png"/><Relationship Id="rId274" Type="http://schemas.openxmlformats.org/officeDocument/2006/relationships/customXml" Target="../ink/ink3762.xml"/><Relationship Id="rId295" Type="http://schemas.openxmlformats.org/officeDocument/2006/relationships/image" Target="../media/image3656.png"/><Relationship Id="rId309" Type="http://schemas.openxmlformats.org/officeDocument/2006/relationships/image" Target="../media/image3663.png"/><Relationship Id="rId27" Type="http://schemas.openxmlformats.org/officeDocument/2006/relationships/image" Target="../media/image3517.png"/><Relationship Id="rId48" Type="http://schemas.openxmlformats.org/officeDocument/2006/relationships/customXml" Target="../ink/ink3649.xml"/><Relationship Id="rId69" Type="http://schemas.openxmlformats.org/officeDocument/2006/relationships/image" Target="../media/image3543.png"/><Relationship Id="rId113" Type="http://schemas.openxmlformats.org/officeDocument/2006/relationships/image" Target="../media/image3565.png"/><Relationship Id="rId134" Type="http://schemas.openxmlformats.org/officeDocument/2006/relationships/customXml" Target="../ink/ink3692.xml"/><Relationship Id="rId320" Type="http://schemas.openxmlformats.org/officeDocument/2006/relationships/customXml" Target="../ink/ink3785.xml"/><Relationship Id="rId80" Type="http://schemas.openxmlformats.org/officeDocument/2006/relationships/customXml" Target="../ink/ink3665.xml"/><Relationship Id="rId155" Type="http://schemas.openxmlformats.org/officeDocument/2006/relationships/image" Target="../media/image3586.png"/><Relationship Id="rId176" Type="http://schemas.openxmlformats.org/officeDocument/2006/relationships/customXml" Target="../ink/ink3713.xml"/><Relationship Id="rId197" Type="http://schemas.openxmlformats.org/officeDocument/2006/relationships/image" Target="../media/image3607.png"/><Relationship Id="rId341" Type="http://schemas.openxmlformats.org/officeDocument/2006/relationships/image" Target="../media/image3679.png"/><Relationship Id="rId362" Type="http://schemas.openxmlformats.org/officeDocument/2006/relationships/customXml" Target="../ink/ink3806.xml"/><Relationship Id="rId383" Type="http://schemas.openxmlformats.org/officeDocument/2006/relationships/image" Target="../media/image3700.png"/><Relationship Id="rId418" Type="http://schemas.openxmlformats.org/officeDocument/2006/relationships/customXml" Target="../ink/ink3834.xml"/><Relationship Id="rId201" Type="http://schemas.openxmlformats.org/officeDocument/2006/relationships/image" Target="../media/image3609.png"/><Relationship Id="rId222" Type="http://schemas.openxmlformats.org/officeDocument/2006/relationships/customXml" Target="../ink/ink3736.xml"/><Relationship Id="rId243" Type="http://schemas.openxmlformats.org/officeDocument/2006/relationships/image" Target="../media/image3630.png"/><Relationship Id="rId264" Type="http://schemas.openxmlformats.org/officeDocument/2006/relationships/customXml" Target="../ink/ink3757.xml"/><Relationship Id="rId285" Type="http://schemas.openxmlformats.org/officeDocument/2006/relationships/image" Target="../media/image3651.png"/><Relationship Id="rId17" Type="http://schemas.openxmlformats.org/officeDocument/2006/relationships/image" Target="../media/image3512.png"/><Relationship Id="rId38" Type="http://schemas.openxmlformats.org/officeDocument/2006/relationships/customXml" Target="../ink/ink3644.xml"/><Relationship Id="rId59" Type="http://schemas.openxmlformats.org/officeDocument/2006/relationships/image" Target="../media/image3538.png"/><Relationship Id="rId103" Type="http://schemas.openxmlformats.org/officeDocument/2006/relationships/image" Target="../media/image3560.png"/><Relationship Id="rId124" Type="http://schemas.openxmlformats.org/officeDocument/2006/relationships/customXml" Target="../ink/ink3687.xml"/><Relationship Id="rId310" Type="http://schemas.openxmlformats.org/officeDocument/2006/relationships/customXml" Target="../ink/ink3780.xml"/><Relationship Id="rId70" Type="http://schemas.openxmlformats.org/officeDocument/2006/relationships/customXml" Target="../ink/ink3660.xml"/><Relationship Id="rId91" Type="http://schemas.openxmlformats.org/officeDocument/2006/relationships/image" Target="../media/image3554.png"/><Relationship Id="rId145" Type="http://schemas.openxmlformats.org/officeDocument/2006/relationships/image" Target="../media/image3581.png"/><Relationship Id="rId166" Type="http://schemas.openxmlformats.org/officeDocument/2006/relationships/customXml" Target="../ink/ink3708.xml"/><Relationship Id="rId187" Type="http://schemas.openxmlformats.org/officeDocument/2006/relationships/image" Target="../media/image3602.png"/><Relationship Id="rId331" Type="http://schemas.openxmlformats.org/officeDocument/2006/relationships/image" Target="../media/image3674.png"/><Relationship Id="rId352" Type="http://schemas.openxmlformats.org/officeDocument/2006/relationships/customXml" Target="../ink/ink3801.xml"/><Relationship Id="rId373" Type="http://schemas.openxmlformats.org/officeDocument/2006/relationships/image" Target="../media/image3695.png"/><Relationship Id="rId394" Type="http://schemas.openxmlformats.org/officeDocument/2006/relationships/customXml" Target="../ink/ink3822.xml"/><Relationship Id="rId408" Type="http://schemas.openxmlformats.org/officeDocument/2006/relationships/customXml" Target="../ink/ink382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731.xml"/><Relationship Id="rId233" Type="http://schemas.openxmlformats.org/officeDocument/2006/relationships/image" Target="../media/image3625.png"/><Relationship Id="rId254" Type="http://schemas.openxmlformats.org/officeDocument/2006/relationships/customXml" Target="../ink/ink3752.xml"/><Relationship Id="rId28" Type="http://schemas.openxmlformats.org/officeDocument/2006/relationships/customXml" Target="../ink/ink3639.xml"/><Relationship Id="rId49" Type="http://schemas.openxmlformats.org/officeDocument/2006/relationships/image" Target="../media/image3533.png"/><Relationship Id="rId114" Type="http://schemas.openxmlformats.org/officeDocument/2006/relationships/customXml" Target="../ink/ink3682.xml"/><Relationship Id="rId275" Type="http://schemas.openxmlformats.org/officeDocument/2006/relationships/image" Target="../media/image3646.png"/><Relationship Id="rId296" Type="http://schemas.openxmlformats.org/officeDocument/2006/relationships/customXml" Target="../ink/ink3773.xml"/><Relationship Id="rId300" Type="http://schemas.openxmlformats.org/officeDocument/2006/relationships/customXml" Target="../ink/ink3775.xml"/><Relationship Id="rId60" Type="http://schemas.openxmlformats.org/officeDocument/2006/relationships/customXml" Target="../ink/ink3655.xml"/><Relationship Id="rId81" Type="http://schemas.openxmlformats.org/officeDocument/2006/relationships/image" Target="../media/image3549.png"/><Relationship Id="rId135" Type="http://schemas.openxmlformats.org/officeDocument/2006/relationships/image" Target="../media/image3576.png"/><Relationship Id="rId156" Type="http://schemas.openxmlformats.org/officeDocument/2006/relationships/customXml" Target="../ink/ink3703.xml"/><Relationship Id="rId177" Type="http://schemas.openxmlformats.org/officeDocument/2006/relationships/image" Target="../media/image3597.png"/><Relationship Id="rId198" Type="http://schemas.openxmlformats.org/officeDocument/2006/relationships/customXml" Target="../ink/ink3724.xml"/><Relationship Id="rId321" Type="http://schemas.openxmlformats.org/officeDocument/2006/relationships/image" Target="../media/image3669.png"/><Relationship Id="rId342" Type="http://schemas.openxmlformats.org/officeDocument/2006/relationships/customXml" Target="../ink/ink3796.xml"/><Relationship Id="rId363" Type="http://schemas.openxmlformats.org/officeDocument/2006/relationships/image" Target="../media/image3690.png"/><Relationship Id="rId384" Type="http://schemas.openxmlformats.org/officeDocument/2006/relationships/customXml" Target="../ink/ink3817.xml"/><Relationship Id="rId419" Type="http://schemas.openxmlformats.org/officeDocument/2006/relationships/image" Target="../media/image3718.png"/><Relationship Id="rId202" Type="http://schemas.openxmlformats.org/officeDocument/2006/relationships/customXml" Target="../ink/ink3726.xml"/><Relationship Id="rId223" Type="http://schemas.openxmlformats.org/officeDocument/2006/relationships/image" Target="../media/image3620.png"/><Relationship Id="rId244" Type="http://schemas.openxmlformats.org/officeDocument/2006/relationships/customXml" Target="../ink/ink3747.xml"/><Relationship Id="rId18" Type="http://schemas.openxmlformats.org/officeDocument/2006/relationships/customXml" Target="../ink/ink3634.xml"/><Relationship Id="rId39" Type="http://schemas.openxmlformats.org/officeDocument/2006/relationships/image" Target="../media/image3523.png"/><Relationship Id="rId265" Type="http://schemas.openxmlformats.org/officeDocument/2006/relationships/image" Target="../media/image3641.png"/><Relationship Id="rId286" Type="http://schemas.openxmlformats.org/officeDocument/2006/relationships/customXml" Target="../ink/ink3768.xml"/><Relationship Id="rId50" Type="http://schemas.openxmlformats.org/officeDocument/2006/relationships/customXml" Target="../ink/ink3650.xml"/><Relationship Id="rId104" Type="http://schemas.openxmlformats.org/officeDocument/2006/relationships/customXml" Target="../ink/ink3677.xml"/><Relationship Id="rId125" Type="http://schemas.openxmlformats.org/officeDocument/2006/relationships/image" Target="../media/image3571.png"/><Relationship Id="rId146" Type="http://schemas.openxmlformats.org/officeDocument/2006/relationships/customXml" Target="../ink/ink3698.xml"/><Relationship Id="rId167" Type="http://schemas.openxmlformats.org/officeDocument/2006/relationships/image" Target="../media/image3592.png"/><Relationship Id="rId188" Type="http://schemas.openxmlformats.org/officeDocument/2006/relationships/customXml" Target="../ink/ink3719.xml"/><Relationship Id="rId311" Type="http://schemas.openxmlformats.org/officeDocument/2006/relationships/image" Target="../media/image3664.png"/><Relationship Id="rId332" Type="http://schemas.openxmlformats.org/officeDocument/2006/relationships/customXml" Target="../ink/ink3791.xml"/><Relationship Id="rId353" Type="http://schemas.openxmlformats.org/officeDocument/2006/relationships/image" Target="../media/image3685.png"/><Relationship Id="rId374" Type="http://schemas.openxmlformats.org/officeDocument/2006/relationships/customXml" Target="../ink/ink3812.xml"/><Relationship Id="rId395" Type="http://schemas.openxmlformats.org/officeDocument/2006/relationships/image" Target="../media/image3706.png"/><Relationship Id="rId409" Type="http://schemas.openxmlformats.org/officeDocument/2006/relationships/image" Target="../media/image3713.png"/><Relationship Id="rId71" Type="http://schemas.openxmlformats.org/officeDocument/2006/relationships/image" Target="../media/image3544.png"/><Relationship Id="rId92" Type="http://schemas.openxmlformats.org/officeDocument/2006/relationships/customXml" Target="../ink/ink3671.xml"/><Relationship Id="rId213" Type="http://schemas.openxmlformats.org/officeDocument/2006/relationships/image" Target="../media/image3615.png"/><Relationship Id="rId234" Type="http://schemas.openxmlformats.org/officeDocument/2006/relationships/customXml" Target="../ink/ink3742.xml"/><Relationship Id="rId420" Type="http://schemas.openxmlformats.org/officeDocument/2006/relationships/customXml" Target="../ink/ink3835.xml"/><Relationship Id="rId2" Type="http://schemas.openxmlformats.org/officeDocument/2006/relationships/customXml" Target="../ink/ink3626.xml"/><Relationship Id="rId29" Type="http://schemas.openxmlformats.org/officeDocument/2006/relationships/image" Target="../media/image3518.png"/><Relationship Id="rId255" Type="http://schemas.openxmlformats.org/officeDocument/2006/relationships/image" Target="../media/image3636.png"/><Relationship Id="rId276" Type="http://schemas.openxmlformats.org/officeDocument/2006/relationships/customXml" Target="../ink/ink3763.xml"/><Relationship Id="rId297" Type="http://schemas.openxmlformats.org/officeDocument/2006/relationships/image" Target="../media/image3657.png"/><Relationship Id="rId40" Type="http://schemas.openxmlformats.org/officeDocument/2006/relationships/customXml" Target="../ink/ink3645.xml"/><Relationship Id="rId115" Type="http://schemas.openxmlformats.org/officeDocument/2006/relationships/image" Target="../media/image3566.png"/><Relationship Id="rId136" Type="http://schemas.openxmlformats.org/officeDocument/2006/relationships/customXml" Target="../ink/ink3693.xml"/><Relationship Id="rId157" Type="http://schemas.openxmlformats.org/officeDocument/2006/relationships/image" Target="../media/image3587.png"/><Relationship Id="rId178" Type="http://schemas.openxmlformats.org/officeDocument/2006/relationships/customXml" Target="../ink/ink3714.xml"/><Relationship Id="rId301" Type="http://schemas.openxmlformats.org/officeDocument/2006/relationships/image" Target="../media/image3659.png"/><Relationship Id="rId322" Type="http://schemas.openxmlformats.org/officeDocument/2006/relationships/customXml" Target="../ink/ink3786.xml"/><Relationship Id="rId343" Type="http://schemas.openxmlformats.org/officeDocument/2006/relationships/image" Target="../media/image3680.png"/><Relationship Id="rId364" Type="http://schemas.openxmlformats.org/officeDocument/2006/relationships/customXml" Target="../ink/ink3807.xml"/><Relationship Id="rId61" Type="http://schemas.openxmlformats.org/officeDocument/2006/relationships/image" Target="../media/image3539.png"/><Relationship Id="rId82" Type="http://schemas.openxmlformats.org/officeDocument/2006/relationships/customXml" Target="../ink/ink3666.xml"/><Relationship Id="rId199" Type="http://schemas.openxmlformats.org/officeDocument/2006/relationships/image" Target="../media/image3608.png"/><Relationship Id="rId203" Type="http://schemas.openxmlformats.org/officeDocument/2006/relationships/image" Target="../media/image3610.png"/><Relationship Id="rId385" Type="http://schemas.openxmlformats.org/officeDocument/2006/relationships/image" Target="../media/image3701.png"/><Relationship Id="rId19" Type="http://schemas.openxmlformats.org/officeDocument/2006/relationships/image" Target="../media/image3513.png"/><Relationship Id="rId224" Type="http://schemas.openxmlformats.org/officeDocument/2006/relationships/customXml" Target="../ink/ink3737.xml"/><Relationship Id="rId245" Type="http://schemas.openxmlformats.org/officeDocument/2006/relationships/image" Target="../media/image3631.png"/><Relationship Id="rId266" Type="http://schemas.openxmlformats.org/officeDocument/2006/relationships/customXml" Target="../ink/ink3758.xml"/><Relationship Id="rId287" Type="http://schemas.openxmlformats.org/officeDocument/2006/relationships/image" Target="../media/image3652.png"/><Relationship Id="rId410" Type="http://schemas.openxmlformats.org/officeDocument/2006/relationships/customXml" Target="../ink/ink3830.xml"/><Relationship Id="rId30" Type="http://schemas.openxmlformats.org/officeDocument/2006/relationships/customXml" Target="../ink/ink3640.xml"/><Relationship Id="rId105" Type="http://schemas.openxmlformats.org/officeDocument/2006/relationships/image" Target="../media/image3561.png"/><Relationship Id="rId126" Type="http://schemas.openxmlformats.org/officeDocument/2006/relationships/customXml" Target="../ink/ink3688.xml"/><Relationship Id="rId147" Type="http://schemas.openxmlformats.org/officeDocument/2006/relationships/image" Target="../media/image3582.png"/><Relationship Id="rId168" Type="http://schemas.openxmlformats.org/officeDocument/2006/relationships/customXml" Target="../ink/ink3709.xml"/><Relationship Id="rId312" Type="http://schemas.openxmlformats.org/officeDocument/2006/relationships/customXml" Target="../ink/ink3781.xml"/><Relationship Id="rId333" Type="http://schemas.openxmlformats.org/officeDocument/2006/relationships/image" Target="../media/image3675.png"/><Relationship Id="rId354" Type="http://schemas.openxmlformats.org/officeDocument/2006/relationships/customXml" Target="../ink/ink3802.xml"/><Relationship Id="rId51" Type="http://schemas.openxmlformats.org/officeDocument/2006/relationships/image" Target="../media/image3534.png"/><Relationship Id="rId72" Type="http://schemas.openxmlformats.org/officeDocument/2006/relationships/customXml" Target="../ink/ink3661.xml"/><Relationship Id="rId93" Type="http://schemas.openxmlformats.org/officeDocument/2006/relationships/image" Target="../media/image3555.png"/><Relationship Id="rId189" Type="http://schemas.openxmlformats.org/officeDocument/2006/relationships/image" Target="../media/image3603.png"/><Relationship Id="rId375" Type="http://schemas.openxmlformats.org/officeDocument/2006/relationships/image" Target="../media/image3696.png"/><Relationship Id="rId396" Type="http://schemas.openxmlformats.org/officeDocument/2006/relationships/customXml" Target="../ink/ink3823.xml"/><Relationship Id="rId3" Type="http://schemas.openxmlformats.org/officeDocument/2006/relationships/image" Target="../media/image3505.png"/><Relationship Id="rId214" Type="http://schemas.openxmlformats.org/officeDocument/2006/relationships/customXml" Target="../ink/ink3732.xml"/><Relationship Id="rId235" Type="http://schemas.openxmlformats.org/officeDocument/2006/relationships/image" Target="../media/image3626.png"/><Relationship Id="rId256" Type="http://schemas.openxmlformats.org/officeDocument/2006/relationships/customXml" Target="../ink/ink3753.xml"/><Relationship Id="rId277" Type="http://schemas.openxmlformats.org/officeDocument/2006/relationships/image" Target="../media/image3647.png"/><Relationship Id="rId298" Type="http://schemas.openxmlformats.org/officeDocument/2006/relationships/customXml" Target="../ink/ink3774.xml"/><Relationship Id="rId400" Type="http://schemas.openxmlformats.org/officeDocument/2006/relationships/customXml" Target="../ink/ink3825.xml"/><Relationship Id="rId421" Type="http://schemas.openxmlformats.org/officeDocument/2006/relationships/image" Target="../media/image3719.png"/><Relationship Id="rId116" Type="http://schemas.openxmlformats.org/officeDocument/2006/relationships/customXml" Target="../ink/ink3683.xml"/><Relationship Id="rId137" Type="http://schemas.openxmlformats.org/officeDocument/2006/relationships/image" Target="../media/image3577.png"/><Relationship Id="rId158" Type="http://schemas.openxmlformats.org/officeDocument/2006/relationships/customXml" Target="../ink/ink3704.xml"/><Relationship Id="rId302" Type="http://schemas.openxmlformats.org/officeDocument/2006/relationships/customXml" Target="../ink/ink3776.xml"/><Relationship Id="rId323" Type="http://schemas.openxmlformats.org/officeDocument/2006/relationships/image" Target="../media/image3670.png"/><Relationship Id="rId344" Type="http://schemas.openxmlformats.org/officeDocument/2006/relationships/customXml" Target="../ink/ink3797.xml"/><Relationship Id="rId20" Type="http://schemas.openxmlformats.org/officeDocument/2006/relationships/customXml" Target="../ink/ink3635.xml"/><Relationship Id="rId41" Type="http://schemas.openxmlformats.org/officeDocument/2006/relationships/image" Target="../media/image3524.png"/><Relationship Id="rId62" Type="http://schemas.openxmlformats.org/officeDocument/2006/relationships/customXml" Target="../ink/ink3656.xml"/><Relationship Id="rId83" Type="http://schemas.openxmlformats.org/officeDocument/2006/relationships/image" Target="../media/image3550.png"/><Relationship Id="rId179" Type="http://schemas.openxmlformats.org/officeDocument/2006/relationships/image" Target="../media/image3598.png"/><Relationship Id="rId365" Type="http://schemas.openxmlformats.org/officeDocument/2006/relationships/image" Target="../media/image3691.png"/><Relationship Id="rId386" Type="http://schemas.openxmlformats.org/officeDocument/2006/relationships/customXml" Target="../ink/ink3818.xml"/><Relationship Id="rId190" Type="http://schemas.openxmlformats.org/officeDocument/2006/relationships/customXml" Target="../ink/ink3720.xml"/><Relationship Id="rId204" Type="http://schemas.openxmlformats.org/officeDocument/2006/relationships/customXml" Target="../ink/ink3727.xml"/><Relationship Id="rId225" Type="http://schemas.openxmlformats.org/officeDocument/2006/relationships/image" Target="../media/image3621.png"/><Relationship Id="rId246" Type="http://schemas.openxmlformats.org/officeDocument/2006/relationships/customXml" Target="../ink/ink3748.xml"/><Relationship Id="rId267" Type="http://schemas.openxmlformats.org/officeDocument/2006/relationships/image" Target="../media/image3642.png"/><Relationship Id="rId288" Type="http://schemas.openxmlformats.org/officeDocument/2006/relationships/customXml" Target="../ink/ink3769.xml"/><Relationship Id="rId411" Type="http://schemas.openxmlformats.org/officeDocument/2006/relationships/image" Target="../media/image3714.png"/><Relationship Id="rId106" Type="http://schemas.openxmlformats.org/officeDocument/2006/relationships/customXml" Target="../ink/ink3678.xml"/><Relationship Id="rId127" Type="http://schemas.openxmlformats.org/officeDocument/2006/relationships/image" Target="../media/image3572.png"/><Relationship Id="rId313" Type="http://schemas.openxmlformats.org/officeDocument/2006/relationships/image" Target="../media/image3665.png"/><Relationship Id="rId10" Type="http://schemas.openxmlformats.org/officeDocument/2006/relationships/customXml" Target="../ink/ink3630.xml"/><Relationship Id="rId31" Type="http://schemas.openxmlformats.org/officeDocument/2006/relationships/image" Target="../media/image3519.png"/><Relationship Id="rId52" Type="http://schemas.openxmlformats.org/officeDocument/2006/relationships/customXml" Target="../ink/ink3651.xml"/><Relationship Id="rId73" Type="http://schemas.openxmlformats.org/officeDocument/2006/relationships/image" Target="../media/image3545.png"/><Relationship Id="rId94" Type="http://schemas.openxmlformats.org/officeDocument/2006/relationships/customXml" Target="../ink/ink3672.xml"/><Relationship Id="rId148" Type="http://schemas.openxmlformats.org/officeDocument/2006/relationships/customXml" Target="../ink/ink3699.xml"/><Relationship Id="rId169" Type="http://schemas.openxmlformats.org/officeDocument/2006/relationships/image" Target="../media/image3593.png"/><Relationship Id="rId334" Type="http://schemas.openxmlformats.org/officeDocument/2006/relationships/customXml" Target="../ink/ink3792.xml"/><Relationship Id="rId355" Type="http://schemas.openxmlformats.org/officeDocument/2006/relationships/image" Target="../media/image3686.png"/><Relationship Id="rId376" Type="http://schemas.openxmlformats.org/officeDocument/2006/relationships/customXml" Target="../ink/ink3813.xml"/><Relationship Id="rId397" Type="http://schemas.openxmlformats.org/officeDocument/2006/relationships/image" Target="../media/image3707.png"/><Relationship Id="rId4" Type="http://schemas.openxmlformats.org/officeDocument/2006/relationships/customXml" Target="../ink/ink3627.xml"/><Relationship Id="rId180" Type="http://schemas.openxmlformats.org/officeDocument/2006/relationships/customXml" Target="../ink/ink3715.xml"/><Relationship Id="rId215" Type="http://schemas.openxmlformats.org/officeDocument/2006/relationships/image" Target="../media/image3616.png"/><Relationship Id="rId236" Type="http://schemas.openxmlformats.org/officeDocument/2006/relationships/customXml" Target="../ink/ink3743.xml"/><Relationship Id="rId257" Type="http://schemas.openxmlformats.org/officeDocument/2006/relationships/image" Target="../media/image3637.png"/><Relationship Id="rId278" Type="http://schemas.openxmlformats.org/officeDocument/2006/relationships/customXml" Target="../ink/ink3764.xml"/><Relationship Id="rId401" Type="http://schemas.openxmlformats.org/officeDocument/2006/relationships/image" Target="../media/image3709.png"/><Relationship Id="rId422" Type="http://schemas.openxmlformats.org/officeDocument/2006/relationships/customXml" Target="../ink/ink3836.xml"/><Relationship Id="rId303" Type="http://schemas.openxmlformats.org/officeDocument/2006/relationships/image" Target="../media/image3660.png"/><Relationship Id="rId42" Type="http://schemas.openxmlformats.org/officeDocument/2006/relationships/customXml" Target="../ink/ink3646.xml"/><Relationship Id="rId84" Type="http://schemas.openxmlformats.org/officeDocument/2006/relationships/customXml" Target="../ink/ink3667.xml"/><Relationship Id="rId138" Type="http://schemas.openxmlformats.org/officeDocument/2006/relationships/customXml" Target="../ink/ink3694.xml"/><Relationship Id="rId345" Type="http://schemas.openxmlformats.org/officeDocument/2006/relationships/image" Target="../media/image3681.png"/><Relationship Id="rId387" Type="http://schemas.openxmlformats.org/officeDocument/2006/relationships/image" Target="../media/image3702.png"/><Relationship Id="rId191" Type="http://schemas.openxmlformats.org/officeDocument/2006/relationships/image" Target="../media/image3604.png"/><Relationship Id="rId205" Type="http://schemas.openxmlformats.org/officeDocument/2006/relationships/image" Target="../media/image3611.png"/><Relationship Id="rId247" Type="http://schemas.openxmlformats.org/officeDocument/2006/relationships/image" Target="../media/image3632.png"/><Relationship Id="rId412" Type="http://schemas.openxmlformats.org/officeDocument/2006/relationships/customXml" Target="../ink/ink3831.xml"/><Relationship Id="rId107" Type="http://schemas.openxmlformats.org/officeDocument/2006/relationships/image" Target="../media/image3562.png"/><Relationship Id="rId289" Type="http://schemas.openxmlformats.org/officeDocument/2006/relationships/image" Target="../media/image3653.png"/><Relationship Id="rId11" Type="http://schemas.openxmlformats.org/officeDocument/2006/relationships/image" Target="../media/image3509.png"/><Relationship Id="rId53" Type="http://schemas.openxmlformats.org/officeDocument/2006/relationships/image" Target="../media/image3535.png"/><Relationship Id="rId149" Type="http://schemas.openxmlformats.org/officeDocument/2006/relationships/image" Target="../media/image3583.png"/><Relationship Id="rId314" Type="http://schemas.openxmlformats.org/officeDocument/2006/relationships/customXml" Target="../ink/ink3782.xml"/><Relationship Id="rId356" Type="http://schemas.openxmlformats.org/officeDocument/2006/relationships/customXml" Target="../ink/ink3803.xml"/><Relationship Id="rId398" Type="http://schemas.openxmlformats.org/officeDocument/2006/relationships/customXml" Target="../ink/ink3824.xml"/><Relationship Id="rId95" Type="http://schemas.openxmlformats.org/officeDocument/2006/relationships/image" Target="../media/image3556.png"/><Relationship Id="rId160" Type="http://schemas.openxmlformats.org/officeDocument/2006/relationships/customXml" Target="../ink/ink3705.xml"/><Relationship Id="rId216" Type="http://schemas.openxmlformats.org/officeDocument/2006/relationships/customXml" Target="../ink/ink3733.xml"/><Relationship Id="rId423" Type="http://schemas.openxmlformats.org/officeDocument/2006/relationships/image" Target="../media/image3720.png"/><Relationship Id="rId258" Type="http://schemas.openxmlformats.org/officeDocument/2006/relationships/customXml" Target="../ink/ink3754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71" Type="http://schemas.openxmlformats.org/officeDocument/2006/relationships/image" Target="../media/image135.png"/><Relationship Id="rId276" Type="http://schemas.openxmlformats.org/officeDocument/2006/relationships/customXml" Target="../ink/ink138.xml"/><Relationship Id="rId292" Type="http://schemas.openxmlformats.org/officeDocument/2006/relationships/customXml" Target="../ink/ink146.xml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261" Type="http://schemas.openxmlformats.org/officeDocument/2006/relationships/image" Target="../media/image130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282" Type="http://schemas.openxmlformats.org/officeDocument/2006/relationships/customXml" Target="../ink/ink141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79.png"/><Relationship Id="rId299" Type="http://schemas.openxmlformats.org/officeDocument/2006/relationships/image" Target="../media/image3870.png"/><Relationship Id="rId21" Type="http://schemas.openxmlformats.org/officeDocument/2006/relationships/image" Target="../media/image3731.png"/><Relationship Id="rId63" Type="http://schemas.openxmlformats.org/officeDocument/2006/relationships/image" Target="../media/image3752.png"/><Relationship Id="rId159" Type="http://schemas.openxmlformats.org/officeDocument/2006/relationships/image" Target="../media/image3800.png"/><Relationship Id="rId324" Type="http://schemas.openxmlformats.org/officeDocument/2006/relationships/customXml" Target="../ink/ink3999.xml"/><Relationship Id="rId366" Type="http://schemas.openxmlformats.org/officeDocument/2006/relationships/customXml" Target="../ink/ink4020.xml"/><Relationship Id="rId170" Type="http://schemas.openxmlformats.org/officeDocument/2006/relationships/customXml" Target="../ink/ink3922.xml"/><Relationship Id="rId226" Type="http://schemas.openxmlformats.org/officeDocument/2006/relationships/customXml" Target="../ink/ink3950.xml"/><Relationship Id="rId433" Type="http://schemas.openxmlformats.org/officeDocument/2006/relationships/image" Target="../media/image3937.png"/><Relationship Id="rId268" Type="http://schemas.openxmlformats.org/officeDocument/2006/relationships/customXml" Target="../ink/ink3971.xml"/><Relationship Id="rId475" Type="http://schemas.openxmlformats.org/officeDocument/2006/relationships/image" Target="../media/image3958.png"/><Relationship Id="rId32" Type="http://schemas.openxmlformats.org/officeDocument/2006/relationships/customXml" Target="../ink/ink3853.xml"/><Relationship Id="rId74" Type="http://schemas.openxmlformats.org/officeDocument/2006/relationships/customXml" Target="../ink/ink3874.xml"/><Relationship Id="rId128" Type="http://schemas.openxmlformats.org/officeDocument/2006/relationships/customXml" Target="../ink/ink3901.xml"/><Relationship Id="rId335" Type="http://schemas.openxmlformats.org/officeDocument/2006/relationships/image" Target="../media/image3888.png"/><Relationship Id="rId377" Type="http://schemas.openxmlformats.org/officeDocument/2006/relationships/image" Target="../media/image3909.png"/><Relationship Id="rId5" Type="http://schemas.openxmlformats.org/officeDocument/2006/relationships/image" Target="../media/image3723.png"/><Relationship Id="rId181" Type="http://schemas.openxmlformats.org/officeDocument/2006/relationships/image" Target="../media/image3811.png"/><Relationship Id="rId237" Type="http://schemas.openxmlformats.org/officeDocument/2006/relationships/image" Target="../media/image3839.png"/><Relationship Id="rId402" Type="http://schemas.openxmlformats.org/officeDocument/2006/relationships/customXml" Target="../ink/ink4038.xml"/><Relationship Id="rId279" Type="http://schemas.openxmlformats.org/officeDocument/2006/relationships/image" Target="../media/image3860.png"/><Relationship Id="rId444" Type="http://schemas.openxmlformats.org/officeDocument/2006/relationships/customXml" Target="../ink/ink4059.xml"/><Relationship Id="rId486" Type="http://schemas.openxmlformats.org/officeDocument/2006/relationships/customXml" Target="../ink/ink4080.xml"/><Relationship Id="rId43" Type="http://schemas.openxmlformats.org/officeDocument/2006/relationships/image" Target="../media/image3742.png"/><Relationship Id="rId139" Type="http://schemas.openxmlformats.org/officeDocument/2006/relationships/image" Target="../media/image3790.png"/><Relationship Id="rId290" Type="http://schemas.openxmlformats.org/officeDocument/2006/relationships/customXml" Target="../ink/ink3982.xml"/><Relationship Id="rId304" Type="http://schemas.openxmlformats.org/officeDocument/2006/relationships/customXml" Target="../ink/ink3989.xml"/><Relationship Id="rId346" Type="http://schemas.openxmlformats.org/officeDocument/2006/relationships/customXml" Target="../ink/ink4010.xml"/><Relationship Id="rId388" Type="http://schemas.openxmlformats.org/officeDocument/2006/relationships/customXml" Target="../ink/ink4031.xml"/><Relationship Id="rId85" Type="http://schemas.openxmlformats.org/officeDocument/2006/relationships/image" Target="../media/image3763.png"/><Relationship Id="rId150" Type="http://schemas.openxmlformats.org/officeDocument/2006/relationships/customXml" Target="../ink/ink3912.xml"/><Relationship Id="rId192" Type="http://schemas.openxmlformats.org/officeDocument/2006/relationships/customXml" Target="../ink/ink3933.xml"/><Relationship Id="rId206" Type="http://schemas.openxmlformats.org/officeDocument/2006/relationships/customXml" Target="../ink/ink3940.xml"/><Relationship Id="rId413" Type="http://schemas.openxmlformats.org/officeDocument/2006/relationships/image" Target="../media/image3927.png"/><Relationship Id="rId248" Type="http://schemas.openxmlformats.org/officeDocument/2006/relationships/customXml" Target="../ink/ink3961.xml"/><Relationship Id="rId455" Type="http://schemas.openxmlformats.org/officeDocument/2006/relationships/image" Target="../media/image3948.png"/><Relationship Id="rId12" Type="http://schemas.openxmlformats.org/officeDocument/2006/relationships/customXml" Target="../ink/ink3843.xml"/><Relationship Id="rId108" Type="http://schemas.openxmlformats.org/officeDocument/2006/relationships/customXml" Target="../ink/ink3891.xml"/><Relationship Id="rId315" Type="http://schemas.openxmlformats.org/officeDocument/2006/relationships/image" Target="../media/image3878.png"/><Relationship Id="rId357" Type="http://schemas.openxmlformats.org/officeDocument/2006/relationships/image" Target="../media/image3899.png"/><Relationship Id="rId54" Type="http://schemas.openxmlformats.org/officeDocument/2006/relationships/customXml" Target="../ink/ink3864.xml"/><Relationship Id="rId96" Type="http://schemas.openxmlformats.org/officeDocument/2006/relationships/customXml" Target="../ink/ink3885.xml"/><Relationship Id="rId161" Type="http://schemas.openxmlformats.org/officeDocument/2006/relationships/image" Target="../media/image3801.png"/><Relationship Id="rId217" Type="http://schemas.openxmlformats.org/officeDocument/2006/relationships/image" Target="../media/image3829.png"/><Relationship Id="rId399" Type="http://schemas.openxmlformats.org/officeDocument/2006/relationships/image" Target="../media/image3920.png"/><Relationship Id="rId259" Type="http://schemas.openxmlformats.org/officeDocument/2006/relationships/image" Target="../media/image3850.png"/><Relationship Id="rId424" Type="http://schemas.openxmlformats.org/officeDocument/2006/relationships/customXml" Target="../ink/ink4049.xml"/><Relationship Id="rId466" Type="http://schemas.openxmlformats.org/officeDocument/2006/relationships/customXml" Target="../ink/ink4070.xml"/><Relationship Id="rId23" Type="http://schemas.openxmlformats.org/officeDocument/2006/relationships/image" Target="../media/image3732.png"/><Relationship Id="rId119" Type="http://schemas.openxmlformats.org/officeDocument/2006/relationships/image" Target="../media/image3780.png"/><Relationship Id="rId270" Type="http://schemas.openxmlformats.org/officeDocument/2006/relationships/customXml" Target="../ink/ink3972.xml"/><Relationship Id="rId326" Type="http://schemas.openxmlformats.org/officeDocument/2006/relationships/customXml" Target="../ink/ink4000.xml"/><Relationship Id="rId65" Type="http://schemas.openxmlformats.org/officeDocument/2006/relationships/image" Target="../media/image3753.png"/><Relationship Id="rId130" Type="http://schemas.openxmlformats.org/officeDocument/2006/relationships/customXml" Target="../ink/ink3902.xml"/><Relationship Id="rId368" Type="http://schemas.openxmlformats.org/officeDocument/2006/relationships/customXml" Target="../ink/ink4021.xml"/><Relationship Id="rId172" Type="http://schemas.openxmlformats.org/officeDocument/2006/relationships/customXml" Target="../ink/ink3923.xml"/><Relationship Id="rId228" Type="http://schemas.openxmlformats.org/officeDocument/2006/relationships/customXml" Target="../ink/ink3951.xml"/><Relationship Id="rId435" Type="http://schemas.openxmlformats.org/officeDocument/2006/relationships/image" Target="../media/image3938.png"/><Relationship Id="rId477" Type="http://schemas.openxmlformats.org/officeDocument/2006/relationships/image" Target="../media/image3959.png"/><Relationship Id="rId281" Type="http://schemas.openxmlformats.org/officeDocument/2006/relationships/image" Target="../media/image3861.png"/><Relationship Id="rId337" Type="http://schemas.openxmlformats.org/officeDocument/2006/relationships/image" Target="../media/image3889.png"/><Relationship Id="rId34" Type="http://schemas.openxmlformats.org/officeDocument/2006/relationships/customXml" Target="../ink/ink3854.xml"/><Relationship Id="rId76" Type="http://schemas.openxmlformats.org/officeDocument/2006/relationships/customXml" Target="../ink/ink3875.xml"/><Relationship Id="rId141" Type="http://schemas.openxmlformats.org/officeDocument/2006/relationships/image" Target="../media/image3791.png"/><Relationship Id="rId379" Type="http://schemas.openxmlformats.org/officeDocument/2006/relationships/image" Target="../media/image3910.png"/><Relationship Id="rId7" Type="http://schemas.openxmlformats.org/officeDocument/2006/relationships/image" Target="../media/image3724.png"/><Relationship Id="rId183" Type="http://schemas.openxmlformats.org/officeDocument/2006/relationships/image" Target="../media/image3812.png"/><Relationship Id="rId239" Type="http://schemas.openxmlformats.org/officeDocument/2006/relationships/image" Target="../media/image3840.png"/><Relationship Id="rId390" Type="http://schemas.openxmlformats.org/officeDocument/2006/relationships/customXml" Target="../ink/ink4032.xml"/><Relationship Id="rId404" Type="http://schemas.openxmlformats.org/officeDocument/2006/relationships/customXml" Target="../ink/ink4039.xml"/><Relationship Id="rId446" Type="http://schemas.openxmlformats.org/officeDocument/2006/relationships/customXml" Target="../ink/ink4060.xml"/><Relationship Id="rId250" Type="http://schemas.openxmlformats.org/officeDocument/2006/relationships/customXml" Target="../ink/ink3962.xml"/><Relationship Id="rId271" Type="http://schemas.openxmlformats.org/officeDocument/2006/relationships/image" Target="../media/image3856.png"/><Relationship Id="rId292" Type="http://schemas.openxmlformats.org/officeDocument/2006/relationships/customXml" Target="../ink/ink3983.xml"/><Relationship Id="rId306" Type="http://schemas.openxmlformats.org/officeDocument/2006/relationships/customXml" Target="../ink/ink3990.xml"/><Relationship Id="rId488" Type="http://schemas.openxmlformats.org/officeDocument/2006/relationships/customXml" Target="../ink/ink4081.xml"/><Relationship Id="rId24" Type="http://schemas.openxmlformats.org/officeDocument/2006/relationships/customXml" Target="../ink/ink3849.xml"/><Relationship Id="rId45" Type="http://schemas.openxmlformats.org/officeDocument/2006/relationships/image" Target="../media/image3743.png"/><Relationship Id="rId66" Type="http://schemas.openxmlformats.org/officeDocument/2006/relationships/customXml" Target="../ink/ink3870.xml"/><Relationship Id="rId87" Type="http://schemas.openxmlformats.org/officeDocument/2006/relationships/image" Target="../media/image3764.png"/><Relationship Id="rId110" Type="http://schemas.openxmlformats.org/officeDocument/2006/relationships/customXml" Target="../ink/ink3892.xml"/><Relationship Id="rId131" Type="http://schemas.openxmlformats.org/officeDocument/2006/relationships/image" Target="../media/image3786.png"/><Relationship Id="rId327" Type="http://schemas.openxmlformats.org/officeDocument/2006/relationships/image" Target="../media/image3884.png"/><Relationship Id="rId348" Type="http://schemas.openxmlformats.org/officeDocument/2006/relationships/customXml" Target="../ink/ink4011.xml"/><Relationship Id="rId369" Type="http://schemas.openxmlformats.org/officeDocument/2006/relationships/image" Target="../media/image3905.png"/><Relationship Id="rId152" Type="http://schemas.openxmlformats.org/officeDocument/2006/relationships/customXml" Target="../ink/ink3913.xml"/><Relationship Id="rId173" Type="http://schemas.openxmlformats.org/officeDocument/2006/relationships/image" Target="../media/image3807.png"/><Relationship Id="rId194" Type="http://schemas.openxmlformats.org/officeDocument/2006/relationships/customXml" Target="../ink/ink3934.xml"/><Relationship Id="rId208" Type="http://schemas.openxmlformats.org/officeDocument/2006/relationships/customXml" Target="../ink/ink3941.xml"/><Relationship Id="rId229" Type="http://schemas.openxmlformats.org/officeDocument/2006/relationships/image" Target="../media/image3835.png"/><Relationship Id="rId380" Type="http://schemas.openxmlformats.org/officeDocument/2006/relationships/customXml" Target="../ink/ink4027.xml"/><Relationship Id="rId415" Type="http://schemas.openxmlformats.org/officeDocument/2006/relationships/image" Target="../media/image3928.png"/><Relationship Id="rId436" Type="http://schemas.openxmlformats.org/officeDocument/2006/relationships/customXml" Target="../ink/ink4055.xml"/><Relationship Id="rId457" Type="http://schemas.openxmlformats.org/officeDocument/2006/relationships/image" Target="../media/image3949.png"/><Relationship Id="rId240" Type="http://schemas.openxmlformats.org/officeDocument/2006/relationships/customXml" Target="../ink/ink3957.xml"/><Relationship Id="rId261" Type="http://schemas.openxmlformats.org/officeDocument/2006/relationships/image" Target="../media/image3851.png"/><Relationship Id="rId478" Type="http://schemas.openxmlformats.org/officeDocument/2006/relationships/customXml" Target="../ink/ink4076.xml"/><Relationship Id="rId14" Type="http://schemas.openxmlformats.org/officeDocument/2006/relationships/customXml" Target="../ink/ink3844.xml"/><Relationship Id="rId35" Type="http://schemas.openxmlformats.org/officeDocument/2006/relationships/image" Target="../media/image3738.png"/><Relationship Id="rId56" Type="http://schemas.openxmlformats.org/officeDocument/2006/relationships/customXml" Target="../ink/ink3865.xml"/><Relationship Id="rId77" Type="http://schemas.openxmlformats.org/officeDocument/2006/relationships/image" Target="../media/image3759.png"/><Relationship Id="rId100" Type="http://schemas.openxmlformats.org/officeDocument/2006/relationships/customXml" Target="../ink/ink3887.xml"/><Relationship Id="rId282" Type="http://schemas.openxmlformats.org/officeDocument/2006/relationships/customXml" Target="../ink/ink3978.xml"/><Relationship Id="rId317" Type="http://schemas.openxmlformats.org/officeDocument/2006/relationships/image" Target="../media/image3879.png"/><Relationship Id="rId338" Type="http://schemas.openxmlformats.org/officeDocument/2006/relationships/customXml" Target="../ink/ink4006.xml"/><Relationship Id="rId359" Type="http://schemas.openxmlformats.org/officeDocument/2006/relationships/image" Target="../media/image3900.png"/><Relationship Id="rId8" Type="http://schemas.openxmlformats.org/officeDocument/2006/relationships/customXml" Target="../ink/ink3841.xml"/><Relationship Id="rId98" Type="http://schemas.openxmlformats.org/officeDocument/2006/relationships/customXml" Target="../ink/ink3886.xml"/><Relationship Id="rId121" Type="http://schemas.openxmlformats.org/officeDocument/2006/relationships/image" Target="../media/image3781.png"/><Relationship Id="rId142" Type="http://schemas.openxmlformats.org/officeDocument/2006/relationships/customXml" Target="../ink/ink3908.xml"/><Relationship Id="rId163" Type="http://schemas.openxmlformats.org/officeDocument/2006/relationships/image" Target="../media/image3802.png"/><Relationship Id="rId184" Type="http://schemas.openxmlformats.org/officeDocument/2006/relationships/customXml" Target="../ink/ink3929.xml"/><Relationship Id="rId219" Type="http://schemas.openxmlformats.org/officeDocument/2006/relationships/image" Target="../media/image3830.png"/><Relationship Id="rId370" Type="http://schemas.openxmlformats.org/officeDocument/2006/relationships/customXml" Target="../ink/ink4022.xml"/><Relationship Id="rId391" Type="http://schemas.openxmlformats.org/officeDocument/2006/relationships/image" Target="../media/image3916.png"/><Relationship Id="rId405" Type="http://schemas.openxmlformats.org/officeDocument/2006/relationships/image" Target="../media/image3923.png"/><Relationship Id="rId426" Type="http://schemas.openxmlformats.org/officeDocument/2006/relationships/customXml" Target="../ink/ink4050.xml"/><Relationship Id="rId447" Type="http://schemas.openxmlformats.org/officeDocument/2006/relationships/image" Target="../media/image3944.png"/><Relationship Id="rId230" Type="http://schemas.openxmlformats.org/officeDocument/2006/relationships/customXml" Target="../ink/ink3952.xml"/><Relationship Id="rId251" Type="http://schemas.openxmlformats.org/officeDocument/2006/relationships/image" Target="../media/image3846.png"/><Relationship Id="rId468" Type="http://schemas.openxmlformats.org/officeDocument/2006/relationships/customXml" Target="../ink/ink4071.xml"/><Relationship Id="rId489" Type="http://schemas.openxmlformats.org/officeDocument/2006/relationships/image" Target="../media/image3965.png"/><Relationship Id="rId25" Type="http://schemas.openxmlformats.org/officeDocument/2006/relationships/image" Target="../media/image3733.png"/><Relationship Id="rId46" Type="http://schemas.openxmlformats.org/officeDocument/2006/relationships/customXml" Target="../ink/ink3860.xml"/><Relationship Id="rId67" Type="http://schemas.openxmlformats.org/officeDocument/2006/relationships/image" Target="../media/image3754.png"/><Relationship Id="rId272" Type="http://schemas.openxmlformats.org/officeDocument/2006/relationships/customXml" Target="../ink/ink3973.xml"/><Relationship Id="rId293" Type="http://schemas.openxmlformats.org/officeDocument/2006/relationships/image" Target="../media/image3867.png"/><Relationship Id="rId307" Type="http://schemas.openxmlformats.org/officeDocument/2006/relationships/image" Target="../media/image3874.png"/><Relationship Id="rId328" Type="http://schemas.openxmlformats.org/officeDocument/2006/relationships/customXml" Target="../ink/ink4001.xml"/><Relationship Id="rId349" Type="http://schemas.openxmlformats.org/officeDocument/2006/relationships/image" Target="../media/image3895.png"/><Relationship Id="rId88" Type="http://schemas.openxmlformats.org/officeDocument/2006/relationships/customXml" Target="../ink/ink3881.xml"/><Relationship Id="rId111" Type="http://schemas.openxmlformats.org/officeDocument/2006/relationships/image" Target="../media/image3776.png"/><Relationship Id="rId132" Type="http://schemas.openxmlformats.org/officeDocument/2006/relationships/customXml" Target="../ink/ink3903.xml"/><Relationship Id="rId153" Type="http://schemas.openxmlformats.org/officeDocument/2006/relationships/image" Target="../media/image3797.png"/><Relationship Id="rId174" Type="http://schemas.openxmlformats.org/officeDocument/2006/relationships/customXml" Target="../ink/ink3924.xml"/><Relationship Id="rId195" Type="http://schemas.openxmlformats.org/officeDocument/2006/relationships/image" Target="../media/image3818.png"/><Relationship Id="rId209" Type="http://schemas.openxmlformats.org/officeDocument/2006/relationships/image" Target="../media/image3825.png"/><Relationship Id="rId360" Type="http://schemas.openxmlformats.org/officeDocument/2006/relationships/customXml" Target="../ink/ink4017.xml"/><Relationship Id="rId381" Type="http://schemas.openxmlformats.org/officeDocument/2006/relationships/image" Target="../media/image3911.png"/><Relationship Id="rId416" Type="http://schemas.openxmlformats.org/officeDocument/2006/relationships/customXml" Target="../ink/ink4045.xml"/><Relationship Id="rId220" Type="http://schemas.openxmlformats.org/officeDocument/2006/relationships/customXml" Target="../ink/ink3947.xml"/><Relationship Id="rId241" Type="http://schemas.openxmlformats.org/officeDocument/2006/relationships/image" Target="../media/image3841.png"/><Relationship Id="rId437" Type="http://schemas.openxmlformats.org/officeDocument/2006/relationships/image" Target="../media/image3939.png"/><Relationship Id="rId458" Type="http://schemas.openxmlformats.org/officeDocument/2006/relationships/customXml" Target="../ink/ink4066.xml"/><Relationship Id="rId479" Type="http://schemas.openxmlformats.org/officeDocument/2006/relationships/image" Target="../media/image3960.png"/><Relationship Id="rId15" Type="http://schemas.openxmlformats.org/officeDocument/2006/relationships/image" Target="../media/image3728.png"/><Relationship Id="rId36" Type="http://schemas.openxmlformats.org/officeDocument/2006/relationships/customXml" Target="../ink/ink3855.xml"/><Relationship Id="rId57" Type="http://schemas.openxmlformats.org/officeDocument/2006/relationships/image" Target="../media/image3749.png"/><Relationship Id="rId262" Type="http://schemas.openxmlformats.org/officeDocument/2006/relationships/customXml" Target="../ink/ink3968.xml"/><Relationship Id="rId283" Type="http://schemas.openxmlformats.org/officeDocument/2006/relationships/image" Target="../media/image3862.png"/><Relationship Id="rId318" Type="http://schemas.openxmlformats.org/officeDocument/2006/relationships/customXml" Target="../ink/ink3996.xml"/><Relationship Id="rId339" Type="http://schemas.openxmlformats.org/officeDocument/2006/relationships/image" Target="../media/image3890.png"/><Relationship Id="rId490" Type="http://schemas.openxmlformats.org/officeDocument/2006/relationships/customXml" Target="../ink/ink4082.xml"/><Relationship Id="rId78" Type="http://schemas.openxmlformats.org/officeDocument/2006/relationships/customXml" Target="../ink/ink3876.xml"/><Relationship Id="rId99" Type="http://schemas.openxmlformats.org/officeDocument/2006/relationships/image" Target="../media/image3770.png"/><Relationship Id="rId101" Type="http://schemas.openxmlformats.org/officeDocument/2006/relationships/image" Target="../media/image3771.png"/><Relationship Id="rId122" Type="http://schemas.openxmlformats.org/officeDocument/2006/relationships/customXml" Target="../ink/ink3898.xml"/><Relationship Id="rId143" Type="http://schemas.openxmlformats.org/officeDocument/2006/relationships/image" Target="../media/image3792.png"/><Relationship Id="rId164" Type="http://schemas.openxmlformats.org/officeDocument/2006/relationships/customXml" Target="../ink/ink3919.xml"/><Relationship Id="rId185" Type="http://schemas.openxmlformats.org/officeDocument/2006/relationships/image" Target="../media/image3813.png"/><Relationship Id="rId350" Type="http://schemas.openxmlformats.org/officeDocument/2006/relationships/customXml" Target="../ink/ink4012.xml"/><Relationship Id="rId371" Type="http://schemas.openxmlformats.org/officeDocument/2006/relationships/image" Target="../media/image3906.png"/><Relationship Id="rId406" Type="http://schemas.openxmlformats.org/officeDocument/2006/relationships/customXml" Target="../ink/ink4040.xml"/><Relationship Id="rId9" Type="http://schemas.openxmlformats.org/officeDocument/2006/relationships/image" Target="../media/image3725.png"/><Relationship Id="rId210" Type="http://schemas.openxmlformats.org/officeDocument/2006/relationships/customXml" Target="../ink/ink3942.xml"/><Relationship Id="rId392" Type="http://schemas.openxmlformats.org/officeDocument/2006/relationships/customXml" Target="../ink/ink4033.xml"/><Relationship Id="rId427" Type="http://schemas.openxmlformats.org/officeDocument/2006/relationships/image" Target="../media/image3934.png"/><Relationship Id="rId448" Type="http://schemas.openxmlformats.org/officeDocument/2006/relationships/customXml" Target="../ink/ink4061.xml"/><Relationship Id="rId469" Type="http://schemas.openxmlformats.org/officeDocument/2006/relationships/image" Target="../media/image3955.png"/><Relationship Id="rId26" Type="http://schemas.openxmlformats.org/officeDocument/2006/relationships/customXml" Target="../ink/ink3850.xml"/><Relationship Id="rId231" Type="http://schemas.openxmlformats.org/officeDocument/2006/relationships/image" Target="../media/image3836.png"/><Relationship Id="rId252" Type="http://schemas.openxmlformats.org/officeDocument/2006/relationships/customXml" Target="../ink/ink3963.xml"/><Relationship Id="rId273" Type="http://schemas.openxmlformats.org/officeDocument/2006/relationships/image" Target="../media/image3857.png"/><Relationship Id="rId294" Type="http://schemas.openxmlformats.org/officeDocument/2006/relationships/customXml" Target="../ink/ink3984.xml"/><Relationship Id="rId308" Type="http://schemas.openxmlformats.org/officeDocument/2006/relationships/customXml" Target="../ink/ink3991.xml"/><Relationship Id="rId329" Type="http://schemas.openxmlformats.org/officeDocument/2006/relationships/image" Target="../media/image3885.png"/><Relationship Id="rId480" Type="http://schemas.openxmlformats.org/officeDocument/2006/relationships/customXml" Target="../ink/ink4077.xml"/><Relationship Id="rId47" Type="http://schemas.openxmlformats.org/officeDocument/2006/relationships/image" Target="../media/image3744.png"/><Relationship Id="rId68" Type="http://schemas.openxmlformats.org/officeDocument/2006/relationships/customXml" Target="../ink/ink3871.xml"/><Relationship Id="rId89" Type="http://schemas.openxmlformats.org/officeDocument/2006/relationships/image" Target="../media/image3765.png"/><Relationship Id="rId112" Type="http://schemas.openxmlformats.org/officeDocument/2006/relationships/customXml" Target="../ink/ink3893.xml"/><Relationship Id="rId133" Type="http://schemas.openxmlformats.org/officeDocument/2006/relationships/image" Target="../media/image3787.png"/><Relationship Id="rId154" Type="http://schemas.openxmlformats.org/officeDocument/2006/relationships/customXml" Target="../ink/ink3914.xml"/><Relationship Id="rId175" Type="http://schemas.openxmlformats.org/officeDocument/2006/relationships/image" Target="../media/image3808.png"/><Relationship Id="rId340" Type="http://schemas.openxmlformats.org/officeDocument/2006/relationships/customXml" Target="../ink/ink4007.xml"/><Relationship Id="rId361" Type="http://schemas.openxmlformats.org/officeDocument/2006/relationships/image" Target="../media/image3901.png"/><Relationship Id="rId196" Type="http://schemas.openxmlformats.org/officeDocument/2006/relationships/customXml" Target="../ink/ink3935.xml"/><Relationship Id="rId200" Type="http://schemas.openxmlformats.org/officeDocument/2006/relationships/customXml" Target="../ink/ink3937.xml"/><Relationship Id="rId382" Type="http://schemas.openxmlformats.org/officeDocument/2006/relationships/customXml" Target="../ink/ink4028.xml"/><Relationship Id="rId417" Type="http://schemas.openxmlformats.org/officeDocument/2006/relationships/image" Target="../media/image3929.png"/><Relationship Id="rId438" Type="http://schemas.openxmlformats.org/officeDocument/2006/relationships/customXml" Target="../ink/ink4056.xml"/><Relationship Id="rId459" Type="http://schemas.openxmlformats.org/officeDocument/2006/relationships/image" Target="../media/image3950.png"/><Relationship Id="rId16" Type="http://schemas.openxmlformats.org/officeDocument/2006/relationships/customXml" Target="../ink/ink3845.xml"/><Relationship Id="rId221" Type="http://schemas.openxmlformats.org/officeDocument/2006/relationships/image" Target="../media/image3831.png"/><Relationship Id="rId242" Type="http://schemas.openxmlformats.org/officeDocument/2006/relationships/customXml" Target="../ink/ink3958.xml"/><Relationship Id="rId263" Type="http://schemas.openxmlformats.org/officeDocument/2006/relationships/image" Target="../media/image3852.png"/><Relationship Id="rId284" Type="http://schemas.openxmlformats.org/officeDocument/2006/relationships/customXml" Target="../ink/ink3979.xml"/><Relationship Id="rId319" Type="http://schemas.openxmlformats.org/officeDocument/2006/relationships/image" Target="../media/image3880.png"/><Relationship Id="rId470" Type="http://schemas.openxmlformats.org/officeDocument/2006/relationships/customXml" Target="../ink/ink4072.xml"/><Relationship Id="rId491" Type="http://schemas.openxmlformats.org/officeDocument/2006/relationships/image" Target="../media/image3966.png"/><Relationship Id="rId37" Type="http://schemas.openxmlformats.org/officeDocument/2006/relationships/image" Target="../media/image3739.png"/><Relationship Id="rId58" Type="http://schemas.openxmlformats.org/officeDocument/2006/relationships/customXml" Target="../ink/ink3866.xml"/><Relationship Id="rId79" Type="http://schemas.openxmlformats.org/officeDocument/2006/relationships/image" Target="../media/image3760.png"/><Relationship Id="rId102" Type="http://schemas.openxmlformats.org/officeDocument/2006/relationships/customXml" Target="../ink/ink3888.xml"/><Relationship Id="rId123" Type="http://schemas.openxmlformats.org/officeDocument/2006/relationships/image" Target="../media/image3782.png"/><Relationship Id="rId144" Type="http://schemas.openxmlformats.org/officeDocument/2006/relationships/customXml" Target="../ink/ink3909.xml"/><Relationship Id="rId330" Type="http://schemas.openxmlformats.org/officeDocument/2006/relationships/customXml" Target="../ink/ink4002.xml"/><Relationship Id="rId90" Type="http://schemas.openxmlformats.org/officeDocument/2006/relationships/customXml" Target="../ink/ink3882.xml"/><Relationship Id="rId165" Type="http://schemas.openxmlformats.org/officeDocument/2006/relationships/image" Target="../media/image3803.png"/><Relationship Id="rId186" Type="http://schemas.openxmlformats.org/officeDocument/2006/relationships/customXml" Target="../ink/ink3930.xml"/><Relationship Id="rId351" Type="http://schemas.openxmlformats.org/officeDocument/2006/relationships/image" Target="../media/image3896.png"/><Relationship Id="rId372" Type="http://schemas.openxmlformats.org/officeDocument/2006/relationships/customXml" Target="../ink/ink4023.xml"/><Relationship Id="rId393" Type="http://schemas.openxmlformats.org/officeDocument/2006/relationships/image" Target="../media/image3917.png"/><Relationship Id="rId407" Type="http://schemas.openxmlformats.org/officeDocument/2006/relationships/image" Target="../media/image3924.png"/><Relationship Id="rId428" Type="http://schemas.openxmlformats.org/officeDocument/2006/relationships/customXml" Target="../ink/ink4051.xml"/><Relationship Id="rId449" Type="http://schemas.openxmlformats.org/officeDocument/2006/relationships/image" Target="../media/image3945.png"/><Relationship Id="rId211" Type="http://schemas.openxmlformats.org/officeDocument/2006/relationships/image" Target="../media/image3826.png"/><Relationship Id="rId232" Type="http://schemas.openxmlformats.org/officeDocument/2006/relationships/customXml" Target="../ink/ink3953.xml"/><Relationship Id="rId253" Type="http://schemas.openxmlformats.org/officeDocument/2006/relationships/image" Target="../media/image3847.png"/><Relationship Id="rId274" Type="http://schemas.openxmlformats.org/officeDocument/2006/relationships/customXml" Target="../ink/ink3974.xml"/><Relationship Id="rId295" Type="http://schemas.openxmlformats.org/officeDocument/2006/relationships/image" Target="../media/image3868.png"/><Relationship Id="rId309" Type="http://schemas.openxmlformats.org/officeDocument/2006/relationships/image" Target="../media/image3875.png"/><Relationship Id="rId460" Type="http://schemas.openxmlformats.org/officeDocument/2006/relationships/customXml" Target="../ink/ink4067.xml"/><Relationship Id="rId481" Type="http://schemas.openxmlformats.org/officeDocument/2006/relationships/image" Target="../media/image3961.png"/><Relationship Id="rId27" Type="http://schemas.openxmlformats.org/officeDocument/2006/relationships/image" Target="../media/image3734.png"/><Relationship Id="rId48" Type="http://schemas.openxmlformats.org/officeDocument/2006/relationships/customXml" Target="../ink/ink3861.xml"/><Relationship Id="rId69" Type="http://schemas.openxmlformats.org/officeDocument/2006/relationships/image" Target="../media/image3755.png"/><Relationship Id="rId113" Type="http://schemas.openxmlformats.org/officeDocument/2006/relationships/image" Target="../media/image3777.png"/><Relationship Id="rId134" Type="http://schemas.openxmlformats.org/officeDocument/2006/relationships/customXml" Target="../ink/ink3904.xml"/><Relationship Id="rId320" Type="http://schemas.openxmlformats.org/officeDocument/2006/relationships/customXml" Target="../ink/ink3997.xml"/><Relationship Id="rId80" Type="http://schemas.openxmlformats.org/officeDocument/2006/relationships/customXml" Target="../ink/ink3877.xml"/><Relationship Id="rId155" Type="http://schemas.openxmlformats.org/officeDocument/2006/relationships/image" Target="../media/image3798.png"/><Relationship Id="rId176" Type="http://schemas.openxmlformats.org/officeDocument/2006/relationships/customXml" Target="../ink/ink3925.xml"/><Relationship Id="rId197" Type="http://schemas.openxmlformats.org/officeDocument/2006/relationships/image" Target="../media/image3819.png"/><Relationship Id="rId341" Type="http://schemas.openxmlformats.org/officeDocument/2006/relationships/image" Target="../media/image3891.png"/><Relationship Id="rId362" Type="http://schemas.openxmlformats.org/officeDocument/2006/relationships/customXml" Target="../ink/ink4018.xml"/><Relationship Id="rId383" Type="http://schemas.openxmlformats.org/officeDocument/2006/relationships/image" Target="../media/image3912.png"/><Relationship Id="rId418" Type="http://schemas.openxmlformats.org/officeDocument/2006/relationships/customXml" Target="../ink/ink4046.xml"/><Relationship Id="rId439" Type="http://schemas.openxmlformats.org/officeDocument/2006/relationships/image" Target="../media/image3940.png"/><Relationship Id="rId201" Type="http://schemas.openxmlformats.org/officeDocument/2006/relationships/image" Target="../media/image3821.png"/><Relationship Id="rId222" Type="http://schemas.openxmlformats.org/officeDocument/2006/relationships/customXml" Target="../ink/ink3948.xml"/><Relationship Id="rId243" Type="http://schemas.openxmlformats.org/officeDocument/2006/relationships/image" Target="../media/image3842.png"/><Relationship Id="rId264" Type="http://schemas.openxmlformats.org/officeDocument/2006/relationships/customXml" Target="../ink/ink3969.xml"/><Relationship Id="rId285" Type="http://schemas.openxmlformats.org/officeDocument/2006/relationships/image" Target="../media/image3863.png"/><Relationship Id="rId450" Type="http://schemas.openxmlformats.org/officeDocument/2006/relationships/customXml" Target="../ink/ink4062.xml"/><Relationship Id="rId471" Type="http://schemas.openxmlformats.org/officeDocument/2006/relationships/image" Target="../media/image3956.png"/><Relationship Id="rId17" Type="http://schemas.openxmlformats.org/officeDocument/2006/relationships/image" Target="../media/image3729.png"/><Relationship Id="rId38" Type="http://schemas.openxmlformats.org/officeDocument/2006/relationships/customXml" Target="../ink/ink3856.xml"/><Relationship Id="rId59" Type="http://schemas.openxmlformats.org/officeDocument/2006/relationships/image" Target="../media/image3750.png"/><Relationship Id="rId103" Type="http://schemas.openxmlformats.org/officeDocument/2006/relationships/image" Target="../media/image3772.png"/><Relationship Id="rId124" Type="http://schemas.openxmlformats.org/officeDocument/2006/relationships/customXml" Target="../ink/ink3899.xml"/><Relationship Id="rId310" Type="http://schemas.openxmlformats.org/officeDocument/2006/relationships/customXml" Target="../ink/ink3992.xml"/><Relationship Id="rId492" Type="http://schemas.openxmlformats.org/officeDocument/2006/relationships/customXml" Target="../ink/ink4083.xml"/><Relationship Id="rId70" Type="http://schemas.openxmlformats.org/officeDocument/2006/relationships/customXml" Target="../ink/ink3872.xml"/><Relationship Id="rId91" Type="http://schemas.openxmlformats.org/officeDocument/2006/relationships/image" Target="../media/image3766.png"/><Relationship Id="rId145" Type="http://schemas.openxmlformats.org/officeDocument/2006/relationships/image" Target="../media/image3793.png"/><Relationship Id="rId166" Type="http://schemas.openxmlformats.org/officeDocument/2006/relationships/customXml" Target="../ink/ink3920.xml"/><Relationship Id="rId187" Type="http://schemas.openxmlformats.org/officeDocument/2006/relationships/image" Target="../media/image3814.png"/><Relationship Id="rId331" Type="http://schemas.openxmlformats.org/officeDocument/2006/relationships/image" Target="../media/image3886.png"/><Relationship Id="rId352" Type="http://schemas.openxmlformats.org/officeDocument/2006/relationships/customXml" Target="../ink/ink4013.xml"/><Relationship Id="rId373" Type="http://schemas.openxmlformats.org/officeDocument/2006/relationships/image" Target="../media/image3907.png"/><Relationship Id="rId394" Type="http://schemas.openxmlformats.org/officeDocument/2006/relationships/customXml" Target="../ink/ink4034.xml"/><Relationship Id="rId408" Type="http://schemas.openxmlformats.org/officeDocument/2006/relationships/customXml" Target="../ink/ink4041.xml"/><Relationship Id="rId429" Type="http://schemas.openxmlformats.org/officeDocument/2006/relationships/image" Target="../media/image393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943.xml"/><Relationship Id="rId233" Type="http://schemas.openxmlformats.org/officeDocument/2006/relationships/image" Target="../media/image3837.png"/><Relationship Id="rId254" Type="http://schemas.openxmlformats.org/officeDocument/2006/relationships/customXml" Target="../ink/ink3964.xml"/><Relationship Id="rId440" Type="http://schemas.openxmlformats.org/officeDocument/2006/relationships/customXml" Target="../ink/ink4057.xml"/><Relationship Id="rId28" Type="http://schemas.openxmlformats.org/officeDocument/2006/relationships/customXml" Target="../ink/ink3851.xml"/><Relationship Id="rId49" Type="http://schemas.openxmlformats.org/officeDocument/2006/relationships/image" Target="../media/image3745.png"/><Relationship Id="rId114" Type="http://schemas.openxmlformats.org/officeDocument/2006/relationships/customXml" Target="../ink/ink3894.xml"/><Relationship Id="rId275" Type="http://schemas.openxmlformats.org/officeDocument/2006/relationships/image" Target="../media/image3858.png"/><Relationship Id="rId296" Type="http://schemas.openxmlformats.org/officeDocument/2006/relationships/customXml" Target="../ink/ink3985.xml"/><Relationship Id="rId300" Type="http://schemas.openxmlformats.org/officeDocument/2006/relationships/customXml" Target="../ink/ink3987.xml"/><Relationship Id="rId461" Type="http://schemas.openxmlformats.org/officeDocument/2006/relationships/image" Target="../media/image3951.png"/><Relationship Id="rId482" Type="http://schemas.openxmlformats.org/officeDocument/2006/relationships/customXml" Target="../ink/ink4078.xml"/><Relationship Id="rId60" Type="http://schemas.openxmlformats.org/officeDocument/2006/relationships/customXml" Target="../ink/ink3867.xml"/><Relationship Id="rId81" Type="http://schemas.openxmlformats.org/officeDocument/2006/relationships/image" Target="../media/image3761.png"/><Relationship Id="rId135" Type="http://schemas.openxmlformats.org/officeDocument/2006/relationships/image" Target="../media/image3788.png"/><Relationship Id="rId156" Type="http://schemas.openxmlformats.org/officeDocument/2006/relationships/customXml" Target="../ink/ink3915.xml"/><Relationship Id="rId177" Type="http://schemas.openxmlformats.org/officeDocument/2006/relationships/image" Target="../media/image3809.png"/><Relationship Id="rId198" Type="http://schemas.openxmlformats.org/officeDocument/2006/relationships/customXml" Target="../ink/ink3936.xml"/><Relationship Id="rId321" Type="http://schemas.openxmlformats.org/officeDocument/2006/relationships/image" Target="../media/image3881.png"/><Relationship Id="rId342" Type="http://schemas.openxmlformats.org/officeDocument/2006/relationships/customXml" Target="../ink/ink4008.xml"/><Relationship Id="rId363" Type="http://schemas.openxmlformats.org/officeDocument/2006/relationships/image" Target="../media/image3902.png"/><Relationship Id="rId384" Type="http://schemas.openxmlformats.org/officeDocument/2006/relationships/customXml" Target="../ink/ink4029.xml"/><Relationship Id="rId419" Type="http://schemas.openxmlformats.org/officeDocument/2006/relationships/image" Target="../media/image3930.png"/><Relationship Id="rId202" Type="http://schemas.openxmlformats.org/officeDocument/2006/relationships/customXml" Target="../ink/ink3938.xml"/><Relationship Id="rId223" Type="http://schemas.openxmlformats.org/officeDocument/2006/relationships/image" Target="../media/image3832.png"/><Relationship Id="rId244" Type="http://schemas.openxmlformats.org/officeDocument/2006/relationships/customXml" Target="../ink/ink3959.xml"/><Relationship Id="rId430" Type="http://schemas.openxmlformats.org/officeDocument/2006/relationships/customXml" Target="../ink/ink4052.xml"/><Relationship Id="rId18" Type="http://schemas.openxmlformats.org/officeDocument/2006/relationships/customXml" Target="../ink/ink3846.xml"/><Relationship Id="rId39" Type="http://schemas.openxmlformats.org/officeDocument/2006/relationships/image" Target="../media/image3740.png"/><Relationship Id="rId265" Type="http://schemas.openxmlformats.org/officeDocument/2006/relationships/image" Target="../media/image3853.png"/><Relationship Id="rId286" Type="http://schemas.openxmlformats.org/officeDocument/2006/relationships/customXml" Target="../ink/ink3980.xml"/><Relationship Id="rId451" Type="http://schemas.openxmlformats.org/officeDocument/2006/relationships/image" Target="../media/image3946.png"/><Relationship Id="rId472" Type="http://schemas.openxmlformats.org/officeDocument/2006/relationships/customXml" Target="../ink/ink4073.xml"/><Relationship Id="rId493" Type="http://schemas.openxmlformats.org/officeDocument/2006/relationships/image" Target="../media/image3967.png"/><Relationship Id="rId50" Type="http://schemas.openxmlformats.org/officeDocument/2006/relationships/customXml" Target="../ink/ink3862.xml"/><Relationship Id="rId104" Type="http://schemas.openxmlformats.org/officeDocument/2006/relationships/customXml" Target="../ink/ink3889.xml"/><Relationship Id="rId125" Type="http://schemas.openxmlformats.org/officeDocument/2006/relationships/image" Target="../media/image3783.png"/><Relationship Id="rId146" Type="http://schemas.openxmlformats.org/officeDocument/2006/relationships/customXml" Target="../ink/ink3910.xml"/><Relationship Id="rId167" Type="http://schemas.openxmlformats.org/officeDocument/2006/relationships/image" Target="../media/image3804.png"/><Relationship Id="rId188" Type="http://schemas.openxmlformats.org/officeDocument/2006/relationships/customXml" Target="../ink/ink3931.xml"/><Relationship Id="rId311" Type="http://schemas.openxmlformats.org/officeDocument/2006/relationships/image" Target="../media/image3876.png"/><Relationship Id="rId332" Type="http://schemas.openxmlformats.org/officeDocument/2006/relationships/customXml" Target="../ink/ink4003.xml"/><Relationship Id="rId353" Type="http://schemas.openxmlformats.org/officeDocument/2006/relationships/image" Target="../media/image3897.png"/><Relationship Id="rId374" Type="http://schemas.openxmlformats.org/officeDocument/2006/relationships/customXml" Target="../ink/ink4024.xml"/><Relationship Id="rId395" Type="http://schemas.openxmlformats.org/officeDocument/2006/relationships/image" Target="../media/image3918.png"/><Relationship Id="rId409" Type="http://schemas.openxmlformats.org/officeDocument/2006/relationships/image" Target="../media/image3925.png"/><Relationship Id="rId71" Type="http://schemas.openxmlformats.org/officeDocument/2006/relationships/image" Target="../media/image3756.png"/><Relationship Id="rId92" Type="http://schemas.openxmlformats.org/officeDocument/2006/relationships/customXml" Target="../ink/ink3883.xml"/><Relationship Id="rId213" Type="http://schemas.openxmlformats.org/officeDocument/2006/relationships/image" Target="../media/image3827.png"/><Relationship Id="rId234" Type="http://schemas.openxmlformats.org/officeDocument/2006/relationships/customXml" Target="../ink/ink3954.xml"/><Relationship Id="rId420" Type="http://schemas.openxmlformats.org/officeDocument/2006/relationships/customXml" Target="../ink/ink4047.xml"/><Relationship Id="rId2" Type="http://schemas.openxmlformats.org/officeDocument/2006/relationships/customXml" Target="../ink/ink3838.xml"/><Relationship Id="rId29" Type="http://schemas.openxmlformats.org/officeDocument/2006/relationships/image" Target="../media/image3735.png"/><Relationship Id="rId255" Type="http://schemas.openxmlformats.org/officeDocument/2006/relationships/image" Target="../media/image3848.png"/><Relationship Id="rId276" Type="http://schemas.openxmlformats.org/officeDocument/2006/relationships/customXml" Target="../ink/ink3975.xml"/><Relationship Id="rId297" Type="http://schemas.openxmlformats.org/officeDocument/2006/relationships/image" Target="../media/image3869.png"/><Relationship Id="rId441" Type="http://schemas.openxmlformats.org/officeDocument/2006/relationships/image" Target="../media/image3941.png"/><Relationship Id="rId462" Type="http://schemas.openxmlformats.org/officeDocument/2006/relationships/customXml" Target="../ink/ink4068.xml"/><Relationship Id="rId483" Type="http://schemas.openxmlformats.org/officeDocument/2006/relationships/image" Target="../media/image3962.png"/><Relationship Id="rId40" Type="http://schemas.openxmlformats.org/officeDocument/2006/relationships/customXml" Target="../ink/ink3857.xml"/><Relationship Id="rId115" Type="http://schemas.openxmlformats.org/officeDocument/2006/relationships/image" Target="../media/image3778.png"/><Relationship Id="rId136" Type="http://schemas.openxmlformats.org/officeDocument/2006/relationships/customXml" Target="../ink/ink3905.xml"/><Relationship Id="rId157" Type="http://schemas.openxmlformats.org/officeDocument/2006/relationships/image" Target="../media/image3799.png"/><Relationship Id="rId178" Type="http://schemas.openxmlformats.org/officeDocument/2006/relationships/customXml" Target="../ink/ink3926.xml"/><Relationship Id="rId301" Type="http://schemas.openxmlformats.org/officeDocument/2006/relationships/image" Target="../media/image3871.png"/><Relationship Id="rId322" Type="http://schemas.openxmlformats.org/officeDocument/2006/relationships/customXml" Target="../ink/ink3998.xml"/><Relationship Id="rId343" Type="http://schemas.openxmlformats.org/officeDocument/2006/relationships/image" Target="../media/image3892.png"/><Relationship Id="rId364" Type="http://schemas.openxmlformats.org/officeDocument/2006/relationships/customXml" Target="../ink/ink4019.xml"/><Relationship Id="rId61" Type="http://schemas.openxmlformats.org/officeDocument/2006/relationships/image" Target="../media/image3751.png"/><Relationship Id="rId82" Type="http://schemas.openxmlformats.org/officeDocument/2006/relationships/customXml" Target="../ink/ink3878.xml"/><Relationship Id="rId199" Type="http://schemas.openxmlformats.org/officeDocument/2006/relationships/image" Target="../media/image3820.png"/><Relationship Id="rId203" Type="http://schemas.openxmlformats.org/officeDocument/2006/relationships/image" Target="../media/image3822.png"/><Relationship Id="rId385" Type="http://schemas.openxmlformats.org/officeDocument/2006/relationships/image" Target="../media/image3913.png"/><Relationship Id="rId19" Type="http://schemas.openxmlformats.org/officeDocument/2006/relationships/image" Target="../media/image3730.png"/><Relationship Id="rId224" Type="http://schemas.openxmlformats.org/officeDocument/2006/relationships/customXml" Target="../ink/ink3949.xml"/><Relationship Id="rId245" Type="http://schemas.openxmlformats.org/officeDocument/2006/relationships/image" Target="../media/image3843.png"/><Relationship Id="rId266" Type="http://schemas.openxmlformats.org/officeDocument/2006/relationships/customXml" Target="../ink/ink3970.xml"/><Relationship Id="rId287" Type="http://schemas.openxmlformats.org/officeDocument/2006/relationships/image" Target="../media/image3864.png"/><Relationship Id="rId410" Type="http://schemas.openxmlformats.org/officeDocument/2006/relationships/customXml" Target="../ink/ink4042.xml"/><Relationship Id="rId431" Type="http://schemas.openxmlformats.org/officeDocument/2006/relationships/image" Target="../media/image3936.png"/><Relationship Id="rId452" Type="http://schemas.openxmlformats.org/officeDocument/2006/relationships/customXml" Target="../ink/ink4063.xml"/><Relationship Id="rId473" Type="http://schemas.openxmlformats.org/officeDocument/2006/relationships/image" Target="../media/image3957.png"/><Relationship Id="rId30" Type="http://schemas.openxmlformats.org/officeDocument/2006/relationships/customXml" Target="../ink/ink3852.xml"/><Relationship Id="rId105" Type="http://schemas.openxmlformats.org/officeDocument/2006/relationships/image" Target="../media/image3773.png"/><Relationship Id="rId126" Type="http://schemas.openxmlformats.org/officeDocument/2006/relationships/customXml" Target="../ink/ink3900.xml"/><Relationship Id="rId147" Type="http://schemas.openxmlformats.org/officeDocument/2006/relationships/image" Target="../media/image3794.png"/><Relationship Id="rId168" Type="http://schemas.openxmlformats.org/officeDocument/2006/relationships/customXml" Target="../ink/ink3921.xml"/><Relationship Id="rId312" Type="http://schemas.openxmlformats.org/officeDocument/2006/relationships/customXml" Target="../ink/ink3993.xml"/><Relationship Id="rId333" Type="http://schemas.openxmlformats.org/officeDocument/2006/relationships/image" Target="../media/image3887.png"/><Relationship Id="rId354" Type="http://schemas.openxmlformats.org/officeDocument/2006/relationships/customXml" Target="../ink/ink4014.xml"/><Relationship Id="rId51" Type="http://schemas.openxmlformats.org/officeDocument/2006/relationships/image" Target="../media/image3746.png"/><Relationship Id="rId72" Type="http://schemas.openxmlformats.org/officeDocument/2006/relationships/customXml" Target="../ink/ink3873.xml"/><Relationship Id="rId93" Type="http://schemas.openxmlformats.org/officeDocument/2006/relationships/image" Target="../media/image3767.png"/><Relationship Id="rId189" Type="http://schemas.openxmlformats.org/officeDocument/2006/relationships/image" Target="../media/image3815.png"/><Relationship Id="rId375" Type="http://schemas.openxmlformats.org/officeDocument/2006/relationships/image" Target="../media/image3908.png"/><Relationship Id="rId396" Type="http://schemas.openxmlformats.org/officeDocument/2006/relationships/customXml" Target="../ink/ink4035.xml"/><Relationship Id="rId3" Type="http://schemas.openxmlformats.org/officeDocument/2006/relationships/image" Target="../media/image3722.png"/><Relationship Id="rId214" Type="http://schemas.openxmlformats.org/officeDocument/2006/relationships/customXml" Target="../ink/ink3944.xml"/><Relationship Id="rId235" Type="http://schemas.openxmlformats.org/officeDocument/2006/relationships/image" Target="../media/image3838.png"/><Relationship Id="rId256" Type="http://schemas.openxmlformats.org/officeDocument/2006/relationships/customXml" Target="../ink/ink3965.xml"/><Relationship Id="rId277" Type="http://schemas.openxmlformats.org/officeDocument/2006/relationships/image" Target="../media/image3859.png"/><Relationship Id="rId298" Type="http://schemas.openxmlformats.org/officeDocument/2006/relationships/customXml" Target="../ink/ink3986.xml"/><Relationship Id="rId400" Type="http://schemas.openxmlformats.org/officeDocument/2006/relationships/customXml" Target="../ink/ink4037.xml"/><Relationship Id="rId421" Type="http://schemas.openxmlformats.org/officeDocument/2006/relationships/image" Target="../media/image3931.png"/><Relationship Id="rId442" Type="http://schemas.openxmlformats.org/officeDocument/2006/relationships/customXml" Target="../ink/ink4058.xml"/><Relationship Id="rId463" Type="http://schemas.openxmlformats.org/officeDocument/2006/relationships/image" Target="../media/image3952.png"/><Relationship Id="rId484" Type="http://schemas.openxmlformats.org/officeDocument/2006/relationships/customXml" Target="../ink/ink4079.xml"/><Relationship Id="rId116" Type="http://schemas.openxmlformats.org/officeDocument/2006/relationships/customXml" Target="../ink/ink3895.xml"/><Relationship Id="rId137" Type="http://schemas.openxmlformats.org/officeDocument/2006/relationships/image" Target="../media/image3789.png"/><Relationship Id="rId158" Type="http://schemas.openxmlformats.org/officeDocument/2006/relationships/customXml" Target="../ink/ink3916.xml"/><Relationship Id="rId302" Type="http://schemas.openxmlformats.org/officeDocument/2006/relationships/customXml" Target="../ink/ink3988.xml"/><Relationship Id="rId323" Type="http://schemas.openxmlformats.org/officeDocument/2006/relationships/image" Target="../media/image3882.png"/><Relationship Id="rId344" Type="http://schemas.openxmlformats.org/officeDocument/2006/relationships/customXml" Target="../ink/ink4009.xml"/><Relationship Id="rId20" Type="http://schemas.openxmlformats.org/officeDocument/2006/relationships/customXml" Target="../ink/ink3847.xml"/><Relationship Id="rId41" Type="http://schemas.openxmlformats.org/officeDocument/2006/relationships/image" Target="../media/image3741.png"/><Relationship Id="rId62" Type="http://schemas.openxmlformats.org/officeDocument/2006/relationships/customXml" Target="../ink/ink3868.xml"/><Relationship Id="rId83" Type="http://schemas.openxmlformats.org/officeDocument/2006/relationships/image" Target="../media/image3762.png"/><Relationship Id="rId179" Type="http://schemas.openxmlformats.org/officeDocument/2006/relationships/image" Target="../media/image3810.png"/><Relationship Id="rId365" Type="http://schemas.openxmlformats.org/officeDocument/2006/relationships/image" Target="../media/image3903.png"/><Relationship Id="rId386" Type="http://schemas.openxmlformats.org/officeDocument/2006/relationships/customXml" Target="../ink/ink4030.xml"/><Relationship Id="rId190" Type="http://schemas.openxmlformats.org/officeDocument/2006/relationships/customXml" Target="../ink/ink3932.xml"/><Relationship Id="rId204" Type="http://schemas.openxmlformats.org/officeDocument/2006/relationships/customXml" Target="../ink/ink3939.xml"/><Relationship Id="rId225" Type="http://schemas.openxmlformats.org/officeDocument/2006/relationships/image" Target="../media/image3833.png"/><Relationship Id="rId246" Type="http://schemas.openxmlformats.org/officeDocument/2006/relationships/customXml" Target="../ink/ink3960.xml"/><Relationship Id="rId267" Type="http://schemas.openxmlformats.org/officeDocument/2006/relationships/image" Target="../media/image3854.png"/><Relationship Id="rId288" Type="http://schemas.openxmlformats.org/officeDocument/2006/relationships/customXml" Target="../ink/ink3981.xml"/><Relationship Id="rId411" Type="http://schemas.openxmlformats.org/officeDocument/2006/relationships/image" Target="../media/image3926.png"/><Relationship Id="rId432" Type="http://schemas.openxmlformats.org/officeDocument/2006/relationships/customXml" Target="../ink/ink4053.xml"/><Relationship Id="rId453" Type="http://schemas.openxmlformats.org/officeDocument/2006/relationships/image" Target="../media/image3947.png"/><Relationship Id="rId474" Type="http://schemas.openxmlformats.org/officeDocument/2006/relationships/customXml" Target="../ink/ink4074.xml"/><Relationship Id="rId106" Type="http://schemas.openxmlformats.org/officeDocument/2006/relationships/customXml" Target="../ink/ink3890.xml"/><Relationship Id="rId127" Type="http://schemas.openxmlformats.org/officeDocument/2006/relationships/image" Target="../media/image3784.png"/><Relationship Id="rId313" Type="http://schemas.openxmlformats.org/officeDocument/2006/relationships/image" Target="../media/image3877.png"/><Relationship Id="rId10" Type="http://schemas.openxmlformats.org/officeDocument/2006/relationships/customXml" Target="../ink/ink3842.xml"/><Relationship Id="rId31" Type="http://schemas.openxmlformats.org/officeDocument/2006/relationships/image" Target="../media/image3736.png"/><Relationship Id="rId52" Type="http://schemas.openxmlformats.org/officeDocument/2006/relationships/customXml" Target="../ink/ink3863.xml"/><Relationship Id="rId73" Type="http://schemas.openxmlformats.org/officeDocument/2006/relationships/image" Target="../media/image3757.png"/><Relationship Id="rId94" Type="http://schemas.openxmlformats.org/officeDocument/2006/relationships/customXml" Target="../ink/ink3884.xml"/><Relationship Id="rId148" Type="http://schemas.openxmlformats.org/officeDocument/2006/relationships/customXml" Target="../ink/ink3911.xml"/><Relationship Id="rId169" Type="http://schemas.openxmlformats.org/officeDocument/2006/relationships/image" Target="../media/image3805.png"/><Relationship Id="rId334" Type="http://schemas.openxmlformats.org/officeDocument/2006/relationships/customXml" Target="../ink/ink4004.xml"/><Relationship Id="rId355" Type="http://schemas.openxmlformats.org/officeDocument/2006/relationships/image" Target="../media/image3898.png"/><Relationship Id="rId376" Type="http://schemas.openxmlformats.org/officeDocument/2006/relationships/customXml" Target="../ink/ink4025.xml"/><Relationship Id="rId397" Type="http://schemas.openxmlformats.org/officeDocument/2006/relationships/image" Target="../media/image3919.png"/><Relationship Id="rId4" Type="http://schemas.openxmlformats.org/officeDocument/2006/relationships/customXml" Target="../ink/ink3839.xml"/><Relationship Id="rId180" Type="http://schemas.openxmlformats.org/officeDocument/2006/relationships/customXml" Target="../ink/ink3927.xml"/><Relationship Id="rId215" Type="http://schemas.openxmlformats.org/officeDocument/2006/relationships/image" Target="../media/image3828.png"/><Relationship Id="rId236" Type="http://schemas.openxmlformats.org/officeDocument/2006/relationships/customXml" Target="../ink/ink3955.xml"/><Relationship Id="rId257" Type="http://schemas.openxmlformats.org/officeDocument/2006/relationships/image" Target="../media/image3849.png"/><Relationship Id="rId278" Type="http://schemas.openxmlformats.org/officeDocument/2006/relationships/customXml" Target="../ink/ink3976.xml"/><Relationship Id="rId401" Type="http://schemas.openxmlformats.org/officeDocument/2006/relationships/image" Target="../media/image3921.png"/><Relationship Id="rId422" Type="http://schemas.openxmlformats.org/officeDocument/2006/relationships/customXml" Target="../ink/ink4048.xml"/><Relationship Id="rId443" Type="http://schemas.openxmlformats.org/officeDocument/2006/relationships/image" Target="../media/image3942.png"/><Relationship Id="rId464" Type="http://schemas.openxmlformats.org/officeDocument/2006/relationships/customXml" Target="../ink/ink4069.xml"/><Relationship Id="rId303" Type="http://schemas.openxmlformats.org/officeDocument/2006/relationships/image" Target="../media/image3872.png"/><Relationship Id="rId485" Type="http://schemas.openxmlformats.org/officeDocument/2006/relationships/image" Target="../media/image3963.png"/><Relationship Id="rId42" Type="http://schemas.openxmlformats.org/officeDocument/2006/relationships/customXml" Target="../ink/ink3858.xml"/><Relationship Id="rId84" Type="http://schemas.openxmlformats.org/officeDocument/2006/relationships/customXml" Target="../ink/ink3879.xml"/><Relationship Id="rId138" Type="http://schemas.openxmlformats.org/officeDocument/2006/relationships/customXml" Target="../ink/ink3906.xml"/><Relationship Id="rId345" Type="http://schemas.openxmlformats.org/officeDocument/2006/relationships/image" Target="../media/image3893.png"/><Relationship Id="rId387" Type="http://schemas.openxmlformats.org/officeDocument/2006/relationships/image" Target="../media/image3914.png"/><Relationship Id="rId191" Type="http://schemas.openxmlformats.org/officeDocument/2006/relationships/image" Target="../media/image3816.png"/><Relationship Id="rId205" Type="http://schemas.openxmlformats.org/officeDocument/2006/relationships/image" Target="../media/image3823.png"/><Relationship Id="rId247" Type="http://schemas.openxmlformats.org/officeDocument/2006/relationships/image" Target="../media/image3844.png"/><Relationship Id="rId412" Type="http://schemas.openxmlformats.org/officeDocument/2006/relationships/customXml" Target="../ink/ink4043.xml"/><Relationship Id="rId107" Type="http://schemas.openxmlformats.org/officeDocument/2006/relationships/image" Target="../media/image3774.png"/><Relationship Id="rId289" Type="http://schemas.openxmlformats.org/officeDocument/2006/relationships/image" Target="../media/image3865.png"/><Relationship Id="rId454" Type="http://schemas.openxmlformats.org/officeDocument/2006/relationships/customXml" Target="../ink/ink4064.xml"/><Relationship Id="rId11" Type="http://schemas.openxmlformats.org/officeDocument/2006/relationships/image" Target="../media/image3726.png"/><Relationship Id="rId53" Type="http://schemas.openxmlformats.org/officeDocument/2006/relationships/image" Target="../media/image3747.png"/><Relationship Id="rId149" Type="http://schemas.openxmlformats.org/officeDocument/2006/relationships/image" Target="../media/image3795.png"/><Relationship Id="rId314" Type="http://schemas.openxmlformats.org/officeDocument/2006/relationships/customXml" Target="../ink/ink3994.xml"/><Relationship Id="rId356" Type="http://schemas.openxmlformats.org/officeDocument/2006/relationships/customXml" Target="../ink/ink4015.xml"/><Relationship Id="rId398" Type="http://schemas.openxmlformats.org/officeDocument/2006/relationships/customXml" Target="../ink/ink4036.xml"/><Relationship Id="rId95" Type="http://schemas.openxmlformats.org/officeDocument/2006/relationships/image" Target="../media/image3768.png"/><Relationship Id="rId160" Type="http://schemas.openxmlformats.org/officeDocument/2006/relationships/customXml" Target="../ink/ink3917.xml"/><Relationship Id="rId216" Type="http://schemas.openxmlformats.org/officeDocument/2006/relationships/customXml" Target="../ink/ink3945.xml"/><Relationship Id="rId423" Type="http://schemas.openxmlformats.org/officeDocument/2006/relationships/image" Target="../media/image3932.png"/><Relationship Id="rId258" Type="http://schemas.openxmlformats.org/officeDocument/2006/relationships/customXml" Target="../ink/ink3966.xml"/><Relationship Id="rId465" Type="http://schemas.openxmlformats.org/officeDocument/2006/relationships/image" Target="../media/image3953.png"/><Relationship Id="rId22" Type="http://schemas.openxmlformats.org/officeDocument/2006/relationships/customXml" Target="../ink/ink3848.xml"/><Relationship Id="rId64" Type="http://schemas.openxmlformats.org/officeDocument/2006/relationships/customXml" Target="../ink/ink3869.xml"/><Relationship Id="rId118" Type="http://schemas.openxmlformats.org/officeDocument/2006/relationships/customXml" Target="../ink/ink3896.xml"/><Relationship Id="rId325" Type="http://schemas.openxmlformats.org/officeDocument/2006/relationships/image" Target="../media/image3883.png"/><Relationship Id="rId367" Type="http://schemas.openxmlformats.org/officeDocument/2006/relationships/image" Target="../media/image3904.png"/><Relationship Id="rId171" Type="http://schemas.openxmlformats.org/officeDocument/2006/relationships/image" Target="../media/image3806.png"/><Relationship Id="rId227" Type="http://schemas.openxmlformats.org/officeDocument/2006/relationships/image" Target="../media/image3834.png"/><Relationship Id="rId269" Type="http://schemas.openxmlformats.org/officeDocument/2006/relationships/image" Target="../media/image3855.png"/><Relationship Id="rId434" Type="http://schemas.openxmlformats.org/officeDocument/2006/relationships/customXml" Target="../ink/ink4054.xml"/><Relationship Id="rId476" Type="http://schemas.openxmlformats.org/officeDocument/2006/relationships/customXml" Target="../ink/ink4075.xml"/><Relationship Id="rId33" Type="http://schemas.openxmlformats.org/officeDocument/2006/relationships/image" Target="../media/image3737.png"/><Relationship Id="rId129" Type="http://schemas.openxmlformats.org/officeDocument/2006/relationships/image" Target="../media/image3785.png"/><Relationship Id="rId280" Type="http://schemas.openxmlformats.org/officeDocument/2006/relationships/customXml" Target="../ink/ink3977.xml"/><Relationship Id="rId336" Type="http://schemas.openxmlformats.org/officeDocument/2006/relationships/customXml" Target="../ink/ink4005.xml"/><Relationship Id="rId75" Type="http://schemas.openxmlformats.org/officeDocument/2006/relationships/image" Target="../media/image3758.png"/><Relationship Id="rId140" Type="http://schemas.openxmlformats.org/officeDocument/2006/relationships/customXml" Target="../ink/ink3907.xml"/><Relationship Id="rId182" Type="http://schemas.openxmlformats.org/officeDocument/2006/relationships/customXml" Target="../ink/ink3928.xml"/><Relationship Id="rId378" Type="http://schemas.openxmlformats.org/officeDocument/2006/relationships/customXml" Target="../ink/ink4026.xml"/><Relationship Id="rId403" Type="http://schemas.openxmlformats.org/officeDocument/2006/relationships/image" Target="../media/image3922.png"/><Relationship Id="rId6" Type="http://schemas.openxmlformats.org/officeDocument/2006/relationships/customXml" Target="../ink/ink3840.xml"/><Relationship Id="rId238" Type="http://schemas.openxmlformats.org/officeDocument/2006/relationships/customXml" Target="../ink/ink3956.xml"/><Relationship Id="rId445" Type="http://schemas.openxmlformats.org/officeDocument/2006/relationships/image" Target="../media/image3943.png"/><Relationship Id="rId487" Type="http://schemas.openxmlformats.org/officeDocument/2006/relationships/image" Target="../media/image3964.png"/><Relationship Id="rId291" Type="http://schemas.openxmlformats.org/officeDocument/2006/relationships/image" Target="../media/image3866.png"/><Relationship Id="rId305" Type="http://schemas.openxmlformats.org/officeDocument/2006/relationships/image" Target="../media/image3873.png"/><Relationship Id="rId347" Type="http://schemas.openxmlformats.org/officeDocument/2006/relationships/image" Target="../media/image3894.png"/><Relationship Id="rId44" Type="http://schemas.openxmlformats.org/officeDocument/2006/relationships/customXml" Target="../ink/ink3859.xml"/><Relationship Id="rId86" Type="http://schemas.openxmlformats.org/officeDocument/2006/relationships/customXml" Target="../ink/ink3880.xml"/><Relationship Id="rId151" Type="http://schemas.openxmlformats.org/officeDocument/2006/relationships/image" Target="../media/image3796.png"/><Relationship Id="rId389" Type="http://schemas.openxmlformats.org/officeDocument/2006/relationships/image" Target="../media/image3915.png"/><Relationship Id="rId193" Type="http://schemas.openxmlformats.org/officeDocument/2006/relationships/image" Target="../media/image3817.png"/><Relationship Id="rId207" Type="http://schemas.openxmlformats.org/officeDocument/2006/relationships/image" Target="../media/image3824.png"/><Relationship Id="rId249" Type="http://schemas.openxmlformats.org/officeDocument/2006/relationships/image" Target="../media/image3845.png"/><Relationship Id="rId414" Type="http://schemas.openxmlformats.org/officeDocument/2006/relationships/customXml" Target="../ink/ink4044.xml"/><Relationship Id="rId456" Type="http://schemas.openxmlformats.org/officeDocument/2006/relationships/customXml" Target="../ink/ink4065.xml"/><Relationship Id="rId13" Type="http://schemas.openxmlformats.org/officeDocument/2006/relationships/image" Target="../media/image3727.png"/><Relationship Id="rId109" Type="http://schemas.openxmlformats.org/officeDocument/2006/relationships/image" Target="../media/image3775.png"/><Relationship Id="rId260" Type="http://schemas.openxmlformats.org/officeDocument/2006/relationships/customXml" Target="../ink/ink3967.xml"/><Relationship Id="rId316" Type="http://schemas.openxmlformats.org/officeDocument/2006/relationships/customXml" Target="../ink/ink3995.xml"/><Relationship Id="rId55" Type="http://schemas.openxmlformats.org/officeDocument/2006/relationships/image" Target="../media/image3748.png"/><Relationship Id="rId97" Type="http://schemas.openxmlformats.org/officeDocument/2006/relationships/image" Target="../media/image3769.png"/><Relationship Id="rId120" Type="http://schemas.openxmlformats.org/officeDocument/2006/relationships/customXml" Target="../ink/ink3897.xml"/><Relationship Id="rId358" Type="http://schemas.openxmlformats.org/officeDocument/2006/relationships/customXml" Target="../ink/ink4016.xml"/><Relationship Id="rId162" Type="http://schemas.openxmlformats.org/officeDocument/2006/relationships/customXml" Target="../ink/ink3918.xml"/><Relationship Id="rId218" Type="http://schemas.openxmlformats.org/officeDocument/2006/relationships/customXml" Target="../ink/ink3946.xml"/><Relationship Id="rId425" Type="http://schemas.openxmlformats.org/officeDocument/2006/relationships/image" Target="../media/image3933.png"/><Relationship Id="rId467" Type="http://schemas.openxmlformats.org/officeDocument/2006/relationships/image" Target="../media/image395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3.png"/><Relationship Id="rId299" Type="http://schemas.openxmlformats.org/officeDocument/2006/relationships/customXml" Target="../ink/ink296.xml"/><Relationship Id="rId21" Type="http://schemas.openxmlformats.org/officeDocument/2006/relationships/image" Target="../media/image156.png"/><Relationship Id="rId63" Type="http://schemas.openxmlformats.org/officeDocument/2006/relationships/image" Target="../media/image176.png"/><Relationship Id="rId159" Type="http://schemas.openxmlformats.org/officeDocument/2006/relationships/image" Target="../media/image224.png"/><Relationship Id="rId324" Type="http://schemas.openxmlformats.org/officeDocument/2006/relationships/image" Target="../media/image306.png"/><Relationship Id="rId366" Type="http://schemas.openxmlformats.org/officeDocument/2006/relationships/image" Target="../media/image327.png"/><Relationship Id="rId531" Type="http://schemas.openxmlformats.org/officeDocument/2006/relationships/image" Target="../media/image409.png"/><Relationship Id="rId170" Type="http://schemas.openxmlformats.org/officeDocument/2006/relationships/customXml" Target="../ink/ink231.xml"/><Relationship Id="rId226" Type="http://schemas.openxmlformats.org/officeDocument/2006/relationships/image" Target="../media/image257.png"/><Relationship Id="rId433" Type="http://schemas.openxmlformats.org/officeDocument/2006/relationships/customXml" Target="../ink/ink363.xml"/><Relationship Id="rId268" Type="http://schemas.openxmlformats.org/officeDocument/2006/relationships/image" Target="../media/image278.png"/><Relationship Id="rId475" Type="http://schemas.openxmlformats.org/officeDocument/2006/relationships/customXml" Target="../ink/ink384.xml"/><Relationship Id="rId32" Type="http://schemas.openxmlformats.org/officeDocument/2006/relationships/customXml" Target="../ink/ink162.xml"/><Relationship Id="rId74" Type="http://schemas.openxmlformats.org/officeDocument/2006/relationships/customXml" Target="../ink/ink183.xml"/><Relationship Id="rId128" Type="http://schemas.openxmlformats.org/officeDocument/2006/relationships/customXml" Target="../ink/ink210.xml"/><Relationship Id="rId335" Type="http://schemas.openxmlformats.org/officeDocument/2006/relationships/customXml" Target="../ink/ink314.xml"/><Relationship Id="rId377" Type="http://schemas.openxmlformats.org/officeDocument/2006/relationships/customXml" Target="../ink/ink335.xml"/><Relationship Id="rId500" Type="http://schemas.openxmlformats.org/officeDocument/2006/relationships/image" Target="../media/image394.png"/><Relationship Id="rId542" Type="http://schemas.openxmlformats.org/officeDocument/2006/relationships/customXml" Target="../ink/ink418.xml"/><Relationship Id="rId5" Type="http://schemas.openxmlformats.org/officeDocument/2006/relationships/image" Target="../media/image148.png"/><Relationship Id="rId181" Type="http://schemas.openxmlformats.org/officeDocument/2006/relationships/image" Target="../media/image235.png"/><Relationship Id="rId237" Type="http://schemas.openxmlformats.org/officeDocument/2006/relationships/customXml" Target="../ink/ink265.xml"/><Relationship Id="rId402" Type="http://schemas.openxmlformats.org/officeDocument/2006/relationships/image" Target="../media/image345.png"/><Relationship Id="rId279" Type="http://schemas.openxmlformats.org/officeDocument/2006/relationships/customXml" Target="../ink/ink286.xml"/><Relationship Id="rId444" Type="http://schemas.openxmlformats.org/officeDocument/2006/relationships/image" Target="../media/image366.png"/><Relationship Id="rId486" Type="http://schemas.openxmlformats.org/officeDocument/2006/relationships/image" Target="../media/image387.png"/><Relationship Id="rId43" Type="http://schemas.openxmlformats.org/officeDocument/2006/relationships/image" Target="../media/image166.png"/><Relationship Id="rId139" Type="http://schemas.openxmlformats.org/officeDocument/2006/relationships/image" Target="../media/image214.png"/><Relationship Id="rId290" Type="http://schemas.openxmlformats.org/officeDocument/2006/relationships/image" Target="../media/image289.png"/><Relationship Id="rId304" Type="http://schemas.openxmlformats.org/officeDocument/2006/relationships/image" Target="../media/image296.png"/><Relationship Id="rId346" Type="http://schemas.openxmlformats.org/officeDocument/2006/relationships/image" Target="../media/image317.png"/><Relationship Id="rId388" Type="http://schemas.openxmlformats.org/officeDocument/2006/relationships/image" Target="../media/image338.png"/><Relationship Id="rId511" Type="http://schemas.openxmlformats.org/officeDocument/2006/relationships/customXml" Target="../ink/ink402.xml"/><Relationship Id="rId85" Type="http://schemas.openxmlformats.org/officeDocument/2006/relationships/image" Target="../media/image187.png"/><Relationship Id="rId150" Type="http://schemas.openxmlformats.org/officeDocument/2006/relationships/customXml" Target="../ink/ink221.xml"/><Relationship Id="rId192" Type="http://schemas.openxmlformats.org/officeDocument/2006/relationships/image" Target="../media/image240.png"/><Relationship Id="rId206" Type="http://schemas.openxmlformats.org/officeDocument/2006/relationships/image" Target="../media/image247.png"/><Relationship Id="rId413" Type="http://schemas.openxmlformats.org/officeDocument/2006/relationships/customXml" Target="../ink/ink353.xml"/><Relationship Id="rId248" Type="http://schemas.openxmlformats.org/officeDocument/2006/relationships/image" Target="../media/image268.png"/><Relationship Id="rId455" Type="http://schemas.openxmlformats.org/officeDocument/2006/relationships/customXml" Target="../ink/ink374.xml"/><Relationship Id="rId497" Type="http://schemas.openxmlformats.org/officeDocument/2006/relationships/customXml" Target="../ink/ink395.xml"/><Relationship Id="rId12" Type="http://schemas.openxmlformats.org/officeDocument/2006/relationships/customXml" Target="../ink/ink152.xml"/><Relationship Id="rId108" Type="http://schemas.openxmlformats.org/officeDocument/2006/relationships/customXml" Target="../ink/ink200.xml"/><Relationship Id="rId315" Type="http://schemas.openxmlformats.org/officeDocument/2006/relationships/customXml" Target="../ink/ink304.xml"/><Relationship Id="rId357" Type="http://schemas.openxmlformats.org/officeDocument/2006/relationships/customXml" Target="../ink/ink325.xml"/><Relationship Id="rId522" Type="http://schemas.openxmlformats.org/officeDocument/2006/relationships/customXml" Target="../ink/ink408.xml"/><Relationship Id="rId54" Type="http://schemas.openxmlformats.org/officeDocument/2006/relationships/customXml" Target="../ink/ink173.xml"/><Relationship Id="rId96" Type="http://schemas.openxmlformats.org/officeDocument/2006/relationships/customXml" Target="../ink/ink194.xml"/><Relationship Id="rId161" Type="http://schemas.openxmlformats.org/officeDocument/2006/relationships/image" Target="../media/image225.png"/><Relationship Id="rId217" Type="http://schemas.openxmlformats.org/officeDocument/2006/relationships/customXml" Target="../ink/ink255.xml"/><Relationship Id="rId399" Type="http://schemas.openxmlformats.org/officeDocument/2006/relationships/customXml" Target="../ink/ink346.xml"/><Relationship Id="rId259" Type="http://schemas.openxmlformats.org/officeDocument/2006/relationships/customXml" Target="../ink/ink276.xml"/><Relationship Id="rId424" Type="http://schemas.openxmlformats.org/officeDocument/2006/relationships/image" Target="../media/image356.png"/><Relationship Id="rId466" Type="http://schemas.openxmlformats.org/officeDocument/2006/relationships/image" Target="../media/image377.png"/><Relationship Id="rId23" Type="http://schemas.openxmlformats.org/officeDocument/2006/relationships/image" Target="../media/image157.png"/><Relationship Id="rId119" Type="http://schemas.openxmlformats.org/officeDocument/2006/relationships/image" Target="../media/image204.png"/><Relationship Id="rId270" Type="http://schemas.openxmlformats.org/officeDocument/2006/relationships/image" Target="../media/image279.png"/><Relationship Id="rId326" Type="http://schemas.openxmlformats.org/officeDocument/2006/relationships/image" Target="../media/image307.png"/><Relationship Id="rId533" Type="http://schemas.openxmlformats.org/officeDocument/2006/relationships/image" Target="../media/image410.png"/><Relationship Id="rId65" Type="http://schemas.openxmlformats.org/officeDocument/2006/relationships/image" Target="../media/image177.png"/><Relationship Id="rId130" Type="http://schemas.openxmlformats.org/officeDocument/2006/relationships/customXml" Target="../ink/ink211.xml"/><Relationship Id="rId368" Type="http://schemas.openxmlformats.org/officeDocument/2006/relationships/image" Target="../media/image328.png"/><Relationship Id="rId172" Type="http://schemas.openxmlformats.org/officeDocument/2006/relationships/customXml" Target="../ink/ink232.xml"/><Relationship Id="rId228" Type="http://schemas.openxmlformats.org/officeDocument/2006/relationships/image" Target="../media/image258.png"/><Relationship Id="rId435" Type="http://schemas.openxmlformats.org/officeDocument/2006/relationships/customXml" Target="../ink/ink364.xml"/><Relationship Id="rId477" Type="http://schemas.openxmlformats.org/officeDocument/2006/relationships/customXml" Target="../ink/ink385.xml"/><Relationship Id="rId281" Type="http://schemas.openxmlformats.org/officeDocument/2006/relationships/customXml" Target="../ink/ink287.xml"/><Relationship Id="rId337" Type="http://schemas.openxmlformats.org/officeDocument/2006/relationships/customXml" Target="../ink/ink315.xml"/><Relationship Id="rId502" Type="http://schemas.openxmlformats.org/officeDocument/2006/relationships/image" Target="../media/image395.png"/><Relationship Id="rId34" Type="http://schemas.openxmlformats.org/officeDocument/2006/relationships/customXml" Target="../ink/ink163.xml"/><Relationship Id="rId76" Type="http://schemas.openxmlformats.org/officeDocument/2006/relationships/customXml" Target="../ink/ink184.xml"/><Relationship Id="rId141" Type="http://schemas.openxmlformats.org/officeDocument/2006/relationships/image" Target="../media/image215.png"/><Relationship Id="rId379" Type="http://schemas.openxmlformats.org/officeDocument/2006/relationships/customXml" Target="../ink/ink336.xml"/><Relationship Id="rId7" Type="http://schemas.openxmlformats.org/officeDocument/2006/relationships/image" Target="../media/image149.png"/><Relationship Id="rId183" Type="http://schemas.openxmlformats.org/officeDocument/2006/relationships/image" Target="../media/image236.png"/><Relationship Id="rId239" Type="http://schemas.openxmlformats.org/officeDocument/2006/relationships/customXml" Target="../ink/ink266.xml"/><Relationship Id="rId390" Type="http://schemas.openxmlformats.org/officeDocument/2006/relationships/image" Target="../media/image339.png"/><Relationship Id="rId404" Type="http://schemas.openxmlformats.org/officeDocument/2006/relationships/image" Target="../media/image346.png"/><Relationship Id="rId446" Type="http://schemas.openxmlformats.org/officeDocument/2006/relationships/image" Target="../media/image367.png"/><Relationship Id="rId250" Type="http://schemas.openxmlformats.org/officeDocument/2006/relationships/image" Target="../media/image269.png"/><Relationship Id="rId292" Type="http://schemas.openxmlformats.org/officeDocument/2006/relationships/image" Target="../media/image290.png"/><Relationship Id="rId306" Type="http://schemas.openxmlformats.org/officeDocument/2006/relationships/image" Target="../media/image297.png"/><Relationship Id="rId488" Type="http://schemas.openxmlformats.org/officeDocument/2006/relationships/image" Target="../media/image388.png"/><Relationship Id="rId45" Type="http://schemas.openxmlformats.org/officeDocument/2006/relationships/image" Target="../media/image167.png"/><Relationship Id="rId87" Type="http://schemas.openxmlformats.org/officeDocument/2006/relationships/image" Target="../media/image188.png"/><Relationship Id="rId110" Type="http://schemas.openxmlformats.org/officeDocument/2006/relationships/customXml" Target="../ink/ink201.xml"/><Relationship Id="rId348" Type="http://schemas.openxmlformats.org/officeDocument/2006/relationships/image" Target="../media/image318.png"/><Relationship Id="rId513" Type="http://schemas.openxmlformats.org/officeDocument/2006/relationships/customXml" Target="../ink/ink403.xml"/><Relationship Id="rId152" Type="http://schemas.openxmlformats.org/officeDocument/2006/relationships/customXml" Target="../ink/ink222.xml"/><Relationship Id="rId194" Type="http://schemas.openxmlformats.org/officeDocument/2006/relationships/image" Target="../media/image241.png"/><Relationship Id="rId208" Type="http://schemas.openxmlformats.org/officeDocument/2006/relationships/image" Target="../media/image248.png"/><Relationship Id="rId415" Type="http://schemas.openxmlformats.org/officeDocument/2006/relationships/customXml" Target="../ink/ink354.xml"/><Relationship Id="rId457" Type="http://schemas.openxmlformats.org/officeDocument/2006/relationships/customXml" Target="../ink/ink375.xml"/><Relationship Id="rId261" Type="http://schemas.openxmlformats.org/officeDocument/2006/relationships/customXml" Target="../ink/ink277.xml"/><Relationship Id="rId499" Type="http://schemas.openxmlformats.org/officeDocument/2006/relationships/customXml" Target="../ink/ink396.xml"/><Relationship Id="rId14" Type="http://schemas.openxmlformats.org/officeDocument/2006/relationships/customXml" Target="../ink/ink153.xml"/><Relationship Id="rId56" Type="http://schemas.openxmlformats.org/officeDocument/2006/relationships/customXml" Target="../ink/ink174.xml"/><Relationship Id="rId317" Type="http://schemas.openxmlformats.org/officeDocument/2006/relationships/customXml" Target="../ink/ink305.xml"/><Relationship Id="rId359" Type="http://schemas.openxmlformats.org/officeDocument/2006/relationships/customXml" Target="../ink/ink326.xml"/><Relationship Id="rId524" Type="http://schemas.openxmlformats.org/officeDocument/2006/relationships/customXml" Target="../ink/ink409.xml"/><Relationship Id="rId98" Type="http://schemas.openxmlformats.org/officeDocument/2006/relationships/customXml" Target="../ink/ink195.xml"/><Relationship Id="rId121" Type="http://schemas.openxmlformats.org/officeDocument/2006/relationships/image" Target="../media/image205.png"/><Relationship Id="rId163" Type="http://schemas.openxmlformats.org/officeDocument/2006/relationships/image" Target="../media/image226.png"/><Relationship Id="rId219" Type="http://schemas.openxmlformats.org/officeDocument/2006/relationships/customXml" Target="../ink/ink256.xml"/><Relationship Id="rId370" Type="http://schemas.openxmlformats.org/officeDocument/2006/relationships/image" Target="../media/image329.png"/><Relationship Id="rId426" Type="http://schemas.openxmlformats.org/officeDocument/2006/relationships/image" Target="../media/image357.png"/><Relationship Id="rId230" Type="http://schemas.openxmlformats.org/officeDocument/2006/relationships/image" Target="../media/image259.png"/><Relationship Id="rId468" Type="http://schemas.openxmlformats.org/officeDocument/2006/relationships/image" Target="../media/image378.png"/><Relationship Id="rId25" Type="http://schemas.openxmlformats.org/officeDocument/2006/relationships/image" Target="../media/image158.png"/><Relationship Id="rId67" Type="http://schemas.openxmlformats.org/officeDocument/2006/relationships/image" Target="../media/image178.png"/><Relationship Id="rId272" Type="http://schemas.openxmlformats.org/officeDocument/2006/relationships/image" Target="../media/image280.png"/><Relationship Id="rId328" Type="http://schemas.openxmlformats.org/officeDocument/2006/relationships/image" Target="../media/image308.png"/><Relationship Id="rId535" Type="http://schemas.openxmlformats.org/officeDocument/2006/relationships/image" Target="../media/image411.png"/><Relationship Id="rId88" Type="http://schemas.openxmlformats.org/officeDocument/2006/relationships/customXml" Target="../ink/ink190.xml"/><Relationship Id="rId111" Type="http://schemas.openxmlformats.org/officeDocument/2006/relationships/image" Target="../media/image200.png"/><Relationship Id="rId132" Type="http://schemas.openxmlformats.org/officeDocument/2006/relationships/customXml" Target="../ink/ink212.xml"/><Relationship Id="rId153" Type="http://schemas.openxmlformats.org/officeDocument/2006/relationships/image" Target="../media/image221.png"/><Relationship Id="rId174" Type="http://schemas.openxmlformats.org/officeDocument/2006/relationships/customXml" Target="../ink/ink233.xml"/><Relationship Id="rId195" Type="http://schemas.openxmlformats.org/officeDocument/2006/relationships/customXml" Target="../ink/ink244.xml"/><Relationship Id="rId209" Type="http://schemas.openxmlformats.org/officeDocument/2006/relationships/customXml" Target="../ink/ink251.xml"/><Relationship Id="rId360" Type="http://schemas.openxmlformats.org/officeDocument/2006/relationships/image" Target="../media/image324.png"/><Relationship Id="rId381" Type="http://schemas.openxmlformats.org/officeDocument/2006/relationships/customXml" Target="../ink/ink337.xml"/><Relationship Id="rId416" Type="http://schemas.openxmlformats.org/officeDocument/2006/relationships/image" Target="../media/image352.png"/><Relationship Id="rId220" Type="http://schemas.openxmlformats.org/officeDocument/2006/relationships/image" Target="../media/image254.png"/><Relationship Id="rId241" Type="http://schemas.openxmlformats.org/officeDocument/2006/relationships/customXml" Target="../ink/ink267.xml"/><Relationship Id="rId437" Type="http://schemas.openxmlformats.org/officeDocument/2006/relationships/customXml" Target="../ink/ink365.xml"/><Relationship Id="rId458" Type="http://schemas.openxmlformats.org/officeDocument/2006/relationships/image" Target="../media/image373.png"/><Relationship Id="rId479" Type="http://schemas.openxmlformats.org/officeDocument/2006/relationships/customXml" Target="../ink/ink386.xml"/><Relationship Id="rId15" Type="http://schemas.openxmlformats.org/officeDocument/2006/relationships/image" Target="../media/image153.png"/><Relationship Id="rId36" Type="http://schemas.openxmlformats.org/officeDocument/2006/relationships/customXml" Target="../ink/ink164.xml"/><Relationship Id="rId57" Type="http://schemas.openxmlformats.org/officeDocument/2006/relationships/image" Target="../media/image173.png"/><Relationship Id="rId262" Type="http://schemas.openxmlformats.org/officeDocument/2006/relationships/image" Target="../media/image275.png"/><Relationship Id="rId283" Type="http://schemas.openxmlformats.org/officeDocument/2006/relationships/customXml" Target="../ink/ink288.xml"/><Relationship Id="rId318" Type="http://schemas.openxmlformats.org/officeDocument/2006/relationships/image" Target="../media/image303.png"/><Relationship Id="rId339" Type="http://schemas.openxmlformats.org/officeDocument/2006/relationships/customXml" Target="../ink/ink316.xml"/><Relationship Id="rId490" Type="http://schemas.openxmlformats.org/officeDocument/2006/relationships/image" Target="../media/image389.png"/><Relationship Id="rId504" Type="http://schemas.openxmlformats.org/officeDocument/2006/relationships/image" Target="../media/image396.png"/><Relationship Id="rId525" Type="http://schemas.openxmlformats.org/officeDocument/2006/relationships/image" Target="../media/image406.png"/><Relationship Id="rId78" Type="http://schemas.openxmlformats.org/officeDocument/2006/relationships/customXml" Target="../ink/ink185.xml"/><Relationship Id="rId99" Type="http://schemas.openxmlformats.org/officeDocument/2006/relationships/image" Target="../media/image194.png"/><Relationship Id="rId101" Type="http://schemas.openxmlformats.org/officeDocument/2006/relationships/image" Target="../media/image195.png"/><Relationship Id="rId122" Type="http://schemas.openxmlformats.org/officeDocument/2006/relationships/customXml" Target="../ink/ink207.xml"/><Relationship Id="rId143" Type="http://schemas.openxmlformats.org/officeDocument/2006/relationships/image" Target="../media/image216.png"/><Relationship Id="rId164" Type="http://schemas.openxmlformats.org/officeDocument/2006/relationships/customXml" Target="../ink/ink228.xml"/><Relationship Id="rId185" Type="http://schemas.openxmlformats.org/officeDocument/2006/relationships/image" Target="../media/image237.png"/><Relationship Id="rId350" Type="http://schemas.openxmlformats.org/officeDocument/2006/relationships/image" Target="../media/image319.png"/><Relationship Id="rId371" Type="http://schemas.openxmlformats.org/officeDocument/2006/relationships/customXml" Target="../ink/ink332.xml"/><Relationship Id="rId406" Type="http://schemas.openxmlformats.org/officeDocument/2006/relationships/image" Target="../media/image347.png"/><Relationship Id="rId9" Type="http://schemas.openxmlformats.org/officeDocument/2006/relationships/image" Target="../media/image150.png"/><Relationship Id="rId210" Type="http://schemas.openxmlformats.org/officeDocument/2006/relationships/image" Target="../media/image249.png"/><Relationship Id="rId392" Type="http://schemas.openxmlformats.org/officeDocument/2006/relationships/image" Target="../media/image340.png"/><Relationship Id="rId427" Type="http://schemas.openxmlformats.org/officeDocument/2006/relationships/customXml" Target="../ink/ink360.xml"/><Relationship Id="rId448" Type="http://schemas.openxmlformats.org/officeDocument/2006/relationships/image" Target="../media/image368.png"/><Relationship Id="rId469" Type="http://schemas.openxmlformats.org/officeDocument/2006/relationships/customXml" Target="../ink/ink381.xml"/><Relationship Id="rId26" Type="http://schemas.openxmlformats.org/officeDocument/2006/relationships/customXml" Target="../ink/ink159.xml"/><Relationship Id="rId231" Type="http://schemas.openxmlformats.org/officeDocument/2006/relationships/customXml" Target="../ink/ink262.xml"/><Relationship Id="rId252" Type="http://schemas.openxmlformats.org/officeDocument/2006/relationships/image" Target="../media/image270.png"/><Relationship Id="rId273" Type="http://schemas.openxmlformats.org/officeDocument/2006/relationships/customXml" Target="../ink/ink283.xml"/><Relationship Id="rId294" Type="http://schemas.openxmlformats.org/officeDocument/2006/relationships/image" Target="../media/image291.png"/><Relationship Id="rId308" Type="http://schemas.openxmlformats.org/officeDocument/2006/relationships/image" Target="../media/image298.png"/><Relationship Id="rId329" Type="http://schemas.openxmlformats.org/officeDocument/2006/relationships/customXml" Target="../ink/ink311.xml"/><Relationship Id="rId480" Type="http://schemas.openxmlformats.org/officeDocument/2006/relationships/image" Target="../media/image384.png"/><Relationship Id="rId515" Type="http://schemas.openxmlformats.org/officeDocument/2006/relationships/customXml" Target="../ink/ink404.xml"/><Relationship Id="rId536" Type="http://schemas.openxmlformats.org/officeDocument/2006/relationships/customXml" Target="../ink/ink415.xml"/><Relationship Id="rId47" Type="http://schemas.openxmlformats.org/officeDocument/2006/relationships/image" Target="../media/image168.png"/><Relationship Id="rId68" Type="http://schemas.openxmlformats.org/officeDocument/2006/relationships/customXml" Target="../ink/ink180.xml"/><Relationship Id="rId89" Type="http://schemas.openxmlformats.org/officeDocument/2006/relationships/image" Target="../media/image189.png"/><Relationship Id="rId112" Type="http://schemas.openxmlformats.org/officeDocument/2006/relationships/customXml" Target="../ink/ink202.xml"/><Relationship Id="rId133" Type="http://schemas.openxmlformats.org/officeDocument/2006/relationships/image" Target="../media/image211.png"/><Relationship Id="rId154" Type="http://schemas.openxmlformats.org/officeDocument/2006/relationships/customXml" Target="../ink/ink223.xml"/><Relationship Id="rId175" Type="http://schemas.openxmlformats.org/officeDocument/2006/relationships/image" Target="../media/image232.png"/><Relationship Id="rId340" Type="http://schemas.openxmlformats.org/officeDocument/2006/relationships/image" Target="../media/image314.png"/><Relationship Id="rId361" Type="http://schemas.openxmlformats.org/officeDocument/2006/relationships/customXml" Target="../ink/ink327.xml"/><Relationship Id="rId196" Type="http://schemas.openxmlformats.org/officeDocument/2006/relationships/image" Target="../media/image242.png"/><Relationship Id="rId200" Type="http://schemas.openxmlformats.org/officeDocument/2006/relationships/image" Target="../media/image244.png"/><Relationship Id="rId382" Type="http://schemas.openxmlformats.org/officeDocument/2006/relationships/image" Target="../media/image335.png"/><Relationship Id="rId417" Type="http://schemas.openxmlformats.org/officeDocument/2006/relationships/customXml" Target="../ink/ink355.xml"/><Relationship Id="rId438" Type="http://schemas.openxmlformats.org/officeDocument/2006/relationships/image" Target="../media/image363.png"/><Relationship Id="rId459" Type="http://schemas.openxmlformats.org/officeDocument/2006/relationships/customXml" Target="../ink/ink376.xml"/><Relationship Id="rId16" Type="http://schemas.openxmlformats.org/officeDocument/2006/relationships/customXml" Target="../ink/ink154.xml"/><Relationship Id="rId221" Type="http://schemas.openxmlformats.org/officeDocument/2006/relationships/customXml" Target="../ink/ink257.xml"/><Relationship Id="rId242" Type="http://schemas.openxmlformats.org/officeDocument/2006/relationships/image" Target="../media/image265.png"/><Relationship Id="rId263" Type="http://schemas.openxmlformats.org/officeDocument/2006/relationships/customXml" Target="../ink/ink278.xml"/><Relationship Id="rId284" Type="http://schemas.openxmlformats.org/officeDocument/2006/relationships/image" Target="../media/image286.png"/><Relationship Id="rId319" Type="http://schemas.openxmlformats.org/officeDocument/2006/relationships/customXml" Target="../ink/ink306.xml"/><Relationship Id="rId470" Type="http://schemas.openxmlformats.org/officeDocument/2006/relationships/image" Target="../media/image379.png"/><Relationship Id="rId491" Type="http://schemas.openxmlformats.org/officeDocument/2006/relationships/customXml" Target="../ink/ink392.xml"/><Relationship Id="rId505" Type="http://schemas.openxmlformats.org/officeDocument/2006/relationships/customXml" Target="../ink/ink399.xml"/><Relationship Id="rId526" Type="http://schemas.openxmlformats.org/officeDocument/2006/relationships/customXml" Target="../ink/ink410.xml"/><Relationship Id="rId37" Type="http://schemas.openxmlformats.org/officeDocument/2006/relationships/image" Target="../media/image164.png"/><Relationship Id="rId58" Type="http://schemas.openxmlformats.org/officeDocument/2006/relationships/customXml" Target="../ink/ink175.xml"/><Relationship Id="rId79" Type="http://schemas.openxmlformats.org/officeDocument/2006/relationships/image" Target="../media/image184.png"/><Relationship Id="rId102" Type="http://schemas.openxmlformats.org/officeDocument/2006/relationships/customXml" Target="../ink/ink197.xml"/><Relationship Id="rId123" Type="http://schemas.openxmlformats.org/officeDocument/2006/relationships/image" Target="../media/image206.png"/><Relationship Id="rId144" Type="http://schemas.openxmlformats.org/officeDocument/2006/relationships/customXml" Target="../ink/ink218.xml"/><Relationship Id="rId330" Type="http://schemas.openxmlformats.org/officeDocument/2006/relationships/image" Target="../media/image309.png"/><Relationship Id="rId90" Type="http://schemas.openxmlformats.org/officeDocument/2006/relationships/customXml" Target="../ink/ink191.xml"/><Relationship Id="rId165" Type="http://schemas.openxmlformats.org/officeDocument/2006/relationships/image" Target="../media/image227.png"/><Relationship Id="rId186" Type="http://schemas.openxmlformats.org/officeDocument/2006/relationships/customXml" Target="../ink/ink239.xml"/><Relationship Id="rId351" Type="http://schemas.openxmlformats.org/officeDocument/2006/relationships/customXml" Target="../ink/ink322.xml"/><Relationship Id="rId372" Type="http://schemas.openxmlformats.org/officeDocument/2006/relationships/image" Target="../media/image330.png"/><Relationship Id="rId393" Type="http://schemas.openxmlformats.org/officeDocument/2006/relationships/customXml" Target="../ink/ink343.xml"/><Relationship Id="rId407" Type="http://schemas.openxmlformats.org/officeDocument/2006/relationships/customXml" Target="../ink/ink350.xml"/><Relationship Id="rId428" Type="http://schemas.openxmlformats.org/officeDocument/2006/relationships/image" Target="../media/image358.png"/><Relationship Id="rId449" Type="http://schemas.openxmlformats.org/officeDocument/2006/relationships/customXml" Target="../ink/ink371.xml"/><Relationship Id="rId211" Type="http://schemas.openxmlformats.org/officeDocument/2006/relationships/customXml" Target="../ink/ink252.xml"/><Relationship Id="rId232" Type="http://schemas.openxmlformats.org/officeDocument/2006/relationships/image" Target="../media/image260.png"/><Relationship Id="rId253" Type="http://schemas.openxmlformats.org/officeDocument/2006/relationships/customXml" Target="../ink/ink273.xml"/><Relationship Id="rId274" Type="http://schemas.openxmlformats.org/officeDocument/2006/relationships/image" Target="../media/image281.png"/><Relationship Id="rId295" Type="http://schemas.openxmlformats.org/officeDocument/2006/relationships/customXml" Target="../ink/ink294.xml"/><Relationship Id="rId309" Type="http://schemas.openxmlformats.org/officeDocument/2006/relationships/customXml" Target="../ink/ink301.xml"/><Relationship Id="rId460" Type="http://schemas.openxmlformats.org/officeDocument/2006/relationships/image" Target="../media/image374.png"/><Relationship Id="rId481" Type="http://schemas.openxmlformats.org/officeDocument/2006/relationships/customXml" Target="../ink/ink387.xml"/><Relationship Id="rId516" Type="http://schemas.openxmlformats.org/officeDocument/2006/relationships/image" Target="../media/image402.png"/><Relationship Id="rId27" Type="http://schemas.openxmlformats.org/officeDocument/2006/relationships/image" Target="../media/image159.png"/><Relationship Id="rId48" Type="http://schemas.openxmlformats.org/officeDocument/2006/relationships/customXml" Target="../ink/ink170.xml"/><Relationship Id="rId69" Type="http://schemas.openxmlformats.org/officeDocument/2006/relationships/image" Target="../media/image179.png"/><Relationship Id="rId113" Type="http://schemas.openxmlformats.org/officeDocument/2006/relationships/image" Target="../media/image201.png"/><Relationship Id="rId134" Type="http://schemas.openxmlformats.org/officeDocument/2006/relationships/customXml" Target="../ink/ink213.xml"/><Relationship Id="rId320" Type="http://schemas.openxmlformats.org/officeDocument/2006/relationships/image" Target="../media/image304.png"/><Relationship Id="rId537" Type="http://schemas.openxmlformats.org/officeDocument/2006/relationships/image" Target="../media/image412.png"/><Relationship Id="rId80" Type="http://schemas.openxmlformats.org/officeDocument/2006/relationships/customXml" Target="../ink/ink186.xml"/><Relationship Id="rId155" Type="http://schemas.openxmlformats.org/officeDocument/2006/relationships/image" Target="../media/image222.png"/><Relationship Id="rId176" Type="http://schemas.openxmlformats.org/officeDocument/2006/relationships/customXml" Target="../ink/ink234.xml"/><Relationship Id="rId197" Type="http://schemas.openxmlformats.org/officeDocument/2006/relationships/customXml" Target="../ink/ink245.xml"/><Relationship Id="rId341" Type="http://schemas.openxmlformats.org/officeDocument/2006/relationships/customXml" Target="../ink/ink317.xml"/><Relationship Id="rId362" Type="http://schemas.openxmlformats.org/officeDocument/2006/relationships/image" Target="../media/image325.png"/><Relationship Id="rId383" Type="http://schemas.openxmlformats.org/officeDocument/2006/relationships/customXml" Target="../ink/ink338.xml"/><Relationship Id="rId418" Type="http://schemas.openxmlformats.org/officeDocument/2006/relationships/image" Target="../media/image353.png"/><Relationship Id="rId439" Type="http://schemas.openxmlformats.org/officeDocument/2006/relationships/customXml" Target="../ink/ink366.xml"/><Relationship Id="rId201" Type="http://schemas.openxmlformats.org/officeDocument/2006/relationships/customXml" Target="../ink/ink247.xml"/><Relationship Id="rId222" Type="http://schemas.openxmlformats.org/officeDocument/2006/relationships/image" Target="../media/image255.png"/><Relationship Id="rId243" Type="http://schemas.openxmlformats.org/officeDocument/2006/relationships/customXml" Target="../ink/ink268.xml"/><Relationship Id="rId264" Type="http://schemas.openxmlformats.org/officeDocument/2006/relationships/image" Target="../media/image276.png"/><Relationship Id="rId285" Type="http://schemas.openxmlformats.org/officeDocument/2006/relationships/customXml" Target="../ink/ink289.xml"/><Relationship Id="rId450" Type="http://schemas.openxmlformats.org/officeDocument/2006/relationships/image" Target="../media/image369.png"/><Relationship Id="rId471" Type="http://schemas.openxmlformats.org/officeDocument/2006/relationships/customXml" Target="../ink/ink382.xml"/><Relationship Id="rId506" Type="http://schemas.openxmlformats.org/officeDocument/2006/relationships/image" Target="../media/image397.png"/><Relationship Id="rId17" Type="http://schemas.openxmlformats.org/officeDocument/2006/relationships/image" Target="../media/image154.png"/><Relationship Id="rId38" Type="http://schemas.openxmlformats.org/officeDocument/2006/relationships/customXml" Target="../ink/ink165.xml"/><Relationship Id="rId59" Type="http://schemas.openxmlformats.org/officeDocument/2006/relationships/image" Target="../media/image174.png"/><Relationship Id="rId103" Type="http://schemas.openxmlformats.org/officeDocument/2006/relationships/image" Target="../media/image196.png"/><Relationship Id="rId124" Type="http://schemas.openxmlformats.org/officeDocument/2006/relationships/customXml" Target="../ink/ink208.xml"/><Relationship Id="rId310" Type="http://schemas.openxmlformats.org/officeDocument/2006/relationships/image" Target="../media/image299.png"/><Relationship Id="rId492" Type="http://schemas.openxmlformats.org/officeDocument/2006/relationships/image" Target="../media/image390.png"/><Relationship Id="rId527" Type="http://schemas.openxmlformats.org/officeDocument/2006/relationships/image" Target="../media/image407.png"/><Relationship Id="rId70" Type="http://schemas.openxmlformats.org/officeDocument/2006/relationships/customXml" Target="../ink/ink181.xml"/><Relationship Id="rId91" Type="http://schemas.openxmlformats.org/officeDocument/2006/relationships/image" Target="../media/image190.png"/><Relationship Id="rId145" Type="http://schemas.openxmlformats.org/officeDocument/2006/relationships/image" Target="../media/image217.png"/><Relationship Id="rId166" Type="http://schemas.openxmlformats.org/officeDocument/2006/relationships/customXml" Target="../ink/ink229.xml"/><Relationship Id="rId187" Type="http://schemas.openxmlformats.org/officeDocument/2006/relationships/image" Target="../media/image238.png"/><Relationship Id="rId331" Type="http://schemas.openxmlformats.org/officeDocument/2006/relationships/customXml" Target="../ink/ink312.xml"/><Relationship Id="rId352" Type="http://schemas.openxmlformats.org/officeDocument/2006/relationships/image" Target="../media/image320.png"/><Relationship Id="rId373" Type="http://schemas.openxmlformats.org/officeDocument/2006/relationships/customXml" Target="../ink/ink333.xml"/><Relationship Id="rId394" Type="http://schemas.openxmlformats.org/officeDocument/2006/relationships/image" Target="../media/image341.png"/><Relationship Id="rId408" Type="http://schemas.openxmlformats.org/officeDocument/2006/relationships/image" Target="../media/image348.png"/><Relationship Id="rId429" Type="http://schemas.openxmlformats.org/officeDocument/2006/relationships/customXml" Target="../ink/ink36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0.png"/><Relationship Id="rId233" Type="http://schemas.openxmlformats.org/officeDocument/2006/relationships/customXml" Target="../ink/ink263.xml"/><Relationship Id="rId254" Type="http://schemas.openxmlformats.org/officeDocument/2006/relationships/image" Target="../media/image271.png"/><Relationship Id="rId440" Type="http://schemas.openxmlformats.org/officeDocument/2006/relationships/image" Target="../media/image364.png"/><Relationship Id="rId28" Type="http://schemas.openxmlformats.org/officeDocument/2006/relationships/customXml" Target="../ink/ink160.xml"/><Relationship Id="rId49" Type="http://schemas.openxmlformats.org/officeDocument/2006/relationships/image" Target="../media/image169.png"/><Relationship Id="rId114" Type="http://schemas.openxmlformats.org/officeDocument/2006/relationships/customXml" Target="../ink/ink203.xml"/><Relationship Id="rId275" Type="http://schemas.openxmlformats.org/officeDocument/2006/relationships/customXml" Target="../ink/ink284.xml"/><Relationship Id="rId296" Type="http://schemas.openxmlformats.org/officeDocument/2006/relationships/image" Target="../media/image292.png"/><Relationship Id="rId300" Type="http://schemas.openxmlformats.org/officeDocument/2006/relationships/image" Target="../media/image294.png"/><Relationship Id="rId461" Type="http://schemas.openxmlformats.org/officeDocument/2006/relationships/customXml" Target="../ink/ink377.xml"/><Relationship Id="rId482" Type="http://schemas.openxmlformats.org/officeDocument/2006/relationships/image" Target="../media/image385.png"/><Relationship Id="rId517" Type="http://schemas.openxmlformats.org/officeDocument/2006/relationships/customXml" Target="../ink/ink405.xml"/><Relationship Id="rId538" Type="http://schemas.openxmlformats.org/officeDocument/2006/relationships/customXml" Target="../ink/ink416.xml"/><Relationship Id="rId60" Type="http://schemas.openxmlformats.org/officeDocument/2006/relationships/customXml" Target="../ink/ink176.xml"/><Relationship Id="rId81" Type="http://schemas.openxmlformats.org/officeDocument/2006/relationships/image" Target="../media/image185.png"/><Relationship Id="rId135" Type="http://schemas.openxmlformats.org/officeDocument/2006/relationships/image" Target="../media/image212.png"/><Relationship Id="rId156" Type="http://schemas.openxmlformats.org/officeDocument/2006/relationships/customXml" Target="../ink/ink224.xml"/><Relationship Id="rId177" Type="http://schemas.openxmlformats.org/officeDocument/2006/relationships/image" Target="../media/image233.png"/><Relationship Id="rId198" Type="http://schemas.openxmlformats.org/officeDocument/2006/relationships/image" Target="../media/image243.png"/><Relationship Id="rId321" Type="http://schemas.openxmlformats.org/officeDocument/2006/relationships/customXml" Target="../ink/ink307.xml"/><Relationship Id="rId342" Type="http://schemas.openxmlformats.org/officeDocument/2006/relationships/image" Target="../media/image315.png"/><Relationship Id="rId363" Type="http://schemas.openxmlformats.org/officeDocument/2006/relationships/customXml" Target="../ink/ink328.xml"/><Relationship Id="rId384" Type="http://schemas.openxmlformats.org/officeDocument/2006/relationships/image" Target="../media/image336.png"/><Relationship Id="rId419" Type="http://schemas.openxmlformats.org/officeDocument/2006/relationships/customXml" Target="../ink/ink356.xml"/><Relationship Id="rId202" Type="http://schemas.openxmlformats.org/officeDocument/2006/relationships/image" Target="../media/image245.png"/><Relationship Id="rId223" Type="http://schemas.openxmlformats.org/officeDocument/2006/relationships/customXml" Target="../ink/ink258.xml"/><Relationship Id="rId244" Type="http://schemas.openxmlformats.org/officeDocument/2006/relationships/image" Target="../media/image266.png"/><Relationship Id="rId430" Type="http://schemas.openxmlformats.org/officeDocument/2006/relationships/image" Target="../media/image359.png"/><Relationship Id="rId18" Type="http://schemas.openxmlformats.org/officeDocument/2006/relationships/customXml" Target="../ink/ink155.xml"/><Relationship Id="rId39" Type="http://schemas.openxmlformats.org/officeDocument/2006/relationships/image" Target="../media/image6.png"/><Relationship Id="rId265" Type="http://schemas.openxmlformats.org/officeDocument/2006/relationships/customXml" Target="../ink/ink279.xml"/><Relationship Id="rId286" Type="http://schemas.openxmlformats.org/officeDocument/2006/relationships/image" Target="../media/image287.png"/><Relationship Id="rId451" Type="http://schemas.openxmlformats.org/officeDocument/2006/relationships/customXml" Target="../ink/ink372.xml"/><Relationship Id="rId472" Type="http://schemas.openxmlformats.org/officeDocument/2006/relationships/image" Target="../media/image380.png"/><Relationship Id="rId493" Type="http://schemas.openxmlformats.org/officeDocument/2006/relationships/customXml" Target="../ink/ink393.xml"/><Relationship Id="rId507" Type="http://schemas.openxmlformats.org/officeDocument/2006/relationships/customXml" Target="../ink/ink400.xml"/><Relationship Id="rId528" Type="http://schemas.openxmlformats.org/officeDocument/2006/relationships/customXml" Target="../ink/ink411.xml"/><Relationship Id="rId50" Type="http://schemas.openxmlformats.org/officeDocument/2006/relationships/customXml" Target="../ink/ink171.xml"/><Relationship Id="rId104" Type="http://schemas.openxmlformats.org/officeDocument/2006/relationships/customXml" Target="../ink/ink198.xml"/><Relationship Id="rId125" Type="http://schemas.openxmlformats.org/officeDocument/2006/relationships/image" Target="../media/image207.png"/><Relationship Id="rId146" Type="http://schemas.openxmlformats.org/officeDocument/2006/relationships/customXml" Target="../ink/ink219.xml"/><Relationship Id="rId167" Type="http://schemas.openxmlformats.org/officeDocument/2006/relationships/image" Target="../media/image228.png"/><Relationship Id="rId188" Type="http://schemas.openxmlformats.org/officeDocument/2006/relationships/customXml" Target="../ink/ink240.xml"/><Relationship Id="rId311" Type="http://schemas.openxmlformats.org/officeDocument/2006/relationships/customXml" Target="../ink/ink302.xml"/><Relationship Id="rId332" Type="http://schemas.openxmlformats.org/officeDocument/2006/relationships/image" Target="../media/image310.png"/><Relationship Id="rId353" Type="http://schemas.openxmlformats.org/officeDocument/2006/relationships/customXml" Target="../ink/ink323.xml"/><Relationship Id="rId374" Type="http://schemas.openxmlformats.org/officeDocument/2006/relationships/image" Target="../media/image331.png"/><Relationship Id="rId395" Type="http://schemas.openxmlformats.org/officeDocument/2006/relationships/customXml" Target="../ink/ink344.xml"/><Relationship Id="rId409" Type="http://schemas.openxmlformats.org/officeDocument/2006/relationships/customXml" Target="../ink/ink351.xml"/><Relationship Id="rId71" Type="http://schemas.openxmlformats.org/officeDocument/2006/relationships/image" Target="../media/image180.png"/><Relationship Id="rId92" Type="http://schemas.openxmlformats.org/officeDocument/2006/relationships/customXml" Target="../ink/ink192.xml"/><Relationship Id="rId213" Type="http://schemas.openxmlformats.org/officeDocument/2006/relationships/customXml" Target="../ink/ink253.xml"/><Relationship Id="rId234" Type="http://schemas.openxmlformats.org/officeDocument/2006/relationships/image" Target="../media/image261.png"/><Relationship Id="rId420" Type="http://schemas.openxmlformats.org/officeDocument/2006/relationships/image" Target="../media/image354.png"/><Relationship Id="rId2" Type="http://schemas.openxmlformats.org/officeDocument/2006/relationships/customXml" Target="../ink/ink147.xml"/><Relationship Id="rId29" Type="http://schemas.openxmlformats.org/officeDocument/2006/relationships/image" Target="../media/image160.png"/><Relationship Id="rId255" Type="http://schemas.openxmlformats.org/officeDocument/2006/relationships/customXml" Target="../ink/ink274.xml"/><Relationship Id="rId276" Type="http://schemas.openxmlformats.org/officeDocument/2006/relationships/image" Target="../media/image282.png"/><Relationship Id="rId297" Type="http://schemas.openxmlformats.org/officeDocument/2006/relationships/customXml" Target="../ink/ink295.xml"/><Relationship Id="rId441" Type="http://schemas.openxmlformats.org/officeDocument/2006/relationships/customXml" Target="../ink/ink367.xml"/><Relationship Id="rId462" Type="http://schemas.openxmlformats.org/officeDocument/2006/relationships/image" Target="../media/image375.png"/><Relationship Id="rId483" Type="http://schemas.openxmlformats.org/officeDocument/2006/relationships/customXml" Target="../ink/ink388.xml"/><Relationship Id="rId518" Type="http://schemas.openxmlformats.org/officeDocument/2006/relationships/image" Target="../media/image403.png"/><Relationship Id="rId539" Type="http://schemas.openxmlformats.org/officeDocument/2006/relationships/image" Target="../media/image413.png"/><Relationship Id="rId40" Type="http://schemas.openxmlformats.org/officeDocument/2006/relationships/customXml" Target="../ink/ink166.xml"/><Relationship Id="rId115" Type="http://schemas.openxmlformats.org/officeDocument/2006/relationships/image" Target="../media/image202.png"/><Relationship Id="rId136" Type="http://schemas.openxmlformats.org/officeDocument/2006/relationships/customXml" Target="../ink/ink214.xml"/><Relationship Id="rId157" Type="http://schemas.openxmlformats.org/officeDocument/2006/relationships/image" Target="../media/image223.png"/><Relationship Id="rId178" Type="http://schemas.openxmlformats.org/officeDocument/2006/relationships/customXml" Target="../ink/ink235.xml"/><Relationship Id="rId301" Type="http://schemas.openxmlformats.org/officeDocument/2006/relationships/customXml" Target="../ink/ink297.xml"/><Relationship Id="rId322" Type="http://schemas.openxmlformats.org/officeDocument/2006/relationships/image" Target="../media/image305.png"/><Relationship Id="rId343" Type="http://schemas.openxmlformats.org/officeDocument/2006/relationships/customXml" Target="../ink/ink318.xml"/><Relationship Id="rId364" Type="http://schemas.openxmlformats.org/officeDocument/2006/relationships/image" Target="../media/image326.png"/><Relationship Id="rId61" Type="http://schemas.openxmlformats.org/officeDocument/2006/relationships/image" Target="../media/image175.png"/><Relationship Id="rId82" Type="http://schemas.openxmlformats.org/officeDocument/2006/relationships/customXml" Target="../ink/ink187.xml"/><Relationship Id="rId199" Type="http://schemas.openxmlformats.org/officeDocument/2006/relationships/customXml" Target="../ink/ink246.xml"/><Relationship Id="rId203" Type="http://schemas.openxmlformats.org/officeDocument/2006/relationships/customXml" Target="../ink/ink248.xml"/><Relationship Id="rId385" Type="http://schemas.openxmlformats.org/officeDocument/2006/relationships/customXml" Target="../ink/ink339.xml"/><Relationship Id="rId19" Type="http://schemas.openxmlformats.org/officeDocument/2006/relationships/image" Target="../media/image155.png"/><Relationship Id="rId224" Type="http://schemas.openxmlformats.org/officeDocument/2006/relationships/image" Target="../media/image256.png"/><Relationship Id="rId245" Type="http://schemas.openxmlformats.org/officeDocument/2006/relationships/customXml" Target="../ink/ink269.xml"/><Relationship Id="rId266" Type="http://schemas.openxmlformats.org/officeDocument/2006/relationships/image" Target="../media/image277.png"/><Relationship Id="rId287" Type="http://schemas.openxmlformats.org/officeDocument/2006/relationships/customXml" Target="../ink/ink290.xml"/><Relationship Id="rId410" Type="http://schemas.openxmlformats.org/officeDocument/2006/relationships/image" Target="../media/image349.png"/><Relationship Id="rId431" Type="http://schemas.openxmlformats.org/officeDocument/2006/relationships/customXml" Target="../ink/ink362.xml"/><Relationship Id="rId452" Type="http://schemas.openxmlformats.org/officeDocument/2006/relationships/image" Target="../media/image370.png"/><Relationship Id="rId473" Type="http://schemas.openxmlformats.org/officeDocument/2006/relationships/customXml" Target="../ink/ink383.xml"/><Relationship Id="rId494" Type="http://schemas.openxmlformats.org/officeDocument/2006/relationships/image" Target="../media/image391.png"/><Relationship Id="rId508" Type="http://schemas.openxmlformats.org/officeDocument/2006/relationships/image" Target="../media/image398.png"/><Relationship Id="rId529" Type="http://schemas.openxmlformats.org/officeDocument/2006/relationships/image" Target="../media/image408.png"/><Relationship Id="rId30" Type="http://schemas.openxmlformats.org/officeDocument/2006/relationships/customXml" Target="../ink/ink161.xml"/><Relationship Id="rId105" Type="http://schemas.openxmlformats.org/officeDocument/2006/relationships/image" Target="../media/image197.png"/><Relationship Id="rId126" Type="http://schemas.openxmlformats.org/officeDocument/2006/relationships/customXml" Target="../ink/ink209.xml"/><Relationship Id="rId147" Type="http://schemas.openxmlformats.org/officeDocument/2006/relationships/image" Target="../media/image218.png"/><Relationship Id="rId168" Type="http://schemas.openxmlformats.org/officeDocument/2006/relationships/customXml" Target="../ink/ink230.xml"/><Relationship Id="rId312" Type="http://schemas.openxmlformats.org/officeDocument/2006/relationships/image" Target="../media/image300.png"/><Relationship Id="rId333" Type="http://schemas.openxmlformats.org/officeDocument/2006/relationships/customXml" Target="../ink/ink313.xml"/><Relationship Id="rId354" Type="http://schemas.openxmlformats.org/officeDocument/2006/relationships/image" Target="../media/image321.png"/><Relationship Id="rId540" Type="http://schemas.openxmlformats.org/officeDocument/2006/relationships/customXml" Target="../ink/ink417.xml"/><Relationship Id="rId51" Type="http://schemas.openxmlformats.org/officeDocument/2006/relationships/image" Target="../media/image170.png"/><Relationship Id="rId72" Type="http://schemas.openxmlformats.org/officeDocument/2006/relationships/customXml" Target="../ink/ink182.xml"/><Relationship Id="rId93" Type="http://schemas.openxmlformats.org/officeDocument/2006/relationships/image" Target="../media/image191.png"/><Relationship Id="rId189" Type="http://schemas.openxmlformats.org/officeDocument/2006/relationships/customXml" Target="../ink/ink241.xml"/><Relationship Id="rId375" Type="http://schemas.openxmlformats.org/officeDocument/2006/relationships/customXml" Target="../ink/ink334.xml"/><Relationship Id="rId396" Type="http://schemas.openxmlformats.org/officeDocument/2006/relationships/image" Target="../media/image342.png"/><Relationship Id="rId3" Type="http://schemas.openxmlformats.org/officeDocument/2006/relationships/image" Target="../media/image147.png"/><Relationship Id="rId214" Type="http://schemas.openxmlformats.org/officeDocument/2006/relationships/image" Target="../media/image251.png"/><Relationship Id="rId235" Type="http://schemas.openxmlformats.org/officeDocument/2006/relationships/customXml" Target="../ink/ink264.xml"/><Relationship Id="rId256" Type="http://schemas.openxmlformats.org/officeDocument/2006/relationships/image" Target="../media/image272.png"/><Relationship Id="rId277" Type="http://schemas.openxmlformats.org/officeDocument/2006/relationships/customXml" Target="../ink/ink285.xml"/><Relationship Id="rId298" Type="http://schemas.openxmlformats.org/officeDocument/2006/relationships/image" Target="../media/image293.png"/><Relationship Id="rId400" Type="http://schemas.openxmlformats.org/officeDocument/2006/relationships/image" Target="../media/image344.png"/><Relationship Id="rId421" Type="http://schemas.openxmlformats.org/officeDocument/2006/relationships/customXml" Target="../ink/ink357.xml"/><Relationship Id="rId442" Type="http://schemas.openxmlformats.org/officeDocument/2006/relationships/image" Target="../media/image365.png"/><Relationship Id="rId463" Type="http://schemas.openxmlformats.org/officeDocument/2006/relationships/customXml" Target="../ink/ink378.xml"/><Relationship Id="rId484" Type="http://schemas.openxmlformats.org/officeDocument/2006/relationships/image" Target="../media/image386.png"/><Relationship Id="rId519" Type="http://schemas.openxmlformats.org/officeDocument/2006/relationships/customXml" Target="../ink/ink406.xml"/><Relationship Id="rId116" Type="http://schemas.openxmlformats.org/officeDocument/2006/relationships/customXml" Target="../ink/ink204.xml"/><Relationship Id="rId137" Type="http://schemas.openxmlformats.org/officeDocument/2006/relationships/image" Target="../media/image213.png"/><Relationship Id="rId158" Type="http://schemas.openxmlformats.org/officeDocument/2006/relationships/customXml" Target="../ink/ink225.xml"/><Relationship Id="rId302" Type="http://schemas.openxmlformats.org/officeDocument/2006/relationships/image" Target="../media/image295.png"/><Relationship Id="rId323" Type="http://schemas.openxmlformats.org/officeDocument/2006/relationships/customXml" Target="../ink/ink308.xml"/><Relationship Id="rId344" Type="http://schemas.openxmlformats.org/officeDocument/2006/relationships/image" Target="../media/image316.png"/><Relationship Id="rId530" Type="http://schemas.openxmlformats.org/officeDocument/2006/relationships/customXml" Target="../ink/ink412.xml"/><Relationship Id="rId20" Type="http://schemas.openxmlformats.org/officeDocument/2006/relationships/customXml" Target="../ink/ink156.xml"/><Relationship Id="rId41" Type="http://schemas.openxmlformats.org/officeDocument/2006/relationships/image" Target="../media/image165.png"/><Relationship Id="rId62" Type="http://schemas.openxmlformats.org/officeDocument/2006/relationships/customXml" Target="../ink/ink177.xml"/><Relationship Id="rId83" Type="http://schemas.openxmlformats.org/officeDocument/2006/relationships/image" Target="../media/image186.png"/><Relationship Id="rId179" Type="http://schemas.openxmlformats.org/officeDocument/2006/relationships/image" Target="../media/image234.png"/><Relationship Id="rId365" Type="http://schemas.openxmlformats.org/officeDocument/2006/relationships/customXml" Target="../ink/ink329.xml"/><Relationship Id="rId386" Type="http://schemas.openxmlformats.org/officeDocument/2006/relationships/image" Target="../media/image337.png"/><Relationship Id="rId190" Type="http://schemas.openxmlformats.org/officeDocument/2006/relationships/image" Target="../media/image239.png"/><Relationship Id="rId204" Type="http://schemas.openxmlformats.org/officeDocument/2006/relationships/image" Target="../media/image246.png"/><Relationship Id="rId225" Type="http://schemas.openxmlformats.org/officeDocument/2006/relationships/customXml" Target="../ink/ink259.xml"/><Relationship Id="rId246" Type="http://schemas.openxmlformats.org/officeDocument/2006/relationships/image" Target="../media/image267.png"/><Relationship Id="rId267" Type="http://schemas.openxmlformats.org/officeDocument/2006/relationships/customXml" Target="../ink/ink280.xml"/><Relationship Id="rId288" Type="http://schemas.openxmlformats.org/officeDocument/2006/relationships/image" Target="../media/image288.png"/><Relationship Id="rId411" Type="http://schemas.openxmlformats.org/officeDocument/2006/relationships/customXml" Target="../ink/ink352.xml"/><Relationship Id="rId432" Type="http://schemas.openxmlformats.org/officeDocument/2006/relationships/image" Target="../media/image360.png"/><Relationship Id="rId453" Type="http://schemas.openxmlformats.org/officeDocument/2006/relationships/customXml" Target="../ink/ink373.xml"/><Relationship Id="rId474" Type="http://schemas.openxmlformats.org/officeDocument/2006/relationships/image" Target="../media/image381.png"/><Relationship Id="rId509" Type="http://schemas.openxmlformats.org/officeDocument/2006/relationships/customXml" Target="../ink/ink401.xml"/><Relationship Id="rId106" Type="http://schemas.openxmlformats.org/officeDocument/2006/relationships/customXml" Target="../ink/ink199.xml"/><Relationship Id="rId127" Type="http://schemas.openxmlformats.org/officeDocument/2006/relationships/image" Target="../media/image208.png"/><Relationship Id="rId313" Type="http://schemas.openxmlformats.org/officeDocument/2006/relationships/customXml" Target="../ink/ink303.xml"/><Relationship Id="rId495" Type="http://schemas.openxmlformats.org/officeDocument/2006/relationships/customXml" Target="../ink/ink394.xml"/><Relationship Id="rId10" Type="http://schemas.openxmlformats.org/officeDocument/2006/relationships/customXml" Target="../ink/ink151.xml"/><Relationship Id="rId31" Type="http://schemas.openxmlformats.org/officeDocument/2006/relationships/image" Target="../media/image161.png"/><Relationship Id="rId52" Type="http://schemas.openxmlformats.org/officeDocument/2006/relationships/customXml" Target="../ink/ink172.xml"/><Relationship Id="rId73" Type="http://schemas.openxmlformats.org/officeDocument/2006/relationships/image" Target="../media/image181.png"/><Relationship Id="rId94" Type="http://schemas.openxmlformats.org/officeDocument/2006/relationships/customXml" Target="../ink/ink193.xml"/><Relationship Id="rId148" Type="http://schemas.openxmlformats.org/officeDocument/2006/relationships/customXml" Target="../ink/ink220.xml"/><Relationship Id="rId169" Type="http://schemas.openxmlformats.org/officeDocument/2006/relationships/image" Target="../media/image229.png"/><Relationship Id="rId334" Type="http://schemas.openxmlformats.org/officeDocument/2006/relationships/image" Target="../media/image311.png"/><Relationship Id="rId355" Type="http://schemas.openxmlformats.org/officeDocument/2006/relationships/customXml" Target="../ink/ink324.xml"/><Relationship Id="rId376" Type="http://schemas.openxmlformats.org/officeDocument/2006/relationships/image" Target="../media/image332.png"/><Relationship Id="rId397" Type="http://schemas.openxmlformats.org/officeDocument/2006/relationships/customXml" Target="../ink/ink345.xml"/><Relationship Id="rId520" Type="http://schemas.openxmlformats.org/officeDocument/2006/relationships/image" Target="../media/image404.png"/><Relationship Id="rId541" Type="http://schemas.openxmlformats.org/officeDocument/2006/relationships/image" Target="../media/image414.png"/><Relationship Id="rId4" Type="http://schemas.openxmlformats.org/officeDocument/2006/relationships/customXml" Target="../ink/ink148.xml"/><Relationship Id="rId180" Type="http://schemas.openxmlformats.org/officeDocument/2006/relationships/customXml" Target="../ink/ink236.xml"/><Relationship Id="rId215" Type="http://schemas.openxmlformats.org/officeDocument/2006/relationships/customXml" Target="../ink/ink254.xml"/><Relationship Id="rId236" Type="http://schemas.openxmlformats.org/officeDocument/2006/relationships/image" Target="../media/image262.png"/><Relationship Id="rId257" Type="http://schemas.openxmlformats.org/officeDocument/2006/relationships/customXml" Target="../ink/ink275.xml"/><Relationship Id="rId278" Type="http://schemas.openxmlformats.org/officeDocument/2006/relationships/image" Target="../media/image283.png"/><Relationship Id="rId401" Type="http://schemas.openxmlformats.org/officeDocument/2006/relationships/customXml" Target="../ink/ink347.xml"/><Relationship Id="rId422" Type="http://schemas.openxmlformats.org/officeDocument/2006/relationships/image" Target="../media/image355.png"/><Relationship Id="rId443" Type="http://schemas.openxmlformats.org/officeDocument/2006/relationships/customXml" Target="../ink/ink368.xml"/><Relationship Id="rId464" Type="http://schemas.openxmlformats.org/officeDocument/2006/relationships/image" Target="../media/image376.png"/><Relationship Id="rId303" Type="http://schemas.openxmlformats.org/officeDocument/2006/relationships/customXml" Target="../ink/ink298.xml"/><Relationship Id="rId485" Type="http://schemas.openxmlformats.org/officeDocument/2006/relationships/customXml" Target="../ink/ink389.xml"/><Relationship Id="rId42" Type="http://schemas.openxmlformats.org/officeDocument/2006/relationships/customXml" Target="../ink/ink167.xml"/><Relationship Id="rId84" Type="http://schemas.openxmlformats.org/officeDocument/2006/relationships/customXml" Target="../ink/ink188.xml"/><Relationship Id="rId138" Type="http://schemas.openxmlformats.org/officeDocument/2006/relationships/customXml" Target="../ink/ink215.xml"/><Relationship Id="rId345" Type="http://schemas.openxmlformats.org/officeDocument/2006/relationships/customXml" Target="../ink/ink319.xml"/><Relationship Id="rId387" Type="http://schemas.openxmlformats.org/officeDocument/2006/relationships/customXml" Target="../ink/ink340.xml"/><Relationship Id="rId510" Type="http://schemas.openxmlformats.org/officeDocument/2006/relationships/image" Target="../media/image399.png"/><Relationship Id="rId191" Type="http://schemas.openxmlformats.org/officeDocument/2006/relationships/customXml" Target="../ink/ink242.xml"/><Relationship Id="rId205" Type="http://schemas.openxmlformats.org/officeDocument/2006/relationships/customXml" Target="../ink/ink249.xml"/><Relationship Id="rId247" Type="http://schemas.openxmlformats.org/officeDocument/2006/relationships/customXml" Target="../ink/ink270.xml"/><Relationship Id="rId412" Type="http://schemas.openxmlformats.org/officeDocument/2006/relationships/image" Target="../media/image350.png"/><Relationship Id="rId107" Type="http://schemas.openxmlformats.org/officeDocument/2006/relationships/image" Target="../media/image198.png"/><Relationship Id="rId289" Type="http://schemas.openxmlformats.org/officeDocument/2006/relationships/customXml" Target="../ink/ink291.xml"/><Relationship Id="rId454" Type="http://schemas.openxmlformats.org/officeDocument/2006/relationships/image" Target="../media/image371.png"/><Relationship Id="rId496" Type="http://schemas.openxmlformats.org/officeDocument/2006/relationships/image" Target="../media/image392.png"/><Relationship Id="rId11" Type="http://schemas.openxmlformats.org/officeDocument/2006/relationships/image" Target="../media/image151.png"/><Relationship Id="rId53" Type="http://schemas.openxmlformats.org/officeDocument/2006/relationships/image" Target="../media/image171.png"/><Relationship Id="rId149" Type="http://schemas.openxmlformats.org/officeDocument/2006/relationships/image" Target="../media/image219.png"/><Relationship Id="rId314" Type="http://schemas.openxmlformats.org/officeDocument/2006/relationships/image" Target="../media/image301.png"/><Relationship Id="rId356" Type="http://schemas.openxmlformats.org/officeDocument/2006/relationships/image" Target="../media/image322.png"/><Relationship Id="rId398" Type="http://schemas.openxmlformats.org/officeDocument/2006/relationships/image" Target="../media/image343.png"/><Relationship Id="rId521" Type="http://schemas.openxmlformats.org/officeDocument/2006/relationships/customXml" Target="../ink/ink407.xml"/><Relationship Id="rId95" Type="http://schemas.openxmlformats.org/officeDocument/2006/relationships/image" Target="../media/image192.png"/><Relationship Id="rId160" Type="http://schemas.openxmlformats.org/officeDocument/2006/relationships/customXml" Target="../ink/ink226.xml"/><Relationship Id="rId216" Type="http://schemas.openxmlformats.org/officeDocument/2006/relationships/image" Target="../media/image252.png"/><Relationship Id="rId423" Type="http://schemas.openxmlformats.org/officeDocument/2006/relationships/customXml" Target="../ink/ink358.xml"/><Relationship Id="rId258" Type="http://schemas.openxmlformats.org/officeDocument/2006/relationships/image" Target="../media/image273.png"/><Relationship Id="rId465" Type="http://schemas.openxmlformats.org/officeDocument/2006/relationships/customXml" Target="../ink/ink379.xml"/><Relationship Id="rId22" Type="http://schemas.openxmlformats.org/officeDocument/2006/relationships/customXml" Target="../ink/ink157.xml"/><Relationship Id="rId64" Type="http://schemas.openxmlformats.org/officeDocument/2006/relationships/customXml" Target="../ink/ink178.xml"/><Relationship Id="rId118" Type="http://schemas.openxmlformats.org/officeDocument/2006/relationships/customXml" Target="../ink/ink205.xml"/><Relationship Id="rId325" Type="http://schemas.openxmlformats.org/officeDocument/2006/relationships/customXml" Target="../ink/ink309.xml"/><Relationship Id="rId367" Type="http://schemas.openxmlformats.org/officeDocument/2006/relationships/customXml" Target="../ink/ink330.xml"/><Relationship Id="rId532" Type="http://schemas.openxmlformats.org/officeDocument/2006/relationships/customXml" Target="../ink/ink413.xml"/><Relationship Id="rId171" Type="http://schemas.openxmlformats.org/officeDocument/2006/relationships/image" Target="../media/image230.png"/><Relationship Id="rId227" Type="http://schemas.openxmlformats.org/officeDocument/2006/relationships/customXml" Target="../ink/ink260.xml"/><Relationship Id="rId269" Type="http://schemas.openxmlformats.org/officeDocument/2006/relationships/customXml" Target="../ink/ink281.xml"/><Relationship Id="rId434" Type="http://schemas.openxmlformats.org/officeDocument/2006/relationships/image" Target="../media/image361.png"/><Relationship Id="rId476" Type="http://schemas.openxmlformats.org/officeDocument/2006/relationships/image" Target="../media/image382.png"/><Relationship Id="rId33" Type="http://schemas.openxmlformats.org/officeDocument/2006/relationships/image" Target="../media/image162.png"/><Relationship Id="rId129" Type="http://schemas.openxmlformats.org/officeDocument/2006/relationships/image" Target="../media/image209.png"/><Relationship Id="rId280" Type="http://schemas.openxmlformats.org/officeDocument/2006/relationships/image" Target="../media/image284.png"/><Relationship Id="rId336" Type="http://schemas.openxmlformats.org/officeDocument/2006/relationships/image" Target="../media/image312.png"/><Relationship Id="rId501" Type="http://schemas.openxmlformats.org/officeDocument/2006/relationships/customXml" Target="../ink/ink397.xml"/><Relationship Id="rId543" Type="http://schemas.openxmlformats.org/officeDocument/2006/relationships/image" Target="../media/image415.png"/><Relationship Id="rId75" Type="http://schemas.openxmlformats.org/officeDocument/2006/relationships/image" Target="../media/image182.png"/><Relationship Id="rId140" Type="http://schemas.openxmlformats.org/officeDocument/2006/relationships/customXml" Target="../ink/ink216.xml"/><Relationship Id="rId182" Type="http://schemas.openxmlformats.org/officeDocument/2006/relationships/customXml" Target="../ink/ink237.xml"/><Relationship Id="rId378" Type="http://schemas.openxmlformats.org/officeDocument/2006/relationships/image" Target="../media/image333.png"/><Relationship Id="rId403" Type="http://schemas.openxmlformats.org/officeDocument/2006/relationships/customXml" Target="../ink/ink348.xml"/><Relationship Id="rId6" Type="http://schemas.openxmlformats.org/officeDocument/2006/relationships/customXml" Target="../ink/ink149.xml"/><Relationship Id="rId238" Type="http://schemas.openxmlformats.org/officeDocument/2006/relationships/image" Target="../media/image263.png"/><Relationship Id="rId445" Type="http://schemas.openxmlformats.org/officeDocument/2006/relationships/customXml" Target="../ink/ink369.xml"/><Relationship Id="rId487" Type="http://schemas.openxmlformats.org/officeDocument/2006/relationships/customXml" Target="../ink/ink390.xml"/><Relationship Id="rId291" Type="http://schemas.openxmlformats.org/officeDocument/2006/relationships/customXml" Target="../ink/ink292.xml"/><Relationship Id="rId305" Type="http://schemas.openxmlformats.org/officeDocument/2006/relationships/customXml" Target="../ink/ink299.xml"/><Relationship Id="rId347" Type="http://schemas.openxmlformats.org/officeDocument/2006/relationships/customXml" Target="../ink/ink320.xml"/><Relationship Id="rId512" Type="http://schemas.openxmlformats.org/officeDocument/2006/relationships/image" Target="../media/image400.png"/><Relationship Id="rId44" Type="http://schemas.openxmlformats.org/officeDocument/2006/relationships/customXml" Target="../ink/ink168.xml"/><Relationship Id="rId86" Type="http://schemas.openxmlformats.org/officeDocument/2006/relationships/customXml" Target="../ink/ink189.xml"/><Relationship Id="rId151" Type="http://schemas.openxmlformats.org/officeDocument/2006/relationships/image" Target="../media/image220.png"/><Relationship Id="rId389" Type="http://schemas.openxmlformats.org/officeDocument/2006/relationships/customXml" Target="../ink/ink341.xml"/><Relationship Id="rId193" Type="http://schemas.openxmlformats.org/officeDocument/2006/relationships/customXml" Target="../ink/ink243.xml"/><Relationship Id="rId207" Type="http://schemas.openxmlformats.org/officeDocument/2006/relationships/customXml" Target="../ink/ink250.xml"/><Relationship Id="rId249" Type="http://schemas.openxmlformats.org/officeDocument/2006/relationships/customXml" Target="../ink/ink271.xml"/><Relationship Id="rId414" Type="http://schemas.openxmlformats.org/officeDocument/2006/relationships/image" Target="../media/image351.png"/><Relationship Id="rId456" Type="http://schemas.openxmlformats.org/officeDocument/2006/relationships/image" Target="../media/image372.png"/><Relationship Id="rId498" Type="http://schemas.openxmlformats.org/officeDocument/2006/relationships/image" Target="../media/image393.png"/><Relationship Id="rId13" Type="http://schemas.openxmlformats.org/officeDocument/2006/relationships/image" Target="../media/image152.png"/><Relationship Id="rId109" Type="http://schemas.openxmlformats.org/officeDocument/2006/relationships/image" Target="../media/image199.png"/><Relationship Id="rId260" Type="http://schemas.openxmlformats.org/officeDocument/2006/relationships/image" Target="../media/image274.png"/><Relationship Id="rId316" Type="http://schemas.openxmlformats.org/officeDocument/2006/relationships/image" Target="../media/image302.png"/><Relationship Id="rId523" Type="http://schemas.openxmlformats.org/officeDocument/2006/relationships/image" Target="../media/image405.png"/><Relationship Id="rId55" Type="http://schemas.openxmlformats.org/officeDocument/2006/relationships/image" Target="../media/image172.png"/><Relationship Id="rId97" Type="http://schemas.openxmlformats.org/officeDocument/2006/relationships/image" Target="../media/image193.png"/><Relationship Id="rId120" Type="http://schemas.openxmlformats.org/officeDocument/2006/relationships/customXml" Target="../ink/ink206.xml"/><Relationship Id="rId358" Type="http://schemas.openxmlformats.org/officeDocument/2006/relationships/image" Target="../media/image323.png"/><Relationship Id="rId162" Type="http://schemas.openxmlformats.org/officeDocument/2006/relationships/customXml" Target="../ink/ink227.xml"/><Relationship Id="rId218" Type="http://schemas.openxmlformats.org/officeDocument/2006/relationships/image" Target="../media/image253.png"/><Relationship Id="rId425" Type="http://schemas.openxmlformats.org/officeDocument/2006/relationships/customXml" Target="../ink/ink359.xml"/><Relationship Id="rId467" Type="http://schemas.openxmlformats.org/officeDocument/2006/relationships/customXml" Target="../ink/ink380.xml"/><Relationship Id="rId271" Type="http://schemas.openxmlformats.org/officeDocument/2006/relationships/customXml" Target="../ink/ink282.xml"/><Relationship Id="rId24" Type="http://schemas.openxmlformats.org/officeDocument/2006/relationships/customXml" Target="../ink/ink158.xml"/><Relationship Id="rId66" Type="http://schemas.openxmlformats.org/officeDocument/2006/relationships/customXml" Target="../ink/ink179.xml"/><Relationship Id="rId131" Type="http://schemas.openxmlformats.org/officeDocument/2006/relationships/image" Target="../media/image210.png"/><Relationship Id="rId327" Type="http://schemas.openxmlformats.org/officeDocument/2006/relationships/customXml" Target="../ink/ink310.xml"/><Relationship Id="rId369" Type="http://schemas.openxmlformats.org/officeDocument/2006/relationships/customXml" Target="../ink/ink331.xml"/><Relationship Id="rId534" Type="http://schemas.openxmlformats.org/officeDocument/2006/relationships/customXml" Target="../ink/ink414.xml"/><Relationship Id="rId173" Type="http://schemas.openxmlformats.org/officeDocument/2006/relationships/image" Target="../media/image231.png"/><Relationship Id="rId229" Type="http://schemas.openxmlformats.org/officeDocument/2006/relationships/customXml" Target="../ink/ink261.xml"/><Relationship Id="rId380" Type="http://schemas.openxmlformats.org/officeDocument/2006/relationships/image" Target="../media/image334.png"/><Relationship Id="rId436" Type="http://schemas.openxmlformats.org/officeDocument/2006/relationships/image" Target="../media/image362.png"/><Relationship Id="rId240" Type="http://schemas.openxmlformats.org/officeDocument/2006/relationships/image" Target="../media/image264.png"/><Relationship Id="rId478" Type="http://schemas.openxmlformats.org/officeDocument/2006/relationships/image" Target="../media/image383.png"/><Relationship Id="rId35" Type="http://schemas.openxmlformats.org/officeDocument/2006/relationships/image" Target="../media/image163.png"/><Relationship Id="rId77" Type="http://schemas.openxmlformats.org/officeDocument/2006/relationships/image" Target="../media/image183.png"/><Relationship Id="rId100" Type="http://schemas.openxmlformats.org/officeDocument/2006/relationships/customXml" Target="../ink/ink196.xml"/><Relationship Id="rId282" Type="http://schemas.openxmlformats.org/officeDocument/2006/relationships/image" Target="../media/image285.png"/><Relationship Id="rId338" Type="http://schemas.openxmlformats.org/officeDocument/2006/relationships/image" Target="../media/image313.png"/><Relationship Id="rId503" Type="http://schemas.openxmlformats.org/officeDocument/2006/relationships/customXml" Target="../ink/ink398.xml"/><Relationship Id="rId8" Type="http://schemas.openxmlformats.org/officeDocument/2006/relationships/customXml" Target="../ink/ink150.xml"/><Relationship Id="rId142" Type="http://schemas.openxmlformats.org/officeDocument/2006/relationships/customXml" Target="../ink/ink217.xml"/><Relationship Id="rId184" Type="http://schemas.openxmlformats.org/officeDocument/2006/relationships/customXml" Target="../ink/ink238.xml"/><Relationship Id="rId391" Type="http://schemas.openxmlformats.org/officeDocument/2006/relationships/customXml" Target="../ink/ink342.xml"/><Relationship Id="rId405" Type="http://schemas.openxmlformats.org/officeDocument/2006/relationships/customXml" Target="../ink/ink349.xml"/><Relationship Id="rId447" Type="http://schemas.openxmlformats.org/officeDocument/2006/relationships/customXml" Target="../ink/ink370.xml"/><Relationship Id="rId251" Type="http://schemas.openxmlformats.org/officeDocument/2006/relationships/customXml" Target="../ink/ink272.xml"/><Relationship Id="rId489" Type="http://schemas.openxmlformats.org/officeDocument/2006/relationships/customXml" Target="../ink/ink391.xml"/><Relationship Id="rId46" Type="http://schemas.openxmlformats.org/officeDocument/2006/relationships/customXml" Target="../ink/ink169.xml"/><Relationship Id="rId293" Type="http://schemas.openxmlformats.org/officeDocument/2006/relationships/customXml" Target="../ink/ink293.xml"/><Relationship Id="rId307" Type="http://schemas.openxmlformats.org/officeDocument/2006/relationships/customXml" Target="../ink/ink300.xml"/><Relationship Id="rId349" Type="http://schemas.openxmlformats.org/officeDocument/2006/relationships/customXml" Target="../ink/ink321.xml"/><Relationship Id="rId514" Type="http://schemas.openxmlformats.org/officeDocument/2006/relationships/image" Target="../media/image401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72.png"/><Relationship Id="rId299" Type="http://schemas.openxmlformats.org/officeDocument/2006/relationships/image" Target="../media/image563.png"/><Relationship Id="rId303" Type="http://schemas.openxmlformats.org/officeDocument/2006/relationships/image" Target="../media/image565.png"/><Relationship Id="rId21" Type="http://schemas.openxmlformats.org/officeDocument/2006/relationships/image" Target="../media/image425.png"/><Relationship Id="rId42" Type="http://schemas.openxmlformats.org/officeDocument/2006/relationships/customXml" Target="../ink/ink439.xml"/><Relationship Id="rId63" Type="http://schemas.openxmlformats.org/officeDocument/2006/relationships/image" Target="../media/image445.png"/><Relationship Id="rId84" Type="http://schemas.openxmlformats.org/officeDocument/2006/relationships/customXml" Target="../ink/ink460.xml"/><Relationship Id="rId138" Type="http://schemas.openxmlformats.org/officeDocument/2006/relationships/customXml" Target="../ink/ink487.xml"/><Relationship Id="rId159" Type="http://schemas.openxmlformats.org/officeDocument/2006/relationships/image" Target="../media/image493.png"/><Relationship Id="rId324" Type="http://schemas.openxmlformats.org/officeDocument/2006/relationships/customXml" Target="../ink/ink580.xml"/><Relationship Id="rId170" Type="http://schemas.openxmlformats.org/officeDocument/2006/relationships/customXml" Target="../ink/ink503.xml"/><Relationship Id="rId191" Type="http://schemas.openxmlformats.org/officeDocument/2006/relationships/image" Target="../media/image509.png"/><Relationship Id="rId205" Type="http://schemas.openxmlformats.org/officeDocument/2006/relationships/image" Target="../media/image516.png"/><Relationship Id="rId226" Type="http://schemas.openxmlformats.org/officeDocument/2006/relationships/customXml" Target="../ink/ink531.xml"/><Relationship Id="rId247" Type="http://schemas.openxmlformats.org/officeDocument/2006/relationships/image" Target="../media/image537.png"/><Relationship Id="rId107" Type="http://schemas.openxmlformats.org/officeDocument/2006/relationships/image" Target="../media/image467.png"/><Relationship Id="rId268" Type="http://schemas.openxmlformats.org/officeDocument/2006/relationships/customXml" Target="../ink/ink552.xml"/><Relationship Id="rId289" Type="http://schemas.openxmlformats.org/officeDocument/2006/relationships/image" Target="../media/image558.png"/><Relationship Id="rId11" Type="http://schemas.openxmlformats.org/officeDocument/2006/relationships/image" Target="../media/image420.png"/><Relationship Id="rId32" Type="http://schemas.openxmlformats.org/officeDocument/2006/relationships/customXml" Target="../ink/ink434.xml"/><Relationship Id="rId53" Type="http://schemas.openxmlformats.org/officeDocument/2006/relationships/image" Target="../media/image440.png"/><Relationship Id="rId74" Type="http://schemas.openxmlformats.org/officeDocument/2006/relationships/customXml" Target="../ink/ink455.xml"/><Relationship Id="rId128" Type="http://schemas.openxmlformats.org/officeDocument/2006/relationships/customXml" Target="../ink/ink482.xml"/><Relationship Id="rId149" Type="http://schemas.openxmlformats.org/officeDocument/2006/relationships/image" Target="../media/image488.png"/><Relationship Id="rId314" Type="http://schemas.openxmlformats.org/officeDocument/2006/relationships/customXml" Target="../ink/ink575.xml"/><Relationship Id="rId5" Type="http://schemas.openxmlformats.org/officeDocument/2006/relationships/image" Target="../media/image417.png"/><Relationship Id="rId95" Type="http://schemas.openxmlformats.org/officeDocument/2006/relationships/image" Target="../media/image461.png"/><Relationship Id="rId160" Type="http://schemas.openxmlformats.org/officeDocument/2006/relationships/customXml" Target="../ink/ink498.xml"/><Relationship Id="rId181" Type="http://schemas.openxmlformats.org/officeDocument/2006/relationships/image" Target="../media/image504.png"/><Relationship Id="rId216" Type="http://schemas.openxmlformats.org/officeDocument/2006/relationships/customXml" Target="../ink/ink526.xml"/><Relationship Id="rId237" Type="http://schemas.openxmlformats.org/officeDocument/2006/relationships/image" Target="../media/image532.png"/><Relationship Id="rId258" Type="http://schemas.openxmlformats.org/officeDocument/2006/relationships/customXml" Target="../ink/ink547.xml"/><Relationship Id="rId279" Type="http://schemas.openxmlformats.org/officeDocument/2006/relationships/image" Target="../media/image553.png"/><Relationship Id="rId22" Type="http://schemas.openxmlformats.org/officeDocument/2006/relationships/customXml" Target="../ink/ink429.xml"/><Relationship Id="rId43" Type="http://schemas.openxmlformats.org/officeDocument/2006/relationships/image" Target="../media/image435.png"/><Relationship Id="rId64" Type="http://schemas.openxmlformats.org/officeDocument/2006/relationships/customXml" Target="../ink/ink450.xml"/><Relationship Id="rId118" Type="http://schemas.openxmlformats.org/officeDocument/2006/relationships/customXml" Target="../ink/ink477.xml"/><Relationship Id="rId139" Type="http://schemas.openxmlformats.org/officeDocument/2006/relationships/image" Target="../media/image483.png"/><Relationship Id="rId290" Type="http://schemas.openxmlformats.org/officeDocument/2006/relationships/customXml" Target="../ink/ink563.xml"/><Relationship Id="rId304" Type="http://schemas.openxmlformats.org/officeDocument/2006/relationships/customXml" Target="../ink/ink570.xml"/><Relationship Id="rId325" Type="http://schemas.openxmlformats.org/officeDocument/2006/relationships/image" Target="../media/image576.png"/><Relationship Id="rId85" Type="http://schemas.openxmlformats.org/officeDocument/2006/relationships/image" Target="../media/image456.png"/><Relationship Id="rId150" Type="http://schemas.openxmlformats.org/officeDocument/2006/relationships/customXml" Target="../ink/ink493.xml"/><Relationship Id="rId171" Type="http://schemas.openxmlformats.org/officeDocument/2006/relationships/image" Target="../media/image499.png"/><Relationship Id="rId192" Type="http://schemas.openxmlformats.org/officeDocument/2006/relationships/customXml" Target="../ink/ink514.xml"/><Relationship Id="rId206" Type="http://schemas.openxmlformats.org/officeDocument/2006/relationships/customXml" Target="../ink/ink521.xml"/><Relationship Id="rId227" Type="http://schemas.openxmlformats.org/officeDocument/2006/relationships/image" Target="../media/image527.png"/><Relationship Id="rId248" Type="http://schemas.openxmlformats.org/officeDocument/2006/relationships/customXml" Target="../ink/ink542.xml"/><Relationship Id="rId269" Type="http://schemas.openxmlformats.org/officeDocument/2006/relationships/image" Target="../media/image548.png"/><Relationship Id="rId12" Type="http://schemas.openxmlformats.org/officeDocument/2006/relationships/customXml" Target="../ink/ink424.xml"/><Relationship Id="rId33" Type="http://schemas.openxmlformats.org/officeDocument/2006/relationships/image" Target="../media/image430.png"/><Relationship Id="rId108" Type="http://schemas.openxmlformats.org/officeDocument/2006/relationships/customXml" Target="../ink/ink472.xml"/><Relationship Id="rId129" Type="http://schemas.openxmlformats.org/officeDocument/2006/relationships/image" Target="../media/image478.png"/><Relationship Id="rId280" Type="http://schemas.openxmlformats.org/officeDocument/2006/relationships/customXml" Target="../ink/ink558.xml"/><Relationship Id="rId315" Type="http://schemas.openxmlformats.org/officeDocument/2006/relationships/image" Target="../media/image571.png"/><Relationship Id="rId54" Type="http://schemas.openxmlformats.org/officeDocument/2006/relationships/customXml" Target="../ink/ink445.xml"/><Relationship Id="rId75" Type="http://schemas.openxmlformats.org/officeDocument/2006/relationships/image" Target="../media/image451.png"/><Relationship Id="rId96" Type="http://schemas.openxmlformats.org/officeDocument/2006/relationships/customXml" Target="../ink/ink466.xml"/><Relationship Id="rId140" Type="http://schemas.openxmlformats.org/officeDocument/2006/relationships/customXml" Target="../ink/ink488.xml"/><Relationship Id="rId161" Type="http://schemas.openxmlformats.org/officeDocument/2006/relationships/image" Target="../media/image494.png"/><Relationship Id="rId182" Type="http://schemas.openxmlformats.org/officeDocument/2006/relationships/customXml" Target="../ink/ink509.xml"/><Relationship Id="rId217" Type="http://schemas.openxmlformats.org/officeDocument/2006/relationships/image" Target="../media/image522.png"/><Relationship Id="rId6" Type="http://schemas.openxmlformats.org/officeDocument/2006/relationships/customXml" Target="../ink/ink421.xml"/><Relationship Id="rId238" Type="http://schemas.openxmlformats.org/officeDocument/2006/relationships/customXml" Target="../ink/ink537.xml"/><Relationship Id="rId259" Type="http://schemas.openxmlformats.org/officeDocument/2006/relationships/image" Target="../media/image543.png"/><Relationship Id="rId23" Type="http://schemas.openxmlformats.org/officeDocument/2006/relationships/image" Target="../media/image426.png"/><Relationship Id="rId119" Type="http://schemas.openxmlformats.org/officeDocument/2006/relationships/image" Target="../media/image473.png"/><Relationship Id="rId270" Type="http://schemas.openxmlformats.org/officeDocument/2006/relationships/customXml" Target="../ink/ink553.xml"/><Relationship Id="rId291" Type="http://schemas.openxmlformats.org/officeDocument/2006/relationships/image" Target="../media/image559.png"/><Relationship Id="rId305" Type="http://schemas.openxmlformats.org/officeDocument/2006/relationships/image" Target="../media/image566.png"/><Relationship Id="rId44" Type="http://schemas.openxmlformats.org/officeDocument/2006/relationships/customXml" Target="../ink/ink440.xml"/><Relationship Id="rId65" Type="http://schemas.openxmlformats.org/officeDocument/2006/relationships/image" Target="../media/image446.png"/><Relationship Id="rId86" Type="http://schemas.openxmlformats.org/officeDocument/2006/relationships/customXml" Target="../ink/ink461.xml"/><Relationship Id="rId130" Type="http://schemas.openxmlformats.org/officeDocument/2006/relationships/customXml" Target="../ink/ink483.xml"/><Relationship Id="rId151" Type="http://schemas.openxmlformats.org/officeDocument/2006/relationships/image" Target="../media/image489.png"/><Relationship Id="rId172" Type="http://schemas.openxmlformats.org/officeDocument/2006/relationships/customXml" Target="../ink/ink504.xml"/><Relationship Id="rId193" Type="http://schemas.openxmlformats.org/officeDocument/2006/relationships/image" Target="../media/image510.png"/><Relationship Id="rId207" Type="http://schemas.openxmlformats.org/officeDocument/2006/relationships/image" Target="../media/image517.png"/><Relationship Id="rId228" Type="http://schemas.openxmlformats.org/officeDocument/2006/relationships/customXml" Target="../ink/ink532.xml"/><Relationship Id="rId249" Type="http://schemas.openxmlformats.org/officeDocument/2006/relationships/image" Target="../media/image538.png"/><Relationship Id="rId13" Type="http://schemas.openxmlformats.org/officeDocument/2006/relationships/image" Target="../media/image421.png"/><Relationship Id="rId109" Type="http://schemas.openxmlformats.org/officeDocument/2006/relationships/image" Target="../media/image468.png"/><Relationship Id="rId260" Type="http://schemas.openxmlformats.org/officeDocument/2006/relationships/customXml" Target="../ink/ink548.xml"/><Relationship Id="rId281" Type="http://schemas.openxmlformats.org/officeDocument/2006/relationships/image" Target="../media/image554.png"/><Relationship Id="rId316" Type="http://schemas.openxmlformats.org/officeDocument/2006/relationships/customXml" Target="../ink/ink576.xml"/><Relationship Id="rId34" Type="http://schemas.openxmlformats.org/officeDocument/2006/relationships/customXml" Target="../ink/ink435.xml"/><Relationship Id="rId55" Type="http://schemas.openxmlformats.org/officeDocument/2006/relationships/image" Target="../media/image441.png"/><Relationship Id="rId76" Type="http://schemas.openxmlformats.org/officeDocument/2006/relationships/customXml" Target="../ink/ink456.xml"/><Relationship Id="rId97" Type="http://schemas.openxmlformats.org/officeDocument/2006/relationships/image" Target="../media/image462.png"/><Relationship Id="rId120" Type="http://schemas.openxmlformats.org/officeDocument/2006/relationships/customXml" Target="../ink/ink478.xml"/><Relationship Id="rId141" Type="http://schemas.openxmlformats.org/officeDocument/2006/relationships/image" Target="../media/image484.png"/><Relationship Id="rId7" Type="http://schemas.openxmlformats.org/officeDocument/2006/relationships/image" Target="../media/image418.png"/><Relationship Id="rId162" Type="http://schemas.openxmlformats.org/officeDocument/2006/relationships/customXml" Target="../ink/ink499.xml"/><Relationship Id="rId183" Type="http://schemas.openxmlformats.org/officeDocument/2006/relationships/image" Target="../media/image505.png"/><Relationship Id="rId218" Type="http://schemas.openxmlformats.org/officeDocument/2006/relationships/customXml" Target="../ink/ink527.xml"/><Relationship Id="rId239" Type="http://schemas.openxmlformats.org/officeDocument/2006/relationships/image" Target="../media/image533.png"/><Relationship Id="rId250" Type="http://schemas.openxmlformats.org/officeDocument/2006/relationships/customXml" Target="../ink/ink543.xml"/><Relationship Id="rId271" Type="http://schemas.openxmlformats.org/officeDocument/2006/relationships/image" Target="../media/image549.png"/><Relationship Id="rId292" Type="http://schemas.openxmlformats.org/officeDocument/2006/relationships/customXml" Target="../ink/ink564.xml"/><Relationship Id="rId306" Type="http://schemas.openxmlformats.org/officeDocument/2006/relationships/customXml" Target="../ink/ink571.xml"/><Relationship Id="rId24" Type="http://schemas.openxmlformats.org/officeDocument/2006/relationships/customXml" Target="../ink/ink430.xml"/><Relationship Id="rId45" Type="http://schemas.openxmlformats.org/officeDocument/2006/relationships/image" Target="../media/image436.png"/><Relationship Id="rId66" Type="http://schemas.openxmlformats.org/officeDocument/2006/relationships/customXml" Target="../ink/ink451.xml"/><Relationship Id="rId87" Type="http://schemas.openxmlformats.org/officeDocument/2006/relationships/image" Target="../media/image457.png"/><Relationship Id="rId110" Type="http://schemas.openxmlformats.org/officeDocument/2006/relationships/customXml" Target="../ink/ink473.xml"/><Relationship Id="rId131" Type="http://schemas.openxmlformats.org/officeDocument/2006/relationships/image" Target="../media/image479.png"/><Relationship Id="rId152" Type="http://schemas.openxmlformats.org/officeDocument/2006/relationships/customXml" Target="../ink/ink494.xml"/><Relationship Id="rId173" Type="http://schemas.openxmlformats.org/officeDocument/2006/relationships/image" Target="../media/image500.png"/><Relationship Id="rId194" Type="http://schemas.openxmlformats.org/officeDocument/2006/relationships/customXml" Target="../ink/ink515.xml"/><Relationship Id="rId208" Type="http://schemas.openxmlformats.org/officeDocument/2006/relationships/customXml" Target="../ink/ink522.xml"/><Relationship Id="rId229" Type="http://schemas.openxmlformats.org/officeDocument/2006/relationships/image" Target="../media/image528.png"/><Relationship Id="rId240" Type="http://schemas.openxmlformats.org/officeDocument/2006/relationships/customXml" Target="../ink/ink538.xml"/><Relationship Id="rId261" Type="http://schemas.openxmlformats.org/officeDocument/2006/relationships/image" Target="../media/image544.png"/><Relationship Id="rId14" Type="http://schemas.openxmlformats.org/officeDocument/2006/relationships/customXml" Target="../ink/ink425.xml"/><Relationship Id="rId30" Type="http://schemas.openxmlformats.org/officeDocument/2006/relationships/customXml" Target="../ink/ink433.xml"/><Relationship Id="rId35" Type="http://schemas.openxmlformats.org/officeDocument/2006/relationships/image" Target="../media/image431.png"/><Relationship Id="rId56" Type="http://schemas.openxmlformats.org/officeDocument/2006/relationships/customXml" Target="../ink/ink446.xml"/><Relationship Id="rId77" Type="http://schemas.openxmlformats.org/officeDocument/2006/relationships/image" Target="../media/image452.png"/><Relationship Id="rId100" Type="http://schemas.openxmlformats.org/officeDocument/2006/relationships/customXml" Target="../ink/ink468.xml"/><Relationship Id="rId105" Type="http://schemas.openxmlformats.org/officeDocument/2006/relationships/image" Target="../media/image466.png"/><Relationship Id="rId126" Type="http://schemas.openxmlformats.org/officeDocument/2006/relationships/customXml" Target="../ink/ink481.xml"/><Relationship Id="rId147" Type="http://schemas.openxmlformats.org/officeDocument/2006/relationships/image" Target="../media/image487.png"/><Relationship Id="rId168" Type="http://schemas.openxmlformats.org/officeDocument/2006/relationships/customXml" Target="../ink/ink502.xml"/><Relationship Id="rId282" Type="http://schemas.openxmlformats.org/officeDocument/2006/relationships/customXml" Target="../ink/ink559.xml"/><Relationship Id="rId312" Type="http://schemas.openxmlformats.org/officeDocument/2006/relationships/customXml" Target="../ink/ink574.xml"/><Relationship Id="rId317" Type="http://schemas.openxmlformats.org/officeDocument/2006/relationships/image" Target="../media/image572.png"/><Relationship Id="rId8" Type="http://schemas.openxmlformats.org/officeDocument/2006/relationships/customXml" Target="../ink/ink422.xml"/><Relationship Id="rId51" Type="http://schemas.openxmlformats.org/officeDocument/2006/relationships/image" Target="../media/image439.png"/><Relationship Id="rId72" Type="http://schemas.openxmlformats.org/officeDocument/2006/relationships/customXml" Target="../ink/ink454.xml"/><Relationship Id="rId93" Type="http://schemas.openxmlformats.org/officeDocument/2006/relationships/image" Target="../media/image460.png"/><Relationship Id="rId98" Type="http://schemas.openxmlformats.org/officeDocument/2006/relationships/customXml" Target="../ink/ink467.xml"/><Relationship Id="rId121" Type="http://schemas.openxmlformats.org/officeDocument/2006/relationships/image" Target="../media/image474.png"/><Relationship Id="rId142" Type="http://schemas.openxmlformats.org/officeDocument/2006/relationships/customXml" Target="../ink/ink489.xml"/><Relationship Id="rId163" Type="http://schemas.openxmlformats.org/officeDocument/2006/relationships/image" Target="../media/image495.png"/><Relationship Id="rId184" Type="http://schemas.openxmlformats.org/officeDocument/2006/relationships/customXml" Target="../ink/ink510.xml"/><Relationship Id="rId189" Type="http://schemas.openxmlformats.org/officeDocument/2006/relationships/image" Target="../media/image508.png"/><Relationship Id="rId219" Type="http://schemas.openxmlformats.org/officeDocument/2006/relationships/image" Target="../media/image523.png"/><Relationship Id="rId3" Type="http://schemas.openxmlformats.org/officeDocument/2006/relationships/image" Target="../media/image416.png"/><Relationship Id="rId214" Type="http://schemas.openxmlformats.org/officeDocument/2006/relationships/customXml" Target="../ink/ink525.xml"/><Relationship Id="rId230" Type="http://schemas.openxmlformats.org/officeDocument/2006/relationships/customXml" Target="../ink/ink533.xml"/><Relationship Id="rId235" Type="http://schemas.openxmlformats.org/officeDocument/2006/relationships/image" Target="../media/image531.png"/><Relationship Id="rId251" Type="http://schemas.openxmlformats.org/officeDocument/2006/relationships/image" Target="../media/image539.png"/><Relationship Id="rId256" Type="http://schemas.openxmlformats.org/officeDocument/2006/relationships/customXml" Target="../ink/ink546.xml"/><Relationship Id="rId277" Type="http://schemas.openxmlformats.org/officeDocument/2006/relationships/image" Target="../media/image552.png"/><Relationship Id="rId298" Type="http://schemas.openxmlformats.org/officeDocument/2006/relationships/customXml" Target="../ink/ink567.xml"/><Relationship Id="rId25" Type="http://schemas.openxmlformats.org/officeDocument/2006/relationships/image" Target="../media/image427.png"/><Relationship Id="rId46" Type="http://schemas.openxmlformats.org/officeDocument/2006/relationships/customXml" Target="../ink/ink441.xml"/><Relationship Id="rId67" Type="http://schemas.openxmlformats.org/officeDocument/2006/relationships/image" Target="../media/image447.png"/><Relationship Id="rId116" Type="http://schemas.openxmlformats.org/officeDocument/2006/relationships/customXml" Target="../ink/ink476.xml"/><Relationship Id="rId137" Type="http://schemas.openxmlformats.org/officeDocument/2006/relationships/image" Target="../media/image482.png"/><Relationship Id="rId158" Type="http://schemas.openxmlformats.org/officeDocument/2006/relationships/customXml" Target="../ink/ink497.xml"/><Relationship Id="rId272" Type="http://schemas.openxmlformats.org/officeDocument/2006/relationships/customXml" Target="../ink/ink554.xml"/><Relationship Id="rId293" Type="http://schemas.openxmlformats.org/officeDocument/2006/relationships/image" Target="../media/image560.png"/><Relationship Id="rId302" Type="http://schemas.openxmlformats.org/officeDocument/2006/relationships/customXml" Target="../ink/ink569.xml"/><Relationship Id="rId307" Type="http://schemas.openxmlformats.org/officeDocument/2006/relationships/image" Target="../media/image567.png"/><Relationship Id="rId323" Type="http://schemas.openxmlformats.org/officeDocument/2006/relationships/image" Target="../media/image575.png"/><Relationship Id="rId20" Type="http://schemas.openxmlformats.org/officeDocument/2006/relationships/customXml" Target="../ink/ink428.xml"/><Relationship Id="rId41" Type="http://schemas.openxmlformats.org/officeDocument/2006/relationships/image" Target="../media/image434.png"/><Relationship Id="rId62" Type="http://schemas.openxmlformats.org/officeDocument/2006/relationships/customXml" Target="../ink/ink449.xml"/><Relationship Id="rId83" Type="http://schemas.openxmlformats.org/officeDocument/2006/relationships/image" Target="../media/image455.png"/><Relationship Id="rId88" Type="http://schemas.openxmlformats.org/officeDocument/2006/relationships/customXml" Target="../ink/ink462.xml"/><Relationship Id="rId111" Type="http://schemas.openxmlformats.org/officeDocument/2006/relationships/image" Target="../media/image469.png"/><Relationship Id="rId132" Type="http://schemas.openxmlformats.org/officeDocument/2006/relationships/customXml" Target="../ink/ink484.xml"/><Relationship Id="rId153" Type="http://schemas.openxmlformats.org/officeDocument/2006/relationships/image" Target="../media/image490.png"/><Relationship Id="rId174" Type="http://schemas.openxmlformats.org/officeDocument/2006/relationships/customXml" Target="../ink/ink505.xml"/><Relationship Id="rId179" Type="http://schemas.openxmlformats.org/officeDocument/2006/relationships/image" Target="../media/image503.png"/><Relationship Id="rId195" Type="http://schemas.openxmlformats.org/officeDocument/2006/relationships/image" Target="../media/image511.png"/><Relationship Id="rId209" Type="http://schemas.openxmlformats.org/officeDocument/2006/relationships/image" Target="../media/image518.png"/><Relationship Id="rId190" Type="http://schemas.openxmlformats.org/officeDocument/2006/relationships/customXml" Target="../ink/ink513.xml"/><Relationship Id="rId204" Type="http://schemas.openxmlformats.org/officeDocument/2006/relationships/customXml" Target="../ink/ink520.xml"/><Relationship Id="rId220" Type="http://schemas.openxmlformats.org/officeDocument/2006/relationships/customXml" Target="../ink/ink528.xml"/><Relationship Id="rId225" Type="http://schemas.openxmlformats.org/officeDocument/2006/relationships/image" Target="../media/image526.png"/><Relationship Id="rId241" Type="http://schemas.openxmlformats.org/officeDocument/2006/relationships/image" Target="../media/image534.png"/><Relationship Id="rId246" Type="http://schemas.openxmlformats.org/officeDocument/2006/relationships/customXml" Target="../ink/ink541.xml"/><Relationship Id="rId267" Type="http://schemas.openxmlformats.org/officeDocument/2006/relationships/image" Target="../media/image547.png"/><Relationship Id="rId288" Type="http://schemas.openxmlformats.org/officeDocument/2006/relationships/customXml" Target="../ink/ink562.xml"/><Relationship Id="rId15" Type="http://schemas.openxmlformats.org/officeDocument/2006/relationships/image" Target="../media/image422.png"/><Relationship Id="rId36" Type="http://schemas.openxmlformats.org/officeDocument/2006/relationships/customXml" Target="../ink/ink436.xml"/><Relationship Id="rId57" Type="http://schemas.openxmlformats.org/officeDocument/2006/relationships/image" Target="../media/image442.png"/><Relationship Id="rId106" Type="http://schemas.openxmlformats.org/officeDocument/2006/relationships/customXml" Target="../ink/ink471.xml"/><Relationship Id="rId127" Type="http://schemas.openxmlformats.org/officeDocument/2006/relationships/image" Target="../media/image477.png"/><Relationship Id="rId262" Type="http://schemas.openxmlformats.org/officeDocument/2006/relationships/customXml" Target="../ink/ink549.xml"/><Relationship Id="rId283" Type="http://schemas.openxmlformats.org/officeDocument/2006/relationships/image" Target="../media/image555.png"/><Relationship Id="rId313" Type="http://schemas.openxmlformats.org/officeDocument/2006/relationships/image" Target="../media/image570.png"/><Relationship Id="rId318" Type="http://schemas.openxmlformats.org/officeDocument/2006/relationships/customXml" Target="../ink/ink577.xml"/><Relationship Id="rId10" Type="http://schemas.openxmlformats.org/officeDocument/2006/relationships/customXml" Target="../ink/ink423.xml"/><Relationship Id="rId31" Type="http://schemas.openxmlformats.org/officeDocument/2006/relationships/image" Target="../media/image429.png"/><Relationship Id="rId52" Type="http://schemas.openxmlformats.org/officeDocument/2006/relationships/customXml" Target="../ink/ink444.xml"/><Relationship Id="rId73" Type="http://schemas.openxmlformats.org/officeDocument/2006/relationships/image" Target="../media/image450.png"/><Relationship Id="rId78" Type="http://schemas.openxmlformats.org/officeDocument/2006/relationships/customXml" Target="../ink/ink457.xml"/><Relationship Id="rId94" Type="http://schemas.openxmlformats.org/officeDocument/2006/relationships/customXml" Target="../ink/ink465.xml"/><Relationship Id="rId99" Type="http://schemas.openxmlformats.org/officeDocument/2006/relationships/image" Target="../media/image463.png"/><Relationship Id="rId101" Type="http://schemas.openxmlformats.org/officeDocument/2006/relationships/image" Target="../media/image464.png"/><Relationship Id="rId122" Type="http://schemas.openxmlformats.org/officeDocument/2006/relationships/customXml" Target="../ink/ink479.xml"/><Relationship Id="rId143" Type="http://schemas.openxmlformats.org/officeDocument/2006/relationships/image" Target="../media/image485.png"/><Relationship Id="rId148" Type="http://schemas.openxmlformats.org/officeDocument/2006/relationships/customXml" Target="../ink/ink492.xml"/><Relationship Id="rId164" Type="http://schemas.openxmlformats.org/officeDocument/2006/relationships/customXml" Target="../ink/ink500.xml"/><Relationship Id="rId169" Type="http://schemas.openxmlformats.org/officeDocument/2006/relationships/image" Target="../media/image498.png"/><Relationship Id="rId185" Type="http://schemas.openxmlformats.org/officeDocument/2006/relationships/image" Target="../media/image506.png"/><Relationship Id="rId4" Type="http://schemas.openxmlformats.org/officeDocument/2006/relationships/customXml" Target="../ink/ink420.xml"/><Relationship Id="rId9" Type="http://schemas.openxmlformats.org/officeDocument/2006/relationships/image" Target="../media/image419.png"/><Relationship Id="rId180" Type="http://schemas.openxmlformats.org/officeDocument/2006/relationships/customXml" Target="../ink/ink508.xml"/><Relationship Id="rId210" Type="http://schemas.openxmlformats.org/officeDocument/2006/relationships/customXml" Target="../ink/ink523.xml"/><Relationship Id="rId215" Type="http://schemas.openxmlformats.org/officeDocument/2006/relationships/image" Target="../media/image521.png"/><Relationship Id="rId236" Type="http://schemas.openxmlformats.org/officeDocument/2006/relationships/customXml" Target="../ink/ink536.xml"/><Relationship Id="rId257" Type="http://schemas.openxmlformats.org/officeDocument/2006/relationships/image" Target="../media/image542.png"/><Relationship Id="rId278" Type="http://schemas.openxmlformats.org/officeDocument/2006/relationships/customXml" Target="../ink/ink557.xml"/><Relationship Id="rId26" Type="http://schemas.openxmlformats.org/officeDocument/2006/relationships/customXml" Target="../ink/ink431.xml"/><Relationship Id="rId231" Type="http://schemas.openxmlformats.org/officeDocument/2006/relationships/image" Target="../media/image529.png"/><Relationship Id="rId252" Type="http://schemas.openxmlformats.org/officeDocument/2006/relationships/customXml" Target="../ink/ink544.xml"/><Relationship Id="rId273" Type="http://schemas.openxmlformats.org/officeDocument/2006/relationships/image" Target="../media/image550.png"/><Relationship Id="rId294" Type="http://schemas.openxmlformats.org/officeDocument/2006/relationships/customXml" Target="../ink/ink565.xml"/><Relationship Id="rId308" Type="http://schemas.openxmlformats.org/officeDocument/2006/relationships/customXml" Target="../ink/ink572.xml"/><Relationship Id="rId47" Type="http://schemas.openxmlformats.org/officeDocument/2006/relationships/image" Target="../media/image437.png"/><Relationship Id="rId68" Type="http://schemas.openxmlformats.org/officeDocument/2006/relationships/customXml" Target="../ink/ink452.xml"/><Relationship Id="rId89" Type="http://schemas.openxmlformats.org/officeDocument/2006/relationships/image" Target="../media/image458.png"/><Relationship Id="rId112" Type="http://schemas.openxmlformats.org/officeDocument/2006/relationships/customXml" Target="../ink/ink474.xml"/><Relationship Id="rId133" Type="http://schemas.openxmlformats.org/officeDocument/2006/relationships/image" Target="../media/image480.png"/><Relationship Id="rId154" Type="http://schemas.openxmlformats.org/officeDocument/2006/relationships/customXml" Target="../ink/ink495.xml"/><Relationship Id="rId175" Type="http://schemas.openxmlformats.org/officeDocument/2006/relationships/image" Target="../media/image501.png"/><Relationship Id="rId196" Type="http://schemas.openxmlformats.org/officeDocument/2006/relationships/customXml" Target="../ink/ink516.xml"/><Relationship Id="rId200" Type="http://schemas.openxmlformats.org/officeDocument/2006/relationships/customXml" Target="../ink/ink518.xml"/><Relationship Id="rId16" Type="http://schemas.openxmlformats.org/officeDocument/2006/relationships/customXml" Target="../ink/ink426.xml"/><Relationship Id="rId221" Type="http://schemas.openxmlformats.org/officeDocument/2006/relationships/image" Target="../media/image524.png"/><Relationship Id="rId242" Type="http://schemas.openxmlformats.org/officeDocument/2006/relationships/customXml" Target="../ink/ink539.xml"/><Relationship Id="rId263" Type="http://schemas.openxmlformats.org/officeDocument/2006/relationships/image" Target="../media/image545.png"/><Relationship Id="rId284" Type="http://schemas.openxmlformats.org/officeDocument/2006/relationships/customXml" Target="../ink/ink560.xml"/><Relationship Id="rId319" Type="http://schemas.openxmlformats.org/officeDocument/2006/relationships/image" Target="../media/image573.png"/><Relationship Id="rId37" Type="http://schemas.openxmlformats.org/officeDocument/2006/relationships/image" Target="../media/image432.png"/><Relationship Id="rId58" Type="http://schemas.openxmlformats.org/officeDocument/2006/relationships/customXml" Target="../ink/ink447.xml"/><Relationship Id="rId79" Type="http://schemas.openxmlformats.org/officeDocument/2006/relationships/image" Target="../media/image453.png"/><Relationship Id="rId102" Type="http://schemas.openxmlformats.org/officeDocument/2006/relationships/customXml" Target="../ink/ink469.xml"/><Relationship Id="rId123" Type="http://schemas.openxmlformats.org/officeDocument/2006/relationships/image" Target="../media/image475.png"/><Relationship Id="rId144" Type="http://schemas.openxmlformats.org/officeDocument/2006/relationships/customXml" Target="../ink/ink490.xml"/><Relationship Id="rId90" Type="http://schemas.openxmlformats.org/officeDocument/2006/relationships/customXml" Target="../ink/ink463.xml"/><Relationship Id="rId165" Type="http://schemas.openxmlformats.org/officeDocument/2006/relationships/image" Target="../media/image496.png"/><Relationship Id="rId186" Type="http://schemas.openxmlformats.org/officeDocument/2006/relationships/customXml" Target="../ink/ink511.xml"/><Relationship Id="rId211" Type="http://schemas.openxmlformats.org/officeDocument/2006/relationships/image" Target="../media/image519.png"/><Relationship Id="rId232" Type="http://schemas.openxmlformats.org/officeDocument/2006/relationships/customXml" Target="../ink/ink534.xml"/><Relationship Id="rId253" Type="http://schemas.openxmlformats.org/officeDocument/2006/relationships/image" Target="../media/image540.png"/><Relationship Id="rId274" Type="http://schemas.openxmlformats.org/officeDocument/2006/relationships/customXml" Target="../ink/ink555.xml"/><Relationship Id="rId295" Type="http://schemas.openxmlformats.org/officeDocument/2006/relationships/image" Target="../media/image561.png"/><Relationship Id="rId309" Type="http://schemas.openxmlformats.org/officeDocument/2006/relationships/image" Target="../media/image568.png"/><Relationship Id="rId27" Type="http://schemas.openxmlformats.org/officeDocument/2006/relationships/image" Target="../media/image428.png"/><Relationship Id="rId48" Type="http://schemas.openxmlformats.org/officeDocument/2006/relationships/customXml" Target="../ink/ink442.xml"/><Relationship Id="rId69" Type="http://schemas.openxmlformats.org/officeDocument/2006/relationships/image" Target="../media/image448.png"/><Relationship Id="rId113" Type="http://schemas.openxmlformats.org/officeDocument/2006/relationships/image" Target="../media/image470.png"/><Relationship Id="rId134" Type="http://schemas.openxmlformats.org/officeDocument/2006/relationships/customXml" Target="../ink/ink485.xml"/><Relationship Id="rId320" Type="http://schemas.openxmlformats.org/officeDocument/2006/relationships/customXml" Target="../ink/ink578.xml"/><Relationship Id="rId80" Type="http://schemas.openxmlformats.org/officeDocument/2006/relationships/customXml" Target="../ink/ink458.xml"/><Relationship Id="rId155" Type="http://schemas.openxmlformats.org/officeDocument/2006/relationships/image" Target="../media/image491.png"/><Relationship Id="rId176" Type="http://schemas.openxmlformats.org/officeDocument/2006/relationships/customXml" Target="../ink/ink506.xml"/><Relationship Id="rId197" Type="http://schemas.openxmlformats.org/officeDocument/2006/relationships/image" Target="../media/image512.png"/><Relationship Id="rId201" Type="http://schemas.openxmlformats.org/officeDocument/2006/relationships/image" Target="../media/image514.png"/><Relationship Id="rId222" Type="http://schemas.openxmlformats.org/officeDocument/2006/relationships/customXml" Target="../ink/ink529.xml"/><Relationship Id="rId243" Type="http://schemas.openxmlformats.org/officeDocument/2006/relationships/image" Target="../media/image535.png"/><Relationship Id="rId264" Type="http://schemas.openxmlformats.org/officeDocument/2006/relationships/customXml" Target="../ink/ink550.xml"/><Relationship Id="rId285" Type="http://schemas.openxmlformats.org/officeDocument/2006/relationships/image" Target="../media/image556.png"/><Relationship Id="rId17" Type="http://schemas.openxmlformats.org/officeDocument/2006/relationships/image" Target="../media/image423.png"/><Relationship Id="rId38" Type="http://schemas.openxmlformats.org/officeDocument/2006/relationships/customXml" Target="../ink/ink437.xml"/><Relationship Id="rId59" Type="http://schemas.openxmlformats.org/officeDocument/2006/relationships/image" Target="../media/image443.png"/><Relationship Id="rId103" Type="http://schemas.openxmlformats.org/officeDocument/2006/relationships/image" Target="../media/image465.png"/><Relationship Id="rId124" Type="http://schemas.openxmlformats.org/officeDocument/2006/relationships/customXml" Target="../ink/ink480.xml"/><Relationship Id="rId310" Type="http://schemas.openxmlformats.org/officeDocument/2006/relationships/customXml" Target="../ink/ink573.xml"/><Relationship Id="rId70" Type="http://schemas.openxmlformats.org/officeDocument/2006/relationships/customXml" Target="../ink/ink453.xml"/><Relationship Id="rId91" Type="http://schemas.openxmlformats.org/officeDocument/2006/relationships/image" Target="../media/image459.png"/><Relationship Id="rId145" Type="http://schemas.openxmlformats.org/officeDocument/2006/relationships/image" Target="../media/image486.png"/><Relationship Id="rId166" Type="http://schemas.openxmlformats.org/officeDocument/2006/relationships/customXml" Target="../ink/ink501.xml"/><Relationship Id="rId187" Type="http://schemas.openxmlformats.org/officeDocument/2006/relationships/image" Target="../media/image5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4.xml"/><Relationship Id="rId233" Type="http://schemas.openxmlformats.org/officeDocument/2006/relationships/image" Target="../media/image530.png"/><Relationship Id="rId254" Type="http://schemas.openxmlformats.org/officeDocument/2006/relationships/customXml" Target="../ink/ink545.xml"/><Relationship Id="rId28" Type="http://schemas.openxmlformats.org/officeDocument/2006/relationships/customXml" Target="../ink/ink432.xml"/><Relationship Id="rId49" Type="http://schemas.openxmlformats.org/officeDocument/2006/relationships/image" Target="../media/image438.png"/><Relationship Id="rId114" Type="http://schemas.openxmlformats.org/officeDocument/2006/relationships/customXml" Target="../ink/ink475.xml"/><Relationship Id="rId275" Type="http://schemas.openxmlformats.org/officeDocument/2006/relationships/image" Target="../media/image551.png"/><Relationship Id="rId296" Type="http://schemas.openxmlformats.org/officeDocument/2006/relationships/customXml" Target="../ink/ink566.xml"/><Relationship Id="rId300" Type="http://schemas.openxmlformats.org/officeDocument/2006/relationships/customXml" Target="../ink/ink568.xml"/><Relationship Id="rId60" Type="http://schemas.openxmlformats.org/officeDocument/2006/relationships/customXml" Target="../ink/ink448.xml"/><Relationship Id="rId81" Type="http://schemas.openxmlformats.org/officeDocument/2006/relationships/image" Target="../media/image454.png"/><Relationship Id="rId135" Type="http://schemas.openxmlformats.org/officeDocument/2006/relationships/image" Target="../media/image481.png"/><Relationship Id="rId156" Type="http://schemas.openxmlformats.org/officeDocument/2006/relationships/customXml" Target="../ink/ink496.xml"/><Relationship Id="rId177" Type="http://schemas.openxmlformats.org/officeDocument/2006/relationships/image" Target="../media/image502.png"/><Relationship Id="rId198" Type="http://schemas.openxmlformats.org/officeDocument/2006/relationships/customXml" Target="../ink/ink517.xml"/><Relationship Id="rId321" Type="http://schemas.openxmlformats.org/officeDocument/2006/relationships/image" Target="../media/image574.png"/><Relationship Id="rId202" Type="http://schemas.openxmlformats.org/officeDocument/2006/relationships/customXml" Target="../ink/ink519.xml"/><Relationship Id="rId223" Type="http://schemas.openxmlformats.org/officeDocument/2006/relationships/image" Target="../media/image525.png"/><Relationship Id="rId244" Type="http://schemas.openxmlformats.org/officeDocument/2006/relationships/customXml" Target="../ink/ink540.xml"/><Relationship Id="rId18" Type="http://schemas.openxmlformats.org/officeDocument/2006/relationships/customXml" Target="../ink/ink427.xml"/><Relationship Id="rId39" Type="http://schemas.openxmlformats.org/officeDocument/2006/relationships/image" Target="../media/image433.png"/><Relationship Id="rId265" Type="http://schemas.openxmlformats.org/officeDocument/2006/relationships/image" Target="../media/image546.png"/><Relationship Id="rId286" Type="http://schemas.openxmlformats.org/officeDocument/2006/relationships/customXml" Target="../ink/ink561.xml"/><Relationship Id="rId50" Type="http://schemas.openxmlformats.org/officeDocument/2006/relationships/customXml" Target="../ink/ink443.xml"/><Relationship Id="rId104" Type="http://schemas.openxmlformats.org/officeDocument/2006/relationships/customXml" Target="../ink/ink470.xml"/><Relationship Id="rId125" Type="http://schemas.openxmlformats.org/officeDocument/2006/relationships/image" Target="../media/image476.png"/><Relationship Id="rId146" Type="http://schemas.openxmlformats.org/officeDocument/2006/relationships/customXml" Target="../ink/ink491.xml"/><Relationship Id="rId167" Type="http://schemas.openxmlformats.org/officeDocument/2006/relationships/image" Target="../media/image497.png"/><Relationship Id="rId188" Type="http://schemas.openxmlformats.org/officeDocument/2006/relationships/customXml" Target="../ink/ink512.xml"/><Relationship Id="rId311" Type="http://schemas.openxmlformats.org/officeDocument/2006/relationships/image" Target="../media/image569.png"/><Relationship Id="rId71" Type="http://schemas.openxmlformats.org/officeDocument/2006/relationships/image" Target="../media/image449.png"/><Relationship Id="rId92" Type="http://schemas.openxmlformats.org/officeDocument/2006/relationships/customXml" Target="../ink/ink464.xml"/><Relationship Id="rId213" Type="http://schemas.openxmlformats.org/officeDocument/2006/relationships/image" Target="../media/image520.png"/><Relationship Id="rId234" Type="http://schemas.openxmlformats.org/officeDocument/2006/relationships/customXml" Target="../ink/ink535.xml"/><Relationship Id="rId2" Type="http://schemas.openxmlformats.org/officeDocument/2006/relationships/customXml" Target="../ink/ink419.xml"/><Relationship Id="rId29" Type="http://schemas.openxmlformats.org/officeDocument/2006/relationships/image" Target="../media/image191.png"/><Relationship Id="rId255" Type="http://schemas.openxmlformats.org/officeDocument/2006/relationships/image" Target="../media/image541.png"/><Relationship Id="rId276" Type="http://schemas.openxmlformats.org/officeDocument/2006/relationships/customXml" Target="../ink/ink556.xml"/><Relationship Id="rId297" Type="http://schemas.openxmlformats.org/officeDocument/2006/relationships/image" Target="../media/image562.png"/><Relationship Id="rId40" Type="http://schemas.openxmlformats.org/officeDocument/2006/relationships/customXml" Target="../ink/ink438.xml"/><Relationship Id="rId115" Type="http://schemas.openxmlformats.org/officeDocument/2006/relationships/image" Target="../media/image471.png"/><Relationship Id="rId136" Type="http://schemas.openxmlformats.org/officeDocument/2006/relationships/customXml" Target="../ink/ink486.xml"/><Relationship Id="rId157" Type="http://schemas.openxmlformats.org/officeDocument/2006/relationships/image" Target="../media/image492.png"/><Relationship Id="rId178" Type="http://schemas.openxmlformats.org/officeDocument/2006/relationships/customXml" Target="../ink/ink507.xml"/><Relationship Id="rId301" Type="http://schemas.openxmlformats.org/officeDocument/2006/relationships/image" Target="../media/image564.png"/><Relationship Id="rId322" Type="http://schemas.openxmlformats.org/officeDocument/2006/relationships/customXml" Target="../ink/ink579.xml"/><Relationship Id="rId61" Type="http://schemas.openxmlformats.org/officeDocument/2006/relationships/image" Target="../media/image444.png"/><Relationship Id="rId82" Type="http://schemas.openxmlformats.org/officeDocument/2006/relationships/customXml" Target="../ink/ink459.xml"/><Relationship Id="rId199" Type="http://schemas.openxmlformats.org/officeDocument/2006/relationships/image" Target="../media/image513.png"/><Relationship Id="rId203" Type="http://schemas.openxmlformats.org/officeDocument/2006/relationships/image" Target="../media/image515.png"/><Relationship Id="rId19" Type="http://schemas.openxmlformats.org/officeDocument/2006/relationships/image" Target="../media/image424.png"/><Relationship Id="rId224" Type="http://schemas.openxmlformats.org/officeDocument/2006/relationships/customXml" Target="../ink/ink530.xml"/><Relationship Id="rId245" Type="http://schemas.openxmlformats.org/officeDocument/2006/relationships/image" Target="../media/image536.png"/><Relationship Id="rId266" Type="http://schemas.openxmlformats.org/officeDocument/2006/relationships/customXml" Target="../ink/ink551.xml"/><Relationship Id="rId287" Type="http://schemas.openxmlformats.org/officeDocument/2006/relationships/image" Target="../media/image557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4.png"/><Relationship Id="rId299" Type="http://schemas.openxmlformats.org/officeDocument/2006/relationships/image" Target="../media/image725.png"/><Relationship Id="rId21" Type="http://schemas.openxmlformats.org/officeDocument/2006/relationships/image" Target="../media/image586.png"/><Relationship Id="rId63" Type="http://schemas.openxmlformats.org/officeDocument/2006/relationships/image" Target="../media/image607.png"/><Relationship Id="rId159" Type="http://schemas.openxmlformats.org/officeDocument/2006/relationships/image" Target="../media/image655.png"/><Relationship Id="rId324" Type="http://schemas.openxmlformats.org/officeDocument/2006/relationships/customXml" Target="../ink/ink742.xml"/><Relationship Id="rId366" Type="http://schemas.openxmlformats.org/officeDocument/2006/relationships/customXml" Target="../ink/ink763.xml"/><Relationship Id="rId170" Type="http://schemas.openxmlformats.org/officeDocument/2006/relationships/customXml" Target="../ink/ink665.xml"/><Relationship Id="rId226" Type="http://schemas.openxmlformats.org/officeDocument/2006/relationships/customXml" Target="../ink/ink693.xml"/><Relationship Id="rId433" Type="http://schemas.openxmlformats.org/officeDocument/2006/relationships/image" Target="../media/image792.png"/><Relationship Id="rId268" Type="http://schemas.openxmlformats.org/officeDocument/2006/relationships/customXml" Target="../ink/ink714.xml"/><Relationship Id="rId32" Type="http://schemas.openxmlformats.org/officeDocument/2006/relationships/customXml" Target="../ink/ink596.xml"/><Relationship Id="rId74" Type="http://schemas.openxmlformats.org/officeDocument/2006/relationships/customXml" Target="../ink/ink617.xml"/><Relationship Id="rId128" Type="http://schemas.openxmlformats.org/officeDocument/2006/relationships/customXml" Target="../ink/ink644.xml"/><Relationship Id="rId335" Type="http://schemas.openxmlformats.org/officeDocument/2006/relationships/image" Target="../media/image743.png"/><Relationship Id="rId377" Type="http://schemas.openxmlformats.org/officeDocument/2006/relationships/image" Target="../media/image764.png"/><Relationship Id="rId5" Type="http://schemas.openxmlformats.org/officeDocument/2006/relationships/image" Target="../media/image578.png"/><Relationship Id="rId181" Type="http://schemas.openxmlformats.org/officeDocument/2006/relationships/image" Target="../media/image666.png"/><Relationship Id="rId237" Type="http://schemas.openxmlformats.org/officeDocument/2006/relationships/image" Target="../media/image694.png"/><Relationship Id="rId402" Type="http://schemas.openxmlformats.org/officeDocument/2006/relationships/customXml" Target="../ink/ink781.xml"/><Relationship Id="rId279" Type="http://schemas.openxmlformats.org/officeDocument/2006/relationships/image" Target="../media/image715.png"/><Relationship Id="rId444" Type="http://schemas.openxmlformats.org/officeDocument/2006/relationships/customXml" Target="../ink/ink802.xml"/><Relationship Id="rId43" Type="http://schemas.openxmlformats.org/officeDocument/2006/relationships/image" Target="../media/image597.png"/><Relationship Id="rId139" Type="http://schemas.openxmlformats.org/officeDocument/2006/relationships/image" Target="../media/image645.png"/><Relationship Id="rId290" Type="http://schemas.openxmlformats.org/officeDocument/2006/relationships/customXml" Target="../ink/ink725.xml"/><Relationship Id="rId304" Type="http://schemas.openxmlformats.org/officeDocument/2006/relationships/customXml" Target="../ink/ink732.xml"/><Relationship Id="rId346" Type="http://schemas.openxmlformats.org/officeDocument/2006/relationships/customXml" Target="../ink/ink753.xml"/><Relationship Id="rId388" Type="http://schemas.openxmlformats.org/officeDocument/2006/relationships/customXml" Target="../ink/ink774.xml"/><Relationship Id="rId85" Type="http://schemas.openxmlformats.org/officeDocument/2006/relationships/image" Target="../media/image618.png"/><Relationship Id="rId150" Type="http://schemas.openxmlformats.org/officeDocument/2006/relationships/customXml" Target="../ink/ink655.xml"/><Relationship Id="rId192" Type="http://schemas.openxmlformats.org/officeDocument/2006/relationships/customXml" Target="../ink/ink676.xml"/><Relationship Id="rId206" Type="http://schemas.openxmlformats.org/officeDocument/2006/relationships/customXml" Target="../ink/ink683.xml"/><Relationship Id="rId413" Type="http://schemas.openxmlformats.org/officeDocument/2006/relationships/image" Target="../media/image782.png"/><Relationship Id="rId248" Type="http://schemas.openxmlformats.org/officeDocument/2006/relationships/customXml" Target="../ink/ink704.xml"/><Relationship Id="rId12" Type="http://schemas.openxmlformats.org/officeDocument/2006/relationships/customXml" Target="../ink/ink586.xml"/><Relationship Id="rId108" Type="http://schemas.openxmlformats.org/officeDocument/2006/relationships/customXml" Target="../ink/ink634.xml"/><Relationship Id="rId315" Type="http://schemas.openxmlformats.org/officeDocument/2006/relationships/image" Target="../media/image733.png"/><Relationship Id="rId357" Type="http://schemas.openxmlformats.org/officeDocument/2006/relationships/image" Target="../media/image754.png"/><Relationship Id="rId54" Type="http://schemas.openxmlformats.org/officeDocument/2006/relationships/customXml" Target="../ink/ink607.xml"/><Relationship Id="rId96" Type="http://schemas.openxmlformats.org/officeDocument/2006/relationships/customXml" Target="../ink/ink628.xml"/><Relationship Id="rId161" Type="http://schemas.openxmlformats.org/officeDocument/2006/relationships/image" Target="../media/image656.png"/><Relationship Id="rId217" Type="http://schemas.openxmlformats.org/officeDocument/2006/relationships/image" Target="../media/image684.png"/><Relationship Id="rId399" Type="http://schemas.openxmlformats.org/officeDocument/2006/relationships/image" Target="../media/image775.png"/><Relationship Id="rId6" Type="http://schemas.openxmlformats.org/officeDocument/2006/relationships/customXml" Target="../ink/ink583.xml"/><Relationship Id="rId238" Type="http://schemas.openxmlformats.org/officeDocument/2006/relationships/customXml" Target="../ink/ink699.xml"/><Relationship Id="rId259" Type="http://schemas.openxmlformats.org/officeDocument/2006/relationships/image" Target="../media/image705.png"/><Relationship Id="rId424" Type="http://schemas.openxmlformats.org/officeDocument/2006/relationships/customXml" Target="../ink/ink792.xml"/><Relationship Id="rId445" Type="http://schemas.openxmlformats.org/officeDocument/2006/relationships/image" Target="../media/image798.png"/><Relationship Id="rId23" Type="http://schemas.openxmlformats.org/officeDocument/2006/relationships/image" Target="../media/image587.png"/><Relationship Id="rId119" Type="http://schemas.openxmlformats.org/officeDocument/2006/relationships/image" Target="../media/image635.png"/><Relationship Id="rId270" Type="http://schemas.openxmlformats.org/officeDocument/2006/relationships/customXml" Target="../ink/ink715.xml"/><Relationship Id="rId291" Type="http://schemas.openxmlformats.org/officeDocument/2006/relationships/image" Target="../media/image721.png"/><Relationship Id="rId305" Type="http://schemas.openxmlformats.org/officeDocument/2006/relationships/image" Target="../media/image728.png"/><Relationship Id="rId326" Type="http://schemas.openxmlformats.org/officeDocument/2006/relationships/customXml" Target="../ink/ink743.xml"/><Relationship Id="rId347" Type="http://schemas.openxmlformats.org/officeDocument/2006/relationships/image" Target="../media/image749.png"/><Relationship Id="rId44" Type="http://schemas.openxmlformats.org/officeDocument/2006/relationships/customXml" Target="../ink/ink602.xml"/><Relationship Id="rId65" Type="http://schemas.openxmlformats.org/officeDocument/2006/relationships/image" Target="../media/image608.png"/><Relationship Id="rId86" Type="http://schemas.openxmlformats.org/officeDocument/2006/relationships/customXml" Target="../ink/ink623.xml"/><Relationship Id="rId130" Type="http://schemas.openxmlformats.org/officeDocument/2006/relationships/customXml" Target="../ink/ink645.xml"/><Relationship Id="rId151" Type="http://schemas.openxmlformats.org/officeDocument/2006/relationships/image" Target="../media/image651.png"/><Relationship Id="rId368" Type="http://schemas.openxmlformats.org/officeDocument/2006/relationships/customXml" Target="../ink/ink764.xml"/><Relationship Id="rId389" Type="http://schemas.openxmlformats.org/officeDocument/2006/relationships/image" Target="../media/image770.png"/><Relationship Id="rId172" Type="http://schemas.openxmlformats.org/officeDocument/2006/relationships/customXml" Target="../ink/ink666.xml"/><Relationship Id="rId193" Type="http://schemas.openxmlformats.org/officeDocument/2006/relationships/image" Target="../media/image672.png"/><Relationship Id="rId207" Type="http://schemas.openxmlformats.org/officeDocument/2006/relationships/image" Target="../media/image679.png"/><Relationship Id="rId228" Type="http://schemas.openxmlformats.org/officeDocument/2006/relationships/customXml" Target="../ink/ink694.xml"/><Relationship Id="rId249" Type="http://schemas.openxmlformats.org/officeDocument/2006/relationships/image" Target="../media/image700.png"/><Relationship Id="rId414" Type="http://schemas.openxmlformats.org/officeDocument/2006/relationships/customXml" Target="../ink/ink787.xml"/><Relationship Id="rId435" Type="http://schemas.openxmlformats.org/officeDocument/2006/relationships/image" Target="../media/image793.png"/><Relationship Id="rId13" Type="http://schemas.openxmlformats.org/officeDocument/2006/relationships/image" Target="../media/image582.png"/><Relationship Id="rId109" Type="http://schemas.openxmlformats.org/officeDocument/2006/relationships/image" Target="../media/image630.png"/><Relationship Id="rId260" Type="http://schemas.openxmlformats.org/officeDocument/2006/relationships/customXml" Target="../ink/ink710.xml"/><Relationship Id="rId281" Type="http://schemas.openxmlformats.org/officeDocument/2006/relationships/image" Target="../media/image716.png"/><Relationship Id="rId316" Type="http://schemas.openxmlformats.org/officeDocument/2006/relationships/customXml" Target="../ink/ink738.xml"/><Relationship Id="rId337" Type="http://schemas.openxmlformats.org/officeDocument/2006/relationships/image" Target="../media/image744.png"/><Relationship Id="rId34" Type="http://schemas.openxmlformats.org/officeDocument/2006/relationships/customXml" Target="../ink/ink597.xml"/><Relationship Id="rId55" Type="http://schemas.openxmlformats.org/officeDocument/2006/relationships/image" Target="../media/image603.png"/><Relationship Id="rId76" Type="http://schemas.openxmlformats.org/officeDocument/2006/relationships/customXml" Target="../ink/ink618.xml"/><Relationship Id="rId97" Type="http://schemas.openxmlformats.org/officeDocument/2006/relationships/image" Target="../media/image624.png"/><Relationship Id="rId120" Type="http://schemas.openxmlformats.org/officeDocument/2006/relationships/customXml" Target="../ink/ink640.xml"/><Relationship Id="rId141" Type="http://schemas.openxmlformats.org/officeDocument/2006/relationships/image" Target="../media/image646.png"/><Relationship Id="rId358" Type="http://schemas.openxmlformats.org/officeDocument/2006/relationships/customXml" Target="../ink/ink759.xml"/><Relationship Id="rId379" Type="http://schemas.openxmlformats.org/officeDocument/2006/relationships/image" Target="../media/image765.png"/><Relationship Id="rId7" Type="http://schemas.openxmlformats.org/officeDocument/2006/relationships/image" Target="../media/image579.png"/><Relationship Id="rId162" Type="http://schemas.openxmlformats.org/officeDocument/2006/relationships/customXml" Target="../ink/ink661.xml"/><Relationship Id="rId183" Type="http://schemas.openxmlformats.org/officeDocument/2006/relationships/image" Target="../media/image667.png"/><Relationship Id="rId218" Type="http://schemas.openxmlformats.org/officeDocument/2006/relationships/customXml" Target="../ink/ink689.xml"/><Relationship Id="rId239" Type="http://schemas.openxmlformats.org/officeDocument/2006/relationships/image" Target="../media/image695.png"/><Relationship Id="rId390" Type="http://schemas.openxmlformats.org/officeDocument/2006/relationships/customXml" Target="../ink/ink775.xml"/><Relationship Id="rId404" Type="http://schemas.openxmlformats.org/officeDocument/2006/relationships/customXml" Target="../ink/ink782.xml"/><Relationship Id="rId425" Type="http://schemas.openxmlformats.org/officeDocument/2006/relationships/image" Target="../media/image788.png"/><Relationship Id="rId446" Type="http://schemas.openxmlformats.org/officeDocument/2006/relationships/customXml" Target="../ink/ink803.xml"/><Relationship Id="rId250" Type="http://schemas.openxmlformats.org/officeDocument/2006/relationships/customXml" Target="../ink/ink705.xml"/><Relationship Id="rId271" Type="http://schemas.openxmlformats.org/officeDocument/2006/relationships/image" Target="../media/image711.png"/><Relationship Id="rId292" Type="http://schemas.openxmlformats.org/officeDocument/2006/relationships/customXml" Target="../ink/ink726.xml"/><Relationship Id="rId306" Type="http://schemas.openxmlformats.org/officeDocument/2006/relationships/customXml" Target="../ink/ink733.xml"/><Relationship Id="rId24" Type="http://schemas.openxmlformats.org/officeDocument/2006/relationships/customXml" Target="../ink/ink592.xml"/><Relationship Id="rId45" Type="http://schemas.openxmlformats.org/officeDocument/2006/relationships/image" Target="../media/image598.png"/><Relationship Id="rId66" Type="http://schemas.openxmlformats.org/officeDocument/2006/relationships/customXml" Target="../ink/ink613.xml"/><Relationship Id="rId87" Type="http://schemas.openxmlformats.org/officeDocument/2006/relationships/image" Target="../media/image619.png"/><Relationship Id="rId110" Type="http://schemas.openxmlformats.org/officeDocument/2006/relationships/customXml" Target="../ink/ink635.xml"/><Relationship Id="rId131" Type="http://schemas.openxmlformats.org/officeDocument/2006/relationships/image" Target="../media/image641.png"/><Relationship Id="rId327" Type="http://schemas.openxmlformats.org/officeDocument/2006/relationships/image" Target="../media/image739.png"/><Relationship Id="rId348" Type="http://schemas.openxmlformats.org/officeDocument/2006/relationships/customXml" Target="../ink/ink754.xml"/><Relationship Id="rId369" Type="http://schemas.openxmlformats.org/officeDocument/2006/relationships/image" Target="../media/image760.png"/><Relationship Id="rId152" Type="http://schemas.openxmlformats.org/officeDocument/2006/relationships/customXml" Target="../ink/ink656.xml"/><Relationship Id="rId173" Type="http://schemas.openxmlformats.org/officeDocument/2006/relationships/image" Target="../media/image662.png"/><Relationship Id="rId194" Type="http://schemas.openxmlformats.org/officeDocument/2006/relationships/customXml" Target="../ink/ink677.xml"/><Relationship Id="rId208" Type="http://schemas.openxmlformats.org/officeDocument/2006/relationships/customXml" Target="../ink/ink684.xml"/><Relationship Id="rId229" Type="http://schemas.openxmlformats.org/officeDocument/2006/relationships/image" Target="../media/image690.png"/><Relationship Id="rId380" Type="http://schemas.openxmlformats.org/officeDocument/2006/relationships/customXml" Target="../ink/ink770.xml"/><Relationship Id="rId415" Type="http://schemas.openxmlformats.org/officeDocument/2006/relationships/image" Target="../media/image783.png"/><Relationship Id="rId436" Type="http://schemas.openxmlformats.org/officeDocument/2006/relationships/customXml" Target="../ink/ink798.xml"/><Relationship Id="rId240" Type="http://schemas.openxmlformats.org/officeDocument/2006/relationships/customXml" Target="../ink/ink700.xml"/><Relationship Id="rId261" Type="http://schemas.openxmlformats.org/officeDocument/2006/relationships/image" Target="../media/image706.png"/><Relationship Id="rId14" Type="http://schemas.openxmlformats.org/officeDocument/2006/relationships/customXml" Target="../ink/ink587.xml"/><Relationship Id="rId35" Type="http://schemas.openxmlformats.org/officeDocument/2006/relationships/image" Target="../media/image593.png"/><Relationship Id="rId56" Type="http://schemas.openxmlformats.org/officeDocument/2006/relationships/customXml" Target="../ink/ink608.xml"/><Relationship Id="rId77" Type="http://schemas.openxmlformats.org/officeDocument/2006/relationships/image" Target="../media/image614.png"/><Relationship Id="rId100" Type="http://schemas.openxmlformats.org/officeDocument/2006/relationships/customXml" Target="../ink/ink630.xml"/><Relationship Id="rId282" Type="http://schemas.openxmlformats.org/officeDocument/2006/relationships/customXml" Target="../ink/ink721.xml"/><Relationship Id="rId317" Type="http://schemas.openxmlformats.org/officeDocument/2006/relationships/image" Target="../media/image734.png"/><Relationship Id="rId338" Type="http://schemas.openxmlformats.org/officeDocument/2006/relationships/customXml" Target="../ink/ink749.xml"/><Relationship Id="rId359" Type="http://schemas.openxmlformats.org/officeDocument/2006/relationships/image" Target="../media/image755.png"/><Relationship Id="rId8" Type="http://schemas.openxmlformats.org/officeDocument/2006/relationships/customXml" Target="../ink/ink584.xml"/><Relationship Id="rId98" Type="http://schemas.openxmlformats.org/officeDocument/2006/relationships/customXml" Target="../ink/ink629.xml"/><Relationship Id="rId121" Type="http://schemas.openxmlformats.org/officeDocument/2006/relationships/image" Target="../media/image636.png"/><Relationship Id="rId142" Type="http://schemas.openxmlformats.org/officeDocument/2006/relationships/customXml" Target="../ink/ink651.xml"/><Relationship Id="rId163" Type="http://schemas.openxmlformats.org/officeDocument/2006/relationships/image" Target="../media/image657.png"/><Relationship Id="rId184" Type="http://schemas.openxmlformats.org/officeDocument/2006/relationships/customXml" Target="../ink/ink672.xml"/><Relationship Id="rId219" Type="http://schemas.openxmlformats.org/officeDocument/2006/relationships/image" Target="../media/image685.png"/><Relationship Id="rId370" Type="http://schemas.openxmlformats.org/officeDocument/2006/relationships/customXml" Target="../ink/ink765.xml"/><Relationship Id="rId391" Type="http://schemas.openxmlformats.org/officeDocument/2006/relationships/image" Target="../media/image771.png"/><Relationship Id="rId405" Type="http://schemas.openxmlformats.org/officeDocument/2006/relationships/image" Target="../media/image778.png"/><Relationship Id="rId426" Type="http://schemas.openxmlformats.org/officeDocument/2006/relationships/customXml" Target="../ink/ink793.xml"/><Relationship Id="rId447" Type="http://schemas.openxmlformats.org/officeDocument/2006/relationships/image" Target="../media/image799.png"/><Relationship Id="rId230" Type="http://schemas.openxmlformats.org/officeDocument/2006/relationships/customXml" Target="../ink/ink695.xml"/><Relationship Id="rId251" Type="http://schemas.openxmlformats.org/officeDocument/2006/relationships/image" Target="../media/image701.png"/><Relationship Id="rId25" Type="http://schemas.openxmlformats.org/officeDocument/2006/relationships/image" Target="../media/image588.png"/><Relationship Id="rId46" Type="http://schemas.openxmlformats.org/officeDocument/2006/relationships/customXml" Target="../ink/ink603.xml"/><Relationship Id="rId67" Type="http://schemas.openxmlformats.org/officeDocument/2006/relationships/image" Target="../media/image609.png"/><Relationship Id="rId272" Type="http://schemas.openxmlformats.org/officeDocument/2006/relationships/customXml" Target="../ink/ink716.xml"/><Relationship Id="rId293" Type="http://schemas.openxmlformats.org/officeDocument/2006/relationships/image" Target="../media/image722.png"/><Relationship Id="rId307" Type="http://schemas.openxmlformats.org/officeDocument/2006/relationships/image" Target="../media/image729.png"/><Relationship Id="rId328" Type="http://schemas.openxmlformats.org/officeDocument/2006/relationships/customXml" Target="../ink/ink744.xml"/><Relationship Id="rId349" Type="http://schemas.openxmlformats.org/officeDocument/2006/relationships/image" Target="../media/image750.png"/><Relationship Id="rId88" Type="http://schemas.openxmlformats.org/officeDocument/2006/relationships/customXml" Target="../ink/ink624.xml"/><Relationship Id="rId111" Type="http://schemas.openxmlformats.org/officeDocument/2006/relationships/image" Target="../media/image631.png"/><Relationship Id="rId132" Type="http://schemas.openxmlformats.org/officeDocument/2006/relationships/customXml" Target="../ink/ink646.xml"/><Relationship Id="rId153" Type="http://schemas.openxmlformats.org/officeDocument/2006/relationships/image" Target="../media/image652.png"/><Relationship Id="rId174" Type="http://schemas.openxmlformats.org/officeDocument/2006/relationships/customXml" Target="../ink/ink667.xml"/><Relationship Id="rId195" Type="http://schemas.openxmlformats.org/officeDocument/2006/relationships/image" Target="../media/image673.png"/><Relationship Id="rId209" Type="http://schemas.openxmlformats.org/officeDocument/2006/relationships/image" Target="../media/image680.png"/><Relationship Id="rId360" Type="http://schemas.openxmlformats.org/officeDocument/2006/relationships/customXml" Target="../ink/ink760.xml"/><Relationship Id="rId381" Type="http://schemas.openxmlformats.org/officeDocument/2006/relationships/image" Target="../media/image766.png"/><Relationship Id="rId416" Type="http://schemas.openxmlformats.org/officeDocument/2006/relationships/customXml" Target="../ink/ink788.xml"/><Relationship Id="rId220" Type="http://schemas.openxmlformats.org/officeDocument/2006/relationships/customXml" Target="../ink/ink690.xml"/><Relationship Id="rId241" Type="http://schemas.openxmlformats.org/officeDocument/2006/relationships/image" Target="../media/image696.png"/><Relationship Id="rId437" Type="http://schemas.openxmlformats.org/officeDocument/2006/relationships/image" Target="../media/image794.png"/><Relationship Id="rId15" Type="http://schemas.openxmlformats.org/officeDocument/2006/relationships/image" Target="../media/image583.png"/><Relationship Id="rId36" Type="http://schemas.openxmlformats.org/officeDocument/2006/relationships/customXml" Target="../ink/ink598.xml"/><Relationship Id="rId57" Type="http://schemas.openxmlformats.org/officeDocument/2006/relationships/image" Target="../media/image604.png"/><Relationship Id="rId262" Type="http://schemas.openxmlformats.org/officeDocument/2006/relationships/customXml" Target="../ink/ink711.xml"/><Relationship Id="rId283" Type="http://schemas.openxmlformats.org/officeDocument/2006/relationships/image" Target="../media/image717.png"/><Relationship Id="rId318" Type="http://schemas.openxmlformats.org/officeDocument/2006/relationships/customXml" Target="../ink/ink739.xml"/><Relationship Id="rId339" Type="http://schemas.openxmlformats.org/officeDocument/2006/relationships/image" Target="../media/image745.png"/><Relationship Id="rId78" Type="http://schemas.openxmlformats.org/officeDocument/2006/relationships/customXml" Target="../ink/ink619.xml"/><Relationship Id="rId99" Type="http://schemas.openxmlformats.org/officeDocument/2006/relationships/image" Target="../media/image625.png"/><Relationship Id="rId101" Type="http://schemas.openxmlformats.org/officeDocument/2006/relationships/image" Target="../media/image626.png"/><Relationship Id="rId122" Type="http://schemas.openxmlformats.org/officeDocument/2006/relationships/customXml" Target="../ink/ink641.xml"/><Relationship Id="rId143" Type="http://schemas.openxmlformats.org/officeDocument/2006/relationships/image" Target="../media/image647.png"/><Relationship Id="rId164" Type="http://schemas.openxmlformats.org/officeDocument/2006/relationships/customXml" Target="../ink/ink662.xml"/><Relationship Id="rId185" Type="http://schemas.openxmlformats.org/officeDocument/2006/relationships/image" Target="../media/image668.png"/><Relationship Id="rId350" Type="http://schemas.openxmlformats.org/officeDocument/2006/relationships/customXml" Target="../ink/ink755.xml"/><Relationship Id="rId371" Type="http://schemas.openxmlformats.org/officeDocument/2006/relationships/image" Target="../media/image761.png"/><Relationship Id="rId406" Type="http://schemas.openxmlformats.org/officeDocument/2006/relationships/customXml" Target="../ink/ink783.xml"/><Relationship Id="rId9" Type="http://schemas.openxmlformats.org/officeDocument/2006/relationships/image" Target="../media/image580.png"/><Relationship Id="rId210" Type="http://schemas.openxmlformats.org/officeDocument/2006/relationships/customXml" Target="../ink/ink685.xml"/><Relationship Id="rId392" Type="http://schemas.openxmlformats.org/officeDocument/2006/relationships/customXml" Target="../ink/ink776.xml"/><Relationship Id="rId427" Type="http://schemas.openxmlformats.org/officeDocument/2006/relationships/image" Target="../media/image789.png"/><Relationship Id="rId448" Type="http://schemas.openxmlformats.org/officeDocument/2006/relationships/customXml" Target="../ink/ink804.xml"/><Relationship Id="rId26" Type="http://schemas.openxmlformats.org/officeDocument/2006/relationships/customXml" Target="../ink/ink593.xml"/><Relationship Id="rId231" Type="http://schemas.openxmlformats.org/officeDocument/2006/relationships/image" Target="../media/image691.png"/><Relationship Id="rId252" Type="http://schemas.openxmlformats.org/officeDocument/2006/relationships/customXml" Target="../ink/ink706.xml"/><Relationship Id="rId273" Type="http://schemas.openxmlformats.org/officeDocument/2006/relationships/image" Target="../media/image712.png"/><Relationship Id="rId294" Type="http://schemas.openxmlformats.org/officeDocument/2006/relationships/customXml" Target="../ink/ink727.xml"/><Relationship Id="rId308" Type="http://schemas.openxmlformats.org/officeDocument/2006/relationships/customXml" Target="../ink/ink734.xml"/><Relationship Id="rId329" Type="http://schemas.openxmlformats.org/officeDocument/2006/relationships/image" Target="../media/image740.png"/><Relationship Id="rId47" Type="http://schemas.openxmlformats.org/officeDocument/2006/relationships/image" Target="../media/image599.png"/><Relationship Id="rId68" Type="http://schemas.openxmlformats.org/officeDocument/2006/relationships/customXml" Target="../ink/ink614.xml"/><Relationship Id="rId89" Type="http://schemas.openxmlformats.org/officeDocument/2006/relationships/image" Target="../media/image620.png"/><Relationship Id="rId112" Type="http://schemas.openxmlformats.org/officeDocument/2006/relationships/customXml" Target="../ink/ink636.xml"/><Relationship Id="rId133" Type="http://schemas.openxmlformats.org/officeDocument/2006/relationships/image" Target="../media/image642.png"/><Relationship Id="rId154" Type="http://schemas.openxmlformats.org/officeDocument/2006/relationships/customXml" Target="../ink/ink657.xml"/><Relationship Id="rId175" Type="http://schemas.openxmlformats.org/officeDocument/2006/relationships/image" Target="../media/image663.png"/><Relationship Id="rId340" Type="http://schemas.openxmlformats.org/officeDocument/2006/relationships/customXml" Target="../ink/ink750.xml"/><Relationship Id="rId361" Type="http://schemas.openxmlformats.org/officeDocument/2006/relationships/image" Target="../media/image756.png"/><Relationship Id="rId196" Type="http://schemas.openxmlformats.org/officeDocument/2006/relationships/customXml" Target="../ink/ink678.xml"/><Relationship Id="rId200" Type="http://schemas.openxmlformats.org/officeDocument/2006/relationships/customXml" Target="../ink/ink680.xml"/><Relationship Id="rId382" Type="http://schemas.openxmlformats.org/officeDocument/2006/relationships/customXml" Target="../ink/ink771.xml"/><Relationship Id="rId417" Type="http://schemas.openxmlformats.org/officeDocument/2006/relationships/image" Target="../media/image784.png"/><Relationship Id="rId438" Type="http://schemas.openxmlformats.org/officeDocument/2006/relationships/customXml" Target="../ink/ink799.xml"/><Relationship Id="rId16" Type="http://schemas.openxmlformats.org/officeDocument/2006/relationships/customXml" Target="../ink/ink588.xml"/><Relationship Id="rId221" Type="http://schemas.openxmlformats.org/officeDocument/2006/relationships/image" Target="../media/image686.png"/><Relationship Id="rId242" Type="http://schemas.openxmlformats.org/officeDocument/2006/relationships/customXml" Target="../ink/ink701.xml"/><Relationship Id="rId263" Type="http://schemas.openxmlformats.org/officeDocument/2006/relationships/image" Target="../media/image707.png"/><Relationship Id="rId284" Type="http://schemas.openxmlformats.org/officeDocument/2006/relationships/customXml" Target="../ink/ink722.xml"/><Relationship Id="rId319" Type="http://schemas.openxmlformats.org/officeDocument/2006/relationships/image" Target="../media/image735.png"/><Relationship Id="rId37" Type="http://schemas.openxmlformats.org/officeDocument/2006/relationships/image" Target="../media/image594.png"/><Relationship Id="rId58" Type="http://schemas.openxmlformats.org/officeDocument/2006/relationships/customXml" Target="../ink/ink609.xml"/><Relationship Id="rId79" Type="http://schemas.openxmlformats.org/officeDocument/2006/relationships/image" Target="../media/image615.png"/><Relationship Id="rId102" Type="http://schemas.openxmlformats.org/officeDocument/2006/relationships/customXml" Target="../ink/ink631.xml"/><Relationship Id="rId123" Type="http://schemas.openxmlformats.org/officeDocument/2006/relationships/image" Target="../media/image637.png"/><Relationship Id="rId144" Type="http://schemas.openxmlformats.org/officeDocument/2006/relationships/customXml" Target="../ink/ink652.xml"/><Relationship Id="rId330" Type="http://schemas.openxmlformats.org/officeDocument/2006/relationships/customXml" Target="../ink/ink745.xml"/><Relationship Id="rId90" Type="http://schemas.openxmlformats.org/officeDocument/2006/relationships/customXml" Target="../ink/ink625.xml"/><Relationship Id="rId165" Type="http://schemas.openxmlformats.org/officeDocument/2006/relationships/image" Target="../media/image658.png"/><Relationship Id="rId186" Type="http://schemas.openxmlformats.org/officeDocument/2006/relationships/customXml" Target="../ink/ink673.xml"/><Relationship Id="rId351" Type="http://schemas.openxmlformats.org/officeDocument/2006/relationships/image" Target="../media/image751.png"/><Relationship Id="rId372" Type="http://schemas.openxmlformats.org/officeDocument/2006/relationships/customXml" Target="../ink/ink766.xml"/><Relationship Id="rId393" Type="http://schemas.openxmlformats.org/officeDocument/2006/relationships/image" Target="../media/image772.png"/><Relationship Id="rId407" Type="http://schemas.openxmlformats.org/officeDocument/2006/relationships/image" Target="../media/image779.png"/><Relationship Id="rId428" Type="http://schemas.openxmlformats.org/officeDocument/2006/relationships/customXml" Target="../ink/ink794.xml"/><Relationship Id="rId449" Type="http://schemas.openxmlformats.org/officeDocument/2006/relationships/image" Target="../media/image800.png"/><Relationship Id="rId211" Type="http://schemas.openxmlformats.org/officeDocument/2006/relationships/image" Target="../media/image681.png"/><Relationship Id="rId232" Type="http://schemas.openxmlformats.org/officeDocument/2006/relationships/customXml" Target="../ink/ink696.xml"/><Relationship Id="rId253" Type="http://schemas.openxmlformats.org/officeDocument/2006/relationships/image" Target="../media/image702.png"/><Relationship Id="rId274" Type="http://schemas.openxmlformats.org/officeDocument/2006/relationships/customXml" Target="../ink/ink717.xml"/><Relationship Id="rId295" Type="http://schemas.openxmlformats.org/officeDocument/2006/relationships/image" Target="../media/image723.png"/><Relationship Id="rId309" Type="http://schemas.openxmlformats.org/officeDocument/2006/relationships/image" Target="../media/image730.png"/><Relationship Id="rId27" Type="http://schemas.openxmlformats.org/officeDocument/2006/relationships/image" Target="../media/image589.png"/><Relationship Id="rId48" Type="http://schemas.openxmlformats.org/officeDocument/2006/relationships/customXml" Target="../ink/ink604.xml"/><Relationship Id="rId69" Type="http://schemas.openxmlformats.org/officeDocument/2006/relationships/image" Target="../media/image610.png"/><Relationship Id="rId113" Type="http://schemas.openxmlformats.org/officeDocument/2006/relationships/image" Target="../media/image632.png"/><Relationship Id="rId134" Type="http://schemas.openxmlformats.org/officeDocument/2006/relationships/customXml" Target="../ink/ink647.xml"/><Relationship Id="rId320" Type="http://schemas.openxmlformats.org/officeDocument/2006/relationships/customXml" Target="../ink/ink740.xml"/><Relationship Id="rId80" Type="http://schemas.openxmlformats.org/officeDocument/2006/relationships/customXml" Target="../ink/ink620.xml"/><Relationship Id="rId155" Type="http://schemas.openxmlformats.org/officeDocument/2006/relationships/image" Target="../media/image653.png"/><Relationship Id="rId176" Type="http://schemas.openxmlformats.org/officeDocument/2006/relationships/customXml" Target="../ink/ink668.xml"/><Relationship Id="rId197" Type="http://schemas.openxmlformats.org/officeDocument/2006/relationships/image" Target="../media/image674.png"/><Relationship Id="rId341" Type="http://schemas.openxmlformats.org/officeDocument/2006/relationships/image" Target="../media/image746.png"/><Relationship Id="rId362" Type="http://schemas.openxmlformats.org/officeDocument/2006/relationships/customXml" Target="../ink/ink761.xml"/><Relationship Id="rId383" Type="http://schemas.openxmlformats.org/officeDocument/2006/relationships/image" Target="../media/image767.png"/><Relationship Id="rId418" Type="http://schemas.openxmlformats.org/officeDocument/2006/relationships/customXml" Target="../ink/ink789.xml"/><Relationship Id="rId439" Type="http://schemas.openxmlformats.org/officeDocument/2006/relationships/image" Target="../media/image795.png"/><Relationship Id="rId201" Type="http://schemas.openxmlformats.org/officeDocument/2006/relationships/image" Target="../media/image676.png"/><Relationship Id="rId222" Type="http://schemas.openxmlformats.org/officeDocument/2006/relationships/customXml" Target="../ink/ink691.xml"/><Relationship Id="rId243" Type="http://schemas.openxmlformats.org/officeDocument/2006/relationships/image" Target="../media/image697.png"/><Relationship Id="rId264" Type="http://schemas.openxmlformats.org/officeDocument/2006/relationships/customXml" Target="../ink/ink712.xml"/><Relationship Id="rId285" Type="http://schemas.openxmlformats.org/officeDocument/2006/relationships/image" Target="../media/image718.png"/><Relationship Id="rId450" Type="http://schemas.openxmlformats.org/officeDocument/2006/relationships/customXml" Target="../ink/ink805.xml"/><Relationship Id="rId17" Type="http://schemas.openxmlformats.org/officeDocument/2006/relationships/image" Target="../media/image584.png"/><Relationship Id="rId38" Type="http://schemas.openxmlformats.org/officeDocument/2006/relationships/customXml" Target="../ink/ink599.xml"/><Relationship Id="rId59" Type="http://schemas.openxmlformats.org/officeDocument/2006/relationships/image" Target="../media/image605.png"/><Relationship Id="rId103" Type="http://schemas.openxmlformats.org/officeDocument/2006/relationships/image" Target="../media/image627.png"/><Relationship Id="rId124" Type="http://schemas.openxmlformats.org/officeDocument/2006/relationships/customXml" Target="../ink/ink642.xml"/><Relationship Id="rId310" Type="http://schemas.openxmlformats.org/officeDocument/2006/relationships/customXml" Target="../ink/ink735.xml"/><Relationship Id="rId70" Type="http://schemas.openxmlformats.org/officeDocument/2006/relationships/customXml" Target="../ink/ink615.xml"/><Relationship Id="rId91" Type="http://schemas.openxmlformats.org/officeDocument/2006/relationships/image" Target="../media/image621.png"/><Relationship Id="rId145" Type="http://schemas.openxmlformats.org/officeDocument/2006/relationships/image" Target="../media/image648.png"/><Relationship Id="rId166" Type="http://schemas.openxmlformats.org/officeDocument/2006/relationships/customXml" Target="../ink/ink663.xml"/><Relationship Id="rId187" Type="http://schemas.openxmlformats.org/officeDocument/2006/relationships/image" Target="../media/image669.png"/><Relationship Id="rId331" Type="http://schemas.openxmlformats.org/officeDocument/2006/relationships/image" Target="../media/image741.png"/><Relationship Id="rId352" Type="http://schemas.openxmlformats.org/officeDocument/2006/relationships/customXml" Target="../ink/ink756.xml"/><Relationship Id="rId373" Type="http://schemas.openxmlformats.org/officeDocument/2006/relationships/image" Target="../media/image762.png"/><Relationship Id="rId394" Type="http://schemas.openxmlformats.org/officeDocument/2006/relationships/customXml" Target="../ink/ink777.xml"/><Relationship Id="rId408" Type="http://schemas.openxmlformats.org/officeDocument/2006/relationships/customXml" Target="../ink/ink784.xml"/><Relationship Id="rId429" Type="http://schemas.openxmlformats.org/officeDocument/2006/relationships/image" Target="../media/image79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86.xml"/><Relationship Id="rId233" Type="http://schemas.openxmlformats.org/officeDocument/2006/relationships/image" Target="../media/image692.png"/><Relationship Id="rId254" Type="http://schemas.openxmlformats.org/officeDocument/2006/relationships/customXml" Target="../ink/ink707.xml"/><Relationship Id="rId440" Type="http://schemas.openxmlformats.org/officeDocument/2006/relationships/customXml" Target="../ink/ink800.xml"/><Relationship Id="rId28" Type="http://schemas.openxmlformats.org/officeDocument/2006/relationships/customXml" Target="../ink/ink594.xml"/><Relationship Id="rId49" Type="http://schemas.openxmlformats.org/officeDocument/2006/relationships/image" Target="../media/image600.png"/><Relationship Id="rId114" Type="http://schemas.openxmlformats.org/officeDocument/2006/relationships/customXml" Target="../ink/ink637.xml"/><Relationship Id="rId275" Type="http://schemas.openxmlformats.org/officeDocument/2006/relationships/image" Target="../media/image713.png"/><Relationship Id="rId296" Type="http://schemas.openxmlformats.org/officeDocument/2006/relationships/customXml" Target="../ink/ink728.xml"/><Relationship Id="rId300" Type="http://schemas.openxmlformats.org/officeDocument/2006/relationships/customXml" Target="../ink/ink730.xml"/><Relationship Id="rId60" Type="http://schemas.openxmlformats.org/officeDocument/2006/relationships/customXml" Target="../ink/ink610.xml"/><Relationship Id="rId81" Type="http://schemas.openxmlformats.org/officeDocument/2006/relationships/image" Target="../media/image616.png"/><Relationship Id="rId135" Type="http://schemas.openxmlformats.org/officeDocument/2006/relationships/image" Target="../media/image643.png"/><Relationship Id="rId156" Type="http://schemas.openxmlformats.org/officeDocument/2006/relationships/customXml" Target="../ink/ink658.xml"/><Relationship Id="rId177" Type="http://schemas.openxmlformats.org/officeDocument/2006/relationships/image" Target="../media/image664.png"/><Relationship Id="rId198" Type="http://schemas.openxmlformats.org/officeDocument/2006/relationships/customXml" Target="../ink/ink679.xml"/><Relationship Id="rId321" Type="http://schemas.openxmlformats.org/officeDocument/2006/relationships/image" Target="../media/image736.png"/><Relationship Id="rId342" Type="http://schemas.openxmlformats.org/officeDocument/2006/relationships/customXml" Target="../ink/ink751.xml"/><Relationship Id="rId363" Type="http://schemas.openxmlformats.org/officeDocument/2006/relationships/image" Target="../media/image757.png"/><Relationship Id="rId384" Type="http://schemas.openxmlformats.org/officeDocument/2006/relationships/customXml" Target="../ink/ink772.xml"/><Relationship Id="rId419" Type="http://schemas.openxmlformats.org/officeDocument/2006/relationships/image" Target="../media/image785.png"/><Relationship Id="rId202" Type="http://schemas.openxmlformats.org/officeDocument/2006/relationships/customXml" Target="../ink/ink681.xml"/><Relationship Id="rId223" Type="http://schemas.openxmlformats.org/officeDocument/2006/relationships/image" Target="../media/image687.png"/><Relationship Id="rId244" Type="http://schemas.openxmlformats.org/officeDocument/2006/relationships/customXml" Target="../ink/ink702.xml"/><Relationship Id="rId430" Type="http://schemas.openxmlformats.org/officeDocument/2006/relationships/customXml" Target="../ink/ink795.xml"/><Relationship Id="rId18" Type="http://schemas.openxmlformats.org/officeDocument/2006/relationships/customXml" Target="../ink/ink589.xml"/><Relationship Id="rId39" Type="http://schemas.openxmlformats.org/officeDocument/2006/relationships/image" Target="../media/image595.png"/><Relationship Id="rId265" Type="http://schemas.openxmlformats.org/officeDocument/2006/relationships/image" Target="../media/image708.png"/><Relationship Id="rId286" Type="http://schemas.openxmlformats.org/officeDocument/2006/relationships/customXml" Target="../ink/ink723.xml"/><Relationship Id="rId451" Type="http://schemas.openxmlformats.org/officeDocument/2006/relationships/image" Target="../media/image801.png"/><Relationship Id="rId50" Type="http://schemas.openxmlformats.org/officeDocument/2006/relationships/customXml" Target="../ink/ink605.xml"/><Relationship Id="rId104" Type="http://schemas.openxmlformats.org/officeDocument/2006/relationships/customXml" Target="../ink/ink632.xml"/><Relationship Id="rId125" Type="http://schemas.openxmlformats.org/officeDocument/2006/relationships/image" Target="../media/image638.png"/><Relationship Id="rId146" Type="http://schemas.openxmlformats.org/officeDocument/2006/relationships/customXml" Target="../ink/ink653.xml"/><Relationship Id="rId167" Type="http://schemas.openxmlformats.org/officeDocument/2006/relationships/image" Target="../media/image659.png"/><Relationship Id="rId188" Type="http://schemas.openxmlformats.org/officeDocument/2006/relationships/customXml" Target="../ink/ink674.xml"/><Relationship Id="rId311" Type="http://schemas.openxmlformats.org/officeDocument/2006/relationships/image" Target="../media/image731.png"/><Relationship Id="rId332" Type="http://schemas.openxmlformats.org/officeDocument/2006/relationships/customXml" Target="../ink/ink746.xml"/><Relationship Id="rId353" Type="http://schemas.openxmlformats.org/officeDocument/2006/relationships/image" Target="../media/image752.png"/><Relationship Id="rId374" Type="http://schemas.openxmlformats.org/officeDocument/2006/relationships/customXml" Target="../ink/ink767.xml"/><Relationship Id="rId395" Type="http://schemas.openxmlformats.org/officeDocument/2006/relationships/image" Target="../media/image773.png"/><Relationship Id="rId409" Type="http://schemas.openxmlformats.org/officeDocument/2006/relationships/image" Target="../media/image780.png"/><Relationship Id="rId71" Type="http://schemas.openxmlformats.org/officeDocument/2006/relationships/image" Target="../media/image611.png"/><Relationship Id="rId92" Type="http://schemas.openxmlformats.org/officeDocument/2006/relationships/customXml" Target="../ink/ink626.xml"/><Relationship Id="rId213" Type="http://schemas.openxmlformats.org/officeDocument/2006/relationships/image" Target="../media/image682.png"/><Relationship Id="rId234" Type="http://schemas.openxmlformats.org/officeDocument/2006/relationships/customXml" Target="../ink/ink697.xml"/><Relationship Id="rId420" Type="http://schemas.openxmlformats.org/officeDocument/2006/relationships/customXml" Target="../ink/ink790.xml"/><Relationship Id="rId2" Type="http://schemas.openxmlformats.org/officeDocument/2006/relationships/customXml" Target="../ink/ink581.xml"/><Relationship Id="rId29" Type="http://schemas.openxmlformats.org/officeDocument/2006/relationships/image" Target="../media/image590.png"/><Relationship Id="rId255" Type="http://schemas.openxmlformats.org/officeDocument/2006/relationships/image" Target="../media/image703.png"/><Relationship Id="rId276" Type="http://schemas.openxmlformats.org/officeDocument/2006/relationships/customXml" Target="../ink/ink718.xml"/><Relationship Id="rId297" Type="http://schemas.openxmlformats.org/officeDocument/2006/relationships/image" Target="../media/image724.png"/><Relationship Id="rId441" Type="http://schemas.openxmlformats.org/officeDocument/2006/relationships/image" Target="../media/image796.png"/><Relationship Id="rId40" Type="http://schemas.openxmlformats.org/officeDocument/2006/relationships/customXml" Target="../ink/ink600.xml"/><Relationship Id="rId115" Type="http://schemas.openxmlformats.org/officeDocument/2006/relationships/image" Target="../media/image633.png"/><Relationship Id="rId136" Type="http://schemas.openxmlformats.org/officeDocument/2006/relationships/customXml" Target="../ink/ink648.xml"/><Relationship Id="rId157" Type="http://schemas.openxmlformats.org/officeDocument/2006/relationships/image" Target="../media/image654.png"/><Relationship Id="rId178" Type="http://schemas.openxmlformats.org/officeDocument/2006/relationships/customXml" Target="../ink/ink669.xml"/><Relationship Id="rId301" Type="http://schemas.openxmlformats.org/officeDocument/2006/relationships/image" Target="../media/image726.png"/><Relationship Id="rId322" Type="http://schemas.openxmlformats.org/officeDocument/2006/relationships/customXml" Target="../ink/ink741.xml"/><Relationship Id="rId343" Type="http://schemas.openxmlformats.org/officeDocument/2006/relationships/image" Target="../media/image747.png"/><Relationship Id="rId364" Type="http://schemas.openxmlformats.org/officeDocument/2006/relationships/customXml" Target="../ink/ink762.xml"/><Relationship Id="rId61" Type="http://schemas.openxmlformats.org/officeDocument/2006/relationships/image" Target="../media/image606.png"/><Relationship Id="rId82" Type="http://schemas.openxmlformats.org/officeDocument/2006/relationships/customXml" Target="../ink/ink621.xml"/><Relationship Id="rId199" Type="http://schemas.openxmlformats.org/officeDocument/2006/relationships/image" Target="../media/image675.png"/><Relationship Id="rId203" Type="http://schemas.openxmlformats.org/officeDocument/2006/relationships/image" Target="../media/image677.png"/><Relationship Id="rId385" Type="http://schemas.openxmlformats.org/officeDocument/2006/relationships/image" Target="../media/image768.png"/><Relationship Id="rId19" Type="http://schemas.openxmlformats.org/officeDocument/2006/relationships/image" Target="../media/image585.png"/><Relationship Id="rId224" Type="http://schemas.openxmlformats.org/officeDocument/2006/relationships/customXml" Target="../ink/ink692.xml"/><Relationship Id="rId245" Type="http://schemas.openxmlformats.org/officeDocument/2006/relationships/image" Target="../media/image698.png"/><Relationship Id="rId266" Type="http://schemas.openxmlformats.org/officeDocument/2006/relationships/customXml" Target="../ink/ink713.xml"/><Relationship Id="rId287" Type="http://schemas.openxmlformats.org/officeDocument/2006/relationships/image" Target="../media/image719.png"/><Relationship Id="rId410" Type="http://schemas.openxmlformats.org/officeDocument/2006/relationships/customXml" Target="../ink/ink785.xml"/><Relationship Id="rId431" Type="http://schemas.openxmlformats.org/officeDocument/2006/relationships/image" Target="../media/image791.png"/><Relationship Id="rId30" Type="http://schemas.openxmlformats.org/officeDocument/2006/relationships/customXml" Target="../ink/ink595.xml"/><Relationship Id="rId105" Type="http://schemas.openxmlformats.org/officeDocument/2006/relationships/image" Target="../media/image628.png"/><Relationship Id="rId126" Type="http://schemas.openxmlformats.org/officeDocument/2006/relationships/customXml" Target="../ink/ink643.xml"/><Relationship Id="rId147" Type="http://schemas.openxmlformats.org/officeDocument/2006/relationships/image" Target="../media/image649.png"/><Relationship Id="rId168" Type="http://schemas.openxmlformats.org/officeDocument/2006/relationships/customXml" Target="../ink/ink664.xml"/><Relationship Id="rId312" Type="http://schemas.openxmlformats.org/officeDocument/2006/relationships/customXml" Target="../ink/ink736.xml"/><Relationship Id="rId333" Type="http://schemas.openxmlformats.org/officeDocument/2006/relationships/image" Target="../media/image742.png"/><Relationship Id="rId354" Type="http://schemas.openxmlformats.org/officeDocument/2006/relationships/customXml" Target="../ink/ink757.xml"/><Relationship Id="rId51" Type="http://schemas.openxmlformats.org/officeDocument/2006/relationships/image" Target="../media/image601.png"/><Relationship Id="rId72" Type="http://schemas.openxmlformats.org/officeDocument/2006/relationships/customXml" Target="../ink/ink616.xml"/><Relationship Id="rId93" Type="http://schemas.openxmlformats.org/officeDocument/2006/relationships/image" Target="../media/image622.png"/><Relationship Id="rId189" Type="http://schemas.openxmlformats.org/officeDocument/2006/relationships/image" Target="../media/image670.png"/><Relationship Id="rId375" Type="http://schemas.openxmlformats.org/officeDocument/2006/relationships/image" Target="../media/image763.png"/><Relationship Id="rId396" Type="http://schemas.openxmlformats.org/officeDocument/2006/relationships/customXml" Target="../ink/ink778.xml"/><Relationship Id="rId3" Type="http://schemas.openxmlformats.org/officeDocument/2006/relationships/image" Target="../media/image577.png"/><Relationship Id="rId214" Type="http://schemas.openxmlformats.org/officeDocument/2006/relationships/customXml" Target="../ink/ink687.xml"/><Relationship Id="rId235" Type="http://schemas.openxmlformats.org/officeDocument/2006/relationships/image" Target="../media/image693.png"/><Relationship Id="rId256" Type="http://schemas.openxmlformats.org/officeDocument/2006/relationships/customXml" Target="../ink/ink708.xml"/><Relationship Id="rId277" Type="http://schemas.openxmlformats.org/officeDocument/2006/relationships/image" Target="../media/image714.png"/><Relationship Id="rId298" Type="http://schemas.openxmlformats.org/officeDocument/2006/relationships/customXml" Target="../ink/ink729.xml"/><Relationship Id="rId400" Type="http://schemas.openxmlformats.org/officeDocument/2006/relationships/customXml" Target="../ink/ink780.xml"/><Relationship Id="rId421" Type="http://schemas.openxmlformats.org/officeDocument/2006/relationships/image" Target="../media/image786.png"/><Relationship Id="rId442" Type="http://schemas.openxmlformats.org/officeDocument/2006/relationships/customXml" Target="../ink/ink801.xml"/><Relationship Id="rId116" Type="http://schemas.openxmlformats.org/officeDocument/2006/relationships/customXml" Target="../ink/ink638.xml"/><Relationship Id="rId137" Type="http://schemas.openxmlformats.org/officeDocument/2006/relationships/image" Target="../media/image644.png"/><Relationship Id="rId158" Type="http://schemas.openxmlformats.org/officeDocument/2006/relationships/customXml" Target="../ink/ink659.xml"/><Relationship Id="rId302" Type="http://schemas.openxmlformats.org/officeDocument/2006/relationships/customXml" Target="../ink/ink731.xml"/><Relationship Id="rId323" Type="http://schemas.openxmlformats.org/officeDocument/2006/relationships/image" Target="../media/image737.png"/><Relationship Id="rId344" Type="http://schemas.openxmlformats.org/officeDocument/2006/relationships/customXml" Target="../ink/ink752.xml"/><Relationship Id="rId20" Type="http://schemas.openxmlformats.org/officeDocument/2006/relationships/customXml" Target="../ink/ink590.xml"/><Relationship Id="rId41" Type="http://schemas.openxmlformats.org/officeDocument/2006/relationships/image" Target="../media/image596.png"/><Relationship Id="rId62" Type="http://schemas.openxmlformats.org/officeDocument/2006/relationships/customXml" Target="../ink/ink611.xml"/><Relationship Id="rId83" Type="http://schemas.openxmlformats.org/officeDocument/2006/relationships/image" Target="../media/image617.png"/><Relationship Id="rId179" Type="http://schemas.openxmlformats.org/officeDocument/2006/relationships/image" Target="../media/image665.png"/><Relationship Id="rId365" Type="http://schemas.openxmlformats.org/officeDocument/2006/relationships/image" Target="../media/image758.png"/><Relationship Id="rId386" Type="http://schemas.openxmlformats.org/officeDocument/2006/relationships/customXml" Target="../ink/ink773.xml"/><Relationship Id="rId190" Type="http://schemas.openxmlformats.org/officeDocument/2006/relationships/customXml" Target="../ink/ink675.xml"/><Relationship Id="rId204" Type="http://schemas.openxmlformats.org/officeDocument/2006/relationships/customXml" Target="../ink/ink682.xml"/><Relationship Id="rId225" Type="http://schemas.openxmlformats.org/officeDocument/2006/relationships/image" Target="../media/image688.png"/><Relationship Id="rId246" Type="http://schemas.openxmlformats.org/officeDocument/2006/relationships/customXml" Target="../ink/ink703.xml"/><Relationship Id="rId267" Type="http://schemas.openxmlformats.org/officeDocument/2006/relationships/image" Target="../media/image709.png"/><Relationship Id="rId288" Type="http://schemas.openxmlformats.org/officeDocument/2006/relationships/customXml" Target="../ink/ink724.xml"/><Relationship Id="rId411" Type="http://schemas.openxmlformats.org/officeDocument/2006/relationships/image" Target="../media/image781.png"/><Relationship Id="rId432" Type="http://schemas.openxmlformats.org/officeDocument/2006/relationships/customXml" Target="../ink/ink796.xml"/><Relationship Id="rId106" Type="http://schemas.openxmlformats.org/officeDocument/2006/relationships/customXml" Target="../ink/ink633.xml"/><Relationship Id="rId127" Type="http://schemas.openxmlformats.org/officeDocument/2006/relationships/image" Target="../media/image639.png"/><Relationship Id="rId313" Type="http://schemas.openxmlformats.org/officeDocument/2006/relationships/image" Target="../media/image732.png"/><Relationship Id="rId10" Type="http://schemas.openxmlformats.org/officeDocument/2006/relationships/customXml" Target="../ink/ink585.xml"/><Relationship Id="rId31" Type="http://schemas.openxmlformats.org/officeDocument/2006/relationships/image" Target="../media/image591.png"/><Relationship Id="rId52" Type="http://schemas.openxmlformats.org/officeDocument/2006/relationships/customXml" Target="../ink/ink606.xml"/><Relationship Id="rId73" Type="http://schemas.openxmlformats.org/officeDocument/2006/relationships/image" Target="../media/image612.png"/><Relationship Id="rId94" Type="http://schemas.openxmlformats.org/officeDocument/2006/relationships/customXml" Target="../ink/ink627.xml"/><Relationship Id="rId148" Type="http://schemas.openxmlformats.org/officeDocument/2006/relationships/customXml" Target="../ink/ink654.xml"/><Relationship Id="rId169" Type="http://schemas.openxmlformats.org/officeDocument/2006/relationships/image" Target="../media/image660.png"/><Relationship Id="rId334" Type="http://schemas.openxmlformats.org/officeDocument/2006/relationships/customXml" Target="../ink/ink747.xml"/><Relationship Id="rId355" Type="http://schemas.openxmlformats.org/officeDocument/2006/relationships/image" Target="../media/image753.png"/><Relationship Id="rId376" Type="http://schemas.openxmlformats.org/officeDocument/2006/relationships/customXml" Target="../ink/ink768.xml"/><Relationship Id="rId397" Type="http://schemas.openxmlformats.org/officeDocument/2006/relationships/image" Target="../media/image774.png"/><Relationship Id="rId4" Type="http://schemas.openxmlformats.org/officeDocument/2006/relationships/customXml" Target="../ink/ink582.xml"/><Relationship Id="rId180" Type="http://schemas.openxmlformats.org/officeDocument/2006/relationships/customXml" Target="../ink/ink670.xml"/><Relationship Id="rId215" Type="http://schemas.openxmlformats.org/officeDocument/2006/relationships/image" Target="../media/image683.png"/><Relationship Id="rId236" Type="http://schemas.openxmlformats.org/officeDocument/2006/relationships/customXml" Target="../ink/ink698.xml"/><Relationship Id="rId257" Type="http://schemas.openxmlformats.org/officeDocument/2006/relationships/image" Target="../media/image704.png"/><Relationship Id="rId278" Type="http://schemas.openxmlformats.org/officeDocument/2006/relationships/customXml" Target="../ink/ink719.xml"/><Relationship Id="rId401" Type="http://schemas.openxmlformats.org/officeDocument/2006/relationships/image" Target="../media/image776.png"/><Relationship Id="rId422" Type="http://schemas.openxmlformats.org/officeDocument/2006/relationships/customXml" Target="../ink/ink791.xml"/><Relationship Id="rId443" Type="http://schemas.openxmlformats.org/officeDocument/2006/relationships/image" Target="../media/image797.png"/><Relationship Id="rId303" Type="http://schemas.openxmlformats.org/officeDocument/2006/relationships/image" Target="../media/image727.png"/><Relationship Id="rId42" Type="http://schemas.openxmlformats.org/officeDocument/2006/relationships/customXml" Target="../ink/ink601.xml"/><Relationship Id="rId84" Type="http://schemas.openxmlformats.org/officeDocument/2006/relationships/customXml" Target="../ink/ink622.xml"/><Relationship Id="rId138" Type="http://schemas.openxmlformats.org/officeDocument/2006/relationships/customXml" Target="../ink/ink649.xml"/><Relationship Id="rId345" Type="http://schemas.openxmlformats.org/officeDocument/2006/relationships/image" Target="../media/image748.png"/><Relationship Id="rId387" Type="http://schemas.openxmlformats.org/officeDocument/2006/relationships/image" Target="../media/image769.png"/><Relationship Id="rId191" Type="http://schemas.openxmlformats.org/officeDocument/2006/relationships/image" Target="../media/image671.png"/><Relationship Id="rId205" Type="http://schemas.openxmlformats.org/officeDocument/2006/relationships/image" Target="../media/image678.png"/><Relationship Id="rId247" Type="http://schemas.openxmlformats.org/officeDocument/2006/relationships/image" Target="../media/image699.png"/><Relationship Id="rId412" Type="http://schemas.openxmlformats.org/officeDocument/2006/relationships/customXml" Target="../ink/ink786.xml"/><Relationship Id="rId107" Type="http://schemas.openxmlformats.org/officeDocument/2006/relationships/image" Target="../media/image629.png"/><Relationship Id="rId289" Type="http://schemas.openxmlformats.org/officeDocument/2006/relationships/image" Target="../media/image720.png"/><Relationship Id="rId11" Type="http://schemas.openxmlformats.org/officeDocument/2006/relationships/image" Target="../media/image581.png"/><Relationship Id="rId53" Type="http://schemas.openxmlformats.org/officeDocument/2006/relationships/image" Target="../media/image602.png"/><Relationship Id="rId149" Type="http://schemas.openxmlformats.org/officeDocument/2006/relationships/image" Target="../media/image650.png"/><Relationship Id="rId314" Type="http://schemas.openxmlformats.org/officeDocument/2006/relationships/customXml" Target="../ink/ink737.xml"/><Relationship Id="rId356" Type="http://schemas.openxmlformats.org/officeDocument/2006/relationships/customXml" Target="../ink/ink758.xml"/><Relationship Id="rId398" Type="http://schemas.openxmlformats.org/officeDocument/2006/relationships/customXml" Target="../ink/ink779.xml"/><Relationship Id="rId95" Type="http://schemas.openxmlformats.org/officeDocument/2006/relationships/image" Target="../media/image623.png"/><Relationship Id="rId160" Type="http://schemas.openxmlformats.org/officeDocument/2006/relationships/customXml" Target="../ink/ink660.xml"/><Relationship Id="rId216" Type="http://schemas.openxmlformats.org/officeDocument/2006/relationships/customXml" Target="../ink/ink688.xml"/><Relationship Id="rId423" Type="http://schemas.openxmlformats.org/officeDocument/2006/relationships/image" Target="../media/image787.png"/><Relationship Id="rId258" Type="http://schemas.openxmlformats.org/officeDocument/2006/relationships/customXml" Target="../ink/ink709.xml"/><Relationship Id="rId22" Type="http://schemas.openxmlformats.org/officeDocument/2006/relationships/customXml" Target="../ink/ink591.xml"/><Relationship Id="rId64" Type="http://schemas.openxmlformats.org/officeDocument/2006/relationships/customXml" Target="../ink/ink612.xml"/><Relationship Id="rId118" Type="http://schemas.openxmlformats.org/officeDocument/2006/relationships/customXml" Target="../ink/ink639.xml"/><Relationship Id="rId325" Type="http://schemas.openxmlformats.org/officeDocument/2006/relationships/image" Target="../media/image738.png"/><Relationship Id="rId367" Type="http://schemas.openxmlformats.org/officeDocument/2006/relationships/image" Target="../media/image759.png"/><Relationship Id="rId171" Type="http://schemas.openxmlformats.org/officeDocument/2006/relationships/image" Target="../media/image661.png"/><Relationship Id="rId227" Type="http://schemas.openxmlformats.org/officeDocument/2006/relationships/image" Target="../media/image689.png"/><Relationship Id="rId269" Type="http://schemas.openxmlformats.org/officeDocument/2006/relationships/image" Target="../media/image710.png"/><Relationship Id="rId434" Type="http://schemas.openxmlformats.org/officeDocument/2006/relationships/customXml" Target="../ink/ink797.xml"/><Relationship Id="rId33" Type="http://schemas.openxmlformats.org/officeDocument/2006/relationships/image" Target="../media/image592.png"/><Relationship Id="rId129" Type="http://schemas.openxmlformats.org/officeDocument/2006/relationships/image" Target="../media/image640.png"/><Relationship Id="rId280" Type="http://schemas.openxmlformats.org/officeDocument/2006/relationships/customXml" Target="../ink/ink720.xml"/><Relationship Id="rId336" Type="http://schemas.openxmlformats.org/officeDocument/2006/relationships/customXml" Target="../ink/ink748.xml"/><Relationship Id="rId75" Type="http://schemas.openxmlformats.org/officeDocument/2006/relationships/image" Target="../media/image613.png"/><Relationship Id="rId140" Type="http://schemas.openxmlformats.org/officeDocument/2006/relationships/customXml" Target="../ink/ink650.xml"/><Relationship Id="rId182" Type="http://schemas.openxmlformats.org/officeDocument/2006/relationships/customXml" Target="../ink/ink671.xml"/><Relationship Id="rId378" Type="http://schemas.openxmlformats.org/officeDocument/2006/relationships/customXml" Target="../ink/ink769.xml"/><Relationship Id="rId403" Type="http://schemas.openxmlformats.org/officeDocument/2006/relationships/image" Target="../media/image77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9.png"/><Relationship Id="rId299" Type="http://schemas.openxmlformats.org/officeDocument/2006/relationships/image" Target="../media/image950.png"/><Relationship Id="rId21" Type="http://schemas.openxmlformats.org/officeDocument/2006/relationships/image" Target="../media/image811.png"/><Relationship Id="rId63" Type="http://schemas.openxmlformats.org/officeDocument/2006/relationships/image" Target="../media/image832.png"/><Relationship Id="rId159" Type="http://schemas.openxmlformats.org/officeDocument/2006/relationships/image" Target="../media/image880.png"/><Relationship Id="rId324" Type="http://schemas.openxmlformats.org/officeDocument/2006/relationships/customXml" Target="../ink/ink967.xml"/><Relationship Id="rId366" Type="http://schemas.openxmlformats.org/officeDocument/2006/relationships/customXml" Target="../ink/ink988.xml"/><Relationship Id="rId170" Type="http://schemas.openxmlformats.org/officeDocument/2006/relationships/customXml" Target="../ink/ink890.xml"/><Relationship Id="rId226" Type="http://schemas.openxmlformats.org/officeDocument/2006/relationships/customXml" Target="../ink/ink918.xml"/><Relationship Id="rId433" Type="http://schemas.openxmlformats.org/officeDocument/2006/relationships/image" Target="../media/image1017.png"/><Relationship Id="rId268" Type="http://schemas.openxmlformats.org/officeDocument/2006/relationships/customXml" Target="../ink/ink939.xml"/><Relationship Id="rId32" Type="http://schemas.openxmlformats.org/officeDocument/2006/relationships/customXml" Target="../ink/ink821.xml"/><Relationship Id="rId74" Type="http://schemas.openxmlformats.org/officeDocument/2006/relationships/customXml" Target="../ink/ink842.xml"/><Relationship Id="rId128" Type="http://schemas.openxmlformats.org/officeDocument/2006/relationships/customXml" Target="../ink/ink869.xml"/><Relationship Id="rId335" Type="http://schemas.openxmlformats.org/officeDocument/2006/relationships/image" Target="../media/image968.png"/><Relationship Id="rId377" Type="http://schemas.openxmlformats.org/officeDocument/2006/relationships/image" Target="../media/image989.png"/><Relationship Id="rId5" Type="http://schemas.openxmlformats.org/officeDocument/2006/relationships/image" Target="../media/image803.png"/><Relationship Id="rId181" Type="http://schemas.openxmlformats.org/officeDocument/2006/relationships/image" Target="../media/image891.png"/><Relationship Id="rId237" Type="http://schemas.openxmlformats.org/officeDocument/2006/relationships/image" Target="../media/image919.png"/><Relationship Id="rId402" Type="http://schemas.openxmlformats.org/officeDocument/2006/relationships/customXml" Target="../ink/ink1006.xml"/><Relationship Id="rId279" Type="http://schemas.openxmlformats.org/officeDocument/2006/relationships/image" Target="../media/image940.png"/><Relationship Id="rId444" Type="http://schemas.openxmlformats.org/officeDocument/2006/relationships/customXml" Target="../ink/ink1027.xml"/><Relationship Id="rId43" Type="http://schemas.openxmlformats.org/officeDocument/2006/relationships/image" Target="../media/image822.png"/><Relationship Id="rId139" Type="http://schemas.openxmlformats.org/officeDocument/2006/relationships/image" Target="../media/image870.png"/><Relationship Id="rId290" Type="http://schemas.openxmlformats.org/officeDocument/2006/relationships/customXml" Target="../ink/ink950.xml"/><Relationship Id="rId304" Type="http://schemas.openxmlformats.org/officeDocument/2006/relationships/customXml" Target="../ink/ink957.xml"/><Relationship Id="rId346" Type="http://schemas.openxmlformats.org/officeDocument/2006/relationships/customXml" Target="../ink/ink978.xml"/><Relationship Id="rId388" Type="http://schemas.openxmlformats.org/officeDocument/2006/relationships/customXml" Target="../ink/ink999.xml"/><Relationship Id="rId85" Type="http://schemas.openxmlformats.org/officeDocument/2006/relationships/image" Target="../media/image843.png"/><Relationship Id="rId150" Type="http://schemas.openxmlformats.org/officeDocument/2006/relationships/customXml" Target="../ink/ink880.xml"/><Relationship Id="rId192" Type="http://schemas.openxmlformats.org/officeDocument/2006/relationships/customXml" Target="../ink/ink901.xml"/><Relationship Id="rId206" Type="http://schemas.openxmlformats.org/officeDocument/2006/relationships/customXml" Target="../ink/ink908.xml"/><Relationship Id="rId413" Type="http://schemas.openxmlformats.org/officeDocument/2006/relationships/image" Target="../media/image1007.png"/><Relationship Id="rId248" Type="http://schemas.openxmlformats.org/officeDocument/2006/relationships/customXml" Target="../ink/ink929.xml"/><Relationship Id="rId455" Type="http://schemas.openxmlformats.org/officeDocument/2006/relationships/image" Target="../media/image1028.png"/><Relationship Id="rId12" Type="http://schemas.openxmlformats.org/officeDocument/2006/relationships/customXml" Target="../ink/ink811.xml"/><Relationship Id="rId108" Type="http://schemas.openxmlformats.org/officeDocument/2006/relationships/customXml" Target="../ink/ink859.xml"/><Relationship Id="rId315" Type="http://schemas.openxmlformats.org/officeDocument/2006/relationships/image" Target="../media/image958.png"/><Relationship Id="rId357" Type="http://schemas.openxmlformats.org/officeDocument/2006/relationships/image" Target="../media/image979.png"/><Relationship Id="rId54" Type="http://schemas.openxmlformats.org/officeDocument/2006/relationships/customXml" Target="../ink/ink832.xml"/><Relationship Id="rId96" Type="http://schemas.openxmlformats.org/officeDocument/2006/relationships/customXml" Target="../ink/ink853.xml"/><Relationship Id="rId161" Type="http://schemas.openxmlformats.org/officeDocument/2006/relationships/image" Target="../media/image881.png"/><Relationship Id="rId217" Type="http://schemas.openxmlformats.org/officeDocument/2006/relationships/image" Target="../media/image909.png"/><Relationship Id="rId399" Type="http://schemas.openxmlformats.org/officeDocument/2006/relationships/image" Target="../media/image1000.png"/><Relationship Id="rId259" Type="http://schemas.openxmlformats.org/officeDocument/2006/relationships/image" Target="../media/image930.png"/><Relationship Id="rId424" Type="http://schemas.openxmlformats.org/officeDocument/2006/relationships/customXml" Target="../ink/ink1017.xml"/><Relationship Id="rId23" Type="http://schemas.openxmlformats.org/officeDocument/2006/relationships/image" Target="../media/image812.png"/><Relationship Id="rId119" Type="http://schemas.openxmlformats.org/officeDocument/2006/relationships/image" Target="../media/image860.png"/><Relationship Id="rId270" Type="http://schemas.openxmlformats.org/officeDocument/2006/relationships/customXml" Target="../ink/ink940.xml"/><Relationship Id="rId291" Type="http://schemas.openxmlformats.org/officeDocument/2006/relationships/image" Target="../media/image946.png"/><Relationship Id="rId305" Type="http://schemas.openxmlformats.org/officeDocument/2006/relationships/image" Target="../media/image953.png"/><Relationship Id="rId326" Type="http://schemas.openxmlformats.org/officeDocument/2006/relationships/customXml" Target="../ink/ink968.xml"/><Relationship Id="rId347" Type="http://schemas.openxmlformats.org/officeDocument/2006/relationships/image" Target="../media/image974.png"/><Relationship Id="rId44" Type="http://schemas.openxmlformats.org/officeDocument/2006/relationships/customXml" Target="../ink/ink827.xml"/><Relationship Id="rId65" Type="http://schemas.openxmlformats.org/officeDocument/2006/relationships/image" Target="../media/image833.png"/><Relationship Id="rId86" Type="http://schemas.openxmlformats.org/officeDocument/2006/relationships/customXml" Target="../ink/ink848.xml"/><Relationship Id="rId130" Type="http://schemas.openxmlformats.org/officeDocument/2006/relationships/customXml" Target="../ink/ink870.xml"/><Relationship Id="rId151" Type="http://schemas.openxmlformats.org/officeDocument/2006/relationships/image" Target="../media/image876.png"/><Relationship Id="rId368" Type="http://schemas.openxmlformats.org/officeDocument/2006/relationships/customXml" Target="../ink/ink989.xml"/><Relationship Id="rId389" Type="http://schemas.openxmlformats.org/officeDocument/2006/relationships/image" Target="../media/image995.png"/><Relationship Id="rId172" Type="http://schemas.openxmlformats.org/officeDocument/2006/relationships/customXml" Target="../ink/ink891.xml"/><Relationship Id="rId193" Type="http://schemas.openxmlformats.org/officeDocument/2006/relationships/image" Target="../media/image897.png"/><Relationship Id="rId207" Type="http://schemas.openxmlformats.org/officeDocument/2006/relationships/image" Target="../media/image904.png"/><Relationship Id="rId228" Type="http://schemas.openxmlformats.org/officeDocument/2006/relationships/customXml" Target="../ink/ink919.xml"/><Relationship Id="rId249" Type="http://schemas.openxmlformats.org/officeDocument/2006/relationships/image" Target="../media/image925.png"/><Relationship Id="rId414" Type="http://schemas.openxmlformats.org/officeDocument/2006/relationships/customXml" Target="../ink/ink1012.xml"/><Relationship Id="rId435" Type="http://schemas.openxmlformats.org/officeDocument/2006/relationships/image" Target="../media/image1018.png"/><Relationship Id="rId456" Type="http://schemas.openxmlformats.org/officeDocument/2006/relationships/customXml" Target="../ink/ink1033.xml"/><Relationship Id="rId13" Type="http://schemas.openxmlformats.org/officeDocument/2006/relationships/image" Target="../media/image807.png"/><Relationship Id="rId109" Type="http://schemas.openxmlformats.org/officeDocument/2006/relationships/image" Target="../media/image855.png"/><Relationship Id="rId260" Type="http://schemas.openxmlformats.org/officeDocument/2006/relationships/customXml" Target="../ink/ink935.xml"/><Relationship Id="rId281" Type="http://schemas.openxmlformats.org/officeDocument/2006/relationships/image" Target="../media/image941.png"/><Relationship Id="rId316" Type="http://schemas.openxmlformats.org/officeDocument/2006/relationships/customXml" Target="../ink/ink963.xml"/><Relationship Id="rId337" Type="http://schemas.openxmlformats.org/officeDocument/2006/relationships/image" Target="../media/image969.png"/><Relationship Id="rId34" Type="http://schemas.openxmlformats.org/officeDocument/2006/relationships/customXml" Target="../ink/ink822.xml"/><Relationship Id="rId55" Type="http://schemas.openxmlformats.org/officeDocument/2006/relationships/image" Target="../media/image828.png"/><Relationship Id="rId76" Type="http://schemas.openxmlformats.org/officeDocument/2006/relationships/customXml" Target="../ink/ink843.xml"/><Relationship Id="rId97" Type="http://schemas.openxmlformats.org/officeDocument/2006/relationships/image" Target="../media/image849.png"/><Relationship Id="rId120" Type="http://schemas.openxmlformats.org/officeDocument/2006/relationships/customXml" Target="../ink/ink865.xml"/><Relationship Id="rId141" Type="http://schemas.openxmlformats.org/officeDocument/2006/relationships/image" Target="../media/image871.png"/><Relationship Id="rId358" Type="http://schemas.openxmlformats.org/officeDocument/2006/relationships/customXml" Target="../ink/ink984.xml"/><Relationship Id="rId379" Type="http://schemas.openxmlformats.org/officeDocument/2006/relationships/image" Target="../media/image990.png"/><Relationship Id="rId7" Type="http://schemas.openxmlformats.org/officeDocument/2006/relationships/image" Target="../media/image804.png"/><Relationship Id="rId162" Type="http://schemas.openxmlformats.org/officeDocument/2006/relationships/customXml" Target="../ink/ink886.xml"/><Relationship Id="rId183" Type="http://schemas.openxmlformats.org/officeDocument/2006/relationships/image" Target="../media/image892.png"/><Relationship Id="rId218" Type="http://schemas.openxmlformats.org/officeDocument/2006/relationships/customXml" Target="../ink/ink914.xml"/><Relationship Id="rId239" Type="http://schemas.openxmlformats.org/officeDocument/2006/relationships/image" Target="../media/image920.png"/><Relationship Id="rId390" Type="http://schemas.openxmlformats.org/officeDocument/2006/relationships/customXml" Target="../ink/ink1000.xml"/><Relationship Id="rId404" Type="http://schemas.openxmlformats.org/officeDocument/2006/relationships/customXml" Target="../ink/ink1007.xml"/><Relationship Id="rId425" Type="http://schemas.openxmlformats.org/officeDocument/2006/relationships/image" Target="../media/image1013.png"/><Relationship Id="rId446" Type="http://schemas.openxmlformats.org/officeDocument/2006/relationships/customXml" Target="../ink/ink1028.xml"/><Relationship Id="rId250" Type="http://schemas.openxmlformats.org/officeDocument/2006/relationships/customXml" Target="../ink/ink930.xml"/><Relationship Id="rId271" Type="http://schemas.openxmlformats.org/officeDocument/2006/relationships/image" Target="../media/image936.png"/><Relationship Id="rId292" Type="http://schemas.openxmlformats.org/officeDocument/2006/relationships/customXml" Target="../ink/ink951.xml"/><Relationship Id="rId306" Type="http://schemas.openxmlformats.org/officeDocument/2006/relationships/customXml" Target="../ink/ink958.xml"/><Relationship Id="rId24" Type="http://schemas.openxmlformats.org/officeDocument/2006/relationships/customXml" Target="../ink/ink817.xml"/><Relationship Id="rId45" Type="http://schemas.openxmlformats.org/officeDocument/2006/relationships/image" Target="../media/image823.png"/><Relationship Id="rId66" Type="http://schemas.openxmlformats.org/officeDocument/2006/relationships/customXml" Target="../ink/ink838.xml"/><Relationship Id="rId87" Type="http://schemas.openxmlformats.org/officeDocument/2006/relationships/image" Target="../media/image844.png"/><Relationship Id="rId110" Type="http://schemas.openxmlformats.org/officeDocument/2006/relationships/customXml" Target="../ink/ink860.xml"/><Relationship Id="rId131" Type="http://schemas.openxmlformats.org/officeDocument/2006/relationships/image" Target="../media/image866.png"/><Relationship Id="rId327" Type="http://schemas.openxmlformats.org/officeDocument/2006/relationships/image" Target="../media/image964.png"/><Relationship Id="rId348" Type="http://schemas.openxmlformats.org/officeDocument/2006/relationships/customXml" Target="../ink/ink979.xml"/><Relationship Id="rId369" Type="http://schemas.openxmlformats.org/officeDocument/2006/relationships/image" Target="../media/image985.png"/><Relationship Id="rId152" Type="http://schemas.openxmlformats.org/officeDocument/2006/relationships/customXml" Target="../ink/ink881.xml"/><Relationship Id="rId173" Type="http://schemas.openxmlformats.org/officeDocument/2006/relationships/image" Target="../media/image887.png"/><Relationship Id="rId194" Type="http://schemas.openxmlformats.org/officeDocument/2006/relationships/customXml" Target="../ink/ink902.xml"/><Relationship Id="rId208" Type="http://schemas.openxmlformats.org/officeDocument/2006/relationships/customXml" Target="../ink/ink909.xml"/><Relationship Id="rId229" Type="http://schemas.openxmlformats.org/officeDocument/2006/relationships/image" Target="../media/image915.png"/><Relationship Id="rId380" Type="http://schemas.openxmlformats.org/officeDocument/2006/relationships/customXml" Target="../ink/ink995.xml"/><Relationship Id="rId415" Type="http://schemas.openxmlformats.org/officeDocument/2006/relationships/image" Target="../media/image1008.png"/><Relationship Id="rId436" Type="http://schemas.openxmlformats.org/officeDocument/2006/relationships/customXml" Target="../ink/ink1023.xml"/><Relationship Id="rId457" Type="http://schemas.openxmlformats.org/officeDocument/2006/relationships/image" Target="../media/image1029.png"/><Relationship Id="rId240" Type="http://schemas.openxmlformats.org/officeDocument/2006/relationships/customXml" Target="../ink/ink925.xml"/><Relationship Id="rId261" Type="http://schemas.openxmlformats.org/officeDocument/2006/relationships/image" Target="../media/image931.png"/><Relationship Id="rId14" Type="http://schemas.openxmlformats.org/officeDocument/2006/relationships/customXml" Target="../ink/ink812.xml"/><Relationship Id="rId35" Type="http://schemas.openxmlformats.org/officeDocument/2006/relationships/image" Target="../media/image818.png"/><Relationship Id="rId56" Type="http://schemas.openxmlformats.org/officeDocument/2006/relationships/customXml" Target="../ink/ink833.xml"/><Relationship Id="rId77" Type="http://schemas.openxmlformats.org/officeDocument/2006/relationships/image" Target="../media/image839.png"/><Relationship Id="rId100" Type="http://schemas.openxmlformats.org/officeDocument/2006/relationships/customXml" Target="../ink/ink855.xml"/><Relationship Id="rId282" Type="http://schemas.openxmlformats.org/officeDocument/2006/relationships/customXml" Target="../ink/ink946.xml"/><Relationship Id="rId317" Type="http://schemas.openxmlformats.org/officeDocument/2006/relationships/image" Target="../media/image959.png"/><Relationship Id="rId338" Type="http://schemas.openxmlformats.org/officeDocument/2006/relationships/customXml" Target="../ink/ink974.xml"/><Relationship Id="rId359" Type="http://schemas.openxmlformats.org/officeDocument/2006/relationships/image" Target="../media/image980.png"/><Relationship Id="rId8" Type="http://schemas.openxmlformats.org/officeDocument/2006/relationships/customXml" Target="../ink/ink809.xml"/><Relationship Id="rId98" Type="http://schemas.openxmlformats.org/officeDocument/2006/relationships/customXml" Target="../ink/ink854.xml"/><Relationship Id="rId121" Type="http://schemas.openxmlformats.org/officeDocument/2006/relationships/image" Target="../media/image861.png"/><Relationship Id="rId142" Type="http://schemas.openxmlformats.org/officeDocument/2006/relationships/customXml" Target="../ink/ink876.xml"/><Relationship Id="rId163" Type="http://schemas.openxmlformats.org/officeDocument/2006/relationships/image" Target="../media/image882.png"/><Relationship Id="rId184" Type="http://schemas.openxmlformats.org/officeDocument/2006/relationships/customXml" Target="../ink/ink897.xml"/><Relationship Id="rId219" Type="http://schemas.openxmlformats.org/officeDocument/2006/relationships/image" Target="../media/image910.png"/><Relationship Id="rId370" Type="http://schemas.openxmlformats.org/officeDocument/2006/relationships/customXml" Target="../ink/ink990.xml"/><Relationship Id="rId391" Type="http://schemas.openxmlformats.org/officeDocument/2006/relationships/image" Target="../media/image996.png"/><Relationship Id="rId405" Type="http://schemas.openxmlformats.org/officeDocument/2006/relationships/image" Target="../media/image1003.png"/><Relationship Id="rId426" Type="http://schemas.openxmlformats.org/officeDocument/2006/relationships/customXml" Target="../ink/ink1018.xml"/><Relationship Id="rId447" Type="http://schemas.openxmlformats.org/officeDocument/2006/relationships/image" Target="../media/image1024.png"/><Relationship Id="rId230" Type="http://schemas.openxmlformats.org/officeDocument/2006/relationships/customXml" Target="../ink/ink920.xml"/><Relationship Id="rId251" Type="http://schemas.openxmlformats.org/officeDocument/2006/relationships/image" Target="../media/image926.png"/><Relationship Id="rId25" Type="http://schemas.openxmlformats.org/officeDocument/2006/relationships/image" Target="../media/image813.png"/><Relationship Id="rId46" Type="http://schemas.openxmlformats.org/officeDocument/2006/relationships/customXml" Target="../ink/ink828.xml"/><Relationship Id="rId67" Type="http://schemas.openxmlformats.org/officeDocument/2006/relationships/image" Target="../media/image834.png"/><Relationship Id="rId272" Type="http://schemas.openxmlformats.org/officeDocument/2006/relationships/customXml" Target="../ink/ink941.xml"/><Relationship Id="rId293" Type="http://schemas.openxmlformats.org/officeDocument/2006/relationships/image" Target="../media/image947.png"/><Relationship Id="rId307" Type="http://schemas.openxmlformats.org/officeDocument/2006/relationships/image" Target="../media/image954.png"/><Relationship Id="rId328" Type="http://schemas.openxmlformats.org/officeDocument/2006/relationships/customXml" Target="../ink/ink969.xml"/><Relationship Id="rId349" Type="http://schemas.openxmlformats.org/officeDocument/2006/relationships/image" Target="../media/image975.png"/><Relationship Id="rId88" Type="http://schemas.openxmlformats.org/officeDocument/2006/relationships/customXml" Target="../ink/ink849.xml"/><Relationship Id="rId111" Type="http://schemas.openxmlformats.org/officeDocument/2006/relationships/image" Target="../media/image856.png"/><Relationship Id="rId132" Type="http://schemas.openxmlformats.org/officeDocument/2006/relationships/customXml" Target="../ink/ink871.xml"/><Relationship Id="rId153" Type="http://schemas.openxmlformats.org/officeDocument/2006/relationships/image" Target="../media/image877.png"/><Relationship Id="rId174" Type="http://schemas.openxmlformats.org/officeDocument/2006/relationships/customXml" Target="../ink/ink892.xml"/><Relationship Id="rId195" Type="http://schemas.openxmlformats.org/officeDocument/2006/relationships/image" Target="../media/image898.png"/><Relationship Id="rId209" Type="http://schemas.openxmlformats.org/officeDocument/2006/relationships/image" Target="../media/image905.png"/><Relationship Id="rId360" Type="http://schemas.openxmlformats.org/officeDocument/2006/relationships/customXml" Target="../ink/ink985.xml"/><Relationship Id="rId381" Type="http://schemas.openxmlformats.org/officeDocument/2006/relationships/image" Target="../media/image991.png"/><Relationship Id="rId416" Type="http://schemas.openxmlformats.org/officeDocument/2006/relationships/customXml" Target="../ink/ink1013.xml"/><Relationship Id="rId220" Type="http://schemas.openxmlformats.org/officeDocument/2006/relationships/customXml" Target="../ink/ink915.xml"/><Relationship Id="rId241" Type="http://schemas.openxmlformats.org/officeDocument/2006/relationships/image" Target="../media/image921.png"/><Relationship Id="rId437" Type="http://schemas.openxmlformats.org/officeDocument/2006/relationships/image" Target="../media/image1019.png"/><Relationship Id="rId458" Type="http://schemas.openxmlformats.org/officeDocument/2006/relationships/customXml" Target="../ink/ink1034.xml"/><Relationship Id="rId15" Type="http://schemas.openxmlformats.org/officeDocument/2006/relationships/image" Target="../media/image808.png"/><Relationship Id="rId36" Type="http://schemas.openxmlformats.org/officeDocument/2006/relationships/customXml" Target="../ink/ink823.xml"/><Relationship Id="rId57" Type="http://schemas.openxmlformats.org/officeDocument/2006/relationships/image" Target="../media/image829.png"/><Relationship Id="rId262" Type="http://schemas.openxmlformats.org/officeDocument/2006/relationships/customXml" Target="../ink/ink936.xml"/><Relationship Id="rId283" Type="http://schemas.openxmlformats.org/officeDocument/2006/relationships/image" Target="../media/image942.png"/><Relationship Id="rId318" Type="http://schemas.openxmlformats.org/officeDocument/2006/relationships/customXml" Target="../ink/ink964.xml"/><Relationship Id="rId339" Type="http://schemas.openxmlformats.org/officeDocument/2006/relationships/image" Target="../media/image970.png"/><Relationship Id="rId78" Type="http://schemas.openxmlformats.org/officeDocument/2006/relationships/customXml" Target="../ink/ink844.xml"/><Relationship Id="rId99" Type="http://schemas.openxmlformats.org/officeDocument/2006/relationships/image" Target="../media/image850.png"/><Relationship Id="rId101" Type="http://schemas.openxmlformats.org/officeDocument/2006/relationships/image" Target="../media/image851.png"/><Relationship Id="rId122" Type="http://schemas.openxmlformats.org/officeDocument/2006/relationships/customXml" Target="../ink/ink866.xml"/><Relationship Id="rId143" Type="http://schemas.openxmlformats.org/officeDocument/2006/relationships/image" Target="../media/image872.png"/><Relationship Id="rId164" Type="http://schemas.openxmlformats.org/officeDocument/2006/relationships/customXml" Target="../ink/ink887.xml"/><Relationship Id="rId185" Type="http://schemas.openxmlformats.org/officeDocument/2006/relationships/image" Target="../media/image893.png"/><Relationship Id="rId350" Type="http://schemas.openxmlformats.org/officeDocument/2006/relationships/customXml" Target="../ink/ink980.xml"/><Relationship Id="rId371" Type="http://schemas.openxmlformats.org/officeDocument/2006/relationships/image" Target="../media/image986.png"/><Relationship Id="rId406" Type="http://schemas.openxmlformats.org/officeDocument/2006/relationships/customXml" Target="../ink/ink1008.xml"/><Relationship Id="rId9" Type="http://schemas.openxmlformats.org/officeDocument/2006/relationships/image" Target="../media/image805.png"/><Relationship Id="rId210" Type="http://schemas.openxmlformats.org/officeDocument/2006/relationships/customXml" Target="../ink/ink910.xml"/><Relationship Id="rId392" Type="http://schemas.openxmlformats.org/officeDocument/2006/relationships/customXml" Target="../ink/ink1001.xml"/><Relationship Id="rId427" Type="http://schemas.openxmlformats.org/officeDocument/2006/relationships/image" Target="../media/image1014.png"/><Relationship Id="rId448" Type="http://schemas.openxmlformats.org/officeDocument/2006/relationships/customXml" Target="../ink/ink1029.xml"/><Relationship Id="rId26" Type="http://schemas.openxmlformats.org/officeDocument/2006/relationships/customXml" Target="../ink/ink818.xml"/><Relationship Id="rId231" Type="http://schemas.openxmlformats.org/officeDocument/2006/relationships/image" Target="../media/image916.png"/><Relationship Id="rId252" Type="http://schemas.openxmlformats.org/officeDocument/2006/relationships/customXml" Target="../ink/ink931.xml"/><Relationship Id="rId273" Type="http://schemas.openxmlformats.org/officeDocument/2006/relationships/image" Target="../media/image937.png"/><Relationship Id="rId294" Type="http://schemas.openxmlformats.org/officeDocument/2006/relationships/customXml" Target="../ink/ink952.xml"/><Relationship Id="rId308" Type="http://schemas.openxmlformats.org/officeDocument/2006/relationships/customXml" Target="../ink/ink959.xml"/><Relationship Id="rId329" Type="http://schemas.openxmlformats.org/officeDocument/2006/relationships/image" Target="../media/image965.png"/><Relationship Id="rId47" Type="http://schemas.openxmlformats.org/officeDocument/2006/relationships/image" Target="../media/image824.png"/><Relationship Id="rId68" Type="http://schemas.openxmlformats.org/officeDocument/2006/relationships/customXml" Target="../ink/ink839.xml"/><Relationship Id="rId89" Type="http://schemas.openxmlformats.org/officeDocument/2006/relationships/image" Target="../media/image845.png"/><Relationship Id="rId112" Type="http://schemas.openxmlformats.org/officeDocument/2006/relationships/customXml" Target="../ink/ink861.xml"/><Relationship Id="rId133" Type="http://schemas.openxmlformats.org/officeDocument/2006/relationships/image" Target="../media/image867.png"/><Relationship Id="rId154" Type="http://schemas.openxmlformats.org/officeDocument/2006/relationships/customXml" Target="../ink/ink882.xml"/><Relationship Id="rId175" Type="http://schemas.openxmlformats.org/officeDocument/2006/relationships/image" Target="../media/image888.png"/><Relationship Id="rId340" Type="http://schemas.openxmlformats.org/officeDocument/2006/relationships/customXml" Target="../ink/ink975.xml"/><Relationship Id="rId361" Type="http://schemas.openxmlformats.org/officeDocument/2006/relationships/image" Target="../media/image981.png"/><Relationship Id="rId196" Type="http://schemas.openxmlformats.org/officeDocument/2006/relationships/customXml" Target="../ink/ink903.xml"/><Relationship Id="rId200" Type="http://schemas.openxmlformats.org/officeDocument/2006/relationships/customXml" Target="../ink/ink905.xml"/><Relationship Id="rId382" Type="http://schemas.openxmlformats.org/officeDocument/2006/relationships/customXml" Target="../ink/ink996.xml"/><Relationship Id="rId417" Type="http://schemas.openxmlformats.org/officeDocument/2006/relationships/image" Target="../media/image1009.png"/><Relationship Id="rId438" Type="http://schemas.openxmlformats.org/officeDocument/2006/relationships/customXml" Target="../ink/ink1024.xml"/><Relationship Id="rId459" Type="http://schemas.openxmlformats.org/officeDocument/2006/relationships/image" Target="../media/image1030.png"/><Relationship Id="rId16" Type="http://schemas.openxmlformats.org/officeDocument/2006/relationships/customXml" Target="../ink/ink813.xml"/><Relationship Id="rId221" Type="http://schemas.openxmlformats.org/officeDocument/2006/relationships/image" Target="../media/image911.png"/><Relationship Id="rId242" Type="http://schemas.openxmlformats.org/officeDocument/2006/relationships/customXml" Target="../ink/ink926.xml"/><Relationship Id="rId263" Type="http://schemas.openxmlformats.org/officeDocument/2006/relationships/image" Target="../media/image932.png"/><Relationship Id="rId284" Type="http://schemas.openxmlformats.org/officeDocument/2006/relationships/customXml" Target="../ink/ink947.xml"/><Relationship Id="rId319" Type="http://schemas.openxmlformats.org/officeDocument/2006/relationships/image" Target="../media/image960.png"/><Relationship Id="rId37" Type="http://schemas.openxmlformats.org/officeDocument/2006/relationships/image" Target="../media/image819.png"/><Relationship Id="rId58" Type="http://schemas.openxmlformats.org/officeDocument/2006/relationships/customXml" Target="../ink/ink834.xml"/><Relationship Id="rId79" Type="http://schemas.openxmlformats.org/officeDocument/2006/relationships/image" Target="../media/image840.png"/><Relationship Id="rId102" Type="http://schemas.openxmlformats.org/officeDocument/2006/relationships/customXml" Target="../ink/ink856.xml"/><Relationship Id="rId123" Type="http://schemas.openxmlformats.org/officeDocument/2006/relationships/image" Target="../media/image862.png"/><Relationship Id="rId144" Type="http://schemas.openxmlformats.org/officeDocument/2006/relationships/customXml" Target="../ink/ink877.xml"/><Relationship Id="rId330" Type="http://schemas.openxmlformats.org/officeDocument/2006/relationships/customXml" Target="../ink/ink970.xml"/><Relationship Id="rId90" Type="http://schemas.openxmlformats.org/officeDocument/2006/relationships/customXml" Target="../ink/ink850.xml"/><Relationship Id="rId165" Type="http://schemas.openxmlformats.org/officeDocument/2006/relationships/image" Target="../media/image883.png"/><Relationship Id="rId186" Type="http://schemas.openxmlformats.org/officeDocument/2006/relationships/customXml" Target="../ink/ink898.xml"/><Relationship Id="rId351" Type="http://schemas.openxmlformats.org/officeDocument/2006/relationships/image" Target="../media/image976.png"/><Relationship Id="rId372" Type="http://schemas.openxmlformats.org/officeDocument/2006/relationships/customXml" Target="../ink/ink991.xml"/><Relationship Id="rId393" Type="http://schemas.openxmlformats.org/officeDocument/2006/relationships/image" Target="../media/image997.png"/><Relationship Id="rId407" Type="http://schemas.openxmlformats.org/officeDocument/2006/relationships/image" Target="../media/image1004.png"/><Relationship Id="rId428" Type="http://schemas.openxmlformats.org/officeDocument/2006/relationships/customXml" Target="../ink/ink1019.xml"/><Relationship Id="rId449" Type="http://schemas.openxmlformats.org/officeDocument/2006/relationships/image" Target="../media/image1025.png"/><Relationship Id="rId211" Type="http://schemas.openxmlformats.org/officeDocument/2006/relationships/image" Target="../media/image906.png"/><Relationship Id="rId232" Type="http://schemas.openxmlformats.org/officeDocument/2006/relationships/customXml" Target="../ink/ink921.xml"/><Relationship Id="rId253" Type="http://schemas.openxmlformats.org/officeDocument/2006/relationships/image" Target="../media/image927.png"/><Relationship Id="rId274" Type="http://schemas.openxmlformats.org/officeDocument/2006/relationships/customXml" Target="../ink/ink942.xml"/><Relationship Id="rId295" Type="http://schemas.openxmlformats.org/officeDocument/2006/relationships/image" Target="../media/image948.png"/><Relationship Id="rId309" Type="http://schemas.openxmlformats.org/officeDocument/2006/relationships/image" Target="../media/image955.png"/><Relationship Id="rId27" Type="http://schemas.openxmlformats.org/officeDocument/2006/relationships/image" Target="../media/image814.png"/><Relationship Id="rId48" Type="http://schemas.openxmlformats.org/officeDocument/2006/relationships/customXml" Target="../ink/ink829.xml"/><Relationship Id="rId69" Type="http://schemas.openxmlformats.org/officeDocument/2006/relationships/image" Target="../media/image835.png"/><Relationship Id="rId113" Type="http://schemas.openxmlformats.org/officeDocument/2006/relationships/image" Target="../media/image857.png"/><Relationship Id="rId134" Type="http://schemas.openxmlformats.org/officeDocument/2006/relationships/customXml" Target="../ink/ink872.xml"/><Relationship Id="rId320" Type="http://schemas.openxmlformats.org/officeDocument/2006/relationships/customXml" Target="../ink/ink965.xml"/><Relationship Id="rId80" Type="http://schemas.openxmlformats.org/officeDocument/2006/relationships/customXml" Target="../ink/ink845.xml"/><Relationship Id="rId155" Type="http://schemas.openxmlformats.org/officeDocument/2006/relationships/image" Target="../media/image878.png"/><Relationship Id="rId176" Type="http://schemas.openxmlformats.org/officeDocument/2006/relationships/customXml" Target="../ink/ink893.xml"/><Relationship Id="rId197" Type="http://schemas.openxmlformats.org/officeDocument/2006/relationships/image" Target="../media/image899.png"/><Relationship Id="rId341" Type="http://schemas.openxmlformats.org/officeDocument/2006/relationships/image" Target="../media/image971.png"/><Relationship Id="rId362" Type="http://schemas.openxmlformats.org/officeDocument/2006/relationships/customXml" Target="../ink/ink986.xml"/><Relationship Id="rId383" Type="http://schemas.openxmlformats.org/officeDocument/2006/relationships/image" Target="../media/image992.png"/><Relationship Id="rId418" Type="http://schemas.openxmlformats.org/officeDocument/2006/relationships/customXml" Target="../ink/ink1014.xml"/><Relationship Id="rId439" Type="http://schemas.openxmlformats.org/officeDocument/2006/relationships/image" Target="../media/image1020.png"/><Relationship Id="rId201" Type="http://schemas.openxmlformats.org/officeDocument/2006/relationships/image" Target="../media/image901.png"/><Relationship Id="rId222" Type="http://schemas.openxmlformats.org/officeDocument/2006/relationships/customXml" Target="../ink/ink916.xml"/><Relationship Id="rId243" Type="http://schemas.openxmlformats.org/officeDocument/2006/relationships/image" Target="../media/image922.png"/><Relationship Id="rId264" Type="http://schemas.openxmlformats.org/officeDocument/2006/relationships/customXml" Target="../ink/ink937.xml"/><Relationship Id="rId285" Type="http://schemas.openxmlformats.org/officeDocument/2006/relationships/image" Target="../media/image943.png"/><Relationship Id="rId450" Type="http://schemas.openxmlformats.org/officeDocument/2006/relationships/customXml" Target="../ink/ink1030.xml"/><Relationship Id="rId17" Type="http://schemas.openxmlformats.org/officeDocument/2006/relationships/image" Target="../media/image809.png"/><Relationship Id="rId38" Type="http://schemas.openxmlformats.org/officeDocument/2006/relationships/customXml" Target="../ink/ink824.xml"/><Relationship Id="rId59" Type="http://schemas.openxmlformats.org/officeDocument/2006/relationships/image" Target="../media/image830.png"/><Relationship Id="rId103" Type="http://schemas.openxmlformats.org/officeDocument/2006/relationships/image" Target="../media/image852.png"/><Relationship Id="rId124" Type="http://schemas.openxmlformats.org/officeDocument/2006/relationships/customXml" Target="../ink/ink867.xml"/><Relationship Id="rId310" Type="http://schemas.openxmlformats.org/officeDocument/2006/relationships/customXml" Target="../ink/ink960.xml"/><Relationship Id="rId70" Type="http://schemas.openxmlformats.org/officeDocument/2006/relationships/customXml" Target="../ink/ink840.xml"/><Relationship Id="rId91" Type="http://schemas.openxmlformats.org/officeDocument/2006/relationships/image" Target="../media/image846.png"/><Relationship Id="rId145" Type="http://schemas.openxmlformats.org/officeDocument/2006/relationships/image" Target="../media/image873.png"/><Relationship Id="rId166" Type="http://schemas.openxmlformats.org/officeDocument/2006/relationships/customXml" Target="../ink/ink888.xml"/><Relationship Id="rId187" Type="http://schemas.openxmlformats.org/officeDocument/2006/relationships/image" Target="../media/image894.png"/><Relationship Id="rId331" Type="http://schemas.openxmlformats.org/officeDocument/2006/relationships/image" Target="../media/image966.png"/><Relationship Id="rId352" Type="http://schemas.openxmlformats.org/officeDocument/2006/relationships/customXml" Target="../ink/ink981.xml"/><Relationship Id="rId373" Type="http://schemas.openxmlformats.org/officeDocument/2006/relationships/image" Target="../media/image987.png"/><Relationship Id="rId394" Type="http://schemas.openxmlformats.org/officeDocument/2006/relationships/customXml" Target="../ink/ink1002.xml"/><Relationship Id="rId408" Type="http://schemas.openxmlformats.org/officeDocument/2006/relationships/customXml" Target="../ink/ink1009.xml"/><Relationship Id="rId429" Type="http://schemas.openxmlformats.org/officeDocument/2006/relationships/image" Target="../media/image10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1.xml"/><Relationship Id="rId233" Type="http://schemas.openxmlformats.org/officeDocument/2006/relationships/image" Target="../media/image917.png"/><Relationship Id="rId254" Type="http://schemas.openxmlformats.org/officeDocument/2006/relationships/customXml" Target="../ink/ink932.xml"/><Relationship Id="rId440" Type="http://schemas.openxmlformats.org/officeDocument/2006/relationships/customXml" Target="../ink/ink1025.xml"/><Relationship Id="rId28" Type="http://schemas.openxmlformats.org/officeDocument/2006/relationships/customXml" Target="../ink/ink819.xml"/><Relationship Id="rId49" Type="http://schemas.openxmlformats.org/officeDocument/2006/relationships/image" Target="../media/image825.png"/><Relationship Id="rId114" Type="http://schemas.openxmlformats.org/officeDocument/2006/relationships/customXml" Target="../ink/ink862.xml"/><Relationship Id="rId275" Type="http://schemas.openxmlformats.org/officeDocument/2006/relationships/image" Target="../media/image938.png"/><Relationship Id="rId296" Type="http://schemas.openxmlformats.org/officeDocument/2006/relationships/customXml" Target="../ink/ink953.xml"/><Relationship Id="rId300" Type="http://schemas.openxmlformats.org/officeDocument/2006/relationships/customXml" Target="../ink/ink955.xml"/><Relationship Id="rId60" Type="http://schemas.openxmlformats.org/officeDocument/2006/relationships/customXml" Target="../ink/ink835.xml"/><Relationship Id="rId81" Type="http://schemas.openxmlformats.org/officeDocument/2006/relationships/image" Target="../media/image841.png"/><Relationship Id="rId135" Type="http://schemas.openxmlformats.org/officeDocument/2006/relationships/image" Target="../media/image868.png"/><Relationship Id="rId156" Type="http://schemas.openxmlformats.org/officeDocument/2006/relationships/customXml" Target="../ink/ink883.xml"/><Relationship Id="rId177" Type="http://schemas.openxmlformats.org/officeDocument/2006/relationships/image" Target="../media/image889.png"/><Relationship Id="rId198" Type="http://schemas.openxmlformats.org/officeDocument/2006/relationships/customXml" Target="../ink/ink904.xml"/><Relationship Id="rId321" Type="http://schemas.openxmlformats.org/officeDocument/2006/relationships/image" Target="../media/image961.png"/><Relationship Id="rId342" Type="http://schemas.openxmlformats.org/officeDocument/2006/relationships/customXml" Target="../ink/ink976.xml"/><Relationship Id="rId363" Type="http://schemas.openxmlformats.org/officeDocument/2006/relationships/image" Target="../media/image982.png"/><Relationship Id="rId384" Type="http://schemas.openxmlformats.org/officeDocument/2006/relationships/customXml" Target="../ink/ink997.xml"/><Relationship Id="rId419" Type="http://schemas.openxmlformats.org/officeDocument/2006/relationships/image" Target="../media/image1010.png"/><Relationship Id="rId202" Type="http://schemas.openxmlformats.org/officeDocument/2006/relationships/customXml" Target="../ink/ink906.xml"/><Relationship Id="rId223" Type="http://schemas.openxmlformats.org/officeDocument/2006/relationships/image" Target="../media/image912.png"/><Relationship Id="rId244" Type="http://schemas.openxmlformats.org/officeDocument/2006/relationships/customXml" Target="../ink/ink927.xml"/><Relationship Id="rId430" Type="http://schemas.openxmlformats.org/officeDocument/2006/relationships/customXml" Target="../ink/ink1020.xml"/><Relationship Id="rId18" Type="http://schemas.openxmlformats.org/officeDocument/2006/relationships/customXml" Target="../ink/ink814.xml"/><Relationship Id="rId39" Type="http://schemas.openxmlformats.org/officeDocument/2006/relationships/image" Target="../media/image820.png"/><Relationship Id="rId265" Type="http://schemas.openxmlformats.org/officeDocument/2006/relationships/image" Target="../media/image933.png"/><Relationship Id="rId286" Type="http://schemas.openxmlformats.org/officeDocument/2006/relationships/customXml" Target="../ink/ink948.xml"/><Relationship Id="rId451" Type="http://schemas.openxmlformats.org/officeDocument/2006/relationships/image" Target="../media/image1026.png"/><Relationship Id="rId50" Type="http://schemas.openxmlformats.org/officeDocument/2006/relationships/customXml" Target="../ink/ink830.xml"/><Relationship Id="rId104" Type="http://schemas.openxmlformats.org/officeDocument/2006/relationships/customXml" Target="../ink/ink857.xml"/><Relationship Id="rId125" Type="http://schemas.openxmlformats.org/officeDocument/2006/relationships/image" Target="../media/image863.png"/><Relationship Id="rId146" Type="http://schemas.openxmlformats.org/officeDocument/2006/relationships/customXml" Target="../ink/ink878.xml"/><Relationship Id="rId167" Type="http://schemas.openxmlformats.org/officeDocument/2006/relationships/image" Target="../media/image884.png"/><Relationship Id="rId188" Type="http://schemas.openxmlformats.org/officeDocument/2006/relationships/customXml" Target="../ink/ink899.xml"/><Relationship Id="rId311" Type="http://schemas.openxmlformats.org/officeDocument/2006/relationships/image" Target="../media/image956.png"/><Relationship Id="rId332" Type="http://schemas.openxmlformats.org/officeDocument/2006/relationships/customXml" Target="../ink/ink971.xml"/><Relationship Id="rId353" Type="http://schemas.openxmlformats.org/officeDocument/2006/relationships/image" Target="../media/image977.png"/><Relationship Id="rId374" Type="http://schemas.openxmlformats.org/officeDocument/2006/relationships/customXml" Target="../ink/ink992.xml"/><Relationship Id="rId395" Type="http://schemas.openxmlformats.org/officeDocument/2006/relationships/image" Target="../media/image998.png"/><Relationship Id="rId409" Type="http://schemas.openxmlformats.org/officeDocument/2006/relationships/image" Target="../media/image1005.png"/><Relationship Id="rId71" Type="http://schemas.openxmlformats.org/officeDocument/2006/relationships/image" Target="../media/image836.png"/><Relationship Id="rId92" Type="http://schemas.openxmlformats.org/officeDocument/2006/relationships/customXml" Target="../ink/ink851.xml"/><Relationship Id="rId213" Type="http://schemas.openxmlformats.org/officeDocument/2006/relationships/image" Target="../media/image907.png"/><Relationship Id="rId234" Type="http://schemas.openxmlformats.org/officeDocument/2006/relationships/customXml" Target="../ink/ink922.xml"/><Relationship Id="rId420" Type="http://schemas.openxmlformats.org/officeDocument/2006/relationships/customXml" Target="../ink/ink1015.xml"/><Relationship Id="rId2" Type="http://schemas.openxmlformats.org/officeDocument/2006/relationships/customXml" Target="../ink/ink806.xml"/><Relationship Id="rId29" Type="http://schemas.openxmlformats.org/officeDocument/2006/relationships/image" Target="../media/image815.png"/><Relationship Id="rId255" Type="http://schemas.openxmlformats.org/officeDocument/2006/relationships/image" Target="../media/image928.png"/><Relationship Id="rId276" Type="http://schemas.openxmlformats.org/officeDocument/2006/relationships/customXml" Target="../ink/ink943.xml"/><Relationship Id="rId297" Type="http://schemas.openxmlformats.org/officeDocument/2006/relationships/image" Target="../media/image949.png"/><Relationship Id="rId441" Type="http://schemas.openxmlformats.org/officeDocument/2006/relationships/image" Target="../media/image1021.png"/><Relationship Id="rId40" Type="http://schemas.openxmlformats.org/officeDocument/2006/relationships/customXml" Target="../ink/ink825.xml"/><Relationship Id="rId115" Type="http://schemas.openxmlformats.org/officeDocument/2006/relationships/image" Target="../media/image858.png"/><Relationship Id="rId136" Type="http://schemas.openxmlformats.org/officeDocument/2006/relationships/customXml" Target="../ink/ink873.xml"/><Relationship Id="rId157" Type="http://schemas.openxmlformats.org/officeDocument/2006/relationships/image" Target="../media/image879.png"/><Relationship Id="rId178" Type="http://schemas.openxmlformats.org/officeDocument/2006/relationships/customXml" Target="../ink/ink894.xml"/><Relationship Id="rId301" Type="http://schemas.openxmlformats.org/officeDocument/2006/relationships/image" Target="../media/image951.png"/><Relationship Id="rId322" Type="http://schemas.openxmlformats.org/officeDocument/2006/relationships/customXml" Target="../ink/ink966.xml"/><Relationship Id="rId343" Type="http://schemas.openxmlformats.org/officeDocument/2006/relationships/image" Target="../media/image972.png"/><Relationship Id="rId364" Type="http://schemas.openxmlformats.org/officeDocument/2006/relationships/customXml" Target="../ink/ink987.xml"/><Relationship Id="rId61" Type="http://schemas.openxmlformats.org/officeDocument/2006/relationships/image" Target="../media/image831.png"/><Relationship Id="rId82" Type="http://schemas.openxmlformats.org/officeDocument/2006/relationships/customXml" Target="../ink/ink846.xml"/><Relationship Id="rId199" Type="http://schemas.openxmlformats.org/officeDocument/2006/relationships/image" Target="../media/image900.png"/><Relationship Id="rId203" Type="http://schemas.openxmlformats.org/officeDocument/2006/relationships/image" Target="../media/image902.png"/><Relationship Id="rId385" Type="http://schemas.openxmlformats.org/officeDocument/2006/relationships/image" Target="../media/image993.png"/><Relationship Id="rId19" Type="http://schemas.openxmlformats.org/officeDocument/2006/relationships/image" Target="../media/image810.png"/><Relationship Id="rId224" Type="http://schemas.openxmlformats.org/officeDocument/2006/relationships/customXml" Target="../ink/ink917.xml"/><Relationship Id="rId245" Type="http://schemas.openxmlformats.org/officeDocument/2006/relationships/image" Target="../media/image923.png"/><Relationship Id="rId266" Type="http://schemas.openxmlformats.org/officeDocument/2006/relationships/customXml" Target="../ink/ink938.xml"/><Relationship Id="rId287" Type="http://schemas.openxmlformats.org/officeDocument/2006/relationships/image" Target="../media/image944.png"/><Relationship Id="rId410" Type="http://schemas.openxmlformats.org/officeDocument/2006/relationships/customXml" Target="../ink/ink1010.xml"/><Relationship Id="rId431" Type="http://schemas.openxmlformats.org/officeDocument/2006/relationships/image" Target="../media/image1016.png"/><Relationship Id="rId452" Type="http://schemas.openxmlformats.org/officeDocument/2006/relationships/customXml" Target="../ink/ink1031.xml"/><Relationship Id="rId30" Type="http://schemas.openxmlformats.org/officeDocument/2006/relationships/customXml" Target="../ink/ink820.xml"/><Relationship Id="rId105" Type="http://schemas.openxmlformats.org/officeDocument/2006/relationships/image" Target="../media/image853.png"/><Relationship Id="rId126" Type="http://schemas.openxmlformats.org/officeDocument/2006/relationships/customXml" Target="../ink/ink868.xml"/><Relationship Id="rId147" Type="http://schemas.openxmlformats.org/officeDocument/2006/relationships/image" Target="../media/image874.png"/><Relationship Id="rId168" Type="http://schemas.openxmlformats.org/officeDocument/2006/relationships/customXml" Target="../ink/ink889.xml"/><Relationship Id="rId312" Type="http://schemas.openxmlformats.org/officeDocument/2006/relationships/customXml" Target="../ink/ink961.xml"/><Relationship Id="rId333" Type="http://schemas.openxmlformats.org/officeDocument/2006/relationships/image" Target="../media/image967.png"/><Relationship Id="rId354" Type="http://schemas.openxmlformats.org/officeDocument/2006/relationships/customXml" Target="../ink/ink982.xml"/><Relationship Id="rId51" Type="http://schemas.openxmlformats.org/officeDocument/2006/relationships/image" Target="../media/image826.png"/><Relationship Id="rId72" Type="http://schemas.openxmlformats.org/officeDocument/2006/relationships/customXml" Target="../ink/ink841.xml"/><Relationship Id="rId93" Type="http://schemas.openxmlformats.org/officeDocument/2006/relationships/image" Target="../media/image847.png"/><Relationship Id="rId189" Type="http://schemas.openxmlformats.org/officeDocument/2006/relationships/image" Target="../media/image895.png"/><Relationship Id="rId375" Type="http://schemas.openxmlformats.org/officeDocument/2006/relationships/image" Target="../media/image988.png"/><Relationship Id="rId396" Type="http://schemas.openxmlformats.org/officeDocument/2006/relationships/customXml" Target="../ink/ink1003.xml"/><Relationship Id="rId3" Type="http://schemas.openxmlformats.org/officeDocument/2006/relationships/image" Target="../media/image802.png"/><Relationship Id="rId214" Type="http://schemas.openxmlformats.org/officeDocument/2006/relationships/customXml" Target="../ink/ink912.xml"/><Relationship Id="rId235" Type="http://schemas.openxmlformats.org/officeDocument/2006/relationships/image" Target="../media/image918.png"/><Relationship Id="rId256" Type="http://schemas.openxmlformats.org/officeDocument/2006/relationships/customXml" Target="../ink/ink933.xml"/><Relationship Id="rId277" Type="http://schemas.openxmlformats.org/officeDocument/2006/relationships/image" Target="../media/image939.png"/><Relationship Id="rId298" Type="http://schemas.openxmlformats.org/officeDocument/2006/relationships/customXml" Target="../ink/ink954.xml"/><Relationship Id="rId400" Type="http://schemas.openxmlformats.org/officeDocument/2006/relationships/customXml" Target="../ink/ink1005.xml"/><Relationship Id="rId421" Type="http://schemas.openxmlformats.org/officeDocument/2006/relationships/image" Target="../media/image1011.png"/><Relationship Id="rId442" Type="http://schemas.openxmlformats.org/officeDocument/2006/relationships/customXml" Target="../ink/ink1026.xml"/><Relationship Id="rId116" Type="http://schemas.openxmlformats.org/officeDocument/2006/relationships/customXml" Target="../ink/ink863.xml"/><Relationship Id="rId137" Type="http://schemas.openxmlformats.org/officeDocument/2006/relationships/image" Target="../media/image869.png"/><Relationship Id="rId158" Type="http://schemas.openxmlformats.org/officeDocument/2006/relationships/customXml" Target="../ink/ink884.xml"/><Relationship Id="rId302" Type="http://schemas.openxmlformats.org/officeDocument/2006/relationships/customXml" Target="../ink/ink956.xml"/><Relationship Id="rId323" Type="http://schemas.openxmlformats.org/officeDocument/2006/relationships/image" Target="../media/image962.png"/><Relationship Id="rId344" Type="http://schemas.openxmlformats.org/officeDocument/2006/relationships/customXml" Target="../ink/ink977.xml"/><Relationship Id="rId20" Type="http://schemas.openxmlformats.org/officeDocument/2006/relationships/customXml" Target="../ink/ink815.xml"/><Relationship Id="rId41" Type="http://schemas.openxmlformats.org/officeDocument/2006/relationships/image" Target="../media/image821.png"/><Relationship Id="rId62" Type="http://schemas.openxmlformats.org/officeDocument/2006/relationships/customXml" Target="../ink/ink836.xml"/><Relationship Id="rId83" Type="http://schemas.openxmlformats.org/officeDocument/2006/relationships/image" Target="../media/image842.png"/><Relationship Id="rId179" Type="http://schemas.openxmlformats.org/officeDocument/2006/relationships/image" Target="../media/image890.png"/><Relationship Id="rId365" Type="http://schemas.openxmlformats.org/officeDocument/2006/relationships/image" Target="../media/image983.png"/><Relationship Id="rId386" Type="http://schemas.openxmlformats.org/officeDocument/2006/relationships/customXml" Target="../ink/ink998.xml"/><Relationship Id="rId190" Type="http://schemas.openxmlformats.org/officeDocument/2006/relationships/customXml" Target="../ink/ink900.xml"/><Relationship Id="rId204" Type="http://schemas.openxmlformats.org/officeDocument/2006/relationships/customXml" Target="../ink/ink907.xml"/><Relationship Id="rId225" Type="http://schemas.openxmlformats.org/officeDocument/2006/relationships/image" Target="../media/image913.png"/><Relationship Id="rId246" Type="http://schemas.openxmlformats.org/officeDocument/2006/relationships/customXml" Target="../ink/ink928.xml"/><Relationship Id="rId267" Type="http://schemas.openxmlformats.org/officeDocument/2006/relationships/image" Target="../media/image934.png"/><Relationship Id="rId288" Type="http://schemas.openxmlformats.org/officeDocument/2006/relationships/customXml" Target="../ink/ink949.xml"/><Relationship Id="rId411" Type="http://schemas.openxmlformats.org/officeDocument/2006/relationships/image" Target="../media/image1006.png"/><Relationship Id="rId432" Type="http://schemas.openxmlformats.org/officeDocument/2006/relationships/customXml" Target="../ink/ink1021.xml"/><Relationship Id="rId453" Type="http://schemas.openxmlformats.org/officeDocument/2006/relationships/image" Target="../media/image1027.png"/><Relationship Id="rId106" Type="http://schemas.openxmlformats.org/officeDocument/2006/relationships/customXml" Target="../ink/ink858.xml"/><Relationship Id="rId127" Type="http://schemas.openxmlformats.org/officeDocument/2006/relationships/image" Target="../media/image864.png"/><Relationship Id="rId313" Type="http://schemas.openxmlformats.org/officeDocument/2006/relationships/image" Target="../media/image957.png"/><Relationship Id="rId10" Type="http://schemas.openxmlformats.org/officeDocument/2006/relationships/customXml" Target="../ink/ink810.xml"/><Relationship Id="rId31" Type="http://schemas.openxmlformats.org/officeDocument/2006/relationships/image" Target="../media/image816.png"/><Relationship Id="rId52" Type="http://schemas.openxmlformats.org/officeDocument/2006/relationships/customXml" Target="../ink/ink831.xml"/><Relationship Id="rId73" Type="http://schemas.openxmlformats.org/officeDocument/2006/relationships/image" Target="../media/image837.png"/><Relationship Id="rId94" Type="http://schemas.openxmlformats.org/officeDocument/2006/relationships/customXml" Target="../ink/ink852.xml"/><Relationship Id="rId148" Type="http://schemas.openxmlformats.org/officeDocument/2006/relationships/customXml" Target="../ink/ink879.xml"/><Relationship Id="rId169" Type="http://schemas.openxmlformats.org/officeDocument/2006/relationships/image" Target="../media/image885.png"/><Relationship Id="rId334" Type="http://schemas.openxmlformats.org/officeDocument/2006/relationships/customXml" Target="../ink/ink972.xml"/><Relationship Id="rId355" Type="http://schemas.openxmlformats.org/officeDocument/2006/relationships/image" Target="../media/image978.png"/><Relationship Id="rId376" Type="http://schemas.openxmlformats.org/officeDocument/2006/relationships/customXml" Target="../ink/ink993.xml"/><Relationship Id="rId397" Type="http://schemas.openxmlformats.org/officeDocument/2006/relationships/image" Target="../media/image999.png"/><Relationship Id="rId4" Type="http://schemas.openxmlformats.org/officeDocument/2006/relationships/customXml" Target="../ink/ink807.xml"/><Relationship Id="rId180" Type="http://schemas.openxmlformats.org/officeDocument/2006/relationships/customXml" Target="../ink/ink895.xml"/><Relationship Id="rId215" Type="http://schemas.openxmlformats.org/officeDocument/2006/relationships/image" Target="../media/image908.png"/><Relationship Id="rId236" Type="http://schemas.openxmlformats.org/officeDocument/2006/relationships/customXml" Target="../ink/ink923.xml"/><Relationship Id="rId257" Type="http://schemas.openxmlformats.org/officeDocument/2006/relationships/image" Target="../media/image929.png"/><Relationship Id="rId278" Type="http://schemas.openxmlformats.org/officeDocument/2006/relationships/customXml" Target="../ink/ink944.xml"/><Relationship Id="rId401" Type="http://schemas.openxmlformats.org/officeDocument/2006/relationships/image" Target="../media/image1001.png"/><Relationship Id="rId422" Type="http://schemas.openxmlformats.org/officeDocument/2006/relationships/customXml" Target="../ink/ink1016.xml"/><Relationship Id="rId443" Type="http://schemas.openxmlformats.org/officeDocument/2006/relationships/image" Target="../media/image1022.png"/><Relationship Id="rId303" Type="http://schemas.openxmlformats.org/officeDocument/2006/relationships/image" Target="../media/image952.png"/><Relationship Id="rId42" Type="http://schemas.openxmlformats.org/officeDocument/2006/relationships/customXml" Target="../ink/ink826.xml"/><Relationship Id="rId84" Type="http://schemas.openxmlformats.org/officeDocument/2006/relationships/customXml" Target="../ink/ink847.xml"/><Relationship Id="rId138" Type="http://schemas.openxmlformats.org/officeDocument/2006/relationships/customXml" Target="../ink/ink874.xml"/><Relationship Id="rId345" Type="http://schemas.openxmlformats.org/officeDocument/2006/relationships/image" Target="../media/image973.png"/><Relationship Id="rId387" Type="http://schemas.openxmlformats.org/officeDocument/2006/relationships/image" Target="../media/image994.png"/><Relationship Id="rId191" Type="http://schemas.openxmlformats.org/officeDocument/2006/relationships/image" Target="../media/image896.png"/><Relationship Id="rId205" Type="http://schemas.openxmlformats.org/officeDocument/2006/relationships/image" Target="../media/image903.png"/><Relationship Id="rId247" Type="http://schemas.openxmlformats.org/officeDocument/2006/relationships/image" Target="../media/image924.png"/><Relationship Id="rId412" Type="http://schemas.openxmlformats.org/officeDocument/2006/relationships/customXml" Target="../ink/ink1011.xml"/><Relationship Id="rId107" Type="http://schemas.openxmlformats.org/officeDocument/2006/relationships/image" Target="../media/image854.png"/><Relationship Id="rId289" Type="http://schemas.openxmlformats.org/officeDocument/2006/relationships/image" Target="../media/image945.png"/><Relationship Id="rId454" Type="http://schemas.openxmlformats.org/officeDocument/2006/relationships/customXml" Target="../ink/ink1032.xml"/><Relationship Id="rId11" Type="http://schemas.openxmlformats.org/officeDocument/2006/relationships/image" Target="../media/image806.png"/><Relationship Id="rId53" Type="http://schemas.openxmlformats.org/officeDocument/2006/relationships/image" Target="../media/image827.png"/><Relationship Id="rId149" Type="http://schemas.openxmlformats.org/officeDocument/2006/relationships/image" Target="../media/image875.png"/><Relationship Id="rId314" Type="http://schemas.openxmlformats.org/officeDocument/2006/relationships/customXml" Target="../ink/ink962.xml"/><Relationship Id="rId356" Type="http://schemas.openxmlformats.org/officeDocument/2006/relationships/customXml" Target="../ink/ink983.xml"/><Relationship Id="rId398" Type="http://schemas.openxmlformats.org/officeDocument/2006/relationships/customXml" Target="../ink/ink1004.xml"/><Relationship Id="rId95" Type="http://schemas.openxmlformats.org/officeDocument/2006/relationships/image" Target="../media/image848.png"/><Relationship Id="rId160" Type="http://schemas.openxmlformats.org/officeDocument/2006/relationships/customXml" Target="../ink/ink885.xml"/><Relationship Id="rId216" Type="http://schemas.openxmlformats.org/officeDocument/2006/relationships/customXml" Target="../ink/ink913.xml"/><Relationship Id="rId423" Type="http://schemas.openxmlformats.org/officeDocument/2006/relationships/image" Target="../media/image1012.png"/><Relationship Id="rId258" Type="http://schemas.openxmlformats.org/officeDocument/2006/relationships/customXml" Target="../ink/ink934.xml"/><Relationship Id="rId22" Type="http://schemas.openxmlformats.org/officeDocument/2006/relationships/customXml" Target="../ink/ink816.xml"/><Relationship Id="rId64" Type="http://schemas.openxmlformats.org/officeDocument/2006/relationships/customXml" Target="../ink/ink837.xml"/><Relationship Id="rId118" Type="http://schemas.openxmlformats.org/officeDocument/2006/relationships/customXml" Target="../ink/ink864.xml"/><Relationship Id="rId325" Type="http://schemas.openxmlformats.org/officeDocument/2006/relationships/image" Target="../media/image963.png"/><Relationship Id="rId367" Type="http://schemas.openxmlformats.org/officeDocument/2006/relationships/image" Target="../media/image984.png"/><Relationship Id="rId171" Type="http://schemas.openxmlformats.org/officeDocument/2006/relationships/image" Target="../media/image886.png"/><Relationship Id="rId227" Type="http://schemas.openxmlformats.org/officeDocument/2006/relationships/image" Target="../media/image914.png"/><Relationship Id="rId269" Type="http://schemas.openxmlformats.org/officeDocument/2006/relationships/image" Target="../media/image935.png"/><Relationship Id="rId434" Type="http://schemas.openxmlformats.org/officeDocument/2006/relationships/customXml" Target="../ink/ink1022.xml"/><Relationship Id="rId33" Type="http://schemas.openxmlformats.org/officeDocument/2006/relationships/image" Target="../media/image817.png"/><Relationship Id="rId129" Type="http://schemas.openxmlformats.org/officeDocument/2006/relationships/image" Target="../media/image865.png"/><Relationship Id="rId280" Type="http://schemas.openxmlformats.org/officeDocument/2006/relationships/customXml" Target="../ink/ink945.xml"/><Relationship Id="rId336" Type="http://schemas.openxmlformats.org/officeDocument/2006/relationships/customXml" Target="../ink/ink973.xml"/><Relationship Id="rId75" Type="http://schemas.openxmlformats.org/officeDocument/2006/relationships/image" Target="../media/image838.png"/><Relationship Id="rId140" Type="http://schemas.openxmlformats.org/officeDocument/2006/relationships/customXml" Target="../ink/ink875.xml"/><Relationship Id="rId182" Type="http://schemas.openxmlformats.org/officeDocument/2006/relationships/customXml" Target="../ink/ink896.xml"/><Relationship Id="rId378" Type="http://schemas.openxmlformats.org/officeDocument/2006/relationships/customXml" Target="../ink/ink994.xml"/><Relationship Id="rId403" Type="http://schemas.openxmlformats.org/officeDocument/2006/relationships/image" Target="../media/image1002.png"/><Relationship Id="rId6" Type="http://schemas.openxmlformats.org/officeDocument/2006/relationships/customXml" Target="../ink/ink808.xml"/><Relationship Id="rId238" Type="http://schemas.openxmlformats.org/officeDocument/2006/relationships/customXml" Target="../ink/ink924.xml"/><Relationship Id="rId445" Type="http://schemas.openxmlformats.org/officeDocument/2006/relationships/image" Target="../media/image102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8.png"/><Relationship Id="rId299" Type="http://schemas.openxmlformats.org/officeDocument/2006/relationships/image" Target="../media/image1178.png"/><Relationship Id="rId21" Type="http://schemas.openxmlformats.org/officeDocument/2006/relationships/image" Target="../media/image1040.png"/><Relationship Id="rId63" Type="http://schemas.openxmlformats.org/officeDocument/2006/relationships/image" Target="../media/image1061.png"/><Relationship Id="rId159" Type="http://schemas.openxmlformats.org/officeDocument/2006/relationships/image" Target="../media/image1109.png"/><Relationship Id="rId324" Type="http://schemas.openxmlformats.org/officeDocument/2006/relationships/customXml" Target="../ink/ink1196.xml"/><Relationship Id="rId366" Type="http://schemas.openxmlformats.org/officeDocument/2006/relationships/customXml" Target="../ink/ink1217.xml"/><Relationship Id="rId170" Type="http://schemas.openxmlformats.org/officeDocument/2006/relationships/customXml" Target="../ink/ink1119.xml"/><Relationship Id="rId226" Type="http://schemas.openxmlformats.org/officeDocument/2006/relationships/customXml" Target="../ink/ink1147.xml"/><Relationship Id="rId433" Type="http://schemas.openxmlformats.org/officeDocument/2006/relationships/image" Target="../media/image1245.png"/><Relationship Id="rId268" Type="http://schemas.openxmlformats.org/officeDocument/2006/relationships/customXml" Target="../ink/ink1168.xml"/><Relationship Id="rId32" Type="http://schemas.openxmlformats.org/officeDocument/2006/relationships/customXml" Target="../ink/ink1050.xml"/><Relationship Id="rId74" Type="http://schemas.openxmlformats.org/officeDocument/2006/relationships/customXml" Target="../ink/ink1071.xml"/><Relationship Id="rId128" Type="http://schemas.openxmlformats.org/officeDocument/2006/relationships/customXml" Target="../ink/ink1098.xml"/><Relationship Id="rId335" Type="http://schemas.openxmlformats.org/officeDocument/2006/relationships/image" Target="../media/image1196.png"/><Relationship Id="rId377" Type="http://schemas.openxmlformats.org/officeDocument/2006/relationships/image" Target="../media/image1217.png"/><Relationship Id="rId5" Type="http://schemas.openxmlformats.org/officeDocument/2006/relationships/image" Target="../media/image1032.png"/><Relationship Id="rId181" Type="http://schemas.openxmlformats.org/officeDocument/2006/relationships/image" Target="../media/image1120.png"/><Relationship Id="rId237" Type="http://schemas.openxmlformats.org/officeDocument/2006/relationships/image" Target="../media/image1148.png"/><Relationship Id="rId402" Type="http://schemas.openxmlformats.org/officeDocument/2006/relationships/customXml" Target="../ink/ink1235.xml"/><Relationship Id="rId279" Type="http://schemas.openxmlformats.org/officeDocument/2006/relationships/image" Target="../media/image1169.png"/><Relationship Id="rId444" Type="http://schemas.openxmlformats.org/officeDocument/2006/relationships/customXml" Target="../ink/ink1256.xml"/><Relationship Id="rId43" Type="http://schemas.openxmlformats.org/officeDocument/2006/relationships/image" Target="../media/image1051.png"/><Relationship Id="rId139" Type="http://schemas.openxmlformats.org/officeDocument/2006/relationships/image" Target="../media/image1099.png"/><Relationship Id="rId290" Type="http://schemas.openxmlformats.org/officeDocument/2006/relationships/customXml" Target="../ink/ink1179.xml"/><Relationship Id="rId304" Type="http://schemas.openxmlformats.org/officeDocument/2006/relationships/customXml" Target="../ink/ink1186.xml"/><Relationship Id="rId346" Type="http://schemas.openxmlformats.org/officeDocument/2006/relationships/customXml" Target="../ink/ink1207.xml"/><Relationship Id="rId388" Type="http://schemas.openxmlformats.org/officeDocument/2006/relationships/customXml" Target="../ink/ink1228.xml"/><Relationship Id="rId85" Type="http://schemas.openxmlformats.org/officeDocument/2006/relationships/image" Target="../media/image1072.png"/><Relationship Id="rId150" Type="http://schemas.openxmlformats.org/officeDocument/2006/relationships/customXml" Target="../ink/ink1109.xml"/><Relationship Id="rId192" Type="http://schemas.openxmlformats.org/officeDocument/2006/relationships/customXml" Target="../ink/ink1130.xml"/><Relationship Id="rId206" Type="http://schemas.openxmlformats.org/officeDocument/2006/relationships/customXml" Target="../ink/ink1137.xml"/><Relationship Id="rId413" Type="http://schemas.openxmlformats.org/officeDocument/2006/relationships/image" Target="../media/image1235.png"/><Relationship Id="rId248" Type="http://schemas.openxmlformats.org/officeDocument/2006/relationships/customXml" Target="../ink/ink1158.xml"/><Relationship Id="rId12" Type="http://schemas.openxmlformats.org/officeDocument/2006/relationships/customXml" Target="../ink/ink1040.xml"/><Relationship Id="rId108" Type="http://schemas.openxmlformats.org/officeDocument/2006/relationships/customXml" Target="../ink/ink1088.xml"/><Relationship Id="rId315" Type="http://schemas.openxmlformats.org/officeDocument/2006/relationships/image" Target="../media/image1186.png"/><Relationship Id="rId357" Type="http://schemas.openxmlformats.org/officeDocument/2006/relationships/image" Target="../media/image1207.png"/><Relationship Id="rId54" Type="http://schemas.openxmlformats.org/officeDocument/2006/relationships/customXml" Target="../ink/ink1061.xml"/><Relationship Id="rId96" Type="http://schemas.openxmlformats.org/officeDocument/2006/relationships/customXml" Target="../ink/ink1082.xml"/><Relationship Id="rId161" Type="http://schemas.openxmlformats.org/officeDocument/2006/relationships/image" Target="../media/image1110.png"/><Relationship Id="rId217" Type="http://schemas.openxmlformats.org/officeDocument/2006/relationships/image" Target="../media/image1138.png"/><Relationship Id="rId399" Type="http://schemas.openxmlformats.org/officeDocument/2006/relationships/image" Target="../media/image1228.png"/><Relationship Id="rId6" Type="http://schemas.openxmlformats.org/officeDocument/2006/relationships/customXml" Target="../ink/ink1037.xml"/><Relationship Id="rId238" Type="http://schemas.openxmlformats.org/officeDocument/2006/relationships/customXml" Target="../ink/ink1153.xml"/><Relationship Id="rId259" Type="http://schemas.openxmlformats.org/officeDocument/2006/relationships/image" Target="../media/image1159.png"/><Relationship Id="rId424" Type="http://schemas.openxmlformats.org/officeDocument/2006/relationships/customXml" Target="../ink/ink1246.xml"/><Relationship Id="rId445" Type="http://schemas.openxmlformats.org/officeDocument/2006/relationships/image" Target="../media/image1251.png"/><Relationship Id="rId23" Type="http://schemas.openxmlformats.org/officeDocument/2006/relationships/image" Target="../media/image1041.png"/><Relationship Id="rId119" Type="http://schemas.openxmlformats.org/officeDocument/2006/relationships/image" Target="../media/image1089.png"/><Relationship Id="rId270" Type="http://schemas.openxmlformats.org/officeDocument/2006/relationships/customXml" Target="../ink/ink1169.xml"/><Relationship Id="rId291" Type="http://schemas.openxmlformats.org/officeDocument/2006/relationships/image" Target="../media/image1174.png"/><Relationship Id="rId305" Type="http://schemas.openxmlformats.org/officeDocument/2006/relationships/image" Target="../media/image1181.png"/><Relationship Id="rId326" Type="http://schemas.openxmlformats.org/officeDocument/2006/relationships/customXml" Target="../ink/ink1197.xml"/><Relationship Id="rId347" Type="http://schemas.openxmlformats.org/officeDocument/2006/relationships/image" Target="../media/image1202.png"/><Relationship Id="rId44" Type="http://schemas.openxmlformats.org/officeDocument/2006/relationships/customXml" Target="../ink/ink1056.xml"/><Relationship Id="rId65" Type="http://schemas.openxmlformats.org/officeDocument/2006/relationships/image" Target="../media/image1062.png"/><Relationship Id="rId86" Type="http://schemas.openxmlformats.org/officeDocument/2006/relationships/customXml" Target="../ink/ink1077.xml"/><Relationship Id="rId130" Type="http://schemas.openxmlformats.org/officeDocument/2006/relationships/customXml" Target="../ink/ink1099.xml"/><Relationship Id="rId151" Type="http://schemas.openxmlformats.org/officeDocument/2006/relationships/image" Target="../media/image1105.png"/><Relationship Id="rId368" Type="http://schemas.openxmlformats.org/officeDocument/2006/relationships/customXml" Target="../ink/ink1218.xml"/><Relationship Id="rId389" Type="http://schemas.openxmlformats.org/officeDocument/2006/relationships/image" Target="../media/image1223.png"/><Relationship Id="rId172" Type="http://schemas.openxmlformats.org/officeDocument/2006/relationships/customXml" Target="../ink/ink1120.xml"/><Relationship Id="rId193" Type="http://schemas.openxmlformats.org/officeDocument/2006/relationships/image" Target="../media/image1126.png"/><Relationship Id="rId207" Type="http://schemas.openxmlformats.org/officeDocument/2006/relationships/image" Target="../media/image1133.png"/><Relationship Id="rId228" Type="http://schemas.openxmlformats.org/officeDocument/2006/relationships/customXml" Target="../ink/ink1148.xml"/><Relationship Id="rId249" Type="http://schemas.openxmlformats.org/officeDocument/2006/relationships/image" Target="../media/image1154.png"/><Relationship Id="rId414" Type="http://schemas.openxmlformats.org/officeDocument/2006/relationships/customXml" Target="../ink/ink1241.xml"/><Relationship Id="rId435" Type="http://schemas.openxmlformats.org/officeDocument/2006/relationships/image" Target="../media/image1246.png"/><Relationship Id="rId13" Type="http://schemas.openxmlformats.org/officeDocument/2006/relationships/image" Target="../media/image1036.png"/><Relationship Id="rId109" Type="http://schemas.openxmlformats.org/officeDocument/2006/relationships/image" Target="../media/image1084.png"/><Relationship Id="rId260" Type="http://schemas.openxmlformats.org/officeDocument/2006/relationships/customXml" Target="../ink/ink1164.xml"/><Relationship Id="rId281" Type="http://schemas.openxmlformats.org/officeDocument/2006/relationships/image" Target="../media/image1170.png"/><Relationship Id="rId316" Type="http://schemas.openxmlformats.org/officeDocument/2006/relationships/customXml" Target="../ink/ink1192.xml"/><Relationship Id="rId337" Type="http://schemas.openxmlformats.org/officeDocument/2006/relationships/image" Target="../media/image1197.png"/><Relationship Id="rId34" Type="http://schemas.openxmlformats.org/officeDocument/2006/relationships/customXml" Target="../ink/ink1051.xml"/><Relationship Id="rId55" Type="http://schemas.openxmlformats.org/officeDocument/2006/relationships/image" Target="../media/image1057.png"/><Relationship Id="rId76" Type="http://schemas.openxmlformats.org/officeDocument/2006/relationships/customXml" Target="../ink/ink1072.xml"/><Relationship Id="rId97" Type="http://schemas.openxmlformats.org/officeDocument/2006/relationships/image" Target="../media/image1078.png"/><Relationship Id="rId120" Type="http://schemas.openxmlformats.org/officeDocument/2006/relationships/customXml" Target="../ink/ink1094.xml"/><Relationship Id="rId141" Type="http://schemas.openxmlformats.org/officeDocument/2006/relationships/image" Target="../media/image1100.png"/><Relationship Id="rId358" Type="http://schemas.openxmlformats.org/officeDocument/2006/relationships/customXml" Target="../ink/ink1213.xml"/><Relationship Id="rId379" Type="http://schemas.openxmlformats.org/officeDocument/2006/relationships/image" Target="../media/image1218.png"/><Relationship Id="rId7" Type="http://schemas.openxmlformats.org/officeDocument/2006/relationships/image" Target="../media/image1033.png"/><Relationship Id="rId162" Type="http://schemas.openxmlformats.org/officeDocument/2006/relationships/customXml" Target="../ink/ink1115.xml"/><Relationship Id="rId183" Type="http://schemas.openxmlformats.org/officeDocument/2006/relationships/image" Target="../media/image1121.png"/><Relationship Id="rId218" Type="http://schemas.openxmlformats.org/officeDocument/2006/relationships/customXml" Target="../ink/ink1143.xml"/><Relationship Id="rId239" Type="http://schemas.openxmlformats.org/officeDocument/2006/relationships/image" Target="../media/image1149.png"/><Relationship Id="rId390" Type="http://schemas.openxmlformats.org/officeDocument/2006/relationships/customXml" Target="../ink/ink1229.xml"/><Relationship Id="rId404" Type="http://schemas.openxmlformats.org/officeDocument/2006/relationships/customXml" Target="../ink/ink1236.xml"/><Relationship Id="rId425" Type="http://schemas.openxmlformats.org/officeDocument/2006/relationships/image" Target="../media/image1241.png"/><Relationship Id="rId446" Type="http://schemas.openxmlformats.org/officeDocument/2006/relationships/customXml" Target="../ink/ink1257.xml"/><Relationship Id="rId250" Type="http://schemas.openxmlformats.org/officeDocument/2006/relationships/customXml" Target="../ink/ink1159.xml"/><Relationship Id="rId271" Type="http://schemas.openxmlformats.org/officeDocument/2006/relationships/image" Target="../media/image1165.png"/><Relationship Id="rId292" Type="http://schemas.openxmlformats.org/officeDocument/2006/relationships/customXml" Target="../ink/ink1180.xml"/><Relationship Id="rId306" Type="http://schemas.openxmlformats.org/officeDocument/2006/relationships/customXml" Target="../ink/ink1187.xml"/><Relationship Id="rId24" Type="http://schemas.openxmlformats.org/officeDocument/2006/relationships/customXml" Target="../ink/ink1046.xml"/><Relationship Id="rId45" Type="http://schemas.openxmlformats.org/officeDocument/2006/relationships/image" Target="../media/image1052.png"/><Relationship Id="rId66" Type="http://schemas.openxmlformats.org/officeDocument/2006/relationships/customXml" Target="../ink/ink1067.xml"/><Relationship Id="rId87" Type="http://schemas.openxmlformats.org/officeDocument/2006/relationships/image" Target="../media/image1073.png"/><Relationship Id="rId110" Type="http://schemas.openxmlformats.org/officeDocument/2006/relationships/customXml" Target="../ink/ink1089.xml"/><Relationship Id="rId131" Type="http://schemas.openxmlformats.org/officeDocument/2006/relationships/image" Target="../media/image1095.png"/><Relationship Id="rId327" Type="http://schemas.openxmlformats.org/officeDocument/2006/relationships/image" Target="../media/image1192.png"/><Relationship Id="rId348" Type="http://schemas.openxmlformats.org/officeDocument/2006/relationships/customXml" Target="../ink/ink1208.xml"/><Relationship Id="rId369" Type="http://schemas.openxmlformats.org/officeDocument/2006/relationships/image" Target="../media/image1213.png"/><Relationship Id="rId152" Type="http://schemas.openxmlformats.org/officeDocument/2006/relationships/customXml" Target="../ink/ink1110.xml"/><Relationship Id="rId173" Type="http://schemas.openxmlformats.org/officeDocument/2006/relationships/image" Target="../media/image1116.png"/><Relationship Id="rId194" Type="http://schemas.openxmlformats.org/officeDocument/2006/relationships/customXml" Target="../ink/ink1131.xml"/><Relationship Id="rId208" Type="http://schemas.openxmlformats.org/officeDocument/2006/relationships/customXml" Target="../ink/ink1138.xml"/><Relationship Id="rId229" Type="http://schemas.openxmlformats.org/officeDocument/2006/relationships/image" Target="../media/image1144.png"/><Relationship Id="rId380" Type="http://schemas.openxmlformats.org/officeDocument/2006/relationships/customXml" Target="../ink/ink1224.xml"/><Relationship Id="rId415" Type="http://schemas.openxmlformats.org/officeDocument/2006/relationships/image" Target="../media/image1236.png"/><Relationship Id="rId436" Type="http://schemas.openxmlformats.org/officeDocument/2006/relationships/customXml" Target="../ink/ink1252.xml"/><Relationship Id="rId240" Type="http://schemas.openxmlformats.org/officeDocument/2006/relationships/customXml" Target="../ink/ink1154.xml"/><Relationship Id="rId261" Type="http://schemas.openxmlformats.org/officeDocument/2006/relationships/image" Target="../media/image1160.png"/><Relationship Id="rId14" Type="http://schemas.openxmlformats.org/officeDocument/2006/relationships/customXml" Target="../ink/ink1041.xml"/><Relationship Id="rId35" Type="http://schemas.openxmlformats.org/officeDocument/2006/relationships/image" Target="../media/image1047.png"/><Relationship Id="rId56" Type="http://schemas.openxmlformats.org/officeDocument/2006/relationships/customXml" Target="../ink/ink1062.xml"/><Relationship Id="rId77" Type="http://schemas.openxmlformats.org/officeDocument/2006/relationships/image" Target="../media/image1068.png"/><Relationship Id="rId100" Type="http://schemas.openxmlformats.org/officeDocument/2006/relationships/customXml" Target="../ink/ink1084.xml"/><Relationship Id="rId282" Type="http://schemas.openxmlformats.org/officeDocument/2006/relationships/customXml" Target="../ink/ink1175.xml"/><Relationship Id="rId317" Type="http://schemas.openxmlformats.org/officeDocument/2006/relationships/image" Target="../media/image1187.png"/><Relationship Id="rId338" Type="http://schemas.openxmlformats.org/officeDocument/2006/relationships/customXml" Target="../ink/ink1203.xml"/><Relationship Id="rId359" Type="http://schemas.openxmlformats.org/officeDocument/2006/relationships/image" Target="../media/image1208.png"/><Relationship Id="rId8" Type="http://schemas.openxmlformats.org/officeDocument/2006/relationships/customXml" Target="../ink/ink1038.xml"/><Relationship Id="rId98" Type="http://schemas.openxmlformats.org/officeDocument/2006/relationships/customXml" Target="../ink/ink1083.xml"/><Relationship Id="rId121" Type="http://schemas.openxmlformats.org/officeDocument/2006/relationships/image" Target="../media/image1090.png"/><Relationship Id="rId142" Type="http://schemas.openxmlformats.org/officeDocument/2006/relationships/customXml" Target="../ink/ink1105.xml"/><Relationship Id="rId163" Type="http://schemas.openxmlformats.org/officeDocument/2006/relationships/image" Target="../media/image1111.png"/><Relationship Id="rId184" Type="http://schemas.openxmlformats.org/officeDocument/2006/relationships/customXml" Target="../ink/ink1126.xml"/><Relationship Id="rId219" Type="http://schemas.openxmlformats.org/officeDocument/2006/relationships/image" Target="../media/image1139.png"/><Relationship Id="rId370" Type="http://schemas.openxmlformats.org/officeDocument/2006/relationships/customXml" Target="../ink/ink1219.xml"/><Relationship Id="rId391" Type="http://schemas.openxmlformats.org/officeDocument/2006/relationships/image" Target="../media/image1224.png"/><Relationship Id="rId405" Type="http://schemas.openxmlformats.org/officeDocument/2006/relationships/image" Target="../media/image1231.png"/><Relationship Id="rId426" Type="http://schemas.openxmlformats.org/officeDocument/2006/relationships/customXml" Target="../ink/ink1247.xml"/><Relationship Id="rId447" Type="http://schemas.openxmlformats.org/officeDocument/2006/relationships/image" Target="../media/image1252.png"/><Relationship Id="rId230" Type="http://schemas.openxmlformats.org/officeDocument/2006/relationships/customXml" Target="../ink/ink1149.xml"/><Relationship Id="rId251" Type="http://schemas.openxmlformats.org/officeDocument/2006/relationships/image" Target="../media/image1155.png"/><Relationship Id="rId25" Type="http://schemas.openxmlformats.org/officeDocument/2006/relationships/image" Target="../media/image1042.png"/><Relationship Id="rId46" Type="http://schemas.openxmlformats.org/officeDocument/2006/relationships/customXml" Target="../ink/ink1057.xml"/><Relationship Id="rId67" Type="http://schemas.openxmlformats.org/officeDocument/2006/relationships/image" Target="../media/image1063.png"/><Relationship Id="rId272" Type="http://schemas.openxmlformats.org/officeDocument/2006/relationships/customXml" Target="../ink/ink1170.xml"/><Relationship Id="rId293" Type="http://schemas.openxmlformats.org/officeDocument/2006/relationships/image" Target="../media/image1175.png"/><Relationship Id="rId307" Type="http://schemas.openxmlformats.org/officeDocument/2006/relationships/image" Target="../media/image1182.png"/><Relationship Id="rId328" Type="http://schemas.openxmlformats.org/officeDocument/2006/relationships/customXml" Target="../ink/ink1198.xml"/><Relationship Id="rId349" Type="http://schemas.openxmlformats.org/officeDocument/2006/relationships/image" Target="../media/image1203.png"/><Relationship Id="rId88" Type="http://schemas.openxmlformats.org/officeDocument/2006/relationships/customXml" Target="../ink/ink1078.xml"/><Relationship Id="rId111" Type="http://schemas.openxmlformats.org/officeDocument/2006/relationships/image" Target="../media/image1085.png"/><Relationship Id="rId132" Type="http://schemas.openxmlformats.org/officeDocument/2006/relationships/customXml" Target="../ink/ink1100.xml"/><Relationship Id="rId153" Type="http://schemas.openxmlformats.org/officeDocument/2006/relationships/image" Target="../media/image1106.png"/><Relationship Id="rId174" Type="http://schemas.openxmlformats.org/officeDocument/2006/relationships/customXml" Target="../ink/ink1121.xml"/><Relationship Id="rId195" Type="http://schemas.openxmlformats.org/officeDocument/2006/relationships/image" Target="../media/image1127.png"/><Relationship Id="rId209" Type="http://schemas.openxmlformats.org/officeDocument/2006/relationships/image" Target="../media/image1134.png"/><Relationship Id="rId360" Type="http://schemas.openxmlformats.org/officeDocument/2006/relationships/customXml" Target="../ink/ink1214.xml"/><Relationship Id="rId381" Type="http://schemas.openxmlformats.org/officeDocument/2006/relationships/image" Target="../media/image1219.png"/><Relationship Id="rId416" Type="http://schemas.openxmlformats.org/officeDocument/2006/relationships/customXml" Target="../ink/ink1242.xml"/><Relationship Id="rId220" Type="http://schemas.openxmlformats.org/officeDocument/2006/relationships/customXml" Target="../ink/ink1144.xml"/><Relationship Id="rId241" Type="http://schemas.openxmlformats.org/officeDocument/2006/relationships/image" Target="../media/image1150.png"/><Relationship Id="rId437" Type="http://schemas.openxmlformats.org/officeDocument/2006/relationships/image" Target="../media/image1247.png"/><Relationship Id="rId15" Type="http://schemas.openxmlformats.org/officeDocument/2006/relationships/image" Target="../media/image1037.png"/><Relationship Id="rId36" Type="http://schemas.openxmlformats.org/officeDocument/2006/relationships/customXml" Target="../ink/ink1052.xml"/><Relationship Id="rId57" Type="http://schemas.openxmlformats.org/officeDocument/2006/relationships/image" Target="../media/image1058.png"/><Relationship Id="rId262" Type="http://schemas.openxmlformats.org/officeDocument/2006/relationships/customXml" Target="../ink/ink1165.xml"/><Relationship Id="rId283" Type="http://schemas.openxmlformats.org/officeDocument/2006/relationships/image" Target="../media/image1171.png"/><Relationship Id="rId318" Type="http://schemas.openxmlformats.org/officeDocument/2006/relationships/customXml" Target="../ink/ink1193.xml"/><Relationship Id="rId339" Type="http://schemas.openxmlformats.org/officeDocument/2006/relationships/image" Target="../media/image1198.png"/><Relationship Id="rId78" Type="http://schemas.openxmlformats.org/officeDocument/2006/relationships/customXml" Target="../ink/ink1073.xml"/><Relationship Id="rId99" Type="http://schemas.openxmlformats.org/officeDocument/2006/relationships/image" Target="../media/image1079.png"/><Relationship Id="rId101" Type="http://schemas.openxmlformats.org/officeDocument/2006/relationships/image" Target="../media/image1080.png"/><Relationship Id="rId122" Type="http://schemas.openxmlformats.org/officeDocument/2006/relationships/customXml" Target="../ink/ink1095.xml"/><Relationship Id="rId143" Type="http://schemas.openxmlformats.org/officeDocument/2006/relationships/image" Target="../media/image1101.png"/><Relationship Id="rId164" Type="http://schemas.openxmlformats.org/officeDocument/2006/relationships/customXml" Target="../ink/ink1116.xml"/><Relationship Id="rId185" Type="http://schemas.openxmlformats.org/officeDocument/2006/relationships/image" Target="../media/image1122.png"/><Relationship Id="rId350" Type="http://schemas.openxmlformats.org/officeDocument/2006/relationships/customXml" Target="../ink/ink1209.xml"/><Relationship Id="rId371" Type="http://schemas.openxmlformats.org/officeDocument/2006/relationships/image" Target="../media/image1214.png"/><Relationship Id="rId406" Type="http://schemas.openxmlformats.org/officeDocument/2006/relationships/customXml" Target="../ink/ink1237.xml"/><Relationship Id="rId9" Type="http://schemas.openxmlformats.org/officeDocument/2006/relationships/image" Target="../media/image1034.png"/><Relationship Id="rId210" Type="http://schemas.openxmlformats.org/officeDocument/2006/relationships/customXml" Target="../ink/ink1139.xml"/><Relationship Id="rId392" Type="http://schemas.openxmlformats.org/officeDocument/2006/relationships/customXml" Target="../ink/ink1230.xml"/><Relationship Id="rId427" Type="http://schemas.openxmlformats.org/officeDocument/2006/relationships/image" Target="../media/image1242.png"/><Relationship Id="rId448" Type="http://schemas.openxmlformats.org/officeDocument/2006/relationships/customXml" Target="../ink/ink1258.xml"/><Relationship Id="rId26" Type="http://schemas.openxmlformats.org/officeDocument/2006/relationships/customXml" Target="../ink/ink1047.xml"/><Relationship Id="rId231" Type="http://schemas.openxmlformats.org/officeDocument/2006/relationships/image" Target="../media/image1145.png"/><Relationship Id="rId252" Type="http://schemas.openxmlformats.org/officeDocument/2006/relationships/customXml" Target="../ink/ink1160.xml"/><Relationship Id="rId273" Type="http://schemas.openxmlformats.org/officeDocument/2006/relationships/image" Target="../media/image1166.png"/><Relationship Id="rId294" Type="http://schemas.openxmlformats.org/officeDocument/2006/relationships/customXml" Target="../ink/ink1181.xml"/><Relationship Id="rId308" Type="http://schemas.openxmlformats.org/officeDocument/2006/relationships/customXml" Target="../ink/ink1188.xml"/><Relationship Id="rId329" Type="http://schemas.openxmlformats.org/officeDocument/2006/relationships/image" Target="../media/image1193.png"/><Relationship Id="rId47" Type="http://schemas.openxmlformats.org/officeDocument/2006/relationships/image" Target="../media/image1053.png"/><Relationship Id="rId68" Type="http://schemas.openxmlformats.org/officeDocument/2006/relationships/customXml" Target="../ink/ink1068.xml"/><Relationship Id="rId89" Type="http://schemas.openxmlformats.org/officeDocument/2006/relationships/image" Target="../media/image1074.png"/><Relationship Id="rId112" Type="http://schemas.openxmlformats.org/officeDocument/2006/relationships/customXml" Target="../ink/ink1090.xml"/><Relationship Id="rId133" Type="http://schemas.openxmlformats.org/officeDocument/2006/relationships/image" Target="../media/image1096.png"/><Relationship Id="rId154" Type="http://schemas.openxmlformats.org/officeDocument/2006/relationships/customXml" Target="../ink/ink1111.xml"/><Relationship Id="rId175" Type="http://schemas.openxmlformats.org/officeDocument/2006/relationships/image" Target="../media/image1117.png"/><Relationship Id="rId340" Type="http://schemas.openxmlformats.org/officeDocument/2006/relationships/customXml" Target="../ink/ink1204.xml"/><Relationship Id="rId361" Type="http://schemas.openxmlformats.org/officeDocument/2006/relationships/image" Target="../media/image1209.png"/><Relationship Id="rId196" Type="http://schemas.openxmlformats.org/officeDocument/2006/relationships/customXml" Target="../ink/ink1132.xml"/><Relationship Id="rId200" Type="http://schemas.openxmlformats.org/officeDocument/2006/relationships/customXml" Target="../ink/ink1134.xml"/><Relationship Id="rId382" Type="http://schemas.openxmlformats.org/officeDocument/2006/relationships/customXml" Target="../ink/ink1225.xml"/><Relationship Id="rId417" Type="http://schemas.openxmlformats.org/officeDocument/2006/relationships/image" Target="../media/image1237.png"/><Relationship Id="rId438" Type="http://schemas.openxmlformats.org/officeDocument/2006/relationships/customXml" Target="../ink/ink1253.xml"/><Relationship Id="rId16" Type="http://schemas.openxmlformats.org/officeDocument/2006/relationships/customXml" Target="../ink/ink1042.xml"/><Relationship Id="rId221" Type="http://schemas.openxmlformats.org/officeDocument/2006/relationships/image" Target="../media/image1140.png"/><Relationship Id="rId242" Type="http://schemas.openxmlformats.org/officeDocument/2006/relationships/customXml" Target="../ink/ink1155.xml"/><Relationship Id="rId263" Type="http://schemas.openxmlformats.org/officeDocument/2006/relationships/image" Target="../media/image1161.png"/><Relationship Id="rId284" Type="http://schemas.openxmlformats.org/officeDocument/2006/relationships/customXml" Target="../ink/ink1176.xml"/><Relationship Id="rId319" Type="http://schemas.openxmlformats.org/officeDocument/2006/relationships/image" Target="../media/image1188.png"/><Relationship Id="rId37" Type="http://schemas.openxmlformats.org/officeDocument/2006/relationships/image" Target="../media/image1048.png"/><Relationship Id="rId58" Type="http://schemas.openxmlformats.org/officeDocument/2006/relationships/customXml" Target="../ink/ink1063.xml"/><Relationship Id="rId79" Type="http://schemas.openxmlformats.org/officeDocument/2006/relationships/image" Target="../media/image1069.png"/><Relationship Id="rId102" Type="http://schemas.openxmlformats.org/officeDocument/2006/relationships/customXml" Target="../ink/ink1085.xml"/><Relationship Id="rId123" Type="http://schemas.openxmlformats.org/officeDocument/2006/relationships/image" Target="../media/image1091.png"/><Relationship Id="rId144" Type="http://schemas.openxmlformats.org/officeDocument/2006/relationships/customXml" Target="../ink/ink1106.xml"/><Relationship Id="rId330" Type="http://schemas.openxmlformats.org/officeDocument/2006/relationships/customXml" Target="../ink/ink1199.xml"/><Relationship Id="rId90" Type="http://schemas.openxmlformats.org/officeDocument/2006/relationships/customXml" Target="../ink/ink1079.xml"/><Relationship Id="rId165" Type="http://schemas.openxmlformats.org/officeDocument/2006/relationships/image" Target="../media/image1112.png"/><Relationship Id="rId186" Type="http://schemas.openxmlformats.org/officeDocument/2006/relationships/customXml" Target="../ink/ink1127.xml"/><Relationship Id="rId351" Type="http://schemas.openxmlformats.org/officeDocument/2006/relationships/image" Target="../media/image1204.png"/><Relationship Id="rId372" Type="http://schemas.openxmlformats.org/officeDocument/2006/relationships/customXml" Target="../ink/ink1220.xml"/><Relationship Id="rId393" Type="http://schemas.openxmlformats.org/officeDocument/2006/relationships/image" Target="../media/image1225.png"/><Relationship Id="rId407" Type="http://schemas.openxmlformats.org/officeDocument/2006/relationships/image" Target="../media/image1232.png"/><Relationship Id="rId428" Type="http://schemas.openxmlformats.org/officeDocument/2006/relationships/customXml" Target="../ink/ink1248.xml"/><Relationship Id="rId449" Type="http://schemas.openxmlformats.org/officeDocument/2006/relationships/image" Target="../media/image1253.png"/><Relationship Id="rId211" Type="http://schemas.openxmlformats.org/officeDocument/2006/relationships/image" Target="../media/image1135.png"/><Relationship Id="rId232" Type="http://schemas.openxmlformats.org/officeDocument/2006/relationships/customXml" Target="../ink/ink1150.xml"/><Relationship Id="rId253" Type="http://schemas.openxmlformats.org/officeDocument/2006/relationships/image" Target="../media/image1156.png"/><Relationship Id="rId274" Type="http://schemas.openxmlformats.org/officeDocument/2006/relationships/customXml" Target="../ink/ink1171.xml"/><Relationship Id="rId295" Type="http://schemas.openxmlformats.org/officeDocument/2006/relationships/image" Target="../media/image1176.png"/><Relationship Id="rId309" Type="http://schemas.openxmlformats.org/officeDocument/2006/relationships/image" Target="../media/image1183.png"/><Relationship Id="rId27" Type="http://schemas.openxmlformats.org/officeDocument/2006/relationships/image" Target="../media/image1043.png"/><Relationship Id="rId48" Type="http://schemas.openxmlformats.org/officeDocument/2006/relationships/customXml" Target="../ink/ink1058.xml"/><Relationship Id="rId69" Type="http://schemas.openxmlformats.org/officeDocument/2006/relationships/image" Target="../media/image1064.png"/><Relationship Id="rId113" Type="http://schemas.openxmlformats.org/officeDocument/2006/relationships/image" Target="../media/image1086.png"/><Relationship Id="rId134" Type="http://schemas.openxmlformats.org/officeDocument/2006/relationships/customXml" Target="../ink/ink1101.xml"/><Relationship Id="rId320" Type="http://schemas.openxmlformats.org/officeDocument/2006/relationships/customXml" Target="../ink/ink1194.xml"/><Relationship Id="rId80" Type="http://schemas.openxmlformats.org/officeDocument/2006/relationships/customXml" Target="../ink/ink1074.xml"/><Relationship Id="rId155" Type="http://schemas.openxmlformats.org/officeDocument/2006/relationships/image" Target="../media/image1107.png"/><Relationship Id="rId176" Type="http://schemas.openxmlformats.org/officeDocument/2006/relationships/customXml" Target="../ink/ink1122.xml"/><Relationship Id="rId197" Type="http://schemas.openxmlformats.org/officeDocument/2006/relationships/image" Target="../media/image1128.png"/><Relationship Id="rId341" Type="http://schemas.openxmlformats.org/officeDocument/2006/relationships/image" Target="../media/image1199.png"/><Relationship Id="rId362" Type="http://schemas.openxmlformats.org/officeDocument/2006/relationships/customXml" Target="../ink/ink1215.xml"/><Relationship Id="rId383" Type="http://schemas.openxmlformats.org/officeDocument/2006/relationships/image" Target="../media/image1220.png"/><Relationship Id="rId418" Type="http://schemas.openxmlformats.org/officeDocument/2006/relationships/customXml" Target="../ink/ink1243.xml"/><Relationship Id="rId439" Type="http://schemas.openxmlformats.org/officeDocument/2006/relationships/image" Target="../media/image1248.png"/><Relationship Id="rId201" Type="http://schemas.openxmlformats.org/officeDocument/2006/relationships/image" Target="../media/image1130.png"/><Relationship Id="rId222" Type="http://schemas.openxmlformats.org/officeDocument/2006/relationships/customXml" Target="../ink/ink1145.xml"/><Relationship Id="rId243" Type="http://schemas.openxmlformats.org/officeDocument/2006/relationships/image" Target="../media/image1151.png"/><Relationship Id="rId264" Type="http://schemas.openxmlformats.org/officeDocument/2006/relationships/customXml" Target="../ink/ink1166.xml"/><Relationship Id="rId285" Type="http://schemas.openxmlformats.org/officeDocument/2006/relationships/image" Target="../media/image1172.png"/><Relationship Id="rId450" Type="http://schemas.openxmlformats.org/officeDocument/2006/relationships/customXml" Target="../ink/ink1259.xml"/><Relationship Id="rId17" Type="http://schemas.openxmlformats.org/officeDocument/2006/relationships/image" Target="../media/image1038.png"/><Relationship Id="rId38" Type="http://schemas.openxmlformats.org/officeDocument/2006/relationships/customXml" Target="../ink/ink1053.xml"/><Relationship Id="rId59" Type="http://schemas.openxmlformats.org/officeDocument/2006/relationships/image" Target="../media/image1059.png"/><Relationship Id="rId103" Type="http://schemas.openxmlformats.org/officeDocument/2006/relationships/image" Target="../media/image1081.png"/><Relationship Id="rId124" Type="http://schemas.openxmlformats.org/officeDocument/2006/relationships/customXml" Target="../ink/ink1096.xml"/><Relationship Id="rId310" Type="http://schemas.openxmlformats.org/officeDocument/2006/relationships/customXml" Target="../ink/ink1189.xml"/><Relationship Id="rId70" Type="http://schemas.openxmlformats.org/officeDocument/2006/relationships/customXml" Target="../ink/ink1069.xml"/><Relationship Id="rId91" Type="http://schemas.openxmlformats.org/officeDocument/2006/relationships/image" Target="../media/image1075.png"/><Relationship Id="rId145" Type="http://schemas.openxmlformats.org/officeDocument/2006/relationships/image" Target="../media/image1102.png"/><Relationship Id="rId166" Type="http://schemas.openxmlformats.org/officeDocument/2006/relationships/customXml" Target="../ink/ink1117.xml"/><Relationship Id="rId187" Type="http://schemas.openxmlformats.org/officeDocument/2006/relationships/image" Target="../media/image1123.png"/><Relationship Id="rId331" Type="http://schemas.openxmlformats.org/officeDocument/2006/relationships/image" Target="../media/image1194.png"/><Relationship Id="rId352" Type="http://schemas.openxmlformats.org/officeDocument/2006/relationships/customXml" Target="../ink/ink1210.xml"/><Relationship Id="rId373" Type="http://schemas.openxmlformats.org/officeDocument/2006/relationships/image" Target="../media/image1215.png"/><Relationship Id="rId394" Type="http://schemas.openxmlformats.org/officeDocument/2006/relationships/customXml" Target="../ink/ink1231.xml"/><Relationship Id="rId408" Type="http://schemas.openxmlformats.org/officeDocument/2006/relationships/customXml" Target="../ink/ink1238.xml"/><Relationship Id="rId429" Type="http://schemas.openxmlformats.org/officeDocument/2006/relationships/image" Target="../media/image124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40.xml"/><Relationship Id="rId233" Type="http://schemas.openxmlformats.org/officeDocument/2006/relationships/image" Target="../media/image1146.png"/><Relationship Id="rId254" Type="http://schemas.openxmlformats.org/officeDocument/2006/relationships/customXml" Target="../ink/ink1161.xml"/><Relationship Id="rId440" Type="http://schemas.openxmlformats.org/officeDocument/2006/relationships/customXml" Target="../ink/ink1254.xml"/><Relationship Id="rId28" Type="http://schemas.openxmlformats.org/officeDocument/2006/relationships/customXml" Target="../ink/ink1048.xml"/><Relationship Id="rId49" Type="http://schemas.openxmlformats.org/officeDocument/2006/relationships/image" Target="../media/image1054.png"/><Relationship Id="rId114" Type="http://schemas.openxmlformats.org/officeDocument/2006/relationships/customXml" Target="../ink/ink1091.xml"/><Relationship Id="rId275" Type="http://schemas.openxmlformats.org/officeDocument/2006/relationships/image" Target="../media/image1167.png"/><Relationship Id="rId296" Type="http://schemas.openxmlformats.org/officeDocument/2006/relationships/customXml" Target="../ink/ink1182.xml"/><Relationship Id="rId300" Type="http://schemas.openxmlformats.org/officeDocument/2006/relationships/customXml" Target="../ink/ink1184.xml"/><Relationship Id="rId60" Type="http://schemas.openxmlformats.org/officeDocument/2006/relationships/customXml" Target="../ink/ink1064.xml"/><Relationship Id="rId81" Type="http://schemas.openxmlformats.org/officeDocument/2006/relationships/image" Target="../media/image1070.png"/><Relationship Id="rId135" Type="http://schemas.openxmlformats.org/officeDocument/2006/relationships/image" Target="../media/image1097.png"/><Relationship Id="rId156" Type="http://schemas.openxmlformats.org/officeDocument/2006/relationships/customXml" Target="../ink/ink1112.xml"/><Relationship Id="rId177" Type="http://schemas.openxmlformats.org/officeDocument/2006/relationships/image" Target="../media/image1118.png"/><Relationship Id="rId198" Type="http://schemas.openxmlformats.org/officeDocument/2006/relationships/customXml" Target="../ink/ink1133.xml"/><Relationship Id="rId321" Type="http://schemas.openxmlformats.org/officeDocument/2006/relationships/image" Target="../media/image1189.png"/><Relationship Id="rId342" Type="http://schemas.openxmlformats.org/officeDocument/2006/relationships/customXml" Target="../ink/ink1205.xml"/><Relationship Id="rId363" Type="http://schemas.openxmlformats.org/officeDocument/2006/relationships/image" Target="../media/image1210.png"/><Relationship Id="rId384" Type="http://schemas.openxmlformats.org/officeDocument/2006/relationships/customXml" Target="../ink/ink1226.xml"/><Relationship Id="rId419" Type="http://schemas.openxmlformats.org/officeDocument/2006/relationships/image" Target="../media/image1238.png"/><Relationship Id="rId202" Type="http://schemas.openxmlformats.org/officeDocument/2006/relationships/customXml" Target="../ink/ink1135.xml"/><Relationship Id="rId223" Type="http://schemas.openxmlformats.org/officeDocument/2006/relationships/image" Target="../media/image1141.png"/><Relationship Id="rId244" Type="http://schemas.openxmlformats.org/officeDocument/2006/relationships/customXml" Target="../ink/ink1156.xml"/><Relationship Id="rId430" Type="http://schemas.openxmlformats.org/officeDocument/2006/relationships/customXml" Target="../ink/ink1249.xml"/><Relationship Id="rId18" Type="http://schemas.openxmlformats.org/officeDocument/2006/relationships/customXml" Target="../ink/ink1043.xml"/><Relationship Id="rId39" Type="http://schemas.openxmlformats.org/officeDocument/2006/relationships/image" Target="../media/image1049.png"/><Relationship Id="rId265" Type="http://schemas.openxmlformats.org/officeDocument/2006/relationships/image" Target="../media/image1162.png"/><Relationship Id="rId286" Type="http://schemas.openxmlformats.org/officeDocument/2006/relationships/customXml" Target="../ink/ink1177.xml"/><Relationship Id="rId451" Type="http://schemas.openxmlformats.org/officeDocument/2006/relationships/image" Target="../media/image1254.png"/><Relationship Id="rId50" Type="http://schemas.openxmlformats.org/officeDocument/2006/relationships/customXml" Target="../ink/ink1059.xml"/><Relationship Id="rId104" Type="http://schemas.openxmlformats.org/officeDocument/2006/relationships/customXml" Target="../ink/ink1086.xml"/><Relationship Id="rId125" Type="http://schemas.openxmlformats.org/officeDocument/2006/relationships/image" Target="../media/image1092.png"/><Relationship Id="rId146" Type="http://schemas.openxmlformats.org/officeDocument/2006/relationships/customXml" Target="../ink/ink1107.xml"/><Relationship Id="rId167" Type="http://schemas.openxmlformats.org/officeDocument/2006/relationships/image" Target="../media/image1113.png"/><Relationship Id="rId188" Type="http://schemas.openxmlformats.org/officeDocument/2006/relationships/customXml" Target="../ink/ink1128.xml"/><Relationship Id="rId311" Type="http://schemas.openxmlformats.org/officeDocument/2006/relationships/image" Target="../media/image1184.png"/><Relationship Id="rId332" Type="http://schemas.openxmlformats.org/officeDocument/2006/relationships/customXml" Target="../ink/ink1200.xml"/><Relationship Id="rId353" Type="http://schemas.openxmlformats.org/officeDocument/2006/relationships/image" Target="../media/image1205.png"/><Relationship Id="rId374" Type="http://schemas.openxmlformats.org/officeDocument/2006/relationships/customXml" Target="../ink/ink1221.xml"/><Relationship Id="rId395" Type="http://schemas.openxmlformats.org/officeDocument/2006/relationships/image" Target="../media/image1226.png"/><Relationship Id="rId409" Type="http://schemas.openxmlformats.org/officeDocument/2006/relationships/image" Target="../media/image1233.png"/><Relationship Id="rId71" Type="http://schemas.openxmlformats.org/officeDocument/2006/relationships/image" Target="../media/image1065.png"/><Relationship Id="rId92" Type="http://schemas.openxmlformats.org/officeDocument/2006/relationships/customXml" Target="../ink/ink1080.xml"/><Relationship Id="rId213" Type="http://schemas.openxmlformats.org/officeDocument/2006/relationships/image" Target="../media/image1136.png"/><Relationship Id="rId234" Type="http://schemas.openxmlformats.org/officeDocument/2006/relationships/customXml" Target="../ink/ink1151.xml"/><Relationship Id="rId420" Type="http://schemas.openxmlformats.org/officeDocument/2006/relationships/customXml" Target="../ink/ink1244.xml"/><Relationship Id="rId2" Type="http://schemas.openxmlformats.org/officeDocument/2006/relationships/customXml" Target="../ink/ink1035.xml"/><Relationship Id="rId29" Type="http://schemas.openxmlformats.org/officeDocument/2006/relationships/image" Target="../media/image1044.png"/><Relationship Id="rId255" Type="http://schemas.openxmlformats.org/officeDocument/2006/relationships/image" Target="../media/image1157.png"/><Relationship Id="rId276" Type="http://schemas.openxmlformats.org/officeDocument/2006/relationships/customXml" Target="../ink/ink1172.xml"/><Relationship Id="rId297" Type="http://schemas.openxmlformats.org/officeDocument/2006/relationships/image" Target="../media/image1177.png"/><Relationship Id="rId441" Type="http://schemas.openxmlformats.org/officeDocument/2006/relationships/image" Target="../media/image1249.png"/><Relationship Id="rId40" Type="http://schemas.openxmlformats.org/officeDocument/2006/relationships/customXml" Target="../ink/ink1054.xml"/><Relationship Id="rId115" Type="http://schemas.openxmlformats.org/officeDocument/2006/relationships/image" Target="../media/image1087.png"/><Relationship Id="rId136" Type="http://schemas.openxmlformats.org/officeDocument/2006/relationships/customXml" Target="../ink/ink1102.xml"/><Relationship Id="rId157" Type="http://schemas.openxmlformats.org/officeDocument/2006/relationships/image" Target="../media/image1108.png"/><Relationship Id="rId178" Type="http://schemas.openxmlformats.org/officeDocument/2006/relationships/customXml" Target="../ink/ink1123.xml"/><Relationship Id="rId301" Type="http://schemas.openxmlformats.org/officeDocument/2006/relationships/image" Target="../media/image1179.png"/><Relationship Id="rId322" Type="http://schemas.openxmlformats.org/officeDocument/2006/relationships/customXml" Target="../ink/ink1195.xml"/><Relationship Id="rId343" Type="http://schemas.openxmlformats.org/officeDocument/2006/relationships/image" Target="../media/image1200.png"/><Relationship Id="rId364" Type="http://schemas.openxmlformats.org/officeDocument/2006/relationships/customXml" Target="../ink/ink1216.xml"/><Relationship Id="rId61" Type="http://schemas.openxmlformats.org/officeDocument/2006/relationships/image" Target="../media/image1060.png"/><Relationship Id="rId82" Type="http://schemas.openxmlformats.org/officeDocument/2006/relationships/customXml" Target="../ink/ink1075.xml"/><Relationship Id="rId199" Type="http://schemas.openxmlformats.org/officeDocument/2006/relationships/image" Target="../media/image1129.png"/><Relationship Id="rId203" Type="http://schemas.openxmlformats.org/officeDocument/2006/relationships/image" Target="../media/image1131.png"/><Relationship Id="rId385" Type="http://schemas.openxmlformats.org/officeDocument/2006/relationships/image" Target="../media/image1221.png"/><Relationship Id="rId19" Type="http://schemas.openxmlformats.org/officeDocument/2006/relationships/image" Target="../media/image1039.png"/><Relationship Id="rId224" Type="http://schemas.openxmlformats.org/officeDocument/2006/relationships/customXml" Target="../ink/ink1146.xml"/><Relationship Id="rId245" Type="http://schemas.openxmlformats.org/officeDocument/2006/relationships/image" Target="../media/image1152.png"/><Relationship Id="rId266" Type="http://schemas.openxmlformats.org/officeDocument/2006/relationships/customXml" Target="../ink/ink1167.xml"/><Relationship Id="rId287" Type="http://schemas.openxmlformats.org/officeDocument/2006/relationships/image" Target="../media/image1173.png"/><Relationship Id="rId410" Type="http://schemas.openxmlformats.org/officeDocument/2006/relationships/customXml" Target="../ink/ink1239.xml"/><Relationship Id="rId431" Type="http://schemas.openxmlformats.org/officeDocument/2006/relationships/image" Target="../media/image1244.png"/><Relationship Id="rId30" Type="http://schemas.openxmlformats.org/officeDocument/2006/relationships/customXml" Target="../ink/ink1049.xml"/><Relationship Id="rId105" Type="http://schemas.openxmlformats.org/officeDocument/2006/relationships/image" Target="../media/image1082.png"/><Relationship Id="rId126" Type="http://schemas.openxmlformats.org/officeDocument/2006/relationships/customXml" Target="../ink/ink1097.xml"/><Relationship Id="rId147" Type="http://schemas.openxmlformats.org/officeDocument/2006/relationships/image" Target="../media/image1103.png"/><Relationship Id="rId168" Type="http://schemas.openxmlformats.org/officeDocument/2006/relationships/customXml" Target="../ink/ink1118.xml"/><Relationship Id="rId312" Type="http://schemas.openxmlformats.org/officeDocument/2006/relationships/customXml" Target="../ink/ink1190.xml"/><Relationship Id="rId333" Type="http://schemas.openxmlformats.org/officeDocument/2006/relationships/image" Target="../media/image1195.png"/><Relationship Id="rId354" Type="http://schemas.openxmlformats.org/officeDocument/2006/relationships/customXml" Target="../ink/ink1211.xml"/><Relationship Id="rId51" Type="http://schemas.openxmlformats.org/officeDocument/2006/relationships/image" Target="../media/image1055.png"/><Relationship Id="rId72" Type="http://schemas.openxmlformats.org/officeDocument/2006/relationships/customXml" Target="../ink/ink1070.xml"/><Relationship Id="rId93" Type="http://schemas.openxmlformats.org/officeDocument/2006/relationships/image" Target="../media/image1076.png"/><Relationship Id="rId189" Type="http://schemas.openxmlformats.org/officeDocument/2006/relationships/image" Target="../media/image1124.png"/><Relationship Id="rId375" Type="http://schemas.openxmlformats.org/officeDocument/2006/relationships/image" Target="../media/image1216.png"/><Relationship Id="rId396" Type="http://schemas.openxmlformats.org/officeDocument/2006/relationships/customXml" Target="../ink/ink1232.xml"/><Relationship Id="rId3" Type="http://schemas.openxmlformats.org/officeDocument/2006/relationships/image" Target="../media/image1031.png"/><Relationship Id="rId214" Type="http://schemas.openxmlformats.org/officeDocument/2006/relationships/customXml" Target="../ink/ink1141.xml"/><Relationship Id="rId235" Type="http://schemas.openxmlformats.org/officeDocument/2006/relationships/image" Target="../media/image1147.png"/><Relationship Id="rId256" Type="http://schemas.openxmlformats.org/officeDocument/2006/relationships/customXml" Target="../ink/ink1162.xml"/><Relationship Id="rId277" Type="http://schemas.openxmlformats.org/officeDocument/2006/relationships/image" Target="../media/image1168.png"/><Relationship Id="rId298" Type="http://schemas.openxmlformats.org/officeDocument/2006/relationships/customXml" Target="../ink/ink1183.xml"/><Relationship Id="rId400" Type="http://schemas.openxmlformats.org/officeDocument/2006/relationships/customXml" Target="../ink/ink1234.xml"/><Relationship Id="rId421" Type="http://schemas.openxmlformats.org/officeDocument/2006/relationships/image" Target="../media/image1239.png"/><Relationship Id="rId442" Type="http://schemas.openxmlformats.org/officeDocument/2006/relationships/customXml" Target="../ink/ink1255.xml"/><Relationship Id="rId116" Type="http://schemas.openxmlformats.org/officeDocument/2006/relationships/customXml" Target="../ink/ink1092.xml"/><Relationship Id="rId137" Type="http://schemas.openxmlformats.org/officeDocument/2006/relationships/image" Target="../media/image1098.png"/><Relationship Id="rId158" Type="http://schemas.openxmlformats.org/officeDocument/2006/relationships/customXml" Target="../ink/ink1113.xml"/><Relationship Id="rId302" Type="http://schemas.openxmlformats.org/officeDocument/2006/relationships/customXml" Target="../ink/ink1185.xml"/><Relationship Id="rId323" Type="http://schemas.openxmlformats.org/officeDocument/2006/relationships/image" Target="../media/image1190.png"/><Relationship Id="rId344" Type="http://schemas.openxmlformats.org/officeDocument/2006/relationships/customXml" Target="../ink/ink1206.xml"/><Relationship Id="rId20" Type="http://schemas.openxmlformats.org/officeDocument/2006/relationships/customXml" Target="../ink/ink1044.xml"/><Relationship Id="rId41" Type="http://schemas.openxmlformats.org/officeDocument/2006/relationships/image" Target="../media/image1050.png"/><Relationship Id="rId62" Type="http://schemas.openxmlformats.org/officeDocument/2006/relationships/customXml" Target="../ink/ink1065.xml"/><Relationship Id="rId83" Type="http://schemas.openxmlformats.org/officeDocument/2006/relationships/image" Target="../media/image1071.png"/><Relationship Id="rId179" Type="http://schemas.openxmlformats.org/officeDocument/2006/relationships/image" Target="../media/image1119.png"/><Relationship Id="rId365" Type="http://schemas.openxmlformats.org/officeDocument/2006/relationships/image" Target="../media/image1211.png"/><Relationship Id="rId386" Type="http://schemas.openxmlformats.org/officeDocument/2006/relationships/customXml" Target="../ink/ink1227.xml"/><Relationship Id="rId190" Type="http://schemas.openxmlformats.org/officeDocument/2006/relationships/customXml" Target="../ink/ink1129.xml"/><Relationship Id="rId204" Type="http://schemas.openxmlformats.org/officeDocument/2006/relationships/customXml" Target="../ink/ink1136.xml"/><Relationship Id="rId225" Type="http://schemas.openxmlformats.org/officeDocument/2006/relationships/image" Target="../media/image1142.png"/><Relationship Id="rId246" Type="http://schemas.openxmlformats.org/officeDocument/2006/relationships/customXml" Target="../ink/ink1157.xml"/><Relationship Id="rId267" Type="http://schemas.openxmlformats.org/officeDocument/2006/relationships/image" Target="../media/image1163.png"/><Relationship Id="rId288" Type="http://schemas.openxmlformats.org/officeDocument/2006/relationships/customXml" Target="../ink/ink1178.xml"/><Relationship Id="rId411" Type="http://schemas.openxmlformats.org/officeDocument/2006/relationships/image" Target="../media/image1234.png"/><Relationship Id="rId432" Type="http://schemas.openxmlformats.org/officeDocument/2006/relationships/customXml" Target="../ink/ink1250.xml"/><Relationship Id="rId106" Type="http://schemas.openxmlformats.org/officeDocument/2006/relationships/customXml" Target="../ink/ink1087.xml"/><Relationship Id="rId127" Type="http://schemas.openxmlformats.org/officeDocument/2006/relationships/image" Target="../media/image1093.png"/><Relationship Id="rId313" Type="http://schemas.openxmlformats.org/officeDocument/2006/relationships/image" Target="../media/image1185.png"/><Relationship Id="rId10" Type="http://schemas.openxmlformats.org/officeDocument/2006/relationships/customXml" Target="../ink/ink1039.xml"/><Relationship Id="rId31" Type="http://schemas.openxmlformats.org/officeDocument/2006/relationships/image" Target="../media/image1045.png"/><Relationship Id="rId52" Type="http://schemas.openxmlformats.org/officeDocument/2006/relationships/customXml" Target="../ink/ink1060.xml"/><Relationship Id="rId73" Type="http://schemas.openxmlformats.org/officeDocument/2006/relationships/image" Target="../media/image1066.png"/><Relationship Id="rId94" Type="http://schemas.openxmlformats.org/officeDocument/2006/relationships/customXml" Target="../ink/ink1081.xml"/><Relationship Id="rId148" Type="http://schemas.openxmlformats.org/officeDocument/2006/relationships/customXml" Target="../ink/ink1108.xml"/><Relationship Id="rId169" Type="http://schemas.openxmlformats.org/officeDocument/2006/relationships/image" Target="../media/image1114.png"/><Relationship Id="rId334" Type="http://schemas.openxmlformats.org/officeDocument/2006/relationships/customXml" Target="../ink/ink1201.xml"/><Relationship Id="rId355" Type="http://schemas.openxmlformats.org/officeDocument/2006/relationships/image" Target="../media/image1206.png"/><Relationship Id="rId376" Type="http://schemas.openxmlformats.org/officeDocument/2006/relationships/customXml" Target="../ink/ink1222.xml"/><Relationship Id="rId397" Type="http://schemas.openxmlformats.org/officeDocument/2006/relationships/image" Target="../media/image1227.png"/><Relationship Id="rId4" Type="http://schemas.openxmlformats.org/officeDocument/2006/relationships/customXml" Target="../ink/ink1036.xml"/><Relationship Id="rId180" Type="http://schemas.openxmlformats.org/officeDocument/2006/relationships/customXml" Target="../ink/ink1124.xml"/><Relationship Id="rId215" Type="http://schemas.openxmlformats.org/officeDocument/2006/relationships/image" Target="../media/image1137.png"/><Relationship Id="rId236" Type="http://schemas.openxmlformats.org/officeDocument/2006/relationships/customXml" Target="../ink/ink1152.xml"/><Relationship Id="rId257" Type="http://schemas.openxmlformats.org/officeDocument/2006/relationships/image" Target="../media/image1158.png"/><Relationship Id="rId278" Type="http://schemas.openxmlformats.org/officeDocument/2006/relationships/customXml" Target="../ink/ink1173.xml"/><Relationship Id="rId401" Type="http://schemas.openxmlformats.org/officeDocument/2006/relationships/image" Target="../media/image1229.png"/><Relationship Id="rId422" Type="http://schemas.openxmlformats.org/officeDocument/2006/relationships/customXml" Target="../ink/ink1245.xml"/><Relationship Id="rId443" Type="http://schemas.openxmlformats.org/officeDocument/2006/relationships/image" Target="../media/image1250.png"/><Relationship Id="rId303" Type="http://schemas.openxmlformats.org/officeDocument/2006/relationships/image" Target="../media/image1180.png"/><Relationship Id="rId42" Type="http://schemas.openxmlformats.org/officeDocument/2006/relationships/customXml" Target="../ink/ink1055.xml"/><Relationship Id="rId84" Type="http://schemas.openxmlformats.org/officeDocument/2006/relationships/customXml" Target="../ink/ink1076.xml"/><Relationship Id="rId138" Type="http://schemas.openxmlformats.org/officeDocument/2006/relationships/customXml" Target="../ink/ink1103.xml"/><Relationship Id="rId345" Type="http://schemas.openxmlformats.org/officeDocument/2006/relationships/image" Target="../media/image1201.png"/><Relationship Id="rId387" Type="http://schemas.openxmlformats.org/officeDocument/2006/relationships/image" Target="../media/image1222.png"/><Relationship Id="rId191" Type="http://schemas.openxmlformats.org/officeDocument/2006/relationships/image" Target="../media/image1125.png"/><Relationship Id="rId205" Type="http://schemas.openxmlformats.org/officeDocument/2006/relationships/image" Target="../media/image1132.png"/><Relationship Id="rId247" Type="http://schemas.openxmlformats.org/officeDocument/2006/relationships/image" Target="../media/image1153.png"/><Relationship Id="rId412" Type="http://schemas.openxmlformats.org/officeDocument/2006/relationships/customXml" Target="../ink/ink1240.xml"/><Relationship Id="rId107" Type="http://schemas.openxmlformats.org/officeDocument/2006/relationships/image" Target="../media/image1083.png"/><Relationship Id="rId289" Type="http://schemas.openxmlformats.org/officeDocument/2006/relationships/image" Target="../media/image819.png"/><Relationship Id="rId11" Type="http://schemas.openxmlformats.org/officeDocument/2006/relationships/image" Target="../media/image1035.png"/><Relationship Id="rId53" Type="http://schemas.openxmlformats.org/officeDocument/2006/relationships/image" Target="../media/image1056.png"/><Relationship Id="rId149" Type="http://schemas.openxmlformats.org/officeDocument/2006/relationships/image" Target="../media/image1104.png"/><Relationship Id="rId314" Type="http://schemas.openxmlformats.org/officeDocument/2006/relationships/customXml" Target="../ink/ink1191.xml"/><Relationship Id="rId356" Type="http://schemas.openxmlformats.org/officeDocument/2006/relationships/customXml" Target="../ink/ink1212.xml"/><Relationship Id="rId398" Type="http://schemas.openxmlformats.org/officeDocument/2006/relationships/customXml" Target="../ink/ink1233.xml"/><Relationship Id="rId95" Type="http://schemas.openxmlformats.org/officeDocument/2006/relationships/image" Target="../media/image1077.png"/><Relationship Id="rId160" Type="http://schemas.openxmlformats.org/officeDocument/2006/relationships/customXml" Target="../ink/ink1114.xml"/><Relationship Id="rId216" Type="http://schemas.openxmlformats.org/officeDocument/2006/relationships/customXml" Target="../ink/ink1142.xml"/><Relationship Id="rId423" Type="http://schemas.openxmlformats.org/officeDocument/2006/relationships/image" Target="../media/image1240.png"/><Relationship Id="rId258" Type="http://schemas.openxmlformats.org/officeDocument/2006/relationships/customXml" Target="../ink/ink1163.xml"/><Relationship Id="rId22" Type="http://schemas.openxmlformats.org/officeDocument/2006/relationships/customXml" Target="../ink/ink1045.xml"/><Relationship Id="rId64" Type="http://schemas.openxmlformats.org/officeDocument/2006/relationships/customXml" Target="../ink/ink1066.xml"/><Relationship Id="rId118" Type="http://schemas.openxmlformats.org/officeDocument/2006/relationships/customXml" Target="../ink/ink1093.xml"/><Relationship Id="rId325" Type="http://schemas.openxmlformats.org/officeDocument/2006/relationships/image" Target="../media/image1191.png"/><Relationship Id="rId367" Type="http://schemas.openxmlformats.org/officeDocument/2006/relationships/image" Target="../media/image1212.png"/><Relationship Id="rId171" Type="http://schemas.openxmlformats.org/officeDocument/2006/relationships/image" Target="../media/image1115.png"/><Relationship Id="rId227" Type="http://schemas.openxmlformats.org/officeDocument/2006/relationships/image" Target="../media/image1143.png"/><Relationship Id="rId269" Type="http://schemas.openxmlformats.org/officeDocument/2006/relationships/image" Target="../media/image1164.png"/><Relationship Id="rId434" Type="http://schemas.openxmlformats.org/officeDocument/2006/relationships/customXml" Target="../ink/ink1251.xml"/><Relationship Id="rId33" Type="http://schemas.openxmlformats.org/officeDocument/2006/relationships/image" Target="../media/image1046.png"/><Relationship Id="rId129" Type="http://schemas.openxmlformats.org/officeDocument/2006/relationships/image" Target="../media/image1094.png"/><Relationship Id="rId280" Type="http://schemas.openxmlformats.org/officeDocument/2006/relationships/customXml" Target="../ink/ink1174.xml"/><Relationship Id="rId336" Type="http://schemas.openxmlformats.org/officeDocument/2006/relationships/customXml" Target="../ink/ink1202.xml"/><Relationship Id="rId75" Type="http://schemas.openxmlformats.org/officeDocument/2006/relationships/image" Target="../media/image1067.png"/><Relationship Id="rId140" Type="http://schemas.openxmlformats.org/officeDocument/2006/relationships/customXml" Target="../ink/ink1104.xml"/><Relationship Id="rId182" Type="http://schemas.openxmlformats.org/officeDocument/2006/relationships/customXml" Target="../ink/ink1125.xml"/><Relationship Id="rId378" Type="http://schemas.openxmlformats.org/officeDocument/2006/relationships/customXml" Target="../ink/ink1223.xml"/><Relationship Id="rId403" Type="http://schemas.openxmlformats.org/officeDocument/2006/relationships/image" Target="../media/image123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2.png"/><Relationship Id="rId299" Type="http://schemas.openxmlformats.org/officeDocument/2006/relationships/image" Target="../media/image1403.png"/><Relationship Id="rId303" Type="http://schemas.openxmlformats.org/officeDocument/2006/relationships/image" Target="../media/image1405.png"/><Relationship Id="rId21" Type="http://schemas.openxmlformats.org/officeDocument/2006/relationships/image" Target="../media/image1264.png"/><Relationship Id="rId42" Type="http://schemas.openxmlformats.org/officeDocument/2006/relationships/customXml" Target="../ink/ink1280.xml"/><Relationship Id="rId63" Type="http://schemas.openxmlformats.org/officeDocument/2006/relationships/image" Target="../media/image1285.png"/><Relationship Id="rId84" Type="http://schemas.openxmlformats.org/officeDocument/2006/relationships/customXml" Target="../ink/ink1301.xml"/><Relationship Id="rId138" Type="http://schemas.openxmlformats.org/officeDocument/2006/relationships/customXml" Target="../ink/ink1328.xml"/><Relationship Id="rId159" Type="http://schemas.openxmlformats.org/officeDocument/2006/relationships/image" Target="../media/image1333.png"/><Relationship Id="rId170" Type="http://schemas.openxmlformats.org/officeDocument/2006/relationships/customXml" Target="../ink/ink1344.xml"/><Relationship Id="rId191" Type="http://schemas.openxmlformats.org/officeDocument/2006/relationships/image" Target="../media/image1349.png"/><Relationship Id="rId205" Type="http://schemas.openxmlformats.org/officeDocument/2006/relationships/image" Target="../media/image1356.png"/><Relationship Id="rId226" Type="http://schemas.openxmlformats.org/officeDocument/2006/relationships/customXml" Target="../ink/ink1372.xml"/><Relationship Id="rId247" Type="http://schemas.openxmlformats.org/officeDocument/2006/relationships/image" Target="../media/image1377.png"/><Relationship Id="rId107" Type="http://schemas.openxmlformats.org/officeDocument/2006/relationships/image" Target="../media/image1307.png"/><Relationship Id="rId268" Type="http://schemas.openxmlformats.org/officeDocument/2006/relationships/customXml" Target="../ink/ink1393.xml"/><Relationship Id="rId289" Type="http://schemas.openxmlformats.org/officeDocument/2006/relationships/image" Target="../media/image1398.png"/><Relationship Id="rId11" Type="http://schemas.openxmlformats.org/officeDocument/2006/relationships/image" Target="../media/image1259.png"/><Relationship Id="rId32" Type="http://schemas.openxmlformats.org/officeDocument/2006/relationships/customXml" Target="../ink/ink1275.xml"/><Relationship Id="rId53" Type="http://schemas.openxmlformats.org/officeDocument/2006/relationships/image" Target="../media/image1280.png"/><Relationship Id="rId74" Type="http://schemas.openxmlformats.org/officeDocument/2006/relationships/customXml" Target="../ink/ink1296.xml"/><Relationship Id="rId128" Type="http://schemas.openxmlformats.org/officeDocument/2006/relationships/customXml" Target="../ink/ink1323.xml"/><Relationship Id="rId149" Type="http://schemas.openxmlformats.org/officeDocument/2006/relationships/image" Target="../media/image1328.png"/><Relationship Id="rId5" Type="http://schemas.openxmlformats.org/officeDocument/2006/relationships/image" Target="../media/image1256.png"/><Relationship Id="rId95" Type="http://schemas.openxmlformats.org/officeDocument/2006/relationships/image" Target="../media/image1301.png"/><Relationship Id="rId160" Type="http://schemas.openxmlformats.org/officeDocument/2006/relationships/customXml" Target="../ink/ink1339.xml"/><Relationship Id="rId181" Type="http://schemas.openxmlformats.org/officeDocument/2006/relationships/image" Target="../media/image1344.png"/><Relationship Id="rId216" Type="http://schemas.openxmlformats.org/officeDocument/2006/relationships/customXml" Target="../ink/ink1367.xml"/><Relationship Id="rId237" Type="http://schemas.openxmlformats.org/officeDocument/2006/relationships/image" Target="../media/image1372.png"/><Relationship Id="rId258" Type="http://schemas.openxmlformats.org/officeDocument/2006/relationships/customXml" Target="../ink/ink1388.xml"/><Relationship Id="rId279" Type="http://schemas.openxmlformats.org/officeDocument/2006/relationships/image" Target="../media/image1393.png"/><Relationship Id="rId22" Type="http://schemas.openxmlformats.org/officeDocument/2006/relationships/customXml" Target="../ink/ink1270.xml"/><Relationship Id="rId43" Type="http://schemas.openxmlformats.org/officeDocument/2006/relationships/image" Target="../media/image1275.png"/><Relationship Id="rId64" Type="http://schemas.openxmlformats.org/officeDocument/2006/relationships/customXml" Target="../ink/ink1291.xml"/><Relationship Id="rId118" Type="http://schemas.openxmlformats.org/officeDocument/2006/relationships/customXml" Target="../ink/ink1318.xml"/><Relationship Id="rId139" Type="http://schemas.openxmlformats.org/officeDocument/2006/relationships/image" Target="../media/image1323.png"/><Relationship Id="rId290" Type="http://schemas.openxmlformats.org/officeDocument/2006/relationships/customXml" Target="../ink/ink1404.xml"/><Relationship Id="rId304" Type="http://schemas.openxmlformats.org/officeDocument/2006/relationships/customXml" Target="../ink/ink1411.xml"/><Relationship Id="rId85" Type="http://schemas.openxmlformats.org/officeDocument/2006/relationships/image" Target="../media/image1296.png"/><Relationship Id="rId150" Type="http://schemas.openxmlformats.org/officeDocument/2006/relationships/customXml" Target="../ink/ink1334.xml"/><Relationship Id="rId171" Type="http://schemas.openxmlformats.org/officeDocument/2006/relationships/image" Target="../media/image1339.png"/><Relationship Id="rId192" Type="http://schemas.openxmlformats.org/officeDocument/2006/relationships/customXml" Target="../ink/ink1355.xml"/><Relationship Id="rId206" Type="http://schemas.openxmlformats.org/officeDocument/2006/relationships/customXml" Target="../ink/ink1362.xml"/><Relationship Id="rId227" Type="http://schemas.openxmlformats.org/officeDocument/2006/relationships/image" Target="../media/image1367.png"/><Relationship Id="rId248" Type="http://schemas.openxmlformats.org/officeDocument/2006/relationships/customXml" Target="../ink/ink1383.xml"/><Relationship Id="rId269" Type="http://schemas.openxmlformats.org/officeDocument/2006/relationships/image" Target="../media/image1388.png"/><Relationship Id="rId12" Type="http://schemas.openxmlformats.org/officeDocument/2006/relationships/customXml" Target="../ink/ink1265.xml"/><Relationship Id="rId33" Type="http://schemas.openxmlformats.org/officeDocument/2006/relationships/image" Target="../media/image1270.png"/><Relationship Id="rId108" Type="http://schemas.openxmlformats.org/officeDocument/2006/relationships/customXml" Target="../ink/ink1313.xml"/><Relationship Id="rId129" Type="http://schemas.openxmlformats.org/officeDocument/2006/relationships/image" Target="../media/image1318.png"/><Relationship Id="rId280" Type="http://schemas.openxmlformats.org/officeDocument/2006/relationships/customXml" Target="../ink/ink1399.xml"/><Relationship Id="rId54" Type="http://schemas.openxmlformats.org/officeDocument/2006/relationships/customXml" Target="../ink/ink1286.xml"/><Relationship Id="rId75" Type="http://schemas.openxmlformats.org/officeDocument/2006/relationships/image" Target="../media/image1291.png"/><Relationship Id="rId96" Type="http://schemas.openxmlformats.org/officeDocument/2006/relationships/customXml" Target="../ink/ink1307.xml"/><Relationship Id="rId140" Type="http://schemas.openxmlformats.org/officeDocument/2006/relationships/customXml" Target="../ink/ink1329.xml"/><Relationship Id="rId161" Type="http://schemas.openxmlformats.org/officeDocument/2006/relationships/image" Target="../media/image1334.png"/><Relationship Id="rId182" Type="http://schemas.openxmlformats.org/officeDocument/2006/relationships/customXml" Target="../ink/ink1350.xml"/><Relationship Id="rId217" Type="http://schemas.openxmlformats.org/officeDocument/2006/relationships/image" Target="../media/image1362.png"/><Relationship Id="rId6" Type="http://schemas.openxmlformats.org/officeDocument/2006/relationships/customXml" Target="../ink/ink1262.xml"/><Relationship Id="rId238" Type="http://schemas.openxmlformats.org/officeDocument/2006/relationships/customXml" Target="../ink/ink1378.xml"/><Relationship Id="rId259" Type="http://schemas.openxmlformats.org/officeDocument/2006/relationships/image" Target="../media/image1383.png"/><Relationship Id="rId23" Type="http://schemas.openxmlformats.org/officeDocument/2006/relationships/image" Target="../media/image1265.png"/><Relationship Id="rId119" Type="http://schemas.openxmlformats.org/officeDocument/2006/relationships/image" Target="../media/image1313.png"/><Relationship Id="rId270" Type="http://schemas.openxmlformats.org/officeDocument/2006/relationships/customXml" Target="../ink/ink1394.xml"/><Relationship Id="rId291" Type="http://schemas.openxmlformats.org/officeDocument/2006/relationships/image" Target="../media/image1399.png"/><Relationship Id="rId305" Type="http://schemas.openxmlformats.org/officeDocument/2006/relationships/image" Target="../media/image1406.png"/><Relationship Id="rId44" Type="http://schemas.openxmlformats.org/officeDocument/2006/relationships/customXml" Target="../ink/ink1281.xml"/><Relationship Id="rId65" Type="http://schemas.openxmlformats.org/officeDocument/2006/relationships/image" Target="../media/image1286.png"/><Relationship Id="rId86" Type="http://schemas.openxmlformats.org/officeDocument/2006/relationships/customXml" Target="../ink/ink1302.xml"/><Relationship Id="rId130" Type="http://schemas.openxmlformats.org/officeDocument/2006/relationships/customXml" Target="../ink/ink1324.xml"/><Relationship Id="rId151" Type="http://schemas.openxmlformats.org/officeDocument/2006/relationships/image" Target="../media/image1329.png"/><Relationship Id="rId172" Type="http://schemas.openxmlformats.org/officeDocument/2006/relationships/customXml" Target="../ink/ink1345.xml"/><Relationship Id="rId193" Type="http://schemas.openxmlformats.org/officeDocument/2006/relationships/image" Target="../media/image1350.png"/><Relationship Id="rId207" Type="http://schemas.openxmlformats.org/officeDocument/2006/relationships/image" Target="../media/image1357.png"/><Relationship Id="rId228" Type="http://schemas.openxmlformats.org/officeDocument/2006/relationships/customXml" Target="../ink/ink1373.xml"/><Relationship Id="rId249" Type="http://schemas.openxmlformats.org/officeDocument/2006/relationships/image" Target="../media/image1378.png"/><Relationship Id="rId13" Type="http://schemas.openxmlformats.org/officeDocument/2006/relationships/image" Target="../media/image1260.png"/><Relationship Id="rId109" Type="http://schemas.openxmlformats.org/officeDocument/2006/relationships/image" Target="../media/image1308.png"/><Relationship Id="rId260" Type="http://schemas.openxmlformats.org/officeDocument/2006/relationships/customXml" Target="../ink/ink1389.xml"/><Relationship Id="rId281" Type="http://schemas.openxmlformats.org/officeDocument/2006/relationships/image" Target="../media/image1394.png"/><Relationship Id="rId34" Type="http://schemas.openxmlformats.org/officeDocument/2006/relationships/customXml" Target="../ink/ink1276.xml"/><Relationship Id="rId55" Type="http://schemas.openxmlformats.org/officeDocument/2006/relationships/image" Target="../media/image1281.png"/><Relationship Id="rId76" Type="http://schemas.openxmlformats.org/officeDocument/2006/relationships/customXml" Target="../ink/ink1297.xml"/><Relationship Id="rId97" Type="http://schemas.openxmlformats.org/officeDocument/2006/relationships/image" Target="../media/image1302.png"/><Relationship Id="rId120" Type="http://schemas.openxmlformats.org/officeDocument/2006/relationships/customXml" Target="../ink/ink1319.xml"/><Relationship Id="rId141" Type="http://schemas.openxmlformats.org/officeDocument/2006/relationships/image" Target="../media/image1324.png"/><Relationship Id="rId7" Type="http://schemas.openxmlformats.org/officeDocument/2006/relationships/image" Target="../media/image1257.png"/><Relationship Id="rId162" Type="http://schemas.openxmlformats.org/officeDocument/2006/relationships/customXml" Target="../ink/ink1340.xml"/><Relationship Id="rId183" Type="http://schemas.openxmlformats.org/officeDocument/2006/relationships/image" Target="../media/image1345.png"/><Relationship Id="rId218" Type="http://schemas.openxmlformats.org/officeDocument/2006/relationships/customXml" Target="../ink/ink1368.xml"/><Relationship Id="rId239" Type="http://schemas.openxmlformats.org/officeDocument/2006/relationships/image" Target="../media/image1373.png"/><Relationship Id="rId2" Type="http://schemas.openxmlformats.org/officeDocument/2006/relationships/customXml" Target="../ink/ink1260.xml"/><Relationship Id="rId29" Type="http://schemas.openxmlformats.org/officeDocument/2006/relationships/image" Target="../media/image1268.png"/><Relationship Id="rId250" Type="http://schemas.openxmlformats.org/officeDocument/2006/relationships/customXml" Target="../ink/ink1384.xml"/><Relationship Id="rId255" Type="http://schemas.openxmlformats.org/officeDocument/2006/relationships/image" Target="../media/image1381.png"/><Relationship Id="rId271" Type="http://schemas.openxmlformats.org/officeDocument/2006/relationships/image" Target="../media/image1389.png"/><Relationship Id="rId276" Type="http://schemas.openxmlformats.org/officeDocument/2006/relationships/customXml" Target="../ink/ink1397.xml"/><Relationship Id="rId292" Type="http://schemas.openxmlformats.org/officeDocument/2006/relationships/customXml" Target="../ink/ink1405.xml"/><Relationship Id="rId297" Type="http://schemas.openxmlformats.org/officeDocument/2006/relationships/image" Target="../media/image1402.png"/><Relationship Id="rId24" Type="http://schemas.openxmlformats.org/officeDocument/2006/relationships/customXml" Target="../ink/ink1271.xml"/><Relationship Id="rId40" Type="http://schemas.openxmlformats.org/officeDocument/2006/relationships/customXml" Target="../ink/ink1279.xml"/><Relationship Id="rId45" Type="http://schemas.openxmlformats.org/officeDocument/2006/relationships/image" Target="../media/image1276.png"/><Relationship Id="rId66" Type="http://schemas.openxmlformats.org/officeDocument/2006/relationships/customXml" Target="../ink/ink1292.xml"/><Relationship Id="rId87" Type="http://schemas.openxmlformats.org/officeDocument/2006/relationships/image" Target="../media/image1297.png"/><Relationship Id="rId110" Type="http://schemas.openxmlformats.org/officeDocument/2006/relationships/customXml" Target="../ink/ink1314.xml"/><Relationship Id="rId115" Type="http://schemas.openxmlformats.org/officeDocument/2006/relationships/image" Target="../media/image1311.png"/><Relationship Id="rId131" Type="http://schemas.openxmlformats.org/officeDocument/2006/relationships/image" Target="../media/image1319.png"/><Relationship Id="rId136" Type="http://schemas.openxmlformats.org/officeDocument/2006/relationships/customXml" Target="../ink/ink1327.xml"/><Relationship Id="rId157" Type="http://schemas.openxmlformats.org/officeDocument/2006/relationships/image" Target="../media/image1332.png"/><Relationship Id="rId178" Type="http://schemas.openxmlformats.org/officeDocument/2006/relationships/customXml" Target="../ink/ink1348.xml"/><Relationship Id="rId301" Type="http://schemas.openxmlformats.org/officeDocument/2006/relationships/image" Target="../media/image1404.png"/><Relationship Id="rId61" Type="http://schemas.openxmlformats.org/officeDocument/2006/relationships/image" Target="../media/image1284.png"/><Relationship Id="rId82" Type="http://schemas.openxmlformats.org/officeDocument/2006/relationships/customXml" Target="../ink/ink1300.xml"/><Relationship Id="rId152" Type="http://schemas.openxmlformats.org/officeDocument/2006/relationships/customXml" Target="../ink/ink1335.xml"/><Relationship Id="rId173" Type="http://schemas.openxmlformats.org/officeDocument/2006/relationships/image" Target="../media/image1340.png"/><Relationship Id="rId194" Type="http://schemas.openxmlformats.org/officeDocument/2006/relationships/customXml" Target="../ink/ink1356.xml"/><Relationship Id="rId199" Type="http://schemas.openxmlformats.org/officeDocument/2006/relationships/image" Target="../media/image1353.png"/><Relationship Id="rId203" Type="http://schemas.openxmlformats.org/officeDocument/2006/relationships/image" Target="../media/image1355.png"/><Relationship Id="rId208" Type="http://schemas.openxmlformats.org/officeDocument/2006/relationships/customXml" Target="../ink/ink1363.xml"/><Relationship Id="rId229" Type="http://schemas.openxmlformats.org/officeDocument/2006/relationships/image" Target="../media/image1368.png"/><Relationship Id="rId19" Type="http://schemas.openxmlformats.org/officeDocument/2006/relationships/image" Target="../media/image1263.png"/><Relationship Id="rId224" Type="http://schemas.openxmlformats.org/officeDocument/2006/relationships/customXml" Target="../ink/ink1371.xml"/><Relationship Id="rId240" Type="http://schemas.openxmlformats.org/officeDocument/2006/relationships/customXml" Target="../ink/ink1379.xml"/><Relationship Id="rId245" Type="http://schemas.openxmlformats.org/officeDocument/2006/relationships/image" Target="../media/image1376.png"/><Relationship Id="rId261" Type="http://schemas.openxmlformats.org/officeDocument/2006/relationships/image" Target="../media/image1384.png"/><Relationship Id="rId266" Type="http://schemas.openxmlformats.org/officeDocument/2006/relationships/customXml" Target="../ink/ink1392.xml"/><Relationship Id="rId287" Type="http://schemas.openxmlformats.org/officeDocument/2006/relationships/image" Target="../media/image1397.png"/><Relationship Id="rId14" Type="http://schemas.openxmlformats.org/officeDocument/2006/relationships/customXml" Target="../ink/ink1266.xml"/><Relationship Id="rId30" Type="http://schemas.openxmlformats.org/officeDocument/2006/relationships/customXml" Target="../ink/ink1274.xml"/><Relationship Id="rId35" Type="http://schemas.openxmlformats.org/officeDocument/2006/relationships/image" Target="../media/image1271.png"/><Relationship Id="rId56" Type="http://schemas.openxmlformats.org/officeDocument/2006/relationships/customXml" Target="../ink/ink1287.xml"/><Relationship Id="rId77" Type="http://schemas.openxmlformats.org/officeDocument/2006/relationships/image" Target="../media/image1292.png"/><Relationship Id="rId100" Type="http://schemas.openxmlformats.org/officeDocument/2006/relationships/customXml" Target="../ink/ink1309.xml"/><Relationship Id="rId105" Type="http://schemas.openxmlformats.org/officeDocument/2006/relationships/image" Target="../media/image1306.png"/><Relationship Id="rId126" Type="http://schemas.openxmlformats.org/officeDocument/2006/relationships/customXml" Target="../ink/ink1322.xml"/><Relationship Id="rId147" Type="http://schemas.openxmlformats.org/officeDocument/2006/relationships/image" Target="../media/image1327.png"/><Relationship Id="rId168" Type="http://schemas.openxmlformats.org/officeDocument/2006/relationships/customXml" Target="../ink/ink1343.xml"/><Relationship Id="rId282" Type="http://schemas.openxmlformats.org/officeDocument/2006/relationships/customXml" Target="../ink/ink1400.xml"/><Relationship Id="rId8" Type="http://schemas.openxmlformats.org/officeDocument/2006/relationships/customXml" Target="../ink/ink1263.xml"/><Relationship Id="rId51" Type="http://schemas.openxmlformats.org/officeDocument/2006/relationships/image" Target="../media/image1279.png"/><Relationship Id="rId72" Type="http://schemas.openxmlformats.org/officeDocument/2006/relationships/customXml" Target="../ink/ink1295.xml"/><Relationship Id="rId93" Type="http://schemas.openxmlformats.org/officeDocument/2006/relationships/image" Target="../media/image1300.png"/><Relationship Id="rId98" Type="http://schemas.openxmlformats.org/officeDocument/2006/relationships/customXml" Target="../ink/ink1308.xml"/><Relationship Id="rId121" Type="http://schemas.openxmlformats.org/officeDocument/2006/relationships/image" Target="../media/image1314.png"/><Relationship Id="rId142" Type="http://schemas.openxmlformats.org/officeDocument/2006/relationships/customXml" Target="../ink/ink1330.xml"/><Relationship Id="rId163" Type="http://schemas.openxmlformats.org/officeDocument/2006/relationships/image" Target="../media/image1335.png"/><Relationship Id="rId184" Type="http://schemas.openxmlformats.org/officeDocument/2006/relationships/customXml" Target="../ink/ink1351.xml"/><Relationship Id="rId189" Type="http://schemas.openxmlformats.org/officeDocument/2006/relationships/image" Target="../media/image1348.png"/><Relationship Id="rId219" Type="http://schemas.openxmlformats.org/officeDocument/2006/relationships/image" Target="../media/image1363.png"/><Relationship Id="rId3" Type="http://schemas.openxmlformats.org/officeDocument/2006/relationships/image" Target="../media/image1255.png"/><Relationship Id="rId214" Type="http://schemas.openxmlformats.org/officeDocument/2006/relationships/customXml" Target="../ink/ink1366.xml"/><Relationship Id="rId230" Type="http://schemas.openxmlformats.org/officeDocument/2006/relationships/customXml" Target="../ink/ink1374.xml"/><Relationship Id="rId235" Type="http://schemas.openxmlformats.org/officeDocument/2006/relationships/image" Target="../media/image1371.png"/><Relationship Id="rId251" Type="http://schemas.openxmlformats.org/officeDocument/2006/relationships/image" Target="../media/image1379.png"/><Relationship Id="rId256" Type="http://schemas.openxmlformats.org/officeDocument/2006/relationships/customXml" Target="../ink/ink1387.xml"/><Relationship Id="rId277" Type="http://schemas.openxmlformats.org/officeDocument/2006/relationships/image" Target="../media/image1392.png"/><Relationship Id="rId298" Type="http://schemas.openxmlformats.org/officeDocument/2006/relationships/customXml" Target="../ink/ink1408.xml"/><Relationship Id="rId25" Type="http://schemas.openxmlformats.org/officeDocument/2006/relationships/image" Target="../media/image1266.png"/><Relationship Id="rId46" Type="http://schemas.openxmlformats.org/officeDocument/2006/relationships/customXml" Target="../ink/ink1282.xml"/><Relationship Id="rId67" Type="http://schemas.openxmlformats.org/officeDocument/2006/relationships/image" Target="../media/image1287.png"/><Relationship Id="rId116" Type="http://schemas.openxmlformats.org/officeDocument/2006/relationships/customXml" Target="../ink/ink1317.xml"/><Relationship Id="rId137" Type="http://schemas.openxmlformats.org/officeDocument/2006/relationships/image" Target="../media/image1322.png"/><Relationship Id="rId158" Type="http://schemas.openxmlformats.org/officeDocument/2006/relationships/customXml" Target="../ink/ink1338.xml"/><Relationship Id="rId272" Type="http://schemas.openxmlformats.org/officeDocument/2006/relationships/customXml" Target="../ink/ink1395.xml"/><Relationship Id="rId293" Type="http://schemas.openxmlformats.org/officeDocument/2006/relationships/image" Target="../media/image1400.png"/><Relationship Id="rId302" Type="http://schemas.openxmlformats.org/officeDocument/2006/relationships/customXml" Target="../ink/ink1410.xml"/><Relationship Id="rId20" Type="http://schemas.openxmlformats.org/officeDocument/2006/relationships/customXml" Target="../ink/ink1269.xml"/><Relationship Id="rId41" Type="http://schemas.openxmlformats.org/officeDocument/2006/relationships/image" Target="../media/image1274.png"/><Relationship Id="rId62" Type="http://schemas.openxmlformats.org/officeDocument/2006/relationships/customXml" Target="../ink/ink1290.xml"/><Relationship Id="rId83" Type="http://schemas.openxmlformats.org/officeDocument/2006/relationships/image" Target="../media/image1295.png"/><Relationship Id="rId88" Type="http://schemas.openxmlformats.org/officeDocument/2006/relationships/customXml" Target="../ink/ink1303.xml"/><Relationship Id="rId111" Type="http://schemas.openxmlformats.org/officeDocument/2006/relationships/image" Target="../media/image1309.png"/><Relationship Id="rId132" Type="http://schemas.openxmlformats.org/officeDocument/2006/relationships/customXml" Target="../ink/ink1325.xml"/><Relationship Id="rId153" Type="http://schemas.openxmlformats.org/officeDocument/2006/relationships/image" Target="../media/image1330.png"/><Relationship Id="rId174" Type="http://schemas.openxmlformats.org/officeDocument/2006/relationships/customXml" Target="../ink/ink1346.xml"/><Relationship Id="rId179" Type="http://schemas.openxmlformats.org/officeDocument/2006/relationships/image" Target="../media/image1343.png"/><Relationship Id="rId195" Type="http://schemas.openxmlformats.org/officeDocument/2006/relationships/image" Target="../media/image1351.png"/><Relationship Id="rId209" Type="http://schemas.openxmlformats.org/officeDocument/2006/relationships/image" Target="../media/image1358.png"/><Relationship Id="rId190" Type="http://schemas.openxmlformats.org/officeDocument/2006/relationships/customXml" Target="../ink/ink1354.xml"/><Relationship Id="rId204" Type="http://schemas.openxmlformats.org/officeDocument/2006/relationships/customXml" Target="../ink/ink1361.xml"/><Relationship Id="rId220" Type="http://schemas.openxmlformats.org/officeDocument/2006/relationships/customXml" Target="../ink/ink1369.xml"/><Relationship Id="rId225" Type="http://schemas.openxmlformats.org/officeDocument/2006/relationships/image" Target="../media/image1366.png"/><Relationship Id="rId241" Type="http://schemas.openxmlformats.org/officeDocument/2006/relationships/image" Target="../media/image1374.png"/><Relationship Id="rId246" Type="http://schemas.openxmlformats.org/officeDocument/2006/relationships/customXml" Target="../ink/ink1382.xml"/><Relationship Id="rId267" Type="http://schemas.openxmlformats.org/officeDocument/2006/relationships/image" Target="../media/image1387.png"/><Relationship Id="rId288" Type="http://schemas.openxmlformats.org/officeDocument/2006/relationships/customXml" Target="../ink/ink1403.xml"/><Relationship Id="rId15" Type="http://schemas.openxmlformats.org/officeDocument/2006/relationships/image" Target="../media/image1261.png"/><Relationship Id="rId36" Type="http://schemas.openxmlformats.org/officeDocument/2006/relationships/customXml" Target="../ink/ink1277.xml"/><Relationship Id="rId57" Type="http://schemas.openxmlformats.org/officeDocument/2006/relationships/image" Target="../media/image1282.png"/><Relationship Id="rId106" Type="http://schemas.openxmlformats.org/officeDocument/2006/relationships/customXml" Target="../ink/ink1312.xml"/><Relationship Id="rId127" Type="http://schemas.openxmlformats.org/officeDocument/2006/relationships/image" Target="../media/image1317.png"/><Relationship Id="rId262" Type="http://schemas.openxmlformats.org/officeDocument/2006/relationships/customXml" Target="../ink/ink1390.xml"/><Relationship Id="rId283" Type="http://schemas.openxmlformats.org/officeDocument/2006/relationships/image" Target="../media/image1395.png"/><Relationship Id="rId10" Type="http://schemas.openxmlformats.org/officeDocument/2006/relationships/customXml" Target="../ink/ink1264.xml"/><Relationship Id="rId31" Type="http://schemas.openxmlformats.org/officeDocument/2006/relationships/image" Target="../media/image1269.png"/><Relationship Id="rId52" Type="http://schemas.openxmlformats.org/officeDocument/2006/relationships/customXml" Target="../ink/ink1285.xml"/><Relationship Id="rId73" Type="http://schemas.openxmlformats.org/officeDocument/2006/relationships/image" Target="../media/image1290.png"/><Relationship Id="rId78" Type="http://schemas.openxmlformats.org/officeDocument/2006/relationships/customXml" Target="../ink/ink1298.xml"/><Relationship Id="rId94" Type="http://schemas.openxmlformats.org/officeDocument/2006/relationships/customXml" Target="../ink/ink1306.xml"/><Relationship Id="rId99" Type="http://schemas.openxmlformats.org/officeDocument/2006/relationships/image" Target="../media/image1303.png"/><Relationship Id="rId101" Type="http://schemas.openxmlformats.org/officeDocument/2006/relationships/image" Target="../media/image1304.png"/><Relationship Id="rId122" Type="http://schemas.openxmlformats.org/officeDocument/2006/relationships/customXml" Target="../ink/ink1320.xml"/><Relationship Id="rId143" Type="http://schemas.openxmlformats.org/officeDocument/2006/relationships/image" Target="../media/image1325.png"/><Relationship Id="rId148" Type="http://schemas.openxmlformats.org/officeDocument/2006/relationships/customXml" Target="../ink/ink1333.xml"/><Relationship Id="rId164" Type="http://schemas.openxmlformats.org/officeDocument/2006/relationships/customXml" Target="../ink/ink1341.xml"/><Relationship Id="rId169" Type="http://schemas.openxmlformats.org/officeDocument/2006/relationships/image" Target="../media/image1338.png"/><Relationship Id="rId185" Type="http://schemas.openxmlformats.org/officeDocument/2006/relationships/image" Target="../media/image1346.png"/><Relationship Id="rId4" Type="http://schemas.openxmlformats.org/officeDocument/2006/relationships/customXml" Target="../ink/ink1261.xml"/><Relationship Id="rId9" Type="http://schemas.openxmlformats.org/officeDocument/2006/relationships/image" Target="../media/image1258.png"/><Relationship Id="rId180" Type="http://schemas.openxmlformats.org/officeDocument/2006/relationships/customXml" Target="../ink/ink1349.xml"/><Relationship Id="rId210" Type="http://schemas.openxmlformats.org/officeDocument/2006/relationships/customXml" Target="../ink/ink1364.xml"/><Relationship Id="rId215" Type="http://schemas.openxmlformats.org/officeDocument/2006/relationships/image" Target="../media/image1361.png"/><Relationship Id="rId236" Type="http://schemas.openxmlformats.org/officeDocument/2006/relationships/customXml" Target="../ink/ink1377.xml"/><Relationship Id="rId257" Type="http://schemas.openxmlformats.org/officeDocument/2006/relationships/image" Target="../media/image1382.png"/><Relationship Id="rId278" Type="http://schemas.openxmlformats.org/officeDocument/2006/relationships/customXml" Target="../ink/ink1398.xml"/><Relationship Id="rId26" Type="http://schemas.openxmlformats.org/officeDocument/2006/relationships/customXml" Target="../ink/ink1272.xml"/><Relationship Id="rId231" Type="http://schemas.openxmlformats.org/officeDocument/2006/relationships/image" Target="../media/image1369.png"/><Relationship Id="rId252" Type="http://schemas.openxmlformats.org/officeDocument/2006/relationships/customXml" Target="../ink/ink1385.xml"/><Relationship Id="rId273" Type="http://schemas.openxmlformats.org/officeDocument/2006/relationships/image" Target="../media/image1390.png"/><Relationship Id="rId294" Type="http://schemas.openxmlformats.org/officeDocument/2006/relationships/customXml" Target="../ink/ink1406.xml"/><Relationship Id="rId47" Type="http://schemas.openxmlformats.org/officeDocument/2006/relationships/image" Target="../media/image1277.png"/><Relationship Id="rId68" Type="http://schemas.openxmlformats.org/officeDocument/2006/relationships/customXml" Target="../ink/ink1293.xml"/><Relationship Id="rId89" Type="http://schemas.openxmlformats.org/officeDocument/2006/relationships/image" Target="../media/image1298.png"/><Relationship Id="rId112" Type="http://schemas.openxmlformats.org/officeDocument/2006/relationships/customXml" Target="../ink/ink1315.xml"/><Relationship Id="rId133" Type="http://schemas.openxmlformats.org/officeDocument/2006/relationships/image" Target="../media/image1320.png"/><Relationship Id="rId154" Type="http://schemas.openxmlformats.org/officeDocument/2006/relationships/customXml" Target="../ink/ink1336.xml"/><Relationship Id="rId175" Type="http://schemas.openxmlformats.org/officeDocument/2006/relationships/image" Target="../media/image1341.png"/><Relationship Id="rId196" Type="http://schemas.openxmlformats.org/officeDocument/2006/relationships/customXml" Target="../ink/ink1357.xml"/><Relationship Id="rId200" Type="http://schemas.openxmlformats.org/officeDocument/2006/relationships/customXml" Target="../ink/ink1359.xml"/><Relationship Id="rId16" Type="http://schemas.openxmlformats.org/officeDocument/2006/relationships/customXml" Target="../ink/ink1267.xml"/><Relationship Id="rId221" Type="http://schemas.openxmlformats.org/officeDocument/2006/relationships/image" Target="../media/image1364.png"/><Relationship Id="rId242" Type="http://schemas.openxmlformats.org/officeDocument/2006/relationships/customXml" Target="../ink/ink1380.xml"/><Relationship Id="rId263" Type="http://schemas.openxmlformats.org/officeDocument/2006/relationships/image" Target="../media/image1385.png"/><Relationship Id="rId284" Type="http://schemas.openxmlformats.org/officeDocument/2006/relationships/customXml" Target="../ink/ink1401.xml"/><Relationship Id="rId37" Type="http://schemas.openxmlformats.org/officeDocument/2006/relationships/image" Target="../media/image1272.png"/><Relationship Id="rId58" Type="http://schemas.openxmlformats.org/officeDocument/2006/relationships/customXml" Target="../ink/ink1288.xml"/><Relationship Id="rId79" Type="http://schemas.openxmlformats.org/officeDocument/2006/relationships/image" Target="../media/image1293.png"/><Relationship Id="rId102" Type="http://schemas.openxmlformats.org/officeDocument/2006/relationships/customXml" Target="../ink/ink1310.xml"/><Relationship Id="rId123" Type="http://schemas.openxmlformats.org/officeDocument/2006/relationships/image" Target="../media/image1315.png"/><Relationship Id="rId144" Type="http://schemas.openxmlformats.org/officeDocument/2006/relationships/customXml" Target="../ink/ink1331.xml"/><Relationship Id="rId90" Type="http://schemas.openxmlformats.org/officeDocument/2006/relationships/customXml" Target="../ink/ink1304.xml"/><Relationship Id="rId165" Type="http://schemas.openxmlformats.org/officeDocument/2006/relationships/image" Target="../media/image1336.png"/><Relationship Id="rId186" Type="http://schemas.openxmlformats.org/officeDocument/2006/relationships/customXml" Target="../ink/ink1352.xml"/><Relationship Id="rId211" Type="http://schemas.openxmlformats.org/officeDocument/2006/relationships/image" Target="../media/image1359.png"/><Relationship Id="rId232" Type="http://schemas.openxmlformats.org/officeDocument/2006/relationships/customXml" Target="../ink/ink1375.xml"/><Relationship Id="rId253" Type="http://schemas.openxmlformats.org/officeDocument/2006/relationships/image" Target="../media/image1380.png"/><Relationship Id="rId274" Type="http://schemas.openxmlformats.org/officeDocument/2006/relationships/customXml" Target="../ink/ink1396.xml"/><Relationship Id="rId295" Type="http://schemas.openxmlformats.org/officeDocument/2006/relationships/image" Target="../media/image1401.png"/><Relationship Id="rId27" Type="http://schemas.openxmlformats.org/officeDocument/2006/relationships/image" Target="../media/image1267.png"/><Relationship Id="rId48" Type="http://schemas.openxmlformats.org/officeDocument/2006/relationships/customXml" Target="../ink/ink1283.xml"/><Relationship Id="rId69" Type="http://schemas.openxmlformats.org/officeDocument/2006/relationships/image" Target="../media/image1288.png"/><Relationship Id="rId113" Type="http://schemas.openxmlformats.org/officeDocument/2006/relationships/image" Target="../media/image1310.png"/><Relationship Id="rId134" Type="http://schemas.openxmlformats.org/officeDocument/2006/relationships/customXml" Target="../ink/ink1326.xml"/><Relationship Id="rId80" Type="http://schemas.openxmlformats.org/officeDocument/2006/relationships/customXml" Target="../ink/ink1299.xml"/><Relationship Id="rId155" Type="http://schemas.openxmlformats.org/officeDocument/2006/relationships/image" Target="../media/image1331.png"/><Relationship Id="rId176" Type="http://schemas.openxmlformats.org/officeDocument/2006/relationships/customXml" Target="../ink/ink1347.xml"/><Relationship Id="rId197" Type="http://schemas.openxmlformats.org/officeDocument/2006/relationships/image" Target="../media/image1352.png"/><Relationship Id="rId201" Type="http://schemas.openxmlformats.org/officeDocument/2006/relationships/image" Target="../media/image1354.png"/><Relationship Id="rId222" Type="http://schemas.openxmlformats.org/officeDocument/2006/relationships/customXml" Target="../ink/ink1370.xml"/><Relationship Id="rId243" Type="http://schemas.openxmlformats.org/officeDocument/2006/relationships/image" Target="../media/image1375.png"/><Relationship Id="rId264" Type="http://schemas.openxmlformats.org/officeDocument/2006/relationships/customXml" Target="../ink/ink1391.xml"/><Relationship Id="rId285" Type="http://schemas.openxmlformats.org/officeDocument/2006/relationships/image" Target="../media/image1396.png"/><Relationship Id="rId17" Type="http://schemas.openxmlformats.org/officeDocument/2006/relationships/image" Target="../media/image1262.png"/><Relationship Id="rId38" Type="http://schemas.openxmlformats.org/officeDocument/2006/relationships/customXml" Target="../ink/ink1278.xml"/><Relationship Id="rId59" Type="http://schemas.openxmlformats.org/officeDocument/2006/relationships/image" Target="../media/image1283.png"/><Relationship Id="rId103" Type="http://schemas.openxmlformats.org/officeDocument/2006/relationships/image" Target="../media/image1305.png"/><Relationship Id="rId124" Type="http://schemas.openxmlformats.org/officeDocument/2006/relationships/customXml" Target="../ink/ink1321.xml"/><Relationship Id="rId70" Type="http://schemas.openxmlformats.org/officeDocument/2006/relationships/customXml" Target="../ink/ink1294.xml"/><Relationship Id="rId91" Type="http://schemas.openxmlformats.org/officeDocument/2006/relationships/image" Target="../media/image1299.png"/><Relationship Id="rId145" Type="http://schemas.openxmlformats.org/officeDocument/2006/relationships/image" Target="../media/image1326.png"/><Relationship Id="rId166" Type="http://schemas.openxmlformats.org/officeDocument/2006/relationships/customXml" Target="../ink/ink1342.xml"/><Relationship Id="rId187" Type="http://schemas.openxmlformats.org/officeDocument/2006/relationships/image" Target="../media/image134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65.xml"/><Relationship Id="rId233" Type="http://schemas.openxmlformats.org/officeDocument/2006/relationships/image" Target="../media/image1370.png"/><Relationship Id="rId254" Type="http://schemas.openxmlformats.org/officeDocument/2006/relationships/customXml" Target="../ink/ink1386.xml"/><Relationship Id="rId28" Type="http://schemas.openxmlformats.org/officeDocument/2006/relationships/customXml" Target="../ink/ink1273.xml"/><Relationship Id="rId49" Type="http://schemas.openxmlformats.org/officeDocument/2006/relationships/image" Target="../media/image1278.png"/><Relationship Id="rId114" Type="http://schemas.openxmlformats.org/officeDocument/2006/relationships/customXml" Target="../ink/ink1316.xml"/><Relationship Id="rId275" Type="http://schemas.openxmlformats.org/officeDocument/2006/relationships/image" Target="../media/image1391.png"/><Relationship Id="rId296" Type="http://schemas.openxmlformats.org/officeDocument/2006/relationships/customXml" Target="../ink/ink1407.xml"/><Relationship Id="rId300" Type="http://schemas.openxmlformats.org/officeDocument/2006/relationships/customXml" Target="../ink/ink1409.xml"/><Relationship Id="rId60" Type="http://schemas.openxmlformats.org/officeDocument/2006/relationships/customXml" Target="../ink/ink1289.xml"/><Relationship Id="rId81" Type="http://schemas.openxmlformats.org/officeDocument/2006/relationships/image" Target="../media/image1294.png"/><Relationship Id="rId135" Type="http://schemas.openxmlformats.org/officeDocument/2006/relationships/image" Target="../media/image1321.png"/><Relationship Id="rId156" Type="http://schemas.openxmlformats.org/officeDocument/2006/relationships/customXml" Target="../ink/ink1337.xml"/><Relationship Id="rId177" Type="http://schemas.openxmlformats.org/officeDocument/2006/relationships/image" Target="../media/image1342.png"/><Relationship Id="rId198" Type="http://schemas.openxmlformats.org/officeDocument/2006/relationships/customXml" Target="../ink/ink1358.xml"/><Relationship Id="rId202" Type="http://schemas.openxmlformats.org/officeDocument/2006/relationships/customXml" Target="../ink/ink1360.xml"/><Relationship Id="rId223" Type="http://schemas.openxmlformats.org/officeDocument/2006/relationships/image" Target="../media/image1365.png"/><Relationship Id="rId244" Type="http://schemas.openxmlformats.org/officeDocument/2006/relationships/customXml" Target="../ink/ink1381.xml"/><Relationship Id="rId18" Type="http://schemas.openxmlformats.org/officeDocument/2006/relationships/customXml" Target="../ink/ink1268.xml"/><Relationship Id="rId39" Type="http://schemas.openxmlformats.org/officeDocument/2006/relationships/image" Target="../media/image1273.png"/><Relationship Id="rId265" Type="http://schemas.openxmlformats.org/officeDocument/2006/relationships/image" Target="../media/image1386.png"/><Relationship Id="rId286" Type="http://schemas.openxmlformats.org/officeDocument/2006/relationships/customXml" Target="../ink/ink1402.xml"/><Relationship Id="rId50" Type="http://schemas.openxmlformats.org/officeDocument/2006/relationships/customXml" Target="../ink/ink1284.xml"/><Relationship Id="rId104" Type="http://schemas.openxmlformats.org/officeDocument/2006/relationships/customXml" Target="../ink/ink1311.xml"/><Relationship Id="rId125" Type="http://schemas.openxmlformats.org/officeDocument/2006/relationships/image" Target="../media/image1316.png"/><Relationship Id="rId146" Type="http://schemas.openxmlformats.org/officeDocument/2006/relationships/customXml" Target="../ink/ink1332.xml"/><Relationship Id="rId167" Type="http://schemas.openxmlformats.org/officeDocument/2006/relationships/image" Target="../media/image1337.png"/><Relationship Id="rId188" Type="http://schemas.openxmlformats.org/officeDocument/2006/relationships/customXml" Target="../ink/ink1353.xml"/><Relationship Id="rId71" Type="http://schemas.openxmlformats.org/officeDocument/2006/relationships/image" Target="../media/image1289.png"/><Relationship Id="rId92" Type="http://schemas.openxmlformats.org/officeDocument/2006/relationships/customXml" Target="../ink/ink1305.xml"/><Relationship Id="rId213" Type="http://schemas.openxmlformats.org/officeDocument/2006/relationships/image" Target="../media/image1360.png"/><Relationship Id="rId234" Type="http://schemas.openxmlformats.org/officeDocument/2006/relationships/customXml" Target="../ink/ink1376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6.png"/><Relationship Id="rId299" Type="http://schemas.openxmlformats.org/officeDocument/2006/relationships/image" Target="../media/image1527.png"/><Relationship Id="rId21" Type="http://schemas.openxmlformats.org/officeDocument/2006/relationships/image" Target="../media/image1388.png"/><Relationship Id="rId63" Type="http://schemas.openxmlformats.org/officeDocument/2006/relationships/image" Target="../media/image1409.png"/><Relationship Id="rId159" Type="http://schemas.openxmlformats.org/officeDocument/2006/relationships/image" Target="../media/image1457.png"/><Relationship Id="rId324" Type="http://schemas.openxmlformats.org/officeDocument/2006/relationships/customXml" Target="../ink/ink1573.xml"/><Relationship Id="rId366" Type="http://schemas.openxmlformats.org/officeDocument/2006/relationships/customXml" Target="../ink/ink1594.xml"/><Relationship Id="rId170" Type="http://schemas.openxmlformats.org/officeDocument/2006/relationships/customXml" Target="../ink/ink1496.xml"/><Relationship Id="rId226" Type="http://schemas.openxmlformats.org/officeDocument/2006/relationships/customXml" Target="../ink/ink1524.xml"/><Relationship Id="rId268" Type="http://schemas.openxmlformats.org/officeDocument/2006/relationships/customXml" Target="../ink/ink1545.xml"/><Relationship Id="rId32" Type="http://schemas.openxmlformats.org/officeDocument/2006/relationships/customXml" Target="../ink/ink1427.xml"/><Relationship Id="rId74" Type="http://schemas.openxmlformats.org/officeDocument/2006/relationships/customXml" Target="../ink/ink1448.xml"/><Relationship Id="rId128" Type="http://schemas.openxmlformats.org/officeDocument/2006/relationships/customXml" Target="../ink/ink1475.xml"/><Relationship Id="rId335" Type="http://schemas.openxmlformats.org/officeDocument/2006/relationships/image" Target="../media/image1545.png"/><Relationship Id="rId377" Type="http://schemas.openxmlformats.org/officeDocument/2006/relationships/image" Target="../media/image1566.png"/><Relationship Id="rId5" Type="http://schemas.openxmlformats.org/officeDocument/2006/relationships/image" Target="../media/image1380.png"/><Relationship Id="rId181" Type="http://schemas.openxmlformats.org/officeDocument/2006/relationships/image" Target="../media/image1468.png"/><Relationship Id="rId237" Type="http://schemas.openxmlformats.org/officeDocument/2006/relationships/image" Target="../media/image1496.png"/><Relationship Id="rId402" Type="http://schemas.openxmlformats.org/officeDocument/2006/relationships/customXml" Target="../ink/ink1612.xml"/><Relationship Id="rId258" Type="http://schemas.openxmlformats.org/officeDocument/2006/relationships/customXml" Target="../ink/ink1540.xml"/><Relationship Id="rId279" Type="http://schemas.openxmlformats.org/officeDocument/2006/relationships/image" Target="../media/image1517.png"/><Relationship Id="rId22" Type="http://schemas.openxmlformats.org/officeDocument/2006/relationships/customXml" Target="../ink/ink1422.xml"/><Relationship Id="rId43" Type="http://schemas.openxmlformats.org/officeDocument/2006/relationships/image" Target="../media/image1399.png"/><Relationship Id="rId64" Type="http://schemas.openxmlformats.org/officeDocument/2006/relationships/customXml" Target="../ink/ink1443.xml"/><Relationship Id="rId118" Type="http://schemas.openxmlformats.org/officeDocument/2006/relationships/customXml" Target="../ink/ink1470.xml"/><Relationship Id="rId139" Type="http://schemas.openxmlformats.org/officeDocument/2006/relationships/image" Target="../media/image1447.png"/><Relationship Id="rId290" Type="http://schemas.openxmlformats.org/officeDocument/2006/relationships/customXml" Target="../ink/ink1556.xml"/><Relationship Id="rId304" Type="http://schemas.openxmlformats.org/officeDocument/2006/relationships/customXml" Target="../ink/ink1563.xml"/><Relationship Id="rId325" Type="http://schemas.openxmlformats.org/officeDocument/2006/relationships/image" Target="../media/image1540.png"/><Relationship Id="rId346" Type="http://schemas.openxmlformats.org/officeDocument/2006/relationships/customXml" Target="../ink/ink1584.xml"/><Relationship Id="rId367" Type="http://schemas.openxmlformats.org/officeDocument/2006/relationships/image" Target="../media/image1561.png"/><Relationship Id="rId388" Type="http://schemas.openxmlformats.org/officeDocument/2006/relationships/customXml" Target="../ink/ink1605.xml"/><Relationship Id="rId85" Type="http://schemas.openxmlformats.org/officeDocument/2006/relationships/image" Target="../media/image1420.png"/><Relationship Id="rId150" Type="http://schemas.openxmlformats.org/officeDocument/2006/relationships/customXml" Target="../ink/ink1486.xml"/><Relationship Id="rId171" Type="http://schemas.openxmlformats.org/officeDocument/2006/relationships/image" Target="../media/image1463.png"/><Relationship Id="rId192" Type="http://schemas.openxmlformats.org/officeDocument/2006/relationships/customXml" Target="../ink/ink1507.xml"/><Relationship Id="rId206" Type="http://schemas.openxmlformats.org/officeDocument/2006/relationships/customXml" Target="../ink/ink1514.xml"/><Relationship Id="rId227" Type="http://schemas.openxmlformats.org/officeDocument/2006/relationships/image" Target="../media/image1491.png"/><Relationship Id="rId413" Type="http://schemas.openxmlformats.org/officeDocument/2006/relationships/image" Target="../media/image1584.png"/><Relationship Id="rId248" Type="http://schemas.openxmlformats.org/officeDocument/2006/relationships/customXml" Target="../ink/ink1535.xml"/><Relationship Id="rId269" Type="http://schemas.openxmlformats.org/officeDocument/2006/relationships/image" Target="../media/image1512.png"/><Relationship Id="rId12" Type="http://schemas.openxmlformats.org/officeDocument/2006/relationships/customXml" Target="../ink/ink1417.xml"/><Relationship Id="rId33" Type="http://schemas.openxmlformats.org/officeDocument/2006/relationships/image" Target="../media/image1394.png"/><Relationship Id="rId108" Type="http://schemas.openxmlformats.org/officeDocument/2006/relationships/customXml" Target="../ink/ink1465.xml"/><Relationship Id="rId129" Type="http://schemas.openxmlformats.org/officeDocument/2006/relationships/image" Target="../media/image1442.png"/><Relationship Id="rId280" Type="http://schemas.openxmlformats.org/officeDocument/2006/relationships/customXml" Target="../ink/ink1551.xml"/><Relationship Id="rId315" Type="http://schemas.openxmlformats.org/officeDocument/2006/relationships/image" Target="../media/image1535.png"/><Relationship Id="rId336" Type="http://schemas.openxmlformats.org/officeDocument/2006/relationships/customXml" Target="../ink/ink1579.xml"/><Relationship Id="rId357" Type="http://schemas.openxmlformats.org/officeDocument/2006/relationships/image" Target="../media/image1556.png"/><Relationship Id="rId54" Type="http://schemas.openxmlformats.org/officeDocument/2006/relationships/customXml" Target="../ink/ink1438.xml"/><Relationship Id="rId75" Type="http://schemas.openxmlformats.org/officeDocument/2006/relationships/image" Target="../media/image1415.png"/><Relationship Id="rId96" Type="http://schemas.openxmlformats.org/officeDocument/2006/relationships/customXml" Target="../ink/ink1459.xml"/><Relationship Id="rId140" Type="http://schemas.openxmlformats.org/officeDocument/2006/relationships/customXml" Target="../ink/ink1481.xml"/><Relationship Id="rId161" Type="http://schemas.openxmlformats.org/officeDocument/2006/relationships/image" Target="../media/image1458.png"/><Relationship Id="rId182" Type="http://schemas.openxmlformats.org/officeDocument/2006/relationships/customXml" Target="../ink/ink1502.xml"/><Relationship Id="rId217" Type="http://schemas.openxmlformats.org/officeDocument/2006/relationships/image" Target="../media/image1486.png"/><Relationship Id="rId378" Type="http://schemas.openxmlformats.org/officeDocument/2006/relationships/customXml" Target="../ink/ink1600.xml"/><Relationship Id="rId399" Type="http://schemas.openxmlformats.org/officeDocument/2006/relationships/image" Target="../media/image1577.png"/><Relationship Id="rId403" Type="http://schemas.openxmlformats.org/officeDocument/2006/relationships/image" Target="../media/image1579.png"/><Relationship Id="rId6" Type="http://schemas.openxmlformats.org/officeDocument/2006/relationships/customXml" Target="../ink/ink1414.xml"/><Relationship Id="rId238" Type="http://schemas.openxmlformats.org/officeDocument/2006/relationships/customXml" Target="../ink/ink1530.xml"/><Relationship Id="rId259" Type="http://schemas.openxmlformats.org/officeDocument/2006/relationships/image" Target="../media/image1507.png"/><Relationship Id="rId23" Type="http://schemas.openxmlformats.org/officeDocument/2006/relationships/image" Target="../media/image1389.png"/><Relationship Id="rId119" Type="http://schemas.openxmlformats.org/officeDocument/2006/relationships/image" Target="../media/image1437.png"/><Relationship Id="rId270" Type="http://schemas.openxmlformats.org/officeDocument/2006/relationships/customXml" Target="../ink/ink1546.xml"/><Relationship Id="rId291" Type="http://schemas.openxmlformats.org/officeDocument/2006/relationships/image" Target="../media/image1523.png"/><Relationship Id="rId305" Type="http://schemas.openxmlformats.org/officeDocument/2006/relationships/image" Target="../media/image1530.png"/><Relationship Id="rId326" Type="http://schemas.openxmlformats.org/officeDocument/2006/relationships/customXml" Target="../ink/ink1574.xml"/><Relationship Id="rId347" Type="http://schemas.openxmlformats.org/officeDocument/2006/relationships/image" Target="../media/image1551.png"/><Relationship Id="rId44" Type="http://schemas.openxmlformats.org/officeDocument/2006/relationships/customXml" Target="../ink/ink1433.xml"/><Relationship Id="rId65" Type="http://schemas.openxmlformats.org/officeDocument/2006/relationships/image" Target="../media/image1410.png"/><Relationship Id="rId86" Type="http://schemas.openxmlformats.org/officeDocument/2006/relationships/customXml" Target="../ink/ink1454.xml"/><Relationship Id="rId130" Type="http://schemas.openxmlformats.org/officeDocument/2006/relationships/customXml" Target="../ink/ink1476.xml"/><Relationship Id="rId151" Type="http://schemas.openxmlformats.org/officeDocument/2006/relationships/image" Target="../media/image1453.png"/><Relationship Id="rId368" Type="http://schemas.openxmlformats.org/officeDocument/2006/relationships/customXml" Target="../ink/ink1595.xml"/><Relationship Id="rId389" Type="http://schemas.openxmlformats.org/officeDocument/2006/relationships/image" Target="../media/image1572.png"/><Relationship Id="rId172" Type="http://schemas.openxmlformats.org/officeDocument/2006/relationships/customXml" Target="../ink/ink1497.xml"/><Relationship Id="rId193" Type="http://schemas.openxmlformats.org/officeDocument/2006/relationships/image" Target="../media/image1474.png"/><Relationship Id="rId207" Type="http://schemas.openxmlformats.org/officeDocument/2006/relationships/image" Target="../media/image1481.png"/><Relationship Id="rId228" Type="http://schemas.openxmlformats.org/officeDocument/2006/relationships/customXml" Target="../ink/ink1525.xml"/><Relationship Id="rId249" Type="http://schemas.openxmlformats.org/officeDocument/2006/relationships/image" Target="../media/image1502.png"/><Relationship Id="rId414" Type="http://schemas.openxmlformats.org/officeDocument/2006/relationships/customXml" Target="../ink/ink1618.xml"/><Relationship Id="rId13" Type="http://schemas.openxmlformats.org/officeDocument/2006/relationships/image" Target="../media/image1384.png"/><Relationship Id="rId109" Type="http://schemas.openxmlformats.org/officeDocument/2006/relationships/image" Target="../media/image1432.png"/><Relationship Id="rId260" Type="http://schemas.openxmlformats.org/officeDocument/2006/relationships/customXml" Target="../ink/ink1541.xml"/><Relationship Id="rId281" Type="http://schemas.openxmlformats.org/officeDocument/2006/relationships/image" Target="../media/image1518.png"/><Relationship Id="rId316" Type="http://schemas.openxmlformats.org/officeDocument/2006/relationships/customXml" Target="../ink/ink1569.xml"/><Relationship Id="rId337" Type="http://schemas.openxmlformats.org/officeDocument/2006/relationships/image" Target="../media/image1546.png"/><Relationship Id="rId34" Type="http://schemas.openxmlformats.org/officeDocument/2006/relationships/customXml" Target="../ink/ink1428.xml"/><Relationship Id="rId55" Type="http://schemas.openxmlformats.org/officeDocument/2006/relationships/image" Target="../media/image1405.png"/><Relationship Id="rId76" Type="http://schemas.openxmlformats.org/officeDocument/2006/relationships/customXml" Target="../ink/ink1449.xml"/><Relationship Id="rId97" Type="http://schemas.openxmlformats.org/officeDocument/2006/relationships/image" Target="../media/image1426.png"/><Relationship Id="rId120" Type="http://schemas.openxmlformats.org/officeDocument/2006/relationships/customXml" Target="../ink/ink1471.xml"/><Relationship Id="rId141" Type="http://schemas.openxmlformats.org/officeDocument/2006/relationships/image" Target="../media/image1448.png"/><Relationship Id="rId358" Type="http://schemas.openxmlformats.org/officeDocument/2006/relationships/customXml" Target="../ink/ink1590.xml"/><Relationship Id="rId379" Type="http://schemas.openxmlformats.org/officeDocument/2006/relationships/image" Target="../media/image1567.png"/><Relationship Id="rId7" Type="http://schemas.openxmlformats.org/officeDocument/2006/relationships/image" Target="../media/image1381.png"/><Relationship Id="rId162" Type="http://schemas.openxmlformats.org/officeDocument/2006/relationships/customXml" Target="../ink/ink1492.xml"/><Relationship Id="rId183" Type="http://schemas.openxmlformats.org/officeDocument/2006/relationships/image" Target="../media/image1469.png"/><Relationship Id="rId218" Type="http://schemas.openxmlformats.org/officeDocument/2006/relationships/customXml" Target="../ink/ink1520.xml"/><Relationship Id="rId239" Type="http://schemas.openxmlformats.org/officeDocument/2006/relationships/image" Target="../media/image1497.png"/><Relationship Id="rId390" Type="http://schemas.openxmlformats.org/officeDocument/2006/relationships/customXml" Target="../ink/ink1606.xml"/><Relationship Id="rId404" Type="http://schemas.openxmlformats.org/officeDocument/2006/relationships/customXml" Target="../ink/ink1613.xml"/><Relationship Id="rId250" Type="http://schemas.openxmlformats.org/officeDocument/2006/relationships/customXml" Target="../ink/ink1536.xml"/><Relationship Id="rId271" Type="http://schemas.openxmlformats.org/officeDocument/2006/relationships/image" Target="../media/image1513.png"/><Relationship Id="rId292" Type="http://schemas.openxmlformats.org/officeDocument/2006/relationships/customXml" Target="../ink/ink1557.xml"/><Relationship Id="rId306" Type="http://schemas.openxmlformats.org/officeDocument/2006/relationships/customXml" Target="../ink/ink1564.xml"/><Relationship Id="rId24" Type="http://schemas.openxmlformats.org/officeDocument/2006/relationships/customXml" Target="../ink/ink1423.xml"/><Relationship Id="rId45" Type="http://schemas.openxmlformats.org/officeDocument/2006/relationships/image" Target="../media/image1400.png"/><Relationship Id="rId66" Type="http://schemas.openxmlformats.org/officeDocument/2006/relationships/customXml" Target="../ink/ink1444.xml"/><Relationship Id="rId87" Type="http://schemas.openxmlformats.org/officeDocument/2006/relationships/image" Target="../media/image1421.png"/><Relationship Id="rId110" Type="http://schemas.openxmlformats.org/officeDocument/2006/relationships/customXml" Target="../ink/ink1466.xml"/><Relationship Id="rId131" Type="http://schemas.openxmlformats.org/officeDocument/2006/relationships/image" Target="../media/image1443.png"/><Relationship Id="rId327" Type="http://schemas.openxmlformats.org/officeDocument/2006/relationships/image" Target="../media/image1541.png"/><Relationship Id="rId348" Type="http://schemas.openxmlformats.org/officeDocument/2006/relationships/customXml" Target="../ink/ink1585.xml"/><Relationship Id="rId369" Type="http://schemas.openxmlformats.org/officeDocument/2006/relationships/image" Target="../media/image1562.png"/><Relationship Id="rId152" Type="http://schemas.openxmlformats.org/officeDocument/2006/relationships/customXml" Target="../ink/ink1487.xml"/><Relationship Id="rId173" Type="http://schemas.openxmlformats.org/officeDocument/2006/relationships/image" Target="../media/image1464.png"/><Relationship Id="rId194" Type="http://schemas.openxmlformats.org/officeDocument/2006/relationships/customXml" Target="../ink/ink1508.xml"/><Relationship Id="rId208" Type="http://schemas.openxmlformats.org/officeDocument/2006/relationships/customXml" Target="../ink/ink1515.xml"/><Relationship Id="rId229" Type="http://schemas.openxmlformats.org/officeDocument/2006/relationships/image" Target="../media/image1492.png"/><Relationship Id="rId380" Type="http://schemas.openxmlformats.org/officeDocument/2006/relationships/customXml" Target="../ink/ink1601.xml"/><Relationship Id="rId415" Type="http://schemas.openxmlformats.org/officeDocument/2006/relationships/image" Target="../media/image1585.png"/><Relationship Id="rId240" Type="http://schemas.openxmlformats.org/officeDocument/2006/relationships/customXml" Target="../ink/ink1531.xml"/><Relationship Id="rId261" Type="http://schemas.openxmlformats.org/officeDocument/2006/relationships/image" Target="../media/image1508.png"/><Relationship Id="rId14" Type="http://schemas.openxmlformats.org/officeDocument/2006/relationships/customXml" Target="../ink/ink1418.xml"/><Relationship Id="rId35" Type="http://schemas.openxmlformats.org/officeDocument/2006/relationships/image" Target="../media/image1395.png"/><Relationship Id="rId56" Type="http://schemas.openxmlformats.org/officeDocument/2006/relationships/customXml" Target="../ink/ink1439.xml"/><Relationship Id="rId77" Type="http://schemas.openxmlformats.org/officeDocument/2006/relationships/image" Target="../media/image1416.png"/><Relationship Id="rId100" Type="http://schemas.openxmlformats.org/officeDocument/2006/relationships/customXml" Target="../ink/ink1461.xml"/><Relationship Id="rId282" Type="http://schemas.openxmlformats.org/officeDocument/2006/relationships/customXml" Target="../ink/ink1552.xml"/><Relationship Id="rId317" Type="http://schemas.openxmlformats.org/officeDocument/2006/relationships/image" Target="../media/image1536.png"/><Relationship Id="rId338" Type="http://schemas.openxmlformats.org/officeDocument/2006/relationships/customXml" Target="../ink/ink1580.xml"/><Relationship Id="rId359" Type="http://schemas.openxmlformats.org/officeDocument/2006/relationships/image" Target="../media/image1557.png"/><Relationship Id="rId8" Type="http://schemas.openxmlformats.org/officeDocument/2006/relationships/customXml" Target="../ink/ink1415.xml"/><Relationship Id="rId98" Type="http://schemas.openxmlformats.org/officeDocument/2006/relationships/customXml" Target="../ink/ink1460.xml"/><Relationship Id="rId121" Type="http://schemas.openxmlformats.org/officeDocument/2006/relationships/image" Target="../media/image1438.png"/><Relationship Id="rId142" Type="http://schemas.openxmlformats.org/officeDocument/2006/relationships/customXml" Target="../ink/ink1482.xml"/><Relationship Id="rId163" Type="http://schemas.openxmlformats.org/officeDocument/2006/relationships/image" Target="../media/image1459.png"/><Relationship Id="rId184" Type="http://schemas.openxmlformats.org/officeDocument/2006/relationships/customXml" Target="../ink/ink1503.xml"/><Relationship Id="rId219" Type="http://schemas.openxmlformats.org/officeDocument/2006/relationships/image" Target="../media/image1487.png"/><Relationship Id="rId370" Type="http://schemas.openxmlformats.org/officeDocument/2006/relationships/customXml" Target="../ink/ink1596.xml"/><Relationship Id="rId391" Type="http://schemas.openxmlformats.org/officeDocument/2006/relationships/image" Target="../media/image1573.png"/><Relationship Id="rId405" Type="http://schemas.openxmlformats.org/officeDocument/2006/relationships/image" Target="../media/image1580.png"/><Relationship Id="rId230" Type="http://schemas.openxmlformats.org/officeDocument/2006/relationships/customXml" Target="../ink/ink1526.xml"/><Relationship Id="rId251" Type="http://schemas.openxmlformats.org/officeDocument/2006/relationships/image" Target="../media/image1503.png"/><Relationship Id="rId25" Type="http://schemas.openxmlformats.org/officeDocument/2006/relationships/image" Target="../media/image1390.png"/><Relationship Id="rId46" Type="http://schemas.openxmlformats.org/officeDocument/2006/relationships/customXml" Target="../ink/ink1434.xml"/><Relationship Id="rId67" Type="http://schemas.openxmlformats.org/officeDocument/2006/relationships/image" Target="../media/image1411.png"/><Relationship Id="rId272" Type="http://schemas.openxmlformats.org/officeDocument/2006/relationships/customXml" Target="../ink/ink1547.xml"/><Relationship Id="rId293" Type="http://schemas.openxmlformats.org/officeDocument/2006/relationships/image" Target="../media/image1524.png"/><Relationship Id="rId307" Type="http://schemas.openxmlformats.org/officeDocument/2006/relationships/image" Target="../media/image1531.png"/><Relationship Id="rId328" Type="http://schemas.openxmlformats.org/officeDocument/2006/relationships/customXml" Target="../ink/ink1575.xml"/><Relationship Id="rId349" Type="http://schemas.openxmlformats.org/officeDocument/2006/relationships/image" Target="../media/image1552.png"/><Relationship Id="rId88" Type="http://schemas.openxmlformats.org/officeDocument/2006/relationships/customXml" Target="../ink/ink1455.xml"/><Relationship Id="rId111" Type="http://schemas.openxmlformats.org/officeDocument/2006/relationships/image" Target="../media/image1433.png"/><Relationship Id="rId132" Type="http://schemas.openxmlformats.org/officeDocument/2006/relationships/customXml" Target="../ink/ink1477.xml"/><Relationship Id="rId153" Type="http://schemas.openxmlformats.org/officeDocument/2006/relationships/image" Target="../media/image1454.png"/><Relationship Id="rId174" Type="http://schemas.openxmlformats.org/officeDocument/2006/relationships/customXml" Target="../ink/ink1498.xml"/><Relationship Id="rId195" Type="http://schemas.openxmlformats.org/officeDocument/2006/relationships/image" Target="../media/image1475.png"/><Relationship Id="rId209" Type="http://schemas.openxmlformats.org/officeDocument/2006/relationships/image" Target="../media/image1482.png"/><Relationship Id="rId360" Type="http://schemas.openxmlformats.org/officeDocument/2006/relationships/customXml" Target="../ink/ink1591.xml"/><Relationship Id="rId381" Type="http://schemas.openxmlformats.org/officeDocument/2006/relationships/image" Target="../media/image1568.png"/><Relationship Id="rId220" Type="http://schemas.openxmlformats.org/officeDocument/2006/relationships/customXml" Target="../ink/ink1521.xml"/><Relationship Id="rId241" Type="http://schemas.openxmlformats.org/officeDocument/2006/relationships/image" Target="../media/image1498.png"/><Relationship Id="rId15" Type="http://schemas.openxmlformats.org/officeDocument/2006/relationships/image" Target="../media/image1385.png"/><Relationship Id="rId36" Type="http://schemas.openxmlformats.org/officeDocument/2006/relationships/customXml" Target="../ink/ink1429.xml"/><Relationship Id="rId57" Type="http://schemas.openxmlformats.org/officeDocument/2006/relationships/image" Target="../media/image1406.png"/><Relationship Id="rId262" Type="http://schemas.openxmlformats.org/officeDocument/2006/relationships/customXml" Target="../ink/ink1542.xml"/><Relationship Id="rId283" Type="http://schemas.openxmlformats.org/officeDocument/2006/relationships/image" Target="../media/image1519.png"/><Relationship Id="rId318" Type="http://schemas.openxmlformats.org/officeDocument/2006/relationships/customXml" Target="../ink/ink1570.xml"/><Relationship Id="rId339" Type="http://schemas.openxmlformats.org/officeDocument/2006/relationships/image" Target="../media/image1547.png"/><Relationship Id="rId78" Type="http://schemas.openxmlformats.org/officeDocument/2006/relationships/customXml" Target="../ink/ink1450.xml"/><Relationship Id="rId99" Type="http://schemas.openxmlformats.org/officeDocument/2006/relationships/image" Target="../media/image1427.png"/><Relationship Id="rId101" Type="http://schemas.openxmlformats.org/officeDocument/2006/relationships/image" Target="../media/image1428.png"/><Relationship Id="rId122" Type="http://schemas.openxmlformats.org/officeDocument/2006/relationships/customXml" Target="../ink/ink1472.xml"/><Relationship Id="rId143" Type="http://schemas.openxmlformats.org/officeDocument/2006/relationships/image" Target="../media/image1449.png"/><Relationship Id="rId164" Type="http://schemas.openxmlformats.org/officeDocument/2006/relationships/customXml" Target="../ink/ink1493.xml"/><Relationship Id="rId185" Type="http://schemas.openxmlformats.org/officeDocument/2006/relationships/image" Target="../media/image1470.png"/><Relationship Id="rId350" Type="http://schemas.openxmlformats.org/officeDocument/2006/relationships/customXml" Target="../ink/ink1586.xml"/><Relationship Id="rId371" Type="http://schemas.openxmlformats.org/officeDocument/2006/relationships/image" Target="../media/image1563.png"/><Relationship Id="rId406" Type="http://schemas.openxmlformats.org/officeDocument/2006/relationships/customXml" Target="../ink/ink1614.xml"/><Relationship Id="rId9" Type="http://schemas.openxmlformats.org/officeDocument/2006/relationships/image" Target="../media/image1382.png"/><Relationship Id="rId210" Type="http://schemas.openxmlformats.org/officeDocument/2006/relationships/customXml" Target="../ink/ink1516.xml"/><Relationship Id="rId392" Type="http://schemas.openxmlformats.org/officeDocument/2006/relationships/customXml" Target="../ink/ink1607.xml"/><Relationship Id="rId26" Type="http://schemas.openxmlformats.org/officeDocument/2006/relationships/customXml" Target="../ink/ink1424.xml"/><Relationship Id="rId231" Type="http://schemas.openxmlformats.org/officeDocument/2006/relationships/image" Target="../media/image1493.png"/><Relationship Id="rId252" Type="http://schemas.openxmlformats.org/officeDocument/2006/relationships/customXml" Target="../ink/ink1537.xml"/><Relationship Id="rId273" Type="http://schemas.openxmlformats.org/officeDocument/2006/relationships/image" Target="../media/image1514.png"/><Relationship Id="rId294" Type="http://schemas.openxmlformats.org/officeDocument/2006/relationships/customXml" Target="../ink/ink1558.xml"/><Relationship Id="rId308" Type="http://schemas.openxmlformats.org/officeDocument/2006/relationships/customXml" Target="../ink/ink1565.xml"/><Relationship Id="rId329" Type="http://schemas.openxmlformats.org/officeDocument/2006/relationships/image" Target="../media/image1542.png"/><Relationship Id="rId47" Type="http://schemas.openxmlformats.org/officeDocument/2006/relationships/image" Target="../media/image1401.png"/><Relationship Id="rId68" Type="http://schemas.openxmlformats.org/officeDocument/2006/relationships/customXml" Target="../ink/ink1445.xml"/><Relationship Id="rId89" Type="http://schemas.openxmlformats.org/officeDocument/2006/relationships/image" Target="../media/image1422.png"/><Relationship Id="rId112" Type="http://schemas.openxmlformats.org/officeDocument/2006/relationships/customXml" Target="../ink/ink1467.xml"/><Relationship Id="rId133" Type="http://schemas.openxmlformats.org/officeDocument/2006/relationships/image" Target="../media/image1444.png"/><Relationship Id="rId154" Type="http://schemas.openxmlformats.org/officeDocument/2006/relationships/customXml" Target="../ink/ink1488.xml"/><Relationship Id="rId175" Type="http://schemas.openxmlformats.org/officeDocument/2006/relationships/image" Target="../media/image1465.png"/><Relationship Id="rId340" Type="http://schemas.openxmlformats.org/officeDocument/2006/relationships/customXml" Target="../ink/ink1581.xml"/><Relationship Id="rId361" Type="http://schemas.openxmlformats.org/officeDocument/2006/relationships/image" Target="../media/image1558.png"/><Relationship Id="rId196" Type="http://schemas.openxmlformats.org/officeDocument/2006/relationships/customXml" Target="../ink/ink1509.xml"/><Relationship Id="rId200" Type="http://schemas.openxmlformats.org/officeDocument/2006/relationships/customXml" Target="../ink/ink1511.xml"/><Relationship Id="rId382" Type="http://schemas.openxmlformats.org/officeDocument/2006/relationships/customXml" Target="../ink/ink1602.xml"/><Relationship Id="rId16" Type="http://schemas.openxmlformats.org/officeDocument/2006/relationships/customXml" Target="../ink/ink1419.xml"/><Relationship Id="rId221" Type="http://schemas.openxmlformats.org/officeDocument/2006/relationships/image" Target="../media/image1488.png"/><Relationship Id="rId242" Type="http://schemas.openxmlformats.org/officeDocument/2006/relationships/customXml" Target="../ink/ink1532.xml"/><Relationship Id="rId263" Type="http://schemas.openxmlformats.org/officeDocument/2006/relationships/image" Target="../media/image1509.png"/><Relationship Id="rId284" Type="http://schemas.openxmlformats.org/officeDocument/2006/relationships/customXml" Target="../ink/ink1553.xml"/><Relationship Id="rId319" Type="http://schemas.openxmlformats.org/officeDocument/2006/relationships/image" Target="../media/image1537.png"/><Relationship Id="rId37" Type="http://schemas.openxmlformats.org/officeDocument/2006/relationships/image" Target="../media/image1396.png"/><Relationship Id="rId58" Type="http://schemas.openxmlformats.org/officeDocument/2006/relationships/customXml" Target="../ink/ink1440.xml"/><Relationship Id="rId79" Type="http://schemas.openxmlformats.org/officeDocument/2006/relationships/image" Target="../media/image1417.png"/><Relationship Id="rId102" Type="http://schemas.openxmlformats.org/officeDocument/2006/relationships/customXml" Target="../ink/ink1462.xml"/><Relationship Id="rId123" Type="http://schemas.openxmlformats.org/officeDocument/2006/relationships/image" Target="../media/image1439.png"/><Relationship Id="rId144" Type="http://schemas.openxmlformats.org/officeDocument/2006/relationships/customXml" Target="../ink/ink1483.xml"/><Relationship Id="rId330" Type="http://schemas.openxmlformats.org/officeDocument/2006/relationships/customXml" Target="../ink/ink1576.xml"/><Relationship Id="rId90" Type="http://schemas.openxmlformats.org/officeDocument/2006/relationships/customXml" Target="../ink/ink1456.xml"/><Relationship Id="rId165" Type="http://schemas.openxmlformats.org/officeDocument/2006/relationships/image" Target="../media/image1460.png"/><Relationship Id="rId186" Type="http://schemas.openxmlformats.org/officeDocument/2006/relationships/customXml" Target="../ink/ink1504.xml"/><Relationship Id="rId351" Type="http://schemas.openxmlformats.org/officeDocument/2006/relationships/image" Target="../media/image1553.png"/><Relationship Id="rId372" Type="http://schemas.openxmlformats.org/officeDocument/2006/relationships/customXml" Target="../ink/ink1597.xml"/><Relationship Id="rId393" Type="http://schemas.openxmlformats.org/officeDocument/2006/relationships/image" Target="../media/image1574.png"/><Relationship Id="rId407" Type="http://schemas.openxmlformats.org/officeDocument/2006/relationships/image" Target="../media/image1581.png"/><Relationship Id="rId211" Type="http://schemas.openxmlformats.org/officeDocument/2006/relationships/image" Target="../media/image1483.png"/><Relationship Id="rId232" Type="http://schemas.openxmlformats.org/officeDocument/2006/relationships/customXml" Target="../ink/ink1527.xml"/><Relationship Id="rId253" Type="http://schemas.openxmlformats.org/officeDocument/2006/relationships/image" Target="../media/image1504.png"/><Relationship Id="rId274" Type="http://schemas.openxmlformats.org/officeDocument/2006/relationships/customXml" Target="../ink/ink1548.xml"/><Relationship Id="rId295" Type="http://schemas.openxmlformats.org/officeDocument/2006/relationships/image" Target="../media/image1525.png"/><Relationship Id="rId309" Type="http://schemas.openxmlformats.org/officeDocument/2006/relationships/image" Target="../media/image1532.png"/><Relationship Id="rId27" Type="http://schemas.openxmlformats.org/officeDocument/2006/relationships/image" Target="../media/image1391.png"/><Relationship Id="rId48" Type="http://schemas.openxmlformats.org/officeDocument/2006/relationships/customXml" Target="../ink/ink1435.xml"/><Relationship Id="rId69" Type="http://schemas.openxmlformats.org/officeDocument/2006/relationships/image" Target="../media/image1412.png"/><Relationship Id="rId113" Type="http://schemas.openxmlformats.org/officeDocument/2006/relationships/image" Target="../media/image1434.png"/><Relationship Id="rId134" Type="http://schemas.openxmlformats.org/officeDocument/2006/relationships/customXml" Target="../ink/ink1478.xml"/><Relationship Id="rId320" Type="http://schemas.openxmlformats.org/officeDocument/2006/relationships/customXml" Target="../ink/ink1571.xml"/><Relationship Id="rId80" Type="http://schemas.openxmlformats.org/officeDocument/2006/relationships/customXml" Target="../ink/ink1451.xml"/><Relationship Id="rId155" Type="http://schemas.openxmlformats.org/officeDocument/2006/relationships/image" Target="../media/image1455.png"/><Relationship Id="rId176" Type="http://schemas.openxmlformats.org/officeDocument/2006/relationships/customXml" Target="../ink/ink1499.xml"/><Relationship Id="rId197" Type="http://schemas.openxmlformats.org/officeDocument/2006/relationships/image" Target="../media/image1476.png"/><Relationship Id="rId341" Type="http://schemas.openxmlformats.org/officeDocument/2006/relationships/image" Target="../media/image1548.png"/><Relationship Id="rId362" Type="http://schemas.openxmlformats.org/officeDocument/2006/relationships/customXml" Target="../ink/ink1592.xml"/><Relationship Id="rId383" Type="http://schemas.openxmlformats.org/officeDocument/2006/relationships/image" Target="../media/image1569.png"/><Relationship Id="rId201" Type="http://schemas.openxmlformats.org/officeDocument/2006/relationships/image" Target="../media/image1478.png"/><Relationship Id="rId222" Type="http://schemas.openxmlformats.org/officeDocument/2006/relationships/customXml" Target="../ink/ink1522.xml"/><Relationship Id="rId243" Type="http://schemas.openxmlformats.org/officeDocument/2006/relationships/image" Target="../media/image1499.png"/><Relationship Id="rId264" Type="http://schemas.openxmlformats.org/officeDocument/2006/relationships/customXml" Target="../ink/ink1543.xml"/><Relationship Id="rId285" Type="http://schemas.openxmlformats.org/officeDocument/2006/relationships/image" Target="../media/image1520.png"/><Relationship Id="rId17" Type="http://schemas.openxmlformats.org/officeDocument/2006/relationships/image" Target="../media/image1386.png"/><Relationship Id="rId38" Type="http://schemas.openxmlformats.org/officeDocument/2006/relationships/customXml" Target="../ink/ink1430.xml"/><Relationship Id="rId59" Type="http://schemas.openxmlformats.org/officeDocument/2006/relationships/image" Target="../media/image1407.png"/><Relationship Id="rId103" Type="http://schemas.openxmlformats.org/officeDocument/2006/relationships/image" Target="../media/image1429.png"/><Relationship Id="rId124" Type="http://schemas.openxmlformats.org/officeDocument/2006/relationships/customXml" Target="../ink/ink1473.xml"/><Relationship Id="rId310" Type="http://schemas.openxmlformats.org/officeDocument/2006/relationships/customXml" Target="../ink/ink1566.xml"/><Relationship Id="rId70" Type="http://schemas.openxmlformats.org/officeDocument/2006/relationships/customXml" Target="../ink/ink1446.xml"/><Relationship Id="rId91" Type="http://schemas.openxmlformats.org/officeDocument/2006/relationships/image" Target="../media/image1423.png"/><Relationship Id="rId145" Type="http://schemas.openxmlformats.org/officeDocument/2006/relationships/image" Target="../media/image1450.png"/><Relationship Id="rId166" Type="http://schemas.openxmlformats.org/officeDocument/2006/relationships/customXml" Target="../ink/ink1494.xml"/><Relationship Id="rId187" Type="http://schemas.openxmlformats.org/officeDocument/2006/relationships/image" Target="../media/image1471.png"/><Relationship Id="rId331" Type="http://schemas.openxmlformats.org/officeDocument/2006/relationships/image" Target="../media/image1543.png"/><Relationship Id="rId352" Type="http://schemas.openxmlformats.org/officeDocument/2006/relationships/customXml" Target="../ink/ink1587.xml"/><Relationship Id="rId373" Type="http://schemas.openxmlformats.org/officeDocument/2006/relationships/image" Target="../media/image1564.png"/><Relationship Id="rId394" Type="http://schemas.openxmlformats.org/officeDocument/2006/relationships/customXml" Target="../ink/ink1608.xml"/><Relationship Id="rId408" Type="http://schemas.openxmlformats.org/officeDocument/2006/relationships/customXml" Target="../ink/ink16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17.xml"/><Relationship Id="rId233" Type="http://schemas.openxmlformats.org/officeDocument/2006/relationships/image" Target="../media/image1494.png"/><Relationship Id="rId254" Type="http://schemas.openxmlformats.org/officeDocument/2006/relationships/customXml" Target="../ink/ink1538.xml"/><Relationship Id="rId28" Type="http://schemas.openxmlformats.org/officeDocument/2006/relationships/customXml" Target="../ink/ink1425.xml"/><Relationship Id="rId49" Type="http://schemas.openxmlformats.org/officeDocument/2006/relationships/image" Target="../media/image1402.png"/><Relationship Id="rId114" Type="http://schemas.openxmlformats.org/officeDocument/2006/relationships/customXml" Target="../ink/ink1468.xml"/><Relationship Id="rId275" Type="http://schemas.openxmlformats.org/officeDocument/2006/relationships/image" Target="../media/image1515.png"/><Relationship Id="rId296" Type="http://schemas.openxmlformats.org/officeDocument/2006/relationships/customXml" Target="../ink/ink1559.xml"/><Relationship Id="rId300" Type="http://schemas.openxmlformats.org/officeDocument/2006/relationships/customXml" Target="../ink/ink1561.xml"/><Relationship Id="rId60" Type="http://schemas.openxmlformats.org/officeDocument/2006/relationships/customXml" Target="../ink/ink1441.xml"/><Relationship Id="rId81" Type="http://schemas.openxmlformats.org/officeDocument/2006/relationships/image" Target="../media/image1418.png"/><Relationship Id="rId135" Type="http://schemas.openxmlformats.org/officeDocument/2006/relationships/image" Target="../media/image1445.png"/><Relationship Id="rId156" Type="http://schemas.openxmlformats.org/officeDocument/2006/relationships/customXml" Target="../ink/ink1489.xml"/><Relationship Id="rId177" Type="http://schemas.openxmlformats.org/officeDocument/2006/relationships/image" Target="../media/image1466.png"/><Relationship Id="rId198" Type="http://schemas.openxmlformats.org/officeDocument/2006/relationships/customXml" Target="../ink/ink1510.xml"/><Relationship Id="rId321" Type="http://schemas.openxmlformats.org/officeDocument/2006/relationships/image" Target="../media/image1538.png"/><Relationship Id="rId342" Type="http://schemas.openxmlformats.org/officeDocument/2006/relationships/customXml" Target="../ink/ink1582.xml"/><Relationship Id="rId363" Type="http://schemas.openxmlformats.org/officeDocument/2006/relationships/image" Target="../media/image1559.png"/><Relationship Id="rId384" Type="http://schemas.openxmlformats.org/officeDocument/2006/relationships/customXml" Target="../ink/ink1603.xml"/><Relationship Id="rId202" Type="http://schemas.openxmlformats.org/officeDocument/2006/relationships/customXml" Target="../ink/ink1512.xml"/><Relationship Id="rId223" Type="http://schemas.openxmlformats.org/officeDocument/2006/relationships/image" Target="../media/image1489.png"/><Relationship Id="rId244" Type="http://schemas.openxmlformats.org/officeDocument/2006/relationships/customXml" Target="../ink/ink1533.xml"/><Relationship Id="rId18" Type="http://schemas.openxmlformats.org/officeDocument/2006/relationships/customXml" Target="../ink/ink1420.xml"/><Relationship Id="rId39" Type="http://schemas.openxmlformats.org/officeDocument/2006/relationships/image" Target="../media/image1397.png"/><Relationship Id="rId265" Type="http://schemas.openxmlformats.org/officeDocument/2006/relationships/image" Target="../media/image1510.png"/><Relationship Id="rId286" Type="http://schemas.openxmlformats.org/officeDocument/2006/relationships/customXml" Target="../ink/ink1554.xml"/><Relationship Id="rId50" Type="http://schemas.openxmlformats.org/officeDocument/2006/relationships/customXml" Target="../ink/ink1436.xml"/><Relationship Id="rId104" Type="http://schemas.openxmlformats.org/officeDocument/2006/relationships/customXml" Target="../ink/ink1463.xml"/><Relationship Id="rId125" Type="http://schemas.openxmlformats.org/officeDocument/2006/relationships/image" Target="../media/image1440.png"/><Relationship Id="rId146" Type="http://schemas.openxmlformats.org/officeDocument/2006/relationships/customXml" Target="../ink/ink1484.xml"/><Relationship Id="rId167" Type="http://schemas.openxmlformats.org/officeDocument/2006/relationships/image" Target="../media/image1461.png"/><Relationship Id="rId188" Type="http://schemas.openxmlformats.org/officeDocument/2006/relationships/customXml" Target="../ink/ink1505.xml"/><Relationship Id="rId311" Type="http://schemas.openxmlformats.org/officeDocument/2006/relationships/image" Target="../media/image1533.png"/><Relationship Id="rId332" Type="http://schemas.openxmlformats.org/officeDocument/2006/relationships/customXml" Target="../ink/ink1577.xml"/><Relationship Id="rId353" Type="http://schemas.openxmlformats.org/officeDocument/2006/relationships/image" Target="../media/image1554.png"/><Relationship Id="rId374" Type="http://schemas.openxmlformats.org/officeDocument/2006/relationships/customXml" Target="../ink/ink1598.xml"/><Relationship Id="rId395" Type="http://schemas.openxmlformats.org/officeDocument/2006/relationships/image" Target="../media/image1575.png"/><Relationship Id="rId409" Type="http://schemas.openxmlformats.org/officeDocument/2006/relationships/image" Target="../media/image1582.png"/><Relationship Id="rId71" Type="http://schemas.openxmlformats.org/officeDocument/2006/relationships/image" Target="../media/image1413.png"/><Relationship Id="rId92" Type="http://schemas.openxmlformats.org/officeDocument/2006/relationships/customXml" Target="../ink/ink1457.xml"/><Relationship Id="rId213" Type="http://schemas.openxmlformats.org/officeDocument/2006/relationships/image" Target="../media/image1484.png"/><Relationship Id="rId234" Type="http://schemas.openxmlformats.org/officeDocument/2006/relationships/customXml" Target="../ink/ink1528.xml"/><Relationship Id="rId2" Type="http://schemas.openxmlformats.org/officeDocument/2006/relationships/customXml" Target="../ink/ink1412.xml"/><Relationship Id="rId29" Type="http://schemas.openxmlformats.org/officeDocument/2006/relationships/image" Target="../media/image1392.png"/><Relationship Id="rId255" Type="http://schemas.openxmlformats.org/officeDocument/2006/relationships/image" Target="../media/image1505.png"/><Relationship Id="rId276" Type="http://schemas.openxmlformats.org/officeDocument/2006/relationships/customXml" Target="../ink/ink1549.xml"/><Relationship Id="rId297" Type="http://schemas.openxmlformats.org/officeDocument/2006/relationships/image" Target="../media/image1526.png"/><Relationship Id="rId40" Type="http://schemas.openxmlformats.org/officeDocument/2006/relationships/customXml" Target="../ink/ink1431.xml"/><Relationship Id="rId115" Type="http://schemas.openxmlformats.org/officeDocument/2006/relationships/image" Target="../media/image1435.png"/><Relationship Id="rId136" Type="http://schemas.openxmlformats.org/officeDocument/2006/relationships/customXml" Target="../ink/ink1479.xml"/><Relationship Id="rId157" Type="http://schemas.openxmlformats.org/officeDocument/2006/relationships/image" Target="../media/image1456.png"/><Relationship Id="rId178" Type="http://schemas.openxmlformats.org/officeDocument/2006/relationships/customXml" Target="../ink/ink1500.xml"/><Relationship Id="rId301" Type="http://schemas.openxmlformats.org/officeDocument/2006/relationships/image" Target="../media/image1528.png"/><Relationship Id="rId322" Type="http://schemas.openxmlformats.org/officeDocument/2006/relationships/customXml" Target="../ink/ink1572.xml"/><Relationship Id="rId343" Type="http://schemas.openxmlformats.org/officeDocument/2006/relationships/image" Target="../media/image1549.png"/><Relationship Id="rId364" Type="http://schemas.openxmlformats.org/officeDocument/2006/relationships/customXml" Target="../ink/ink1593.xml"/><Relationship Id="rId61" Type="http://schemas.openxmlformats.org/officeDocument/2006/relationships/image" Target="../media/image1408.png"/><Relationship Id="rId82" Type="http://schemas.openxmlformats.org/officeDocument/2006/relationships/customXml" Target="../ink/ink1452.xml"/><Relationship Id="rId199" Type="http://schemas.openxmlformats.org/officeDocument/2006/relationships/image" Target="../media/image1477.png"/><Relationship Id="rId203" Type="http://schemas.openxmlformats.org/officeDocument/2006/relationships/image" Target="../media/image1479.png"/><Relationship Id="rId385" Type="http://schemas.openxmlformats.org/officeDocument/2006/relationships/image" Target="../media/image1570.png"/><Relationship Id="rId19" Type="http://schemas.openxmlformats.org/officeDocument/2006/relationships/image" Target="../media/image1387.png"/><Relationship Id="rId224" Type="http://schemas.openxmlformats.org/officeDocument/2006/relationships/customXml" Target="../ink/ink1523.xml"/><Relationship Id="rId245" Type="http://schemas.openxmlformats.org/officeDocument/2006/relationships/image" Target="../media/image1500.png"/><Relationship Id="rId266" Type="http://schemas.openxmlformats.org/officeDocument/2006/relationships/customXml" Target="../ink/ink1544.xml"/><Relationship Id="rId287" Type="http://schemas.openxmlformats.org/officeDocument/2006/relationships/image" Target="../media/image1521.png"/><Relationship Id="rId410" Type="http://schemas.openxmlformats.org/officeDocument/2006/relationships/customXml" Target="../ink/ink1616.xml"/><Relationship Id="rId30" Type="http://schemas.openxmlformats.org/officeDocument/2006/relationships/customXml" Target="../ink/ink1426.xml"/><Relationship Id="rId105" Type="http://schemas.openxmlformats.org/officeDocument/2006/relationships/image" Target="../media/image1430.png"/><Relationship Id="rId126" Type="http://schemas.openxmlformats.org/officeDocument/2006/relationships/customXml" Target="../ink/ink1474.xml"/><Relationship Id="rId147" Type="http://schemas.openxmlformats.org/officeDocument/2006/relationships/image" Target="../media/image1451.png"/><Relationship Id="rId168" Type="http://schemas.openxmlformats.org/officeDocument/2006/relationships/customXml" Target="../ink/ink1495.xml"/><Relationship Id="rId312" Type="http://schemas.openxmlformats.org/officeDocument/2006/relationships/customXml" Target="../ink/ink1567.xml"/><Relationship Id="rId333" Type="http://schemas.openxmlformats.org/officeDocument/2006/relationships/image" Target="../media/image1544.png"/><Relationship Id="rId354" Type="http://schemas.openxmlformats.org/officeDocument/2006/relationships/customXml" Target="../ink/ink1588.xml"/><Relationship Id="rId51" Type="http://schemas.openxmlformats.org/officeDocument/2006/relationships/image" Target="../media/image1403.png"/><Relationship Id="rId72" Type="http://schemas.openxmlformats.org/officeDocument/2006/relationships/customXml" Target="../ink/ink1447.xml"/><Relationship Id="rId93" Type="http://schemas.openxmlformats.org/officeDocument/2006/relationships/image" Target="../media/image1424.png"/><Relationship Id="rId189" Type="http://schemas.openxmlformats.org/officeDocument/2006/relationships/image" Target="../media/image1472.png"/><Relationship Id="rId375" Type="http://schemas.openxmlformats.org/officeDocument/2006/relationships/image" Target="../media/image1565.png"/><Relationship Id="rId396" Type="http://schemas.openxmlformats.org/officeDocument/2006/relationships/customXml" Target="../ink/ink1609.xml"/><Relationship Id="rId3" Type="http://schemas.openxmlformats.org/officeDocument/2006/relationships/image" Target="../media/image1379.png"/><Relationship Id="rId214" Type="http://schemas.openxmlformats.org/officeDocument/2006/relationships/customXml" Target="../ink/ink1518.xml"/><Relationship Id="rId235" Type="http://schemas.openxmlformats.org/officeDocument/2006/relationships/image" Target="../media/image1495.png"/><Relationship Id="rId256" Type="http://schemas.openxmlformats.org/officeDocument/2006/relationships/customXml" Target="../ink/ink1539.xml"/><Relationship Id="rId277" Type="http://schemas.openxmlformats.org/officeDocument/2006/relationships/image" Target="../media/image1516.png"/><Relationship Id="rId298" Type="http://schemas.openxmlformats.org/officeDocument/2006/relationships/customXml" Target="../ink/ink1560.xml"/><Relationship Id="rId400" Type="http://schemas.openxmlformats.org/officeDocument/2006/relationships/customXml" Target="../ink/ink1611.xml"/><Relationship Id="rId116" Type="http://schemas.openxmlformats.org/officeDocument/2006/relationships/customXml" Target="../ink/ink1469.xml"/><Relationship Id="rId137" Type="http://schemas.openxmlformats.org/officeDocument/2006/relationships/image" Target="../media/image1446.png"/><Relationship Id="rId158" Type="http://schemas.openxmlformats.org/officeDocument/2006/relationships/customXml" Target="../ink/ink1490.xml"/><Relationship Id="rId302" Type="http://schemas.openxmlformats.org/officeDocument/2006/relationships/customXml" Target="../ink/ink1562.xml"/><Relationship Id="rId323" Type="http://schemas.openxmlformats.org/officeDocument/2006/relationships/image" Target="../media/image1539.png"/><Relationship Id="rId344" Type="http://schemas.openxmlformats.org/officeDocument/2006/relationships/customXml" Target="../ink/ink1583.xml"/><Relationship Id="rId20" Type="http://schemas.openxmlformats.org/officeDocument/2006/relationships/customXml" Target="../ink/ink1421.xml"/><Relationship Id="rId41" Type="http://schemas.openxmlformats.org/officeDocument/2006/relationships/image" Target="../media/image1398.png"/><Relationship Id="rId62" Type="http://schemas.openxmlformats.org/officeDocument/2006/relationships/customXml" Target="../ink/ink1442.xml"/><Relationship Id="rId83" Type="http://schemas.openxmlformats.org/officeDocument/2006/relationships/image" Target="../media/image1419.png"/><Relationship Id="rId179" Type="http://schemas.openxmlformats.org/officeDocument/2006/relationships/image" Target="../media/image1467.png"/><Relationship Id="rId365" Type="http://schemas.openxmlformats.org/officeDocument/2006/relationships/image" Target="../media/image1560.png"/><Relationship Id="rId386" Type="http://schemas.openxmlformats.org/officeDocument/2006/relationships/customXml" Target="../ink/ink1604.xml"/><Relationship Id="rId190" Type="http://schemas.openxmlformats.org/officeDocument/2006/relationships/customXml" Target="../ink/ink1506.xml"/><Relationship Id="rId204" Type="http://schemas.openxmlformats.org/officeDocument/2006/relationships/customXml" Target="../ink/ink1513.xml"/><Relationship Id="rId225" Type="http://schemas.openxmlformats.org/officeDocument/2006/relationships/image" Target="../media/image1490.png"/><Relationship Id="rId246" Type="http://schemas.openxmlformats.org/officeDocument/2006/relationships/customXml" Target="../ink/ink1534.xml"/><Relationship Id="rId267" Type="http://schemas.openxmlformats.org/officeDocument/2006/relationships/image" Target="../media/image1511.png"/><Relationship Id="rId288" Type="http://schemas.openxmlformats.org/officeDocument/2006/relationships/customXml" Target="../ink/ink1555.xml"/><Relationship Id="rId411" Type="http://schemas.openxmlformats.org/officeDocument/2006/relationships/image" Target="../media/image1583.png"/><Relationship Id="rId106" Type="http://schemas.openxmlformats.org/officeDocument/2006/relationships/customXml" Target="../ink/ink1464.xml"/><Relationship Id="rId127" Type="http://schemas.openxmlformats.org/officeDocument/2006/relationships/image" Target="../media/image1441.png"/><Relationship Id="rId313" Type="http://schemas.openxmlformats.org/officeDocument/2006/relationships/image" Target="../media/image1534.png"/><Relationship Id="rId10" Type="http://schemas.openxmlformats.org/officeDocument/2006/relationships/customXml" Target="../ink/ink1416.xml"/><Relationship Id="rId31" Type="http://schemas.openxmlformats.org/officeDocument/2006/relationships/image" Target="../media/image1393.png"/><Relationship Id="rId52" Type="http://schemas.openxmlformats.org/officeDocument/2006/relationships/customXml" Target="../ink/ink1437.xml"/><Relationship Id="rId73" Type="http://schemas.openxmlformats.org/officeDocument/2006/relationships/image" Target="../media/image1414.png"/><Relationship Id="rId94" Type="http://schemas.openxmlformats.org/officeDocument/2006/relationships/customXml" Target="../ink/ink1458.xml"/><Relationship Id="rId148" Type="http://schemas.openxmlformats.org/officeDocument/2006/relationships/customXml" Target="../ink/ink1485.xml"/><Relationship Id="rId169" Type="http://schemas.openxmlformats.org/officeDocument/2006/relationships/image" Target="../media/image1462.png"/><Relationship Id="rId334" Type="http://schemas.openxmlformats.org/officeDocument/2006/relationships/customXml" Target="../ink/ink1578.xml"/><Relationship Id="rId355" Type="http://schemas.openxmlformats.org/officeDocument/2006/relationships/image" Target="../media/image1555.png"/><Relationship Id="rId376" Type="http://schemas.openxmlformats.org/officeDocument/2006/relationships/customXml" Target="../ink/ink1599.xml"/><Relationship Id="rId397" Type="http://schemas.openxmlformats.org/officeDocument/2006/relationships/image" Target="../media/image1576.png"/><Relationship Id="rId4" Type="http://schemas.openxmlformats.org/officeDocument/2006/relationships/customXml" Target="../ink/ink1413.xml"/><Relationship Id="rId180" Type="http://schemas.openxmlformats.org/officeDocument/2006/relationships/customXml" Target="../ink/ink1501.xml"/><Relationship Id="rId215" Type="http://schemas.openxmlformats.org/officeDocument/2006/relationships/image" Target="../media/image1485.png"/><Relationship Id="rId236" Type="http://schemas.openxmlformats.org/officeDocument/2006/relationships/customXml" Target="../ink/ink1529.xml"/><Relationship Id="rId257" Type="http://schemas.openxmlformats.org/officeDocument/2006/relationships/image" Target="../media/image1506.png"/><Relationship Id="rId278" Type="http://schemas.openxmlformats.org/officeDocument/2006/relationships/customXml" Target="../ink/ink1550.xml"/><Relationship Id="rId401" Type="http://schemas.openxmlformats.org/officeDocument/2006/relationships/image" Target="../media/image1578.png"/><Relationship Id="rId303" Type="http://schemas.openxmlformats.org/officeDocument/2006/relationships/image" Target="../media/image1529.png"/><Relationship Id="rId42" Type="http://schemas.openxmlformats.org/officeDocument/2006/relationships/customXml" Target="../ink/ink1432.xml"/><Relationship Id="rId84" Type="http://schemas.openxmlformats.org/officeDocument/2006/relationships/customXml" Target="../ink/ink1453.xml"/><Relationship Id="rId138" Type="http://schemas.openxmlformats.org/officeDocument/2006/relationships/customXml" Target="../ink/ink1480.xml"/><Relationship Id="rId345" Type="http://schemas.openxmlformats.org/officeDocument/2006/relationships/image" Target="../media/image1550.png"/><Relationship Id="rId387" Type="http://schemas.openxmlformats.org/officeDocument/2006/relationships/image" Target="../media/image1571.png"/><Relationship Id="rId191" Type="http://schemas.openxmlformats.org/officeDocument/2006/relationships/image" Target="../media/image1473.png"/><Relationship Id="rId205" Type="http://schemas.openxmlformats.org/officeDocument/2006/relationships/image" Target="../media/image1480.png"/><Relationship Id="rId247" Type="http://schemas.openxmlformats.org/officeDocument/2006/relationships/image" Target="../media/image1501.png"/><Relationship Id="rId412" Type="http://schemas.openxmlformats.org/officeDocument/2006/relationships/customXml" Target="../ink/ink1617.xml"/><Relationship Id="rId107" Type="http://schemas.openxmlformats.org/officeDocument/2006/relationships/image" Target="../media/image1431.png"/><Relationship Id="rId289" Type="http://schemas.openxmlformats.org/officeDocument/2006/relationships/image" Target="../media/image1522.png"/><Relationship Id="rId11" Type="http://schemas.openxmlformats.org/officeDocument/2006/relationships/image" Target="../media/image1383.png"/><Relationship Id="rId53" Type="http://schemas.openxmlformats.org/officeDocument/2006/relationships/image" Target="../media/image1404.png"/><Relationship Id="rId149" Type="http://schemas.openxmlformats.org/officeDocument/2006/relationships/image" Target="../media/image1452.png"/><Relationship Id="rId314" Type="http://schemas.openxmlformats.org/officeDocument/2006/relationships/customXml" Target="../ink/ink1568.xml"/><Relationship Id="rId356" Type="http://schemas.openxmlformats.org/officeDocument/2006/relationships/customXml" Target="../ink/ink1589.xml"/><Relationship Id="rId398" Type="http://schemas.openxmlformats.org/officeDocument/2006/relationships/customXml" Target="../ink/ink1610.xml"/><Relationship Id="rId95" Type="http://schemas.openxmlformats.org/officeDocument/2006/relationships/image" Target="../media/image1425.png"/><Relationship Id="rId160" Type="http://schemas.openxmlformats.org/officeDocument/2006/relationships/customXml" Target="../ink/ink1491.xml"/><Relationship Id="rId216" Type="http://schemas.openxmlformats.org/officeDocument/2006/relationships/customXml" Target="../ink/ink15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11F7-62CA-36EA-7BC1-E0BCBBC22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LL3 Section 123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A3F1F-67C7-D998-1BAE-181F3D1CE9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General theory of 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76492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980D98-49B0-B332-1509-9CDC823C40CD}"/>
                  </a:ext>
                </a:extLst>
              </p14:cNvPr>
              <p14:cNvContentPartPr/>
              <p14:nvPr/>
            </p14:nvContentPartPr>
            <p14:xfrm>
              <a:off x="361690" y="113849"/>
              <a:ext cx="543960" cy="49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980D98-49B0-B332-1509-9CDC823C40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690" y="104849"/>
                <a:ext cx="5616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6011F57-F6B6-7E8F-1731-C6B4FC3B6B2D}"/>
                  </a:ext>
                </a:extLst>
              </p14:cNvPr>
              <p14:cNvContentPartPr/>
              <p14:nvPr/>
            </p14:nvContentPartPr>
            <p14:xfrm>
              <a:off x="493810" y="188369"/>
              <a:ext cx="239400" cy="255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6011F57-F6B6-7E8F-1731-C6B4FC3B6B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5170" y="179729"/>
                <a:ext cx="25704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E46157A-70E9-929E-9FAC-EF1093A626C0}"/>
              </a:ext>
            </a:extLst>
          </p:cNvPr>
          <p:cNvGrpSpPr/>
          <p:nvPr/>
        </p:nvGrpSpPr>
        <p:grpSpPr>
          <a:xfrm>
            <a:off x="1274650" y="171089"/>
            <a:ext cx="3913200" cy="598680"/>
            <a:chOff x="1274650" y="171089"/>
            <a:chExt cx="3913200" cy="5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12AB81-EA32-78AF-446E-CA85807AC1DA}"/>
                    </a:ext>
                  </a:extLst>
                </p14:cNvPr>
                <p14:cNvContentPartPr/>
                <p14:nvPr/>
              </p14:nvContentPartPr>
              <p14:xfrm>
                <a:off x="1274650" y="171089"/>
                <a:ext cx="2197800" cy="598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12AB81-EA32-78AF-446E-CA85807AC1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5650" y="162449"/>
                  <a:ext cx="221544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6EEBA7-6B85-1F77-BED5-BA54AF6B944B}"/>
                    </a:ext>
                  </a:extLst>
                </p14:cNvPr>
                <p14:cNvContentPartPr/>
                <p14:nvPr/>
              </p14:nvContentPartPr>
              <p14:xfrm>
                <a:off x="3335650" y="344249"/>
                <a:ext cx="1368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6EEBA7-6B85-1F77-BED5-BA54AF6B94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6650" y="33524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2BE0398-36E2-1129-82D6-6526B61E12BE}"/>
                    </a:ext>
                  </a:extLst>
                </p14:cNvPr>
                <p14:cNvContentPartPr/>
                <p14:nvPr/>
              </p14:nvContentPartPr>
              <p14:xfrm>
                <a:off x="2668570" y="259289"/>
                <a:ext cx="625320" cy="7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2BE0398-36E2-1129-82D6-6526B61E12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9930" y="250289"/>
                  <a:ext cx="642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6B9030-4F6F-88B3-8D55-A645F3487A72}"/>
                    </a:ext>
                  </a:extLst>
                </p14:cNvPr>
                <p14:cNvContentPartPr/>
                <p14:nvPr/>
              </p14:nvContentPartPr>
              <p14:xfrm>
                <a:off x="3679090" y="191969"/>
                <a:ext cx="929160" cy="44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6B9030-4F6F-88B3-8D55-A645F3487A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70090" y="183329"/>
                  <a:ext cx="9468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BDBC6D0-5D15-E03B-899F-B5151B29F7BE}"/>
                    </a:ext>
                  </a:extLst>
                </p14:cNvPr>
                <p14:cNvContentPartPr/>
                <p14:nvPr/>
              </p14:nvContentPartPr>
              <p14:xfrm>
                <a:off x="4902730" y="251729"/>
                <a:ext cx="285120" cy="426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BDBC6D0-5D15-E03B-899F-B5151B29F7B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93730" y="242729"/>
                  <a:ext cx="30276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12D7C-AF2C-1A07-DFBB-09B9EDA778CA}"/>
              </a:ext>
            </a:extLst>
          </p:cNvPr>
          <p:cNvGrpSpPr/>
          <p:nvPr/>
        </p:nvGrpSpPr>
        <p:grpSpPr>
          <a:xfrm>
            <a:off x="5518690" y="183329"/>
            <a:ext cx="686520" cy="663480"/>
            <a:chOff x="5518690" y="183329"/>
            <a:chExt cx="68652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6523C8-CBE5-56B8-7E19-8DD73ACFBAB8}"/>
                    </a:ext>
                  </a:extLst>
                </p14:cNvPr>
                <p14:cNvContentPartPr/>
                <p14:nvPr/>
              </p14:nvContentPartPr>
              <p14:xfrm>
                <a:off x="5518690" y="183329"/>
                <a:ext cx="210240" cy="38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6523C8-CBE5-56B8-7E19-8DD73ACFBA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10050" y="174689"/>
                  <a:ext cx="2278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05C13C-7DD9-4271-9618-8D44B477A74E}"/>
                    </a:ext>
                  </a:extLst>
                </p14:cNvPr>
                <p14:cNvContentPartPr/>
                <p14:nvPr/>
              </p14:nvContentPartPr>
              <p14:xfrm>
                <a:off x="5853130" y="477449"/>
                <a:ext cx="132840" cy="268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05C13C-7DD9-4271-9618-8D44B477A7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4130" y="468809"/>
                  <a:ext cx="150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00F8677-E4A0-F8E8-915E-B0E540C4096D}"/>
                    </a:ext>
                  </a:extLst>
                </p14:cNvPr>
                <p14:cNvContentPartPr/>
                <p14:nvPr/>
              </p14:nvContentPartPr>
              <p14:xfrm>
                <a:off x="6021970" y="630449"/>
                <a:ext cx="183240" cy="216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00F8677-E4A0-F8E8-915E-B0E540C409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3330" y="621809"/>
                  <a:ext cx="20088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488879-C11F-E78F-8868-A2A0978748E7}"/>
              </a:ext>
            </a:extLst>
          </p:cNvPr>
          <p:cNvGrpSpPr/>
          <p:nvPr/>
        </p:nvGrpSpPr>
        <p:grpSpPr>
          <a:xfrm>
            <a:off x="6347050" y="137249"/>
            <a:ext cx="518040" cy="479520"/>
            <a:chOff x="6347050" y="137249"/>
            <a:chExt cx="5180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5698E0-52FA-A80A-4B4A-214B2E45ECD3}"/>
                    </a:ext>
                  </a:extLst>
                </p14:cNvPr>
                <p14:cNvContentPartPr/>
                <p14:nvPr/>
              </p14:nvContentPartPr>
              <p14:xfrm>
                <a:off x="6456490" y="287729"/>
                <a:ext cx="140760" cy="11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5698E0-52FA-A80A-4B4A-214B2E45EC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47490" y="278729"/>
                  <a:ext cx="158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2C3D1A-C247-3365-99AB-0D05663BCEBA}"/>
                    </a:ext>
                  </a:extLst>
                </p14:cNvPr>
                <p14:cNvContentPartPr/>
                <p14:nvPr/>
              </p14:nvContentPartPr>
              <p14:xfrm>
                <a:off x="6347050" y="137249"/>
                <a:ext cx="167760" cy="427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2C3D1A-C247-3365-99AB-0D05663BCE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38410" y="128249"/>
                  <a:ext cx="1854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27D376-D6E2-590A-DD4E-FE6797FEBAEF}"/>
                    </a:ext>
                  </a:extLst>
                </p14:cNvPr>
                <p14:cNvContentPartPr/>
                <p14:nvPr/>
              </p14:nvContentPartPr>
              <p14:xfrm>
                <a:off x="6725050" y="141569"/>
                <a:ext cx="140040" cy="47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27D376-D6E2-590A-DD4E-FE6797FEBA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16050" y="132569"/>
                  <a:ext cx="157680" cy="49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F89B2-5614-44D7-FEF5-539E8F41B687}"/>
              </a:ext>
            </a:extLst>
          </p:cNvPr>
          <p:cNvGrpSpPr/>
          <p:nvPr/>
        </p:nvGrpSpPr>
        <p:grpSpPr>
          <a:xfrm>
            <a:off x="7331650" y="149129"/>
            <a:ext cx="1508760" cy="494640"/>
            <a:chOff x="7331650" y="149129"/>
            <a:chExt cx="150876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17E0D7D-996D-E89F-5A25-41A0B1C35CFB}"/>
                    </a:ext>
                  </a:extLst>
                </p14:cNvPr>
                <p14:cNvContentPartPr/>
                <p14:nvPr/>
              </p14:nvContentPartPr>
              <p14:xfrm>
                <a:off x="7331650" y="149129"/>
                <a:ext cx="249120" cy="29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17E0D7D-996D-E89F-5A25-41A0B1C35C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23010" y="140489"/>
                  <a:ext cx="266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0B33AC-7480-1329-FF9D-96674F21EAE0}"/>
                    </a:ext>
                  </a:extLst>
                </p14:cNvPr>
                <p14:cNvContentPartPr/>
                <p14:nvPr/>
              </p14:nvContentPartPr>
              <p14:xfrm>
                <a:off x="7483570" y="236609"/>
                <a:ext cx="206280" cy="6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0B33AC-7480-1329-FF9D-96674F21EA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74930" y="227969"/>
                  <a:ext cx="22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56C729-74DF-FBBB-20B7-0F7BC9B5F9B7}"/>
                    </a:ext>
                  </a:extLst>
                </p14:cNvPr>
                <p14:cNvContentPartPr/>
                <p14:nvPr/>
              </p14:nvContentPartPr>
              <p14:xfrm>
                <a:off x="7778050" y="154169"/>
                <a:ext cx="1062360" cy="48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56C729-74DF-FBBB-20B7-0F7BC9B5F9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69410" y="145169"/>
                  <a:ext cx="108000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F538B-07D2-A4C0-248D-CA77368877F2}"/>
              </a:ext>
            </a:extLst>
          </p:cNvPr>
          <p:cNvGrpSpPr/>
          <p:nvPr/>
        </p:nvGrpSpPr>
        <p:grpSpPr>
          <a:xfrm>
            <a:off x="9163330" y="361529"/>
            <a:ext cx="322560" cy="194760"/>
            <a:chOff x="9163330" y="361529"/>
            <a:chExt cx="3225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34E07A-F255-5C3E-C354-DC4CF1FC3AA1}"/>
                    </a:ext>
                  </a:extLst>
                </p14:cNvPr>
                <p14:cNvContentPartPr/>
                <p14:nvPr/>
              </p14:nvContentPartPr>
              <p14:xfrm>
                <a:off x="9163330" y="361529"/>
                <a:ext cx="171000" cy="13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34E07A-F255-5C3E-C354-DC4CF1FC3A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54330" y="352889"/>
                  <a:ext cx="188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4052AB-210F-9462-1F6D-226D49084138}"/>
                    </a:ext>
                  </a:extLst>
                </p14:cNvPr>
                <p14:cNvContentPartPr/>
                <p14:nvPr/>
              </p14:nvContentPartPr>
              <p14:xfrm>
                <a:off x="9484450" y="555929"/>
                <a:ext cx="144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4052AB-210F-9462-1F6D-226D490841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75810" y="546929"/>
                  <a:ext cx="190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9BD84E9-0DE0-1BB0-7E4B-E71762F21E5F}"/>
                  </a:ext>
                </a:extLst>
              </p14:cNvPr>
              <p14:cNvContentPartPr/>
              <p14:nvPr/>
            </p14:nvContentPartPr>
            <p14:xfrm>
              <a:off x="1919770" y="1095209"/>
              <a:ext cx="524160" cy="217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9BD84E9-0DE0-1BB0-7E4B-E71762F21E5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11130" y="1086569"/>
                <a:ext cx="5418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C0E5A7D-DA60-4A97-7BB3-BBB0890A8CAF}"/>
              </a:ext>
            </a:extLst>
          </p:cNvPr>
          <p:cNvGrpSpPr/>
          <p:nvPr/>
        </p:nvGrpSpPr>
        <p:grpSpPr>
          <a:xfrm>
            <a:off x="2691970" y="941129"/>
            <a:ext cx="1857960" cy="405720"/>
            <a:chOff x="2691970" y="941129"/>
            <a:chExt cx="18579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47E889-34E8-56A9-A6B7-8E63CC404175}"/>
                    </a:ext>
                  </a:extLst>
                </p14:cNvPr>
                <p14:cNvContentPartPr/>
                <p14:nvPr/>
              </p14:nvContentPartPr>
              <p14:xfrm>
                <a:off x="2691970" y="941129"/>
                <a:ext cx="1165320" cy="36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47E889-34E8-56A9-A6B7-8E63CC4041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82970" y="932489"/>
                  <a:ext cx="1182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B4357D-1C91-00CB-8B64-1F610D049A0B}"/>
                    </a:ext>
                  </a:extLst>
                </p14:cNvPr>
                <p14:cNvContentPartPr/>
                <p14:nvPr/>
              </p14:nvContentPartPr>
              <p14:xfrm>
                <a:off x="3190210" y="1040489"/>
                <a:ext cx="456840" cy="6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B4357D-1C91-00CB-8B64-1F610D049A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81210" y="1031489"/>
                  <a:ext cx="474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FF96AB-1E1D-731F-E489-F4F85F35E731}"/>
                    </a:ext>
                  </a:extLst>
                </p14:cNvPr>
                <p14:cNvContentPartPr/>
                <p14:nvPr/>
              </p14:nvContentPartPr>
              <p14:xfrm>
                <a:off x="4126570" y="1033289"/>
                <a:ext cx="182880" cy="277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FF96AB-1E1D-731F-E489-F4F85F35E7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17570" y="1024289"/>
                  <a:ext cx="2005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5A36E1-9C89-CDB1-05E3-D35055759750}"/>
                    </a:ext>
                  </a:extLst>
                </p14:cNvPr>
                <p14:cNvContentPartPr/>
                <p14:nvPr/>
              </p14:nvContentPartPr>
              <p14:xfrm>
                <a:off x="4348690" y="1060289"/>
                <a:ext cx="201240" cy="28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5A36E1-9C89-CDB1-05E3-D350557597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39690" y="1051289"/>
                  <a:ext cx="2188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659431-D785-7D05-0C42-99D5799F7582}"/>
              </a:ext>
            </a:extLst>
          </p:cNvPr>
          <p:cNvGrpSpPr/>
          <p:nvPr/>
        </p:nvGrpSpPr>
        <p:grpSpPr>
          <a:xfrm>
            <a:off x="5077330" y="866249"/>
            <a:ext cx="1770480" cy="614160"/>
            <a:chOff x="5077330" y="866249"/>
            <a:chExt cx="177048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54C8A3C-DF89-48A1-FB43-D84449B311A2}"/>
                    </a:ext>
                  </a:extLst>
                </p14:cNvPr>
                <p14:cNvContentPartPr/>
                <p14:nvPr/>
              </p14:nvContentPartPr>
              <p14:xfrm>
                <a:off x="5077330" y="950129"/>
                <a:ext cx="53280" cy="10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54C8A3C-DF89-48A1-FB43-D84449B311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68330" y="941489"/>
                  <a:ext cx="70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07CFBC-1ADD-D08C-9C3F-042D7D82A696}"/>
                    </a:ext>
                  </a:extLst>
                </p14:cNvPr>
                <p14:cNvContentPartPr/>
                <p14:nvPr/>
              </p14:nvContentPartPr>
              <p14:xfrm>
                <a:off x="5150050" y="866249"/>
                <a:ext cx="86040" cy="155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07CFBC-1ADD-D08C-9C3F-042D7D82A6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41410" y="857609"/>
                  <a:ext cx="10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C4EFD6-F2E1-0FA2-43B3-A507BDCB7A03}"/>
                    </a:ext>
                  </a:extLst>
                </p14:cNvPr>
                <p14:cNvContentPartPr/>
                <p14:nvPr/>
              </p14:nvContentPartPr>
              <p14:xfrm>
                <a:off x="5123770" y="906209"/>
                <a:ext cx="1724040" cy="57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C4EFD6-F2E1-0FA2-43B3-A507BDCB7A0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14770" y="897569"/>
                  <a:ext cx="17416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0C85C2-0308-8594-7AA3-D5FE32F489B6}"/>
                    </a:ext>
                  </a:extLst>
                </p14:cNvPr>
                <p14:cNvContentPartPr/>
                <p14:nvPr/>
              </p14:nvContentPartPr>
              <p14:xfrm>
                <a:off x="6355690" y="1024649"/>
                <a:ext cx="47160" cy="12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0C85C2-0308-8594-7AA3-D5FE32F489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47050" y="1016009"/>
                  <a:ext cx="648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535A42-F166-DFA8-2CBE-EAD1D628B467}"/>
              </a:ext>
            </a:extLst>
          </p:cNvPr>
          <p:cNvGrpSpPr/>
          <p:nvPr/>
        </p:nvGrpSpPr>
        <p:grpSpPr>
          <a:xfrm>
            <a:off x="7086490" y="892169"/>
            <a:ext cx="1213560" cy="390960"/>
            <a:chOff x="7086490" y="892169"/>
            <a:chExt cx="121356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2DD5FD-E5D3-9DED-E29C-9D6F76C7F788}"/>
                    </a:ext>
                  </a:extLst>
                </p14:cNvPr>
                <p14:cNvContentPartPr/>
                <p14:nvPr/>
              </p14:nvContentPartPr>
              <p14:xfrm>
                <a:off x="7086490" y="1027529"/>
                <a:ext cx="241200" cy="254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2DD5FD-E5D3-9DED-E29C-9D6F76C7F7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77850" y="1018889"/>
                  <a:ext cx="258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7E44A2E-2770-499C-3420-B6C312FC09D1}"/>
                    </a:ext>
                  </a:extLst>
                </p14:cNvPr>
                <p14:cNvContentPartPr/>
                <p14:nvPr/>
              </p14:nvContentPartPr>
              <p14:xfrm>
                <a:off x="7354690" y="1113929"/>
                <a:ext cx="746280" cy="169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7E44A2E-2770-499C-3420-B6C312FC09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45690" y="1105289"/>
                  <a:ext cx="76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74FB9EA-1BC7-7C5F-0C88-22D051542F54}"/>
                    </a:ext>
                  </a:extLst>
                </p14:cNvPr>
                <p14:cNvContentPartPr/>
                <p14:nvPr/>
              </p14:nvContentPartPr>
              <p14:xfrm>
                <a:off x="8116090" y="976049"/>
                <a:ext cx="32040" cy="118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74FB9EA-1BC7-7C5F-0C88-22D051542F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7450" y="967049"/>
                  <a:ext cx="49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F64CCC3-7621-1D6E-8BAE-DCD370CA2928}"/>
                    </a:ext>
                  </a:extLst>
                </p14:cNvPr>
                <p14:cNvContentPartPr/>
                <p14:nvPr/>
              </p14:nvContentPartPr>
              <p14:xfrm>
                <a:off x="8272330" y="892169"/>
                <a:ext cx="27720" cy="194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F64CCC3-7621-1D6E-8BAE-DCD370CA29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63330" y="883169"/>
                  <a:ext cx="453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F8F381-1411-3704-95CB-5E22591F60D9}"/>
              </a:ext>
            </a:extLst>
          </p:cNvPr>
          <p:cNvGrpSpPr/>
          <p:nvPr/>
        </p:nvGrpSpPr>
        <p:grpSpPr>
          <a:xfrm>
            <a:off x="8740330" y="929969"/>
            <a:ext cx="1557720" cy="611280"/>
            <a:chOff x="8740330" y="929969"/>
            <a:chExt cx="155772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129B76-9B42-E8E1-AFFA-8E28062D2164}"/>
                    </a:ext>
                  </a:extLst>
                </p14:cNvPr>
                <p14:cNvContentPartPr/>
                <p14:nvPr/>
              </p14:nvContentPartPr>
              <p14:xfrm>
                <a:off x="8740330" y="975689"/>
                <a:ext cx="154440" cy="40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129B76-9B42-E8E1-AFFA-8E28062D21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31330" y="967049"/>
                  <a:ext cx="1720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0F17C91-32BA-04BF-C844-8EE3E7D26C6C}"/>
                    </a:ext>
                  </a:extLst>
                </p14:cNvPr>
                <p14:cNvContentPartPr/>
                <p14:nvPr/>
              </p14:nvContentPartPr>
              <p14:xfrm>
                <a:off x="8946970" y="1060289"/>
                <a:ext cx="165600" cy="26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0F17C91-32BA-04BF-C844-8EE3E7D26C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38330" y="1051649"/>
                  <a:ext cx="183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1294EA-840F-8922-DEBF-EFD8A4B4EB70}"/>
                    </a:ext>
                  </a:extLst>
                </p14:cNvPr>
                <p14:cNvContentPartPr/>
                <p14:nvPr/>
              </p14:nvContentPartPr>
              <p14:xfrm>
                <a:off x="9139930" y="1070729"/>
                <a:ext cx="177120" cy="267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1294EA-840F-8922-DEBF-EFD8A4B4EB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31290" y="1062089"/>
                  <a:ext cx="194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863D63-7C2E-22E5-2BB5-DF01446489BE}"/>
                    </a:ext>
                  </a:extLst>
                </p14:cNvPr>
                <p14:cNvContentPartPr/>
                <p14:nvPr/>
              </p14:nvContentPartPr>
              <p14:xfrm>
                <a:off x="9386170" y="1306529"/>
                <a:ext cx="58320" cy="50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863D63-7C2E-22E5-2BB5-DF01446489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77170" y="1297529"/>
                  <a:ext cx="75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20768C8-170B-55E5-D298-924CBDA4907F}"/>
                    </a:ext>
                  </a:extLst>
                </p14:cNvPr>
                <p14:cNvContentPartPr/>
                <p14:nvPr/>
              </p14:nvContentPartPr>
              <p14:xfrm>
                <a:off x="9525130" y="1105289"/>
                <a:ext cx="144720" cy="250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20768C8-170B-55E5-D298-924CBDA4907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16490" y="1096649"/>
                  <a:ext cx="162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A74A4D-C13B-F205-A939-AEA489D166A9}"/>
                    </a:ext>
                  </a:extLst>
                </p14:cNvPr>
                <p14:cNvContentPartPr/>
                <p14:nvPr/>
              </p14:nvContentPartPr>
              <p14:xfrm>
                <a:off x="9813490" y="1155329"/>
                <a:ext cx="234360" cy="196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A74A4D-C13B-F205-A939-AEA489D166A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04490" y="1146689"/>
                  <a:ext cx="252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97D667-FB1B-02D2-E486-96C152F56CDD}"/>
                    </a:ext>
                  </a:extLst>
                </p14:cNvPr>
                <p14:cNvContentPartPr/>
                <p14:nvPr/>
              </p14:nvContentPartPr>
              <p14:xfrm>
                <a:off x="10140010" y="929969"/>
                <a:ext cx="158040" cy="611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97D667-FB1B-02D2-E486-96C152F56C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31370" y="920969"/>
                  <a:ext cx="175680" cy="62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91D65B-417F-C0D1-3C9F-0183C70EBF96}"/>
              </a:ext>
            </a:extLst>
          </p:cNvPr>
          <p:cNvGrpSpPr/>
          <p:nvPr/>
        </p:nvGrpSpPr>
        <p:grpSpPr>
          <a:xfrm>
            <a:off x="3003730" y="1643489"/>
            <a:ext cx="544680" cy="456840"/>
            <a:chOff x="3003730" y="1643489"/>
            <a:chExt cx="54468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B6B270F-F261-E47A-2530-AFE196844081}"/>
                    </a:ext>
                  </a:extLst>
                </p14:cNvPr>
                <p14:cNvContentPartPr/>
                <p14:nvPr/>
              </p14:nvContentPartPr>
              <p14:xfrm>
                <a:off x="3003730" y="1643489"/>
                <a:ext cx="175320" cy="380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B6B270F-F261-E47A-2530-AFE1968440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95090" y="1634849"/>
                  <a:ext cx="1929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EC5C32-DD58-3864-33BB-0838F8E913D1}"/>
                    </a:ext>
                  </a:extLst>
                </p14:cNvPr>
                <p14:cNvContentPartPr/>
                <p14:nvPr/>
              </p14:nvContentPartPr>
              <p14:xfrm>
                <a:off x="3230890" y="1899089"/>
                <a:ext cx="110880" cy="19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EC5C32-DD58-3864-33BB-0838F8E913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21890" y="1890449"/>
                  <a:ext cx="12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9AB0E13-AEAD-74A7-BAF0-7B4D5FE86238}"/>
                    </a:ext>
                  </a:extLst>
                </p14:cNvPr>
                <p14:cNvContentPartPr/>
                <p14:nvPr/>
              </p14:nvContentPartPr>
              <p14:xfrm>
                <a:off x="3401890" y="1964249"/>
                <a:ext cx="146520" cy="136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9AB0E13-AEAD-74A7-BAF0-7B4D5FE8623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2890" y="1955609"/>
                  <a:ext cx="16416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8FD2773-C28C-E3AB-AC4A-46C5A3C648F6}"/>
              </a:ext>
            </a:extLst>
          </p:cNvPr>
          <p:cNvGrpSpPr/>
          <p:nvPr/>
        </p:nvGrpSpPr>
        <p:grpSpPr>
          <a:xfrm>
            <a:off x="3828850" y="1810529"/>
            <a:ext cx="216360" cy="172440"/>
            <a:chOff x="3828850" y="1810529"/>
            <a:chExt cx="2163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24BBB4-4A8F-0975-7281-EE44D75D8658}"/>
                    </a:ext>
                  </a:extLst>
                </p14:cNvPr>
                <p14:cNvContentPartPr/>
                <p14:nvPr/>
              </p14:nvContentPartPr>
              <p14:xfrm>
                <a:off x="3828850" y="1810529"/>
                <a:ext cx="216360" cy="4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24BBB4-4A8F-0975-7281-EE44D75D86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20210" y="1801529"/>
                  <a:ext cx="234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B65ED4-8F7F-5829-F66C-5244D2145072}"/>
                    </a:ext>
                  </a:extLst>
                </p14:cNvPr>
                <p14:cNvContentPartPr/>
                <p14:nvPr/>
              </p14:nvContentPartPr>
              <p14:xfrm>
                <a:off x="3833890" y="1940849"/>
                <a:ext cx="171000" cy="42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B65ED4-8F7F-5829-F66C-5244D21450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25250" y="1931849"/>
                  <a:ext cx="1886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A45574-05E6-DE78-6283-7AB4BB3C950A}"/>
              </a:ext>
            </a:extLst>
          </p:cNvPr>
          <p:cNvGrpSpPr/>
          <p:nvPr/>
        </p:nvGrpSpPr>
        <p:grpSpPr>
          <a:xfrm>
            <a:off x="4591330" y="1549529"/>
            <a:ext cx="4352040" cy="593640"/>
            <a:chOff x="4591330" y="1549529"/>
            <a:chExt cx="43520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27DDA2-B02A-926B-40D3-2FB3A31AE962}"/>
                    </a:ext>
                  </a:extLst>
                </p14:cNvPr>
                <p14:cNvContentPartPr/>
                <p14:nvPr/>
              </p14:nvContentPartPr>
              <p14:xfrm>
                <a:off x="4717330" y="1602449"/>
                <a:ext cx="193320" cy="254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27DDA2-B02A-926B-40D3-2FB3A31AE96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08330" y="1593449"/>
                  <a:ext cx="210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418000-9EF9-BFFC-464B-ADAC9D19FE59}"/>
                    </a:ext>
                  </a:extLst>
                </p14:cNvPr>
                <p14:cNvContentPartPr/>
                <p14:nvPr/>
              </p14:nvContentPartPr>
              <p14:xfrm>
                <a:off x="5170570" y="1699649"/>
                <a:ext cx="167760" cy="141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418000-9EF9-BFFC-464B-ADAC9D19FE5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61930" y="1691009"/>
                  <a:ext cx="185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42DBA5-051C-E006-6257-4B1BE2646064}"/>
                    </a:ext>
                  </a:extLst>
                </p14:cNvPr>
                <p14:cNvContentPartPr/>
                <p14:nvPr/>
              </p14:nvContentPartPr>
              <p14:xfrm>
                <a:off x="5409250" y="1746809"/>
                <a:ext cx="15480" cy="8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42DBA5-051C-E006-6257-4B1BE26460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00250" y="1737809"/>
                  <a:ext cx="33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73C2AB3-3771-04D9-4465-68E70FD19971}"/>
                    </a:ext>
                  </a:extLst>
                </p14:cNvPr>
                <p14:cNvContentPartPr/>
                <p14:nvPr/>
              </p14:nvContentPartPr>
              <p14:xfrm>
                <a:off x="5449930" y="1643129"/>
                <a:ext cx="1116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73C2AB3-3771-04D9-4465-68E70FD199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40930" y="1634489"/>
                  <a:ext cx="28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09E8DE-5A29-9A63-1431-8844DCCC968F}"/>
                    </a:ext>
                  </a:extLst>
                </p14:cNvPr>
                <p14:cNvContentPartPr/>
                <p14:nvPr/>
              </p14:nvContentPartPr>
              <p14:xfrm>
                <a:off x="5538130" y="1769849"/>
                <a:ext cx="84240" cy="90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09E8DE-5A29-9A63-1431-8844DCCC968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29490" y="1761209"/>
                  <a:ext cx="101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0296D50-91A9-2531-E85C-D1F1C0E0A94B}"/>
                    </a:ext>
                  </a:extLst>
                </p14:cNvPr>
                <p14:cNvContentPartPr/>
                <p14:nvPr/>
              </p14:nvContentPartPr>
              <p14:xfrm>
                <a:off x="5871490" y="1549529"/>
                <a:ext cx="164520" cy="402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0296D50-91A9-2531-E85C-D1F1C0E0A94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62850" y="1540889"/>
                  <a:ext cx="18216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D1999C-63DE-4A02-ADE8-CE7F542BE537}"/>
                    </a:ext>
                  </a:extLst>
                </p14:cNvPr>
                <p14:cNvContentPartPr/>
                <p14:nvPr/>
              </p14:nvContentPartPr>
              <p14:xfrm>
                <a:off x="6081370" y="1584089"/>
                <a:ext cx="144000" cy="29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D1999C-63DE-4A02-ADE8-CE7F542BE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72370" y="1575089"/>
                  <a:ext cx="161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25EF77B-2914-9333-EC11-C144A60EC1AB}"/>
                    </a:ext>
                  </a:extLst>
                </p14:cNvPr>
                <p14:cNvContentPartPr/>
                <p14:nvPr/>
              </p14:nvContentPartPr>
              <p14:xfrm>
                <a:off x="6276490" y="1767329"/>
                <a:ext cx="164160" cy="84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25EF77B-2914-9333-EC11-C144A60EC1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67490" y="1758689"/>
                  <a:ext cx="181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857A67-2B77-2F9F-89A3-72674EF69009}"/>
                    </a:ext>
                  </a:extLst>
                </p14:cNvPr>
                <p14:cNvContentPartPr/>
                <p14:nvPr/>
              </p14:nvContentPartPr>
              <p14:xfrm>
                <a:off x="6593650" y="1811609"/>
                <a:ext cx="152640" cy="1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857A67-2B77-2F9F-89A3-72674EF6900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84650" y="1802609"/>
                  <a:ext cx="170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0A630B-AA50-7E4C-9D92-CAB5732BDC01}"/>
                    </a:ext>
                  </a:extLst>
                </p14:cNvPr>
                <p14:cNvContentPartPr/>
                <p14:nvPr/>
              </p14:nvContentPartPr>
              <p14:xfrm>
                <a:off x="7004770" y="1602089"/>
                <a:ext cx="34560" cy="18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0A630B-AA50-7E4C-9D92-CAB5732BDC0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96130" y="1593449"/>
                  <a:ext cx="52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0B6E9F7-5B33-CB8D-1C80-C06B87CAB297}"/>
                    </a:ext>
                  </a:extLst>
                </p14:cNvPr>
                <p14:cNvContentPartPr/>
                <p14:nvPr/>
              </p14:nvContentPartPr>
              <p14:xfrm>
                <a:off x="6865090" y="1798289"/>
                <a:ext cx="218880" cy="1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0B6E9F7-5B33-CB8D-1C80-C06B87CAB29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56450" y="1789649"/>
                  <a:ext cx="236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B9BF80D-9BD5-335F-79A4-2F77B53E80B3}"/>
                    </a:ext>
                  </a:extLst>
                </p14:cNvPr>
                <p14:cNvContentPartPr/>
                <p14:nvPr/>
              </p14:nvContentPartPr>
              <p14:xfrm>
                <a:off x="6920170" y="1849049"/>
                <a:ext cx="173880" cy="134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B9BF80D-9BD5-335F-79A4-2F77B53E80B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11530" y="1840049"/>
                  <a:ext cx="191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E85AB0-00BA-4C11-E835-7D9E99E11AAB}"/>
                    </a:ext>
                  </a:extLst>
                </p14:cNvPr>
                <p14:cNvContentPartPr/>
                <p14:nvPr/>
              </p14:nvContentPartPr>
              <p14:xfrm>
                <a:off x="7123570" y="1615409"/>
                <a:ext cx="262440" cy="329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E85AB0-00BA-4C11-E835-7D9E99E11AA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114570" y="1606409"/>
                  <a:ext cx="280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C16D55E-6B79-F4D5-4F49-10A2A8344231}"/>
                    </a:ext>
                  </a:extLst>
                </p14:cNvPr>
                <p14:cNvContentPartPr/>
                <p14:nvPr/>
              </p14:nvContentPartPr>
              <p14:xfrm>
                <a:off x="7433890" y="1740689"/>
                <a:ext cx="74880" cy="164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C16D55E-6B79-F4D5-4F49-10A2A834423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25250" y="1731689"/>
                  <a:ext cx="9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E67167B-6FCF-D536-8BFC-5267C3F16C9E}"/>
                    </a:ext>
                  </a:extLst>
                </p14:cNvPr>
                <p14:cNvContentPartPr/>
                <p14:nvPr/>
              </p14:nvContentPartPr>
              <p14:xfrm>
                <a:off x="7553770" y="1721249"/>
                <a:ext cx="40320" cy="19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E67167B-6FCF-D536-8BFC-5267C3F16C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45130" y="1712609"/>
                  <a:ext cx="57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FC2DBE-E362-A45A-1FFB-563686F939B7}"/>
                    </a:ext>
                  </a:extLst>
                </p14:cNvPr>
                <p14:cNvContentPartPr/>
                <p14:nvPr/>
              </p14:nvContentPartPr>
              <p14:xfrm>
                <a:off x="7407970" y="1741409"/>
                <a:ext cx="326880" cy="73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FC2DBE-E362-A45A-1FFB-563686F939B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8970" y="1732409"/>
                  <a:ext cx="34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8CD10F-86DA-F02E-8597-528E6150EDEB}"/>
                    </a:ext>
                  </a:extLst>
                </p14:cNvPr>
                <p14:cNvContentPartPr/>
                <p14:nvPr/>
              </p14:nvContentPartPr>
              <p14:xfrm>
                <a:off x="7891450" y="1822049"/>
                <a:ext cx="264960" cy="1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8CD10F-86DA-F02E-8597-528E6150ED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82810" y="1813409"/>
                  <a:ext cx="28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D02C39-B392-F5E2-38C7-3424DF5B3C05}"/>
                    </a:ext>
                  </a:extLst>
                </p14:cNvPr>
                <p14:cNvContentPartPr/>
                <p14:nvPr/>
              </p14:nvContentPartPr>
              <p14:xfrm>
                <a:off x="8045170" y="1724849"/>
                <a:ext cx="29880" cy="22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D02C39-B392-F5E2-38C7-3424DF5B3C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36530" y="1716209"/>
                  <a:ext cx="47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6CBFA23-06A4-C3CA-9803-1FE00EB8B745}"/>
                    </a:ext>
                  </a:extLst>
                </p14:cNvPr>
                <p14:cNvContentPartPr/>
                <p14:nvPr/>
              </p14:nvContentPartPr>
              <p14:xfrm>
                <a:off x="8307250" y="1666169"/>
                <a:ext cx="249120" cy="286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6CBFA23-06A4-C3CA-9803-1FE00EB8B74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98610" y="1657529"/>
                  <a:ext cx="2667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84CBFE-DE42-7B1B-E5B1-C3A7D59C32BF}"/>
                    </a:ext>
                  </a:extLst>
                </p14:cNvPr>
                <p14:cNvContentPartPr/>
                <p14:nvPr/>
              </p14:nvContentPartPr>
              <p14:xfrm>
                <a:off x="8442970" y="1869569"/>
                <a:ext cx="190080" cy="180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84CBFE-DE42-7B1B-E5B1-C3A7D59C32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34330" y="1860929"/>
                  <a:ext cx="207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C55079-D5F6-CDB5-8591-0D521D3AC8B3}"/>
                    </a:ext>
                  </a:extLst>
                </p14:cNvPr>
                <p14:cNvContentPartPr/>
                <p14:nvPr/>
              </p14:nvContentPartPr>
              <p14:xfrm>
                <a:off x="8767330" y="1595969"/>
                <a:ext cx="100440" cy="523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C55079-D5F6-CDB5-8591-0D521D3AC8B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58690" y="1586969"/>
                  <a:ext cx="1180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9AAA044-3CE5-B131-7F67-F7726D21F976}"/>
                    </a:ext>
                  </a:extLst>
                </p14:cNvPr>
                <p14:cNvContentPartPr/>
                <p14:nvPr/>
              </p14:nvContentPartPr>
              <p14:xfrm>
                <a:off x="4591330" y="2062169"/>
                <a:ext cx="4352040" cy="81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9AAA044-3CE5-B131-7F67-F7726D21F9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82690" y="2053169"/>
                  <a:ext cx="43696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1E658C9-A49C-7EEF-DE68-B32F03A13441}"/>
                  </a:ext>
                </a:extLst>
              </p14:cNvPr>
              <p14:cNvContentPartPr/>
              <p14:nvPr/>
            </p14:nvContentPartPr>
            <p14:xfrm>
              <a:off x="6502930" y="2287889"/>
              <a:ext cx="227160" cy="159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1E658C9-A49C-7EEF-DE68-B32F03A1344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494290" y="2279249"/>
                <a:ext cx="244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9C52DF3-0E07-E8F3-A726-2373C3DE8944}"/>
                  </a:ext>
                </a:extLst>
              </p14:cNvPr>
              <p14:cNvContentPartPr/>
              <p14:nvPr/>
            </p14:nvContentPartPr>
            <p14:xfrm>
              <a:off x="10988890" y="3527009"/>
              <a:ext cx="106200" cy="2016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9C52DF3-0E07-E8F3-A726-2373C3DE894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979890" y="3518369"/>
                <a:ext cx="12384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7974DFF-179B-9E2F-20AD-6E5420D08462}"/>
              </a:ext>
            </a:extLst>
          </p:cNvPr>
          <p:cNvGrpSpPr/>
          <p:nvPr/>
        </p:nvGrpSpPr>
        <p:grpSpPr>
          <a:xfrm>
            <a:off x="11125690" y="3053609"/>
            <a:ext cx="913680" cy="1165320"/>
            <a:chOff x="11125690" y="3053609"/>
            <a:chExt cx="913680" cy="11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46AEFC-BC36-245A-68E8-352E55F542AD}"/>
                    </a:ext>
                  </a:extLst>
                </p14:cNvPr>
                <p14:cNvContentPartPr/>
                <p14:nvPr/>
              </p14:nvContentPartPr>
              <p14:xfrm>
                <a:off x="11245210" y="3543209"/>
                <a:ext cx="19440" cy="19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46AEFC-BC36-245A-68E8-352E55F542A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36570" y="3534569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04177B4-211C-520E-5B65-DA53CBA04A84}"/>
                    </a:ext>
                  </a:extLst>
                </p14:cNvPr>
                <p14:cNvContentPartPr/>
                <p14:nvPr/>
              </p14:nvContentPartPr>
              <p14:xfrm>
                <a:off x="11125690" y="3648689"/>
                <a:ext cx="202680" cy="1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04177B4-211C-520E-5B65-DA53CBA04A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16690" y="3639689"/>
                  <a:ext cx="220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E32293F-15D7-035E-3DD0-6B51CC35F55D}"/>
                    </a:ext>
                  </a:extLst>
                </p14:cNvPr>
                <p14:cNvContentPartPr/>
                <p14:nvPr/>
              </p14:nvContentPartPr>
              <p14:xfrm>
                <a:off x="11335930" y="3467609"/>
                <a:ext cx="218880" cy="274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E32293F-15D7-035E-3DD0-6B51CC35F5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26930" y="3458969"/>
                  <a:ext cx="236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EA4F93-93E8-E99C-B678-8C52C7330752}"/>
                    </a:ext>
                  </a:extLst>
                </p14:cNvPr>
                <p14:cNvContentPartPr/>
                <p14:nvPr/>
              </p14:nvContentPartPr>
              <p14:xfrm>
                <a:off x="11397130" y="3722849"/>
                <a:ext cx="175680" cy="163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EA4F93-93E8-E99C-B678-8C52C733075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88490" y="3713849"/>
                  <a:ext cx="193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EB2871-7C36-9560-837A-AF236C9B6C66}"/>
                    </a:ext>
                  </a:extLst>
                </p14:cNvPr>
                <p14:cNvContentPartPr/>
                <p14:nvPr/>
              </p14:nvContentPartPr>
              <p14:xfrm>
                <a:off x="11609530" y="3340529"/>
                <a:ext cx="131040" cy="631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EB2871-7C36-9560-837A-AF236C9B6C6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00890" y="3331889"/>
                  <a:ext cx="1486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221440B-7AA8-6836-F1F6-EC164278EF84}"/>
                    </a:ext>
                  </a:extLst>
                </p14:cNvPr>
                <p14:cNvContentPartPr/>
                <p14:nvPr/>
              </p14:nvContentPartPr>
              <p14:xfrm>
                <a:off x="11607730" y="3303449"/>
                <a:ext cx="223200" cy="745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221440B-7AA8-6836-F1F6-EC164278EF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599090" y="3294809"/>
                  <a:ext cx="24084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1CBD259-7C2E-6BB6-EC68-F71800CBD36E}"/>
                    </a:ext>
                  </a:extLst>
                </p14:cNvPr>
                <p14:cNvContentPartPr/>
                <p14:nvPr/>
              </p14:nvContentPartPr>
              <p14:xfrm>
                <a:off x="11645530" y="3053609"/>
                <a:ext cx="393840" cy="1165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1CBD259-7C2E-6BB6-EC68-F71800CBD3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636530" y="3044609"/>
                  <a:ext cx="411480" cy="11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135E6E6-CA17-D5F6-2BD8-C7ABBF2B7D21}"/>
              </a:ext>
            </a:extLst>
          </p:cNvPr>
          <p:cNvGrpSpPr/>
          <p:nvPr/>
        </p:nvGrpSpPr>
        <p:grpSpPr>
          <a:xfrm>
            <a:off x="5893090" y="3789449"/>
            <a:ext cx="1725840" cy="424080"/>
            <a:chOff x="5893090" y="3789449"/>
            <a:chExt cx="172584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A1B6F9D-D23B-7B1B-970A-72EE66A7FE01}"/>
                    </a:ext>
                  </a:extLst>
                </p14:cNvPr>
                <p14:cNvContentPartPr/>
                <p14:nvPr/>
              </p14:nvContentPartPr>
              <p14:xfrm>
                <a:off x="5893090" y="3883769"/>
                <a:ext cx="667080" cy="281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A1B6F9D-D23B-7B1B-970A-72EE66A7FE0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84090" y="3875129"/>
                  <a:ext cx="6847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3454875-4692-F646-C931-439BDDA5C5F7}"/>
                    </a:ext>
                  </a:extLst>
                </p14:cNvPr>
                <p14:cNvContentPartPr/>
                <p14:nvPr/>
              </p14:nvContentPartPr>
              <p14:xfrm>
                <a:off x="6705250" y="3963689"/>
                <a:ext cx="604800" cy="227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3454875-4692-F646-C931-439BDDA5C5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96250" y="3955049"/>
                  <a:ext cx="622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71AC656-2A7B-BD61-164B-95A18DD0D39D}"/>
                    </a:ext>
                  </a:extLst>
                </p14:cNvPr>
                <p14:cNvContentPartPr/>
                <p14:nvPr/>
              </p14:nvContentPartPr>
              <p14:xfrm>
                <a:off x="7127530" y="3979169"/>
                <a:ext cx="227520" cy="196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71AC656-2A7B-BD61-164B-95A18DD0D39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18890" y="3970529"/>
                  <a:ext cx="245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ED84C53-16AA-D285-DCA5-6AFCEF20524A}"/>
                    </a:ext>
                  </a:extLst>
                </p14:cNvPr>
                <p14:cNvContentPartPr/>
                <p14:nvPr/>
              </p14:nvContentPartPr>
              <p14:xfrm>
                <a:off x="7272970" y="3789449"/>
                <a:ext cx="303480" cy="424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ED84C53-16AA-D285-DCA5-6AFCEF2052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63970" y="3780809"/>
                  <a:ext cx="3211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11EF46E-8878-3508-B0EF-CD8BEDF675F8}"/>
                    </a:ext>
                  </a:extLst>
                </p14:cNvPr>
                <p14:cNvContentPartPr/>
                <p14:nvPr/>
              </p14:nvContentPartPr>
              <p14:xfrm>
                <a:off x="7344610" y="3933089"/>
                <a:ext cx="274320" cy="34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11EF46E-8878-3508-B0EF-CD8BEDF675F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35970" y="3924449"/>
                  <a:ext cx="2919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B618E06-4ECC-F542-9188-0F971E08FA00}"/>
              </a:ext>
            </a:extLst>
          </p:cNvPr>
          <p:cNvGrpSpPr/>
          <p:nvPr/>
        </p:nvGrpSpPr>
        <p:grpSpPr>
          <a:xfrm>
            <a:off x="7797490" y="3771809"/>
            <a:ext cx="1009080" cy="431640"/>
            <a:chOff x="7797490" y="3771809"/>
            <a:chExt cx="10090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E4EF003-DF7D-8075-CFD0-7BC20C4247DF}"/>
                    </a:ext>
                  </a:extLst>
                </p14:cNvPr>
                <p14:cNvContentPartPr/>
                <p14:nvPr/>
              </p14:nvContentPartPr>
              <p14:xfrm>
                <a:off x="7797490" y="3771809"/>
                <a:ext cx="1009080" cy="431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E4EF003-DF7D-8075-CFD0-7BC20C4247D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8490" y="3763169"/>
                  <a:ext cx="1026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E3EF941-A0BD-10CB-B63F-3F606579CFA6}"/>
                    </a:ext>
                  </a:extLst>
                </p14:cNvPr>
                <p14:cNvContentPartPr/>
                <p14:nvPr/>
              </p14:nvContentPartPr>
              <p14:xfrm>
                <a:off x="8383930" y="3910409"/>
                <a:ext cx="8280" cy="27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E3EF941-A0BD-10CB-B63F-3F606579CFA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75290" y="3901769"/>
                  <a:ext cx="25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7E4EEB4-FE38-45B1-79E0-06C740268E36}"/>
                    </a:ext>
                  </a:extLst>
                </p14:cNvPr>
                <p14:cNvContentPartPr/>
                <p14:nvPr/>
              </p14:nvContentPartPr>
              <p14:xfrm>
                <a:off x="8550250" y="3827249"/>
                <a:ext cx="28080" cy="155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7E4EEB4-FE38-45B1-79E0-06C740268E3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541250" y="3818609"/>
                  <a:ext cx="4572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04955AE-0C7C-5FBB-B57C-64D547EB9DDA}"/>
              </a:ext>
            </a:extLst>
          </p:cNvPr>
          <p:cNvGrpSpPr/>
          <p:nvPr/>
        </p:nvGrpSpPr>
        <p:grpSpPr>
          <a:xfrm>
            <a:off x="1903570" y="4994009"/>
            <a:ext cx="509760" cy="556200"/>
            <a:chOff x="1903570" y="4994009"/>
            <a:chExt cx="50976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FD932A-6F1E-D6A6-A196-5B55E4335170}"/>
                    </a:ext>
                  </a:extLst>
                </p14:cNvPr>
                <p14:cNvContentPartPr/>
                <p14:nvPr/>
              </p14:nvContentPartPr>
              <p14:xfrm>
                <a:off x="1903570" y="5087609"/>
                <a:ext cx="509760" cy="241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FD932A-6F1E-D6A6-A196-5B55E433517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94930" y="5078969"/>
                  <a:ext cx="527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B3A126C-00F1-95BF-76A0-6E6E72C167A1}"/>
                    </a:ext>
                  </a:extLst>
                </p14:cNvPr>
                <p14:cNvContentPartPr/>
                <p14:nvPr/>
              </p14:nvContentPartPr>
              <p14:xfrm>
                <a:off x="2149450" y="4994009"/>
                <a:ext cx="35640" cy="556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B3A126C-00F1-95BF-76A0-6E6E72C167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40810" y="4985369"/>
                  <a:ext cx="53280" cy="57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3677DDF-7E17-7FA4-423E-34043EEABD41}"/>
              </a:ext>
            </a:extLst>
          </p:cNvPr>
          <p:cNvGrpSpPr/>
          <p:nvPr/>
        </p:nvGrpSpPr>
        <p:grpSpPr>
          <a:xfrm>
            <a:off x="2800330" y="5274089"/>
            <a:ext cx="315000" cy="123120"/>
            <a:chOff x="2800330" y="5274089"/>
            <a:chExt cx="31500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B0C6330-0A5D-52E0-C7EC-D8EA18133D5B}"/>
                    </a:ext>
                  </a:extLst>
                </p14:cNvPr>
                <p14:cNvContentPartPr/>
                <p14:nvPr/>
              </p14:nvContentPartPr>
              <p14:xfrm>
                <a:off x="2800330" y="5274089"/>
                <a:ext cx="315000" cy="23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B0C6330-0A5D-52E0-C7EC-D8EA18133D5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91330" y="5265089"/>
                  <a:ext cx="33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A711733-1534-3F76-B9BD-6C471D954919}"/>
                    </a:ext>
                  </a:extLst>
                </p14:cNvPr>
                <p14:cNvContentPartPr/>
                <p14:nvPr/>
              </p14:nvContentPartPr>
              <p14:xfrm>
                <a:off x="2867650" y="5386769"/>
                <a:ext cx="219240" cy="10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A711733-1534-3F76-B9BD-6C471D95491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859010" y="5377769"/>
                  <a:ext cx="2368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544B6BC-6E9C-2EE8-9EAF-E92B1D90056E}"/>
              </a:ext>
            </a:extLst>
          </p:cNvPr>
          <p:cNvGrpSpPr/>
          <p:nvPr/>
        </p:nvGrpSpPr>
        <p:grpSpPr>
          <a:xfrm>
            <a:off x="3434650" y="5016689"/>
            <a:ext cx="644040" cy="672840"/>
            <a:chOff x="3434650" y="5016689"/>
            <a:chExt cx="64404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72A3823-D252-93D6-E3E0-AFEF13CB1446}"/>
                    </a:ext>
                  </a:extLst>
                </p14:cNvPr>
                <p14:cNvContentPartPr/>
                <p14:nvPr/>
              </p14:nvContentPartPr>
              <p14:xfrm>
                <a:off x="3504130" y="5016689"/>
                <a:ext cx="365760" cy="36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72A3823-D252-93D6-E3E0-AFEF13CB14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495490" y="5007689"/>
                  <a:ext cx="3834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BBD2CC-AD40-6716-40FB-A03E554E0FFA}"/>
                    </a:ext>
                  </a:extLst>
                </p14:cNvPr>
                <p14:cNvContentPartPr/>
                <p14:nvPr/>
              </p14:nvContentPartPr>
              <p14:xfrm>
                <a:off x="3434650" y="5449769"/>
                <a:ext cx="189000" cy="239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BBD2CC-AD40-6716-40FB-A03E554E0F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26010" y="5441129"/>
                  <a:ext cx="206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7509A2E-4F3F-DAD1-E724-9476E46D9F14}"/>
                    </a:ext>
                  </a:extLst>
                </p14:cNvPr>
                <p14:cNvContentPartPr/>
                <p14:nvPr/>
              </p14:nvContentPartPr>
              <p14:xfrm>
                <a:off x="3662890" y="5576849"/>
                <a:ext cx="163440" cy="2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7509A2E-4F3F-DAD1-E724-9476E46D9F1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54250" y="5567849"/>
                  <a:ext cx="181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742D5E4-0310-1861-6A54-3C476D9078F5}"/>
                    </a:ext>
                  </a:extLst>
                </p14:cNvPr>
                <p14:cNvContentPartPr/>
                <p14:nvPr/>
              </p14:nvContentPartPr>
              <p14:xfrm>
                <a:off x="3648490" y="5626529"/>
                <a:ext cx="173160" cy="30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742D5E4-0310-1861-6A54-3C476D9078F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39490" y="5617529"/>
                  <a:ext cx="190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EB5075-FC1E-A14B-BCAD-ADAF334ED492}"/>
                    </a:ext>
                  </a:extLst>
                </p14:cNvPr>
                <p14:cNvContentPartPr/>
                <p14:nvPr/>
              </p14:nvContentPartPr>
              <p14:xfrm>
                <a:off x="3904450" y="5496209"/>
                <a:ext cx="174240" cy="168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EB5075-FC1E-A14B-BCAD-ADAF334ED49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95810" y="5487569"/>
                  <a:ext cx="19188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00097C13-2055-FB71-EE5F-DA0127190537}"/>
                  </a:ext>
                </a:extLst>
              </p14:cNvPr>
              <p14:cNvContentPartPr/>
              <p14:nvPr/>
            </p14:nvContentPartPr>
            <p14:xfrm>
              <a:off x="3656770" y="4814009"/>
              <a:ext cx="227880" cy="140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00097C13-2055-FB71-EE5F-DA012719053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647770" y="4805009"/>
                <a:ext cx="24552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E953562-A3FB-E2C1-E32A-AB2025B56AA9}"/>
              </a:ext>
            </a:extLst>
          </p:cNvPr>
          <p:cNvGrpSpPr/>
          <p:nvPr/>
        </p:nvGrpSpPr>
        <p:grpSpPr>
          <a:xfrm>
            <a:off x="4389370" y="5068889"/>
            <a:ext cx="395280" cy="548640"/>
            <a:chOff x="4389370" y="5068889"/>
            <a:chExt cx="39528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90043AA-BFF6-7066-CD6F-2D607DD8BBC6}"/>
                    </a:ext>
                  </a:extLst>
                </p14:cNvPr>
                <p14:cNvContentPartPr/>
                <p14:nvPr/>
              </p14:nvContentPartPr>
              <p14:xfrm>
                <a:off x="4389370" y="5068889"/>
                <a:ext cx="212760" cy="37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90043AA-BFF6-7066-CD6F-2D607DD8BB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380370" y="5060249"/>
                  <a:ext cx="2304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0DBDC0-3D73-793B-A50E-AC9219712B76}"/>
                    </a:ext>
                  </a:extLst>
                </p14:cNvPr>
                <p14:cNvContentPartPr/>
                <p14:nvPr/>
              </p14:nvContentPartPr>
              <p14:xfrm>
                <a:off x="4417090" y="5295689"/>
                <a:ext cx="147240" cy="21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0DBDC0-3D73-793B-A50E-AC9219712B7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08090" y="5286689"/>
                  <a:ext cx="164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EEC84F-23F5-DB7A-6DE1-DF3DA0F86C01}"/>
                    </a:ext>
                  </a:extLst>
                </p14:cNvPr>
                <p14:cNvContentPartPr/>
                <p14:nvPr/>
              </p14:nvContentPartPr>
              <p14:xfrm>
                <a:off x="4557490" y="5413409"/>
                <a:ext cx="227160" cy="20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EEC84F-23F5-DB7A-6DE1-DF3DA0F86C0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48490" y="5404769"/>
                  <a:ext cx="2448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2DF689B-A9DB-32A1-FBD6-BD79E2D6B960}"/>
              </a:ext>
            </a:extLst>
          </p:cNvPr>
          <p:cNvGrpSpPr/>
          <p:nvPr/>
        </p:nvGrpSpPr>
        <p:grpSpPr>
          <a:xfrm>
            <a:off x="5065810" y="5121449"/>
            <a:ext cx="1566000" cy="558360"/>
            <a:chOff x="5065810" y="5121449"/>
            <a:chExt cx="156600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A5DAD74-E6DF-36A2-4FE6-45D4A8E951B9}"/>
                    </a:ext>
                  </a:extLst>
                </p14:cNvPr>
                <p14:cNvContentPartPr/>
                <p14:nvPr/>
              </p14:nvContentPartPr>
              <p14:xfrm>
                <a:off x="5112970" y="5155649"/>
                <a:ext cx="10080" cy="316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A5DAD74-E6DF-36A2-4FE6-45D4A8E951B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104330" y="5146649"/>
                  <a:ext cx="27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CF24899-B3B1-E03C-2FFF-5ECC15290A21}"/>
                    </a:ext>
                  </a:extLst>
                </p14:cNvPr>
                <p14:cNvContentPartPr/>
                <p14:nvPr/>
              </p14:nvContentPartPr>
              <p14:xfrm>
                <a:off x="5065810" y="5157449"/>
                <a:ext cx="185760" cy="193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CF24899-B3B1-E03C-2FFF-5ECC15290A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057170" y="5148809"/>
                  <a:ext cx="203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A294488-B21B-86F7-9579-EEABB89C0E33}"/>
                    </a:ext>
                  </a:extLst>
                </p14:cNvPr>
                <p14:cNvContentPartPr/>
                <p14:nvPr/>
              </p14:nvContentPartPr>
              <p14:xfrm>
                <a:off x="5143570" y="5485049"/>
                <a:ext cx="186480" cy="194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A294488-B21B-86F7-9579-EEABB89C0E3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34570" y="5476409"/>
                  <a:ext cx="204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347E97-6CED-F0CF-AE7D-F338D7B094A5}"/>
                    </a:ext>
                  </a:extLst>
                </p14:cNvPr>
                <p14:cNvContentPartPr/>
                <p14:nvPr/>
              </p14:nvContentPartPr>
              <p14:xfrm>
                <a:off x="5517970" y="5121449"/>
                <a:ext cx="179640" cy="488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347E97-6CED-F0CF-AE7D-F338D7B094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08970" y="5112809"/>
                  <a:ext cx="1972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E8853AD-234B-10FB-EB25-C9C2CF43118F}"/>
                    </a:ext>
                  </a:extLst>
                </p14:cNvPr>
                <p14:cNvContentPartPr/>
                <p14:nvPr/>
              </p14:nvContentPartPr>
              <p14:xfrm>
                <a:off x="5708410" y="5337089"/>
                <a:ext cx="461520" cy="13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E8853AD-234B-10FB-EB25-C9C2CF4311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99770" y="5328089"/>
                  <a:ext cx="479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FC5C2DB-327D-2F43-AC9A-56F79B18EEDC}"/>
                    </a:ext>
                  </a:extLst>
                </p14:cNvPr>
                <p14:cNvContentPartPr/>
                <p14:nvPr/>
              </p14:nvContentPartPr>
              <p14:xfrm>
                <a:off x="6303130" y="5226929"/>
                <a:ext cx="165240" cy="318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FC5C2DB-327D-2F43-AC9A-56F79B18EED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94130" y="5218289"/>
                  <a:ext cx="1828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61F2F6F-870F-8BF8-F473-156BC5B7437E}"/>
                    </a:ext>
                  </a:extLst>
                </p14:cNvPr>
                <p14:cNvContentPartPr/>
                <p14:nvPr/>
              </p14:nvContentPartPr>
              <p14:xfrm>
                <a:off x="6321850" y="5389649"/>
                <a:ext cx="103680" cy="1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61F2F6F-870F-8BF8-F473-156BC5B743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12850" y="5380649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D4AAF3-7993-9480-DD9F-A5B76805AD15}"/>
                    </a:ext>
                  </a:extLst>
                </p14:cNvPr>
                <p14:cNvContentPartPr/>
                <p14:nvPr/>
              </p14:nvContentPartPr>
              <p14:xfrm>
                <a:off x="6553690" y="5146649"/>
                <a:ext cx="78120" cy="460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D4AAF3-7993-9480-DD9F-A5B76805AD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544690" y="5138009"/>
                  <a:ext cx="9576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8E4555E-DC68-0131-F1D3-9C987F0D5CF8}"/>
              </a:ext>
            </a:extLst>
          </p:cNvPr>
          <p:cNvGrpSpPr/>
          <p:nvPr/>
        </p:nvGrpSpPr>
        <p:grpSpPr>
          <a:xfrm>
            <a:off x="7111690" y="5167529"/>
            <a:ext cx="633600" cy="514440"/>
            <a:chOff x="7111690" y="5167529"/>
            <a:chExt cx="6336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792C494-9163-BDD9-D8F2-1543D4490D1C}"/>
                    </a:ext>
                  </a:extLst>
                </p14:cNvPr>
                <p14:cNvContentPartPr/>
                <p14:nvPr/>
              </p14:nvContentPartPr>
              <p14:xfrm>
                <a:off x="7111690" y="5167529"/>
                <a:ext cx="209160" cy="329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792C494-9163-BDD9-D8F2-1543D4490D1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03050" y="5158529"/>
                  <a:ext cx="2268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C9E1A3-89F9-BDCA-5927-DC621A891947}"/>
                    </a:ext>
                  </a:extLst>
                </p14:cNvPr>
                <p14:cNvContentPartPr/>
                <p14:nvPr/>
              </p14:nvContentPartPr>
              <p14:xfrm>
                <a:off x="7343530" y="5412329"/>
                <a:ext cx="149040" cy="234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C9E1A3-89F9-BDCA-5927-DC621A89194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334530" y="5403329"/>
                  <a:ext cx="1666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50F101E-B0F0-B02A-78E3-E6FACC31FF84}"/>
                    </a:ext>
                  </a:extLst>
                </p14:cNvPr>
                <p14:cNvContentPartPr/>
                <p14:nvPr/>
              </p14:nvContentPartPr>
              <p14:xfrm>
                <a:off x="7555210" y="5464889"/>
                <a:ext cx="190080" cy="217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50F101E-B0F0-B02A-78E3-E6FACC31FF8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546210" y="5456249"/>
                  <a:ext cx="20772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55753D9-5784-C4F9-3967-AF87E9697159}"/>
                  </a:ext>
                </a:extLst>
              </p14:cNvPr>
              <p14:cNvContentPartPr/>
              <p14:nvPr/>
            </p14:nvContentPartPr>
            <p14:xfrm>
              <a:off x="3076450" y="2998889"/>
              <a:ext cx="147600" cy="405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55753D9-5784-C4F9-3967-AF87E969715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067450" y="2990249"/>
                <a:ext cx="16524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CCDB3B4-6905-5F95-26DC-C016DFA8C293}"/>
                  </a:ext>
                </a:extLst>
              </p14:cNvPr>
              <p14:cNvContentPartPr/>
              <p14:nvPr/>
            </p14:nvContentPartPr>
            <p14:xfrm>
              <a:off x="3334210" y="3248369"/>
              <a:ext cx="100440" cy="2509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CCDB3B4-6905-5F95-26DC-C016DFA8C293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3325570" y="3239729"/>
                <a:ext cx="1180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61C19CE-DD82-84A1-BFF7-7058CF4A49D9}"/>
                  </a:ext>
                </a:extLst>
              </p14:cNvPr>
              <p14:cNvContentPartPr/>
              <p14:nvPr/>
            </p14:nvContentPartPr>
            <p14:xfrm>
              <a:off x="3478210" y="3293369"/>
              <a:ext cx="162360" cy="1980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61C19CE-DD82-84A1-BFF7-7058CF4A49D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69210" y="3284729"/>
                <a:ext cx="18000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5D2EA0E-D24C-983F-532B-117C73A4A074}"/>
              </a:ext>
            </a:extLst>
          </p:cNvPr>
          <p:cNvGrpSpPr/>
          <p:nvPr/>
        </p:nvGrpSpPr>
        <p:grpSpPr>
          <a:xfrm>
            <a:off x="3744970" y="2737169"/>
            <a:ext cx="7189200" cy="2352600"/>
            <a:chOff x="3744970" y="2737169"/>
            <a:chExt cx="7189200" cy="235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CCEC85-A535-5D0B-E9E6-F43DBDE48311}"/>
                    </a:ext>
                  </a:extLst>
                </p14:cNvPr>
                <p14:cNvContentPartPr/>
                <p14:nvPr/>
              </p14:nvContentPartPr>
              <p14:xfrm>
                <a:off x="4634530" y="2801249"/>
                <a:ext cx="23760" cy="21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CCEC85-A535-5D0B-E9E6-F43DBDE4831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625890" y="2792249"/>
                  <a:ext cx="41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D5EC582-F1E7-2386-93E8-FC11A47FF059}"/>
                    </a:ext>
                  </a:extLst>
                </p14:cNvPr>
                <p14:cNvContentPartPr/>
                <p14:nvPr/>
              </p14:nvContentPartPr>
              <p14:xfrm>
                <a:off x="4504570" y="3061889"/>
                <a:ext cx="367200" cy="28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D5EC582-F1E7-2386-93E8-FC11A47FF05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95930" y="3053249"/>
                  <a:ext cx="38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26A8A7-73EE-6AB9-9028-CA6CCACDDF35}"/>
                    </a:ext>
                  </a:extLst>
                </p14:cNvPr>
                <p14:cNvContentPartPr/>
                <p14:nvPr/>
              </p14:nvContentPartPr>
              <p14:xfrm>
                <a:off x="4493770" y="3290129"/>
                <a:ext cx="63000" cy="11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26A8A7-73EE-6AB9-9028-CA6CCACDDF3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484770" y="3281129"/>
                  <a:ext cx="80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7D37CEC-9CA5-6367-DEC9-5AAFD7AADFB0}"/>
                    </a:ext>
                  </a:extLst>
                </p14:cNvPr>
                <p14:cNvContentPartPr/>
                <p14:nvPr/>
              </p14:nvContentPartPr>
              <p14:xfrm>
                <a:off x="4507810" y="3226769"/>
                <a:ext cx="176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7D37CEC-9CA5-6367-DEC9-5AAFD7AADFB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98810" y="3218129"/>
                  <a:ext cx="3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29412D-0844-4408-4B0B-7E3A8FE1754D}"/>
                    </a:ext>
                  </a:extLst>
                </p14:cNvPr>
                <p14:cNvContentPartPr/>
                <p14:nvPr/>
              </p14:nvContentPartPr>
              <p14:xfrm>
                <a:off x="4643170" y="3290489"/>
                <a:ext cx="160920" cy="152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29412D-0844-4408-4B0B-7E3A8FE1754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34170" y="3281849"/>
                  <a:ext cx="178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25C4BD-77D2-B7EB-2A35-748AD7F65B85}"/>
                    </a:ext>
                  </a:extLst>
                </p14:cNvPr>
                <p14:cNvContentPartPr/>
                <p14:nvPr/>
              </p14:nvContentPartPr>
              <p14:xfrm>
                <a:off x="4965730" y="2737169"/>
                <a:ext cx="328680" cy="82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25C4BD-77D2-B7EB-2A35-748AD7F65B8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57090" y="2728529"/>
                  <a:ext cx="346320" cy="84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BA4B82-8CE6-029D-8A5C-4EA8D613A452}"/>
                    </a:ext>
                  </a:extLst>
                </p14:cNvPr>
                <p14:cNvContentPartPr/>
                <p14:nvPr/>
              </p14:nvContentPartPr>
              <p14:xfrm>
                <a:off x="5331490" y="2969729"/>
                <a:ext cx="105480" cy="447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BA4B82-8CE6-029D-8A5C-4EA8D613A45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22490" y="2961089"/>
                  <a:ext cx="1231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87A1F71-AF99-0A18-BEC8-3827379B0921}"/>
                    </a:ext>
                  </a:extLst>
                </p14:cNvPr>
                <p14:cNvContentPartPr/>
                <p14:nvPr/>
              </p14:nvContentPartPr>
              <p14:xfrm>
                <a:off x="5476930" y="3228929"/>
                <a:ext cx="129600" cy="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87A1F71-AF99-0A18-BEC8-3827379B092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68290" y="3219929"/>
                  <a:ext cx="147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36C744-E09D-2CA8-B15D-CDACC114F5A8}"/>
                    </a:ext>
                  </a:extLst>
                </p14:cNvPr>
                <p14:cNvContentPartPr/>
                <p14:nvPr/>
              </p14:nvContentPartPr>
              <p14:xfrm>
                <a:off x="5723530" y="3149009"/>
                <a:ext cx="57960" cy="143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36C744-E09D-2CA8-B15D-CDACC114F5A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714530" y="3140009"/>
                  <a:ext cx="75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C379CA3-A792-74C9-C646-D982308F90AD}"/>
                    </a:ext>
                  </a:extLst>
                </p14:cNvPr>
                <p14:cNvContentPartPr/>
                <p14:nvPr/>
              </p14:nvContentPartPr>
              <p14:xfrm>
                <a:off x="5750170" y="3037409"/>
                <a:ext cx="39600" cy="39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C379CA3-A792-74C9-C646-D982308F90A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41530" y="3028409"/>
                  <a:ext cx="5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323552E-3CEC-E1AB-B6F1-34831B0020EF}"/>
                    </a:ext>
                  </a:extLst>
                </p14:cNvPr>
                <p14:cNvContentPartPr/>
                <p14:nvPr/>
              </p14:nvContentPartPr>
              <p14:xfrm>
                <a:off x="5865370" y="3027329"/>
                <a:ext cx="85320" cy="443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323552E-3CEC-E1AB-B6F1-34831B0020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856370" y="3018329"/>
                  <a:ext cx="1029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EFF4F7C-ADB2-D6C6-F9C9-BB67202E998F}"/>
                    </a:ext>
                  </a:extLst>
                </p14:cNvPr>
                <p14:cNvContentPartPr/>
                <p14:nvPr/>
              </p14:nvContentPartPr>
              <p14:xfrm>
                <a:off x="6083890" y="2894129"/>
                <a:ext cx="138600" cy="19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EFF4F7C-ADB2-D6C6-F9C9-BB67202E99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74890" y="2885129"/>
                  <a:ext cx="156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45D864-771A-BD02-6E66-AEB575CB0FB8}"/>
                    </a:ext>
                  </a:extLst>
                </p14:cNvPr>
                <p14:cNvContentPartPr/>
                <p14:nvPr/>
              </p14:nvContentPartPr>
              <p14:xfrm>
                <a:off x="6266770" y="3240089"/>
                <a:ext cx="344880" cy="15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45D864-771A-BD02-6E66-AEB575CB0FB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58130" y="3231449"/>
                  <a:ext cx="362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49838E6-D4E1-100F-2D4A-6928CDAB7BBA}"/>
                    </a:ext>
                  </a:extLst>
                </p14:cNvPr>
                <p14:cNvContentPartPr/>
                <p14:nvPr/>
              </p14:nvContentPartPr>
              <p14:xfrm>
                <a:off x="6477730" y="3221369"/>
                <a:ext cx="208800" cy="18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49838E6-D4E1-100F-2D4A-6928CDAB7BB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68730" y="3212729"/>
                  <a:ext cx="226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94F54F-5DD2-1D0F-2263-68A17AB9DE75}"/>
                    </a:ext>
                  </a:extLst>
                </p14:cNvPr>
                <p14:cNvContentPartPr/>
                <p14:nvPr/>
              </p14:nvContentPartPr>
              <p14:xfrm>
                <a:off x="6641170" y="3223529"/>
                <a:ext cx="193320" cy="34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94F54F-5DD2-1D0F-2263-68A17AB9DE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32170" y="3214889"/>
                  <a:ext cx="210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5DAACB6-BDFD-4177-E619-3700BA27E3CD}"/>
                    </a:ext>
                  </a:extLst>
                </p14:cNvPr>
                <p14:cNvContentPartPr/>
                <p14:nvPr/>
              </p14:nvContentPartPr>
              <p14:xfrm>
                <a:off x="6938530" y="3028049"/>
                <a:ext cx="158760" cy="470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5DAACB6-BDFD-4177-E619-3700BA27E3C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29890" y="3019049"/>
                  <a:ext cx="1764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CD7C46F-6D2A-548F-FEBD-2E2E668524C0}"/>
                    </a:ext>
                  </a:extLst>
                </p14:cNvPr>
                <p14:cNvContentPartPr/>
                <p14:nvPr/>
              </p14:nvContentPartPr>
              <p14:xfrm>
                <a:off x="7107370" y="3241169"/>
                <a:ext cx="82440" cy="122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CD7C46F-6D2A-548F-FEBD-2E2E668524C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98730" y="3232529"/>
                  <a:ext cx="10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EBAB8B-2A82-782D-8FA4-B83B48458ADC}"/>
                    </a:ext>
                  </a:extLst>
                </p14:cNvPr>
                <p14:cNvContentPartPr/>
                <p14:nvPr/>
              </p14:nvContentPartPr>
              <p14:xfrm>
                <a:off x="7146970" y="3161249"/>
                <a:ext cx="11880" cy="2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EBAB8B-2A82-782D-8FA4-B83B48458AD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38330" y="3152249"/>
                  <a:ext cx="2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E052F7-7915-7E53-B6AC-D9F571C5F80B}"/>
                    </a:ext>
                  </a:extLst>
                </p14:cNvPr>
                <p14:cNvContentPartPr/>
                <p14:nvPr/>
              </p14:nvContentPartPr>
              <p14:xfrm>
                <a:off x="7314010" y="3047849"/>
                <a:ext cx="91800" cy="384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E052F7-7915-7E53-B6AC-D9F571C5F80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305370" y="3038849"/>
                  <a:ext cx="109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F886D8-072B-640C-2BB2-5198FA747D28}"/>
                    </a:ext>
                  </a:extLst>
                </p14:cNvPr>
                <p14:cNvContentPartPr/>
                <p14:nvPr/>
              </p14:nvContentPartPr>
              <p14:xfrm>
                <a:off x="7434610" y="3055769"/>
                <a:ext cx="156240" cy="32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F886D8-072B-640C-2BB2-5198FA747D2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25610" y="3047129"/>
                  <a:ext cx="173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4CE3E9-1FA9-290E-9C27-DB01E3A43593}"/>
                    </a:ext>
                  </a:extLst>
                </p14:cNvPr>
                <p14:cNvContentPartPr/>
                <p14:nvPr/>
              </p14:nvContentPartPr>
              <p14:xfrm>
                <a:off x="7631530" y="3259889"/>
                <a:ext cx="153360" cy="105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4CE3E9-1FA9-290E-9C27-DB01E3A435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2890" y="3251249"/>
                  <a:ext cx="171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2676B8E-0637-A3B5-149E-2333EEEA0E5D}"/>
                    </a:ext>
                  </a:extLst>
                </p14:cNvPr>
                <p14:cNvContentPartPr/>
                <p14:nvPr/>
              </p14:nvContentPartPr>
              <p14:xfrm>
                <a:off x="7934290" y="3241169"/>
                <a:ext cx="29160" cy="176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2676B8E-0637-A3B5-149E-2333EEEA0E5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25290" y="3232529"/>
                  <a:ext cx="46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7EE57F-76EF-F1CA-B125-ED84DCB7D1A2}"/>
                    </a:ext>
                  </a:extLst>
                </p14:cNvPr>
                <p14:cNvContentPartPr/>
                <p14:nvPr/>
              </p14:nvContentPartPr>
              <p14:xfrm>
                <a:off x="7849690" y="3309569"/>
                <a:ext cx="201600" cy="12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7EE57F-76EF-F1CA-B125-ED84DCB7D1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40690" y="3300569"/>
                  <a:ext cx="21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3875DC-EBBB-1A44-AE55-4AEC5438462D}"/>
                    </a:ext>
                  </a:extLst>
                </p14:cNvPr>
                <p14:cNvContentPartPr/>
                <p14:nvPr/>
              </p14:nvContentPartPr>
              <p14:xfrm>
                <a:off x="8130130" y="3169529"/>
                <a:ext cx="186120" cy="258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3875DC-EBBB-1A44-AE55-4AEC543846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121130" y="3160529"/>
                  <a:ext cx="203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AA14D7E-8FC4-F4FF-6D4A-C71026FAA90F}"/>
                    </a:ext>
                  </a:extLst>
                </p14:cNvPr>
                <p14:cNvContentPartPr/>
                <p14:nvPr/>
              </p14:nvContentPartPr>
              <p14:xfrm>
                <a:off x="8226610" y="3421169"/>
                <a:ext cx="131400" cy="12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AA14D7E-8FC4-F4FF-6D4A-C71026FAA9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217970" y="3412529"/>
                  <a:ext cx="14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DE4E030-8410-4C49-6DC9-371E3400376D}"/>
                    </a:ext>
                  </a:extLst>
                </p14:cNvPr>
                <p14:cNvContentPartPr/>
                <p14:nvPr/>
              </p14:nvContentPartPr>
              <p14:xfrm>
                <a:off x="8399410" y="3152249"/>
                <a:ext cx="128880" cy="46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DE4E030-8410-4C49-6DC9-371E340037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90770" y="3143609"/>
                  <a:ext cx="1465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197D327-BC60-1213-EFAB-F50A2BCC7B57}"/>
                    </a:ext>
                  </a:extLst>
                </p14:cNvPr>
                <p14:cNvContentPartPr/>
                <p14:nvPr/>
              </p14:nvContentPartPr>
              <p14:xfrm>
                <a:off x="8526490" y="3176729"/>
                <a:ext cx="113400" cy="511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197D327-BC60-1213-EFAB-F50A2BCC7B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17490" y="3167729"/>
                  <a:ext cx="1310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69BFD18-F392-27C7-24E1-EFB6C39AA341}"/>
                    </a:ext>
                  </a:extLst>
                </p14:cNvPr>
                <p14:cNvContentPartPr/>
                <p14:nvPr/>
              </p14:nvContentPartPr>
              <p14:xfrm>
                <a:off x="8825290" y="3412889"/>
                <a:ext cx="220320" cy="1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69BFD18-F392-27C7-24E1-EFB6C39AA34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16290" y="3404249"/>
                  <a:ext cx="237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3856ED7-CDFD-A576-0305-D0BB4C4BFA4B}"/>
                    </a:ext>
                  </a:extLst>
                </p14:cNvPr>
                <p14:cNvContentPartPr/>
                <p14:nvPr/>
              </p14:nvContentPartPr>
              <p14:xfrm>
                <a:off x="9219130" y="3408209"/>
                <a:ext cx="7596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3856ED7-CDFD-A576-0305-D0BB4C4BFA4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210490" y="3399209"/>
                  <a:ext cx="93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B0D890-B6CF-AF74-1594-46197084A5F6}"/>
                    </a:ext>
                  </a:extLst>
                </p14:cNvPr>
                <p14:cNvContentPartPr/>
                <p14:nvPr/>
              </p14:nvContentPartPr>
              <p14:xfrm>
                <a:off x="9315610" y="3302009"/>
                <a:ext cx="11880" cy="21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B0D890-B6CF-AF74-1594-46197084A5F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06970" y="3293369"/>
                  <a:ext cx="29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3B2A4BC-A9CE-34C2-B605-897B0AC01634}"/>
                    </a:ext>
                  </a:extLst>
                </p14:cNvPr>
                <p14:cNvContentPartPr/>
                <p14:nvPr/>
              </p14:nvContentPartPr>
              <p14:xfrm>
                <a:off x="9453130" y="3185369"/>
                <a:ext cx="118080" cy="218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3B2A4BC-A9CE-34C2-B605-897B0AC0163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444490" y="3176729"/>
                  <a:ext cx="135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CC4D24-C192-CB48-AD9F-B45B8095752D}"/>
                    </a:ext>
                  </a:extLst>
                </p14:cNvPr>
                <p14:cNvContentPartPr/>
                <p14:nvPr/>
              </p14:nvContentPartPr>
              <p14:xfrm>
                <a:off x="9631690" y="3420089"/>
                <a:ext cx="383760" cy="14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CC4D24-C192-CB48-AD9F-B45B8095752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622690" y="3411449"/>
                  <a:ext cx="401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E924D8A-A817-11B2-5CC7-1A267D27A398}"/>
                    </a:ext>
                  </a:extLst>
                </p14:cNvPr>
                <p14:cNvContentPartPr/>
                <p14:nvPr/>
              </p14:nvContentPartPr>
              <p14:xfrm>
                <a:off x="9818170" y="3447089"/>
                <a:ext cx="228240" cy="18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E924D8A-A817-11B2-5CC7-1A267D27A39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09170" y="3438089"/>
                  <a:ext cx="24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8407BB-9ACC-0FE6-5312-DE754112786F}"/>
                    </a:ext>
                  </a:extLst>
                </p14:cNvPr>
                <p14:cNvContentPartPr/>
                <p14:nvPr/>
              </p14:nvContentPartPr>
              <p14:xfrm>
                <a:off x="10024450" y="3466889"/>
                <a:ext cx="137160" cy="281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8407BB-9ACC-0FE6-5312-DE75411278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15450" y="3458249"/>
                  <a:ext cx="154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145636-EB2C-DD08-23F9-7C22F5F8F2D9}"/>
                    </a:ext>
                  </a:extLst>
                </p14:cNvPr>
                <p14:cNvContentPartPr/>
                <p14:nvPr/>
              </p14:nvContentPartPr>
              <p14:xfrm>
                <a:off x="10278250" y="3248369"/>
                <a:ext cx="171360" cy="598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145636-EB2C-DD08-23F9-7C22F5F8F2D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269610" y="3239729"/>
                  <a:ext cx="18900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6A6BEE2-F1F9-9AE9-28C2-B2840513B427}"/>
                    </a:ext>
                  </a:extLst>
                </p14:cNvPr>
                <p14:cNvContentPartPr/>
                <p14:nvPr/>
              </p14:nvContentPartPr>
              <p14:xfrm>
                <a:off x="10336210" y="3543209"/>
                <a:ext cx="148680" cy="3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6A6BEE2-F1F9-9AE9-28C2-B2840513B42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27570" y="3534569"/>
                  <a:ext cx="166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7CD138A-1D22-F70A-4135-ABD5995C7FD7}"/>
                    </a:ext>
                  </a:extLst>
                </p14:cNvPr>
                <p14:cNvContentPartPr/>
                <p14:nvPr/>
              </p14:nvContentPartPr>
              <p14:xfrm>
                <a:off x="10546090" y="3523409"/>
                <a:ext cx="41040" cy="171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7CD138A-1D22-F70A-4135-ABD5995C7FD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37090" y="3514769"/>
                  <a:ext cx="58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38C2AE-C550-9282-7E8C-2F5BC1A2C4EF}"/>
                    </a:ext>
                  </a:extLst>
                </p14:cNvPr>
                <p14:cNvContentPartPr/>
                <p14:nvPr/>
              </p14:nvContentPartPr>
              <p14:xfrm>
                <a:off x="10584610" y="3471209"/>
                <a:ext cx="1692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38C2AE-C550-9282-7E8C-2F5BC1A2C4E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75970" y="3462569"/>
                  <a:ext cx="34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EEB149-49DD-C83F-3E22-22468E5B08A9}"/>
                    </a:ext>
                  </a:extLst>
                </p14:cNvPr>
                <p14:cNvContentPartPr/>
                <p14:nvPr/>
              </p14:nvContentPartPr>
              <p14:xfrm>
                <a:off x="10627090" y="3372209"/>
                <a:ext cx="180360" cy="406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EEB149-49DD-C83F-3E22-22468E5B08A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18090" y="3363209"/>
                  <a:ext cx="1980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E0493A-89C8-29F3-E3AB-9E2D271F7C1E}"/>
                    </a:ext>
                  </a:extLst>
                </p14:cNvPr>
                <p14:cNvContentPartPr/>
                <p14:nvPr/>
              </p14:nvContentPartPr>
              <p14:xfrm>
                <a:off x="10781890" y="3429089"/>
                <a:ext cx="152280" cy="290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E0493A-89C8-29F3-E3AB-9E2D271F7C1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72890" y="3420089"/>
                  <a:ext cx="169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693BC2F-40A1-D678-A52D-69815D1582FF}"/>
                    </a:ext>
                  </a:extLst>
                </p14:cNvPr>
                <p14:cNvContentPartPr/>
                <p14:nvPr/>
              </p14:nvContentPartPr>
              <p14:xfrm>
                <a:off x="3746770" y="3077009"/>
                <a:ext cx="287280" cy="48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693BC2F-40A1-D678-A52D-69815D1582F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737770" y="3068369"/>
                  <a:ext cx="304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785D022-A59F-7717-35DA-0A970CA5DBD8}"/>
                    </a:ext>
                  </a:extLst>
                </p14:cNvPr>
                <p14:cNvContentPartPr/>
                <p14:nvPr/>
              </p14:nvContentPartPr>
              <p14:xfrm>
                <a:off x="3744970" y="3215609"/>
                <a:ext cx="272520" cy="48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785D022-A59F-7717-35DA-0A970CA5DBD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736330" y="3206969"/>
                  <a:ext cx="290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DE9DCD9-0D33-2E0D-9232-F8F3D5B0639A}"/>
                    </a:ext>
                  </a:extLst>
                </p14:cNvPr>
                <p14:cNvContentPartPr/>
                <p14:nvPr/>
              </p14:nvContentPartPr>
              <p14:xfrm>
                <a:off x="3919930" y="3454289"/>
                <a:ext cx="3343320" cy="1635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DE9DCD9-0D33-2E0D-9232-F8F3D5B0639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10930" y="3445289"/>
                  <a:ext cx="3360960" cy="165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E15761C1-8106-050D-49EC-601E0FCEBC52}"/>
              </a:ext>
            </a:extLst>
          </p:cNvPr>
          <p:cNvGrpSpPr/>
          <p:nvPr/>
        </p:nvGrpSpPr>
        <p:grpSpPr>
          <a:xfrm>
            <a:off x="903130" y="5723729"/>
            <a:ext cx="4928400" cy="1085760"/>
            <a:chOff x="903130" y="5723729"/>
            <a:chExt cx="4928400" cy="10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44CB3E7-D1B7-D554-539E-B8C3F8F45000}"/>
                    </a:ext>
                  </a:extLst>
                </p14:cNvPr>
                <p14:cNvContentPartPr/>
                <p14:nvPr/>
              </p14:nvContentPartPr>
              <p14:xfrm>
                <a:off x="903130" y="6224489"/>
                <a:ext cx="237240" cy="403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44CB3E7-D1B7-D554-539E-B8C3F8F4500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4130" y="6215849"/>
                  <a:ext cx="2548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B9BAEAC-0049-6F06-55D7-152D52641F5E}"/>
                    </a:ext>
                  </a:extLst>
                </p14:cNvPr>
                <p14:cNvContentPartPr/>
                <p14:nvPr/>
              </p14:nvContentPartPr>
              <p14:xfrm>
                <a:off x="947050" y="6461369"/>
                <a:ext cx="185400" cy="12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B9BAEAC-0049-6F06-55D7-152D52641F5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8050" y="6452729"/>
                  <a:ext cx="203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3E312A3-C175-FC5B-F9D1-AA0E920E5677}"/>
                    </a:ext>
                  </a:extLst>
                </p14:cNvPr>
                <p14:cNvContentPartPr/>
                <p14:nvPr/>
              </p14:nvContentPartPr>
              <p14:xfrm>
                <a:off x="1161970" y="6493769"/>
                <a:ext cx="170280" cy="183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3E312A3-C175-FC5B-F9D1-AA0E920E567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3330" y="6484769"/>
                  <a:ext cx="187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B30E67E-6ADE-5377-95F2-4781026DE17C}"/>
                    </a:ext>
                  </a:extLst>
                </p14:cNvPr>
                <p14:cNvContentPartPr/>
                <p14:nvPr/>
              </p14:nvContentPartPr>
              <p14:xfrm>
                <a:off x="1497130" y="6401969"/>
                <a:ext cx="196200" cy="10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B30E67E-6ADE-5377-95F2-4781026DE17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88490" y="6393329"/>
                  <a:ext cx="21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47BC36C-9A92-9D2F-C121-6A44C72D0C4E}"/>
                    </a:ext>
                  </a:extLst>
                </p14:cNvPr>
                <p14:cNvContentPartPr/>
                <p14:nvPr/>
              </p14:nvContentPartPr>
              <p14:xfrm>
                <a:off x="1469410" y="6477929"/>
                <a:ext cx="227160" cy="38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47BC36C-9A92-9D2F-C121-6A44C72D0C4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60770" y="6469289"/>
                  <a:ext cx="244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BD792A6-04FD-4BA3-6157-C56F2F2AEEC5}"/>
                    </a:ext>
                  </a:extLst>
                </p14:cNvPr>
                <p14:cNvContentPartPr/>
                <p14:nvPr/>
              </p14:nvContentPartPr>
              <p14:xfrm>
                <a:off x="2069890" y="6130169"/>
                <a:ext cx="18720" cy="218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BD792A6-04FD-4BA3-6157-C56F2F2AEEC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61250" y="6121169"/>
                  <a:ext cx="36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AD05D32-F4DE-8888-7601-9AFC86FC7170}"/>
                    </a:ext>
                  </a:extLst>
                </p14:cNvPr>
                <p14:cNvContentPartPr/>
                <p14:nvPr/>
              </p14:nvContentPartPr>
              <p14:xfrm>
                <a:off x="1917250" y="6389729"/>
                <a:ext cx="263520" cy="2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AD05D32-F4DE-8888-7601-9AFC86FC717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8250" y="6381089"/>
                  <a:ext cx="281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AFC297D-6925-87C5-DB04-E7F40BAAF430}"/>
                    </a:ext>
                  </a:extLst>
                </p14:cNvPr>
                <p14:cNvContentPartPr/>
                <p14:nvPr/>
              </p14:nvContentPartPr>
              <p14:xfrm>
                <a:off x="1931650" y="6496649"/>
                <a:ext cx="209160" cy="176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AFC297D-6925-87C5-DB04-E7F40BAAF4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922650" y="6487649"/>
                  <a:ext cx="226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0308444-E632-E5DE-649D-E6286ED66759}"/>
                    </a:ext>
                  </a:extLst>
                </p14:cNvPr>
                <p14:cNvContentPartPr/>
                <p14:nvPr/>
              </p14:nvContentPartPr>
              <p14:xfrm>
                <a:off x="2167810" y="6577289"/>
                <a:ext cx="16200" cy="92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0308444-E632-E5DE-649D-E6286ED6675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58810" y="6568649"/>
                  <a:ext cx="33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1AF5031-B461-D3E3-57C9-D33566D6E4DF}"/>
                    </a:ext>
                  </a:extLst>
                </p14:cNvPr>
                <p14:cNvContentPartPr/>
                <p14:nvPr/>
              </p14:nvContentPartPr>
              <p14:xfrm>
                <a:off x="2170330" y="6463169"/>
                <a:ext cx="19440" cy="19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1AF5031-B461-D3E3-57C9-D33566D6E4D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161330" y="6454169"/>
                  <a:ext cx="37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E08E8B-CD39-8BFF-2B1F-AB3C0A3E4945}"/>
                    </a:ext>
                  </a:extLst>
                </p14:cNvPr>
                <p14:cNvContentPartPr/>
                <p14:nvPr/>
              </p14:nvContentPartPr>
              <p14:xfrm>
                <a:off x="2170330" y="6529769"/>
                <a:ext cx="171360" cy="141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E08E8B-CD39-8BFF-2B1F-AB3C0A3E494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161330" y="6520769"/>
                  <a:ext cx="189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86A38EC-4E56-C132-8B8A-932CD5655DB4}"/>
                    </a:ext>
                  </a:extLst>
                </p14:cNvPr>
                <p14:cNvContentPartPr/>
                <p14:nvPr/>
              </p14:nvContentPartPr>
              <p14:xfrm>
                <a:off x="2532130" y="6158609"/>
                <a:ext cx="93240" cy="387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86A38EC-4E56-C132-8B8A-932CD5655DB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523490" y="6149969"/>
                  <a:ext cx="1108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8A2F112-777A-BD74-2CDE-AD87670F041D}"/>
                    </a:ext>
                  </a:extLst>
                </p14:cNvPr>
                <p14:cNvContentPartPr/>
                <p14:nvPr/>
              </p14:nvContentPartPr>
              <p14:xfrm>
                <a:off x="2675410" y="6262649"/>
                <a:ext cx="148680" cy="189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8A2F112-777A-BD74-2CDE-AD87670F041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666410" y="6254009"/>
                  <a:ext cx="166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49ED41D-D8AC-14B2-45CE-E5D6F202171B}"/>
                    </a:ext>
                  </a:extLst>
                </p14:cNvPr>
                <p14:cNvContentPartPr/>
                <p14:nvPr/>
              </p14:nvContentPartPr>
              <p14:xfrm>
                <a:off x="2880970" y="6253649"/>
                <a:ext cx="146160" cy="194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49ED41D-D8AC-14B2-45CE-E5D6F202171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71970" y="6245009"/>
                  <a:ext cx="163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2965AA-CCB4-AD11-44E6-01E06B681059}"/>
                    </a:ext>
                  </a:extLst>
                </p14:cNvPr>
                <p14:cNvContentPartPr/>
                <p14:nvPr/>
              </p14:nvContentPartPr>
              <p14:xfrm>
                <a:off x="3151330" y="6284249"/>
                <a:ext cx="6120" cy="139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2965AA-CCB4-AD11-44E6-01E06B68105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42330" y="6275609"/>
                  <a:ext cx="2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EBF9691-BC9C-4967-DA78-FFB3C65F5AE7}"/>
                    </a:ext>
                  </a:extLst>
                </p14:cNvPr>
                <p14:cNvContentPartPr/>
                <p14:nvPr/>
              </p14:nvContentPartPr>
              <p14:xfrm>
                <a:off x="3091210" y="6383609"/>
                <a:ext cx="126720" cy="1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EBF9691-BC9C-4967-DA78-FFB3C65F5AE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82570" y="6374609"/>
                  <a:ext cx="144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4701DB-B7D0-5678-448A-451CD6C63B82}"/>
                    </a:ext>
                  </a:extLst>
                </p14:cNvPr>
                <p14:cNvContentPartPr/>
                <p14:nvPr/>
              </p14:nvContentPartPr>
              <p14:xfrm>
                <a:off x="3314410" y="6260849"/>
                <a:ext cx="16560" cy="174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4701DB-B7D0-5678-448A-451CD6C63B8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05770" y="6252209"/>
                  <a:ext cx="34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CABEFF0-F48D-70D3-9854-79F54B21E00B}"/>
                    </a:ext>
                  </a:extLst>
                </p14:cNvPr>
                <p14:cNvContentPartPr/>
                <p14:nvPr/>
              </p14:nvContentPartPr>
              <p14:xfrm>
                <a:off x="3403690" y="6158609"/>
                <a:ext cx="127800" cy="427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CABEFF0-F48D-70D3-9854-79F54B21E00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94690" y="6149969"/>
                  <a:ext cx="1454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BCE41D-EAA3-D4E9-02C9-EF2832271AE2}"/>
                    </a:ext>
                  </a:extLst>
                </p14:cNvPr>
                <p14:cNvContentPartPr/>
                <p14:nvPr/>
              </p14:nvContentPartPr>
              <p14:xfrm>
                <a:off x="3638410" y="6402689"/>
                <a:ext cx="65160" cy="120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BCE41D-EAA3-D4E9-02C9-EF2832271AE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29410" y="6393689"/>
                  <a:ext cx="82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59FFFBC-8EFC-F3EF-A75B-52EA9257CBFF}"/>
                    </a:ext>
                  </a:extLst>
                </p14:cNvPr>
                <p14:cNvContentPartPr/>
                <p14:nvPr/>
              </p14:nvContentPartPr>
              <p14:xfrm>
                <a:off x="3681250" y="6277409"/>
                <a:ext cx="41400" cy="50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59FFFBC-8EFC-F3EF-A75B-52EA9257CBF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72250" y="6268409"/>
                  <a:ext cx="59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3EE80ED-1386-C5FF-E821-DB3AFC19B6E0}"/>
                    </a:ext>
                  </a:extLst>
                </p14:cNvPr>
                <p14:cNvContentPartPr/>
                <p14:nvPr/>
              </p14:nvContentPartPr>
              <p14:xfrm>
                <a:off x="3841810" y="6195689"/>
                <a:ext cx="123840" cy="200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3EE80ED-1386-C5FF-E821-DB3AFC19B6E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833170" y="6186689"/>
                  <a:ext cx="141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FB10F61-B676-F886-F453-59C8D221C547}"/>
                    </a:ext>
                  </a:extLst>
                </p14:cNvPr>
                <p14:cNvContentPartPr/>
                <p14:nvPr/>
              </p14:nvContentPartPr>
              <p14:xfrm>
                <a:off x="4101010" y="6411329"/>
                <a:ext cx="428040" cy="185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FB10F61-B676-F886-F453-59C8D221C5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92010" y="6402329"/>
                  <a:ext cx="445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51E74DE-C76F-F575-5604-91D444D3C13E}"/>
                    </a:ext>
                  </a:extLst>
                </p14:cNvPr>
                <p14:cNvContentPartPr/>
                <p14:nvPr/>
              </p14:nvContentPartPr>
              <p14:xfrm>
                <a:off x="4304050" y="6409169"/>
                <a:ext cx="282960" cy="222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51E74DE-C76F-F575-5604-91D444D3C13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95410" y="6400529"/>
                  <a:ext cx="300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AB6C826-EAE6-C1BA-BD6A-F54374A10863}"/>
                    </a:ext>
                  </a:extLst>
                </p14:cNvPr>
                <p14:cNvContentPartPr/>
                <p14:nvPr/>
              </p14:nvContentPartPr>
              <p14:xfrm>
                <a:off x="4574050" y="6420689"/>
                <a:ext cx="136080" cy="28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AB6C826-EAE6-C1BA-BD6A-F54374A1086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65410" y="6412049"/>
                  <a:ext cx="153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D4A15AF-9ED0-BD08-6B00-626F68C21CBF}"/>
                    </a:ext>
                  </a:extLst>
                </p14:cNvPr>
                <p14:cNvContentPartPr/>
                <p14:nvPr/>
              </p14:nvContentPartPr>
              <p14:xfrm>
                <a:off x="4796530" y="6289649"/>
                <a:ext cx="104760" cy="389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D4A15AF-9ED0-BD08-6B00-626F68C21C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787530" y="6281009"/>
                  <a:ext cx="1224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0F3F367-16FC-BF81-C3A5-98108FF2174A}"/>
                    </a:ext>
                  </a:extLst>
                </p14:cNvPr>
                <p14:cNvContentPartPr/>
                <p14:nvPr/>
              </p14:nvContentPartPr>
              <p14:xfrm>
                <a:off x="4931530" y="6457049"/>
                <a:ext cx="55440" cy="159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0F3F367-16FC-BF81-C3A5-98108FF2174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22890" y="6448409"/>
                  <a:ext cx="73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DF2AF4A-FF02-2A86-1102-6234A282CCAD}"/>
                    </a:ext>
                  </a:extLst>
                </p14:cNvPr>
                <p14:cNvContentPartPr/>
                <p14:nvPr/>
              </p14:nvContentPartPr>
              <p14:xfrm>
                <a:off x="4994530" y="6384689"/>
                <a:ext cx="36360" cy="1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DF2AF4A-FF02-2A86-1102-6234A282CCA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85890" y="637604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1F7265C-8C72-10FB-A057-EB1253C0CE96}"/>
                    </a:ext>
                  </a:extLst>
                </p14:cNvPr>
                <p14:cNvContentPartPr/>
                <p14:nvPr/>
              </p14:nvContentPartPr>
              <p14:xfrm>
                <a:off x="5107930" y="6389009"/>
                <a:ext cx="196200" cy="241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1F7265C-8C72-10FB-A057-EB1253C0CE9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099290" y="6380009"/>
                  <a:ext cx="213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60C64D2-E33F-8889-879D-C35BB33FDE99}"/>
                    </a:ext>
                  </a:extLst>
                </p14:cNvPr>
                <p14:cNvContentPartPr/>
                <p14:nvPr/>
              </p14:nvContentPartPr>
              <p14:xfrm>
                <a:off x="5184610" y="6589529"/>
                <a:ext cx="160200" cy="144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60C64D2-E33F-8889-879D-C35BB33FDE9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175970" y="6580889"/>
                  <a:ext cx="17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E7CC94E-8C88-F645-3102-A59C49D8CD38}"/>
                    </a:ext>
                  </a:extLst>
                </p14:cNvPr>
                <p14:cNvContentPartPr/>
                <p14:nvPr/>
              </p14:nvContentPartPr>
              <p14:xfrm>
                <a:off x="5389450" y="6239609"/>
                <a:ext cx="161280" cy="56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E7CC94E-8C88-F645-3102-A59C49D8CD3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380450" y="6230609"/>
                  <a:ext cx="17892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54B969D-6C31-BFF2-AD11-8CD9785AD680}"/>
                    </a:ext>
                  </a:extLst>
                </p14:cNvPr>
                <p14:cNvContentPartPr/>
                <p14:nvPr/>
              </p14:nvContentPartPr>
              <p14:xfrm>
                <a:off x="4446250" y="5723729"/>
                <a:ext cx="1385280" cy="851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54B969D-6C31-BFF2-AD11-8CD9785AD68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37610" y="5714729"/>
                  <a:ext cx="1402920" cy="86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57005E1-9007-7192-DD54-9862D10F2D90}"/>
                  </a:ext>
                </a:extLst>
              </p14:cNvPr>
              <p14:cNvContentPartPr/>
              <p14:nvPr/>
            </p14:nvContentPartPr>
            <p14:xfrm>
              <a:off x="8650330" y="5128649"/>
              <a:ext cx="890640" cy="1497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57005E1-9007-7192-DD54-9862D10F2D9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41690" y="5120009"/>
                <a:ext cx="908280" cy="16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A8C3B760-FD77-4F3E-7B22-7AD5BD75EB1A}"/>
              </a:ext>
            </a:extLst>
          </p:cNvPr>
          <p:cNvGrpSpPr/>
          <p:nvPr/>
        </p:nvGrpSpPr>
        <p:grpSpPr>
          <a:xfrm>
            <a:off x="8690290" y="4807169"/>
            <a:ext cx="2283840" cy="1115280"/>
            <a:chOff x="8690290" y="4807169"/>
            <a:chExt cx="2283840" cy="11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766B653-9216-C168-68EA-FD3AE75D0910}"/>
                    </a:ext>
                  </a:extLst>
                </p14:cNvPr>
                <p14:cNvContentPartPr/>
                <p14:nvPr/>
              </p14:nvContentPartPr>
              <p14:xfrm>
                <a:off x="9587770" y="4807169"/>
                <a:ext cx="1386360" cy="605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766B653-9216-C168-68EA-FD3AE75D091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579130" y="4798169"/>
                  <a:ext cx="140400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53E9283-4CC2-3700-5B5E-83F91864B847}"/>
                    </a:ext>
                  </a:extLst>
                </p14:cNvPr>
                <p14:cNvContentPartPr/>
                <p14:nvPr/>
              </p14:nvContentPartPr>
              <p14:xfrm>
                <a:off x="10329010" y="5021009"/>
                <a:ext cx="385560" cy="83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53E9283-4CC2-3700-5B5E-83F91864B84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20370" y="5012369"/>
                  <a:ext cx="403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9389FA1-5454-CA6C-5782-E4D4FDD120DB}"/>
                    </a:ext>
                  </a:extLst>
                </p14:cNvPr>
                <p14:cNvContentPartPr/>
                <p14:nvPr/>
              </p14:nvContentPartPr>
              <p14:xfrm>
                <a:off x="8690290" y="5469209"/>
                <a:ext cx="162360" cy="453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9389FA1-5454-CA6C-5782-E4D4FDD120D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81290" y="5460209"/>
                  <a:ext cx="18000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70346A7-E59C-D78F-BDDB-2F533CF564A9}"/>
                    </a:ext>
                  </a:extLst>
                </p14:cNvPr>
                <p14:cNvContentPartPr/>
                <p14:nvPr/>
              </p14:nvContentPartPr>
              <p14:xfrm>
                <a:off x="9047770" y="5445089"/>
                <a:ext cx="1521360" cy="440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70346A7-E59C-D78F-BDDB-2F533CF564A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39130" y="5436089"/>
                  <a:ext cx="15390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7F3DD63-C157-CEC0-EBD2-6D352445EF28}"/>
                    </a:ext>
                  </a:extLst>
                </p14:cNvPr>
                <p14:cNvContentPartPr/>
                <p14:nvPr/>
              </p14:nvContentPartPr>
              <p14:xfrm>
                <a:off x="9584890" y="5643809"/>
                <a:ext cx="493920" cy="17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7F3DD63-C157-CEC0-EBD2-6D352445EF2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576250" y="5634809"/>
                  <a:ext cx="511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5A4E9F6-7C3E-F9ED-F87E-EC42B3978322}"/>
              </a:ext>
            </a:extLst>
          </p:cNvPr>
          <p:cNvGrpSpPr/>
          <p:nvPr/>
        </p:nvGrpSpPr>
        <p:grpSpPr>
          <a:xfrm>
            <a:off x="8554930" y="6083009"/>
            <a:ext cx="1578600" cy="514440"/>
            <a:chOff x="8554930" y="6083009"/>
            <a:chExt cx="157860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53CAE5F-DDDC-89A7-B38D-FE44E480D4B9}"/>
                    </a:ext>
                  </a:extLst>
                </p14:cNvPr>
                <p14:cNvContentPartPr/>
                <p14:nvPr/>
              </p14:nvContentPartPr>
              <p14:xfrm>
                <a:off x="8554930" y="6083009"/>
                <a:ext cx="1578600" cy="514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53CAE5F-DDDC-89A7-B38D-FE44E480D4B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46290" y="6074009"/>
                  <a:ext cx="1596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A054FD-47CA-97BB-D9E2-E1EE1DBEA101}"/>
                    </a:ext>
                  </a:extLst>
                </p14:cNvPr>
                <p14:cNvContentPartPr/>
                <p14:nvPr/>
              </p14:nvContentPartPr>
              <p14:xfrm>
                <a:off x="9599290" y="6188129"/>
                <a:ext cx="35640" cy="11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A054FD-47CA-97BB-D9E2-E1EE1DBEA10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90650" y="6179129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FC249BD-00DF-7E02-6023-4FD0981BD6D2}"/>
                    </a:ext>
                  </a:extLst>
                </p14:cNvPr>
                <p14:cNvContentPartPr/>
                <p14:nvPr/>
              </p14:nvContentPartPr>
              <p14:xfrm>
                <a:off x="9159010" y="6158609"/>
                <a:ext cx="445320" cy="59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FC249BD-00DF-7E02-6023-4FD0981BD6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50370" y="6149969"/>
                  <a:ext cx="46296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441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8F29F1-2116-5557-81A1-1AD47FAF064E}"/>
              </a:ext>
            </a:extLst>
          </p:cNvPr>
          <p:cNvGrpSpPr/>
          <p:nvPr/>
        </p:nvGrpSpPr>
        <p:grpSpPr>
          <a:xfrm>
            <a:off x="954250" y="414449"/>
            <a:ext cx="818280" cy="264960"/>
            <a:chOff x="954250" y="414449"/>
            <a:chExt cx="81828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4F0F67-0A85-E6C4-3311-203AA2483EE8}"/>
                    </a:ext>
                  </a:extLst>
                </p14:cNvPr>
                <p14:cNvContentPartPr/>
                <p14:nvPr/>
              </p14:nvContentPartPr>
              <p14:xfrm>
                <a:off x="954250" y="414449"/>
                <a:ext cx="198720" cy="257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4F0F67-0A85-E6C4-3311-203AA2483E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5250" y="405449"/>
                  <a:ext cx="216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AE2CF9E-583D-22E4-9F2A-BEB3F80ED220}"/>
                    </a:ext>
                  </a:extLst>
                </p14:cNvPr>
                <p14:cNvContentPartPr/>
                <p14:nvPr/>
              </p14:nvContentPartPr>
              <p14:xfrm>
                <a:off x="1298050" y="545849"/>
                <a:ext cx="136440" cy="11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AE2CF9E-583D-22E4-9F2A-BEB3F80ED2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050" y="537209"/>
                  <a:ext cx="154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B02C82-8D04-102E-5E42-C54BDB3F8808}"/>
                    </a:ext>
                  </a:extLst>
                </p14:cNvPr>
                <p14:cNvContentPartPr/>
                <p14:nvPr/>
              </p14:nvContentPartPr>
              <p14:xfrm>
                <a:off x="1530610" y="563129"/>
                <a:ext cx="10080" cy="90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B02C82-8D04-102E-5E42-C54BDB3F88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21970" y="554129"/>
                  <a:ext cx="27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C42A69-AAAA-A94D-004B-664D2DD84739}"/>
                    </a:ext>
                  </a:extLst>
                </p14:cNvPr>
                <p14:cNvContentPartPr/>
                <p14:nvPr/>
              </p14:nvContentPartPr>
              <p14:xfrm>
                <a:off x="1539250" y="453689"/>
                <a:ext cx="1296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C42A69-AAAA-A94D-004B-664D2DD847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30610" y="444689"/>
                  <a:ext cx="3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F0F2D6A-E14F-E872-ACAE-A75A3EA52D73}"/>
                    </a:ext>
                  </a:extLst>
                </p14:cNvPr>
                <p14:cNvContentPartPr/>
                <p14:nvPr/>
              </p14:nvContentPartPr>
              <p14:xfrm>
                <a:off x="1662010" y="573569"/>
                <a:ext cx="11052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F0F2D6A-E14F-E872-ACAE-A75A3EA52D7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3370" y="564569"/>
                  <a:ext cx="12816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4790A6-7AF3-39E4-8553-26A8BD895A18}"/>
                  </a:ext>
                </a:extLst>
              </p14:cNvPr>
              <p14:cNvContentPartPr/>
              <p14:nvPr/>
            </p14:nvContentPartPr>
            <p14:xfrm>
              <a:off x="2379130" y="541529"/>
              <a:ext cx="1836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4790A6-7AF3-39E4-8553-26A8BD895A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0490" y="532529"/>
                <a:ext cx="3600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295B042-B1CC-CE2D-DB30-DF24A8031D5F}"/>
              </a:ext>
            </a:extLst>
          </p:cNvPr>
          <p:cNvGrpSpPr/>
          <p:nvPr/>
        </p:nvGrpSpPr>
        <p:grpSpPr>
          <a:xfrm>
            <a:off x="1933090" y="450449"/>
            <a:ext cx="200160" cy="259560"/>
            <a:chOff x="1933090" y="450449"/>
            <a:chExt cx="2001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AEE02AF-2BFF-4D7A-F218-6C369089BED3}"/>
                    </a:ext>
                  </a:extLst>
                </p14:cNvPr>
                <p14:cNvContentPartPr/>
                <p14:nvPr/>
              </p14:nvContentPartPr>
              <p14:xfrm>
                <a:off x="1948570" y="450449"/>
                <a:ext cx="184680" cy="259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AEE02AF-2BFF-4D7A-F218-6C369089BE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9570" y="441809"/>
                  <a:ext cx="202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ABC467-FA67-533D-7624-26F59BC75BE0}"/>
                    </a:ext>
                  </a:extLst>
                </p14:cNvPr>
                <p14:cNvContentPartPr/>
                <p14:nvPr/>
              </p14:nvContentPartPr>
              <p14:xfrm>
                <a:off x="1933090" y="579689"/>
                <a:ext cx="19584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ABC467-FA67-533D-7624-26F59BC75B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4090" y="571049"/>
                  <a:ext cx="2134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7A22E8-D74B-F1A2-9F81-25D50D165DA3}"/>
              </a:ext>
            </a:extLst>
          </p:cNvPr>
          <p:cNvGrpSpPr/>
          <p:nvPr/>
        </p:nvGrpSpPr>
        <p:grpSpPr>
          <a:xfrm>
            <a:off x="2342050" y="528929"/>
            <a:ext cx="149400" cy="75600"/>
            <a:chOff x="2342050" y="528929"/>
            <a:chExt cx="14940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9CE249-956A-E19E-8D09-808EAF62EE24}"/>
                    </a:ext>
                  </a:extLst>
                </p14:cNvPr>
                <p14:cNvContentPartPr/>
                <p14:nvPr/>
              </p14:nvContentPartPr>
              <p14:xfrm>
                <a:off x="2342050" y="528929"/>
                <a:ext cx="149400" cy="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9CE249-956A-E19E-8D09-808EAF62EE2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33050" y="520289"/>
                  <a:ext cx="167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F2044D-AC4E-1644-68B2-987E0932DECC}"/>
                    </a:ext>
                  </a:extLst>
                </p14:cNvPr>
                <p14:cNvContentPartPr/>
                <p14:nvPr/>
              </p14:nvContentPartPr>
              <p14:xfrm>
                <a:off x="2351770" y="596249"/>
                <a:ext cx="131400" cy="8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F2044D-AC4E-1644-68B2-987E0932DE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2770" y="587609"/>
                  <a:ext cx="14904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EEF0B-2245-76DC-FF8F-CE427E097850}"/>
              </a:ext>
            </a:extLst>
          </p:cNvPr>
          <p:cNvGrpSpPr/>
          <p:nvPr/>
        </p:nvGrpSpPr>
        <p:grpSpPr>
          <a:xfrm>
            <a:off x="2676130" y="375929"/>
            <a:ext cx="241200" cy="250560"/>
            <a:chOff x="2676130" y="375929"/>
            <a:chExt cx="24120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3E689F-003B-BF31-6843-054D55C698D3}"/>
                    </a:ext>
                  </a:extLst>
                </p14:cNvPr>
                <p14:cNvContentPartPr/>
                <p14:nvPr/>
              </p14:nvContentPartPr>
              <p14:xfrm>
                <a:off x="2805010" y="375929"/>
                <a:ext cx="9000" cy="18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3E689F-003B-BF31-6843-054D55C698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6010" y="366929"/>
                  <a:ext cx="26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1CC215-EF48-F92F-558F-D8B6FCC7D101}"/>
                    </a:ext>
                  </a:extLst>
                </p14:cNvPr>
                <p14:cNvContentPartPr/>
                <p14:nvPr/>
              </p14:nvContentPartPr>
              <p14:xfrm>
                <a:off x="2676130" y="603089"/>
                <a:ext cx="241200" cy="2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1CC215-EF48-F92F-558F-D8B6FCC7D1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67130" y="594089"/>
                  <a:ext cx="258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2CB787-A744-85D3-717A-AE5E09C88518}"/>
              </a:ext>
            </a:extLst>
          </p:cNvPr>
          <p:cNvGrpSpPr/>
          <p:nvPr/>
        </p:nvGrpSpPr>
        <p:grpSpPr>
          <a:xfrm>
            <a:off x="2762530" y="709649"/>
            <a:ext cx="86400" cy="175680"/>
            <a:chOff x="2762530" y="709649"/>
            <a:chExt cx="86400" cy="17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4EC310-95BF-8DC7-3320-E22ECDAE61C5}"/>
                    </a:ext>
                  </a:extLst>
                </p14:cNvPr>
                <p14:cNvContentPartPr/>
                <p14:nvPr/>
              </p14:nvContentPartPr>
              <p14:xfrm>
                <a:off x="2762530" y="797129"/>
                <a:ext cx="82800" cy="88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4EC310-95BF-8DC7-3320-E22ECDAE61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53530" y="788489"/>
                  <a:ext cx="100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4A3BA9-4C1E-6544-7CC2-A1571F2EC4B5}"/>
                    </a:ext>
                  </a:extLst>
                </p14:cNvPr>
                <p14:cNvContentPartPr/>
                <p14:nvPr/>
              </p14:nvContentPartPr>
              <p14:xfrm>
                <a:off x="2829850" y="709649"/>
                <a:ext cx="19080" cy="2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4A3BA9-4C1E-6544-7CC2-A1571F2EC4B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0850" y="700649"/>
                  <a:ext cx="367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4CA3232-00A3-E2EA-AF88-2B85A5634E0D}"/>
                  </a:ext>
                </a:extLst>
              </p14:cNvPr>
              <p14:cNvContentPartPr/>
              <p14:nvPr/>
            </p14:nvContentPartPr>
            <p14:xfrm>
              <a:off x="3187690" y="552689"/>
              <a:ext cx="179280" cy="13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4CA3232-00A3-E2EA-AF88-2B85A5634E0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8690" y="543689"/>
                <a:ext cx="19692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7F887D1-32E9-8F17-2365-24C8A08B839C}"/>
              </a:ext>
            </a:extLst>
          </p:cNvPr>
          <p:cNvGrpSpPr/>
          <p:nvPr/>
        </p:nvGrpSpPr>
        <p:grpSpPr>
          <a:xfrm>
            <a:off x="3431050" y="174329"/>
            <a:ext cx="264960" cy="256320"/>
            <a:chOff x="3431050" y="174329"/>
            <a:chExt cx="2649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765572-B1CF-1B70-D5AC-0E17002745C3}"/>
                    </a:ext>
                  </a:extLst>
                </p14:cNvPr>
                <p14:cNvContentPartPr/>
                <p14:nvPr/>
              </p14:nvContentPartPr>
              <p14:xfrm>
                <a:off x="3431050" y="336329"/>
                <a:ext cx="57600" cy="9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765572-B1CF-1B70-D5AC-0E17002745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2410" y="327329"/>
                  <a:ext cx="75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4913FE-0740-A321-0992-B61BC0E8771E}"/>
                    </a:ext>
                  </a:extLst>
                </p14:cNvPr>
                <p14:cNvContentPartPr/>
                <p14:nvPr/>
              </p14:nvContentPartPr>
              <p14:xfrm>
                <a:off x="3478570" y="174329"/>
                <a:ext cx="29160" cy="3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4913FE-0740-A321-0992-B61BC0E877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9570" y="165329"/>
                  <a:ext cx="46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A6F0EC8-6808-5758-BD67-64916BBC9D03}"/>
                    </a:ext>
                  </a:extLst>
                </p14:cNvPr>
                <p14:cNvContentPartPr/>
                <p14:nvPr/>
              </p14:nvContentPartPr>
              <p14:xfrm>
                <a:off x="3604570" y="265049"/>
                <a:ext cx="91440" cy="151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6F0EC8-6808-5758-BD67-64916BBC9D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95930" y="256049"/>
                  <a:ext cx="1090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CF0463C-065B-EA8D-1C5E-3413EFA8E52A}"/>
                  </a:ext>
                </a:extLst>
              </p14:cNvPr>
              <p14:cNvContentPartPr/>
              <p14:nvPr/>
            </p14:nvContentPartPr>
            <p14:xfrm>
              <a:off x="3130810" y="269369"/>
              <a:ext cx="119520" cy="545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CF0463C-065B-EA8D-1C5E-3413EFA8E52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21810" y="260729"/>
                <a:ext cx="1371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B458FEF-8EA4-CE78-5B50-ED908F5F0698}"/>
              </a:ext>
            </a:extLst>
          </p:cNvPr>
          <p:cNvGrpSpPr/>
          <p:nvPr/>
        </p:nvGrpSpPr>
        <p:grpSpPr>
          <a:xfrm>
            <a:off x="3858370" y="122489"/>
            <a:ext cx="1145520" cy="619200"/>
            <a:chOff x="3858370" y="122489"/>
            <a:chExt cx="1145520" cy="61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FC4C4D-D656-B205-FD71-EFD1A08608F5}"/>
                    </a:ext>
                  </a:extLst>
                </p14:cNvPr>
                <p14:cNvContentPartPr/>
                <p14:nvPr/>
              </p14:nvContentPartPr>
              <p14:xfrm>
                <a:off x="3858370" y="583649"/>
                <a:ext cx="210240" cy="2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FC4C4D-D656-B205-FD71-EFD1A08608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49370" y="574649"/>
                  <a:ext cx="227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9AF00CA-731C-F1FC-5724-BEEBE6777764}"/>
                    </a:ext>
                  </a:extLst>
                </p14:cNvPr>
                <p14:cNvContentPartPr/>
                <p14:nvPr/>
              </p14:nvContentPartPr>
              <p14:xfrm>
                <a:off x="4126570" y="537209"/>
                <a:ext cx="190080" cy="13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9AF00CA-731C-F1FC-5724-BEEBE677776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17570" y="528569"/>
                  <a:ext cx="20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70F60DA-E622-6108-8035-3C22376DB0A6}"/>
                    </a:ext>
                  </a:extLst>
                </p14:cNvPr>
                <p14:cNvContentPartPr/>
                <p14:nvPr/>
              </p14:nvContentPartPr>
              <p14:xfrm>
                <a:off x="4329610" y="329849"/>
                <a:ext cx="99000" cy="1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70F60DA-E622-6108-8035-3C22376DB0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20610" y="320849"/>
                  <a:ext cx="116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685AC8-2DBD-DBA4-9979-5A9B8C2F1D3A}"/>
                    </a:ext>
                  </a:extLst>
                </p14:cNvPr>
                <p14:cNvContentPartPr/>
                <p14:nvPr/>
              </p14:nvContentPartPr>
              <p14:xfrm>
                <a:off x="4526890" y="248849"/>
                <a:ext cx="68760" cy="11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685AC8-2DBD-DBA4-9979-5A9B8C2F1D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7890" y="239849"/>
                  <a:ext cx="864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CFB62C-E1C2-9A52-4A28-5367989C9E77}"/>
                    </a:ext>
                  </a:extLst>
                </p14:cNvPr>
                <p14:cNvContentPartPr/>
                <p14:nvPr/>
              </p14:nvContentPartPr>
              <p14:xfrm>
                <a:off x="4598170" y="174329"/>
                <a:ext cx="1188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CFB62C-E1C2-9A52-4A28-5367989C9E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89170" y="165329"/>
                  <a:ext cx="2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D155F8D-67A4-6485-9649-AAB4646EABAB}"/>
                    </a:ext>
                  </a:extLst>
                </p14:cNvPr>
                <p14:cNvContentPartPr/>
                <p14:nvPr/>
              </p14:nvContentPartPr>
              <p14:xfrm>
                <a:off x="4698970" y="136529"/>
                <a:ext cx="150120" cy="205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D155F8D-67A4-6485-9649-AAB4646EAB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89970" y="127529"/>
                  <a:ext cx="167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99352F-551C-87DC-72D3-1246C4EFA94A}"/>
                    </a:ext>
                  </a:extLst>
                </p14:cNvPr>
                <p14:cNvContentPartPr/>
                <p14:nvPr/>
              </p14:nvContentPartPr>
              <p14:xfrm>
                <a:off x="4877890" y="122489"/>
                <a:ext cx="126000" cy="619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99352F-551C-87DC-72D3-1246C4EFA9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69250" y="113849"/>
                  <a:ext cx="14364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BDD4FD1-E966-6CCD-F493-E06481C69497}"/>
                  </a:ext>
                </a:extLst>
              </p14:cNvPr>
              <p14:cNvContentPartPr/>
              <p14:nvPr/>
            </p14:nvContentPartPr>
            <p14:xfrm>
              <a:off x="6124570" y="587609"/>
              <a:ext cx="61920" cy="150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BDD4FD1-E966-6CCD-F493-E06481C6949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15570" y="578969"/>
                <a:ext cx="795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6C81D35-1601-D58D-4412-DEE904EB097E}"/>
                  </a:ext>
                </a:extLst>
              </p14:cNvPr>
              <p14:cNvContentPartPr/>
              <p14:nvPr/>
            </p14:nvContentPartPr>
            <p14:xfrm>
              <a:off x="6460090" y="307169"/>
              <a:ext cx="193320" cy="313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6C81D35-1601-D58D-4412-DEE904EB097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51450" y="298529"/>
                <a:ext cx="2109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682EC2A-F1EC-AA82-3446-43269BE332E3}"/>
                  </a:ext>
                </a:extLst>
              </p14:cNvPr>
              <p14:cNvContentPartPr/>
              <p14:nvPr/>
            </p14:nvContentPartPr>
            <p14:xfrm>
              <a:off x="6842410" y="427409"/>
              <a:ext cx="164520" cy="22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682EC2A-F1EC-AA82-3446-43269BE332E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833770" y="418769"/>
                <a:ext cx="1821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997948F-38DE-ADAB-ABF8-9274734D3B2D}"/>
                  </a:ext>
                </a:extLst>
              </p14:cNvPr>
              <p14:cNvContentPartPr/>
              <p14:nvPr/>
            </p14:nvContentPartPr>
            <p14:xfrm>
              <a:off x="6834850" y="542969"/>
              <a:ext cx="151200" cy="18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997948F-38DE-ADAB-ABF8-9274734D3B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826210" y="534329"/>
                <a:ext cx="16884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79B749F-BDB6-8317-3992-A111F51BB171}"/>
              </a:ext>
            </a:extLst>
          </p:cNvPr>
          <p:cNvGrpSpPr/>
          <p:nvPr/>
        </p:nvGrpSpPr>
        <p:grpSpPr>
          <a:xfrm>
            <a:off x="7288810" y="302849"/>
            <a:ext cx="347400" cy="280440"/>
            <a:chOff x="7288810" y="302849"/>
            <a:chExt cx="34740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45263E-5B3D-E1FB-AAD3-443AA6301CAF}"/>
                    </a:ext>
                  </a:extLst>
                </p14:cNvPr>
                <p14:cNvContentPartPr/>
                <p14:nvPr/>
              </p14:nvContentPartPr>
              <p14:xfrm>
                <a:off x="7288810" y="302849"/>
                <a:ext cx="113040" cy="28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45263E-5B3D-E1FB-AAD3-443AA6301CA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79810" y="293849"/>
                  <a:ext cx="13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C6D384C-86E0-CF34-3DE9-C5849ACF16BE}"/>
                    </a:ext>
                  </a:extLst>
                </p14:cNvPr>
                <p14:cNvContentPartPr/>
                <p14:nvPr/>
              </p14:nvContentPartPr>
              <p14:xfrm>
                <a:off x="7551970" y="380249"/>
                <a:ext cx="84240" cy="152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C6D384C-86E0-CF34-3DE9-C5849ACF16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43330" y="371609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8B5BD87-B89A-D427-3688-5E2639C5FA68}"/>
              </a:ext>
            </a:extLst>
          </p:cNvPr>
          <p:cNvGrpSpPr/>
          <p:nvPr/>
        </p:nvGrpSpPr>
        <p:grpSpPr>
          <a:xfrm>
            <a:off x="7839610" y="287009"/>
            <a:ext cx="1708200" cy="491760"/>
            <a:chOff x="7839610" y="287009"/>
            <a:chExt cx="170820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BA31B42-AACB-4D0A-6820-69DF01A8F912}"/>
                    </a:ext>
                  </a:extLst>
                </p14:cNvPr>
                <p14:cNvContentPartPr/>
                <p14:nvPr/>
              </p14:nvContentPartPr>
              <p14:xfrm>
                <a:off x="7839610" y="464849"/>
                <a:ext cx="107280" cy="7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BA31B42-AACB-4D0A-6820-69DF01A8F91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30970" y="456209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690E2E3-BC53-11A3-F63E-834BE71A69F4}"/>
                    </a:ext>
                  </a:extLst>
                </p14:cNvPr>
                <p14:cNvContentPartPr/>
                <p14:nvPr/>
              </p14:nvContentPartPr>
              <p14:xfrm>
                <a:off x="8131570" y="287009"/>
                <a:ext cx="36360" cy="156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690E2E3-BC53-11A3-F63E-834BE71A69F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22930" y="278009"/>
                  <a:ext cx="54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D682DD-6723-6937-BBDE-BADA4E6C7819}"/>
                    </a:ext>
                  </a:extLst>
                </p14:cNvPr>
                <p14:cNvContentPartPr/>
                <p14:nvPr/>
              </p14:nvContentPartPr>
              <p14:xfrm>
                <a:off x="8079370" y="491129"/>
                <a:ext cx="165600" cy="19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D682DD-6723-6937-BBDE-BADA4E6C78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0370" y="482489"/>
                  <a:ext cx="183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ABAE030-4BCD-87A1-5001-ADB9C314D638}"/>
                    </a:ext>
                  </a:extLst>
                </p14:cNvPr>
                <p14:cNvContentPartPr/>
                <p14:nvPr/>
              </p14:nvContentPartPr>
              <p14:xfrm>
                <a:off x="8041570" y="605609"/>
                <a:ext cx="177840" cy="168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ABAE030-4BCD-87A1-5001-ADB9C314D6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32930" y="596969"/>
                  <a:ext cx="195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9CC885-E7BB-D269-3B0C-43347F8BA51D}"/>
                    </a:ext>
                  </a:extLst>
                </p14:cNvPr>
                <p14:cNvContentPartPr/>
                <p14:nvPr/>
              </p14:nvContentPartPr>
              <p14:xfrm>
                <a:off x="8345050" y="287369"/>
                <a:ext cx="181440" cy="31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9CC885-E7BB-D269-3B0C-43347F8BA51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36410" y="278729"/>
                  <a:ext cx="199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7CD243-79C1-568F-E955-7BEA4B279290}"/>
                    </a:ext>
                  </a:extLst>
                </p14:cNvPr>
                <p14:cNvContentPartPr/>
                <p14:nvPr/>
              </p14:nvContentPartPr>
              <p14:xfrm>
                <a:off x="8618290" y="429569"/>
                <a:ext cx="45720" cy="15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7CD243-79C1-568F-E955-7BEA4B27929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609650" y="420929"/>
                  <a:ext cx="6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0E44C0-1EE5-3C41-88C9-5203B169CD19}"/>
                    </a:ext>
                  </a:extLst>
                </p14:cNvPr>
                <p14:cNvContentPartPr/>
                <p14:nvPr/>
              </p14:nvContentPartPr>
              <p14:xfrm>
                <a:off x="8754730" y="397889"/>
                <a:ext cx="35640" cy="181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0E44C0-1EE5-3C41-88C9-5203B169CD1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090" y="389249"/>
                  <a:ext cx="53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4C1AA72-95B2-9644-2A3B-E4888BA37147}"/>
                    </a:ext>
                  </a:extLst>
                </p14:cNvPr>
                <p14:cNvContentPartPr/>
                <p14:nvPr/>
              </p14:nvContentPartPr>
              <p14:xfrm>
                <a:off x="8589850" y="354329"/>
                <a:ext cx="277920" cy="76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4C1AA72-95B2-9644-2A3B-E4888BA371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81210" y="345329"/>
                  <a:ext cx="295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C250C2D-A78B-AD60-EB79-553604EE14FC}"/>
                    </a:ext>
                  </a:extLst>
                </p14:cNvPr>
                <p14:cNvContentPartPr/>
                <p14:nvPr/>
              </p14:nvContentPartPr>
              <p14:xfrm>
                <a:off x="9054610" y="357929"/>
                <a:ext cx="41760" cy="24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C250C2D-A78B-AD60-EB79-553604EE14F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45610" y="349289"/>
                  <a:ext cx="594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5561DC5-233F-9042-E1ED-68E21B704B67}"/>
                    </a:ext>
                  </a:extLst>
                </p14:cNvPr>
                <p14:cNvContentPartPr/>
                <p14:nvPr/>
              </p14:nvContentPartPr>
              <p14:xfrm>
                <a:off x="8985850" y="464849"/>
                <a:ext cx="190080" cy="33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5561DC5-233F-9042-E1ED-68E21B704B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76850" y="456209"/>
                  <a:ext cx="207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445474F-DB7A-DCFA-7D74-5059CC0971F7}"/>
                    </a:ext>
                  </a:extLst>
                </p14:cNvPr>
                <p14:cNvContentPartPr/>
                <p14:nvPr/>
              </p14:nvContentPartPr>
              <p14:xfrm>
                <a:off x="9317770" y="318329"/>
                <a:ext cx="210600" cy="270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445474F-DB7A-DCFA-7D74-5059CC0971F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09130" y="309329"/>
                  <a:ext cx="228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7BB6B68-E118-7DA3-5ECB-BE6F94F48E9B}"/>
                    </a:ext>
                  </a:extLst>
                </p14:cNvPr>
                <p14:cNvContentPartPr/>
                <p14:nvPr/>
              </p14:nvContentPartPr>
              <p14:xfrm>
                <a:off x="9346930" y="571409"/>
                <a:ext cx="200880" cy="207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7BB6B68-E118-7DA3-5ECB-BE6F94F48E9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37930" y="562769"/>
                  <a:ext cx="21852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357628B-6FAB-12FA-0325-4AD68E3D6DA1}"/>
                  </a:ext>
                </a:extLst>
              </p14:cNvPr>
              <p14:cNvContentPartPr/>
              <p14:nvPr/>
            </p14:nvContentPartPr>
            <p14:xfrm>
              <a:off x="3760630" y="1532841"/>
              <a:ext cx="442800" cy="143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357628B-6FAB-12FA-0325-4AD68E3D6D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51990" y="1523841"/>
                <a:ext cx="4604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A5718A0-CE6E-83BB-8032-984C3329C8BC}"/>
              </a:ext>
            </a:extLst>
          </p:cNvPr>
          <p:cNvGrpSpPr/>
          <p:nvPr/>
        </p:nvGrpSpPr>
        <p:grpSpPr>
          <a:xfrm>
            <a:off x="564910" y="1450761"/>
            <a:ext cx="548640" cy="432000"/>
            <a:chOff x="564910" y="1450761"/>
            <a:chExt cx="5486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5B664E-C541-E708-F2D4-073A78D638F6}"/>
                    </a:ext>
                  </a:extLst>
                </p14:cNvPr>
                <p14:cNvContentPartPr/>
                <p14:nvPr/>
              </p14:nvContentPartPr>
              <p14:xfrm>
                <a:off x="825190" y="1450761"/>
                <a:ext cx="254880" cy="353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5B664E-C541-E708-F2D4-073A78D638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6190" y="1441761"/>
                  <a:ext cx="2725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8320AA-57A2-D688-CB2A-C9950EC87EA3}"/>
                    </a:ext>
                  </a:extLst>
                </p14:cNvPr>
                <p14:cNvContentPartPr/>
                <p14:nvPr/>
              </p14:nvContentPartPr>
              <p14:xfrm>
                <a:off x="564910" y="1865481"/>
                <a:ext cx="54864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8320AA-57A2-D688-CB2A-C9950EC87E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6270" y="1856481"/>
                  <a:ext cx="5662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8CB1362-93DA-8A92-0C40-6AF4BD024436}"/>
                  </a:ext>
                </a:extLst>
              </p14:cNvPr>
              <p14:cNvContentPartPr/>
              <p14:nvPr/>
            </p14:nvContentPartPr>
            <p14:xfrm>
              <a:off x="1761190" y="1889601"/>
              <a:ext cx="5280120" cy="92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8CB1362-93DA-8A92-0C40-6AF4BD02443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52190" y="1880601"/>
                <a:ext cx="5297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2D43D07-8426-E39D-D3F0-78C2995D753D}"/>
                  </a:ext>
                </a:extLst>
              </p14:cNvPr>
              <p14:cNvContentPartPr/>
              <p14:nvPr/>
            </p14:nvContentPartPr>
            <p14:xfrm>
              <a:off x="841390" y="2053401"/>
              <a:ext cx="211320" cy="1159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2D43D07-8426-E39D-D3F0-78C2995D753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2390" y="2044401"/>
                <a:ext cx="2289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8DB5797-1E79-18AE-3CDD-337C0B0A4051}"/>
                  </a:ext>
                </a:extLst>
              </p14:cNvPr>
              <p14:cNvContentPartPr/>
              <p14:nvPr/>
            </p14:nvContentPartPr>
            <p14:xfrm>
              <a:off x="973870" y="2400441"/>
              <a:ext cx="10080" cy="1760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8DB5797-1E79-18AE-3CDD-337C0B0A405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65230" y="2391441"/>
                <a:ext cx="277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45DE463A-CD1A-12BB-F6BE-D6A5EE97C0D4}"/>
                  </a:ext>
                </a:extLst>
              </p14:cNvPr>
              <p14:cNvContentPartPr/>
              <p14:nvPr/>
            </p14:nvContentPartPr>
            <p14:xfrm>
              <a:off x="898630" y="2783481"/>
              <a:ext cx="113400" cy="1278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45DE463A-CD1A-12BB-F6BE-D6A5EE97C0D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9990" y="2774841"/>
                <a:ext cx="1310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57245C8-A247-872E-BA1F-50D7D678376C}"/>
                  </a:ext>
                </a:extLst>
              </p14:cNvPr>
              <p14:cNvContentPartPr/>
              <p14:nvPr/>
            </p14:nvContentPartPr>
            <p14:xfrm>
              <a:off x="882790" y="3098841"/>
              <a:ext cx="157320" cy="243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57245C8-A247-872E-BA1F-50D7D678376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74150" y="3089841"/>
                <a:ext cx="174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FB1A7BA-F4ED-CBCB-DEB9-CBF3F3E77CB8}"/>
                  </a:ext>
                </a:extLst>
              </p14:cNvPr>
              <p14:cNvContentPartPr/>
              <p14:nvPr/>
            </p14:nvContentPartPr>
            <p14:xfrm>
              <a:off x="4202710" y="2134041"/>
              <a:ext cx="37800" cy="239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FB1A7BA-F4ED-CBCB-DEB9-CBF3F3E77CB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194070" y="2125041"/>
                <a:ext cx="55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2359766-E4DF-595E-0AE0-9CC60E1AEC8C}"/>
                  </a:ext>
                </a:extLst>
              </p14:cNvPr>
              <p14:cNvContentPartPr/>
              <p14:nvPr/>
            </p14:nvContentPartPr>
            <p14:xfrm>
              <a:off x="3565690" y="3538169"/>
              <a:ext cx="1350360" cy="597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2359766-E4DF-595E-0AE0-9CC60E1AEC8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57050" y="3529169"/>
                <a:ext cx="1368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597D57D-AD4A-A2E3-1080-EEFD2CAC791A}"/>
                  </a:ext>
                </a:extLst>
              </p14:cNvPr>
              <p14:cNvContentPartPr/>
              <p14:nvPr/>
            </p14:nvContentPartPr>
            <p14:xfrm>
              <a:off x="2032270" y="1559121"/>
              <a:ext cx="19332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597D57D-AD4A-A2E3-1080-EEFD2CAC79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023630" y="1550121"/>
                <a:ext cx="2109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FFE4D420-C324-F18C-ADFA-9E5D0582C0DF}"/>
                  </a:ext>
                </a:extLst>
              </p14:cNvPr>
              <p14:cNvContentPartPr/>
              <p14:nvPr/>
            </p14:nvContentPartPr>
            <p14:xfrm>
              <a:off x="2306230" y="1402881"/>
              <a:ext cx="121680" cy="146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FFE4D420-C324-F18C-ADFA-9E5D0582C0D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97230" y="1393881"/>
                <a:ext cx="1393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1739A55-5E7F-28E3-5111-AF245DE5E264}"/>
                  </a:ext>
                </a:extLst>
              </p14:cNvPr>
              <p14:cNvContentPartPr/>
              <p14:nvPr/>
            </p14:nvContentPartPr>
            <p14:xfrm>
              <a:off x="2421430" y="1243401"/>
              <a:ext cx="24120" cy="349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1739A55-5E7F-28E3-5111-AF245DE5E26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12430" y="1234401"/>
                <a:ext cx="417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CD83830-5889-E22D-2EA9-A4F7F3BD3EF8}"/>
                  </a:ext>
                </a:extLst>
              </p14:cNvPr>
              <p14:cNvContentPartPr/>
              <p14:nvPr/>
            </p14:nvContentPartPr>
            <p14:xfrm>
              <a:off x="2076190" y="1437441"/>
              <a:ext cx="192960" cy="4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CD83830-5889-E22D-2EA9-A4F7F3BD3EF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067550" y="1428441"/>
                <a:ext cx="210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228F389-E2B5-A223-5C61-188635ADAB1C}"/>
                  </a:ext>
                </a:extLst>
              </p14:cNvPr>
              <p14:cNvContentPartPr/>
              <p14:nvPr/>
            </p14:nvContentPartPr>
            <p14:xfrm>
              <a:off x="2438710" y="1297401"/>
              <a:ext cx="210960" cy="299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228F389-E2B5-A223-5C61-188635ADAB1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429710" y="1288401"/>
                <a:ext cx="22860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B80EA78-7087-23CD-9DC6-772C92FF5D12}"/>
                  </a:ext>
                </a:extLst>
              </p14:cNvPr>
              <p14:cNvContentPartPr/>
              <p14:nvPr/>
            </p14:nvContentPartPr>
            <p14:xfrm>
              <a:off x="2792590" y="1286241"/>
              <a:ext cx="49680" cy="123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B80EA78-7087-23CD-9DC6-772C92FF5D12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783590" y="1277601"/>
                <a:ext cx="67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1B5971B-D954-E64B-8F0D-FC9B20110B8B}"/>
                  </a:ext>
                </a:extLst>
              </p14:cNvPr>
              <p14:cNvContentPartPr/>
              <p14:nvPr/>
            </p14:nvContentPartPr>
            <p14:xfrm>
              <a:off x="2871430" y="1251681"/>
              <a:ext cx="69480" cy="1562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1B5971B-D954-E64B-8F0D-FC9B20110B8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862430" y="1243041"/>
                <a:ext cx="871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886AA2D-1605-16A0-FA48-94FCED60D8AD}"/>
                  </a:ext>
                </a:extLst>
              </p14:cNvPr>
              <p14:cNvContentPartPr/>
              <p14:nvPr/>
            </p14:nvContentPartPr>
            <p14:xfrm>
              <a:off x="2747950" y="1253841"/>
              <a:ext cx="245880" cy="67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886AA2D-1605-16A0-FA48-94FCED60D8A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39310" y="1244841"/>
                <a:ext cx="2635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C312485-333A-7FE3-898A-872076997A75}"/>
                  </a:ext>
                </a:extLst>
              </p14:cNvPr>
              <p14:cNvContentPartPr/>
              <p14:nvPr/>
            </p14:nvContentPartPr>
            <p14:xfrm>
              <a:off x="2704390" y="1450401"/>
              <a:ext cx="208800" cy="42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C312485-333A-7FE3-898A-872076997A7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695390" y="1441761"/>
                <a:ext cx="2264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278C309-F74A-1313-385D-934815B1EC17}"/>
                  </a:ext>
                </a:extLst>
              </p14:cNvPr>
              <p14:cNvContentPartPr/>
              <p14:nvPr/>
            </p14:nvContentPartPr>
            <p14:xfrm>
              <a:off x="2688550" y="1583601"/>
              <a:ext cx="186120" cy="76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278C309-F74A-1313-385D-934815B1EC1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79550" y="1574601"/>
                <a:ext cx="20376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0C8A525-8BDF-B8A9-8640-4B5AC02090F4}"/>
                  </a:ext>
                </a:extLst>
              </p14:cNvPr>
              <p14:cNvContentPartPr/>
              <p14:nvPr/>
            </p14:nvContentPartPr>
            <p14:xfrm>
              <a:off x="3282190" y="1603401"/>
              <a:ext cx="223920" cy="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0C8A525-8BDF-B8A9-8640-4B5AC02090F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273190" y="1594401"/>
                <a:ext cx="241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BD7BB9A-F94C-FE6A-531E-D97C512A3BE8}"/>
                  </a:ext>
                </a:extLst>
              </p14:cNvPr>
              <p14:cNvContentPartPr/>
              <p14:nvPr/>
            </p14:nvContentPartPr>
            <p14:xfrm>
              <a:off x="3274270" y="1662801"/>
              <a:ext cx="252720" cy="13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BD7BB9A-F94C-FE6A-531E-D97C512A3BE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65630" y="1654161"/>
                <a:ext cx="270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981F661-0F44-7873-033E-F7E8952789CD}"/>
                  </a:ext>
                </a:extLst>
              </p14:cNvPr>
              <p14:cNvContentPartPr/>
              <p14:nvPr/>
            </p14:nvContentPartPr>
            <p14:xfrm>
              <a:off x="4312870" y="1379481"/>
              <a:ext cx="144720" cy="263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981F661-0F44-7873-033E-F7E8952789C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304230" y="1370481"/>
                <a:ext cx="1623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579E313-85D3-4B0E-2340-ABBD7E137897}"/>
                  </a:ext>
                </a:extLst>
              </p14:cNvPr>
              <p14:cNvContentPartPr/>
              <p14:nvPr/>
            </p14:nvContentPartPr>
            <p14:xfrm>
              <a:off x="4568470" y="1446801"/>
              <a:ext cx="56880" cy="159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579E313-85D3-4B0E-2340-ABBD7E1378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559830" y="1437801"/>
                <a:ext cx="745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89B9E64-DDBE-2028-DFE1-F9AD51F7B10C}"/>
                  </a:ext>
                </a:extLst>
              </p14:cNvPr>
              <p14:cNvContentPartPr/>
              <p14:nvPr/>
            </p14:nvContentPartPr>
            <p14:xfrm>
              <a:off x="4664590" y="1452561"/>
              <a:ext cx="42480" cy="1684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89B9E64-DDBE-2028-DFE1-F9AD51F7B10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655590" y="1443561"/>
                <a:ext cx="60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917283F-E249-08D6-0145-D62330B8DF3A}"/>
                  </a:ext>
                </a:extLst>
              </p14:cNvPr>
              <p14:cNvContentPartPr/>
              <p14:nvPr/>
            </p14:nvContentPartPr>
            <p14:xfrm>
              <a:off x="4508710" y="1424481"/>
              <a:ext cx="254520" cy="59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917283F-E249-08D6-0145-D62330B8DF3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499710" y="1415481"/>
                <a:ext cx="2721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AEC81D0-B4A1-6C26-9D8F-22FF3460D37B}"/>
                  </a:ext>
                </a:extLst>
              </p14:cNvPr>
              <p14:cNvContentPartPr/>
              <p14:nvPr/>
            </p14:nvContentPartPr>
            <p14:xfrm>
              <a:off x="4481350" y="1643001"/>
              <a:ext cx="264960" cy="36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AEC81D0-B4A1-6C26-9D8F-22FF3460D37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472350" y="1634001"/>
                <a:ext cx="2826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4A15134-754C-4469-0F52-19B3CAC546E2}"/>
                  </a:ext>
                </a:extLst>
              </p14:cNvPr>
              <p14:cNvContentPartPr/>
              <p14:nvPr/>
            </p14:nvContentPartPr>
            <p14:xfrm>
              <a:off x="4504750" y="1738761"/>
              <a:ext cx="178920" cy="1267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4A15134-754C-4469-0F52-19B3CAC546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495750" y="1730121"/>
                <a:ext cx="1965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9E859DB-6AE1-C3B3-9153-AC7DF1B0B116}"/>
                  </a:ext>
                </a:extLst>
              </p14:cNvPr>
              <p14:cNvContentPartPr/>
              <p14:nvPr/>
            </p14:nvContentPartPr>
            <p14:xfrm>
              <a:off x="3909310" y="2604921"/>
              <a:ext cx="137520" cy="14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9E859DB-6AE1-C3B3-9153-AC7DF1B0B11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900670" y="2596281"/>
                <a:ext cx="155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1F496FB-CBB4-81A2-AE9E-10825EE9F9A2}"/>
                  </a:ext>
                </a:extLst>
              </p14:cNvPr>
              <p14:cNvContentPartPr/>
              <p14:nvPr/>
            </p14:nvContentPartPr>
            <p14:xfrm>
              <a:off x="4217110" y="2567481"/>
              <a:ext cx="65880" cy="907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1F496FB-CBB4-81A2-AE9E-10825EE9F9A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08470" y="2558481"/>
                <a:ext cx="835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5E0FBF-56FB-4195-C7EB-172CA0BC7ABE}"/>
                  </a:ext>
                </a:extLst>
              </p14:cNvPr>
              <p14:cNvContentPartPr/>
              <p14:nvPr/>
            </p14:nvContentPartPr>
            <p14:xfrm>
              <a:off x="4312150" y="2406921"/>
              <a:ext cx="32040" cy="52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5E0FBF-56FB-4195-C7EB-172CA0BC7AB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303150" y="2397921"/>
                <a:ext cx="496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4C599FEB-A426-B601-8A7F-F6DC0678A36F}"/>
                  </a:ext>
                </a:extLst>
              </p14:cNvPr>
              <p14:cNvContentPartPr/>
              <p14:nvPr/>
            </p14:nvContentPartPr>
            <p14:xfrm>
              <a:off x="3937750" y="2902281"/>
              <a:ext cx="165600" cy="518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4C599FEB-A426-B601-8A7F-F6DC0678A36F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928750" y="2893641"/>
                <a:ext cx="183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2AC6251-C8D0-0BE0-4B67-F25FEB5D98CE}"/>
                  </a:ext>
                </a:extLst>
              </p14:cNvPr>
              <p14:cNvContentPartPr/>
              <p14:nvPr/>
            </p14:nvContentPartPr>
            <p14:xfrm>
              <a:off x="4249870" y="2849361"/>
              <a:ext cx="18360" cy="175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2AC6251-C8D0-0BE0-4B67-F25FEB5D98C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240870" y="2840361"/>
                <a:ext cx="36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606530F1-DF53-E7EC-A955-2E191E6F4991}"/>
                  </a:ext>
                </a:extLst>
              </p14:cNvPr>
              <p14:cNvContentPartPr/>
              <p14:nvPr/>
            </p14:nvContentPartPr>
            <p14:xfrm>
              <a:off x="4174990" y="3335721"/>
              <a:ext cx="65520" cy="138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606530F1-DF53-E7EC-A955-2E191E6F4991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166350" y="3327081"/>
                <a:ext cx="831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1D8F6F2-077D-C98A-0EC0-6010BD32B5B0}"/>
                  </a:ext>
                </a:extLst>
              </p14:cNvPr>
              <p14:cNvContentPartPr/>
              <p14:nvPr/>
            </p14:nvContentPartPr>
            <p14:xfrm>
              <a:off x="4218550" y="3194601"/>
              <a:ext cx="28800" cy="38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1D8F6F2-077D-C98A-0EC0-6010BD32B5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209550" y="3185601"/>
                <a:ext cx="464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EEDC80E-A5CC-11A4-0DE9-48AF3EBAF618}"/>
                  </a:ext>
                </a:extLst>
              </p14:cNvPr>
              <p14:cNvContentPartPr/>
              <p14:nvPr/>
            </p14:nvContentPartPr>
            <p14:xfrm>
              <a:off x="3600790" y="4075423"/>
              <a:ext cx="190440" cy="52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EEDC80E-A5CC-11A4-0DE9-48AF3EBAF61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591790" y="4066783"/>
                <a:ext cx="208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7C40D85-0962-539D-229F-4D6815978C8B}"/>
                  </a:ext>
                </a:extLst>
              </p14:cNvPr>
              <p14:cNvContentPartPr/>
              <p14:nvPr/>
            </p14:nvContentPartPr>
            <p14:xfrm>
              <a:off x="3577750" y="4157503"/>
              <a:ext cx="191520" cy="4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7C40D85-0962-539D-229F-4D6815978C8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568750" y="4148503"/>
                <a:ext cx="209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EDE9331-E297-3D15-9DB1-571DD4D7CC4F}"/>
                  </a:ext>
                </a:extLst>
              </p14:cNvPr>
              <p14:cNvContentPartPr/>
              <p14:nvPr/>
            </p14:nvContentPartPr>
            <p14:xfrm>
              <a:off x="3928750" y="4107823"/>
              <a:ext cx="182880" cy="27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EDE9331-E297-3D15-9DB1-571DD4D7CC4F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920110" y="4098823"/>
                <a:ext cx="200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73011B9-511F-B8B0-794F-535AC74A9C3A}"/>
                  </a:ext>
                </a:extLst>
              </p14:cNvPr>
              <p14:cNvContentPartPr/>
              <p14:nvPr/>
            </p14:nvContentPartPr>
            <p14:xfrm>
              <a:off x="4262110" y="4067143"/>
              <a:ext cx="73440" cy="9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73011B9-511F-B8B0-794F-535AC74A9C3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253110" y="4058503"/>
                <a:ext cx="910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6F40493-2F44-7BF4-F16B-43B74D0252FD}"/>
                  </a:ext>
                </a:extLst>
              </p14:cNvPr>
              <p14:cNvContentPartPr/>
              <p14:nvPr/>
            </p14:nvContentPartPr>
            <p14:xfrm>
              <a:off x="4340950" y="3941503"/>
              <a:ext cx="14400" cy="19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6F40493-2F44-7BF4-F16B-43B74D0252F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332310" y="3932863"/>
                <a:ext cx="32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2CD1BE1-D5B3-EAB8-F687-2752E6AD093A}"/>
                  </a:ext>
                </a:extLst>
              </p14:cNvPr>
              <p14:cNvContentPartPr/>
              <p14:nvPr/>
            </p14:nvContentPartPr>
            <p14:xfrm>
              <a:off x="3868630" y="3907303"/>
              <a:ext cx="140760" cy="4222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2CD1BE1-D5B3-EAB8-F687-2752E6AD093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859630" y="3898303"/>
                <a:ext cx="15840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E1055D1-9A28-E060-6A1C-195572E2A225}"/>
                  </a:ext>
                </a:extLst>
              </p14:cNvPr>
              <p14:cNvContentPartPr/>
              <p14:nvPr/>
            </p14:nvContentPartPr>
            <p14:xfrm>
              <a:off x="4421230" y="3898303"/>
              <a:ext cx="162360" cy="4816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E1055D1-9A28-E060-6A1C-195572E2A22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412590" y="3889303"/>
                <a:ext cx="1800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64FE1EA-6096-0137-9F98-E6BA457A9FB5}"/>
                  </a:ext>
                </a:extLst>
              </p14:cNvPr>
              <p14:cNvContentPartPr/>
              <p14:nvPr/>
            </p14:nvContentPartPr>
            <p14:xfrm>
              <a:off x="4686910" y="3754663"/>
              <a:ext cx="158400" cy="2217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64FE1EA-6096-0137-9F98-E6BA457A9FB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677910" y="3746023"/>
                <a:ext cx="17604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9EE56C6-6B23-D312-E657-590E4199FE7E}"/>
              </a:ext>
            </a:extLst>
          </p:cNvPr>
          <p:cNvGrpSpPr/>
          <p:nvPr/>
        </p:nvGrpSpPr>
        <p:grpSpPr>
          <a:xfrm>
            <a:off x="5035390" y="1131569"/>
            <a:ext cx="6533820" cy="3278880"/>
            <a:chOff x="5035390" y="1131569"/>
            <a:chExt cx="6533820" cy="32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9F25CF-1B9F-BB75-90F7-6A6B46F299DB}"/>
                    </a:ext>
                  </a:extLst>
                </p14:cNvPr>
                <p14:cNvContentPartPr/>
                <p14:nvPr/>
              </p14:nvContentPartPr>
              <p14:xfrm>
                <a:off x="5035390" y="1612761"/>
                <a:ext cx="194400" cy="17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9F25CF-1B9F-BB75-90F7-6A6B46F299D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26750" y="1604121"/>
                  <a:ext cx="21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69ECE5D-9FEF-1EEF-AA80-E1B2CD3950CD}"/>
                    </a:ext>
                  </a:extLst>
                </p14:cNvPr>
                <p14:cNvContentPartPr/>
                <p14:nvPr/>
              </p14:nvContentPartPr>
              <p14:xfrm>
                <a:off x="5429590" y="1594401"/>
                <a:ext cx="72360" cy="74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69ECE5D-9FEF-1EEF-AA80-E1B2CD3950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20950" y="1585401"/>
                  <a:ext cx="9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69C814A-2DAB-552E-E240-1051C62D6ABD}"/>
                    </a:ext>
                  </a:extLst>
                </p14:cNvPr>
                <p14:cNvContentPartPr/>
                <p14:nvPr/>
              </p14:nvContentPartPr>
              <p14:xfrm>
                <a:off x="5504470" y="1417281"/>
                <a:ext cx="21240" cy="23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69C814A-2DAB-552E-E240-1051C62D6AB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5830" y="1408641"/>
                  <a:ext cx="38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BB0808-9C5E-FADE-1FA9-2D588062638C}"/>
                    </a:ext>
                  </a:extLst>
                </p14:cNvPr>
                <p14:cNvContentPartPr/>
                <p14:nvPr/>
              </p14:nvContentPartPr>
              <p14:xfrm>
                <a:off x="5680870" y="1539321"/>
                <a:ext cx="116280" cy="11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BB0808-9C5E-FADE-1FA9-2D58806263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72230" y="1530681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3438329-4BEC-C0D6-8A5B-0C047CF7C59F}"/>
                    </a:ext>
                  </a:extLst>
                </p14:cNvPr>
                <p14:cNvContentPartPr/>
                <p14:nvPr/>
              </p14:nvContentPartPr>
              <p14:xfrm>
                <a:off x="5901190" y="1561641"/>
                <a:ext cx="37440" cy="56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3438329-4BEC-C0D6-8A5B-0C047CF7C59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92190" y="1552641"/>
                  <a:ext cx="5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12606F8-C2BB-C49E-24A2-73566AF4100A}"/>
                    </a:ext>
                  </a:extLst>
                </p14:cNvPr>
                <p14:cNvContentPartPr/>
                <p14:nvPr/>
              </p14:nvContentPartPr>
              <p14:xfrm>
                <a:off x="5957350" y="1436361"/>
                <a:ext cx="8640" cy="2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12606F8-C2BB-C49E-24A2-73566AF410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48710" y="1427721"/>
                  <a:ext cx="262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E62AC3B-8306-90AC-5388-158E7C6D4BA1}"/>
                    </a:ext>
                  </a:extLst>
                </p14:cNvPr>
                <p14:cNvContentPartPr/>
                <p14:nvPr/>
              </p14:nvContentPartPr>
              <p14:xfrm>
                <a:off x="5989750" y="1600521"/>
                <a:ext cx="113400" cy="82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E62AC3B-8306-90AC-5388-158E7C6D4B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80750" y="1591521"/>
                  <a:ext cx="131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126456D-7807-8BCB-A692-41F9CF662AC6}"/>
                    </a:ext>
                  </a:extLst>
                </p14:cNvPr>
                <p14:cNvContentPartPr/>
                <p14:nvPr/>
              </p14:nvContentPartPr>
              <p14:xfrm>
                <a:off x="6239230" y="1366521"/>
                <a:ext cx="199800" cy="217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126456D-7807-8BCB-A692-41F9CF662AC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30230" y="1357521"/>
                  <a:ext cx="217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2F32ADC-7284-1063-4E99-31A9B1BFACDC}"/>
                    </a:ext>
                  </a:extLst>
                </p14:cNvPr>
                <p14:cNvContentPartPr/>
                <p14:nvPr/>
              </p14:nvContentPartPr>
              <p14:xfrm>
                <a:off x="6456670" y="1454001"/>
                <a:ext cx="33840" cy="144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2F32ADC-7284-1063-4E99-31A9B1BFACD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47670" y="1445001"/>
                  <a:ext cx="51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1DFD33-AF34-D4E2-1465-E05D726AF9C6}"/>
                    </a:ext>
                  </a:extLst>
                </p14:cNvPr>
                <p14:cNvContentPartPr/>
                <p14:nvPr/>
              </p14:nvContentPartPr>
              <p14:xfrm>
                <a:off x="6483670" y="1441401"/>
                <a:ext cx="74520" cy="186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1DFD33-AF34-D4E2-1465-E05D726AF9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475030" y="1432401"/>
                  <a:ext cx="9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8DCE9B-51E7-8207-9BF5-EFD549F3CC29}"/>
                    </a:ext>
                  </a:extLst>
                </p14:cNvPr>
                <p14:cNvContentPartPr/>
                <p14:nvPr/>
              </p14:nvContentPartPr>
              <p14:xfrm>
                <a:off x="6441910" y="1419441"/>
                <a:ext cx="252720" cy="87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8DCE9B-51E7-8207-9BF5-EFD549F3CC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32910" y="1410801"/>
                  <a:ext cx="270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B3BA97-D12F-F2AD-B7E1-4722F7A100B4}"/>
                    </a:ext>
                  </a:extLst>
                </p14:cNvPr>
                <p14:cNvContentPartPr/>
                <p14:nvPr/>
              </p14:nvContentPartPr>
              <p14:xfrm>
                <a:off x="6217270" y="1619961"/>
                <a:ext cx="376920" cy="3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B3BA97-D12F-F2AD-B7E1-4722F7A100B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08270" y="1611321"/>
                  <a:ext cx="39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FCE15C-35A2-4B28-7A1E-6BEED6C00A2E}"/>
                    </a:ext>
                  </a:extLst>
                </p14:cNvPr>
                <p14:cNvContentPartPr/>
                <p14:nvPr/>
              </p14:nvContentPartPr>
              <p14:xfrm>
                <a:off x="6263350" y="1733721"/>
                <a:ext cx="212400" cy="131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FCE15C-35A2-4B28-7A1E-6BEED6C00A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54350" y="1725081"/>
                  <a:ext cx="23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8B0A54-956D-0449-026F-67071DCDE4E4}"/>
                    </a:ext>
                  </a:extLst>
                </p14:cNvPr>
                <p14:cNvContentPartPr/>
                <p14:nvPr/>
              </p14:nvContentPartPr>
              <p14:xfrm>
                <a:off x="6577810" y="1210049"/>
                <a:ext cx="241560" cy="3200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8B0A54-956D-0449-026F-67071DCDE4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68810" y="1201049"/>
                  <a:ext cx="259200" cy="32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8F8587-31DF-12FE-0634-2F02B3135FF8}"/>
                    </a:ext>
                  </a:extLst>
                </p14:cNvPr>
                <p14:cNvContentPartPr/>
                <p14:nvPr/>
              </p14:nvContentPartPr>
              <p14:xfrm>
                <a:off x="7022770" y="1824209"/>
                <a:ext cx="4546440" cy="180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8F8587-31DF-12FE-0634-2F02B3135FF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13770" y="1815209"/>
                  <a:ext cx="4564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19F5034-A158-A6D8-D48E-2404283C2CA9}"/>
                    </a:ext>
                  </a:extLst>
                </p14:cNvPr>
                <p14:cNvContentPartPr/>
                <p14:nvPr/>
              </p14:nvContentPartPr>
              <p14:xfrm>
                <a:off x="7080730" y="1611809"/>
                <a:ext cx="227160" cy="223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19F5034-A158-A6D8-D48E-2404283C2CA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72090" y="1602809"/>
                  <a:ext cx="24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88505CA-73A1-99A0-7480-F7CB0E3BC77A}"/>
                    </a:ext>
                  </a:extLst>
                </p14:cNvPr>
                <p14:cNvContentPartPr/>
                <p14:nvPr/>
              </p14:nvContentPartPr>
              <p14:xfrm>
                <a:off x="7423810" y="1331369"/>
                <a:ext cx="74880" cy="153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88505CA-73A1-99A0-7480-F7CB0E3BC7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14810" y="1322729"/>
                  <a:ext cx="92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5D73DC4-E6C3-65BC-5E76-FD0C82F614A5}"/>
                    </a:ext>
                  </a:extLst>
                </p14:cNvPr>
                <p14:cNvContentPartPr/>
                <p14:nvPr/>
              </p14:nvContentPartPr>
              <p14:xfrm>
                <a:off x="7535770" y="1227689"/>
                <a:ext cx="10080" cy="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5D73DC4-E6C3-65BC-5E76-FD0C82F614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27130" y="1218689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8AC5F3-984D-1534-A784-14D84B068F85}"/>
                    </a:ext>
                  </a:extLst>
                </p14:cNvPr>
                <p14:cNvContentPartPr/>
                <p14:nvPr/>
              </p14:nvContentPartPr>
              <p14:xfrm>
                <a:off x="7590850" y="1207889"/>
                <a:ext cx="175320" cy="224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8AC5F3-984D-1534-A784-14D84B068F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81850" y="1199249"/>
                  <a:ext cx="192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5FBB671-E477-6990-0BD7-E773496707A9}"/>
                    </a:ext>
                  </a:extLst>
                </p14:cNvPr>
                <p14:cNvContentPartPr/>
                <p14:nvPr/>
              </p14:nvContentPartPr>
              <p14:xfrm>
                <a:off x="7842130" y="1202489"/>
                <a:ext cx="18360" cy="13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5FBB671-E477-6990-0BD7-E773496707A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33490" y="1193849"/>
                  <a:ext cx="3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5D194F4-654A-3715-EF5B-43C5F997F4D9}"/>
                    </a:ext>
                  </a:extLst>
                </p14:cNvPr>
                <p14:cNvContentPartPr/>
                <p14:nvPr/>
              </p14:nvContentPartPr>
              <p14:xfrm>
                <a:off x="7903330" y="1131569"/>
                <a:ext cx="66600" cy="18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5D194F4-654A-3715-EF5B-43C5F997F4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94330" y="1122929"/>
                  <a:ext cx="84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4A2B90-CEBF-17FC-20B7-3600CF037756}"/>
                    </a:ext>
                  </a:extLst>
                </p14:cNvPr>
                <p14:cNvContentPartPr/>
                <p14:nvPr/>
              </p14:nvContentPartPr>
              <p14:xfrm>
                <a:off x="7772290" y="1167209"/>
                <a:ext cx="273600" cy="240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4A2B90-CEBF-17FC-20B7-3600CF03775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63290" y="1158569"/>
                  <a:ext cx="291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DDAAB9-A459-ACE4-7ADC-5CF5FA0D8A62}"/>
                    </a:ext>
                  </a:extLst>
                </p14:cNvPr>
                <p14:cNvContentPartPr/>
                <p14:nvPr/>
              </p14:nvContentPartPr>
              <p14:xfrm>
                <a:off x="7792450" y="1485809"/>
                <a:ext cx="15480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DDAAB9-A459-ACE4-7ADC-5CF5FA0D8A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83450" y="1476809"/>
                  <a:ext cx="172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4A1332-C61B-E5FE-F611-334E62787D99}"/>
                    </a:ext>
                  </a:extLst>
                </p14:cNvPr>
                <p14:cNvContentPartPr/>
                <p14:nvPr/>
              </p14:nvContentPartPr>
              <p14:xfrm>
                <a:off x="8139850" y="1552769"/>
                <a:ext cx="176400" cy="10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4A1332-C61B-E5FE-F611-334E62787D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31210" y="1544129"/>
                  <a:ext cx="194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F7998C-136F-06F4-8249-10705C963367}"/>
                    </a:ext>
                  </a:extLst>
                </p14:cNvPr>
                <p14:cNvContentPartPr/>
                <p14:nvPr/>
              </p14:nvContentPartPr>
              <p14:xfrm>
                <a:off x="8093770" y="1634849"/>
                <a:ext cx="186480" cy="15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F7998C-136F-06F4-8249-10705C9633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85130" y="1625849"/>
                  <a:ext cx="20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ADF9F1C-219B-1944-BC33-7EC9CC591C0B}"/>
                    </a:ext>
                  </a:extLst>
                </p14:cNvPr>
                <p14:cNvContentPartPr/>
                <p14:nvPr/>
              </p14:nvContentPartPr>
              <p14:xfrm>
                <a:off x="8472130" y="1528289"/>
                <a:ext cx="442800" cy="189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ADF9F1C-219B-1944-BC33-7EC9CC591C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63130" y="1519649"/>
                  <a:ext cx="460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397254-1243-3A73-1044-095EEE5E82D2}"/>
                    </a:ext>
                  </a:extLst>
                </p14:cNvPr>
                <p14:cNvContentPartPr/>
                <p14:nvPr/>
              </p14:nvContentPartPr>
              <p14:xfrm>
                <a:off x="9027970" y="1314449"/>
                <a:ext cx="163800" cy="23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397254-1243-3A73-1044-095EEE5E82D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019330" y="1305809"/>
                  <a:ext cx="1814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80C541-C6F0-D771-429F-8DC8B78D0007}"/>
                    </a:ext>
                  </a:extLst>
                </p14:cNvPr>
                <p14:cNvContentPartPr/>
                <p14:nvPr/>
              </p14:nvContentPartPr>
              <p14:xfrm>
                <a:off x="9292930" y="1355129"/>
                <a:ext cx="24480" cy="170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80C541-C6F0-D771-429F-8DC8B78D00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284290" y="1346489"/>
                  <a:ext cx="42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DBED3BB-3C19-AAE5-5223-3EA327E45A1B}"/>
                    </a:ext>
                  </a:extLst>
                </p14:cNvPr>
                <p14:cNvContentPartPr/>
                <p14:nvPr/>
              </p14:nvContentPartPr>
              <p14:xfrm>
                <a:off x="9281770" y="1328129"/>
                <a:ext cx="176760" cy="200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DBED3BB-3C19-AAE5-5223-3EA327E45A1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73130" y="1319489"/>
                  <a:ext cx="194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9A419A1-9DCF-69DE-6E9D-2DD227063BA6}"/>
                    </a:ext>
                  </a:extLst>
                </p14:cNvPr>
                <p14:cNvContentPartPr/>
                <p14:nvPr/>
              </p14:nvContentPartPr>
              <p14:xfrm>
                <a:off x="9051010" y="1565369"/>
                <a:ext cx="292680" cy="38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9A419A1-9DCF-69DE-6E9D-2DD227063BA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042010" y="1556729"/>
                  <a:ext cx="310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B0AAD5-7567-503E-0F69-DF9727B46C37}"/>
                    </a:ext>
                  </a:extLst>
                </p14:cNvPr>
                <p14:cNvContentPartPr/>
                <p14:nvPr/>
              </p14:nvContentPartPr>
              <p14:xfrm>
                <a:off x="9115810" y="1656449"/>
                <a:ext cx="192600" cy="150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B0AAD5-7567-503E-0F69-DF9727B46C3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06810" y="1647809"/>
                  <a:ext cx="210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03B6E7-02B6-0D33-13B3-79A3B2C1E2A1}"/>
                    </a:ext>
                  </a:extLst>
                </p14:cNvPr>
                <p14:cNvContentPartPr/>
                <p14:nvPr/>
              </p14:nvContentPartPr>
              <p14:xfrm>
                <a:off x="9631330" y="1558169"/>
                <a:ext cx="242640" cy="16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03B6E7-02B6-0D33-13B3-79A3B2C1E2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22690" y="1549169"/>
                  <a:ext cx="26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9DE12EA-5477-7633-E630-4FCFFA3D39B0}"/>
                    </a:ext>
                  </a:extLst>
                </p14:cNvPr>
                <p14:cNvContentPartPr/>
                <p14:nvPr/>
              </p14:nvContentPartPr>
              <p14:xfrm>
                <a:off x="9775690" y="1498409"/>
                <a:ext cx="18360" cy="179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9DE12EA-5477-7633-E630-4FCFFA3D39B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67050" y="1489409"/>
                  <a:ext cx="36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45108D2-7F85-ECE1-4CC1-F9E04AB52434}"/>
                    </a:ext>
                  </a:extLst>
                </p14:cNvPr>
                <p14:cNvContentPartPr/>
                <p14:nvPr/>
              </p14:nvContentPartPr>
              <p14:xfrm>
                <a:off x="10017610" y="1506329"/>
                <a:ext cx="62640" cy="135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45108D2-7F85-ECE1-4CC1-F9E04AB524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008970" y="1497689"/>
                  <a:ext cx="802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2DE1029-3ABA-1CAA-AA8E-BFAA28D1A401}"/>
                    </a:ext>
                  </a:extLst>
                </p14:cNvPr>
                <p14:cNvContentPartPr/>
                <p14:nvPr/>
              </p14:nvContentPartPr>
              <p14:xfrm>
                <a:off x="10076650" y="1367009"/>
                <a:ext cx="10080" cy="29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2DE1029-3ABA-1CAA-AA8E-BFAA28D1A4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67650" y="1358009"/>
                  <a:ext cx="2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1E24B2-6E1B-BD25-22CD-250D12007D35}"/>
                    </a:ext>
                  </a:extLst>
                </p14:cNvPr>
                <p14:cNvContentPartPr/>
                <p14:nvPr/>
              </p14:nvContentPartPr>
              <p14:xfrm>
                <a:off x="10168450" y="1490489"/>
                <a:ext cx="203400" cy="195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1E24B2-6E1B-BD25-22CD-250D12007D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59450" y="1481849"/>
                  <a:ext cx="221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3636180-C163-91F9-7D10-4FC002BCBFAA}"/>
                    </a:ext>
                  </a:extLst>
                </p14:cNvPr>
                <p14:cNvContentPartPr/>
                <p14:nvPr/>
              </p14:nvContentPartPr>
              <p14:xfrm>
                <a:off x="10387690" y="1558169"/>
                <a:ext cx="67680" cy="135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3636180-C163-91F9-7D10-4FC002BCBF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79050" y="1549529"/>
                  <a:ext cx="85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A790ED9-1A9B-7055-C1BE-8F4A8DE9E2ED}"/>
                    </a:ext>
                  </a:extLst>
                </p14:cNvPr>
                <p14:cNvContentPartPr/>
                <p14:nvPr/>
              </p14:nvContentPartPr>
              <p14:xfrm>
                <a:off x="10458970" y="1447649"/>
                <a:ext cx="10080" cy="15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A790ED9-1A9B-7055-C1BE-8F4A8DE9E2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449970" y="1438649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94AF17B-06E8-7482-BE61-4C672BFB059E}"/>
                    </a:ext>
                  </a:extLst>
                </p14:cNvPr>
                <p14:cNvContentPartPr/>
                <p14:nvPr/>
              </p14:nvContentPartPr>
              <p14:xfrm>
                <a:off x="10516570" y="1570769"/>
                <a:ext cx="109440" cy="193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94AF17B-06E8-7482-BE61-4C672BFB059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07930" y="1562129"/>
                  <a:ext cx="127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96ADF9B-7F8A-2B7E-749E-8B1C48BE7CE8}"/>
                    </a:ext>
                  </a:extLst>
                </p14:cNvPr>
                <p14:cNvContentPartPr/>
                <p14:nvPr/>
              </p14:nvContentPartPr>
              <p14:xfrm>
                <a:off x="10834450" y="1286729"/>
                <a:ext cx="179640" cy="284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96ADF9B-7F8A-2B7E-749E-8B1C48BE7CE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825450" y="1278089"/>
                  <a:ext cx="197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03FFAC6-BCC4-6C4A-0C71-AACA047519A5}"/>
                    </a:ext>
                  </a:extLst>
                </p14:cNvPr>
                <p14:cNvContentPartPr/>
                <p14:nvPr/>
              </p14:nvContentPartPr>
              <p14:xfrm>
                <a:off x="11086450" y="1334609"/>
                <a:ext cx="36000" cy="18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03FFAC6-BCC4-6C4A-0C71-AACA047519A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077810" y="1325609"/>
                  <a:ext cx="53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A23D99-109B-FC3A-A6D2-A2B9AD090F85}"/>
                    </a:ext>
                  </a:extLst>
                </p14:cNvPr>
                <p14:cNvContentPartPr/>
                <p14:nvPr/>
              </p14:nvContentPartPr>
              <p14:xfrm>
                <a:off x="11177170" y="1326689"/>
                <a:ext cx="74160" cy="232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A23D99-109B-FC3A-A6D2-A2B9AD090F8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68170" y="1318049"/>
                  <a:ext cx="91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C1CFC6-FBEA-1AA0-C146-368BB6AAC94C}"/>
                    </a:ext>
                  </a:extLst>
                </p14:cNvPr>
                <p14:cNvContentPartPr/>
                <p14:nvPr/>
              </p14:nvContentPartPr>
              <p14:xfrm>
                <a:off x="11064130" y="1330289"/>
                <a:ext cx="291600" cy="77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C1CFC6-FBEA-1AA0-C146-368BB6AAC94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055490" y="1321289"/>
                  <a:ext cx="309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4D335AE-E6DA-87C5-868B-03D86AC3EC44}"/>
                    </a:ext>
                  </a:extLst>
                </p14:cNvPr>
                <p14:cNvContentPartPr/>
                <p14:nvPr/>
              </p14:nvContentPartPr>
              <p14:xfrm>
                <a:off x="10759210" y="1560329"/>
                <a:ext cx="567720" cy="74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4D335AE-E6DA-87C5-868B-03D86AC3EC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50570" y="1551689"/>
                  <a:ext cx="5853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8236C6-C505-7583-CF48-347BFAAD843B}"/>
                    </a:ext>
                  </a:extLst>
                </p14:cNvPr>
                <p14:cNvContentPartPr/>
                <p14:nvPr/>
              </p14:nvContentPartPr>
              <p14:xfrm>
                <a:off x="10852450" y="1676969"/>
                <a:ext cx="266760" cy="145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8236C6-C505-7583-CF48-347BFAAD843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43810" y="1668329"/>
                  <a:ext cx="2844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54B538E-BD93-73E1-923B-C10A15C0827F}"/>
                  </a:ext>
                </a:extLst>
              </p14:cNvPr>
              <p14:cNvContentPartPr/>
              <p14:nvPr/>
            </p14:nvContentPartPr>
            <p14:xfrm>
              <a:off x="9061810" y="2048489"/>
              <a:ext cx="20160" cy="226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54B538E-BD93-73E1-923B-C10A15C0827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052810" y="2039849"/>
                <a:ext cx="3780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43E7E6E-FA8D-0F41-0170-248AD8FA2469}"/>
              </a:ext>
            </a:extLst>
          </p:cNvPr>
          <p:cNvGrpSpPr/>
          <p:nvPr/>
        </p:nvGrpSpPr>
        <p:grpSpPr>
          <a:xfrm>
            <a:off x="9025810" y="2449169"/>
            <a:ext cx="63720" cy="201960"/>
            <a:chOff x="9025810" y="2449169"/>
            <a:chExt cx="637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7B1406E-7D4D-F983-495A-5736E9E217DA}"/>
                    </a:ext>
                  </a:extLst>
                </p14:cNvPr>
                <p14:cNvContentPartPr/>
                <p14:nvPr/>
              </p14:nvContentPartPr>
              <p14:xfrm>
                <a:off x="9025810" y="2534129"/>
                <a:ext cx="60480" cy="117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7B1406E-7D4D-F983-495A-5736E9E217D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17170" y="2525489"/>
                  <a:ext cx="7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936AD2C-A9EE-1CD7-6BED-6F0C6BACF754}"/>
                    </a:ext>
                  </a:extLst>
                </p14:cNvPr>
                <p14:cNvContentPartPr/>
                <p14:nvPr/>
              </p14:nvContentPartPr>
              <p14:xfrm>
                <a:off x="9072970" y="2449169"/>
                <a:ext cx="16560" cy="47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936AD2C-A9EE-1CD7-6BED-6F0C6BACF7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64330" y="2440529"/>
                  <a:ext cx="34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686D61D-61A8-5618-C1F8-9608F3F4211A}"/>
              </a:ext>
            </a:extLst>
          </p:cNvPr>
          <p:cNvGrpSpPr/>
          <p:nvPr/>
        </p:nvGrpSpPr>
        <p:grpSpPr>
          <a:xfrm>
            <a:off x="8820610" y="2845169"/>
            <a:ext cx="262800" cy="212760"/>
            <a:chOff x="8820610" y="2845169"/>
            <a:chExt cx="262800" cy="2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B0B58D-B516-B4D8-7553-1EBF43698F8F}"/>
                    </a:ext>
                  </a:extLst>
                </p14:cNvPr>
                <p14:cNvContentPartPr/>
                <p14:nvPr/>
              </p14:nvContentPartPr>
              <p14:xfrm>
                <a:off x="8820610" y="3005369"/>
                <a:ext cx="149400" cy="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B0B58D-B516-B4D8-7553-1EBF43698F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811970" y="2996369"/>
                  <a:ext cx="16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51A746-A79C-3118-E2C3-A69EA50A0EA1}"/>
                    </a:ext>
                  </a:extLst>
                </p14:cNvPr>
                <p14:cNvContentPartPr/>
                <p14:nvPr/>
              </p14:nvContentPartPr>
              <p14:xfrm>
                <a:off x="9062890" y="2845169"/>
                <a:ext cx="20520" cy="212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51A746-A79C-3118-E2C3-A69EA50A0EA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53890" y="2836169"/>
                  <a:ext cx="381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98D5C7-7187-26DC-C8C4-608D9CFFC102}"/>
              </a:ext>
            </a:extLst>
          </p:cNvPr>
          <p:cNvGrpSpPr/>
          <p:nvPr/>
        </p:nvGrpSpPr>
        <p:grpSpPr>
          <a:xfrm>
            <a:off x="8710450" y="3248009"/>
            <a:ext cx="430920" cy="244440"/>
            <a:chOff x="8710450" y="3248009"/>
            <a:chExt cx="43092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5B34791-BF6D-DC09-3D67-5C1C29BDA7A7}"/>
                    </a:ext>
                  </a:extLst>
                </p14:cNvPr>
                <p14:cNvContentPartPr/>
                <p14:nvPr/>
              </p14:nvContentPartPr>
              <p14:xfrm>
                <a:off x="8710450" y="3373649"/>
                <a:ext cx="206280" cy="43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5B34791-BF6D-DC09-3D67-5C1C29BDA7A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01810" y="3364649"/>
                  <a:ext cx="223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16C521-68CF-0455-D5CC-5E8B01303924}"/>
                    </a:ext>
                  </a:extLst>
                </p14:cNvPr>
                <p14:cNvContentPartPr/>
                <p14:nvPr/>
              </p14:nvContentPartPr>
              <p14:xfrm>
                <a:off x="9067570" y="3350609"/>
                <a:ext cx="59760" cy="141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16C521-68CF-0455-D5CC-5E8B013039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58930" y="3341609"/>
                  <a:ext cx="7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C716F6-7EFE-D015-8191-9E45A4A9E2A1}"/>
                    </a:ext>
                  </a:extLst>
                </p14:cNvPr>
                <p14:cNvContentPartPr/>
                <p14:nvPr/>
              </p14:nvContentPartPr>
              <p14:xfrm>
                <a:off x="9120490" y="3248009"/>
                <a:ext cx="20880" cy="11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C716F6-7EFE-D015-8191-9E45A4A9E2A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11850" y="3239009"/>
                  <a:ext cx="38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CB1E906-ACB5-C5B0-C8CE-B4E3CD5557D9}"/>
              </a:ext>
            </a:extLst>
          </p:cNvPr>
          <p:cNvGrpSpPr/>
          <p:nvPr/>
        </p:nvGrpSpPr>
        <p:grpSpPr>
          <a:xfrm>
            <a:off x="8314090" y="3701969"/>
            <a:ext cx="1423080" cy="617400"/>
            <a:chOff x="8314090" y="3701969"/>
            <a:chExt cx="142308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3CB82F3-9C35-D106-F04E-7A9ED1DB03DE}"/>
                    </a:ext>
                  </a:extLst>
                </p14:cNvPr>
                <p14:cNvContentPartPr/>
                <p14:nvPr/>
              </p14:nvContentPartPr>
              <p14:xfrm>
                <a:off x="8314090" y="3701969"/>
                <a:ext cx="1423080" cy="21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3CB82F3-9C35-D106-F04E-7A9ED1DB03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5090" y="3693329"/>
                  <a:ext cx="1440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A987A7C-9B14-36C3-B46E-D9BD233D6B10}"/>
                    </a:ext>
                  </a:extLst>
                </p14:cNvPr>
                <p14:cNvContentPartPr/>
                <p14:nvPr/>
              </p14:nvContentPartPr>
              <p14:xfrm>
                <a:off x="8801170" y="3992489"/>
                <a:ext cx="42840" cy="141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A987A7C-9B14-36C3-B46E-D9BD233D6B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92530" y="3983489"/>
                  <a:ext cx="60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C425EF1-64BC-B48A-47B4-181DF7565AA3}"/>
                    </a:ext>
                  </a:extLst>
                </p14:cNvPr>
                <p14:cNvContentPartPr/>
                <p14:nvPr/>
              </p14:nvContentPartPr>
              <p14:xfrm>
                <a:off x="8832130" y="3893129"/>
                <a:ext cx="6840" cy="1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C425EF1-64BC-B48A-47B4-181DF7565AA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23130" y="3884489"/>
                  <a:ext cx="2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2801EB-E9ED-EC08-9458-A909C3C8C347}"/>
                    </a:ext>
                  </a:extLst>
                </p14:cNvPr>
                <p14:cNvContentPartPr/>
                <p14:nvPr/>
              </p14:nvContentPartPr>
              <p14:xfrm>
                <a:off x="8558890" y="3825809"/>
                <a:ext cx="105480" cy="455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2801EB-E9ED-EC08-9458-A909C3C8C34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49890" y="3817169"/>
                  <a:ext cx="1231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19EC8E-4AAF-87A0-362D-A51C44A1BF4B}"/>
                    </a:ext>
                  </a:extLst>
                </p14:cNvPr>
                <p14:cNvContentPartPr/>
                <p14:nvPr/>
              </p14:nvContentPartPr>
              <p14:xfrm>
                <a:off x="8874610" y="3877649"/>
                <a:ext cx="196920" cy="441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19EC8E-4AAF-87A0-362D-A51C44A1BF4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65610" y="3868649"/>
                  <a:ext cx="2145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199181F-97EE-85A5-E5A0-2BA6EE0A7690}"/>
                    </a:ext>
                  </a:extLst>
                </p14:cNvPr>
                <p14:cNvContentPartPr/>
                <p14:nvPr/>
              </p14:nvContentPartPr>
              <p14:xfrm>
                <a:off x="9243250" y="3881969"/>
                <a:ext cx="194400" cy="243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199181F-97EE-85A5-E5A0-2BA6EE0A769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4250" y="3873329"/>
                  <a:ext cx="21204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855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CE9FDB-6F1A-EBC2-A217-D67654079627}"/>
                  </a:ext>
                </a:extLst>
              </p14:cNvPr>
              <p14:cNvContentPartPr/>
              <p14:nvPr/>
            </p14:nvContentPartPr>
            <p14:xfrm>
              <a:off x="402010" y="402209"/>
              <a:ext cx="356400" cy="21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CE9FDB-6F1A-EBC2-A217-D676540796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370" y="393569"/>
                <a:ext cx="3740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33FB2C-CF74-91DB-415D-3D555454BB6F}"/>
                  </a:ext>
                </a:extLst>
              </p14:cNvPr>
              <p14:cNvContentPartPr/>
              <p14:nvPr/>
            </p14:nvContentPartPr>
            <p14:xfrm>
              <a:off x="597130" y="377009"/>
              <a:ext cx="31320" cy="45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33FB2C-CF74-91DB-415D-3D555454BB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130" y="368369"/>
                <a:ext cx="4896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48A5D2-E61E-F1A4-A616-9E27EC55DE8C}"/>
                  </a:ext>
                </a:extLst>
              </p14:cNvPr>
              <p14:cNvContentPartPr/>
              <p14:nvPr/>
            </p14:nvContentPartPr>
            <p14:xfrm>
              <a:off x="932290" y="596969"/>
              <a:ext cx="225360" cy="1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48A5D2-E61E-F1A4-A616-9E27EC55DE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650" y="587969"/>
                <a:ext cx="243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65D65C-E414-ADF2-9C49-56CFA0D00487}"/>
                  </a:ext>
                </a:extLst>
              </p14:cNvPr>
              <p14:cNvContentPartPr/>
              <p14:nvPr/>
            </p14:nvContentPartPr>
            <p14:xfrm>
              <a:off x="929770" y="688409"/>
              <a:ext cx="208800" cy="1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65D65C-E414-ADF2-9C49-56CFA0D0048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0770" y="679409"/>
                <a:ext cx="226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FF18DD5-482B-DA9E-6C75-421195E397F2}"/>
                  </a:ext>
                </a:extLst>
              </p14:cNvPr>
              <p14:cNvContentPartPr/>
              <p14:nvPr/>
            </p14:nvContentPartPr>
            <p14:xfrm>
              <a:off x="1390210" y="326609"/>
              <a:ext cx="302760" cy="355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FF18DD5-482B-DA9E-6C75-421195E397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1570" y="317609"/>
                <a:ext cx="320400" cy="3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D6CCC29-84BA-CFB2-9D43-0D9C7E6AF4FE}"/>
              </a:ext>
            </a:extLst>
          </p:cNvPr>
          <p:cNvGrpSpPr/>
          <p:nvPr/>
        </p:nvGrpSpPr>
        <p:grpSpPr>
          <a:xfrm>
            <a:off x="1235410" y="822329"/>
            <a:ext cx="594720" cy="219600"/>
            <a:chOff x="1235410" y="822329"/>
            <a:chExt cx="59472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447199-9CDE-920C-B046-D3A68EF5BFCB}"/>
                    </a:ext>
                  </a:extLst>
                </p14:cNvPr>
                <p14:cNvContentPartPr/>
                <p14:nvPr/>
              </p14:nvContentPartPr>
              <p14:xfrm>
                <a:off x="1235410" y="822329"/>
                <a:ext cx="167760" cy="21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447199-9CDE-920C-B046-D3A68EF5BF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26410" y="813329"/>
                  <a:ext cx="185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5EA2A1F-65BF-50C0-FF07-0F92B804039A}"/>
                    </a:ext>
                  </a:extLst>
                </p14:cNvPr>
                <p14:cNvContentPartPr/>
                <p14:nvPr/>
              </p14:nvContentPartPr>
              <p14:xfrm>
                <a:off x="1458610" y="858689"/>
                <a:ext cx="147960" cy="4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5EA2A1F-65BF-50C0-FF07-0F92B80403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9970" y="850049"/>
                  <a:ext cx="165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FDF933-F2D3-A141-9412-1E08420ACFBA}"/>
                    </a:ext>
                  </a:extLst>
                </p14:cNvPr>
                <p14:cNvContentPartPr/>
                <p14:nvPr/>
              </p14:nvContentPartPr>
              <p14:xfrm>
                <a:off x="1437010" y="966689"/>
                <a:ext cx="172440" cy="2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FDF933-F2D3-A141-9412-1E08420ACF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28010" y="958049"/>
                  <a:ext cx="190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33A340-4C02-D16C-ED42-37529C4858ED}"/>
                    </a:ext>
                  </a:extLst>
                </p14:cNvPr>
                <p14:cNvContentPartPr/>
                <p14:nvPr/>
              </p14:nvContentPartPr>
              <p14:xfrm>
                <a:off x="1674970" y="839249"/>
                <a:ext cx="155160" cy="12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33A340-4C02-D16C-ED42-37529C4858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5970" y="830609"/>
                  <a:ext cx="17280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72A6F4A-FE1B-C31E-684A-808EB2F04664}"/>
                  </a:ext>
                </a:extLst>
              </p14:cNvPr>
              <p14:cNvContentPartPr/>
              <p14:nvPr/>
            </p14:nvContentPartPr>
            <p14:xfrm>
              <a:off x="1476250" y="164249"/>
              <a:ext cx="189720" cy="156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72A6F4A-FE1B-C31E-684A-808EB2F0466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67610" y="155249"/>
                <a:ext cx="20736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D025E065-15A8-B5A6-72DF-D3039FA0924F}"/>
              </a:ext>
            </a:extLst>
          </p:cNvPr>
          <p:cNvGrpSpPr/>
          <p:nvPr/>
        </p:nvGrpSpPr>
        <p:grpSpPr>
          <a:xfrm>
            <a:off x="2014810" y="288449"/>
            <a:ext cx="1497960" cy="624240"/>
            <a:chOff x="2014810" y="288449"/>
            <a:chExt cx="149796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C6C0AF-A0E2-7652-DF18-BA034A982E16}"/>
                    </a:ext>
                  </a:extLst>
                </p14:cNvPr>
                <p14:cNvContentPartPr/>
                <p14:nvPr/>
              </p14:nvContentPartPr>
              <p14:xfrm>
                <a:off x="2168170" y="288449"/>
                <a:ext cx="7200" cy="252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C6C0AF-A0E2-7652-DF18-BA034A982E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59530" y="279809"/>
                  <a:ext cx="24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5007AD-7A9C-2687-BBF5-155EE4835CC2}"/>
                    </a:ext>
                  </a:extLst>
                </p14:cNvPr>
                <p14:cNvContentPartPr/>
                <p14:nvPr/>
              </p14:nvContentPartPr>
              <p14:xfrm>
                <a:off x="2014810" y="563489"/>
                <a:ext cx="405360" cy="19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5007AD-7A9C-2687-BBF5-155EE4835C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05810" y="554849"/>
                  <a:ext cx="423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E8AF8D-BF4F-933F-51AB-1848E6E83D53}"/>
                    </a:ext>
                  </a:extLst>
                </p14:cNvPr>
                <p14:cNvContentPartPr/>
                <p14:nvPr/>
              </p14:nvContentPartPr>
              <p14:xfrm>
                <a:off x="2031730" y="637649"/>
                <a:ext cx="127800" cy="22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E8AF8D-BF4F-933F-51AB-1848E6E83D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3090" y="628649"/>
                  <a:ext cx="145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A1F367-8EA5-7177-6D71-804FF0E32766}"/>
                    </a:ext>
                  </a:extLst>
                </p14:cNvPr>
                <p14:cNvContentPartPr/>
                <p14:nvPr/>
              </p14:nvContentPartPr>
              <p14:xfrm>
                <a:off x="2263210" y="652049"/>
                <a:ext cx="125640" cy="260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A1F367-8EA5-7177-6D71-804FF0E3276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54570" y="643409"/>
                  <a:ext cx="143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102610-6D1B-1871-D1A2-579C827CDCA7}"/>
                    </a:ext>
                  </a:extLst>
                </p14:cNvPr>
                <p14:cNvContentPartPr/>
                <p14:nvPr/>
              </p14:nvContentPartPr>
              <p14:xfrm>
                <a:off x="2576050" y="382049"/>
                <a:ext cx="78480" cy="46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102610-6D1B-1871-D1A2-579C827CDC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67410" y="373049"/>
                  <a:ext cx="961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465637-F31B-E9B6-A673-3A4DD00538A5}"/>
                    </a:ext>
                  </a:extLst>
                </p14:cNvPr>
                <p14:cNvContentPartPr/>
                <p14:nvPr/>
              </p14:nvContentPartPr>
              <p14:xfrm>
                <a:off x="2658490" y="545489"/>
                <a:ext cx="150120" cy="24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465637-F31B-E9B6-A673-3A4DD0053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49490" y="536849"/>
                  <a:ext cx="1677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20274B-A4CF-E9CE-FD4B-A4AAE4FBFE59}"/>
                    </a:ext>
                  </a:extLst>
                </p14:cNvPr>
                <p14:cNvContentPartPr/>
                <p14:nvPr/>
              </p14:nvContentPartPr>
              <p14:xfrm>
                <a:off x="2867650" y="518129"/>
                <a:ext cx="116280" cy="211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20274B-A4CF-E9CE-FD4B-A4AAE4FBFE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9010" y="509489"/>
                  <a:ext cx="133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55452F-F9B7-0D2E-BBE3-3C7EF4DAD7AA}"/>
                    </a:ext>
                  </a:extLst>
                </p14:cNvPr>
                <p14:cNvContentPartPr/>
                <p14:nvPr/>
              </p14:nvContentPartPr>
              <p14:xfrm>
                <a:off x="3130450" y="510929"/>
                <a:ext cx="11880" cy="193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55452F-F9B7-0D2E-BBE3-3C7EF4DAD7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21450" y="502289"/>
                  <a:ext cx="29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5D6872-A5D5-5122-80E2-899010D08D8E}"/>
                    </a:ext>
                  </a:extLst>
                </p14:cNvPr>
                <p14:cNvContentPartPr/>
                <p14:nvPr/>
              </p14:nvContentPartPr>
              <p14:xfrm>
                <a:off x="3071770" y="605969"/>
                <a:ext cx="152640" cy="16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5D6872-A5D5-5122-80E2-899010D08D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62770" y="596969"/>
                  <a:ext cx="170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DBFC10-BE6C-A3B0-240E-3CB2D21330AD}"/>
                    </a:ext>
                  </a:extLst>
                </p14:cNvPr>
                <p14:cNvContentPartPr/>
                <p14:nvPr/>
              </p14:nvContentPartPr>
              <p14:xfrm>
                <a:off x="3303250" y="467009"/>
                <a:ext cx="32760" cy="29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DBFC10-BE6C-A3B0-240E-3CB2D21330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94250" y="458369"/>
                  <a:ext cx="50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6E37AF-AC5E-E61E-E6B0-F4C8D9CEA29E}"/>
                    </a:ext>
                  </a:extLst>
                </p14:cNvPr>
                <p14:cNvContentPartPr/>
                <p14:nvPr/>
              </p14:nvContentPartPr>
              <p14:xfrm>
                <a:off x="3384970" y="393569"/>
                <a:ext cx="127800" cy="46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6E37AF-AC5E-E61E-E6B0-F4C8D9CEA2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76330" y="384569"/>
                  <a:ext cx="14544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FC9C27-DCE2-B586-DE47-10A9AF2CE999}"/>
              </a:ext>
            </a:extLst>
          </p:cNvPr>
          <p:cNvGrpSpPr/>
          <p:nvPr/>
        </p:nvGrpSpPr>
        <p:grpSpPr>
          <a:xfrm>
            <a:off x="3650290" y="349649"/>
            <a:ext cx="1744560" cy="661320"/>
            <a:chOff x="3650290" y="349649"/>
            <a:chExt cx="174456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D285E0-3F2A-959F-F11A-4EE8E7197CEC}"/>
                    </a:ext>
                  </a:extLst>
                </p14:cNvPr>
                <p14:cNvContentPartPr/>
                <p14:nvPr/>
              </p14:nvContentPartPr>
              <p14:xfrm>
                <a:off x="3650290" y="604169"/>
                <a:ext cx="55800" cy="187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D285E0-3F2A-959F-F11A-4EE8E7197CE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41650" y="595529"/>
                  <a:ext cx="73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171AA0-B2EF-2F26-0208-BBCC8DA41FE0}"/>
                    </a:ext>
                  </a:extLst>
                </p14:cNvPr>
                <p14:cNvContentPartPr/>
                <p14:nvPr/>
              </p14:nvContentPartPr>
              <p14:xfrm>
                <a:off x="3660730" y="469169"/>
                <a:ext cx="23400" cy="38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171AA0-B2EF-2F26-0208-BBCC8DA41F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52090" y="460169"/>
                  <a:ext cx="41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8B322C-1D9A-2ADD-3A01-4ED1EF2F992A}"/>
                    </a:ext>
                  </a:extLst>
                </p14:cNvPr>
                <p14:cNvContentPartPr/>
                <p14:nvPr/>
              </p14:nvContentPartPr>
              <p14:xfrm>
                <a:off x="3848650" y="349649"/>
                <a:ext cx="111240" cy="226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8B322C-1D9A-2ADD-3A01-4ED1EF2F99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39650" y="341009"/>
                  <a:ext cx="128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CA3F80-EC42-B19E-ABD9-B09557E0042B}"/>
                    </a:ext>
                  </a:extLst>
                </p14:cNvPr>
                <p14:cNvContentPartPr/>
                <p14:nvPr/>
              </p14:nvContentPartPr>
              <p14:xfrm>
                <a:off x="4049170" y="614249"/>
                <a:ext cx="343440" cy="18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CA3F80-EC42-B19E-ABD9-B09557E004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40530" y="605249"/>
                  <a:ext cx="361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F1C4324-A34A-C77B-9236-E8513E650611}"/>
                    </a:ext>
                  </a:extLst>
                </p14:cNvPr>
                <p14:cNvContentPartPr/>
                <p14:nvPr/>
              </p14:nvContentPartPr>
              <p14:xfrm>
                <a:off x="4224490" y="590489"/>
                <a:ext cx="218520" cy="227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F1C4324-A34A-C77B-9236-E8513E6506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15490" y="581849"/>
                  <a:ext cx="236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6F82CE-97B7-A283-36A2-9978134B94BD}"/>
                    </a:ext>
                  </a:extLst>
                </p14:cNvPr>
                <p14:cNvContentPartPr/>
                <p14:nvPr/>
              </p14:nvContentPartPr>
              <p14:xfrm>
                <a:off x="4410250" y="613889"/>
                <a:ext cx="184680" cy="34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6F82CE-97B7-A283-36A2-9978134B94B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01610" y="604889"/>
                  <a:ext cx="202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668E69-6D8F-C95D-A835-37E8F84C4525}"/>
                    </a:ext>
                  </a:extLst>
                </p14:cNvPr>
                <p14:cNvContentPartPr/>
                <p14:nvPr/>
              </p14:nvContentPartPr>
              <p14:xfrm>
                <a:off x="4674490" y="423089"/>
                <a:ext cx="171360" cy="405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668E69-6D8F-C95D-A835-37E8F84C45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65850" y="414089"/>
                  <a:ext cx="1890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54ED9C-290D-BB6D-E1D4-B368D19A5409}"/>
                    </a:ext>
                  </a:extLst>
                </p14:cNvPr>
                <p14:cNvContentPartPr/>
                <p14:nvPr/>
              </p14:nvContentPartPr>
              <p14:xfrm>
                <a:off x="4864210" y="594089"/>
                <a:ext cx="22320" cy="170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54ED9C-290D-BB6D-E1D4-B368D19A54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5570" y="585449"/>
                  <a:ext cx="39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53FE93-348F-562D-A23A-88FC89675860}"/>
                    </a:ext>
                  </a:extLst>
                </p14:cNvPr>
                <p14:cNvContentPartPr/>
                <p14:nvPr/>
              </p14:nvContentPartPr>
              <p14:xfrm>
                <a:off x="4893010" y="517049"/>
                <a:ext cx="23040" cy="1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53FE93-348F-562D-A23A-88FC896758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84010" y="50804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FA5DD77-319A-E9C4-31A7-E21E5CA4CAA0}"/>
                    </a:ext>
                  </a:extLst>
                </p14:cNvPr>
                <p14:cNvContentPartPr/>
                <p14:nvPr/>
              </p14:nvContentPartPr>
              <p14:xfrm>
                <a:off x="5008570" y="498689"/>
                <a:ext cx="160560" cy="27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FA5DD77-319A-E9C4-31A7-E21E5CA4CAA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9930" y="489689"/>
                  <a:ext cx="1782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CF3365B-E47F-6B28-D89E-6CD2418A1567}"/>
                    </a:ext>
                  </a:extLst>
                </p14:cNvPr>
                <p14:cNvContentPartPr/>
                <p14:nvPr/>
              </p14:nvContentPartPr>
              <p14:xfrm>
                <a:off x="5090290" y="766169"/>
                <a:ext cx="152280" cy="9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CF3365B-E47F-6B28-D89E-6CD2418A15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81650" y="757529"/>
                  <a:ext cx="169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197D1E-9C96-3745-894D-839C174B77BF}"/>
                    </a:ext>
                  </a:extLst>
                </p14:cNvPr>
                <p14:cNvContentPartPr/>
                <p14:nvPr/>
              </p14:nvContentPartPr>
              <p14:xfrm>
                <a:off x="5271370" y="400409"/>
                <a:ext cx="123480" cy="61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197D1E-9C96-3745-894D-839C174B77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62730" y="391409"/>
                  <a:ext cx="141120" cy="62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B2D76EF-DC3D-606C-2976-E9BE53EF4789}"/>
              </a:ext>
            </a:extLst>
          </p:cNvPr>
          <p:cNvGrpSpPr/>
          <p:nvPr/>
        </p:nvGrpSpPr>
        <p:grpSpPr>
          <a:xfrm>
            <a:off x="5585290" y="452249"/>
            <a:ext cx="1326240" cy="482040"/>
            <a:chOff x="5585290" y="452249"/>
            <a:chExt cx="13262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C30F14-FDC2-37C5-6334-02C83A391F1D}"/>
                    </a:ext>
                  </a:extLst>
                </p14:cNvPr>
                <p14:cNvContentPartPr/>
                <p14:nvPr/>
              </p14:nvContentPartPr>
              <p14:xfrm>
                <a:off x="5585290" y="515249"/>
                <a:ext cx="11880" cy="347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C30F14-FDC2-37C5-6334-02C83A391F1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76290" y="506249"/>
                  <a:ext cx="29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030233-6F7B-9D5B-D1C7-3627B3BF5C94}"/>
                    </a:ext>
                  </a:extLst>
                </p14:cNvPr>
                <p14:cNvContentPartPr/>
                <p14:nvPr/>
              </p14:nvContentPartPr>
              <p14:xfrm>
                <a:off x="5588170" y="486809"/>
                <a:ext cx="202320" cy="137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030233-6F7B-9D5B-D1C7-3627B3BF5C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79170" y="478169"/>
                  <a:ext cx="21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E836D7E-8EC3-E0E4-1B34-CA7577752AD9}"/>
                    </a:ext>
                  </a:extLst>
                </p14:cNvPr>
                <p14:cNvContentPartPr/>
                <p14:nvPr/>
              </p14:nvContentPartPr>
              <p14:xfrm>
                <a:off x="5620930" y="794249"/>
                <a:ext cx="225720" cy="140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E836D7E-8EC3-E0E4-1B34-CA7577752A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1930" y="785249"/>
                  <a:ext cx="243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B68548-7E8E-57A5-3031-2BEEAC65676D}"/>
                    </a:ext>
                  </a:extLst>
                </p14:cNvPr>
                <p14:cNvContentPartPr/>
                <p14:nvPr/>
              </p14:nvContentPartPr>
              <p14:xfrm>
                <a:off x="5892010" y="479249"/>
                <a:ext cx="190800" cy="400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B68548-7E8E-57A5-3031-2BEEAC6567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83010" y="470609"/>
                  <a:ext cx="2084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77AEA5-F28E-F514-472C-5625C18FA557}"/>
                    </a:ext>
                  </a:extLst>
                </p14:cNvPr>
                <p14:cNvContentPartPr/>
                <p14:nvPr/>
              </p14:nvContentPartPr>
              <p14:xfrm>
                <a:off x="6081730" y="633329"/>
                <a:ext cx="164520" cy="19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77AEA5-F28E-F514-472C-5625C18FA5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73090" y="624689"/>
                  <a:ext cx="182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CAC1978-E26F-6A91-E415-3D1EA72F302F}"/>
                    </a:ext>
                  </a:extLst>
                </p14:cNvPr>
                <p14:cNvContentPartPr/>
                <p14:nvPr/>
              </p14:nvContentPartPr>
              <p14:xfrm>
                <a:off x="6311050" y="685169"/>
                <a:ext cx="65880" cy="11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CAC1978-E26F-6A91-E415-3D1EA72F30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02410" y="676169"/>
                  <a:ext cx="83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1056C5-4B9C-DB66-E702-8B6CC5603470}"/>
                    </a:ext>
                  </a:extLst>
                </p14:cNvPr>
                <p14:cNvContentPartPr/>
                <p14:nvPr/>
              </p14:nvContentPartPr>
              <p14:xfrm>
                <a:off x="6431650" y="645929"/>
                <a:ext cx="120240" cy="171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1056C5-4B9C-DB66-E702-8B6CC56034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23010" y="637289"/>
                  <a:ext cx="137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98F018A-4994-6419-8721-B57219071965}"/>
                    </a:ext>
                  </a:extLst>
                </p14:cNvPr>
                <p14:cNvContentPartPr/>
                <p14:nvPr/>
              </p14:nvContentPartPr>
              <p14:xfrm>
                <a:off x="6616690" y="555209"/>
                <a:ext cx="171360" cy="25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98F018A-4994-6419-8721-B5721907196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08050" y="546209"/>
                  <a:ext cx="189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395DF0-84B3-C8D2-499C-E76007B5EDEB}"/>
                    </a:ext>
                  </a:extLst>
                </p14:cNvPr>
                <p14:cNvContentPartPr/>
                <p14:nvPr/>
              </p14:nvContentPartPr>
              <p14:xfrm>
                <a:off x="6600490" y="667889"/>
                <a:ext cx="144000" cy="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395DF0-84B3-C8D2-499C-E76007B5ED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1490" y="658889"/>
                  <a:ext cx="161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6E9145-2B62-8BD7-8221-80088FEFB5E0}"/>
                    </a:ext>
                  </a:extLst>
                </p14:cNvPr>
                <p14:cNvContentPartPr/>
                <p14:nvPr/>
              </p14:nvContentPartPr>
              <p14:xfrm>
                <a:off x="6825490" y="452249"/>
                <a:ext cx="86040" cy="443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6E9145-2B62-8BD7-8221-80088FEFB5E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16490" y="443609"/>
                  <a:ext cx="10368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8D336DE-DCE0-7DC2-6CFE-9F20CC45616F}"/>
              </a:ext>
            </a:extLst>
          </p:cNvPr>
          <p:cNvGrpSpPr/>
          <p:nvPr/>
        </p:nvGrpSpPr>
        <p:grpSpPr>
          <a:xfrm>
            <a:off x="7479250" y="358289"/>
            <a:ext cx="850680" cy="688680"/>
            <a:chOff x="7479250" y="358289"/>
            <a:chExt cx="85068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70FA7D9-75E7-63A6-F623-58FE6C737BA8}"/>
                    </a:ext>
                  </a:extLst>
                </p14:cNvPr>
                <p14:cNvContentPartPr/>
                <p14:nvPr/>
              </p14:nvContentPartPr>
              <p14:xfrm>
                <a:off x="7479250" y="358289"/>
                <a:ext cx="215280" cy="68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70FA7D9-75E7-63A6-F623-58FE6C737B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70610" y="349289"/>
                  <a:ext cx="2329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99E08-F7EC-BFE6-2060-BA0A81320A5A}"/>
                    </a:ext>
                  </a:extLst>
                </p14:cNvPr>
                <p14:cNvContentPartPr/>
                <p14:nvPr/>
              </p14:nvContentPartPr>
              <p14:xfrm>
                <a:off x="7665010" y="513089"/>
                <a:ext cx="149040" cy="338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99E08-F7EC-BFE6-2060-BA0A81320A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56370" y="504449"/>
                  <a:ext cx="1666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A0D356E-DF9E-BCBF-5957-F851EE9342B1}"/>
                    </a:ext>
                  </a:extLst>
                </p14:cNvPr>
                <p14:cNvContentPartPr/>
                <p14:nvPr/>
              </p14:nvContentPartPr>
              <p14:xfrm>
                <a:off x="7806130" y="706409"/>
                <a:ext cx="9252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A0D356E-DF9E-BCBF-5957-F851EE9342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97490" y="697769"/>
                  <a:ext cx="110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655874D-595D-8FBA-D6C9-D206F0ECCF5C}"/>
                    </a:ext>
                  </a:extLst>
                </p14:cNvPr>
                <p14:cNvContentPartPr/>
                <p14:nvPr/>
              </p14:nvContentPartPr>
              <p14:xfrm>
                <a:off x="8065330" y="518489"/>
                <a:ext cx="52920" cy="35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655874D-595D-8FBA-D6C9-D206F0ECCF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56330" y="509849"/>
                  <a:ext cx="70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87F6FF-3D4C-C098-E8CB-AA9E3E74FF6E}"/>
                    </a:ext>
                  </a:extLst>
                </p14:cNvPr>
                <p14:cNvContentPartPr/>
                <p14:nvPr/>
              </p14:nvContentPartPr>
              <p14:xfrm>
                <a:off x="7967770" y="699569"/>
                <a:ext cx="66600" cy="14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87F6FF-3D4C-C098-E8CB-AA9E3E74FF6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58770" y="690929"/>
                  <a:ext cx="8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0ED6A5-5E1D-521C-342B-5EF902FB169F}"/>
                    </a:ext>
                  </a:extLst>
                </p14:cNvPr>
                <p14:cNvContentPartPr/>
                <p14:nvPr/>
              </p14:nvContentPartPr>
              <p14:xfrm>
                <a:off x="8012050" y="623249"/>
                <a:ext cx="12960" cy="11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0ED6A5-5E1D-521C-342B-5EF902FB169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03050" y="614249"/>
                  <a:ext cx="306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2D6E86A-D547-7FF8-7D0E-C28893C1C3C6}"/>
                    </a:ext>
                  </a:extLst>
                </p14:cNvPr>
                <p14:cNvContentPartPr/>
                <p14:nvPr/>
              </p14:nvContentPartPr>
              <p14:xfrm>
                <a:off x="8200690" y="374489"/>
                <a:ext cx="129240" cy="218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2D6E86A-D547-7FF8-7D0E-C28893C1C3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91690" y="365849"/>
                  <a:ext cx="14688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24776C6-0C52-5D41-B463-DF3CF4DD2A68}"/>
                  </a:ext>
                </a:extLst>
              </p14:cNvPr>
              <p14:cNvContentPartPr/>
              <p14:nvPr/>
            </p14:nvContentPartPr>
            <p14:xfrm>
              <a:off x="8347210" y="644129"/>
              <a:ext cx="272880" cy="1738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24776C6-0C52-5D41-B463-DF3CF4DD2A6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338570" y="635489"/>
                <a:ext cx="290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36D69D8-71CD-7DDF-EF19-394535E0575F}"/>
                  </a:ext>
                </a:extLst>
              </p14:cNvPr>
              <p14:cNvContentPartPr/>
              <p14:nvPr/>
            </p14:nvContentPartPr>
            <p14:xfrm>
              <a:off x="8508850" y="646649"/>
              <a:ext cx="178200" cy="192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36D69D8-71CD-7DDF-EF19-394535E0575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99850" y="638009"/>
                <a:ext cx="195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BEE580D-CA9F-5846-D23A-39F63FCA51BD}"/>
                  </a:ext>
                </a:extLst>
              </p14:cNvPr>
              <p14:cNvContentPartPr/>
              <p14:nvPr/>
            </p14:nvContentPartPr>
            <p14:xfrm>
              <a:off x="8627650" y="681929"/>
              <a:ext cx="186480" cy="2955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BEE580D-CA9F-5846-D23A-39F63FCA51B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618650" y="673289"/>
                <a:ext cx="20412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5A2DB8B-4007-7C1E-9C18-F9BC6DAEAA79}"/>
              </a:ext>
            </a:extLst>
          </p:cNvPr>
          <p:cNvGrpSpPr/>
          <p:nvPr/>
        </p:nvGrpSpPr>
        <p:grpSpPr>
          <a:xfrm>
            <a:off x="8857330" y="503729"/>
            <a:ext cx="1476720" cy="534600"/>
            <a:chOff x="8857330" y="503729"/>
            <a:chExt cx="14767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365313-52C9-B970-F0F5-58F68762A7AA}"/>
                    </a:ext>
                  </a:extLst>
                </p14:cNvPr>
                <p14:cNvContentPartPr/>
                <p14:nvPr/>
              </p14:nvContentPartPr>
              <p14:xfrm>
                <a:off x="8857330" y="503729"/>
                <a:ext cx="187200" cy="49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365313-52C9-B970-F0F5-58F68762A7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48330" y="494729"/>
                  <a:ext cx="2048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29398E-FF05-C35E-DE17-8C080A4ACEAB}"/>
                    </a:ext>
                  </a:extLst>
                </p14:cNvPr>
                <p14:cNvContentPartPr/>
                <p14:nvPr/>
              </p14:nvContentPartPr>
              <p14:xfrm>
                <a:off x="9033730" y="712529"/>
                <a:ext cx="4500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29398E-FF05-C35E-DE17-8C080A4ACE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25090" y="703889"/>
                  <a:ext cx="62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1063AA3-F399-81A0-9957-789B52AF8B4F}"/>
                    </a:ext>
                  </a:extLst>
                </p14:cNvPr>
                <p14:cNvContentPartPr/>
                <p14:nvPr/>
              </p14:nvContentPartPr>
              <p14:xfrm>
                <a:off x="9098890" y="612089"/>
                <a:ext cx="16560" cy="3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1063AA3-F399-81A0-9957-789B52AF8B4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89890" y="603089"/>
                  <a:ext cx="3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6B8CDB-8E0B-F5CC-9A2A-706A38839F50}"/>
                    </a:ext>
                  </a:extLst>
                </p14:cNvPr>
                <p14:cNvContentPartPr/>
                <p14:nvPr/>
              </p14:nvContentPartPr>
              <p14:xfrm>
                <a:off x="9175210" y="586889"/>
                <a:ext cx="108720" cy="298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6B8CDB-8E0B-F5CC-9A2A-706A38839F5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166570" y="578249"/>
                  <a:ext cx="1263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48A6524-8215-446F-6FB2-0A76F868C789}"/>
                    </a:ext>
                  </a:extLst>
                </p14:cNvPr>
                <p14:cNvContentPartPr/>
                <p14:nvPr/>
              </p14:nvContentPartPr>
              <p14:xfrm>
                <a:off x="9310570" y="591929"/>
                <a:ext cx="113760" cy="240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48A6524-8215-446F-6FB2-0A76F868C7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01930" y="582929"/>
                  <a:ext cx="13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A0F09F-412D-9CF8-5AAD-8BB5720BDB24}"/>
                    </a:ext>
                  </a:extLst>
                </p14:cNvPr>
                <p14:cNvContentPartPr/>
                <p14:nvPr/>
              </p14:nvContentPartPr>
              <p14:xfrm>
                <a:off x="9473650" y="713969"/>
                <a:ext cx="93960" cy="11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A0F09F-412D-9CF8-5AAD-8BB5720BDB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464650" y="705329"/>
                  <a:ext cx="111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623A6E-E5A5-4611-2718-8658FC99F6C2}"/>
                    </a:ext>
                  </a:extLst>
                </p14:cNvPr>
                <p14:cNvContentPartPr/>
                <p14:nvPr/>
              </p14:nvContentPartPr>
              <p14:xfrm>
                <a:off x="9693970" y="690929"/>
                <a:ext cx="27360" cy="138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623A6E-E5A5-4611-2718-8658FC99F6C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84970" y="682289"/>
                  <a:ext cx="45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60164B3-AD84-E455-3D85-9EF63C066D2A}"/>
                    </a:ext>
                  </a:extLst>
                </p14:cNvPr>
                <p14:cNvContentPartPr/>
                <p14:nvPr/>
              </p14:nvContentPartPr>
              <p14:xfrm>
                <a:off x="9620890" y="792809"/>
                <a:ext cx="18576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60164B3-AD84-E455-3D85-9EF63C066D2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12250" y="783809"/>
                  <a:ext cx="20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4AD928D-4AF9-C1F3-67E5-E7B5930F0C41}"/>
                    </a:ext>
                  </a:extLst>
                </p14:cNvPr>
                <p14:cNvContentPartPr/>
                <p14:nvPr/>
              </p14:nvContentPartPr>
              <p14:xfrm>
                <a:off x="9673450" y="735569"/>
                <a:ext cx="18360" cy="151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4AD928D-4AF9-C1F3-67E5-E7B5930F0C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4450" y="726929"/>
                  <a:ext cx="36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D2C9AE-AF01-3F1E-46CF-5B06603EF758}"/>
                    </a:ext>
                  </a:extLst>
                </p14:cNvPr>
                <p14:cNvContentPartPr/>
                <p14:nvPr/>
              </p14:nvContentPartPr>
              <p14:xfrm>
                <a:off x="9845890" y="603809"/>
                <a:ext cx="211680" cy="252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D2C9AE-AF01-3F1E-46CF-5B06603EF7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37250" y="594809"/>
                  <a:ext cx="229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AFC6107-50D7-59C8-B130-C903879341D6}"/>
                    </a:ext>
                  </a:extLst>
                </p14:cNvPr>
                <p14:cNvContentPartPr/>
                <p14:nvPr/>
              </p14:nvContentPartPr>
              <p14:xfrm>
                <a:off x="9916090" y="854729"/>
                <a:ext cx="192960" cy="161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AFC6107-50D7-59C8-B130-C903879341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07450" y="845729"/>
                  <a:ext cx="210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12A690-C2E3-9932-BBEB-BB65A4DED1B9}"/>
                    </a:ext>
                  </a:extLst>
                </p14:cNvPr>
                <p14:cNvContentPartPr/>
                <p14:nvPr/>
              </p14:nvContentPartPr>
              <p14:xfrm>
                <a:off x="10096450" y="578609"/>
                <a:ext cx="185400" cy="384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12A690-C2E3-9932-BBEB-BB65A4DED1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87450" y="569609"/>
                  <a:ext cx="2030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8D57E1-1164-38C3-A2D0-EA52F1079388}"/>
                    </a:ext>
                  </a:extLst>
                </p14:cNvPr>
                <p14:cNvContentPartPr/>
                <p14:nvPr/>
              </p14:nvContentPartPr>
              <p14:xfrm>
                <a:off x="10245130" y="538649"/>
                <a:ext cx="88920" cy="49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8D57E1-1164-38C3-A2D0-EA52F10793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36490" y="529649"/>
                  <a:ext cx="106560" cy="51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E8CDA36D-877D-9817-EBE7-5DA54A8CC62F}"/>
                  </a:ext>
                </a:extLst>
              </p14:cNvPr>
              <p14:cNvContentPartPr/>
              <p14:nvPr/>
            </p14:nvContentPartPr>
            <p14:xfrm>
              <a:off x="9128050" y="1503809"/>
              <a:ext cx="206280" cy="12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E8CDA36D-877D-9817-EBE7-5DA54A8CC62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119050" y="1495169"/>
                <a:ext cx="2239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38D5688-D07A-DFA7-DE4C-995BED008231}"/>
              </a:ext>
            </a:extLst>
          </p:cNvPr>
          <p:cNvGrpSpPr/>
          <p:nvPr/>
        </p:nvGrpSpPr>
        <p:grpSpPr>
          <a:xfrm>
            <a:off x="9521890" y="1329569"/>
            <a:ext cx="281880" cy="278640"/>
            <a:chOff x="9521890" y="1329569"/>
            <a:chExt cx="2818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5C99C5-E7EA-3EA7-225A-9C194820AEF3}"/>
                    </a:ext>
                  </a:extLst>
                </p14:cNvPr>
                <p14:cNvContentPartPr/>
                <p14:nvPr/>
              </p14:nvContentPartPr>
              <p14:xfrm>
                <a:off x="9521890" y="1477529"/>
                <a:ext cx="38880" cy="13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5C99C5-E7EA-3EA7-225A-9C194820AE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12890" y="1468529"/>
                  <a:ext cx="56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32853E0-1E14-D75F-D6F5-ECC31CBB0EBB}"/>
                    </a:ext>
                  </a:extLst>
                </p14:cNvPr>
                <p14:cNvContentPartPr/>
                <p14:nvPr/>
              </p14:nvContentPartPr>
              <p14:xfrm>
                <a:off x="9579490" y="1352609"/>
                <a:ext cx="10440" cy="1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32853E0-1E14-D75F-D6F5-ECC31CBB0EB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570850" y="1343609"/>
                  <a:ext cx="2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AD6AD8-62EB-7CEB-8FC5-1AF95CEAAEDF}"/>
                    </a:ext>
                  </a:extLst>
                </p14:cNvPr>
                <p14:cNvContentPartPr/>
                <p14:nvPr/>
              </p14:nvContentPartPr>
              <p14:xfrm>
                <a:off x="9675250" y="1329569"/>
                <a:ext cx="128520" cy="18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5AD6AD8-62EB-7CEB-8FC5-1AF95CEAAE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666610" y="1320929"/>
                  <a:ext cx="14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3B04113-7CCC-13E6-9703-1DF3242CAEFB}"/>
                    </a:ext>
                  </a:extLst>
                </p14:cNvPr>
                <p14:cNvContentPartPr/>
                <p14:nvPr/>
              </p14:nvContentPartPr>
              <p14:xfrm>
                <a:off x="9560410" y="1398689"/>
                <a:ext cx="13680" cy="1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3B04113-7CCC-13E6-9703-1DF3242CAEF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51770" y="1389689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BAE47CF-CC45-BD6F-50C9-33154133C7A0}"/>
              </a:ext>
            </a:extLst>
          </p:cNvPr>
          <p:cNvGrpSpPr/>
          <p:nvPr/>
        </p:nvGrpSpPr>
        <p:grpSpPr>
          <a:xfrm>
            <a:off x="9872170" y="1159289"/>
            <a:ext cx="2185560" cy="1067040"/>
            <a:chOff x="9872170" y="1159289"/>
            <a:chExt cx="2185560" cy="10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BE03FB-1346-1187-55BB-64349AC98FC2}"/>
                    </a:ext>
                  </a:extLst>
                </p14:cNvPr>
                <p14:cNvContentPartPr/>
                <p14:nvPr/>
              </p14:nvContentPartPr>
              <p14:xfrm>
                <a:off x="9872170" y="1495169"/>
                <a:ext cx="179280" cy="115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BE03FB-1346-1187-55BB-64349AC98F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863170" y="1486169"/>
                  <a:ext cx="196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CA39E4-07CC-CE07-968A-3206FDB0D1AE}"/>
                    </a:ext>
                  </a:extLst>
                </p14:cNvPr>
                <p14:cNvContentPartPr/>
                <p14:nvPr/>
              </p14:nvContentPartPr>
              <p14:xfrm>
                <a:off x="10069810" y="1534409"/>
                <a:ext cx="151200" cy="75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CA39E4-07CC-CE07-968A-3206FDB0D1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061170" y="1525409"/>
                  <a:ext cx="168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3598FD-8987-2459-0D94-E418F8490D73}"/>
                    </a:ext>
                  </a:extLst>
                </p14:cNvPr>
                <p14:cNvContentPartPr/>
                <p14:nvPr/>
              </p14:nvContentPartPr>
              <p14:xfrm>
                <a:off x="10062250" y="1508489"/>
                <a:ext cx="227160" cy="132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3598FD-8987-2459-0D94-E418F8490D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53610" y="1499489"/>
                  <a:ext cx="244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079990-659E-88DB-BC61-0DD98FC99821}"/>
                    </a:ext>
                  </a:extLst>
                </p14:cNvPr>
                <p14:cNvContentPartPr/>
                <p14:nvPr/>
              </p14:nvContentPartPr>
              <p14:xfrm>
                <a:off x="10250530" y="1499129"/>
                <a:ext cx="153000" cy="306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079990-659E-88DB-BC61-0DD98FC998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41890" y="1490489"/>
                  <a:ext cx="1706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D3EB844-AE46-95B4-BD3A-09E6214391E0}"/>
                    </a:ext>
                  </a:extLst>
                </p14:cNvPr>
                <p14:cNvContentPartPr/>
                <p14:nvPr/>
              </p14:nvContentPartPr>
              <p14:xfrm>
                <a:off x="10468330" y="1315529"/>
                <a:ext cx="188280" cy="48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D3EB844-AE46-95B4-BD3A-09E6214391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459690" y="1306529"/>
                  <a:ext cx="20592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E8A3578-7244-0923-3707-E296D064B31B}"/>
                    </a:ext>
                  </a:extLst>
                </p14:cNvPr>
                <p14:cNvContentPartPr/>
                <p14:nvPr/>
              </p14:nvContentPartPr>
              <p14:xfrm>
                <a:off x="10568410" y="1571489"/>
                <a:ext cx="142920" cy="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E8A3578-7244-0923-3707-E296D064B31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59770" y="1562489"/>
                  <a:ext cx="160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799C12-3420-C5AC-608F-8949B3FE7062}"/>
                    </a:ext>
                  </a:extLst>
                </p14:cNvPr>
                <p14:cNvContentPartPr/>
                <p14:nvPr/>
              </p14:nvContentPartPr>
              <p14:xfrm>
                <a:off x="10772890" y="1546649"/>
                <a:ext cx="53280" cy="82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799C12-3420-C5AC-608F-8949B3FE706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763890" y="1537649"/>
                  <a:ext cx="7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D7CEE7-9386-59F6-6450-F824470D4170}"/>
                    </a:ext>
                  </a:extLst>
                </p14:cNvPr>
                <p14:cNvContentPartPr/>
                <p14:nvPr/>
              </p14:nvContentPartPr>
              <p14:xfrm>
                <a:off x="10824010" y="1435409"/>
                <a:ext cx="13680" cy="1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D7CEE7-9386-59F6-6450-F824470D41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15370" y="1426409"/>
                  <a:ext cx="31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A80290A-0292-E74D-AEB2-217D3349584B}"/>
                    </a:ext>
                  </a:extLst>
                </p14:cNvPr>
                <p14:cNvContentPartPr/>
                <p14:nvPr/>
              </p14:nvContentPartPr>
              <p14:xfrm>
                <a:off x="10929490" y="1352609"/>
                <a:ext cx="141480" cy="37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A80290A-0292-E74D-AEB2-217D334958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920850" y="1343609"/>
                  <a:ext cx="159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4933614-F346-E5CB-2C98-EABF275BA8B5}"/>
                    </a:ext>
                  </a:extLst>
                </p14:cNvPr>
                <p14:cNvContentPartPr/>
                <p14:nvPr/>
              </p14:nvContentPartPr>
              <p14:xfrm>
                <a:off x="11050810" y="1432169"/>
                <a:ext cx="186840" cy="244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4933614-F346-E5CB-2C98-EABF275BA8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42170" y="1423169"/>
                  <a:ext cx="204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FC1621C-B2F6-2B7D-FA30-6BD11F59D14F}"/>
                    </a:ext>
                  </a:extLst>
                </p14:cNvPr>
                <p14:cNvContentPartPr/>
                <p14:nvPr/>
              </p14:nvContentPartPr>
              <p14:xfrm>
                <a:off x="11222530" y="1554209"/>
                <a:ext cx="133200" cy="9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C1621C-B2F6-2B7D-FA30-6BD11F59D1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213890" y="1545569"/>
                  <a:ext cx="150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AF82886-8ED9-593B-B3DE-25DF3D3E7BD5}"/>
                    </a:ext>
                  </a:extLst>
                </p14:cNvPr>
                <p14:cNvContentPartPr/>
                <p14:nvPr/>
              </p14:nvContentPartPr>
              <p14:xfrm>
                <a:off x="11371210" y="1586969"/>
                <a:ext cx="185400" cy="6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AF82886-8ED9-593B-B3DE-25DF3D3E7BD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62210" y="1577969"/>
                  <a:ext cx="20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0CF64E3-BAB5-9597-C570-E91CB64DB2AC}"/>
                    </a:ext>
                  </a:extLst>
                </p14:cNvPr>
                <p14:cNvContentPartPr/>
                <p14:nvPr/>
              </p14:nvContentPartPr>
              <p14:xfrm>
                <a:off x="11445010" y="1530449"/>
                <a:ext cx="39600" cy="192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0CF64E3-BAB5-9597-C570-E91CB64DB2A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36370" y="1521449"/>
                  <a:ext cx="57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CA11EF-F7BF-F940-877B-1F5F8B3A9774}"/>
                    </a:ext>
                  </a:extLst>
                </p14:cNvPr>
                <p14:cNvContentPartPr/>
                <p14:nvPr/>
              </p14:nvContentPartPr>
              <p14:xfrm>
                <a:off x="11604850" y="1467089"/>
                <a:ext cx="171720" cy="23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CA11EF-F7BF-F940-877B-1F5F8B3A97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96210" y="1458449"/>
                  <a:ext cx="189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CA2281F-13A5-ECD4-9F99-DFA82089079F}"/>
                    </a:ext>
                  </a:extLst>
                </p14:cNvPr>
                <p14:cNvContentPartPr/>
                <p14:nvPr/>
              </p14:nvContentPartPr>
              <p14:xfrm>
                <a:off x="11668930" y="1746089"/>
                <a:ext cx="143280" cy="60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CA2281F-13A5-ECD4-9F99-DFA82089079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659930" y="1737089"/>
                  <a:ext cx="160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6DBDD61-F283-D1F9-0857-8F729E493B2A}"/>
                    </a:ext>
                  </a:extLst>
                </p14:cNvPr>
                <p14:cNvContentPartPr/>
                <p14:nvPr/>
              </p14:nvContentPartPr>
              <p14:xfrm>
                <a:off x="11784130" y="1362329"/>
                <a:ext cx="138600" cy="612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6DBDD61-F283-D1F9-0857-8F729E493B2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75490" y="1353329"/>
                  <a:ext cx="1562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CB1CFF6-E103-CEFA-8A32-B9132FE92B66}"/>
                    </a:ext>
                  </a:extLst>
                </p14:cNvPr>
                <p14:cNvContentPartPr/>
                <p14:nvPr/>
              </p14:nvContentPartPr>
              <p14:xfrm>
                <a:off x="11814010" y="1305449"/>
                <a:ext cx="207000" cy="746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CB1CFF6-E103-CEFA-8A32-B9132FE92B6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05370" y="1296449"/>
                  <a:ext cx="2246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24DC8C8-B0DB-CB8F-9613-C514AA97A499}"/>
                    </a:ext>
                  </a:extLst>
                </p14:cNvPr>
                <p14:cNvContentPartPr/>
                <p14:nvPr/>
              </p14:nvContentPartPr>
              <p14:xfrm>
                <a:off x="11806810" y="1159289"/>
                <a:ext cx="250920" cy="1067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24DC8C8-B0DB-CB8F-9613-C514AA97A4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798170" y="1150289"/>
                  <a:ext cx="268560" cy="10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DA604EA-F9AE-2F71-5A5F-45C9141E59ED}"/>
              </a:ext>
            </a:extLst>
          </p:cNvPr>
          <p:cNvGrpSpPr/>
          <p:nvPr/>
        </p:nvGrpSpPr>
        <p:grpSpPr>
          <a:xfrm>
            <a:off x="7029250" y="366569"/>
            <a:ext cx="339840" cy="681120"/>
            <a:chOff x="7029250" y="366569"/>
            <a:chExt cx="33984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E95918-DF4A-5756-59DC-1823DC1599FD}"/>
                    </a:ext>
                  </a:extLst>
                </p14:cNvPr>
                <p14:cNvContentPartPr/>
                <p14:nvPr/>
              </p14:nvContentPartPr>
              <p14:xfrm>
                <a:off x="7194130" y="366569"/>
                <a:ext cx="34560" cy="214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E95918-DF4A-5756-59DC-1823DC1599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85130" y="357929"/>
                  <a:ext cx="52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AFE5F0-F609-F8BA-D3AE-6D48A2331F82}"/>
                    </a:ext>
                  </a:extLst>
                </p14:cNvPr>
                <p14:cNvContentPartPr/>
                <p14:nvPr/>
              </p14:nvContentPartPr>
              <p14:xfrm>
                <a:off x="7029250" y="623249"/>
                <a:ext cx="339840" cy="73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AFE5F0-F609-F8BA-D3AE-6D48A2331F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20250" y="614249"/>
                  <a:ext cx="357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87F04A-CFBE-37B2-7775-DA63B386A153}"/>
                    </a:ext>
                  </a:extLst>
                </p14:cNvPr>
                <p14:cNvContentPartPr/>
                <p14:nvPr/>
              </p14:nvContentPartPr>
              <p14:xfrm>
                <a:off x="7092610" y="861929"/>
                <a:ext cx="25560" cy="139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87F04A-CFBE-37B2-7775-DA63B386A15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83970" y="853289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618A71-BF35-8762-8E27-4CC7FFF93F73}"/>
                    </a:ext>
                  </a:extLst>
                </p14:cNvPr>
                <p14:cNvContentPartPr/>
                <p14:nvPr/>
              </p14:nvContentPartPr>
              <p14:xfrm>
                <a:off x="7101610" y="800729"/>
                <a:ext cx="16560" cy="3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618A71-BF35-8762-8E27-4CC7FFF93F7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92970" y="791729"/>
                  <a:ext cx="3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BA405D8-159E-E44B-CA3F-29E8E3D2E0C8}"/>
                    </a:ext>
                  </a:extLst>
                </p14:cNvPr>
                <p14:cNvContentPartPr/>
                <p14:nvPr/>
              </p14:nvContentPartPr>
              <p14:xfrm>
                <a:off x="7248490" y="860849"/>
                <a:ext cx="106560" cy="18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BA405D8-159E-E44B-CA3F-29E8E3D2E0C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39850" y="851849"/>
                  <a:ext cx="12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FEAFEA-65DC-038D-C456-AF89DA88DC31}"/>
                    </a:ext>
                  </a:extLst>
                </p14:cNvPr>
                <p14:cNvContentPartPr/>
                <p14:nvPr/>
              </p14:nvContentPartPr>
              <p14:xfrm>
                <a:off x="7215010" y="840329"/>
                <a:ext cx="33840" cy="169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FEAFEA-65DC-038D-C456-AF89DA88DC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06010" y="831329"/>
                  <a:ext cx="5148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26FBC90-5F25-6D4F-276A-5C84EFD1871B}"/>
              </a:ext>
            </a:extLst>
          </p:cNvPr>
          <p:cNvGrpSpPr/>
          <p:nvPr/>
        </p:nvGrpSpPr>
        <p:grpSpPr>
          <a:xfrm>
            <a:off x="2376610" y="1754369"/>
            <a:ext cx="992520" cy="399960"/>
            <a:chOff x="2376610" y="1754369"/>
            <a:chExt cx="99252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7BF2CDC-ABB9-CE3A-AB62-637D9C3C6C00}"/>
                    </a:ext>
                  </a:extLst>
                </p14:cNvPr>
                <p14:cNvContentPartPr/>
                <p14:nvPr/>
              </p14:nvContentPartPr>
              <p14:xfrm>
                <a:off x="2376610" y="1791449"/>
                <a:ext cx="74160" cy="345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7BF2CDC-ABB9-CE3A-AB62-637D9C3C6C0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67610" y="1782809"/>
                  <a:ext cx="918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04A63E4-D5B8-DE0B-2273-C2027D71E4C7}"/>
                    </a:ext>
                  </a:extLst>
                </p14:cNvPr>
                <p14:cNvContentPartPr/>
                <p14:nvPr/>
              </p14:nvContentPartPr>
              <p14:xfrm>
                <a:off x="2502250" y="1852289"/>
                <a:ext cx="129240" cy="237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04A63E4-D5B8-DE0B-2273-C2027D71E4C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93250" y="1843649"/>
                  <a:ext cx="146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42DB43E-BF00-0C14-6156-83E309A9A2BB}"/>
                    </a:ext>
                  </a:extLst>
                </p14:cNvPr>
                <p14:cNvContentPartPr/>
                <p14:nvPr/>
              </p14:nvContentPartPr>
              <p14:xfrm>
                <a:off x="2655970" y="1858409"/>
                <a:ext cx="166320" cy="242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42DB43E-BF00-0C14-6156-83E309A9A2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47330" y="1849769"/>
                  <a:ext cx="183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2E86371-A905-C250-9A4E-C93A135A616F}"/>
                    </a:ext>
                  </a:extLst>
                </p14:cNvPr>
                <p14:cNvContentPartPr/>
                <p14:nvPr/>
              </p14:nvContentPartPr>
              <p14:xfrm>
                <a:off x="2937130" y="1835009"/>
                <a:ext cx="14400" cy="22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2E86371-A905-C250-9A4E-C93A135A61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28130" y="1826369"/>
                  <a:ext cx="32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939958-4050-A063-EF9C-56A2FF07F29C}"/>
                    </a:ext>
                  </a:extLst>
                </p14:cNvPr>
                <p14:cNvContentPartPr/>
                <p14:nvPr/>
              </p14:nvContentPartPr>
              <p14:xfrm>
                <a:off x="2888530" y="1985129"/>
                <a:ext cx="149400" cy="13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939958-4050-A063-EF9C-56A2FF07F29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79530" y="1976489"/>
                  <a:ext cx="16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1DB26EE-8785-C518-E019-69227666A090}"/>
                    </a:ext>
                  </a:extLst>
                </p14:cNvPr>
                <p14:cNvContentPartPr/>
                <p14:nvPr/>
              </p14:nvContentPartPr>
              <p14:xfrm>
                <a:off x="3138010" y="1827449"/>
                <a:ext cx="9000" cy="257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1DB26EE-8785-C518-E019-69227666A09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9010" y="1818449"/>
                  <a:ext cx="26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5639BF5-EFCC-3FE1-F9FA-67CAE9C0B374}"/>
                    </a:ext>
                  </a:extLst>
                </p14:cNvPr>
                <p14:cNvContentPartPr/>
                <p14:nvPr/>
              </p14:nvContentPartPr>
              <p14:xfrm>
                <a:off x="3202810" y="1754369"/>
                <a:ext cx="166320" cy="399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5639BF5-EFCC-3FE1-F9FA-67CAE9C0B37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93810" y="1745729"/>
                  <a:ext cx="18396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F27BF03-52EF-3236-ACE1-BC5F3769108C}"/>
              </a:ext>
            </a:extLst>
          </p:cNvPr>
          <p:cNvGrpSpPr/>
          <p:nvPr/>
        </p:nvGrpSpPr>
        <p:grpSpPr>
          <a:xfrm>
            <a:off x="3525730" y="1761209"/>
            <a:ext cx="1219680" cy="514080"/>
            <a:chOff x="3525730" y="1761209"/>
            <a:chExt cx="121968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E4C8F97-7C9E-9806-946F-80CB35108A92}"/>
                    </a:ext>
                  </a:extLst>
                </p14:cNvPr>
                <p14:cNvContentPartPr/>
                <p14:nvPr/>
              </p14:nvContentPartPr>
              <p14:xfrm>
                <a:off x="3573610" y="1817369"/>
                <a:ext cx="5400" cy="265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E4C8F97-7C9E-9806-946F-80CB35108A9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64610" y="1808369"/>
                  <a:ext cx="23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5D0BE7F-ECAF-A762-434F-7E8631F3A275}"/>
                    </a:ext>
                  </a:extLst>
                </p14:cNvPr>
                <p14:cNvContentPartPr/>
                <p14:nvPr/>
              </p14:nvContentPartPr>
              <p14:xfrm>
                <a:off x="3525730" y="1776329"/>
                <a:ext cx="200160" cy="98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5D0BE7F-ECAF-A762-434F-7E8631F3A27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17090" y="1767329"/>
                  <a:ext cx="217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335DC1F-132F-5D30-962F-D315D541FAC7}"/>
                    </a:ext>
                  </a:extLst>
                </p14:cNvPr>
                <p14:cNvContentPartPr/>
                <p14:nvPr/>
              </p14:nvContentPartPr>
              <p14:xfrm>
                <a:off x="3554890" y="2088809"/>
                <a:ext cx="127440" cy="186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335DC1F-132F-5D30-962F-D315D541FA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45890" y="2079809"/>
                  <a:ext cx="145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FAC7B36-ADFA-01E9-5F0A-11A69F917FC7}"/>
                    </a:ext>
                  </a:extLst>
                </p14:cNvPr>
                <p14:cNvContentPartPr/>
                <p14:nvPr/>
              </p14:nvContentPartPr>
              <p14:xfrm>
                <a:off x="3844330" y="1765169"/>
                <a:ext cx="88920" cy="393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FAC7B36-ADFA-01E9-5F0A-11A69F917FC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35690" y="1756529"/>
                  <a:ext cx="1065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8449C62-7E6C-5ECF-C923-2E0F6213FC6D}"/>
                    </a:ext>
                  </a:extLst>
                </p14:cNvPr>
                <p14:cNvContentPartPr/>
                <p14:nvPr/>
              </p14:nvContentPartPr>
              <p14:xfrm>
                <a:off x="3956290" y="1923209"/>
                <a:ext cx="140040" cy="149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8449C62-7E6C-5ECF-C923-2E0F6213FC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47650" y="1914569"/>
                  <a:ext cx="157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C67BD6D-0512-AB2F-D36F-E0ACD0A1787E}"/>
                    </a:ext>
                  </a:extLst>
                </p14:cNvPr>
                <p14:cNvContentPartPr/>
                <p14:nvPr/>
              </p14:nvContentPartPr>
              <p14:xfrm>
                <a:off x="4132690" y="2004569"/>
                <a:ext cx="91080" cy="61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C67BD6D-0512-AB2F-D36F-E0ACD0A178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3690" y="1995569"/>
                  <a:ext cx="108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90A46EB-E41A-3661-02D7-A5876AEA14D6}"/>
                    </a:ext>
                  </a:extLst>
                </p14:cNvPr>
                <p14:cNvContentPartPr/>
                <p14:nvPr/>
              </p14:nvContentPartPr>
              <p14:xfrm>
                <a:off x="4301170" y="1961729"/>
                <a:ext cx="77040" cy="110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90A46EB-E41A-3661-02D7-A5876AEA14D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92170" y="1953089"/>
                  <a:ext cx="9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C080D72-1E8C-D880-1BFB-20F27C1ADCBE}"/>
                    </a:ext>
                  </a:extLst>
                </p14:cNvPr>
                <p14:cNvContentPartPr/>
                <p14:nvPr/>
              </p14:nvContentPartPr>
              <p14:xfrm>
                <a:off x="4430770" y="1838249"/>
                <a:ext cx="160920" cy="22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C080D72-1E8C-D880-1BFB-20F27C1ADC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21770" y="1829249"/>
                  <a:ext cx="178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CCFFD20-4DF2-F877-15BD-4412B9507928}"/>
                    </a:ext>
                  </a:extLst>
                </p14:cNvPr>
                <p14:cNvContentPartPr/>
                <p14:nvPr/>
              </p14:nvContentPartPr>
              <p14:xfrm>
                <a:off x="4428250" y="1973969"/>
                <a:ext cx="137880" cy="10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CCFFD20-4DF2-F877-15BD-4412B95079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19610" y="1965329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91ADFC0-D3AC-04C3-79F7-B6CC4736B5E0}"/>
                    </a:ext>
                  </a:extLst>
                </p14:cNvPr>
                <p14:cNvContentPartPr/>
                <p14:nvPr/>
              </p14:nvContentPartPr>
              <p14:xfrm>
                <a:off x="4625890" y="1761209"/>
                <a:ext cx="119520" cy="46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91ADFC0-D3AC-04C3-79F7-B6CC4736B5E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616890" y="1752569"/>
                  <a:ext cx="137160" cy="47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C3DB12A-9F64-0722-7E32-984767B3BC09}"/>
                  </a:ext>
                </a:extLst>
              </p14:cNvPr>
              <p14:cNvContentPartPr/>
              <p14:nvPr/>
            </p14:nvContentPartPr>
            <p14:xfrm>
              <a:off x="4819570" y="1759769"/>
              <a:ext cx="173520" cy="636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C3DB12A-9F64-0722-7E32-984767B3BC0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10570" y="1750769"/>
                <a:ext cx="191160" cy="65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B170A90-119A-3012-591C-565D3A6A3A55}"/>
              </a:ext>
            </a:extLst>
          </p:cNvPr>
          <p:cNvGrpSpPr/>
          <p:nvPr/>
        </p:nvGrpSpPr>
        <p:grpSpPr>
          <a:xfrm>
            <a:off x="2115250" y="3422609"/>
            <a:ext cx="246240" cy="87120"/>
            <a:chOff x="2115250" y="3422609"/>
            <a:chExt cx="24624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DF9EDE0-99A5-6925-674A-85E41BFD92FC}"/>
                    </a:ext>
                  </a:extLst>
                </p14:cNvPr>
                <p14:cNvContentPartPr/>
                <p14:nvPr/>
              </p14:nvContentPartPr>
              <p14:xfrm>
                <a:off x="2142970" y="3422609"/>
                <a:ext cx="191160" cy="1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DF9EDE0-99A5-6925-674A-85E41BFD92F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33970" y="3413609"/>
                  <a:ext cx="20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CF12F4-9832-881B-1F94-5F2FEC5244BA}"/>
                    </a:ext>
                  </a:extLst>
                </p14:cNvPr>
                <p14:cNvContentPartPr/>
                <p14:nvPr/>
              </p14:nvContentPartPr>
              <p14:xfrm>
                <a:off x="2115250" y="3495329"/>
                <a:ext cx="24624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CF12F4-9832-881B-1F94-5F2FEC5244B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06610" y="3486329"/>
                  <a:ext cx="26388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54B88A12-9C9A-68F5-A3CC-D516E446E7A0}"/>
                  </a:ext>
                </a:extLst>
              </p14:cNvPr>
              <p14:cNvContentPartPr/>
              <p14:nvPr/>
            </p14:nvContentPartPr>
            <p14:xfrm>
              <a:off x="2526010" y="3442769"/>
              <a:ext cx="172080" cy="237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54B88A12-9C9A-68F5-A3CC-D516E446E7A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517370" y="3434129"/>
                <a:ext cx="1897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CE9D1DA6-11D0-272B-831D-8D6AB82A1FCE}"/>
              </a:ext>
            </a:extLst>
          </p:cNvPr>
          <p:cNvGrpSpPr/>
          <p:nvPr/>
        </p:nvGrpSpPr>
        <p:grpSpPr>
          <a:xfrm>
            <a:off x="863890" y="3141809"/>
            <a:ext cx="1105200" cy="560160"/>
            <a:chOff x="863890" y="3141809"/>
            <a:chExt cx="110520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C3DEF1B-34F3-DB3A-5F30-B5F9D98A0D84}"/>
                    </a:ext>
                  </a:extLst>
                </p14:cNvPr>
                <p14:cNvContentPartPr/>
                <p14:nvPr/>
              </p14:nvContentPartPr>
              <p14:xfrm>
                <a:off x="863890" y="3428369"/>
                <a:ext cx="59400" cy="156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C3DEF1B-34F3-DB3A-5F30-B5F9D98A0D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4890" y="3419729"/>
                  <a:ext cx="77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472F2B9-9789-3B1F-F140-704BD03E6C5E}"/>
                    </a:ext>
                  </a:extLst>
                </p14:cNvPr>
                <p14:cNvContentPartPr/>
                <p14:nvPr/>
              </p14:nvContentPartPr>
              <p14:xfrm>
                <a:off x="917170" y="3283649"/>
                <a:ext cx="20160" cy="34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472F2B9-9789-3B1F-F140-704BD03E6C5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8530" y="3274649"/>
                  <a:ext cx="37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C66223-5D62-CB93-764E-47ABD06C5F7E}"/>
                    </a:ext>
                  </a:extLst>
                </p14:cNvPr>
                <p14:cNvContentPartPr/>
                <p14:nvPr/>
              </p14:nvContentPartPr>
              <p14:xfrm>
                <a:off x="1129570" y="3261329"/>
                <a:ext cx="76320" cy="381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C66223-5D62-CB93-764E-47ABD06C5F7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0930" y="3252329"/>
                  <a:ext cx="939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ECD0890-6D67-E1B5-752B-22BCEFA44D45}"/>
                    </a:ext>
                  </a:extLst>
                </p14:cNvPr>
                <p14:cNvContentPartPr/>
                <p14:nvPr/>
              </p14:nvContentPartPr>
              <p14:xfrm>
                <a:off x="1230730" y="3482729"/>
                <a:ext cx="17280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ECD0890-6D67-E1B5-752B-22BCEFA44D4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22090" y="3474089"/>
                  <a:ext cx="19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FE2289C-B842-125A-EF4D-2F1956810D18}"/>
                    </a:ext>
                  </a:extLst>
                </p14:cNvPr>
                <p14:cNvContentPartPr/>
                <p14:nvPr/>
              </p14:nvContentPartPr>
              <p14:xfrm>
                <a:off x="1530970" y="3432689"/>
                <a:ext cx="55440" cy="9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FE2289C-B842-125A-EF4D-2F1956810D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521970" y="3423689"/>
                  <a:ext cx="73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15F1D3C-0BF1-CC94-AC11-BF747E4AA345}"/>
                    </a:ext>
                  </a:extLst>
                </p14:cNvPr>
                <p14:cNvContentPartPr/>
                <p14:nvPr/>
              </p14:nvContentPartPr>
              <p14:xfrm>
                <a:off x="1592530" y="3301649"/>
                <a:ext cx="10080" cy="20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15F1D3C-0BF1-CC94-AC11-BF747E4AA34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83890" y="329300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AFDBE1B-FBF8-3C2D-2FB0-54AE078445F3}"/>
                    </a:ext>
                  </a:extLst>
                </p14:cNvPr>
                <p14:cNvContentPartPr/>
                <p14:nvPr/>
              </p14:nvContentPartPr>
              <p14:xfrm>
                <a:off x="1668130" y="3215969"/>
                <a:ext cx="154440" cy="205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AFDBE1B-FBF8-3C2D-2FB0-54AE078445F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59130" y="3206969"/>
                  <a:ext cx="172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1297B20-D9B4-56EB-60FB-6F9D1ADCC5C2}"/>
                    </a:ext>
                  </a:extLst>
                </p14:cNvPr>
                <p14:cNvContentPartPr/>
                <p14:nvPr/>
              </p14:nvContentPartPr>
              <p14:xfrm>
                <a:off x="1876210" y="3156209"/>
                <a:ext cx="92880" cy="545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1297B20-D9B4-56EB-60FB-6F9D1ADCC5C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67210" y="3147569"/>
                  <a:ext cx="11052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CB63CE5-4EBB-35AA-93C7-7B6B72C42B0C}"/>
                    </a:ext>
                  </a:extLst>
                </p14:cNvPr>
                <p14:cNvContentPartPr/>
                <p14:nvPr/>
              </p14:nvContentPartPr>
              <p14:xfrm>
                <a:off x="1005730" y="3141809"/>
                <a:ext cx="159120" cy="2271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CB63CE5-4EBB-35AA-93C7-7B6B72C42B0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96730" y="3132809"/>
                  <a:ext cx="1767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3020CC7-5932-4FA6-4DD6-7BBE1CF7FF28}"/>
              </a:ext>
            </a:extLst>
          </p:cNvPr>
          <p:cNvGrpSpPr/>
          <p:nvPr/>
        </p:nvGrpSpPr>
        <p:grpSpPr>
          <a:xfrm>
            <a:off x="2909050" y="3121649"/>
            <a:ext cx="490680" cy="394920"/>
            <a:chOff x="2909050" y="3121649"/>
            <a:chExt cx="49068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2C6FDC7-D8CA-EB0B-EAEC-36F411F3A3D1}"/>
                    </a:ext>
                  </a:extLst>
                </p14:cNvPr>
                <p14:cNvContentPartPr/>
                <p14:nvPr/>
              </p14:nvContentPartPr>
              <p14:xfrm>
                <a:off x="2909050" y="3406769"/>
                <a:ext cx="56520" cy="109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2C6FDC7-D8CA-EB0B-EAEC-36F411F3A3D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00410" y="3398129"/>
                  <a:ext cx="74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2D4D9A-C87A-4883-B4AE-AC96B068EA2D}"/>
                    </a:ext>
                  </a:extLst>
                </p14:cNvPr>
                <p14:cNvContentPartPr/>
                <p14:nvPr/>
              </p14:nvContentPartPr>
              <p14:xfrm>
                <a:off x="2959810" y="3275729"/>
                <a:ext cx="34560" cy="40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2D4D9A-C87A-4883-B4AE-AC96B068EA2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51170" y="3267089"/>
                  <a:ext cx="52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79FE7B-E09A-B805-3D36-D3557917F094}"/>
                    </a:ext>
                  </a:extLst>
                </p14:cNvPr>
                <p14:cNvContentPartPr/>
                <p14:nvPr/>
              </p14:nvContentPartPr>
              <p14:xfrm>
                <a:off x="3152770" y="3427289"/>
                <a:ext cx="87840" cy="78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79FE7B-E09A-B805-3D36-D3557917F09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144130" y="3418289"/>
                  <a:ext cx="105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7F5E8C9-261A-30C5-552F-8B916EFA5F3F}"/>
                    </a:ext>
                  </a:extLst>
                </p14:cNvPr>
                <p14:cNvContentPartPr/>
                <p14:nvPr/>
              </p14:nvContentPartPr>
              <p14:xfrm>
                <a:off x="3166810" y="3307769"/>
                <a:ext cx="19800" cy="21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7F5E8C9-261A-30C5-552F-8B916EFA5F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58170" y="3298769"/>
                  <a:ext cx="37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2D0C20-2219-3282-8856-E3AB9E4036A3}"/>
                    </a:ext>
                  </a:extLst>
                </p14:cNvPr>
                <p14:cNvContentPartPr/>
                <p14:nvPr/>
              </p14:nvContentPartPr>
              <p14:xfrm>
                <a:off x="3315130" y="3197609"/>
                <a:ext cx="84600" cy="140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2D0C20-2219-3282-8856-E3AB9E4036A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6490" y="3188969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9E5A7B3-AE3E-7F46-2738-05860E55415E}"/>
                    </a:ext>
                  </a:extLst>
                </p14:cNvPr>
                <p14:cNvContentPartPr/>
                <p14:nvPr/>
              </p14:nvContentPartPr>
              <p14:xfrm>
                <a:off x="3039370" y="3121649"/>
                <a:ext cx="173880" cy="187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9E5A7B3-AE3E-7F46-2738-05860E5541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30730" y="3112649"/>
                  <a:ext cx="19152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77387D1-78C9-9A39-06A4-9081F71D69FA}"/>
                  </a:ext>
                </a:extLst>
              </p14:cNvPr>
              <p14:cNvContentPartPr/>
              <p14:nvPr/>
            </p14:nvContentPartPr>
            <p14:xfrm>
              <a:off x="2105890" y="4063049"/>
              <a:ext cx="210960" cy="50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77387D1-78C9-9A39-06A4-9081F71D69F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096890" y="4054049"/>
                <a:ext cx="228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6EE32A5-543A-A28A-04DD-E7548D7ECE00}"/>
                  </a:ext>
                </a:extLst>
              </p14:cNvPr>
              <p14:cNvContentPartPr/>
              <p14:nvPr/>
            </p14:nvContentPartPr>
            <p14:xfrm>
              <a:off x="2123890" y="4165649"/>
              <a:ext cx="216720" cy="154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6EE32A5-543A-A28A-04DD-E7548D7ECE0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2114890" y="4157009"/>
                <a:ext cx="2343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AD3B52DB-EB5C-1F56-EF32-29E6CFCA00AB}"/>
                  </a:ext>
                </a:extLst>
              </p14:cNvPr>
              <p14:cNvContentPartPr/>
              <p14:nvPr/>
            </p14:nvContentPartPr>
            <p14:xfrm>
              <a:off x="1659130" y="4666049"/>
              <a:ext cx="18360" cy="259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AD3B52DB-EB5C-1F56-EF32-29E6CFCA00AB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650130" y="4657049"/>
                <a:ext cx="360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65DCCD90-BD5E-8B7C-157E-8BF8B264CBD2}"/>
                  </a:ext>
                </a:extLst>
              </p14:cNvPr>
              <p14:cNvContentPartPr/>
              <p14:nvPr/>
            </p14:nvContentPartPr>
            <p14:xfrm>
              <a:off x="2594410" y="4166369"/>
              <a:ext cx="117000" cy="6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65DCCD90-BD5E-8B7C-157E-8BF8B264CBD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585770" y="4157729"/>
                <a:ext cx="134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4AD86C3F-BBE0-9294-07D8-F7D443EBCC72}"/>
                  </a:ext>
                </a:extLst>
              </p14:cNvPr>
              <p14:cNvContentPartPr/>
              <p14:nvPr/>
            </p14:nvContentPartPr>
            <p14:xfrm>
              <a:off x="2870530" y="4145489"/>
              <a:ext cx="52560" cy="961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4AD86C3F-BBE0-9294-07D8-F7D443EBCC72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861890" y="4136489"/>
                <a:ext cx="702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F1CD061-F5A4-F53D-F7EA-4AB205A82602}"/>
                  </a:ext>
                </a:extLst>
              </p14:cNvPr>
              <p14:cNvContentPartPr/>
              <p14:nvPr/>
            </p14:nvContentPartPr>
            <p14:xfrm>
              <a:off x="2904730" y="4020929"/>
              <a:ext cx="10440" cy="324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F1CD061-F5A4-F53D-F7EA-4AB205A8260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2896090" y="4012289"/>
                <a:ext cx="28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3FA29D41-7DCD-CFC0-1D7D-275FBB95F7E6}"/>
                  </a:ext>
                </a:extLst>
              </p14:cNvPr>
              <p14:cNvContentPartPr/>
              <p14:nvPr/>
            </p14:nvContentPartPr>
            <p14:xfrm>
              <a:off x="3044050" y="3907169"/>
              <a:ext cx="93240" cy="12420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3FA29D41-7DCD-CFC0-1D7D-275FBB95F7E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035050" y="3898529"/>
                <a:ext cx="110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07888D2-B377-5031-C15A-9EA0B6B3C332}"/>
                  </a:ext>
                </a:extLst>
              </p14:cNvPr>
              <p14:cNvContentPartPr/>
              <p14:nvPr/>
            </p14:nvContentPartPr>
            <p14:xfrm>
              <a:off x="3186610" y="3850289"/>
              <a:ext cx="169200" cy="1796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07888D2-B377-5031-C15A-9EA0B6B3C33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3177610" y="3841649"/>
                <a:ext cx="1868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9B731225-39BD-92F9-7656-9EBA70CDC20C}"/>
                  </a:ext>
                </a:extLst>
              </p14:cNvPr>
              <p14:cNvContentPartPr/>
              <p14:nvPr/>
            </p14:nvContentPartPr>
            <p14:xfrm>
              <a:off x="2786290" y="3887369"/>
              <a:ext cx="93240" cy="4878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9B731225-39BD-92F9-7656-9EBA70CDC20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2777290" y="3878369"/>
                <a:ext cx="1108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CFE7D63-E5D9-62E0-9BF4-28C2DC155363}"/>
                  </a:ext>
                </a:extLst>
              </p14:cNvPr>
              <p14:cNvContentPartPr/>
              <p14:nvPr/>
            </p14:nvContentPartPr>
            <p14:xfrm>
              <a:off x="3405490" y="3789809"/>
              <a:ext cx="79200" cy="57492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CFE7D63-E5D9-62E0-9BF4-28C2DC155363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396490" y="3780809"/>
                <a:ext cx="96840" cy="59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A29AF7D-E774-DC92-6C42-24691196D91C}"/>
              </a:ext>
            </a:extLst>
          </p:cNvPr>
          <p:cNvGrpSpPr/>
          <p:nvPr/>
        </p:nvGrpSpPr>
        <p:grpSpPr>
          <a:xfrm>
            <a:off x="2159170" y="4734809"/>
            <a:ext cx="208800" cy="124920"/>
            <a:chOff x="2159170" y="4734809"/>
            <a:chExt cx="20880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ADC5CEC-EE62-9F81-DEEF-3F4476D3EB2D}"/>
                    </a:ext>
                  </a:extLst>
                </p14:cNvPr>
                <p14:cNvContentPartPr/>
                <p14:nvPr/>
              </p14:nvContentPartPr>
              <p14:xfrm>
                <a:off x="2159170" y="4734809"/>
                <a:ext cx="188280" cy="14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ADC5CEC-EE62-9F81-DEEF-3F4476D3EB2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50170" y="4725809"/>
                  <a:ext cx="20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1E93314-00AE-E893-032C-85FB26FFD63C}"/>
                    </a:ext>
                  </a:extLst>
                </p14:cNvPr>
                <p14:cNvContentPartPr/>
                <p14:nvPr/>
              </p14:nvContentPartPr>
              <p14:xfrm>
                <a:off x="2172490" y="4845329"/>
                <a:ext cx="195480" cy="14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1E93314-00AE-E893-032C-85FB26FFD6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63490" y="4836329"/>
                  <a:ext cx="213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CE6122F9-314D-559F-ACB4-B45286F20571}"/>
                  </a:ext>
                </a:extLst>
              </p14:cNvPr>
              <p14:cNvContentPartPr/>
              <p14:nvPr/>
            </p14:nvContentPartPr>
            <p14:xfrm>
              <a:off x="2554450" y="4756049"/>
              <a:ext cx="98280" cy="219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CE6122F9-314D-559F-ACB4-B45286F2057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545450" y="4747409"/>
                <a:ext cx="11592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9DFBC06D-251D-7119-BFBB-C46B203DEAFC}"/>
              </a:ext>
            </a:extLst>
          </p:cNvPr>
          <p:cNvGrpSpPr/>
          <p:nvPr/>
        </p:nvGrpSpPr>
        <p:grpSpPr>
          <a:xfrm>
            <a:off x="2872690" y="4485689"/>
            <a:ext cx="696960" cy="601200"/>
            <a:chOff x="2872690" y="4485689"/>
            <a:chExt cx="6969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5ABEF15-D454-356E-50B1-D1E67D3F9DD2}"/>
                    </a:ext>
                  </a:extLst>
                </p14:cNvPr>
                <p14:cNvContentPartPr/>
                <p14:nvPr/>
              </p14:nvContentPartPr>
              <p14:xfrm>
                <a:off x="2872690" y="4621049"/>
                <a:ext cx="59040" cy="374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5ABEF15-D454-356E-50B1-D1E67D3F9DD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63690" y="4612049"/>
                  <a:ext cx="76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715DBD7-E957-071F-266F-EB034A76BC30}"/>
                    </a:ext>
                  </a:extLst>
                </p14:cNvPr>
                <p14:cNvContentPartPr/>
                <p14:nvPr/>
              </p14:nvContentPartPr>
              <p14:xfrm>
                <a:off x="3026050" y="4754969"/>
                <a:ext cx="79920" cy="168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715DBD7-E957-071F-266F-EB034A76BC3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17410" y="4746329"/>
                  <a:ext cx="9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C9332A4-02B2-E40D-967B-332147EBE9AC}"/>
                    </a:ext>
                  </a:extLst>
                </p14:cNvPr>
                <p14:cNvContentPartPr/>
                <p14:nvPr/>
              </p14:nvContentPartPr>
              <p14:xfrm>
                <a:off x="3043330" y="4664249"/>
                <a:ext cx="9720" cy="16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C9332A4-02B2-E40D-967B-332147EBE9A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34330" y="4655249"/>
                  <a:ext cx="27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39678D9-CF9D-D1F3-3BF1-04095C120A9A}"/>
                    </a:ext>
                  </a:extLst>
                </p14:cNvPr>
                <p14:cNvContentPartPr/>
                <p14:nvPr/>
              </p14:nvContentPartPr>
              <p14:xfrm>
                <a:off x="3153850" y="4658849"/>
                <a:ext cx="82800" cy="864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39678D9-CF9D-D1F3-3BF1-04095C120A9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145210" y="4649849"/>
                  <a:ext cx="100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D3ABB2E-C155-0231-B6FF-5C51F1940199}"/>
                    </a:ext>
                  </a:extLst>
                </p14:cNvPr>
                <p14:cNvContentPartPr/>
                <p14:nvPr/>
              </p14:nvContentPartPr>
              <p14:xfrm>
                <a:off x="3046210" y="4655609"/>
                <a:ext cx="18000" cy="176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D3ABB2E-C155-0231-B6FF-5C51F194019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37210" y="4646969"/>
                  <a:ext cx="3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65C2400-50D5-21F4-DFB0-CEFA3E8E1006}"/>
                    </a:ext>
                  </a:extLst>
                </p14:cNvPr>
                <p14:cNvContentPartPr/>
                <p14:nvPr/>
              </p14:nvContentPartPr>
              <p14:xfrm>
                <a:off x="3287050" y="4562009"/>
                <a:ext cx="101520" cy="524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65C2400-50D5-21F4-DFB0-CEFA3E8E10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78050" y="4553009"/>
                  <a:ext cx="1191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39BC8B6-C3C3-6EAD-457F-B9E517E27776}"/>
                    </a:ext>
                  </a:extLst>
                </p14:cNvPr>
                <p14:cNvContentPartPr/>
                <p14:nvPr/>
              </p14:nvContentPartPr>
              <p14:xfrm>
                <a:off x="3425290" y="4485689"/>
                <a:ext cx="144360" cy="226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39BC8B6-C3C3-6EAD-457F-B9E517E277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16290" y="4477049"/>
                  <a:ext cx="1620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A39154B8-0E78-4B39-CA73-25034AAE4F51}"/>
              </a:ext>
            </a:extLst>
          </p:cNvPr>
          <p:cNvGrpSpPr/>
          <p:nvPr/>
        </p:nvGrpSpPr>
        <p:grpSpPr>
          <a:xfrm>
            <a:off x="2254570" y="5549129"/>
            <a:ext cx="197640" cy="122400"/>
            <a:chOff x="2254570" y="5549129"/>
            <a:chExt cx="19764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68B5E5D-7BF6-9307-0AA9-8C82AB4D8796}"/>
                    </a:ext>
                  </a:extLst>
                </p14:cNvPr>
                <p14:cNvContentPartPr/>
                <p14:nvPr/>
              </p14:nvContentPartPr>
              <p14:xfrm>
                <a:off x="2254570" y="5549129"/>
                <a:ext cx="165600" cy="417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68B5E5D-7BF6-9307-0AA9-8C82AB4D87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45570" y="5540489"/>
                  <a:ext cx="183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1117227-6774-62FF-7716-B3E0F765395B}"/>
                    </a:ext>
                  </a:extLst>
                </p14:cNvPr>
                <p14:cNvContentPartPr/>
                <p14:nvPr/>
              </p14:nvContentPartPr>
              <p14:xfrm>
                <a:off x="2266450" y="5662889"/>
                <a:ext cx="185760" cy="8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1117227-6774-62FF-7716-B3E0F765395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57810" y="5654249"/>
                  <a:ext cx="2034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3E0FCEB-9D92-2CFE-DDE7-94A36EA3378F}"/>
                  </a:ext>
                </a:extLst>
              </p14:cNvPr>
              <p14:cNvContentPartPr/>
              <p14:nvPr/>
            </p14:nvContentPartPr>
            <p14:xfrm>
              <a:off x="2624650" y="5566049"/>
              <a:ext cx="133920" cy="176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3E0FCEB-9D92-2CFE-DDE7-94A36EA3378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615650" y="5557049"/>
                <a:ext cx="151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8BE3B7B9-8AD9-48A8-A377-CB1A3C221FE9}"/>
                  </a:ext>
                </a:extLst>
              </p14:cNvPr>
              <p14:cNvContentPartPr/>
              <p14:nvPr/>
            </p14:nvContentPartPr>
            <p14:xfrm>
              <a:off x="2872330" y="5433569"/>
              <a:ext cx="81360" cy="29736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8BE3B7B9-8AD9-48A8-A377-CB1A3C221FE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63690" y="5424929"/>
                <a:ext cx="9900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AD9B5A7-E10F-FBDF-6286-7E57732C6515}"/>
              </a:ext>
            </a:extLst>
          </p:cNvPr>
          <p:cNvGrpSpPr/>
          <p:nvPr/>
        </p:nvGrpSpPr>
        <p:grpSpPr>
          <a:xfrm>
            <a:off x="3126850" y="5217209"/>
            <a:ext cx="669240" cy="479880"/>
            <a:chOff x="3126850" y="5217209"/>
            <a:chExt cx="66924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ECE1F44-63CE-6F19-40E4-AF882F5234C8}"/>
                    </a:ext>
                  </a:extLst>
                </p14:cNvPr>
                <p14:cNvContentPartPr/>
                <p14:nvPr/>
              </p14:nvContentPartPr>
              <p14:xfrm>
                <a:off x="3126850" y="5352929"/>
                <a:ext cx="34560" cy="332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ECE1F44-63CE-6F19-40E4-AF882F5234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17850" y="5343929"/>
                  <a:ext cx="52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BFFBA73-616B-345D-7FD7-445E3664B279}"/>
                    </a:ext>
                  </a:extLst>
                </p14:cNvPr>
                <p14:cNvContentPartPr/>
                <p14:nvPr/>
              </p14:nvContentPartPr>
              <p14:xfrm>
                <a:off x="3261490" y="5577929"/>
                <a:ext cx="105480" cy="8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BFFBA73-616B-345D-7FD7-445E3664B27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52490" y="5569289"/>
                  <a:ext cx="12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7B0F474-C1F8-9957-2DFB-4984A431B92C}"/>
                    </a:ext>
                  </a:extLst>
                </p14:cNvPr>
                <p14:cNvContentPartPr/>
                <p14:nvPr/>
              </p14:nvContentPartPr>
              <p14:xfrm>
                <a:off x="3411970" y="5422409"/>
                <a:ext cx="21240" cy="20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7B0F474-C1F8-9957-2DFB-4984A431B92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03330" y="5413769"/>
                  <a:ext cx="3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5B7EB2E-8753-C93B-E764-962C3BF6A413}"/>
                    </a:ext>
                  </a:extLst>
                </p14:cNvPr>
                <p14:cNvContentPartPr/>
                <p14:nvPr/>
              </p14:nvContentPartPr>
              <p14:xfrm>
                <a:off x="3451570" y="5347889"/>
                <a:ext cx="158040" cy="349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5B7EB2E-8753-C93B-E764-962C3BF6A41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42930" y="5339249"/>
                  <a:ext cx="1756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FE7F8ED-19E6-95FE-A412-A34E71E5FEA5}"/>
                    </a:ext>
                  </a:extLst>
                </p14:cNvPr>
                <p14:cNvContentPartPr/>
                <p14:nvPr/>
              </p14:nvContentPartPr>
              <p14:xfrm>
                <a:off x="3655690" y="5217209"/>
                <a:ext cx="140400" cy="272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FE7F8ED-19E6-95FE-A412-A34E71E5FEA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47050" y="5208209"/>
                  <a:ext cx="1580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F9D76C03-3641-B349-607A-AFA9AA3C54AB}"/>
              </a:ext>
            </a:extLst>
          </p:cNvPr>
          <p:cNvGrpSpPr/>
          <p:nvPr/>
        </p:nvGrpSpPr>
        <p:grpSpPr>
          <a:xfrm>
            <a:off x="2268970" y="5913809"/>
            <a:ext cx="1546560" cy="680400"/>
            <a:chOff x="2268970" y="5913809"/>
            <a:chExt cx="154656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13716B4-2F20-B562-2FD7-E9B097A7B8AF}"/>
                    </a:ext>
                  </a:extLst>
                </p14:cNvPr>
                <p14:cNvContentPartPr/>
                <p14:nvPr/>
              </p14:nvContentPartPr>
              <p14:xfrm>
                <a:off x="2268970" y="6185969"/>
                <a:ext cx="162360" cy="11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13716B4-2F20-B562-2FD7-E9B097A7B8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60330" y="6176969"/>
                  <a:ext cx="180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82521DF-907B-4174-F20D-B613E6B178CF}"/>
                    </a:ext>
                  </a:extLst>
                </p14:cNvPr>
                <p14:cNvContentPartPr/>
                <p14:nvPr/>
              </p14:nvContentPartPr>
              <p14:xfrm>
                <a:off x="2270410" y="6330329"/>
                <a:ext cx="259920" cy="8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82521DF-907B-4174-F20D-B613E6B178C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61410" y="6321689"/>
                  <a:ext cx="277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32F8F23-11B0-463C-D967-1E12115E757B}"/>
                    </a:ext>
                  </a:extLst>
                </p14:cNvPr>
                <p14:cNvContentPartPr/>
                <p14:nvPr/>
              </p14:nvContentPartPr>
              <p14:xfrm>
                <a:off x="2707450" y="6246449"/>
                <a:ext cx="207720" cy="13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32F8F23-11B0-463C-D967-1E12115E757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98810" y="6237449"/>
                  <a:ext cx="22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7C1ADA6-2A86-B722-55B4-7B25D39EC4FA}"/>
                    </a:ext>
                  </a:extLst>
                </p14:cNvPr>
                <p14:cNvContentPartPr/>
                <p14:nvPr/>
              </p14:nvContentPartPr>
              <p14:xfrm>
                <a:off x="3000490" y="6138449"/>
                <a:ext cx="36720" cy="235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7C1ADA6-2A86-B722-55B4-7B25D39EC4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91850" y="6129449"/>
                  <a:ext cx="54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D3408A2-AE5E-E84C-842D-B6A541138097}"/>
                    </a:ext>
                  </a:extLst>
                </p14:cNvPr>
                <p14:cNvContentPartPr/>
                <p14:nvPr/>
              </p14:nvContentPartPr>
              <p14:xfrm>
                <a:off x="2637250" y="6057089"/>
                <a:ext cx="77040" cy="486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D3408A2-AE5E-E84C-842D-B6A54113809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28610" y="6048449"/>
                  <a:ext cx="9468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FCE2175-97FE-AE98-EEC5-B6B1F9E7C9EB}"/>
                    </a:ext>
                  </a:extLst>
                </p14:cNvPr>
                <p14:cNvContentPartPr/>
                <p14:nvPr/>
              </p14:nvContentPartPr>
              <p14:xfrm>
                <a:off x="3056650" y="6043409"/>
                <a:ext cx="167400" cy="5508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FCE2175-97FE-AE98-EEC5-B6B1F9E7C9E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047650" y="6034769"/>
                  <a:ext cx="1850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2B989A6-8611-7CFA-3413-5465F1BDF8D6}"/>
                    </a:ext>
                  </a:extLst>
                </p14:cNvPr>
                <p14:cNvContentPartPr/>
                <p14:nvPr/>
              </p14:nvContentPartPr>
              <p14:xfrm>
                <a:off x="3282370" y="5913809"/>
                <a:ext cx="121680" cy="249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2B989A6-8611-7CFA-3413-5465F1BDF8D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73730" y="5905169"/>
                  <a:ext cx="139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4E557A6-A421-4A00-78E8-A33972BFF664}"/>
                    </a:ext>
                  </a:extLst>
                </p14:cNvPr>
                <p14:cNvContentPartPr/>
                <p14:nvPr/>
              </p14:nvContentPartPr>
              <p14:xfrm>
                <a:off x="3552730" y="5919209"/>
                <a:ext cx="41040" cy="239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4E557A6-A421-4A00-78E8-A33972BFF66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543730" y="5910209"/>
                  <a:ext cx="58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2F50B93-4B42-AABA-4A41-38EDA47779F3}"/>
                    </a:ext>
                  </a:extLst>
                </p14:cNvPr>
                <p14:cNvContentPartPr/>
                <p14:nvPr/>
              </p14:nvContentPartPr>
              <p14:xfrm>
                <a:off x="3461650" y="6029369"/>
                <a:ext cx="206280" cy="43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2F50B93-4B42-AABA-4A41-38EDA47779F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53010" y="6020729"/>
                  <a:ext cx="22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0A26606-AEFF-E8A9-84E2-4906952AC272}"/>
                    </a:ext>
                  </a:extLst>
                </p14:cNvPr>
                <p14:cNvContentPartPr/>
                <p14:nvPr/>
              </p14:nvContentPartPr>
              <p14:xfrm>
                <a:off x="3784210" y="5923529"/>
                <a:ext cx="31320" cy="254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0A26606-AEFF-E8A9-84E2-4906952AC27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75210" y="5914529"/>
                  <a:ext cx="4896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5B34A0D4-FA6B-A0D0-4B43-E89CE9C3619C}"/>
              </a:ext>
            </a:extLst>
          </p:cNvPr>
          <p:cNvGrpSpPr/>
          <p:nvPr/>
        </p:nvGrpSpPr>
        <p:grpSpPr>
          <a:xfrm>
            <a:off x="4974730" y="1760129"/>
            <a:ext cx="1137600" cy="550080"/>
            <a:chOff x="4974730" y="1760129"/>
            <a:chExt cx="113760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D51866C-9D9D-C3F3-388A-F9C036CD58FC}"/>
                    </a:ext>
                  </a:extLst>
                </p14:cNvPr>
                <p14:cNvContentPartPr/>
                <p14:nvPr/>
              </p14:nvContentPartPr>
              <p14:xfrm>
                <a:off x="5028730" y="2060369"/>
                <a:ext cx="190080" cy="20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D51866C-9D9D-C3F3-388A-F9C036CD58F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019730" y="2051369"/>
                  <a:ext cx="20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CCB343F-2A42-7F84-FC56-8536EAE830C8}"/>
                    </a:ext>
                  </a:extLst>
                </p14:cNvPr>
                <p14:cNvContentPartPr/>
                <p14:nvPr/>
              </p14:nvContentPartPr>
              <p14:xfrm>
                <a:off x="5340850" y="1917809"/>
                <a:ext cx="11880" cy="298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CCB343F-2A42-7F84-FC56-8536EAE830C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31850" y="1908809"/>
                  <a:ext cx="295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C0ACA31-6A4D-642A-0C6D-A3DC8D2218CF}"/>
                    </a:ext>
                  </a:extLst>
                </p14:cNvPr>
                <p14:cNvContentPartPr/>
                <p14:nvPr/>
              </p14:nvContentPartPr>
              <p14:xfrm>
                <a:off x="4974730" y="1840409"/>
                <a:ext cx="117360" cy="463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C0ACA31-6A4D-642A-0C6D-A3DC8D2218C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65730" y="1831769"/>
                  <a:ext cx="1350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E2D2D51-E3F0-CAD0-CE74-629F52D1332E}"/>
                    </a:ext>
                  </a:extLst>
                </p14:cNvPr>
                <p14:cNvContentPartPr/>
                <p14:nvPr/>
              </p14:nvContentPartPr>
              <p14:xfrm>
                <a:off x="5407450" y="1844729"/>
                <a:ext cx="159480" cy="4654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E2D2D51-E3F0-CAD0-CE74-629F52D1332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98450" y="1836089"/>
                  <a:ext cx="177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7E2F2BD-474B-42C2-3609-F2CAB99A2852}"/>
                    </a:ext>
                  </a:extLst>
                </p14:cNvPr>
                <p14:cNvContentPartPr/>
                <p14:nvPr/>
              </p14:nvContentPartPr>
              <p14:xfrm>
                <a:off x="5610490" y="1760129"/>
                <a:ext cx="153360" cy="229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7E2F2BD-474B-42C2-3609-F2CAB99A285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01850" y="1751129"/>
                  <a:ext cx="171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565200D-1B7B-9E98-63A4-3DFA18C286D2}"/>
                    </a:ext>
                  </a:extLst>
                </p14:cNvPr>
                <p14:cNvContentPartPr/>
                <p14:nvPr/>
              </p14:nvContentPartPr>
              <p14:xfrm>
                <a:off x="5901010" y="1784249"/>
                <a:ext cx="13320" cy="172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565200D-1B7B-9E98-63A4-3DFA18C286D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92010" y="1775609"/>
                  <a:ext cx="30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0C83C4DA-150A-75AA-9F3C-52D1B4478113}"/>
                    </a:ext>
                  </a:extLst>
                </p14:cNvPr>
                <p14:cNvContentPartPr/>
                <p14:nvPr/>
              </p14:nvContentPartPr>
              <p14:xfrm>
                <a:off x="5856010" y="1842569"/>
                <a:ext cx="156960" cy="9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0C83C4DA-150A-75AA-9F3C-52D1B447811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47010" y="1833929"/>
                  <a:ext cx="17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96FB9B4-4299-8973-3D51-3810420F7D15}"/>
                    </a:ext>
                  </a:extLst>
                </p14:cNvPr>
                <p14:cNvContentPartPr/>
                <p14:nvPr/>
              </p14:nvContentPartPr>
              <p14:xfrm>
                <a:off x="6099010" y="1781369"/>
                <a:ext cx="13320" cy="2005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96FB9B4-4299-8973-3D51-3810420F7D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090010" y="1772369"/>
                  <a:ext cx="309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47DD52BE-6B80-69CE-5143-01DDEDA00D44}"/>
              </a:ext>
            </a:extLst>
          </p:cNvPr>
          <p:cNvGrpSpPr/>
          <p:nvPr/>
        </p:nvGrpSpPr>
        <p:grpSpPr>
          <a:xfrm>
            <a:off x="6180370" y="1671422"/>
            <a:ext cx="968760" cy="626040"/>
            <a:chOff x="6180370" y="1671422"/>
            <a:chExt cx="96876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D79E66B-8209-27D5-7C69-B808601E36C8}"/>
                    </a:ext>
                  </a:extLst>
                </p14:cNvPr>
                <p14:cNvContentPartPr/>
                <p14:nvPr/>
              </p14:nvContentPartPr>
              <p14:xfrm>
                <a:off x="6180370" y="2114582"/>
                <a:ext cx="217800" cy="1828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D79E66B-8209-27D5-7C69-B808601E36C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71370" y="2105942"/>
                  <a:ext cx="2354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55B8497-1A5F-469B-774F-646EAE58FB08}"/>
                    </a:ext>
                  </a:extLst>
                </p14:cNvPr>
                <p14:cNvContentPartPr/>
                <p14:nvPr/>
              </p14:nvContentPartPr>
              <p14:xfrm>
                <a:off x="6425170" y="1963382"/>
                <a:ext cx="162360" cy="176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55B8497-1A5F-469B-774F-646EAE58FB0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16530" y="1954742"/>
                  <a:ext cx="180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1ED74F4-C8B1-92C4-A4E5-6C74A86ADDB8}"/>
                    </a:ext>
                  </a:extLst>
                </p14:cNvPr>
                <p14:cNvContentPartPr/>
                <p14:nvPr/>
              </p14:nvContentPartPr>
              <p14:xfrm>
                <a:off x="6699130" y="1849622"/>
                <a:ext cx="69840" cy="1519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1ED74F4-C8B1-92C4-A4E5-6C74A86ADDB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90490" y="1840622"/>
                  <a:ext cx="87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C6927C21-3F10-D6ED-3304-ADB54AE93145}"/>
                    </a:ext>
                  </a:extLst>
                </p14:cNvPr>
                <p14:cNvContentPartPr/>
                <p14:nvPr/>
              </p14:nvContentPartPr>
              <p14:xfrm>
                <a:off x="6727570" y="1718942"/>
                <a:ext cx="25200" cy="536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C6927C21-3F10-D6ED-3304-ADB54AE9314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18930" y="1709942"/>
                  <a:ext cx="42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1D30D04-9A42-3BB6-4065-D56CCF6F9B4E}"/>
                    </a:ext>
                  </a:extLst>
                </p14:cNvPr>
                <p14:cNvContentPartPr/>
                <p14:nvPr/>
              </p14:nvContentPartPr>
              <p14:xfrm>
                <a:off x="6857530" y="1671422"/>
                <a:ext cx="154080" cy="341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1D30D04-9A42-3BB6-4065-D56CCF6F9B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48890" y="1662782"/>
                  <a:ext cx="1717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4A95BD1-21C0-3BC3-759B-2BD3D434EA4A}"/>
                    </a:ext>
                  </a:extLst>
                </p14:cNvPr>
                <p14:cNvContentPartPr/>
                <p14:nvPr/>
              </p14:nvContentPartPr>
              <p14:xfrm>
                <a:off x="7064530" y="1855382"/>
                <a:ext cx="84600" cy="150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4A95BD1-21C0-3BC3-759B-2BD3D434EA4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55890" y="1846742"/>
                  <a:ext cx="1022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737A11F-1C55-FDAE-4E66-55EDF7ECCA48}"/>
              </a:ext>
            </a:extLst>
          </p:cNvPr>
          <p:cNvGrpSpPr/>
          <p:nvPr/>
        </p:nvGrpSpPr>
        <p:grpSpPr>
          <a:xfrm>
            <a:off x="4393330" y="3086582"/>
            <a:ext cx="273600" cy="402840"/>
            <a:chOff x="4393330" y="3086582"/>
            <a:chExt cx="2736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F043AF0-335A-2B6E-9A89-DE530FD70A08}"/>
                    </a:ext>
                  </a:extLst>
                </p14:cNvPr>
                <p14:cNvContentPartPr/>
                <p14:nvPr/>
              </p14:nvContentPartPr>
              <p14:xfrm>
                <a:off x="4393330" y="3291782"/>
                <a:ext cx="87120" cy="197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F043AF0-335A-2B6E-9A89-DE530FD70A0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384690" y="3283142"/>
                  <a:ext cx="104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8DD906C-6C44-BB9B-D53C-1178BBA34303}"/>
                    </a:ext>
                  </a:extLst>
                </p14:cNvPr>
                <p14:cNvContentPartPr/>
                <p14:nvPr/>
              </p14:nvContentPartPr>
              <p14:xfrm>
                <a:off x="4441570" y="3101342"/>
                <a:ext cx="23040" cy="37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8DD906C-6C44-BB9B-D53C-1178BBA3430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432570" y="3092702"/>
                  <a:ext cx="4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89EB51D-5ADE-57DB-2B64-8325802A88BA}"/>
                    </a:ext>
                  </a:extLst>
                </p14:cNvPr>
                <p14:cNvContentPartPr/>
                <p14:nvPr/>
              </p14:nvContentPartPr>
              <p14:xfrm>
                <a:off x="4579090" y="3086582"/>
                <a:ext cx="87840" cy="200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89EB51D-5ADE-57DB-2B64-8325802A88B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570090" y="3077582"/>
                  <a:ext cx="1054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A9435A1-6777-38DA-AEB2-9A3BEC76E6D1}"/>
              </a:ext>
            </a:extLst>
          </p:cNvPr>
          <p:cNvGrpSpPr/>
          <p:nvPr/>
        </p:nvGrpSpPr>
        <p:grpSpPr>
          <a:xfrm>
            <a:off x="4846930" y="3037262"/>
            <a:ext cx="554040" cy="494280"/>
            <a:chOff x="4846930" y="3037262"/>
            <a:chExt cx="5540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0174626-3BEA-F4AB-D2F0-F490A80B16EF}"/>
                    </a:ext>
                  </a:extLst>
                </p14:cNvPr>
                <p14:cNvContentPartPr/>
                <p14:nvPr/>
              </p14:nvContentPartPr>
              <p14:xfrm>
                <a:off x="4889410" y="3320582"/>
                <a:ext cx="114840" cy="313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0174626-3BEA-F4AB-D2F0-F490A80B16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80770" y="3311582"/>
                  <a:ext cx="132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422527D-F9FD-DE0D-5FB3-4F3ECECECFAA}"/>
                    </a:ext>
                  </a:extLst>
                </p14:cNvPr>
                <p14:cNvContentPartPr/>
                <p14:nvPr/>
              </p14:nvContentPartPr>
              <p14:xfrm>
                <a:off x="5087770" y="3278462"/>
                <a:ext cx="30240" cy="1180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422527D-F9FD-DE0D-5FB3-4F3ECECECFA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79130" y="3269822"/>
                  <a:ext cx="47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3639B06-4222-EB08-ABCD-945F61A2ADFE}"/>
                    </a:ext>
                  </a:extLst>
                </p14:cNvPr>
                <p14:cNvContentPartPr/>
                <p14:nvPr/>
              </p14:nvContentPartPr>
              <p14:xfrm>
                <a:off x="5115490" y="3136262"/>
                <a:ext cx="14040" cy="57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3639B06-4222-EB08-ABCD-945F61A2ADF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06850" y="3127262"/>
                  <a:ext cx="31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5D25FDB-1043-6450-C305-F864B3747BA6}"/>
                    </a:ext>
                  </a:extLst>
                </p14:cNvPr>
                <p14:cNvContentPartPr/>
                <p14:nvPr/>
              </p14:nvContentPartPr>
              <p14:xfrm>
                <a:off x="4846930" y="3095582"/>
                <a:ext cx="110880" cy="411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5D25FDB-1043-6450-C305-F864B3747BA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38290" y="3086942"/>
                  <a:ext cx="1285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88777D2-D2A0-F68A-EDBE-13D89C1E429A}"/>
                    </a:ext>
                  </a:extLst>
                </p14:cNvPr>
                <p14:cNvContentPartPr/>
                <p14:nvPr/>
              </p14:nvContentPartPr>
              <p14:xfrm>
                <a:off x="5173090" y="3091262"/>
                <a:ext cx="88200" cy="4402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88777D2-D2A0-F68A-EDBE-13D89C1E429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64450" y="3082622"/>
                  <a:ext cx="10584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1AFFD37-3961-5DE5-4F5D-5E8F3675C5BF}"/>
                    </a:ext>
                  </a:extLst>
                </p14:cNvPr>
                <p14:cNvContentPartPr/>
                <p14:nvPr/>
              </p14:nvContentPartPr>
              <p14:xfrm>
                <a:off x="5334010" y="3037262"/>
                <a:ext cx="66960" cy="223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1AFFD37-3961-5DE5-4F5D-5E8F3675C5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25370" y="3028622"/>
                  <a:ext cx="8460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F9072E75-6B2C-6FF2-6A23-4586F8563FB7}"/>
              </a:ext>
            </a:extLst>
          </p:cNvPr>
          <p:cNvGrpSpPr/>
          <p:nvPr/>
        </p:nvGrpSpPr>
        <p:grpSpPr>
          <a:xfrm>
            <a:off x="5615890" y="3322022"/>
            <a:ext cx="206280" cy="77760"/>
            <a:chOff x="5615890" y="3322022"/>
            <a:chExt cx="206280" cy="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15DE718-5A28-9DF1-E49D-EF0BC32C7E3D}"/>
                    </a:ext>
                  </a:extLst>
                </p14:cNvPr>
                <p14:cNvContentPartPr/>
                <p14:nvPr/>
              </p14:nvContentPartPr>
              <p14:xfrm>
                <a:off x="5615890" y="3322022"/>
                <a:ext cx="206280" cy="86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15DE718-5A28-9DF1-E49D-EF0BC32C7E3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607250" y="3313382"/>
                  <a:ext cx="223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64EFFDA-2521-52F4-9771-5E9483103DB3}"/>
                    </a:ext>
                  </a:extLst>
                </p14:cNvPr>
                <p14:cNvContentPartPr/>
                <p14:nvPr/>
              </p14:nvContentPartPr>
              <p14:xfrm>
                <a:off x="5627410" y="3388622"/>
                <a:ext cx="153000" cy="111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64EFFDA-2521-52F4-9771-5E9483103DB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618410" y="3379982"/>
                  <a:ext cx="1706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1078CFCF-3E4C-37E2-828F-3F50B7948F3E}"/>
              </a:ext>
            </a:extLst>
          </p:cNvPr>
          <p:cNvGrpSpPr/>
          <p:nvPr/>
        </p:nvGrpSpPr>
        <p:grpSpPr>
          <a:xfrm>
            <a:off x="5984170" y="3066062"/>
            <a:ext cx="225000" cy="399240"/>
            <a:chOff x="5984170" y="3066062"/>
            <a:chExt cx="22500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C3D88CC-6581-2338-8F7E-9B037BA177D6}"/>
                    </a:ext>
                  </a:extLst>
                </p14:cNvPr>
                <p14:cNvContentPartPr/>
                <p14:nvPr/>
              </p14:nvContentPartPr>
              <p14:xfrm>
                <a:off x="5984170" y="3278462"/>
                <a:ext cx="82440" cy="1868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C3D88CC-6581-2338-8F7E-9B037BA177D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75530" y="3269822"/>
                  <a:ext cx="100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EA44A3FD-9AEA-9D67-9696-0C540E57863E}"/>
                    </a:ext>
                  </a:extLst>
                </p14:cNvPr>
                <p14:cNvContentPartPr/>
                <p14:nvPr/>
              </p14:nvContentPartPr>
              <p14:xfrm>
                <a:off x="6041770" y="3133382"/>
                <a:ext cx="13680" cy="37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EA44A3FD-9AEA-9D67-9696-0C540E57863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033130" y="3124382"/>
                  <a:ext cx="31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F5C86EC-4882-FF00-4623-DABE1CEC2AB4}"/>
                    </a:ext>
                  </a:extLst>
                </p14:cNvPr>
                <p14:cNvContentPartPr/>
                <p14:nvPr/>
              </p14:nvContentPartPr>
              <p14:xfrm>
                <a:off x="6147250" y="3066062"/>
                <a:ext cx="61920" cy="2062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F5C86EC-4882-FF00-4623-DABE1CEC2AB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38250" y="3057062"/>
                  <a:ext cx="795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4034AE2F-8A4E-8D32-0F99-9366607FA97D}"/>
              </a:ext>
            </a:extLst>
          </p:cNvPr>
          <p:cNvGrpSpPr/>
          <p:nvPr/>
        </p:nvGrpSpPr>
        <p:grpSpPr>
          <a:xfrm>
            <a:off x="6354970" y="3034382"/>
            <a:ext cx="794160" cy="453960"/>
            <a:chOff x="6354970" y="3034382"/>
            <a:chExt cx="794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3848DC8-20DE-3D83-BD17-97DC6220B5F3}"/>
                    </a:ext>
                  </a:extLst>
                </p14:cNvPr>
                <p14:cNvContentPartPr/>
                <p14:nvPr/>
              </p14:nvContentPartPr>
              <p14:xfrm>
                <a:off x="6354970" y="3303302"/>
                <a:ext cx="38160" cy="156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3848DC8-20DE-3D83-BD17-97DC6220B5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46330" y="3294302"/>
                  <a:ext cx="55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6F04B90-93A9-3D60-CAC3-B1D180B1D201}"/>
                    </a:ext>
                  </a:extLst>
                </p14:cNvPr>
                <p14:cNvContentPartPr/>
                <p14:nvPr/>
              </p14:nvContentPartPr>
              <p14:xfrm>
                <a:off x="6357490" y="3176222"/>
                <a:ext cx="10080" cy="309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6F04B90-93A9-3D60-CAC3-B1D180B1D20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48850" y="3167582"/>
                  <a:ext cx="27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AE50A99-C8FE-DE01-2F96-A22F96B183C3}"/>
                    </a:ext>
                  </a:extLst>
                </p14:cNvPr>
                <p14:cNvContentPartPr/>
                <p14:nvPr/>
              </p14:nvContentPartPr>
              <p14:xfrm>
                <a:off x="6462970" y="3083342"/>
                <a:ext cx="92520" cy="193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AE50A99-C8FE-DE01-2F96-A22F96B183C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453970" y="3074702"/>
                  <a:ext cx="110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EA3B874-545D-AD30-FAC7-04859FE685C1}"/>
                    </a:ext>
                  </a:extLst>
                </p14:cNvPr>
                <p14:cNvContentPartPr/>
                <p14:nvPr/>
              </p14:nvContentPartPr>
              <p14:xfrm>
                <a:off x="6688690" y="3325262"/>
                <a:ext cx="137880" cy="72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EA3B874-545D-AD30-FAC7-04859FE685C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80050" y="3316262"/>
                  <a:ext cx="155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7E13F09-1595-BEFC-16D1-E8E4E4984CC9}"/>
                    </a:ext>
                  </a:extLst>
                </p14:cNvPr>
                <p14:cNvContentPartPr/>
                <p14:nvPr/>
              </p14:nvContentPartPr>
              <p14:xfrm>
                <a:off x="6865450" y="3228422"/>
                <a:ext cx="8640" cy="206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7E13F09-1595-BEFC-16D1-E8E4E4984C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56450" y="3219422"/>
                  <a:ext cx="26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E645F7E-5A59-DEDB-3060-0A0FEF42DB29}"/>
                    </a:ext>
                  </a:extLst>
                </p14:cNvPr>
                <p14:cNvContentPartPr/>
                <p14:nvPr/>
              </p14:nvContentPartPr>
              <p14:xfrm>
                <a:off x="6622450" y="3210422"/>
                <a:ext cx="88560" cy="277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E645F7E-5A59-DEDB-3060-0A0FEF42DB2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613810" y="3201782"/>
                  <a:ext cx="106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CEA9625-9960-6E45-CCC9-BB5558AAA37F}"/>
                    </a:ext>
                  </a:extLst>
                </p14:cNvPr>
                <p14:cNvContentPartPr/>
                <p14:nvPr/>
              </p14:nvContentPartPr>
              <p14:xfrm>
                <a:off x="6907210" y="3183062"/>
                <a:ext cx="114120" cy="2714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CEA9625-9960-6E45-CCC9-BB5558AAA37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898570" y="3174062"/>
                  <a:ext cx="1317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032CF637-BA71-1C49-5C2B-D7C475B6A059}"/>
                    </a:ext>
                  </a:extLst>
                </p14:cNvPr>
                <p14:cNvContentPartPr/>
                <p14:nvPr/>
              </p14:nvContentPartPr>
              <p14:xfrm>
                <a:off x="7079290" y="3034382"/>
                <a:ext cx="69840" cy="187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032CF637-BA71-1C49-5C2B-D7C475B6A05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70650" y="3025382"/>
                  <a:ext cx="874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99A2FFC3-42EF-0674-EA25-F1BB9567D334}"/>
              </a:ext>
            </a:extLst>
          </p:cNvPr>
          <p:cNvGrpSpPr/>
          <p:nvPr/>
        </p:nvGrpSpPr>
        <p:grpSpPr>
          <a:xfrm>
            <a:off x="5619490" y="3936902"/>
            <a:ext cx="185760" cy="87120"/>
            <a:chOff x="5619490" y="3936902"/>
            <a:chExt cx="185760" cy="8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33AE406-866B-36C2-4E45-7ADF35036E32}"/>
                    </a:ext>
                  </a:extLst>
                </p14:cNvPr>
                <p14:cNvContentPartPr/>
                <p14:nvPr/>
              </p14:nvContentPartPr>
              <p14:xfrm>
                <a:off x="5619490" y="3936902"/>
                <a:ext cx="185760" cy="12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33AE406-866B-36C2-4E45-7ADF35036E3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10850" y="3928262"/>
                  <a:ext cx="20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16EF612-DB90-0171-0320-02CB715A2F37}"/>
                    </a:ext>
                  </a:extLst>
                </p14:cNvPr>
                <p14:cNvContentPartPr/>
                <p14:nvPr/>
              </p14:nvContentPartPr>
              <p14:xfrm>
                <a:off x="5620930" y="4013582"/>
                <a:ext cx="155880" cy="104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16EF612-DB90-0171-0320-02CB715A2F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11930" y="4004942"/>
                  <a:ext cx="173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5F85EEF-F110-A3F1-BD8C-47DBCFDB72E9}"/>
              </a:ext>
            </a:extLst>
          </p:cNvPr>
          <p:cNvGrpSpPr/>
          <p:nvPr/>
        </p:nvGrpSpPr>
        <p:grpSpPr>
          <a:xfrm>
            <a:off x="6153010" y="3754742"/>
            <a:ext cx="909000" cy="383040"/>
            <a:chOff x="6153010" y="3754742"/>
            <a:chExt cx="9090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6180A28-83BE-6122-F40F-609546C92A0E}"/>
                    </a:ext>
                  </a:extLst>
                </p14:cNvPr>
                <p14:cNvContentPartPr/>
                <p14:nvPr/>
              </p14:nvContentPartPr>
              <p14:xfrm>
                <a:off x="6153010" y="3957422"/>
                <a:ext cx="86760" cy="874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6180A28-83BE-6122-F40F-609546C92A0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44010" y="3948422"/>
                  <a:ext cx="104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3ED68D2-DC40-82A3-7D56-468852CE0ED7}"/>
                    </a:ext>
                  </a:extLst>
                </p14:cNvPr>
                <p14:cNvContentPartPr/>
                <p14:nvPr/>
              </p14:nvContentPartPr>
              <p14:xfrm>
                <a:off x="6170650" y="3850502"/>
                <a:ext cx="11160" cy="46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3ED68D2-DC40-82A3-7D56-468852CE0ED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161650" y="3841502"/>
                  <a:ext cx="28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1CA7008-A67C-BCC3-7366-775348927222}"/>
                    </a:ext>
                  </a:extLst>
                </p14:cNvPr>
                <p14:cNvContentPartPr/>
                <p14:nvPr/>
              </p14:nvContentPartPr>
              <p14:xfrm>
                <a:off x="6336250" y="3781022"/>
                <a:ext cx="37800" cy="136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1CA7008-A67C-BCC3-7366-77534892722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27610" y="3772382"/>
                  <a:ext cx="55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194F31B-1468-BAC1-DADF-89C7CC38B4E3}"/>
                    </a:ext>
                  </a:extLst>
                </p14:cNvPr>
                <p14:cNvContentPartPr/>
                <p14:nvPr/>
              </p14:nvContentPartPr>
              <p14:xfrm>
                <a:off x="6412570" y="3769862"/>
                <a:ext cx="87840" cy="1260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194F31B-1468-BAC1-DADF-89C7CC38B4E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03930" y="3761222"/>
                  <a:ext cx="105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8568AE7-17B0-EE78-2EAD-9386B9B658A6}"/>
                    </a:ext>
                  </a:extLst>
                </p14:cNvPr>
                <p14:cNvContentPartPr/>
                <p14:nvPr/>
              </p14:nvContentPartPr>
              <p14:xfrm>
                <a:off x="6677530" y="3964622"/>
                <a:ext cx="131760" cy="11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8568AE7-17B0-EE78-2EAD-9386B9B658A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68890" y="3955622"/>
                  <a:ext cx="149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8EA90F9-F659-011A-2D09-CFC83B44B3A8}"/>
                    </a:ext>
                  </a:extLst>
                </p14:cNvPr>
                <p14:cNvContentPartPr/>
                <p14:nvPr/>
              </p14:nvContentPartPr>
              <p14:xfrm>
                <a:off x="6849250" y="3865262"/>
                <a:ext cx="10080" cy="1789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8EA90F9-F659-011A-2D09-CFC83B44B3A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40610" y="3856262"/>
                  <a:ext cx="27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4B065CE-7DF3-5086-CCAD-9881989CB3F9}"/>
                    </a:ext>
                  </a:extLst>
                </p14:cNvPr>
                <p14:cNvContentPartPr/>
                <p14:nvPr/>
              </p14:nvContentPartPr>
              <p14:xfrm>
                <a:off x="6635410" y="3786422"/>
                <a:ext cx="70200" cy="3513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4B065CE-7DF3-5086-CCAD-9881989CB3F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26410" y="3777422"/>
                  <a:ext cx="878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EB44FB5-CC7E-B6DE-7D14-2C12037BF913}"/>
                    </a:ext>
                  </a:extLst>
                </p14:cNvPr>
                <p14:cNvContentPartPr/>
                <p14:nvPr/>
              </p14:nvContentPartPr>
              <p14:xfrm>
                <a:off x="6896410" y="3800822"/>
                <a:ext cx="70920" cy="3240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EB44FB5-CC7E-B6DE-7D14-2C12037BF91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887770" y="3791822"/>
                  <a:ext cx="88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EDA82B0-318A-F367-A4EA-53597D668809}"/>
                    </a:ext>
                  </a:extLst>
                </p14:cNvPr>
                <p14:cNvContentPartPr/>
                <p14:nvPr/>
              </p14:nvContentPartPr>
              <p14:xfrm>
                <a:off x="6993610" y="3754742"/>
                <a:ext cx="68400" cy="1180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EDA82B0-318A-F367-A4EA-53597D66880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984610" y="3746102"/>
                  <a:ext cx="860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C7F7532-0E2C-F72C-93E2-92DE64654F67}"/>
              </a:ext>
            </a:extLst>
          </p:cNvPr>
          <p:cNvGrpSpPr/>
          <p:nvPr/>
        </p:nvGrpSpPr>
        <p:grpSpPr>
          <a:xfrm>
            <a:off x="5635690" y="4507142"/>
            <a:ext cx="210960" cy="136440"/>
            <a:chOff x="5635690" y="4507142"/>
            <a:chExt cx="210960" cy="13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C827922-4518-18E5-3215-73F47372C72A}"/>
                    </a:ext>
                  </a:extLst>
                </p14:cNvPr>
                <p14:cNvContentPartPr/>
                <p14:nvPr/>
              </p14:nvContentPartPr>
              <p14:xfrm>
                <a:off x="5635690" y="4507142"/>
                <a:ext cx="198720" cy="19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C827922-4518-18E5-3215-73F47372C72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627050" y="4498142"/>
                  <a:ext cx="216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7F777BF-FC72-1103-779F-08AB5A614CDB}"/>
                    </a:ext>
                  </a:extLst>
                </p14:cNvPr>
                <p14:cNvContentPartPr/>
                <p14:nvPr/>
              </p14:nvContentPartPr>
              <p14:xfrm>
                <a:off x="5641810" y="4620902"/>
                <a:ext cx="204840" cy="22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7F777BF-FC72-1103-779F-08AB5A614CD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633170" y="4612262"/>
                  <a:ext cx="2224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08D1816D-A235-32A6-59B6-4E79BC1C629E}"/>
              </a:ext>
            </a:extLst>
          </p:cNvPr>
          <p:cNvGrpSpPr/>
          <p:nvPr/>
        </p:nvGrpSpPr>
        <p:grpSpPr>
          <a:xfrm>
            <a:off x="6115930" y="4294742"/>
            <a:ext cx="1118880" cy="511560"/>
            <a:chOff x="6115930" y="4294742"/>
            <a:chExt cx="11188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2A26720A-7136-BBF6-460C-A24EBEE8939F}"/>
                    </a:ext>
                  </a:extLst>
                </p14:cNvPr>
                <p14:cNvContentPartPr/>
                <p14:nvPr/>
              </p14:nvContentPartPr>
              <p14:xfrm>
                <a:off x="6195490" y="4561502"/>
                <a:ext cx="101160" cy="1598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2A26720A-7136-BBF6-460C-A24EBEE8939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186490" y="4552862"/>
                  <a:ext cx="118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87B2313-C608-801F-BEB4-0E2C93697991}"/>
                    </a:ext>
                  </a:extLst>
                </p14:cNvPr>
                <p14:cNvContentPartPr/>
                <p14:nvPr/>
              </p14:nvContentPartPr>
              <p14:xfrm>
                <a:off x="6259210" y="4463582"/>
                <a:ext cx="6480" cy="158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87B2313-C608-801F-BEB4-0E2C9369799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50570" y="4454942"/>
                  <a:ext cx="24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5FD97CC8-399F-356D-0C63-7DB9F70A4383}"/>
                    </a:ext>
                  </a:extLst>
                </p14:cNvPr>
                <p14:cNvContentPartPr/>
                <p14:nvPr/>
              </p14:nvContentPartPr>
              <p14:xfrm>
                <a:off x="6355690" y="4441982"/>
                <a:ext cx="73440" cy="91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5FD97CC8-399F-356D-0C63-7DB9F70A438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347050" y="4433342"/>
                  <a:ext cx="91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673CEE2-64AE-FA5A-EC11-132879508120}"/>
                    </a:ext>
                  </a:extLst>
                </p14:cNvPr>
                <p14:cNvContentPartPr/>
                <p14:nvPr/>
              </p14:nvContentPartPr>
              <p14:xfrm>
                <a:off x="6115930" y="4456742"/>
                <a:ext cx="68760" cy="342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673CEE2-64AE-FA5A-EC11-13287950812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106930" y="4447742"/>
                  <a:ext cx="86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15E8642-D216-B172-10E1-279AA6CE21DD}"/>
                    </a:ext>
                  </a:extLst>
                </p14:cNvPr>
                <p14:cNvContentPartPr/>
                <p14:nvPr/>
              </p14:nvContentPartPr>
              <p14:xfrm>
                <a:off x="6419050" y="4423262"/>
                <a:ext cx="117360" cy="3830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15E8642-D216-B172-10E1-279AA6CE21D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10050" y="4414622"/>
                  <a:ext cx="135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EAEECB2-354B-6773-8AD7-1BA6E231A21F}"/>
                    </a:ext>
                  </a:extLst>
                </p14:cNvPr>
                <p14:cNvContentPartPr/>
                <p14:nvPr/>
              </p14:nvContentPartPr>
              <p14:xfrm>
                <a:off x="6568450" y="4357382"/>
                <a:ext cx="81000" cy="156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EAEECB2-354B-6773-8AD7-1BA6E231A21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559450" y="4348382"/>
                  <a:ext cx="98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1F6D965-B370-363C-7618-1DCFA605F204}"/>
                    </a:ext>
                  </a:extLst>
                </p14:cNvPr>
                <p14:cNvContentPartPr/>
                <p14:nvPr/>
              </p14:nvContentPartPr>
              <p14:xfrm>
                <a:off x="6812890" y="4560062"/>
                <a:ext cx="85320" cy="140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1F6D965-B370-363C-7618-1DCFA605F20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803890" y="4551062"/>
                  <a:ext cx="10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6951AFF6-E86F-7676-4075-E4FED361D75E}"/>
                    </a:ext>
                  </a:extLst>
                </p14:cNvPr>
                <p14:cNvContentPartPr/>
                <p14:nvPr/>
              </p14:nvContentPartPr>
              <p14:xfrm>
                <a:off x="6957970" y="4486622"/>
                <a:ext cx="11880" cy="1558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6951AFF6-E86F-7676-4075-E4FED361D75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49330" y="4477982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E88815F-D3FF-48E5-9D96-D5D9908872DB}"/>
                    </a:ext>
                  </a:extLst>
                </p14:cNvPr>
                <p14:cNvContentPartPr/>
                <p14:nvPr/>
              </p14:nvContentPartPr>
              <p14:xfrm>
                <a:off x="6744490" y="4432262"/>
                <a:ext cx="93600" cy="296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E88815F-D3FF-48E5-9D96-D5D9908872D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35850" y="4423622"/>
                  <a:ext cx="111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F376E89-4D8E-DF41-716D-ED8FC285B7AB}"/>
                    </a:ext>
                  </a:extLst>
                </p14:cNvPr>
                <p14:cNvContentPartPr/>
                <p14:nvPr/>
              </p14:nvContentPartPr>
              <p14:xfrm>
                <a:off x="7045450" y="4406702"/>
                <a:ext cx="60480" cy="336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F376E89-4D8E-DF41-716D-ED8FC285B7A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36810" y="4397702"/>
                  <a:ext cx="78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FD03ADE-2666-53BA-F665-6E430E91C6D1}"/>
                    </a:ext>
                  </a:extLst>
                </p14:cNvPr>
                <p14:cNvContentPartPr/>
                <p14:nvPr/>
              </p14:nvContentPartPr>
              <p14:xfrm>
                <a:off x="7166770" y="4294742"/>
                <a:ext cx="68040" cy="192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FD03ADE-2666-53BA-F665-6E430E91C6D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158130" y="4286102"/>
                  <a:ext cx="8568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45AD8366-B44E-3667-ED39-DD5DF998B0DF}"/>
              </a:ext>
            </a:extLst>
          </p:cNvPr>
          <p:cNvGrpSpPr/>
          <p:nvPr/>
        </p:nvGrpSpPr>
        <p:grpSpPr>
          <a:xfrm>
            <a:off x="6137890" y="4943102"/>
            <a:ext cx="1238400" cy="490680"/>
            <a:chOff x="6137890" y="4943102"/>
            <a:chExt cx="123840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2FD5464-87FE-1686-F85C-75E8EF4B179C}"/>
                    </a:ext>
                  </a:extLst>
                </p14:cNvPr>
                <p14:cNvContentPartPr/>
                <p14:nvPr/>
              </p14:nvContentPartPr>
              <p14:xfrm>
                <a:off x="6218170" y="5194742"/>
                <a:ext cx="136080" cy="19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2FD5464-87FE-1686-F85C-75E8EF4B17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209530" y="5186102"/>
                  <a:ext cx="153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876C62A-592C-F360-FA5F-43BAF6988831}"/>
                    </a:ext>
                  </a:extLst>
                </p14:cNvPr>
                <p14:cNvContentPartPr/>
                <p14:nvPr/>
              </p14:nvContentPartPr>
              <p14:xfrm>
                <a:off x="6424090" y="5082422"/>
                <a:ext cx="7920" cy="1846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876C62A-592C-F360-FA5F-43BAF698883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415090" y="5073422"/>
                  <a:ext cx="25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4542AFB-1B57-D50C-656B-3F9347ABFF06}"/>
                    </a:ext>
                  </a:extLst>
                </p14:cNvPr>
                <p14:cNvContentPartPr/>
                <p14:nvPr/>
              </p14:nvContentPartPr>
              <p14:xfrm>
                <a:off x="6137890" y="4984862"/>
                <a:ext cx="81000" cy="3945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4542AFB-1B57-D50C-656B-3F9347ABFF0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128890" y="4976222"/>
                  <a:ext cx="98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311A596-67D1-59EE-8041-C537F3494774}"/>
                    </a:ext>
                  </a:extLst>
                </p14:cNvPr>
                <p14:cNvContentPartPr/>
                <p14:nvPr/>
              </p14:nvContentPartPr>
              <p14:xfrm>
                <a:off x="6530650" y="4972982"/>
                <a:ext cx="67320" cy="4496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311A596-67D1-59EE-8041-C537F349477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21650" y="4963982"/>
                  <a:ext cx="849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DFB43FD-4063-3FD8-EC4A-BD8AA3BEB525}"/>
                    </a:ext>
                  </a:extLst>
                </p14:cNvPr>
                <p14:cNvContentPartPr/>
                <p14:nvPr/>
              </p14:nvContentPartPr>
              <p14:xfrm>
                <a:off x="6693730" y="4945982"/>
                <a:ext cx="66600" cy="168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DFB43FD-4063-3FD8-EC4A-BD8AA3BEB52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685090" y="4937342"/>
                  <a:ext cx="8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DEF01F8-863C-B70B-E605-500CD1A04840}"/>
                    </a:ext>
                  </a:extLst>
                </p14:cNvPr>
                <p14:cNvContentPartPr/>
                <p14:nvPr/>
              </p14:nvContentPartPr>
              <p14:xfrm>
                <a:off x="6931690" y="5179262"/>
                <a:ext cx="144360" cy="165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DEF01F8-863C-B70B-E605-500CD1A0484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23050" y="5170622"/>
                  <a:ext cx="162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78EBE3C-85B1-D559-2E6E-2565253F5F5D}"/>
                    </a:ext>
                  </a:extLst>
                </p14:cNvPr>
                <p14:cNvContentPartPr/>
                <p14:nvPr/>
              </p14:nvContentPartPr>
              <p14:xfrm>
                <a:off x="7126810" y="5075222"/>
                <a:ext cx="8280" cy="1515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78EBE3C-85B1-D559-2E6E-2565253F5F5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18170" y="5066582"/>
                  <a:ext cx="2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392CFD9-E06F-A4A8-A5FB-F39FAF38CC8F}"/>
                    </a:ext>
                  </a:extLst>
                </p14:cNvPr>
                <p14:cNvContentPartPr/>
                <p14:nvPr/>
              </p14:nvContentPartPr>
              <p14:xfrm>
                <a:off x="6885610" y="4989182"/>
                <a:ext cx="96840" cy="4417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392CFD9-E06F-A4A8-A5FB-F39FAF38CC8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876970" y="4980542"/>
                  <a:ext cx="1144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F01F0E8-02A4-8CCC-B398-2F28DE34CB7B}"/>
                    </a:ext>
                  </a:extLst>
                </p14:cNvPr>
                <p14:cNvContentPartPr/>
                <p14:nvPr/>
              </p14:nvContentPartPr>
              <p14:xfrm>
                <a:off x="7221850" y="4969742"/>
                <a:ext cx="75240" cy="464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F01F0E8-02A4-8CCC-B398-2F28DE34CB7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213210" y="4961102"/>
                  <a:ext cx="928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3D192B5F-1016-ED98-B5C0-4346EAA8A089}"/>
                    </a:ext>
                  </a:extLst>
                </p14:cNvPr>
                <p14:cNvContentPartPr/>
                <p14:nvPr/>
              </p14:nvContentPartPr>
              <p14:xfrm>
                <a:off x="7347130" y="4943102"/>
                <a:ext cx="29160" cy="1684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3D192B5F-1016-ED98-B5C0-4346EAA8A08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338130" y="4934102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F59DF6DD-154A-66D1-1781-AD802ADD7956}"/>
              </a:ext>
            </a:extLst>
          </p:cNvPr>
          <p:cNvGrpSpPr/>
          <p:nvPr/>
        </p:nvGrpSpPr>
        <p:grpSpPr>
          <a:xfrm>
            <a:off x="5791210" y="5167022"/>
            <a:ext cx="223560" cy="79920"/>
            <a:chOff x="5791210" y="5167022"/>
            <a:chExt cx="22356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E3AF3292-6593-6B15-0BC4-12ACC370B24E}"/>
                    </a:ext>
                  </a:extLst>
                </p14:cNvPr>
                <p14:cNvContentPartPr/>
                <p14:nvPr/>
              </p14:nvContentPartPr>
              <p14:xfrm>
                <a:off x="5791210" y="5167022"/>
                <a:ext cx="197280" cy="17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E3AF3292-6593-6B15-0BC4-12ACC370B24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782570" y="5158382"/>
                  <a:ext cx="21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184787B-40E8-7F14-71E5-D7A68DF9B387}"/>
                    </a:ext>
                  </a:extLst>
                </p14:cNvPr>
                <p14:cNvContentPartPr/>
                <p14:nvPr/>
              </p14:nvContentPartPr>
              <p14:xfrm>
                <a:off x="5835850" y="5227862"/>
                <a:ext cx="178920" cy="190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184787B-40E8-7F14-71E5-D7A68DF9B38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26850" y="5218862"/>
                  <a:ext cx="1965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809005DB-6F8A-7C24-6902-B66A3361E821}"/>
              </a:ext>
            </a:extLst>
          </p:cNvPr>
          <p:cNvGrpSpPr/>
          <p:nvPr/>
        </p:nvGrpSpPr>
        <p:grpSpPr>
          <a:xfrm>
            <a:off x="5878690" y="5788742"/>
            <a:ext cx="245880" cy="120240"/>
            <a:chOff x="5878690" y="5788742"/>
            <a:chExt cx="245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017D933-ED4A-5486-75A3-73B0DD34B72F}"/>
                    </a:ext>
                  </a:extLst>
                </p14:cNvPr>
                <p14:cNvContentPartPr/>
                <p14:nvPr/>
              </p14:nvContentPartPr>
              <p14:xfrm>
                <a:off x="5878690" y="5788742"/>
                <a:ext cx="210240" cy="23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017D933-ED4A-5486-75A3-73B0DD34B72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869690" y="5780102"/>
                  <a:ext cx="227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7CCC45B-3562-9AF2-843E-9431468AD74D}"/>
                    </a:ext>
                  </a:extLst>
                </p14:cNvPr>
                <p14:cNvContentPartPr/>
                <p14:nvPr/>
              </p14:nvContentPartPr>
              <p14:xfrm>
                <a:off x="5949610" y="5895302"/>
                <a:ext cx="174960" cy="13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7CCC45B-3562-9AF2-843E-9431468AD74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940970" y="5886302"/>
                  <a:ext cx="192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3DBAE189-5356-FCEB-0E8D-5E3395DDF488}"/>
              </a:ext>
            </a:extLst>
          </p:cNvPr>
          <p:cNvGrpSpPr/>
          <p:nvPr/>
        </p:nvGrpSpPr>
        <p:grpSpPr>
          <a:xfrm>
            <a:off x="6395650" y="5763182"/>
            <a:ext cx="238680" cy="224640"/>
            <a:chOff x="6395650" y="5763182"/>
            <a:chExt cx="23868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836149F-1D4E-1544-86F3-DB7F8E77B334}"/>
                    </a:ext>
                  </a:extLst>
                </p14:cNvPr>
                <p14:cNvContentPartPr/>
                <p14:nvPr/>
              </p14:nvContentPartPr>
              <p14:xfrm>
                <a:off x="6395650" y="5895302"/>
                <a:ext cx="148320" cy="17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836149F-1D4E-1544-86F3-DB7F8E77B33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387010" y="5886302"/>
                  <a:ext cx="16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110B70D-939D-F41E-BE06-14015B87C035}"/>
                    </a:ext>
                  </a:extLst>
                </p14:cNvPr>
                <p14:cNvContentPartPr/>
                <p14:nvPr/>
              </p14:nvContentPartPr>
              <p14:xfrm>
                <a:off x="6622090" y="5763182"/>
                <a:ext cx="12240" cy="2246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110B70D-939D-F41E-BE06-14015B87C03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613450" y="5754182"/>
                  <a:ext cx="298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0D4EF14C-2F04-082B-58BD-72280C2459DB}"/>
              </a:ext>
            </a:extLst>
          </p:cNvPr>
          <p:cNvGrpSpPr/>
          <p:nvPr/>
        </p:nvGrpSpPr>
        <p:grpSpPr>
          <a:xfrm>
            <a:off x="6730810" y="5614142"/>
            <a:ext cx="178920" cy="140400"/>
            <a:chOff x="6730810" y="5614142"/>
            <a:chExt cx="178920" cy="1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049D238-990A-AC4B-01F8-5FEFD2EA76E3}"/>
                    </a:ext>
                  </a:extLst>
                </p14:cNvPr>
                <p14:cNvContentPartPr/>
                <p14:nvPr/>
              </p14:nvContentPartPr>
              <p14:xfrm>
                <a:off x="6730810" y="5624222"/>
                <a:ext cx="112320" cy="1026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049D238-990A-AC4B-01F8-5FEFD2EA76E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722170" y="5615222"/>
                  <a:ext cx="129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55FE323B-0A76-1CE1-F34A-29F09480114D}"/>
                    </a:ext>
                  </a:extLst>
                </p14:cNvPr>
                <p14:cNvContentPartPr/>
                <p14:nvPr/>
              </p14:nvContentPartPr>
              <p14:xfrm>
                <a:off x="6872650" y="5614142"/>
                <a:ext cx="37080" cy="1404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55FE323B-0A76-1CE1-F34A-29F0948011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64010" y="5605142"/>
                  <a:ext cx="547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1DB759A4-2E47-6ECE-C1BD-5FADF051421E}"/>
              </a:ext>
            </a:extLst>
          </p:cNvPr>
          <p:cNvGrpSpPr/>
          <p:nvPr/>
        </p:nvGrpSpPr>
        <p:grpSpPr>
          <a:xfrm>
            <a:off x="5973730" y="6299942"/>
            <a:ext cx="155520" cy="96120"/>
            <a:chOff x="5973730" y="6299942"/>
            <a:chExt cx="15552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245EF3B-19F6-1B65-3982-2FF59D1EB558}"/>
                    </a:ext>
                  </a:extLst>
                </p14:cNvPr>
                <p14:cNvContentPartPr/>
                <p14:nvPr/>
              </p14:nvContentPartPr>
              <p14:xfrm>
                <a:off x="5973730" y="6299942"/>
                <a:ext cx="140760" cy="226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245EF3B-19F6-1B65-3982-2FF59D1EB55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64730" y="6290942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6F26B8B-BA76-FF32-09E7-FA3CA3035AE1}"/>
                    </a:ext>
                  </a:extLst>
                </p14:cNvPr>
                <p14:cNvContentPartPr/>
                <p14:nvPr/>
              </p14:nvContentPartPr>
              <p14:xfrm>
                <a:off x="6025570" y="6384182"/>
                <a:ext cx="103680" cy="118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6F26B8B-BA76-FF32-09E7-FA3CA3035AE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016930" y="6375542"/>
                  <a:ext cx="12132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E9D875DA-C894-1004-9F3D-07E937174AAF}"/>
                  </a:ext>
                </a:extLst>
              </p14:cNvPr>
              <p14:cNvContentPartPr/>
              <p14:nvPr/>
            </p14:nvContentPartPr>
            <p14:xfrm>
              <a:off x="6293410" y="6175742"/>
              <a:ext cx="35280" cy="2469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E9D875DA-C894-1004-9F3D-07E937174AAF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6284770" y="6167102"/>
                <a:ext cx="52920" cy="26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oup 431">
            <a:extLst>
              <a:ext uri="{FF2B5EF4-FFF2-40B4-BE49-F238E27FC236}">
                <a16:creationId xmlns:a16="http://schemas.microsoft.com/office/drawing/2014/main" id="{5C7E676F-9341-6E26-0BA6-A883F2E0D11E}"/>
              </a:ext>
            </a:extLst>
          </p:cNvPr>
          <p:cNvGrpSpPr/>
          <p:nvPr/>
        </p:nvGrpSpPr>
        <p:grpSpPr>
          <a:xfrm>
            <a:off x="7548370" y="1927742"/>
            <a:ext cx="290520" cy="305280"/>
            <a:chOff x="7548370" y="1927742"/>
            <a:chExt cx="29052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955F298-D212-29B6-6164-1586B58E0890}"/>
                    </a:ext>
                  </a:extLst>
                </p14:cNvPr>
                <p14:cNvContentPartPr/>
                <p14:nvPr/>
              </p14:nvContentPartPr>
              <p14:xfrm>
                <a:off x="7548370" y="2029982"/>
                <a:ext cx="290520" cy="648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955F298-D212-29B6-6164-1586B58E089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39730" y="2020982"/>
                  <a:ext cx="30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8ECB7719-8AF6-ABC7-A0A7-4D9424C98F69}"/>
                    </a:ext>
                  </a:extLst>
                </p14:cNvPr>
                <p14:cNvContentPartPr/>
                <p14:nvPr/>
              </p14:nvContentPartPr>
              <p14:xfrm>
                <a:off x="7692730" y="1927742"/>
                <a:ext cx="13680" cy="305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ECB7719-8AF6-ABC7-A0A7-4D9424C98F6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83730" y="1918742"/>
                  <a:ext cx="31320" cy="32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435" name="Ink 434">
                <a:extLst>
                  <a:ext uri="{FF2B5EF4-FFF2-40B4-BE49-F238E27FC236}">
                    <a16:creationId xmlns:a16="http://schemas.microsoft.com/office/drawing/2014/main" id="{EDF7D4DF-B5EB-CA7F-1C26-B7FD4D646B89}"/>
                  </a:ext>
                </a:extLst>
              </p14:cNvPr>
              <p14:cNvContentPartPr/>
              <p14:nvPr/>
            </p14:nvContentPartPr>
            <p14:xfrm>
              <a:off x="8497330" y="1992182"/>
              <a:ext cx="155520" cy="216720"/>
            </p14:xfrm>
          </p:contentPart>
        </mc:Choice>
        <mc:Fallback xmlns="">
          <p:pic>
            <p:nvPicPr>
              <p:cNvPr id="435" name="Ink 434">
                <a:extLst>
                  <a:ext uri="{FF2B5EF4-FFF2-40B4-BE49-F238E27FC236}">
                    <a16:creationId xmlns:a16="http://schemas.microsoft.com/office/drawing/2014/main" id="{EDF7D4DF-B5EB-CA7F-1C26-B7FD4D646B89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8488690" y="1983542"/>
                <a:ext cx="1731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F25ADE3-3C87-1293-E3D7-54D8B0DC3EC0}"/>
              </a:ext>
            </a:extLst>
          </p:cNvPr>
          <p:cNvGrpSpPr/>
          <p:nvPr/>
        </p:nvGrpSpPr>
        <p:grpSpPr>
          <a:xfrm>
            <a:off x="8735650" y="1734062"/>
            <a:ext cx="603720" cy="645120"/>
            <a:chOff x="8735650" y="1734062"/>
            <a:chExt cx="603720" cy="64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2D992B8-39CF-304B-EFE9-905A96F889A9}"/>
                    </a:ext>
                  </a:extLst>
                </p14:cNvPr>
                <p14:cNvContentPartPr/>
                <p14:nvPr/>
              </p14:nvContentPartPr>
              <p14:xfrm>
                <a:off x="8735650" y="1858622"/>
                <a:ext cx="59760" cy="17856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2D992B8-39CF-304B-EFE9-905A96F889A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26650" y="1849982"/>
                  <a:ext cx="77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9B6AD7A-BEB2-7C70-66E6-4EF0752F6E8F}"/>
                    </a:ext>
                  </a:extLst>
                </p14:cNvPr>
                <p14:cNvContentPartPr/>
                <p14:nvPr/>
              </p14:nvContentPartPr>
              <p14:xfrm>
                <a:off x="8759050" y="1750622"/>
                <a:ext cx="5760" cy="594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9B6AD7A-BEB2-7C70-66E6-4EF0752F6E8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750050" y="1741622"/>
                  <a:ext cx="23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BBE9EC07-9A06-C436-935D-4F3546A60DF5}"/>
                    </a:ext>
                  </a:extLst>
                </p14:cNvPr>
                <p14:cNvContentPartPr/>
                <p14:nvPr/>
              </p14:nvContentPartPr>
              <p14:xfrm>
                <a:off x="8852650" y="1792382"/>
                <a:ext cx="114480" cy="2203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BBE9EC07-9A06-C436-935D-4F3546A60DF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844010" y="1783742"/>
                  <a:ext cx="132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BD37C661-E6AE-D24C-E4C2-C9E6DDA7E27B}"/>
                    </a:ext>
                  </a:extLst>
                </p14:cNvPr>
                <p14:cNvContentPartPr/>
                <p14:nvPr/>
              </p14:nvContentPartPr>
              <p14:xfrm>
                <a:off x="9036610" y="1838462"/>
                <a:ext cx="80280" cy="14184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BD37C661-E6AE-D24C-E4C2-C9E6DDA7E27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027970" y="1829462"/>
                  <a:ext cx="97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2804D460-E28E-0A34-C8E4-E8136CB4720C}"/>
                    </a:ext>
                  </a:extLst>
                </p14:cNvPr>
                <p14:cNvContentPartPr/>
                <p14:nvPr/>
              </p14:nvContentPartPr>
              <p14:xfrm>
                <a:off x="9113650" y="1734062"/>
                <a:ext cx="225720" cy="6451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2804D460-E28E-0A34-C8E4-E8136CB4720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105010" y="1725422"/>
                  <a:ext cx="243360" cy="66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oup 444">
            <a:extLst>
              <a:ext uri="{FF2B5EF4-FFF2-40B4-BE49-F238E27FC236}">
                <a16:creationId xmlns:a16="http://schemas.microsoft.com/office/drawing/2014/main" id="{A741C8AF-DF9C-C9FC-25DD-E5E939E3123D}"/>
              </a:ext>
            </a:extLst>
          </p:cNvPr>
          <p:cNvGrpSpPr/>
          <p:nvPr/>
        </p:nvGrpSpPr>
        <p:grpSpPr>
          <a:xfrm>
            <a:off x="8089810" y="1846382"/>
            <a:ext cx="281520" cy="589320"/>
            <a:chOff x="8089810" y="1846382"/>
            <a:chExt cx="28152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259A07F3-7533-0CF1-2060-C973A5B00B0A}"/>
                    </a:ext>
                  </a:extLst>
                </p14:cNvPr>
                <p14:cNvContentPartPr/>
                <p14:nvPr/>
              </p14:nvContentPartPr>
              <p14:xfrm>
                <a:off x="8089810" y="1846382"/>
                <a:ext cx="184320" cy="4384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259A07F3-7533-0CF1-2060-C973A5B00B0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081170" y="1837742"/>
                  <a:ext cx="2019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FF870D4B-ED56-C5C1-B414-21AB3F4E696D}"/>
                    </a:ext>
                  </a:extLst>
                </p14:cNvPr>
                <p14:cNvContentPartPr/>
                <p14:nvPr/>
              </p14:nvContentPartPr>
              <p14:xfrm>
                <a:off x="8280610" y="2249942"/>
                <a:ext cx="90720" cy="1857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FF870D4B-ED56-C5C1-B414-21AB3F4E696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271610" y="2241302"/>
                  <a:ext cx="1083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E258E00C-EB8B-C7DB-52A1-EC2ED25696CA}"/>
              </a:ext>
            </a:extLst>
          </p:cNvPr>
          <p:cNvGrpSpPr/>
          <p:nvPr/>
        </p:nvGrpSpPr>
        <p:grpSpPr>
          <a:xfrm>
            <a:off x="8400490" y="3215102"/>
            <a:ext cx="351000" cy="441360"/>
            <a:chOff x="8400490" y="3215102"/>
            <a:chExt cx="3510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D04EBE5-7EDD-434A-C55A-C2DC65954B87}"/>
                    </a:ext>
                  </a:extLst>
                </p14:cNvPr>
                <p14:cNvContentPartPr/>
                <p14:nvPr/>
              </p14:nvContentPartPr>
              <p14:xfrm>
                <a:off x="8400490" y="3215102"/>
                <a:ext cx="240840" cy="3157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D04EBE5-7EDD-434A-C55A-C2DC65954B8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391490" y="3206102"/>
                  <a:ext cx="258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8159EDB8-B6EE-9B06-B525-C670FB2B7324}"/>
                    </a:ext>
                  </a:extLst>
                </p14:cNvPr>
                <p14:cNvContentPartPr/>
                <p14:nvPr/>
              </p14:nvContentPartPr>
              <p14:xfrm>
                <a:off x="8620810" y="3509222"/>
                <a:ext cx="130680" cy="1472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8159EDB8-B6EE-9B06-B525-C670FB2B732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612170" y="3500582"/>
                  <a:ext cx="1483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570D328B-10C5-33B9-37F2-C4B19C562D3D}"/>
              </a:ext>
            </a:extLst>
          </p:cNvPr>
          <p:cNvGrpSpPr/>
          <p:nvPr/>
        </p:nvGrpSpPr>
        <p:grpSpPr>
          <a:xfrm>
            <a:off x="8917810" y="3294302"/>
            <a:ext cx="210600" cy="209160"/>
            <a:chOff x="8917810" y="3294302"/>
            <a:chExt cx="2106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50658485-E9C2-F697-6F12-22C372F162FF}"/>
                    </a:ext>
                  </a:extLst>
                </p14:cNvPr>
                <p14:cNvContentPartPr/>
                <p14:nvPr/>
              </p14:nvContentPartPr>
              <p14:xfrm>
                <a:off x="8917810" y="3294302"/>
                <a:ext cx="210600" cy="277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50658485-E9C2-F697-6F12-22C372F162F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909170" y="3285302"/>
                  <a:ext cx="2282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102EAB0-AAD4-4933-CE8B-92A3603461C3}"/>
                    </a:ext>
                  </a:extLst>
                </p14:cNvPr>
                <p14:cNvContentPartPr/>
                <p14:nvPr/>
              </p14:nvContentPartPr>
              <p14:xfrm>
                <a:off x="8979010" y="3413102"/>
                <a:ext cx="132480" cy="111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102EAB0-AAD4-4933-CE8B-92A3603461C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970370" y="3404462"/>
                  <a:ext cx="150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F9480F5C-B088-2F34-183D-2EDCD7668F7F}"/>
                    </a:ext>
                  </a:extLst>
                </p14:cNvPr>
                <p14:cNvContentPartPr/>
                <p14:nvPr/>
              </p14:nvContentPartPr>
              <p14:xfrm>
                <a:off x="8963530" y="3499862"/>
                <a:ext cx="162000" cy="36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F9480F5C-B088-2F34-183D-2EDCD7668F7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54890" y="3490862"/>
                  <a:ext cx="1796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79662656-91C7-3A86-A083-2A798720314C}"/>
                  </a:ext>
                </a:extLst>
              </p14:cNvPr>
              <p14:cNvContentPartPr/>
              <p14:nvPr/>
            </p14:nvContentPartPr>
            <p14:xfrm>
              <a:off x="9329290" y="3298262"/>
              <a:ext cx="210600" cy="22824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79662656-91C7-3A86-A083-2A798720314C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320650" y="3289262"/>
                <a:ext cx="22824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E6DABF98-E94A-0DC5-24D9-91AD1B12927F}"/>
              </a:ext>
            </a:extLst>
          </p:cNvPr>
          <p:cNvGrpSpPr/>
          <p:nvPr/>
        </p:nvGrpSpPr>
        <p:grpSpPr>
          <a:xfrm>
            <a:off x="9655450" y="2960582"/>
            <a:ext cx="721440" cy="345600"/>
            <a:chOff x="9655450" y="2960582"/>
            <a:chExt cx="72144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42975E3-DA1B-6B1C-D121-5958415B9F93}"/>
                    </a:ext>
                  </a:extLst>
                </p14:cNvPr>
                <p14:cNvContentPartPr/>
                <p14:nvPr/>
              </p14:nvContentPartPr>
              <p14:xfrm>
                <a:off x="9655450" y="3032942"/>
                <a:ext cx="153000" cy="18144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42975E3-DA1B-6B1C-D121-5958415B9F9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646810" y="3023942"/>
                  <a:ext cx="170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CDEC8050-996F-B617-26E9-89906184F33F}"/>
                    </a:ext>
                  </a:extLst>
                </p14:cNvPr>
                <p14:cNvContentPartPr/>
                <p14:nvPr/>
              </p14:nvContentPartPr>
              <p14:xfrm>
                <a:off x="9917530" y="3077222"/>
                <a:ext cx="85320" cy="1573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CDEC8050-996F-B617-26E9-89906184F33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908530" y="3068222"/>
                  <a:ext cx="102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3D0C44D-5AE1-D88D-2CC2-268C828AAB51}"/>
                    </a:ext>
                  </a:extLst>
                </p14:cNvPr>
                <p14:cNvContentPartPr/>
                <p14:nvPr/>
              </p14:nvContentPartPr>
              <p14:xfrm>
                <a:off x="9923650" y="3008822"/>
                <a:ext cx="9360" cy="1224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3D0C44D-5AE1-D88D-2CC2-268C828AAB5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914650" y="3000182"/>
                  <a:ext cx="27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9F0B11C0-17A1-5809-DA22-E4B67FB0EECC}"/>
                    </a:ext>
                  </a:extLst>
                </p14:cNvPr>
                <p14:cNvContentPartPr/>
                <p14:nvPr/>
              </p14:nvContentPartPr>
              <p14:xfrm>
                <a:off x="10086370" y="2960582"/>
                <a:ext cx="194760" cy="2408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9F0B11C0-17A1-5809-DA22-E4B67FB0EEC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077370" y="2951582"/>
                  <a:ext cx="212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CBB5ABA-F953-6208-1984-A182B988E8ED}"/>
                    </a:ext>
                  </a:extLst>
                </p14:cNvPr>
                <p14:cNvContentPartPr/>
                <p14:nvPr/>
              </p14:nvContentPartPr>
              <p14:xfrm>
                <a:off x="10285450" y="3140222"/>
                <a:ext cx="91440" cy="1659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CBB5ABA-F953-6208-1984-A182B988E8E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276450" y="3131222"/>
                  <a:ext cx="10908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6497412A-C3A6-BB69-8A09-211DA93046CD}"/>
              </a:ext>
            </a:extLst>
          </p:cNvPr>
          <p:cNvGrpSpPr/>
          <p:nvPr/>
        </p:nvGrpSpPr>
        <p:grpSpPr>
          <a:xfrm>
            <a:off x="402370" y="1551689"/>
            <a:ext cx="1890360" cy="1122840"/>
            <a:chOff x="402370" y="1551689"/>
            <a:chExt cx="1890360" cy="11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DA49D68-5FCE-C6CA-E5DE-F57E65672937}"/>
                    </a:ext>
                  </a:extLst>
                </p14:cNvPr>
                <p14:cNvContentPartPr/>
                <p14:nvPr/>
              </p14:nvContentPartPr>
              <p14:xfrm>
                <a:off x="859210" y="1989809"/>
                <a:ext cx="16056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DA49D68-5FCE-C6CA-E5DE-F57E6567293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0570" y="1980809"/>
                  <a:ext cx="178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0160C1A-EAA3-6E85-7B0C-51C2FD79FD67}"/>
                    </a:ext>
                  </a:extLst>
                </p14:cNvPr>
                <p14:cNvContentPartPr/>
                <p14:nvPr/>
              </p14:nvContentPartPr>
              <p14:xfrm>
                <a:off x="861730" y="2036249"/>
                <a:ext cx="167760" cy="28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0160C1A-EAA3-6E85-7B0C-51C2FD79FD6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52730" y="2027249"/>
                  <a:ext cx="185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B1A9760-E8CD-99EA-A57D-FB54153CFA84}"/>
                    </a:ext>
                  </a:extLst>
                </p14:cNvPr>
                <p14:cNvContentPartPr/>
                <p14:nvPr/>
              </p14:nvContentPartPr>
              <p14:xfrm>
                <a:off x="1368970" y="1736369"/>
                <a:ext cx="2160" cy="241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B1A9760-E8CD-99EA-A57D-FB54153CFA8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360330" y="1727729"/>
                  <a:ext cx="19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0C75DEE-7948-C169-50DB-B47A0DE9B888}"/>
                    </a:ext>
                  </a:extLst>
                </p14:cNvPr>
                <p14:cNvContentPartPr/>
                <p14:nvPr/>
              </p14:nvContentPartPr>
              <p14:xfrm>
                <a:off x="1141090" y="2023649"/>
                <a:ext cx="59292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0C75DEE-7948-C169-50DB-B47A0DE9B88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32090" y="2014649"/>
                  <a:ext cx="610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DC465A5-ACCC-F418-2B46-3C0176C16E1C}"/>
                    </a:ext>
                  </a:extLst>
                </p14:cNvPr>
                <p14:cNvContentPartPr/>
                <p14:nvPr/>
              </p14:nvContentPartPr>
              <p14:xfrm>
                <a:off x="1154050" y="2219489"/>
                <a:ext cx="109440" cy="19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DC465A5-ACCC-F418-2B46-3C0176C16E1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45410" y="2210849"/>
                  <a:ext cx="127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1BE056-ACFE-A003-AE42-932ABF88A121}"/>
                    </a:ext>
                  </a:extLst>
                </p14:cNvPr>
                <p14:cNvContentPartPr/>
                <p14:nvPr/>
              </p14:nvContentPartPr>
              <p14:xfrm>
                <a:off x="1332970" y="2316689"/>
                <a:ext cx="30600" cy="136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1BE056-ACFE-A003-AE42-932ABF88A12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323970" y="2307689"/>
                  <a:ext cx="48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C5252B-D120-7AAF-A7BC-3188BCB1C177}"/>
                    </a:ext>
                  </a:extLst>
                </p14:cNvPr>
                <p14:cNvContentPartPr/>
                <p14:nvPr/>
              </p14:nvContentPartPr>
              <p14:xfrm>
                <a:off x="1370770" y="2260529"/>
                <a:ext cx="16560" cy="4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C5252B-D120-7AAF-A7BC-3188BCB1C17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361770" y="225152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A437859-9FFC-BC83-2622-813A77781D54}"/>
                    </a:ext>
                  </a:extLst>
                </p14:cNvPr>
                <p14:cNvContentPartPr/>
                <p14:nvPr/>
              </p14:nvContentPartPr>
              <p14:xfrm>
                <a:off x="1436290" y="2172689"/>
                <a:ext cx="120600" cy="308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A437859-9FFC-BC83-2622-813A77781D5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427650" y="2164049"/>
                  <a:ext cx="138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D5C6FB7-14EE-D9CA-56E2-7D9E3B8C8927}"/>
                    </a:ext>
                  </a:extLst>
                </p14:cNvPr>
                <p14:cNvContentPartPr/>
                <p14:nvPr/>
              </p14:nvContentPartPr>
              <p14:xfrm>
                <a:off x="1619170" y="2274929"/>
                <a:ext cx="122760" cy="161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D5C6FB7-14EE-D9CA-56E2-7D9E3B8C892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10170" y="2265929"/>
                  <a:ext cx="14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B349F3-D795-7B18-E2E7-5F648B83C23C}"/>
                    </a:ext>
                  </a:extLst>
                </p14:cNvPr>
                <p14:cNvContentPartPr/>
                <p14:nvPr/>
              </p14:nvContentPartPr>
              <p14:xfrm>
                <a:off x="1901410" y="1709369"/>
                <a:ext cx="285120" cy="40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B349F3-D795-7B18-E2E7-5F648B83C23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892770" y="1700369"/>
                  <a:ext cx="302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B99E7F-1CB6-EDD3-A40D-6900438B3143}"/>
                    </a:ext>
                  </a:extLst>
                </p14:cNvPr>
                <p14:cNvContentPartPr/>
                <p14:nvPr/>
              </p14:nvContentPartPr>
              <p14:xfrm>
                <a:off x="1878370" y="2290409"/>
                <a:ext cx="285840" cy="34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B99E7F-1CB6-EDD3-A40D-6900438B314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869730" y="2281409"/>
                  <a:ext cx="303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4AF61B-A658-054F-8081-2BF99CA5F6AA}"/>
                    </a:ext>
                  </a:extLst>
                </p14:cNvPr>
                <p14:cNvContentPartPr/>
                <p14:nvPr/>
              </p14:nvContentPartPr>
              <p14:xfrm>
                <a:off x="1881610" y="1755449"/>
                <a:ext cx="158040" cy="528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4AF61B-A658-054F-8081-2BF99CA5F6A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872610" y="1746809"/>
                  <a:ext cx="1756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8C4C69-A1F6-99EF-EABF-70B8679B6BF6}"/>
                    </a:ext>
                  </a:extLst>
                </p14:cNvPr>
                <p14:cNvContentPartPr/>
                <p14:nvPr/>
              </p14:nvContentPartPr>
              <p14:xfrm>
                <a:off x="1871890" y="2490569"/>
                <a:ext cx="19080" cy="75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8C4C69-A1F6-99EF-EABF-70B8679B6BF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863250" y="2481929"/>
                  <a:ext cx="36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564F735-C8A4-6EB2-C15A-7247DD667E92}"/>
                    </a:ext>
                  </a:extLst>
                </p14:cNvPr>
                <p14:cNvContentPartPr/>
                <p14:nvPr/>
              </p14:nvContentPartPr>
              <p14:xfrm>
                <a:off x="1819330" y="2426849"/>
                <a:ext cx="124920" cy="247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564F735-C8A4-6EB2-C15A-7247DD667E9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810330" y="2417849"/>
                  <a:ext cx="142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3D47133-6A91-EE53-3406-E914294A3DC3}"/>
                    </a:ext>
                  </a:extLst>
                </p14:cNvPr>
                <p14:cNvContentPartPr/>
                <p14:nvPr/>
              </p14:nvContentPartPr>
              <p14:xfrm>
                <a:off x="2011930" y="2502089"/>
                <a:ext cx="97560" cy="18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3D47133-6A91-EE53-3406-E914294A3DC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003290" y="2493089"/>
                  <a:ext cx="115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856657F-2A7F-EECB-AC96-256E13A1E89D}"/>
                    </a:ext>
                  </a:extLst>
                </p14:cNvPr>
                <p14:cNvContentPartPr/>
                <p14:nvPr/>
              </p14:nvContentPartPr>
              <p14:xfrm>
                <a:off x="1978810" y="2550689"/>
                <a:ext cx="127440" cy="1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856657F-2A7F-EECB-AC96-256E13A1E89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970170" y="2542049"/>
                  <a:ext cx="145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CC262CE-B740-4A75-BA23-95258EC0DBE8}"/>
                    </a:ext>
                  </a:extLst>
                </p14:cNvPr>
                <p14:cNvContentPartPr/>
                <p14:nvPr/>
              </p14:nvContentPartPr>
              <p14:xfrm>
                <a:off x="2169610" y="2467529"/>
                <a:ext cx="123120" cy="126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CC262CE-B740-4A75-BA23-95258EC0DBE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160610" y="2458889"/>
                  <a:ext cx="140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14AF8CF-3492-1501-58CD-D3E3CA459F19}"/>
                    </a:ext>
                  </a:extLst>
                </p14:cNvPr>
                <p14:cNvContentPartPr/>
                <p14:nvPr/>
              </p14:nvContentPartPr>
              <p14:xfrm>
                <a:off x="1928410" y="1551689"/>
                <a:ext cx="206640" cy="100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14AF8CF-3492-1501-58CD-D3E3CA459F1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919770" y="1542689"/>
                  <a:ext cx="224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5F2A035-F6A6-F8A1-BD08-0E6F6F6B6F9A}"/>
                    </a:ext>
                  </a:extLst>
                </p14:cNvPr>
                <p14:cNvContentPartPr/>
                <p14:nvPr/>
              </p14:nvContentPartPr>
              <p14:xfrm>
                <a:off x="402370" y="1835582"/>
                <a:ext cx="316800" cy="17820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5F2A035-F6A6-F8A1-BD08-0E6F6F6B6F9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93370" y="1826942"/>
                  <a:ext cx="334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71B8C2BE-894D-8849-34BB-C3E09398DF5F}"/>
                    </a:ext>
                  </a:extLst>
                </p14:cNvPr>
                <p14:cNvContentPartPr/>
                <p14:nvPr/>
              </p14:nvContentPartPr>
              <p14:xfrm>
                <a:off x="541330" y="1785182"/>
                <a:ext cx="40320" cy="3884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71B8C2BE-894D-8849-34BB-C3E09398DF5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2330" y="1776542"/>
                  <a:ext cx="57960" cy="40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9ABAA450-9C3C-B364-AC13-3D9AC1DFF65F}"/>
                  </a:ext>
                </a:extLst>
              </p14:cNvPr>
              <p14:cNvContentPartPr/>
              <p14:nvPr/>
            </p14:nvContentPartPr>
            <p14:xfrm>
              <a:off x="209050" y="1333742"/>
              <a:ext cx="9516960" cy="143136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9ABAA450-9C3C-B364-AC13-3D9AC1DFF65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73050" y="1262102"/>
                <a:ext cx="9588600" cy="15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6F094C2-E6A2-112E-02AE-4EAA1C8F76D3}"/>
                  </a:ext>
                </a:extLst>
              </p14:cNvPr>
              <p14:cNvContentPartPr/>
              <p14:nvPr/>
            </p14:nvContentPartPr>
            <p14:xfrm>
              <a:off x="9662650" y="4064489"/>
              <a:ext cx="1142280" cy="68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6F094C2-E6A2-112E-02AE-4EAA1C8F76D3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653650" y="4055489"/>
                <a:ext cx="1159920" cy="70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3AB7CBB-65C1-9D50-0CB0-514D34214808}"/>
              </a:ext>
            </a:extLst>
          </p:cNvPr>
          <p:cNvGrpSpPr/>
          <p:nvPr/>
        </p:nvGrpSpPr>
        <p:grpSpPr>
          <a:xfrm>
            <a:off x="7685890" y="3911849"/>
            <a:ext cx="4346280" cy="2794320"/>
            <a:chOff x="7685890" y="3911849"/>
            <a:chExt cx="4346280" cy="279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148FA3-7E68-A5E9-F89E-128A273EC91D}"/>
                    </a:ext>
                  </a:extLst>
                </p14:cNvPr>
                <p14:cNvContentPartPr/>
                <p14:nvPr/>
              </p14:nvContentPartPr>
              <p14:xfrm>
                <a:off x="8343250" y="4225769"/>
                <a:ext cx="76320" cy="283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148FA3-7E68-A5E9-F89E-128A273EC91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334610" y="4216769"/>
                  <a:ext cx="93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1F5D6E-D480-73BC-E93B-2F2E7C56C479}"/>
                    </a:ext>
                  </a:extLst>
                </p14:cNvPr>
                <p14:cNvContentPartPr/>
                <p14:nvPr/>
              </p14:nvContentPartPr>
              <p14:xfrm>
                <a:off x="8313730" y="4227569"/>
                <a:ext cx="218880" cy="14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1F5D6E-D480-73BC-E93B-2F2E7C56C47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305090" y="4218929"/>
                  <a:ext cx="236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6CDB67-E066-ABCC-C7EB-62DEFCDF97A2}"/>
                    </a:ext>
                  </a:extLst>
                </p14:cNvPr>
                <p14:cNvContentPartPr/>
                <p14:nvPr/>
              </p14:nvContentPartPr>
              <p14:xfrm>
                <a:off x="8522890" y="4130369"/>
                <a:ext cx="352080" cy="423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6CDB67-E066-ABCC-C7EB-62DEFCDF97A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513890" y="4121369"/>
                  <a:ext cx="36972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91CC20-5824-1B29-C544-A3A9B402F5D5}"/>
                    </a:ext>
                  </a:extLst>
                </p14:cNvPr>
                <p14:cNvContentPartPr/>
                <p14:nvPr/>
              </p14:nvContentPartPr>
              <p14:xfrm>
                <a:off x="8697850" y="4251329"/>
                <a:ext cx="60120" cy="37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91CC20-5824-1B29-C544-A3A9B402F5D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689210" y="4242689"/>
                  <a:ext cx="7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EE9D7D-0595-09A4-3876-4BE8B0C28B89}"/>
                    </a:ext>
                  </a:extLst>
                </p14:cNvPr>
                <p14:cNvContentPartPr/>
                <p14:nvPr/>
              </p14:nvContentPartPr>
              <p14:xfrm>
                <a:off x="9081250" y="4227209"/>
                <a:ext cx="311400" cy="19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EE9D7D-0595-09A4-3876-4BE8B0C28B8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072610" y="4218569"/>
                  <a:ext cx="329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FA2AB6-8D3B-1B6A-52B7-769DBBB67A7B}"/>
                    </a:ext>
                  </a:extLst>
                </p14:cNvPr>
                <p14:cNvContentPartPr/>
                <p14:nvPr/>
              </p14:nvContentPartPr>
              <p14:xfrm>
                <a:off x="9254410" y="4199489"/>
                <a:ext cx="81720" cy="35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FA2AB6-8D3B-1B6A-52B7-769DBBB67A7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245410" y="4190849"/>
                  <a:ext cx="993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75E442-2BB8-001D-C85B-9D52B143668D}"/>
                    </a:ext>
                  </a:extLst>
                </p14:cNvPr>
                <p14:cNvContentPartPr/>
                <p14:nvPr/>
              </p14:nvContentPartPr>
              <p14:xfrm>
                <a:off x="8815930" y="5058449"/>
                <a:ext cx="221760" cy="13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75E442-2BB8-001D-C85B-9D52B143668D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06930" y="5049809"/>
                  <a:ext cx="239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A350F5C-B89E-F621-1D67-2AD4FF7F2E3C}"/>
                    </a:ext>
                  </a:extLst>
                </p14:cNvPr>
                <p14:cNvContentPartPr/>
                <p14:nvPr/>
              </p14:nvContentPartPr>
              <p14:xfrm>
                <a:off x="9060730" y="4912649"/>
                <a:ext cx="40320" cy="70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A350F5C-B89E-F621-1D67-2AD4FF7F2E3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051730" y="4904009"/>
                  <a:ext cx="5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DCFE70-F061-6025-7BE0-653047DDC752}"/>
                    </a:ext>
                  </a:extLst>
                </p14:cNvPr>
                <p14:cNvContentPartPr/>
                <p14:nvPr/>
              </p14:nvContentPartPr>
              <p14:xfrm>
                <a:off x="9078370" y="4770449"/>
                <a:ext cx="33840" cy="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DCFE70-F061-6025-7BE0-653047DDC7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069730" y="4761809"/>
                  <a:ext cx="5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9ED679-9C10-0820-F523-36BA531E5593}"/>
                    </a:ext>
                  </a:extLst>
                </p14:cNvPr>
                <p14:cNvContentPartPr/>
                <p14:nvPr/>
              </p14:nvContentPartPr>
              <p14:xfrm>
                <a:off x="9226690" y="4714289"/>
                <a:ext cx="129240" cy="26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9ED679-9C10-0820-F523-36BA531E559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218050" y="4705289"/>
                  <a:ext cx="146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98262C-767B-B8B7-CC77-0F5B1BFF9FC0}"/>
                    </a:ext>
                  </a:extLst>
                </p14:cNvPr>
                <p14:cNvContentPartPr/>
                <p14:nvPr/>
              </p14:nvContentPartPr>
              <p14:xfrm>
                <a:off x="9397330" y="4868369"/>
                <a:ext cx="174600" cy="10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98262C-767B-B8B7-CC77-0F5B1BFF9FC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9388330" y="4859729"/>
                  <a:ext cx="192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FF939B3-052E-73A1-22FC-3ACDB290726F}"/>
                    </a:ext>
                  </a:extLst>
                </p14:cNvPr>
                <p14:cNvContentPartPr/>
                <p14:nvPr/>
              </p14:nvContentPartPr>
              <p14:xfrm>
                <a:off x="9422890" y="4924889"/>
                <a:ext cx="19584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FF939B3-052E-73A1-22FC-3ACDB290726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9414250" y="4915889"/>
                  <a:ext cx="213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D93CD3-3B00-8BAB-DC9B-EAAF1D788ECD}"/>
                    </a:ext>
                  </a:extLst>
                </p14:cNvPr>
                <p14:cNvContentPartPr/>
                <p14:nvPr/>
              </p14:nvContentPartPr>
              <p14:xfrm>
                <a:off x="9774250" y="5006969"/>
                <a:ext cx="8280" cy="23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D93CD3-3B00-8BAB-DC9B-EAAF1D788EC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765610" y="4997969"/>
                  <a:ext cx="25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0BEBF31-02EC-366A-4A83-3B0AA071FC9C}"/>
                    </a:ext>
                  </a:extLst>
                </p14:cNvPr>
                <p14:cNvContentPartPr/>
                <p14:nvPr/>
              </p14:nvContentPartPr>
              <p14:xfrm>
                <a:off x="9665170" y="5150249"/>
                <a:ext cx="212400" cy="26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0BEBF31-02EC-366A-4A83-3B0AA071FC9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656530" y="5141609"/>
                  <a:ext cx="23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CB8C4C-D028-4DE4-D7EE-656DE9812F59}"/>
                    </a:ext>
                  </a:extLst>
                </p14:cNvPr>
                <p14:cNvContentPartPr/>
                <p14:nvPr/>
              </p14:nvContentPartPr>
              <p14:xfrm>
                <a:off x="10177090" y="4771169"/>
                <a:ext cx="131400" cy="366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CB8C4C-D028-4DE4-D7EE-656DE9812F5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168450" y="4762529"/>
                  <a:ext cx="1490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7C06850-14A9-E9DE-D8D0-40C9BCB1803C}"/>
                    </a:ext>
                  </a:extLst>
                </p14:cNvPr>
                <p14:cNvContentPartPr/>
                <p14:nvPr/>
              </p14:nvContentPartPr>
              <p14:xfrm>
                <a:off x="10086730" y="4967009"/>
                <a:ext cx="250920" cy="28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7C06850-14A9-E9DE-D8D0-40C9BCB1803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0078090" y="4958369"/>
                  <a:ext cx="268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911385-26F4-BE54-61EC-7D728D354E01}"/>
                    </a:ext>
                  </a:extLst>
                </p14:cNvPr>
                <p14:cNvContentPartPr/>
                <p14:nvPr/>
              </p14:nvContentPartPr>
              <p14:xfrm>
                <a:off x="10410370" y="4883129"/>
                <a:ext cx="182160" cy="240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911385-26F4-BE54-61EC-7D728D354E0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401730" y="4874129"/>
                  <a:ext cx="199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D5FA57-3D5B-C34D-CEC0-E48E4BF640C8}"/>
                    </a:ext>
                  </a:extLst>
                </p14:cNvPr>
                <p14:cNvContentPartPr/>
                <p14:nvPr/>
              </p14:nvContentPartPr>
              <p14:xfrm>
                <a:off x="10403890" y="4976369"/>
                <a:ext cx="185760" cy="3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D5FA57-3D5B-C34D-CEC0-E48E4BF640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0394890" y="4967369"/>
                  <a:ext cx="203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C19F60-E166-7B32-8CD5-59D82BA537F6}"/>
                    </a:ext>
                  </a:extLst>
                </p14:cNvPr>
                <p14:cNvContentPartPr/>
                <p14:nvPr/>
              </p14:nvContentPartPr>
              <p14:xfrm>
                <a:off x="10319290" y="4824809"/>
                <a:ext cx="76680" cy="361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C19F60-E166-7B32-8CD5-59D82BA537F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0310290" y="4815809"/>
                  <a:ext cx="94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DC36214-7AB2-88BE-84ED-182F9393CB27}"/>
                    </a:ext>
                  </a:extLst>
                </p14:cNvPr>
                <p14:cNvContentPartPr/>
                <p14:nvPr/>
              </p14:nvContentPartPr>
              <p14:xfrm>
                <a:off x="10516930" y="4762529"/>
                <a:ext cx="122760" cy="485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DC36214-7AB2-88BE-84ED-182F9393CB2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507930" y="4753529"/>
                  <a:ext cx="1404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C1E787-BBFA-9608-BDCF-E285DA0287FB}"/>
                    </a:ext>
                  </a:extLst>
                </p14:cNvPr>
                <p14:cNvContentPartPr/>
                <p14:nvPr/>
              </p14:nvContentPartPr>
              <p14:xfrm>
                <a:off x="10003570" y="5284169"/>
                <a:ext cx="726120" cy="49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C1E787-BBFA-9608-BDCF-E285DA0287FB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994930" y="5275529"/>
                  <a:ext cx="743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4C4540-456D-957A-0B27-4781D1855478}"/>
                    </a:ext>
                  </a:extLst>
                </p14:cNvPr>
                <p14:cNvContentPartPr/>
                <p14:nvPr/>
              </p14:nvContentPartPr>
              <p14:xfrm>
                <a:off x="10227490" y="5478929"/>
                <a:ext cx="161640" cy="210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4C4540-456D-957A-0B27-4781D185547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0218490" y="5469929"/>
                  <a:ext cx="179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73397E9-DCDF-80EA-A624-0582A8A49860}"/>
                    </a:ext>
                  </a:extLst>
                </p14:cNvPr>
                <p14:cNvContentPartPr/>
                <p14:nvPr/>
              </p14:nvContentPartPr>
              <p14:xfrm>
                <a:off x="10865410" y="5200649"/>
                <a:ext cx="221760" cy="22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73397E9-DCDF-80EA-A624-0582A8A4986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56770" y="5191649"/>
                  <a:ext cx="2394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C22BE0-214D-A4E0-297C-C2ECBE49C826}"/>
                    </a:ext>
                  </a:extLst>
                </p14:cNvPr>
                <p14:cNvContentPartPr/>
                <p14:nvPr/>
              </p14:nvContentPartPr>
              <p14:xfrm>
                <a:off x="11099050" y="5019209"/>
                <a:ext cx="123840" cy="174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C22BE0-214D-A4E0-297C-C2ECBE49C82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1090410" y="5010209"/>
                  <a:ext cx="1414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29DC1B-2818-19E5-7C4E-8B666FE31CF3}"/>
                    </a:ext>
                  </a:extLst>
                </p14:cNvPr>
                <p14:cNvContentPartPr/>
                <p14:nvPr/>
              </p14:nvContentPartPr>
              <p14:xfrm>
                <a:off x="11156290" y="4887089"/>
                <a:ext cx="39240" cy="1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29DC1B-2818-19E5-7C4E-8B666FE31CF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1147290" y="4878449"/>
                  <a:ext cx="56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1DDE74-0C0B-6BA9-52D8-4A9B7C72F49F}"/>
                    </a:ext>
                  </a:extLst>
                </p14:cNvPr>
                <p14:cNvContentPartPr/>
                <p14:nvPr/>
              </p14:nvContentPartPr>
              <p14:xfrm>
                <a:off x="11321170" y="4810409"/>
                <a:ext cx="141480" cy="37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1DDE74-0C0B-6BA9-52D8-4A9B7C72F49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1312530" y="4801769"/>
                  <a:ext cx="1591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A688F75-7149-A6E8-348C-CCBF1E45E0EB}"/>
                    </a:ext>
                  </a:extLst>
                </p14:cNvPr>
                <p14:cNvContentPartPr/>
                <p14:nvPr/>
              </p14:nvContentPartPr>
              <p14:xfrm>
                <a:off x="11535370" y="4965209"/>
                <a:ext cx="207360" cy="19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A688F75-7149-A6E8-348C-CCBF1E45E0E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1526730" y="4956209"/>
                  <a:ext cx="225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36E258D-F28A-C1C9-E370-94D8CDCE3EE0}"/>
                    </a:ext>
                  </a:extLst>
                </p14:cNvPr>
                <p14:cNvContentPartPr/>
                <p14:nvPr/>
              </p14:nvContentPartPr>
              <p14:xfrm>
                <a:off x="8712610" y="5670089"/>
                <a:ext cx="92160" cy="27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36E258D-F28A-C1C9-E370-94D8CDCE3EE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703970" y="5661089"/>
                  <a:ext cx="109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59224F-4A10-61A4-99AE-295ADC80FAE9}"/>
                    </a:ext>
                  </a:extLst>
                </p14:cNvPr>
                <p14:cNvContentPartPr/>
                <p14:nvPr/>
              </p14:nvContentPartPr>
              <p14:xfrm>
                <a:off x="8730970" y="5595569"/>
                <a:ext cx="108000" cy="142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59224F-4A10-61A4-99AE-295ADC80FAE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721970" y="5586929"/>
                  <a:ext cx="125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39C20EC-DB67-CFC0-A76C-31D98E157EBB}"/>
                    </a:ext>
                  </a:extLst>
                </p14:cNvPr>
                <p14:cNvContentPartPr/>
                <p14:nvPr/>
              </p14:nvContentPartPr>
              <p14:xfrm>
                <a:off x="8249290" y="6149609"/>
                <a:ext cx="19080" cy="109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39C20EC-DB67-CFC0-A76C-31D98E157EB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240650" y="6140609"/>
                  <a:ext cx="36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5A24C2B-CED5-B3EB-F8A8-1E8C0FF4C26F}"/>
                    </a:ext>
                  </a:extLst>
                </p14:cNvPr>
                <p14:cNvContentPartPr/>
                <p14:nvPr/>
              </p14:nvContentPartPr>
              <p14:xfrm>
                <a:off x="8276290" y="6059249"/>
                <a:ext cx="161280" cy="207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5A24C2B-CED5-B3EB-F8A8-1E8C0FF4C26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267290" y="6050609"/>
                  <a:ext cx="178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7B7A339-9875-3B5B-B7D2-3D119734889F}"/>
                    </a:ext>
                  </a:extLst>
                </p14:cNvPr>
                <p14:cNvContentPartPr/>
                <p14:nvPr/>
              </p14:nvContentPartPr>
              <p14:xfrm>
                <a:off x="8525770" y="6177689"/>
                <a:ext cx="44640" cy="136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7B7A339-9875-3B5B-B7D2-3D119734889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516770" y="6169049"/>
                  <a:ext cx="62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83FC1B4-42BF-1605-F2B6-DF367E6B74A2}"/>
                    </a:ext>
                  </a:extLst>
                </p14:cNvPr>
                <p14:cNvContentPartPr/>
                <p14:nvPr/>
              </p14:nvContentPartPr>
              <p14:xfrm>
                <a:off x="8608930" y="6196409"/>
                <a:ext cx="14760" cy="46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83FC1B4-42BF-1605-F2B6-DF367E6B74A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599930" y="6187409"/>
                  <a:ext cx="32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2F3F9F-DEC5-3950-32F6-0C04E4C04A57}"/>
                    </a:ext>
                  </a:extLst>
                </p14:cNvPr>
                <p14:cNvContentPartPr/>
                <p14:nvPr/>
              </p14:nvContentPartPr>
              <p14:xfrm>
                <a:off x="8648170" y="6046289"/>
                <a:ext cx="462960" cy="311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2F3F9F-DEC5-3950-32F6-0C04E4C04A5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639170" y="6037649"/>
                  <a:ext cx="4806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24616A0-6D84-0A04-07E7-42DD075359D7}"/>
                    </a:ext>
                  </a:extLst>
                </p14:cNvPr>
                <p14:cNvContentPartPr/>
                <p14:nvPr/>
              </p14:nvContentPartPr>
              <p14:xfrm>
                <a:off x="9027610" y="6122969"/>
                <a:ext cx="196560" cy="48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24616A0-6D84-0A04-07E7-42DD075359D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018610" y="6113969"/>
                  <a:ext cx="21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6E7620C-1DDE-B7EC-69AE-B9F3AB2C4D2E}"/>
                    </a:ext>
                  </a:extLst>
                </p14:cNvPr>
                <p14:cNvContentPartPr/>
                <p14:nvPr/>
              </p14:nvContentPartPr>
              <p14:xfrm>
                <a:off x="10631050" y="5890769"/>
                <a:ext cx="148680" cy="278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6E7620C-1DDE-B7EC-69AE-B9F3AB2C4D2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22050" y="5882129"/>
                  <a:ext cx="166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4DACFB8-2808-2F1D-0F5E-CEE1EE5A256D}"/>
                    </a:ext>
                  </a:extLst>
                </p14:cNvPr>
                <p14:cNvContentPartPr/>
                <p14:nvPr/>
              </p14:nvContentPartPr>
              <p14:xfrm>
                <a:off x="10342690" y="6335729"/>
                <a:ext cx="141120" cy="109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4DACFB8-2808-2F1D-0F5E-CEE1EE5A256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34050" y="6326729"/>
                  <a:ext cx="158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A3255B-8830-6FA3-8760-A17D22DF6A58}"/>
                    </a:ext>
                  </a:extLst>
                </p14:cNvPr>
                <p14:cNvContentPartPr/>
                <p14:nvPr/>
              </p14:nvContentPartPr>
              <p14:xfrm>
                <a:off x="10573810" y="6152489"/>
                <a:ext cx="1178280" cy="342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A3255B-8830-6FA3-8760-A17D22DF6A5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564810" y="6143849"/>
                  <a:ext cx="11959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E8B63F2-EA66-DC00-D39F-AD866AD343CC}"/>
                    </a:ext>
                  </a:extLst>
                </p14:cNvPr>
                <p14:cNvContentPartPr/>
                <p14:nvPr/>
              </p14:nvContentPartPr>
              <p14:xfrm>
                <a:off x="10941010" y="6206849"/>
                <a:ext cx="440640" cy="25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E8B63F2-EA66-DC00-D39F-AD866AD343C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932010" y="6198209"/>
                  <a:ext cx="458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909A839-BB08-7BDE-5CD0-235E10600C81}"/>
                    </a:ext>
                  </a:extLst>
                </p14:cNvPr>
                <p14:cNvContentPartPr/>
                <p14:nvPr/>
              </p14:nvContentPartPr>
              <p14:xfrm>
                <a:off x="7685890" y="3911849"/>
                <a:ext cx="4346280" cy="2794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909A839-BB08-7BDE-5CD0-235E10600C8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677250" y="3902849"/>
                  <a:ext cx="4363920" cy="281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668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D5D10-8951-A62A-8E7C-6DD527D573F8}"/>
              </a:ext>
            </a:extLst>
          </p:cNvPr>
          <p:cNvGrpSpPr/>
          <p:nvPr/>
        </p:nvGrpSpPr>
        <p:grpSpPr>
          <a:xfrm>
            <a:off x="353050" y="60209"/>
            <a:ext cx="5580720" cy="559800"/>
            <a:chOff x="353050" y="60209"/>
            <a:chExt cx="558072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B2BE381-1CF3-2691-3EC6-886CD1CFB65F}"/>
                    </a:ext>
                  </a:extLst>
                </p14:cNvPr>
                <p14:cNvContentPartPr/>
                <p14:nvPr/>
              </p14:nvContentPartPr>
              <p14:xfrm>
                <a:off x="467170" y="258929"/>
                <a:ext cx="302760" cy="222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B2BE381-1CF3-2691-3EC6-886CD1CFB6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8170" y="250289"/>
                  <a:ext cx="320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A33B48-2B8D-F24A-B18E-BEDCBCD6D6CB}"/>
                    </a:ext>
                  </a:extLst>
                </p14:cNvPr>
                <p14:cNvContentPartPr/>
                <p14:nvPr/>
              </p14:nvContentPartPr>
              <p14:xfrm>
                <a:off x="353050" y="95489"/>
                <a:ext cx="565560" cy="47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A33B48-2B8D-F24A-B18E-BEDCBCD6D6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050" y="86849"/>
                  <a:ext cx="5832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23FB848-0E9C-8DC9-DE4E-37AD6121A9C6}"/>
                    </a:ext>
                  </a:extLst>
                </p14:cNvPr>
                <p14:cNvContentPartPr/>
                <p14:nvPr/>
              </p14:nvContentPartPr>
              <p14:xfrm>
                <a:off x="1276090" y="245249"/>
                <a:ext cx="81720" cy="190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23FB848-0E9C-8DC9-DE4E-37AD6121A9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7090" y="236249"/>
                  <a:ext cx="99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D92245D-9BE6-1FE1-D8D2-DD34BF8E545B}"/>
                    </a:ext>
                  </a:extLst>
                </p14:cNvPr>
                <p14:cNvContentPartPr/>
                <p14:nvPr/>
              </p14:nvContentPartPr>
              <p14:xfrm>
                <a:off x="1253410" y="201329"/>
                <a:ext cx="218160" cy="28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D92245D-9BE6-1FE1-D8D2-DD34BF8E54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44770" y="192329"/>
                  <a:ext cx="235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7FA865-C28A-B28C-BA7A-517A51AA49FD}"/>
                    </a:ext>
                  </a:extLst>
                </p14:cNvPr>
                <p14:cNvContentPartPr/>
                <p14:nvPr/>
              </p14:nvContentPartPr>
              <p14:xfrm>
                <a:off x="1484530" y="125009"/>
                <a:ext cx="126360" cy="30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7FA865-C28A-B28C-BA7A-517A51AA49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75890" y="116369"/>
                  <a:ext cx="144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B7ADC3-E64C-D61B-6EB5-196FA5510D9D}"/>
                    </a:ext>
                  </a:extLst>
                </p14:cNvPr>
                <p14:cNvContentPartPr/>
                <p14:nvPr/>
              </p14:nvContentPartPr>
              <p14:xfrm>
                <a:off x="1677130" y="338489"/>
                <a:ext cx="137880" cy="7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B7ADC3-E64C-D61B-6EB5-196FA5510D9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8130" y="329489"/>
                  <a:ext cx="155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CA870FE-9F2B-7179-4A86-2E7DFF9732C9}"/>
                    </a:ext>
                  </a:extLst>
                </p14:cNvPr>
                <p14:cNvContentPartPr/>
                <p14:nvPr/>
              </p14:nvContentPartPr>
              <p14:xfrm>
                <a:off x="2074930" y="103769"/>
                <a:ext cx="1405080" cy="327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CA870FE-9F2B-7179-4A86-2E7DFF9732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5930" y="94769"/>
                  <a:ext cx="1422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3F56D8-AF17-ABB2-B486-4056AB00C0DF}"/>
                    </a:ext>
                  </a:extLst>
                </p14:cNvPr>
                <p14:cNvContentPartPr/>
                <p14:nvPr/>
              </p14:nvContentPartPr>
              <p14:xfrm>
                <a:off x="3324130" y="204929"/>
                <a:ext cx="86400" cy="1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3F56D8-AF17-ABB2-B486-4056AB00C0D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15130" y="195929"/>
                  <a:ext cx="104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75B190F-FA23-D69D-6B0A-8828F1BEEC95}"/>
                    </a:ext>
                  </a:extLst>
                </p14:cNvPr>
                <p14:cNvContentPartPr/>
                <p14:nvPr/>
              </p14:nvContentPartPr>
              <p14:xfrm>
                <a:off x="2170330" y="153809"/>
                <a:ext cx="626400" cy="4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75B190F-FA23-D69D-6B0A-8828F1BEEC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1690" y="145169"/>
                  <a:ext cx="6440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01E4FE-D73B-7B2A-7751-B3474F6992E2}"/>
                    </a:ext>
                  </a:extLst>
                </p14:cNvPr>
                <p14:cNvContentPartPr/>
                <p14:nvPr/>
              </p14:nvContentPartPr>
              <p14:xfrm>
                <a:off x="3780970" y="60209"/>
                <a:ext cx="1090800" cy="55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01E4FE-D73B-7B2A-7751-B3474F6992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72330" y="51569"/>
                  <a:ext cx="11084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FC43AE-AB3C-DBA6-2DF8-5F27ECCA7AA2}"/>
                    </a:ext>
                  </a:extLst>
                </p14:cNvPr>
                <p14:cNvContentPartPr/>
                <p14:nvPr/>
              </p14:nvContentPartPr>
              <p14:xfrm>
                <a:off x="5122330" y="252449"/>
                <a:ext cx="81144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FC43AE-AB3C-DBA6-2DF8-5F27ECCA7A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3690" y="243809"/>
                  <a:ext cx="8290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AB38A0-43D1-099F-7A15-ECED61FC6719}"/>
              </a:ext>
            </a:extLst>
          </p:cNvPr>
          <p:cNvGrpSpPr/>
          <p:nvPr/>
        </p:nvGrpSpPr>
        <p:grpSpPr>
          <a:xfrm>
            <a:off x="6177130" y="110609"/>
            <a:ext cx="4106520" cy="473400"/>
            <a:chOff x="6177130" y="110609"/>
            <a:chExt cx="410652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2E9F8D-4557-297C-91F5-F058461DB94E}"/>
                    </a:ext>
                  </a:extLst>
                </p14:cNvPr>
                <p14:cNvContentPartPr/>
                <p14:nvPr/>
              </p14:nvContentPartPr>
              <p14:xfrm>
                <a:off x="6177130" y="110609"/>
                <a:ext cx="572400" cy="259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2E9F8D-4557-297C-91F5-F058461DB9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68490" y="101609"/>
                  <a:ext cx="590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F56017-325A-3978-3EE3-A2DCF0B1D06D}"/>
                    </a:ext>
                  </a:extLst>
                </p14:cNvPr>
                <p14:cNvContentPartPr/>
                <p14:nvPr/>
              </p14:nvContentPartPr>
              <p14:xfrm>
                <a:off x="6914410" y="127169"/>
                <a:ext cx="440640" cy="257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F56017-325A-3978-3EE3-A2DCF0B1D0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05770" y="118529"/>
                  <a:ext cx="458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55720E-BBA3-5494-8A28-3DD287528E8E}"/>
                    </a:ext>
                  </a:extLst>
                </p14:cNvPr>
                <p14:cNvContentPartPr/>
                <p14:nvPr/>
              </p14:nvContentPartPr>
              <p14:xfrm>
                <a:off x="7137250" y="230129"/>
                <a:ext cx="20160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55720E-BBA3-5494-8A28-3DD287528E8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8610" y="221489"/>
                  <a:ext cx="219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DEA08BD-172B-5895-9504-7F0155030FDB}"/>
                    </a:ext>
                  </a:extLst>
                </p14:cNvPr>
                <p14:cNvContentPartPr/>
                <p14:nvPr/>
              </p14:nvContentPartPr>
              <p14:xfrm>
                <a:off x="7030690" y="139769"/>
                <a:ext cx="16560" cy="13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DEA08BD-172B-5895-9504-7F0155030F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21690" y="130769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14D8CB-ACB2-DF61-3BEF-48313953B7BD}"/>
                    </a:ext>
                  </a:extLst>
                </p14:cNvPr>
                <p14:cNvContentPartPr/>
                <p14:nvPr/>
              </p14:nvContentPartPr>
              <p14:xfrm>
                <a:off x="7710730" y="237329"/>
                <a:ext cx="723960" cy="14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14D8CB-ACB2-DF61-3BEF-48313953B7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02090" y="228689"/>
                  <a:ext cx="741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08A5842-FD80-A90D-6CD1-6E1717416898}"/>
                    </a:ext>
                  </a:extLst>
                </p14:cNvPr>
                <p14:cNvContentPartPr/>
                <p14:nvPr/>
              </p14:nvContentPartPr>
              <p14:xfrm>
                <a:off x="8648170" y="204929"/>
                <a:ext cx="318600" cy="16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08A5842-FD80-A90D-6CD1-6E17174168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39530" y="196289"/>
                  <a:ext cx="33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1435F9-BF17-F700-A3D5-A4D029DB9B66}"/>
                    </a:ext>
                  </a:extLst>
                </p14:cNvPr>
                <p14:cNvContentPartPr/>
                <p14:nvPr/>
              </p14:nvContentPartPr>
              <p14:xfrm>
                <a:off x="8820610" y="228329"/>
                <a:ext cx="228960" cy="22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1435F9-BF17-F700-A3D5-A4D029DB9B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11610" y="219329"/>
                  <a:ext cx="246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2DED8F-53E0-1223-4A05-8A2EDCA4F9BC}"/>
                    </a:ext>
                  </a:extLst>
                </p14:cNvPr>
                <p14:cNvContentPartPr/>
                <p14:nvPr/>
              </p14:nvContentPartPr>
              <p14:xfrm>
                <a:off x="8994130" y="302129"/>
                <a:ext cx="1289520" cy="28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2DED8F-53E0-1223-4A05-8A2EDCA4F9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85130" y="293129"/>
                  <a:ext cx="1307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E3F4799-D74C-1A12-0026-A25CD43D87CD}"/>
                    </a:ext>
                  </a:extLst>
                </p14:cNvPr>
                <p14:cNvContentPartPr/>
                <p14:nvPr/>
              </p14:nvContentPartPr>
              <p14:xfrm>
                <a:off x="9861370" y="166049"/>
                <a:ext cx="5436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E3F4799-D74C-1A12-0026-A25CD43D87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52370" y="157049"/>
                  <a:ext cx="720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FFD1E81-5937-E345-E02A-AF18A7D56CBF}"/>
                  </a:ext>
                </a:extLst>
              </p14:cNvPr>
              <p14:cNvContentPartPr/>
              <p14:nvPr/>
            </p14:nvContentPartPr>
            <p14:xfrm>
              <a:off x="10529170" y="331289"/>
              <a:ext cx="390960" cy="142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FFD1E81-5937-E345-E02A-AF18A7D56C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520530" y="322649"/>
                <a:ext cx="4086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29C3CF-6522-307D-08E0-209524423177}"/>
                  </a:ext>
                </a:extLst>
              </p14:cNvPr>
              <p14:cNvContentPartPr/>
              <p14:nvPr/>
            </p14:nvContentPartPr>
            <p14:xfrm>
              <a:off x="10785490" y="206009"/>
              <a:ext cx="2484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29C3CF-6522-307D-08E0-20952442317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76490" y="197009"/>
                <a:ext cx="4248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D1A8FAEF-7155-BA0F-6897-39609104EEAB}"/>
              </a:ext>
            </a:extLst>
          </p:cNvPr>
          <p:cNvGrpSpPr/>
          <p:nvPr/>
        </p:nvGrpSpPr>
        <p:grpSpPr>
          <a:xfrm>
            <a:off x="1266010" y="646289"/>
            <a:ext cx="3075120" cy="551160"/>
            <a:chOff x="1266010" y="646289"/>
            <a:chExt cx="307512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52E3A8-2E77-A30A-2C17-12E21DEE6EAA}"/>
                    </a:ext>
                  </a:extLst>
                </p14:cNvPr>
                <p14:cNvContentPartPr/>
                <p14:nvPr/>
              </p14:nvContentPartPr>
              <p14:xfrm>
                <a:off x="1266010" y="646289"/>
                <a:ext cx="1564200" cy="551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52E3A8-2E77-A30A-2C17-12E21DEE6E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57370" y="637649"/>
                  <a:ext cx="15818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49D1DC-7DF6-9F19-C0D4-97083BC165AC}"/>
                    </a:ext>
                  </a:extLst>
                </p14:cNvPr>
                <p14:cNvContentPartPr/>
                <p14:nvPr/>
              </p14:nvContentPartPr>
              <p14:xfrm>
                <a:off x="2448610" y="742409"/>
                <a:ext cx="100800" cy="1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49D1DC-7DF6-9F19-C0D4-97083BC165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9610" y="733769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546B27-75EE-EC57-E13B-002A53FCEE92}"/>
                    </a:ext>
                  </a:extLst>
                </p14:cNvPr>
                <p14:cNvContentPartPr/>
                <p14:nvPr/>
              </p14:nvContentPartPr>
              <p14:xfrm>
                <a:off x="3135850" y="812609"/>
                <a:ext cx="983520" cy="152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546B27-75EE-EC57-E13B-002A53FCEE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6850" y="803609"/>
                  <a:ext cx="100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C68EAF-0FBD-3DD2-AD69-B4B4FFD4FC4D}"/>
                    </a:ext>
                  </a:extLst>
                </p14:cNvPr>
                <p14:cNvContentPartPr/>
                <p14:nvPr/>
              </p14:nvContentPartPr>
              <p14:xfrm>
                <a:off x="4326370" y="987209"/>
                <a:ext cx="14760" cy="13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C68EAF-0FBD-3DD2-AD69-B4B4FFD4FC4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7730" y="97820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C79136-6A2B-8FD6-8D10-ADFD86FE31F0}"/>
              </a:ext>
            </a:extLst>
          </p:cNvPr>
          <p:cNvGrpSpPr/>
          <p:nvPr/>
        </p:nvGrpSpPr>
        <p:grpSpPr>
          <a:xfrm>
            <a:off x="1699450" y="1350089"/>
            <a:ext cx="741600" cy="558000"/>
            <a:chOff x="1699450" y="1350089"/>
            <a:chExt cx="7416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AD8880-55F0-830B-D99C-0B259258FB4A}"/>
                    </a:ext>
                  </a:extLst>
                </p14:cNvPr>
                <p14:cNvContentPartPr/>
                <p14:nvPr/>
              </p14:nvContentPartPr>
              <p14:xfrm>
                <a:off x="1699450" y="1705049"/>
                <a:ext cx="209160" cy="20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AD8880-55F0-830B-D99C-0B259258FB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90810" y="1696049"/>
                  <a:ext cx="226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34AAA42-FABE-0462-2A5B-E664D02F5290}"/>
                    </a:ext>
                  </a:extLst>
                </p14:cNvPr>
                <p14:cNvContentPartPr/>
                <p14:nvPr/>
              </p14:nvContentPartPr>
              <p14:xfrm>
                <a:off x="1932010" y="1539089"/>
                <a:ext cx="54720" cy="9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34AAA42-FABE-0462-2A5B-E664D02F52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23010" y="1530449"/>
                  <a:ext cx="7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37807C9-48CD-3B91-1BD0-2D400B5EBC4A}"/>
                    </a:ext>
                  </a:extLst>
                </p14:cNvPr>
                <p14:cNvContentPartPr/>
                <p14:nvPr/>
              </p14:nvContentPartPr>
              <p14:xfrm>
                <a:off x="1947130" y="1397249"/>
                <a:ext cx="16560" cy="2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37807C9-48CD-3B91-1BD0-2D400B5EBC4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38490" y="138860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7340463-1D83-4E7E-CD46-DBD7C10AC360}"/>
                    </a:ext>
                  </a:extLst>
                </p14:cNvPr>
                <p14:cNvContentPartPr/>
                <p14:nvPr/>
              </p14:nvContentPartPr>
              <p14:xfrm>
                <a:off x="2086090" y="1350089"/>
                <a:ext cx="102600" cy="288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7340463-1D83-4E7E-CD46-DBD7C10AC36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77090" y="1341449"/>
                  <a:ext cx="120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AAE796-F68F-D97A-B9F9-ED6877DEC04C}"/>
                    </a:ext>
                  </a:extLst>
                </p14:cNvPr>
                <p14:cNvContentPartPr/>
                <p14:nvPr/>
              </p14:nvContentPartPr>
              <p14:xfrm>
                <a:off x="2277610" y="1556369"/>
                <a:ext cx="116280" cy="95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AAE796-F68F-D97A-B9F9-ED6877DEC04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68970" y="1547729"/>
                  <a:ext cx="133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570EBC0-E47D-782B-BF2B-3FA4DC523114}"/>
                    </a:ext>
                  </a:extLst>
                </p14:cNvPr>
                <p14:cNvContentPartPr/>
                <p14:nvPr/>
              </p14:nvContentPartPr>
              <p14:xfrm>
                <a:off x="2282650" y="1525409"/>
                <a:ext cx="158400" cy="14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570EBC0-E47D-782B-BF2B-3FA4DC5231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73650" y="1516409"/>
                  <a:ext cx="1760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DF1DD85-F8B2-D7D8-AF16-3BF9E266869C}"/>
              </a:ext>
            </a:extLst>
          </p:cNvPr>
          <p:cNvGrpSpPr/>
          <p:nvPr/>
        </p:nvGrpSpPr>
        <p:grpSpPr>
          <a:xfrm>
            <a:off x="2867650" y="1629809"/>
            <a:ext cx="260280" cy="213120"/>
            <a:chOff x="2867650" y="1629809"/>
            <a:chExt cx="2602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326B3B5-F252-1A5A-3AA0-DEDD8A3A0AB7}"/>
                    </a:ext>
                  </a:extLst>
                </p14:cNvPr>
                <p14:cNvContentPartPr/>
                <p14:nvPr/>
              </p14:nvContentPartPr>
              <p14:xfrm>
                <a:off x="2867650" y="1629809"/>
                <a:ext cx="260280" cy="11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326B3B5-F252-1A5A-3AA0-DEDD8A3A0A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58650" y="1620809"/>
                  <a:ext cx="277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F02179-FE1B-04C2-F862-61E6140DE825}"/>
                    </a:ext>
                  </a:extLst>
                </p14:cNvPr>
                <p14:cNvContentPartPr/>
                <p14:nvPr/>
              </p14:nvContentPartPr>
              <p14:xfrm>
                <a:off x="2890330" y="1813049"/>
                <a:ext cx="207720" cy="29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F02179-FE1B-04C2-F862-61E6140DE8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81690" y="1804049"/>
                  <a:ext cx="225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AB2E47E-AC91-5719-F402-F2FBD4BA4389}"/>
              </a:ext>
            </a:extLst>
          </p:cNvPr>
          <p:cNvGrpSpPr/>
          <p:nvPr/>
        </p:nvGrpSpPr>
        <p:grpSpPr>
          <a:xfrm>
            <a:off x="3452290" y="1341809"/>
            <a:ext cx="854280" cy="328320"/>
            <a:chOff x="3452290" y="1341809"/>
            <a:chExt cx="8542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48F171-BCCA-7A70-03C2-905113A7DB3C}"/>
                    </a:ext>
                  </a:extLst>
                </p14:cNvPr>
                <p14:cNvContentPartPr/>
                <p14:nvPr/>
              </p14:nvContentPartPr>
              <p14:xfrm>
                <a:off x="3837130" y="1341809"/>
                <a:ext cx="25200" cy="226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48F171-BCCA-7A70-03C2-905113A7DB3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8130" y="1333169"/>
                  <a:ext cx="42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070C98-3EBB-5695-A5B0-C4C85667C487}"/>
                    </a:ext>
                  </a:extLst>
                </p14:cNvPr>
                <p14:cNvContentPartPr/>
                <p14:nvPr/>
              </p14:nvContentPartPr>
              <p14:xfrm>
                <a:off x="3452290" y="1611449"/>
                <a:ext cx="854280" cy="58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070C98-3EBB-5695-A5B0-C4C85667C4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43290" y="1602449"/>
                  <a:ext cx="8719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9D189D9-70D1-572E-1061-99B0778D6D77}"/>
              </a:ext>
            </a:extLst>
          </p:cNvPr>
          <p:cNvGrpSpPr/>
          <p:nvPr/>
        </p:nvGrpSpPr>
        <p:grpSpPr>
          <a:xfrm>
            <a:off x="3453730" y="1799729"/>
            <a:ext cx="769320" cy="282240"/>
            <a:chOff x="3453730" y="1799729"/>
            <a:chExt cx="7693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52FA3E8-654A-D50F-7709-D749F34EF4B4}"/>
                    </a:ext>
                  </a:extLst>
                </p14:cNvPr>
                <p14:cNvContentPartPr/>
                <p14:nvPr/>
              </p14:nvContentPartPr>
              <p14:xfrm>
                <a:off x="3453730" y="1837889"/>
                <a:ext cx="200880" cy="244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52FA3E8-654A-D50F-7709-D749F34EF4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44730" y="1829249"/>
                  <a:ext cx="218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5FDA21-00A8-CBA2-751F-2D4A8FD5AB30}"/>
                    </a:ext>
                  </a:extLst>
                </p14:cNvPr>
                <p14:cNvContentPartPr/>
                <p14:nvPr/>
              </p14:nvContentPartPr>
              <p14:xfrm>
                <a:off x="3723010" y="1963889"/>
                <a:ext cx="63720" cy="117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5FDA21-00A8-CBA2-751F-2D4A8FD5AB3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14010" y="1955249"/>
                  <a:ext cx="81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BB533C0-11E8-B27C-A65A-524A5130ACD9}"/>
                    </a:ext>
                  </a:extLst>
                </p14:cNvPr>
                <p14:cNvContentPartPr/>
                <p14:nvPr/>
              </p14:nvContentPartPr>
              <p14:xfrm>
                <a:off x="3782410" y="1830329"/>
                <a:ext cx="20160" cy="1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BB533C0-11E8-B27C-A65A-524A5130AC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73410" y="1821689"/>
                  <a:ext cx="3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DA476E-4E93-2A2D-7094-6E86A91A948A}"/>
                    </a:ext>
                  </a:extLst>
                </p14:cNvPr>
                <p14:cNvContentPartPr/>
                <p14:nvPr/>
              </p14:nvContentPartPr>
              <p14:xfrm>
                <a:off x="3902290" y="1799729"/>
                <a:ext cx="131760" cy="264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DA476E-4E93-2A2D-7094-6E86A91A94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93290" y="1791089"/>
                  <a:ext cx="149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A5D905-47EC-214F-D592-AD9EBFDBDFB9}"/>
                    </a:ext>
                  </a:extLst>
                </p14:cNvPr>
                <p14:cNvContentPartPr/>
                <p14:nvPr/>
              </p14:nvContentPartPr>
              <p14:xfrm>
                <a:off x="4096330" y="1908089"/>
                <a:ext cx="126720" cy="162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A5D905-47EC-214F-D592-AD9EBFDBDF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7330" y="1899449"/>
                  <a:ext cx="1443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AC8328-219B-61E1-75FC-14D02C872D42}"/>
              </a:ext>
            </a:extLst>
          </p:cNvPr>
          <p:cNvGrpSpPr/>
          <p:nvPr/>
        </p:nvGrpSpPr>
        <p:grpSpPr>
          <a:xfrm>
            <a:off x="4437610" y="1136609"/>
            <a:ext cx="669960" cy="1100880"/>
            <a:chOff x="4437610" y="1136609"/>
            <a:chExt cx="66996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734E6C-0814-203A-715E-A2E80D929249}"/>
                    </a:ext>
                  </a:extLst>
                </p14:cNvPr>
                <p14:cNvContentPartPr/>
                <p14:nvPr/>
              </p14:nvContentPartPr>
              <p14:xfrm>
                <a:off x="4523650" y="1359809"/>
                <a:ext cx="315720" cy="20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734E6C-0814-203A-715E-A2E80D9292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14650" y="1350809"/>
                  <a:ext cx="333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BF4C418-6EB6-4D76-68C5-5A0DD574B116}"/>
                    </a:ext>
                  </a:extLst>
                </p14:cNvPr>
                <p14:cNvContentPartPr/>
                <p14:nvPr/>
              </p14:nvContentPartPr>
              <p14:xfrm>
                <a:off x="4540570" y="1815929"/>
                <a:ext cx="299880" cy="1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BF4C418-6EB6-4D76-68C5-5A0DD574B11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31570" y="1807289"/>
                  <a:ext cx="317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98F27D-452B-FE86-6B83-904B660F87CC}"/>
                    </a:ext>
                  </a:extLst>
                </p14:cNvPr>
                <p14:cNvContentPartPr/>
                <p14:nvPr/>
              </p14:nvContentPartPr>
              <p14:xfrm>
                <a:off x="4505290" y="1384289"/>
                <a:ext cx="237600" cy="443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98F27D-452B-FE86-6B83-904B660F87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6650" y="1375289"/>
                  <a:ext cx="2552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4AC034-93BD-4B8F-9A00-35B4DE002A28}"/>
                    </a:ext>
                  </a:extLst>
                </p14:cNvPr>
                <p14:cNvContentPartPr/>
                <p14:nvPr/>
              </p14:nvContentPartPr>
              <p14:xfrm>
                <a:off x="4437610" y="1922129"/>
                <a:ext cx="203040" cy="31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4AC034-93BD-4B8F-9A00-35B4DE002A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28970" y="1913129"/>
                  <a:ext cx="2206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0C44F0-2C57-530A-EC18-83A7A71F40BF}"/>
                    </a:ext>
                  </a:extLst>
                </p14:cNvPr>
                <p14:cNvContentPartPr/>
                <p14:nvPr/>
              </p14:nvContentPartPr>
              <p14:xfrm>
                <a:off x="4694650" y="2060729"/>
                <a:ext cx="17136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0C44F0-2C57-530A-EC18-83A7A71F40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86010" y="2051729"/>
                  <a:ext cx="189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70994D-5213-CC60-B124-7F4A108CB753}"/>
                    </a:ext>
                  </a:extLst>
                </p14:cNvPr>
                <p14:cNvContentPartPr/>
                <p14:nvPr/>
              </p14:nvContentPartPr>
              <p14:xfrm>
                <a:off x="4691770" y="2125169"/>
                <a:ext cx="159120" cy="2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70994D-5213-CC60-B124-7F4A108CB7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2770" y="2116529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67E5752-464D-44DB-9CC6-815F0D45250F}"/>
                    </a:ext>
                  </a:extLst>
                </p14:cNvPr>
                <p14:cNvContentPartPr/>
                <p14:nvPr/>
              </p14:nvContentPartPr>
              <p14:xfrm>
                <a:off x="4916770" y="1997369"/>
                <a:ext cx="190800" cy="17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67E5752-464D-44DB-9CC6-815F0D4525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08130" y="1988729"/>
                  <a:ext cx="208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A94D347-589F-BB55-D82D-C47A654EF31A}"/>
                    </a:ext>
                  </a:extLst>
                </p14:cNvPr>
                <p14:cNvContentPartPr/>
                <p14:nvPr/>
              </p14:nvContentPartPr>
              <p14:xfrm>
                <a:off x="4607530" y="1136609"/>
                <a:ext cx="258480" cy="188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A94D347-589F-BB55-D82D-C47A654EF31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98530" y="1127609"/>
                  <a:ext cx="27612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3C4AB2B-057C-EE0D-9E4B-FD9D156CA006}"/>
                  </a:ext>
                </a:extLst>
              </p14:cNvPr>
              <p14:cNvContentPartPr/>
              <p14:nvPr/>
            </p14:nvContentPartPr>
            <p14:xfrm>
              <a:off x="5347690" y="1340009"/>
              <a:ext cx="181080" cy="562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3C4AB2B-057C-EE0D-9E4B-FD9D156CA00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339050" y="1331369"/>
                <a:ext cx="198720" cy="57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69FF010D-D37D-664D-CCE3-D49BD09BFE45}"/>
              </a:ext>
            </a:extLst>
          </p:cNvPr>
          <p:cNvGrpSpPr/>
          <p:nvPr/>
        </p:nvGrpSpPr>
        <p:grpSpPr>
          <a:xfrm>
            <a:off x="5591770" y="1369889"/>
            <a:ext cx="2722320" cy="628920"/>
            <a:chOff x="5591770" y="1369889"/>
            <a:chExt cx="272232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F280BD-E3BB-51A8-2121-4033A421DE08}"/>
                    </a:ext>
                  </a:extLst>
                </p14:cNvPr>
                <p14:cNvContentPartPr/>
                <p14:nvPr/>
              </p14:nvContentPartPr>
              <p14:xfrm>
                <a:off x="5591770" y="1532969"/>
                <a:ext cx="149760" cy="18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F280BD-E3BB-51A8-2121-4033A421DE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83130" y="1524329"/>
                  <a:ext cx="167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B94B0A-ED3F-F8BF-BC48-BF59970602CB}"/>
                    </a:ext>
                  </a:extLst>
                </p14:cNvPr>
                <p14:cNvContentPartPr/>
                <p14:nvPr/>
              </p14:nvContentPartPr>
              <p14:xfrm>
                <a:off x="5815330" y="1444409"/>
                <a:ext cx="210960" cy="322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B94B0A-ED3F-F8BF-BC48-BF59970602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06330" y="1435769"/>
                  <a:ext cx="228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CD281B-C12F-0577-EEFA-541455B01BBB}"/>
                    </a:ext>
                  </a:extLst>
                </p14:cNvPr>
                <p14:cNvContentPartPr/>
                <p14:nvPr/>
              </p14:nvContentPartPr>
              <p14:xfrm>
                <a:off x="6169210" y="1522529"/>
                <a:ext cx="56160" cy="22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CD281B-C12F-0577-EEFA-541455B01BB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60210" y="1513529"/>
                  <a:ext cx="73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3080451-2107-C9BB-338E-CA4D6C930B03}"/>
                    </a:ext>
                  </a:extLst>
                </p14:cNvPr>
                <p14:cNvContentPartPr/>
                <p14:nvPr/>
              </p14:nvContentPartPr>
              <p14:xfrm>
                <a:off x="6098650" y="1615769"/>
                <a:ext cx="19044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3080451-2107-C9BB-338E-CA4D6C930B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90010" y="1606769"/>
                  <a:ext cx="208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03095C-BFCB-1488-62CF-2D64D34D542A}"/>
                    </a:ext>
                  </a:extLst>
                </p14:cNvPr>
                <p14:cNvContentPartPr/>
                <p14:nvPr/>
              </p14:nvContentPartPr>
              <p14:xfrm>
                <a:off x="6368650" y="1467809"/>
                <a:ext cx="183240" cy="31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03095C-BFCB-1488-62CF-2D64D34D54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60010" y="1458809"/>
                  <a:ext cx="200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FF55FC-5308-641D-3C63-57EE13E165F7}"/>
                    </a:ext>
                  </a:extLst>
                </p14:cNvPr>
                <p14:cNvContentPartPr/>
                <p14:nvPr/>
              </p14:nvContentPartPr>
              <p14:xfrm>
                <a:off x="6595090" y="1369889"/>
                <a:ext cx="132120" cy="52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FF55FC-5308-641D-3C63-57EE13E165F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86450" y="1361249"/>
                  <a:ext cx="1497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45C13C-DD51-E70D-4FEF-0308E1DF4334}"/>
                    </a:ext>
                  </a:extLst>
                </p14:cNvPr>
                <p14:cNvContentPartPr/>
                <p14:nvPr/>
              </p14:nvContentPartPr>
              <p14:xfrm>
                <a:off x="6906130" y="1530089"/>
                <a:ext cx="27720" cy="26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45C13C-DD51-E70D-4FEF-0308E1DF43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97130" y="1521089"/>
                  <a:ext cx="45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A52C6BC-93F2-BD8A-1CF3-7EFC62B77088}"/>
                    </a:ext>
                  </a:extLst>
                </p14:cNvPr>
                <p14:cNvContentPartPr/>
                <p14:nvPr/>
              </p14:nvContentPartPr>
              <p14:xfrm>
                <a:off x="6872650" y="1503809"/>
                <a:ext cx="205920" cy="135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A52C6BC-93F2-BD8A-1CF3-7EFC62B770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64010" y="1495169"/>
                  <a:ext cx="223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2D19AA4-A7EF-D092-CD8C-E60A8521BC5B}"/>
                    </a:ext>
                  </a:extLst>
                </p14:cNvPr>
                <p14:cNvContentPartPr/>
                <p14:nvPr/>
              </p14:nvContentPartPr>
              <p14:xfrm>
                <a:off x="6920530" y="1809089"/>
                <a:ext cx="214560" cy="189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2D19AA4-A7EF-D092-CD8C-E60A8521BC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11530" y="1800089"/>
                  <a:ext cx="232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08833D-08FC-816E-4F21-185F5C3F3F45}"/>
                    </a:ext>
                  </a:extLst>
                </p14:cNvPr>
                <p14:cNvContentPartPr/>
                <p14:nvPr/>
              </p14:nvContentPartPr>
              <p14:xfrm>
                <a:off x="7296730" y="1463489"/>
                <a:ext cx="148680" cy="39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08833D-08FC-816E-4F21-185F5C3F3F4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87730" y="1454849"/>
                  <a:ext cx="1663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E80E1B7-BA73-C8EA-4133-A23282FE642B}"/>
                    </a:ext>
                  </a:extLst>
                </p14:cNvPr>
                <p14:cNvContentPartPr/>
                <p14:nvPr/>
              </p14:nvContentPartPr>
              <p14:xfrm>
                <a:off x="7483930" y="1655009"/>
                <a:ext cx="259200" cy="161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E80E1B7-BA73-C8EA-4133-A23282FE64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75290" y="1646009"/>
                  <a:ext cx="276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CAC888E-EB61-55C0-ABE8-4ADBCAE5D902}"/>
                    </a:ext>
                  </a:extLst>
                </p14:cNvPr>
                <p14:cNvContentPartPr/>
                <p14:nvPr/>
              </p14:nvContentPartPr>
              <p14:xfrm>
                <a:off x="7786690" y="1730969"/>
                <a:ext cx="105480" cy="105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CAC888E-EB61-55C0-ABE8-4ADBCAE5D9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77690" y="1722329"/>
                  <a:ext cx="123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C9A3E5-A4F1-96E8-B544-447C7786CF05}"/>
                    </a:ext>
                  </a:extLst>
                </p14:cNvPr>
                <p14:cNvContentPartPr/>
                <p14:nvPr/>
              </p14:nvContentPartPr>
              <p14:xfrm>
                <a:off x="8003410" y="1597409"/>
                <a:ext cx="142200" cy="221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C9A3E5-A4F1-96E8-B544-447C7786CF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94410" y="1588769"/>
                  <a:ext cx="159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0D9ED56-BAF5-5458-841C-EFF4188CA7FE}"/>
                    </a:ext>
                  </a:extLst>
                </p14:cNvPr>
                <p14:cNvContentPartPr/>
                <p14:nvPr/>
              </p14:nvContentPartPr>
              <p14:xfrm>
                <a:off x="8020330" y="1735649"/>
                <a:ext cx="96840" cy="16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0D9ED56-BAF5-5458-841C-EFF4188CA7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11330" y="1727009"/>
                  <a:ext cx="114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3E3D8F-445F-F710-C404-1EAA3419A9A7}"/>
                    </a:ext>
                  </a:extLst>
                </p14:cNvPr>
                <p14:cNvContentPartPr/>
                <p14:nvPr/>
              </p14:nvContentPartPr>
              <p14:xfrm>
                <a:off x="8169730" y="1506329"/>
                <a:ext cx="144360" cy="44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3E3D8F-445F-F710-C404-1EAA3419A9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61090" y="1497329"/>
                  <a:ext cx="162000" cy="46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E464549-199E-D810-7007-DA06837EC663}"/>
              </a:ext>
            </a:extLst>
          </p:cNvPr>
          <p:cNvGrpSpPr/>
          <p:nvPr/>
        </p:nvGrpSpPr>
        <p:grpSpPr>
          <a:xfrm>
            <a:off x="8451250" y="1448009"/>
            <a:ext cx="680400" cy="571320"/>
            <a:chOff x="8451250" y="1448009"/>
            <a:chExt cx="68040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705208-A0A5-7795-83CE-25FE4BE9EA3C}"/>
                    </a:ext>
                  </a:extLst>
                </p14:cNvPr>
                <p14:cNvContentPartPr/>
                <p14:nvPr/>
              </p14:nvContentPartPr>
              <p14:xfrm>
                <a:off x="8451250" y="1448009"/>
                <a:ext cx="179280" cy="57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705208-A0A5-7795-83CE-25FE4BE9EA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42250" y="1439369"/>
                  <a:ext cx="1969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0938210-E156-46CE-A9CF-A23CDCAABAE6}"/>
                    </a:ext>
                  </a:extLst>
                </p14:cNvPr>
                <p14:cNvContentPartPr/>
                <p14:nvPr/>
              </p14:nvContentPartPr>
              <p14:xfrm>
                <a:off x="8666530" y="1741409"/>
                <a:ext cx="156240" cy="1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0938210-E156-46CE-A9CF-A23CDCAABAE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57890" y="1732409"/>
                  <a:ext cx="173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7DA5AA6-EF75-3769-3197-4A23D5ED4E90}"/>
                    </a:ext>
                  </a:extLst>
                </p14:cNvPr>
                <p14:cNvContentPartPr/>
                <p14:nvPr/>
              </p14:nvContentPartPr>
              <p14:xfrm>
                <a:off x="8953450" y="1584449"/>
                <a:ext cx="21240" cy="226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7DA5AA6-EF75-3769-3197-4A23D5ED4E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44450" y="1575809"/>
                  <a:ext cx="38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F3287BA-0E91-2F80-C91F-CA8B99847453}"/>
                    </a:ext>
                  </a:extLst>
                </p14:cNvPr>
                <p14:cNvContentPartPr/>
                <p14:nvPr/>
              </p14:nvContentPartPr>
              <p14:xfrm>
                <a:off x="8598490" y="1537649"/>
                <a:ext cx="107640" cy="420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F3287BA-0E91-2F80-C91F-CA8B998474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89490" y="1529009"/>
                  <a:ext cx="12528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8188ADF-8973-BD20-78F9-18169BD4DE63}"/>
                    </a:ext>
                  </a:extLst>
                </p14:cNvPr>
                <p14:cNvContentPartPr/>
                <p14:nvPr/>
              </p14:nvContentPartPr>
              <p14:xfrm>
                <a:off x="9058570" y="1527929"/>
                <a:ext cx="73080" cy="43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8188ADF-8973-BD20-78F9-18169BD4DE6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49930" y="1519289"/>
                  <a:ext cx="9072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E8E0E83-11A0-B88E-53D3-08BBC473F5A7}"/>
              </a:ext>
            </a:extLst>
          </p:cNvPr>
          <p:cNvGrpSpPr/>
          <p:nvPr/>
        </p:nvGrpSpPr>
        <p:grpSpPr>
          <a:xfrm>
            <a:off x="9267370" y="1314809"/>
            <a:ext cx="2630880" cy="746640"/>
            <a:chOff x="9267370" y="1314809"/>
            <a:chExt cx="263088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05FA989-490D-03C5-2083-41EB73BEE446}"/>
                    </a:ext>
                  </a:extLst>
                </p14:cNvPr>
                <p14:cNvContentPartPr/>
                <p14:nvPr/>
              </p14:nvContentPartPr>
              <p14:xfrm>
                <a:off x="9267370" y="1413809"/>
                <a:ext cx="108000" cy="210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05FA989-490D-03C5-2083-41EB73BEE44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58730" y="1405169"/>
                  <a:ext cx="125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5391D0-E904-244D-4A2C-27B5B838964F}"/>
                    </a:ext>
                  </a:extLst>
                </p14:cNvPr>
                <p14:cNvContentPartPr/>
                <p14:nvPr/>
              </p14:nvContentPartPr>
              <p14:xfrm>
                <a:off x="9539530" y="1497689"/>
                <a:ext cx="10080" cy="95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5391D0-E904-244D-4A2C-27B5B838964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30530" y="1489049"/>
                  <a:ext cx="27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DBA68D6-421B-0FE7-2637-41114DFDD5F0}"/>
                    </a:ext>
                  </a:extLst>
                </p14:cNvPr>
                <p14:cNvContentPartPr/>
                <p14:nvPr/>
              </p14:nvContentPartPr>
              <p14:xfrm>
                <a:off x="9447730" y="1561409"/>
                <a:ext cx="165240" cy="1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DBA68D6-421B-0FE7-2637-41114DFDD5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39090" y="1552409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2D1268-9A45-65C2-74B4-47445FC324C2}"/>
                    </a:ext>
                  </a:extLst>
                </p14:cNvPr>
                <p14:cNvContentPartPr/>
                <p14:nvPr/>
              </p14:nvContentPartPr>
              <p14:xfrm>
                <a:off x="9686770" y="1448729"/>
                <a:ext cx="47520" cy="183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2D1268-9A45-65C2-74B4-47445FC324C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77770" y="1440089"/>
                  <a:ext cx="65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AE95AF9-2307-04E5-D77B-6EF655F32BA1}"/>
                    </a:ext>
                  </a:extLst>
                </p14:cNvPr>
                <p14:cNvContentPartPr/>
                <p14:nvPr/>
              </p14:nvContentPartPr>
              <p14:xfrm>
                <a:off x="9530530" y="1526489"/>
                <a:ext cx="33480" cy="124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AE95AF9-2307-04E5-D77B-6EF655F32B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21530" y="1517489"/>
                  <a:ext cx="51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817D4C-AB72-BCBA-4B96-45DDD42BC512}"/>
                    </a:ext>
                  </a:extLst>
                </p14:cNvPr>
                <p14:cNvContentPartPr/>
                <p14:nvPr/>
              </p14:nvContentPartPr>
              <p14:xfrm>
                <a:off x="9769210" y="1790729"/>
                <a:ext cx="199440" cy="169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817D4C-AB72-BCBA-4B96-45DDD42BC5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760570" y="1782089"/>
                  <a:ext cx="217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52763A-F66F-5A39-626B-944D41844330}"/>
                    </a:ext>
                  </a:extLst>
                </p14:cNvPr>
                <p14:cNvContentPartPr/>
                <p14:nvPr/>
              </p14:nvContentPartPr>
              <p14:xfrm>
                <a:off x="10011130" y="1593449"/>
                <a:ext cx="10476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52763A-F66F-5A39-626B-944D418443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02490" y="1584449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1D2E877-8C47-B13E-C2A6-4B5CE2B0C1E3}"/>
                    </a:ext>
                  </a:extLst>
                </p14:cNvPr>
                <p14:cNvContentPartPr/>
                <p14:nvPr/>
              </p14:nvContentPartPr>
              <p14:xfrm>
                <a:off x="10224970" y="1544489"/>
                <a:ext cx="51840" cy="10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1D2E877-8C47-B13E-C2A6-4B5CE2B0C1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16330" y="1535849"/>
                  <a:ext cx="69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DC2298-3E90-67A9-42ED-994C189D0911}"/>
                    </a:ext>
                  </a:extLst>
                </p14:cNvPr>
                <p14:cNvContentPartPr/>
                <p14:nvPr/>
              </p14:nvContentPartPr>
              <p14:xfrm>
                <a:off x="10275730" y="1470329"/>
                <a:ext cx="11880" cy="27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DC2298-3E90-67A9-42ED-994C189D09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67090" y="1461689"/>
                  <a:ext cx="2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01A3E5-1920-347B-70CE-558E2DF5781C}"/>
                    </a:ext>
                  </a:extLst>
                </p14:cNvPr>
                <p14:cNvContentPartPr/>
                <p14:nvPr/>
              </p14:nvContentPartPr>
              <p14:xfrm>
                <a:off x="10335130" y="1365569"/>
                <a:ext cx="177840" cy="317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01A3E5-1920-347B-70CE-558E2DF578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326490" y="1356929"/>
                  <a:ext cx="195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EE6BBA4-7486-0392-36AF-507521264ADD}"/>
                    </a:ext>
                  </a:extLst>
                </p14:cNvPr>
                <p14:cNvContentPartPr/>
                <p14:nvPr/>
              </p14:nvContentPartPr>
              <p14:xfrm>
                <a:off x="10568770" y="1539809"/>
                <a:ext cx="117000" cy="86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EE6BBA4-7486-0392-36AF-507521264A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0130" y="1530809"/>
                  <a:ext cx="13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13CB5AB-F417-B3AD-58B9-8A72F69796F4}"/>
                    </a:ext>
                  </a:extLst>
                </p14:cNvPr>
                <p14:cNvContentPartPr/>
                <p14:nvPr/>
              </p14:nvContentPartPr>
              <p14:xfrm>
                <a:off x="10866490" y="1723769"/>
                <a:ext cx="73440" cy="26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13CB5AB-F417-B3AD-58B9-8A72F69796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57850" y="1714769"/>
                  <a:ext cx="91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4005EC-BE7F-D3A0-2FF2-CFC030112052}"/>
                    </a:ext>
                  </a:extLst>
                </p14:cNvPr>
                <p14:cNvContentPartPr/>
                <p14:nvPr/>
              </p14:nvContentPartPr>
              <p14:xfrm>
                <a:off x="10795570" y="1841489"/>
                <a:ext cx="249120" cy="32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4005EC-BE7F-D3A0-2FF2-CFC0301120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86570" y="1832849"/>
                  <a:ext cx="266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2053537-D8D6-FF33-8D84-A057EF3081B6}"/>
                    </a:ext>
                  </a:extLst>
                </p14:cNvPr>
                <p14:cNvContentPartPr/>
                <p14:nvPr/>
              </p14:nvContentPartPr>
              <p14:xfrm>
                <a:off x="11163850" y="1792889"/>
                <a:ext cx="157680" cy="172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2053537-D8D6-FF33-8D84-A057EF3081B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54850" y="1783889"/>
                  <a:ext cx="175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8C9A1A-2D5D-9193-5C34-85D4BEDB6504}"/>
                    </a:ext>
                  </a:extLst>
                </p14:cNvPr>
                <p14:cNvContentPartPr/>
                <p14:nvPr/>
              </p14:nvContentPartPr>
              <p14:xfrm>
                <a:off x="11363290" y="1566089"/>
                <a:ext cx="75240" cy="155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8C9A1A-2D5D-9193-5C34-85D4BEDB65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54290" y="1557089"/>
                  <a:ext cx="92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797DA25-C658-63C8-9E28-F071BBF8C644}"/>
                    </a:ext>
                  </a:extLst>
                </p14:cNvPr>
                <p14:cNvContentPartPr/>
                <p14:nvPr/>
              </p14:nvContentPartPr>
              <p14:xfrm>
                <a:off x="11415130" y="1464929"/>
                <a:ext cx="29520" cy="20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797DA25-C658-63C8-9E28-F071BBF8C64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06490" y="1456289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A9A383-53D1-9CD0-0422-DC12D26CE97E}"/>
                    </a:ext>
                  </a:extLst>
                </p14:cNvPr>
                <p14:cNvContentPartPr/>
                <p14:nvPr/>
              </p14:nvContentPartPr>
              <p14:xfrm>
                <a:off x="11502970" y="1380689"/>
                <a:ext cx="91080" cy="264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A9A383-53D1-9CD0-0422-DC12D26CE97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94330" y="1372049"/>
                  <a:ext cx="1087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C5D08B-3359-68CF-1EB0-651154D4B242}"/>
                    </a:ext>
                  </a:extLst>
                </p14:cNvPr>
                <p14:cNvContentPartPr/>
                <p14:nvPr/>
              </p14:nvContentPartPr>
              <p14:xfrm>
                <a:off x="11650930" y="1517849"/>
                <a:ext cx="131760" cy="89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C5D08B-3359-68CF-1EB0-651154D4B24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41930" y="1508849"/>
                  <a:ext cx="149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32B8CA7-BDF3-ACEA-A050-46DE8B16FCC6}"/>
                    </a:ext>
                  </a:extLst>
                </p14:cNvPr>
                <p14:cNvContentPartPr/>
                <p14:nvPr/>
              </p14:nvContentPartPr>
              <p14:xfrm>
                <a:off x="11706370" y="1314809"/>
                <a:ext cx="191880" cy="74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32B8CA7-BDF3-ACEA-A050-46DE8B16FC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697730" y="1305809"/>
                  <a:ext cx="209520" cy="76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D220E18-ACFA-7136-6BFB-5386B9ED1803}"/>
              </a:ext>
            </a:extLst>
          </p:cNvPr>
          <p:cNvGrpSpPr/>
          <p:nvPr/>
        </p:nvGrpSpPr>
        <p:grpSpPr>
          <a:xfrm>
            <a:off x="469330" y="2470409"/>
            <a:ext cx="2161440" cy="331560"/>
            <a:chOff x="469330" y="2470409"/>
            <a:chExt cx="21614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B9D7FE-7E64-E7B6-48C0-034F7AB228D7}"/>
                    </a:ext>
                  </a:extLst>
                </p14:cNvPr>
                <p14:cNvContentPartPr/>
                <p14:nvPr/>
              </p14:nvContentPartPr>
              <p14:xfrm>
                <a:off x="469330" y="2547809"/>
                <a:ext cx="199800" cy="225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B9D7FE-7E64-E7B6-48C0-034F7AB228D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0690" y="2539169"/>
                  <a:ext cx="217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75BD53C-7BE3-529C-4E50-724D60118D22}"/>
                    </a:ext>
                  </a:extLst>
                </p14:cNvPr>
                <p14:cNvContentPartPr/>
                <p14:nvPr/>
              </p14:nvContentPartPr>
              <p14:xfrm>
                <a:off x="660130" y="2664449"/>
                <a:ext cx="110520" cy="111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75BD53C-7BE3-529C-4E50-724D60118D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1490" y="2655809"/>
                  <a:ext cx="128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DA31B5-9464-3B58-2CBB-23050B1A6CB3}"/>
                    </a:ext>
                  </a:extLst>
                </p14:cNvPr>
                <p14:cNvContentPartPr/>
                <p14:nvPr/>
              </p14:nvContentPartPr>
              <p14:xfrm>
                <a:off x="811330" y="2662289"/>
                <a:ext cx="109800" cy="123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DA31B5-9464-3B58-2CBB-23050B1A6C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2690" y="2653289"/>
                  <a:ext cx="127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9BB5D37-882C-DADE-4E39-E8C52EDA89D3}"/>
                    </a:ext>
                  </a:extLst>
                </p14:cNvPr>
                <p14:cNvContentPartPr/>
                <p14:nvPr/>
              </p14:nvContentPartPr>
              <p14:xfrm>
                <a:off x="1148650" y="2536289"/>
                <a:ext cx="133200" cy="21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9BB5D37-882C-DADE-4E39-E8C52EDA89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0010" y="2527649"/>
                  <a:ext cx="150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43D0B3-3035-A513-F4E2-8F5C923CF036}"/>
                    </a:ext>
                  </a:extLst>
                </p14:cNvPr>
                <p14:cNvContentPartPr/>
                <p14:nvPr/>
              </p14:nvContentPartPr>
              <p14:xfrm>
                <a:off x="1359250" y="2513609"/>
                <a:ext cx="82080" cy="250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43D0B3-3035-A513-F4E2-8F5C923CF0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50250" y="2504609"/>
                  <a:ext cx="99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F93BBBD-89B8-C075-5A6B-57278D4269C2}"/>
                    </a:ext>
                  </a:extLst>
                </p14:cNvPr>
                <p14:cNvContentPartPr/>
                <p14:nvPr/>
              </p14:nvContentPartPr>
              <p14:xfrm>
                <a:off x="1559050" y="2531249"/>
                <a:ext cx="96120" cy="225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F93BBBD-89B8-C075-5A6B-57278D4269C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50410" y="2522249"/>
                  <a:ext cx="1137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A3E3BDB-6D21-2D8A-A97F-146B7DB1C645}"/>
                    </a:ext>
                  </a:extLst>
                </p14:cNvPr>
                <p14:cNvContentPartPr/>
                <p14:nvPr/>
              </p14:nvContentPartPr>
              <p14:xfrm>
                <a:off x="1914370" y="2470409"/>
                <a:ext cx="154800" cy="18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A3E3BDB-6D21-2D8A-A97F-146B7DB1C64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05370" y="2461769"/>
                  <a:ext cx="172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38573F4-769E-A447-E95B-8D7A4087776B}"/>
                    </a:ext>
                  </a:extLst>
                </p14:cNvPr>
                <p14:cNvContentPartPr/>
                <p14:nvPr/>
              </p14:nvContentPartPr>
              <p14:xfrm>
                <a:off x="1937770" y="2569049"/>
                <a:ext cx="139320" cy="232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38573F4-769E-A447-E95B-8D7A4087776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28770" y="2560409"/>
                  <a:ext cx="156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8CE965F-3682-E435-8275-268177BE3D21}"/>
                    </a:ext>
                  </a:extLst>
                </p14:cNvPr>
                <p14:cNvContentPartPr/>
                <p14:nvPr/>
              </p14:nvContentPartPr>
              <p14:xfrm>
                <a:off x="2207770" y="2523689"/>
                <a:ext cx="170280" cy="236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8CE965F-3682-E435-8275-268177BE3D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99130" y="2515049"/>
                  <a:ext cx="187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D08950-3474-599F-576E-BA7B518030C4}"/>
                    </a:ext>
                  </a:extLst>
                </p14:cNvPr>
                <p14:cNvContentPartPr/>
                <p14:nvPr/>
              </p14:nvContentPartPr>
              <p14:xfrm>
                <a:off x="2569570" y="2510369"/>
                <a:ext cx="25920" cy="222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D08950-3474-599F-576E-BA7B518030C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60570" y="2501729"/>
                  <a:ext cx="43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C9B208-816E-B336-7E0F-B72DB7AC9AB0}"/>
                    </a:ext>
                  </a:extLst>
                </p14:cNvPr>
                <p14:cNvContentPartPr/>
                <p14:nvPr/>
              </p14:nvContentPartPr>
              <p14:xfrm>
                <a:off x="2452930" y="2487329"/>
                <a:ext cx="177840" cy="129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C9B208-816E-B336-7E0F-B72DB7AC9A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444290" y="2478689"/>
                  <a:ext cx="195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2AA51EB2-89AA-DAB1-787A-78F797B8D0E6}"/>
              </a:ext>
            </a:extLst>
          </p:cNvPr>
          <p:cNvGrpSpPr/>
          <p:nvPr/>
        </p:nvGrpSpPr>
        <p:grpSpPr>
          <a:xfrm>
            <a:off x="216970" y="3026969"/>
            <a:ext cx="4613040" cy="497160"/>
            <a:chOff x="216970" y="3026969"/>
            <a:chExt cx="461304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95587BB-3BD9-5EF5-438C-F26C73D3F455}"/>
                    </a:ext>
                  </a:extLst>
                </p14:cNvPr>
                <p14:cNvContentPartPr/>
                <p14:nvPr/>
              </p14:nvContentPartPr>
              <p14:xfrm>
                <a:off x="216970" y="3026969"/>
                <a:ext cx="81000" cy="146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95587BB-3BD9-5EF5-438C-F26C73D3F4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07970" y="3017969"/>
                  <a:ext cx="98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27052F8-4C4C-6008-9C7A-CF08CD377C59}"/>
                    </a:ext>
                  </a:extLst>
                </p14:cNvPr>
                <p14:cNvContentPartPr/>
                <p14:nvPr/>
              </p14:nvContentPartPr>
              <p14:xfrm>
                <a:off x="351970" y="3038849"/>
                <a:ext cx="43200" cy="144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27052F8-4C4C-6008-9C7A-CF08CD377C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2970" y="3030209"/>
                  <a:ext cx="6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FE7B17-CDC8-926C-DB9A-11AE470A8C31}"/>
                    </a:ext>
                  </a:extLst>
                </p14:cNvPr>
                <p14:cNvContentPartPr/>
                <p14:nvPr/>
              </p14:nvContentPartPr>
              <p14:xfrm>
                <a:off x="473650" y="3073409"/>
                <a:ext cx="146520" cy="325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FE7B17-CDC8-926C-DB9A-11AE470A8C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5010" y="3064409"/>
                  <a:ext cx="1641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191CF77-ECD5-A4F4-903D-D814D5D8D934}"/>
                    </a:ext>
                  </a:extLst>
                </p14:cNvPr>
                <p14:cNvContentPartPr/>
                <p14:nvPr/>
              </p14:nvContentPartPr>
              <p14:xfrm>
                <a:off x="667690" y="3264569"/>
                <a:ext cx="257400" cy="148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191CF77-ECD5-A4F4-903D-D814D5D8D9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9050" y="3255929"/>
                  <a:ext cx="275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17AA557-7792-7F9E-6954-3BAAFBF4596B}"/>
                    </a:ext>
                  </a:extLst>
                </p14:cNvPr>
                <p14:cNvContentPartPr/>
                <p14:nvPr/>
              </p14:nvContentPartPr>
              <p14:xfrm>
                <a:off x="956770" y="3294809"/>
                <a:ext cx="130320" cy="89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17AA557-7792-7F9E-6954-3BAAFBF4596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130" y="3285809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8DA0C3-65E6-FB7F-7CBD-4434E61EC3F0}"/>
                    </a:ext>
                  </a:extLst>
                </p14:cNvPr>
                <p14:cNvContentPartPr/>
                <p14:nvPr/>
              </p14:nvContentPartPr>
              <p14:xfrm>
                <a:off x="1142170" y="3095729"/>
                <a:ext cx="20160" cy="270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8DA0C3-65E6-FB7F-7CBD-4434E61EC3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3170" y="3086729"/>
                  <a:ext cx="37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1F648B-2E24-9F7E-7B80-87ED07FA50CC}"/>
                    </a:ext>
                  </a:extLst>
                </p14:cNvPr>
                <p14:cNvContentPartPr/>
                <p14:nvPr/>
              </p14:nvContentPartPr>
              <p14:xfrm>
                <a:off x="1205530" y="3265649"/>
                <a:ext cx="155880" cy="118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1F648B-2E24-9F7E-7B80-87ED07FA50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96890" y="3257009"/>
                  <a:ext cx="173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1409DE-8552-D69A-D122-0B944F6FA331}"/>
                    </a:ext>
                  </a:extLst>
                </p14:cNvPr>
                <p14:cNvContentPartPr/>
                <p14:nvPr/>
              </p14:nvContentPartPr>
              <p14:xfrm>
                <a:off x="1422610" y="3066209"/>
                <a:ext cx="121680" cy="333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1409DE-8552-D69A-D122-0B944F6FA3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13970" y="3057569"/>
                  <a:ext cx="139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DB72EE5-583F-1314-3658-32C0627498E3}"/>
                    </a:ext>
                  </a:extLst>
                </p14:cNvPr>
                <p14:cNvContentPartPr/>
                <p14:nvPr/>
              </p14:nvContentPartPr>
              <p14:xfrm>
                <a:off x="1393810" y="3213089"/>
                <a:ext cx="15876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DB72EE5-583F-1314-3658-32C0627498E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84810" y="3204449"/>
                  <a:ext cx="176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69CF87-7BD4-E19A-8A57-582E1CA96581}"/>
                    </a:ext>
                  </a:extLst>
                </p14:cNvPr>
                <p14:cNvContentPartPr/>
                <p14:nvPr/>
              </p14:nvContentPartPr>
              <p14:xfrm>
                <a:off x="1587850" y="3178529"/>
                <a:ext cx="30600" cy="185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69CF87-7BD4-E19A-8A57-582E1CA965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579210" y="3169529"/>
                  <a:ext cx="48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867102-A149-C1B4-A72C-122B6AF43071}"/>
                    </a:ext>
                  </a:extLst>
                </p14:cNvPr>
                <p14:cNvContentPartPr/>
                <p14:nvPr/>
              </p14:nvContentPartPr>
              <p14:xfrm>
                <a:off x="1679290" y="3271769"/>
                <a:ext cx="102240" cy="94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867102-A149-C1B4-A72C-122B6AF430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70650" y="3263129"/>
                  <a:ext cx="119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7DB6E59-BE18-9290-7E70-69C05CD21955}"/>
                    </a:ext>
                  </a:extLst>
                </p14:cNvPr>
                <p14:cNvContentPartPr/>
                <p14:nvPr/>
              </p14:nvContentPartPr>
              <p14:xfrm>
                <a:off x="1851730" y="3274649"/>
                <a:ext cx="95040" cy="9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7DB6E59-BE18-9290-7E70-69C05CD219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42730" y="3266009"/>
                  <a:ext cx="11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8E1A34F-02C5-42C3-CF9C-BA263A1282F6}"/>
                    </a:ext>
                  </a:extLst>
                </p14:cNvPr>
                <p14:cNvContentPartPr/>
                <p14:nvPr/>
              </p14:nvContentPartPr>
              <p14:xfrm>
                <a:off x="2165650" y="3271049"/>
                <a:ext cx="99360" cy="64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8E1A34F-02C5-42C3-CF9C-BA263A1282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56650" y="3262409"/>
                  <a:ext cx="117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AE073D9-96E5-767B-6289-94CCB8BCB664}"/>
                    </a:ext>
                  </a:extLst>
                </p14:cNvPr>
                <p14:cNvContentPartPr/>
                <p14:nvPr/>
              </p14:nvContentPartPr>
              <p14:xfrm>
                <a:off x="2353210" y="3056849"/>
                <a:ext cx="101520" cy="272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AE073D9-96E5-767B-6289-94CCB8BCB6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44210" y="3047849"/>
                  <a:ext cx="1191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9EC0EF-8316-4B13-3535-D8100194C29C}"/>
                    </a:ext>
                  </a:extLst>
                </p14:cNvPr>
                <p14:cNvContentPartPr/>
                <p14:nvPr/>
              </p14:nvContentPartPr>
              <p14:xfrm>
                <a:off x="2227570" y="3254849"/>
                <a:ext cx="186120" cy="21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9EC0EF-8316-4B13-3535-D8100194C2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18570" y="3246209"/>
                  <a:ext cx="203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EBDADB-3BC3-9AA7-847C-8FBB9A7DD7D6}"/>
                    </a:ext>
                  </a:extLst>
                </p14:cNvPr>
                <p14:cNvContentPartPr/>
                <p14:nvPr/>
              </p14:nvContentPartPr>
              <p14:xfrm>
                <a:off x="2652730" y="3265649"/>
                <a:ext cx="198000" cy="117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EBDADB-3BC3-9AA7-847C-8FBB9A7DD7D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43730" y="3257009"/>
                  <a:ext cx="215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E5DB643-13C2-CEB8-3E13-2B1F3F45E488}"/>
                    </a:ext>
                  </a:extLst>
                </p14:cNvPr>
                <p14:cNvContentPartPr/>
                <p14:nvPr/>
              </p14:nvContentPartPr>
              <p14:xfrm>
                <a:off x="3030370" y="3282569"/>
                <a:ext cx="110880" cy="24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E5DB643-13C2-CEB8-3E13-2B1F3F45E48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21730" y="3273569"/>
                  <a:ext cx="128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0591E07-D4C3-B21D-37CD-5FBB2D477790}"/>
                    </a:ext>
                  </a:extLst>
                </p14:cNvPr>
                <p14:cNvContentPartPr/>
                <p14:nvPr/>
              </p14:nvContentPartPr>
              <p14:xfrm>
                <a:off x="3230170" y="3055769"/>
                <a:ext cx="125280" cy="312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0591E07-D4C3-B21D-37CD-5FBB2D4777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21530" y="3047129"/>
                  <a:ext cx="142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A330A8-ACD0-F519-B0CC-3A50DFA92CD4}"/>
                    </a:ext>
                  </a:extLst>
                </p14:cNvPr>
                <p14:cNvContentPartPr/>
                <p14:nvPr/>
              </p14:nvContentPartPr>
              <p14:xfrm>
                <a:off x="3353650" y="3259529"/>
                <a:ext cx="98640" cy="12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A330A8-ACD0-F519-B0CC-3A50DFA92CD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45010" y="3250889"/>
                  <a:ext cx="116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9AEC10-D4DB-0F96-08BD-FD2F02B3CA55}"/>
                    </a:ext>
                  </a:extLst>
                </p14:cNvPr>
                <p14:cNvContentPartPr/>
                <p14:nvPr/>
              </p14:nvContentPartPr>
              <p14:xfrm>
                <a:off x="3570730" y="3252329"/>
                <a:ext cx="87480" cy="10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9AEC10-D4DB-0F96-08BD-FD2F02B3CA5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62090" y="3243689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0AC3C4-953A-CEA8-ED32-A6E89A4F7BED}"/>
                    </a:ext>
                  </a:extLst>
                </p14:cNvPr>
                <p14:cNvContentPartPr/>
                <p14:nvPr/>
              </p14:nvContentPartPr>
              <p14:xfrm>
                <a:off x="3725170" y="3250169"/>
                <a:ext cx="141840" cy="91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0AC3C4-953A-CEA8-ED32-A6E89A4F7BE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16530" y="3241169"/>
                  <a:ext cx="159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73355D9-BD1A-2737-7784-E99DFDEB3B87}"/>
                    </a:ext>
                  </a:extLst>
                </p14:cNvPr>
                <p14:cNvContentPartPr/>
                <p14:nvPr/>
              </p14:nvContentPartPr>
              <p14:xfrm>
                <a:off x="4062130" y="3247649"/>
                <a:ext cx="190440" cy="97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73355D9-BD1A-2737-7784-E99DFDEB3B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53130" y="3239009"/>
                  <a:ext cx="208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2E8A650-56F6-1316-18FD-37B90C0E4317}"/>
                    </a:ext>
                  </a:extLst>
                </p14:cNvPr>
                <p14:cNvContentPartPr/>
                <p14:nvPr/>
              </p14:nvContentPartPr>
              <p14:xfrm>
                <a:off x="4321330" y="3238649"/>
                <a:ext cx="92880" cy="92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2E8A650-56F6-1316-18FD-37B90C0E431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12690" y="3230009"/>
                  <a:ext cx="110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BB9474-B1B8-249A-917C-99236A9D3548}"/>
                    </a:ext>
                  </a:extLst>
                </p14:cNvPr>
                <p14:cNvContentPartPr/>
                <p14:nvPr/>
              </p14:nvContentPartPr>
              <p14:xfrm>
                <a:off x="4512490" y="3176729"/>
                <a:ext cx="317520" cy="12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BB9474-B1B8-249A-917C-99236A9D354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03850" y="3168089"/>
                  <a:ext cx="3351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EB2B199-B9D6-7EB3-3FBF-2879A4AA837F}"/>
              </a:ext>
            </a:extLst>
          </p:cNvPr>
          <p:cNvGrpSpPr/>
          <p:nvPr/>
        </p:nvGrpSpPr>
        <p:grpSpPr>
          <a:xfrm>
            <a:off x="4735690" y="2967929"/>
            <a:ext cx="118800" cy="95400"/>
            <a:chOff x="4735690" y="2967929"/>
            <a:chExt cx="11880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53CD841-DDD8-4A42-0018-A36DCC054852}"/>
                    </a:ext>
                  </a:extLst>
                </p14:cNvPr>
                <p14:cNvContentPartPr/>
                <p14:nvPr/>
              </p14:nvContentPartPr>
              <p14:xfrm>
                <a:off x="4735690" y="2970809"/>
                <a:ext cx="88920" cy="86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53CD841-DDD8-4A42-0018-A36DCC0548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26690" y="2962169"/>
                  <a:ext cx="106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F13CB5-D0D4-0FF5-6838-EAD9BDD511AD}"/>
                    </a:ext>
                  </a:extLst>
                </p14:cNvPr>
                <p14:cNvContentPartPr/>
                <p14:nvPr/>
              </p14:nvContentPartPr>
              <p14:xfrm>
                <a:off x="4844050" y="2967929"/>
                <a:ext cx="10440" cy="95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F13CB5-D0D4-0FF5-6838-EAD9BDD511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35050" y="2959289"/>
                  <a:ext cx="2808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8D22787-3643-B0EE-6F4C-F220D0B069F9}"/>
                  </a:ext>
                </a:extLst>
              </p14:cNvPr>
              <p14:cNvContentPartPr/>
              <p14:nvPr/>
            </p14:nvContentPartPr>
            <p14:xfrm>
              <a:off x="624850" y="4247369"/>
              <a:ext cx="16560" cy="147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8D22787-3643-B0EE-6F4C-F220D0B069F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16210" y="4238369"/>
                <a:ext cx="342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FDE0A92-F15B-9F16-3C90-D075F3CEDED0}"/>
              </a:ext>
            </a:extLst>
          </p:cNvPr>
          <p:cNvGrpSpPr/>
          <p:nvPr/>
        </p:nvGrpSpPr>
        <p:grpSpPr>
          <a:xfrm>
            <a:off x="377890" y="3655529"/>
            <a:ext cx="2064960" cy="1121760"/>
            <a:chOff x="377890" y="3655529"/>
            <a:chExt cx="2064960" cy="11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AF6B40E-355B-0328-5B29-ABFA52B97D8D}"/>
                    </a:ext>
                  </a:extLst>
                </p14:cNvPr>
                <p14:cNvContentPartPr/>
                <p14:nvPr/>
              </p14:nvContentPartPr>
              <p14:xfrm>
                <a:off x="389770" y="3655529"/>
                <a:ext cx="128880" cy="259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AF6B40E-355B-0328-5B29-ABFA52B97D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1130" y="3646889"/>
                  <a:ext cx="146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15124D4-F174-0B2E-C6E3-1261E0EA9C66}"/>
                    </a:ext>
                  </a:extLst>
                </p14:cNvPr>
                <p14:cNvContentPartPr/>
                <p14:nvPr/>
              </p14:nvContentPartPr>
              <p14:xfrm>
                <a:off x="394450" y="3784409"/>
                <a:ext cx="158760" cy="37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15124D4-F174-0B2E-C6E3-1261E0EA9C6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5450" y="3775409"/>
                  <a:ext cx="17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1AE41AE-E847-BB6C-8C18-428DCC8DD282}"/>
                    </a:ext>
                  </a:extLst>
                </p14:cNvPr>
                <p14:cNvContentPartPr/>
                <p14:nvPr/>
              </p14:nvContentPartPr>
              <p14:xfrm>
                <a:off x="404530" y="3719249"/>
                <a:ext cx="218880" cy="32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1AE41AE-E847-BB6C-8C18-428DCC8DD2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5890" y="3710249"/>
                  <a:ext cx="236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AFB2C14-BA8A-2F00-01C1-4FD676C059ED}"/>
                    </a:ext>
                  </a:extLst>
                </p14:cNvPr>
                <p14:cNvContentPartPr/>
                <p14:nvPr/>
              </p14:nvContentPartPr>
              <p14:xfrm>
                <a:off x="632770" y="3780089"/>
                <a:ext cx="91800" cy="380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AFB2C14-BA8A-2F00-01C1-4FD676C059E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4130" y="3771089"/>
                  <a:ext cx="1094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FFBA368-73BC-AAE0-B4B6-A0B571E8C5DC}"/>
                    </a:ext>
                  </a:extLst>
                </p14:cNvPr>
                <p14:cNvContentPartPr/>
                <p14:nvPr/>
              </p14:nvContentPartPr>
              <p14:xfrm>
                <a:off x="694690" y="3806009"/>
                <a:ext cx="19800" cy="119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FFBA368-73BC-AAE0-B4B6-A0B571E8C5D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5690" y="3797009"/>
                  <a:ext cx="37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DE431B7-CDEB-345E-7BB7-B8FC45A10156}"/>
                    </a:ext>
                  </a:extLst>
                </p14:cNvPr>
                <p14:cNvContentPartPr/>
                <p14:nvPr/>
              </p14:nvContentPartPr>
              <p14:xfrm>
                <a:off x="1012210" y="3690449"/>
                <a:ext cx="108360" cy="29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DE431B7-CDEB-345E-7BB7-B8FC45A101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3210" y="3681449"/>
                  <a:ext cx="1260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492FA56-9A86-EEBA-584A-F5B170D0C71C}"/>
                    </a:ext>
                  </a:extLst>
                </p14:cNvPr>
                <p14:cNvContentPartPr/>
                <p14:nvPr/>
              </p14:nvContentPartPr>
              <p14:xfrm>
                <a:off x="1181410" y="3761729"/>
                <a:ext cx="160200" cy="230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492FA56-9A86-EEBA-584A-F5B170D0C7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2410" y="3752729"/>
                  <a:ext cx="177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2F7031-D335-EC78-CEA5-6E3A7D6DD89A}"/>
                    </a:ext>
                  </a:extLst>
                </p14:cNvPr>
                <p14:cNvContentPartPr/>
                <p14:nvPr/>
              </p14:nvContentPartPr>
              <p14:xfrm>
                <a:off x="1463290" y="3743009"/>
                <a:ext cx="24840" cy="23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2F7031-D335-EC78-CEA5-6E3A7D6DD8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454650" y="3734369"/>
                  <a:ext cx="424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F76149B-4A77-1B57-8477-0C8F5438805B}"/>
                    </a:ext>
                  </a:extLst>
                </p14:cNvPr>
                <p14:cNvContentPartPr/>
                <p14:nvPr/>
              </p14:nvContentPartPr>
              <p14:xfrm>
                <a:off x="1391650" y="3740849"/>
                <a:ext cx="162360" cy="147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F76149B-4A77-1B57-8477-0C8F5438805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383010" y="3731849"/>
                  <a:ext cx="180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B598890-E7F6-0DAC-B6A0-B1DB14A74B1F}"/>
                    </a:ext>
                  </a:extLst>
                </p14:cNvPr>
                <p14:cNvContentPartPr/>
                <p14:nvPr/>
              </p14:nvContentPartPr>
              <p14:xfrm>
                <a:off x="1621330" y="3934889"/>
                <a:ext cx="15480" cy="51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B598890-E7F6-0DAC-B6A0-B1DB14A74B1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612330" y="3926249"/>
                  <a:ext cx="33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6A21B0-5489-EAA4-0F6E-C29B80996CB5}"/>
                    </a:ext>
                  </a:extLst>
                </p14:cNvPr>
                <p14:cNvContentPartPr/>
                <p14:nvPr/>
              </p14:nvContentPartPr>
              <p14:xfrm>
                <a:off x="1695490" y="3771089"/>
                <a:ext cx="172080" cy="18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6A21B0-5489-EAA4-0F6E-C29B80996CB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686850" y="3762089"/>
                  <a:ext cx="189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5D5AB40-0D3A-306B-2C9C-1BF1532703AD}"/>
                    </a:ext>
                  </a:extLst>
                </p14:cNvPr>
                <p14:cNvContentPartPr/>
                <p14:nvPr/>
              </p14:nvContentPartPr>
              <p14:xfrm>
                <a:off x="1925890" y="3692609"/>
                <a:ext cx="171000" cy="365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5D5AB40-0D3A-306B-2C9C-1BF1532703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16890" y="3683609"/>
                  <a:ext cx="188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6986CEE-88F6-6EE8-1B82-30D4DD808190}"/>
                    </a:ext>
                  </a:extLst>
                </p14:cNvPr>
                <p14:cNvContentPartPr/>
                <p14:nvPr/>
              </p14:nvContentPartPr>
              <p14:xfrm>
                <a:off x="377890" y="4440329"/>
                <a:ext cx="98280" cy="101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6986CEE-88F6-6EE8-1B82-30D4DD8081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9250" y="4431329"/>
                  <a:ext cx="11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8AE9DFE-9645-7EDC-5F34-74119B54D6E0}"/>
                    </a:ext>
                  </a:extLst>
                </p14:cNvPr>
                <p14:cNvContentPartPr/>
                <p14:nvPr/>
              </p14:nvContentPartPr>
              <p14:xfrm>
                <a:off x="542410" y="4322969"/>
                <a:ext cx="55440" cy="116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8AE9DFE-9645-7EDC-5F34-74119B54D6E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3410" y="4313969"/>
                  <a:ext cx="7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07D0A9-D20C-29D3-B559-D258FBDF3B93}"/>
                    </a:ext>
                  </a:extLst>
                </p14:cNvPr>
                <p14:cNvContentPartPr/>
                <p14:nvPr/>
              </p14:nvContentPartPr>
              <p14:xfrm>
                <a:off x="608650" y="4221089"/>
                <a:ext cx="1764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07D0A9-D20C-29D3-B559-D258FBDF3B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010" y="4212089"/>
                  <a:ext cx="35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AD50763-D597-FB39-9695-FECD1F692078}"/>
                    </a:ext>
                  </a:extLst>
                </p14:cNvPr>
                <p14:cNvContentPartPr/>
                <p14:nvPr/>
              </p14:nvContentPartPr>
              <p14:xfrm>
                <a:off x="684250" y="4222529"/>
                <a:ext cx="104400" cy="203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AD50763-D597-FB39-9695-FECD1F69207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5250" y="4213529"/>
                  <a:ext cx="122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A169A29-3B5F-2AD9-0EA4-5A106260147C}"/>
                    </a:ext>
                  </a:extLst>
                </p14:cNvPr>
                <p14:cNvContentPartPr/>
                <p14:nvPr/>
              </p14:nvContentPartPr>
              <p14:xfrm>
                <a:off x="855970" y="4283729"/>
                <a:ext cx="111600" cy="16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A169A29-3B5F-2AD9-0EA4-5A10626014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7330" y="4274729"/>
                  <a:ext cx="12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6136329-AB9C-272B-24A7-7EBF962CA995}"/>
                    </a:ext>
                  </a:extLst>
                </p14:cNvPr>
                <p14:cNvContentPartPr/>
                <p14:nvPr/>
              </p14:nvContentPartPr>
              <p14:xfrm>
                <a:off x="870730" y="4340609"/>
                <a:ext cx="149400" cy="30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6136329-AB9C-272B-24A7-7EBF962CA99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62090" y="4331609"/>
                  <a:ext cx="167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6BF3A2B-7E0F-7C65-BA49-0ECDF5BF292F}"/>
                    </a:ext>
                  </a:extLst>
                </p14:cNvPr>
                <p14:cNvContentPartPr/>
                <p14:nvPr/>
              </p14:nvContentPartPr>
              <p14:xfrm>
                <a:off x="1178530" y="4384529"/>
                <a:ext cx="137520" cy="48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6BF3A2B-7E0F-7C65-BA49-0ECDF5BF29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69890" y="4375529"/>
                  <a:ext cx="155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989F933-4406-DECE-BB0C-AEC7A5E3BE16}"/>
                    </a:ext>
                  </a:extLst>
                </p14:cNvPr>
                <p14:cNvContentPartPr/>
                <p14:nvPr/>
              </p14:nvContentPartPr>
              <p14:xfrm>
                <a:off x="1165570" y="4475609"/>
                <a:ext cx="177840" cy="2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989F933-4406-DECE-BB0C-AEC7A5E3BE1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56930" y="4466969"/>
                  <a:ext cx="195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0FE591-5459-3C10-B8C4-95BEBDCE64B8}"/>
                    </a:ext>
                  </a:extLst>
                </p14:cNvPr>
                <p14:cNvContentPartPr/>
                <p14:nvPr/>
              </p14:nvContentPartPr>
              <p14:xfrm>
                <a:off x="1668130" y="4180769"/>
                <a:ext cx="5400" cy="166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0FE591-5459-3C10-B8C4-95BEBDCE64B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59490" y="4171769"/>
                  <a:ext cx="23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3D811C8-8932-FBC9-16FC-66CFB12C29C1}"/>
                    </a:ext>
                  </a:extLst>
                </p14:cNvPr>
                <p14:cNvContentPartPr/>
                <p14:nvPr/>
              </p14:nvContentPartPr>
              <p14:xfrm>
                <a:off x="1517290" y="4383809"/>
                <a:ext cx="351000" cy="36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3D811C8-8932-FBC9-16FC-66CFB12C29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08290" y="4374809"/>
                  <a:ext cx="368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933245A-8D55-1759-190B-84604F5EA160}"/>
                    </a:ext>
                  </a:extLst>
                </p14:cNvPr>
                <p14:cNvContentPartPr/>
                <p14:nvPr/>
              </p14:nvContentPartPr>
              <p14:xfrm>
                <a:off x="1566610" y="4474889"/>
                <a:ext cx="99360" cy="242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933245A-8D55-1759-190B-84604F5EA16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557970" y="4466249"/>
                  <a:ext cx="117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CE42FE7-20F8-37EE-65F6-5F77EB528F04}"/>
                    </a:ext>
                  </a:extLst>
                </p14:cNvPr>
                <p14:cNvContentPartPr/>
                <p14:nvPr/>
              </p14:nvContentPartPr>
              <p14:xfrm>
                <a:off x="1732930" y="4576769"/>
                <a:ext cx="148320" cy="106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CE42FE7-20F8-37EE-65F6-5F77EB528F0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24290" y="4568129"/>
                  <a:ext cx="165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6ACE19A-A81C-91C0-1A88-B1CCA58AEDE3}"/>
                    </a:ext>
                  </a:extLst>
                </p14:cNvPr>
                <p14:cNvContentPartPr/>
                <p14:nvPr/>
              </p14:nvContentPartPr>
              <p14:xfrm>
                <a:off x="2003650" y="4207769"/>
                <a:ext cx="360000" cy="338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6ACE19A-A81C-91C0-1A88-B1CCA58AED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94650" y="4198769"/>
                  <a:ext cx="3776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97E86EA-D187-D11F-07FA-32B3E812F326}"/>
                    </a:ext>
                  </a:extLst>
                </p14:cNvPr>
                <p14:cNvContentPartPr/>
                <p14:nvPr/>
              </p14:nvContentPartPr>
              <p14:xfrm>
                <a:off x="1960810" y="4572809"/>
                <a:ext cx="152280" cy="204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97E86EA-D187-D11F-07FA-32B3E812F32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952170" y="4563809"/>
                  <a:ext cx="169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92702EF-35A8-DF7B-4B5E-29895BB94A6C}"/>
                    </a:ext>
                  </a:extLst>
                </p14:cNvPr>
                <p14:cNvContentPartPr/>
                <p14:nvPr/>
              </p14:nvContentPartPr>
              <p14:xfrm>
                <a:off x="2135770" y="4677209"/>
                <a:ext cx="122040" cy="28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92702EF-35A8-DF7B-4B5E-29895BB94A6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26770" y="4668209"/>
                  <a:ext cx="13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5ADDD61-F516-AF05-C1FF-7F6B0851CF5D}"/>
                    </a:ext>
                  </a:extLst>
                </p14:cNvPr>
                <p14:cNvContentPartPr/>
                <p14:nvPr/>
              </p14:nvContentPartPr>
              <p14:xfrm>
                <a:off x="2154130" y="4717169"/>
                <a:ext cx="82800" cy="7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5ADDD61-F516-AF05-C1FF-7F6B0851CF5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145490" y="4708529"/>
                  <a:ext cx="100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F76D4D2-6E25-122B-4675-52F11A3284CA}"/>
                    </a:ext>
                  </a:extLst>
                </p14:cNvPr>
                <p14:cNvContentPartPr/>
                <p14:nvPr/>
              </p14:nvContentPartPr>
              <p14:xfrm>
                <a:off x="2371570" y="4673609"/>
                <a:ext cx="71280" cy="64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F76D4D2-6E25-122B-4675-52F11A3284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62930" y="4664969"/>
                  <a:ext cx="88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8F27504-A308-4AFA-86F3-6D15D2E4B1C1}"/>
                    </a:ext>
                  </a:extLst>
                </p14:cNvPr>
                <p14:cNvContentPartPr/>
                <p14:nvPr/>
              </p14:nvContentPartPr>
              <p14:xfrm>
                <a:off x="2133250" y="4037489"/>
                <a:ext cx="191160" cy="165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8F27504-A308-4AFA-86F3-6D15D2E4B1C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24610" y="4028849"/>
                  <a:ext cx="20880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A79833B2-EF14-748A-0C03-DCFC3E921D58}"/>
                  </a:ext>
                </a:extLst>
              </p14:cNvPr>
              <p14:cNvContentPartPr/>
              <p14:nvPr/>
            </p14:nvContentPartPr>
            <p14:xfrm>
              <a:off x="3588010" y="4263569"/>
              <a:ext cx="10800" cy="2052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A79833B2-EF14-748A-0C03-DCFC3E921D5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579370" y="4254569"/>
                <a:ext cx="28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615550B-3012-6D60-64C9-AB2914BA09FA}"/>
                  </a:ext>
                </a:extLst>
              </p14:cNvPr>
              <p14:cNvContentPartPr/>
              <p14:nvPr/>
            </p14:nvContentPartPr>
            <p14:xfrm>
              <a:off x="3508810" y="4357529"/>
              <a:ext cx="192960" cy="39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615550B-3012-6D60-64C9-AB2914BA09F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500170" y="4348889"/>
                <a:ext cx="21060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5D49C90-04A9-531D-4ACF-005E37284A3F}"/>
              </a:ext>
            </a:extLst>
          </p:cNvPr>
          <p:cNvGrpSpPr/>
          <p:nvPr/>
        </p:nvGrpSpPr>
        <p:grpSpPr>
          <a:xfrm>
            <a:off x="2611690" y="4190489"/>
            <a:ext cx="776160" cy="370440"/>
            <a:chOff x="2611690" y="4190489"/>
            <a:chExt cx="7761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5F0FF22-9457-5B0E-DFB8-DB3BAD6D3F67}"/>
                    </a:ext>
                  </a:extLst>
                </p14:cNvPr>
                <p14:cNvContentPartPr/>
                <p14:nvPr/>
              </p14:nvContentPartPr>
              <p14:xfrm>
                <a:off x="2611690" y="4353929"/>
                <a:ext cx="65520" cy="119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5F0FF22-9457-5B0E-DFB8-DB3BAD6D3F6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03050" y="4344929"/>
                  <a:ext cx="83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3726B9-3945-E556-CFFE-E6CFC75C6BC9}"/>
                    </a:ext>
                  </a:extLst>
                </p14:cNvPr>
                <p14:cNvContentPartPr/>
                <p14:nvPr/>
              </p14:nvContentPartPr>
              <p14:xfrm>
                <a:off x="2637970" y="4244129"/>
                <a:ext cx="10080" cy="7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3726B9-3945-E556-CFFE-E6CFC75C6BC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29330" y="423548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CD04005-D4CA-7D6E-4ABC-75857F0E799A}"/>
                    </a:ext>
                  </a:extLst>
                </p14:cNvPr>
                <p14:cNvContentPartPr/>
                <p14:nvPr/>
              </p14:nvContentPartPr>
              <p14:xfrm>
                <a:off x="2772610" y="4194089"/>
                <a:ext cx="99000" cy="149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CD04005-D4CA-7D6E-4ABC-75857F0E79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763970" y="4185449"/>
                  <a:ext cx="116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1CF339D-BCB9-68EC-1FED-1E014D6F0838}"/>
                    </a:ext>
                  </a:extLst>
                </p14:cNvPr>
                <p14:cNvContentPartPr/>
                <p14:nvPr/>
              </p14:nvContentPartPr>
              <p14:xfrm>
                <a:off x="2941090" y="4190489"/>
                <a:ext cx="136800" cy="37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1CF339D-BCB9-68EC-1FED-1E014D6F083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32090" y="4181489"/>
                  <a:ext cx="154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A0E5C3-B3A7-6A45-2052-1AC3723F5C2B}"/>
                    </a:ext>
                  </a:extLst>
                </p14:cNvPr>
                <p14:cNvContentPartPr/>
                <p14:nvPr/>
              </p14:nvContentPartPr>
              <p14:xfrm>
                <a:off x="3254290" y="4258889"/>
                <a:ext cx="133560" cy="27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A0E5C3-B3A7-6A45-2052-1AC3723F5C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45650" y="4250249"/>
                  <a:ext cx="151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2388C74-FDEE-5D4C-C10D-5E53C328DA9C}"/>
                    </a:ext>
                  </a:extLst>
                </p14:cNvPr>
                <p14:cNvContentPartPr/>
                <p14:nvPr/>
              </p14:nvContentPartPr>
              <p14:xfrm>
                <a:off x="3105610" y="4265369"/>
                <a:ext cx="154440" cy="216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2388C74-FDEE-5D4C-C10D-5E53C328DA9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096610" y="4256369"/>
                  <a:ext cx="1720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ECEA545-0F30-4ADF-5D11-AC61ECD3A745}"/>
              </a:ext>
            </a:extLst>
          </p:cNvPr>
          <p:cNvGrpSpPr/>
          <p:nvPr/>
        </p:nvGrpSpPr>
        <p:grpSpPr>
          <a:xfrm>
            <a:off x="3798250" y="4144409"/>
            <a:ext cx="1283040" cy="500400"/>
            <a:chOff x="3798250" y="4144409"/>
            <a:chExt cx="128304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DAC109D-52A9-8EAA-5640-0D073F6A0DAA}"/>
                    </a:ext>
                  </a:extLst>
                </p14:cNvPr>
                <p14:cNvContentPartPr/>
                <p14:nvPr/>
              </p14:nvContentPartPr>
              <p14:xfrm>
                <a:off x="3798250" y="4242329"/>
                <a:ext cx="21960" cy="233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DAC109D-52A9-8EAA-5640-0D073F6A0DA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789610" y="4233689"/>
                  <a:ext cx="39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302049F-7B57-3320-4C21-B12BA5C90AD9}"/>
                    </a:ext>
                  </a:extLst>
                </p14:cNvPr>
                <p14:cNvContentPartPr/>
                <p14:nvPr/>
              </p14:nvContentPartPr>
              <p14:xfrm>
                <a:off x="3853330" y="4144409"/>
                <a:ext cx="69840" cy="500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302049F-7B57-3320-4C21-B12BA5C90A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844690" y="4135769"/>
                  <a:ext cx="874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4D78947-7320-D061-FA09-BBFB515DE63E}"/>
                    </a:ext>
                  </a:extLst>
                </p14:cNvPr>
                <p14:cNvContentPartPr/>
                <p14:nvPr/>
              </p14:nvContentPartPr>
              <p14:xfrm>
                <a:off x="4075810" y="4230809"/>
                <a:ext cx="6480" cy="239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4D78947-7320-D061-FA09-BBFB515DE6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67170" y="4222169"/>
                  <a:ext cx="24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DCEFE65-B33E-AF77-09E7-BA2C1E2199B7}"/>
                    </a:ext>
                  </a:extLst>
                </p14:cNvPr>
                <p14:cNvContentPartPr/>
                <p14:nvPr/>
              </p14:nvContentPartPr>
              <p14:xfrm>
                <a:off x="4068970" y="4209209"/>
                <a:ext cx="140400" cy="113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DCEFE65-B33E-AF77-09E7-BA2C1E2199B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059970" y="4200209"/>
                  <a:ext cx="158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1CEC71A-0836-27BE-2A84-0E7D8AD77BF2}"/>
                    </a:ext>
                  </a:extLst>
                </p14:cNvPr>
                <p14:cNvContentPartPr/>
                <p14:nvPr/>
              </p14:nvContentPartPr>
              <p14:xfrm>
                <a:off x="4074370" y="4464449"/>
                <a:ext cx="104760" cy="156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1CEC71A-0836-27BE-2A84-0E7D8AD77B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65370" y="4455449"/>
                  <a:ext cx="12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92CA7E-76B4-1A24-E0A7-3D2632B02D7C}"/>
                    </a:ext>
                  </a:extLst>
                </p14:cNvPr>
                <p14:cNvContentPartPr/>
                <p14:nvPr/>
              </p14:nvContentPartPr>
              <p14:xfrm>
                <a:off x="4309450" y="4208489"/>
                <a:ext cx="107640" cy="324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92CA7E-76B4-1A24-E0A7-3D2632B02D7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00810" y="4199489"/>
                  <a:ext cx="1252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E5D36A-9743-AC14-4670-EA530C39CBD6}"/>
                    </a:ext>
                  </a:extLst>
                </p14:cNvPr>
                <p14:cNvContentPartPr/>
                <p14:nvPr/>
              </p14:nvContentPartPr>
              <p14:xfrm>
                <a:off x="4429690" y="4375169"/>
                <a:ext cx="232200" cy="129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E5D36A-9743-AC14-4670-EA530C39CB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21050" y="4366169"/>
                  <a:ext cx="249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9C9A7CA-3EE9-056B-6352-885627AED396}"/>
                    </a:ext>
                  </a:extLst>
                </p14:cNvPr>
                <p14:cNvContentPartPr/>
                <p14:nvPr/>
              </p14:nvContentPartPr>
              <p14:xfrm>
                <a:off x="4675930" y="4409369"/>
                <a:ext cx="179640" cy="105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9C9A7CA-3EE9-056B-6352-885627AED39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66930" y="4400369"/>
                  <a:ext cx="197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A5E3F3A-339C-E1BA-F783-0BA3DBC0B4C2}"/>
                    </a:ext>
                  </a:extLst>
                </p14:cNvPr>
                <p14:cNvContentPartPr/>
                <p14:nvPr/>
              </p14:nvContentPartPr>
              <p14:xfrm>
                <a:off x="4845490" y="4266809"/>
                <a:ext cx="140400" cy="279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A5E3F3A-339C-E1BA-F783-0BA3DBC0B4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36850" y="4257809"/>
                  <a:ext cx="1580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429DA61-D999-5EBB-526D-FCCB729A1665}"/>
                    </a:ext>
                  </a:extLst>
                </p14:cNvPr>
                <p14:cNvContentPartPr/>
                <p14:nvPr/>
              </p14:nvContentPartPr>
              <p14:xfrm>
                <a:off x="4852330" y="4426649"/>
                <a:ext cx="58320" cy="19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429DA61-D999-5EBB-526D-FCCB729A166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43330" y="4418009"/>
                  <a:ext cx="75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5E69B14-3A45-DD5F-4E68-E7EA44A1288B}"/>
                    </a:ext>
                  </a:extLst>
                </p14:cNvPr>
                <p14:cNvContentPartPr/>
                <p14:nvPr/>
              </p14:nvContentPartPr>
              <p14:xfrm>
                <a:off x="4971850" y="4200929"/>
                <a:ext cx="109440" cy="378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5E69B14-3A45-DD5F-4E68-E7EA44A1288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63210" y="4191929"/>
                  <a:ext cx="12708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EE2BAD4F-5031-DA8F-C140-473A3D2638D3}"/>
              </a:ext>
            </a:extLst>
          </p:cNvPr>
          <p:cNvGrpSpPr/>
          <p:nvPr/>
        </p:nvGrpSpPr>
        <p:grpSpPr>
          <a:xfrm>
            <a:off x="5246170" y="4202729"/>
            <a:ext cx="1842480" cy="462600"/>
            <a:chOff x="5246170" y="4202729"/>
            <a:chExt cx="184248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1E48F18-25BA-6664-E912-C51080B14036}"/>
                    </a:ext>
                  </a:extLst>
                </p14:cNvPr>
                <p14:cNvContentPartPr/>
                <p14:nvPr/>
              </p14:nvContentPartPr>
              <p14:xfrm>
                <a:off x="5246170" y="4386329"/>
                <a:ext cx="122760" cy="99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1E48F18-25BA-6664-E912-C51080B1403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37170" y="4377329"/>
                  <a:ext cx="140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EC05072-D169-33AA-88A9-FF5EB8DAEDFE}"/>
                    </a:ext>
                  </a:extLst>
                </p14:cNvPr>
                <p14:cNvContentPartPr/>
                <p14:nvPr/>
              </p14:nvContentPartPr>
              <p14:xfrm>
                <a:off x="5402410" y="4431329"/>
                <a:ext cx="14760" cy="69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EC05072-D169-33AA-88A9-FF5EB8DAED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93770" y="4422689"/>
                  <a:ext cx="32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521B690-7AB9-A3FC-CCCB-B1B232FE916F}"/>
                    </a:ext>
                  </a:extLst>
                </p14:cNvPr>
                <p14:cNvContentPartPr/>
                <p14:nvPr/>
              </p14:nvContentPartPr>
              <p14:xfrm>
                <a:off x="5415730" y="4271849"/>
                <a:ext cx="11880" cy="20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521B690-7AB9-A3FC-CCCB-B1B232FE916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06730" y="4262849"/>
                  <a:ext cx="2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EA01EE5-2D3C-234E-7AD6-F92CA64D5611}"/>
                    </a:ext>
                  </a:extLst>
                </p14:cNvPr>
                <p14:cNvContentPartPr/>
                <p14:nvPr/>
              </p14:nvContentPartPr>
              <p14:xfrm>
                <a:off x="5514010" y="4435649"/>
                <a:ext cx="89640" cy="136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EA01EE5-2D3C-234E-7AD6-F92CA64D561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05370" y="4426649"/>
                  <a:ext cx="10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8061FF1-59D8-D36D-7C04-48F91AA381BC}"/>
                    </a:ext>
                  </a:extLst>
                </p14:cNvPr>
                <p14:cNvContentPartPr/>
                <p14:nvPr/>
              </p14:nvContentPartPr>
              <p14:xfrm>
                <a:off x="5696890" y="4202729"/>
                <a:ext cx="135000" cy="431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8061FF1-59D8-D36D-7C04-48F91AA381B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87890" y="4194089"/>
                  <a:ext cx="1526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F0E280-F4A5-04E3-B39D-82817F2320E0}"/>
                    </a:ext>
                  </a:extLst>
                </p14:cNvPr>
                <p14:cNvContentPartPr/>
                <p14:nvPr/>
              </p14:nvContentPartPr>
              <p14:xfrm>
                <a:off x="5840530" y="4278689"/>
                <a:ext cx="107640" cy="299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F0E280-F4A5-04E3-B39D-82817F2320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31890" y="4269689"/>
                  <a:ext cx="125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F54069-8CC3-6510-EB5E-306CC8853DD7}"/>
                    </a:ext>
                  </a:extLst>
                </p14:cNvPr>
                <p14:cNvContentPartPr/>
                <p14:nvPr/>
              </p14:nvContentPartPr>
              <p14:xfrm>
                <a:off x="6055090" y="4457249"/>
                <a:ext cx="72720" cy="92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F54069-8CC3-6510-EB5E-306CC8853DD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46090" y="4448249"/>
                  <a:ext cx="90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B8E618D-09C0-A987-83C4-C1FE0FCC00B0}"/>
                    </a:ext>
                  </a:extLst>
                </p14:cNvPr>
                <p14:cNvContentPartPr/>
                <p14:nvPr/>
              </p14:nvContentPartPr>
              <p14:xfrm>
                <a:off x="6183970" y="4492889"/>
                <a:ext cx="126720" cy="6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B8E618D-09C0-A987-83C4-C1FE0FCC00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74970" y="4483889"/>
                  <a:ext cx="14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93F9DB8-8EB4-24C8-28DB-49C29945A360}"/>
                    </a:ext>
                  </a:extLst>
                </p14:cNvPr>
                <p14:cNvContentPartPr/>
                <p14:nvPr/>
              </p14:nvContentPartPr>
              <p14:xfrm>
                <a:off x="6512290" y="4275809"/>
                <a:ext cx="18360" cy="180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93F9DB8-8EB4-24C8-28DB-49C29945A36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03650" y="4267169"/>
                  <a:ext cx="36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031314E-FB9A-D069-CC92-0C419883CB39}"/>
                    </a:ext>
                  </a:extLst>
                </p14:cNvPr>
                <p14:cNvContentPartPr/>
                <p14:nvPr/>
              </p14:nvContentPartPr>
              <p14:xfrm>
                <a:off x="6434170" y="4471289"/>
                <a:ext cx="141840" cy="10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031314E-FB9A-D069-CC92-0C419883CB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25530" y="4462649"/>
                  <a:ext cx="15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C593F12-2BA3-54C8-5841-82019875C90C}"/>
                    </a:ext>
                  </a:extLst>
                </p14:cNvPr>
                <p14:cNvContentPartPr/>
                <p14:nvPr/>
              </p14:nvContentPartPr>
              <p14:xfrm>
                <a:off x="6417610" y="4563089"/>
                <a:ext cx="150480" cy="102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C593F12-2BA3-54C8-5841-82019875C90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08610" y="4554449"/>
                  <a:ext cx="168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384B009-E437-24A1-6761-4E935DAA58C6}"/>
                    </a:ext>
                  </a:extLst>
                </p14:cNvPr>
                <p14:cNvContentPartPr/>
                <p14:nvPr/>
              </p14:nvContentPartPr>
              <p14:xfrm>
                <a:off x="6610210" y="4307129"/>
                <a:ext cx="199800" cy="325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384B009-E437-24A1-6761-4E935DAA58C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01210" y="4298489"/>
                  <a:ext cx="217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00527DB-CCE6-B6CD-C349-35D093FFD431}"/>
                    </a:ext>
                  </a:extLst>
                </p14:cNvPr>
                <p14:cNvContentPartPr/>
                <p14:nvPr/>
              </p14:nvContentPartPr>
              <p14:xfrm>
                <a:off x="6830170" y="4470209"/>
                <a:ext cx="19440" cy="135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00527DB-CCE6-B6CD-C349-35D093FFD43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21170" y="4461569"/>
                  <a:ext cx="37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66EF253-3753-FC1B-6934-A1C97CA236F6}"/>
                    </a:ext>
                  </a:extLst>
                </p14:cNvPr>
                <p14:cNvContentPartPr/>
                <p14:nvPr/>
              </p14:nvContentPartPr>
              <p14:xfrm>
                <a:off x="6891730" y="4451129"/>
                <a:ext cx="24480" cy="1558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66EF253-3753-FC1B-6934-A1C97CA236F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883090" y="4442489"/>
                  <a:ext cx="42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12C49D1-DD08-5456-8794-39485B92E12A}"/>
                    </a:ext>
                  </a:extLst>
                </p14:cNvPr>
                <p14:cNvContentPartPr/>
                <p14:nvPr/>
              </p14:nvContentPartPr>
              <p14:xfrm>
                <a:off x="6792730" y="4461569"/>
                <a:ext cx="181800" cy="62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12C49D1-DD08-5456-8794-39485B92E12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784090" y="4452569"/>
                  <a:ext cx="199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F098D7A-E041-0D59-B24B-B5E1DDAADE35}"/>
                    </a:ext>
                  </a:extLst>
                </p14:cNvPr>
                <p14:cNvContentPartPr/>
                <p14:nvPr/>
              </p14:nvContentPartPr>
              <p14:xfrm>
                <a:off x="6983890" y="4215329"/>
                <a:ext cx="104760" cy="448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F098D7A-E041-0D59-B24B-B5E1DDAADE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974890" y="4206329"/>
                  <a:ext cx="122400" cy="46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AF1FE6A-03DB-D393-D07C-D04454D8A445}"/>
              </a:ext>
            </a:extLst>
          </p:cNvPr>
          <p:cNvGrpSpPr/>
          <p:nvPr/>
        </p:nvGrpSpPr>
        <p:grpSpPr>
          <a:xfrm>
            <a:off x="423610" y="5088329"/>
            <a:ext cx="747360" cy="394200"/>
            <a:chOff x="423610" y="5088329"/>
            <a:chExt cx="74736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1D7C989-BF08-AD40-CC41-71C9A2D42795}"/>
                    </a:ext>
                  </a:extLst>
                </p14:cNvPr>
                <p14:cNvContentPartPr/>
                <p14:nvPr/>
              </p14:nvContentPartPr>
              <p14:xfrm>
                <a:off x="423610" y="5088329"/>
                <a:ext cx="170640" cy="306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1D7C989-BF08-AD40-CC41-71C9A2D4279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14970" y="5079329"/>
                  <a:ext cx="1882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6DC198B-A830-C050-85F9-4679E133A8A9}"/>
                    </a:ext>
                  </a:extLst>
                </p14:cNvPr>
                <p14:cNvContentPartPr/>
                <p14:nvPr/>
              </p14:nvContentPartPr>
              <p14:xfrm>
                <a:off x="429010" y="5281289"/>
                <a:ext cx="147600" cy="20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6DC198B-A830-C050-85F9-4679E133A8A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20370" y="5272649"/>
                  <a:ext cx="165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97D9D0-3D79-26C5-C43D-7DD4AF164AD1}"/>
                    </a:ext>
                  </a:extLst>
                </p14:cNvPr>
                <p14:cNvContentPartPr/>
                <p14:nvPr/>
              </p14:nvContentPartPr>
              <p14:xfrm>
                <a:off x="656890" y="5225849"/>
                <a:ext cx="74520" cy="242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97D9D0-3D79-26C5-C43D-7DD4AF164AD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8250" y="5216849"/>
                  <a:ext cx="92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FF4FEC-EB23-B7DE-D465-AFDC03C62933}"/>
                    </a:ext>
                  </a:extLst>
                </p14:cNvPr>
                <p14:cNvContentPartPr/>
                <p14:nvPr/>
              </p14:nvContentPartPr>
              <p14:xfrm>
                <a:off x="798010" y="5228009"/>
                <a:ext cx="104760" cy="254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FF4FEC-EB23-B7DE-D465-AFDC03C6293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9370" y="5219009"/>
                  <a:ext cx="122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61E9C3D-753C-B72F-7557-6C50018C4C6B}"/>
                    </a:ext>
                  </a:extLst>
                </p14:cNvPr>
                <p14:cNvContentPartPr/>
                <p14:nvPr/>
              </p14:nvContentPartPr>
              <p14:xfrm>
                <a:off x="929050" y="5091929"/>
                <a:ext cx="47160" cy="2811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61E9C3D-753C-B72F-7557-6C50018C4C6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20050" y="5082929"/>
                  <a:ext cx="648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FA54619-9B37-D904-89F9-6752346CAAD9}"/>
                    </a:ext>
                  </a:extLst>
                </p14:cNvPr>
                <p14:cNvContentPartPr/>
                <p14:nvPr/>
              </p14:nvContentPartPr>
              <p14:xfrm>
                <a:off x="1094290" y="5192369"/>
                <a:ext cx="76680" cy="275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FA54619-9B37-D904-89F9-6752346CAAD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85290" y="5183369"/>
                  <a:ext cx="94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D3ADEF4-C9BD-1302-56E3-A17B14B58334}"/>
                    </a:ext>
                  </a:extLst>
                </p14:cNvPr>
                <p14:cNvContentPartPr/>
                <p14:nvPr/>
              </p14:nvContentPartPr>
              <p14:xfrm>
                <a:off x="1087810" y="5238449"/>
                <a:ext cx="39240" cy="125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D3ADEF4-C9BD-1302-56E3-A17B14B5833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9170" y="5229449"/>
                  <a:ext cx="56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8752332-A811-E976-EB4A-A24D01ADD4AC}"/>
              </a:ext>
            </a:extLst>
          </p:cNvPr>
          <p:cNvGrpSpPr/>
          <p:nvPr/>
        </p:nvGrpSpPr>
        <p:grpSpPr>
          <a:xfrm>
            <a:off x="1366450" y="5045849"/>
            <a:ext cx="516240" cy="356040"/>
            <a:chOff x="1366450" y="5045849"/>
            <a:chExt cx="51624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AB7E92F-058B-E95E-4712-FFD984FE98A0}"/>
                    </a:ext>
                  </a:extLst>
                </p14:cNvPr>
                <p14:cNvContentPartPr/>
                <p14:nvPr/>
              </p14:nvContentPartPr>
              <p14:xfrm>
                <a:off x="1429450" y="5118209"/>
                <a:ext cx="147960" cy="253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AB7E92F-058B-E95E-4712-FFD984FE98A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420810" y="5109569"/>
                  <a:ext cx="165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5CF4762-713E-B2E5-6AAB-EB2F50D6D099}"/>
                    </a:ext>
                  </a:extLst>
                </p14:cNvPr>
                <p14:cNvContentPartPr/>
                <p14:nvPr/>
              </p14:nvContentPartPr>
              <p14:xfrm>
                <a:off x="1366450" y="5203529"/>
                <a:ext cx="164880" cy="45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5CF4762-713E-B2E5-6AAB-EB2F50D6D09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57810" y="5194889"/>
                  <a:ext cx="182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0A3BA2B-5DC8-65D3-FE35-2AE7A4EF4B37}"/>
                    </a:ext>
                  </a:extLst>
                </p14:cNvPr>
                <p14:cNvContentPartPr/>
                <p14:nvPr/>
              </p14:nvContentPartPr>
              <p14:xfrm>
                <a:off x="1620250" y="5045849"/>
                <a:ext cx="79920" cy="290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0A3BA2B-5DC8-65D3-FE35-2AE7A4EF4B3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611250" y="5036849"/>
                  <a:ext cx="97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16C4E18-3F2C-2277-DD70-B3E13766A4B9}"/>
                    </a:ext>
                  </a:extLst>
                </p14:cNvPr>
                <p14:cNvContentPartPr/>
                <p14:nvPr/>
              </p14:nvContentPartPr>
              <p14:xfrm>
                <a:off x="1759570" y="5242049"/>
                <a:ext cx="123120" cy="159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16C4E18-3F2C-2277-DD70-B3E13766A4B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750570" y="5233409"/>
                  <a:ext cx="1407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0CB006F-8FC6-2CDB-2463-3BEDFAB87D3B}"/>
              </a:ext>
            </a:extLst>
          </p:cNvPr>
          <p:cNvGrpSpPr/>
          <p:nvPr/>
        </p:nvGrpSpPr>
        <p:grpSpPr>
          <a:xfrm>
            <a:off x="2089330" y="4979609"/>
            <a:ext cx="2253600" cy="439560"/>
            <a:chOff x="2089330" y="4979609"/>
            <a:chExt cx="22536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EEEFCCE-F935-B9E0-F143-DD69AF7F51CE}"/>
                    </a:ext>
                  </a:extLst>
                </p14:cNvPr>
                <p14:cNvContentPartPr/>
                <p14:nvPr/>
              </p14:nvContentPartPr>
              <p14:xfrm>
                <a:off x="2089330" y="5177969"/>
                <a:ext cx="698040" cy="241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EEEFCCE-F935-B9E0-F143-DD69AF7F51C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080690" y="5168969"/>
                  <a:ext cx="715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938D0A9-6893-54E7-A148-4601ED083D23}"/>
                    </a:ext>
                  </a:extLst>
                </p14:cNvPr>
                <p14:cNvContentPartPr/>
                <p14:nvPr/>
              </p14:nvContentPartPr>
              <p14:xfrm>
                <a:off x="2985010" y="5042969"/>
                <a:ext cx="150840" cy="308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938D0A9-6893-54E7-A148-4601ED083D2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976010" y="5034329"/>
                  <a:ext cx="1684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09D5811-041C-E55D-9B7B-31741DC2165B}"/>
                    </a:ext>
                  </a:extLst>
                </p14:cNvPr>
                <p14:cNvContentPartPr/>
                <p14:nvPr/>
              </p14:nvContentPartPr>
              <p14:xfrm>
                <a:off x="2913730" y="5185169"/>
                <a:ext cx="239760" cy="33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09D5811-041C-E55D-9B7B-31741DC2165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05090" y="5176529"/>
                  <a:ext cx="257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D97D9D3-600B-21BE-D556-579BA87FE62F}"/>
                    </a:ext>
                  </a:extLst>
                </p14:cNvPr>
                <p14:cNvContentPartPr/>
                <p14:nvPr/>
              </p14:nvContentPartPr>
              <p14:xfrm>
                <a:off x="3183730" y="5191649"/>
                <a:ext cx="405360" cy="181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D97D9D3-600B-21BE-D556-579BA87FE62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74730" y="5182649"/>
                  <a:ext cx="42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7954E77-1248-2227-5D23-DA713931FB13}"/>
                    </a:ext>
                  </a:extLst>
                </p14:cNvPr>
                <p14:cNvContentPartPr/>
                <p14:nvPr/>
              </p14:nvContentPartPr>
              <p14:xfrm>
                <a:off x="3618970" y="5216489"/>
                <a:ext cx="42840" cy="158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7954E77-1248-2227-5D23-DA713931FB1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610330" y="5207849"/>
                  <a:ext cx="6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32A9484-F142-2CBA-F657-8B241F9C58BB}"/>
                    </a:ext>
                  </a:extLst>
                </p14:cNvPr>
                <p14:cNvContentPartPr/>
                <p14:nvPr/>
              </p14:nvContentPartPr>
              <p14:xfrm>
                <a:off x="3688450" y="4979609"/>
                <a:ext cx="654480" cy="411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32A9484-F142-2CBA-F657-8B241F9C58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79810" y="4970969"/>
                  <a:ext cx="672120" cy="4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52ADB46-02DC-762A-7E91-6E729AB1A9B1}"/>
              </a:ext>
            </a:extLst>
          </p:cNvPr>
          <p:cNvGrpSpPr/>
          <p:nvPr/>
        </p:nvGrpSpPr>
        <p:grpSpPr>
          <a:xfrm>
            <a:off x="388690" y="5739209"/>
            <a:ext cx="318240" cy="187560"/>
            <a:chOff x="388690" y="5739209"/>
            <a:chExt cx="3182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94614C1-DAB2-DC15-AC39-236974048742}"/>
                    </a:ext>
                  </a:extLst>
                </p14:cNvPr>
                <p14:cNvContentPartPr/>
                <p14:nvPr/>
              </p14:nvContentPartPr>
              <p14:xfrm>
                <a:off x="388690" y="5760809"/>
                <a:ext cx="160560" cy="165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94614C1-DAB2-DC15-AC39-23697404874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80050" y="5751809"/>
                  <a:ext cx="178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0B4A431-8F2D-4E7B-11BB-53DFE7D6CF90}"/>
                    </a:ext>
                  </a:extLst>
                </p14:cNvPr>
                <p14:cNvContentPartPr/>
                <p14:nvPr/>
              </p14:nvContentPartPr>
              <p14:xfrm>
                <a:off x="624850" y="5739209"/>
                <a:ext cx="82080" cy="169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0B4A431-8F2D-4E7B-11BB-53DFE7D6CF9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6210" y="5730209"/>
                  <a:ext cx="997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7A05CCA-6169-A761-0BB0-860CE774B5C7}"/>
              </a:ext>
            </a:extLst>
          </p:cNvPr>
          <p:cNvGrpSpPr/>
          <p:nvPr/>
        </p:nvGrpSpPr>
        <p:grpSpPr>
          <a:xfrm>
            <a:off x="957850" y="5754329"/>
            <a:ext cx="695160" cy="219600"/>
            <a:chOff x="957850" y="5754329"/>
            <a:chExt cx="6951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35E147C-3EE4-50AB-D45A-ECA23A457B53}"/>
                    </a:ext>
                  </a:extLst>
                </p14:cNvPr>
                <p14:cNvContentPartPr/>
                <p14:nvPr/>
              </p14:nvContentPartPr>
              <p14:xfrm>
                <a:off x="957850" y="5832809"/>
                <a:ext cx="159840" cy="133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35E147C-3EE4-50AB-D45A-ECA23A457B5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49210" y="5824169"/>
                  <a:ext cx="177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A59AEB7-6437-57AC-B6E6-320D6DA8AC7D}"/>
                    </a:ext>
                  </a:extLst>
                </p14:cNvPr>
                <p14:cNvContentPartPr/>
                <p14:nvPr/>
              </p14:nvContentPartPr>
              <p14:xfrm>
                <a:off x="1199770" y="5831729"/>
                <a:ext cx="87480" cy="1162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A59AEB7-6437-57AC-B6E6-320D6DA8AC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90770" y="5823089"/>
                  <a:ext cx="105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28F2A0-F3D9-C2FD-CB25-7156B323F069}"/>
                    </a:ext>
                  </a:extLst>
                </p14:cNvPr>
                <p14:cNvContentPartPr/>
                <p14:nvPr/>
              </p14:nvContentPartPr>
              <p14:xfrm>
                <a:off x="1372210" y="5754329"/>
                <a:ext cx="258120" cy="219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28F2A0-F3D9-C2FD-CB25-7156B323F06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63210" y="5745329"/>
                  <a:ext cx="275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DBA29C9-9040-5FAF-9955-4335C3429397}"/>
                    </a:ext>
                  </a:extLst>
                </p14:cNvPr>
                <p14:cNvContentPartPr/>
                <p14:nvPr/>
              </p14:nvContentPartPr>
              <p14:xfrm>
                <a:off x="1569130" y="5908769"/>
                <a:ext cx="83880" cy="11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DBA29C9-9040-5FAF-9955-4335C34293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560130" y="5899769"/>
                  <a:ext cx="1015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C5C91CB3-B9BD-FA7B-B2CC-D09FF1050577}"/>
              </a:ext>
            </a:extLst>
          </p:cNvPr>
          <p:cNvGrpSpPr/>
          <p:nvPr/>
        </p:nvGrpSpPr>
        <p:grpSpPr>
          <a:xfrm>
            <a:off x="1900330" y="5708609"/>
            <a:ext cx="374400" cy="295560"/>
            <a:chOff x="1900330" y="5708609"/>
            <a:chExt cx="3744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0F2964D-A49E-099A-384C-D1D3951ED1AE}"/>
                    </a:ext>
                  </a:extLst>
                </p14:cNvPr>
                <p14:cNvContentPartPr/>
                <p14:nvPr/>
              </p14:nvContentPartPr>
              <p14:xfrm>
                <a:off x="1956130" y="5708609"/>
                <a:ext cx="151200" cy="2955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0F2964D-A49E-099A-384C-D1D3951ED1A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47490" y="5699969"/>
                  <a:ext cx="1688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AA537D2-886A-83BA-3483-78366D692C0C}"/>
                    </a:ext>
                  </a:extLst>
                </p14:cNvPr>
                <p14:cNvContentPartPr/>
                <p14:nvPr/>
              </p14:nvContentPartPr>
              <p14:xfrm>
                <a:off x="1900330" y="5876729"/>
                <a:ext cx="374400" cy="68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AA537D2-886A-83BA-3483-78366D692C0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91690" y="5867729"/>
                  <a:ext cx="3920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0CE79081-1A27-F61C-4772-66932508987C}"/>
              </a:ext>
            </a:extLst>
          </p:cNvPr>
          <p:cNvGrpSpPr/>
          <p:nvPr/>
        </p:nvGrpSpPr>
        <p:grpSpPr>
          <a:xfrm>
            <a:off x="2581810" y="5663249"/>
            <a:ext cx="1012320" cy="288000"/>
            <a:chOff x="2581810" y="5663249"/>
            <a:chExt cx="101232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0CCEC0A-8F59-3361-1774-B53358248422}"/>
                    </a:ext>
                  </a:extLst>
                </p14:cNvPr>
                <p14:cNvContentPartPr/>
                <p14:nvPr/>
              </p14:nvContentPartPr>
              <p14:xfrm>
                <a:off x="2581810" y="5884289"/>
                <a:ext cx="82800" cy="50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0CCEC0A-8F59-3361-1774-B5335824842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573170" y="5875289"/>
                  <a:ext cx="100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1BE4013-9FCF-AE40-C012-8D8CC7EE1EEB}"/>
                    </a:ext>
                  </a:extLst>
                </p14:cNvPr>
                <p14:cNvContentPartPr/>
                <p14:nvPr/>
              </p14:nvContentPartPr>
              <p14:xfrm>
                <a:off x="2764330" y="5663249"/>
                <a:ext cx="124560" cy="2559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1BE4013-9FCF-AE40-C012-8D8CC7EE1EE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55330" y="5654609"/>
                  <a:ext cx="142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9ACC593-CBF0-D8AA-1BB9-65A156005603}"/>
                    </a:ext>
                  </a:extLst>
                </p14:cNvPr>
                <p14:cNvContentPartPr/>
                <p14:nvPr/>
              </p14:nvContentPartPr>
              <p14:xfrm>
                <a:off x="2973490" y="5663249"/>
                <a:ext cx="142200" cy="259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9ACC593-CBF0-D8AA-1BB9-65A15600560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64490" y="5654609"/>
                  <a:ext cx="159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F978A2C-E6BB-A87A-FC77-439B7060A3A1}"/>
                    </a:ext>
                  </a:extLst>
                </p14:cNvPr>
                <p14:cNvContentPartPr/>
                <p14:nvPr/>
              </p14:nvContentPartPr>
              <p14:xfrm>
                <a:off x="2893210" y="5767649"/>
                <a:ext cx="229320" cy="34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F978A2C-E6BB-A87A-FC77-439B7060A3A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84210" y="5758649"/>
                  <a:ext cx="246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D03C3FD-1EFD-743E-C4B2-88DC27BBEF13}"/>
                    </a:ext>
                  </a:extLst>
                </p14:cNvPr>
                <p14:cNvContentPartPr/>
                <p14:nvPr/>
              </p14:nvContentPartPr>
              <p14:xfrm>
                <a:off x="3162850" y="5820929"/>
                <a:ext cx="223560" cy="114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D03C3FD-1EFD-743E-C4B2-88DC27BBEF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53850" y="5811929"/>
                  <a:ext cx="241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0F4DC29-4447-59B0-2AE9-2AC1215105A7}"/>
                    </a:ext>
                  </a:extLst>
                </p14:cNvPr>
                <p14:cNvContentPartPr/>
                <p14:nvPr/>
              </p14:nvContentPartPr>
              <p14:xfrm>
                <a:off x="3387490" y="5771609"/>
                <a:ext cx="11880" cy="21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0F4DC29-4447-59B0-2AE9-2AC1215105A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78850" y="5762969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50686B2-777A-43AC-B486-CCD01D837877}"/>
                    </a:ext>
                  </a:extLst>
                </p14:cNvPr>
                <p14:cNvContentPartPr/>
                <p14:nvPr/>
              </p14:nvContentPartPr>
              <p14:xfrm>
                <a:off x="3429250" y="5861609"/>
                <a:ext cx="164880" cy="89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50686B2-777A-43AC-B486-CCD01D83787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20610" y="5852609"/>
                  <a:ext cx="1825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E4162A7-560E-11DA-485F-23CED92E52E8}"/>
              </a:ext>
            </a:extLst>
          </p:cNvPr>
          <p:cNvGrpSpPr/>
          <p:nvPr/>
        </p:nvGrpSpPr>
        <p:grpSpPr>
          <a:xfrm>
            <a:off x="3767290" y="5562449"/>
            <a:ext cx="425160" cy="445680"/>
            <a:chOff x="3767290" y="5562449"/>
            <a:chExt cx="42516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899C866-BA36-9EDA-157E-F2827FFD7506}"/>
                    </a:ext>
                  </a:extLst>
                </p14:cNvPr>
                <p14:cNvContentPartPr/>
                <p14:nvPr/>
              </p14:nvContentPartPr>
              <p14:xfrm>
                <a:off x="3767290" y="5608169"/>
                <a:ext cx="425160" cy="205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899C866-BA36-9EDA-157E-F2827FFD750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58650" y="5599529"/>
                  <a:ext cx="442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0279E6B-8692-630F-2516-A80C67004421}"/>
                    </a:ext>
                  </a:extLst>
                </p14:cNvPr>
                <p14:cNvContentPartPr/>
                <p14:nvPr/>
              </p14:nvContentPartPr>
              <p14:xfrm>
                <a:off x="4002730" y="5562449"/>
                <a:ext cx="70920" cy="445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0279E6B-8692-630F-2516-A80C6700442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94090" y="5553809"/>
                  <a:ext cx="8856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FA6FECA-5E5F-0850-3347-0C9FF5F61F7D}"/>
              </a:ext>
            </a:extLst>
          </p:cNvPr>
          <p:cNvGrpSpPr/>
          <p:nvPr/>
        </p:nvGrpSpPr>
        <p:grpSpPr>
          <a:xfrm>
            <a:off x="6047530" y="5171849"/>
            <a:ext cx="275760" cy="92160"/>
            <a:chOff x="6047530" y="5171849"/>
            <a:chExt cx="275760" cy="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D81EF2-30B7-F006-3ECE-BFA115EFE3CD}"/>
                    </a:ext>
                  </a:extLst>
                </p14:cNvPr>
                <p14:cNvContentPartPr/>
                <p14:nvPr/>
              </p14:nvContentPartPr>
              <p14:xfrm>
                <a:off x="6047530" y="5171849"/>
                <a:ext cx="70560" cy="92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D81EF2-30B7-F006-3ECE-BFA115EFE3C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38530" y="5162849"/>
                  <a:ext cx="88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D7B1E98-6009-0452-39D8-108892BC11CC}"/>
                    </a:ext>
                  </a:extLst>
                </p14:cNvPr>
                <p14:cNvContentPartPr/>
                <p14:nvPr/>
              </p14:nvContentPartPr>
              <p14:xfrm>
                <a:off x="6232210" y="5192729"/>
                <a:ext cx="91080" cy="63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D7B1E98-6009-0452-39D8-108892BC11C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223570" y="5183729"/>
                  <a:ext cx="1087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E04CED17-CD74-E7A9-D2B9-77AA5035AB3D}"/>
              </a:ext>
            </a:extLst>
          </p:cNvPr>
          <p:cNvGrpSpPr/>
          <p:nvPr/>
        </p:nvGrpSpPr>
        <p:grpSpPr>
          <a:xfrm>
            <a:off x="6530290" y="4710329"/>
            <a:ext cx="355680" cy="716760"/>
            <a:chOff x="6530290" y="4710329"/>
            <a:chExt cx="35568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CA22344-ED5C-EFA6-FA1D-BAAC27559E19}"/>
                    </a:ext>
                  </a:extLst>
                </p14:cNvPr>
                <p14:cNvContentPartPr/>
                <p14:nvPr/>
              </p14:nvContentPartPr>
              <p14:xfrm>
                <a:off x="6668170" y="4721489"/>
                <a:ext cx="212400" cy="219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CA22344-ED5C-EFA6-FA1D-BAAC27559E1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659530" y="4712489"/>
                  <a:ext cx="230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9B22074-B8A7-469B-979B-40937080274F}"/>
                    </a:ext>
                  </a:extLst>
                </p14:cNvPr>
                <p14:cNvContentPartPr/>
                <p14:nvPr/>
              </p14:nvContentPartPr>
              <p14:xfrm>
                <a:off x="6769330" y="4710329"/>
                <a:ext cx="116640" cy="59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9B22074-B8A7-469B-979B-40937080274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760690" y="4701329"/>
                  <a:ext cx="134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E055535-08AF-C672-15D0-3A226A1AF911}"/>
                    </a:ext>
                  </a:extLst>
                </p14:cNvPr>
                <p14:cNvContentPartPr/>
                <p14:nvPr/>
              </p14:nvContentPartPr>
              <p14:xfrm>
                <a:off x="6530290" y="5040449"/>
                <a:ext cx="141120" cy="227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E055535-08AF-C672-15D0-3A226A1AF91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521290" y="5031809"/>
                  <a:ext cx="158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DB2DC32-655A-53D7-214D-05CA01F051BC}"/>
                    </a:ext>
                  </a:extLst>
                </p14:cNvPr>
                <p14:cNvContentPartPr/>
                <p14:nvPr/>
              </p14:nvContentPartPr>
              <p14:xfrm>
                <a:off x="6604090" y="5233049"/>
                <a:ext cx="185760" cy="194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DB2DC32-655A-53D7-214D-05CA01F051B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95090" y="5224049"/>
                  <a:ext cx="2034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82DB4D0-BD81-D11A-1AA5-E4F49635DE33}"/>
              </a:ext>
            </a:extLst>
          </p:cNvPr>
          <p:cNvGrpSpPr/>
          <p:nvPr/>
        </p:nvGrpSpPr>
        <p:grpSpPr>
          <a:xfrm>
            <a:off x="10953970" y="2099249"/>
            <a:ext cx="124920" cy="371520"/>
            <a:chOff x="10953970" y="2099249"/>
            <a:chExt cx="1249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F178A7B-944C-D888-AF1D-4943BFE14333}"/>
                    </a:ext>
                  </a:extLst>
                </p14:cNvPr>
                <p14:cNvContentPartPr/>
                <p14:nvPr/>
              </p14:nvContentPartPr>
              <p14:xfrm>
                <a:off x="11021650" y="2099249"/>
                <a:ext cx="57240" cy="37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F178A7B-944C-D888-AF1D-4943BFE1433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012650" y="2090609"/>
                  <a:ext cx="74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9B8FA5A-F03A-4364-765F-50D78DC2015F}"/>
                    </a:ext>
                  </a:extLst>
                </p14:cNvPr>
                <p14:cNvContentPartPr/>
                <p14:nvPr/>
              </p14:nvContentPartPr>
              <p14:xfrm>
                <a:off x="10953970" y="2119409"/>
                <a:ext cx="119880" cy="1497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9B8FA5A-F03A-4364-765F-50D78DC2015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45330" y="2110769"/>
                  <a:ext cx="13752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41DCA11-DD9E-62A6-E708-1D90F2A62F05}"/>
                  </a:ext>
                </a:extLst>
              </p14:cNvPr>
              <p14:cNvContentPartPr/>
              <p14:nvPr/>
            </p14:nvContentPartPr>
            <p14:xfrm>
              <a:off x="11298490" y="2543849"/>
              <a:ext cx="180360" cy="24912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41DCA11-DD9E-62A6-E708-1D90F2A62F0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11289850" y="2535209"/>
                <a:ext cx="19800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688B7DE-344F-7F94-8FC0-F53174F4E257}"/>
              </a:ext>
            </a:extLst>
          </p:cNvPr>
          <p:cNvGrpSpPr/>
          <p:nvPr/>
        </p:nvGrpSpPr>
        <p:grpSpPr>
          <a:xfrm>
            <a:off x="10591090" y="2673809"/>
            <a:ext cx="1080360" cy="631440"/>
            <a:chOff x="10591090" y="2673809"/>
            <a:chExt cx="108036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F4FC7B6-1476-00DA-28D2-78ECE93E0382}"/>
                    </a:ext>
                  </a:extLst>
                </p14:cNvPr>
                <p14:cNvContentPartPr/>
                <p14:nvPr/>
              </p14:nvContentPartPr>
              <p14:xfrm>
                <a:off x="10825450" y="2673809"/>
                <a:ext cx="137160" cy="110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F4FC7B6-1476-00DA-28D2-78ECE93E038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816450" y="2665169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DE73C3E-F1A1-AA47-E0BA-CFE50504FD6D}"/>
                    </a:ext>
                  </a:extLst>
                </p14:cNvPr>
                <p14:cNvContentPartPr/>
                <p14:nvPr/>
              </p14:nvContentPartPr>
              <p14:xfrm>
                <a:off x="11025610" y="2726009"/>
                <a:ext cx="64440" cy="66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DE73C3E-F1A1-AA47-E0BA-CFE50504FD6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016610" y="2717009"/>
                  <a:ext cx="82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ABA1941-FB4B-F246-27B8-80E21006B302}"/>
                    </a:ext>
                  </a:extLst>
                </p14:cNvPr>
                <p14:cNvContentPartPr/>
                <p14:nvPr/>
              </p14:nvContentPartPr>
              <p14:xfrm>
                <a:off x="11423410" y="2765249"/>
                <a:ext cx="188280" cy="2034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ABA1941-FB4B-F246-27B8-80E21006B30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14770" y="2756249"/>
                  <a:ext cx="205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EBDE2F0-FC65-D548-00B3-8C1F35EE6E69}"/>
                    </a:ext>
                  </a:extLst>
                </p14:cNvPr>
                <p14:cNvContentPartPr/>
                <p14:nvPr/>
              </p14:nvContentPartPr>
              <p14:xfrm>
                <a:off x="10656250" y="3017249"/>
                <a:ext cx="142560" cy="269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EBDE2F0-FC65-D548-00B3-8C1F35EE6E6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647250" y="3008249"/>
                  <a:ext cx="160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00A4EB6-A0D5-CBD2-32C5-41D584262361}"/>
                    </a:ext>
                  </a:extLst>
                </p14:cNvPr>
                <p14:cNvContentPartPr/>
                <p14:nvPr/>
              </p14:nvContentPartPr>
              <p14:xfrm>
                <a:off x="10591090" y="3186809"/>
                <a:ext cx="232200" cy="34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00A4EB6-A0D5-CBD2-32C5-41D58426236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582450" y="3178169"/>
                  <a:ext cx="249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E80CB6C-DD50-0DAF-3F88-25242475729A}"/>
                    </a:ext>
                  </a:extLst>
                </p14:cNvPr>
                <p14:cNvContentPartPr/>
                <p14:nvPr/>
              </p14:nvContentPartPr>
              <p14:xfrm>
                <a:off x="10840570" y="3178529"/>
                <a:ext cx="186840" cy="81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E80CB6C-DD50-0DAF-3F88-25242475729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831570" y="3169529"/>
                  <a:ext cx="204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6377478-B17D-6D3E-1CE3-7F2B4231110B}"/>
                    </a:ext>
                  </a:extLst>
                </p14:cNvPr>
                <p14:cNvContentPartPr/>
                <p14:nvPr/>
              </p14:nvContentPartPr>
              <p14:xfrm>
                <a:off x="11063050" y="3208409"/>
                <a:ext cx="120960" cy="694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6377478-B17D-6D3E-1CE3-7F2B4231110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054050" y="3199409"/>
                  <a:ext cx="138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68916AE-BE45-997C-8DA5-1BDDBF560A77}"/>
                    </a:ext>
                  </a:extLst>
                </p14:cNvPr>
                <p14:cNvContentPartPr/>
                <p14:nvPr/>
              </p14:nvContentPartPr>
              <p14:xfrm>
                <a:off x="11268250" y="3079889"/>
                <a:ext cx="32760" cy="2253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68916AE-BE45-997C-8DA5-1BDDBF560A7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259250" y="3070889"/>
                  <a:ext cx="50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2EA2C91-E760-8BFB-57D9-748374451849}"/>
                    </a:ext>
                  </a:extLst>
                </p14:cNvPr>
                <p14:cNvContentPartPr/>
                <p14:nvPr/>
              </p14:nvContentPartPr>
              <p14:xfrm>
                <a:off x="11171410" y="3199769"/>
                <a:ext cx="145440" cy="24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2EA2C91-E760-8BFB-57D9-74837445184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162770" y="3191129"/>
                  <a:ext cx="1630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D80EA0-E2C4-2F6A-4D51-F5619E4CB5CF}"/>
                    </a:ext>
                  </a:extLst>
                </p14:cNvPr>
                <p14:cNvContentPartPr/>
                <p14:nvPr/>
              </p14:nvContentPartPr>
              <p14:xfrm>
                <a:off x="11336650" y="3229289"/>
                <a:ext cx="334800" cy="63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D80EA0-E2C4-2F6A-4D51-F5619E4CB5C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328010" y="3220649"/>
                  <a:ext cx="35244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8909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0F689D-F764-4E74-766F-DED52EF5834F}"/>
                  </a:ext>
                </a:extLst>
              </p14:cNvPr>
              <p14:cNvContentPartPr/>
              <p14:nvPr/>
            </p14:nvContentPartPr>
            <p14:xfrm>
              <a:off x="744120" y="584090"/>
              <a:ext cx="16560" cy="1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0F689D-F764-4E74-766F-DED52EF583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480" y="575090"/>
                <a:ext cx="34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13E377-08CF-52E4-A24E-9D5081707A54}"/>
                  </a:ext>
                </a:extLst>
              </p14:cNvPr>
              <p14:cNvContentPartPr/>
              <p14:nvPr/>
            </p14:nvContentPartPr>
            <p14:xfrm>
              <a:off x="497160" y="777050"/>
              <a:ext cx="98280" cy="10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13E377-08CF-52E4-A24E-9D5081707A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20" y="768050"/>
                <a:ext cx="1159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47CB6E-239D-4ADB-0185-D2312AA1A6C1}"/>
                  </a:ext>
                </a:extLst>
              </p14:cNvPr>
              <p14:cNvContentPartPr/>
              <p14:nvPr/>
            </p14:nvContentPartPr>
            <p14:xfrm>
              <a:off x="661680" y="659690"/>
              <a:ext cx="55440" cy="11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47CB6E-239D-4ADB-0185-D2312AA1A6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680" y="650690"/>
                <a:ext cx="730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54EFD2-4196-9C53-8882-6C3CA107DAFA}"/>
                  </a:ext>
                </a:extLst>
              </p14:cNvPr>
              <p14:cNvContentPartPr/>
              <p14:nvPr/>
            </p14:nvContentPartPr>
            <p14:xfrm>
              <a:off x="727920" y="557810"/>
              <a:ext cx="17640" cy="17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54EFD2-4196-9C53-8882-6C3CA107DA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9280" y="548810"/>
                <a:ext cx="352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E37CF8B-2CD1-2BF9-5EF5-8BA2F295D4BC}"/>
                  </a:ext>
                </a:extLst>
              </p14:cNvPr>
              <p14:cNvContentPartPr/>
              <p14:nvPr/>
            </p14:nvContentPartPr>
            <p14:xfrm>
              <a:off x="803520" y="559250"/>
              <a:ext cx="104400" cy="20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E37CF8B-2CD1-2BF9-5EF5-8BA2F295D4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520" y="550250"/>
                <a:ext cx="1220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E1F846-D597-2C9D-A117-BF1260BA48F0}"/>
                  </a:ext>
                </a:extLst>
              </p14:cNvPr>
              <p14:cNvContentPartPr/>
              <p14:nvPr/>
            </p14:nvContentPartPr>
            <p14:xfrm>
              <a:off x="975240" y="620450"/>
              <a:ext cx="111600" cy="162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E1F846-D597-2C9D-A117-BF1260BA48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600" y="611450"/>
                <a:ext cx="1292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F275239-67E1-2446-713F-099853C169DE}"/>
                  </a:ext>
                </a:extLst>
              </p14:cNvPr>
              <p14:cNvContentPartPr/>
              <p14:nvPr/>
            </p14:nvContentPartPr>
            <p14:xfrm>
              <a:off x="990000" y="677330"/>
              <a:ext cx="149400" cy="30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F275239-67E1-2446-713F-099853C169D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1360" y="668330"/>
                <a:ext cx="167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8CF528-B0FB-810F-837D-DFB09B0EBD14}"/>
                  </a:ext>
                </a:extLst>
              </p14:cNvPr>
              <p14:cNvContentPartPr/>
              <p14:nvPr/>
            </p14:nvContentPartPr>
            <p14:xfrm>
              <a:off x="1297800" y="721250"/>
              <a:ext cx="137520" cy="48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8CF528-B0FB-810F-837D-DFB09B0EBD1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89160" y="712250"/>
                <a:ext cx="155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84861B-3A5C-17FD-77CB-2D3F4BB0A879}"/>
                  </a:ext>
                </a:extLst>
              </p14:cNvPr>
              <p14:cNvContentPartPr/>
              <p14:nvPr/>
            </p14:nvContentPartPr>
            <p14:xfrm>
              <a:off x="1284840" y="812330"/>
              <a:ext cx="177840" cy="27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84861B-3A5C-17FD-77CB-2D3F4BB0A87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76200" y="803690"/>
                <a:ext cx="195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234C607-6110-54CA-D1FF-7078E209C3C0}"/>
                  </a:ext>
                </a:extLst>
              </p14:cNvPr>
              <p14:cNvContentPartPr/>
              <p14:nvPr/>
            </p14:nvContentPartPr>
            <p14:xfrm>
              <a:off x="1787400" y="517490"/>
              <a:ext cx="5400" cy="166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234C607-6110-54CA-D1FF-7078E209C3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78760" y="508490"/>
                <a:ext cx="23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514B2CA-4B08-8A32-8CF3-EADD91D149EC}"/>
                  </a:ext>
                </a:extLst>
              </p14:cNvPr>
              <p14:cNvContentPartPr/>
              <p14:nvPr/>
            </p14:nvContentPartPr>
            <p14:xfrm>
              <a:off x="1636560" y="720530"/>
              <a:ext cx="351000" cy="36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514B2CA-4B08-8A32-8CF3-EADD91D149E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27560" y="711530"/>
                <a:ext cx="368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C9DE60-255D-70D5-B543-07742CC91C4C}"/>
                  </a:ext>
                </a:extLst>
              </p14:cNvPr>
              <p14:cNvContentPartPr/>
              <p14:nvPr/>
            </p14:nvContentPartPr>
            <p14:xfrm>
              <a:off x="1685880" y="811610"/>
              <a:ext cx="99360" cy="242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C9DE60-255D-70D5-B543-07742CC91C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77240" y="802970"/>
                <a:ext cx="117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6E758E-8C3E-CD1F-76AD-63C77EFE8F55}"/>
                  </a:ext>
                </a:extLst>
              </p14:cNvPr>
              <p14:cNvContentPartPr/>
              <p14:nvPr/>
            </p14:nvContentPartPr>
            <p14:xfrm>
              <a:off x="1852200" y="913490"/>
              <a:ext cx="148320" cy="10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6E758E-8C3E-CD1F-76AD-63C77EFE8F5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43560" y="904850"/>
                <a:ext cx="165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2C38EA-1447-76B4-0B09-054EBE5D303A}"/>
                  </a:ext>
                </a:extLst>
              </p14:cNvPr>
              <p14:cNvContentPartPr/>
              <p14:nvPr/>
            </p14:nvContentPartPr>
            <p14:xfrm>
              <a:off x="2122920" y="544490"/>
              <a:ext cx="360000" cy="338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2C38EA-1447-76B4-0B09-054EBE5D30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13920" y="535490"/>
                <a:ext cx="37764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B6A9D7A-30D2-455C-7C2E-66980B13210B}"/>
                  </a:ext>
                </a:extLst>
              </p14:cNvPr>
              <p14:cNvContentPartPr/>
              <p14:nvPr/>
            </p14:nvContentPartPr>
            <p14:xfrm>
              <a:off x="2080080" y="909530"/>
              <a:ext cx="152280" cy="20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B6A9D7A-30D2-455C-7C2E-66980B1321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71440" y="900530"/>
                <a:ext cx="1699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172930F-1D1E-B2C4-1D15-E40B54DB18B6}"/>
                  </a:ext>
                </a:extLst>
              </p14:cNvPr>
              <p14:cNvContentPartPr/>
              <p14:nvPr/>
            </p14:nvContentPartPr>
            <p14:xfrm>
              <a:off x="2255040" y="1013930"/>
              <a:ext cx="122040" cy="28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172930F-1D1E-B2C4-1D15-E40B54DB18B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46040" y="1004930"/>
                <a:ext cx="1396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F42883-90DA-FD01-9824-DA1BD585AD33}"/>
                  </a:ext>
                </a:extLst>
              </p14:cNvPr>
              <p14:cNvContentPartPr/>
              <p14:nvPr/>
            </p14:nvContentPartPr>
            <p14:xfrm>
              <a:off x="2273400" y="1053890"/>
              <a:ext cx="82800" cy="7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F42883-90DA-FD01-9824-DA1BD585AD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64760" y="1045250"/>
                <a:ext cx="100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D8179DF-A43D-6B78-C99B-6A7B86851753}"/>
                  </a:ext>
                </a:extLst>
              </p14:cNvPr>
              <p14:cNvContentPartPr/>
              <p14:nvPr/>
            </p14:nvContentPartPr>
            <p14:xfrm>
              <a:off x="2490840" y="1010330"/>
              <a:ext cx="71280" cy="64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D8179DF-A43D-6B78-C99B-6A7B8685175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82200" y="1001690"/>
                <a:ext cx="889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727506-4813-B887-E0AC-B7A2376BED72}"/>
                  </a:ext>
                </a:extLst>
              </p14:cNvPr>
              <p14:cNvContentPartPr/>
              <p14:nvPr/>
            </p14:nvContentPartPr>
            <p14:xfrm>
              <a:off x="2252520" y="374210"/>
              <a:ext cx="191160" cy="165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727506-4813-B887-E0AC-B7A2376BED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43880" y="365570"/>
                <a:ext cx="2088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766008-F376-5DB8-B137-7D548C45EDF5}"/>
                  </a:ext>
                </a:extLst>
              </p14:cNvPr>
              <p14:cNvContentPartPr/>
              <p14:nvPr/>
            </p14:nvContentPartPr>
            <p14:xfrm>
              <a:off x="3707280" y="600290"/>
              <a:ext cx="10800" cy="205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766008-F376-5DB8-B137-7D548C45ED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98640" y="591290"/>
                <a:ext cx="28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75A06F-5A37-0EF9-1A5D-8B4279EE8CBD}"/>
                  </a:ext>
                </a:extLst>
              </p14:cNvPr>
              <p14:cNvContentPartPr/>
              <p14:nvPr/>
            </p14:nvContentPartPr>
            <p14:xfrm>
              <a:off x="3628080" y="694250"/>
              <a:ext cx="192960" cy="39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75A06F-5A37-0EF9-1A5D-8B4279EE8CB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19440" y="685610"/>
                <a:ext cx="210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172161-2137-31DB-C73E-4A1157BB42E7}"/>
                  </a:ext>
                </a:extLst>
              </p14:cNvPr>
              <p14:cNvContentPartPr/>
              <p14:nvPr/>
            </p14:nvContentPartPr>
            <p14:xfrm>
              <a:off x="2730960" y="690650"/>
              <a:ext cx="65520" cy="119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172161-2137-31DB-C73E-4A1157BB4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22320" y="681650"/>
                <a:ext cx="83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190F720-DBE8-E9B6-13AC-FA65B83448DE}"/>
                  </a:ext>
                </a:extLst>
              </p14:cNvPr>
              <p14:cNvContentPartPr/>
              <p14:nvPr/>
            </p14:nvContentPartPr>
            <p14:xfrm>
              <a:off x="2757240" y="580850"/>
              <a:ext cx="10080" cy="7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190F720-DBE8-E9B6-13AC-FA65B83448D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48600" y="572210"/>
                <a:ext cx="277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529C2AD-A7AD-E4C0-CB46-8CECDB879068}"/>
                  </a:ext>
                </a:extLst>
              </p14:cNvPr>
              <p14:cNvContentPartPr/>
              <p14:nvPr/>
            </p14:nvContentPartPr>
            <p14:xfrm>
              <a:off x="2891880" y="530810"/>
              <a:ext cx="99000" cy="149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529C2AD-A7AD-E4C0-CB46-8CECDB87906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83240" y="522170"/>
                <a:ext cx="116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E30B7BF-FC7B-B4E3-B911-D85FE90FAAF9}"/>
                  </a:ext>
                </a:extLst>
              </p14:cNvPr>
              <p14:cNvContentPartPr/>
              <p14:nvPr/>
            </p14:nvContentPartPr>
            <p14:xfrm>
              <a:off x="3060360" y="527210"/>
              <a:ext cx="136800" cy="370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E30B7BF-FC7B-B4E3-B911-D85FE90FAA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51360" y="518210"/>
                <a:ext cx="1544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54CBE0-6212-9273-C80F-5A920B03447F}"/>
                  </a:ext>
                </a:extLst>
              </p14:cNvPr>
              <p14:cNvContentPartPr/>
              <p14:nvPr/>
            </p14:nvContentPartPr>
            <p14:xfrm>
              <a:off x="3373560" y="595610"/>
              <a:ext cx="133560" cy="27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54CBE0-6212-9273-C80F-5A920B03447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64920" y="586970"/>
                <a:ext cx="151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E955FB-3AF7-55E4-3838-9508A6364214}"/>
                  </a:ext>
                </a:extLst>
              </p14:cNvPr>
              <p14:cNvContentPartPr/>
              <p14:nvPr/>
            </p14:nvContentPartPr>
            <p14:xfrm>
              <a:off x="3224880" y="602090"/>
              <a:ext cx="154440" cy="216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E955FB-3AF7-55E4-3838-9508A63642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15880" y="593090"/>
                <a:ext cx="172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0A2589-0360-D0C7-166C-9BA6A9E92B8A}"/>
                  </a:ext>
                </a:extLst>
              </p14:cNvPr>
              <p14:cNvContentPartPr/>
              <p14:nvPr/>
            </p14:nvContentPartPr>
            <p14:xfrm>
              <a:off x="3917520" y="579050"/>
              <a:ext cx="21960" cy="233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0A2589-0360-D0C7-166C-9BA6A9E92B8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08880" y="570410"/>
                <a:ext cx="396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080E26-CA60-CFEF-CCDA-72556B6433E3}"/>
                  </a:ext>
                </a:extLst>
              </p14:cNvPr>
              <p14:cNvContentPartPr/>
              <p14:nvPr/>
            </p14:nvContentPartPr>
            <p14:xfrm>
              <a:off x="3972600" y="481130"/>
              <a:ext cx="69840" cy="5004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080E26-CA60-CFEF-CCDA-72556B6433E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63960" y="472490"/>
                <a:ext cx="8748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FC614ED-E2D0-A115-6F02-BB24FF08272B}"/>
                  </a:ext>
                </a:extLst>
              </p14:cNvPr>
              <p14:cNvContentPartPr/>
              <p14:nvPr/>
            </p14:nvContentPartPr>
            <p14:xfrm>
              <a:off x="4195080" y="567530"/>
              <a:ext cx="6480" cy="239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FC614ED-E2D0-A115-6F02-BB24FF08272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86440" y="558890"/>
                <a:ext cx="241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201F1A8-CD6A-ECC8-1841-6F4EEE8D146C}"/>
                  </a:ext>
                </a:extLst>
              </p14:cNvPr>
              <p14:cNvContentPartPr/>
              <p14:nvPr/>
            </p14:nvContentPartPr>
            <p14:xfrm>
              <a:off x="4188240" y="545930"/>
              <a:ext cx="14040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201F1A8-CD6A-ECC8-1841-6F4EEE8D14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79240" y="536930"/>
                <a:ext cx="158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7D7BFCF-5B81-2271-1781-449754406644}"/>
                  </a:ext>
                </a:extLst>
              </p14:cNvPr>
              <p14:cNvContentPartPr/>
              <p14:nvPr/>
            </p14:nvContentPartPr>
            <p14:xfrm>
              <a:off x="4193640" y="801170"/>
              <a:ext cx="104760" cy="156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7D7BFCF-5B81-2271-1781-44975440664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84640" y="792170"/>
                <a:ext cx="122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8274A9E-70E2-AB16-4B7A-44111B7273BB}"/>
                  </a:ext>
                </a:extLst>
              </p14:cNvPr>
              <p14:cNvContentPartPr/>
              <p14:nvPr/>
            </p14:nvContentPartPr>
            <p14:xfrm>
              <a:off x="4428720" y="545210"/>
              <a:ext cx="107640" cy="324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8274A9E-70E2-AB16-4B7A-44111B7273B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20080" y="536210"/>
                <a:ext cx="125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2843D95-84B9-93CA-B649-F07810071316}"/>
                  </a:ext>
                </a:extLst>
              </p14:cNvPr>
              <p14:cNvContentPartPr/>
              <p14:nvPr/>
            </p14:nvContentPartPr>
            <p14:xfrm>
              <a:off x="4548960" y="711890"/>
              <a:ext cx="232200" cy="12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2843D95-84B9-93CA-B649-F0781007131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40320" y="702890"/>
                <a:ext cx="249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5629EA-2A1D-06B7-EB49-60886E20FF5D}"/>
                  </a:ext>
                </a:extLst>
              </p14:cNvPr>
              <p14:cNvContentPartPr/>
              <p14:nvPr/>
            </p14:nvContentPartPr>
            <p14:xfrm>
              <a:off x="4795200" y="746090"/>
              <a:ext cx="179640" cy="105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5629EA-2A1D-06B7-EB49-60886E20FF5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86200" y="737090"/>
                <a:ext cx="197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6D5E06D-8A70-E574-C4FE-1CD13045074A}"/>
                  </a:ext>
                </a:extLst>
              </p14:cNvPr>
              <p14:cNvContentPartPr/>
              <p14:nvPr/>
            </p14:nvContentPartPr>
            <p14:xfrm>
              <a:off x="4964760" y="603530"/>
              <a:ext cx="140400" cy="27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6D5E06D-8A70-E574-C4FE-1CD13045074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956120" y="594530"/>
                <a:ext cx="158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9A8FC84-CD9B-F7A8-00F5-6FE05CAA9B4D}"/>
                  </a:ext>
                </a:extLst>
              </p14:cNvPr>
              <p14:cNvContentPartPr/>
              <p14:nvPr/>
            </p14:nvContentPartPr>
            <p14:xfrm>
              <a:off x="4971600" y="763370"/>
              <a:ext cx="58320" cy="19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9A8FC84-CD9B-F7A8-00F5-6FE05CAA9B4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962600" y="754730"/>
                <a:ext cx="759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AC2009A-A3F6-22A5-DA5B-BA6E31C78499}"/>
                  </a:ext>
                </a:extLst>
              </p14:cNvPr>
              <p14:cNvContentPartPr/>
              <p14:nvPr/>
            </p14:nvContentPartPr>
            <p14:xfrm>
              <a:off x="5091120" y="537650"/>
              <a:ext cx="109440" cy="37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AC2009A-A3F6-22A5-DA5B-BA6E31C7849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82480" y="528650"/>
                <a:ext cx="1270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6EFF24-F1D5-0510-76A7-387E5BDA2287}"/>
                  </a:ext>
                </a:extLst>
              </p14:cNvPr>
              <p14:cNvContentPartPr/>
              <p14:nvPr/>
            </p14:nvContentPartPr>
            <p14:xfrm>
              <a:off x="5365440" y="723050"/>
              <a:ext cx="122760" cy="99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6EFF24-F1D5-0510-76A7-387E5BDA228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56440" y="714050"/>
                <a:ext cx="140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86D075-8665-F94C-8013-22B10420A76C}"/>
                  </a:ext>
                </a:extLst>
              </p14:cNvPr>
              <p14:cNvContentPartPr/>
              <p14:nvPr/>
            </p14:nvContentPartPr>
            <p14:xfrm>
              <a:off x="5521680" y="768050"/>
              <a:ext cx="14760" cy="691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86D075-8665-F94C-8013-22B10420A76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513040" y="759410"/>
                <a:ext cx="32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356FEB-93EE-4E3A-59CA-396CBF56B592}"/>
                  </a:ext>
                </a:extLst>
              </p14:cNvPr>
              <p14:cNvContentPartPr/>
              <p14:nvPr/>
            </p14:nvContentPartPr>
            <p14:xfrm>
              <a:off x="5535000" y="608570"/>
              <a:ext cx="11880" cy="20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356FEB-93EE-4E3A-59CA-396CBF56B59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26000" y="599570"/>
                <a:ext cx="29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625F253-88C9-150A-EB84-AE57F86710C5}"/>
                  </a:ext>
                </a:extLst>
              </p14:cNvPr>
              <p14:cNvContentPartPr/>
              <p14:nvPr/>
            </p14:nvContentPartPr>
            <p14:xfrm>
              <a:off x="5633280" y="772370"/>
              <a:ext cx="89640" cy="136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625F253-88C9-150A-EB84-AE57F86710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24640" y="763370"/>
                <a:ext cx="1072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5F976CF-1941-77EE-3E6E-7FDCCD689FDA}"/>
                  </a:ext>
                </a:extLst>
              </p14:cNvPr>
              <p14:cNvContentPartPr/>
              <p14:nvPr/>
            </p14:nvContentPartPr>
            <p14:xfrm>
              <a:off x="5816160" y="539450"/>
              <a:ext cx="135000" cy="431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5F976CF-1941-77EE-3E6E-7FDCCD689FD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07160" y="530810"/>
                <a:ext cx="15264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5BA257-B645-B267-D90A-59AB29019317}"/>
                  </a:ext>
                </a:extLst>
              </p14:cNvPr>
              <p14:cNvContentPartPr/>
              <p14:nvPr/>
            </p14:nvContentPartPr>
            <p14:xfrm>
              <a:off x="5959800" y="615410"/>
              <a:ext cx="107640" cy="299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5BA257-B645-B267-D90A-59AB290193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51160" y="606410"/>
                <a:ext cx="1252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BC73E2-2972-080F-BF06-A23CFBC531C6}"/>
                  </a:ext>
                </a:extLst>
              </p14:cNvPr>
              <p14:cNvContentPartPr/>
              <p14:nvPr/>
            </p14:nvContentPartPr>
            <p14:xfrm>
              <a:off x="6174360" y="793970"/>
              <a:ext cx="72720" cy="92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BC73E2-2972-080F-BF06-A23CFBC531C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65360" y="784970"/>
                <a:ext cx="90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83FE6B4-73B9-16B7-0A10-4018EF577F42}"/>
                  </a:ext>
                </a:extLst>
              </p14:cNvPr>
              <p14:cNvContentPartPr/>
              <p14:nvPr/>
            </p14:nvContentPartPr>
            <p14:xfrm>
              <a:off x="6303240" y="829610"/>
              <a:ext cx="12672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83FE6B4-73B9-16B7-0A10-4018EF577F4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94240" y="820610"/>
                <a:ext cx="1443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D359B15-151C-2CC5-6412-2B9FFF07A24F}"/>
                  </a:ext>
                </a:extLst>
              </p14:cNvPr>
              <p14:cNvContentPartPr/>
              <p14:nvPr/>
            </p14:nvContentPartPr>
            <p14:xfrm>
              <a:off x="6631560" y="612530"/>
              <a:ext cx="18360" cy="180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D359B15-151C-2CC5-6412-2B9FFF07A24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22920" y="603890"/>
                <a:ext cx="36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A8CD5ED-CC4F-B7AF-363B-C7F7062B1671}"/>
                  </a:ext>
                </a:extLst>
              </p14:cNvPr>
              <p14:cNvContentPartPr/>
              <p14:nvPr/>
            </p14:nvContentPartPr>
            <p14:xfrm>
              <a:off x="6553440" y="808010"/>
              <a:ext cx="14184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A8CD5ED-CC4F-B7AF-363B-C7F7062B16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44800" y="799370"/>
                <a:ext cx="1594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01AEE2D-598C-7EB8-6330-68C4ACB4E2DD}"/>
                  </a:ext>
                </a:extLst>
              </p14:cNvPr>
              <p14:cNvContentPartPr/>
              <p14:nvPr/>
            </p14:nvContentPartPr>
            <p14:xfrm>
              <a:off x="6536880" y="899810"/>
              <a:ext cx="150480" cy="102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01AEE2D-598C-7EB8-6330-68C4ACB4E2D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7880" y="891170"/>
                <a:ext cx="1681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90DF834-F2EB-5CE6-9314-1E6F4DEEEBF8}"/>
                  </a:ext>
                </a:extLst>
              </p14:cNvPr>
              <p14:cNvContentPartPr/>
              <p14:nvPr/>
            </p14:nvContentPartPr>
            <p14:xfrm>
              <a:off x="6729480" y="643850"/>
              <a:ext cx="199800" cy="325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90DF834-F2EB-5CE6-9314-1E6F4DEEEBF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20480" y="635210"/>
                <a:ext cx="2174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A1D8721-DBEB-74E9-B0D7-823F9F9D30E7}"/>
                  </a:ext>
                </a:extLst>
              </p14:cNvPr>
              <p14:cNvContentPartPr/>
              <p14:nvPr/>
            </p14:nvContentPartPr>
            <p14:xfrm>
              <a:off x="6949440" y="806930"/>
              <a:ext cx="19440" cy="13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A1D8721-DBEB-74E9-B0D7-823F9F9D30E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40440" y="798290"/>
                <a:ext cx="37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6107E21-00C8-8170-120C-93AA94D0EFE6}"/>
                  </a:ext>
                </a:extLst>
              </p14:cNvPr>
              <p14:cNvContentPartPr/>
              <p14:nvPr/>
            </p14:nvContentPartPr>
            <p14:xfrm>
              <a:off x="7011000" y="787850"/>
              <a:ext cx="24480" cy="155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6107E21-00C8-8170-120C-93AA94D0EFE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002360" y="779210"/>
                <a:ext cx="42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EEF78C6-DE5F-23D5-6BC4-B111BCCAE7E1}"/>
                  </a:ext>
                </a:extLst>
              </p14:cNvPr>
              <p14:cNvContentPartPr/>
              <p14:nvPr/>
            </p14:nvContentPartPr>
            <p14:xfrm>
              <a:off x="6912000" y="798290"/>
              <a:ext cx="181800" cy="62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EEF78C6-DE5F-23D5-6BC4-B111BCCAE7E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03360" y="789290"/>
                <a:ext cx="1994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E8A07C-C995-2241-DFD1-3434768C15FC}"/>
                  </a:ext>
                </a:extLst>
              </p14:cNvPr>
              <p14:cNvContentPartPr/>
              <p14:nvPr/>
            </p14:nvContentPartPr>
            <p14:xfrm>
              <a:off x="7103160" y="552050"/>
              <a:ext cx="104760" cy="448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E8A07C-C995-2241-DFD1-3434768C15F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4160" y="543050"/>
                <a:ext cx="12240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6853D2C-1642-259C-CE77-059FF68E4058}"/>
                  </a:ext>
                </a:extLst>
              </p14:cNvPr>
              <p14:cNvContentPartPr/>
              <p14:nvPr/>
            </p14:nvContentPartPr>
            <p14:xfrm>
              <a:off x="1402090" y="1773809"/>
              <a:ext cx="245880" cy="245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6853D2C-1642-259C-CE77-059FF68E405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393450" y="1764809"/>
                <a:ext cx="26352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F16DCE22-02B7-9E86-C71B-5F4189A97891}"/>
              </a:ext>
            </a:extLst>
          </p:cNvPr>
          <p:cNvGrpSpPr/>
          <p:nvPr/>
        </p:nvGrpSpPr>
        <p:grpSpPr>
          <a:xfrm>
            <a:off x="1914370" y="1550969"/>
            <a:ext cx="2531880" cy="570960"/>
            <a:chOff x="1914370" y="1550969"/>
            <a:chExt cx="253188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E8E821E-750D-798B-5438-0876E30E455F}"/>
                    </a:ext>
                  </a:extLst>
                </p14:cNvPr>
                <p14:cNvContentPartPr/>
                <p14:nvPr/>
              </p14:nvContentPartPr>
              <p14:xfrm>
                <a:off x="1914370" y="1815569"/>
                <a:ext cx="187560" cy="20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E8E821E-750D-798B-5438-0876E30E45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05730" y="1806929"/>
                  <a:ext cx="205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29C283-9914-D3CB-61BB-550EB7B3FA31}"/>
                    </a:ext>
                  </a:extLst>
                </p14:cNvPr>
                <p14:cNvContentPartPr/>
                <p14:nvPr/>
              </p14:nvContentPartPr>
              <p14:xfrm>
                <a:off x="2181490" y="1836809"/>
                <a:ext cx="5400" cy="168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29C283-9914-D3CB-61BB-550EB7B3FA3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72490" y="1828169"/>
                  <a:ext cx="23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E930F9-E1D6-9ED8-19A7-020A5FC6ED15}"/>
                    </a:ext>
                  </a:extLst>
                </p14:cNvPr>
                <p14:cNvContentPartPr/>
                <p14:nvPr/>
              </p14:nvContentPartPr>
              <p14:xfrm>
                <a:off x="2178610" y="1777049"/>
                <a:ext cx="24120" cy="2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E930F9-E1D6-9ED8-19A7-020A5FC6ED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69970" y="1768409"/>
                  <a:ext cx="41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04DAFD-E037-C96E-91E9-4E51494286F5}"/>
                    </a:ext>
                  </a:extLst>
                </p14:cNvPr>
                <p14:cNvContentPartPr/>
                <p14:nvPr/>
              </p14:nvContentPartPr>
              <p14:xfrm>
                <a:off x="2298490" y="1864529"/>
                <a:ext cx="84600" cy="187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04DAFD-E037-C96E-91E9-4E51494286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89490" y="1855529"/>
                  <a:ext cx="102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CF367B-2B7F-C936-4F3C-58828A4582F0}"/>
                    </a:ext>
                  </a:extLst>
                </p14:cNvPr>
                <p14:cNvContentPartPr/>
                <p14:nvPr/>
              </p14:nvContentPartPr>
              <p14:xfrm>
                <a:off x="2511610" y="1636289"/>
                <a:ext cx="151200" cy="485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CF367B-2B7F-C936-4F3C-58828A4582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02970" y="1627649"/>
                  <a:ext cx="1688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D9A9A47-9083-0EA0-A635-6F2CF377BD20}"/>
                    </a:ext>
                  </a:extLst>
                </p14:cNvPr>
                <p14:cNvContentPartPr/>
                <p14:nvPr/>
              </p14:nvContentPartPr>
              <p14:xfrm>
                <a:off x="2713930" y="1736729"/>
                <a:ext cx="164880" cy="321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D9A9A47-9083-0EA0-A635-6F2CF377BD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04930" y="1728089"/>
                  <a:ext cx="1825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79D9610-D884-7A4F-B411-30E93ED75B3D}"/>
                    </a:ext>
                  </a:extLst>
                </p14:cNvPr>
                <p14:cNvContentPartPr/>
                <p14:nvPr/>
              </p14:nvContentPartPr>
              <p14:xfrm>
                <a:off x="2916970" y="1845809"/>
                <a:ext cx="174960" cy="154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79D9610-D884-7A4F-B411-30E93ED75B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07970" y="1837169"/>
                  <a:ext cx="192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104B8D8-CD4C-5F6D-3E64-606A81D8BFE6}"/>
                    </a:ext>
                  </a:extLst>
                </p14:cNvPr>
                <p14:cNvContentPartPr/>
                <p14:nvPr/>
              </p14:nvContentPartPr>
              <p14:xfrm>
                <a:off x="3232330" y="1845809"/>
                <a:ext cx="160200" cy="2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104B8D8-CD4C-5F6D-3E64-606A81D8BFE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23690" y="1836809"/>
                  <a:ext cx="17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5D8349-F0C4-3BF0-8B0A-009CBE23070C}"/>
                    </a:ext>
                  </a:extLst>
                </p14:cNvPr>
                <p14:cNvContentPartPr/>
                <p14:nvPr/>
              </p14:nvContentPartPr>
              <p14:xfrm>
                <a:off x="3606010" y="1637009"/>
                <a:ext cx="6480" cy="19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5D8349-F0C4-3BF0-8B0A-009CBE2307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97370" y="1628369"/>
                  <a:ext cx="24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E49FE23-F87B-0E91-FCA9-1815F053CD90}"/>
                    </a:ext>
                  </a:extLst>
                </p14:cNvPr>
                <p14:cNvContentPartPr/>
                <p14:nvPr/>
              </p14:nvContentPartPr>
              <p14:xfrm>
                <a:off x="3481450" y="1830329"/>
                <a:ext cx="215640" cy="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E49FE23-F87B-0E91-FCA9-1815F053CD9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72450" y="1821689"/>
                  <a:ext cx="233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0E1FD3B-DB66-8598-7398-13A9EF66BE83}"/>
                    </a:ext>
                  </a:extLst>
                </p14:cNvPr>
                <p14:cNvContentPartPr/>
                <p14:nvPr/>
              </p14:nvContentPartPr>
              <p14:xfrm>
                <a:off x="3528250" y="1933289"/>
                <a:ext cx="180360" cy="11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0E1FD3B-DB66-8598-7398-13A9EF66BE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19250" y="1924649"/>
                  <a:ext cx="19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F339055-FA5F-3ADE-C7FE-6ABD6372FA51}"/>
                    </a:ext>
                  </a:extLst>
                </p14:cNvPr>
                <p14:cNvContentPartPr/>
                <p14:nvPr/>
              </p14:nvContentPartPr>
              <p14:xfrm>
                <a:off x="3793570" y="1655009"/>
                <a:ext cx="150480" cy="257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F339055-FA5F-3ADE-C7FE-6ABD6372FA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84930" y="1646009"/>
                  <a:ext cx="168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08C9A7E-683C-1EAA-8564-582771EE2FB6}"/>
                    </a:ext>
                  </a:extLst>
                </p14:cNvPr>
                <p14:cNvContentPartPr/>
                <p14:nvPr/>
              </p14:nvContentPartPr>
              <p14:xfrm>
                <a:off x="4076530" y="1746089"/>
                <a:ext cx="19080" cy="15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08C9A7E-683C-1EAA-8564-582771EE2F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67530" y="1737089"/>
                  <a:ext cx="36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CD22BDD-F4FC-D0FC-2E44-B565A84D4A4F}"/>
                    </a:ext>
                  </a:extLst>
                </p14:cNvPr>
                <p14:cNvContentPartPr/>
                <p14:nvPr/>
              </p14:nvContentPartPr>
              <p14:xfrm>
                <a:off x="4144570" y="1744649"/>
                <a:ext cx="19440" cy="152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CD22BDD-F4FC-D0FC-2E44-B565A84D4A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35930" y="1736009"/>
                  <a:ext cx="37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E1B5A5-0F6A-6A90-91F8-45C06BC376EC}"/>
                    </a:ext>
                  </a:extLst>
                </p14:cNvPr>
                <p14:cNvContentPartPr/>
                <p14:nvPr/>
              </p14:nvContentPartPr>
              <p14:xfrm>
                <a:off x="4050610" y="1692809"/>
                <a:ext cx="264960" cy="97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E1B5A5-0F6A-6A90-91F8-45C06BC376E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41970" y="1684169"/>
                  <a:ext cx="282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1AD690D-2FBB-C308-6EB3-BE492125A9A8}"/>
                    </a:ext>
                  </a:extLst>
                </p14:cNvPr>
                <p14:cNvContentPartPr/>
                <p14:nvPr/>
              </p14:nvContentPartPr>
              <p14:xfrm>
                <a:off x="4355170" y="1550969"/>
                <a:ext cx="91080" cy="47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1AD690D-2FBB-C308-6EB3-BE492125A9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46530" y="1542329"/>
                  <a:ext cx="10872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69C0432-7E8F-D29D-CE59-33C7566F1D3D}"/>
              </a:ext>
            </a:extLst>
          </p:cNvPr>
          <p:cNvGrpSpPr/>
          <p:nvPr/>
        </p:nvGrpSpPr>
        <p:grpSpPr>
          <a:xfrm>
            <a:off x="4635250" y="1750769"/>
            <a:ext cx="253440" cy="72720"/>
            <a:chOff x="4635250" y="1750769"/>
            <a:chExt cx="25344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D3CE0F8-1269-4179-6588-2CD0428EA273}"/>
                    </a:ext>
                  </a:extLst>
                </p14:cNvPr>
                <p14:cNvContentPartPr/>
                <p14:nvPr/>
              </p14:nvContentPartPr>
              <p14:xfrm>
                <a:off x="4635250" y="1750769"/>
                <a:ext cx="223920" cy="28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D3CE0F8-1269-4179-6588-2CD0428EA27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26250" y="1741769"/>
                  <a:ext cx="24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2F06BC-0B1C-2A3B-3BE5-7E0A94F89951}"/>
                    </a:ext>
                  </a:extLst>
                </p14:cNvPr>
                <p14:cNvContentPartPr/>
                <p14:nvPr/>
              </p14:nvContentPartPr>
              <p14:xfrm>
                <a:off x="4650370" y="1814129"/>
                <a:ext cx="238320" cy="9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2F06BC-0B1C-2A3B-3BE5-7E0A94F899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41370" y="1805489"/>
                  <a:ext cx="2559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4A1C03F-8543-040A-5378-02CA17528B93}"/>
              </a:ext>
            </a:extLst>
          </p:cNvPr>
          <p:cNvGrpSpPr/>
          <p:nvPr/>
        </p:nvGrpSpPr>
        <p:grpSpPr>
          <a:xfrm>
            <a:off x="5140690" y="1474649"/>
            <a:ext cx="497880" cy="627840"/>
            <a:chOff x="5140690" y="1474649"/>
            <a:chExt cx="4978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5B4C38-6874-F8D3-DF16-2B6353D0C4CC}"/>
                    </a:ext>
                  </a:extLst>
                </p14:cNvPr>
                <p14:cNvContentPartPr/>
                <p14:nvPr/>
              </p14:nvContentPartPr>
              <p14:xfrm>
                <a:off x="5349130" y="1474649"/>
                <a:ext cx="11880" cy="22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5B4C38-6874-F8D3-DF16-2B6353D0C4C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40490" y="1466009"/>
                  <a:ext cx="29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ECF38EF-D6AD-AEB3-2383-41439B9C9687}"/>
                    </a:ext>
                  </a:extLst>
                </p14:cNvPr>
                <p14:cNvContentPartPr/>
                <p14:nvPr/>
              </p14:nvContentPartPr>
              <p14:xfrm>
                <a:off x="5140690" y="1694969"/>
                <a:ext cx="497880" cy="54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ECF38EF-D6AD-AEB3-2383-41439B9C96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31690" y="1685969"/>
                  <a:ext cx="515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06800C0-7FB0-56C3-F7DB-557CC2194425}"/>
                    </a:ext>
                  </a:extLst>
                </p14:cNvPr>
                <p14:cNvContentPartPr/>
                <p14:nvPr/>
              </p14:nvContentPartPr>
              <p14:xfrm>
                <a:off x="5198650" y="1926809"/>
                <a:ext cx="63720" cy="175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06800C0-7FB0-56C3-F7DB-557CC21944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90010" y="1917809"/>
                  <a:ext cx="81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37A332-A24F-4874-3ECD-DA4F7C2559A2}"/>
                    </a:ext>
                  </a:extLst>
                </p14:cNvPr>
                <p14:cNvContentPartPr/>
                <p14:nvPr/>
              </p14:nvContentPartPr>
              <p14:xfrm>
                <a:off x="5205130" y="1835729"/>
                <a:ext cx="55440" cy="24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37A332-A24F-4874-3ECD-DA4F7C2559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196490" y="1827089"/>
                  <a:ext cx="730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2D6F7B6-0927-D852-BB36-06334627DE72}"/>
              </a:ext>
            </a:extLst>
          </p:cNvPr>
          <p:cNvGrpSpPr/>
          <p:nvPr/>
        </p:nvGrpSpPr>
        <p:grpSpPr>
          <a:xfrm>
            <a:off x="5816770" y="1403369"/>
            <a:ext cx="562320" cy="855720"/>
            <a:chOff x="5816770" y="1403369"/>
            <a:chExt cx="562320" cy="85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B913C1-CC95-C10C-72D4-803FC594E191}"/>
                    </a:ext>
                  </a:extLst>
                </p14:cNvPr>
                <p14:cNvContentPartPr/>
                <p14:nvPr/>
              </p14:nvContentPartPr>
              <p14:xfrm>
                <a:off x="5816770" y="1403369"/>
                <a:ext cx="258480" cy="855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B913C1-CC95-C10C-72D4-803FC594E1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07770" y="1394369"/>
                  <a:ext cx="27612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6196A4-1837-60B2-A15A-E3DF814A16AC}"/>
                    </a:ext>
                  </a:extLst>
                </p14:cNvPr>
                <p14:cNvContentPartPr/>
                <p14:nvPr/>
              </p14:nvContentPartPr>
              <p14:xfrm>
                <a:off x="6113050" y="1518929"/>
                <a:ext cx="111960" cy="47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6196A4-1837-60B2-A15A-E3DF814A16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04410" y="1510289"/>
                  <a:ext cx="129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A182A9-0F5A-1D25-1D76-FA018E401573}"/>
                    </a:ext>
                  </a:extLst>
                </p14:cNvPr>
                <p14:cNvContentPartPr/>
                <p14:nvPr/>
              </p14:nvContentPartPr>
              <p14:xfrm>
                <a:off x="6247330" y="1768049"/>
                <a:ext cx="13176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A182A9-0F5A-1D25-1D76-FA018E40157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38330" y="1759409"/>
                  <a:ext cx="1494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6AF3725-7FD1-01EE-5ACC-9310C415ABCC}"/>
              </a:ext>
            </a:extLst>
          </p:cNvPr>
          <p:cNvGrpSpPr/>
          <p:nvPr/>
        </p:nvGrpSpPr>
        <p:grpSpPr>
          <a:xfrm>
            <a:off x="6547210" y="1356929"/>
            <a:ext cx="548280" cy="580320"/>
            <a:chOff x="6547210" y="1356929"/>
            <a:chExt cx="548280" cy="58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B824BB-DD6A-143D-515A-B573C68379FC}"/>
                    </a:ext>
                  </a:extLst>
                </p14:cNvPr>
                <p14:cNvContentPartPr/>
                <p14:nvPr/>
              </p14:nvContentPartPr>
              <p14:xfrm>
                <a:off x="6547210" y="1681289"/>
                <a:ext cx="54720" cy="127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B824BB-DD6A-143D-515A-B573C68379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38570" y="1672649"/>
                  <a:ext cx="72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EF5EA50-231B-5916-A50B-371C2A819E7D}"/>
                    </a:ext>
                  </a:extLst>
                </p14:cNvPr>
                <p14:cNvContentPartPr/>
                <p14:nvPr/>
              </p14:nvContentPartPr>
              <p14:xfrm>
                <a:off x="6600130" y="1576529"/>
                <a:ext cx="3600" cy="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EF5EA50-231B-5916-A50B-371C2A819E7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91130" y="1567889"/>
                  <a:ext cx="21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C12B6C-54DD-6533-C8BB-02429A4E0535}"/>
                    </a:ext>
                  </a:extLst>
                </p14:cNvPr>
                <p14:cNvContentPartPr/>
                <p14:nvPr/>
              </p14:nvContentPartPr>
              <p14:xfrm>
                <a:off x="6705610" y="1522529"/>
                <a:ext cx="111960" cy="41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C12B6C-54DD-6533-C8BB-02429A4E053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96970" y="1513529"/>
                  <a:ext cx="1296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F329CF-1051-120F-FC45-C92DCA27251B}"/>
                    </a:ext>
                  </a:extLst>
                </p14:cNvPr>
                <p14:cNvContentPartPr/>
                <p14:nvPr/>
              </p14:nvContentPartPr>
              <p14:xfrm>
                <a:off x="6900370" y="1356929"/>
                <a:ext cx="195120" cy="217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F329CF-1051-120F-FC45-C92DCA27251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91730" y="1347929"/>
                  <a:ext cx="2127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7EE6522-D9DC-00D4-8A48-45DB0E67230E}"/>
              </a:ext>
            </a:extLst>
          </p:cNvPr>
          <p:cNvGrpSpPr/>
          <p:nvPr/>
        </p:nvGrpSpPr>
        <p:grpSpPr>
          <a:xfrm>
            <a:off x="7192330" y="1339649"/>
            <a:ext cx="814680" cy="551880"/>
            <a:chOff x="7192330" y="1339649"/>
            <a:chExt cx="81468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755DAD-50BE-1525-40D2-7CFE801F0294}"/>
                    </a:ext>
                  </a:extLst>
                </p14:cNvPr>
                <p14:cNvContentPartPr/>
                <p14:nvPr/>
              </p14:nvContentPartPr>
              <p14:xfrm>
                <a:off x="7192330" y="1728809"/>
                <a:ext cx="249840" cy="16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755DAD-50BE-1525-40D2-7CFE801F029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83690" y="1720169"/>
                  <a:ext cx="267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17D8A1F-98BD-B935-E458-2BDAC002F024}"/>
                    </a:ext>
                  </a:extLst>
                </p14:cNvPr>
                <p14:cNvContentPartPr/>
                <p14:nvPr/>
              </p14:nvContentPartPr>
              <p14:xfrm>
                <a:off x="7488610" y="1537289"/>
                <a:ext cx="104040" cy="92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17D8A1F-98BD-B935-E458-2BDAC002F0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9970" y="1528289"/>
                  <a:ext cx="12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8EC2730-A917-39E5-8918-45E2224D8C88}"/>
                    </a:ext>
                  </a:extLst>
                </p14:cNvPr>
                <p14:cNvContentPartPr/>
                <p14:nvPr/>
              </p14:nvContentPartPr>
              <p14:xfrm>
                <a:off x="7592290" y="1370969"/>
                <a:ext cx="11880" cy="2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8EC2730-A917-39E5-8918-45E2224D8C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83290" y="1362329"/>
                  <a:ext cx="29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2025B41-4257-B619-9AFB-0DFCCA2E2C19}"/>
                    </a:ext>
                  </a:extLst>
                </p14:cNvPr>
                <p14:cNvContentPartPr/>
                <p14:nvPr/>
              </p14:nvContentPartPr>
              <p14:xfrm>
                <a:off x="7635850" y="1339649"/>
                <a:ext cx="164880" cy="279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2025B41-4257-B619-9AFB-0DFCCA2E2C1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27210" y="1331009"/>
                  <a:ext cx="182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98A8DB-3F28-D8D8-0B56-0485749A149B}"/>
                    </a:ext>
                  </a:extLst>
                </p14:cNvPr>
                <p14:cNvContentPartPr/>
                <p14:nvPr/>
              </p14:nvContentPartPr>
              <p14:xfrm>
                <a:off x="7843210" y="1519289"/>
                <a:ext cx="163800" cy="78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98A8DB-3F28-D8D8-0B56-0485749A149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34210" y="1510649"/>
                  <a:ext cx="18144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B727BE02-C46D-3AC1-D2BE-17160DC2C235}"/>
                  </a:ext>
                </a:extLst>
              </p14:cNvPr>
              <p14:cNvContentPartPr/>
              <p14:nvPr/>
            </p14:nvContentPartPr>
            <p14:xfrm>
              <a:off x="8205010" y="1761569"/>
              <a:ext cx="203400" cy="20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B727BE02-C46D-3AC1-D2BE-17160DC2C23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196010" y="1752929"/>
                <a:ext cx="22104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CE050B-10B2-5DB0-E429-928AAC516E89}"/>
              </a:ext>
            </a:extLst>
          </p:cNvPr>
          <p:cNvGrpSpPr/>
          <p:nvPr/>
        </p:nvGrpSpPr>
        <p:grpSpPr>
          <a:xfrm>
            <a:off x="8592730" y="1420289"/>
            <a:ext cx="346680" cy="411480"/>
            <a:chOff x="8592730" y="1420289"/>
            <a:chExt cx="34668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235F0E-3A07-8C88-4275-951A05E64F69}"/>
                    </a:ext>
                  </a:extLst>
                </p14:cNvPr>
                <p14:cNvContentPartPr/>
                <p14:nvPr/>
              </p14:nvContentPartPr>
              <p14:xfrm>
                <a:off x="8592730" y="1690649"/>
                <a:ext cx="87840" cy="141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235F0E-3A07-8C88-4275-951A05E64F6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84090" y="1681649"/>
                  <a:ext cx="105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3D51149-0CEE-A609-0D89-2814D9F1BBC1}"/>
                    </a:ext>
                  </a:extLst>
                </p14:cNvPr>
                <p14:cNvContentPartPr/>
                <p14:nvPr/>
              </p14:nvContentPartPr>
              <p14:xfrm>
                <a:off x="8636290" y="1559609"/>
                <a:ext cx="23040" cy="1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3D51149-0CEE-A609-0D89-2814D9F1BBC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27650" y="1550609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86E1713-94A2-BBA4-039D-11424364511A}"/>
                    </a:ext>
                  </a:extLst>
                </p14:cNvPr>
                <p14:cNvContentPartPr/>
                <p14:nvPr/>
              </p14:nvContentPartPr>
              <p14:xfrm>
                <a:off x="8804410" y="1420289"/>
                <a:ext cx="135000" cy="167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86E1713-94A2-BBA4-039D-1142436451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95770" y="1411289"/>
                  <a:ext cx="1526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8631A57-08C1-89C9-9584-F62959E96396}"/>
              </a:ext>
            </a:extLst>
          </p:cNvPr>
          <p:cNvGrpSpPr/>
          <p:nvPr/>
        </p:nvGrpSpPr>
        <p:grpSpPr>
          <a:xfrm>
            <a:off x="9093490" y="1124009"/>
            <a:ext cx="1208520" cy="923760"/>
            <a:chOff x="9093490" y="1124009"/>
            <a:chExt cx="120852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43F1094-7E4C-B42B-1D57-C52F06C39D40}"/>
                    </a:ext>
                  </a:extLst>
                </p14:cNvPr>
                <p14:cNvContentPartPr/>
                <p14:nvPr/>
              </p14:nvContentPartPr>
              <p14:xfrm>
                <a:off x="9093490" y="1715489"/>
                <a:ext cx="208440" cy="10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43F1094-7E4C-B42B-1D57-C52F06C39D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84850" y="1706849"/>
                  <a:ext cx="226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1292186-B2F8-07D2-9704-473B01CE8E0B}"/>
                    </a:ext>
                  </a:extLst>
                </p14:cNvPr>
                <p14:cNvContentPartPr/>
                <p14:nvPr/>
              </p14:nvContentPartPr>
              <p14:xfrm>
                <a:off x="9313090" y="1518209"/>
                <a:ext cx="133920" cy="9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1292186-B2F8-07D2-9704-473B01CE8E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04090" y="1509569"/>
                  <a:ext cx="151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7163B03-E0AB-A8ED-36D1-8F3FF1E8247B}"/>
                    </a:ext>
                  </a:extLst>
                </p14:cNvPr>
                <p14:cNvContentPartPr/>
                <p14:nvPr/>
              </p14:nvContentPartPr>
              <p14:xfrm>
                <a:off x="9565810" y="1390049"/>
                <a:ext cx="32040" cy="144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7163B03-E0AB-A8ED-36D1-8F3FF1E8247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57170" y="1381409"/>
                  <a:ext cx="4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43B32A8-973B-0C4A-0E65-C6344ACD3BCC}"/>
                    </a:ext>
                  </a:extLst>
                </p14:cNvPr>
                <p14:cNvContentPartPr/>
                <p14:nvPr/>
              </p14:nvContentPartPr>
              <p14:xfrm>
                <a:off x="9618370" y="1295009"/>
                <a:ext cx="13680" cy="10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43B32A8-973B-0C4A-0E65-C6344ACD3B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09730" y="1286369"/>
                  <a:ext cx="31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13FB64-6A03-7778-9D4A-68C830F826EE}"/>
                    </a:ext>
                  </a:extLst>
                </p14:cNvPr>
                <p14:cNvContentPartPr/>
                <p14:nvPr/>
              </p14:nvContentPartPr>
              <p14:xfrm>
                <a:off x="9722770" y="1284929"/>
                <a:ext cx="99720" cy="249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13FB64-6A03-7778-9D4A-68C830F826E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14130" y="1276289"/>
                  <a:ext cx="1173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0A1FAD-7FD5-5B03-B0C9-768E5A0FD5EA}"/>
                    </a:ext>
                  </a:extLst>
                </p14:cNvPr>
                <p14:cNvContentPartPr/>
                <p14:nvPr/>
              </p14:nvContentPartPr>
              <p14:xfrm>
                <a:off x="9874330" y="1378169"/>
                <a:ext cx="170280" cy="10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0A1FAD-7FD5-5B03-B0C9-768E5A0FD5E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865690" y="1369169"/>
                  <a:ext cx="187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D4AF2E-E630-34F6-BA4E-182C61013D43}"/>
                    </a:ext>
                  </a:extLst>
                </p14:cNvPr>
                <p14:cNvContentPartPr/>
                <p14:nvPr/>
              </p14:nvContentPartPr>
              <p14:xfrm>
                <a:off x="9913210" y="1124009"/>
                <a:ext cx="388800" cy="923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D4AF2E-E630-34F6-BA4E-182C61013D4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04570" y="1115369"/>
                  <a:ext cx="406440" cy="9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5220389-2200-E1B6-05B8-F7ECEB732A20}"/>
              </a:ext>
            </a:extLst>
          </p:cNvPr>
          <p:cNvGrpSpPr/>
          <p:nvPr/>
        </p:nvGrpSpPr>
        <p:grpSpPr>
          <a:xfrm>
            <a:off x="10655890" y="1389329"/>
            <a:ext cx="579960" cy="192240"/>
            <a:chOff x="10655890" y="1389329"/>
            <a:chExt cx="57996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266546-92CD-B997-6886-D700CD29059B}"/>
                    </a:ext>
                  </a:extLst>
                </p14:cNvPr>
                <p14:cNvContentPartPr/>
                <p14:nvPr/>
              </p14:nvContentPartPr>
              <p14:xfrm>
                <a:off x="10655890" y="1389329"/>
                <a:ext cx="165600" cy="186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266546-92CD-B997-6886-D700CD2905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46890" y="1380689"/>
                  <a:ext cx="18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373EEFF-3238-105F-E848-38B6B17E3A83}"/>
                    </a:ext>
                  </a:extLst>
                </p14:cNvPr>
                <p14:cNvContentPartPr/>
                <p14:nvPr/>
              </p14:nvContentPartPr>
              <p14:xfrm>
                <a:off x="10825450" y="1508129"/>
                <a:ext cx="186840" cy="73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373EEFF-3238-105F-E848-38B6B17E3A8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16810" y="1499129"/>
                  <a:ext cx="204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E41B3F8-9CA5-D48D-E2F0-502B141B25C9}"/>
                    </a:ext>
                  </a:extLst>
                </p14:cNvPr>
                <p14:cNvContentPartPr/>
                <p14:nvPr/>
              </p14:nvContentPartPr>
              <p14:xfrm>
                <a:off x="11040010" y="1514249"/>
                <a:ext cx="195840" cy="57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E41B3F8-9CA5-D48D-E2F0-502B141B25C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31010" y="1505249"/>
                  <a:ext cx="2134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25A11E8-7C94-9073-11A8-B02140ECD5F3}"/>
              </a:ext>
            </a:extLst>
          </p:cNvPr>
          <p:cNvGrpSpPr/>
          <p:nvPr/>
        </p:nvGrpSpPr>
        <p:grpSpPr>
          <a:xfrm>
            <a:off x="10526290" y="1732049"/>
            <a:ext cx="1012320" cy="351720"/>
            <a:chOff x="10526290" y="1732049"/>
            <a:chExt cx="10123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8D80879-08DE-DF5F-8403-46EB7656A934}"/>
                    </a:ext>
                  </a:extLst>
                </p14:cNvPr>
                <p14:cNvContentPartPr/>
                <p14:nvPr/>
              </p14:nvContentPartPr>
              <p14:xfrm>
                <a:off x="10526290" y="1732049"/>
                <a:ext cx="725040" cy="29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8D80879-08DE-DF5F-8403-46EB7656A93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17650" y="1723409"/>
                  <a:ext cx="7426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3285FD2-E55D-1DFE-9F02-A85AC139F443}"/>
                    </a:ext>
                  </a:extLst>
                </p14:cNvPr>
                <p14:cNvContentPartPr/>
                <p14:nvPr/>
              </p14:nvContentPartPr>
              <p14:xfrm>
                <a:off x="10955770" y="1810169"/>
                <a:ext cx="119880" cy="21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3285FD2-E55D-1DFE-9F02-A85AC139F4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947130" y="1801169"/>
                  <a:ext cx="13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9EECFCB-1B86-8709-4E1D-E045296B2C5A}"/>
                    </a:ext>
                  </a:extLst>
                </p14:cNvPr>
                <p14:cNvContentPartPr/>
                <p14:nvPr/>
              </p14:nvContentPartPr>
              <p14:xfrm>
                <a:off x="11382730" y="1764089"/>
                <a:ext cx="41040" cy="269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9EECFCB-1B86-8709-4E1D-E045296B2C5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74090" y="1755089"/>
                  <a:ext cx="58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F4F667-27D3-3897-2E9A-C8F7E58429C4}"/>
                    </a:ext>
                  </a:extLst>
                </p14:cNvPr>
                <p14:cNvContentPartPr/>
                <p14:nvPr/>
              </p14:nvContentPartPr>
              <p14:xfrm>
                <a:off x="11478490" y="1753649"/>
                <a:ext cx="60120" cy="33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F4F667-27D3-3897-2E9A-C8F7E58429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469850" y="1745009"/>
                  <a:ext cx="777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EF4565B-50A7-6130-192A-4725B902D957}"/>
              </a:ext>
            </a:extLst>
          </p:cNvPr>
          <p:cNvGrpSpPr/>
          <p:nvPr/>
        </p:nvGrpSpPr>
        <p:grpSpPr>
          <a:xfrm>
            <a:off x="595330" y="2339729"/>
            <a:ext cx="840240" cy="605880"/>
            <a:chOff x="595330" y="2339729"/>
            <a:chExt cx="84024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367998-B06A-0FC5-EBA1-6A573C2F8972}"/>
                    </a:ext>
                  </a:extLst>
                </p14:cNvPr>
                <p14:cNvContentPartPr/>
                <p14:nvPr/>
              </p14:nvContentPartPr>
              <p14:xfrm>
                <a:off x="595330" y="2747969"/>
                <a:ext cx="238680" cy="19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367998-B06A-0FC5-EBA1-6A573C2F89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6330" y="2738969"/>
                  <a:ext cx="25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DB81521-1572-0354-0B2C-285F806186C1}"/>
                    </a:ext>
                  </a:extLst>
                </p14:cNvPr>
                <p14:cNvContentPartPr/>
                <p14:nvPr/>
              </p14:nvContentPartPr>
              <p14:xfrm>
                <a:off x="908530" y="2563649"/>
                <a:ext cx="43200" cy="154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DB81521-1572-0354-0B2C-285F806186C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99890" y="2554649"/>
                  <a:ext cx="60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41FB66-1078-25EC-850F-988785FA7B03}"/>
                    </a:ext>
                  </a:extLst>
                </p14:cNvPr>
                <p14:cNvContentPartPr/>
                <p14:nvPr/>
              </p14:nvContentPartPr>
              <p14:xfrm>
                <a:off x="940210" y="2463209"/>
                <a:ext cx="10440" cy="2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41FB66-1078-25EC-850F-988785FA7B0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1210" y="2454209"/>
                  <a:ext cx="28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B75A2A2-BEC9-9306-631E-3C7A43D91AEF}"/>
                    </a:ext>
                  </a:extLst>
                </p14:cNvPr>
                <p14:cNvContentPartPr/>
                <p14:nvPr/>
              </p14:nvContentPartPr>
              <p14:xfrm>
                <a:off x="1035970" y="2339729"/>
                <a:ext cx="128520" cy="345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B75A2A2-BEC9-9306-631E-3C7A43D91AE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6970" y="2330729"/>
                  <a:ext cx="146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3226B5-BACA-A387-1258-950190CB2639}"/>
                    </a:ext>
                  </a:extLst>
                </p14:cNvPr>
                <p14:cNvContentPartPr/>
                <p14:nvPr/>
              </p14:nvContentPartPr>
              <p14:xfrm>
                <a:off x="1232890" y="2546729"/>
                <a:ext cx="196200" cy="188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3226B5-BACA-A387-1258-950190CB263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24250" y="2537729"/>
                  <a:ext cx="213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1D8177C-C0DE-4CBE-5FEB-6A0EFA1ABE6E}"/>
                    </a:ext>
                  </a:extLst>
                </p14:cNvPr>
                <p14:cNvContentPartPr/>
                <p14:nvPr/>
              </p14:nvContentPartPr>
              <p14:xfrm>
                <a:off x="1253410" y="2590289"/>
                <a:ext cx="182160" cy="2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1D8177C-C0DE-4CBE-5FEB-6A0EFA1ABE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44410" y="2581649"/>
                  <a:ext cx="1998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70BDB45-A837-50F0-D10E-3DD8969DBB80}"/>
              </a:ext>
            </a:extLst>
          </p:cNvPr>
          <p:cNvGrpSpPr/>
          <p:nvPr/>
        </p:nvGrpSpPr>
        <p:grpSpPr>
          <a:xfrm>
            <a:off x="1667770" y="2788649"/>
            <a:ext cx="236520" cy="105120"/>
            <a:chOff x="1667770" y="2788649"/>
            <a:chExt cx="2365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C2EEB6A-B113-F302-3447-6C7C15C8F06B}"/>
                    </a:ext>
                  </a:extLst>
                </p14:cNvPr>
                <p14:cNvContentPartPr/>
                <p14:nvPr/>
              </p14:nvContentPartPr>
              <p14:xfrm>
                <a:off x="1667770" y="2788649"/>
                <a:ext cx="225000" cy="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C2EEB6A-B113-F302-3447-6C7C15C8F0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58770" y="2780009"/>
                  <a:ext cx="242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0C40060-1752-E223-BC96-31D428155B58}"/>
                    </a:ext>
                  </a:extLst>
                </p14:cNvPr>
                <p14:cNvContentPartPr/>
                <p14:nvPr/>
              </p14:nvContentPartPr>
              <p14:xfrm>
                <a:off x="1668130" y="2829689"/>
                <a:ext cx="236160" cy="64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0C40060-1752-E223-BC96-31D428155B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59130" y="2820689"/>
                  <a:ext cx="25380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CA5BD06-226F-6029-59A4-04714A5684C3}"/>
              </a:ext>
            </a:extLst>
          </p:cNvPr>
          <p:cNvGrpSpPr/>
          <p:nvPr/>
        </p:nvGrpSpPr>
        <p:grpSpPr>
          <a:xfrm>
            <a:off x="2127490" y="2475809"/>
            <a:ext cx="524160" cy="326880"/>
            <a:chOff x="2127490" y="2475809"/>
            <a:chExt cx="5241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E9B0259-30D8-6B30-87F6-79217F991449}"/>
                    </a:ext>
                  </a:extLst>
                </p14:cNvPr>
                <p14:cNvContentPartPr/>
                <p14:nvPr/>
              </p14:nvContentPartPr>
              <p14:xfrm>
                <a:off x="2316490" y="2475809"/>
                <a:ext cx="14760" cy="221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E9B0259-30D8-6B30-87F6-79217F99144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07490" y="2467169"/>
                  <a:ext cx="32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10FAEB-E1E6-54FD-B848-04F61056E12D}"/>
                    </a:ext>
                  </a:extLst>
                </p14:cNvPr>
                <p14:cNvContentPartPr/>
                <p14:nvPr/>
              </p14:nvContentPartPr>
              <p14:xfrm>
                <a:off x="2127490" y="2783249"/>
                <a:ext cx="524160" cy="1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10FAEB-E1E6-54FD-B848-04F61056E12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18850" y="2774609"/>
                  <a:ext cx="5418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6D7F8D1-194C-CCA8-36CA-EF2CBE95EA10}"/>
              </a:ext>
            </a:extLst>
          </p:cNvPr>
          <p:cNvGrpSpPr/>
          <p:nvPr/>
        </p:nvGrpSpPr>
        <p:grpSpPr>
          <a:xfrm>
            <a:off x="2100130" y="2921849"/>
            <a:ext cx="752040" cy="278640"/>
            <a:chOff x="2100130" y="2921849"/>
            <a:chExt cx="75204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F2E057D-E570-4401-8DAD-CF7021509618}"/>
                    </a:ext>
                  </a:extLst>
                </p14:cNvPr>
                <p14:cNvContentPartPr/>
                <p14:nvPr/>
              </p14:nvContentPartPr>
              <p14:xfrm>
                <a:off x="2100130" y="2967929"/>
                <a:ext cx="141480" cy="199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F2E057D-E570-4401-8DAD-CF70215096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91490" y="2958929"/>
                  <a:ext cx="159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DDDB3FB-B1A5-5CF0-234E-F673880AB8BB}"/>
                    </a:ext>
                  </a:extLst>
                </p14:cNvPr>
                <p14:cNvContentPartPr/>
                <p14:nvPr/>
              </p14:nvContentPartPr>
              <p14:xfrm>
                <a:off x="2336650" y="3039569"/>
                <a:ext cx="37800" cy="123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DDDB3FB-B1A5-5CF0-234E-F673880AB8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28010" y="3030929"/>
                  <a:ext cx="55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ACCCD6D-1C86-EB2A-05E6-2B3250FE952E}"/>
                    </a:ext>
                  </a:extLst>
                </p14:cNvPr>
                <p14:cNvContentPartPr/>
                <p14:nvPr/>
              </p14:nvContentPartPr>
              <p14:xfrm>
                <a:off x="2372650" y="2921849"/>
                <a:ext cx="13680" cy="36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ACCCD6D-1C86-EB2A-05E6-2B3250FE952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63650" y="2913209"/>
                  <a:ext cx="313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66DBBB-B2A1-0884-CA98-9A0648751E27}"/>
                    </a:ext>
                  </a:extLst>
                </p14:cNvPr>
                <p14:cNvContentPartPr/>
                <p14:nvPr/>
              </p14:nvContentPartPr>
              <p14:xfrm>
                <a:off x="2520970" y="2922209"/>
                <a:ext cx="331200" cy="278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66DBBB-B2A1-0884-CA98-9A0648751E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11970" y="2913209"/>
                  <a:ext cx="3488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A9B840-D9B4-5FFB-CC92-2D8CC25B22E8}"/>
              </a:ext>
            </a:extLst>
          </p:cNvPr>
          <p:cNvGrpSpPr/>
          <p:nvPr/>
        </p:nvGrpSpPr>
        <p:grpSpPr>
          <a:xfrm>
            <a:off x="3031450" y="2294009"/>
            <a:ext cx="620280" cy="1049040"/>
            <a:chOff x="3031450" y="2294009"/>
            <a:chExt cx="62028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8F1CA20-D5CF-C719-7F6C-ECE4A96363C2}"/>
                    </a:ext>
                  </a:extLst>
                </p14:cNvPr>
                <p14:cNvContentPartPr/>
                <p14:nvPr/>
              </p14:nvContentPartPr>
              <p14:xfrm>
                <a:off x="3107770" y="2513969"/>
                <a:ext cx="325440" cy="520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8F1CA20-D5CF-C719-7F6C-ECE4A96363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98770" y="2505329"/>
                  <a:ext cx="3430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855B759-7EE6-72F2-EBF4-5429C82C4B51}"/>
                    </a:ext>
                  </a:extLst>
                </p14:cNvPr>
                <p14:cNvContentPartPr/>
                <p14:nvPr/>
              </p14:nvContentPartPr>
              <p14:xfrm>
                <a:off x="3031450" y="3092129"/>
                <a:ext cx="144000" cy="250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855B759-7EE6-72F2-EBF4-5429C82C4B5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22810" y="3083129"/>
                  <a:ext cx="161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868D0B5-7C98-0116-BBF3-35FAA74FCD09}"/>
                    </a:ext>
                  </a:extLst>
                </p14:cNvPr>
                <p14:cNvContentPartPr/>
                <p14:nvPr/>
              </p14:nvContentPartPr>
              <p14:xfrm>
                <a:off x="3294610" y="3223889"/>
                <a:ext cx="104760" cy="1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868D0B5-7C98-0116-BBF3-35FAA74FCD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85970" y="3214889"/>
                  <a:ext cx="122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BAF120F-52EF-E4C7-DD93-6319ED0ED945}"/>
                    </a:ext>
                  </a:extLst>
                </p14:cNvPr>
                <p14:cNvContentPartPr/>
                <p14:nvPr/>
              </p14:nvContentPartPr>
              <p14:xfrm>
                <a:off x="3265810" y="3287249"/>
                <a:ext cx="135000" cy="6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BAF120F-52EF-E4C7-DD93-6319ED0ED94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57170" y="3278609"/>
                  <a:ext cx="152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8737A01-40B7-6A0A-0A77-E49E4FEBBBF1}"/>
                    </a:ext>
                  </a:extLst>
                </p14:cNvPr>
                <p14:cNvContentPartPr/>
                <p14:nvPr/>
              </p14:nvContentPartPr>
              <p14:xfrm>
                <a:off x="3520330" y="3174209"/>
                <a:ext cx="131400" cy="122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8737A01-40B7-6A0A-0A77-E49E4FEBBBF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11330" y="3165209"/>
                  <a:ext cx="149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70F1D00-6F75-0B1B-49B6-A46F9CF008A2}"/>
                    </a:ext>
                  </a:extLst>
                </p14:cNvPr>
                <p14:cNvContentPartPr/>
                <p14:nvPr/>
              </p14:nvContentPartPr>
              <p14:xfrm>
                <a:off x="3264370" y="2294009"/>
                <a:ext cx="226080" cy="158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70F1D00-6F75-0B1B-49B6-A46F9CF008A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55730" y="2285369"/>
                  <a:ext cx="2437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0D8F0FF-1135-F414-7D08-8F79415ECEAD}"/>
              </a:ext>
            </a:extLst>
          </p:cNvPr>
          <p:cNvGrpSpPr/>
          <p:nvPr/>
        </p:nvGrpSpPr>
        <p:grpSpPr>
          <a:xfrm>
            <a:off x="4024330" y="2498129"/>
            <a:ext cx="1367280" cy="476280"/>
            <a:chOff x="4024330" y="2498129"/>
            <a:chExt cx="13672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217797-471E-16E0-9AFE-BF961327AEE8}"/>
                    </a:ext>
                  </a:extLst>
                </p14:cNvPr>
                <p14:cNvContentPartPr/>
                <p14:nvPr/>
              </p14:nvContentPartPr>
              <p14:xfrm>
                <a:off x="4062130" y="2740769"/>
                <a:ext cx="11880" cy="9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217797-471E-16E0-9AFE-BF961327AE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53490" y="2731769"/>
                  <a:ext cx="2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4C5CD5F-C9BB-D439-EE61-2525F9FB477B}"/>
                    </a:ext>
                  </a:extLst>
                </p14:cNvPr>
                <p14:cNvContentPartPr/>
                <p14:nvPr/>
              </p14:nvContentPartPr>
              <p14:xfrm>
                <a:off x="4024330" y="2527649"/>
                <a:ext cx="102960" cy="339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4C5CD5F-C9BB-D439-EE61-2525F9FB477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15690" y="2518649"/>
                  <a:ext cx="1206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707BE94-9C8E-49DA-AB41-F6AFCC177D3C}"/>
                    </a:ext>
                  </a:extLst>
                </p14:cNvPr>
                <p14:cNvContentPartPr/>
                <p14:nvPr/>
              </p14:nvContentPartPr>
              <p14:xfrm>
                <a:off x="4188490" y="2575529"/>
                <a:ext cx="155520" cy="209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707BE94-9C8E-49DA-AB41-F6AFCC177D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79850" y="2566889"/>
                  <a:ext cx="173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1630F0D-299B-DF6A-045B-64E46BE3C4E1}"/>
                    </a:ext>
                  </a:extLst>
                </p14:cNvPr>
                <p14:cNvContentPartPr/>
                <p14:nvPr/>
              </p14:nvContentPartPr>
              <p14:xfrm>
                <a:off x="4377850" y="2574449"/>
                <a:ext cx="170280" cy="208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1630F0D-299B-DF6A-045B-64E46BE3C4E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69210" y="2565449"/>
                  <a:ext cx="187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FD06036-532A-40A8-63B0-D48200E0E421}"/>
                    </a:ext>
                  </a:extLst>
                </p14:cNvPr>
                <p14:cNvContentPartPr/>
                <p14:nvPr/>
              </p14:nvContentPartPr>
              <p14:xfrm>
                <a:off x="4686730" y="2572649"/>
                <a:ext cx="16920" cy="20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FD06036-532A-40A8-63B0-D48200E0E4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78090" y="2563649"/>
                  <a:ext cx="34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98DD76-66DC-C92E-B5DE-B1B78347D0E9}"/>
                    </a:ext>
                  </a:extLst>
                </p14:cNvPr>
                <p14:cNvContentPartPr/>
                <p14:nvPr/>
              </p14:nvContentPartPr>
              <p14:xfrm>
                <a:off x="4630570" y="2686409"/>
                <a:ext cx="149040" cy="40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98DD76-66DC-C92E-B5DE-B1B78347D0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21930" y="2677409"/>
                  <a:ext cx="166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481F351-DA48-32BC-E693-3A80DEB3B7AB}"/>
                    </a:ext>
                  </a:extLst>
                </p14:cNvPr>
                <p14:cNvContentPartPr/>
                <p14:nvPr/>
              </p14:nvContentPartPr>
              <p14:xfrm>
                <a:off x="4865290" y="2529449"/>
                <a:ext cx="8280" cy="288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481F351-DA48-32BC-E693-3A80DEB3B7A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56650" y="2520449"/>
                  <a:ext cx="25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175059C-D66F-844C-5C2A-165CDAD26DD3}"/>
                    </a:ext>
                  </a:extLst>
                </p14:cNvPr>
                <p14:cNvContentPartPr/>
                <p14:nvPr/>
              </p14:nvContentPartPr>
              <p14:xfrm>
                <a:off x="4899490" y="2498129"/>
                <a:ext cx="171360" cy="438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175059C-D66F-844C-5C2A-165CDAD26D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90490" y="2489489"/>
                  <a:ext cx="1890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CDDB841-51BE-DFE0-8A9C-51553061A3CC}"/>
                    </a:ext>
                  </a:extLst>
                </p14:cNvPr>
                <p14:cNvContentPartPr/>
                <p14:nvPr/>
              </p14:nvContentPartPr>
              <p14:xfrm>
                <a:off x="5179570" y="2578769"/>
                <a:ext cx="35640" cy="286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CDDB841-51BE-DFE0-8A9C-51553061A3C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70570" y="2570129"/>
                  <a:ext cx="53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49E2C07-D552-B7CA-E466-3D4EF9CF82B5}"/>
                    </a:ext>
                  </a:extLst>
                </p14:cNvPr>
                <p14:cNvContentPartPr/>
                <p14:nvPr/>
              </p14:nvContentPartPr>
              <p14:xfrm>
                <a:off x="5160130" y="2532329"/>
                <a:ext cx="200880" cy="132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49E2C07-D552-B7CA-E466-3D4EF9CF82B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51130" y="2523689"/>
                  <a:ext cx="218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D3DCAEF-74B4-2111-70EC-FA65A498B060}"/>
                    </a:ext>
                  </a:extLst>
                </p14:cNvPr>
                <p14:cNvContentPartPr/>
                <p14:nvPr/>
              </p14:nvContentPartPr>
              <p14:xfrm>
                <a:off x="5263810" y="2774249"/>
                <a:ext cx="127800" cy="200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D3DCAEF-74B4-2111-70EC-FA65A498B0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255170" y="2765249"/>
                  <a:ext cx="1454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BC75A75-091F-C3C4-A3C9-584B131D916D}"/>
              </a:ext>
            </a:extLst>
          </p:cNvPr>
          <p:cNvGrpSpPr/>
          <p:nvPr/>
        </p:nvGrpSpPr>
        <p:grpSpPr>
          <a:xfrm>
            <a:off x="5604730" y="2565089"/>
            <a:ext cx="662400" cy="273960"/>
            <a:chOff x="5604730" y="2565089"/>
            <a:chExt cx="66240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1D563C-4BB2-5BEF-6D06-3A5322496A24}"/>
                    </a:ext>
                  </a:extLst>
                </p14:cNvPr>
                <p14:cNvContentPartPr/>
                <p14:nvPr/>
              </p14:nvContentPartPr>
              <p14:xfrm>
                <a:off x="5604730" y="2640689"/>
                <a:ext cx="385200" cy="198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1D563C-4BB2-5BEF-6D06-3A5322496A2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96090" y="2631689"/>
                  <a:ext cx="402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C4D1D1-8AF2-0B30-1247-E1678015AB52}"/>
                    </a:ext>
                  </a:extLst>
                </p14:cNvPr>
                <p14:cNvContentPartPr/>
                <p14:nvPr/>
              </p14:nvContentPartPr>
              <p14:xfrm>
                <a:off x="6102970" y="2565089"/>
                <a:ext cx="164160" cy="24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C4D1D1-8AF2-0B30-1247-E1678015AB5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94330" y="2556089"/>
                  <a:ext cx="1818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25497B04-832B-CCB5-7915-AA5D5B769AA9}"/>
                  </a:ext>
                </a:extLst>
              </p14:cNvPr>
              <p14:cNvContentPartPr/>
              <p14:nvPr/>
            </p14:nvContentPartPr>
            <p14:xfrm>
              <a:off x="6498970" y="2321729"/>
              <a:ext cx="195120" cy="696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25497B04-832B-CCB5-7915-AA5D5B769AA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490330" y="2313089"/>
                <a:ext cx="212760" cy="71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32E9D4D-3485-EEDF-F2F5-995805D9E00E}"/>
              </a:ext>
            </a:extLst>
          </p:cNvPr>
          <p:cNvGrpSpPr/>
          <p:nvPr/>
        </p:nvGrpSpPr>
        <p:grpSpPr>
          <a:xfrm>
            <a:off x="6886330" y="2338649"/>
            <a:ext cx="502200" cy="474840"/>
            <a:chOff x="6886330" y="2338649"/>
            <a:chExt cx="50220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21EDD6-BF2D-53F9-EF48-4F1CE04FAC68}"/>
                    </a:ext>
                  </a:extLst>
                </p14:cNvPr>
                <p14:cNvContentPartPr/>
                <p14:nvPr/>
              </p14:nvContentPartPr>
              <p14:xfrm>
                <a:off x="6886330" y="2569409"/>
                <a:ext cx="102600" cy="183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21EDD6-BF2D-53F9-EF48-4F1CE04FAC6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77330" y="2560769"/>
                  <a:ext cx="120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DBDED6-952F-82ED-1D81-FB01527B49FF}"/>
                    </a:ext>
                  </a:extLst>
                </p14:cNvPr>
                <p14:cNvContentPartPr/>
                <p14:nvPr/>
              </p14:nvContentPartPr>
              <p14:xfrm>
                <a:off x="6927010" y="2460329"/>
                <a:ext cx="61920" cy="32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DBDED6-952F-82ED-1D81-FB01527B49F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18370" y="2451329"/>
                  <a:ext cx="79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1F6F02-8FEB-40D7-13EC-74D8A4E95DC7}"/>
                    </a:ext>
                  </a:extLst>
                </p14:cNvPr>
                <p14:cNvContentPartPr/>
                <p14:nvPr/>
              </p14:nvContentPartPr>
              <p14:xfrm>
                <a:off x="7059130" y="2346569"/>
                <a:ext cx="119520" cy="21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1F6F02-8FEB-40D7-13EC-74D8A4E95DC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50130" y="2337569"/>
                  <a:ext cx="137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84C79F-4EBF-7A7A-D53A-A86C563BE6AD}"/>
                    </a:ext>
                  </a:extLst>
                </p14:cNvPr>
                <p14:cNvContentPartPr/>
                <p14:nvPr/>
              </p14:nvContentPartPr>
              <p14:xfrm>
                <a:off x="7321210" y="2338649"/>
                <a:ext cx="67320" cy="474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84C79F-4EBF-7A7A-D53A-A86C563BE6A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12570" y="2330009"/>
                  <a:ext cx="8496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4A11A39-2E73-2D90-E641-09AE52362CA6}"/>
              </a:ext>
            </a:extLst>
          </p:cNvPr>
          <p:cNvGrpSpPr/>
          <p:nvPr/>
        </p:nvGrpSpPr>
        <p:grpSpPr>
          <a:xfrm>
            <a:off x="7567810" y="2273129"/>
            <a:ext cx="778320" cy="522000"/>
            <a:chOff x="7567810" y="2273129"/>
            <a:chExt cx="77832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721208D-A5DF-9893-F89F-4E9448CEAAE9}"/>
                    </a:ext>
                  </a:extLst>
                </p14:cNvPr>
                <p14:cNvContentPartPr/>
                <p14:nvPr/>
              </p14:nvContentPartPr>
              <p14:xfrm>
                <a:off x="7848250" y="2539889"/>
                <a:ext cx="61920" cy="18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721208D-A5DF-9893-F89F-4E9448CEAA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39250" y="2530889"/>
                  <a:ext cx="7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A3BD4F9-2A2D-ACB3-EF10-70F4B0E3F3F3}"/>
                    </a:ext>
                  </a:extLst>
                </p14:cNvPr>
                <p14:cNvContentPartPr/>
                <p14:nvPr/>
              </p14:nvContentPartPr>
              <p14:xfrm>
                <a:off x="7852930" y="2449889"/>
                <a:ext cx="14760" cy="14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A3BD4F9-2A2D-ACB3-EF10-70F4B0E3F3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43930" y="2441249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411F186-3D49-33F7-2DC3-2E1A75CBA5B3}"/>
                    </a:ext>
                  </a:extLst>
                </p14:cNvPr>
                <p14:cNvContentPartPr/>
                <p14:nvPr/>
              </p14:nvContentPartPr>
              <p14:xfrm>
                <a:off x="7873810" y="2396609"/>
                <a:ext cx="74160" cy="78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411F186-3D49-33F7-2DC3-2E1A75CBA5B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65170" y="2387609"/>
                  <a:ext cx="91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DA06F17-9E59-1724-574F-AF55B89F52E1}"/>
                    </a:ext>
                  </a:extLst>
                </p14:cNvPr>
                <p14:cNvContentPartPr/>
                <p14:nvPr/>
              </p14:nvContentPartPr>
              <p14:xfrm>
                <a:off x="7567810" y="2576969"/>
                <a:ext cx="210600" cy="48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DA06F17-9E59-1724-574F-AF55B89F52E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59170" y="2568329"/>
                  <a:ext cx="228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D726B6A-F639-9FE1-16AB-86F2A09C6186}"/>
                    </a:ext>
                  </a:extLst>
                </p14:cNvPr>
                <p14:cNvContentPartPr/>
                <p14:nvPr/>
              </p14:nvContentPartPr>
              <p14:xfrm>
                <a:off x="8013490" y="2273129"/>
                <a:ext cx="104760" cy="522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D726B6A-F639-9FE1-16AB-86F2A09C61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04490" y="2264489"/>
                  <a:ext cx="1224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2F170CA-E456-D7D0-6D42-0FAACD94E30E}"/>
                    </a:ext>
                  </a:extLst>
                </p14:cNvPr>
                <p14:cNvContentPartPr/>
                <p14:nvPr/>
              </p14:nvContentPartPr>
              <p14:xfrm>
                <a:off x="8201050" y="2276369"/>
                <a:ext cx="145080" cy="228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2F170CA-E456-D7D0-6D42-0FAACD94E30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92050" y="2267369"/>
                  <a:ext cx="1627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8BD0855-D39C-9DC4-C304-BE3CB313F991}"/>
              </a:ext>
            </a:extLst>
          </p:cNvPr>
          <p:cNvGrpSpPr/>
          <p:nvPr/>
        </p:nvGrpSpPr>
        <p:grpSpPr>
          <a:xfrm>
            <a:off x="8393650" y="2235689"/>
            <a:ext cx="875880" cy="536400"/>
            <a:chOff x="8393650" y="2235689"/>
            <a:chExt cx="875880" cy="5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3988AC-CA9C-99A5-C563-B895973EA360}"/>
                    </a:ext>
                  </a:extLst>
                </p14:cNvPr>
                <p14:cNvContentPartPr/>
                <p14:nvPr/>
              </p14:nvContentPartPr>
              <p14:xfrm>
                <a:off x="8393650" y="2578049"/>
                <a:ext cx="266040" cy="194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3988AC-CA9C-99A5-C563-B895973EA36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84650" y="2569409"/>
                  <a:ext cx="283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7C9902A-5121-52C8-53CD-D73227F1F5C2}"/>
                    </a:ext>
                  </a:extLst>
                </p14:cNvPr>
                <p14:cNvContentPartPr/>
                <p14:nvPr/>
              </p14:nvContentPartPr>
              <p14:xfrm>
                <a:off x="8750410" y="2387249"/>
                <a:ext cx="49680" cy="151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7C9902A-5121-52C8-53CD-D73227F1F5C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41410" y="2378609"/>
                  <a:ext cx="6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7479BB-B6A1-4097-A48F-60C9D219C33B}"/>
                    </a:ext>
                  </a:extLst>
                </p14:cNvPr>
                <p14:cNvContentPartPr/>
                <p14:nvPr/>
              </p14:nvContentPartPr>
              <p14:xfrm>
                <a:off x="8808010" y="2306609"/>
                <a:ext cx="30960" cy="10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7479BB-B6A1-4097-A48F-60C9D219C33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99370" y="2297609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A88745D-8AF5-ADB8-88A7-20C4CA3DE23F}"/>
                    </a:ext>
                  </a:extLst>
                </p14:cNvPr>
                <p14:cNvContentPartPr/>
                <p14:nvPr/>
              </p14:nvContentPartPr>
              <p14:xfrm>
                <a:off x="8861290" y="2235689"/>
                <a:ext cx="408240" cy="254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A88745D-8AF5-ADB8-88A7-20C4CA3DE23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52290" y="2226689"/>
                  <a:ext cx="425880" cy="27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A9004FFA-436C-CA06-552D-B7A3B35E293A}"/>
                  </a:ext>
                </a:extLst>
              </p14:cNvPr>
              <p14:cNvContentPartPr/>
              <p14:nvPr/>
            </p14:nvContentPartPr>
            <p14:xfrm>
              <a:off x="9324970" y="2652569"/>
              <a:ext cx="198720" cy="496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A9004FFA-436C-CA06-552D-B7A3B35E293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316330" y="2643569"/>
                <a:ext cx="21636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7BC8404F-788E-6ECF-E01F-AB6D358ACFE5}"/>
              </a:ext>
            </a:extLst>
          </p:cNvPr>
          <p:cNvGrpSpPr/>
          <p:nvPr/>
        </p:nvGrpSpPr>
        <p:grpSpPr>
          <a:xfrm>
            <a:off x="9744730" y="2239289"/>
            <a:ext cx="2104920" cy="605160"/>
            <a:chOff x="9744730" y="2239289"/>
            <a:chExt cx="210492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B1006B0-0008-C3E3-9D53-F84BE88DBD3D}"/>
                    </a:ext>
                  </a:extLst>
                </p14:cNvPr>
                <p14:cNvContentPartPr/>
                <p14:nvPr/>
              </p14:nvContentPartPr>
              <p14:xfrm>
                <a:off x="9744730" y="2578409"/>
                <a:ext cx="77760" cy="184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B1006B0-0008-C3E3-9D53-F84BE88DBD3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736090" y="2569409"/>
                  <a:ext cx="95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6C17E7-19C4-A7F3-98AA-4CF83DB315EF}"/>
                    </a:ext>
                  </a:extLst>
                </p14:cNvPr>
                <p14:cNvContentPartPr/>
                <p14:nvPr/>
              </p14:nvContentPartPr>
              <p14:xfrm>
                <a:off x="9809890" y="2474729"/>
                <a:ext cx="50760" cy="34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6C17E7-19C4-A7F3-98AA-4CF83DB315E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800890" y="2465729"/>
                  <a:ext cx="68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E059699-2D31-3A91-9B61-669C5B4FE81A}"/>
                    </a:ext>
                  </a:extLst>
                </p14:cNvPr>
                <p14:cNvContentPartPr/>
                <p14:nvPr/>
              </p14:nvContentPartPr>
              <p14:xfrm>
                <a:off x="10002490" y="2355929"/>
                <a:ext cx="88560" cy="195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E059699-2D31-3A91-9B61-669C5B4FE81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993850" y="2347289"/>
                  <a:ext cx="106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D52E272-3513-E95E-A6BA-223E4A87F662}"/>
                    </a:ext>
                  </a:extLst>
                </p14:cNvPr>
                <p14:cNvContentPartPr/>
                <p14:nvPr/>
              </p14:nvContentPartPr>
              <p14:xfrm>
                <a:off x="10094290" y="2610809"/>
                <a:ext cx="140040" cy="150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D52E272-3513-E95E-A6BA-223E4A87F66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085290" y="2601809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21A55B7-EBCD-54A2-CE68-05520F50508C}"/>
                    </a:ext>
                  </a:extLst>
                </p14:cNvPr>
                <p14:cNvContentPartPr/>
                <p14:nvPr/>
              </p14:nvContentPartPr>
              <p14:xfrm>
                <a:off x="10239730" y="2499209"/>
                <a:ext cx="33120" cy="14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21A55B7-EBCD-54A2-CE68-05520F50508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31090" y="2490209"/>
                  <a:ext cx="50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A8AA010-1ED6-5FF8-8E5F-B2D86CF36CD2}"/>
                    </a:ext>
                  </a:extLst>
                </p14:cNvPr>
                <p14:cNvContentPartPr/>
                <p14:nvPr/>
              </p14:nvContentPartPr>
              <p14:xfrm>
                <a:off x="10368970" y="2327489"/>
                <a:ext cx="193680" cy="241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A8AA010-1ED6-5FF8-8E5F-B2D86CF36C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59970" y="2318489"/>
                  <a:ext cx="211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987A287-197F-47F9-585D-1E760C4C59BB}"/>
                    </a:ext>
                  </a:extLst>
                </p14:cNvPr>
                <p14:cNvContentPartPr/>
                <p14:nvPr/>
              </p14:nvContentPartPr>
              <p14:xfrm>
                <a:off x="10568770" y="2558249"/>
                <a:ext cx="199800" cy="184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987A287-197F-47F9-585D-1E760C4C59B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59770" y="2549609"/>
                  <a:ext cx="217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E3FD6A8-C55A-C14C-0D2E-5A88FC836BB3}"/>
                    </a:ext>
                  </a:extLst>
                </p14:cNvPr>
                <p14:cNvContentPartPr/>
                <p14:nvPr/>
              </p14:nvContentPartPr>
              <p14:xfrm>
                <a:off x="10803130" y="2475809"/>
                <a:ext cx="119880" cy="7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E3FD6A8-C55A-C14C-0D2E-5A88FC836B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794490" y="2467169"/>
                  <a:ext cx="137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A70A02-7651-E6C3-C046-84765BDEE50E}"/>
                    </a:ext>
                  </a:extLst>
                </p14:cNvPr>
                <p14:cNvContentPartPr/>
                <p14:nvPr/>
              </p14:nvContentPartPr>
              <p14:xfrm>
                <a:off x="11038930" y="2376089"/>
                <a:ext cx="46440" cy="150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A70A02-7651-E6C3-C046-84765BDEE5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030290" y="2367089"/>
                  <a:ext cx="64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15C61CD-A5C4-CA55-E76B-9CBCA7ACEE8D}"/>
                    </a:ext>
                  </a:extLst>
                </p14:cNvPr>
                <p14:cNvContentPartPr/>
                <p14:nvPr/>
              </p14:nvContentPartPr>
              <p14:xfrm>
                <a:off x="11070610" y="2312009"/>
                <a:ext cx="24120" cy="237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15C61CD-A5C4-CA55-E76B-9CBCA7ACEE8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061970" y="2303009"/>
                  <a:ext cx="4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2F0CB1E-2341-DFE0-593F-8410B633213A}"/>
                    </a:ext>
                  </a:extLst>
                </p14:cNvPr>
                <p14:cNvContentPartPr/>
                <p14:nvPr/>
              </p14:nvContentPartPr>
              <p14:xfrm>
                <a:off x="11123890" y="2292209"/>
                <a:ext cx="403560" cy="236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2F0CB1E-2341-DFE0-593F-8410B63321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14890" y="2283209"/>
                  <a:ext cx="421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6679E7-7857-4D22-14DA-A7C733DB90A6}"/>
                    </a:ext>
                  </a:extLst>
                </p14:cNvPr>
                <p14:cNvContentPartPr/>
                <p14:nvPr/>
              </p14:nvContentPartPr>
              <p14:xfrm>
                <a:off x="11497570" y="2239289"/>
                <a:ext cx="352080" cy="605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6679E7-7857-4D22-14DA-A7C733DB90A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488930" y="2230649"/>
                  <a:ext cx="369720" cy="62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5A379FA-6CB6-0858-F520-118C8383309E}"/>
                  </a:ext>
                </a:extLst>
              </p14:cNvPr>
              <p14:cNvContentPartPr/>
              <p14:nvPr/>
            </p14:nvContentPartPr>
            <p14:xfrm>
              <a:off x="6859330" y="2991329"/>
              <a:ext cx="1035720" cy="204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5A379FA-6CB6-0858-F520-118C8383309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850690" y="2982329"/>
                <a:ext cx="10533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3F368F3E-0941-B405-2161-8CBAB90EFDFF}"/>
                  </a:ext>
                </a:extLst>
              </p14:cNvPr>
              <p14:cNvContentPartPr/>
              <p14:nvPr/>
            </p14:nvContentPartPr>
            <p14:xfrm>
              <a:off x="7261810" y="3300569"/>
              <a:ext cx="112320" cy="3870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3F368F3E-0941-B405-2161-8CBAB90EFDFF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7253170" y="3291929"/>
                <a:ext cx="129960" cy="40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35465B7-8061-9E6F-419B-0C9EEA319CD4}"/>
              </a:ext>
            </a:extLst>
          </p:cNvPr>
          <p:cNvGrpSpPr/>
          <p:nvPr/>
        </p:nvGrpSpPr>
        <p:grpSpPr>
          <a:xfrm>
            <a:off x="8193130" y="4002569"/>
            <a:ext cx="659880" cy="292320"/>
            <a:chOff x="8193130" y="4002569"/>
            <a:chExt cx="65988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EC43D4B-C3B1-CBAE-8028-98F837A7A38A}"/>
                    </a:ext>
                  </a:extLst>
                </p14:cNvPr>
                <p14:cNvContentPartPr/>
                <p14:nvPr/>
              </p14:nvContentPartPr>
              <p14:xfrm>
                <a:off x="8193130" y="4002569"/>
                <a:ext cx="349920" cy="292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EC43D4B-C3B1-CBAE-8028-98F837A7A3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84130" y="3993569"/>
                  <a:ext cx="367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751C98B-107F-7E71-1A2F-60EFD0C1CE14}"/>
                    </a:ext>
                  </a:extLst>
                </p14:cNvPr>
                <p14:cNvContentPartPr/>
                <p14:nvPr/>
              </p14:nvContentPartPr>
              <p14:xfrm>
                <a:off x="8479330" y="4164569"/>
                <a:ext cx="50400" cy="27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751C98B-107F-7E71-1A2F-60EFD0C1CE1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70330" y="4155569"/>
                  <a:ext cx="68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08414F6-44EC-9572-FF30-75CEE346F196}"/>
                    </a:ext>
                  </a:extLst>
                </p14:cNvPr>
                <p14:cNvContentPartPr/>
                <p14:nvPr/>
              </p14:nvContentPartPr>
              <p14:xfrm>
                <a:off x="8578330" y="4010129"/>
                <a:ext cx="97200" cy="258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08414F6-44EC-9572-FF30-75CEE346F19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569690" y="4001129"/>
                  <a:ext cx="114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B6B5F13-CE18-948A-084D-0B92363A6108}"/>
                    </a:ext>
                  </a:extLst>
                </p14:cNvPr>
                <p14:cNvContentPartPr/>
                <p14:nvPr/>
              </p14:nvContentPartPr>
              <p14:xfrm>
                <a:off x="8712250" y="4200209"/>
                <a:ext cx="140760" cy="61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B6B5F13-CE18-948A-084D-0B92363A61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03610" y="4191569"/>
                  <a:ext cx="1584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B98FA2A3-7222-2053-102A-876DE7A4362C}"/>
              </a:ext>
            </a:extLst>
          </p:cNvPr>
          <p:cNvGrpSpPr/>
          <p:nvPr/>
        </p:nvGrpSpPr>
        <p:grpSpPr>
          <a:xfrm>
            <a:off x="9065410" y="3992129"/>
            <a:ext cx="281880" cy="239400"/>
            <a:chOff x="9065410" y="3992129"/>
            <a:chExt cx="2818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040FD37-E8C5-43B9-ACD8-D211813B120F}"/>
                    </a:ext>
                  </a:extLst>
                </p14:cNvPr>
                <p14:cNvContentPartPr/>
                <p14:nvPr/>
              </p14:nvContentPartPr>
              <p14:xfrm>
                <a:off x="9065410" y="4022369"/>
                <a:ext cx="16560" cy="209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040FD37-E8C5-43B9-ACD8-D211813B120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056410" y="4013729"/>
                  <a:ext cx="34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3225711-83EE-B84C-3895-528A800421EE}"/>
                    </a:ext>
                  </a:extLst>
                </p14:cNvPr>
                <p14:cNvContentPartPr/>
                <p14:nvPr/>
              </p14:nvContentPartPr>
              <p14:xfrm>
                <a:off x="9223810" y="3992129"/>
                <a:ext cx="123480" cy="220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3225711-83EE-B84C-3895-528A800421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14810" y="3983129"/>
                  <a:ext cx="14112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BCED84D-C1DF-B8E3-1FC9-FC9EEB68C55C}"/>
              </a:ext>
            </a:extLst>
          </p:cNvPr>
          <p:cNvGrpSpPr/>
          <p:nvPr/>
        </p:nvGrpSpPr>
        <p:grpSpPr>
          <a:xfrm>
            <a:off x="7562770" y="4065209"/>
            <a:ext cx="402480" cy="203760"/>
            <a:chOff x="7562770" y="4065209"/>
            <a:chExt cx="4024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21105DE-522E-4CC6-7B1F-BCFA3C61776C}"/>
                    </a:ext>
                  </a:extLst>
                </p14:cNvPr>
                <p14:cNvContentPartPr/>
                <p14:nvPr/>
              </p14:nvContentPartPr>
              <p14:xfrm>
                <a:off x="7562770" y="4065209"/>
                <a:ext cx="57600" cy="203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21105DE-522E-4CC6-7B1F-BCFA3C61776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54130" y="4056569"/>
                  <a:ext cx="75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978C50E-CDD3-82C6-6DE1-453841626DDB}"/>
                    </a:ext>
                  </a:extLst>
                </p14:cNvPr>
                <p14:cNvContentPartPr/>
                <p14:nvPr/>
              </p14:nvContentPartPr>
              <p14:xfrm>
                <a:off x="7663210" y="4175009"/>
                <a:ext cx="162360" cy="83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978C50E-CDD3-82C6-6DE1-453841626DD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54570" y="4166009"/>
                  <a:ext cx="180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57911C6-18CD-D4E0-E2D8-EB72C947A498}"/>
                    </a:ext>
                  </a:extLst>
                </p14:cNvPr>
                <p14:cNvContentPartPr/>
                <p14:nvPr/>
              </p14:nvContentPartPr>
              <p14:xfrm>
                <a:off x="7851850" y="4165649"/>
                <a:ext cx="113400" cy="78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57911C6-18CD-D4E0-E2D8-EB72C947A49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42850" y="4157009"/>
                  <a:ext cx="131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C348CAB-236F-6E99-827D-B6D20C4B8BE3}"/>
                    </a:ext>
                  </a:extLst>
                </p14:cNvPr>
                <p14:cNvContentPartPr/>
                <p14:nvPr/>
              </p14:nvContentPartPr>
              <p14:xfrm>
                <a:off x="7624690" y="4075649"/>
                <a:ext cx="37440" cy="75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C348CAB-236F-6E99-827D-B6D20C4B8BE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15690" y="4066649"/>
                  <a:ext cx="5508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37FA3EF-ECFC-7584-05E2-121CF3192689}"/>
                  </a:ext>
                </a:extLst>
              </p14:cNvPr>
              <p14:cNvContentPartPr/>
              <p14:nvPr/>
            </p14:nvContentPartPr>
            <p14:xfrm>
              <a:off x="10797370" y="3316769"/>
              <a:ext cx="12600" cy="1821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37FA3EF-ECFC-7584-05E2-121CF319268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0788730" y="3307769"/>
                <a:ext cx="3024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723F636-2668-EC06-1A6D-C30D739D6F01}"/>
              </a:ext>
            </a:extLst>
          </p:cNvPr>
          <p:cNvGrpSpPr/>
          <p:nvPr/>
        </p:nvGrpSpPr>
        <p:grpSpPr>
          <a:xfrm>
            <a:off x="9667690" y="3319649"/>
            <a:ext cx="982800" cy="578520"/>
            <a:chOff x="9667690" y="3319649"/>
            <a:chExt cx="98280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B5F2B8-F521-E51B-6908-A5972DFB5D8A}"/>
                    </a:ext>
                  </a:extLst>
                </p14:cNvPr>
                <p14:cNvContentPartPr/>
                <p14:nvPr/>
              </p14:nvContentPartPr>
              <p14:xfrm>
                <a:off x="9773530" y="3680729"/>
                <a:ext cx="156960" cy="9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B5F2B8-F521-E51B-6908-A5972DFB5D8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764530" y="3672089"/>
                  <a:ext cx="174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CC51FD-314C-B039-F695-7978512B0D6A}"/>
                    </a:ext>
                  </a:extLst>
                </p14:cNvPr>
                <p14:cNvContentPartPr/>
                <p14:nvPr/>
              </p14:nvContentPartPr>
              <p14:xfrm>
                <a:off x="10095010" y="3518729"/>
                <a:ext cx="13680" cy="245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CC51FD-314C-B039-F695-7978512B0D6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86370" y="3510089"/>
                  <a:ext cx="31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6211A4-89B6-178B-DD6C-1E4B53A22BA9}"/>
                    </a:ext>
                  </a:extLst>
                </p14:cNvPr>
                <p14:cNvContentPartPr/>
                <p14:nvPr/>
              </p14:nvContentPartPr>
              <p14:xfrm>
                <a:off x="9667690" y="3469409"/>
                <a:ext cx="134640" cy="428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6211A4-89B6-178B-DD6C-1E4B53A22BA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9050" y="3460409"/>
                  <a:ext cx="15228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62F8BD4-B617-22A8-F8E8-A2D66D32E122}"/>
                    </a:ext>
                  </a:extLst>
                </p14:cNvPr>
                <p14:cNvContentPartPr/>
                <p14:nvPr/>
              </p14:nvContentPartPr>
              <p14:xfrm>
                <a:off x="10165210" y="3456449"/>
                <a:ext cx="86760" cy="440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62F8BD4-B617-22A8-F8E8-A2D66D32E12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156570" y="3447809"/>
                  <a:ext cx="1044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61EC78F-F485-7363-2A0F-182C79E33B3E}"/>
                    </a:ext>
                  </a:extLst>
                </p14:cNvPr>
                <p14:cNvContentPartPr/>
                <p14:nvPr/>
              </p14:nvContentPartPr>
              <p14:xfrm>
                <a:off x="10594690" y="3319649"/>
                <a:ext cx="30240" cy="219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61EC78F-F485-7363-2A0F-182C79E33B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585690" y="3310649"/>
                  <a:ext cx="4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B1A3DCD-388C-9909-8C55-12CEDEC674D5}"/>
                    </a:ext>
                  </a:extLst>
                </p14:cNvPr>
                <p14:cNvContentPartPr/>
                <p14:nvPr/>
              </p14:nvContentPartPr>
              <p14:xfrm>
                <a:off x="10554730" y="3470849"/>
                <a:ext cx="95760" cy="2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B1A3DCD-388C-9909-8C55-12CEDEC674D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545730" y="3462209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3BE992B-1592-06EB-D58A-BB41640ACD2C}"/>
                    </a:ext>
                  </a:extLst>
                </p14:cNvPr>
                <p14:cNvContentPartPr/>
                <p14:nvPr/>
              </p14:nvContentPartPr>
              <p14:xfrm>
                <a:off x="10317490" y="3328289"/>
                <a:ext cx="148320" cy="255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3BE992B-1592-06EB-D58A-BB41640ACD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08850" y="3319649"/>
                  <a:ext cx="1659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6CB86D50-8D4C-077D-0AD3-88B56D7D998C}"/>
              </a:ext>
            </a:extLst>
          </p:cNvPr>
          <p:cNvGrpSpPr/>
          <p:nvPr/>
        </p:nvGrpSpPr>
        <p:grpSpPr>
          <a:xfrm>
            <a:off x="609370" y="4743809"/>
            <a:ext cx="803520" cy="541080"/>
            <a:chOff x="609370" y="4743809"/>
            <a:chExt cx="80352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6AC83A-F289-F5EE-7D66-16435A78D74A}"/>
                    </a:ext>
                  </a:extLst>
                </p14:cNvPr>
                <p14:cNvContentPartPr/>
                <p14:nvPr/>
              </p14:nvContentPartPr>
              <p14:xfrm>
                <a:off x="609370" y="5133329"/>
                <a:ext cx="133560" cy="151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6AC83A-F289-F5EE-7D66-16435A78D74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0730" y="5124689"/>
                  <a:ext cx="151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FD93B1B-72B2-6A8E-44D5-7B5DCCF013E1}"/>
                    </a:ext>
                  </a:extLst>
                </p14:cNvPr>
                <p14:cNvContentPartPr/>
                <p14:nvPr/>
              </p14:nvContentPartPr>
              <p14:xfrm>
                <a:off x="904210" y="4950449"/>
                <a:ext cx="41760" cy="110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FD93B1B-72B2-6A8E-44D5-7B5DCCF013E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5210" y="4941449"/>
                  <a:ext cx="59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6311FFD-E713-F83F-2E65-0841BFBF1270}"/>
                    </a:ext>
                  </a:extLst>
                </p14:cNvPr>
                <p14:cNvContentPartPr/>
                <p14:nvPr/>
              </p14:nvContentPartPr>
              <p14:xfrm>
                <a:off x="927610" y="4820849"/>
                <a:ext cx="16560" cy="32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6311FFD-E713-F83F-2E65-0841BFBF12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8610" y="4811849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3932020-DDD1-128D-A93B-9837D881365B}"/>
                    </a:ext>
                  </a:extLst>
                </p14:cNvPr>
                <p14:cNvContentPartPr/>
                <p14:nvPr/>
              </p14:nvContentPartPr>
              <p14:xfrm>
                <a:off x="1090690" y="4743809"/>
                <a:ext cx="78480" cy="249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3932020-DDD1-128D-A93B-9837D881365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82050" y="4734809"/>
                  <a:ext cx="96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8FAF8A1-61BE-B84E-C862-7D080D4C7DA2}"/>
                    </a:ext>
                  </a:extLst>
                </p14:cNvPr>
                <p14:cNvContentPartPr/>
                <p14:nvPr/>
              </p14:nvContentPartPr>
              <p14:xfrm>
                <a:off x="1247650" y="4906889"/>
                <a:ext cx="165240" cy="9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8FAF8A1-61BE-B84E-C862-7D080D4C7DA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239010" y="4897889"/>
                  <a:ext cx="182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DFF261F-CDAA-EB92-578B-3EF6814A8B54}"/>
                    </a:ext>
                  </a:extLst>
                </p14:cNvPr>
                <p14:cNvContentPartPr/>
                <p14:nvPr/>
              </p14:nvContentPartPr>
              <p14:xfrm>
                <a:off x="1265290" y="4946489"/>
                <a:ext cx="132120" cy="3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DFF261F-CDAA-EB92-578B-3EF6814A8B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256290" y="4937489"/>
                  <a:ext cx="1497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090A1156-502D-7EEC-7FC6-8FB5B1220C3E}"/>
                  </a:ext>
                </a:extLst>
              </p14:cNvPr>
              <p14:cNvContentPartPr/>
              <p14:nvPr/>
            </p14:nvContentPartPr>
            <p14:xfrm>
              <a:off x="9122290" y="2814569"/>
              <a:ext cx="1258920" cy="4316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090A1156-502D-7EEC-7FC6-8FB5B1220C3E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9113290" y="2805569"/>
                <a:ext cx="127656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D66EEAC-946A-0A22-6F7D-A59F77DFA0C9}"/>
              </a:ext>
            </a:extLst>
          </p:cNvPr>
          <p:cNvGrpSpPr/>
          <p:nvPr/>
        </p:nvGrpSpPr>
        <p:grpSpPr>
          <a:xfrm>
            <a:off x="1691170" y="4658489"/>
            <a:ext cx="1211040" cy="744840"/>
            <a:chOff x="1691170" y="4658489"/>
            <a:chExt cx="121104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653416E-F045-E596-7AE8-7A68BA58D0C3}"/>
                    </a:ext>
                  </a:extLst>
                </p14:cNvPr>
                <p14:cNvContentPartPr/>
                <p14:nvPr/>
              </p14:nvContentPartPr>
              <p14:xfrm>
                <a:off x="1691170" y="4999409"/>
                <a:ext cx="206280" cy="46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653416E-F045-E596-7AE8-7A68BA58D0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682530" y="4990769"/>
                  <a:ext cx="22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B3EF18C-C8B4-D785-3529-24F83EC1A8AD}"/>
                    </a:ext>
                  </a:extLst>
                </p14:cNvPr>
                <p14:cNvContentPartPr/>
                <p14:nvPr/>
              </p14:nvContentPartPr>
              <p14:xfrm>
                <a:off x="1699810" y="5116409"/>
                <a:ext cx="223560" cy="43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B3EF18C-C8B4-D785-3529-24F83EC1A8A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90810" y="5107409"/>
                  <a:ext cx="241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B9C7330-7071-4A1A-8F18-4A86AD471D62}"/>
                    </a:ext>
                  </a:extLst>
                </p14:cNvPr>
                <p14:cNvContentPartPr/>
                <p14:nvPr/>
              </p14:nvContentPartPr>
              <p14:xfrm>
                <a:off x="2421250" y="4658489"/>
                <a:ext cx="29520" cy="259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B9C7330-7071-4A1A-8F18-4A86AD471D6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12610" y="4649489"/>
                  <a:ext cx="47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6EF6F34-6187-0782-534D-D6A9EA683151}"/>
                    </a:ext>
                  </a:extLst>
                </p14:cNvPr>
                <p14:cNvContentPartPr/>
                <p14:nvPr/>
              </p14:nvContentPartPr>
              <p14:xfrm>
                <a:off x="2096170" y="4932089"/>
                <a:ext cx="806040" cy="41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6EF6F34-6187-0782-534D-D6A9EA68315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087530" y="4923449"/>
                  <a:ext cx="823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FC9539B-CF6D-33AA-58BE-C74F357FFA75}"/>
                    </a:ext>
                  </a:extLst>
                </p14:cNvPr>
                <p14:cNvContentPartPr/>
                <p14:nvPr/>
              </p14:nvContentPartPr>
              <p14:xfrm>
                <a:off x="2075650" y="5173289"/>
                <a:ext cx="159840" cy="212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FC9539B-CF6D-33AA-58BE-C74F357FFA7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066650" y="5164289"/>
                  <a:ext cx="17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ECD8FBA-902C-BCC6-5B2F-66014B18839F}"/>
                    </a:ext>
                  </a:extLst>
                </p14:cNvPr>
                <p14:cNvContentPartPr/>
                <p14:nvPr/>
              </p14:nvContentPartPr>
              <p14:xfrm>
                <a:off x="2337370" y="5233769"/>
                <a:ext cx="39240" cy="16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ECD8FBA-902C-BCC6-5B2F-66014B18839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28370" y="5225129"/>
                  <a:ext cx="56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04FC93D-AAA6-F09E-DDEA-68708F17E758}"/>
                    </a:ext>
                  </a:extLst>
                </p14:cNvPr>
                <p14:cNvContentPartPr/>
                <p14:nvPr/>
              </p14:nvContentPartPr>
              <p14:xfrm>
                <a:off x="2369410" y="5163569"/>
                <a:ext cx="19440" cy="13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04FC93D-AAA6-F09E-DDEA-68708F17E7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60770" y="5154569"/>
                  <a:ext cx="3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B161F7A-843A-75D9-B47C-8430854B48E4}"/>
                    </a:ext>
                  </a:extLst>
                </p14:cNvPr>
                <p14:cNvContentPartPr/>
                <p14:nvPr/>
              </p14:nvContentPartPr>
              <p14:xfrm>
                <a:off x="2495410" y="5085449"/>
                <a:ext cx="140040" cy="308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B161F7A-843A-75D9-B47C-8430854B48E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86410" y="5076809"/>
                  <a:ext cx="157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9B1CC70-D4BE-ECE2-80BB-F0CE77B49B31}"/>
                    </a:ext>
                  </a:extLst>
                </p14:cNvPr>
                <p14:cNvContentPartPr/>
                <p14:nvPr/>
              </p14:nvContentPartPr>
              <p14:xfrm>
                <a:off x="2672170" y="5266169"/>
                <a:ext cx="194760" cy="137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9B1CC70-D4BE-ECE2-80BB-F0CE77B49B3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63530" y="5257169"/>
                  <a:ext cx="2124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B7E6558-4321-30C6-1C5B-6AC04A51FAD1}"/>
              </a:ext>
            </a:extLst>
          </p:cNvPr>
          <p:cNvGrpSpPr/>
          <p:nvPr/>
        </p:nvGrpSpPr>
        <p:grpSpPr>
          <a:xfrm>
            <a:off x="3090490" y="4461209"/>
            <a:ext cx="753120" cy="1067760"/>
            <a:chOff x="3090490" y="4461209"/>
            <a:chExt cx="753120" cy="10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01E023-91F3-8E8B-31E1-B8933510F247}"/>
                    </a:ext>
                  </a:extLst>
                </p14:cNvPr>
                <p14:cNvContentPartPr/>
                <p14:nvPr/>
              </p14:nvContentPartPr>
              <p14:xfrm>
                <a:off x="3188410" y="4655609"/>
                <a:ext cx="497520" cy="548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01E023-91F3-8E8B-31E1-B8933510F24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79410" y="4646969"/>
                  <a:ext cx="5151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0839A57-5C0B-78D4-39A7-43B016B0D436}"/>
                    </a:ext>
                  </a:extLst>
                </p14:cNvPr>
                <p14:cNvContentPartPr/>
                <p14:nvPr/>
              </p14:nvContentPartPr>
              <p14:xfrm>
                <a:off x="3090490" y="5250329"/>
                <a:ext cx="271440" cy="278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0839A57-5C0B-78D4-39A7-43B016B0D4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81850" y="5241689"/>
                  <a:ext cx="2890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8247B42-C5D8-FD89-328B-CFA1D78F03A8}"/>
                    </a:ext>
                  </a:extLst>
                </p14:cNvPr>
                <p14:cNvContentPartPr/>
                <p14:nvPr/>
              </p14:nvContentPartPr>
              <p14:xfrm>
                <a:off x="3390370" y="5406209"/>
                <a:ext cx="199440" cy="14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8247B42-C5D8-FD89-328B-CFA1D78F03A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381730" y="5397569"/>
                  <a:ext cx="21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CB77AC3-FA0D-C90F-64DB-C9C19B2CE0CE}"/>
                    </a:ext>
                  </a:extLst>
                </p14:cNvPr>
                <p14:cNvContentPartPr/>
                <p14:nvPr/>
              </p14:nvContentPartPr>
              <p14:xfrm>
                <a:off x="3397570" y="5446889"/>
                <a:ext cx="194040" cy="27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CB77AC3-FA0D-C90F-64DB-C9C19B2CE0C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88930" y="5438249"/>
                  <a:ext cx="211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A675D33-80F3-130E-289B-EB1AA842C0A2}"/>
                    </a:ext>
                  </a:extLst>
                </p14:cNvPr>
                <p14:cNvContentPartPr/>
                <p14:nvPr/>
              </p14:nvContentPartPr>
              <p14:xfrm>
                <a:off x="3664690" y="5329169"/>
                <a:ext cx="178920" cy="157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A675D33-80F3-130E-289B-EB1AA842C0A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55690" y="5320529"/>
                  <a:ext cx="196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5527F88-E5FD-FC9A-E4C6-2B61128FBC89}"/>
                    </a:ext>
                  </a:extLst>
                </p14:cNvPr>
                <p14:cNvContentPartPr/>
                <p14:nvPr/>
              </p14:nvContentPartPr>
              <p14:xfrm>
                <a:off x="3379210" y="4461209"/>
                <a:ext cx="262080" cy="177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5527F88-E5FD-FC9A-E4C6-2B61128FBC8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70210" y="4452569"/>
                  <a:ext cx="27972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D20C4AB-0480-1EFB-81C8-9973E8B0A59D}"/>
              </a:ext>
            </a:extLst>
          </p:cNvPr>
          <p:cNvGrpSpPr/>
          <p:nvPr/>
        </p:nvGrpSpPr>
        <p:grpSpPr>
          <a:xfrm>
            <a:off x="4016770" y="4632569"/>
            <a:ext cx="1627200" cy="579960"/>
            <a:chOff x="4016770" y="4632569"/>
            <a:chExt cx="16272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3ADFB9-EEF0-86AF-7C9F-9CB12D96F97B}"/>
                    </a:ext>
                  </a:extLst>
                </p14:cNvPr>
                <p14:cNvContentPartPr/>
                <p14:nvPr/>
              </p14:nvContentPartPr>
              <p14:xfrm>
                <a:off x="4016770" y="4632569"/>
                <a:ext cx="111960" cy="464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3ADFB9-EEF0-86AF-7C9F-9CB12D96F97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008130" y="4623569"/>
                  <a:ext cx="1296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787850F-3399-46CF-0213-B7BD4E3EACF6}"/>
                    </a:ext>
                  </a:extLst>
                </p14:cNvPr>
                <p14:cNvContentPartPr/>
                <p14:nvPr/>
              </p14:nvContentPartPr>
              <p14:xfrm>
                <a:off x="4161850" y="4790249"/>
                <a:ext cx="176040" cy="250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787850F-3399-46CF-0213-B7BD4E3EACF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52850" y="4781249"/>
                  <a:ext cx="193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D39A154-A91F-1C2A-673F-957081DC4E76}"/>
                    </a:ext>
                  </a:extLst>
                </p14:cNvPr>
                <p14:cNvContentPartPr/>
                <p14:nvPr/>
              </p14:nvContentPartPr>
              <p14:xfrm>
                <a:off x="4403770" y="4758209"/>
                <a:ext cx="160200" cy="276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D39A154-A91F-1C2A-673F-957081DC4E7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394770" y="4749569"/>
                  <a:ext cx="1778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219ECC3-3619-9E5F-C92B-B694EFE6E457}"/>
                    </a:ext>
                  </a:extLst>
                </p14:cNvPr>
                <p14:cNvContentPartPr/>
                <p14:nvPr/>
              </p14:nvContentPartPr>
              <p14:xfrm>
                <a:off x="4781050" y="4763969"/>
                <a:ext cx="14760" cy="241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219ECC3-3619-9E5F-C92B-B694EFE6E45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72410" y="4754969"/>
                  <a:ext cx="32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BDCEC84-278F-8E14-A3AE-F160158E0AFD}"/>
                    </a:ext>
                  </a:extLst>
                </p14:cNvPr>
                <p14:cNvContentPartPr/>
                <p14:nvPr/>
              </p14:nvContentPartPr>
              <p14:xfrm>
                <a:off x="4667290" y="4930289"/>
                <a:ext cx="208080" cy="22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BDCEC84-278F-8E14-A3AE-F160158E0AF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658290" y="4921289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6A66A38-33FF-EA05-EDDD-B30DCD6AE5C9}"/>
                    </a:ext>
                  </a:extLst>
                </p14:cNvPr>
                <p14:cNvContentPartPr/>
                <p14:nvPr/>
              </p14:nvContentPartPr>
              <p14:xfrm>
                <a:off x="4989850" y="4742009"/>
                <a:ext cx="22680" cy="297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6A66A38-33FF-EA05-EDDD-B30DCD6AE5C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980850" y="4733009"/>
                  <a:ext cx="403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849777-51E4-00C2-CC78-10C7E1A717E3}"/>
                    </a:ext>
                  </a:extLst>
                </p14:cNvPr>
                <p14:cNvContentPartPr/>
                <p14:nvPr/>
              </p14:nvContentPartPr>
              <p14:xfrm>
                <a:off x="5086690" y="4652009"/>
                <a:ext cx="156240" cy="514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849777-51E4-00C2-CC78-10C7E1A717E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78050" y="4643009"/>
                  <a:ext cx="1738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4D8B481-211A-9F7E-4BF5-F1A0B5732C09}"/>
                    </a:ext>
                  </a:extLst>
                </p14:cNvPr>
                <p14:cNvContentPartPr/>
                <p14:nvPr/>
              </p14:nvContentPartPr>
              <p14:xfrm>
                <a:off x="5377930" y="4729409"/>
                <a:ext cx="10800" cy="348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4D8B481-211A-9F7E-4BF5-F1A0B5732C0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369290" y="4720409"/>
                  <a:ext cx="28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E4EFB4C-3DBF-7182-2189-524A5DE7E241}"/>
                    </a:ext>
                  </a:extLst>
                </p14:cNvPr>
                <p14:cNvContentPartPr/>
                <p14:nvPr/>
              </p14:nvContentPartPr>
              <p14:xfrm>
                <a:off x="5339770" y="4709249"/>
                <a:ext cx="203040" cy="159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E4EFB4C-3DBF-7182-2189-524A5DE7E2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330770" y="4700249"/>
                  <a:ext cx="220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52894FB-CE33-75A3-C8C7-3931E76D063C}"/>
                    </a:ext>
                  </a:extLst>
                </p14:cNvPr>
                <p14:cNvContentPartPr/>
                <p14:nvPr/>
              </p14:nvContentPartPr>
              <p14:xfrm>
                <a:off x="5418610" y="5017769"/>
                <a:ext cx="225360" cy="194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52894FB-CE33-75A3-C8C7-3931E76D063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409970" y="5008769"/>
                  <a:ext cx="2430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727F6B01-2D81-1BE7-3B5A-F33C64F1735A}"/>
                  </a:ext>
                </a:extLst>
              </p14:cNvPr>
              <p14:cNvContentPartPr/>
              <p14:nvPr/>
            </p14:nvContentPartPr>
            <p14:xfrm>
              <a:off x="5591050" y="2494889"/>
              <a:ext cx="117720" cy="44892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727F6B01-2D81-1BE7-3B5A-F33C64F1735A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5582050" y="2485889"/>
                <a:ext cx="13536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A865DB40-C27F-36C1-A7C9-2F5117BBCE93}"/>
                  </a:ext>
                </a:extLst>
              </p14:cNvPr>
              <p14:cNvContentPartPr/>
              <p14:nvPr/>
            </p14:nvContentPartPr>
            <p14:xfrm>
              <a:off x="6287650" y="2468969"/>
              <a:ext cx="105840" cy="4939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A865DB40-C27F-36C1-A7C9-2F5117BBCE9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279010" y="2459969"/>
                <a:ext cx="12348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D63BE60B-3943-C590-50F3-78FDA60545C6}"/>
              </a:ext>
            </a:extLst>
          </p:cNvPr>
          <p:cNvGrpSpPr/>
          <p:nvPr/>
        </p:nvGrpSpPr>
        <p:grpSpPr>
          <a:xfrm>
            <a:off x="5731810" y="4592249"/>
            <a:ext cx="1033200" cy="613440"/>
            <a:chOff x="5731810" y="4592249"/>
            <a:chExt cx="103320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5297D93-CD38-78D2-E0F2-827CCC460D9D}"/>
                    </a:ext>
                  </a:extLst>
                </p14:cNvPr>
                <p14:cNvContentPartPr/>
                <p14:nvPr/>
              </p14:nvContentPartPr>
              <p14:xfrm>
                <a:off x="5731810" y="4678289"/>
                <a:ext cx="137160" cy="505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5297D93-CD38-78D2-E0F2-827CCC460D9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722810" y="4669649"/>
                  <a:ext cx="1548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A81F4F5-BF9E-E6ED-74D3-D96A22CFC534}"/>
                    </a:ext>
                  </a:extLst>
                </p14:cNvPr>
                <p14:cNvContentPartPr/>
                <p14:nvPr/>
              </p14:nvContentPartPr>
              <p14:xfrm>
                <a:off x="5912530" y="4869449"/>
                <a:ext cx="443880" cy="204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A81F4F5-BF9E-E6ED-74D3-D96A22CFC53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903530" y="4860449"/>
                  <a:ext cx="461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0B1D948-4CD8-70B2-E717-1A2AA1F0B445}"/>
                    </a:ext>
                  </a:extLst>
                </p14:cNvPr>
                <p14:cNvContentPartPr/>
                <p14:nvPr/>
              </p14:nvContentPartPr>
              <p14:xfrm>
                <a:off x="6389890" y="4769369"/>
                <a:ext cx="192960" cy="2865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0B1D948-4CD8-70B2-E717-1A2AA1F0B44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81250" y="4760369"/>
                  <a:ext cx="210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2D0B534-2220-61ED-679D-BB2B958A77D4}"/>
                    </a:ext>
                  </a:extLst>
                </p14:cNvPr>
                <p14:cNvContentPartPr/>
                <p14:nvPr/>
              </p14:nvContentPartPr>
              <p14:xfrm>
                <a:off x="6567730" y="4592249"/>
                <a:ext cx="197280" cy="613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2D0B534-2220-61ED-679D-BB2B958A77D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58730" y="4583609"/>
                  <a:ext cx="21492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75FF1510-7469-EADA-F622-BF30B1F8F3AB}"/>
              </a:ext>
            </a:extLst>
          </p:cNvPr>
          <p:cNvGrpSpPr/>
          <p:nvPr/>
        </p:nvGrpSpPr>
        <p:grpSpPr>
          <a:xfrm>
            <a:off x="6955090" y="4706009"/>
            <a:ext cx="886680" cy="652320"/>
            <a:chOff x="6955090" y="4706009"/>
            <a:chExt cx="8866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85A9663-953C-07DC-0599-99D5D1C3477D}"/>
                    </a:ext>
                  </a:extLst>
                </p14:cNvPr>
                <p14:cNvContentPartPr/>
                <p14:nvPr/>
              </p14:nvContentPartPr>
              <p14:xfrm>
                <a:off x="6955090" y="4706009"/>
                <a:ext cx="182880" cy="600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85A9663-953C-07DC-0599-99D5D1C3477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46450" y="4697009"/>
                  <a:ext cx="2005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BCA2312-4EE0-E47D-8030-8A90FF48D68E}"/>
                    </a:ext>
                  </a:extLst>
                </p14:cNvPr>
                <p14:cNvContentPartPr/>
                <p14:nvPr/>
              </p14:nvContentPartPr>
              <p14:xfrm>
                <a:off x="7185850" y="5094089"/>
                <a:ext cx="215640" cy="19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BCA2312-4EE0-E47D-8030-8A90FF48D68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77210" y="5085449"/>
                  <a:ext cx="233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939E492-3403-2016-8635-10C9CA37FA24}"/>
                    </a:ext>
                  </a:extLst>
                </p14:cNvPr>
                <p14:cNvContentPartPr/>
                <p14:nvPr/>
              </p14:nvContentPartPr>
              <p14:xfrm>
                <a:off x="7562770" y="4908689"/>
                <a:ext cx="10440" cy="2674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939E492-3403-2016-8635-10C9CA37FA2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53770" y="4899689"/>
                  <a:ext cx="280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838C589-98B3-420B-F3FA-9AFC29BE3F87}"/>
                    </a:ext>
                  </a:extLst>
                </p14:cNvPr>
                <p14:cNvContentPartPr/>
                <p14:nvPr/>
              </p14:nvContentPartPr>
              <p14:xfrm>
                <a:off x="7095130" y="4839209"/>
                <a:ext cx="290160" cy="519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838C589-98B3-420B-F3FA-9AFC29BE3F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86490" y="4830569"/>
                  <a:ext cx="3078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F4FCBD8-87AB-451A-1AFC-4C9CFFE62FFE}"/>
                    </a:ext>
                  </a:extLst>
                </p14:cNvPr>
                <p14:cNvContentPartPr/>
                <p14:nvPr/>
              </p14:nvContentPartPr>
              <p14:xfrm>
                <a:off x="7670050" y="4748489"/>
                <a:ext cx="171720" cy="540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F4FCBD8-87AB-451A-1AFC-4C9CFFE62FF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1050" y="4739489"/>
                  <a:ext cx="18936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8DEEA77-1B99-B5BB-493B-7C0303652F9C}"/>
              </a:ext>
            </a:extLst>
          </p:cNvPr>
          <p:cNvGrpSpPr/>
          <p:nvPr/>
        </p:nvGrpSpPr>
        <p:grpSpPr>
          <a:xfrm>
            <a:off x="7870930" y="4582169"/>
            <a:ext cx="3397320" cy="669240"/>
            <a:chOff x="7870930" y="4582169"/>
            <a:chExt cx="33973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D4F7E98-FEE0-DF1D-9672-C4E1F19D5C8E}"/>
                    </a:ext>
                  </a:extLst>
                </p14:cNvPr>
                <p14:cNvContentPartPr/>
                <p14:nvPr/>
              </p14:nvContentPartPr>
              <p14:xfrm>
                <a:off x="7870930" y="4663529"/>
                <a:ext cx="278640" cy="262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D4F7E98-FEE0-DF1D-9672-C4E1F19D5C8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61930" y="4654529"/>
                  <a:ext cx="296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CFC9F81-C332-8EFA-753D-A66F592DEADC}"/>
                    </a:ext>
                  </a:extLst>
                </p14:cNvPr>
                <p14:cNvContentPartPr/>
                <p14:nvPr/>
              </p14:nvContentPartPr>
              <p14:xfrm>
                <a:off x="8289970" y="4649129"/>
                <a:ext cx="14760" cy="239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CFC9F81-C332-8EFA-753D-A66F592DEAD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81330" y="4640129"/>
                  <a:ext cx="32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FAE066C-7B01-71F5-D435-4039A22960FF}"/>
                    </a:ext>
                  </a:extLst>
                </p14:cNvPr>
                <p14:cNvContentPartPr/>
                <p14:nvPr/>
              </p14:nvContentPartPr>
              <p14:xfrm>
                <a:off x="8187010" y="4762169"/>
                <a:ext cx="174960" cy="25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FAE066C-7B01-71F5-D435-4039A22960F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78010" y="4753529"/>
                  <a:ext cx="192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6701553-DA68-B53B-65F3-CCF227E78EF1}"/>
                    </a:ext>
                  </a:extLst>
                </p14:cNvPr>
                <p14:cNvContentPartPr/>
                <p14:nvPr/>
              </p14:nvContentPartPr>
              <p14:xfrm>
                <a:off x="8420650" y="4681529"/>
                <a:ext cx="34560" cy="225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6701553-DA68-B53B-65F3-CCF227E78E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12010" y="4672529"/>
                  <a:ext cx="52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E659F9F-9DF3-5A65-2585-FC7BA22AEB4B}"/>
                    </a:ext>
                  </a:extLst>
                </p14:cNvPr>
                <p14:cNvContentPartPr/>
                <p14:nvPr/>
              </p14:nvContentPartPr>
              <p14:xfrm>
                <a:off x="8620810" y="4994369"/>
                <a:ext cx="242640" cy="199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E659F9F-9DF3-5A65-2585-FC7BA22AEB4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611810" y="4985369"/>
                  <a:ext cx="2602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8FFBC76-4E67-9DFD-A663-BD92C6065EE7}"/>
                    </a:ext>
                  </a:extLst>
                </p14:cNvPr>
                <p14:cNvContentPartPr/>
                <p14:nvPr/>
              </p14:nvContentPartPr>
              <p14:xfrm>
                <a:off x="8858410" y="4822649"/>
                <a:ext cx="174960" cy="320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8FFBC76-4E67-9DFD-A663-BD92C6065EE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849410" y="4813649"/>
                  <a:ext cx="192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EBAC574-C4C6-DE27-6ABA-EE1DD51A2315}"/>
                    </a:ext>
                  </a:extLst>
                </p14:cNvPr>
                <p14:cNvContentPartPr/>
                <p14:nvPr/>
              </p14:nvContentPartPr>
              <p14:xfrm>
                <a:off x="9090610" y="4716449"/>
                <a:ext cx="55440" cy="195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EBAC574-C4C6-DE27-6ABA-EE1DD51A231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081970" y="4707809"/>
                  <a:ext cx="7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DDAA613-BD3C-C2A5-E06B-28097D8A8C86}"/>
                    </a:ext>
                  </a:extLst>
                </p14:cNvPr>
                <p14:cNvContentPartPr/>
                <p14:nvPr/>
              </p14:nvContentPartPr>
              <p14:xfrm>
                <a:off x="9159010" y="4655609"/>
                <a:ext cx="29520" cy="129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DDAA613-BD3C-C2A5-E06B-28097D8A8C8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50370" y="4646969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06DB379-EAB7-ABF6-DD96-A463488D5246}"/>
                    </a:ext>
                  </a:extLst>
                </p14:cNvPr>
                <p14:cNvContentPartPr/>
                <p14:nvPr/>
              </p14:nvContentPartPr>
              <p14:xfrm>
                <a:off x="9258010" y="4595849"/>
                <a:ext cx="86040" cy="297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06DB379-EAB7-ABF6-DD96-A463488D524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49370" y="4586849"/>
                  <a:ext cx="103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786DE983-69D3-AD6F-8B5A-4061CDF2759A}"/>
                    </a:ext>
                  </a:extLst>
                </p14:cNvPr>
                <p14:cNvContentPartPr/>
                <p14:nvPr/>
              </p14:nvContentPartPr>
              <p14:xfrm>
                <a:off x="9414250" y="4699889"/>
                <a:ext cx="185400" cy="113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786DE983-69D3-AD6F-8B5A-4061CDF2759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05610" y="4691249"/>
                  <a:ext cx="203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B32EF92-3258-1597-3CD5-15076C90D0CD}"/>
                    </a:ext>
                  </a:extLst>
                </p14:cNvPr>
                <p14:cNvContentPartPr/>
                <p14:nvPr/>
              </p14:nvContentPartPr>
              <p14:xfrm>
                <a:off x="9664090" y="5064209"/>
                <a:ext cx="301320" cy="25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B32EF92-3258-1597-3CD5-15076C90D0C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655090" y="5055569"/>
                  <a:ext cx="318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CF3B12A-A5F9-292C-FBCC-F922DB4E0020}"/>
                    </a:ext>
                  </a:extLst>
                </p14:cNvPr>
                <p14:cNvContentPartPr/>
                <p14:nvPr/>
              </p14:nvContentPartPr>
              <p14:xfrm>
                <a:off x="9822490" y="4961969"/>
                <a:ext cx="29520" cy="2376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CF3B12A-A5F9-292C-FBCC-F922DB4E002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813490" y="4953329"/>
                  <a:ext cx="47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DF6D0F8-EFD4-8F09-9E49-CCE352F3797C}"/>
                    </a:ext>
                  </a:extLst>
                </p14:cNvPr>
                <p14:cNvContentPartPr/>
                <p14:nvPr/>
              </p14:nvContentPartPr>
              <p14:xfrm>
                <a:off x="10115890" y="4997609"/>
                <a:ext cx="218160" cy="1846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DF6D0F8-EFD4-8F09-9E49-CCE352F3797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106890" y="4988969"/>
                  <a:ext cx="235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98C065D-7506-5F04-345E-641DC9465AAD}"/>
                    </a:ext>
                  </a:extLst>
                </p14:cNvPr>
                <p14:cNvContentPartPr/>
                <p14:nvPr/>
              </p14:nvContentPartPr>
              <p14:xfrm>
                <a:off x="10449250" y="4766489"/>
                <a:ext cx="71640" cy="151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98C065D-7506-5F04-345E-641DC9465AA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440250" y="4757489"/>
                  <a:ext cx="89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B9FB88A-017B-281D-3768-EDFCA3E63B44}"/>
                    </a:ext>
                  </a:extLst>
                </p14:cNvPr>
                <p14:cNvContentPartPr/>
                <p14:nvPr/>
              </p14:nvContentPartPr>
              <p14:xfrm>
                <a:off x="10543210" y="4680089"/>
                <a:ext cx="19440" cy="11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B9FB88A-017B-281D-3768-EDFCA3E63B4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534210" y="4671449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C08CA08-5D79-CA37-3FD7-D8A91250184B}"/>
                    </a:ext>
                  </a:extLst>
                </p14:cNvPr>
                <p14:cNvContentPartPr/>
                <p14:nvPr/>
              </p14:nvContentPartPr>
              <p14:xfrm>
                <a:off x="10638250" y="4631129"/>
                <a:ext cx="144720" cy="308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C08CA08-5D79-CA37-3FD7-D8A91250184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629250" y="4622489"/>
                  <a:ext cx="1623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C4AD31-F3A1-EFA6-CE1D-8C63DF072F62}"/>
                    </a:ext>
                  </a:extLst>
                </p14:cNvPr>
                <p14:cNvContentPartPr/>
                <p14:nvPr/>
              </p14:nvContentPartPr>
              <p14:xfrm>
                <a:off x="10800610" y="4788809"/>
                <a:ext cx="237960" cy="138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C4AD31-F3A1-EFA6-CE1D-8C63DF072F6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791970" y="4779809"/>
                  <a:ext cx="25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A5C4829-D571-5E88-1F0C-C9BC69746490}"/>
                    </a:ext>
                  </a:extLst>
                </p14:cNvPr>
                <p14:cNvContentPartPr/>
                <p14:nvPr/>
              </p14:nvContentPartPr>
              <p14:xfrm>
                <a:off x="11010850" y="4582169"/>
                <a:ext cx="257400" cy="669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A5C4829-D571-5E88-1F0C-C9BC6974649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01850" y="4573529"/>
                  <a:ext cx="275040" cy="68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222B3437-320F-3192-4FB6-0DFDB9ED1300}"/>
                  </a:ext>
                </a:extLst>
              </p14:cNvPr>
              <p14:cNvContentPartPr/>
              <p14:nvPr/>
            </p14:nvContentPartPr>
            <p14:xfrm>
              <a:off x="11415130" y="4504409"/>
              <a:ext cx="453600" cy="53352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222B3437-320F-3192-4FB6-0DFDB9ED1300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1406490" y="4495769"/>
                <a:ext cx="471240" cy="5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2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AF8F4A-42C3-0F10-BBB2-887251484815}"/>
              </a:ext>
            </a:extLst>
          </p:cNvPr>
          <p:cNvGrpSpPr/>
          <p:nvPr/>
        </p:nvGrpSpPr>
        <p:grpSpPr>
          <a:xfrm>
            <a:off x="677410" y="145889"/>
            <a:ext cx="4193280" cy="629640"/>
            <a:chOff x="677410" y="145889"/>
            <a:chExt cx="41932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6B1300-3059-4B2F-9863-8AAA88D544C1}"/>
                    </a:ext>
                  </a:extLst>
                </p14:cNvPr>
                <p14:cNvContentPartPr/>
                <p14:nvPr/>
              </p14:nvContentPartPr>
              <p14:xfrm>
                <a:off x="677410" y="208169"/>
                <a:ext cx="1579320" cy="567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6B1300-3059-4B2F-9863-8AAA88D544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8770" y="199529"/>
                  <a:ext cx="159696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B00081-DEC2-FDEF-0E74-1D07ACE690B2}"/>
                    </a:ext>
                  </a:extLst>
                </p14:cNvPr>
                <p14:cNvContentPartPr/>
                <p14:nvPr/>
              </p14:nvContentPartPr>
              <p14:xfrm>
                <a:off x="2149450" y="338129"/>
                <a:ext cx="16560" cy="24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B00081-DEC2-FDEF-0E74-1D07ACE690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40810" y="329489"/>
                  <a:ext cx="34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AF0957-5557-B3CB-E162-73F709FEDF79}"/>
                    </a:ext>
                  </a:extLst>
                </p14:cNvPr>
                <p14:cNvContentPartPr/>
                <p14:nvPr/>
              </p14:nvContentPartPr>
              <p14:xfrm>
                <a:off x="1589650" y="266489"/>
                <a:ext cx="555480" cy="52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AF0957-5557-B3CB-E162-73F709FEDF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0650" y="257489"/>
                  <a:ext cx="573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217C1D-93C3-A3BB-1AEC-FA55B9F87631}"/>
                    </a:ext>
                  </a:extLst>
                </p14:cNvPr>
                <p14:cNvContentPartPr/>
                <p14:nvPr/>
              </p14:nvContentPartPr>
              <p14:xfrm>
                <a:off x="2481730" y="312569"/>
                <a:ext cx="839520" cy="12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217C1D-93C3-A3BB-1AEC-FA55B9F876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73090" y="303929"/>
                  <a:ext cx="857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569A15-884A-92A0-6AC9-CEA66DB2B717}"/>
                    </a:ext>
                  </a:extLst>
                </p14:cNvPr>
                <p14:cNvContentPartPr/>
                <p14:nvPr/>
              </p14:nvContentPartPr>
              <p14:xfrm>
                <a:off x="3520330" y="339929"/>
                <a:ext cx="360" cy="1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569A15-884A-92A0-6AC9-CEA66DB2B7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11330" y="331289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40AA24-9C64-1C3D-E44D-2F9F5A114DCD}"/>
                    </a:ext>
                  </a:extLst>
                </p14:cNvPr>
                <p14:cNvContentPartPr/>
                <p14:nvPr/>
              </p14:nvContentPartPr>
              <p14:xfrm>
                <a:off x="3498370" y="157769"/>
                <a:ext cx="174600" cy="307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40AA24-9C64-1C3D-E44D-2F9F5A114D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89730" y="148769"/>
                  <a:ext cx="192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9AF1FC-195F-148E-C861-ABA157916F72}"/>
                    </a:ext>
                  </a:extLst>
                </p14:cNvPr>
                <p14:cNvContentPartPr/>
                <p14:nvPr/>
              </p14:nvContentPartPr>
              <p14:xfrm>
                <a:off x="3598450" y="145889"/>
                <a:ext cx="1272240" cy="33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9AF1FC-195F-148E-C861-ABA157916F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9450" y="137249"/>
                  <a:ext cx="12898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FDD656-F984-4E7B-B6C8-C599E7BF3E8F}"/>
                    </a:ext>
                  </a:extLst>
                </p14:cNvPr>
                <p14:cNvContentPartPr/>
                <p14:nvPr/>
              </p14:nvContentPartPr>
              <p14:xfrm>
                <a:off x="4584850" y="286649"/>
                <a:ext cx="21960" cy="1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FDD656-F984-4E7B-B6C8-C599E7BF3E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76210" y="278009"/>
                  <a:ext cx="3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CFE77B-5FF3-19CF-B34B-7D6D559FFF8B}"/>
                    </a:ext>
                  </a:extLst>
                </p14:cNvPr>
                <p14:cNvContentPartPr/>
                <p14:nvPr/>
              </p14:nvContentPartPr>
              <p14:xfrm>
                <a:off x="4320970" y="265049"/>
                <a:ext cx="23544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CFE77B-5FF3-19CF-B34B-7D6D559FFF8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12330" y="256409"/>
                  <a:ext cx="25308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A0A6AF-5DB5-026C-59A6-FEA5ECD19043}"/>
                  </a:ext>
                </a:extLst>
              </p14:cNvPr>
              <p14:cNvContentPartPr/>
              <p14:nvPr/>
            </p14:nvContentPartPr>
            <p14:xfrm>
              <a:off x="1443850" y="866969"/>
              <a:ext cx="551520" cy="257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A0A6AF-5DB5-026C-59A6-FEA5ECD1904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4850" y="858329"/>
                <a:ext cx="569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C2EE601-B8F0-F113-6D50-440A01D51BBB}"/>
                  </a:ext>
                </a:extLst>
              </p14:cNvPr>
              <p14:cNvContentPartPr/>
              <p14:nvPr/>
            </p14:nvContentPartPr>
            <p14:xfrm>
              <a:off x="1766770" y="851849"/>
              <a:ext cx="19080" cy="386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C2EE601-B8F0-F113-6D50-440A01D51BB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57770" y="843209"/>
                <a:ext cx="367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826C31D-9AAB-ACBF-5521-6A376EB7A94B}"/>
                  </a:ext>
                </a:extLst>
              </p14:cNvPr>
              <p14:cNvContentPartPr/>
              <p14:nvPr/>
            </p14:nvContentPartPr>
            <p14:xfrm>
              <a:off x="2149450" y="1019249"/>
              <a:ext cx="227880" cy="41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826C31D-9AAB-ACBF-5521-6A376EB7A94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40810" y="1010249"/>
                <a:ext cx="2455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FE78A3D-F894-0103-77CD-2683244A5C4B}"/>
                  </a:ext>
                </a:extLst>
              </p14:cNvPr>
              <p14:cNvContentPartPr/>
              <p14:nvPr/>
            </p14:nvContentPartPr>
            <p14:xfrm>
              <a:off x="2142610" y="1098449"/>
              <a:ext cx="199800" cy="2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FE78A3D-F894-0103-77CD-2683244A5C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33610" y="1089449"/>
                <a:ext cx="2174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737B91B-4771-E9D1-96EF-0C644C487A08}"/>
                  </a:ext>
                </a:extLst>
              </p14:cNvPr>
              <p14:cNvContentPartPr/>
              <p14:nvPr/>
            </p14:nvContentPartPr>
            <p14:xfrm>
              <a:off x="2641210" y="1025369"/>
              <a:ext cx="144360" cy="13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737B91B-4771-E9D1-96EF-0C644C487A0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32210" y="1016729"/>
                <a:ext cx="162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0C1C914-8553-AA8E-609B-24D779F8CE8E}"/>
                  </a:ext>
                </a:extLst>
              </p14:cNvPr>
              <p14:cNvContentPartPr/>
              <p14:nvPr/>
            </p14:nvContentPartPr>
            <p14:xfrm>
              <a:off x="2881690" y="827369"/>
              <a:ext cx="38160" cy="156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0C1C914-8553-AA8E-609B-24D779F8CE8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73050" y="818729"/>
                <a:ext cx="55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84A3908-3F07-279E-FDC2-EB9A44044702}"/>
                  </a:ext>
                </a:extLst>
              </p14:cNvPr>
              <p14:cNvContentPartPr/>
              <p14:nvPr/>
            </p14:nvContentPartPr>
            <p14:xfrm>
              <a:off x="2913370" y="717929"/>
              <a:ext cx="23040" cy="7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84A3908-3F07-279E-FDC2-EB9A4404470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04370" y="709289"/>
                <a:ext cx="40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788DF6F-CAF3-0C2D-552A-2AAF4F73A809}"/>
                  </a:ext>
                </a:extLst>
              </p14:cNvPr>
              <p14:cNvContentPartPr/>
              <p14:nvPr/>
            </p14:nvContentPartPr>
            <p14:xfrm>
              <a:off x="3053050" y="636929"/>
              <a:ext cx="103320" cy="295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788DF6F-CAF3-0C2D-552A-2AAF4F73A80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44410" y="628289"/>
                <a:ext cx="12096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FA88A33-E9EE-1BB6-DEA9-35D9ABEB9C1C}"/>
                  </a:ext>
                </a:extLst>
              </p14:cNvPr>
              <p14:cNvContentPartPr/>
              <p14:nvPr/>
            </p14:nvContentPartPr>
            <p14:xfrm>
              <a:off x="3339250" y="810449"/>
              <a:ext cx="124920" cy="13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FA88A33-E9EE-1BB6-DEA9-35D9ABEB9C1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30250" y="801449"/>
                <a:ext cx="142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0656867-E88C-322D-E49F-81584C87BF06}"/>
                  </a:ext>
                </a:extLst>
              </p14:cNvPr>
              <p14:cNvContentPartPr/>
              <p14:nvPr/>
            </p14:nvContentPartPr>
            <p14:xfrm>
              <a:off x="3310450" y="854729"/>
              <a:ext cx="192240" cy="13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0656867-E88C-322D-E49F-81584C87BF0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01450" y="845729"/>
                <a:ext cx="209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D9E8462-A97C-2E98-8EC8-104066CA3B87}"/>
                  </a:ext>
                </a:extLst>
              </p14:cNvPr>
              <p14:cNvContentPartPr/>
              <p14:nvPr/>
            </p14:nvContentPartPr>
            <p14:xfrm>
              <a:off x="3756130" y="979649"/>
              <a:ext cx="33120" cy="180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D9E8462-A97C-2E98-8EC8-104066CA3B8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47490" y="971009"/>
                <a:ext cx="5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15384B7-EBC3-8367-DF0C-F87C69C18F70}"/>
                  </a:ext>
                </a:extLst>
              </p14:cNvPr>
              <p14:cNvContentPartPr/>
              <p14:nvPr/>
            </p14:nvContentPartPr>
            <p14:xfrm>
              <a:off x="3671170" y="1079369"/>
              <a:ext cx="210240" cy="3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15384B7-EBC3-8367-DF0C-F87C69C18F7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62170" y="1070369"/>
                <a:ext cx="227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931D017-616B-FE9A-F009-D17CA6BCEE35}"/>
                  </a:ext>
                </a:extLst>
              </p14:cNvPr>
              <p14:cNvContentPartPr/>
              <p14:nvPr/>
            </p14:nvContentPartPr>
            <p14:xfrm>
              <a:off x="4344370" y="1287809"/>
              <a:ext cx="150480" cy="111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931D017-616B-FE9A-F009-D17CA6BCEE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35730" y="1279169"/>
                <a:ext cx="1681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2D42A25-40C7-C784-C54C-06084C8558AF}"/>
              </a:ext>
            </a:extLst>
          </p:cNvPr>
          <p:cNvGrpSpPr/>
          <p:nvPr/>
        </p:nvGrpSpPr>
        <p:grpSpPr>
          <a:xfrm>
            <a:off x="4126210" y="617489"/>
            <a:ext cx="1632240" cy="525960"/>
            <a:chOff x="4126210" y="617489"/>
            <a:chExt cx="16322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073208-E245-46CB-2597-0932B26DB0EA}"/>
                    </a:ext>
                  </a:extLst>
                </p14:cNvPr>
                <p14:cNvContentPartPr/>
                <p14:nvPr/>
              </p14:nvContentPartPr>
              <p14:xfrm>
                <a:off x="4218010" y="746009"/>
                <a:ext cx="14652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073208-E245-46CB-2597-0932B26DB0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09370" y="737009"/>
                  <a:ext cx="1641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656605-EA3C-725D-EB67-D0236F8E5A30}"/>
                    </a:ext>
                  </a:extLst>
                </p14:cNvPr>
                <p14:cNvContentPartPr/>
                <p14:nvPr/>
              </p14:nvContentPartPr>
              <p14:xfrm>
                <a:off x="4167970" y="905849"/>
                <a:ext cx="191160" cy="1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656605-EA3C-725D-EB67-D0236F8E5A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59330" y="897209"/>
                  <a:ext cx="20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8F128EE-C73E-0149-0454-F0EFF91AEC01}"/>
                    </a:ext>
                  </a:extLst>
                </p14:cNvPr>
                <p14:cNvContentPartPr/>
                <p14:nvPr/>
              </p14:nvContentPartPr>
              <p14:xfrm>
                <a:off x="4440850" y="784169"/>
                <a:ext cx="178200" cy="231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8F128EE-C73E-0149-0454-F0EFF91AEC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32210" y="775529"/>
                  <a:ext cx="195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28D31E-FF72-7FB3-D0B2-77B4BAA74BF7}"/>
                    </a:ext>
                  </a:extLst>
                </p14:cNvPr>
                <p14:cNvContentPartPr/>
                <p14:nvPr/>
              </p14:nvContentPartPr>
              <p14:xfrm>
                <a:off x="4434730" y="859049"/>
                <a:ext cx="144360" cy="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28D31E-FF72-7FB3-D0B2-77B4BAA74B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6090" y="850409"/>
                  <a:ext cx="162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0ED484-9374-266C-ABC8-E9E755E96E83}"/>
                    </a:ext>
                  </a:extLst>
                </p14:cNvPr>
                <p14:cNvContentPartPr/>
                <p14:nvPr/>
              </p14:nvContentPartPr>
              <p14:xfrm>
                <a:off x="4370650" y="736289"/>
                <a:ext cx="93960" cy="293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0ED484-9374-266C-ABC8-E9E755E96E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61650" y="727289"/>
                  <a:ext cx="111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6F354F-3031-F2A9-6AA2-3E26C7A3EB6F}"/>
                    </a:ext>
                  </a:extLst>
                </p14:cNvPr>
                <p14:cNvContentPartPr/>
                <p14:nvPr/>
              </p14:nvContentPartPr>
              <p14:xfrm>
                <a:off x="4662610" y="676889"/>
                <a:ext cx="124920" cy="39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6F354F-3031-F2A9-6AA2-3E26C7A3EB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53970" y="668249"/>
                  <a:ext cx="142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192762-CEB3-5832-79FC-2B4DDECC9006}"/>
                    </a:ext>
                  </a:extLst>
                </p14:cNvPr>
                <p14:cNvContentPartPr/>
                <p14:nvPr/>
              </p14:nvContentPartPr>
              <p14:xfrm>
                <a:off x="4126210" y="1092329"/>
                <a:ext cx="714240" cy="3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192762-CEB3-5832-79FC-2B4DDECC90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7210" y="1083689"/>
                  <a:ext cx="731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BDE16E-99CC-9F04-AF51-1D1E4CBB9569}"/>
                    </a:ext>
                  </a:extLst>
                </p14:cNvPr>
                <p14:cNvContentPartPr/>
                <p14:nvPr/>
              </p14:nvContentPartPr>
              <p14:xfrm>
                <a:off x="5061850" y="1022849"/>
                <a:ext cx="95040" cy="120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BDE16E-99CC-9F04-AF51-1D1E4CBB95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53210" y="1013849"/>
                  <a:ext cx="11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9DB1EA-2528-B6A0-B3C7-2078560EDE7A}"/>
                    </a:ext>
                  </a:extLst>
                </p14:cNvPr>
                <p14:cNvContentPartPr/>
                <p14:nvPr/>
              </p14:nvContentPartPr>
              <p14:xfrm>
                <a:off x="5255530" y="806849"/>
                <a:ext cx="89280" cy="13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9DB1EA-2528-B6A0-B3C7-2078560EDE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46530" y="797849"/>
                  <a:ext cx="106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8907F8-A86D-1C5F-9716-175559C35DE7}"/>
                    </a:ext>
                  </a:extLst>
                </p14:cNvPr>
                <p14:cNvContentPartPr/>
                <p14:nvPr/>
              </p14:nvContentPartPr>
              <p14:xfrm>
                <a:off x="5317090" y="643049"/>
                <a:ext cx="1008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8907F8-A86D-1C5F-9716-175559C35D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08090" y="63440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95E314-D95E-B0C2-13D1-1681899EC49E}"/>
                    </a:ext>
                  </a:extLst>
                </p14:cNvPr>
                <p14:cNvContentPartPr/>
                <p14:nvPr/>
              </p14:nvContentPartPr>
              <p14:xfrm>
                <a:off x="5395570" y="617489"/>
                <a:ext cx="157320" cy="254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95E314-D95E-B0C2-13D1-1681899EC4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86930" y="608489"/>
                  <a:ext cx="174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348674-CAC9-995C-C2CD-121B7D813392}"/>
                    </a:ext>
                  </a:extLst>
                </p14:cNvPr>
                <p14:cNvContentPartPr/>
                <p14:nvPr/>
              </p14:nvContentPartPr>
              <p14:xfrm>
                <a:off x="5598250" y="759689"/>
                <a:ext cx="160200" cy="10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348674-CAC9-995C-C2CD-121B7D81339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89610" y="750689"/>
                  <a:ext cx="1778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91190B5-3F48-57DD-1B87-90AD28C992E8}"/>
              </a:ext>
            </a:extLst>
          </p:cNvPr>
          <p:cNvGrpSpPr/>
          <p:nvPr/>
        </p:nvGrpSpPr>
        <p:grpSpPr>
          <a:xfrm>
            <a:off x="1070890" y="1719089"/>
            <a:ext cx="1428120" cy="786240"/>
            <a:chOff x="1070890" y="1719089"/>
            <a:chExt cx="1428120" cy="78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6C9EF4-D4F7-DFD6-625A-5D4EC4FCF671}"/>
                    </a:ext>
                  </a:extLst>
                </p14:cNvPr>
                <p14:cNvContentPartPr/>
                <p14:nvPr/>
              </p14:nvContentPartPr>
              <p14:xfrm>
                <a:off x="1117690" y="1744649"/>
                <a:ext cx="97560" cy="294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6C9EF4-D4F7-DFD6-625A-5D4EC4FCF6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9050" y="1736009"/>
                  <a:ext cx="1152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84CF59-EBAA-A362-C088-DE27F8D84828}"/>
                    </a:ext>
                  </a:extLst>
                </p14:cNvPr>
                <p14:cNvContentPartPr/>
                <p14:nvPr/>
              </p14:nvContentPartPr>
              <p14:xfrm>
                <a:off x="1070890" y="1876769"/>
                <a:ext cx="161640" cy="19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84CF59-EBAA-A362-C088-DE27F8D848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1890" y="1867769"/>
                  <a:ext cx="179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E76562-1EB5-1B3A-A005-1619E335CD84}"/>
                    </a:ext>
                  </a:extLst>
                </p14:cNvPr>
                <p14:cNvContentPartPr/>
                <p14:nvPr/>
              </p14:nvContentPartPr>
              <p14:xfrm>
                <a:off x="1321450" y="1744649"/>
                <a:ext cx="120600" cy="360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E76562-1EB5-1B3A-A005-1619E335CD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12810" y="1736009"/>
                  <a:ext cx="138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FB0B335-BA93-FAA0-173C-4A507DDCBCB0}"/>
                    </a:ext>
                  </a:extLst>
                </p14:cNvPr>
                <p14:cNvContentPartPr/>
                <p14:nvPr/>
              </p14:nvContentPartPr>
              <p14:xfrm>
                <a:off x="1461850" y="1803689"/>
                <a:ext cx="171360" cy="234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FB0B335-BA93-FAA0-173C-4A507DDCBC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53210" y="1795049"/>
                  <a:ext cx="189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1A06EA-EC93-7293-C506-F531746A825A}"/>
                    </a:ext>
                  </a:extLst>
                </p14:cNvPr>
                <p14:cNvContentPartPr/>
                <p14:nvPr/>
              </p14:nvContentPartPr>
              <p14:xfrm>
                <a:off x="1431610" y="1891889"/>
                <a:ext cx="179280" cy="2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1A06EA-EC93-7293-C506-F531746A82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2610" y="1882889"/>
                  <a:ext cx="196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F79355-1021-C2EB-0488-739C9DDFF1A9}"/>
                    </a:ext>
                  </a:extLst>
                </p14:cNvPr>
                <p14:cNvContentPartPr/>
                <p14:nvPr/>
              </p14:nvContentPartPr>
              <p14:xfrm>
                <a:off x="1639330" y="1719089"/>
                <a:ext cx="135720" cy="38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F79355-1021-C2EB-0488-739C9DDFF1A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30330" y="1710449"/>
                  <a:ext cx="1533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E4506BD-733D-465A-5FBC-24540D503D4C}"/>
                    </a:ext>
                  </a:extLst>
                </p14:cNvPr>
                <p14:cNvContentPartPr/>
                <p14:nvPr/>
              </p14:nvContentPartPr>
              <p14:xfrm>
                <a:off x="1081330" y="2159009"/>
                <a:ext cx="559080" cy="7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E4506BD-733D-465A-5FBC-24540D503D4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2330" y="2150369"/>
                  <a:ext cx="576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4E9963-2295-2976-5CE3-7C2536B4A1BD}"/>
                    </a:ext>
                  </a:extLst>
                </p14:cNvPr>
                <p14:cNvContentPartPr/>
                <p14:nvPr/>
              </p14:nvContentPartPr>
              <p14:xfrm>
                <a:off x="1276810" y="2330369"/>
                <a:ext cx="178560" cy="174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4E9963-2295-2976-5CE3-7C2536B4A1B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68170" y="2321369"/>
                  <a:ext cx="196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7D481EE-1EA7-91A5-A672-B1A579B78ECD}"/>
                    </a:ext>
                  </a:extLst>
                </p14:cNvPr>
                <p14:cNvContentPartPr/>
                <p14:nvPr/>
              </p14:nvContentPartPr>
              <p14:xfrm>
                <a:off x="1863250" y="2115809"/>
                <a:ext cx="132840" cy="173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7D481EE-1EA7-91A5-A672-B1A579B78E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4610" y="2107169"/>
                  <a:ext cx="150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BD14F2-9AAF-C7C2-59C8-DF313DC74E26}"/>
                    </a:ext>
                  </a:extLst>
                </p14:cNvPr>
                <p14:cNvContentPartPr/>
                <p14:nvPr/>
              </p14:nvContentPartPr>
              <p14:xfrm>
                <a:off x="2078530" y="1949489"/>
                <a:ext cx="60120" cy="12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BD14F2-9AAF-C7C2-59C8-DF313DC74E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69530" y="1940489"/>
                  <a:ext cx="77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0B77B8-3D01-2F66-39FD-53D9A3AC0143}"/>
                    </a:ext>
                  </a:extLst>
                </p14:cNvPr>
                <p14:cNvContentPartPr/>
                <p14:nvPr/>
              </p14:nvContentPartPr>
              <p14:xfrm>
                <a:off x="2120290" y="1817369"/>
                <a:ext cx="18360" cy="1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0B77B8-3D01-2F66-39FD-53D9A3AC014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11290" y="1808369"/>
                  <a:ext cx="36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0D93D7-A002-D361-5274-8B340A6319E6}"/>
                    </a:ext>
                  </a:extLst>
                </p14:cNvPr>
                <p14:cNvContentPartPr/>
                <p14:nvPr/>
              </p14:nvContentPartPr>
              <p14:xfrm>
                <a:off x="2199850" y="1777049"/>
                <a:ext cx="145440" cy="268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0D93D7-A002-D361-5274-8B340A6319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191210" y="1768409"/>
                  <a:ext cx="163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09C9D4-FEE7-B7D9-CC5D-C311C362FD1F}"/>
                    </a:ext>
                  </a:extLst>
                </p14:cNvPr>
                <p14:cNvContentPartPr/>
                <p14:nvPr/>
              </p14:nvContentPartPr>
              <p14:xfrm>
                <a:off x="2381650" y="1916729"/>
                <a:ext cx="117360" cy="9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09C9D4-FEE7-B7D9-CC5D-C311C362FD1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72650" y="1908089"/>
                  <a:ext cx="13500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16EEB1-E960-40A5-29CE-00F6D753DA89}"/>
              </a:ext>
            </a:extLst>
          </p:cNvPr>
          <p:cNvGrpSpPr/>
          <p:nvPr/>
        </p:nvGrpSpPr>
        <p:grpSpPr>
          <a:xfrm>
            <a:off x="2842090" y="2043089"/>
            <a:ext cx="256320" cy="162720"/>
            <a:chOff x="2842090" y="2043089"/>
            <a:chExt cx="25632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6761DF-D573-7D86-75EB-E5843F8331CB}"/>
                    </a:ext>
                  </a:extLst>
                </p14:cNvPr>
                <p14:cNvContentPartPr/>
                <p14:nvPr/>
              </p14:nvContentPartPr>
              <p14:xfrm>
                <a:off x="2843890" y="2043089"/>
                <a:ext cx="254160" cy="15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6761DF-D573-7D86-75EB-E5843F8331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34890" y="2034089"/>
                  <a:ext cx="27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82EF01-6AAF-C5DD-5096-9BC1AE539397}"/>
                    </a:ext>
                  </a:extLst>
                </p14:cNvPr>
                <p14:cNvContentPartPr/>
                <p14:nvPr/>
              </p14:nvContentPartPr>
              <p14:xfrm>
                <a:off x="2842090" y="2132369"/>
                <a:ext cx="256320" cy="73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82EF01-6AAF-C5DD-5096-9BC1AE5393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33090" y="2123729"/>
                  <a:ext cx="2739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7E40F53-0539-3BFB-4458-0D0683DDC1B0}"/>
              </a:ext>
            </a:extLst>
          </p:cNvPr>
          <p:cNvGrpSpPr/>
          <p:nvPr/>
        </p:nvGrpSpPr>
        <p:grpSpPr>
          <a:xfrm>
            <a:off x="3471370" y="1751489"/>
            <a:ext cx="504360" cy="414000"/>
            <a:chOff x="3471370" y="1751489"/>
            <a:chExt cx="5043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107B4D-6BA8-45E6-48CA-06CB245A3287}"/>
                    </a:ext>
                  </a:extLst>
                </p14:cNvPr>
                <p14:cNvContentPartPr/>
                <p14:nvPr/>
              </p14:nvContentPartPr>
              <p14:xfrm>
                <a:off x="3471370" y="1830689"/>
                <a:ext cx="504360" cy="17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107B4D-6BA8-45E6-48CA-06CB245A32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62370" y="1821689"/>
                  <a:ext cx="522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99D0A3-1F11-DE87-15B4-6E853B7E126F}"/>
                    </a:ext>
                  </a:extLst>
                </p14:cNvPr>
                <p14:cNvContentPartPr/>
                <p14:nvPr/>
              </p14:nvContentPartPr>
              <p14:xfrm>
                <a:off x="3752890" y="1751489"/>
                <a:ext cx="44640" cy="41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99D0A3-1F11-DE87-15B4-6E853B7E126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43890" y="1742849"/>
                  <a:ext cx="6228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240AB4D-60E3-0096-6C66-3F013337DE6F}"/>
                  </a:ext>
                </a:extLst>
              </p14:cNvPr>
              <p14:cNvContentPartPr/>
              <p14:nvPr/>
            </p14:nvContentPartPr>
            <p14:xfrm>
              <a:off x="4255090" y="2002769"/>
              <a:ext cx="228600" cy="29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240AB4D-60E3-0096-6C66-3F013337DE6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46090" y="1993769"/>
                <a:ext cx="246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8E7976A-7AC4-AA9D-AA77-AEEB47FD8FC8}"/>
                  </a:ext>
                </a:extLst>
              </p14:cNvPr>
              <p14:cNvContentPartPr/>
              <p14:nvPr/>
            </p14:nvContentPartPr>
            <p14:xfrm>
              <a:off x="4832890" y="1980809"/>
              <a:ext cx="257760" cy="165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8E7976A-7AC4-AA9D-AA77-AEEB47FD8FC8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824250" y="1972169"/>
                <a:ext cx="2754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FCD41C83-F091-BECE-B745-DB69C850C1CD}"/>
              </a:ext>
            </a:extLst>
          </p:cNvPr>
          <p:cNvGrpSpPr/>
          <p:nvPr/>
        </p:nvGrpSpPr>
        <p:grpSpPr>
          <a:xfrm>
            <a:off x="5112610" y="1562849"/>
            <a:ext cx="565560" cy="300960"/>
            <a:chOff x="5112610" y="1562849"/>
            <a:chExt cx="5655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722408-3642-C031-76BC-889E8E95837B}"/>
                    </a:ext>
                  </a:extLst>
                </p14:cNvPr>
                <p14:cNvContentPartPr/>
                <p14:nvPr/>
              </p14:nvContentPartPr>
              <p14:xfrm>
                <a:off x="5112610" y="1767689"/>
                <a:ext cx="42480" cy="96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722408-3642-C031-76BC-889E8E9583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03970" y="1758689"/>
                  <a:ext cx="60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BF600C-9772-74BC-4363-6935F2AF3ED9}"/>
                    </a:ext>
                  </a:extLst>
                </p14:cNvPr>
                <p14:cNvContentPartPr/>
                <p14:nvPr/>
              </p14:nvContentPartPr>
              <p14:xfrm>
                <a:off x="5133850" y="1651409"/>
                <a:ext cx="23040" cy="1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BF600C-9772-74BC-4363-6935F2AF3E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25210" y="1642769"/>
                  <a:ext cx="4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46F37BC-97C2-B158-FB72-AB47C0FB3E5E}"/>
                    </a:ext>
                  </a:extLst>
                </p14:cNvPr>
                <p14:cNvContentPartPr/>
                <p14:nvPr/>
              </p14:nvContentPartPr>
              <p14:xfrm>
                <a:off x="5286130" y="1562849"/>
                <a:ext cx="97560" cy="25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46F37BC-97C2-B158-FB72-AB47C0FB3E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7490" y="1554209"/>
                  <a:ext cx="115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E63C7A-8BED-A619-4966-5EB19B3D6FB8}"/>
                    </a:ext>
                  </a:extLst>
                </p14:cNvPr>
                <p14:cNvContentPartPr/>
                <p14:nvPr/>
              </p14:nvContentPartPr>
              <p14:xfrm>
                <a:off x="5539930" y="1685249"/>
                <a:ext cx="97560" cy="156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E63C7A-8BED-A619-4966-5EB19B3D6F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30930" y="1676249"/>
                  <a:ext cx="115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15F6F4-494B-7B84-C471-1910A3A61A62}"/>
                    </a:ext>
                  </a:extLst>
                </p14:cNvPr>
                <p14:cNvContentPartPr/>
                <p14:nvPr/>
              </p14:nvContentPartPr>
              <p14:xfrm>
                <a:off x="5543170" y="1768049"/>
                <a:ext cx="135000" cy="13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15F6F4-494B-7B84-C471-1910A3A61A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34170" y="1759409"/>
                  <a:ext cx="1526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075C387-4C0D-FD76-308D-DAFDECF29FB2}"/>
              </a:ext>
            </a:extLst>
          </p:cNvPr>
          <p:cNvGrpSpPr/>
          <p:nvPr/>
        </p:nvGrpSpPr>
        <p:grpSpPr>
          <a:xfrm>
            <a:off x="3463090" y="2572649"/>
            <a:ext cx="716040" cy="712080"/>
            <a:chOff x="3463090" y="2572649"/>
            <a:chExt cx="716040" cy="71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BE6013A-E731-6C0A-107B-21AF90AD4174}"/>
                    </a:ext>
                  </a:extLst>
                </p14:cNvPr>
                <p14:cNvContentPartPr/>
                <p14:nvPr/>
              </p14:nvContentPartPr>
              <p14:xfrm>
                <a:off x="3748210" y="2572649"/>
                <a:ext cx="8640" cy="26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BE6013A-E731-6C0A-107B-21AF90AD417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39210" y="2564009"/>
                  <a:ext cx="26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3DA8459-0947-DD2B-6A7E-FA3C188C45F8}"/>
                    </a:ext>
                  </a:extLst>
                </p14:cNvPr>
                <p14:cNvContentPartPr/>
                <p14:nvPr/>
              </p14:nvContentPartPr>
              <p14:xfrm>
                <a:off x="3463090" y="2869289"/>
                <a:ext cx="666000" cy="11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3DA8459-0947-DD2B-6A7E-FA3C188C45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54450" y="2860649"/>
                  <a:ext cx="68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68491CD-BB7B-2099-66AD-044769AE6883}"/>
                    </a:ext>
                  </a:extLst>
                </p14:cNvPr>
                <p14:cNvContentPartPr/>
                <p14:nvPr/>
              </p14:nvContentPartPr>
              <p14:xfrm>
                <a:off x="3473890" y="3027329"/>
                <a:ext cx="163440" cy="257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68491CD-BB7B-2099-66AD-044769AE688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5250" y="3018329"/>
                  <a:ext cx="181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3D6D9A-6022-1941-D39B-C3FA9E21BB58}"/>
                    </a:ext>
                  </a:extLst>
                </p14:cNvPr>
                <p14:cNvContentPartPr/>
                <p14:nvPr/>
              </p14:nvContentPartPr>
              <p14:xfrm>
                <a:off x="3727330" y="3194009"/>
                <a:ext cx="47520" cy="5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3D6D9A-6022-1941-D39B-C3FA9E21BB5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18330" y="3185369"/>
                  <a:ext cx="65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51CFFD-700C-BBA1-5232-067DC6D5A649}"/>
                    </a:ext>
                  </a:extLst>
                </p14:cNvPr>
                <p14:cNvContentPartPr/>
                <p14:nvPr/>
              </p14:nvContentPartPr>
              <p14:xfrm>
                <a:off x="3732010" y="3040289"/>
                <a:ext cx="26640" cy="7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51CFFD-700C-BBA1-5232-067DC6D5A6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23370" y="3031649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B141A1-892E-DF04-EB9B-B644C4B77574}"/>
                    </a:ext>
                  </a:extLst>
                </p14:cNvPr>
                <p14:cNvContentPartPr/>
                <p14:nvPr/>
              </p14:nvContentPartPr>
              <p14:xfrm>
                <a:off x="3878530" y="3027329"/>
                <a:ext cx="116280" cy="230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B141A1-892E-DF04-EB9B-B644C4B7757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69890" y="3018329"/>
                  <a:ext cx="133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98165EB-7697-EF99-140B-15C243D93821}"/>
                    </a:ext>
                  </a:extLst>
                </p14:cNvPr>
                <p14:cNvContentPartPr/>
                <p14:nvPr/>
              </p14:nvContentPartPr>
              <p14:xfrm>
                <a:off x="4065730" y="3106169"/>
                <a:ext cx="113400" cy="143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98165EB-7697-EF99-140B-15C243D938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57090" y="3097169"/>
                  <a:ext cx="13104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803359-A922-0E57-EFF1-44887659EDE4}"/>
              </a:ext>
            </a:extLst>
          </p:cNvPr>
          <p:cNvGrpSpPr/>
          <p:nvPr/>
        </p:nvGrpSpPr>
        <p:grpSpPr>
          <a:xfrm>
            <a:off x="4362370" y="2434409"/>
            <a:ext cx="576360" cy="913680"/>
            <a:chOff x="4362370" y="2434409"/>
            <a:chExt cx="57636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569CAAD-0CAB-0789-306D-E8E2DADB941E}"/>
                    </a:ext>
                  </a:extLst>
                </p14:cNvPr>
                <p14:cNvContentPartPr/>
                <p14:nvPr/>
              </p14:nvContentPartPr>
              <p14:xfrm>
                <a:off x="4396210" y="2584169"/>
                <a:ext cx="454680" cy="47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569CAAD-0CAB-0789-306D-E8E2DADB941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87210" y="2575529"/>
                  <a:ext cx="4723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A1F28E-92EE-0F3C-B3FC-6237E010512B}"/>
                    </a:ext>
                  </a:extLst>
                </p14:cNvPr>
                <p14:cNvContentPartPr/>
                <p14:nvPr/>
              </p14:nvContentPartPr>
              <p14:xfrm>
                <a:off x="4362370" y="3079169"/>
                <a:ext cx="147960" cy="268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A1F28E-92EE-0F3C-B3FC-6237E010512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53370" y="3070529"/>
                  <a:ext cx="1656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24BB72C-4833-F42D-D4AB-DBE511331E89}"/>
                    </a:ext>
                  </a:extLst>
                </p14:cNvPr>
                <p14:cNvContentPartPr/>
                <p14:nvPr/>
              </p14:nvContentPartPr>
              <p14:xfrm>
                <a:off x="4610770" y="3179609"/>
                <a:ext cx="125280" cy="4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24BB72C-4833-F42D-D4AB-DBE511331E8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02130" y="3170609"/>
                  <a:ext cx="14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339C93E-DFE8-C44D-B084-E10D6F92B674}"/>
                    </a:ext>
                  </a:extLst>
                </p14:cNvPr>
                <p14:cNvContentPartPr/>
                <p14:nvPr/>
              </p14:nvContentPartPr>
              <p14:xfrm>
                <a:off x="4609330" y="3237209"/>
                <a:ext cx="146160" cy="15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339C93E-DFE8-C44D-B084-E10D6F92B67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00690" y="3228209"/>
                  <a:ext cx="163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422643-83AE-DDA9-9262-AE2AF30C8108}"/>
                    </a:ext>
                  </a:extLst>
                </p14:cNvPr>
                <p14:cNvContentPartPr/>
                <p14:nvPr/>
              </p14:nvContentPartPr>
              <p14:xfrm>
                <a:off x="4828570" y="3102209"/>
                <a:ext cx="110160" cy="15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422643-83AE-DDA9-9262-AE2AF30C810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19930" y="3093569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FF4C90-638C-4997-31CF-ADE1058701E3}"/>
                    </a:ext>
                  </a:extLst>
                </p14:cNvPr>
                <p14:cNvContentPartPr/>
                <p14:nvPr/>
              </p14:nvContentPartPr>
              <p14:xfrm>
                <a:off x="4601770" y="2434409"/>
                <a:ext cx="227160" cy="125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FF4C90-638C-4997-31CF-ADE1058701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2770" y="2425769"/>
                  <a:ext cx="24480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2669039-4517-AC08-B510-EEE8363FA443}"/>
                  </a:ext>
                </a:extLst>
              </p14:cNvPr>
              <p14:cNvContentPartPr/>
              <p14:nvPr/>
            </p14:nvContentPartPr>
            <p14:xfrm>
              <a:off x="5068690" y="2616569"/>
              <a:ext cx="139680" cy="425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2669039-4517-AC08-B510-EEE8363FA44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060050" y="2607929"/>
                <a:ext cx="15732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5586AED-0BEF-6352-D36C-245149E99558}"/>
                  </a:ext>
                </a:extLst>
              </p14:cNvPr>
              <p14:cNvContentPartPr/>
              <p14:nvPr/>
            </p14:nvContentPartPr>
            <p14:xfrm>
              <a:off x="5183170" y="2757329"/>
              <a:ext cx="180000" cy="257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5586AED-0BEF-6352-D36C-245149E9955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174170" y="2748329"/>
                <a:ext cx="19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879A288-0010-9587-3D5D-1773234B15A2}"/>
                  </a:ext>
                </a:extLst>
              </p14:cNvPr>
              <p14:cNvContentPartPr/>
              <p14:nvPr/>
            </p14:nvContentPartPr>
            <p14:xfrm>
              <a:off x="5388010" y="2707649"/>
              <a:ext cx="226080" cy="2959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879A288-0010-9587-3D5D-1773234B15A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379370" y="2699009"/>
                <a:ext cx="2437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3F54EBF-7C58-3E6A-D9FE-B3C354AD3E6E}"/>
                  </a:ext>
                </a:extLst>
              </p14:cNvPr>
              <p14:cNvContentPartPr/>
              <p14:nvPr/>
            </p14:nvContentPartPr>
            <p14:xfrm>
              <a:off x="5794090" y="2737889"/>
              <a:ext cx="15120" cy="226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3F54EBF-7C58-3E6A-D9FE-B3C354AD3E6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785090" y="2729249"/>
                <a:ext cx="327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59C81F9-846E-26D8-EF31-83E36EB7875A}"/>
                  </a:ext>
                </a:extLst>
              </p14:cNvPr>
              <p14:cNvContentPartPr/>
              <p14:nvPr/>
            </p14:nvContentPartPr>
            <p14:xfrm>
              <a:off x="5683210" y="2822489"/>
              <a:ext cx="168120" cy="28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59C81F9-846E-26D8-EF31-83E36EB7875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674570" y="2813489"/>
                <a:ext cx="185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4FB8AD1-33F2-6F77-6155-57BD5CB84E08}"/>
                  </a:ext>
                </a:extLst>
              </p14:cNvPr>
              <p14:cNvContentPartPr/>
              <p14:nvPr/>
            </p14:nvContentPartPr>
            <p14:xfrm>
              <a:off x="5991370" y="2685329"/>
              <a:ext cx="20880" cy="297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4FB8AD1-33F2-6F77-6155-57BD5CB84E0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982370" y="2676689"/>
                <a:ext cx="38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F716C44-FF7D-9CF0-B422-F358F375E227}"/>
                  </a:ext>
                </a:extLst>
              </p14:cNvPr>
              <p14:cNvContentPartPr/>
              <p14:nvPr/>
            </p14:nvContentPartPr>
            <p14:xfrm>
              <a:off x="6102610" y="2554649"/>
              <a:ext cx="146880" cy="5824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F716C44-FF7D-9CF0-B422-F358F375E22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093970" y="2545649"/>
                <a:ext cx="16452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3DCBFD28-FC07-2143-4833-93457D98E0F0}"/>
                  </a:ext>
                </a:extLst>
              </p14:cNvPr>
              <p14:cNvContentPartPr/>
              <p14:nvPr/>
            </p14:nvContentPartPr>
            <p14:xfrm>
              <a:off x="6391330" y="2645009"/>
              <a:ext cx="15120" cy="329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3DCBFD28-FC07-2143-4833-93457D98E0F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382330" y="2636009"/>
                <a:ext cx="32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1E140A10-F83B-9FC1-12B7-39120EF4D844}"/>
                  </a:ext>
                </a:extLst>
              </p14:cNvPr>
              <p14:cNvContentPartPr/>
              <p14:nvPr/>
            </p14:nvContentPartPr>
            <p14:xfrm>
              <a:off x="6371890" y="2638889"/>
              <a:ext cx="220320" cy="167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1E140A10-F83B-9FC1-12B7-39120EF4D84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362890" y="2630249"/>
                <a:ext cx="237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10E69E1-12D6-2019-AEF3-BADB861E35A5}"/>
                  </a:ext>
                </a:extLst>
              </p14:cNvPr>
              <p14:cNvContentPartPr/>
              <p14:nvPr/>
            </p14:nvContentPartPr>
            <p14:xfrm>
              <a:off x="6440650" y="2879369"/>
              <a:ext cx="172800" cy="236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10E69E1-12D6-2019-AEF3-BADB861E35A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431650" y="2870369"/>
                <a:ext cx="1904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001BF37-F4DF-11C7-9F82-268735ACA2C3}"/>
                  </a:ext>
                </a:extLst>
              </p14:cNvPr>
              <p14:cNvContentPartPr/>
              <p14:nvPr/>
            </p14:nvContentPartPr>
            <p14:xfrm>
              <a:off x="6705970" y="2583809"/>
              <a:ext cx="132480" cy="4449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001BF37-F4DF-11C7-9F82-268735ACA2C3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696970" y="2574809"/>
                <a:ext cx="15012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84142941-D7DA-F9E7-63C9-27100ADA708D}"/>
                  </a:ext>
                </a:extLst>
              </p14:cNvPr>
              <p14:cNvContentPartPr/>
              <p14:nvPr/>
            </p14:nvContentPartPr>
            <p14:xfrm>
              <a:off x="6845290" y="2776409"/>
              <a:ext cx="258840" cy="198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84142941-D7DA-F9E7-63C9-27100ADA708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836290" y="2767409"/>
                <a:ext cx="2764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85775BA-9120-4356-66C0-699B05B4FA65}"/>
                  </a:ext>
                </a:extLst>
              </p14:cNvPr>
              <p14:cNvContentPartPr/>
              <p14:nvPr/>
            </p14:nvContentPartPr>
            <p14:xfrm>
              <a:off x="7142290" y="2785049"/>
              <a:ext cx="133200" cy="1958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85775BA-9120-4356-66C0-699B05B4FA6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33650" y="2776049"/>
                <a:ext cx="150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4CE4A0B-5B34-143D-BE69-B9D156687CB8}"/>
                  </a:ext>
                </a:extLst>
              </p14:cNvPr>
              <p14:cNvContentPartPr/>
              <p14:nvPr/>
            </p14:nvContentPartPr>
            <p14:xfrm>
              <a:off x="7344610" y="2709089"/>
              <a:ext cx="155880" cy="247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4CE4A0B-5B34-143D-BE69-B9D156687CB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335970" y="2700089"/>
                <a:ext cx="1735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4A291A4-F5F8-DA43-ED15-DCB87133932C}"/>
                  </a:ext>
                </a:extLst>
              </p14:cNvPr>
              <p14:cNvContentPartPr/>
              <p14:nvPr/>
            </p14:nvContentPartPr>
            <p14:xfrm>
              <a:off x="7346770" y="2792969"/>
              <a:ext cx="75960" cy="32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4A291A4-F5F8-DA43-ED15-DCB87133932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338130" y="2783969"/>
                <a:ext cx="936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1B3292C-09A3-BEC5-C4AB-022055D2BCBF}"/>
                  </a:ext>
                </a:extLst>
              </p14:cNvPr>
              <p14:cNvContentPartPr/>
              <p14:nvPr/>
            </p14:nvContentPartPr>
            <p14:xfrm>
              <a:off x="7516330" y="2608649"/>
              <a:ext cx="74880" cy="423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1B3292C-09A3-BEC5-C4AB-022055D2BCB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507330" y="2599649"/>
                <a:ext cx="9252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4AE13F7-5EF0-9CC0-D650-5027DC7022A3}"/>
              </a:ext>
            </a:extLst>
          </p:cNvPr>
          <p:cNvGrpSpPr/>
          <p:nvPr/>
        </p:nvGrpSpPr>
        <p:grpSpPr>
          <a:xfrm>
            <a:off x="7672930" y="2481569"/>
            <a:ext cx="2392920" cy="671040"/>
            <a:chOff x="7672930" y="2481569"/>
            <a:chExt cx="239292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511244D-B3DB-2941-65AD-49873282FE4F}"/>
                    </a:ext>
                  </a:extLst>
                </p14:cNvPr>
                <p14:cNvContentPartPr/>
                <p14:nvPr/>
              </p14:nvContentPartPr>
              <p14:xfrm>
                <a:off x="7672930" y="2524769"/>
                <a:ext cx="200160" cy="627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511244D-B3DB-2941-65AD-49873282FE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63930" y="2515769"/>
                  <a:ext cx="21780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ACCD80-363A-AB83-0D7D-711E3875259D}"/>
                    </a:ext>
                  </a:extLst>
                </p14:cNvPr>
                <p14:cNvContentPartPr/>
                <p14:nvPr/>
              </p14:nvContentPartPr>
              <p14:xfrm>
                <a:off x="7833490" y="2629889"/>
                <a:ext cx="118080" cy="38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ACCD80-363A-AB83-0D7D-711E387525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24490" y="2621249"/>
                  <a:ext cx="1357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4AA260-CA8E-6099-2155-FD4C891D5268}"/>
                    </a:ext>
                  </a:extLst>
                </p14:cNvPr>
                <p14:cNvContentPartPr/>
                <p14:nvPr/>
              </p14:nvContentPartPr>
              <p14:xfrm>
                <a:off x="7980730" y="2827889"/>
                <a:ext cx="106920" cy="2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4AA260-CA8E-6099-2155-FD4C891D52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72090" y="2819249"/>
                  <a:ext cx="12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78F965F-D496-0A49-73C6-37E88B3A7A95}"/>
                    </a:ext>
                  </a:extLst>
                </p14:cNvPr>
                <p14:cNvContentPartPr/>
                <p14:nvPr/>
              </p14:nvContentPartPr>
              <p14:xfrm>
                <a:off x="8171530" y="2721689"/>
                <a:ext cx="19440" cy="212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78F965F-D496-0A49-73C6-37E88B3A7A9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62890" y="2712689"/>
                  <a:ext cx="37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6C0634-D1CD-F972-7B23-25C818614CA3}"/>
                    </a:ext>
                  </a:extLst>
                </p14:cNvPr>
                <p14:cNvContentPartPr/>
                <p14:nvPr/>
              </p14:nvContentPartPr>
              <p14:xfrm>
                <a:off x="8280610" y="2621249"/>
                <a:ext cx="80640" cy="439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6C0634-D1CD-F972-7B23-25C818614C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71610" y="2612609"/>
                  <a:ext cx="982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E941D2F-B5D2-5CE0-200E-592E25BB9FDA}"/>
                    </a:ext>
                  </a:extLst>
                </p14:cNvPr>
                <p14:cNvContentPartPr/>
                <p14:nvPr/>
              </p14:nvContentPartPr>
              <p14:xfrm>
                <a:off x="8426050" y="2510369"/>
                <a:ext cx="152280" cy="183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E941D2F-B5D2-5CE0-200E-592E25BB9F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17050" y="2501369"/>
                  <a:ext cx="169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FEED55C-AB45-72F6-689F-10F1302E9D52}"/>
                    </a:ext>
                  </a:extLst>
                </p14:cNvPr>
                <p14:cNvContentPartPr/>
                <p14:nvPr/>
              </p14:nvContentPartPr>
              <p14:xfrm>
                <a:off x="8667610" y="2513609"/>
                <a:ext cx="48240" cy="186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FEED55C-AB45-72F6-689F-10F1302E9D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58610" y="2504969"/>
                  <a:ext cx="65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336442-4D87-72F1-4483-AD65AF57B001}"/>
                    </a:ext>
                  </a:extLst>
                </p14:cNvPr>
                <p14:cNvContentPartPr/>
                <p14:nvPr/>
              </p14:nvContentPartPr>
              <p14:xfrm>
                <a:off x="8611090" y="2587049"/>
                <a:ext cx="158760" cy="9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336442-4D87-72F1-4483-AD65AF57B00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602090" y="2578049"/>
                  <a:ext cx="17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C2D2EB4-088E-0100-9A26-8F901ED304E7}"/>
                    </a:ext>
                  </a:extLst>
                </p14:cNvPr>
                <p14:cNvContentPartPr/>
                <p14:nvPr/>
              </p14:nvContentPartPr>
              <p14:xfrm>
                <a:off x="8814850" y="2510369"/>
                <a:ext cx="22320" cy="18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C2D2EB4-088E-0100-9A26-8F901ED304E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05850" y="2501729"/>
                  <a:ext cx="39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A04624-9FFB-5250-81E3-E403DCE3F1B6}"/>
                    </a:ext>
                  </a:extLst>
                </p14:cNvPr>
                <p14:cNvContentPartPr/>
                <p14:nvPr/>
              </p14:nvContentPartPr>
              <p14:xfrm>
                <a:off x="8851570" y="2848049"/>
                <a:ext cx="204480" cy="180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A04624-9FFB-5250-81E3-E403DCE3F1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42930" y="2839049"/>
                  <a:ext cx="222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76493B-EAD6-BF90-83FF-57FCBB02D7F9}"/>
                    </a:ext>
                  </a:extLst>
                </p14:cNvPr>
                <p14:cNvContentPartPr/>
                <p14:nvPr/>
              </p14:nvContentPartPr>
              <p14:xfrm>
                <a:off x="9103570" y="2706209"/>
                <a:ext cx="160200" cy="15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76493B-EAD6-BF90-83FF-57FCBB02D7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094570" y="2697569"/>
                  <a:ext cx="177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9A81CE-1372-0F93-236E-CB853C056502}"/>
                    </a:ext>
                  </a:extLst>
                </p14:cNvPr>
                <p14:cNvContentPartPr/>
                <p14:nvPr/>
              </p14:nvContentPartPr>
              <p14:xfrm>
                <a:off x="9342250" y="2575529"/>
                <a:ext cx="29160" cy="162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9A81CE-1372-0F93-236E-CB853C05650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333250" y="2566889"/>
                  <a:ext cx="4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AEB49A-DDB7-6602-F72B-2DE4B364B65A}"/>
                    </a:ext>
                  </a:extLst>
                </p14:cNvPr>
                <p14:cNvContentPartPr/>
                <p14:nvPr/>
              </p14:nvContentPartPr>
              <p14:xfrm>
                <a:off x="9397330" y="2516489"/>
                <a:ext cx="12960" cy="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AEB49A-DDB7-6602-F72B-2DE4B364B65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88330" y="2507489"/>
                  <a:ext cx="30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6324730-7AD8-B538-F76F-8B522393B0E3}"/>
                    </a:ext>
                  </a:extLst>
                </p14:cNvPr>
                <p14:cNvContentPartPr/>
                <p14:nvPr/>
              </p14:nvContentPartPr>
              <p14:xfrm>
                <a:off x="9471130" y="2481569"/>
                <a:ext cx="106920" cy="249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6324730-7AD8-B538-F76F-8B522393B0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62130" y="2472929"/>
                  <a:ext cx="1245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28C5DB-CB41-6AD1-EDA1-D059A9D63F8C}"/>
                    </a:ext>
                  </a:extLst>
                </p14:cNvPr>
                <p14:cNvContentPartPr/>
                <p14:nvPr/>
              </p14:nvContentPartPr>
              <p14:xfrm>
                <a:off x="9645730" y="2553929"/>
                <a:ext cx="145080" cy="150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28C5DB-CB41-6AD1-EDA1-D059A9D63F8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37090" y="2544929"/>
                  <a:ext cx="162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54F7B6-1DAA-A72E-107D-AB639BFA16BA}"/>
                    </a:ext>
                  </a:extLst>
                </p14:cNvPr>
                <p14:cNvContentPartPr/>
                <p14:nvPr/>
              </p14:nvContentPartPr>
              <p14:xfrm>
                <a:off x="9922930" y="2764889"/>
                <a:ext cx="60120" cy="216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54F7B6-1DAA-A72E-107D-AB639BFA16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13930" y="2756249"/>
                  <a:ext cx="777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C047856-51ED-144D-FAB0-C924DEF38507}"/>
                    </a:ext>
                  </a:extLst>
                </p14:cNvPr>
                <p14:cNvContentPartPr/>
                <p14:nvPr/>
              </p14:nvContentPartPr>
              <p14:xfrm>
                <a:off x="9824290" y="2871809"/>
                <a:ext cx="241560" cy="64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C047856-51ED-144D-FAB0-C924DEF3850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15290" y="2862809"/>
                  <a:ext cx="25920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B54848-D40C-3725-7F24-46E191B6B5E2}"/>
              </a:ext>
            </a:extLst>
          </p:cNvPr>
          <p:cNvGrpSpPr/>
          <p:nvPr/>
        </p:nvGrpSpPr>
        <p:grpSpPr>
          <a:xfrm>
            <a:off x="10277530" y="2676329"/>
            <a:ext cx="306000" cy="510840"/>
            <a:chOff x="10277530" y="2676329"/>
            <a:chExt cx="30600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683D99-75E2-3A6A-AA23-34AF46A5416E}"/>
                    </a:ext>
                  </a:extLst>
                </p14:cNvPr>
                <p14:cNvContentPartPr/>
                <p14:nvPr/>
              </p14:nvContentPartPr>
              <p14:xfrm>
                <a:off x="10277530" y="2676329"/>
                <a:ext cx="255960" cy="343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683D99-75E2-3A6A-AA23-34AF46A541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68890" y="2667689"/>
                  <a:ext cx="273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AB9C20-8BEB-3E0F-352F-0C6D1433ABA8}"/>
                    </a:ext>
                  </a:extLst>
                </p14:cNvPr>
                <p14:cNvContentPartPr/>
                <p14:nvPr/>
              </p14:nvContentPartPr>
              <p14:xfrm>
                <a:off x="10388770" y="3007529"/>
                <a:ext cx="194760" cy="179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AB9C20-8BEB-3E0F-352F-0C6D1433ABA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80130" y="2998889"/>
                  <a:ext cx="2124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9CCA557-42E4-7E5E-D1EC-A456C943A542}"/>
              </a:ext>
            </a:extLst>
          </p:cNvPr>
          <p:cNvGrpSpPr/>
          <p:nvPr/>
        </p:nvGrpSpPr>
        <p:grpSpPr>
          <a:xfrm>
            <a:off x="10761730" y="2428649"/>
            <a:ext cx="1002240" cy="656280"/>
            <a:chOff x="10761730" y="2428649"/>
            <a:chExt cx="100224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B56621-D70C-4738-A961-6869D51BB9CF}"/>
                    </a:ext>
                  </a:extLst>
                </p14:cNvPr>
                <p14:cNvContentPartPr/>
                <p14:nvPr/>
              </p14:nvContentPartPr>
              <p14:xfrm>
                <a:off x="10761730" y="2841569"/>
                <a:ext cx="90360" cy="165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B56621-D70C-4738-A961-6869D51BB9C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53090" y="2832929"/>
                  <a:ext cx="108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C6688BD-7D34-67E9-2AB6-10B5D4043EAE}"/>
                    </a:ext>
                  </a:extLst>
                </p14:cNvPr>
                <p14:cNvContentPartPr/>
                <p14:nvPr/>
              </p14:nvContentPartPr>
              <p14:xfrm>
                <a:off x="11034970" y="2571209"/>
                <a:ext cx="19800" cy="168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C6688BD-7D34-67E9-2AB6-10B5D4043EA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26330" y="2562569"/>
                  <a:ext cx="37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8A0B2D-F3A6-3C01-27A2-E8F620889923}"/>
                    </a:ext>
                  </a:extLst>
                </p14:cNvPr>
                <p14:cNvContentPartPr/>
                <p14:nvPr/>
              </p14:nvContentPartPr>
              <p14:xfrm>
                <a:off x="11052610" y="2502089"/>
                <a:ext cx="11880" cy="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8A0B2D-F3A6-3C01-27A2-E8F6208899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043970" y="2493089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8604DF-A0F9-93F6-8011-FC47965B70D0}"/>
                    </a:ext>
                  </a:extLst>
                </p14:cNvPr>
                <p14:cNvContentPartPr/>
                <p14:nvPr/>
              </p14:nvContentPartPr>
              <p14:xfrm>
                <a:off x="11165650" y="2447729"/>
                <a:ext cx="126720" cy="28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8604DF-A0F9-93F6-8011-FC47965B70D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57010" y="2438729"/>
                  <a:ext cx="144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35647C-9A65-F6A8-8FAB-FEEF6CBEBC01}"/>
                    </a:ext>
                  </a:extLst>
                </p14:cNvPr>
                <p14:cNvContentPartPr/>
                <p14:nvPr/>
              </p14:nvContentPartPr>
              <p14:xfrm>
                <a:off x="11364010" y="2584889"/>
                <a:ext cx="168120" cy="10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35647C-9A65-F6A8-8FAB-FEEF6CBEBC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355370" y="2575889"/>
                  <a:ext cx="185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6C0E0F7-E0BC-FDDC-652E-6FF3F127ED0A}"/>
                    </a:ext>
                  </a:extLst>
                </p14:cNvPr>
                <p14:cNvContentPartPr/>
                <p14:nvPr/>
              </p14:nvContentPartPr>
              <p14:xfrm>
                <a:off x="10999330" y="2428649"/>
                <a:ext cx="66600" cy="3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6C0E0F7-E0BC-FDDC-652E-6FF3F127ED0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990690" y="2419649"/>
                  <a:ext cx="84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3A9AAA-85F8-89D1-3600-C2959C4B32F3}"/>
                    </a:ext>
                  </a:extLst>
                </p14:cNvPr>
                <p14:cNvContentPartPr/>
                <p14:nvPr/>
              </p14:nvContentPartPr>
              <p14:xfrm>
                <a:off x="11488210" y="2429369"/>
                <a:ext cx="275760" cy="65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3A9AAA-85F8-89D1-3600-C2959C4B32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79210" y="2420729"/>
                  <a:ext cx="293400" cy="67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ECA562C-05CD-2BDF-03A9-7D2F2611133D}"/>
                  </a:ext>
                </a:extLst>
              </p14:cNvPr>
              <p14:cNvContentPartPr/>
              <p14:nvPr/>
            </p14:nvContentPartPr>
            <p14:xfrm>
              <a:off x="4428970" y="3546449"/>
              <a:ext cx="226800" cy="163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ECA562C-05CD-2BDF-03A9-7D2F2611133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420330" y="3537809"/>
                <a:ext cx="244440" cy="1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8DBAE1F-4D61-A64E-EC7B-AD19C5A3FFF8}"/>
              </a:ext>
            </a:extLst>
          </p:cNvPr>
          <p:cNvGrpSpPr/>
          <p:nvPr/>
        </p:nvGrpSpPr>
        <p:grpSpPr>
          <a:xfrm>
            <a:off x="1361050" y="3487409"/>
            <a:ext cx="10256400" cy="1234440"/>
            <a:chOff x="1361050" y="3487409"/>
            <a:chExt cx="10256400" cy="12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4AE823A-BA7C-284F-5F32-59071867FC33}"/>
                    </a:ext>
                  </a:extLst>
                </p14:cNvPr>
                <p14:cNvContentPartPr/>
                <p14:nvPr/>
              </p14:nvContentPartPr>
              <p14:xfrm>
                <a:off x="3000490" y="4000769"/>
                <a:ext cx="199440" cy="1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4AE823A-BA7C-284F-5F32-59071867FC3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991850" y="3992129"/>
                  <a:ext cx="217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99E8F7-3DCA-5593-C630-8C0EA540B883}"/>
                    </a:ext>
                  </a:extLst>
                </p14:cNvPr>
                <p14:cNvContentPartPr/>
                <p14:nvPr/>
              </p14:nvContentPartPr>
              <p14:xfrm>
                <a:off x="3679810" y="3723209"/>
                <a:ext cx="29880" cy="21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99E8F7-3DCA-5593-C630-8C0EA540B88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70810" y="3714569"/>
                  <a:ext cx="47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66BE5E4-39AC-BB0D-E928-1700DA90FF25}"/>
                    </a:ext>
                  </a:extLst>
                </p14:cNvPr>
                <p14:cNvContentPartPr/>
                <p14:nvPr/>
              </p14:nvContentPartPr>
              <p14:xfrm>
                <a:off x="3376330" y="3997169"/>
                <a:ext cx="606240" cy="34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66BE5E4-39AC-BB0D-E928-1700DA90FF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67330" y="3988529"/>
                  <a:ext cx="623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4440A9A-5452-A29E-0E8E-D6F8EF8BE004}"/>
                    </a:ext>
                  </a:extLst>
                </p14:cNvPr>
                <p14:cNvContentPartPr/>
                <p14:nvPr/>
              </p14:nvContentPartPr>
              <p14:xfrm>
                <a:off x="3299650" y="4237289"/>
                <a:ext cx="133920" cy="217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4440A9A-5452-A29E-0E8E-D6F8EF8BE00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91010" y="4228289"/>
                  <a:ext cx="151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2B8FAC4-3E39-3822-3360-8CA5A4932C21}"/>
                    </a:ext>
                  </a:extLst>
                </p14:cNvPr>
                <p14:cNvContentPartPr/>
                <p14:nvPr/>
              </p14:nvContentPartPr>
              <p14:xfrm>
                <a:off x="3590530" y="4333409"/>
                <a:ext cx="24120" cy="112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2B8FAC4-3E39-3822-3360-8CA5A4932C2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81530" y="4324409"/>
                  <a:ext cx="41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883AE75-A3A4-06C2-BEC4-979712EA3072}"/>
                    </a:ext>
                  </a:extLst>
                </p14:cNvPr>
                <p14:cNvContentPartPr/>
                <p14:nvPr/>
              </p14:nvContentPartPr>
              <p14:xfrm>
                <a:off x="3612490" y="4259969"/>
                <a:ext cx="8640" cy="6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883AE75-A3A4-06C2-BEC4-979712EA30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03490" y="4250969"/>
                  <a:ext cx="26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F7B30A-D1AB-D5CE-B87E-EC42553B3037}"/>
                    </a:ext>
                  </a:extLst>
                </p14:cNvPr>
                <p14:cNvContentPartPr/>
                <p14:nvPr/>
              </p14:nvContentPartPr>
              <p14:xfrm>
                <a:off x="3699610" y="4195529"/>
                <a:ext cx="154440" cy="25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F7B30A-D1AB-D5CE-B87E-EC42553B30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90610" y="4186529"/>
                  <a:ext cx="172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0597128-7750-3F02-07AE-F5EAF2A2F4C4}"/>
                    </a:ext>
                  </a:extLst>
                </p14:cNvPr>
                <p14:cNvContentPartPr/>
                <p14:nvPr/>
              </p14:nvContentPartPr>
              <p14:xfrm>
                <a:off x="3902650" y="4330169"/>
                <a:ext cx="160200" cy="105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0597128-7750-3F02-07AE-F5EAF2A2F4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93650" y="4321529"/>
                  <a:ext cx="177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A3BCC0-6439-EA1F-0196-C2F9CE1646EF}"/>
                    </a:ext>
                  </a:extLst>
                </p14:cNvPr>
                <p14:cNvContentPartPr/>
                <p14:nvPr/>
              </p14:nvContentPartPr>
              <p14:xfrm>
                <a:off x="4240330" y="3743729"/>
                <a:ext cx="541080" cy="52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A3BCC0-6439-EA1F-0196-C2F9CE1646E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231690" y="3735089"/>
                  <a:ext cx="55872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A5076C-56CB-B5A9-C92A-A8365A52B120}"/>
                    </a:ext>
                  </a:extLst>
                </p14:cNvPr>
                <p14:cNvContentPartPr/>
                <p14:nvPr/>
              </p14:nvContentPartPr>
              <p14:xfrm>
                <a:off x="4221250" y="4417649"/>
                <a:ext cx="139320" cy="223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A5076C-56CB-B5A9-C92A-A8365A52B1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12610" y="4409009"/>
                  <a:ext cx="156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5E1DDA8-913D-0F24-8B5C-4A48629264A2}"/>
                    </a:ext>
                  </a:extLst>
                </p14:cNvPr>
                <p14:cNvContentPartPr/>
                <p14:nvPr/>
              </p14:nvContentPartPr>
              <p14:xfrm>
                <a:off x="4470730" y="4462649"/>
                <a:ext cx="15012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5E1DDA8-913D-0F24-8B5C-4A48629264A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61730" y="4454009"/>
                  <a:ext cx="167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C91D86-7352-06D7-B4AA-FF1794D492CB}"/>
                    </a:ext>
                  </a:extLst>
                </p14:cNvPr>
                <p14:cNvContentPartPr/>
                <p14:nvPr/>
              </p14:nvContentPartPr>
              <p14:xfrm>
                <a:off x="4453810" y="4545449"/>
                <a:ext cx="156240" cy="38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C91D86-7352-06D7-B4AA-FF1794D492C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44810" y="4536449"/>
                  <a:ext cx="173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5ADD49A-F2DF-6429-23AE-4F5095D86BEA}"/>
                    </a:ext>
                  </a:extLst>
                </p14:cNvPr>
                <p14:cNvContentPartPr/>
                <p14:nvPr/>
              </p14:nvContentPartPr>
              <p14:xfrm>
                <a:off x="4687810" y="4475609"/>
                <a:ext cx="166680" cy="147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5ADD49A-F2DF-6429-23AE-4F5095D86B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79170" y="4466609"/>
                  <a:ext cx="184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9768477-8EC9-A00E-05EE-7932A411783F}"/>
                    </a:ext>
                  </a:extLst>
                </p14:cNvPr>
                <p14:cNvContentPartPr/>
                <p14:nvPr/>
              </p14:nvContentPartPr>
              <p14:xfrm>
                <a:off x="4990570" y="3790889"/>
                <a:ext cx="114480" cy="435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9768477-8EC9-A00E-05EE-7932A411783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81570" y="3782249"/>
                  <a:ext cx="1321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40D52E0-FA63-151E-389F-BDEF1B8BCF49}"/>
                    </a:ext>
                  </a:extLst>
                </p14:cNvPr>
                <p14:cNvContentPartPr/>
                <p14:nvPr/>
              </p14:nvContentPartPr>
              <p14:xfrm>
                <a:off x="5139970" y="3939209"/>
                <a:ext cx="120600" cy="244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40D52E0-FA63-151E-389F-BDEF1B8BCF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31330" y="3930569"/>
                  <a:ext cx="138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29E4504-3916-865B-5FF4-7DC722F1E594}"/>
                    </a:ext>
                  </a:extLst>
                </p14:cNvPr>
                <p14:cNvContentPartPr/>
                <p14:nvPr/>
              </p14:nvContentPartPr>
              <p14:xfrm>
                <a:off x="5333650" y="3930569"/>
                <a:ext cx="140760" cy="261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29E4504-3916-865B-5FF4-7DC722F1E59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24650" y="3921929"/>
                  <a:ext cx="158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94EB14-D2B7-C5F0-B164-424F904862EE}"/>
                    </a:ext>
                  </a:extLst>
                </p14:cNvPr>
                <p14:cNvContentPartPr/>
                <p14:nvPr/>
              </p14:nvContentPartPr>
              <p14:xfrm>
                <a:off x="5654770" y="3934889"/>
                <a:ext cx="18720" cy="203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94EB14-D2B7-C5F0-B164-424F904862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45770" y="3926249"/>
                  <a:ext cx="36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125898-F9B4-D5F9-FE28-8F28BACD5571}"/>
                    </a:ext>
                  </a:extLst>
                </p14:cNvPr>
                <p14:cNvContentPartPr/>
                <p14:nvPr/>
              </p14:nvContentPartPr>
              <p14:xfrm>
                <a:off x="5588170" y="4029209"/>
                <a:ext cx="157680" cy="37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125898-F9B4-D5F9-FE28-8F28BACD557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79530" y="4020569"/>
                  <a:ext cx="175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FE86DBA-1750-FBA7-6594-D27C0ECDC56A}"/>
                    </a:ext>
                  </a:extLst>
                </p14:cNvPr>
                <p14:cNvContentPartPr/>
                <p14:nvPr/>
              </p14:nvContentPartPr>
              <p14:xfrm>
                <a:off x="5857090" y="3865769"/>
                <a:ext cx="7920" cy="256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FE86DBA-1750-FBA7-6594-D27C0ECDC56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48090" y="3856769"/>
                  <a:ext cx="25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D3D53FC-E185-DB5D-5DDD-CDC1AAA9ED66}"/>
                    </a:ext>
                  </a:extLst>
                </p14:cNvPr>
                <p14:cNvContentPartPr/>
                <p14:nvPr/>
              </p14:nvContentPartPr>
              <p14:xfrm>
                <a:off x="5972650" y="3763529"/>
                <a:ext cx="133560" cy="478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D3D53FC-E185-DB5D-5DDD-CDC1AAA9ED6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963650" y="3754529"/>
                  <a:ext cx="15120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0CD8F6-8875-2914-DFD1-59A1E535E934}"/>
                    </a:ext>
                  </a:extLst>
                </p14:cNvPr>
                <p14:cNvContentPartPr/>
                <p14:nvPr/>
              </p14:nvContentPartPr>
              <p14:xfrm>
                <a:off x="6280090" y="3805289"/>
                <a:ext cx="13680" cy="348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0CD8F6-8875-2914-DFD1-59A1E535E9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71090" y="3796289"/>
                  <a:ext cx="313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CBD4EB-AA61-1B05-93D4-DAAB84D499D6}"/>
                    </a:ext>
                  </a:extLst>
                </p14:cNvPr>
                <p14:cNvContentPartPr/>
                <p14:nvPr/>
              </p14:nvContentPartPr>
              <p14:xfrm>
                <a:off x="6229690" y="3825089"/>
                <a:ext cx="225720" cy="187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CBD4EB-AA61-1B05-93D4-DAAB84D499D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221050" y="3816089"/>
                  <a:ext cx="243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C2640EB-EDF7-0DC3-41E0-878BA49D81F3}"/>
                    </a:ext>
                  </a:extLst>
                </p14:cNvPr>
                <p14:cNvContentPartPr/>
                <p14:nvPr/>
              </p14:nvContentPartPr>
              <p14:xfrm>
                <a:off x="6317890" y="4174649"/>
                <a:ext cx="137160" cy="176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C2640EB-EDF7-0DC3-41E0-878BA49D81F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08890" y="4166009"/>
                  <a:ext cx="154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1306239-4D4A-6762-21E2-BDCED1F59516}"/>
                    </a:ext>
                  </a:extLst>
                </p14:cNvPr>
                <p14:cNvContentPartPr/>
                <p14:nvPr/>
              </p14:nvContentPartPr>
              <p14:xfrm>
                <a:off x="6610570" y="3771089"/>
                <a:ext cx="182880" cy="457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1306239-4D4A-6762-21E2-BDCED1F5951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01570" y="3762449"/>
                  <a:ext cx="2005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F0AF5C-D460-5BB8-0F61-3D3D72A6E682}"/>
                    </a:ext>
                  </a:extLst>
                </p14:cNvPr>
                <p14:cNvContentPartPr/>
                <p14:nvPr/>
              </p14:nvContentPartPr>
              <p14:xfrm>
                <a:off x="6774010" y="3976289"/>
                <a:ext cx="268920" cy="19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F0AF5C-D460-5BB8-0F61-3D3D72A6E68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65010" y="3967289"/>
                  <a:ext cx="286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FF607FC-8E1A-9589-C60A-D661022D0F61}"/>
                    </a:ext>
                  </a:extLst>
                </p14:cNvPr>
                <p14:cNvContentPartPr/>
                <p14:nvPr/>
              </p14:nvContentPartPr>
              <p14:xfrm>
                <a:off x="7087930" y="3991769"/>
                <a:ext cx="149760" cy="194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FF607FC-8E1A-9589-C60A-D661022D0F6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78930" y="3983129"/>
                  <a:ext cx="167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AF2AA6-4004-C911-F6AE-3FF35D329660}"/>
                    </a:ext>
                  </a:extLst>
                </p14:cNvPr>
                <p14:cNvContentPartPr/>
                <p14:nvPr/>
              </p14:nvContentPartPr>
              <p14:xfrm>
                <a:off x="7269730" y="3929489"/>
                <a:ext cx="200520" cy="250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AF2AA6-4004-C911-F6AE-3FF35D32966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261090" y="3920489"/>
                  <a:ext cx="218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F1A67B3-22EA-8059-7ED8-1096AC5D233A}"/>
                    </a:ext>
                  </a:extLst>
                </p14:cNvPr>
                <p14:cNvContentPartPr/>
                <p14:nvPr/>
              </p14:nvContentPartPr>
              <p14:xfrm>
                <a:off x="7616050" y="3723929"/>
                <a:ext cx="223920" cy="562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F1A67B3-22EA-8059-7ED8-1096AC5D233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607410" y="3715289"/>
                  <a:ext cx="2415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8408361-5BBA-96F0-D15E-D34E0F374D5C}"/>
                    </a:ext>
                  </a:extLst>
                </p14:cNvPr>
                <p14:cNvContentPartPr/>
                <p14:nvPr/>
              </p14:nvContentPartPr>
              <p14:xfrm>
                <a:off x="7419130" y="3762089"/>
                <a:ext cx="169200" cy="571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8408361-5BBA-96F0-D15E-D34E0F374D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10490" y="3753449"/>
                  <a:ext cx="1868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98EDC2-9639-A844-1AF6-AA0A517AD649}"/>
                    </a:ext>
                  </a:extLst>
                </p14:cNvPr>
                <p14:cNvContentPartPr/>
                <p14:nvPr/>
              </p14:nvContentPartPr>
              <p14:xfrm>
                <a:off x="7842130" y="4012289"/>
                <a:ext cx="198000" cy="1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98EDC2-9639-A844-1AF6-AA0A517AD6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33490" y="4003289"/>
                  <a:ext cx="215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2DC8953-EA44-6024-C103-A8EADDEAF669}"/>
                    </a:ext>
                  </a:extLst>
                </p14:cNvPr>
                <p14:cNvContentPartPr/>
                <p14:nvPr/>
              </p14:nvContentPartPr>
              <p14:xfrm>
                <a:off x="8081530" y="3924809"/>
                <a:ext cx="29520" cy="241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2DC8953-EA44-6024-C103-A8EADDEAF66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72530" y="3916169"/>
                  <a:ext cx="47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DA63D89-9191-FBBA-B813-B5C196FF27C4}"/>
                    </a:ext>
                  </a:extLst>
                </p14:cNvPr>
                <p14:cNvContentPartPr/>
                <p14:nvPr/>
              </p14:nvContentPartPr>
              <p14:xfrm>
                <a:off x="7782010" y="3906089"/>
                <a:ext cx="111960" cy="303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DA63D89-9191-FBBA-B813-B5C196FF27C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773010" y="3897089"/>
                  <a:ext cx="129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C83C5A3-B75A-691D-7D93-A99A8138E59D}"/>
                    </a:ext>
                  </a:extLst>
                </p14:cNvPr>
                <p14:cNvContentPartPr/>
                <p14:nvPr/>
              </p14:nvContentPartPr>
              <p14:xfrm>
                <a:off x="8216890" y="3830849"/>
                <a:ext cx="131040" cy="390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C83C5A3-B75A-691D-7D93-A99A8138E59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08250" y="3821849"/>
                  <a:ext cx="14868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6BB30D-601E-8B1E-2C63-6C532A1837CE}"/>
                    </a:ext>
                  </a:extLst>
                </p14:cNvPr>
                <p14:cNvContentPartPr/>
                <p14:nvPr/>
              </p14:nvContentPartPr>
              <p14:xfrm>
                <a:off x="8400850" y="3708089"/>
                <a:ext cx="160560" cy="183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6BB30D-601E-8B1E-2C63-6C532A1837C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92210" y="3699449"/>
                  <a:ext cx="178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D5397AC-0BC2-DBA8-F6BD-84A549185871}"/>
                    </a:ext>
                  </a:extLst>
                </p14:cNvPr>
                <p14:cNvContentPartPr/>
                <p14:nvPr/>
              </p14:nvContentPartPr>
              <p14:xfrm>
                <a:off x="8679850" y="3702689"/>
                <a:ext cx="38880" cy="172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D5397AC-0BC2-DBA8-F6BD-84A5491858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70850" y="3693689"/>
                  <a:ext cx="56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1B3B464-B18B-BD76-60FB-DA74026A6D27}"/>
                    </a:ext>
                  </a:extLst>
                </p14:cNvPr>
                <p14:cNvContentPartPr/>
                <p14:nvPr/>
              </p14:nvContentPartPr>
              <p14:xfrm>
                <a:off x="8599210" y="3766409"/>
                <a:ext cx="193320" cy="21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1B3B464-B18B-BD76-60FB-DA74026A6D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590210" y="3757409"/>
                  <a:ext cx="21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98BA3AB-7632-2803-3425-0A08A5C5C076}"/>
                    </a:ext>
                  </a:extLst>
                </p14:cNvPr>
                <p14:cNvContentPartPr/>
                <p14:nvPr/>
              </p14:nvContentPartPr>
              <p14:xfrm>
                <a:off x="8838610" y="3699809"/>
                <a:ext cx="21240" cy="196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98BA3AB-7632-2803-3425-0A08A5C5C0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29970" y="3690809"/>
                  <a:ext cx="38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25D9D0-9AD2-1FA1-B51E-2EB6CB9316FE}"/>
                    </a:ext>
                  </a:extLst>
                </p14:cNvPr>
                <p14:cNvContentPartPr/>
                <p14:nvPr/>
              </p14:nvContentPartPr>
              <p14:xfrm>
                <a:off x="8952010" y="3979169"/>
                <a:ext cx="225360" cy="181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25D9D0-9AD2-1FA1-B51E-2EB6CB9316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43010" y="3970529"/>
                  <a:ext cx="243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7D7211F-0106-9C33-FB46-9A62EA81F2E4}"/>
                    </a:ext>
                  </a:extLst>
                </p14:cNvPr>
                <p14:cNvContentPartPr/>
                <p14:nvPr/>
              </p14:nvContentPartPr>
              <p14:xfrm>
                <a:off x="9146050" y="3834449"/>
                <a:ext cx="14652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7D7211F-0106-9C33-FB46-9A62EA81F2E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37050" y="3825809"/>
                  <a:ext cx="164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AF43971-E9A0-FB3F-FA8D-F7AB78FB46C8}"/>
                    </a:ext>
                  </a:extLst>
                </p14:cNvPr>
                <p14:cNvContentPartPr/>
                <p14:nvPr/>
              </p14:nvContentPartPr>
              <p14:xfrm>
                <a:off x="9342610" y="3756329"/>
                <a:ext cx="32040" cy="154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AF43971-E9A0-FB3F-FA8D-F7AB78FB46C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33610" y="3747329"/>
                  <a:ext cx="49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FEE88B-A8B6-8B5B-0790-E1B5AA98E954}"/>
                    </a:ext>
                  </a:extLst>
                </p14:cNvPr>
                <p14:cNvContentPartPr/>
                <p14:nvPr/>
              </p14:nvContentPartPr>
              <p14:xfrm>
                <a:off x="9413170" y="3684329"/>
                <a:ext cx="14760" cy="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FEE88B-A8B6-8B5B-0790-E1B5AA98E95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04530" y="367568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8DCE55A-95D0-C278-2623-190E05DC79F8}"/>
                    </a:ext>
                  </a:extLst>
                </p14:cNvPr>
                <p14:cNvContentPartPr/>
                <p14:nvPr/>
              </p14:nvContentPartPr>
              <p14:xfrm>
                <a:off x="9522250" y="3619889"/>
                <a:ext cx="91800" cy="23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8DCE55A-95D0-C278-2623-190E05DC79F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13610" y="3610889"/>
                  <a:ext cx="109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4C8672A-93AC-7370-3C22-D50AB73770EC}"/>
                    </a:ext>
                  </a:extLst>
                </p14:cNvPr>
                <p14:cNvContentPartPr/>
                <p14:nvPr/>
              </p14:nvContentPartPr>
              <p14:xfrm>
                <a:off x="9683530" y="3736889"/>
                <a:ext cx="160560" cy="75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4C8672A-93AC-7370-3C22-D50AB73770E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74890" y="3727889"/>
                  <a:ext cx="178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58EB91-26FB-8F15-2122-4552A9DF4A61}"/>
                    </a:ext>
                  </a:extLst>
                </p14:cNvPr>
                <p14:cNvContentPartPr/>
                <p14:nvPr/>
              </p14:nvContentPartPr>
              <p14:xfrm>
                <a:off x="10181770" y="3903929"/>
                <a:ext cx="65880" cy="23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58EB91-26FB-8F15-2122-4552A9DF4A6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73130" y="3895289"/>
                  <a:ext cx="83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D433151-5F22-5BA6-5B99-20F9838D4D05}"/>
                    </a:ext>
                  </a:extLst>
                </p14:cNvPr>
                <p14:cNvContentPartPr/>
                <p14:nvPr/>
              </p14:nvContentPartPr>
              <p14:xfrm>
                <a:off x="10074490" y="4013369"/>
                <a:ext cx="244440" cy="12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D433151-5F22-5BA6-5B99-20F9838D4D0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65490" y="4004369"/>
                  <a:ext cx="262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28781C-4EF4-4042-2A88-540BE05B8958}"/>
                    </a:ext>
                  </a:extLst>
                </p14:cNvPr>
                <p14:cNvContentPartPr/>
                <p14:nvPr/>
              </p14:nvContentPartPr>
              <p14:xfrm>
                <a:off x="10516210" y="3927689"/>
                <a:ext cx="153360" cy="163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28781C-4EF4-4042-2A88-540BE05B89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07570" y="3919049"/>
                  <a:ext cx="171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2D2533-4B9C-B744-3ACE-DD7F2A320E5A}"/>
                    </a:ext>
                  </a:extLst>
                </p14:cNvPr>
                <p14:cNvContentPartPr/>
                <p14:nvPr/>
              </p14:nvContentPartPr>
              <p14:xfrm>
                <a:off x="10796650" y="3697649"/>
                <a:ext cx="47520" cy="11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2D2533-4B9C-B744-3ACE-DD7F2A320E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788010" y="3688649"/>
                  <a:ext cx="6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A91BF3-B74A-056E-0638-D6122F08EF10}"/>
                    </a:ext>
                  </a:extLst>
                </p14:cNvPr>
                <p14:cNvContentPartPr/>
                <p14:nvPr/>
              </p14:nvContentPartPr>
              <p14:xfrm>
                <a:off x="10842010" y="3572729"/>
                <a:ext cx="24840" cy="24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A91BF3-B74A-056E-0638-D6122F08EF1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33370" y="3563729"/>
                  <a:ext cx="4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8CF1CF6-BAD3-093C-BA69-35447914EB34}"/>
                    </a:ext>
                  </a:extLst>
                </p14:cNvPr>
                <p14:cNvContentPartPr/>
                <p14:nvPr/>
              </p14:nvContentPartPr>
              <p14:xfrm>
                <a:off x="10945690" y="3526289"/>
                <a:ext cx="121680" cy="32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8CF1CF6-BAD3-093C-BA69-35447914EB3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37050" y="3517289"/>
                  <a:ext cx="139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F28C9A9-1E80-0ECA-FF5B-3D1DBD4115C7}"/>
                    </a:ext>
                  </a:extLst>
                </p14:cNvPr>
                <p14:cNvContentPartPr/>
                <p14:nvPr/>
              </p14:nvContentPartPr>
              <p14:xfrm>
                <a:off x="11142610" y="3700169"/>
                <a:ext cx="167760" cy="76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F28C9A9-1E80-0ECA-FF5B-3D1DBD4115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33610" y="3691529"/>
                  <a:ext cx="185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2FDFAA1-4451-7BDD-3A07-F83B351D1CD0}"/>
                    </a:ext>
                  </a:extLst>
                </p14:cNvPr>
                <p14:cNvContentPartPr/>
                <p14:nvPr/>
              </p14:nvContentPartPr>
              <p14:xfrm>
                <a:off x="11267890" y="3487409"/>
                <a:ext cx="349560" cy="714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2FDFAA1-4451-7BDD-3A07-F83B351D1CD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59250" y="3478409"/>
                  <a:ext cx="367200" cy="73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557212-5AE8-2BCB-1A71-56F3089769D3}"/>
                    </a:ext>
                  </a:extLst>
                </p14:cNvPr>
                <p14:cNvContentPartPr/>
                <p14:nvPr/>
              </p14:nvContentPartPr>
              <p14:xfrm>
                <a:off x="1361050" y="4641209"/>
                <a:ext cx="10172880" cy="80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557212-5AE8-2BCB-1A71-56F3089769D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52410" y="4632209"/>
                  <a:ext cx="101905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B852546-F469-020E-C0BC-5D4830224615}"/>
              </a:ext>
            </a:extLst>
          </p:cNvPr>
          <p:cNvGrpSpPr/>
          <p:nvPr/>
        </p:nvGrpSpPr>
        <p:grpSpPr>
          <a:xfrm>
            <a:off x="983313" y="4936049"/>
            <a:ext cx="1707840" cy="840600"/>
            <a:chOff x="983313" y="4936049"/>
            <a:chExt cx="1707840" cy="84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EF71FFB-3608-DDAD-F4EB-6B428A28BB9E}"/>
                    </a:ext>
                  </a:extLst>
                </p14:cNvPr>
                <p14:cNvContentPartPr/>
                <p14:nvPr/>
              </p14:nvContentPartPr>
              <p14:xfrm>
                <a:off x="1120833" y="4960169"/>
                <a:ext cx="93240" cy="382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EF71FFB-3608-DDAD-F4EB-6B428A28BB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12193" y="4951169"/>
                  <a:ext cx="1108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5FC2901-A7DE-FB5C-0056-C389AA793369}"/>
                    </a:ext>
                  </a:extLst>
                </p14:cNvPr>
                <p14:cNvContentPartPr/>
                <p14:nvPr/>
              </p14:nvContentPartPr>
              <p14:xfrm>
                <a:off x="1078713" y="5159609"/>
                <a:ext cx="200880" cy="32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5FC2901-A7DE-FB5C-0056-C389AA7933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70073" y="5150609"/>
                  <a:ext cx="218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DDD695F-30F3-A49E-4C64-516770D641A9}"/>
                    </a:ext>
                  </a:extLst>
                </p14:cNvPr>
                <p14:cNvContentPartPr/>
                <p14:nvPr/>
              </p14:nvContentPartPr>
              <p14:xfrm>
                <a:off x="1353393" y="4944329"/>
                <a:ext cx="70560" cy="408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DDD695F-30F3-A49E-4C64-516770D641A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344753" y="4935689"/>
                  <a:ext cx="882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B23EF92-470D-A864-3764-EF2D12E74B4F}"/>
                    </a:ext>
                  </a:extLst>
                </p14:cNvPr>
                <p14:cNvContentPartPr/>
                <p14:nvPr/>
              </p14:nvContentPartPr>
              <p14:xfrm>
                <a:off x="1493433" y="4980329"/>
                <a:ext cx="155520" cy="334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B23EF92-470D-A864-3764-EF2D12E74B4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484793" y="4971329"/>
                  <a:ext cx="17316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9E15E99-65B3-3A20-C200-C2122C501A19}"/>
                    </a:ext>
                  </a:extLst>
                </p14:cNvPr>
                <p14:cNvContentPartPr/>
                <p14:nvPr/>
              </p14:nvContentPartPr>
              <p14:xfrm>
                <a:off x="1524393" y="5150249"/>
                <a:ext cx="102240" cy="10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9E15E99-65B3-3A20-C200-C2122C501A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15393" y="5141249"/>
                  <a:ext cx="11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AF613DE-3C56-E33C-85A8-1EF28E849358}"/>
                    </a:ext>
                  </a:extLst>
                </p14:cNvPr>
                <p14:cNvContentPartPr/>
                <p14:nvPr/>
              </p14:nvContentPartPr>
              <p14:xfrm>
                <a:off x="1656153" y="4936049"/>
                <a:ext cx="190080" cy="423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AF613DE-3C56-E33C-85A8-1EF28E84935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47513" y="4927049"/>
                  <a:ext cx="2077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86B674D-6A6A-0CC7-E30C-8A0597C17C92}"/>
                    </a:ext>
                  </a:extLst>
                </p14:cNvPr>
                <p14:cNvContentPartPr/>
                <p14:nvPr/>
              </p14:nvContentPartPr>
              <p14:xfrm>
                <a:off x="983313" y="5441489"/>
                <a:ext cx="792360" cy="32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86B674D-6A6A-0CC7-E30C-8A0597C17C9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74313" y="5432489"/>
                  <a:ext cx="810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5B0118B-6D1B-31FA-55C2-6CAB77F72512}"/>
                    </a:ext>
                  </a:extLst>
                </p14:cNvPr>
                <p14:cNvContentPartPr/>
                <p14:nvPr/>
              </p14:nvContentPartPr>
              <p14:xfrm>
                <a:off x="1282833" y="5599169"/>
                <a:ext cx="181440" cy="177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5B0118B-6D1B-31FA-55C2-6CAB77F7251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74193" y="5590529"/>
                  <a:ext cx="199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EE03229-1940-6744-39D4-417C072F54E7}"/>
                    </a:ext>
                  </a:extLst>
                </p14:cNvPr>
                <p14:cNvContentPartPr/>
                <p14:nvPr/>
              </p14:nvContentPartPr>
              <p14:xfrm>
                <a:off x="1954953" y="5383529"/>
                <a:ext cx="197280" cy="194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EE03229-1940-6744-39D4-417C072F54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46313" y="5374529"/>
                  <a:ext cx="214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D492E9D-52EA-933D-1B90-18B108DE0855}"/>
                    </a:ext>
                  </a:extLst>
                </p14:cNvPr>
                <p14:cNvContentPartPr/>
                <p14:nvPr/>
              </p14:nvContentPartPr>
              <p14:xfrm>
                <a:off x="2240433" y="5163929"/>
                <a:ext cx="95040" cy="150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D492E9D-52EA-933D-1B90-18B108DE08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31433" y="5155289"/>
                  <a:ext cx="112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4058498-BD1C-35BE-672B-1D1D135A0BCA}"/>
                    </a:ext>
                  </a:extLst>
                </p14:cNvPr>
                <p14:cNvContentPartPr/>
                <p14:nvPr/>
              </p14:nvContentPartPr>
              <p14:xfrm>
                <a:off x="2302713" y="5075369"/>
                <a:ext cx="10080" cy="7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4058498-BD1C-35BE-672B-1D1D135A0BC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294073" y="5066369"/>
                  <a:ext cx="2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849FEE8-2023-9E04-493E-CD65A914B5B8}"/>
                    </a:ext>
                  </a:extLst>
                </p14:cNvPr>
                <p14:cNvContentPartPr/>
                <p14:nvPr/>
              </p14:nvContentPartPr>
              <p14:xfrm>
                <a:off x="2388393" y="4958729"/>
                <a:ext cx="104040" cy="3412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849FEE8-2023-9E04-493E-CD65A914B5B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79393" y="4949729"/>
                  <a:ext cx="1216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D15D4A-F0B5-56BF-6043-61238B9C1A2F}"/>
                    </a:ext>
                  </a:extLst>
                </p14:cNvPr>
                <p14:cNvContentPartPr/>
                <p14:nvPr/>
              </p14:nvContentPartPr>
              <p14:xfrm>
                <a:off x="2579553" y="5164289"/>
                <a:ext cx="111600" cy="95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D15D4A-F0B5-56BF-6043-61238B9C1A2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570913" y="5155649"/>
                  <a:ext cx="1292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79BE6054-0DB2-85B4-61C8-3CABEA0309CC}"/>
              </a:ext>
            </a:extLst>
          </p:cNvPr>
          <p:cNvGrpSpPr/>
          <p:nvPr/>
        </p:nvGrpSpPr>
        <p:grpSpPr>
          <a:xfrm>
            <a:off x="2903193" y="5390369"/>
            <a:ext cx="315720" cy="98640"/>
            <a:chOff x="2903193" y="5390369"/>
            <a:chExt cx="3157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D98F7B5-08A0-4C1F-2700-8B1CFCC35E40}"/>
                    </a:ext>
                  </a:extLst>
                </p14:cNvPr>
                <p14:cNvContentPartPr/>
                <p14:nvPr/>
              </p14:nvContentPartPr>
              <p14:xfrm>
                <a:off x="2904993" y="5390369"/>
                <a:ext cx="297720" cy="6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D98F7B5-08A0-4C1F-2700-8B1CFCC35E4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895993" y="5381729"/>
                  <a:ext cx="31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460F18B-2DE8-E8E6-8098-248081421E52}"/>
                    </a:ext>
                  </a:extLst>
                </p14:cNvPr>
                <p14:cNvContentPartPr/>
                <p14:nvPr/>
              </p14:nvContentPartPr>
              <p14:xfrm>
                <a:off x="2903193" y="5464529"/>
                <a:ext cx="315720" cy="24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460F18B-2DE8-E8E6-8098-248081421E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894553" y="5455889"/>
                  <a:ext cx="33336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F8DA4A0-365D-A2B7-8FE8-C27F54B53F9F}"/>
              </a:ext>
            </a:extLst>
          </p:cNvPr>
          <p:cNvGrpSpPr/>
          <p:nvPr/>
        </p:nvGrpSpPr>
        <p:grpSpPr>
          <a:xfrm>
            <a:off x="3567850" y="5008695"/>
            <a:ext cx="951480" cy="658800"/>
            <a:chOff x="3567850" y="5008695"/>
            <a:chExt cx="951480" cy="65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E80BA64-F781-B249-5DC9-2D923C4F174D}"/>
                    </a:ext>
                  </a:extLst>
                </p14:cNvPr>
                <p14:cNvContentPartPr/>
                <p14:nvPr/>
              </p14:nvContentPartPr>
              <p14:xfrm>
                <a:off x="3784930" y="5008695"/>
                <a:ext cx="25200" cy="243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E80BA64-F781-B249-5DC9-2D923C4F174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776290" y="5000055"/>
                  <a:ext cx="42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B8A599-AB35-A792-F9D4-48914FC35682}"/>
                    </a:ext>
                  </a:extLst>
                </p14:cNvPr>
                <p14:cNvContentPartPr/>
                <p14:nvPr/>
              </p14:nvContentPartPr>
              <p14:xfrm>
                <a:off x="3567850" y="5256735"/>
                <a:ext cx="622800" cy="86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B8A599-AB35-A792-F9D4-48914FC3568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9210" y="5247735"/>
                  <a:ext cx="640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EA452BC-2D3A-FE81-0D7D-7A9BD3A6A79C}"/>
                    </a:ext>
                  </a:extLst>
                </p14:cNvPr>
                <p14:cNvContentPartPr/>
                <p14:nvPr/>
              </p14:nvContentPartPr>
              <p14:xfrm>
                <a:off x="3617170" y="5454375"/>
                <a:ext cx="152280" cy="213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EA452BC-2D3A-FE81-0D7D-7A9BD3A6A79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08170" y="5445375"/>
                  <a:ext cx="169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65A96A3-126F-576A-F404-FE57FB99B8BE}"/>
                    </a:ext>
                  </a:extLst>
                </p14:cNvPr>
                <p14:cNvContentPartPr/>
                <p14:nvPr/>
              </p14:nvContentPartPr>
              <p14:xfrm>
                <a:off x="3890050" y="5555175"/>
                <a:ext cx="42480" cy="9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65A96A3-126F-576A-F404-FE57FB99B8B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881050" y="5546535"/>
                  <a:ext cx="60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CDAE40-1A9C-80FF-8C93-78710658F145}"/>
                    </a:ext>
                  </a:extLst>
                </p14:cNvPr>
                <p14:cNvContentPartPr/>
                <p14:nvPr/>
              </p14:nvContentPartPr>
              <p14:xfrm>
                <a:off x="3906610" y="5402895"/>
                <a:ext cx="20160" cy="75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CDAE40-1A9C-80FF-8C93-78710658F14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97610" y="5393895"/>
                  <a:ext cx="37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77EAC55-38D3-B9DF-AC62-DA0B62349C51}"/>
                    </a:ext>
                  </a:extLst>
                </p14:cNvPr>
                <p14:cNvContentPartPr/>
                <p14:nvPr/>
              </p14:nvContentPartPr>
              <p14:xfrm>
                <a:off x="4074370" y="5379495"/>
                <a:ext cx="99720" cy="248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77EAC55-38D3-B9DF-AC62-DA0B62349C5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65370" y="5370495"/>
                  <a:ext cx="117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A99627D-2914-0F6C-DBCC-2C4B4FF923F0}"/>
                    </a:ext>
                  </a:extLst>
                </p14:cNvPr>
                <p14:cNvContentPartPr/>
                <p14:nvPr/>
              </p14:nvContentPartPr>
              <p14:xfrm>
                <a:off x="4228810" y="5488575"/>
                <a:ext cx="187560" cy="117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A99627D-2914-0F6C-DBCC-2C4B4FF923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20170" y="5479935"/>
                  <a:ext cx="205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BA493C-1DEE-D139-5AD1-102BCE08BC80}"/>
                    </a:ext>
                  </a:extLst>
                </p14:cNvPr>
                <p14:cNvContentPartPr/>
                <p14:nvPr/>
              </p14:nvContentPartPr>
              <p14:xfrm>
                <a:off x="4157170" y="5234415"/>
                <a:ext cx="362160" cy="31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BA493C-1DEE-D139-5AD1-102BCE08BC8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148170" y="5225775"/>
                  <a:ext cx="3798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8C3DCE22-6E98-EC7C-635F-38886D4718C5}"/>
              </a:ext>
            </a:extLst>
          </p:cNvPr>
          <p:cNvGrpSpPr/>
          <p:nvPr/>
        </p:nvGrpSpPr>
        <p:grpSpPr>
          <a:xfrm>
            <a:off x="4647850" y="4910775"/>
            <a:ext cx="726120" cy="791640"/>
            <a:chOff x="4647850" y="4910775"/>
            <a:chExt cx="726120" cy="79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5B77E4C-B71F-2D22-203B-92EB2064ACBA}"/>
                    </a:ext>
                  </a:extLst>
                </p14:cNvPr>
                <p14:cNvContentPartPr/>
                <p14:nvPr/>
              </p14:nvContentPartPr>
              <p14:xfrm>
                <a:off x="4701490" y="4910775"/>
                <a:ext cx="424440" cy="492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5B77E4C-B71F-2D22-203B-92EB2064ACB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92490" y="4901775"/>
                  <a:ext cx="4420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7CDC59-7BB5-6149-3B31-8B91BBF0CA26}"/>
                    </a:ext>
                  </a:extLst>
                </p14:cNvPr>
                <p14:cNvContentPartPr/>
                <p14:nvPr/>
              </p14:nvContentPartPr>
              <p14:xfrm>
                <a:off x="4647850" y="5425215"/>
                <a:ext cx="210240" cy="277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7CDC59-7BB5-6149-3B31-8B91BBF0CA2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639210" y="5416215"/>
                  <a:ext cx="227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E467397-7CE6-8538-DE6D-B35E8CEECC09}"/>
                    </a:ext>
                  </a:extLst>
                </p14:cNvPr>
                <p14:cNvContentPartPr/>
                <p14:nvPr/>
              </p14:nvContentPartPr>
              <p14:xfrm>
                <a:off x="4929370" y="5539695"/>
                <a:ext cx="181440" cy="14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E467397-7CE6-8538-DE6D-B35E8CEECC0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20370" y="5530695"/>
                  <a:ext cx="199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43858F8-D2CF-90D1-74F4-B77147A08906}"/>
                    </a:ext>
                  </a:extLst>
                </p14:cNvPr>
                <p14:cNvContentPartPr/>
                <p14:nvPr/>
              </p14:nvContentPartPr>
              <p14:xfrm>
                <a:off x="4923250" y="5602695"/>
                <a:ext cx="207360" cy="19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43858F8-D2CF-90D1-74F4-B77147A0890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14250" y="5593695"/>
                  <a:ext cx="225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8E71E7F-4F0A-5AB2-FAF1-2BBF9361D48B}"/>
                    </a:ext>
                  </a:extLst>
                </p14:cNvPr>
                <p14:cNvContentPartPr/>
                <p14:nvPr/>
              </p14:nvContentPartPr>
              <p14:xfrm>
                <a:off x="5180290" y="5517735"/>
                <a:ext cx="193680" cy="100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8E71E7F-4F0A-5AB2-FAF1-2BBF9361D48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171650" y="5509095"/>
                  <a:ext cx="2113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2EDABEB-FFD8-AFAF-B9F1-655E708278D8}"/>
                  </a:ext>
                </a:extLst>
              </p14:cNvPr>
              <p14:cNvContentPartPr/>
              <p14:nvPr/>
            </p14:nvContentPartPr>
            <p14:xfrm>
              <a:off x="4898770" y="4697295"/>
              <a:ext cx="237960" cy="1785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2EDABEB-FFD8-AFAF-B9F1-655E708278D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889770" y="4688295"/>
                <a:ext cx="25560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4DD471E-63BE-A613-90CB-87BD779131E6}"/>
              </a:ext>
            </a:extLst>
          </p:cNvPr>
          <p:cNvGrpSpPr/>
          <p:nvPr/>
        </p:nvGrpSpPr>
        <p:grpSpPr>
          <a:xfrm>
            <a:off x="5633890" y="4906455"/>
            <a:ext cx="1289520" cy="476280"/>
            <a:chOff x="5633890" y="4906455"/>
            <a:chExt cx="12895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F0CE5B5-4BBB-885D-7144-E0D7306AA21B}"/>
                    </a:ext>
                  </a:extLst>
                </p14:cNvPr>
                <p14:cNvContentPartPr/>
                <p14:nvPr/>
              </p14:nvContentPartPr>
              <p14:xfrm>
                <a:off x="5633890" y="4906455"/>
                <a:ext cx="116280" cy="472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F0CE5B5-4BBB-885D-7144-E0D7306AA2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25250" y="4897815"/>
                  <a:ext cx="1339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CBF1B94-4CC4-0DB1-CC83-A5D40B5EF698}"/>
                    </a:ext>
                  </a:extLst>
                </p14:cNvPr>
                <p14:cNvContentPartPr/>
                <p14:nvPr/>
              </p14:nvContentPartPr>
              <p14:xfrm>
                <a:off x="5820010" y="5082855"/>
                <a:ext cx="153720" cy="22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CBF1B94-4CC4-0DB1-CC83-A5D40B5EF69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811010" y="5073855"/>
                  <a:ext cx="1713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C692F6-5E15-5AAC-3B67-CE353CA9C805}"/>
                    </a:ext>
                  </a:extLst>
                </p14:cNvPr>
                <p14:cNvContentPartPr/>
                <p14:nvPr/>
              </p14:nvContentPartPr>
              <p14:xfrm>
                <a:off x="6058330" y="5060535"/>
                <a:ext cx="148320" cy="209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C692F6-5E15-5AAC-3B67-CE353CA9C8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49330" y="5051535"/>
                  <a:ext cx="165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CF7F1A2-FC91-0EFC-49BA-7477BAD9FF12}"/>
                    </a:ext>
                  </a:extLst>
                </p14:cNvPr>
                <p14:cNvContentPartPr/>
                <p14:nvPr/>
              </p14:nvContentPartPr>
              <p14:xfrm>
                <a:off x="6414370" y="5021655"/>
                <a:ext cx="20880" cy="252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CF7F1A2-FC91-0EFC-49BA-7477BAD9FF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405370" y="5012655"/>
                  <a:ext cx="38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FDF3A73-A513-EF76-3FFB-F868566FA1FA}"/>
                    </a:ext>
                  </a:extLst>
                </p14:cNvPr>
                <p14:cNvContentPartPr/>
                <p14:nvPr/>
              </p14:nvContentPartPr>
              <p14:xfrm>
                <a:off x="6349210" y="5156295"/>
                <a:ext cx="184680" cy="30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FDF3A73-A513-EF76-3FFB-F868566FA1F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40210" y="5147655"/>
                  <a:ext cx="202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41D2227-F40C-3B4E-1DD2-218E38C87393}"/>
                    </a:ext>
                  </a:extLst>
                </p14:cNvPr>
                <p14:cNvContentPartPr/>
                <p14:nvPr/>
              </p14:nvContentPartPr>
              <p14:xfrm>
                <a:off x="6642250" y="5066655"/>
                <a:ext cx="12600" cy="237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41D2227-F40C-3B4E-1DD2-218E38C8739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33250" y="5057655"/>
                  <a:ext cx="30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F9A2890-9996-9223-D5EF-A19B6B5FA647}"/>
                    </a:ext>
                  </a:extLst>
                </p14:cNvPr>
                <p14:cNvContentPartPr/>
                <p14:nvPr/>
              </p14:nvContentPartPr>
              <p14:xfrm>
                <a:off x="6746290" y="4945335"/>
                <a:ext cx="177120" cy="437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F9A2890-9996-9223-D5EF-A19B6B5FA64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37290" y="4936695"/>
                  <a:ext cx="19476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FB2EC2B-475C-9223-76A0-DCB2CD541603}"/>
              </a:ext>
            </a:extLst>
          </p:cNvPr>
          <p:cNvGrpSpPr/>
          <p:nvPr/>
        </p:nvGrpSpPr>
        <p:grpSpPr>
          <a:xfrm>
            <a:off x="7146970" y="4877655"/>
            <a:ext cx="1647000" cy="546840"/>
            <a:chOff x="7146970" y="4877655"/>
            <a:chExt cx="164700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F623DB0-F782-EB91-BF14-49EADAC9727C}"/>
                    </a:ext>
                  </a:extLst>
                </p14:cNvPr>
                <p14:cNvContentPartPr/>
                <p14:nvPr/>
              </p14:nvContentPartPr>
              <p14:xfrm>
                <a:off x="7146970" y="4921215"/>
                <a:ext cx="213120" cy="397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F623DB0-F782-EB91-BF14-49EADAC9727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138330" y="4912575"/>
                  <a:ext cx="230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CBFE38D-66C0-FF49-1AA4-85F7D8AC574D}"/>
                    </a:ext>
                  </a:extLst>
                </p14:cNvPr>
                <p14:cNvContentPartPr/>
                <p14:nvPr/>
              </p14:nvContentPartPr>
              <p14:xfrm>
                <a:off x="7193770" y="5258895"/>
                <a:ext cx="268920" cy="155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CBFE38D-66C0-FF49-1AA4-85F7D8AC574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84770" y="5249895"/>
                  <a:ext cx="286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5B96877-D649-68F2-8E3E-985D75C60500}"/>
                    </a:ext>
                  </a:extLst>
                </p14:cNvPr>
                <p14:cNvContentPartPr/>
                <p14:nvPr/>
              </p14:nvContentPartPr>
              <p14:xfrm>
                <a:off x="7587610" y="4903575"/>
                <a:ext cx="137520" cy="418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5B96877-D649-68F2-8E3E-985D75C6050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578970" y="4894575"/>
                  <a:ext cx="1551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15BBA39-B66B-A3E9-4B0C-2C0BCAA5125D}"/>
                    </a:ext>
                  </a:extLst>
                </p14:cNvPr>
                <p14:cNvContentPartPr/>
                <p14:nvPr/>
              </p14:nvContentPartPr>
              <p14:xfrm>
                <a:off x="7760050" y="5070615"/>
                <a:ext cx="453600" cy="219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15BBA39-B66B-A3E9-4B0C-2C0BCAA5125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51410" y="5061615"/>
                  <a:ext cx="471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7FD039F-AFF3-2E46-5417-1BF9E08289F8}"/>
                    </a:ext>
                  </a:extLst>
                </p14:cNvPr>
                <p14:cNvContentPartPr/>
                <p14:nvPr/>
              </p14:nvContentPartPr>
              <p14:xfrm>
                <a:off x="8328490" y="4995375"/>
                <a:ext cx="233280" cy="28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7FD039F-AFF3-2E46-5417-1BF9E08289F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19850" y="4986375"/>
                  <a:ext cx="250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5B5D0E5-152A-29AF-63BF-663C7400B761}"/>
                    </a:ext>
                  </a:extLst>
                </p14:cNvPr>
                <p14:cNvContentPartPr/>
                <p14:nvPr/>
              </p14:nvContentPartPr>
              <p14:xfrm>
                <a:off x="8525770" y="4877655"/>
                <a:ext cx="268200" cy="546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5B5D0E5-152A-29AF-63BF-663C7400B76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16770" y="4869015"/>
                  <a:ext cx="285840" cy="56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D71D5FB2-D70E-7998-1710-F8E3EE52C5F2}"/>
              </a:ext>
            </a:extLst>
          </p:cNvPr>
          <p:cNvGrpSpPr/>
          <p:nvPr/>
        </p:nvGrpSpPr>
        <p:grpSpPr>
          <a:xfrm>
            <a:off x="2734450" y="2965409"/>
            <a:ext cx="389520" cy="123840"/>
            <a:chOff x="2734450" y="2965409"/>
            <a:chExt cx="38952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1542ADA-6B44-57C8-F716-DD25CBF7BDFD}"/>
                    </a:ext>
                  </a:extLst>
                </p14:cNvPr>
                <p14:cNvContentPartPr/>
                <p14:nvPr/>
              </p14:nvContentPartPr>
              <p14:xfrm>
                <a:off x="2734450" y="2965409"/>
                <a:ext cx="369000" cy="13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1542ADA-6B44-57C8-F716-DD25CBF7BDF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25450" y="2956409"/>
                  <a:ext cx="38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09EBAB5-B1C6-42FA-44D1-AA9BD66B4D2D}"/>
                    </a:ext>
                  </a:extLst>
                </p14:cNvPr>
                <p14:cNvContentPartPr/>
                <p14:nvPr/>
              </p14:nvContentPartPr>
              <p14:xfrm>
                <a:off x="2740210" y="3067289"/>
                <a:ext cx="383760" cy="21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09EBAB5-B1C6-42FA-44D1-AA9BD66B4D2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31570" y="3058289"/>
                  <a:ext cx="4014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357A347-B736-69B8-FBB7-01E49A11A904}"/>
              </a:ext>
            </a:extLst>
          </p:cNvPr>
          <p:cNvGrpSpPr/>
          <p:nvPr/>
        </p:nvGrpSpPr>
        <p:grpSpPr>
          <a:xfrm>
            <a:off x="9016090" y="4872975"/>
            <a:ext cx="1182240" cy="524880"/>
            <a:chOff x="9016090" y="4872975"/>
            <a:chExt cx="118224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02E846C-8FDC-CF52-BA06-5C61F299EA14}"/>
                    </a:ext>
                  </a:extLst>
                </p14:cNvPr>
                <p14:cNvContentPartPr/>
                <p14:nvPr/>
              </p14:nvContentPartPr>
              <p14:xfrm>
                <a:off x="9016090" y="4872975"/>
                <a:ext cx="199080" cy="501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02E846C-8FDC-CF52-BA06-5C61F299EA1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07090" y="4864335"/>
                  <a:ext cx="2167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D4F83E2-0920-0C47-75F4-D9301CB412ED}"/>
                    </a:ext>
                  </a:extLst>
                </p14:cNvPr>
                <p14:cNvContentPartPr/>
                <p14:nvPr/>
              </p14:nvContentPartPr>
              <p14:xfrm>
                <a:off x="9254410" y="4998975"/>
                <a:ext cx="129240" cy="25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D4F83E2-0920-0C47-75F4-D9301CB412E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45770" y="4989975"/>
                  <a:ext cx="146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ADFFB8B-5911-ABF5-2800-3288FE4D0ECD}"/>
                    </a:ext>
                  </a:extLst>
                </p14:cNvPr>
                <p14:cNvContentPartPr/>
                <p14:nvPr/>
              </p14:nvContentPartPr>
              <p14:xfrm>
                <a:off x="9363490" y="5163855"/>
                <a:ext cx="201600" cy="185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ADFFB8B-5911-ABF5-2800-3288FE4D0EC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54490" y="5154855"/>
                  <a:ext cx="219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67F58E3-EC80-67D5-D4F0-F3859B3A81A5}"/>
                    </a:ext>
                  </a:extLst>
                </p14:cNvPr>
                <p14:cNvContentPartPr/>
                <p14:nvPr/>
              </p14:nvContentPartPr>
              <p14:xfrm>
                <a:off x="9700810" y="5116335"/>
                <a:ext cx="168480" cy="23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67F58E3-EC80-67D5-D4F0-F3859B3A81A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91810" y="5107695"/>
                  <a:ext cx="186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48D301F-AA84-2B38-7FF9-BE24383B92CA}"/>
                    </a:ext>
                  </a:extLst>
                </p14:cNvPr>
                <p14:cNvContentPartPr/>
                <p14:nvPr/>
              </p14:nvContentPartPr>
              <p14:xfrm>
                <a:off x="10033090" y="4983495"/>
                <a:ext cx="16200" cy="2268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48D301F-AA84-2B38-7FF9-BE24383B92C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024090" y="4974495"/>
                  <a:ext cx="33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5F80F2B-7D16-3E0C-F2DD-5EDAF98A9AE0}"/>
                    </a:ext>
                  </a:extLst>
                </p14:cNvPr>
                <p14:cNvContentPartPr/>
                <p14:nvPr/>
              </p14:nvContentPartPr>
              <p14:xfrm>
                <a:off x="10038850" y="4889175"/>
                <a:ext cx="159480" cy="508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5F80F2B-7D16-3E0C-F2DD-5EDAF98A9AE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29850" y="4880175"/>
                  <a:ext cx="17712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A206ADDF-D7EC-4B94-DAC9-C015F420A0A8}"/>
              </a:ext>
            </a:extLst>
          </p:cNvPr>
          <p:cNvGrpSpPr/>
          <p:nvPr/>
        </p:nvGrpSpPr>
        <p:grpSpPr>
          <a:xfrm>
            <a:off x="10358170" y="4691175"/>
            <a:ext cx="959760" cy="576360"/>
            <a:chOff x="10358170" y="4691175"/>
            <a:chExt cx="9597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8953C3-37FB-0B25-5F90-E2FD75E7F122}"/>
                    </a:ext>
                  </a:extLst>
                </p14:cNvPr>
                <p14:cNvContentPartPr/>
                <p14:nvPr/>
              </p14:nvContentPartPr>
              <p14:xfrm>
                <a:off x="10358170" y="5099775"/>
                <a:ext cx="237600" cy="167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8953C3-37FB-0B25-5F90-E2FD75E7F12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349530" y="5090775"/>
                  <a:ext cx="255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D393655-6865-1B12-2EE8-FF06FFC2C330}"/>
                    </a:ext>
                  </a:extLst>
                </p14:cNvPr>
                <p14:cNvContentPartPr/>
                <p14:nvPr/>
              </p14:nvContentPartPr>
              <p14:xfrm>
                <a:off x="10649410" y="4881615"/>
                <a:ext cx="116280" cy="150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D393655-6865-1B12-2EE8-FF06FFC2C33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640770" y="4872975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BDB54AE4-183C-3FD0-B0B9-3D59966386E2}"/>
                    </a:ext>
                  </a:extLst>
                </p14:cNvPr>
                <p14:cNvContentPartPr/>
                <p14:nvPr/>
              </p14:nvContentPartPr>
              <p14:xfrm>
                <a:off x="10791610" y="4723575"/>
                <a:ext cx="12960" cy="38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BDB54AE4-183C-3FD0-B0B9-3D59966386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82970" y="4714575"/>
                  <a:ext cx="30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2596107-5DB7-0DCB-8801-DEB22C30AB16}"/>
                    </a:ext>
                  </a:extLst>
                </p14:cNvPr>
                <p14:cNvContentPartPr/>
                <p14:nvPr/>
              </p14:nvContentPartPr>
              <p14:xfrm>
                <a:off x="10843090" y="4691175"/>
                <a:ext cx="168840" cy="385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2596107-5DB7-0DCB-8801-DEB22C30AB1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34450" y="4682535"/>
                  <a:ext cx="1864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8040F39-7AF3-4B47-FA4E-D00CAE54B44D}"/>
                    </a:ext>
                  </a:extLst>
                </p14:cNvPr>
                <p14:cNvContentPartPr/>
                <p14:nvPr/>
              </p14:nvContentPartPr>
              <p14:xfrm>
                <a:off x="11087890" y="4909335"/>
                <a:ext cx="230040" cy="135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8040F39-7AF3-4B47-FA4E-D00CAE54B44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78890" y="4900335"/>
                  <a:ext cx="2476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C86EAA7-D9DD-C146-E98F-03DEE9D3B50E}"/>
                  </a:ext>
                </a:extLst>
              </p14:cNvPr>
              <p14:cNvContentPartPr/>
              <p14:nvPr/>
            </p14:nvContentPartPr>
            <p14:xfrm>
              <a:off x="1912833" y="5036489"/>
              <a:ext cx="790200" cy="5702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C86EAA7-D9DD-C146-E98F-03DEE9D3B50E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876833" y="4964849"/>
                <a:ext cx="86184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BDFD8FF-1DED-F6A4-F412-B686FB27FCD4}"/>
                  </a:ext>
                </a:extLst>
              </p14:cNvPr>
              <p14:cNvContentPartPr/>
              <p14:nvPr/>
            </p14:nvContentPartPr>
            <p14:xfrm>
              <a:off x="1266993" y="5599529"/>
              <a:ext cx="315720" cy="1191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BDFD8FF-1DED-F6A4-F412-B686FB27FCD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230993" y="5527889"/>
                <a:ext cx="3873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7B45E068-0C96-3212-D618-CAEDE994CD9B}"/>
                  </a:ext>
                </a:extLst>
              </p14:cNvPr>
              <p14:cNvContentPartPr/>
              <p14:nvPr/>
            </p14:nvContentPartPr>
            <p14:xfrm>
              <a:off x="4238170" y="5440695"/>
              <a:ext cx="196200" cy="1674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7B45E068-0C96-3212-D618-CAEDE994CD9B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4202530" y="5368695"/>
                <a:ext cx="2678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064DCCAB-CDD4-3435-1E66-B33C9B6590D0}"/>
                  </a:ext>
                </a:extLst>
              </p14:cNvPr>
              <p14:cNvContentPartPr/>
              <p14:nvPr/>
            </p14:nvContentPartPr>
            <p14:xfrm>
              <a:off x="10330090" y="4825815"/>
              <a:ext cx="910080" cy="4896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064DCCAB-CDD4-3435-1E66-B33C9B6590D0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294090" y="4753815"/>
                <a:ext cx="98172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01B86CD8-7701-EA64-ECFC-0692C890546F}"/>
                  </a:ext>
                </a:extLst>
              </p14:cNvPr>
              <p14:cNvContentPartPr/>
              <p14:nvPr/>
            </p14:nvContentPartPr>
            <p14:xfrm>
              <a:off x="10968370" y="4858215"/>
              <a:ext cx="159120" cy="2898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01B86CD8-7701-EA64-ECFC-0692C890546F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932370" y="4786215"/>
                <a:ext cx="23076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AEC7EA08-4CE4-EA8F-182D-B2BCF504620D}"/>
              </a:ext>
            </a:extLst>
          </p:cNvPr>
          <p:cNvGrpSpPr/>
          <p:nvPr/>
        </p:nvGrpSpPr>
        <p:grpSpPr>
          <a:xfrm>
            <a:off x="2040010" y="6062129"/>
            <a:ext cx="676440" cy="478800"/>
            <a:chOff x="2040010" y="6062129"/>
            <a:chExt cx="67644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26C8C57-233F-9A55-F903-724D76A1D22A}"/>
                    </a:ext>
                  </a:extLst>
                </p14:cNvPr>
                <p14:cNvContentPartPr/>
                <p14:nvPr/>
              </p14:nvContentPartPr>
              <p14:xfrm>
                <a:off x="2069890" y="6077249"/>
                <a:ext cx="150480" cy="3585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26C8C57-233F-9A55-F903-724D76A1D22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60890" y="6068609"/>
                  <a:ext cx="168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6E490B2-C457-1240-AD61-89E9F281B068}"/>
                    </a:ext>
                  </a:extLst>
                </p14:cNvPr>
                <p14:cNvContentPartPr/>
                <p14:nvPr/>
              </p14:nvContentPartPr>
              <p14:xfrm>
                <a:off x="2040010" y="6300449"/>
                <a:ext cx="209880" cy="19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6E490B2-C457-1240-AD61-89E9F281B06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31370" y="6291809"/>
                  <a:ext cx="227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06CA001-0DC3-54FF-17C4-E474BCF75851}"/>
                    </a:ext>
                  </a:extLst>
                </p14:cNvPr>
                <p14:cNvContentPartPr/>
                <p14:nvPr/>
              </p14:nvContentPartPr>
              <p14:xfrm>
                <a:off x="2308210" y="6170129"/>
                <a:ext cx="197640" cy="241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06CA001-0DC3-54FF-17C4-E474BCF7585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299570" y="6161129"/>
                  <a:ext cx="215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BB9D0E4-06CB-B3B7-DF43-1E1D5851BD12}"/>
                    </a:ext>
                  </a:extLst>
                </p14:cNvPr>
                <p14:cNvContentPartPr/>
                <p14:nvPr/>
              </p14:nvContentPartPr>
              <p14:xfrm>
                <a:off x="2239090" y="6062129"/>
                <a:ext cx="165240" cy="478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BB9D0E4-06CB-B3B7-DF43-1E1D5851BD1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230090" y="6053489"/>
                  <a:ext cx="1828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EB91586-9785-1E4C-378E-E99E84B5BF16}"/>
                    </a:ext>
                  </a:extLst>
                </p14:cNvPr>
                <p14:cNvContentPartPr/>
                <p14:nvPr/>
              </p14:nvContentPartPr>
              <p14:xfrm>
                <a:off x="2535730" y="6086609"/>
                <a:ext cx="180720" cy="4420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EB91586-9785-1E4C-378E-E99E84B5BF1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27090" y="6077609"/>
                  <a:ext cx="198360" cy="45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FFE836DD-D505-97B2-B7C3-380EE92635EB}"/>
              </a:ext>
            </a:extLst>
          </p:cNvPr>
          <p:cNvGrpSpPr/>
          <p:nvPr/>
        </p:nvGrpSpPr>
        <p:grpSpPr>
          <a:xfrm>
            <a:off x="2919850" y="5968529"/>
            <a:ext cx="1205640" cy="638640"/>
            <a:chOff x="2919850" y="5968529"/>
            <a:chExt cx="120564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A308392-23C5-E8A1-E016-AE5335F09142}"/>
                    </a:ext>
                  </a:extLst>
                </p14:cNvPr>
                <p14:cNvContentPartPr/>
                <p14:nvPr/>
              </p14:nvContentPartPr>
              <p14:xfrm>
                <a:off x="2919850" y="6213329"/>
                <a:ext cx="236880" cy="17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A308392-23C5-E8A1-E016-AE5335F0914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10850" y="6204689"/>
                  <a:ext cx="254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A491796-1E6F-21DC-9B53-1B6CC994395A}"/>
                    </a:ext>
                  </a:extLst>
                </p14:cNvPr>
                <p14:cNvContentPartPr/>
                <p14:nvPr/>
              </p14:nvContentPartPr>
              <p14:xfrm>
                <a:off x="2934250" y="6346889"/>
                <a:ext cx="257760" cy="30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A491796-1E6F-21DC-9B53-1B6CC994395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925610" y="6338249"/>
                  <a:ext cx="275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9283120-3986-73D8-967B-673560FE7AED}"/>
                    </a:ext>
                  </a:extLst>
                </p14:cNvPr>
                <p14:cNvContentPartPr/>
                <p14:nvPr/>
              </p14:nvContentPartPr>
              <p14:xfrm>
                <a:off x="3664690" y="5968529"/>
                <a:ext cx="24120" cy="248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9283120-3986-73D8-967B-673560FE7AE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55690" y="5959529"/>
                  <a:ext cx="41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050FEF8-CF5D-B4FC-3B96-F7B466DCE11A}"/>
                    </a:ext>
                  </a:extLst>
                </p14:cNvPr>
                <p14:cNvContentPartPr/>
                <p14:nvPr/>
              </p14:nvContentPartPr>
              <p14:xfrm>
                <a:off x="3381370" y="6212969"/>
                <a:ext cx="744120" cy="52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050FEF8-CF5D-B4FC-3B96-F7B466DCE11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372730" y="6204329"/>
                  <a:ext cx="761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5F120E-4A23-1A01-0D9C-1402D2DAF289}"/>
                    </a:ext>
                  </a:extLst>
                </p14:cNvPr>
                <p14:cNvContentPartPr/>
                <p14:nvPr/>
              </p14:nvContentPartPr>
              <p14:xfrm>
                <a:off x="3355810" y="6419609"/>
                <a:ext cx="197640" cy="1850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5F120E-4A23-1A01-0D9C-1402D2DAF28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346810" y="6410609"/>
                  <a:ext cx="215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8AED20A-3D03-B0D6-D290-5A36A800C4AB}"/>
                    </a:ext>
                  </a:extLst>
                </p14:cNvPr>
                <p14:cNvContentPartPr/>
                <p14:nvPr/>
              </p14:nvContentPartPr>
              <p14:xfrm>
                <a:off x="3649930" y="6458129"/>
                <a:ext cx="50400" cy="132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8AED20A-3D03-B0D6-D290-5A36A800C4A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640930" y="6449129"/>
                  <a:ext cx="68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BBFD5A-666C-E100-A257-84DCC5685704}"/>
                    </a:ext>
                  </a:extLst>
                </p14:cNvPr>
                <p14:cNvContentPartPr/>
                <p14:nvPr/>
              </p14:nvContentPartPr>
              <p14:xfrm>
                <a:off x="3679090" y="6436169"/>
                <a:ext cx="21240" cy="12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BBFD5A-666C-E100-A257-84DCC568570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70090" y="6427169"/>
                  <a:ext cx="38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0FA4B27-20A7-452B-604C-52CD30340127}"/>
                    </a:ext>
                  </a:extLst>
                </p14:cNvPr>
                <p14:cNvContentPartPr/>
                <p14:nvPr/>
              </p14:nvContentPartPr>
              <p14:xfrm>
                <a:off x="3863410" y="6368489"/>
                <a:ext cx="140760" cy="2386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0FA4B27-20A7-452B-604C-52CD3034012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54770" y="6359849"/>
                  <a:ext cx="1584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05B920F-51A6-E9EC-04AF-E698BB8A2818}"/>
                    </a:ext>
                  </a:extLst>
                </p14:cNvPr>
                <p14:cNvContentPartPr/>
                <p14:nvPr/>
              </p14:nvContentPartPr>
              <p14:xfrm>
                <a:off x="3855130" y="6331049"/>
                <a:ext cx="30960" cy="1108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05B920F-51A6-E9EC-04AF-E698BB8A281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846490" y="6322049"/>
                  <a:ext cx="486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399643B-B83E-1039-D021-357CB2F94933}"/>
              </a:ext>
            </a:extLst>
          </p:cNvPr>
          <p:cNvGrpSpPr/>
          <p:nvPr/>
        </p:nvGrpSpPr>
        <p:grpSpPr>
          <a:xfrm>
            <a:off x="4233490" y="5836409"/>
            <a:ext cx="560880" cy="785520"/>
            <a:chOff x="4233490" y="5836409"/>
            <a:chExt cx="560880" cy="78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F8746FA-5708-6F0D-EE44-5E554C119C9D}"/>
                    </a:ext>
                  </a:extLst>
                </p14:cNvPr>
                <p14:cNvContentPartPr/>
                <p14:nvPr/>
              </p14:nvContentPartPr>
              <p14:xfrm>
                <a:off x="4334650" y="5939729"/>
                <a:ext cx="325800" cy="468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F8746FA-5708-6F0D-EE44-5E554C119C9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25650" y="5931089"/>
                  <a:ext cx="34344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DECBD41-3696-7380-5AD3-6973154502A1}"/>
                    </a:ext>
                  </a:extLst>
                </p14:cNvPr>
                <p14:cNvContentPartPr/>
                <p14:nvPr/>
              </p14:nvContentPartPr>
              <p14:xfrm>
                <a:off x="4233490" y="6426449"/>
                <a:ext cx="197280" cy="195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DECBD41-3696-7380-5AD3-6973154502A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224490" y="6417809"/>
                  <a:ext cx="214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B1BAE2-A96A-D85F-88A8-04F84A453BEB}"/>
                    </a:ext>
                  </a:extLst>
                </p14:cNvPr>
                <p14:cNvContentPartPr/>
                <p14:nvPr/>
              </p14:nvContentPartPr>
              <p14:xfrm>
                <a:off x="4462450" y="6479369"/>
                <a:ext cx="160560" cy="219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B1BAE2-A96A-D85F-88A8-04F84A453BE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53810" y="6470369"/>
                  <a:ext cx="178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EFB2B20-FFBE-E30E-82B4-B8DC6DC22FDB}"/>
                    </a:ext>
                  </a:extLst>
                </p14:cNvPr>
                <p14:cNvContentPartPr/>
                <p14:nvPr/>
              </p14:nvContentPartPr>
              <p14:xfrm>
                <a:off x="4447690" y="6553889"/>
                <a:ext cx="147960" cy="30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EFB2B20-FFBE-E30E-82B4-B8DC6DC22FD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39050" y="6545249"/>
                  <a:ext cx="165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EF97F48-6B08-3F5F-3E02-1019650378E3}"/>
                    </a:ext>
                  </a:extLst>
                </p14:cNvPr>
                <p14:cNvContentPartPr/>
                <p14:nvPr/>
              </p14:nvContentPartPr>
              <p14:xfrm>
                <a:off x="4684930" y="6465689"/>
                <a:ext cx="109440" cy="146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EF97F48-6B08-3F5F-3E02-1019650378E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676290" y="6457049"/>
                  <a:ext cx="127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C5E06F1-9C65-3E13-B667-C5C2C804BFD5}"/>
                    </a:ext>
                  </a:extLst>
                </p14:cNvPr>
                <p14:cNvContentPartPr/>
                <p14:nvPr/>
              </p14:nvContentPartPr>
              <p14:xfrm>
                <a:off x="4388290" y="5836409"/>
                <a:ext cx="208080" cy="136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C5E06F1-9C65-3E13-B667-C5C2C804BFD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79650" y="5827409"/>
                  <a:ext cx="2257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CB4A7B8-D8BD-1CC2-F1F9-FEFAF3FF4AE9}"/>
              </a:ext>
            </a:extLst>
          </p:cNvPr>
          <p:cNvGrpSpPr/>
          <p:nvPr/>
        </p:nvGrpSpPr>
        <p:grpSpPr>
          <a:xfrm>
            <a:off x="4980850" y="5888249"/>
            <a:ext cx="1349280" cy="531000"/>
            <a:chOff x="4980850" y="5888249"/>
            <a:chExt cx="134928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42E97EA-A3E3-D9FD-EB74-08011E2D4FB2}"/>
                    </a:ext>
                  </a:extLst>
                </p14:cNvPr>
                <p14:cNvContentPartPr/>
                <p14:nvPr/>
              </p14:nvContentPartPr>
              <p14:xfrm>
                <a:off x="4980850" y="5925329"/>
                <a:ext cx="168120" cy="429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42E97EA-A3E3-D9FD-EB74-08011E2D4FB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971850" y="5916689"/>
                  <a:ext cx="1857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AF91300-54E3-7885-4772-EDBBE25BE75E}"/>
                    </a:ext>
                  </a:extLst>
                </p14:cNvPr>
                <p14:cNvContentPartPr/>
                <p14:nvPr/>
              </p14:nvContentPartPr>
              <p14:xfrm>
                <a:off x="5196490" y="5994089"/>
                <a:ext cx="201600" cy="267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AF91300-54E3-7885-4772-EDBBE25BE75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187850" y="5985449"/>
                  <a:ext cx="219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16E0BEF-CC89-3929-1EC0-B179F6C46FCE}"/>
                    </a:ext>
                  </a:extLst>
                </p14:cNvPr>
                <p14:cNvContentPartPr/>
                <p14:nvPr/>
              </p14:nvContentPartPr>
              <p14:xfrm>
                <a:off x="5431930" y="5979689"/>
                <a:ext cx="189360" cy="2714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16E0BEF-CC89-3929-1EC0-B179F6C46FC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423290" y="5971049"/>
                  <a:ext cx="207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1DA07A9-AE21-8179-21F1-E8E63B8B09E9}"/>
                    </a:ext>
                  </a:extLst>
                </p14:cNvPr>
                <p14:cNvContentPartPr/>
                <p14:nvPr/>
              </p14:nvContentPartPr>
              <p14:xfrm>
                <a:off x="5824330" y="5990489"/>
                <a:ext cx="36720" cy="286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1DA07A9-AE21-8179-21F1-E8E63B8B09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815690" y="5981489"/>
                  <a:ext cx="54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4899FA9-9AA3-5B60-3DC0-21700A984417}"/>
                    </a:ext>
                  </a:extLst>
                </p14:cNvPr>
                <p14:cNvContentPartPr/>
                <p14:nvPr/>
              </p14:nvContentPartPr>
              <p14:xfrm>
                <a:off x="5694370" y="6149609"/>
                <a:ext cx="263520" cy="410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4899FA9-9AA3-5B60-3DC0-21700A9844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85730" y="6140969"/>
                  <a:ext cx="281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8FF7096-5758-B72B-2FA8-4764360F3B62}"/>
                    </a:ext>
                  </a:extLst>
                </p14:cNvPr>
                <p14:cNvContentPartPr/>
                <p14:nvPr/>
              </p14:nvContentPartPr>
              <p14:xfrm>
                <a:off x="6039610" y="5967449"/>
                <a:ext cx="26640" cy="307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8FF7096-5758-B72B-2FA8-4764360F3B6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30610" y="5958449"/>
                  <a:ext cx="44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7EA98A9-B226-16D6-FDC4-1FA6F248E50F}"/>
                    </a:ext>
                  </a:extLst>
                </p14:cNvPr>
                <p14:cNvContentPartPr/>
                <p14:nvPr/>
              </p14:nvContentPartPr>
              <p14:xfrm>
                <a:off x="6127450" y="5888249"/>
                <a:ext cx="202680" cy="5310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7EA98A9-B226-16D6-FDC4-1FA6F248E50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118810" y="5879609"/>
                  <a:ext cx="22032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84DED33C-04EB-2703-0372-956E4C6DEF07}"/>
                  </a:ext>
                </a:extLst>
              </p14:cNvPr>
              <p14:cNvContentPartPr/>
              <p14:nvPr/>
            </p14:nvContentPartPr>
            <p14:xfrm>
              <a:off x="6438490" y="5887889"/>
              <a:ext cx="264240" cy="54288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84DED33C-04EB-2703-0372-956E4C6DEF07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6429850" y="5878889"/>
                <a:ext cx="281880" cy="56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2E27B0A7-0860-A63C-7B48-68F775D4EABA}"/>
              </a:ext>
            </a:extLst>
          </p:cNvPr>
          <p:cNvGrpSpPr/>
          <p:nvPr/>
        </p:nvGrpSpPr>
        <p:grpSpPr>
          <a:xfrm>
            <a:off x="6677890" y="5924249"/>
            <a:ext cx="1068480" cy="518760"/>
            <a:chOff x="6677890" y="5924249"/>
            <a:chExt cx="106848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E373C8D-3D3D-1147-53D8-CD0D7BA7BC40}"/>
                    </a:ext>
                  </a:extLst>
                </p14:cNvPr>
                <p14:cNvContentPartPr/>
                <p14:nvPr/>
              </p14:nvContentPartPr>
              <p14:xfrm>
                <a:off x="6677890" y="6036929"/>
                <a:ext cx="187200" cy="254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E373C8D-3D3D-1147-53D8-CD0D7BA7BC4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668890" y="6028289"/>
                  <a:ext cx="204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598D55-14BB-DC87-CB51-1CDFEBFC5B64}"/>
                    </a:ext>
                  </a:extLst>
                </p14:cNvPr>
                <p14:cNvContentPartPr/>
                <p14:nvPr/>
              </p14:nvContentPartPr>
              <p14:xfrm>
                <a:off x="6906850" y="6223409"/>
                <a:ext cx="181080" cy="1717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598D55-14BB-DC87-CB51-1CDFEBFC5B6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97850" y="6214409"/>
                  <a:ext cx="198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4F557AD-BDC7-69F7-3879-559FDBA70DA6}"/>
                    </a:ext>
                  </a:extLst>
                </p14:cNvPr>
                <p14:cNvContentPartPr/>
                <p14:nvPr/>
              </p14:nvContentPartPr>
              <p14:xfrm>
                <a:off x="7139770" y="6167249"/>
                <a:ext cx="244080" cy="360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4F557AD-BDC7-69F7-3879-559FDBA70DA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30770" y="6158249"/>
                  <a:ext cx="261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0B17CD2-ADEA-24A6-C7EA-438AE9835547}"/>
                    </a:ext>
                  </a:extLst>
                </p14:cNvPr>
                <p14:cNvContentPartPr/>
                <p14:nvPr/>
              </p14:nvContentPartPr>
              <p14:xfrm>
                <a:off x="7528570" y="5965289"/>
                <a:ext cx="31680" cy="265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0B17CD2-ADEA-24A6-C7EA-438AE983554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19570" y="5956289"/>
                  <a:ext cx="49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6A65D19-D0F4-59BB-A099-62AE3E696F6D}"/>
                    </a:ext>
                  </a:extLst>
                </p14:cNvPr>
                <p14:cNvContentPartPr/>
                <p14:nvPr/>
              </p14:nvContentPartPr>
              <p14:xfrm>
                <a:off x="7607050" y="5924249"/>
                <a:ext cx="139320" cy="5187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6A65D19-D0F4-59BB-A099-62AE3E696F6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98050" y="5915249"/>
                  <a:ext cx="15696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46038EB2-A82D-8949-1526-AC10D6729751}"/>
              </a:ext>
            </a:extLst>
          </p:cNvPr>
          <p:cNvGrpSpPr/>
          <p:nvPr/>
        </p:nvGrpSpPr>
        <p:grpSpPr>
          <a:xfrm>
            <a:off x="7891090" y="5931809"/>
            <a:ext cx="292680" cy="523080"/>
            <a:chOff x="7891090" y="5931809"/>
            <a:chExt cx="29268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6E924CF-0220-59C2-B1D9-9A17F115BCC9}"/>
                    </a:ext>
                  </a:extLst>
                </p14:cNvPr>
                <p14:cNvContentPartPr/>
                <p14:nvPr/>
              </p14:nvContentPartPr>
              <p14:xfrm>
                <a:off x="7907290" y="5957369"/>
                <a:ext cx="30600" cy="3870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6E924CF-0220-59C2-B1D9-9A17F115BCC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898290" y="5948369"/>
                  <a:ext cx="48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A759374-3FCD-0634-CCC1-E124543714AA}"/>
                    </a:ext>
                  </a:extLst>
                </p14:cNvPr>
                <p14:cNvContentPartPr/>
                <p14:nvPr/>
              </p14:nvContentPartPr>
              <p14:xfrm>
                <a:off x="7891090" y="5931809"/>
                <a:ext cx="255600" cy="182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A759374-3FCD-0634-CCC1-E124543714A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882090" y="5923169"/>
                  <a:ext cx="273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5ED2CC1-9BCC-0176-E4AC-719322E5E112}"/>
                    </a:ext>
                  </a:extLst>
                </p14:cNvPr>
                <p14:cNvContentPartPr/>
                <p14:nvPr/>
              </p14:nvContentPartPr>
              <p14:xfrm>
                <a:off x="8021050" y="6260489"/>
                <a:ext cx="162720" cy="194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5ED2CC1-9BCC-0176-E4AC-719322E5E11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012050" y="6251849"/>
                  <a:ext cx="1803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E702EA0-C4E8-5E98-1284-4E9354E84789}"/>
              </a:ext>
            </a:extLst>
          </p:cNvPr>
          <p:cNvGrpSpPr/>
          <p:nvPr/>
        </p:nvGrpSpPr>
        <p:grpSpPr>
          <a:xfrm>
            <a:off x="8390410" y="5815529"/>
            <a:ext cx="1370160" cy="603720"/>
            <a:chOff x="8390410" y="5815529"/>
            <a:chExt cx="1370160" cy="60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1E10CED-9293-95FF-38CF-757EAE18CCF7}"/>
                    </a:ext>
                  </a:extLst>
                </p14:cNvPr>
                <p14:cNvContentPartPr/>
                <p14:nvPr/>
              </p14:nvContentPartPr>
              <p14:xfrm>
                <a:off x="8390410" y="5920649"/>
                <a:ext cx="158400" cy="459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1E10CED-9293-95FF-38CF-757EAE18CCF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381770" y="5911649"/>
                  <a:ext cx="1760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D58ACD8-5E40-A51B-C330-35EE3A6D0CF4}"/>
                    </a:ext>
                  </a:extLst>
                </p14:cNvPr>
                <p14:cNvContentPartPr/>
                <p14:nvPr/>
              </p14:nvContentPartPr>
              <p14:xfrm>
                <a:off x="8615410" y="6064649"/>
                <a:ext cx="497160" cy="311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D58ACD8-5E40-A51B-C330-35EE3A6D0CF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606410" y="6056009"/>
                  <a:ext cx="514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CFA8C6E-BF2E-674B-A561-DE70115D4FA3}"/>
                    </a:ext>
                  </a:extLst>
                </p14:cNvPr>
                <p14:cNvContentPartPr/>
                <p14:nvPr/>
              </p14:nvContentPartPr>
              <p14:xfrm>
                <a:off x="9211930" y="5971769"/>
                <a:ext cx="260640" cy="392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CFA8C6E-BF2E-674B-A561-DE70115D4FA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202930" y="5962769"/>
                  <a:ext cx="278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D3F6D9F-8652-165F-03F5-5959AFC70294}"/>
                    </a:ext>
                  </a:extLst>
                </p14:cNvPr>
                <p14:cNvContentPartPr/>
                <p14:nvPr/>
              </p14:nvContentPartPr>
              <p14:xfrm>
                <a:off x="9508930" y="5815529"/>
                <a:ext cx="251640" cy="603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D3F6D9F-8652-165F-03F5-5959AFC7029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499930" y="5806529"/>
                  <a:ext cx="269280" cy="62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499A9DFC-45D7-7A48-A4C2-7D438E0D6BA8}"/>
                  </a:ext>
                </a:extLst>
              </p14:cNvPr>
              <p14:cNvContentPartPr/>
              <p14:nvPr/>
            </p14:nvContentPartPr>
            <p14:xfrm>
              <a:off x="1654450" y="5639489"/>
              <a:ext cx="8365680" cy="11178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499A9DFC-45D7-7A48-A4C2-7D438E0D6BA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1618450" y="5567849"/>
                <a:ext cx="8437320" cy="12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E0BED5AA-AEA1-41EC-66D1-0AF4E0CC4B41}"/>
                  </a:ext>
                </a:extLst>
              </p14:cNvPr>
              <p14:cNvContentPartPr/>
              <p14:nvPr/>
            </p14:nvContentPartPr>
            <p14:xfrm>
              <a:off x="10181770" y="5669848"/>
              <a:ext cx="130320" cy="17964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E0BED5AA-AEA1-41EC-66D1-0AF4E0CC4B41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10173130" y="5661208"/>
                <a:ext cx="14796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EEAF87AF-5C36-A4A9-6233-DC6F8F3F9C0F}"/>
              </a:ext>
            </a:extLst>
          </p:cNvPr>
          <p:cNvGrpSpPr/>
          <p:nvPr/>
        </p:nvGrpSpPr>
        <p:grpSpPr>
          <a:xfrm>
            <a:off x="10350970" y="5523328"/>
            <a:ext cx="793800" cy="335160"/>
            <a:chOff x="10350970" y="5523328"/>
            <a:chExt cx="7938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DA474EB-3747-06A2-469E-70A5C74F605A}"/>
                    </a:ext>
                  </a:extLst>
                </p14:cNvPr>
                <p14:cNvContentPartPr/>
                <p14:nvPr/>
              </p14:nvContentPartPr>
              <p14:xfrm>
                <a:off x="10350970" y="5523328"/>
                <a:ext cx="793800" cy="335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DA474EB-3747-06A2-469E-70A5C74F605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342330" y="5514688"/>
                  <a:ext cx="8114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FC7D23D-73F1-42E9-4C6D-64D87CD287C3}"/>
                    </a:ext>
                  </a:extLst>
                </p14:cNvPr>
                <p14:cNvContentPartPr/>
                <p14:nvPr/>
              </p14:nvContentPartPr>
              <p14:xfrm>
                <a:off x="10596490" y="5675248"/>
                <a:ext cx="385560" cy="5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FC7D23D-73F1-42E9-4C6D-64D87CD287C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587490" y="5666248"/>
                  <a:ext cx="4032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61A32AED-A66F-7CAD-DBCB-3D2B74E61BDB}"/>
                  </a:ext>
                </a:extLst>
              </p14:cNvPr>
              <p14:cNvContentPartPr/>
              <p14:nvPr/>
            </p14:nvContentPartPr>
            <p14:xfrm>
              <a:off x="10048930" y="5932648"/>
              <a:ext cx="738360" cy="28332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61A32AED-A66F-7CAD-DBCB-3D2B74E61BDB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0040290" y="5924008"/>
                <a:ext cx="7560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1178DD22-23CC-1C0F-B9C5-A965E92D8F01}"/>
                  </a:ext>
                </a:extLst>
              </p14:cNvPr>
              <p14:cNvContentPartPr/>
              <p14:nvPr/>
            </p14:nvContentPartPr>
            <p14:xfrm>
              <a:off x="10768930" y="5996368"/>
              <a:ext cx="20160" cy="3348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1178DD22-23CC-1C0F-B9C5-A965E92D8F01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760290" y="5987368"/>
                <a:ext cx="37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7206308C-AE2F-BEB1-DF5D-2946AEB3F3D8}"/>
                  </a:ext>
                </a:extLst>
              </p14:cNvPr>
              <p14:cNvContentPartPr/>
              <p14:nvPr/>
            </p14:nvContentPartPr>
            <p14:xfrm>
              <a:off x="10840210" y="5931208"/>
              <a:ext cx="122040" cy="19044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7206308C-AE2F-BEB1-DF5D-2946AEB3F3D8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831570" y="5922208"/>
                <a:ext cx="1396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8B95ABEF-D364-7009-C6CD-A7E6A25DF5F7}"/>
                  </a:ext>
                </a:extLst>
              </p14:cNvPr>
              <p14:cNvContentPartPr/>
              <p14:nvPr/>
            </p14:nvContentPartPr>
            <p14:xfrm>
              <a:off x="10811050" y="5976928"/>
              <a:ext cx="167400" cy="1800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8B95ABEF-D364-7009-C6CD-A7E6A25DF5F7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0802410" y="5968288"/>
                <a:ext cx="185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A830E846-1B5F-80D5-23E1-37A4EF74B953}"/>
                  </a:ext>
                </a:extLst>
              </p14:cNvPr>
              <p14:cNvContentPartPr/>
              <p14:nvPr/>
            </p14:nvContentPartPr>
            <p14:xfrm>
              <a:off x="10997530" y="6019408"/>
              <a:ext cx="73800" cy="11412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A830E846-1B5F-80D5-23E1-37A4EF74B953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988530" y="6010408"/>
                <a:ext cx="914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35A47D7B-EF8D-BF6E-36F1-6077CD3648CD}"/>
                  </a:ext>
                </a:extLst>
              </p14:cNvPr>
              <p14:cNvContentPartPr/>
              <p14:nvPr/>
            </p14:nvContentPartPr>
            <p14:xfrm>
              <a:off x="11084290" y="5898088"/>
              <a:ext cx="321480" cy="2577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35A47D7B-EF8D-BF6E-36F1-6077CD3648CD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075650" y="5889088"/>
                <a:ext cx="3391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9E6D4F81-238B-4D47-2AE7-20BF0A33AF02}"/>
                  </a:ext>
                </a:extLst>
              </p14:cNvPr>
              <p14:cNvContentPartPr/>
              <p14:nvPr/>
            </p14:nvContentPartPr>
            <p14:xfrm>
              <a:off x="11544010" y="6006448"/>
              <a:ext cx="266040" cy="11628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9E6D4F81-238B-4D47-2AE7-20BF0A33AF02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1535370" y="5997448"/>
                <a:ext cx="283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736BE332-0662-69BD-5628-7B3E1851D510}"/>
                  </a:ext>
                </a:extLst>
              </p14:cNvPr>
              <p14:cNvContentPartPr/>
              <p14:nvPr/>
            </p14:nvContentPartPr>
            <p14:xfrm>
              <a:off x="11603050" y="5930128"/>
              <a:ext cx="50760" cy="1044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736BE332-0662-69BD-5628-7B3E1851D51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1594050" y="5921128"/>
                <a:ext cx="6840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7E82331-F56A-8F38-E477-DDD4BAC07FB4}"/>
              </a:ext>
            </a:extLst>
          </p:cNvPr>
          <p:cNvGrpSpPr/>
          <p:nvPr/>
        </p:nvGrpSpPr>
        <p:grpSpPr>
          <a:xfrm>
            <a:off x="10073410" y="6313888"/>
            <a:ext cx="1817640" cy="453960"/>
            <a:chOff x="10073410" y="6313888"/>
            <a:chExt cx="18176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57F470B-720F-8F06-2016-4A558C3B44AF}"/>
                    </a:ext>
                  </a:extLst>
                </p14:cNvPr>
                <p14:cNvContentPartPr/>
                <p14:nvPr/>
              </p14:nvContentPartPr>
              <p14:xfrm>
                <a:off x="10119130" y="6313888"/>
                <a:ext cx="172080" cy="148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57F470B-720F-8F06-2016-4A558C3B44A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110130" y="6305248"/>
                  <a:ext cx="18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CD4318D-B302-FB6C-DA16-88A13EFF766A}"/>
                    </a:ext>
                  </a:extLst>
                </p14:cNvPr>
                <p14:cNvContentPartPr/>
                <p14:nvPr/>
              </p14:nvContentPartPr>
              <p14:xfrm>
                <a:off x="10073410" y="6366088"/>
                <a:ext cx="267120" cy="20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CD4318D-B302-FB6C-DA16-88A13EFF766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064770" y="6357088"/>
                  <a:ext cx="28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6C2569D-DB2E-D247-906F-5FB064F1383C}"/>
                    </a:ext>
                  </a:extLst>
                </p14:cNvPr>
                <p14:cNvContentPartPr/>
                <p14:nvPr/>
              </p14:nvContentPartPr>
              <p14:xfrm>
                <a:off x="10312090" y="6393808"/>
                <a:ext cx="661320" cy="1357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6C2569D-DB2E-D247-906F-5FB064F1383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303450" y="6385168"/>
                  <a:ext cx="678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FB008F0-F01F-5064-D837-F2D7E6649132}"/>
                    </a:ext>
                  </a:extLst>
                </p14:cNvPr>
                <p14:cNvContentPartPr/>
                <p14:nvPr/>
              </p14:nvContentPartPr>
              <p14:xfrm>
                <a:off x="11069170" y="6323248"/>
                <a:ext cx="262080" cy="155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FB008F0-F01F-5064-D837-F2D7E664913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060530" y="6314248"/>
                  <a:ext cx="279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5DD6E68-AB16-19A2-69E1-FA3EEAFCEC08}"/>
                    </a:ext>
                  </a:extLst>
                </p14:cNvPr>
                <p14:cNvContentPartPr/>
                <p14:nvPr/>
              </p14:nvContentPartPr>
              <p14:xfrm>
                <a:off x="10235050" y="6560488"/>
                <a:ext cx="704880" cy="2073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5DD6E68-AB16-19A2-69E1-FA3EEAFCEC0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26410" y="6551488"/>
                  <a:ext cx="722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1739FBE-FB50-3B56-BA54-57F91C771610}"/>
                    </a:ext>
                  </a:extLst>
                </p14:cNvPr>
                <p14:cNvContentPartPr/>
                <p14:nvPr/>
              </p14:nvContentPartPr>
              <p14:xfrm>
                <a:off x="11063410" y="6442048"/>
                <a:ext cx="808200" cy="2786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1739FBE-FB50-3B56-BA54-57F91C77161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054770" y="6433408"/>
                  <a:ext cx="82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DA425957-00B1-CAB0-A59A-8469BB92BCA6}"/>
                    </a:ext>
                  </a:extLst>
                </p14:cNvPr>
                <p14:cNvContentPartPr/>
                <p14:nvPr/>
              </p14:nvContentPartPr>
              <p14:xfrm>
                <a:off x="11638690" y="6492808"/>
                <a:ext cx="252360" cy="536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DA425957-00B1-CAB0-A59A-8469BB92BCA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630050" y="6483808"/>
                  <a:ext cx="27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647F3AA-184A-E6FF-F8F1-A3E2A0871F1C}"/>
                    </a:ext>
                  </a:extLst>
                </p14:cNvPr>
                <p14:cNvContentPartPr/>
                <p14:nvPr/>
              </p14:nvContentPartPr>
              <p14:xfrm>
                <a:off x="11407210" y="6468328"/>
                <a:ext cx="51840" cy="41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647F3AA-184A-E6FF-F8F1-A3E2A0871F1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398570" y="6459328"/>
                  <a:ext cx="69480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208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E93854-C6F8-ECAD-1E8C-233EB49DF3D7}"/>
              </a:ext>
            </a:extLst>
          </p:cNvPr>
          <p:cNvGrpSpPr/>
          <p:nvPr/>
        </p:nvGrpSpPr>
        <p:grpSpPr>
          <a:xfrm>
            <a:off x="506410" y="110969"/>
            <a:ext cx="639360" cy="532440"/>
            <a:chOff x="506410" y="110969"/>
            <a:chExt cx="63936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AE7F61-E063-45FE-EAF4-D64688138DBF}"/>
                    </a:ext>
                  </a:extLst>
                </p14:cNvPr>
                <p14:cNvContentPartPr/>
                <p14:nvPr/>
              </p14:nvContentPartPr>
              <p14:xfrm>
                <a:off x="663370" y="215369"/>
                <a:ext cx="221760" cy="154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AE7F61-E063-45FE-EAF4-D64688138D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0" y="206369"/>
                  <a:ext cx="239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D3C916F-39F0-2D02-09BD-D6E5A9662F04}"/>
                    </a:ext>
                  </a:extLst>
                </p14:cNvPr>
                <p14:cNvContentPartPr/>
                <p14:nvPr/>
              </p14:nvContentPartPr>
              <p14:xfrm>
                <a:off x="666610" y="355049"/>
                <a:ext cx="215280" cy="18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D3C916F-39F0-2D02-09BD-D6E5A9662F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7970" y="346409"/>
                  <a:ext cx="23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D47750-EDED-6B0A-2A91-8D67238E9969}"/>
                    </a:ext>
                  </a:extLst>
                </p14:cNvPr>
                <p14:cNvContentPartPr/>
                <p14:nvPr/>
              </p14:nvContentPartPr>
              <p14:xfrm>
                <a:off x="506410" y="110969"/>
                <a:ext cx="639360" cy="53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D47750-EDED-6B0A-2A91-8D67238E99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7770" y="101969"/>
                  <a:ext cx="657000" cy="55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DAE543-7F2A-34A1-279C-92BA3662E715}"/>
                  </a:ext>
                </a:extLst>
              </p14:cNvPr>
              <p14:cNvContentPartPr/>
              <p14:nvPr/>
            </p14:nvContentPartPr>
            <p14:xfrm>
              <a:off x="1681450" y="362969"/>
              <a:ext cx="880920" cy="22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DAE543-7F2A-34A1-279C-92BA3662E7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2810" y="354329"/>
                <a:ext cx="89856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05FEF1E7-E997-9895-3353-21A9AC1A6DD6}"/>
              </a:ext>
            </a:extLst>
          </p:cNvPr>
          <p:cNvGrpSpPr/>
          <p:nvPr/>
        </p:nvGrpSpPr>
        <p:grpSpPr>
          <a:xfrm>
            <a:off x="2641570" y="203849"/>
            <a:ext cx="1191240" cy="389520"/>
            <a:chOff x="2641570" y="203849"/>
            <a:chExt cx="11912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A74346-CECC-9BCF-BBA0-C78B9F2D6291}"/>
                    </a:ext>
                  </a:extLst>
                </p14:cNvPr>
                <p14:cNvContentPartPr/>
                <p14:nvPr/>
              </p14:nvContentPartPr>
              <p14:xfrm>
                <a:off x="2641570" y="203849"/>
                <a:ext cx="1191240" cy="389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A74346-CECC-9BCF-BBA0-C78B9F2D629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32930" y="194849"/>
                  <a:ext cx="12088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41E2D3-D611-FBCF-E7D0-16FE158E5C18}"/>
                    </a:ext>
                  </a:extLst>
                </p14:cNvPr>
                <p14:cNvContentPartPr/>
                <p14:nvPr/>
              </p14:nvContentPartPr>
              <p14:xfrm>
                <a:off x="3405490" y="325529"/>
                <a:ext cx="119880" cy="3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41E2D3-D611-FBCF-E7D0-16FE158E5C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6490" y="316889"/>
                  <a:ext cx="13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9BE0AB-A067-2642-C550-479920D4F843}"/>
                    </a:ext>
                  </a:extLst>
                </p14:cNvPr>
                <p14:cNvContentPartPr/>
                <p14:nvPr/>
              </p14:nvContentPartPr>
              <p14:xfrm>
                <a:off x="3233770" y="308609"/>
                <a:ext cx="362880" cy="36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9BE0AB-A067-2642-C550-479920D4F84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25130" y="299609"/>
                  <a:ext cx="3805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D6D97E-3B72-EA89-7BAE-905DE523A65D}"/>
              </a:ext>
            </a:extLst>
          </p:cNvPr>
          <p:cNvGrpSpPr/>
          <p:nvPr/>
        </p:nvGrpSpPr>
        <p:grpSpPr>
          <a:xfrm>
            <a:off x="3063850" y="896849"/>
            <a:ext cx="508320" cy="372600"/>
            <a:chOff x="3063850" y="896849"/>
            <a:chExt cx="5083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7EDE9D-DBAB-D259-5240-52B5005A1C86}"/>
                    </a:ext>
                  </a:extLst>
                </p14:cNvPr>
                <p14:cNvContentPartPr/>
                <p14:nvPr/>
              </p14:nvContentPartPr>
              <p14:xfrm>
                <a:off x="3063850" y="896849"/>
                <a:ext cx="158760" cy="37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7EDE9D-DBAB-D259-5240-52B5005A1C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55210" y="888209"/>
                  <a:ext cx="1764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1CFBE44-331B-B2D7-7999-1CB11BBFA052}"/>
                    </a:ext>
                  </a:extLst>
                </p14:cNvPr>
                <p14:cNvContentPartPr/>
                <p14:nvPr/>
              </p14:nvContentPartPr>
              <p14:xfrm>
                <a:off x="3307570" y="1093409"/>
                <a:ext cx="26460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1CFBE44-331B-B2D7-7999-1CB11BBFA0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98570" y="1084409"/>
                  <a:ext cx="2822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2381CF7-1AFC-1CD7-D317-0F795476E669}"/>
              </a:ext>
            </a:extLst>
          </p:cNvPr>
          <p:cNvGrpSpPr/>
          <p:nvPr/>
        </p:nvGrpSpPr>
        <p:grpSpPr>
          <a:xfrm>
            <a:off x="3841810" y="683729"/>
            <a:ext cx="3859560" cy="571680"/>
            <a:chOff x="3841810" y="683729"/>
            <a:chExt cx="385956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F7ABBC-EEDE-A02E-2947-6A6BE219CB5D}"/>
                    </a:ext>
                  </a:extLst>
                </p14:cNvPr>
                <p14:cNvContentPartPr/>
                <p14:nvPr/>
              </p14:nvContentPartPr>
              <p14:xfrm>
                <a:off x="3841810" y="1072889"/>
                <a:ext cx="209160" cy="1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F7ABBC-EEDE-A02E-2947-6A6BE219CB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3170" y="1064249"/>
                  <a:ext cx="226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9A24682-62E3-CD25-1118-4C200404D27D}"/>
                    </a:ext>
                  </a:extLst>
                </p14:cNvPr>
                <p14:cNvContentPartPr/>
                <p14:nvPr/>
              </p14:nvContentPartPr>
              <p14:xfrm>
                <a:off x="3880690" y="1118969"/>
                <a:ext cx="189720" cy="2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9A24682-62E3-CD25-1118-4C200404D27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2050" y="1109969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DAA3AC5-440F-B6DF-797A-513D541DA5A8}"/>
                    </a:ext>
                  </a:extLst>
                </p14:cNvPr>
                <p14:cNvContentPartPr/>
                <p14:nvPr/>
              </p14:nvContentPartPr>
              <p14:xfrm>
                <a:off x="4231330" y="964529"/>
                <a:ext cx="133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DAA3AC5-440F-B6DF-797A-513D541DA5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22690" y="955529"/>
                  <a:ext cx="151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3CB1E8-242B-FAD7-B326-B897A13A0692}"/>
                    </a:ext>
                  </a:extLst>
                </p14:cNvPr>
                <p14:cNvContentPartPr/>
                <p14:nvPr/>
              </p14:nvContentPartPr>
              <p14:xfrm>
                <a:off x="4479010" y="1067849"/>
                <a:ext cx="36000" cy="16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3CB1E8-242B-FAD7-B326-B897A13A06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70370" y="1058849"/>
                  <a:ext cx="53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151B7C-A7CA-080E-80AA-032DA48453C1}"/>
                    </a:ext>
                  </a:extLst>
                </p14:cNvPr>
                <p14:cNvContentPartPr/>
                <p14:nvPr/>
              </p14:nvContentPartPr>
              <p14:xfrm>
                <a:off x="4586290" y="1046969"/>
                <a:ext cx="23400" cy="183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151B7C-A7CA-080E-80AA-032DA48453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77650" y="1037969"/>
                  <a:ext cx="4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DF15E7B-27F9-D7FF-30EE-31DABC331FA8}"/>
                    </a:ext>
                  </a:extLst>
                </p14:cNvPr>
                <p14:cNvContentPartPr/>
                <p14:nvPr/>
              </p14:nvContentPartPr>
              <p14:xfrm>
                <a:off x="4434370" y="985769"/>
                <a:ext cx="273960" cy="10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DF15E7B-27F9-D7FF-30EE-31DABC331F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25730" y="977129"/>
                  <a:ext cx="291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0C6C7B-2E01-11E8-4FF4-1781741D8651}"/>
                    </a:ext>
                  </a:extLst>
                </p14:cNvPr>
                <p14:cNvContentPartPr/>
                <p14:nvPr/>
              </p14:nvContentPartPr>
              <p14:xfrm>
                <a:off x="4837930" y="976769"/>
                <a:ext cx="82800" cy="162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0C6C7B-2E01-11E8-4FF4-1781741D865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9290" y="968129"/>
                  <a:ext cx="100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106374-4FD4-EC2F-B661-1A2F21FC3738}"/>
                    </a:ext>
                  </a:extLst>
                </p14:cNvPr>
                <p14:cNvContentPartPr/>
                <p14:nvPr/>
              </p14:nvContentPartPr>
              <p14:xfrm>
                <a:off x="5025850" y="1045529"/>
                <a:ext cx="28440" cy="7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106374-4FD4-EC2F-B661-1A2F21FC37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16850" y="1036889"/>
                  <a:ext cx="46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FC7BEE-17EF-1915-047C-1A44C3CEF2B1}"/>
                    </a:ext>
                  </a:extLst>
                </p14:cNvPr>
                <p14:cNvContentPartPr/>
                <p14:nvPr/>
              </p14:nvContentPartPr>
              <p14:xfrm>
                <a:off x="5065810" y="925649"/>
                <a:ext cx="8640" cy="1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FC7BEE-17EF-1915-047C-1A44C3CEF2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6810" y="916649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4CC0F2-E57E-1B67-3765-4C82215E0EBC}"/>
                    </a:ext>
                  </a:extLst>
                </p14:cNvPr>
                <p14:cNvContentPartPr/>
                <p14:nvPr/>
              </p14:nvContentPartPr>
              <p14:xfrm>
                <a:off x="5114050" y="1047329"/>
                <a:ext cx="101160" cy="66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4CC0F2-E57E-1B67-3765-4C82215E0E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05050" y="1038689"/>
                  <a:ext cx="118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2236CD-4A06-6ED5-A0D7-764F03103554}"/>
                    </a:ext>
                  </a:extLst>
                </p14:cNvPr>
                <p14:cNvContentPartPr/>
                <p14:nvPr/>
              </p14:nvContentPartPr>
              <p14:xfrm>
                <a:off x="5383690" y="868769"/>
                <a:ext cx="196560" cy="31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2236CD-4A06-6ED5-A0D7-764F031035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75050" y="859769"/>
                  <a:ext cx="214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37FED16-BFEF-5B0F-CFB5-3DB122706595}"/>
                    </a:ext>
                  </a:extLst>
                </p14:cNvPr>
                <p14:cNvContentPartPr/>
                <p14:nvPr/>
              </p14:nvContentPartPr>
              <p14:xfrm>
                <a:off x="5680330" y="796049"/>
                <a:ext cx="55080" cy="45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37FED16-BFEF-5B0F-CFB5-3DB12270659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71690" y="787409"/>
                  <a:ext cx="727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104F86-2740-E4B7-619B-0F23A7EAA8EF}"/>
                    </a:ext>
                  </a:extLst>
                </p14:cNvPr>
                <p14:cNvContentPartPr/>
                <p14:nvPr/>
              </p14:nvContentPartPr>
              <p14:xfrm>
                <a:off x="5949250" y="862289"/>
                <a:ext cx="189720" cy="317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104F86-2740-E4B7-619B-0F23A7EAA8E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40610" y="853649"/>
                  <a:ext cx="207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33954DD-C0B0-8AAD-2AB4-DD052D95AE69}"/>
                    </a:ext>
                  </a:extLst>
                </p14:cNvPr>
                <p14:cNvContentPartPr/>
                <p14:nvPr/>
              </p14:nvContentPartPr>
              <p14:xfrm>
                <a:off x="5901010" y="1077569"/>
                <a:ext cx="189720" cy="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33954DD-C0B0-8AAD-2AB4-DD052D95AE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92370" y="1068569"/>
                  <a:ext cx="20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C9F790-3306-F8A1-555C-528D2986ED23}"/>
                    </a:ext>
                  </a:extLst>
                </p14:cNvPr>
                <p14:cNvContentPartPr/>
                <p14:nvPr/>
              </p14:nvContentPartPr>
              <p14:xfrm>
                <a:off x="6221410" y="840689"/>
                <a:ext cx="137520" cy="35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C9F790-3306-F8A1-555C-528D2986ED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12410" y="831689"/>
                  <a:ext cx="155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EA7D8E-FD01-565B-923D-EB9748B50902}"/>
                    </a:ext>
                  </a:extLst>
                </p14:cNvPr>
                <p14:cNvContentPartPr/>
                <p14:nvPr/>
              </p14:nvContentPartPr>
              <p14:xfrm>
                <a:off x="6394930" y="876329"/>
                <a:ext cx="187560" cy="24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EA7D8E-FD01-565B-923D-EB9748B509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5930" y="867689"/>
                  <a:ext cx="205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951CBFC-FE41-15AC-00DF-2ABF60BD4FEB}"/>
                    </a:ext>
                  </a:extLst>
                </p14:cNvPr>
                <p14:cNvContentPartPr/>
                <p14:nvPr/>
              </p14:nvContentPartPr>
              <p14:xfrm>
                <a:off x="6390250" y="1015649"/>
                <a:ext cx="17172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951CBFC-FE41-15AC-00DF-2ABF60BD4F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81610" y="1007009"/>
                  <a:ext cx="189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C2A1746-6E58-4EC9-D751-6ED78615BD5C}"/>
                    </a:ext>
                  </a:extLst>
                </p14:cNvPr>
                <p14:cNvContentPartPr/>
                <p14:nvPr/>
              </p14:nvContentPartPr>
              <p14:xfrm>
                <a:off x="6701290" y="810089"/>
                <a:ext cx="25920" cy="317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C2A1746-6E58-4EC9-D751-6ED78615BD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92650" y="801089"/>
                  <a:ext cx="435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21B493-158F-4237-98BA-F932C6938F0C}"/>
                    </a:ext>
                  </a:extLst>
                </p14:cNvPr>
                <p14:cNvContentPartPr/>
                <p14:nvPr/>
              </p14:nvContentPartPr>
              <p14:xfrm>
                <a:off x="6576010" y="843569"/>
                <a:ext cx="61920" cy="394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21B493-158F-4237-98BA-F932C6938F0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67010" y="834569"/>
                  <a:ext cx="795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483E77-D14F-80E7-63AE-4F379E49E987}"/>
                    </a:ext>
                  </a:extLst>
                </p14:cNvPr>
                <p14:cNvContentPartPr/>
                <p14:nvPr/>
              </p14:nvContentPartPr>
              <p14:xfrm>
                <a:off x="6710290" y="837809"/>
                <a:ext cx="42480" cy="382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483E77-D14F-80E7-63AE-4F379E49E9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01290" y="829169"/>
                  <a:ext cx="60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45ED28-77C4-0BF5-EF6E-902031033AD8}"/>
                    </a:ext>
                  </a:extLst>
                </p14:cNvPr>
                <p14:cNvContentPartPr/>
                <p14:nvPr/>
              </p14:nvContentPartPr>
              <p14:xfrm>
                <a:off x="6851050" y="683729"/>
                <a:ext cx="126720" cy="13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45ED28-77C4-0BF5-EF6E-902031033A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42050" y="675089"/>
                  <a:ext cx="14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E3BB39-227F-6A65-86CC-27543FCD1464}"/>
                    </a:ext>
                  </a:extLst>
                </p14:cNvPr>
                <p14:cNvContentPartPr/>
                <p14:nvPr/>
              </p14:nvContentPartPr>
              <p14:xfrm>
                <a:off x="7090090" y="812969"/>
                <a:ext cx="230760" cy="329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E3BB39-227F-6A65-86CC-27543FCD14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81090" y="804329"/>
                  <a:ext cx="248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C79CD68-47AD-9C66-F5EC-614337DBAB02}"/>
                    </a:ext>
                  </a:extLst>
                </p14:cNvPr>
                <p14:cNvContentPartPr/>
                <p14:nvPr/>
              </p14:nvContentPartPr>
              <p14:xfrm>
                <a:off x="7422730" y="822689"/>
                <a:ext cx="278640" cy="271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C79CD68-47AD-9C66-F5EC-614337DBAB0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13730" y="813689"/>
                  <a:ext cx="296280" cy="28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E3F8BE2-367C-9C40-2EA7-DFB63511AA37}"/>
                  </a:ext>
                </a:extLst>
              </p14:cNvPr>
              <p14:cNvContentPartPr/>
              <p14:nvPr/>
            </p14:nvContentPartPr>
            <p14:xfrm>
              <a:off x="2983570" y="1978289"/>
              <a:ext cx="886320" cy="212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E3F8BE2-367C-9C40-2EA7-DFB63511AA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74930" y="1969649"/>
                <a:ext cx="90396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6B1B95C7-6CCC-1F97-8422-ACC1310A0DC0}"/>
              </a:ext>
            </a:extLst>
          </p:cNvPr>
          <p:cNvGrpSpPr/>
          <p:nvPr/>
        </p:nvGrpSpPr>
        <p:grpSpPr>
          <a:xfrm>
            <a:off x="4198570" y="1728449"/>
            <a:ext cx="1470240" cy="391680"/>
            <a:chOff x="4198570" y="1728449"/>
            <a:chExt cx="147024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363322-3A2B-928D-5E04-C8AC377251EE}"/>
                    </a:ext>
                  </a:extLst>
                </p14:cNvPr>
                <p14:cNvContentPartPr/>
                <p14:nvPr/>
              </p14:nvContentPartPr>
              <p14:xfrm>
                <a:off x="4198570" y="1728449"/>
                <a:ext cx="1470240" cy="39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363322-3A2B-928D-5E04-C8AC377251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9570" y="1719449"/>
                  <a:ext cx="14878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B1CC49-7979-AADC-5389-3BB1CF19A271}"/>
                    </a:ext>
                  </a:extLst>
                </p14:cNvPr>
                <p14:cNvContentPartPr/>
                <p14:nvPr/>
              </p14:nvContentPartPr>
              <p14:xfrm>
                <a:off x="5132050" y="1833209"/>
                <a:ext cx="14760" cy="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B1CC49-7979-AADC-5389-3BB1CF19A2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3410" y="1824569"/>
                  <a:ext cx="32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70B943B-F119-6DFA-4391-88416D0CA453}"/>
                    </a:ext>
                  </a:extLst>
                </p14:cNvPr>
                <p14:cNvContentPartPr/>
                <p14:nvPr/>
              </p14:nvContentPartPr>
              <p14:xfrm>
                <a:off x="4895890" y="1796849"/>
                <a:ext cx="387360" cy="3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70B943B-F119-6DFA-4391-88416D0CA4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87250" y="1788209"/>
                  <a:ext cx="405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5A1B94-2FBA-3B55-04A7-E2E9D71A4D6B}"/>
              </a:ext>
            </a:extLst>
          </p:cNvPr>
          <p:cNvGrpSpPr/>
          <p:nvPr/>
        </p:nvGrpSpPr>
        <p:grpSpPr>
          <a:xfrm>
            <a:off x="1624930" y="1848689"/>
            <a:ext cx="1071360" cy="496800"/>
            <a:chOff x="1624930" y="1848689"/>
            <a:chExt cx="107136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203B83E-713B-120C-6784-6A85435FF948}"/>
                    </a:ext>
                  </a:extLst>
                </p14:cNvPr>
                <p14:cNvContentPartPr/>
                <p14:nvPr/>
              </p14:nvContentPartPr>
              <p14:xfrm>
                <a:off x="1683970" y="1922849"/>
                <a:ext cx="183960" cy="235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203B83E-713B-120C-6784-6A85435FF94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75330" y="1913849"/>
                  <a:ext cx="201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C7DC97-7EFB-D193-13A0-E55D43D18A5E}"/>
                    </a:ext>
                  </a:extLst>
                </p14:cNvPr>
                <p14:cNvContentPartPr/>
                <p14:nvPr/>
              </p14:nvContentPartPr>
              <p14:xfrm>
                <a:off x="1675690" y="2009969"/>
                <a:ext cx="252360" cy="23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C7DC97-7EFB-D193-13A0-E55D43D18A5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6690" y="2000969"/>
                  <a:ext cx="270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8B07AC-D16A-D35D-DCB7-7870EC50BE85}"/>
                    </a:ext>
                  </a:extLst>
                </p14:cNvPr>
                <p14:cNvContentPartPr/>
                <p14:nvPr/>
              </p14:nvContentPartPr>
              <p14:xfrm>
                <a:off x="1953250" y="2049569"/>
                <a:ext cx="104760" cy="12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8B07AC-D16A-D35D-DCB7-7870EC50BE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44610" y="2040569"/>
                  <a:ext cx="122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9510A9-AF85-C895-5877-7FC9DBC623E1}"/>
                    </a:ext>
                  </a:extLst>
                </p14:cNvPr>
                <p14:cNvContentPartPr/>
                <p14:nvPr/>
              </p14:nvContentPartPr>
              <p14:xfrm>
                <a:off x="2144050" y="1868129"/>
                <a:ext cx="127080" cy="339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9510A9-AF85-C895-5877-7FC9DBC623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35410" y="1859129"/>
                  <a:ext cx="144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46FE1E9-53E0-1540-518A-47D57FA317EE}"/>
                    </a:ext>
                  </a:extLst>
                </p14:cNvPr>
                <p14:cNvContentPartPr/>
                <p14:nvPr/>
              </p14:nvContentPartPr>
              <p14:xfrm>
                <a:off x="2101570" y="2029769"/>
                <a:ext cx="196920" cy="9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46FE1E9-53E0-1540-518A-47D57FA317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2930" y="2020769"/>
                  <a:ext cx="214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D114AB-E150-943F-D9D6-D365345D4434}"/>
                    </a:ext>
                  </a:extLst>
                </p14:cNvPr>
                <p14:cNvContentPartPr/>
                <p14:nvPr/>
              </p14:nvContentPartPr>
              <p14:xfrm>
                <a:off x="2327650" y="2067929"/>
                <a:ext cx="120240" cy="15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D114AB-E150-943F-D9D6-D365345D44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8650" y="2058929"/>
                  <a:ext cx="137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38CEE1-B829-052E-BC78-261DA9DF8E1E}"/>
                    </a:ext>
                  </a:extLst>
                </p14:cNvPr>
                <p14:cNvContentPartPr/>
                <p14:nvPr/>
              </p14:nvContentPartPr>
              <p14:xfrm>
                <a:off x="2597290" y="1848689"/>
                <a:ext cx="99000" cy="38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38CEE1-B829-052E-BC78-261DA9DF8E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88650" y="1839689"/>
                  <a:ext cx="11664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D2A35E-E1A2-DE51-43DD-C644536241A3}"/>
                    </a:ext>
                  </a:extLst>
                </p14:cNvPr>
                <p14:cNvContentPartPr/>
                <p14:nvPr/>
              </p14:nvContentPartPr>
              <p14:xfrm>
                <a:off x="1624930" y="2309849"/>
                <a:ext cx="919800" cy="3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D2A35E-E1A2-DE51-43DD-C644536241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16290" y="2301209"/>
                  <a:ext cx="9374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3273F25-ACFE-8433-B74D-B905B5C4A791}"/>
                  </a:ext>
                </a:extLst>
              </p14:cNvPr>
              <p14:cNvContentPartPr/>
              <p14:nvPr/>
            </p14:nvContentPartPr>
            <p14:xfrm>
              <a:off x="2870890" y="2929049"/>
              <a:ext cx="326160" cy="19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3273F25-ACFE-8433-B74D-B905B5C4A79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61890" y="2920409"/>
                <a:ext cx="3438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7B24CC5-BC19-5E41-866A-F53A718EA9F1}"/>
                  </a:ext>
                </a:extLst>
              </p14:cNvPr>
              <p14:cNvContentPartPr/>
              <p14:nvPr/>
            </p14:nvContentPartPr>
            <p14:xfrm>
              <a:off x="3417370" y="2936969"/>
              <a:ext cx="203400" cy="33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7B24CC5-BC19-5E41-866A-F53A718EA9F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08370" y="2927969"/>
                <a:ext cx="221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987A61B-9D13-50A8-A985-47A1CA796E50}"/>
                  </a:ext>
                </a:extLst>
              </p14:cNvPr>
              <p14:cNvContentPartPr/>
              <p14:nvPr/>
            </p14:nvContentPartPr>
            <p14:xfrm>
              <a:off x="3420250" y="3027329"/>
              <a:ext cx="235800" cy="15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987A61B-9D13-50A8-A985-47A1CA796E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411610" y="3018329"/>
                <a:ext cx="253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F26126-2F83-DFCB-2FFE-14375D65A82C}"/>
                  </a:ext>
                </a:extLst>
              </p14:cNvPr>
              <p14:cNvContentPartPr/>
              <p14:nvPr/>
            </p14:nvContentPartPr>
            <p14:xfrm>
              <a:off x="3909130" y="2792249"/>
              <a:ext cx="196920" cy="263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F26126-2F83-DFCB-2FFE-14375D65A82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00490" y="2783249"/>
                <a:ext cx="2145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846F20C-7B32-AD90-BA5C-6962124699D4}"/>
                  </a:ext>
                </a:extLst>
              </p14:cNvPr>
              <p14:cNvContentPartPr/>
              <p14:nvPr/>
            </p14:nvContentPartPr>
            <p14:xfrm>
              <a:off x="4221250" y="2899889"/>
              <a:ext cx="27720" cy="142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846F20C-7B32-AD90-BA5C-6962124699D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212610" y="2891249"/>
                <a:ext cx="453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B2F8B8C-ECFD-60C3-1154-99963D9897AE}"/>
                  </a:ext>
                </a:extLst>
              </p14:cNvPr>
              <p14:cNvContentPartPr/>
              <p14:nvPr/>
            </p14:nvContentPartPr>
            <p14:xfrm>
              <a:off x="4332490" y="2852009"/>
              <a:ext cx="5040" cy="199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B2F8B8C-ECFD-60C3-1154-99963D9897A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23850" y="2843009"/>
                <a:ext cx="226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F393114-3C20-A40C-202C-8272A6F719E9}"/>
                  </a:ext>
                </a:extLst>
              </p14:cNvPr>
              <p14:cNvContentPartPr/>
              <p14:nvPr/>
            </p14:nvContentPartPr>
            <p14:xfrm>
              <a:off x="4180570" y="2815649"/>
              <a:ext cx="289800" cy="145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F393114-3C20-A40C-202C-8272A6F719E9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171570" y="2807009"/>
                <a:ext cx="307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7E098AC-93A9-5A73-091E-9FD420472B62}"/>
                  </a:ext>
                </a:extLst>
              </p14:cNvPr>
              <p14:cNvContentPartPr/>
              <p14:nvPr/>
            </p14:nvContentPartPr>
            <p14:xfrm>
              <a:off x="4558570" y="2636369"/>
              <a:ext cx="221040" cy="681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7E098AC-93A9-5A73-091E-9FD420472B6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49930" y="2627729"/>
                <a:ext cx="23868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63A15B8-12FF-DAA4-984E-19444144981E}"/>
                  </a:ext>
                </a:extLst>
              </p14:cNvPr>
              <p14:cNvContentPartPr/>
              <p14:nvPr/>
            </p14:nvContentPartPr>
            <p14:xfrm>
              <a:off x="4755850" y="3266009"/>
              <a:ext cx="117000" cy="119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63A15B8-12FF-DAA4-984E-1944414498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46850" y="3257369"/>
                <a:ext cx="134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77714F-A008-C8C7-4E66-F759662A4CA2}"/>
                  </a:ext>
                </a:extLst>
              </p14:cNvPr>
              <p14:cNvContentPartPr/>
              <p14:nvPr/>
            </p14:nvContentPartPr>
            <p14:xfrm>
              <a:off x="4876810" y="2545289"/>
              <a:ext cx="16560" cy="145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77714F-A008-C8C7-4E66-F759662A4CA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67810" y="2536649"/>
                <a:ext cx="34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7F77950-E585-AFBE-1ED5-017CF66DFDDD}"/>
                  </a:ext>
                </a:extLst>
              </p14:cNvPr>
              <p14:cNvContentPartPr/>
              <p14:nvPr/>
            </p14:nvContentPartPr>
            <p14:xfrm>
              <a:off x="4959610" y="2486609"/>
              <a:ext cx="30600" cy="233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7F77950-E585-AFBE-1ED5-017CF66DFDD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50970" y="2477609"/>
                <a:ext cx="48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9757844-C140-B277-21B6-9FDC11140171}"/>
                  </a:ext>
                </a:extLst>
              </p14:cNvPr>
              <p14:cNvContentPartPr/>
              <p14:nvPr/>
            </p14:nvContentPartPr>
            <p14:xfrm>
              <a:off x="4799050" y="2474369"/>
              <a:ext cx="250920" cy="982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9757844-C140-B277-21B6-9FDC1114017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790050" y="2465729"/>
                <a:ext cx="26856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E7BD8B8-2776-8758-C0F1-27FCA78576B7}"/>
              </a:ext>
            </a:extLst>
          </p:cNvPr>
          <p:cNvGrpSpPr/>
          <p:nvPr/>
        </p:nvGrpSpPr>
        <p:grpSpPr>
          <a:xfrm>
            <a:off x="5334010" y="2575889"/>
            <a:ext cx="1242360" cy="645840"/>
            <a:chOff x="5334010" y="2575889"/>
            <a:chExt cx="12423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C1F4FC-EDEC-A0B8-F5A5-B959B1D993E3}"/>
                    </a:ext>
                  </a:extLst>
                </p14:cNvPr>
                <p14:cNvContentPartPr/>
                <p14:nvPr/>
              </p14:nvContentPartPr>
              <p14:xfrm>
                <a:off x="5474410" y="2721329"/>
                <a:ext cx="118440" cy="300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C1F4FC-EDEC-A0B8-F5A5-B959B1D993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65770" y="2712689"/>
                  <a:ext cx="13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537F68B-ACA2-F303-33DA-5A48F9C819B4}"/>
                    </a:ext>
                  </a:extLst>
                </p14:cNvPr>
                <p14:cNvContentPartPr/>
                <p14:nvPr/>
              </p14:nvContentPartPr>
              <p14:xfrm>
                <a:off x="5415730" y="2930849"/>
                <a:ext cx="19296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537F68B-ACA2-F303-33DA-5A48F9C819B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06730" y="2922209"/>
                  <a:ext cx="210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C419DE1-752F-AEA0-4057-797F9345F293}"/>
                    </a:ext>
                  </a:extLst>
                </p14:cNvPr>
                <p14:cNvContentPartPr/>
                <p14:nvPr/>
              </p14:nvContentPartPr>
              <p14:xfrm>
                <a:off x="5682850" y="2670209"/>
                <a:ext cx="155160" cy="443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C419DE1-752F-AEA0-4057-797F9345F2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74210" y="2661209"/>
                  <a:ext cx="172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C486FD-F866-57BA-8228-62DA684847EA}"/>
                    </a:ext>
                  </a:extLst>
                </p14:cNvPr>
                <p14:cNvContentPartPr/>
                <p14:nvPr/>
              </p14:nvContentPartPr>
              <p14:xfrm>
                <a:off x="5864290" y="2771009"/>
                <a:ext cx="175680" cy="275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C486FD-F866-57BA-8228-62DA684847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55650" y="2762009"/>
                  <a:ext cx="193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894C3A-8626-3F01-2652-5DEC1999C94A}"/>
                    </a:ext>
                  </a:extLst>
                </p14:cNvPr>
                <p14:cNvContentPartPr/>
                <p14:nvPr/>
              </p14:nvContentPartPr>
              <p14:xfrm>
                <a:off x="5866450" y="2929769"/>
                <a:ext cx="146520" cy="21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894C3A-8626-3F01-2652-5DEC1999C9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57450" y="2921129"/>
                  <a:ext cx="164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828BAF-424E-56BB-DE3E-FCE7505862C5}"/>
                    </a:ext>
                  </a:extLst>
                </p14:cNvPr>
                <p14:cNvContentPartPr/>
                <p14:nvPr/>
              </p14:nvContentPartPr>
              <p14:xfrm>
                <a:off x="6101890" y="2723129"/>
                <a:ext cx="72000" cy="376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828BAF-424E-56BB-DE3E-FCE7505862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92890" y="2714129"/>
                  <a:ext cx="89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68D9CE0-D67D-5FFF-A4D9-7A7059C52EB1}"/>
                    </a:ext>
                  </a:extLst>
                </p14:cNvPr>
                <p14:cNvContentPartPr/>
                <p14:nvPr/>
              </p14:nvContentPartPr>
              <p14:xfrm>
                <a:off x="6289810" y="2663369"/>
                <a:ext cx="9360" cy="53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68D9CE0-D67D-5FFF-A4D9-7A7059C52E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80810" y="2654369"/>
                  <a:ext cx="270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886898-70EE-063A-B293-73267A2651D4}"/>
                    </a:ext>
                  </a:extLst>
                </p14:cNvPr>
                <p14:cNvContentPartPr/>
                <p14:nvPr/>
              </p14:nvContentPartPr>
              <p14:xfrm>
                <a:off x="6385570" y="2575889"/>
                <a:ext cx="190800" cy="19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886898-70EE-063A-B293-73267A2651D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76930" y="2566889"/>
                  <a:ext cx="208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3BDAC6-2C80-29ED-8AFB-FB622259D5B6}"/>
                    </a:ext>
                  </a:extLst>
                </p14:cNvPr>
                <p14:cNvContentPartPr/>
                <p14:nvPr/>
              </p14:nvContentPartPr>
              <p14:xfrm>
                <a:off x="5334010" y="2648609"/>
                <a:ext cx="18360" cy="573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3BDAC6-2C80-29ED-8AFB-FB622259D5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25370" y="2639609"/>
                  <a:ext cx="36000" cy="59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50CE50D-4E0E-34A8-CD82-1C08C21CC547}"/>
              </a:ext>
            </a:extLst>
          </p:cNvPr>
          <p:cNvGrpSpPr/>
          <p:nvPr/>
        </p:nvGrpSpPr>
        <p:grpSpPr>
          <a:xfrm>
            <a:off x="6677530" y="2725649"/>
            <a:ext cx="854640" cy="355320"/>
            <a:chOff x="6677530" y="2725649"/>
            <a:chExt cx="8546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18CDF7-93B8-0C0C-F63E-BC35E79AD8FB}"/>
                    </a:ext>
                  </a:extLst>
                </p14:cNvPr>
                <p14:cNvContentPartPr/>
                <p14:nvPr/>
              </p14:nvContentPartPr>
              <p14:xfrm>
                <a:off x="6677530" y="2864609"/>
                <a:ext cx="191520" cy="216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18CDF7-93B8-0C0C-F63E-BC35E79AD8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68890" y="2855609"/>
                  <a:ext cx="209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4D08C01-C4A3-AA9A-20E9-10E1FA57410A}"/>
                    </a:ext>
                  </a:extLst>
                </p14:cNvPr>
                <p14:cNvContentPartPr/>
                <p14:nvPr/>
              </p14:nvContentPartPr>
              <p14:xfrm>
                <a:off x="7009450" y="2933729"/>
                <a:ext cx="28080" cy="140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4D08C01-C4A3-AA9A-20E9-10E1FA5741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00810" y="2925089"/>
                  <a:ext cx="4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E35934-A040-B046-6040-BE08CE0ED932}"/>
                    </a:ext>
                  </a:extLst>
                </p14:cNvPr>
                <p14:cNvContentPartPr/>
                <p14:nvPr/>
              </p14:nvContentPartPr>
              <p14:xfrm>
                <a:off x="6998290" y="2827529"/>
                <a:ext cx="8640" cy="19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E35934-A040-B046-6040-BE08CE0ED93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89290" y="2818529"/>
                  <a:ext cx="2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1C6F269-D74C-B41B-3F73-67D8FB95E264}"/>
                    </a:ext>
                  </a:extLst>
                </p14:cNvPr>
                <p14:cNvContentPartPr/>
                <p14:nvPr/>
              </p14:nvContentPartPr>
              <p14:xfrm>
                <a:off x="7109890" y="2956049"/>
                <a:ext cx="117360" cy="11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1C6F269-D74C-B41B-3F73-67D8FB95E2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00890" y="2947049"/>
                  <a:ext cx="13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805AEE-F59C-FFDC-A767-0D41188359AB}"/>
                    </a:ext>
                  </a:extLst>
                </p14:cNvPr>
                <p14:cNvContentPartPr/>
                <p14:nvPr/>
              </p14:nvContentPartPr>
              <p14:xfrm>
                <a:off x="7329850" y="2725649"/>
                <a:ext cx="202320" cy="313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805AEE-F59C-FFDC-A767-0D41188359A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1210" y="2716649"/>
                  <a:ext cx="21996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18CC20E-090B-3573-08CF-34739E248D6E}"/>
              </a:ext>
            </a:extLst>
          </p:cNvPr>
          <p:cNvGrpSpPr/>
          <p:nvPr/>
        </p:nvGrpSpPr>
        <p:grpSpPr>
          <a:xfrm>
            <a:off x="7716850" y="2623769"/>
            <a:ext cx="514440" cy="398160"/>
            <a:chOff x="7716850" y="2623769"/>
            <a:chExt cx="51444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9B2B8B4-E371-A218-CDB1-69018E885250}"/>
                    </a:ext>
                  </a:extLst>
                </p14:cNvPr>
                <p14:cNvContentPartPr/>
                <p14:nvPr/>
              </p14:nvContentPartPr>
              <p14:xfrm>
                <a:off x="7716850" y="2623769"/>
                <a:ext cx="131760" cy="398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9B2B8B4-E371-A218-CDB1-69018E8852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08210" y="2614769"/>
                  <a:ext cx="1494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987EC8B-81E4-4384-4221-3FA6B5687ADB}"/>
                    </a:ext>
                  </a:extLst>
                </p14:cNvPr>
                <p14:cNvContentPartPr/>
                <p14:nvPr/>
              </p14:nvContentPartPr>
              <p14:xfrm>
                <a:off x="8001610" y="2626289"/>
                <a:ext cx="229680" cy="378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987EC8B-81E4-4384-4221-3FA6B5687AD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92970" y="2617649"/>
                  <a:ext cx="247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B7025B-FC56-5B91-9204-388979030807}"/>
                    </a:ext>
                  </a:extLst>
                </p14:cNvPr>
                <p14:cNvContentPartPr/>
                <p14:nvPr/>
              </p14:nvContentPartPr>
              <p14:xfrm>
                <a:off x="8017810" y="2809889"/>
                <a:ext cx="191160" cy="1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B7025B-FC56-5B91-9204-3889790308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09170" y="2801249"/>
                  <a:ext cx="2088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69ADBDC-D81F-113F-7511-F290B36E9A96}"/>
                  </a:ext>
                </a:extLst>
              </p14:cNvPr>
              <p14:cNvContentPartPr/>
              <p14:nvPr/>
            </p14:nvContentPartPr>
            <p14:xfrm>
              <a:off x="8332090" y="3961889"/>
              <a:ext cx="5040" cy="21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69ADBDC-D81F-113F-7511-F290B36E9A9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323090" y="3953249"/>
                <a:ext cx="2268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6308441-5D0A-A9C0-EF63-A94275C389BE}"/>
              </a:ext>
            </a:extLst>
          </p:cNvPr>
          <p:cNvGrpSpPr/>
          <p:nvPr/>
        </p:nvGrpSpPr>
        <p:grpSpPr>
          <a:xfrm>
            <a:off x="7765450" y="3741569"/>
            <a:ext cx="1533240" cy="269280"/>
            <a:chOff x="7765450" y="3741569"/>
            <a:chExt cx="153324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9437F51-EB38-442E-5DDF-4F73C9B054E2}"/>
                    </a:ext>
                  </a:extLst>
                </p14:cNvPr>
                <p14:cNvContentPartPr/>
                <p14:nvPr/>
              </p14:nvContentPartPr>
              <p14:xfrm>
                <a:off x="7765450" y="3741569"/>
                <a:ext cx="538200" cy="269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9437F51-EB38-442E-5DDF-4F73C9B054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56810" y="3732569"/>
                  <a:ext cx="555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6A2F4BB-6A9C-1DB8-F7F4-A7442C53817C}"/>
                    </a:ext>
                  </a:extLst>
                </p14:cNvPr>
                <p14:cNvContentPartPr/>
                <p14:nvPr/>
              </p14:nvContentPartPr>
              <p14:xfrm>
                <a:off x="8164690" y="3834449"/>
                <a:ext cx="170640" cy="41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6A2F4BB-6A9C-1DB8-F7F4-A7442C5381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56050" y="3825809"/>
                  <a:ext cx="18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1CF1F4B-7CC4-E3AF-BDEF-35E29DD4BADB}"/>
                    </a:ext>
                  </a:extLst>
                </p14:cNvPr>
                <p14:cNvContentPartPr/>
                <p14:nvPr/>
              </p14:nvContentPartPr>
              <p14:xfrm>
                <a:off x="8567530" y="3748049"/>
                <a:ext cx="124200" cy="24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1CF1F4B-7CC4-E3AF-BDEF-35E29DD4BAD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58890" y="3739049"/>
                  <a:ext cx="141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71CCF0-E447-475C-7BED-2A0B6C77BF91}"/>
                    </a:ext>
                  </a:extLst>
                </p14:cNvPr>
                <p14:cNvContentPartPr/>
                <p14:nvPr/>
              </p14:nvContentPartPr>
              <p14:xfrm>
                <a:off x="8497690" y="3852089"/>
                <a:ext cx="261720" cy="84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71CCF0-E447-475C-7BED-2A0B6C77BF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88690" y="3843089"/>
                  <a:ext cx="279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ED8698B-E91A-7CDD-A268-E9B2ED815E5D}"/>
                    </a:ext>
                  </a:extLst>
                </p14:cNvPr>
                <p14:cNvContentPartPr/>
                <p14:nvPr/>
              </p14:nvContentPartPr>
              <p14:xfrm>
                <a:off x="8796850" y="3795209"/>
                <a:ext cx="14760" cy="16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ED8698B-E91A-7CDD-A268-E9B2ED815E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87850" y="3786209"/>
                  <a:ext cx="32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E35745-50D9-0A5F-F9BE-66F43487E109}"/>
                    </a:ext>
                  </a:extLst>
                </p14:cNvPr>
                <p14:cNvContentPartPr/>
                <p14:nvPr/>
              </p14:nvContentPartPr>
              <p14:xfrm>
                <a:off x="8880010" y="3920849"/>
                <a:ext cx="418680" cy="81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E35745-50D9-0A5F-F9BE-66F43487E1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871370" y="3911849"/>
                  <a:ext cx="43632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3A1554A-4CC9-1C65-F250-14F237AEA93E}"/>
                  </a:ext>
                </a:extLst>
              </p14:cNvPr>
              <p14:cNvContentPartPr/>
              <p14:nvPr/>
            </p14:nvContentPartPr>
            <p14:xfrm>
              <a:off x="5146450" y="3682529"/>
              <a:ext cx="1680480" cy="534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3A1554A-4CC9-1C65-F250-14F237AEA93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137810" y="3673889"/>
                <a:ext cx="16981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D37228C-D215-C84C-A950-02F0841742BA}"/>
                  </a:ext>
                </a:extLst>
              </p14:cNvPr>
              <p14:cNvContentPartPr/>
              <p14:nvPr/>
            </p14:nvContentPartPr>
            <p14:xfrm>
              <a:off x="6594010" y="3870449"/>
              <a:ext cx="154080" cy="4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D37228C-D215-C84C-A950-02F0841742B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585010" y="3861809"/>
                <a:ext cx="171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ECA082CE-91AF-3946-364A-83AAF43B7280}"/>
                  </a:ext>
                </a:extLst>
              </p14:cNvPr>
              <p14:cNvContentPartPr/>
              <p14:nvPr/>
            </p14:nvContentPartPr>
            <p14:xfrm>
              <a:off x="6237610" y="3772529"/>
              <a:ext cx="308520" cy="2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ECA082CE-91AF-3946-364A-83AAF43B728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28610" y="3763529"/>
                <a:ext cx="3261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C62B132-21DE-C908-E95B-5A5EA98CC92A}"/>
                  </a:ext>
                </a:extLst>
              </p14:cNvPr>
              <p14:cNvContentPartPr/>
              <p14:nvPr/>
            </p14:nvContentPartPr>
            <p14:xfrm>
              <a:off x="6975250" y="3854249"/>
              <a:ext cx="600840" cy="348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C62B132-21DE-C908-E95B-5A5EA98CC92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966610" y="3845249"/>
                <a:ext cx="6184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F7F25D5-187A-E6FE-66D1-FCD7EA4B9084}"/>
                  </a:ext>
                </a:extLst>
              </p14:cNvPr>
              <p14:cNvContentPartPr/>
              <p14:nvPr/>
            </p14:nvContentPartPr>
            <p14:xfrm>
              <a:off x="4114690" y="4204169"/>
              <a:ext cx="1308960" cy="38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F7F25D5-187A-E6FE-66D1-FCD7EA4B9084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106050" y="4195169"/>
                <a:ext cx="13266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0B13DA04-1B93-2E2E-D7A2-57245880F9BD}"/>
                  </a:ext>
                </a:extLst>
              </p14:cNvPr>
              <p14:cNvContentPartPr/>
              <p14:nvPr/>
            </p14:nvContentPartPr>
            <p14:xfrm>
              <a:off x="5757010" y="4402169"/>
              <a:ext cx="144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0B13DA04-1B93-2E2E-D7A2-57245880F9B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48370" y="4393169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F1D9D76-2686-C42B-2E55-6E1C692F8439}"/>
                  </a:ext>
                </a:extLst>
              </p14:cNvPr>
              <p14:cNvContentPartPr/>
              <p14:nvPr/>
            </p14:nvContentPartPr>
            <p14:xfrm>
              <a:off x="5727130" y="4333409"/>
              <a:ext cx="349200" cy="1602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F1D9D76-2686-C42B-2E55-6E1C692F843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18490" y="4324409"/>
                <a:ext cx="366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6B5AFDE-19F2-91EB-2934-787E242E6B70}"/>
                  </a:ext>
                </a:extLst>
              </p14:cNvPr>
              <p14:cNvContentPartPr/>
              <p14:nvPr/>
            </p14:nvContentPartPr>
            <p14:xfrm>
              <a:off x="6077050" y="4225769"/>
              <a:ext cx="11880" cy="147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6B5AFDE-19F2-91EB-2934-787E242E6B7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068410" y="4216769"/>
                <a:ext cx="29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A7888BE-EEE0-87DD-1821-CCDEB8C719CA}"/>
                  </a:ext>
                </a:extLst>
              </p14:cNvPr>
              <p14:cNvContentPartPr/>
              <p14:nvPr/>
            </p14:nvContentPartPr>
            <p14:xfrm>
              <a:off x="6079210" y="4127849"/>
              <a:ext cx="377280" cy="4024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A7888BE-EEE0-87DD-1821-CCDEB8C719C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070570" y="4119209"/>
                <a:ext cx="394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BC1F1FD-E45C-EC3F-683C-E6A79120EBB7}"/>
                  </a:ext>
                </a:extLst>
              </p14:cNvPr>
              <p14:cNvContentPartPr/>
              <p14:nvPr/>
            </p14:nvContentPartPr>
            <p14:xfrm>
              <a:off x="6659530" y="4161689"/>
              <a:ext cx="439560" cy="297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BC1F1FD-E45C-EC3F-683C-E6A79120EBB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50890" y="4153049"/>
                <a:ext cx="45720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24E24C7-C45D-75CD-42BA-6E9654FD4C79}"/>
              </a:ext>
            </a:extLst>
          </p:cNvPr>
          <p:cNvGrpSpPr/>
          <p:nvPr/>
        </p:nvGrpSpPr>
        <p:grpSpPr>
          <a:xfrm>
            <a:off x="7307170" y="4160249"/>
            <a:ext cx="1539360" cy="318960"/>
            <a:chOff x="7307170" y="4160249"/>
            <a:chExt cx="15393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F918A1-162C-85DE-DF40-44CD8DE33209}"/>
                    </a:ext>
                  </a:extLst>
                </p14:cNvPr>
                <p14:cNvContentPartPr/>
                <p14:nvPr/>
              </p14:nvContentPartPr>
              <p14:xfrm>
                <a:off x="7307170" y="4160249"/>
                <a:ext cx="1539360" cy="318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F918A1-162C-85DE-DF40-44CD8DE3320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98530" y="4151609"/>
                  <a:ext cx="15570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CC4F99-2926-E29F-F7DF-3A0092304A2E}"/>
                    </a:ext>
                  </a:extLst>
                </p14:cNvPr>
                <p14:cNvContentPartPr/>
                <p14:nvPr/>
              </p14:nvContentPartPr>
              <p14:xfrm>
                <a:off x="7878850" y="4238729"/>
                <a:ext cx="531000" cy="28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CC4F99-2926-E29F-F7DF-3A0092304A2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70210" y="4229729"/>
                  <a:ext cx="5486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1C05C6F-A8EB-7A62-3C44-1F5E1075122D}"/>
              </a:ext>
            </a:extLst>
          </p:cNvPr>
          <p:cNvGrpSpPr/>
          <p:nvPr/>
        </p:nvGrpSpPr>
        <p:grpSpPr>
          <a:xfrm>
            <a:off x="3892930" y="3772529"/>
            <a:ext cx="1055520" cy="916560"/>
            <a:chOff x="3892930" y="3772529"/>
            <a:chExt cx="1055520" cy="9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870BC2-4890-D83F-7DA3-372E7B27B51C}"/>
                    </a:ext>
                  </a:extLst>
                </p14:cNvPr>
                <p14:cNvContentPartPr/>
                <p14:nvPr/>
              </p14:nvContentPartPr>
              <p14:xfrm>
                <a:off x="4144210" y="3904289"/>
                <a:ext cx="128880" cy="230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870BC2-4890-D83F-7DA3-372E7B27B5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35210" y="3895649"/>
                  <a:ext cx="146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46B3EFD-ECCD-E2BA-A6EF-478DE12EB6AA}"/>
                    </a:ext>
                  </a:extLst>
                </p14:cNvPr>
                <p14:cNvContentPartPr/>
                <p14:nvPr/>
              </p14:nvContentPartPr>
              <p14:xfrm>
                <a:off x="4077250" y="3955769"/>
                <a:ext cx="243360" cy="4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46B3EFD-ECCD-E2BA-A6EF-478DE12EB6A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68250" y="3946769"/>
                  <a:ext cx="261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42CB63-DD68-7B63-7674-22C18081C177}"/>
                    </a:ext>
                  </a:extLst>
                </p14:cNvPr>
                <p14:cNvContentPartPr/>
                <p14:nvPr/>
              </p14:nvContentPartPr>
              <p14:xfrm>
                <a:off x="4350130" y="3844889"/>
                <a:ext cx="246240" cy="30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42CB63-DD68-7B63-7674-22C18081C1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41490" y="3835889"/>
                  <a:ext cx="2638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0B3D474-2737-1E7A-F154-DFB7D00883CF}"/>
                    </a:ext>
                  </a:extLst>
                </p14:cNvPr>
                <p14:cNvContentPartPr/>
                <p14:nvPr/>
              </p14:nvContentPartPr>
              <p14:xfrm>
                <a:off x="4470010" y="3944969"/>
                <a:ext cx="170280" cy="30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0B3D474-2737-1E7A-F154-DFB7D00883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61010" y="3935969"/>
                  <a:ext cx="187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B63AA7-8C25-43AC-408F-F00E005AE5D5}"/>
                    </a:ext>
                  </a:extLst>
                </p14:cNvPr>
                <p14:cNvContentPartPr/>
                <p14:nvPr/>
              </p14:nvContentPartPr>
              <p14:xfrm>
                <a:off x="4659010" y="3779009"/>
                <a:ext cx="289440" cy="344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B63AA7-8C25-43AC-408F-F00E005AE5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50370" y="3770009"/>
                  <a:ext cx="307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853C07-9533-5C49-1581-54C41795A3D4}"/>
                    </a:ext>
                  </a:extLst>
                </p14:cNvPr>
                <p14:cNvContentPartPr/>
                <p14:nvPr/>
              </p14:nvContentPartPr>
              <p14:xfrm>
                <a:off x="3892930" y="3772529"/>
                <a:ext cx="278640" cy="916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853C07-9533-5C49-1581-54C41795A3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83930" y="3763529"/>
                  <a:ext cx="296280" cy="9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E74A6F9-A276-25B7-87A6-8B1E8093FD14}"/>
              </a:ext>
            </a:extLst>
          </p:cNvPr>
          <p:cNvGrpSpPr/>
          <p:nvPr/>
        </p:nvGrpSpPr>
        <p:grpSpPr>
          <a:xfrm>
            <a:off x="9469690" y="3612689"/>
            <a:ext cx="797400" cy="869400"/>
            <a:chOff x="9469690" y="3612689"/>
            <a:chExt cx="79740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AB15FA-231C-683D-0536-823E98266DBE}"/>
                    </a:ext>
                  </a:extLst>
                </p14:cNvPr>
                <p14:cNvContentPartPr/>
                <p14:nvPr/>
              </p14:nvContentPartPr>
              <p14:xfrm>
                <a:off x="9521530" y="3743729"/>
                <a:ext cx="98640" cy="244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AB15FA-231C-683D-0536-823E98266D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12890" y="3734729"/>
                  <a:ext cx="116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C604037-DAD3-5641-9156-A44D98F9208B}"/>
                    </a:ext>
                  </a:extLst>
                </p14:cNvPr>
                <p14:cNvContentPartPr/>
                <p14:nvPr/>
              </p14:nvContentPartPr>
              <p14:xfrm>
                <a:off x="9469690" y="3798089"/>
                <a:ext cx="132120" cy="9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C604037-DAD3-5641-9156-A44D98F9208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60690" y="3789089"/>
                  <a:ext cx="149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014DAD4-DB7B-6598-1DE5-747478191ADB}"/>
                    </a:ext>
                  </a:extLst>
                </p14:cNvPr>
                <p14:cNvContentPartPr/>
                <p14:nvPr/>
              </p14:nvContentPartPr>
              <p14:xfrm>
                <a:off x="9636730" y="3736169"/>
                <a:ext cx="137880" cy="253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014DAD4-DB7B-6598-1DE5-747478191AD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27730" y="3727529"/>
                  <a:ext cx="155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E8CE9C-1967-EBA3-58F3-36F4BBE0D9BA}"/>
                    </a:ext>
                  </a:extLst>
                </p14:cNvPr>
                <p14:cNvContentPartPr/>
                <p14:nvPr/>
              </p14:nvContentPartPr>
              <p14:xfrm>
                <a:off x="9822130" y="3725729"/>
                <a:ext cx="262800" cy="27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E8CE9C-1967-EBA3-58F3-36F4BBE0D9B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813130" y="3717089"/>
                  <a:ext cx="280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07E973F-C152-AEA8-75A6-6343EF2E3A8D}"/>
                    </a:ext>
                  </a:extLst>
                </p14:cNvPr>
                <p14:cNvContentPartPr/>
                <p14:nvPr/>
              </p14:nvContentPartPr>
              <p14:xfrm>
                <a:off x="9971530" y="3825449"/>
                <a:ext cx="204480" cy="52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07E973F-C152-AEA8-75A6-6343EF2E3A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62530" y="3816809"/>
                  <a:ext cx="222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A7465F9-8EC8-7649-707E-099F96ECFA92}"/>
                    </a:ext>
                  </a:extLst>
                </p14:cNvPr>
                <p14:cNvContentPartPr/>
                <p14:nvPr/>
              </p14:nvContentPartPr>
              <p14:xfrm>
                <a:off x="10069810" y="3612689"/>
                <a:ext cx="197280" cy="869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A7465F9-8EC8-7649-707E-099F96ECFA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1170" y="3603689"/>
                  <a:ext cx="214920" cy="88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BCC6549-578B-7DDA-E515-57B7B4E03738}"/>
              </a:ext>
            </a:extLst>
          </p:cNvPr>
          <p:cNvGrpSpPr/>
          <p:nvPr/>
        </p:nvGrpSpPr>
        <p:grpSpPr>
          <a:xfrm>
            <a:off x="3341770" y="4661009"/>
            <a:ext cx="7013160" cy="1063800"/>
            <a:chOff x="3341770" y="4661009"/>
            <a:chExt cx="7013160" cy="10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B32B8D-F5CE-7FBC-A66E-0146ECE7E241}"/>
                    </a:ext>
                  </a:extLst>
                </p14:cNvPr>
                <p14:cNvContentPartPr/>
                <p14:nvPr/>
              </p14:nvContentPartPr>
              <p14:xfrm>
                <a:off x="3341770" y="4738409"/>
                <a:ext cx="249480" cy="24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B32B8D-F5CE-7FBC-A66E-0146ECE7E24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33130" y="4729769"/>
                  <a:ext cx="26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362BDA-98C1-7031-70BB-DC8CFD810FDC}"/>
                    </a:ext>
                  </a:extLst>
                </p14:cNvPr>
                <p14:cNvContentPartPr/>
                <p14:nvPr/>
              </p14:nvContentPartPr>
              <p14:xfrm>
                <a:off x="3369850" y="4820129"/>
                <a:ext cx="236520" cy="70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362BDA-98C1-7031-70BB-DC8CFD810FD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60850" y="4811129"/>
                  <a:ext cx="254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7EBBCDB-027A-8391-1D8E-068C478F0CC5}"/>
                    </a:ext>
                  </a:extLst>
                </p14:cNvPr>
                <p14:cNvContentPartPr/>
                <p14:nvPr/>
              </p14:nvContentPartPr>
              <p14:xfrm>
                <a:off x="3923530" y="4661009"/>
                <a:ext cx="6431400" cy="147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7EBBCDB-027A-8391-1D8E-068C478F0C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914530" y="4652369"/>
                  <a:ext cx="6449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B3A5C2-58F9-1177-243C-C074986E2C92}"/>
                    </a:ext>
                  </a:extLst>
                </p14:cNvPr>
                <p14:cNvContentPartPr/>
                <p14:nvPr/>
              </p14:nvContentPartPr>
              <p14:xfrm>
                <a:off x="4146370" y="4809329"/>
                <a:ext cx="1613880" cy="496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B3A5C2-58F9-1177-243C-C074986E2C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37730" y="4800689"/>
                  <a:ext cx="16315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860B63-CF25-1C8F-1554-F3980CE3DCDF}"/>
                    </a:ext>
                  </a:extLst>
                </p14:cNvPr>
                <p14:cNvContentPartPr/>
                <p14:nvPr/>
              </p14:nvContentPartPr>
              <p14:xfrm>
                <a:off x="5431930" y="4944689"/>
                <a:ext cx="264240" cy="36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860B63-CF25-1C8F-1554-F3980CE3DCD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22930" y="4935689"/>
                  <a:ext cx="281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2DBC1D5-AEF7-D270-60C6-6CA65983D236}"/>
                    </a:ext>
                  </a:extLst>
                </p14:cNvPr>
                <p14:cNvContentPartPr/>
                <p14:nvPr/>
              </p14:nvContentPartPr>
              <p14:xfrm>
                <a:off x="5208010" y="4925969"/>
                <a:ext cx="50760" cy="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2DBC1D5-AEF7-D270-60C6-6CA65983D23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99370" y="4917329"/>
                  <a:ext cx="68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FF8C247-C251-AB30-7FEA-7740BB38C78A}"/>
                    </a:ext>
                  </a:extLst>
                </p14:cNvPr>
                <p14:cNvContentPartPr/>
                <p14:nvPr/>
              </p14:nvContentPartPr>
              <p14:xfrm>
                <a:off x="5940610" y="4876289"/>
                <a:ext cx="1132920" cy="271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FF8C247-C251-AB30-7FEA-7740BB38C7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31970" y="4867649"/>
                  <a:ext cx="1150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58BD67-A88B-0318-3BE2-6A8DC7B3A35C}"/>
                    </a:ext>
                  </a:extLst>
                </p14:cNvPr>
                <p14:cNvContentPartPr/>
                <p14:nvPr/>
              </p14:nvContentPartPr>
              <p14:xfrm>
                <a:off x="6862570" y="4917689"/>
                <a:ext cx="227160" cy="14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58BD67-A88B-0318-3BE2-6A8DC7B3A3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53570" y="4909049"/>
                  <a:ext cx="244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7D2198A-1FD3-7B2C-358A-AF2E6B18F275}"/>
                    </a:ext>
                  </a:extLst>
                </p14:cNvPr>
                <p14:cNvContentPartPr/>
                <p14:nvPr/>
              </p14:nvContentPartPr>
              <p14:xfrm>
                <a:off x="7332370" y="4742369"/>
                <a:ext cx="1107000" cy="602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7D2198A-1FD3-7B2C-358A-AF2E6B18F2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3370" y="4733729"/>
                  <a:ext cx="11246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5C8916-F8E0-E4B3-4F52-D7EEEB7A0E82}"/>
                    </a:ext>
                  </a:extLst>
                </p14:cNvPr>
                <p14:cNvContentPartPr/>
                <p14:nvPr/>
              </p14:nvContentPartPr>
              <p14:xfrm>
                <a:off x="8132650" y="4923089"/>
                <a:ext cx="293760" cy="30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5C8916-F8E0-E4B3-4F52-D7EEEB7A0E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123650" y="4914089"/>
                  <a:ext cx="311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954EFB8-38CF-FEA2-5D0A-8894BCEC1B76}"/>
                    </a:ext>
                  </a:extLst>
                </p14:cNvPr>
                <p14:cNvContentPartPr/>
                <p14:nvPr/>
              </p14:nvContentPartPr>
              <p14:xfrm>
                <a:off x="7971370" y="4858649"/>
                <a:ext cx="5364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954EFB8-38CF-FEA2-5D0A-8894BCEC1B7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962370" y="4849649"/>
                  <a:ext cx="71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B0CB43C-862E-C5E7-4ED0-5642A793DB8F}"/>
                    </a:ext>
                  </a:extLst>
                </p14:cNvPr>
                <p14:cNvContentPartPr/>
                <p14:nvPr/>
              </p14:nvContentPartPr>
              <p14:xfrm>
                <a:off x="8592730" y="5030009"/>
                <a:ext cx="479160" cy="130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0CB43C-862E-C5E7-4ED0-5642A793DB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84090" y="5021369"/>
                  <a:ext cx="496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CBA1DD9-539A-68D7-4D71-41B868C06812}"/>
                    </a:ext>
                  </a:extLst>
                </p14:cNvPr>
                <p14:cNvContentPartPr/>
                <p14:nvPr/>
              </p14:nvContentPartPr>
              <p14:xfrm>
                <a:off x="8754370" y="4913009"/>
                <a:ext cx="36360" cy="2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CBA1DD9-539A-68D7-4D71-41B868C0681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45370" y="4904009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95CAC64-F781-BF61-86B9-706DF8F66631}"/>
                    </a:ext>
                  </a:extLst>
                </p14:cNvPr>
                <p14:cNvContentPartPr/>
                <p14:nvPr/>
              </p14:nvContentPartPr>
              <p14:xfrm>
                <a:off x="9296890" y="4774049"/>
                <a:ext cx="537480" cy="37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95CAC64-F781-BF61-86B9-706DF8F6663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87890" y="4765049"/>
                  <a:ext cx="5551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B7AC99F-E344-D96E-4647-C5D17DD1D2F2}"/>
                    </a:ext>
                  </a:extLst>
                </p14:cNvPr>
                <p14:cNvContentPartPr/>
                <p14:nvPr/>
              </p14:nvContentPartPr>
              <p14:xfrm>
                <a:off x="9283570" y="4966289"/>
                <a:ext cx="231840" cy="9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B7AC99F-E344-D96E-4647-C5D17DD1D2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74570" y="4957289"/>
                  <a:ext cx="249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EC4E90-5779-5C42-19DF-58A513579AD0}"/>
                    </a:ext>
                  </a:extLst>
                </p14:cNvPr>
                <p14:cNvContentPartPr/>
                <p14:nvPr/>
              </p14:nvContentPartPr>
              <p14:xfrm>
                <a:off x="4130890" y="5314409"/>
                <a:ext cx="1428480" cy="312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EC4E90-5779-5C42-19DF-58A513579AD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22250" y="5305769"/>
                  <a:ext cx="1446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0C5DE18-5187-32FC-D944-62793269817F}"/>
                    </a:ext>
                  </a:extLst>
                </p14:cNvPr>
                <p14:cNvContentPartPr/>
                <p14:nvPr/>
              </p14:nvContentPartPr>
              <p14:xfrm>
                <a:off x="5389450" y="5457329"/>
                <a:ext cx="188280" cy="1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0C5DE18-5187-32FC-D944-6279326981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80450" y="5448329"/>
                  <a:ext cx="20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C659A25-B509-06F0-602A-0035E98E6E33}"/>
                    </a:ext>
                  </a:extLst>
                </p14:cNvPr>
                <p14:cNvContentPartPr/>
                <p14:nvPr/>
              </p14:nvContentPartPr>
              <p14:xfrm>
                <a:off x="4331410" y="5281289"/>
                <a:ext cx="546840" cy="138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C659A25-B509-06F0-602A-0035E98E6E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22410" y="5272649"/>
                  <a:ext cx="564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9B5C128-D11F-F5C0-3D86-0DC843FBF9EA}"/>
                    </a:ext>
                  </a:extLst>
                </p14:cNvPr>
                <p14:cNvContentPartPr/>
                <p14:nvPr/>
              </p14:nvContentPartPr>
              <p14:xfrm>
                <a:off x="5862130" y="5431049"/>
                <a:ext cx="1181880" cy="215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9B5C128-D11F-F5C0-3D86-0DC843FBF9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53490" y="5422049"/>
                  <a:ext cx="1199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5F47ED0-B2CF-AB3C-A01E-45A25297893F}"/>
                    </a:ext>
                  </a:extLst>
                </p14:cNvPr>
                <p14:cNvContentPartPr/>
                <p14:nvPr/>
              </p14:nvContentPartPr>
              <p14:xfrm>
                <a:off x="3903010" y="4924889"/>
                <a:ext cx="506520" cy="799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5F47ED0-B2CF-AB3C-A01E-45A2529789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94010" y="4915889"/>
                  <a:ext cx="52416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A6C319F-E63B-94DE-E080-F265BDB682D1}"/>
                    </a:ext>
                  </a:extLst>
                </p14:cNvPr>
                <p14:cNvContentPartPr/>
                <p14:nvPr/>
              </p14:nvContentPartPr>
              <p14:xfrm>
                <a:off x="9898810" y="4784129"/>
                <a:ext cx="211680" cy="859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A6C319F-E63B-94DE-E080-F265BDB682D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90170" y="4775129"/>
                  <a:ext cx="229320" cy="87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69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02681E5-C6E7-849A-22AB-581615EF622E}"/>
              </a:ext>
            </a:extLst>
          </p:cNvPr>
          <p:cNvGrpSpPr/>
          <p:nvPr/>
        </p:nvGrpSpPr>
        <p:grpSpPr>
          <a:xfrm>
            <a:off x="1061890" y="447209"/>
            <a:ext cx="587520" cy="235440"/>
            <a:chOff x="1061890" y="447209"/>
            <a:chExt cx="5875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C3D76B0-24CF-BC55-8F24-B2FB81704749}"/>
                    </a:ext>
                  </a:extLst>
                </p14:cNvPr>
                <p14:cNvContentPartPr/>
                <p14:nvPr/>
              </p14:nvContentPartPr>
              <p14:xfrm>
                <a:off x="1061890" y="447209"/>
                <a:ext cx="297360" cy="18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C3D76B0-24CF-BC55-8F24-B2FB817047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53250" y="438569"/>
                  <a:ext cx="315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BCD8794-BB87-9E2D-6343-517E3771A120}"/>
                    </a:ext>
                  </a:extLst>
                </p14:cNvPr>
                <p14:cNvContentPartPr/>
                <p14:nvPr/>
              </p14:nvContentPartPr>
              <p14:xfrm>
                <a:off x="1472290" y="564929"/>
                <a:ext cx="177120" cy="1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BCD8794-BB87-9E2D-6343-517E3771A1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3290" y="556289"/>
                  <a:ext cx="19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3A1707-6628-9963-42B1-218EA27E213F}"/>
                    </a:ext>
                  </a:extLst>
                </p14:cNvPr>
                <p14:cNvContentPartPr/>
                <p14:nvPr/>
              </p14:nvContentPartPr>
              <p14:xfrm>
                <a:off x="1438450" y="650609"/>
                <a:ext cx="207720" cy="3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3A1707-6628-9963-42B1-218EA27E213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9810" y="641609"/>
                  <a:ext cx="2253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E99BC6B-0A4B-3A7F-2363-C804746D8B64}"/>
                  </a:ext>
                </a:extLst>
              </p14:cNvPr>
              <p14:cNvContentPartPr/>
              <p14:nvPr/>
            </p14:nvContentPartPr>
            <p14:xfrm>
              <a:off x="3877090" y="292769"/>
              <a:ext cx="412560" cy="424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E99BC6B-0A4B-3A7F-2363-C804746D8B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68090" y="283769"/>
                <a:ext cx="4302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2AC75DF-DEF6-C1AB-406A-2A0BE8F7C7E2}"/>
                  </a:ext>
                </a:extLst>
              </p14:cNvPr>
              <p14:cNvContentPartPr/>
              <p14:nvPr/>
            </p14:nvContentPartPr>
            <p14:xfrm>
              <a:off x="3816250" y="807209"/>
              <a:ext cx="146520" cy="253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2AC75DF-DEF6-C1AB-406A-2A0BE8F7C7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7610" y="798209"/>
                <a:ext cx="164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404E1BC-155A-5065-B51E-FE26FF9592B8}"/>
                  </a:ext>
                </a:extLst>
              </p14:cNvPr>
              <p14:cNvContentPartPr/>
              <p14:nvPr/>
            </p14:nvContentPartPr>
            <p14:xfrm>
              <a:off x="4077250" y="848249"/>
              <a:ext cx="15264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404E1BC-155A-5065-B51E-FE26FF9592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68250" y="839249"/>
                <a:ext cx="1702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88C2CB-4EBB-04A5-374F-0022F641D6EF}"/>
                  </a:ext>
                </a:extLst>
              </p14:cNvPr>
              <p14:cNvContentPartPr/>
              <p14:nvPr/>
            </p14:nvContentPartPr>
            <p14:xfrm>
              <a:off x="4083730" y="976769"/>
              <a:ext cx="154080" cy="421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88C2CB-4EBB-04A5-374F-0022F641D6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730" y="968129"/>
                <a:ext cx="171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70557BB-C81D-E1F2-C3FE-13DA8E3A8604}"/>
                  </a:ext>
                </a:extLst>
              </p14:cNvPr>
              <p14:cNvContentPartPr/>
              <p14:nvPr/>
            </p14:nvContentPartPr>
            <p14:xfrm>
              <a:off x="4362730" y="857969"/>
              <a:ext cx="110160" cy="14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70557BB-C81D-E1F2-C3FE-13DA8E3A860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4090" y="848969"/>
                <a:ext cx="1278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00977F1-AC57-0CBD-691C-5BD0BBD6F561}"/>
                  </a:ext>
                </a:extLst>
              </p14:cNvPr>
              <p14:cNvContentPartPr/>
              <p14:nvPr/>
            </p14:nvContentPartPr>
            <p14:xfrm>
              <a:off x="3918130" y="124289"/>
              <a:ext cx="280800" cy="167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00977F1-AC57-0CBD-691C-5BD0BBD6F5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9490" y="115649"/>
                <a:ext cx="29844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116500F-27E5-5DEF-D07E-474C9CFFA361}"/>
              </a:ext>
            </a:extLst>
          </p:cNvPr>
          <p:cNvGrpSpPr/>
          <p:nvPr/>
        </p:nvGrpSpPr>
        <p:grpSpPr>
          <a:xfrm>
            <a:off x="4642450" y="331649"/>
            <a:ext cx="1012320" cy="534960"/>
            <a:chOff x="4642450" y="331649"/>
            <a:chExt cx="101232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09904F-9359-050C-D9DF-43C138227809}"/>
                    </a:ext>
                  </a:extLst>
                </p14:cNvPr>
                <p14:cNvContentPartPr/>
                <p14:nvPr/>
              </p14:nvContentPartPr>
              <p14:xfrm>
                <a:off x="4684210" y="407609"/>
                <a:ext cx="202320" cy="270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09904F-9359-050C-D9DF-43C1382278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75570" y="398969"/>
                  <a:ext cx="219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1EED29-4567-5251-039B-25ED7875F0BF}"/>
                    </a:ext>
                  </a:extLst>
                </p14:cNvPr>
                <p14:cNvContentPartPr/>
                <p14:nvPr/>
              </p14:nvContentPartPr>
              <p14:xfrm>
                <a:off x="4938010" y="448289"/>
                <a:ext cx="199440" cy="250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1EED29-4567-5251-039B-25ED7875F0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29010" y="439289"/>
                  <a:ext cx="2170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D4412C-8CA6-4E27-16A8-EE87C6DD586D}"/>
                    </a:ext>
                  </a:extLst>
                </p14:cNvPr>
                <p14:cNvContentPartPr/>
                <p14:nvPr/>
              </p14:nvContentPartPr>
              <p14:xfrm>
                <a:off x="5315650" y="429209"/>
                <a:ext cx="6480" cy="205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D4412C-8CA6-4E27-16A8-EE87C6DD586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7010" y="420569"/>
                  <a:ext cx="24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14EED1-E083-8BD5-800E-5BF93DF9C745}"/>
                    </a:ext>
                  </a:extLst>
                </p14:cNvPr>
                <p14:cNvContentPartPr/>
                <p14:nvPr/>
              </p14:nvContentPartPr>
              <p14:xfrm>
                <a:off x="5209810" y="570329"/>
                <a:ext cx="167400" cy="24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14EED1-E083-8BD5-800E-5BF93DF9C7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01170" y="561329"/>
                  <a:ext cx="185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F83376A-1667-09AE-CA71-5FC5887F4314}"/>
                    </a:ext>
                  </a:extLst>
                </p14:cNvPr>
                <p14:cNvContentPartPr/>
                <p14:nvPr/>
              </p14:nvContentPartPr>
              <p14:xfrm>
                <a:off x="5488090" y="425969"/>
                <a:ext cx="11880" cy="260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F83376A-1667-09AE-CA71-5FC5887F43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79090" y="417329"/>
                  <a:ext cx="295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19D104-9487-510C-D556-48D9816AB9C1}"/>
                    </a:ext>
                  </a:extLst>
                </p14:cNvPr>
                <p14:cNvContentPartPr/>
                <p14:nvPr/>
              </p14:nvContentPartPr>
              <p14:xfrm>
                <a:off x="4642450" y="331649"/>
                <a:ext cx="252000" cy="534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19D104-9487-510C-D556-48D9816AB9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3450" y="322649"/>
                  <a:ext cx="2696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E2BBFB-7B55-4FAB-4E7B-1BC2FC6FC27A}"/>
                    </a:ext>
                  </a:extLst>
                </p14:cNvPr>
                <p14:cNvContentPartPr/>
                <p14:nvPr/>
              </p14:nvContentPartPr>
              <p14:xfrm>
                <a:off x="5568730" y="346409"/>
                <a:ext cx="86040" cy="51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E2BBFB-7B55-4FAB-4E7B-1BC2FC6FC2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9730" y="337409"/>
                  <a:ext cx="10368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9D00B6-AF6F-1DE9-F369-42722CA27193}"/>
              </a:ext>
            </a:extLst>
          </p:cNvPr>
          <p:cNvGrpSpPr/>
          <p:nvPr/>
        </p:nvGrpSpPr>
        <p:grpSpPr>
          <a:xfrm>
            <a:off x="5842330" y="352169"/>
            <a:ext cx="1152720" cy="491760"/>
            <a:chOff x="5842330" y="352169"/>
            <a:chExt cx="115272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C1621E-AD03-8602-AC41-65921501D1DA}"/>
                    </a:ext>
                  </a:extLst>
                </p14:cNvPr>
                <p14:cNvContentPartPr/>
                <p14:nvPr/>
              </p14:nvContentPartPr>
              <p14:xfrm>
                <a:off x="5842330" y="352169"/>
                <a:ext cx="188640" cy="47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C1621E-AD03-8602-AC41-65921501D1D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3690" y="343169"/>
                  <a:ext cx="2062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CA71B1-2850-33EA-D47C-E4DBE569BF55}"/>
                    </a:ext>
                  </a:extLst>
                </p14:cNvPr>
                <p14:cNvContentPartPr/>
                <p14:nvPr/>
              </p14:nvContentPartPr>
              <p14:xfrm>
                <a:off x="6067690" y="444689"/>
                <a:ext cx="141480" cy="27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CA71B1-2850-33EA-D47C-E4DBE569BF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58690" y="435689"/>
                  <a:ext cx="159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8758C0-6CBB-9D4C-1DD4-9102B8A775DD}"/>
                    </a:ext>
                  </a:extLst>
                </p14:cNvPr>
                <p14:cNvContentPartPr/>
                <p14:nvPr/>
              </p14:nvContentPartPr>
              <p14:xfrm>
                <a:off x="6208090" y="674729"/>
                <a:ext cx="134280" cy="147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8758C0-6CBB-9D4C-1DD4-9102B8A775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99090" y="666089"/>
                  <a:ext cx="151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CB27DC-32B0-B1DF-2745-0654DC65A0AD}"/>
                    </a:ext>
                  </a:extLst>
                </p14:cNvPr>
                <p14:cNvContentPartPr/>
                <p14:nvPr/>
              </p14:nvContentPartPr>
              <p14:xfrm>
                <a:off x="6479170" y="579689"/>
                <a:ext cx="138960" cy="5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CB27DC-32B0-B1DF-2745-0654DC65A0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70170" y="570689"/>
                  <a:ext cx="15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858EC8-0F00-0BD1-4E4D-3DF3B4A246B2}"/>
                    </a:ext>
                  </a:extLst>
                </p14:cNvPr>
                <p14:cNvContentPartPr/>
                <p14:nvPr/>
              </p14:nvContentPartPr>
              <p14:xfrm>
                <a:off x="6804610" y="439289"/>
                <a:ext cx="16560" cy="224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858EC8-0F00-0BD1-4E4D-3DF3B4A246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95610" y="430649"/>
                  <a:ext cx="34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360C685-E995-6AFC-AE89-7EAC10D1BD52}"/>
                    </a:ext>
                  </a:extLst>
                </p14:cNvPr>
                <p14:cNvContentPartPr/>
                <p14:nvPr/>
              </p14:nvContentPartPr>
              <p14:xfrm>
                <a:off x="6829810" y="356489"/>
                <a:ext cx="165240" cy="48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360C685-E995-6AFC-AE89-7EAC10D1BD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21170" y="347489"/>
                  <a:ext cx="182880" cy="50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8116DB-0FF7-0BFA-BD44-050C22C7F3CC}"/>
              </a:ext>
            </a:extLst>
          </p:cNvPr>
          <p:cNvGrpSpPr/>
          <p:nvPr/>
        </p:nvGrpSpPr>
        <p:grpSpPr>
          <a:xfrm>
            <a:off x="1845610" y="96569"/>
            <a:ext cx="1821960" cy="1017720"/>
            <a:chOff x="1845610" y="96569"/>
            <a:chExt cx="1821960" cy="10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FC3A0F4-A05D-2D7F-41ED-A6F61466ADE3}"/>
                    </a:ext>
                  </a:extLst>
                </p14:cNvPr>
                <p14:cNvContentPartPr/>
                <p14:nvPr/>
              </p14:nvContentPartPr>
              <p14:xfrm>
                <a:off x="1845610" y="422009"/>
                <a:ext cx="134640" cy="27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FC3A0F4-A05D-2D7F-41ED-A6F61466AD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36610" y="413369"/>
                  <a:ext cx="1522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AAB644-1029-89A6-D6CE-3F2D0DB4E049}"/>
                    </a:ext>
                  </a:extLst>
                </p14:cNvPr>
                <p14:cNvContentPartPr/>
                <p14:nvPr/>
              </p14:nvContentPartPr>
              <p14:xfrm>
                <a:off x="2118850" y="535049"/>
                <a:ext cx="21600" cy="181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AAB644-1029-89A6-D6CE-3F2D0DB4E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10210" y="526409"/>
                  <a:ext cx="39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CE7913-3A33-3437-5F9E-9078C620FCC6}"/>
                    </a:ext>
                  </a:extLst>
                </p14:cNvPr>
                <p14:cNvContentPartPr/>
                <p14:nvPr/>
              </p14:nvContentPartPr>
              <p14:xfrm>
                <a:off x="2191570" y="490769"/>
                <a:ext cx="15480" cy="18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CE7913-3A33-3437-5F9E-9078C620FC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82930" y="482129"/>
                  <a:ext cx="33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C1ECC8E-DF72-79D1-EA94-5A702DE5C724}"/>
                    </a:ext>
                  </a:extLst>
                </p14:cNvPr>
                <p14:cNvContentPartPr/>
                <p14:nvPr/>
              </p14:nvContentPartPr>
              <p14:xfrm>
                <a:off x="2095810" y="480689"/>
                <a:ext cx="249480" cy="10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C1ECC8E-DF72-79D1-EA94-5A702DE5C7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87170" y="471689"/>
                  <a:ext cx="267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AA5C31-21DE-E89B-BEC8-2D2EB95E5B32}"/>
                    </a:ext>
                  </a:extLst>
                </p14:cNvPr>
                <p14:cNvContentPartPr/>
                <p14:nvPr/>
              </p14:nvContentPartPr>
              <p14:xfrm>
                <a:off x="2447530" y="176129"/>
                <a:ext cx="212040" cy="78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AA5C31-21DE-E89B-BEC8-2D2EB95E5B3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8530" y="167129"/>
                  <a:ext cx="22968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7CA6AB-E6F9-318E-E1F6-0A6235CEE04A}"/>
                    </a:ext>
                  </a:extLst>
                </p14:cNvPr>
                <p14:cNvContentPartPr/>
                <p14:nvPr/>
              </p14:nvContentPartPr>
              <p14:xfrm>
                <a:off x="2649490" y="882449"/>
                <a:ext cx="86760" cy="12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7CA6AB-E6F9-318E-E1F6-0A6235CEE0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40490" y="873449"/>
                  <a:ext cx="104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A284C4-8876-EAF9-7156-7836DA38DB4B}"/>
                    </a:ext>
                  </a:extLst>
                </p14:cNvPr>
                <p14:cNvContentPartPr/>
                <p14:nvPr/>
              </p14:nvContentPartPr>
              <p14:xfrm>
                <a:off x="2711410" y="151289"/>
                <a:ext cx="37080" cy="153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A284C4-8876-EAF9-7156-7836DA38DB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02770" y="142289"/>
                  <a:ext cx="54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6E0558-4D7E-358A-1FFD-B1251665D366}"/>
                    </a:ext>
                  </a:extLst>
                </p14:cNvPr>
                <p14:cNvContentPartPr/>
                <p14:nvPr/>
              </p14:nvContentPartPr>
              <p14:xfrm>
                <a:off x="2807890" y="118529"/>
                <a:ext cx="21240" cy="189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6E0558-4D7E-358A-1FFD-B1251665D3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9250" y="109529"/>
                  <a:ext cx="38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55C860-2E3C-F8C5-AF69-A2DA603358F6}"/>
                    </a:ext>
                  </a:extLst>
                </p14:cNvPr>
                <p14:cNvContentPartPr/>
                <p14:nvPr/>
              </p14:nvContentPartPr>
              <p14:xfrm>
                <a:off x="2681170" y="96569"/>
                <a:ext cx="240840" cy="89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55C860-2E3C-F8C5-AF69-A2DA603358F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72170" y="87569"/>
                  <a:ext cx="25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80D5633-612A-8220-B309-DE7C09E18485}"/>
                    </a:ext>
                  </a:extLst>
                </p14:cNvPr>
                <p14:cNvContentPartPr/>
                <p14:nvPr/>
              </p14:nvContentPartPr>
              <p14:xfrm>
                <a:off x="3389290" y="377009"/>
                <a:ext cx="7200" cy="19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80D5633-612A-8220-B309-DE7C09E184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0650" y="368009"/>
                  <a:ext cx="24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C23184-85AB-8B97-7CF6-6E9C147DEEB7}"/>
                    </a:ext>
                  </a:extLst>
                </p14:cNvPr>
                <p14:cNvContentPartPr/>
                <p14:nvPr/>
              </p14:nvContentPartPr>
              <p14:xfrm>
                <a:off x="3227290" y="603809"/>
                <a:ext cx="398160" cy="2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C23184-85AB-8B97-7CF6-6E9C147DEE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18290" y="595169"/>
                  <a:ext cx="415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60926C0-038F-180A-906F-3C382D11E920}"/>
                    </a:ext>
                  </a:extLst>
                </p14:cNvPr>
                <p14:cNvContentPartPr/>
                <p14:nvPr/>
              </p14:nvContentPartPr>
              <p14:xfrm>
                <a:off x="3184090" y="800009"/>
                <a:ext cx="16308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60926C0-038F-180A-906F-3C382D11E9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75450" y="791369"/>
                  <a:ext cx="180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CB7E2A-5070-C0CF-A145-FA0633A17C2F}"/>
                    </a:ext>
                  </a:extLst>
                </p14:cNvPr>
                <p14:cNvContentPartPr/>
                <p14:nvPr/>
              </p14:nvContentPartPr>
              <p14:xfrm>
                <a:off x="3402610" y="830609"/>
                <a:ext cx="48960" cy="11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CB7E2A-5070-C0CF-A145-FA0633A17C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93610" y="821969"/>
                  <a:ext cx="66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510B82-8189-8BEF-252C-96B28116157A}"/>
                    </a:ext>
                  </a:extLst>
                </p14:cNvPr>
                <p14:cNvContentPartPr/>
                <p14:nvPr/>
              </p14:nvContentPartPr>
              <p14:xfrm>
                <a:off x="3418090" y="778409"/>
                <a:ext cx="24840" cy="1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510B82-8189-8BEF-252C-96B2811615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9090" y="769409"/>
                  <a:ext cx="4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EE5755F-63D8-D474-2C4F-BE115BEB355A}"/>
                    </a:ext>
                  </a:extLst>
                </p14:cNvPr>
                <p14:cNvContentPartPr/>
                <p14:nvPr/>
              </p14:nvContentPartPr>
              <p14:xfrm>
                <a:off x="3527530" y="695609"/>
                <a:ext cx="140040" cy="21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EE5755F-63D8-D474-2C4F-BE115BEB35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18890" y="686609"/>
                  <a:ext cx="15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7F39704-8715-85DA-3C5F-BAE29ED391C1}"/>
                    </a:ext>
                  </a:extLst>
                </p14:cNvPr>
                <p14:cNvContentPartPr/>
                <p14:nvPr/>
              </p14:nvContentPartPr>
              <p14:xfrm>
                <a:off x="2927410" y="272609"/>
                <a:ext cx="286920" cy="84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7F39704-8715-85DA-3C5F-BAE29ED391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18770" y="263969"/>
                  <a:ext cx="304560" cy="85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99FB77-58F2-6C7A-028E-F21430CC26E5}"/>
              </a:ext>
            </a:extLst>
          </p:cNvPr>
          <p:cNvGrpSpPr/>
          <p:nvPr/>
        </p:nvGrpSpPr>
        <p:grpSpPr>
          <a:xfrm>
            <a:off x="7214650" y="138689"/>
            <a:ext cx="1521720" cy="859680"/>
            <a:chOff x="7214650" y="138689"/>
            <a:chExt cx="152172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FF0DB1-491B-5F22-0F85-13BB9829F33C}"/>
                    </a:ext>
                  </a:extLst>
                </p14:cNvPr>
                <p14:cNvContentPartPr/>
                <p14:nvPr/>
              </p14:nvContentPartPr>
              <p14:xfrm>
                <a:off x="7247770" y="422369"/>
                <a:ext cx="18000" cy="27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FF0DB1-491B-5F22-0F85-13BB9829F3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39130" y="413369"/>
                  <a:ext cx="35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0DD2CF-E19B-6EE0-6A13-F4EB999D2CC7}"/>
                    </a:ext>
                  </a:extLst>
                </p14:cNvPr>
                <p14:cNvContentPartPr/>
                <p14:nvPr/>
              </p14:nvContentPartPr>
              <p14:xfrm>
                <a:off x="7214650" y="370169"/>
                <a:ext cx="161280" cy="163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0DD2CF-E19B-6EE0-6A13-F4EB999D2C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6010" y="361169"/>
                  <a:ext cx="17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8E0F02-DC01-DB72-36A2-AE36E05E3A2B}"/>
                    </a:ext>
                  </a:extLst>
                </p14:cNvPr>
                <p14:cNvContentPartPr/>
                <p14:nvPr/>
              </p14:nvContentPartPr>
              <p14:xfrm>
                <a:off x="7298890" y="675449"/>
                <a:ext cx="91440" cy="158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8E0F02-DC01-DB72-36A2-AE36E05E3A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89890" y="666449"/>
                  <a:ext cx="109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B27227-7A41-471A-20D8-5ED2ADA80A50}"/>
                    </a:ext>
                  </a:extLst>
                </p14:cNvPr>
                <p14:cNvContentPartPr/>
                <p14:nvPr/>
              </p14:nvContentPartPr>
              <p14:xfrm>
                <a:off x="7618210" y="369809"/>
                <a:ext cx="702720" cy="315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B27227-7A41-471A-20D8-5ED2ADA80A5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09210" y="361169"/>
                  <a:ext cx="7203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D1810A0-DD02-FDB7-6357-11873BE54F4F}"/>
                    </a:ext>
                  </a:extLst>
                </p14:cNvPr>
                <p14:cNvContentPartPr/>
                <p14:nvPr/>
              </p14:nvContentPartPr>
              <p14:xfrm>
                <a:off x="7546570" y="357209"/>
                <a:ext cx="156240" cy="45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D1810A0-DD02-FDB7-6357-11873BE54F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37570" y="348569"/>
                  <a:ext cx="17388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1BC3E7-3766-2036-1B7C-9E1FB4A22A1B}"/>
                    </a:ext>
                  </a:extLst>
                </p14:cNvPr>
                <p14:cNvContentPartPr/>
                <p14:nvPr/>
              </p14:nvContentPartPr>
              <p14:xfrm>
                <a:off x="8326690" y="272609"/>
                <a:ext cx="140760" cy="56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1BC3E7-3766-2036-1B7C-9E1FB4A22A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18050" y="263969"/>
                  <a:ext cx="1584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E1F7D9-83FD-F59D-4356-44E8D610746D}"/>
                    </a:ext>
                  </a:extLst>
                </p14:cNvPr>
                <p14:cNvContentPartPr/>
                <p14:nvPr/>
              </p14:nvContentPartPr>
              <p14:xfrm>
                <a:off x="8446930" y="138689"/>
                <a:ext cx="289440" cy="85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E1F7D9-83FD-F59D-4356-44E8D61074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37930" y="129689"/>
                  <a:ext cx="307080" cy="87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4E68B32-9F4C-90C4-9B77-15D29F37F9F4}"/>
              </a:ext>
            </a:extLst>
          </p:cNvPr>
          <p:cNvGrpSpPr/>
          <p:nvPr/>
        </p:nvGrpSpPr>
        <p:grpSpPr>
          <a:xfrm>
            <a:off x="8736730" y="130409"/>
            <a:ext cx="280440" cy="266400"/>
            <a:chOff x="8736730" y="130409"/>
            <a:chExt cx="2804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234D6F0-B7EB-0D79-90A3-C2908ACD731A}"/>
                    </a:ext>
                  </a:extLst>
                </p14:cNvPr>
                <p14:cNvContentPartPr/>
                <p14:nvPr/>
              </p14:nvContentPartPr>
              <p14:xfrm>
                <a:off x="8736730" y="149129"/>
                <a:ext cx="226800" cy="202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234D6F0-B7EB-0D79-90A3-C2908ACD731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27730" y="140129"/>
                  <a:ext cx="244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588638-5F5D-191A-13AD-67C3F046E1B7}"/>
                    </a:ext>
                  </a:extLst>
                </p14:cNvPr>
                <p14:cNvContentPartPr/>
                <p14:nvPr/>
              </p14:nvContentPartPr>
              <p14:xfrm>
                <a:off x="8746450" y="151289"/>
                <a:ext cx="156960" cy="20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588638-5F5D-191A-13AD-67C3F046E1B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37810" y="142289"/>
                  <a:ext cx="174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409DC2-6A3B-AA54-9E9C-4B90829029E9}"/>
                    </a:ext>
                  </a:extLst>
                </p14:cNvPr>
                <p14:cNvContentPartPr/>
                <p14:nvPr/>
              </p14:nvContentPartPr>
              <p14:xfrm>
                <a:off x="8793250" y="267209"/>
                <a:ext cx="223920" cy="3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409DC2-6A3B-AA54-9E9C-4B90829029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84250" y="258569"/>
                  <a:ext cx="241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8EDB72C-8549-C19C-2091-23939682BF9E}"/>
                    </a:ext>
                  </a:extLst>
                </p14:cNvPr>
                <p14:cNvContentPartPr/>
                <p14:nvPr/>
              </p14:nvContentPartPr>
              <p14:xfrm>
                <a:off x="8810890" y="130409"/>
                <a:ext cx="68400" cy="26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8EDB72C-8549-C19C-2091-23939682BF9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02250" y="121409"/>
                  <a:ext cx="860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83CAAB-24F1-ED69-F76E-A4127241A324}"/>
                    </a:ext>
                  </a:extLst>
                </p14:cNvPr>
                <p14:cNvContentPartPr/>
                <p14:nvPr/>
              </p14:nvContentPartPr>
              <p14:xfrm>
                <a:off x="8744650" y="358649"/>
                <a:ext cx="4752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83CAAB-24F1-ED69-F76E-A4127241A3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36010" y="349649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EA0912-EBDA-D9F2-C041-7385CDB9A594}"/>
              </a:ext>
            </a:extLst>
          </p:cNvPr>
          <p:cNvGrpSpPr/>
          <p:nvPr/>
        </p:nvGrpSpPr>
        <p:grpSpPr>
          <a:xfrm>
            <a:off x="3150610" y="1534049"/>
            <a:ext cx="367920" cy="440280"/>
            <a:chOff x="3150610" y="1534049"/>
            <a:chExt cx="36792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95A9FD5-4274-CB9E-1B92-DBE421473949}"/>
                    </a:ext>
                  </a:extLst>
                </p14:cNvPr>
                <p14:cNvContentPartPr/>
                <p14:nvPr/>
              </p14:nvContentPartPr>
              <p14:xfrm>
                <a:off x="3162490" y="1534049"/>
                <a:ext cx="356040" cy="39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95A9FD5-4274-CB9E-1B92-DBE4214739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53490" y="1525049"/>
                  <a:ext cx="3736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A898F0-25C9-2A33-BC31-ABF51723944D}"/>
                    </a:ext>
                  </a:extLst>
                </p14:cNvPr>
                <p14:cNvContentPartPr/>
                <p14:nvPr/>
              </p14:nvContentPartPr>
              <p14:xfrm>
                <a:off x="3150610" y="1614689"/>
                <a:ext cx="267480" cy="35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A898F0-25C9-2A33-BC31-ABF51723944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41970" y="1606049"/>
                  <a:ext cx="285120" cy="37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02C83B4-0DB7-EAB2-DB54-871A64872846}"/>
                  </a:ext>
                </a:extLst>
              </p14:cNvPr>
              <p14:cNvContentPartPr/>
              <p14:nvPr/>
            </p14:nvContentPartPr>
            <p14:xfrm>
              <a:off x="3724810" y="1337129"/>
              <a:ext cx="208440" cy="830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02C83B4-0DB7-EAB2-DB54-871A648728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716170" y="1328129"/>
                <a:ext cx="226080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E6B39F0-BB61-8CD5-635E-7B0725EB34AC}"/>
              </a:ext>
            </a:extLst>
          </p:cNvPr>
          <p:cNvGrpSpPr/>
          <p:nvPr/>
        </p:nvGrpSpPr>
        <p:grpSpPr>
          <a:xfrm>
            <a:off x="4188850" y="2648249"/>
            <a:ext cx="309240" cy="382320"/>
            <a:chOff x="4188850" y="2648249"/>
            <a:chExt cx="3092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6FE1A03-A06A-D2E2-5D10-15E69EFC32E4}"/>
                    </a:ext>
                  </a:extLst>
                </p14:cNvPr>
                <p14:cNvContentPartPr/>
                <p14:nvPr/>
              </p14:nvContentPartPr>
              <p14:xfrm>
                <a:off x="4212970" y="2648249"/>
                <a:ext cx="285120" cy="354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6FE1A03-A06A-D2E2-5D10-15E69EFC32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03970" y="2639609"/>
                  <a:ext cx="302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B4F1F5-5122-ECF5-4CAD-F0A606604048}"/>
                    </a:ext>
                  </a:extLst>
                </p14:cNvPr>
                <p14:cNvContentPartPr/>
                <p14:nvPr/>
              </p14:nvContentPartPr>
              <p14:xfrm>
                <a:off x="4188850" y="2707289"/>
                <a:ext cx="246240" cy="323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B4F1F5-5122-ECF5-4CAD-F0A60660404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80210" y="2698649"/>
                  <a:ext cx="263880" cy="34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507833F-8EBE-C087-8770-CF8B4C88762A}"/>
              </a:ext>
            </a:extLst>
          </p:cNvPr>
          <p:cNvGrpSpPr/>
          <p:nvPr/>
        </p:nvGrpSpPr>
        <p:grpSpPr>
          <a:xfrm>
            <a:off x="4844050" y="2524769"/>
            <a:ext cx="1784160" cy="484200"/>
            <a:chOff x="4844050" y="2524769"/>
            <a:chExt cx="17841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41297E-9956-FA00-073A-51E9C8E26524}"/>
                    </a:ext>
                  </a:extLst>
                </p14:cNvPr>
                <p14:cNvContentPartPr/>
                <p14:nvPr/>
              </p14:nvContentPartPr>
              <p14:xfrm>
                <a:off x="4844050" y="2770649"/>
                <a:ext cx="186840" cy="224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41297E-9956-FA00-073A-51E9C8E2652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35050" y="2761649"/>
                  <a:ext cx="204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90492B-FD79-CE37-00EE-2D99D9D6BEAC}"/>
                    </a:ext>
                  </a:extLst>
                </p14:cNvPr>
                <p14:cNvContentPartPr/>
                <p14:nvPr/>
              </p14:nvContentPartPr>
              <p14:xfrm>
                <a:off x="5154730" y="2735369"/>
                <a:ext cx="34200" cy="244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90492B-FD79-CE37-00EE-2D99D9D6BEA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46090" y="2726369"/>
                  <a:ext cx="5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DFD8CD-2B37-2209-6EEB-D10E82B3EC43}"/>
                    </a:ext>
                  </a:extLst>
                </p14:cNvPr>
                <p14:cNvContentPartPr/>
                <p14:nvPr/>
              </p14:nvContentPartPr>
              <p14:xfrm>
                <a:off x="5318530" y="2817089"/>
                <a:ext cx="119880" cy="19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DFD8CD-2B37-2209-6EEB-D10E82B3EC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09890" y="2808449"/>
                  <a:ext cx="137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2914E20-7395-9975-9C15-E85D7E4F9227}"/>
                    </a:ext>
                  </a:extLst>
                </p14:cNvPr>
                <p14:cNvContentPartPr/>
                <p14:nvPr/>
              </p14:nvContentPartPr>
              <p14:xfrm>
                <a:off x="5600050" y="2618009"/>
                <a:ext cx="204120" cy="29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2914E20-7395-9975-9C15-E85D7E4F922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91410" y="2609009"/>
                  <a:ext cx="221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6F1653-FEF0-4CE8-DFBE-D067B7B35FBC}"/>
                    </a:ext>
                  </a:extLst>
                </p14:cNvPr>
                <p14:cNvContentPartPr/>
                <p14:nvPr/>
              </p14:nvContentPartPr>
              <p14:xfrm>
                <a:off x="5941330" y="2535209"/>
                <a:ext cx="240120" cy="410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6F1653-FEF0-4CE8-DFBE-D067B7B35F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32690" y="2526569"/>
                  <a:ext cx="2577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F4E26B-CD79-EB72-CD3A-58231180219D}"/>
                    </a:ext>
                  </a:extLst>
                </p14:cNvPr>
                <p14:cNvContentPartPr/>
                <p14:nvPr/>
              </p14:nvContentPartPr>
              <p14:xfrm>
                <a:off x="6346690" y="2524769"/>
                <a:ext cx="281520" cy="336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F4E26B-CD79-EB72-CD3A-5823118021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38050" y="2515769"/>
                  <a:ext cx="29916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E5591E9-48D1-3C5A-9F5C-E12B9D692F5F}"/>
                  </a:ext>
                </a:extLst>
              </p14:cNvPr>
              <p14:cNvContentPartPr/>
              <p14:nvPr/>
            </p14:nvContentPartPr>
            <p14:xfrm>
              <a:off x="4865290" y="1984769"/>
              <a:ext cx="40680" cy="514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E5591E9-48D1-3C5A-9F5C-E12B9D692F5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56650" y="1975769"/>
                <a:ext cx="58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C000775-F3FF-F1A0-2292-B2B3C6F90A4F}"/>
                  </a:ext>
                </a:extLst>
              </p14:cNvPr>
              <p14:cNvContentPartPr/>
              <p14:nvPr/>
            </p14:nvContentPartPr>
            <p14:xfrm>
              <a:off x="5593930" y="1555289"/>
              <a:ext cx="126000" cy="268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C000775-F3FF-F1A0-2292-B2B3C6F90A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84930" y="1546289"/>
                <a:ext cx="1436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F3912DA-DE31-A980-6759-78D8528A035E}"/>
                  </a:ext>
                </a:extLst>
              </p14:cNvPr>
              <p14:cNvContentPartPr/>
              <p14:nvPr/>
            </p14:nvContentPartPr>
            <p14:xfrm>
              <a:off x="5802010" y="1572209"/>
              <a:ext cx="196560" cy="235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F3912DA-DE31-A980-6759-78D8528A03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793370" y="1563569"/>
                <a:ext cx="2142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C20058F2-50AB-3208-AA2D-EFFD9E92F9A5}"/>
                  </a:ext>
                </a:extLst>
              </p14:cNvPr>
              <p14:cNvContentPartPr/>
              <p14:nvPr/>
            </p14:nvContentPartPr>
            <p14:xfrm>
              <a:off x="6137170" y="1552409"/>
              <a:ext cx="28080" cy="2574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C20058F2-50AB-3208-AA2D-EFFD9E92F9A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28170" y="1543769"/>
                <a:ext cx="45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3D893F-0F2E-4A63-80C1-F422317ABC82}"/>
                  </a:ext>
                </a:extLst>
              </p14:cNvPr>
              <p14:cNvContentPartPr/>
              <p14:nvPr/>
            </p14:nvContentPartPr>
            <p14:xfrm>
              <a:off x="6086410" y="1548449"/>
              <a:ext cx="326880" cy="2865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3D893F-0F2E-4A63-80C1-F422317ABC8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77410" y="1539449"/>
                <a:ext cx="3445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A446347-F52F-0B59-7A73-C4B54AAEFF08}"/>
                  </a:ext>
                </a:extLst>
              </p14:cNvPr>
              <p14:cNvContentPartPr/>
              <p14:nvPr/>
            </p14:nvContentPartPr>
            <p14:xfrm>
              <a:off x="5385490" y="1376369"/>
              <a:ext cx="344520" cy="786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A446347-F52F-0B59-7A73-C4B54AAEFF0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376490" y="1367369"/>
                <a:ext cx="3621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78D6D9F9-08C8-12C1-A95B-92A773DA6848}"/>
                  </a:ext>
                </a:extLst>
              </p14:cNvPr>
              <p14:cNvContentPartPr/>
              <p14:nvPr/>
            </p14:nvContentPartPr>
            <p14:xfrm>
              <a:off x="6483850" y="1358729"/>
              <a:ext cx="161640" cy="706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78D6D9F9-08C8-12C1-A95B-92A773DA684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475210" y="1349729"/>
                <a:ext cx="179280" cy="7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4DD4EBA-1D7D-5D36-FBA8-5D9577B74269}"/>
                  </a:ext>
                </a:extLst>
              </p14:cNvPr>
              <p14:cNvContentPartPr/>
              <p14:nvPr/>
            </p14:nvContentPartPr>
            <p14:xfrm>
              <a:off x="6732250" y="1363769"/>
              <a:ext cx="277200" cy="533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4DD4EBA-1D7D-5D36-FBA8-5D9577B7426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723610" y="1355129"/>
                <a:ext cx="29484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B362224B-F5DB-3ABE-ABF9-6413AAE75B1A}"/>
                  </a:ext>
                </a:extLst>
              </p14:cNvPr>
              <p14:cNvContentPartPr/>
              <p14:nvPr/>
            </p14:nvContentPartPr>
            <p14:xfrm>
              <a:off x="6991810" y="1505609"/>
              <a:ext cx="273240" cy="3106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B362224B-F5DB-3ABE-ABF9-6413AAE75B1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982810" y="1496609"/>
                <a:ext cx="2908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A92B407-B385-29E8-2876-E7D6E9C00574}"/>
                  </a:ext>
                </a:extLst>
              </p14:cNvPr>
              <p14:cNvContentPartPr/>
              <p14:nvPr/>
            </p14:nvContentPartPr>
            <p14:xfrm>
              <a:off x="7454050" y="1671929"/>
              <a:ext cx="142200" cy="49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A92B407-B385-29E8-2876-E7D6E9C0057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45050" y="1662929"/>
                <a:ext cx="1598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9E2E3C6-1A4B-C3E9-2F7F-FDE3B6DD211D}"/>
                  </a:ext>
                </a:extLst>
              </p14:cNvPr>
              <p14:cNvContentPartPr/>
              <p14:nvPr/>
            </p14:nvContentPartPr>
            <p14:xfrm>
              <a:off x="7706410" y="1555289"/>
              <a:ext cx="20520" cy="265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9E2E3C6-1A4B-C3E9-2F7F-FDE3B6DD211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697770" y="1546289"/>
                <a:ext cx="381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E604680-74D8-C1C8-3B60-5020D532ED68}"/>
                  </a:ext>
                </a:extLst>
              </p14:cNvPr>
              <p14:cNvContentPartPr/>
              <p14:nvPr/>
            </p14:nvContentPartPr>
            <p14:xfrm>
              <a:off x="7799650" y="1409489"/>
              <a:ext cx="154440" cy="596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E604680-74D8-C1C8-3B60-5020D532ED68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791010" y="1400489"/>
                <a:ext cx="172080" cy="6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8E7ECE2-40E1-52ED-A5D7-ECD8A5289A2E}"/>
                  </a:ext>
                </a:extLst>
              </p14:cNvPr>
              <p14:cNvContentPartPr/>
              <p14:nvPr/>
            </p14:nvContentPartPr>
            <p14:xfrm>
              <a:off x="7101610" y="1766249"/>
              <a:ext cx="196560" cy="188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8E7ECE2-40E1-52ED-A5D7-ECD8A5289A2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92970" y="1757249"/>
                <a:ext cx="2142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87B0DB8-59B6-A355-2992-5DFD3BE1980F}"/>
                  </a:ext>
                </a:extLst>
              </p14:cNvPr>
              <p14:cNvContentPartPr/>
              <p14:nvPr/>
            </p14:nvContentPartPr>
            <p14:xfrm>
              <a:off x="7342090" y="1775249"/>
              <a:ext cx="48240" cy="41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87B0DB8-59B6-A355-2992-5DFD3BE1980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333090" y="1766609"/>
                <a:ext cx="658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95ED227-B3B2-C06B-6E29-8B67F1527184}"/>
              </a:ext>
            </a:extLst>
          </p:cNvPr>
          <p:cNvGrpSpPr/>
          <p:nvPr/>
        </p:nvGrpSpPr>
        <p:grpSpPr>
          <a:xfrm>
            <a:off x="8224810" y="1113209"/>
            <a:ext cx="1775160" cy="947880"/>
            <a:chOff x="8224810" y="1113209"/>
            <a:chExt cx="177516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1FC789C-C720-CED3-8652-886814E9A5A7}"/>
                    </a:ext>
                  </a:extLst>
                </p14:cNvPr>
                <p14:cNvContentPartPr/>
                <p14:nvPr/>
              </p14:nvContentPartPr>
              <p14:xfrm>
                <a:off x="8252530" y="1563209"/>
                <a:ext cx="59040" cy="31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1FC789C-C720-CED3-8652-886814E9A5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3530" y="1554569"/>
                  <a:ext cx="76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3C0BC1-8AE3-F6AE-C156-FE75D940BC6F}"/>
                    </a:ext>
                  </a:extLst>
                </p14:cNvPr>
                <p14:cNvContentPartPr/>
                <p14:nvPr/>
              </p14:nvContentPartPr>
              <p14:xfrm>
                <a:off x="8224810" y="1531889"/>
                <a:ext cx="189000" cy="175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3C0BC1-8AE3-F6AE-C156-FE75D940BC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16170" y="1523249"/>
                  <a:ext cx="20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A71372-EDF6-F5C4-05EC-7C9B9B8FE78C}"/>
                    </a:ext>
                  </a:extLst>
                </p14:cNvPr>
                <p14:cNvContentPartPr/>
                <p14:nvPr/>
              </p14:nvContentPartPr>
              <p14:xfrm>
                <a:off x="8296810" y="1833569"/>
                <a:ext cx="241200" cy="20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A71372-EDF6-F5C4-05EC-7C9B9B8FE7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88170" y="1824929"/>
                  <a:ext cx="258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5D86C87-DA7A-52C7-FB14-28A4AFEE7353}"/>
                    </a:ext>
                  </a:extLst>
                </p14:cNvPr>
                <p14:cNvContentPartPr/>
                <p14:nvPr/>
              </p14:nvContentPartPr>
              <p14:xfrm>
                <a:off x="8754730" y="1608209"/>
                <a:ext cx="488880" cy="19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5D86C87-DA7A-52C7-FB14-28A4AFEE73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46090" y="1599569"/>
                  <a:ext cx="50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EFFA045-7915-32B4-E3E4-A90A37611A09}"/>
                    </a:ext>
                  </a:extLst>
                </p14:cNvPr>
                <p14:cNvContentPartPr/>
                <p14:nvPr/>
              </p14:nvContentPartPr>
              <p14:xfrm>
                <a:off x="9333610" y="1538729"/>
                <a:ext cx="183240" cy="236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EFFA045-7915-32B4-E3E4-A90A37611A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24970" y="1530089"/>
                  <a:ext cx="200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C9B86DC-8520-E80A-9CE0-D2AE19AF4F26}"/>
                    </a:ext>
                  </a:extLst>
                </p14:cNvPr>
                <p14:cNvContentPartPr/>
                <p14:nvPr/>
              </p14:nvContentPartPr>
              <p14:xfrm>
                <a:off x="8706130" y="1541249"/>
                <a:ext cx="284760" cy="427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C9B86DC-8520-E80A-9CE0-D2AE19AF4F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7130" y="1532249"/>
                  <a:ext cx="3024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30968F-38EF-6DEA-62F1-C4BB03E37C35}"/>
                    </a:ext>
                  </a:extLst>
                </p14:cNvPr>
                <p14:cNvContentPartPr/>
                <p14:nvPr/>
              </p14:nvContentPartPr>
              <p14:xfrm>
                <a:off x="9585610" y="1306889"/>
                <a:ext cx="168120" cy="538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30968F-38EF-6DEA-62F1-C4BB03E37C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76610" y="1298249"/>
                  <a:ext cx="1857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F851A95-82B7-00D8-A74A-290D4636F5EA}"/>
                    </a:ext>
                  </a:extLst>
                </p14:cNvPr>
                <p14:cNvContentPartPr/>
                <p14:nvPr/>
              </p14:nvContentPartPr>
              <p14:xfrm>
                <a:off x="9684250" y="1113209"/>
                <a:ext cx="315720" cy="947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F851A95-82B7-00D8-A74A-290D4636F5E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75610" y="1104209"/>
                  <a:ext cx="33336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49946B-3AA8-D5E9-5AF8-FB42BDEC7C47}"/>
                    </a:ext>
                  </a:extLst>
                </p14:cNvPr>
                <p14:cNvContentPartPr/>
                <p14:nvPr/>
              </p14:nvContentPartPr>
              <p14:xfrm>
                <a:off x="8593090" y="1785689"/>
                <a:ext cx="43560" cy="56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49946B-3AA8-D5E9-5AF8-FB42BDEC7C4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84450" y="1776689"/>
                  <a:ext cx="6120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10A1BB6-B0F1-A9D4-D441-3021968D5A79}"/>
              </a:ext>
            </a:extLst>
          </p:cNvPr>
          <p:cNvGrpSpPr/>
          <p:nvPr/>
        </p:nvGrpSpPr>
        <p:grpSpPr>
          <a:xfrm>
            <a:off x="923650" y="3346649"/>
            <a:ext cx="1865520" cy="545400"/>
            <a:chOff x="923650" y="3346649"/>
            <a:chExt cx="186552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B69F16-C09D-1883-938D-761B49F91FA5}"/>
                    </a:ext>
                  </a:extLst>
                </p14:cNvPr>
                <p14:cNvContentPartPr/>
                <p14:nvPr/>
              </p14:nvContentPartPr>
              <p14:xfrm>
                <a:off x="923650" y="3375089"/>
                <a:ext cx="192960" cy="37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B69F16-C09D-1883-938D-761B49F91F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5010" y="3366449"/>
                  <a:ext cx="2106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5CBD283-9435-DA5C-8412-FD6FF381C44A}"/>
                    </a:ext>
                  </a:extLst>
                </p14:cNvPr>
                <p14:cNvContentPartPr/>
                <p14:nvPr/>
              </p14:nvContentPartPr>
              <p14:xfrm>
                <a:off x="1002130" y="3670649"/>
                <a:ext cx="181080" cy="142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5CBD283-9435-DA5C-8412-FD6FF381C44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130" y="3661649"/>
                  <a:ext cx="198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707BA2-4D3E-109D-B36D-D35F5D263F0F}"/>
                    </a:ext>
                  </a:extLst>
                </p14:cNvPr>
                <p14:cNvContentPartPr/>
                <p14:nvPr/>
              </p14:nvContentPartPr>
              <p14:xfrm>
                <a:off x="1368250" y="3449249"/>
                <a:ext cx="668160" cy="237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707BA2-4D3E-109D-B36D-D35F5D263F0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59250" y="3440609"/>
                  <a:ext cx="685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83D799A-81A4-E748-F925-1FFEFF67A7C6}"/>
                    </a:ext>
                  </a:extLst>
                </p14:cNvPr>
                <p14:cNvContentPartPr/>
                <p14:nvPr/>
              </p14:nvContentPartPr>
              <p14:xfrm>
                <a:off x="1355290" y="3435209"/>
                <a:ext cx="134280" cy="45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83D799A-81A4-E748-F925-1FFEFF67A7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46290" y="3426569"/>
                  <a:ext cx="1519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CAF0B7A-3C61-5BFE-F7F3-B9BCFFEB5A5D}"/>
                    </a:ext>
                  </a:extLst>
                </p14:cNvPr>
                <p14:cNvContentPartPr/>
                <p14:nvPr/>
              </p14:nvContentPartPr>
              <p14:xfrm>
                <a:off x="2065210" y="3346649"/>
                <a:ext cx="120240" cy="430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CAF0B7A-3C61-5BFE-F7F3-B9BCFFEB5A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56210" y="3337649"/>
                  <a:ext cx="1378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B6BF520-57C4-A573-AF5F-9FD3903903D2}"/>
                    </a:ext>
                  </a:extLst>
                </p14:cNvPr>
                <p14:cNvContentPartPr/>
                <p14:nvPr/>
              </p14:nvContentPartPr>
              <p14:xfrm>
                <a:off x="2394970" y="3651929"/>
                <a:ext cx="394200" cy="162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B6BF520-57C4-A573-AF5F-9FD3903903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86330" y="3643289"/>
                  <a:ext cx="411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77499D-9E27-1920-7061-4CC396663AC5}"/>
                    </a:ext>
                  </a:extLst>
                </p14:cNvPr>
                <p14:cNvContentPartPr/>
                <p14:nvPr/>
              </p14:nvContentPartPr>
              <p14:xfrm>
                <a:off x="2546170" y="3509369"/>
                <a:ext cx="11880" cy="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77499D-9E27-1920-7061-4CC396663AC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37170" y="3500369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0F4BB62-17ED-F656-A6E2-257A3C1BE502}"/>
                    </a:ext>
                  </a:extLst>
                </p14:cNvPr>
                <p14:cNvContentPartPr/>
                <p14:nvPr/>
              </p14:nvContentPartPr>
              <p14:xfrm>
                <a:off x="2567410" y="3519449"/>
                <a:ext cx="18000" cy="11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0F4BB62-17ED-F656-A6E2-257A3C1BE5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58410" y="3510809"/>
                  <a:ext cx="35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D7C3415-E94C-2289-D73D-3C607B8D62A1}"/>
              </a:ext>
            </a:extLst>
          </p:cNvPr>
          <p:cNvGrpSpPr/>
          <p:nvPr/>
        </p:nvGrpSpPr>
        <p:grpSpPr>
          <a:xfrm>
            <a:off x="3166450" y="3287969"/>
            <a:ext cx="2314080" cy="636480"/>
            <a:chOff x="3166450" y="3287969"/>
            <a:chExt cx="231408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F8A02A-1968-E921-236F-836A57285438}"/>
                    </a:ext>
                  </a:extLst>
                </p14:cNvPr>
                <p14:cNvContentPartPr/>
                <p14:nvPr/>
              </p14:nvContentPartPr>
              <p14:xfrm>
                <a:off x="3166450" y="3293729"/>
                <a:ext cx="1707480" cy="630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F8A02A-1968-E921-236F-836A572854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57810" y="3284729"/>
                  <a:ext cx="172512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505F18F-5A79-2CB3-1083-2937F29E67B4}"/>
                    </a:ext>
                  </a:extLst>
                </p14:cNvPr>
                <p14:cNvContentPartPr/>
                <p14:nvPr/>
              </p14:nvContentPartPr>
              <p14:xfrm>
                <a:off x="3528250" y="3519449"/>
                <a:ext cx="368280" cy="7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505F18F-5A79-2CB3-1083-2937F29E67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19250" y="3510449"/>
                  <a:ext cx="38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1ACB2F-AB0C-AD04-D421-D3898CE4CC8B}"/>
                    </a:ext>
                  </a:extLst>
                </p14:cNvPr>
                <p14:cNvContentPartPr/>
                <p14:nvPr/>
              </p14:nvContentPartPr>
              <p14:xfrm>
                <a:off x="4932970" y="3287969"/>
                <a:ext cx="547560" cy="440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1ACB2F-AB0C-AD04-D421-D3898CE4CC8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24330" y="3279329"/>
                  <a:ext cx="565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A4284CB-9124-F64E-5E39-2558305A1802}"/>
                    </a:ext>
                  </a:extLst>
                </p14:cNvPr>
                <p14:cNvContentPartPr/>
                <p14:nvPr/>
              </p14:nvContentPartPr>
              <p14:xfrm>
                <a:off x="5031610" y="3393809"/>
                <a:ext cx="380880" cy="88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A4284CB-9124-F64E-5E39-2558305A18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22970" y="3384809"/>
                  <a:ext cx="3985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8CD35C3-1DB2-2E0C-F9DA-6EAAD817C8B9}"/>
              </a:ext>
            </a:extLst>
          </p:cNvPr>
          <p:cNvGrpSpPr/>
          <p:nvPr/>
        </p:nvGrpSpPr>
        <p:grpSpPr>
          <a:xfrm>
            <a:off x="5865370" y="3259529"/>
            <a:ext cx="1595520" cy="564480"/>
            <a:chOff x="5865370" y="3259529"/>
            <a:chExt cx="15955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F1BF68C-8F61-F1F5-8E50-0037446210BC}"/>
                    </a:ext>
                  </a:extLst>
                </p14:cNvPr>
                <p14:cNvContentPartPr/>
                <p14:nvPr/>
              </p14:nvContentPartPr>
              <p14:xfrm>
                <a:off x="5881210" y="3371129"/>
                <a:ext cx="23400" cy="325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F1BF68C-8F61-F1F5-8E50-0037446210B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72570" y="3362489"/>
                  <a:ext cx="41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CBD899-ABA7-FB28-F65F-B143C7F66193}"/>
                    </a:ext>
                  </a:extLst>
                </p14:cNvPr>
                <p14:cNvContentPartPr/>
                <p14:nvPr/>
              </p14:nvContentPartPr>
              <p14:xfrm>
                <a:off x="5865370" y="3347729"/>
                <a:ext cx="199440" cy="137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CBD899-ABA7-FB28-F65F-B143C7F6619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56730" y="3338729"/>
                  <a:ext cx="21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30DC2E9-83AC-4585-D46E-314C0830BA36}"/>
                    </a:ext>
                  </a:extLst>
                </p14:cNvPr>
                <p14:cNvContentPartPr/>
                <p14:nvPr/>
              </p14:nvContentPartPr>
              <p14:xfrm>
                <a:off x="5880490" y="3656609"/>
                <a:ext cx="216720" cy="167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30DC2E9-83AC-4585-D46E-314C0830BA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71490" y="3647969"/>
                  <a:ext cx="234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0C93969-E486-544D-EAC7-AD77CD35E2FE}"/>
                    </a:ext>
                  </a:extLst>
                </p14:cNvPr>
                <p14:cNvContentPartPr/>
                <p14:nvPr/>
              </p14:nvContentPartPr>
              <p14:xfrm>
                <a:off x="6487810" y="3302009"/>
                <a:ext cx="143640" cy="438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0C93969-E486-544D-EAC7-AD77CD35E2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78810" y="3293369"/>
                  <a:ext cx="1612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E9780D1-F4F6-D653-6360-2A169D3074B8}"/>
                    </a:ext>
                  </a:extLst>
                </p14:cNvPr>
                <p14:cNvContentPartPr/>
                <p14:nvPr/>
              </p14:nvContentPartPr>
              <p14:xfrm>
                <a:off x="6652690" y="3372569"/>
                <a:ext cx="731160" cy="28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E9780D1-F4F6-D653-6360-2A169D3074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44050" y="3363929"/>
                  <a:ext cx="748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BA13BF9-9400-B014-41A3-D43F7A29F642}"/>
                    </a:ext>
                  </a:extLst>
                </p14:cNvPr>
                <p14:cNvContentPartPr/>
                <p14:nvPr/>
              </p14:nvContentPartPr>
              <p14:xfrm>
                <a:off x="6249130" y="3548969"/>
                <a:ext cx="92520" cy="149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BA13BF9-9400-B014-41A3-D43F7A29F6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40490" y="3539969"/>
                  <a:ext cx="110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10969F4-EFBD-0B19-B488-193B07C6BDD7}"/>
                    </a:ext>
                  </a:extLst>
                </p14:cNvPr>
                <p14:cNvContentPartPr/>
                <p14:nvPr/>
              </p14:nvContentPartPr>
              <p14:xfrm>
                <a:off x="7320490" y="3259529"/>
                <a:ext cx="140400" cy="560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10969F4-EFBD-0B19-B488-193B07C6BDD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11850" y="3250529"/>
                  <a:ext cx="158040" cy="57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94DBDF6-3BD8-CF53-E0E1-90A47CC889B4}"/>
              </a:ext>
            </a:extLst>
          </p:cNvPr>
          <p:cNvGrpSpPr/>
          <p:nvPr/>
        </p:nvGrpSpPr>
        <p:grpSpPr>
          <a:xfrm>
            <a:off x="8142370" y="3192569"/>
            <a:ext cx="439920" cy="405720"/>
            <a:chOff x="8142370" y="3192569"/>
            <a:chExt cx="43992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B8BDB8C-CDC5-08F1-0AE8-E82FE14CDB92}"/>
                    </a:ext>
                  </a:extLst>
                </p14:cNvPr>
                <p14:cNvContentPartPr/>
                <p14:nvPr/>
              </p14:nvContentPartPr>
              <p14:xfrm>
                <a:off x="8142370" y="3464369"/>
                <a:ext cx="47520" cy="13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B8BDB8C-CDC5-08F1-0AE8-E82FE14CDB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33730" y="3455369"/>
                  <a:ext cx="65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E2D5224-6CE8-0BA4-CC16-FCD119622B9D}"/>
                    </a:ext>
                  </a:extLst>
                </p14:cNvPr>
                <p14:cNvContentPartPr/>
                <p14:nvPr/>
              </p14:nvContentPartPr>
              <p14:xfrm>
                <a:off x="8148850" y="3254489"/>
                <a:ext cx="216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E2D5224-6CE8-0BA4-CC16-FCD119622B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40210" y="3245489"/>
                  <a:ext cx="1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6FD88C7-7301-E849-3E60-4BF3C3F7CE36}"/>
                    </a:ext>
                  </a:extLst>
                </p14:cNvPr>
                <p14:cNvContentPartPr/>
                <p14:nvPr/>
              </p14:nvContentPartPr>
              <p14:xfrm>
                <a:off x="8325970" y="3192569"/>
                <a:ext cx="256320" cy="400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6FD88C7-7301-E849-3E60-4BF3C3F7CE3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17330" y="3183569"/>
                  <a:ext cx="2739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6747978-6E96-3854-264D-D7C52D8D6441}"/>
              </a:ext>
            </a:extLst>
          </p:cNvPr>
          <p:cNvGrpSpPr/>
          <p:nvPr/>
        </p:nvGrpSpPr>
        <p:grpSpPr>
          <a:xfrm>
            <a:off x="8843650" y="3070169"/>
            <a:ext cx="1477800" cy="495720"/>
            <a:chOff x="8843650" y="3070169"/>
            <a:chExt cx="147780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A29B06-8A40-9E6D-8600-72CF7C4B832D}"/>
                    </a:ext>
                  </a:extLst>
                </p14:cNvPr>
                <p14:cNvContentPartPr/>
                <p14:nvPr/>
              </p14:nvContentPartPr>
              <p14:xfrm>
                <a:off x="8843650" y="3204809"/>
                <a:ext cx="292680" cy="361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A29B06-8A40-9E6D-8600-72CF7C4B83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34650" y="3195809"/>
                  <a:ext cx="310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9141F6-5873-B206-CD5B-11EE4147EBF2}"/>
                    </a:ext>
                  </a:extLst>
                </p14:cNvPr>
                <p14:cNvContentPartPr/>
                <p14:nvPr/>
              </p14:nvContentPartPr>
              <p14:xfrm>
                <a:off x="9339730" y="3311009"/>
                <a:ext cx="295200" cy="63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9141F6-5873-B206-CD5B-11EE4147EB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331090" y="3302369"/>
                  <a:ext cx="3128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DA3FDC-754C-B00F-118F-8CB8F45A260F}"/>
                    </a:ext>
                  </a:extLst>
                </p14:cNvPr>
                <p14:cNvContentPartPr/>
                <p14:nvPr/>
              </p14:nvContentPartPr>
              <p14:xfrm>
                <a:off x="9213370" y="3474089"/>
                <a:ext cx="334080" cy="31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DA3FDC-754C-B00F-118F-8CB8F45A26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04730" y="3465089"/>
                  <a:ext cx="351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3107804-79E7-A651-4919-B982F30F9E29}"/>
                    </a:ext>
                  </a:extLst>
                </p14:cNvPr>
                <p14:cNvContentPartPr/>
                <p14:nvPr/>
              </p14:nvContentPartPr>
              <p14:xfrm>
                <a:off x="9370690" y="3244409"/>
                <a:ext cx="147960" cy="294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3107804-79E7-A651-4919-B982F30F9E2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62050" y="3235409"/>
                  <a:ext cx="165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84EFACB-2C49-4A1B-B4DD-0B64090B9525}"/>
                    </a:ext>
                  </a:extLst>
                </p14:cNvPr>
                <p14:cNvContentPartPr/>
                <p14:nvPr/>
              </p14:nvContentPartPr>
              <p14:xfrm>
                <a:off x="9604330" y="3201569"/>
                <a:ext cx="351360" cy="312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84EFACB-2C49-4A1B-B4DD-0B64090B95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595690" y="3192929"/>
                  <a:ext cx="369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D8CEED1-EA64-5548-AD83-60D5E78FE66F}"/>
                    </a:ext>
                  </a:extLst>
                </p14:cNvPr>
                <p14:cNvContentPartPr/>
                <p14:nvPr/>
              </p14:nvContentPartPr>
              <p14:xfrm>
                <a:off x="10138210" y="3070169"/>
                <a:ext cx="183240" cy="201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D8CEED1-EA64-5548-AD83-60D5E78FE6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129570" y="3061529"/>
                  <a:ext cx="2008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6B46B48-3BA2-D9DC-79B3-1B173A2C6FD5}"/>
              </a:ext>
            </a:extLst>
          </p:cNvPr>
          <p:cNvGrpSpPr/>
          <p:nvPr/>
        </p:nvGrpSpPr>
        <p:grpSpPr>
          <a:xfrm>
            <a:off x="1448170" y="4392089"/>
            <a:ext cx="1338120" cy="309240"/>
            <a:chOff x="1448170" y="4392089"/>
            <a:chExt cx="13381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986356A-8F25-F332-F9B0-46FFB635182E}"/>
                    </a:ext>
                  </a:extLst>
                </p14:cNvPr>
                <p14:cNvContentPartPr/>
                <p14:nvPr/>
              </p14:nvContentPartPr>
              <p14:xfrm>
                <a:off x="1448170" y="4486769"/>
                <a:ext cx="309960" cy="214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986356A-8F25-F332-F9B0-46FFB63518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39530" y="4477769"/>
                  <a:ext cx="3276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D953210-692B-4C3F-216B-70783021F4E1}"/>
                    </a:ext>
                  </a:extLst>
                </p14:cNvPr>
                <p14:cNvContentPartPr/>
                <p14:nvPr/>
              </p14:nvContentPartPr>
              <p14:xfrm>
                <a:off x="1908610" y="4499369"/>
                <a:ext cx="210600" cy="3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D953210-692B-4C3F-216B-70783021F4E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99610" y="4490729"/>
                  <a:ext cx="22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5B12B95-62E5-84CA-513D-B43A667F6F18}"/>
                    </a:ext>
                  </a:extLst>
                </p14:cNvPr>
                <p14:cNvContentPartPr/>
                <p14:nvPr/>
              </p14:nvContentPartPr>
              <p14:xfrm>
                <a:off x="1937410" y="4641209"/>
                <a:ext cx="197640" cy="16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5B12B95-62E5-84CA-513D-B43A667F6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928410" y="4632209"/>
                  <a:ext cx="215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E2DE6F1-AD26-D7FD-992C-5626B500665F}"/>
                    </a:ext>
                  </a:extLst>
                </p14:cNvPr>
                <p14:cNvContentPartPr/>
                <p14:nvPr/>
              </p14:nvContentPartPr>
              <p14:xfrm>
                <a:off x="2295250" y="4392089"/>
                <a:ext cx="171360" cy="28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E2DE6F1-AD26-D7FD-992C-5626B50066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86610" y="4383449"/>
                  <a:ext cx="189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41DA8EA-12DE-DD24-1522-F4270820C0E4}"/>
                    </a:ext>
                  </a:extLst>
                </p14:cNvPr>
                <p14:cNvContentPartPr/>
                <p14:nvPr/>
              </p14:nvContentPartPr>
              <p14:xfrm>
                <a:off x="2605930" y="4502609"/>
                <a:ext cx="19800" cy="193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41DA8EA-12DE-DD24-1522-F4270820C0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96930" y="4493969"/>
                  <a:ext cx="37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E5FA3F4-B4E4-BCE5-FAB0-E2D38D58F788}"/>
                    </a:ext>
                  </a:extLst>
                </p14:cNvPr>
                <p14:cNvContentPartPr/>
                <p14:nvPr/>
              </p14:nvContentPartPr>
              <p14:xfrm>
                <a:off x="2658850" y="4495769"/>
                <a:ext cx="36360" cy="186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E5FA3F4-B4E4-BCE5-FAB0-E2D38D58F7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50210" y="4486769"/>
                  <a:ext cx="54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CC1CD6C-6AE8-D971-AECD-EA01FFBB6A15}"/>
                    </a:ext>
                  </a:extLst>
                </p14:cNvPr>
                <p14:cNvContentPartPr/>
                <p14:nvPr/>
              </p14:nvContentPartPr>
              <p14:xfrm>
                <a:off x="2566330" y="4471649"/>
                <a:ext cx="219960" cy="76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CC1CD6C-6AE8-D971-AECD-EA01FFBB6A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57690" y="4462649"/>
                  <a:ext cx="2376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AB208DB2-B195-9F55-BC33-9758D8AED29B}"/>
              </a:ext>
            </a:extLst>
          </p:cNvPr>
          <p:cNvGrpSpPr/>
          <p:nvPr/>
        </p:nvGrpSpPr>
        <p:grpSpPr>
          <a:xfrm>
            <a:off x="3984730" y="1304369"/>
            <a:ext cx="1329120" cy="992160"/>
            <a:chOff x="3984730" y="1304369"/>
            <a:chExt cx="1329120" cy="99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431CEE-72DB-9352-C0BE-51801D5CA97D}"/>
                    </a:ext>
                  </a:extLst>
                </p14:cNvPr>
                <p14:cNvContentPartPr/>
                <p14:nvPr/>
              </p14:nvContentPartPr>
              <p14:xfrm>
                <a:off x="4164370" y="1432169"/>
                <a:ext cx="21240" cy="21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431CEE-72DB-9352-C0BE-51801D5CA97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55730" y="1423169"/>
                  <a:ext cx="388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B399B7E-F1AC-C987-3C10-3FD58CC940D5}"/>
                    </a:ext>
                  </a:extLst>
                </p14:cNvPr>
                <p14:cNvContentPartPr/>
                <p14:nvPr/>
              </p14:nvContentPartPr>
              <p14:xfrm>
                <a:off x="3984730" y="1789649"/>
                <a:ext cx="528120" cy="12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B399B7E-F1AC-C987-3C10-3FD58CC940D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975730" y="1780649"/>
                  <a:ext cx="545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5D9727-5699-DF81-614E-960E085F468C}"/>
                    </a:ext>
                  </a:extLst>
                </p14:cNvPr>
                <p14:cNvContentPartPr/>
                <p14:nvPr/>
              </p14:nvContentPartPr>
              <p14:xfrm>
                <a:off x="4034410" y="1934369"/>
                <a:ext cx="146520" cy="202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5D9727-5699-DF81-614E-960E085F468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25770" y="1925369"/>
                  <a:ext cx="16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58EBE2-6529-2628-BC94-94962D609502}"/>
                    </a:ext>
                  </a:extLst>
                </p14:cNvPr>
                <p14:cNvContentPartPr/>
                <p14:nvPr/>
              </p14:nvContentPartPr>
              <p14:xfrm>
                <a:off x="4320970" y="2038769"/>
                <a:ext cx="33120" cy="10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58EBE2-6529-2628-BC94-94962D6095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12330" y="2029769"/>
                  <a:ext cx="50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9071274-E8A3-05E7-7A6C-4D07BF0F9E84}"/>
                    </a:ext>
                  </a:extLst>
                </p14:cNvPr>
                <p14:cNvContentPartPr/>
                <p14:nvPr/>
              </p14:nvContentPartPr>
              <p14:xfrm>
                <a:off x="4344010" y="1968569"/>
                <a:ext cx="18360" cy="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9071274-E8A3-05E7-7A6C-4D07BF0F9E8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335010" y="1959569"/>
                  <a:ext cx="36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241011-E976-7CEE-2E7D-4B642B467AB7}"/>
                    </a:ext>
                  </a:extLst>
                </p14:cNvPr>
                <p14:cNvContentPartPr/>
                <p14:nvPr/>
              </p14:nvContentPartPr>
              <p14:xfrm>
                <a:off x="4655410" y="1484369"/>
                <a:ext cx="454680" cy="491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241011-E976-7CEE-2E7D-4B642B467A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46410" y="1475729"/>
                  <a:ext cx="47232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84C387E-75F7-EA05-A38D-2502A03F4838}"/>
                    </a:ext>
                  </a:extLst>
                </p14:cNvPr>
                <p14:cNvContentPartPr/>
                <p14:nvPr/>
              </p14:nvContentPartPr>
              <p14:xfrm>
                <a:off x="4603210" y="2053889"/>
                <a:ext cx="21960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84C387E-75F7-EA05-A38D-2502A03F483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94570" y="2045249"/>
                  <a:ext cx="237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12E700-CFDD-9EED-8FF7-31E995595408}"/>
                    </a:ext>
                  </a:extLst>
                </p14:cNvPr>
                <p14:cNvContentPartPr/>
                <p14:nvPr/>
              </p14:nvContentPartPr>
              <p14:xfrm>
                <a:off x="4903810" y="2082689"/>
                <a:ext cx="186480" cy="1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12E700-CFDD-9EED-8FF7-31E9955954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94810" y="2073689"/>
                  <a:ext cx="204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C726A5-9A73-DF7C-9AD7-E5564DA3CD13}"/>
                    </a:ext>
                  </a:extLst>
                </p14:cNvPr>
                <p14:cNvContentPartPr/>
                <p14:nvPr/>
              </p14:nvContentPartPr>
              <p14:xfrm>
                <a:off x="4883290" y="2169449"/>
                <a:ext cx="228600" cy="52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C726A5-9A73-DF7C-9AD7-E5564DA3CD1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74290" y="2160809"/>
                  <a:ext cx="246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78D6EE-AAA0-CEC9-93B5-13D919607EE4}"/>
                    </a:ext>
                  </a:extLst>
                </p14:cNvPr>
                <p14:cNvContentPartPr/>
                <p14:nvPr/>
              </p14:nvContentPartPr>
              <p14:xfrm>
                <a:off x="5182450" y="2066129"/>
                <a:ext cx="131400" cy="137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78D6EE-AAA0-CEC9-93B5-13D919607E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73810" y="2057129"/>
                  <a:ext cx="149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113C41-E4F4-4FC3-B188-7FD0549B7715}"/>
                    </a:ext>
                  </a:extLst>
                </p14:cNvPr>
                <p14:cNvContentPartPr/>
                <p14:nvPr/>
              </p14:nvContentPartPr>
              <p14:xfrm>
                <a:off x="4758370" y="1304369"/>
                <a:ext cx="300600" cy="161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113C41-E4F4-4FC3-B188-7FD0549B771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749730" y="1295369"/>
                  <a:ext cx="318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E2E6781-8F0C-09B2-C98B-A25A2CA818B7}"/>
                    </a:ext>
                  </a:extLst>
                </p14:cNvPr>
                <p14:cNvContentPartPr/>
                <p14:nvPr/>
              </p14:nvContentPartPr>
              <p14:xfrm>
                <a:off x="4424290" y="1882529"/>
                <a:ext cx="132480" cy="232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E2E6781-8F0C-09B2-C98B-A25A2CA818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415290" y="1873889"/>
                  <a:ext cx="1501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5F01F04-44FD-4D6B-8F85-DBB1E0C1847B}"/>
              </a:ext>
            </a:extLst>
          </p:cNvPr>
          <p:cNvGrpSpPr/>
          <p:nvPr/>
        </p:nvGrpSpPr>
        <p:grpSpPr>
          <a:xfrm>
            <a:off x="6820450" y="4092929"/>
            <a:ext cx="711720" cy="596880"/>
            <a:chOff x="6820450" y="4092929"/>
            <a:chExt cx="71172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29910C2-3132-04DE-B9B3-498C5E051A0A}"/>
                    </a:ext>
                  </a:extLst>
                </p14:cNvPr>
                <p14:cNvContentPartPr/>
                <p14:nvPr/>
              </p14:nvContentPartPr>
              <p14:xfrm>
                <a:off x="6820450" y="4465889"/>
                <a:ext cx="119520" cy="5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29910C2-3132-04DE-B9B3-498C5E051A0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11810" y="4457249"/>
                  <a:ext cx="137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13A4DA6-0EA7-9175-5FA7-5A44838D7910}"/>
                    </a:ext>
                  </a:extLst>
                </p14:cNvPr>
                <p14:cNvContentPartPr/>
                <p14:nvPr/>
              </p14:nvContentPartPr>
              <p14:xfrm>
                <a:off x="7101610" y="4293089"/>
                <a:ext cx="7200" cy="28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13A4DA6-0EA7-9175-5FA7-5A44838D791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92610" y="4284089"/>
                  <a:ext cx="24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EA8EF7F-091C-8417-FDD3-4AB2D24F0625}"/>
                    </a:ext>
                  </a:extLst>
                </p14:cNvPr>
                <p14:cNvContentPartPr/>
                <p14:nvPr/>
              </p14:nvContentPartPr>
              <p14:xfrm>
                <a:off x="7242730" y="4186529"/>
                <a:ext cx="19440" cy="503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EA8EF7F-091C-8417-FDD3-4AB2D24F062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34090" y="4177889"/>
                  <a:ext cx="370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DCB34FB-1536-90BD-0805-4E3F7D7AA81F}"/>
                    </a:ext>
                  </a:extLst>
                </p14:cNvPr>
                <p14:cNvContentPartPr/>
                <p14:nvPr/>
              </p14:nvContentPartPr>
              <p14:xfrm>
                <a:off x="7375570" y="4092929"/>
                <a:ext cx="156600" cy="154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DCB34FB-1536-90BD-0805-4E3F7D7AA81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66570" y="4083929"/>
                  <a:ext cx="1742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E19EDD84-B8F3-9691-E1FB-9BE237394877}"/>
              </a:ext>
            </a:extLst>
          </p:cNvPr>
          <p:cNvGrpSpPr/>
          <p:nvPr/>
        </p:nvGrpSpPr>
        <p:grpSpPr>
          <a:xfrm>
            <a:off x="7773010" y="4055129"/>
            <a:ext cx="1412280" cy="675720"/>
            <a:chOff x="7773010" y="4055129"/>
            <a:chExt cx="141228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9DA8004-4029-0664-FA68-A6D97CDC689E}"/>
                    </a:ext>
                  </a:extLst>
                </p14:cNvPr>
                <p14:cNvContentPartPr/>
                <p14:nvPr/>
              </p14:nvContentPartPr>
              <p14:xfrm>
                <a:off x="7803610" y="4279769"/>
                <a:ext cx="9000" cy="337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9DA8004-4029-0664-FA68-A6D97CDC68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94970" y="4270769"/>
                  <a:ext cx="26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196E3A8-7CD7-AFBF-5937-8A37A6B7DE1B}"/>
                    </a:ext>
                  </a:extLst>
                </p14:cNvPr>
                <p14:cNvContentPartPr/>
                <p14:nvPr/>
              </p14:nvContentPartPr>
              <p14:xfrm>
                <a:off x="7773010" y="4207409"/>
                <a:ext cx="230400" cy="215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196E3A8-7CD7-AFBF-5937-8A37A6B7DE1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64010" y="4198769"/>
                  <a:ext cx="248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9285A3A-0AAA-BA3A-A87C-96C45C0F330D}"/>
                    </a:ext>
                  </a:extLst>
                </p14:cNvPr>
                <p14:cNvContentPartPr/>
                <p14:nvPr/>
              </p14:nvContentPartPr>
              <p14:xfrm>
                <a:off x="7825930" y="4559849"/>
                <a:ext cx="232920" cy="171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9285A3A-0AAA-BA3A-A87C-96C45C0F330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17290" y="4550849"/>
                  <a:ext cx="250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6C8E65A-F100-1C11-FBE6-1F0B1902E4AC}"/>
                    </a:ext>
                  </a:extLst>
                </p14:cNvPr>
                <p14:cNvContentPartPr/>
                <p14:nvPr/>
              </p14:nvContentPartPr>
              <p14:xfrm>
                <a:off x="8092690" y="4128929"/>
                <a:ext cx="360" cy="2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6C8E65A-F100-1C11-FBE6-1F0B1902E4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084050" y="4119929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16ED608-BFF2-1A42-0903-8DF38BB378C4}"/>
                    </a:ext>
                  </a:extLst>
                </p14:cNvPr>
                <p14:cNvContentPartPr/>
                <p14:nvPr/>
              </p14:nvContentPartPr>
              <p14:xfrm>
                <a:off x="8090890" y="4055129"/>
                <a:ext cx="94320" cy="172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16ED608-BFF2-1A42-0903-8DF38BB378C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81890" y="4046129"/>
                  <a:ext cx="111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DD9F5BF-B53E-7FD3-E4EA-563F80C94A5B}"/>
                    </a:ext>
                  </a:extLst>
                </p14:cNvPr>
                <p14:cNvContentPartPr/>
                <p14:nvPr/>
              </p14:nvContentPartPr>
              <p14:xfrm>
                <a:off x="8296450" y="4229729"/>
                <a:ext cx="65160" cy="347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DD9F5BF-B53E-7FD3-E4EA-563F80C94A5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287450" y="4220729"/>
                  <a:ext cx="82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0EE4A6B-D516-3DBB-73AA-18D742A9C124}"/>
                    </a:ext>
                  </a:extLst>
                </p14:cNvPr>
                <p14:cNvContentPartPr/>
                <p14:nvPr/>
              </p14:nvContentPartPr>
              <p14:xfrm>
                <a:off x="8424250" y="4262129"/>
                <a:ext cx="592920" cy="271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0EE4A6B-D516-3DBB-73AA-18D742A9C1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15610" y="4253489"/>
                  <a:ext cx="6105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174A499-7C6A-D39A-B643-EBC68D7F6756}"/>
                    </a:ext>
                  </a:extLst>
                </p14:cNvPr>
                <p14:cNvContentPartPr/>
                <p14:nvPr/>
              </p14:nvContentPartPr>
              <p14:xfrm>
                <a:off x="8998810" y="4126409"/>
                <a:ext cx="186480" cy="585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174A499-7C6A-D39A-B643-EBC68D7F675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990170" y="4117769"/>
                  <a:ext cx="204120" cy="60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B819B489-584F-70F9-7E5F-4D7EAED70581}"/>
                  </a:ext>
                </a:extLst>
              </p14:cNvPr>
              <p14:cNvContentPartPr/>
              <p14:nvPr/>
            </p14:nvContentPartPr>
            <p14:xfrm>
              <a:off x="9444130" y="4321889"/>
              <a:ext cx="132480" cy="1688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B819B489-584F-70F9-7E5F-4D7EAED7058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435130" y="4312889"/>
                <a:ext cx="150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9BE319A0-147C-BE77-6A24-CBA73570D0A7}"/>
                  </a:ext>
                </a:extLst>
              </p14:cNvPr>
              <p14:cNvContentPartPr/>
              <p14:nvPr/>
            </p14:nvContentPartPr>
            <p14:xfrm>
              <a:off x="9709450" y="4235129"/>
              <a:ext cx="42120" cy="236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9BE319A0-147C-BE77-6A24-CBA73570D0A7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700450" y="4226489"/>
                <a:ext cx="597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ABE2F54-E072-4BFC-01D3-18D4CF9FE30B}"/>
                  </a:ext>
                </a:extLst>
              </p14:cNvPr>
              <p14:cNvContentPartPr/>
              <p14:nvPr/>
            </p14:nvContentPartPr>
            <p14:xfrm>
              <a:off x="9822490" y="4379489"/>
              <a:ext cx="111960" cy="160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ABE2F54-E072-4BFC-01D3-18D4CF9FE30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813490" y="4370489"/>
                <a:ext cx="1296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DC7F6F15-4515-3B31-7499-5F00B2A756D2}"/>
                  </a:ext>
                </a:extLst>
              </p14:cNvPr>
              <p14:cNvContentPartPr/>
              <p14:nvPr/>
            </p14:nvContentPartPr>
            <p14:xfrm>
              <a:off x="10046050" y="4217489"/>
              <a:ext cx="132840" cy="2498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DC7F6F15-4515-3B31-7499-5F00B2A756D2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0037050" y="4208489"/>
                <a:ext cx="150480" cy="26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D123374-4355-A394-4B2B-7D5F69BD68C5}"/>
              </a:ext>
            </a:extLst>
          </p:cNvPr>
          <p:cNvGrpSpPr/>
          <p:nvPr/>
        </p:nvGrpSpPr>
        <p:grpSpPr>
          <a:xfrm>
            <a:off x="10392370" y="4173929"/>
            <a:ext cx="520200" cy="291960"/>
            <a:chOff x="10392370" y="4173929"/>
            <a:chExt cx="52020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953DAF-CE69-5B89-7DCC-10357E2F2F06}"/>
                    </a:ext>
                  </a:extLst>
                </p14:cNvPr>
                <p14:cNvContentPartPr/>
                <p14:nvPr/>
              </p14:nvContentPartPr>
              <p14:xfrm>
                <a:off x="10392370" y="4205609"/>
                <a:ext cx="142560" cy="260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953DAF-CE69-5B89-7DCC-10357E2F2F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83730" y="4196609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A10A2A7-921D-9DC1-8ED6-1B284DBCB198}"/>
                    </a:ext>
                  </a:extLst>
                </p14:cNvPr>
                <p14:cNvContentPartPr/>
                <p14:nvPr/>
              </p14:nvContentPartPr>
              <p14:xfrm>
                <a:off x="10623490" y="4173929"/>
                <a:ext cx="289080" cy="289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A10A2A7-921D-9DC1-8ED6-1B284DBCB19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14850" y="4165289"/>
                  <a:ext cx="30672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B542461-EA76-5617-AC13-12A83880AD7F}"/>
              </a:ext>
            </a:extLst>
          </p:cNvPr>
          <p:cNvGrpSpPr/>
          <p:nvPr/>
        </p:nvGrpSpPr>
        <p:grpSpPr>
          <a:xfrm>
            <a:off x="6270370" y="4160969"/>
            <a:ext cx="372600" cy="673560"/>
            <a:chOff x="6270370" y="4160969"/>
            <a:chExt cx="37260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F3C2C65-3B90-C460-7FCD-08127E1CC636}"/>
                    </a:ext>
                  </a:extLst>
                </p14:cNvPr>
                <p14:cNvContentPartPr/>
                <p14:nvPr/>
              </p14:nvContentPartPr>
              <p14:xfrm>
                <a:off x="6349210" y="4268969"/>
                <a:ext cx="181800" cy="305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F3C2C65-3B90-C460-7FCD-08127E1CC6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40570" y="4260329"/>
                  <a:ext cx="199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B524D97-6AEE-1F5E-BA3E-A4CB10C1E393}"/>
                    </a:ext>
                  </a:extLst>
                </p14:cNvPr>
                <p14:cNvContentPartPr/>
                <p14:nvPr/>
              </p14:nvContentPartPr>
              <p14:xfrm>
                <a:off x="6482050" y="4531049"/>
                <a:ext cx="160920" cy="180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B524D97-6AEE-1F5E-BA3E-A4CB10C1E39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73050" y="4522049"/>
                  <a:ext cx="17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F3A2DE1-E03F-7B36-F7FA-0E16D52CB661}"/>
                    </a:ext>
                  </a:extLst>
                </p14:cNvPr>
                <p14:cNvContentPartPr/>
                <p14:nvPr/>
              </p14:nvContentPartPr>
              <p14:xfrm>
                <a:off x="6270370" y="4160969"/>
                <a:ext cx="58680" cy="673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F3A2DE1-E03F-7B36-F7FA-0E16D52CB66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261370" y="4151969"/>
                  <a:ext cx="76320" cy="69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47152ECA-1CAF-F31A-F506-95A6D7D8CE86}"/>
              </a:ext>
            </a:extLst>
          </p:cNvPr>
          <p:cNvGrpSpPr/>
          <p:nvPr/>
        </p:nvGrpSpPr>
        <p:grpSpPr>
          <a:xfrm>
            <a:off x="2954050" y="3942449"/>
            <a:ext cx="3141720" cy="1031040"/>
            <a:chOff x="2954050" y="3942449"/>
            <a:chExt cx="3141720" cy="10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A5FDBB4-4AFE-D638-2984-F6DD71AE8476}"/>
                    </a:ext>
                  </a:extLst>
                </p14:cNvPr>
                <p14:cNvContentPartPr/>
                <p14:nvPr/>
              </p14:nvContentPartPr>
              <p14:xfrm>
                <a:off x="2954050" y="4189769"/>
                <a:ext cx="171720" cy="667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A5FDBB4-4AFE-D638-2984-F6DD71AE847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945410" y="4181129"/>
                  <a:ext cx="18936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CDBB564-A960-E8AF-7A4C-E537A343BF77}"/>
                    </a:ext>
                  </a:extLst>
                </p14:cNvPr>
                <p14:cNvContentPartPr/>
                <p14:nvPr/>
              </p14:nvContentPartPr>
              <p14:xfrm>
                <a:off x="3153850" y="4737689"/>
                <a:ext cx="110880" cy="154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CDBB564-A960-E8AF-7A4C-E537A343BF7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4850" y="4729049"/>
                  <a:ext cx="128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F78C93-784F-AD2B-D531-B03545954294}"/>
                    </a:ext>
                  </a:extLst>
                </p14:cNvPr>
                <p14:cNvContentPartPr/>
                <p14:nvPr/>
              </p14:nvContentPartPr>
              <p14:xfrm>
                <a:off x="3331690" y="4124609"/>
                <a:ext cx="9360" cy="111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F78C93-784F-AD2B-D531-B0354595429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23050" y="4115969"/>
                  <a:ext cx="27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4A3D84C-94AC-E2AC-CB3A-B99AC34C28D5}"/>
                    </a:ext>
                  </a:extLst>
                </p14:cNvPr>
                <p14:cNvContentPartPr/>
                <p14:nvPr/>
              </p14:nvContentPartPr>
              <p14:xfrm>
                <a:off x="3410530" y="4031369"/>
                <a:ext cx="7920" cy="234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4A3D84C-94AC-E2AC-CB3A-B99AC34C28D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01530" y="4022369"/>
                  <a:ext cx="25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AA9317E-6B64-F3F0-7A30-CE99A0810A27}"/>
                    </a:ext>
                  </a:extLst>
                </p14:cNvPr>
                <p14:cNvContentPartPr/>
                <p14:nvPr/>
              </p14:nvContentPartPr>
              <p14:xfrm>
                <a:off x="3238450" y="4046489"/>
                <a:ext cx="304920" cy="98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AA9317E-6B64-F3F0-7A30-CE99A0810A2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29450" y="4037489"/>
                  <a:ext cx="322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5D12A4F-6DB3-1A20-2D20-2C744A0CDEF1}"/>
                    </a:ext>
                  </a:extLst>
                </p14:cNvPr>
                <p14:cNvContentPartPr/>
                <p14:nvPr/>
              </p14:nvContentPartPr>
              <p14:xfrm>
                <a:off x="3891130" y="4199849"/>
                <a:ext cx="22320" cy="144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5D12A4F-6DB3-1A20-2D20-2C744A0CDE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82130" y="4190849"/>
                  <a:ext cx="39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2B3A002-A34A-4B63-857E-DD460A34CC25}"/>
                    </a:ext>
                  </a:extLst>
                </p14:cNvPr>
                <p14:cNvContentPartPr/>
                <p14:nvPr/>
              </p14:nvContentPartPr>
              <p14:xfrm>
                <a:off x="3621850" y="4418729"/>
                <a:ext cx="559080" cy="53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2B3A002-A34A-4B63-857E-DD460A34CC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13210" y="4409729"/>
                  <a:ext cx="576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9329FE5-AE07-FCBD-653E-2C03E3F9D5FA}"/>
                    </a:ext>
                  </a:extLst>
                </p14:cNvPr>
                <p14:cNvContentPartPr/>
                <p14:nvPr/>
              </p14:nvContentPartPr>
              <p14:xfrm>
                <a:off x="3714730" y="4514849"/>
                <a:ext cx="23040" cy="279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9329FE5-AE07-FCBD-653E-2C03E3F9D5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705730" y="4505849"/>
                  <a:ext cx="406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4810C1C-8F15-A2E6-B6C4-B10D26F4E7E7}"/>
                    </a:ext>
                  </a:extLst>
                </p14:cNvPr>
                <p14:cNvContentPartPr/>
                <p14:nvPr/>
              </p14:nvContentPartPr>
              <p14:xfrm>
                <a:off x="3613930" y="4549409"/>
                <a:ext cx="200880" cy="165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4810C1C-8F15-A2E6-B6C4-B10D26F4E7E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604930" y="4540409"/>
                  <a:ext cx="218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4D2823B-4F6D-A503-1874-98DD1D698BEE}"/>
                    </a:ext>
                  </a:extLst>
                </p14:cNvPr>
                <p14:cNvContentPartPr/>
                <p14:nvPr/>
              </p14:nvContentPartPr>
              <p14:xfrm>
                <a:off x="3907330" y="4564169"/>
                <a:ext cx="142560" cy="27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4D2823B-4F6D-A503-1874-98DD1D698B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98330" y="4555169"/>
                  <a:ext cx="1602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BAFC22-4728-2D4E-5602-EE5F9FB5EA3D}"/>
                    </a:ext>
                  </a:extLst>
                </p14:cNvPr>
                <p14:cNvContentPartPr/>
                <p14:nvPr/>
              </p14:nvContentPartPr>
              <p14:xfrm>
                <a:off x="4066810" y="4501529"/>
                <a:ext cx="82080" cy="174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BAFC22-4728-2D4E-5602-EE5F9FB5EA3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057810" y="4492529"/>
                  <a:ext cx="9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C9FE09B-A198-CD27-B54F-6CAF6F8A2090}"/>
                    </a:ext>
                  </a:extLst>
                </p14:cNvPr>
                <p14:cNvContentPartPr/>
                <p14:nvPr/>
              </p14:nvContentPartPr>
              <p14:xfrm>
                <a:off x="4332490" y="4168169"/>
                <a:ext cx="335160" cy="497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C9FE09B-A198-CD27-B54F-6CAF6F8A209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23850" y="4159529"/>
                  <a:ext cx="3528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1CF8F8B-21C6-8874-8BCE-39B2E6ABA668}"/>
                    </a:ext>
                  </a:extLst>
                </p14:cNvPr>
                <p14:cNvContentPartPr/>
                <p14:nvPr/>
              </p14:nvContentPartPr>
              <p14:xfrm>
                <a:off x="4215850" y="4779089"/>
                <a:ext cx="155880" cy="194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1CF8F8B-21C6-8874-8BCE-39B2E6ABA66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07210" y="4770449"/>
                  <a:ext cx="173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45BF989-86C8-CB5D-925A-25FBC071AB5A}"/>
                    </a:ext>
                  </a:extLst>
                </p14:cNvPr>
                <p14:cNvContentPartPr/>
                <p14:nvPr/>
              </p14:nvContentPartPr>
              <p14:xfrm>
                <a:off x="4405570" y="4899329"/>
                <a:ext cx="141480" cy="10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45BF989-86C8-CB5D-925A-25FBC071AB5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96570" y="4890689"/>
                  <a:ext cx="159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28A9AF8-E9B8-7C9D-B621-553B4B653D1F}"/>
                    </a:ext>
                  </a:extLst>
                </p14:cNvPr>
                <p14:cNvContentPartPr/>
                <p14:nvPr/>
              </p14:nvContentPartPr>
              <p14:xfrm>
                <a:off x="4409170" y="4950449"/>
                <a:ext cx="131400" cy="13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28A9AF8-E9B8-7C9D-B621-553B4B653D1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00170" y="4941449"/>
                  <a:ext cx="149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A831366-FEEF-DB40-2A56-94407FE96778}"/>
                    </a:ext>
                  </a:extLst>
                </p14:cNvPr>
                <p14:cNvContentPartPr/>
                <p14:nvPr/>
              </p14:nvContentPartPr>
              <p14:xfrm>
                <a:off x="4603930" y="4865489"/>
                <a:ext cx="78120" cy="86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A831366-FEEF-DB40-2A56-94407FE967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94930" y="4856849"/>
                  <a:ext cx="95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1EB7F9E-9DA4-A759-15A4-AEEF7EC7CCF6}"/>
                    </a:ext>
                  </a:extLst>
                </p14:cNvPr>
                <p14:cNvContentPartPr/>
                <p14:nvPr/>
              </p14:nvContentPartPr>
              <p14:xfrm>
                <a:off x="4389370" y="3942449"/>
                <a:ext cx="223560" cy="87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1EB7F9E-9DA4-A759-15A4-AEEF7EC7CC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80370" y="3933809"/>
                  <a:ext cx="241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D5C5161-605B-EED7-63FC-8D8DDB604A0D}"/>
                    </a:ext>
                  </a:extLst>
                </p14:cNvPr>
                <p14:cNvContentPartPr/>
                <p14:nvPr/>
              </p14:nvContentPartPr>
              <p14:xfrm>
                <a:off x="4962490" y="4340969"/>
                <a:ext cx="159480" cy="26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D5C5161-605B-EED7-63FC-8D8DDB604A0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53850" y="4331969"/>
                  <a:ext cx="177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3721608-8E36-2811-72E0-874C7087BA99}"/>
                    </a:ext>
                  </a:extLst>
                </p14:cNvPr>
                <p14:cNvContentPartPr/>
                <p14:nvPr/>
              </p14:nvContentPartPr>
              <p14:xfrm>
                <a:off x="5140330" y="4345649"/>
                <a:ext cx="162360" cy="236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3721608-8E36-2811-72E0-874C7087BA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31690" y="4336649"/>
                  <a:ext cx="180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52944D3-B65D-9C28-188B-F435FC360D11}"/>
                    </a:ext>
                  </a:extLst>
                </p14:cNvPr>
                <p14:cNvContentPartPr/>
                <p14:nvPr/>
              </p14:nvContentPartPr>
              <p14:xfrm>
                <a:off x="5467570" y="4326929"/>
                <a:ext cx="14760" cy="279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52944D3-B65D-9C28-188B-F435FC360D1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58930" y="4317929"/>
                  <a:ext cx="32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1082A68-BD0E-F5AA-903A-19481FF56563}"/>
                    </a:ext>
                  </a:extLst>
                </p14:cNvPr>
                <p14:cNvContentPartPr/>
                <p14:nvPr/>
              </p14:nvContentPartPr>
              <p14:xfrm>
                <a:off x="5374690" y="4471289"/>
                <a:ext cx="170640" cy="15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1082A68-BD0E-F5AA-903A-19481FF5656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65690" y="4462649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7C494A8-DF88-0A50-33C0-1BF2C029CD83}"/>
                    </a:ext>
                  </a:extLst>
                </p14:cNvPr>
                <p14:cNvContentPartPr/>
                <p14:nvPr/>
              </p14:nvContentPartPr>
              <p14:xfrm>
                <a:off x="5675650" y="4336289"/>
                <a:ext cx="12240" cy="231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7C494A8-DF88-0A50-33C0-1BF2C029CD8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66650" y="4327649"/>
                  <a:ext cx="29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668F023-5BD0-87FE-653C-0A02BCCDC7F0}"/>
                    </a:ext>
                  </a:extLst>
                </p14:cNvPr>
                <p14:cNvContentPartPr/>
                <p14:nvPr/>
              </p14:nvContentPartPr>
              <p14:xfrm>
                <a:off x="4849450" y="4228649"/>
                <a:ext cx="118080" cy="5083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668F023-5BD0-87FE-653C-0A02BCCDC7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40810" y="4219649"/>
                  <a:ext cx="1357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F29EAB3-7C9D-27B3-C680-86D4848F4008}"/>
                    </a:ext>
                  </a:extLst>
                </p14:cNvPr>
                <p14:cNvContentPartPr/>
                <p14:nvPr/>
              </p14:nvContentPartPr>
              <p14:xfrm>
                <a:off x="5760250" y="4238369"/>
                <a:ext cx="101520" cy="485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F29EAB3-7C9D-27B3-C680-86D4848F40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51250" y="4229369"/>
                  <a:ext cx="1191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174F25-7103-6822-8BE1-C0A95288ADC3}"/>
                    </a:ext>
                  </a:extLst>
                </p14:cNvPr>
                <p14:cNvContentPartPr/>
                <p14:nvPr/>
              </p14:nvContentPartPr>
              <p14:xfrm>
                <a:off x="5919010" y="4200209"/>
                <a:ext cx="176760" cy="186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174F25-7103-6822-8BE1-C0A95288ADC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10010" y="4191209"/>
                  <a:ext cx="19440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09BEF40-3A34-96AD-CB61-FFB6AF90D576}"/>
              </a:ext>
            </a:extLst>
          </p:cNvPr>
          <p:cNvGrpSpPr/>
          <p:nvPr/>
        </p:nvGrpSpPr>
        <p:grpSpPr>
          <a:xfrm>
            <a:off x="1855690" y="5355089"/>
            <a:ext cx="1112400" cy="750600"/>
            <a:chOff x="1855690" y="5355089"/>
            <a:chExt cx="111240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E832251-7447-B5CA-64B8-FA9C25C16494}"/>
                    </a:ext>
                  </a:extLst>
                </p14:cNvPr>
                <p14:cNvContentPartPr/>
                <p14:nvPr/>
              </p14:nvContentPartPr>
              <p14:xfrm>
                <a:off x="1855690" y="5549129"/>
                <a:ext cx="274320" cy="50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E832251-7447-B5CA-64B8-FA9C25C1649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47050" y="5540489"/>
                  <a:ext cx="291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F7FA490-6AB3-862B-9C3E-195CB9C1A9DC}"/>
                    </a:ext>
                  </a:extLst>
                </p14:cNvPr>
                <p14:cNvContentPartPr/>
                <p14:nvPr/>
              </p14:nvContentPartPr>
              <p14:xfrm>
                <a:off x="1859650" y="5642369"/>
                <a:ext cx="306360" cy="36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F7FA490-6AB3-862B-9C3E-195CB9C1A9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50650" y="5633729"/>
                  <a:ext cx="32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3FA88A1-FA29-D4BD-880D-2A6D69C9D16C}"/>
                    </a:ext>
                  </a:extLst>
                </p14:cNvPr>
                <p14:cNvContentPartPr/>
                <p14:nvPr/>
              </p14:nvContentPartPr>
              <p14:xfrm>
                <a:off x="2524930" y="5399009"/>
                <a:ext cx="32760" cy="138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3FA88A1-FA29-D4BD-880D-2A6D69C9D16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516290" y="5390369"/>
                  <a:ext cx="50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2CD6C32-1653-770E-7BB0-38D0E82AEE6B}"/>
                    </a:ext>
                  </a:extLst>
                </p14:cNvPr>
                <p14:cNvContentPartPr/>
                <p14:nvPr/>
              </p14:nvContentPartPr>
              <p14:xfrm>
                <a:off x="2626810" y="5363369"/>
                <a:ext cx="21240" cy="1746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2CD6C32-1653-770E-7BB0-38D0E82AEE6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17810" y="5354369"/>
                  <a:ext cx="38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E54B83A-97B4-36E0-A011-322ADD81C8DE}"/>
                    </a:ext>
                  </a:extLst>
                </p14:cNvPr>
                <p14:cNvContentPartPr/>
                <p14:nvPr/>
              </p14:nvContentPartPr>
              <p14:xfrm>
                <a:off x="2414050" y="5355089"/>
                <a:ext cx="267840" cy="792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E54B83A-97B4-36E0-A011-322ADD81C8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405410" y="5346449"/>
                  <a:ext cx="285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603DB6-3FA8-6A07-EAD4-F6B42441DA86}"/>
                    </a:ext>
                  </a:extLst>
                </p14:cNvPr>
                <p14:cNvContentPartPr/>
                <p14:nvPr/>
              </p14:nvContentPartPr>
              <p14:xfrm>
                <a:off x="2353930" y="5634809"/>
                <a:ext cx="614160" cy="47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603DB6-3FA8-6A07-EAD4-F6B42441DA8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44930" y="5626169"/>
                  <a:ext cx="631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CBB1412-3C6E-FD70-1569-841CD7BEC13D}"/>
                    </a:ext>
                  </a:extLst>
                </p14:cNvPr>
                <p14:cNvContentPartPr/>
                <p14:nvPr/>
              </p14:nvContentPartPr>
              <p14:xfrm>
                <a:off x="2334130" y="5850089"/>
                <a:ext cx="145800" cy="255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CBB1412-3C6E-FD70-1569-841CD7BEC13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325490" y="5841089"/>
                  <a:ext cx="163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86D803B-87E3-4B4B-ECA9-F42CAA957A91}"/>
                    </a:ext>
                  </a:extLst>
                </p14:cNvPr>
                <p14:cNvContentPartPr/>
                <p14:nvPr/>
              </p14:nvContentPartPr>
              <p14:xfrm>
                <a:off x="2607730" y="5743889"/>
                <a:ext cx="170280" cy="350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86D803B-87E3-4B4B-ECA9-F42CAA957A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98730" y="5734889"/>
                  <a:ext cx="1879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990D511-C52F-BD5D-2CBA-10E98422F7C7}"/>
                    </a:ext>
                  </a:extLst>
                </p14:cNvPr>
                <p14:cNvContentPartPr/>
                <p14:nvPr/>
              </p14:nvContentPartPr>
              <p14:xfrm>
                <a:off x="2779810" y="5711849"/>
                <a:ext cx="167760" cy="173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990D511-C52F-BD5D-2CBA-10E98422F7C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71170" y="5703209"/>
                  <a:ext cx="18540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A6B81B2-D42A-5672-73E1-A7B2CF22B39B}"/>
              </a:ext>
            </a:extLst>
          </p:cNvPr>
          <p:cNvGrpSpPr/>
          <p:nvPr/>
        </p:nvGrpSpPr>
        <p:grpSpPr>
          <a:xfrm>
            <a:off x="3057370" y="6064649"/>
            <a:ext cx="537120" cy="220320"/>
            <a:chOff x="3057370" y="6064649"/>
            <a:chExt cx="5371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2CA861B-031D-72ED-D94E-103B1C65502B}"/>
                    </a:ext>
                  </a:extLst>
                </p14:cNvPr>
                <p14:cNvContentPartPr/>
                <p14:nvPr/>
              </p14:nvContentPartPr>
              <p14:xfrm>
                <a:off x="3057370" y="6064649"/>
                <a:ext cx="160560" cy="220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2CA861B-031D-72ED-D94E-103B1C65502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048730" y="6055649"/>
                  <a:ext cx="178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28AE2FF-5A54-807B-AF14-F257BB6B0566}"/>
                    </a:ext>
                  </a:extLst>
                </p14:cNvPr>
                <p14:cNvContentPartPr/>
                <p14:nvPr/>
              </p14:nvContentPartPr>
              <p14:xfrm>
                <a:off x="3277690" y="6133049"/>
                <a:ext cx="97200" cy="64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28AE2FF-5A54-807B-AF14-F257BB6B056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268690" y="6124049"/>
                  <a:ext cx="11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29DE227-3578-0FA9-3A0D-FE01B537E2E9}"/>
                    </a:ext>
                  </a:extLst>
                </p14:cNvPr>
                <p14:cNvContentPartPr/>
                <p14:nvPr/>
              </p14:nvContentPartPr>
              <p14:xfrm>
                <a:off x="3264730" y="6173009"/>
                <a:ext cx="127800" cy="5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29DE227-3578-0FA9-3A0D-FE01B537E2E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256090" y="6164369"/>
                  <a:ext cx="145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ACC9684-CD11-337B-C78E-B914C3013EB6}"/>
                    </a:ext>
                  </a:extLst>
                </p14:cNvPr>
                <p14:cNvContentPartPr/>
                <p14:nvPr/>
              </p14:nvContentPartPr>
              <p14:xfrm>
                <a:off x="3421330" y="6111809"/>
                <a:ext cx="173160" cy="80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ACC9684-CD11-337B-C78E-B914C3013E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12690" y="6103169"/>
                  <a:ext cx="19080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EE6FE613-AFA2-E3EE-B2BF-120F8BF3583C}"/>
              </a:ext>
            </a:extLst>
          </p:cNvPr>
          <p:cNvGrpSpPr/>
          <p:nvPr/>
        </p:nvGrpSpPr>
        <p:grpSpPr>
          <a:xfrm>
            <a:off x="3230170" y="5248889"/>
            <a:ext cx="397080" cy="691560"/>
            <a:chOff x="3230170" y="5248889"/>
            <a:chExt cx="39708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C532808-9EB2-9DE4-2F11-164C344AD05C}"/>
                    </a:ext>
                  </a:extLst>
                </p14:cNvPr>
                <p14:cNvContentPartPr/>
                <p14:nvPr/>
              </p14:nvContentPartPr>
              <p14:xfrm>
                <a:off x="3230170" y="5420609"/>
                <a:ext cx="397080" cy="519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C532808-9EB2-9DE4-2F11-164C344AD05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221530" y="5411609"/>
                  <a:ext cx="4147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1D47E02-08D5-2EAE-4AB7-43CD33500702}"/>
                    </a:ext>
                  </a:extLst>
                </p14:cNvPr>
                <p14:cNvContentPartPr/>
                <p14:nvPr/>
              </p14:nvContentPartPr>
              <p14:xfrm>
                <a:off x="3276970" y="5248889"/>
                <a:ext cx="235800" cy="186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1D47E02-08D5-2EAE-4AB7-43CD3350070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267970" y="5239889"/>
                  <a:ext cx="2534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1E3F18C0-EA3C-0E8C-1E54-73C6C9667733}"/>
              </a:ext>
            </a:extLst>
          </p:cNvPr>
          <p:cNvGrpSpPr/>
          <p:nvPr/>
        </p:nvGrpSpPr>
        <p:grpSpPr>
          <a:xfrm>
            <a:off x="3867370" y="5348969"/>
            <a:ext cx="1467000" cy="608760"/>
            <a:chOff x="3867370" y="5348969"/>
            <a:chExt cx="146700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E83231F-F046-7FE2-B2DC-89DE10FF6899}"/>
                    </a:ext>
                  </a:extLst>
                </p14:cNvPr>
                <p14:cNvContentPartPr/>
                <p14:nvPr/>
              </p14:nvContentPartPr>
              <p14:xfrm>
                <a:off x="4043410" y="5554529"/>
                <a:ext cx="96840" cy="236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E83231F-F046-7FE2-B2DC-89DE10FF689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34410" y="5545529"/>
                  <a:ext cx="114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75C7B7B-32B2-32F9-44EE-00CA48DA4425}"/>
                    </a:ext>
                  </a:extLst>
                </p14:cNvPr>
                <p14:cNvContentPartPr/>
                <p14:nvPr/>
              </p14:nvContentPartPr>
              <p14:xfrm>
                <a:off x="4182010" y="5542649"/>
                <a:ext cx="202680" cy="246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75C7B7B-32B2-32F9-44EE-00CA48DA442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73370" y="5534009"/>
                  <a:ext cx="220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5A3B7F8-E1E6-F65A-800E-A0A314A6AE9D}"/>
                    </a:ext>
                  </a:extLst>
                </p14:cNvPr>
                <p14:cNvContentPartPr/>
                <p14:nvPr/>
              </p14:nvContentPartPr>
              <p14:xfrm>
                <a:off x="4576930" y="5513489"/>
                <a:ext cx="7200" cy="217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5A3B7F8-E1E6-F65A-800E-A0A314A6AE9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567930" y="5504849"/>
                  <a:ext cx="24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BA45A00-6782-5FBF-C6C3-92B83C4E1A3A}"/>
                    </a:ext>
                  </a:extLst>
                </p14:cNvPr>
                <p14:cNvContentPartPr/>
                <p14:nvPr/>
              </p14:nvContentPartPr>
              <p14:xfrm>
                <a:off x="4464610" y="5677289"/>
                <a:ext cx="204840" cy="7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BA45A00-6782-5FBF-C6C3-92B83C4E1A3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455970" y="5668289"/>
                  <a:ext cx="22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3C280AB-81F8-8644-3644-CBF553D068D1}"/>
                    </a:ext>
                  </a:extLst>
                </p14:cNvPr>
                <p14:cNvContentPartPr/>
                <p14:nvPr/>
              </p14:nvContentPartPr>
              <p14:xfrm>
                <a:off x="4788970" y="5538329"/>
                <a:ext cx="24840" cy="267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3C280AB-81F8-8644-3644-CBF553D068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79970" y="5529689"/>
                  <a:ext cx="424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521A85D-A48B-4C5A-B295-B35FE0E80867}"/>
                    </a:ext>
                  </a:extLst>
                </p14:cNvPr>
                <p14:cNvContentPartPr/>
                <p14:nvPr/>
              </p14:nvContentPartPr>
              <p14:xfrm>
                <a:off x="3867370" y="5451209"/>
                <a:ext cx="221400" cy="486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521A85D-A48B-4C5A-B295-B35FE0E8086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858730" y="5442569"/>
                  <a:ext cx="2390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F6F8BB6-34EB-4D3C-4978-B439FECFE4A4}"/>
                    </a:ext>
                  </a:extLst>
                </p14:cNvPr>
                <p14:cNvContentPartPr/>
                <p14:nvPr/>
              </p14:nvContentPartPr>
              <p14:xfrm>
                <a:off x="4851610" y="5404049"/>
                <a:ext cx="154080" cy="491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F6F8BB6-34EB-4D3C-4978-B439FECFE4A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42610" y="5395409"/>
                  <a:ext cx="171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6F5F4AC-4AA7-BA68-A1A3-9639909FE066}"/>
                    </a:ext>
                  </a:extLst>
                </p14:cNvPr>
                <p14:cNvContentPartPr/>
                <p14:nvPr/>
              </p14:nvContentPartPr>
              <p14:xfrm>
                <a:off x="5051050" y="5386049"/>
                <a:ext cx="94320" cy="1000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6F5F4AC-4AA7-BA68-A1A3-9639909FE0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42410" y="5377409"/>
                  <a:ext cx="111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EBE98AF-171D-CD2D-A0F6-765F0C50B875}"/>
                    </a:ext>
                  </a:extLst>
                </p14:cNvPr>
                <p14:cNvContentPartPr/>
                <p14:nvPr/>
              </p14:nvContentPartPr>
              <p14:xfrm>
                <a:off x="5294770" y="5348969"/>
                <a:ext cx="39600" cy="608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EBE98AF-171D-CD2D-A0F6-765F0C50B87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286130" y="5339969"/>
                  <a:ext cx="57240" cy="62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CBCFA826-FD76-6998-11F4-C1930392B754}"/>
              </a:ext>
            </a:extLst>
          </p:cNvPr>
          <p:cNvGrpSpPr/>
          <p:nvPr/>
        </p:nvGrpSpPr>
        <p:grpSpPr>
          <a:xfrm>
            <a:off x="5475490" y="5256809"/>
            <a:ext cx="1630080" cy="643320"/>
            <a:chOff x="5475490" y="5256809"/>
            <a:chExt cx="163008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6972C81-4D2B-FA3D-18D1-8822D29A4FE4}"/>
                    </a:ext>
                  </a:extLst>
                </p14:cNvPr>
                <p14:cNvContentPartPr/>
                <p14:nvPr/>
              </p14:nvContentPartPr>
              <p14:xfrm>
                <a:off x="5475490" y="5663249"/>
                <a:ext cx="177840" cy="17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6972C81-4D2B-FA3D-18D1-8822D29A4FE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466490" y="5654609"/>
                  <a:ext cx="19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91439F8-3260-4B5A-0696-D2488DD4BBFD}"/>
                    </a:ext>
                  </a:extLst>
                </p14:cNvPr>
                <p14:cNvContentPartPr/>
                <p14:nvPr/>
              </p14:nvContentPartPr>
              <p14:xfrm>
                <a:off x="5624890" y="5407289"/>
                <a:ext cx="155520" cy="189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91439F8-3260-4B5A-0696-D2488DD4BBF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616250" y="5398649"/>
                  <a:ext cx="173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8BBABF5-E975-E663-BC89-566A41419EBE}"/>
                    </a:ext>
                  </a:extLst>
                </p14:cNvPr>
                <p14:cNvContentPartPr/>
                <p14:nvPr/>
              </p14:nvContentPartPr>
              <p14:xfrm>
                <a:off x="5843410" y="5430329"/>
                <a:ext cx="47160" cy="118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8BBABF5-E975-E663-BC89-566A41419EB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34410" y="5421689"/>
                  <a:ext cx="64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931FAF5-FD7B-5430-D9B0-8AEF65A1662D}"/>
                    </a:ext>
                  </a:extLst>
                </p14:cNvPr>
                <p14:cNvContentPartPr/>
                <p14:nvPr/>
              </p14:nvContentPartPr>
              <p14:xfrm>
                <a:off x="5870050" y="5363369"/>
                <a:ext cx="27720" cy="24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931FAF5-FD7B-5430-D9B0-8AEF65A1662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61410" y="5354369"/>
                  <a:ext cx="4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96F3ADA-F399-89BF-F4EA-CE9EC30ACF09}"/>
                    </a:ext>
                  </a:extLst>
                </p14:cNvPr>
                <p14:cNvContentPartPr/>
                <p14:nvPr/>
              </p14:nvContentPartPr>
              <p14:xfrm>
                <a:off x="5973010" y="5354369"/>
                <a:ext cx="168840" cy="194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96F3ADA-F399-89BF-F4EA-CE9EC30ACF0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64010" y="5345729"/>
                  <a:ext cx="186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8929702-D705-985E-A6EB-75CA85D13352}"/>
                    </a:ext>
                  </a:extLst>
                </p14:cNvPr>
                <p14:cNvContentPartPr/>
                <p14:nvPr/>
              </p14:nvContentPartPr>
              <p14:xfrm>
                <a:off x="6087850" y="5503769"/>
                <a:ext cx="242640" cy="149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8929702-D705-985E-A6EB-75CA85D1335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79210" y="5495129"/>
                  <a:ext cx="26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C38D666-5222-E5D2-77E1-28CC4E289F43}"/>
                    </a:ext>
                  </a:extLst>
                </p14:cNvPr>
                <p14:cNvContentPartPr/>
                <p14:nvPr/>
              </p14:nvContentPartPr>
              <p14:xfrm>
                <a:off x="6348130" y="5706089"/>
                <a:ext cx="229680" cy="151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C38D666-5222-E5D2-77E1-28CC4E289F4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39490" y="5697089"/>
                  <a:ext cx="247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0A82EC5-4DC7-9E0B-D0BE-450F7EEC4D9D}"/>
                    </a:ext>
                  </a:extLst>
                </p14:cNvPr>
                <p14:cNvContentPartPr/>
                <p14:nvPr/>
              </p14:nvContentPartPr>
              <p14:xfrm>
                <a:off x="6679330" y="5481809"/>
                <a:ext cx="30240" cy="287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0A82EC5-4DC7-9E0B-D0BE-450F7EEC4D9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670690" y="5472809"/>
                  <a:ext cx="47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FD89A44-AF69-5590-A199-965042EF4C06}"/>
                    </a:ext>
                  </a:extLst>
                </p14:cNvPr>
                <p14:cNvContentPartPr/>
                <p14:nvPr/>
              </p14:nvContentPartPr>
              <p14:xfrm>
                <a:off x="6853210" y="5336009"/>
                <a:ext cx="14400" cy="564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FD89A44-AF69-5590-A199-965042EF4C0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44210" y="5327369"/>
                  <a:ext cx="3204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DC77BF2-C55C-F629-E9F0-5545EC7EF6CD}"/>
                    </a:ext>
                  </a:extLst>
                </p14:cNvPr>
                <p14:cNvContentPartPr/>
                <p14:nvPr/>
              </p14:nvContentPartPr>
              <p14:xfrm>
                <a:off x="6970570" y="5256809"/>
                <a:ext cx="135000" cy="147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DC77BF2-C55C-F629-E9F0-5545EC7EF6C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961930" y="5248169"/>
                  <a:ext cx="15264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7E5C38CB-8DCC-8566-FDB5-A54E980F5E78}"/>
                  </a:ext>
                </a:extLst>
              </p14:cNvPr>
              <p14:cNvContentPartPr/>
              <p14:nvPr/>
            </p14:nvContentPartPr>
            <p14:xfrm>
              <a:off x="7218250" y="5595209"/>
              <a:ext cx="3363120" cy="7257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7E5C38CB-8DCC-8566-FDB5-A54E980F5E78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7209610" y="5586569"/>
                <a:ext cx="3380760" cy="74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oup 338">
            <a:extLst>
              <a:ext uri="{FF2B5EF4-FFF2-40B4-BE49-F238E27FC236}">
                <a16:creationId xmlns:a16="http://schemas.microsoft.com/office/drawing/2014/main" id="{43F8D53E-A24D-88E7-EE38-9D8A6AC88EFB}"/>
              </a:ext>
            </a:extLst>
          </p:cNvPr>
          <p:cNvGrpSpPr/>
          <p:nvPr/>
        </p:nvGrpSpPr>
        <p:grpSpPr>
          <a:xfrm>
            <a:off x="7371970" y="4977089"/>
            <a:ext cx="3128760" cy="1088640"/>
            <a:chOff x="7371970" y="4977089"/>
            <a:chExt cx="312876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ACD05F0-9357-C116-2364-7E6ED9F9B42A}"/>
                    </a:ext>
                  </a:extLst>
                </p14:cNvPr>
                <p14:cNvContentPartPr/>
                <p14:nvPr/>
              </p14:nvContentPartPr>
              <p14:xfrm>
                <a:off x="7371970" y="5167169"/>
                <a:ext cx="364680" cy="898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ACD05F0-9357-C116-2364-7E6ED9F9B42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62970" y="5158529"/>
                  <a:ext cx="382320" cy="9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CD955BA-3F54-93E0-4FF2-2EE3D9E4BB8E}"/>
                    </a:ext>
                  </a:extLst>
                </p14:cNvPr>
                <p14:cNvContentPartPr/>
                <p14:nvPr/>
              </p14:nvContentPartPr>
              <p14:xfrm>
                <a:off x="7886770" y="5436809"/>
                <a:ext cx="42480" cy="411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CD955BA-3F54-93E0-4FF2-2EE3D9E4BB8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78130" y="5428169"/>
                  <a:ext cx="60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9A968133-FB8A-A12E-87FD-8D187C248B53}"/>
                    </a:ext>
                  </a:extLst>
                </p14:cNvPr>
                <p14:cNvContentPartPr/>
                <p14:nvPr/>
              </p14:nvContentPartPr>
              <p14:xfrm>
                <a:off x="7866610" y="5417369"/>
                <a:ext cx="229320" cy="188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9A968133-FB8A-A12E-87FD-8D187C248B5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57610" y="5408729"/>
                  <a:ext cx="246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BAF1C56-3854-A56A-09CB-F014A146484A}"/>
                    </a:ext>
                  </a:extLst>
                </p14:cNvPr>
                <p14:cNvContentPartPr/>
                <p14:nvPr/>
              </p14:nvContentPartPr>
              <p14:xfrm>
                <a:off x="7917370" y="5755409"/>
                <a:ext cx="151200" cy="204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BAF1C56-3854-A56A-09CB-F014A14648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08730" y="5746409"/>
                  <a:ext cx="168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A8DDD1E-D694-90BA-058F-58F6E34E189C}"/>
                    </a:ext>
                  </a:extLst>
                </p14:cNvPr>
                <p14:cNvContentPartPr/>
                <p14:nvPr/>
              </p14:nvContentPartPr>
              <p14:xfrm>
                <a:off x="8102770" y="5235209"/>
                <a:ext cx="169920" cy="210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A8DDD1E-D694-90BA-058F-58F6E34E189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93770" y="5226209"/>
                  <a:ext cx="187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702D292-62AE-E1B7-83C7-2433AB1D4C0A}"/>
                    </a:ext>
                  </a:extLst>
                </p14:cNvPr>
                <p14:cNvContentPartPr/>
                <p14:nvPr/>
              </p14:nvContentPartPr>
              <p14:xfrm>
                <a:off x="8347930" y="5576489"/>
                <a:ext cx="445680" cy="181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702D292-62AE-E1B7-83C7-2433AB1D4C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39290" y="5567489"/>
                  <a:ext cx="463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AAB0486-2C1A-55A3-F6D3-C9255D938DBF}"/>
                    </a:ext>
                  </a:extLst>
                </p14:cNvPr>
                <p14:cNvContentPartPr/>
                <p14:nvPr/>
              </p14:nvContentPartPr>
              <p14:xfrm>
                <a:off x="8249650" y="5450849"/>
                <a:ext cx="213840" cy="433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AAB0486-2C1A-55A3-F6D3-C9255D938DB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40650" y="5441849"/>
                  <a:ext cx="2314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F2A0FC6-AB06-9D7C-3319-06BF73AB7D25}"/>
                    </a:ext>
                  </a:extLst>
                </p14:cNvPr>
                <p14:cNvContentPartPr/>
                <p14:nvPr/>
              </p14:nvContentPartPr>
              <p14:xfrm>
                <a:off x="8791810" y="5434289"/>
                <a:ext cx="171360" cy="4053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F2A0FC6-AB06-9D7C-3319-06BF73AB7D2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83170" y="5425289"/>
                  <a:ext cx="18900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D8A1533-EB15-6555-4A82-0AFAA0F9C923}"/>
                    </a:ext>
                  </a:extLst>
                </p14:cNvPr>
                <p14:cNvContentPartPr/>
                <p14:nvPr/>
              </p14:nvContentPartPr>
              <p14:xfrm>
                <a:off x="9057490" y="5493689"/>
                <a:ext cx="198360" cy="1922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D8A1533-EB15-6555-4A82-0AFAA0F9C92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48490" y="5485049"/>
                  <a:ext cx="21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8C8F8FA-A31A-81E7-1CC1-121CD71444D6}"/>
                    </a:ext>
                  </a:extLst>
                </p14:cNvPr>
                <p14:cNvContentPartPr/>
                <p14:nvPr/>
              </p14:nvContentPartPr>
              <p14:xfrm>
                <a:off x="9327850" y="5413409"/>
                <a:ext cx="51480" cy="2520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8C8F8FA-A31A-81E7-1CC1-121CD71444D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18850" y="5404769"/>
                  <a:ext cx="69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FD8F0B3-353F-DE7A-F181-0BC9DCFD958B}"/>
                    </a:ext>
                  </a:extLst>
                </p14:cNvPr>
                <p14:cNvContentPartPr/>
                <p14:nvPr/>
              </p14:nvContentPartPr>
              <p14:xfrm>
                <a:off x="9451690" y="5544449"/>
                <a:ext cx="95040" cy="1296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FD8F0B3-353F-DE7A-F181-0BC9DCFD958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442690" y="5535809"/>
                  <a:ext cx="112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C1596CB-52BA-502A-440C-3C3D6A955AF7}"/>
                    </a:ext>
                  </a:extLst>
                </p14:cNvPr>
                <p14:cNvContentPartPr/>
                <p14:nvPr/>
              </p14:nvContentPartPr>
              <p14:xfrm>
                <a:off x="9658330" y="5366609"/>
                <a:ext cx="172440" cy="272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C1596CB-52BA-502A-440C-3C3D6A955AF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649690" y="5357609"/>
                  <a:ext cx="190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35C0418-6626-47D1-57FE-7D02F6327EC5}"/>
                    </a:ext>
                  </a:extLst>
                </p14:cNvPr>
                <p14:cNvContentPartPr/>
                <p14:nvPr/>
              </p14:nvContentPartPr>
              <p14:xfrm>
                <a:off x="9960010" y="5249609"/>
                <a:ext cx="156240" cy="379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35C0418-6626-47D1-57FE-7D02F6327EC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951010" y="5240969"/>
                  <a:ext cx="1738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3C69AAD-657B-8B23-C404-53ACC75E843E}"/>
                    </a:ext>
                  </a:extLst>
                </p14:cNvPr>
                <p14:cNvContentPartPr/>
                <p14:nvPr/>
              </p14:nvContentPartPr>
              <p14:xfrm>
                <a:off x="10284010" y="5224769"/>
                <a:ext cx="216720" cy="3380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3C69AAD-657B-8B23-C404-53ACC75E843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275370" y="5215769"/>
                  <a:ext cx="234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9BA88B0-5E9A-433F-0DEC-A3E64D46389C}"/>
                    </a:ext>
                  </a:extLst>
                </p14:cNvPr>
                <p14:cNvContentPartPr/>
                <p14:nvPr/>
              </p14:nvContentPartPr>
              <p14:xfrm>
                <a:off x="7590850" y="5924249"/>
                <a:ext cx="131040" cy="1299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9BA88B0-5E9A-433F-0DEC-A3E64D46389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81850" y="5915609"/>
                  <a:ext cx="14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5ECFCB0-AC9F-D123-FDD8-D18304A6B1B3}"/>
                    </a:ext>
                  </a:extLst>
                </p14:cNvPr>
                <p14:cNvContentPartPr/>
                <p14:nvPr/>
              </p14:nvContentPartPr>
              <p14:xfrm>
                <a:off x="7820170" y="5028209"/>
                <a:ext cx="10440" cy="1947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5ECFCB0-AC9F-D123-FDD8-D18304A6B1B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11530" y="5019569"/>
                  <a:ext cx="28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65857AA9-990F-F633-B2C4-0A0E82A8F5C4}"/>
                    </a:ext>
                  </a:extLst>
                </p14:cNvPr>
                <p14:cNvContentPartPr/>
                <p14:nvPr/>
              </p14:nvContentPartPr>
              <p14:xfrm>
                <a:off x="7889290" y="4977089"/>
                <a:ext cx="19440" cy="2250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65857AA9-990F-F633-B2C4-0A0E82A8F5C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80290" y="4968449"/>
                  <a:ext cx="37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9183BC6-10BA-A315-D9C2-3EBCCEC3E2E4}"/>
                    </a:ext>
                  </a:extLst>
                </p14:cNvPr>
                <p14:cNvContentPartPr/>
                <p14:nvPr/>
              </p14:nvContentPartPr>
              <p14:xfrm>
                <a:off x="7755370" y="4980329"/>
                <a:ext cx="308520" cy="112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9183BC6-10BA-A315-D9C2-3EBCCEC3E2E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46730" y="4971689"/>
                  <a:ext cx="326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1F32BB68-0A44-BCCD-5C8A-1704133AAC8E}"/>
              </a:ext>
            </a:extLst>
          </p:cNvPr>
          <p:cNvGrpSpPr/>
          <p:nvPr/>
        </p:nvGrpSpPr>
        <p:grpSpPr>
          <a:xfrm>
            <a:off x="8659690" y="6088769"/>
            <a:ext cx="1171440" cy="325080"/>
            <a:chOff x="8659690" y="6088769"/>
            <a:chExt cx="11714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E8E243D-02C2-F6A2-E429-B2C5F05A63CC}"/>
                    </a:ext>
                  </a:extLst>
                </p14:cNvPr>
                <p14:cNvContentPartPr/>
                <p14:nvPr/>
              </p14:nvContentPartPr>
              <p14:xfrm>
                <a:off x="9123010" y="6088769"/>
                <a:ext cx="216000" cy="231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E8E243D-02C2-F6A2-E429-B2C5F05A63C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114010" y="6079769"/>
                  <a:ext cx="233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28AC497-D818-542B-E606-E3122D397D61}"/>
                    </a:ext>
                  </a:extLst>
                </p14:cNvPr>
                <p14:cNvContentPartPr/>
                <p14:nvPr/>
              </p14:nvContentPartPr>
              <p14:xfrm>
                <a:off x="8659690" y="6378209"/>
                <a:ext cx="1171440" cy="35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28AC497-D818-542B-E606-E3122D397D6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51050" y="6369209"/>
                  <a:ext cx="1189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CBC19C4B-F380-1360-5EBF-29409D8CCEA2}"/>
              </a:ext>
            </a:extLst>
          </p:cNvPr>
          <p:cNvGrpSpPr/>
          <p:nvPr/>
        </p:nvGrpSpPr>
        <p:grpSpPr>
          <a:xfrm>
            <a:off x="8741050" y="6512849"/>
            <a:ext cx="828000" cy="309600"/>
            <a:chOff x="8741050" y="6512849"/>
            <a:chExt cx="8280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C717B9F-7F3A-49C5-4425-4724FB6F7237}"/>
                    </a:ext>
                  </a:extLst>
                </p14:cNvPr>
                <p14:cNvContentPartPr/>
                <p14:nvPr/>
              </p14:nvContentPartPr>
              <p14:xfrm>
                <a:off x="8741050" y="6548849"/>
                <a:ext cx="164520" cy="188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C717B9F-7F3A-49C5-4425-4724FB6F723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32050" y="6539849"/>
                  <a:ext cx="182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1022A51-0D85-CB7B-59B7-702AF108E3B7}"/>
                    </a:ext>
                  </a:extLst>
                </p14:cNvPr>
                <p14:cNvContentPartPr/>
                <p14:nvPr/>
              </p14:nvContentPartPr>
              <p14:xfrm>
                <a:off x="8990890" y="6512849"/>
                <a:ext cx="192600" cy="206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1022A51-0D85-CB7B-59B7-702AF108E3B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981890" y="6503849"/>
                  <a:ext cx="210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166B63A-AA46-7685-7CC2-E347AD3BCBD5}"/>
                    </a:ext>
                  </a:extLst>
                </p14:cNvPr>
                <p14:cNvContentPartPr/>
                <p14:nvPr/>
              </p14:nvContentPartPr>
              <p14:xfrm>
                <a:off x="9314530" y="6539129"/>
                <a:ext cx="29160" cy="2228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166B63A-AA46-7685-7CC2-E347AD3BCB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305890" y="6530489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2A8765E8-1B5B-B95D-CD3A-010CB6E7A05E}"/>
                    </a:ext>
                  </a:extLst>
                </p14:cNvPr>
                <p14:cNvContentPartPr/>
                <p14:nvPr/>
              </p14:nvContentPartPr>
              <p14:xfrm>
                <a:off x="9233170" y="6651089"/>
                <a:ext cx="187200" cy="16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2A8765E8-1B5B-B95D-CD3A-010CB6E7A05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224170" y="6642089"/>
                  <a:ext cx="20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50A88D87-E231-D3C9-8E26-01AC9A6D740B}"/>
                    </a:ext>
                  </a:extLst>
                </p14:cNvPr>
                <p14:cNvContentPartPr/>
                <p14:nvPr/>
              </p14:nvContentPartPr>
              <p14:xfrm>
                <a:off x="9531250" y="6539849"/>
                <a:ext cx="37800" cy="2826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50A88D87-E231-D3C9-8E26-01AC9A6D740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522250" y="6530849"/>
                  <a:ext cx="5544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5724628-4C56-845E-4E7A-9DEA67E8F251}"/>
                  </a:ext>
                </a:extLst>
              </p14:cNvPr>
              <p14:cNvContentPartPr/>
              <p14:nvPr/>
            </p14:nvContentPartPr>
            <p14:xfrm>
              <a:off x="5188930" y="5913089"/>
              <a:ext cx="1665000" cy="16020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5724628-4C56-845E-4E7A-9DEA67E8F25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180290" y="5904089"/>
                <a:ext cx="16826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2C108E0-B513-C11F-8870-7B1976B6AFC3}"/>
              </a:ext>
            </a:extLst>
          </p:cNvPr>
          <p:cNvGrpSpPr/>
          <p:nvPr/>
        </p:nvGrpSpPr>
        <p:grpSpPr>
          <a:xfrm>
            <a:off x="4936570" y="6297929"/>
            <a:ext cx="294480" cy="201960"/>
            <a:chOff x="4936570" y="6297929"/>
            <a:chExt cx="29448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AEC9FB6-5C5C-D12A-7117-668CD3644731}"/>
                    </a:ext>
                  </a:extLst>
                </p14:cNvPr>
                <p14:cNvContentPartPr/>
                <p14:nvPr/>
              </p14:nvContentPartPr>
              <p14:xfrm>
                <a:off x="4936570" y="6297929"/>
                <a:ext cx="25920" cy="201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AEC9FB6-5C5C-D12A-7117-668CD364473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27930" y="6288929"/>
                  <a:ext cx="43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141D87A-4934-D8B4-8786-DE7EA3CECC21}"/>
                    </a:ext>
                  </a:extLst>
                </p14:cNvPr>
                <p14:cNvContentPartPr/>
                <p14:nvPr/>
              </p14:nvContentPartPr>
              <p14:xfrm>
                <a:off x="5115850" y="6378929"/>
                <a:ext cx="115200" cy="165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141D87A-4934-D8B4-8786-DE7EA3CECC2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107210" y="6369929"/>
                  <a:ext cx="1328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D968D3DC-0E1B-A077-6628-9A97E8713722}"/>
                  </a:ext>
                </a:extLst>
              </p14:cNvPr>
              <p14:cNvContentPartPr/>
              <p14:nvPr/>
            </p14:nvContentPartPr>
            <p14:xfrm>
              <a:off x="5331490" y="6364529"/>
              <a:ext cx="118440" cy="10512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D968D3DC-0E1B-A077-6628-9A97E8713722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322850" y="6355529"/>
                <a:ext cx="13608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605C41E-1CA0-7027-A050-7FB7EFF57547}"/>
              </a:ext>
            </a:extLst>
          </p:cNvPr>
          <p:cNvGrpSpPr/>
          <p:nvPr/>
        </p:nvGrpSpPr>
        <p:grpSpPr>
          <a:xfrm>
            <a:off x="5455690" y="6122969"/>
            <a:ext cx="1469880" cy="340920"/>
            <a:chOff x="5455690" y="6122969"/>
            <a:chExt cx="146988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51F14C4-5DA9-4667-0484-2F10E1D9627A}"/>
                    </a:ext>
                  </a:extLst>
                </p14:cNvPr>
                <p14:cNvContentPartPr/>
                <p14:nvPr/>
              </p14:nvContentPartPr>
              <p14:xfrm>
                <a:off x="5455690" y="6167609"/>
                <a:ext cx="128160" cy="125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51F14C4-5DA9-4667-0484-2F10E1D9627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447050" y="6158969"/>
                  <a:ext cx="145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41B9B2D-A606-E145-2AF7-27555173660B}"/>
                    </a:ext>
                  </a:extLst>
                </p14:cNvPr>
                <p14:cNvContentPartPr/>
                <p14:nvPr/>
              </p14:nvContentPartPr>
              <p14:xfrm>
                <a:off x="5623450" y="6193529"/>
                <a:ext cx="29520" cy="943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41B9B2D-A606-E145-2AF7-27555173660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14810" y="6184889"/>
                  <a:ext cx="47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4D83FF2-F1D2-D594-05FE-216647169891}"/>
                    </a:ext>
                  </a:extLst>
                </p14:cNvPr>
                <p14:cNvContentPartPr/>
                <p14:nvPr/>
              </p14:nvContentPartPr>
              <p14:xfrm>
                <a:off x="5619490" y="6153209"/>
                <a:ext cx="17640" cy="147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4D83FF2-F1D2-D594-05FE-21664716989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610850" y="6144569"/>
                  <a:ext cx="3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32A53BC-FF1A-F2C2-1AF7-7ADA55CC8EEE}"/>
                    </a:ext>
                  </a:extLst>
                </p14:cNvPr>
                <p14:cNvContentPartPr/>
                <p14:nvPr/>
              </p14:nvContentPartPr>
              <p14:xfrm>
                <a:off x="5694370" y="6129809"/>
                <a:ext cx="141120" cy="174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32A53BC-FF1A-F2C2-1AF7-7ADA55CC8EE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85370" y="6120809"/>
                  <a:ext cx="158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1F3258D-1FD0-5E93-A4E6-E882AC4209BC}"/>
                    </a:ext>
                  </a:extLst>
                </p14:cNvPr>
                <p14:cNvContentPartPr/>
                <p14:nvPr/>
              </p14:nvContentPartPr>
              <p14:xfrm>
                <a:off x="5802010" y="6230969"/>
                <a:ext cx="143280" cy="115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1F3258D-1FD0-5E93-A4E6-E882AC4209B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793370" y="6221969"/>
                  <a:ext cx="160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DE79F97-EAE1-666D-5693-5B8CC6B38D77}"/>
                    </a:ext>
                  </a:extLst>
                </p14:cNvPr>
                <p14:cNvContentPartPr/>
                <p14:nvPr/>
              </p14:nvContentPartPr>
              <p14:xfrm>
                <a:off x="5883370" y="6414929"/>
                <a:ext cx="170280" cy="14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DE79F97-EAE1-666D-5693-5B8CC6B38D7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874730" y="6406289"/>
                  <a:ext cx="187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FBD572B-2FAE-606F-19C4-ED4B4BF7EBF4}"/>
                    </a:ext>
                  </a:extLst>
                </p14:cNvPr>
                <p14:cNvContentPartPr/>
                <p14:nvPr/>
              </p14:nvContentPartPr>
              <p14:xfrm>
                <a:off x="6110170" y="6388649"/>
                <a:ext cx="123120" cy="72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FBD572B-2FAE-606F-19C4-ED4B4BF7EBF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101170" y="6379649"/>
                  <a:ext cx="140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99CC743-657A-FFB5-C114-6A058405617A}"/>
                    </a:ext>
                  </a:extLst>
                </p14:cNvPr>
                <p14:cNvContentPartPr/>
                <p14:nvPr/>
              </p14:nvContentPartPr>
              <p14:xfrm>
                <a:off x="6145090" y="6204689"/>
                <a:ext cx="141840" cy="64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99CC743-657A-FFB5-C114-6A058405617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136090" y="6196049"/>
                  <a:ext cx="159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935B6AA-08B7-83EF-626A-44EF60CA91DA}"/>
                    </a:ext>
                  </a:extLst>
                </p14:cNvPr>
                <p14:cNvContentPartPr/>
                <p14:nvPr/>
              </p14:nvContentPartPr>
              <p14:xfrm>
                <a:off x="6329410" y="6153929"/>
                <a:ext cx="78840" cy="846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935B6AA-08B7-83EF-626A-44EF60CA91D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20410" y="6145289"/>
                  <a:ext cx="96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E624EBC-415B-04D5-D252-D39707D5B27F}"/>
                    </a:ext>
                  </a:extLst>
                </p14:cNvPr>
                <p14:cNvContentPartPr/>
                <p14:nvPr/>
              </p14:nvContentPartPr>
              <p14:xfrm>
                <a:off x="6473050" y="6164729"/>
                <a:ext cx="50040" cy="543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E624EBC-415B-04D5-D252-D39707D5B27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64050" y="6156089"/>
                  <a:ext cx="67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98FB59A-7DE6-D4B7-2399-0C2E535E0C08}"/>
                    </a:ext>
                  </a:extLst>
                </p14:cNvPr>
                <p14:cNvContentPartPr/>
                <p14:nvPr/>
              </p14:nvContentPartPr>
              <p14:xfrm>
                <a:off x="6514450" y="6122969"/>
                <a:ext cx="16560" cy="136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98FB59A-7DE6-D4B7-2399-0C2E535E0C0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505450" y="6113969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DE55BB2-C508-4B8B-08D2-F0DF4A43AB63}"/>
                    </a:ext>
                  </a:extLst>
                </p14:cNvPr>
                <p14:cNvContentPartPr/>
                <p14:nvPr/>
              </p14:nvContentPartPr>
              <p14:xfrm>
                <a:off x="6565930" y="6129089"/>
                <a:ext cx="138240" cy="1177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DE55BB2-C508-4B8B-08D2-F0DF4A43AB6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57290" y="6120449"/>
                  <a:ext cx="155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774BAC0-C1E9-017C-54A5-E5458DEBC71F}"/>
                    </a:ext>
                  </a:extLst>
                </p14:cNvPr>
                <p14:cNvContentPartPr/>
                <p14:nvPr/>
              </p14:nvContentPartPr>
              <p14:xfrm>
                <a:off x="6603370" y="6217289"/>
                <a:ext cx="129600" cy="129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774BAC0-C1E9-017C-54A5-E5458DEBC71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94730" y="6208289"/>
                  <a:ext cx="147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C7EEFC5-8A4C-4ED0-2058-3A5E7511227B}"/>
                    </a:ext>
                  </a:extLst>
                </p14:cNvPr>
                <p14:cNvContentPartPr/>
                <p14:nvPr/>
              </p14:nvContentPartPr>
              <p14:xfrm>
                <a:off x="6677170" y="6406289"/>
                <a:ext cx="164160" cy="136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C7EEFC5-8A4C-4ED0-2058-3A5E7511227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668530" y="6397649"/>
                  <a:ext cx="181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C01D9F3-3E13-66CD-A6FC-E29F26C732B3}"/>
                    </a:ext>
                  </a:extLst>
                </p14:cNvPr>
                <p14:cNvContentPartPr/>
                <p14:nvPr/>
              </p14:nvContentPartPr>
              <p14:xfrm>
                <a:off x="6902170" y="6235289"/>
                <a:ext cx="23400" cy="220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C01D9F3-3E13-66CD-A6FC-E29F26C732B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893530" y="6226289"/>
                  <a:ext cx="41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F8D12A8-55CF-5F8A-8CD8-647CDA7045A7}"/>
                    </a:ext>
                  </a:extLst>
                </p14:cNvPr>
                <p14:cNvContentPartPr/>
                <p14:nvPr/>
              </p14:nvContentPartPr>
              <p14:xfrm>
                <a:off x="6720370" y="6366329"/>
                <a:ext cx="48600" cy="975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F8D12A8-55CF-5F8A-8CD8-647CDA7045A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11370" y="6357329"/>
                  <a:ext cx="6624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A038E0A4-AE01-A007-2C4D-CF3CD5548C2A}"/>
              </a:ext>
            </a:extLst>
          </p:cNvPr>
          <p:cNvGrpSpPr/>
          <p:nvPr/>
        </p:nvGrpSpPr>
        <p:grpSpPr>
          <a:xfrm>
            <a:off x="5098210" y="6636689"/>
            <a:ext cx="710640" cy="203400"/>
            <a:chOff x="5098210" y="6636689"/>
            <a:chExt cx="7106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90EC443-A394-F6B5-639C-8EBD932C1A94}"/>
                    </a:ext>
                  </a:extLst>
                </p14:cNvPr>
                <p14:cNvContentPartPr/>
                <p14:nvPr/>
              </p14:nvContentPartPr>
              <p14:xfrm>
                <a:off x="5098210" y="6636689"/>
                <a:ext cx="188280" cy="189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90EC443-A394-F6B5-639C-8EBD932C1A9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089210" y="6627689"/>
                  <a:ext cx="20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D05A465-3E20-5693-43F0-4278C6A826CD}"/>
                    </a:ext>
                  </a:extLst>
                </p14:cNvPr>
                <p14:cNvContentPartPr/>
                <p14:nvPr/>
              </p14:nvContentPartPr>
              <p14:xfrm>
                <a:off x="5361730" y="6725969"/>
                <a:ext cx="164160" cy="345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D05A465-3E20-5693-43F0-4278C6A826C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53090" y="6717329"/>
                  <a:ext cx="181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025FFC5-1792-D879-F4EB-A2C83C9AD631}"/>
                    </a:ext>
                  </a:extLst>
                </p14:cNvPr>
                <p14:cNvContentPartPr/>
                <p14:nvPr/>
              </p14:nvContentPartPr>
              <p14:xfrm>
                <a:off x="5622370" y="6649649"/>
                <a:ext cx="186480" cy="1904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025FFC5-1792-D879-F4EB-A2C83C9AD63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613730" y="6641009"/>
                  <a:ext cx="204120" cy="20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44099B23-AEC7-B0FA-7956-2A5FE9361321}"/>
                  </a:ext>
                </a:extLst>
              </p14:cNvPr>
              <p14:cNvContentPartPr/>
              <p14:nvPr/>
            </p14:nvContentPartPr>
            <p14:xfrm>
              <a:off x="6055090" y="6656849"/>
              <a:ext cx="14760" cy="75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44099B23-AEC7-B0FA-7956-2A5FE936132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046090" y="6648209"/>
                <a:ext cx="3240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26D52005-C233-443F-41C6-CE2C9F81E800}"/>
              </a:ext>
            </a:extLst>
          </p:cNvPr>
          <p:cNvGrpSpPr/>
          <p:nvPr/>
        </p:nvGrpSpPr>
        <p:grpSpPr>
          <a:xfrm>
            <a:off x="5862490" y="6549768"/>
            <a:ext cx="1101240" cy="324521"/>
            <a:chOff x="5862490" y="6549768"/>
            <a:chExt cx="1101240" cy="3245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907B42A-259A-0702-D01B-6D4B7DCADDEE}"/>
                    </a:ext>
                  </a:extLst>
                </p14:cNvPr>
                <p14:cNvContentPartPr/>
                <p14:nvPr/>
              </p14:nvContentPartPr>
              <p14:xfrm>
                <a:off x="6340210" y="6629489"/>
                <a:ext cx="110160" cy="186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907B42A-259A-0702-D01B-6D4B7DCADDE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31210" y="6620849"/>
                  <a:ext cx="127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08667BD-B129-F4F5-8F15-3DA7976C0566}"/>
                    </a:ext>
                  </a:extLst>
                </p14:cNvPr>
                <p14:cNvContentPartPr/>
                <p14:nvPr/>
              </p14:nvContentPartPr>
              <p14:xfrm>
                <a:off x="6506890" y="6610409"/>
                <a:ext cx="158760" cy="2109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08667BD-B129-F4F5-8F15-3DA7976C056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97890" y="6601409"/>
                  <a:ext cx="176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88C2CEA9-F747-B185-8151-2952B002B0EB}"/>
                    </a:ext>
                  </a:extLst>
                </p14:cNvPr>
                <p14:cNvContentPartPr/>
                <p14:nvPr/>
              </p14:nvContentPartPr>
              <p14:xfrm>
                <a:off x="6634690" y="6697889"/>
                <a:ext cx="234720" cy="1764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88C2CEA9-F747-B185-8151-2952B002B0E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626050" y="6689249"/>
                  <a:ext cx="252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7783C67-9B63-ADC3-A1C4-56689875B3A9}"/>
                    </a:ext>
                  </a:extLst>
                </p14:cNvPr>
                <p14:cNvContentPartPr/>
                <p14:nvPr/>
              </p14:nvContentPartPr>
              <p14:xfrm>
                <a:off x="5862490" y="6655608"/>
                <a:ext cx="385560" cy="143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7783C67-9B63-ADC3-A1C4-56689875B3A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53490" y="6646608"/>
                  <a:ext cx="40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147FCD1-1E14-B11D-50A3-C35745FC08CE}"/>
                    </a:ext>
                  </a:extLst>
                </p14:cNvPr>
                <p14:cNvContentPartPr/>
                <p14:nvPr/>
              </p14:nvContentPartPr>
              <p14:xfrm>
                <a:off x="6285130" y="6584688"/>
                <a:ext cx="35280" cy="2192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147FCD1-1E14-B11D-50A3-C35745FC08C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276130" y="6575688"/>
                  <a:ext cx="529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BBF6B01-A668-6767-2732-48D4D054661B}"/>
                    </a:ext>
                  </a:extLst>
                </p14:cNvPr>
                <p14:cNvContentPartPr/>
                <p14:nvPr/>
              </p14:nvContentPartPr>
              <p14:xfrm>
                <a:off x="6860770" y="6549768"/>
                <a:ext cx="102960" cy="2466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BBF6B01-A668-6767-2732-48D4D054661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851770" y="6541128"/>
                  <a:ext cx="12060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6A1B3365-7480-BA8A-9946-F76F1BD22A29}"/>
              </a:ext>
            </a:extLst>
          </p:cNvPr>
          <p:cNvGrpSpPr/>
          <p:nvPr/>
        </p:nvGrpSpPr>
        <p:grpSpPr>
          <a:xfrm>
            <a:off x="4687090" y="6376968"/>
            <a:ext cx="172080" cy="62640"/>
            <a:chOff x="4687090" y="6376968"/>
            <a:chExt cx="17208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08DE1B8-E1B6-C24D-3E36-DA974892D9E6}"/>
                    </a:ext>
                  </a:extLst>
                </p14:cNvPr>
                <p14:cNvContentPartPr/>
                <p14:nvPr/>
              </p14:nvContentPartPr>
              <p14:xfrm>
                <a:off x="4698610" y="6376968"/>
                <a:ext cx="147240" cy="111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08DE1B8-E1B6-C24D-3E36-DA974892D9E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689610" y="6367968"/>
                  <a:ext cx="164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53ED269-5385-0B46-A03D-688F549297FD}"/>
                    </a:ext>
                  </a:extLst>
                </p14:cNvPr>
                <p14:cNvContentPartPr/>
                <p14:nvPr/>
              </p14:nvContentPartPr>
              <p14:xfrm>
                <a:off x="4687090" y="6433848"/>
                <a:ext cx="172080" cy="5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53ED269-5385-0B46-A03D-688F549297F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678450" y="6424848"/>
                  <a:ext cx="18972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75281DEA-6316-CB39-4CDF-36B3DE8A15A9}"/>
              </a:ext>
            </a:extLst>
          </p:cNvPr>
          <p:cNvGrpSpPr/>
          <p:nvPr/>
        </p:nvGrpSpPr>
        <p:grpSpPr>
          <a:xfrm>
            <a:off x="4755490" y="6690168"/>
            <a:ext cx="213840" cy="128880"/>
            <a:chOff x="4755490" y="6690168"/>
            <a:chExt cx="21384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46358DA-6C3C-D88A-F905-4DF8ACE024E8}"/>
                    </a:ext>
                  </a:extLst>
                </p14:cNvPr>
                <p14:cNvContentPartPr/>
                <p14:nvPr/>
              </p14:nvContentPartPr>
              <p14:xfrm>
                <a:off x="4755490" y="6690168"/>
                <a:ext cx="166680" cy="280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46358DA-6C3C-D88A-F905-4DF8ACE024E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746490" y="6681528"/>
                  <a:ext cx="184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20E5CFF-7135-56C2-064F-9461E75122D8}"/>
                    </a:ext>
                  </a:extLst>
                </p14:cNvPr>
                <p14:cNvContentPartPr/>
                <p14:nvPr/>
              </p14:nvContentPartPr>
              <p14:xfrm>
                <a:off x="4809130" y="6799248"/>
                <a:ext cx="160200" cy="198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20E5CFF-7135-56C2-064F-9461E75122D8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800130" y="6790608"/>
                  <a:ext cx="177840" cy="3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4702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0A6EAED-7739-C31B-6ECC-725EBC6E48A7}"/>
              </a:ext>
            </a:extLst>
          </p:cNvPr>
          <p:cNvGrpSpPr/>
          <p:nvPr/>
        </p:nvGrpSpPr>
        <p:grpSpPr>
          <a:xfrm>
            <a:off x="1124170" y="362609"/>
            <a:ext cx="732600" cy="233280"/>
            <a:chOff x="1124170" y="362609"/>
            <a:chExt cx="7326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0E2407A-BF27-8DE4-3002-0C0782FB1067}"/>
                    </a:ext>
                  </a:extLst>
                </p14:cNvPr>
                <p14:cNvContentPartPr/>
                <p14:nvPr/>
              </p14:nvContentPartPr>
              <p14:xfrm>
                <a:off x="1124170" y="362609"/>
                <a:ext cx="281160" cy="233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0E2407A-BF27-8DE4-3002-0C0782FB106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15170" y="353609"/>
                  <a:ext cx="298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64CDDEB-134A-BB7A-003E-725EC87C39DC}"/>
                    </a:ext>
                  </a:extLst>
                </p14:cNvPr>
                <p14:cNvContentPartPr/>
                <p14:nvPr/>
              </p14:nvContentPartPr>
              <p14:xfrm>
                <a:off x="1609810" y="421289"/>
                <a:ext cx="183960" cy="22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64CDDEB-134A-BB7A-003E-725EC87C39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1170" y="412649"/>
                  <a:ext cx="201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307BED-6308-4794-0D4A-3C986DBB81C1}"/>
                    </a:ext>
                  </a:extLst>
                </p14:cNvPr>
                <p14:cNvContentPartPr/>
                <p14:nvPr/>
              </p14:nvContentPartPr>
              <p14:xfrm>
                <a:off x="1633210" y="565289"/>
                <a:ext cx="223560" cy="1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307BED-6308-4794-0D4A-3C986DBB81C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4570" y="556649"/>
                  <a:ext cx="241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CF9950-E4B5-F295-C322-8E0360B495D0}"/>
              </a:ext>
            </a:extLst>
          </p:cNvPr>
          <p:cNvGrpSpPr/>
          <p:nvPr/>
        </p:nvGrpSpPr>
        <p:grpSpPr>
          <a:xfrm>
            <a:off x="2106970" y="105569"/>
            <a:ext cx="437400" cy="576360"/>
            <a:chOff x="2106970" y="105569"/>
            <a:chExt cx="43740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E1C12C-4B70-0C56-8905-966026ADAAD0}"/>
                    </a:ext>
                  </a:extLst>
                </p14:cNvPr>
                <p14:cNvContentPartPr/>
                <p14:nvPr/>
              </p14:nvContentPartPr>
              <p14:xfrm>
                <a:off x="2191570" y="132569"/>
                <a:ext cx="3960" cy="187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E1C12C-4B70-0C56-8905-966026ADAA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82570" y="123569"/>
                  <a:ext cx="21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14D03ED-D9D6-EB9F-B669-62395C22BE27}"/>
                    </a:ext>
                  </a:extLst>
                </p14:cNvPr>
                <p14:cNvContentPartPr/>
                <p14:nvPr/>
              </p14:nvContentPartPr>
              <p14:xfrm>
                <a:off x="2296690" y="105569"/>
                <a:ext cx="18360" cy="21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14D03ED-D9D6-EB9F-B669-62395C22BE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87690" y="96569"/>
                  <a:ext cx="36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20F1F4-3BC4-ED22-C2A2-A5B03A487409}"/>
                    </a:ext>
                  </a:extLst>
                </p14:cNvPr>
                <p14:cNvContentPartPr/>
                <p14:nvPr/>
              </p14:nvContentPartPr>
              <p14:xfrm>
                <a:off x="2119930" y="109529"/>
                <a:ext cx="271800" cy="11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20F1F4-3BC4-ED22-C2A2-A5B03A4874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10930" y="100529"/>
                  <a:ext cx="289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C0EDAE-2C66-D96E-16C6-BDC00F8F1AD7}"/>
                    </a:ext>
                  </a:extLst>
                </p14:cNvPr>
                <p14:cNvContentPartPr/>
                <p14:nvPr/>
              </p14:nvContentPartPr>
              <p14:xfrm>
                <a:off x="2106970" y="344969"/>
                <a:ext cx="308520" cy="8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C0EDAE-2C66-D96E-16C6-BDC00F8F1A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98330" y="336329"/>
                  <a:ext cx="326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FB62565-EBBF-6BDD-0EB3-230079BED814}"/>
                    </a:ext>
                  </a:extLst>
                </p14:cNvPr>
                <p14:cNvContentPartPr/>
                <p14:nvPr/>
              </p14:nvContentPartPr>
              <p14:xfrm>
                <a:off x="2196970" y="460529"/>
                <a:ext cx="180360" cy="22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FB62565-EBBF-6BDD-0EB3-230079BED8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8330" y="451529"/>
                  <a:ext cx="198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4C0C04-4167-0775-6DB2-FA53568ED323}"/>
                    </a:ext>
                  </a:extLst>
                </p14:cNvPr>
                <p14:cNvContentPartPr/>
                <p14:nvPr/>
              </p14:nvContentPartPr>
              <p14:xfrm>
                <a:off x="2424490" y="446849"/>
                <a:ext cx="119880" cy="11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4C0C04-4167-0775-6DB2-FA53568ED3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15850" y="437849"/>
                  <a:ext cx="1375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3675E2-1C50-4D0A-203D-0C9FE013CFD6}"/>
              </a:ext>
            </a:extLst>
          </p:cNvPr>
          <p:cNvGrpSpPr/>
          <p:nvPr/>
        </p:nvGrpSpPr>
        <p:grpSpPr>
          <a:xfrm>
            <a:off x="2644810" y="53009"/>
            <a:ext cx="1797480" cy="807840"/>
            <a:chOff x="2644810" y="53009"/>
            <a:chExt cx="17974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BF41A8-306D-760B-92AA-5FFD43BFA259}"/>
                    </a:ext>
                  </a:extLst>
                </p14:cNvPr>
                <p14:cNvContentPartPr/>
                <p14:nvPr/>
              </p14:nvContentPartPr>
              <p14:xfrm>
                <a:off x="2685490" y="164609"/>
                <a:ext cx="352080" cy="403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BF41A8-306D-760B-92AA-5FFD43BFA2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6490" y="155969"/>
                  <a:ext cx="3697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C425DF7-CCC4-24B4-2F19-DD430EDE136E}"/>
                    </a:ext>
                  </a:extLst>
                </p14:cNvPr>
                <p14:cNvContentPartPr/>
                <p14:nvPr/>
              </p14:nvContentPartPr>
              <p14:xfrm>
                <a:off x="2644810" y="646649"/>
                <a:ext cx="136080" cy="21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C425DF7-CCC4-24B4-2F19-DD430EDE13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35810" y="637649"/>
                  <a:ext cx="153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D891AF3-1DB6-77C2-1450-329C76290B06}"/>
                    </a:ext>
                  </a:extLst>
                </p14:cNvPr>
                <p14:cNvContentPartPr/>
                <p14:nvPr/>
              </p14:nvContentPartPr>
              <p14:xfrm>
                <a:off x="2851450" y="744569"/>
                <a:ext cx="78120" cy="3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D891AF3-1DB6-77C2-1450-329C76290B0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42810" y="735929"/>
                  <a:ext cx="9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DC628A-577F-763C-6F49-86D01656F3FF}"/>
                    </a:ext>
                  </a:extLst>
                </p14:cNvPr>
                <p14:cNvContentPartPr/>
                <p14:nvPr/>
              </p14:nvContentPartPr>
              <p14:xfrm>
                <a:off x="2855050" y="821969"/>
                <a:ext cx="81000" cy="6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DC628A-577F-763C-6F49-86D01656F3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46410" y="813329"/>
                  <a:ext cx="98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CCED42-B4D2-613F-9611-13E023A0F8CA}"/>
                    </a:ext>
                  </a:extLst>
                </p14:cNvPr>
                <p14:cNvContentPartPr/>
                <p14:nvPr/>
              </p14:nvContentPartPr>
              <p14:xfrm>
                <a:off x="3032890" y="691289"/>
                <a:ext cx="107640" cy="9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CCED42-B4D2-613F-9611-13E023A0F8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3890" y="682649"/>
                  <a:ext cx="12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3CE5AEA-57FE-0738-F2C2-C8C2805B9F9B}"/>
                    </a:ext>
                  </a:extLst>
                </p14:cNvPr>
                <p14:cNvContentPartPr/>
                <p14:nvPr/>
              </p14:nvContentPartPr>
              <p14:xfrm>
                <a:off x="2793490" y="53009"/>
                <a:ext cx="150480" cy="96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3CE5AEA-57FE-0738-F2C2-C8C2805B9F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4850" y="44369"/>
                  <a:ext cx="168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1AFFC8-6BD6-AEEC-0C32-8CAF034475C2}"/>
                    </a:ext>
                  </a:extLst>
                </p14:cNvPr>
                <p14:cNvContentPartPr/>
                <p14:nvPr/>
              </p14:nvContentPartPr>
              <p14:xfrm>
                <a:off x="3325570" y="188729"/>
                <a:ext cx="81720" cy="405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1AFFC8-6BD6-AEEC-0C32-8CAF034475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16570" y="180089"/>
                  <a:ext cx="993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A5150DF-971D-C7B4-2493-22D89A7B97F6}"/>
                    </a:ext>
                  </a:extLst>
                </p14:cNvPr>
                <p14:cNvContentPartPr/>
                <p14:nvPr/>
              </p14:nvContentPartPr>
              <p14:xfrm>
                <a:off x="3495490" y="335609"/>
                <a:ext cx="137160" cy="226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A5150DF-971D-C7B4-2493-22D89A7B97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86490" y="326609"/>
                  <a:ext cx="154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330ADA-25D9-20D9-1F64-1BC2E84D8F38}"/>
                    </a:ext>
                  </a:extLst>
                </p14:cNvPr>
                <p14:cNvContentPartPr/>
                <p14:nvPr/>
              </p14:nvContentPartPr>
              <p14:xfrm>
                <a:off x="3670810" y="378809"/>
                <a:ext cx="16884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E330ADA-25D9-20D9-1F64-1BC2E84D8F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1810" y="369809"/>
                  <a:ext cx="186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B97394D-B7B4-48CB-60E8-D79A73191C68}"/>
                    </a:ext>
                  </a:extLst>
                </p14:cNvPr>
                <p14:cNvContentPartPr/>
                <p14:nvPr/>
              </p14:nvContentPartPr>
              <p14:xfrm>
                <a:off x="3958810" y="352529"/>
                <a:ext cx="36000" cy="22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B97394D-B7B4-48CB-60E8-D79A73191C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49810" y="343529"/>
                  <a:ext cx="53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367261-9B9D-6DC4-8D73-D9EF6A7F0A8D}"/>
                    </a:ext>
                  </a:extLst>
                </p14:cNvPr>
                <p14:cNvContentPartPr/>
                <p14:nvPr/>
              </p14:nvContentPartPr>
              <p14:xfrm>
                <a:off x="3897610" y="509849"/>
                <a:ext cx="199080" cy="3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367261-9B9D-6DC4-8D73-D9EF6A7F0A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88970" y="500849"/>
                  <a:ext cx="21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B17A94-6D23-2B23-6ED4-C39F7A3C7173}"/>
                    </a:ext>
                  </a:extLst>
                </p14:cNvPr>
                <p14:cNvContentPartPr/>
                <p14:nvPr/>
              </p14:nvContentPartPr>
              <p14:xfrm>
                <a:off x="4161490" y="339929"/>
                <a:ext cx="47160" cy="267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B17A94-6D23-2B23-6ED4-C39F7A3C71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2490" y="331289"/>
                  <a:ext cx="64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6F69C7-3755-BA83-37E3-B5E117C0A286}"/>
                    </a:ext>
                  </a:extLst>
                </p14:cNvPr>
                <p14:cNvContentPartPr/>
                <p14:nvPr/>
              </p14:nvContentPartPr>
              <p14:xfrm>
                <a:off x="4288930" y="267569"/>
                <a:ext cx="153360" cy="45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6F69C7-3755-BA83-37E3-B5E117C0A2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79930" y="258929"/>
                  <a:ext cx="17100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3814025-0A0F-5AEA-0C98-9BD7CFA3E6F1}"/>
              </a:ext>
            </a:extLst>
          </p:cNvPr>
          <p:cNvGrpSpPr/>
          <p:nvPr/>
        </p:nvGrpSpPr>
        <p:grpSpPr>
          <a:xfrm>
            <a:off x="4681690" y="198089"/>
            <a:ext cx="893160" cy="466200"/>
            <a:chOff x="4681690" y="198089"/>
            <a:chExt cx="8931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F9A17E-8221-FBCF-A9C4-B69F245C58E4}"/>
                    </a:ext>
                  </a:extLst>
                </p14:cNvPr>
                <p14:cNvContentPartPr/>
                <p14:nvPr/>
              </p14:nvContentPartPr>
              <p14:xfrm>
                <a:off x="4681690" y="344249"/>
                <a:ext cx="195480" cy="249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F9A17E-8221-FBCF-A9C4-B69F245C58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73050" y="335609"/>
                  <a:ext cx="213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DBB1DE8-B065-317B-F398-B8A3E5B28439}"/>
                    </a:ext>
                  </a:extLst>
                </p14:cNvPr>
                <p14:cNvContentPartPr/>
                <p14:nvPr/>
              </p14:nvContentPartPr>
              <p14:xfrm>
                <a:off x="4987690" y="198089"/>
                <a:ext cx="120240" cy="46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DBB1DE8-B065-317B-F398-B8A3E5B284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79050" y="189089"/>
                  <a:ext cx="137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8373E1-BF35-46CF-6C19-F1929BA6CAED}"/>
                    </a:ext>
                  </a:extLst>
                </p14:cNvPr>
                <p14:cNvContentPartPr/>
                <p14:nvPr/>
              </p14:nvContentPartPr>
              <p14:xfrm>
                <a:off x="5183890" y="339929"/>
                <a:ext cx="18360" cy="258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8373E1-BF35-46CF-6C19-F1929BA6CA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74890" y="331289"/>
                  <a:ext cx="36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56DA68-4532-99FC-F09A-FCFCAF807683}"/>
                    </a:ext>
                  </a:extLst>
                </p14:cNvPr>
                <p14:cNvContentPartPr/>
                <p14:nvPr/>
              </p14:nvContentPartPr>
              <p14:xfrm>
                <a:off x="5385130" y="434969"/>
                <a:ext cx="189720" cy="3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56DA68-4532-99FC-F09A-FCFCAF80768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6490" y="426329"/>
                  <a:ext cx="2073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1FC20-0C8B-06CF-1000-5425AC4C6FA8}"/>
              </a:ext>
            </a:extLst>
          </p:cNvPr>
          <p:cNvGrpSpPr/>
          <p:nvPr/>
        </p:nvGrpSpPr>
        <p:grpSpPr>
          <a:xfrm>
            <a:off x="5823970" y="231209"/>
            <a:ext cx="541800" cy="383040"/>
            <a:chOff x="5823970" y="231209"/>
            <a:chExt cx="54180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82F232-E7D8-C052-7900-A3CF3D886069}"/>
                    </a:ext>
                  </a:extLst>
                </p14:cNvPr>
                <p14:cNvContentPartPr/>
                <p14:nvPr/>
              </p14:nvContentPartPr>
              <p14:xfrm>
                <a:off x="5823970" y="411569"/>
                <a:ext cx="390600" cy="20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82F232-E7D8-C052-7900-A3CF3D8860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15330" y="402929"/>
                  <a:ext cx="408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A1ABF4-FC0E-695F-1C69-4F67E5A2FFBD}"/>
                    </a:ext>
                  </a:extLst>
                </p14:cNvPr>
                <p14:cNvContentPartPr/>
                <p14:nvPr/>
              </p14:nvContentPartPr>
              <p14:xfrm>
                <a:off x="6244810" y="231209"/>
                <a:ext cx="120960" cy="165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A1ABF4-FC0E-695F-1C69-4F67E5A2FF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36170" y="222209"/>
                  <a:ext cx="138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ACA5CC-1149-A3A6-BEF8-A5967D6C62C7}"/>
              </a:ext>
            </a:extLst>
          </p:cNvPr>
          <p:cNvGrpSpPr/>
          <p:nvPr/>
        </p:nvGrpSpPr>
        <p:grpSpPr>
          <a:xfrm>
            <a:off x="6459010" y="262169"/>
            <a:ext cx="319320" cy="401760"/>
            <a:chOff x="6459010" y="262169"/>
            <a:chExt cx="31932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8268BDE-97B0-547B-1385-9E10B1E76AA5}"/>
                    </a:ext>
                  </a:extLst>
                </p14:cNvPr>
                <p14:cNvContentPartPr/>
                <p14:nvPr/>
              </p14:nvContentPartPr>
              <p14:xfrm>
                <a:off x="6459010" y="262169"/>
                <a:ext cx="165600" cy="289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8268BDE-97B0-547B-1385-9E10B1E76A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0370" y="253529"/>
                  <a:ext cx="183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B32180E-6A35-57F8-3389-F6FF4124E44F}"/>
                    </a:ext>
                  </a:extLst>
                </p14:cNvPr>
                <p14:cNvContentPartPr/>
                <p14:nvPr/>
              </p14:nvContentPartPr>
              <p14:xfrm>
                <a:off x="6617050" y="538649"/>
                <a:ext cx="161280" cy="125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B32180E-6A35-57F8-3389-F6FF4124E4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8410" y="529649"/>
                  <a:ext cx="1789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81A542-013B-29B5-B367-45E8E0DBECFD}"/>
              </a:ext>
            </a:extLst>
          </p:cNvPr>
          <p:cNvGrpSpPr/>
          <p:nvPr/>
        </p:nvGrpSpPr>
        <p:grpSpPr>
          <a:xfrm>
            <a:off x="6950410" y="144449"/>
            <a:ext cx="1622160" cy="549000"/>
            <a:chOff x="6950410" y="144449"/>
            <a:chExt cx="162216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0D7BD9-2E8A-63AE-62A9-F116B9C5DAA2}"/>
                    </a:ext>
                  </a:extLst>
                </p14:cNvPr>
                <p14:cNvContentPartPr/>
                <p14:nvPr/>
              </p14:nvContentPartPr>
              <p14:xfrm>
                <a:off x="6950410" y="399689"/>
                <a:ext cx="278280" cy="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0D7BD9-2E8A-63AE-62A9-F116B9C5DA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41410" y="391049"/>
                  <a:ext cx="29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461C16-B19A-54A2-AB64-DDE6CA49F42F}"/>
                    </a:ext>
                  </a:extLst>
                </p14:cNvPr>
                <p14:cNvContentPartPr/>
                <p14:nvPr/>
              </p14:nvContentPartPr>
              <p14:xfrm>
                <a:off x="7097650" y="336329"/>
                <a:ext cx="15840" cy="22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461C16-B19A-54A2-AB64-DDE6CA49F4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8650" y="327689"/>
                  <a:ext cx="33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2BE1E3-89E5-2E4C-5D4D-776F6849575E}"/>
                    </a:ext>
                  </a:extLst>
                </p14:cNvPr>
                <p14:cNvContentPartPr/>
                <p14:nvPr/>
              </p14:nvContentPartPr>
              <p14:xfrm>
                <a:off x="7336330" y="375929"/>
                <a:ext cx="138960" cy="173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2BE1E3-89E5-2E4C-5D4D-776F684957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27690" y="367289"/>
                  <a:ext cx="156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AC6CC7-E28B-8352-BE57-851255DE322A}"/>
                    </a:ext>
                  </a:extLst>
                </p14:cNvPr>
                <p14:cNvContentPartPr/>
                <p14:nvPr/>
              </p14:nvContentPartPr>
              <p14:xfrm>
                <a:off x="7595890" y="391409"/>
                <a:ext cx="9720" cy="12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AC6CC7-E28B-8352-BE57-851255DE322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86890" y="382409"/>
                  <a:ext cx="27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A6456DF-A92E-3D1A-FE41-E8F42CF2D903}"/>
                    </a:ext>
                  </a:extLst>
                </p14:cNvPr>
                <p14:cNvContentPartPr/>
                <p14:nvPr/>
              </p14:nvContentPartPr>
              <p14:xfrm>
                <a:off x="7589050" y="306449"/>
                <a:ext cx="11880" cy="1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A6456DF-A92E-3D1A-FE41-E8F42CF2D9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80410" y="297809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9AD334-F469-98C0-0AB0-5F3DE3C8BB5C}"/>
                    </a:ext>
                  </a:extLst>
                </p14:cNvPr>
                <p14:cNvContentPartPr/>
                <p14:nvPr/>
              </p14:nvContentPartPr>
              <p14:xfrm>
                <a:off x="7712170" y="374129"/>
                <a:ext cx="102240" cy="16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9AD334-F469-98C0-0AB0-5F3DE3C8BB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03530" y="365129"/>
                  <a:ext cx="11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2DD763-5847-30EE-6FB6-93E8E754FB3A}"/>
                    </a:ext>
                  </a:extLst>
                </p14:cNvPr>
                <p14:cNvContentPartPr/>
                <p14:nvPr/>
              </p14:nvContentPartPr>
              <p14:xfrm>
                <a:off x="7852210" y="144449"/>
                <a:ext cx="168840" cy="19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2DD763-5847-30EE-6FB6-93E8E754FB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43570" y="135449"/>
                  <a:ext cx="186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AD0FC5-2F83-5DA0-18CD-5C89D49530A3}"/>
                    </a:ext>
                  </a:extLst>
                </p14:cNvPr>
                <p14:cNvContentPartPr/>
                <p14:nvPr/>
              </p14:nvContentPartPr>
              <p14:xfrm>
                <a:off x="8056690" y="237329"/>
                <a:ext cx="209160" cy="30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AD0FC5-2F83-5DA0-18CD-5C89D49530A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8050" y="228689"/>
                  <a:ext cx="226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C3CB0F-9072-5E17-866A-7B4E4A9C84DC}"/>
                    </a:ext>
                  </a:extLst>
                </p14:cNvPr>
                <p14:cNvContentPartPr/>
                <p14:nvPr/>
              </p14:nvContentPartPr>
              <p14:xfrm>
                <a:off x="8176570" y="471689"/>
                <a:ext cx="137520" cy="15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C3CB0F-9072-5E17-866A-7B4E4A9C84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67570" y="462689"/>
                  <a:ext cx="155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5E6F98-E7CB-C54A-C836-E34FE691317B}"/>
                    </a:ext>
                  </a:extLst>
                </p14:cNvPr>
                <p14:cNvContentPartPr/>
                <p14:nvPr/>
              </p14:nvContentPartPr>
              <p14:xfrm>
                <a:off x="8437210" y="149849"/>
                <a:ext cx="135360" cy="54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5E6F98-E7CB-C54A-C836-E34FE691317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428570" y="140849"/>
                  <a:ext cx="153000" cy="56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16946DA-39CF-7E93-53C7-62C0B31952DD}"/>
                  </a:ext>
                </a:extLst>
              </p14:cNvPr>
              <p14:cNvContentPartPr/>
              <p14:nvPr/>
            </p14:nvContentPartPr>
            <p14:xfrm>
              <a:off x="2893210" y="1356569"/>
              <a:ext cx="401760" cy="400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16946DA-39CF-7E93-53C7-62C0B31952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84210" y="1347929"/>
                <a:ext cx="419400" cy="41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391C023F-FE7C-B266-01AA-7FD0FB2DF66B}"/>
              </a:ext>
            </a:extLst>
          </p:cNvPr>
          <p:cNvGrpSpPr/>
          <p:nvPr/>
        </p:nvGrpSpPr>
        <p:grpSpPr>
          <a:xfrm>
            <a:off x="2834170" y="1829249"/>
            <a:ext cx="614160" cy="291600"/>
            <a:chOff x="2834170" y="1829249"/>
            <a:chExt cx="61416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2E39658-06A5-5437-3722-B84FFF564498}"/>
                    </a:ext>
                  </a:extLst>
                </p14:cNvPr>
                <p14:cNvContentPartPr/>
                <p14:nvPr/>
              </p14:nvContentPartPr>
              <p14:xfrm>
                <a:off x="2834170" y="1829249"/>
                <a:ext cx="104400" cy="29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2E39658-06A5-5437-3722-B84FFF56449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25530" y="1820609"/>
                  <a:ext cx="122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5509CAD-D820-A6CC-53E5-078801DE9576}"/>
                    </a:ext>
                  </a:extLst>
                </p14:cNvPr>
                <p14:cNvContentPartPr/>
                <p14:nvPr/>
              </p14:nvContentPartPr>
              <p14:xfrm>
                <a:off x="3051610" y="1916009"/>
                <a:ext cx="118080" cy="1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5509CAD-D820-A6CC-53E5-078801DE957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42970" y="1907009"/>
                  <a:ext cx="135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C80A34-2486-E6D7-9EA9-AD412DB57052}"/>
                    </a:ext>
                  </a:extLst>
                </p14:cNvPr>
                <p14:cNvContentPartPr/>
                <p14:nvPr/>
              </p14:nvContentPartPr>
              <p14:xfrm>
                <a:off x="3025690" y="1998089"/>
                <a:ext cx="176760" cy="25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C80A34-2486-E6D7-9EA9-AD412DB570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17050" y="1989449"/>
                  <a:ext cx="194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586D59-FE03-0E31-3BC4-404E98409130}"/>
                    </a:ext>
                  </a:extLst>
                </p14:cNvPr>
                <p14:cNvContentPartPr/>
                <p14:nvPr/>
              </p14:nvContentPartPr>
              <p14:xfrm>
                <a:off x="3328090" y="1834649"/>
                <a:ext cx="120240" cy="207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586D59-FE03-0E31-3BC4-404E984091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19450" y="1825649"/>
                  <a:ext cx="1378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8A431C3-E13E-1AD5-E205-5A3B0C509A05}"/>
                  </a:ext>
                </a:extLst>
              </p14:cNvPr>
              <p14:cNvContentPartPr/>
              <p14:nvPr/>
            </p14:nvContentPartPr>
            <p14:xfrm>
              <a:off x="2906530" y="1107449"/>
              <a:ext cx="271800" cy="235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8A431C3-E13E-1AD5-E205-5A3B0C509A0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897890" y="1098809"/>
                <a:ext cx="2894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C3F748C-C1D0-B2C1-1BFD-7566CF1556AA}"/>
              </a:ext>
            </a:extLst>
          </p:cNvPr>
          <p:cNvGrpSpPr/>
          <p:nvPr/>
        </p:nvGrpSpPr>
        <p:grpSpPr>
          <a:xfrm>
            <a:off x="3638050" y="1263329"/>
            <a:ext cx="1194120" cy="587160"/>
            <a:chOff x="3638050" y="1263329"/>
            <a:chExt cx="119412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53941B-AF18-CA87-8EE0-C393BC514325}"/>
                    </a:ext>
                  </a:extLst>
                </p14:cNvPr>
                <p14:cNvContentPartPr/>
                <p14:nvPr/>
              </p14:nvContentPartPr>
              <p14:xfrm>
                <a:off x="3638050" y="1301849"/>
                <a:ext cx="114120" cy="47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53941B-AF18-CA87-8EE0-C393BC5143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29050" y="1293209"/>
                  <a:ext cx="131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6B9727-BB94-607F-1427-3D56B021354E}"/>
                    </a:ext>
                  </a:extLst>
                </p14:cNvPr>
                <p14:cNvContentPartPr/>
                <p14:nvPr/>
              </p14:nvContentPartPr>
              <p14:xfrm>
                <a:off x="3855490" y="1399409"/>
                <a:ext cx="110160" cy="22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6B9727-BB94-607F-1427-3D56B02135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46850" y="1390769"/>
                  <a:ext cx="127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F46E4D-2F27-66D7-C067-8526ABFDCCDD}"/>
                    </a:ext>
                  </a:extLst>
                </p14:cNvPr>
                <p14:cNvContentPartPr/>
                <p14:nvPr/>
              </p14:nvContentPartPr>
              <p14:xfrm>
                <a:off x="4077250" y="1334609"/>
                <a:ext cx="126000" cy="293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F46E4D-2F27-66D7-C067-8526ABFDCCD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8250" y="1325609"/>
                  <a:ext cx="143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D909A08-17BE-E872-98BC-6E8EE47DE029}"/>
                    </a:ext>
                  </a:extLst>
                </p14:cNvPr>
                <p14:cNvContentPartPr/>
                <p14:nvPr/>
              </p14:nvContentPartPr>
              <p14:xfrm>
                <a:off x="4365610" y="1368809"/>
                <a:ext cx="22320" cy="242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D909A08-17BE-E872-98BC-6E8EE47DE0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56610" y="1359809"/>
                  <a:ext cx="39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DAA92E-7923-B77A-A986-54E5DE30582C}"/>
                    </a:ext>
                  </a:extLst>
                </p14:cNvPr>
                <p14:cNvContentPartPr/>
                <p14:nvPr/>
              </p14:nvContentPartPr>
              <p14:xfrm>
                <a:off x="4269490" y="1522529"/>
                <a:ext cx="21888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DAA92E-7923-B77A-A986-54E5DE30582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60490" y="1513529"/>
                  <a:ext cx="23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A67965-6D52-F94D-C33A-8B7AC433EACA}"/>
                    </a:ext>
                  </a:extLst>
                </p14:cNvPr>
                <p14:cNvContentPartPr/>
                <p14:nvPr/>
              </p14:nvContentPartPr>
              <p14:xfrm>
                <a:off x="4581250" y="1342529"/>
                <a:ext cx="17280" cy="29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A67965-6D52-F94D-C33A-8B7AC433EA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72610" y="1333529"/>
                  <a:ext cx="34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157534-15EE-B39B-3B19-4D874173914D}"/>
                    </a:ext>
                  </a:extLst>
                </p14:cNvPr>
                <p14:cNvContentPartPr/>
                <p14:nvPr/>
              </p14:nvContentPartPr>
              <p14:xfrm>
                <a:off x="4641730" y="1263329"/>
                <a:ext cx="190440" cy="587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157534-15EE-B39B-3B19-4D874173914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32730" y="1254689"/>
                  <a:ext cx="208080" cy="60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94F39F8-0296-4373-5055-484DB6E1C3B7}"/>
              </a:ext>
            </a:extLst>
          </p:cNvPr>
          <p:cNvGrpSpPr/>
          <p:nvPr/>
        </p:nvGrpSpPr>
        <p:grpSpPr>
          <a:xfrm>
            <a:off x="4996330" y="1292849"/>
            <a:ext cx="1222560" cy="513360"/>
            <a:chOff x="4996330" y="1292849"/>
            <a:chExt cx="122256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A30139-590E-3250-5F44-3690D13417A6}"/>
                    </a:ext>
                  </a:extLst>
                </p14:cNvPr>
                <p14:cNvContentPartPr/>
                <p14:nvPr/>
              </p14:nvContentPartPr>
              <p14:xfrm>
                <a:off x="4996330" y="1454849"/>
                <a:ext cx="156960" cy="17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A30139-590E-3250-5F44-3690D13417A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87690" y="1445849"/>
                  <a:ext cx="174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E35562-606E-5B58-BD03-A239964C3C49}"/>
                    </a:ext>
                  </a:extLst>
                </p14:cNvPr>
                <p14:cNvContentPartPr/>
                <p14:nvPr/>
              </p14:nvContentPartPr>
              <p14:xfrm>
                <a:off x="5291530" y="1486169"/>
                <a:ext cx="12240" cy="10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E35562-606E-5B58-BD03-A239964C3C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82890" y="1477529"/>
                  <a:ext cx="29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CCC8C71-FB9D-4727-2DFE-16B31CADBAF2}"/>
                    </a:ext>
                  </a:extLst>
                </p14:cNvPr>
                <p14:cNvContentPartPr/>
                <p14:nvPr/>
              </p14:nvContentPartPr>
              <p14:xfrm>
                <a:off x="5289370" y="1351169"/>
                <a:ext cx="17640" cy="1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CCC8C71-FB9D-4727-2DFE-16B31CADBA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80730" y="1342529"/>
                  <a:ext cx="3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C9E1F2D-65C8-9B84-41B9-6E008B6A1C16}"/>
                    </a:ext>
                  </a:extLst>
                </p14:cNvPr>
                <p14:cNvContentPartPr/>
                <p14:nvPr/>
              </p14:nvContentPartPr>
              <p14:xfrm>
                <a:off x="5432290" y="1521089"/>
                <a:ext cx="147240" cy="11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C9E1F2D-65C8-9B84-41B9-6E008B6A1C1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423290" y="1512449"/>
                  <a:ext cx="16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8EA85E9-12E0-4045-D969-FCBACFAEA6E1}"/>
                    </a:ext>
                  </a:extLst>
                </p14:cNvPr>
                <p14:cNvContentPartPr/>
                <p14:nvPr/>
              </p14:nvContentPartPr>
              <p14:xfrm>
                <a:off x="5638570" y="1292849"/>
                <a:ext cx="159120" cy="14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8EA85E9-12E0-4045-D969-FCBACFAEA6E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29930" y="1283849"/>
                  <a:ext cx="176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65227E-3A95-3AFC-B2A1-BA5380BF75DA}"/>
                    </a:ext>
                  </a:extLst>
                </p14:cNvPr>
                <p14:cNvContentPartPr/>
                <p14:nvPr/>
              </p14:nvContentPartPr>
              <p14:xfrm>
                <a:off x="5849530" y="1304729"/>
                <a:ext cx="245880" cy="33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65227E-3A95-3AFC-B2A1-BA5380BF75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40530" y="1295729"/>
                  <a:ext cx="2635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D555A8-3E10-3308-41E1-82D487AB321E}"/>
                    </a:ext>
                  </a:extLst>
                </p14:cNvPr>
                <p14:cNvContentPartPr/>
                <p14:nvPr/>
              </p14:nvContentPartPr>
              <p14:xfrm>
                <a:off x="6034210" y="1561409"/>
                <a:ext cx="184680" cy="244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D555A8-3E10-3308-41E1-82D487AB321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25210" y="1552409"/>
                  <a:ext cx="2023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309485B-0467-E9DF-C187-2B3E955438A9}"/>
              </a:ext>
            </a:extLst>
          </p:cNvPr>
          <p:cNvGrpSpPr/>
          <p:nvPr/>
        </p:nvGrpSpPr>
        <p:grpSpPr>
          <a:xfrm>
            <a:off x="1029490" y="1315529"/>
            <a:ext cx="1581480" cy="792000"/>
            <a:chOff x="1029490" y="1315529"/>
            <a:chExt cx="158148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DF22762-7EE1-F34A-EA30-821BA587E242}"/>
                    </a:ext>
                  </a:extLst>
                </p14:cNvPr>
                <p14:cNvContentPartPr/>
                <p14:nvPr/>
              </p14:nvContentPartPr>
              <p14:xfrm>
                <a:off x="2243770" y="1426769"/>
                <a:ext cx="16200" cy="187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DF22762-7EE1-F34A-EA30-821BA587E24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4770" y="1417769"/>
                  <a:ext cx="33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9C0E280-DBE1-6629-7A52-C858038996F2}"/>
                    </a:ext>
                  </a:extLst>
                </p14:cNvPr>
                <p14:cNvContentPartPr/>
                <p14:nvPr/>
              </p14:nvContentPartPr>
              <p14:xfrm>
                <a:off x="2359690" y="1408049"/>
                <a:ext cx="16920" cy="201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9C0E280-DBE1-6629-7A52-C858038996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50690" y="1399049"/>
                  <a:ext cx="34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B999DC-BAC9-EFEC-88E6-2A8CDD435DB8}"/>
                    </a:ext>
                  </a:extLst>
                </p14:cNvPr>
                <p14:cNvContentPartPr/>
                <p14:nvPr/>
              </p14:nvContentPartPr>
              <p14:xfrm>
                <a:off x="2176810" y="1364489"/>
                <a:ext cx="278640" cy="11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B999DC-BAC9-EFEC-88E6-2A8CDD435DB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68170" y="1355489"/>
                  <a:ext cx="296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01A025C-3BBD-C9E3-26B3-43B46FFF4B1D}"/>
                    </a:ext>
                  </a:extLst>
                </p14:cNvPr>
                <p14:cNvContentPartPr/>
                <p14:nvPr/>
              </p14:nvContentPartPr>
              <p14:xfrm>
                <a:off x="2213170" y="1779929"/>
                <a:ext cx="180720" cy="327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01A025C-3BBD-C9E3-26B3-43B46FFF4B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04170" y="1770929"/>
                  <a:ext cx="198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32AACC-7093-749D-D050-9FA8A2170525}"/>
                    </a:ext>
                  </a:extLst>
                </p14:cNvPr>
                <p14:cNvContentPartPr/>
                <p14:nvPr/>
              </p14:nvContentPartPr>
              <p14:xfrm>
                <a:off x="2403610" y="1770209"/>
                <a:ext cx="140760" cy="82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32AACC-7093-749D-D050-9FA8A21705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4970" y="1761569"/>
                  <a:ext cx="158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82ABFA-1A3B-1B37-BB31-3C1FDA5E32D7}"/>
                    </a:ext>
                  </a:extLst>
                </p14:cNvPr>
                <p14:cNvContentPartPr/>
                <p14:nvPr/>
              </p14:nvContentPartPr>
              <p14:xfrm>
                <a:off x="2067010" y="1315529"/>
                <a:ext cx="33840" cy="353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82ABFA-1A3B-1B37-BB31-3C1FDA5E32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58370" y="1306529"/>
                  <a:ext cx="514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1BB1A6E-28EC-4DF0-A7F2-F68A62C87256}"/>
                    </a:ext>
                  </a:extLst>
                </p14:cNvPr>
                <p14:cNvContentPartPr/>
                <p14:nvPr/>
              </p14:nvContentPartPr>
              <p14:xfrm>
                <a:off x="1930570" y="1327769"/>
                <a:ext cx="267480" cy="266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1BB1A6E-28EC-4DF0-A7F2-F68A62C872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21930" y="1319129"/>
                  <a:ext cx="285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E9AE409-677D-885C-DFE6-82D688B34B5C}"/>
                    </a:ext>
                  </a:extLst>
                </p14:cNvPr>
                <p14:cNvContentPartPr/>
                <p14:nvPr/>
              </p14:nvContentPartPr>
              <p14:xfrm>
                <a:off x="1516570" y="1618649"/>
                <a:ext cx="18576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E9AE409-677D-885C-DFE6-82D688B34B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07930" y="1610009"/>
                  <a:ext cx="203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11785EA-A291-DA6C-9CD4-5EB97502400B}"/>
                    </a:ext>
                  </a:extLst>
                </p14:cNvPr>
                <p14:cNvContentPartPr/>
                <p14:nvPr/>
              </p14:nvContentPartPr>
              <p14:xfrm>
                <a:off x="1551850" y="1757969"/>
                <a:ext cx="201240" cy="15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11785EA-A291-DA6C-9CD4-5EB97502400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43210" y="1748969"/>
                  <a:ext cx="218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5BC7AC-6133-D385-82F8-6766BB6BD9C0}"/>
                    </a:ext>
                  </a:extLst>
                </p14:cNvPr>
                <p14:cNvContentPartPr/>
                <p14:nvPr/>
              </p14:nvContentPartPr>
              <p14:xfrm>
                <a:off x="1924450" y="1582649"/>
                <a:ext cx="686520" cy="18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5BC7AC-6133-D385-82F8-6766BB6BD9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915810" y="1574009"/>
                  <a:ext cx="704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22BB0A-FE72-77AF-A5C8-EC37E0965206}"/>
                    </a:ext>
                  </a:extLst>
                </p14:cNvPr>
                <p14:cNvContentPartPr/>
                <p14:nvPr/>
              </p14:nvContentPartPr>
              <p14:xfrm>
                <a:off x="1029490" y="1568969"/>
                <a:ext cx="372600" cy="28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22BB0A-FE72-77AF-A5C8-EC37E09652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0850" y="1560329"/>
                  <a:ext cx="39024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47EDFFB-8E47-0809-42CE-7FBD407A75F0}"/>
                  </a:ext>
                </a:extLst>
              </p14:cNvPr>
              <p14:cNvContentPartPr/>
              <p14:nvPr/>
            </p14:nvContentPartPr>
            <p14:xfrm>
              <a:off x="885850" y="1229489"/>
              <a:ext cx="10080" cy="1062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47EDFFB-8E47-0809-42CE-7FBD407A75F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76850" y="1220489"/>
                <a:ext cx="277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2D3F0BB-757D-4800-961F-FB86598705E7}"/>
                  </a:ext>
                </a:extLst>
              </p14:cNvPr>
              <p14:cNvContentPartPr/>
              <p14:nvPr/>
            </p14:nvContentPartPr>
            <p14:xfrm>
              <a:off x="918610" y="961649"/>
              <a:ext cx="5612760" cy="1388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2D3F0BB-757D-4800-961F-FB86598705E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09610" y="952649"/>
                <a:ext cx="5630400" cy="140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AC4A124-9DFF-81CB-DF72-61DCBB9B0256}"/>
              </a:ext>
            </a:extLst>
          </p:cNvPr>
          <p:cNvGrpSpPr/>
          <p:nvPr/>
        </p:nvGrpSpPr>
        <p:grpSpPr>
          <a:xfrm>
            <a:off x="4734100" y="2371409"/>
            <a:ext cx="4113000" cy="689760"/>
            <a:chOff x="4734100" y="2371409"/>
            <a:chExt cx="411300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2D63EC-1DDA-2E7B-380A-F95FEE490541}"/>
                    </a:ext>
                  </a:extLst>
                </p14:cNvPr>
                <p14:cNvContentPartPr/>
                <p14:nvPr/>
              </p14:nvContentPartPr>
              <p14:xfrm>
                <a:off x="4734100" y="2655809"/>
                <a:ext cx="182520" cy="405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2D63EC-1DDA-2E7B-380A-F95FEE4905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25460" y="2646809"/>
                  <a:ext cx="200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DBB23D6-7C52-F0CA-5FDE-3B8A011350A9}"/>
                    </a:ext>
                  </a:extLst>
                </p14:cNvPr>
                <p14:cNvContentPartPr/>
                <p14:nvPr/>
              </p14:nvContentPartPr>
              <p14:xfrm>
                <a:off x="5035780" y="2451329"/>
                <a:ext cx="1019520" cy="41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DBB23D6-7C52-F0CA-5FDE-3B8A011350A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27140" y="2442329"/>
                  <a:ext cx="1037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23A19A2-34C8-F38D-C607-E8556708EF94}"/>
                    </a:ext>
                  </a:extLst>
                </p14:cNvPr>
                <p14:cNvContentPartPr/>
                <p14:nvPr/>
              </p14:nvContentPartPr>
              <p14:xfrm>
                <a:off x="5726620" y="2590289"/>
                <a:ext cx="69840" cy="27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23A19A2-34C8-F38D-C607-E8556708EF9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17620" y="2581649"/>
                  <a:ext cx="87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F009978-6767-4B22-2363-626A5DA93C9E}"/>
                    </a:ext>
                  </a:extLst>
                </p14:cNvPr>
                <p14:cNvContentPartPr/>
                <p14:nvPr/>
              </p14:nvContentPartPr>
              <p14:xfrm>
                <a:off x="5346100" y="2570129"/>
                <a:ext cx="460440" cy="82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F009978-6767-4B22-2363-626A5DA93C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37100" y="2561129"/>
                  <a:ext cx="47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E2B6C3-9F7F-D87A-A6EF-623312DF7DE3}"/>
                    </a:ext>
                  </a:extLst>
                </p14:cNvPr>
                <p14:cNvContentPartPr/>
                <p14:nvPr/>
              </p14:nvContentPartPr>
              <p14:xfrm>
                <a:off x="6269860" y="2625569"/>
                <a:ext cx="1086840" cy="253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E2B6C3-9F7F-D87A-A6EF-623312DF7D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0860" y="2616569"/>
                  <a:ext cx="1104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C79958-39A0-3BE0-15EC-F62D0A8DF361}"/>
                    </a:ext>
                  </a:extLst>
                </p14:cNvPr>
                <p14:cNvContentPartPr/>
                <p14:nvPr/>
              </p14:nvContentPartPr>
              <p14:xfrm>
                <a:off x="7578820" y="2371409"/>
                <a:ext cx="1268280" cy="500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C79958-39A0-3BE0-15EC-F62D0A8DF36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70180" y="2362409"/>
                  <a:ext cx="128592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8631362-370B-D466-E24D-F599C098A8D3}"/>
                    </a:ext>
                  </a:extLst>
                </p14:cNvPr>
                <p14:cNvContentPartPr/>
                <p14:nvPr/>
              </p14:nvContentPartPr>
              <p14:xfrm>
                <a:off x="8539300" y="2570129"/>
                <a:ext cx="45720" cy="3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8631362-370B-D466-E24D-F599C098A8D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30660" y="2561129"/>
                  <a:ext cx="63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D16575-CFA0-0480-6B16-9DFED2C89BDD}"/>
                    </a:ext>
                  </a:extLst>
                </p14:cNvPr>
                <p14:cNvContentPartPr/>
                <p14:nvPr/>
              </p14:nvContentPartPr>
              <p14:xfrm>
                <a:off x="8123140" y="2579849"/>
                <a:ext cx="439560" cy="47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D16575-CFA0-0480-6B16-9DFED2C89B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4140" y="2570849"/>
                  <a:ext cx="4572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AD0702A-2730-29A7-AD4A-7C966CD0E356}"/>
              </a:ext>
            </a:extLst>
          </p:cNvPr>
          <p:cNvGrpSpPr/>
          <p:nvPr/>
        </p:nvGrpSpPr>
        <p:grpSpPr>
          <a:xfrm>
            <a:off x="3496570" y="3551129"/>
            <a:ext cx="808200" cy="462600"/>
            <a:chOff x="3496570" y="3551129"/>
            <a:chExt cx="80820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C2D2B8-917A-81DB-9649-66F932D03B55}"/>
                    </a:ext>
                  </a:extLst>
                </p14:cNvPr>
                <p14:cNvContentPartPr/>
                <p14:nvPr/>
              </p14:nvContentPartPr>
              <p14:xfrm>
                <a:off x="3496570" y="3551129"/>
                <a:ext cx="367200" cy="250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C2D2B8-917A-81DB-9649-66F932D03B5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87930" y="3542129"/>
                  <a:ext cx="3848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9E5B5C-D592-97D9-FF08-518938CD3278}"/>
                    </a:ext>
                  </a:extLst>
                </p14:cNvPr>
                <p14:cNvContentPartPr/>
                <p14:nvPr/>
              </p14:nvContentPartPr>
              <p14:xfrm>
                <a:off x="3644170" y="3785489"/>
                <a:ext cx="225720" cy="228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9E5B5C-D592-97D9-FF08-518938CD32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35170" y="3776489"/>
                  <a:ext cx="243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824DFDC-727D-A571-B370-541D949AAD55}"/>
                    </a:ext>
                  </a:extLst>
                </p14:cNvPr>
                <p14:cNvContentPartPr/>
                <p14:nvPr/>
              </p14:nvContentPartPr>
              <p14:xfrm>
                <a:off x="4122250" y="3672809"/>
                <a:ext cx="182520" cy="1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824DFDC-727D-A571-B370-541D949AAD5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13610" y="3663809"/>
                  <a:ext cx="20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8B99F45-BF1F-E2B4-D57B-B6EE971C0358}"/>
                    </a:ext>
                  </a:extLst>
                </p14:cNvPr>
                <p14:cNvContentPartPr/>
                <p14:nvPr/>
              </p14:nvContentPartPr>
              <p14:xfrm>
                <a:off x="4078330" y="3744809"/>
                <a:ext cx="19944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8B99F45-BF1F-E2B4-D57B-B6EE971C035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69330" y="3736169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7BABFE6-B1F4-F953-68FB-B9B467F1AE18}"/>
              </a:ext>
            </a:extLst>
          </p:cNvPr>
          <p:cNvGrpSpPr/>
          <p:nvPr/>
        </p:nvGrpSpPr>
        <p:grpSpPr>
          <a:xfrm>
            <a:off x="4606810" y="3389849"/>
            <a:ext cx="1958760" cy="758160"/>
            <a:chOff x="4606810" y="3389849"/>
            <a:chExt cx="1958760" cy="75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55D7A3B-05A8-3D99-EA3A-2AE63148A306}"/>
                    </a:ext>
                  </a:extLst>
                </p14:cNvPr>
                <p14:cNvContentPartPr/>
                <p14:nvPr/>
              </p14:nvContentPartPr>
              <p14:xfrm>
                <a:off x="4700410" y="3424409"/>
                <a:ext cx="14760" cy="276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55D7A3B-05A8-3D99-EA3A-2AE63148A30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91410" y="3415409"/>
                  <a:ext cx="32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C8EBBD-F2B8-6CB1-0199-BC799E118C4D}"/>
                    </a:ext>
                  </a:extLst>
                </p14:cNvPr>
                <p14:cNvContentPartPr/>
                <p14:nvPr/>
              </p14:nvContentPartPr>
              <p14:xfrm>
                <a:off x="4606810" y="3389849"/>
                <a:ext cx="223200" cy="153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C8EBBD-F2B8-6CB1-0199-BC799E118C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97810" y="3380849"/>
                  <a:ext cx="24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5C48432-7C6F-CC5F-F075-CEA7249E9F2F}"/>
                    </a:ext>
                  </a:extLst>
                </p14:cNvPr>
                <p14:cNvContentPartPr/>
                <p14:nvPr/>
              </p14:nvContentPartPr>
              <p14:xfrm>
                <a:off x="4889050" y="3486329"/>
                <a:ext cx="16200" cy="222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5C48432-7C6F-CC5F-F075-CEA7249E9F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880410" y="3477329"/>
                  <a:ext cx="33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9EDE4D7-E536-58E0-B199-901D6898C3AC}"/>
                    </a:ext>
                  </a:extLst>
                </p14:cNvPr>
                <p14:cNvContentPartPr/>
                <p14:nvPr/>
              </p14:nvContentPartPr>
              <p14:xfrm>
                <a:off x="4971850" y="3437369"/>
                <a:ext cx="29520" cy="199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9EDE4D7-E536-58E0-B199-901D6898C3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63210" y="3428369"/>
                  <a:ext cx="47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E2924A-BDD6-DBED-48C4-8FFFD9D33A3A}"/>
                    </a:ext>
                  </a:extLst>
                </p14:cNvPr>
                <p14:cNvContentPartPr/>
                <p14:nvPr/>
              </p14:nvContentPartPr>
              <p14:xfrm>
                <a:off x="4850890" y="3417209"/>
                <a:ext cx="265320" cy="82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E2924A-BDD6-DBED-48C4-8FFFD9D33A3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2250" y="3408209"/>
                  <a:ext cx="282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69EE8BC-DB5B-66D0-71C4-D9F1EC0D3786}"/>
                    </a:ext>
                  </a:extLst>
                </p14:cNvPr>
                <p14:cNvContentPartPr/>
                <p14:nvPr/>
              </p14:nvContentPartPr>
              <p14:xfrm>
                <a:off x="4615450" y="3734369"/>
                <a:ext cx="448920" cy="56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69EE8BC-DB5B-66D0-71C4-D9F1EC0D37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06810" y="3725729"/>
                  <a:ext cx="46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EA3843-DAFA-6FE6-9D1B-FAB9D71586EE}"/>
                    </a:ext>
                  </a:extLst>
                </p14:cNvPr>
                <p14:cNvContentPartPr/>
                <p14:nvPr/>
              </p14:nvContentPartPr>
              <p14:xfrm>
                <a:off x="4808410" y="3791969"/>
                <a:ext cx="152280" cy="356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EA3843-DAFA-6FE6-9D1B-FAB9D71586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99770" y="3783329"/>
                  <a:ext cx="1699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D491A2-D04D-E26F-CC6E-C654F14DABCA}"/>
                    </a:ext>
                  </a:extLst>
                </p14:cNvPr>
                <p14:cNvContentPartPr/>
                <p14:nvPr/>
              </p14:nvContentPartPr>
              <p14:xfrm>
                <a:off x="5041330" y="3867569"/>
                <a:ext cx="107280" cy="10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D491A2-D04D-E26F-CC6E-C654F14DABC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32690" y="3858569"/>
                  <a:ext cx="1249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573B25-C0FC-8C19-7B4D-F8811AE16E34}"/>
                    </a:ext>
                  </a:extLst>
                </p14:cNvPr>
                <p14:cNvContentPartPr/>
                <p14:nvPr/>
              </p14:nvContentPartPr>
              <p14:xfrm>
                <a:off x="5507890" y="3561569"/>
                <a:ext cx="140760" cy="224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573B25-C0FC-8C19-7B4D-F8811AE16E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99250" y="3552569"/>
                  <a:ext cx="158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BDCC140-5AB8-3014-C4C7-25BA18E2B847}"/>
                    </a:ext>
                  </a:extLst>
                </p14:cNvPr>
                <p14:cNvContentPartPr/>
                <p14:nvPr/>
              </p14:nvContentPartPr>
              <p14:xfrm>
                <a:off x="5703010" y="3556529"/>
                <a:ext cx="169200" cy="239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BDCC140-5AB8-3014-C4C7-25BA18E2B8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94370" y="3547529"/>
                  <a:ext cx="186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733AD9-0C06-5BB1-F509-9AD969224923}"/>
                    </a:ext>
                  </a:extLst>
                </p14:cNvPr>
                <p14:cNvContentPartPr/>
                <p14:nvPr/>
              </p14:nvContentPartPr>
              <p14:xfrm>
                <a:off x="6067690" y="3579929"/>
                <a:ext cx="19800" cy="228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5733AD9-0C06-5BB1-F509-9AD9692249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58690" y="3571289"/>
                  <a:ext cx="37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1D25BBC-EB3D-36B6-9946-0016AB63232A}"/>
                    </a:ext>
                  </a:extLst>
                </p14:cNvPr>
                <p14:cNvContentPartPr/>
                <p14:nvPr/>
              </p14:nvContentPartPr>
              <p14:xfrm>
                <a:off x="5945290" y="3712049"/>
                <a:ext cx="191160" cy="29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1D25BBC-EB3D-36B6-9946-0016AB63232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936290" y="3703049"/>
                  <a:ext cx="208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54F69AC-6096-1769-6697-831960307F6C}"/>
                    </a:ext>
                  </a:extLst>
                </p14:cNvPr>
                <p14:cNvContentPartPr/>
                <p14:nvPr/>
              </p14:nvContentPartPr>
              <p14:xfrm>
                <a:off x="6300970" y="3527369"/>
                <a:ext cx="6840" cy="2901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54F69AC-6096-1769-6697-831960307F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291970" y="3518729"/>
                  <a:ext cx="244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EA884A-17E1-D5B7-00A1-3BB11C6AE5BE}"/>
                    </a:ext>
                  </a:extLst>
                </p14:cNvPr>
                <p14:cNvContentPartPr/>
                <p14:nvPr/>
              </p14:nvContentPartPr>
              <p14:xfrm>
                <a:off x="5364970" y="3474449"/>
                <a:ext cx="147600" cy="524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EA884A-17E1-D5B7-00A1-3BB11C6AE5B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56330" y="3465449"/>
                  <a:ext cx="1652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11D0B12-DA31-C461-DFF6-C5A523D53C30}"/>
                    </a:ext>
                  </a:extLst>
                </p14:cNvPr>
                <p14:cNvContentPartPr/>
                <p14:nvPr/>
              </p14:nvContentPartPr>
              <p14:xfrm>
                <a:off x="6435970" y="3407489"/>
                <a:ext cx="129600" cy="552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11D0B12-DA31-C461-DFF6-C5A523D53C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27330" y="3398849"/>
                  <a:ext cx="147240" cy="56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77DCA93-6558-14C7-9D8A-FD1A182D80BD}"/>
                  </a:ext>
                </a:extLst>
              </p14:cNvPr>
              <p14:cNvContentPartPr/>
              <p14:nvPr/>
            </p14:nvContentPartPr>
            <p14:xfrm>
              <a:off x="2887300" y="2668769"/>
              <a:ext cx="921600" cy="2516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77DCA93-6558-14C7-9D8A-FD1A182D80B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878300" y="2660129"/>
                <a:ext cx="9392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9BFB446-0453-A59D-C297-EC5E86D3825C}"/>
                  </a:ext>
                </a:extLst>
              </p14:cNvPr>
              <p14:cNvContentPartPr/>
              <p14:nvPr/>
            </p14:nvContentPartPr>
            <p14:xfrm>
              <a:off x="4126420" y="2555009"/>
              <a:ext cx="516240" cy="540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9BFB446-0453-A59D-C297-EC5E86D3825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117420" y="2546009"/>
                <a:ext cx="53388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441F56B-3DE8-6BF6-B4D0-0ABFFC455BE2}"/>
                  </a:ext>
                </a:extLst>
              </p14:cNvPr>
              <p14:cNvContentPartPr/>
              <p14:nvPr/>
            </p14:nvContentPartPr>
            <p14:xfrm>
              <a:off x="8844940" y="2595689"/>
              <a:ext cx="382680" cy="2030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441F56B-3DE8-6BF6-B4D0-0ABFFC455BE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836300" y="2586689"/>
                <a:ext cx="400320" cy="22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35CAB57-800B-B5B3-53D8-72BA36A55DA4}"/>
              </a:ext>
            </a:extLst>
          </p:cNvPr>
          <p:cNvGrpSpPr/>
          <p:nvPr/>
        </p:nvGrpSpPr>
        <p:grpSpPr>
          <a:xfrm>
            <a:off x="6775090" y="3404249"/>
            <a:ext cx="778680" cy="350640"/>
            <a:chOff x="6775090" y="3404249"/>
            <a:chExt cx="7786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3C2E31-37ED-CF81-C3C5-611B16EB826B}"/>
                    </a:ext>
                  </a:extLst>
                </p14:cNvPr>
                <p14:cNvContentPartPr/>
                <p14:nvPr/>
              </p14:nvContentPartPr>
              <p14:xfrm>
                <a:off x="6775090" y="3552569"/>
                <a:ext cx="222840" cy="202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3C2E31-37ED-CF81-C3C5-611B16EB82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66450" y="3543929"/>
                  <a:ext cx="240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5540B2C-911F-0919-BD85-E5020209C21A}"/>
                    </a:ext>
                  </a:extLst>
                </p14:cNvPr>
                <p14:cNvContentPartPr/>
                <p14:nvPr/>
              </p14:nvContentPartPr>
              <p14:xfrm>
                <a:off x="7073890" y="3547889"/>
                <a:ext cx="18360" cy="178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5540B2C-911F-0919-BD85-E5020209C2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65250" y="3538889"/>
                  <a:ext cx="3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F551D04-3D1D-A15C-6FC9-D7F287011D16}"/>
                    </a:ext>
                  </a:extLst>
                </p14:cNvPr>
                <p14:cNvContentPartPr/>
                <p14:nvPr/>
              </p14:nvContentPartPr>
              <p14:xfrm>
                <a:off x="7072810" y="3478769"/>
                <a:ext cx="16560" cy="32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F551D04-3D1D-A15C-6FC9-D7F287011D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64170" y="3469769"/>
                  <a:ext cx="3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E12BF5B-5B8A-3185-531F-0B003416EAC1}"/>
                    </a:ext>
                  </a:extLst>
                </p14:cNvPr>
                <p14:cNvContentPartPr/>
                <p14:nvPr/>
              </p14:nvContentPartPr>
              <p14:xfrm>
                <a:off x="7231210" y="3556529"/>
                <a:ext cx="108000" cy="173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E12BF5B-5B8A-3185-531F-0B003416EA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22570" y="3547529"/>
                  <a:ext cx="125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17EDF77-83F9-8D36-38A5-DA536B6E747B}"/>
                    </a:ext>
                  </a:extLst>
                </p14:cNvPr>
                <p14:cNvContentPartPr/>
                <p14:nvPr/>
              </p14:nvContentPartPr>
              <p14:xfrm>
                <a:off x="7377730" y="3404249"/>
                <a:ext cx="176040" cy="131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17EDF77-83F9-8D36-38A5-DA536B6E74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9090" y="3395609"/>
                  <a:ext cx="1936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69F7783-9C10-CD49-76CB-C77FAEDF3BC1}"/>
              </a:ext>
            </a:extLst>
          </p:cNvPr>
          <p:cNvGrpSpPr/>
          <p:nvPr/>
        </p:nvGrpSpPr>
        <p:grpSpPr>
          <a:xfrm>
            <a:off x="7714330" y="3320009"/>
            <a:ext cx="404280" cy="616320"/>
            <a:chOff x="7714330" y="3320009"/>
            <a:chExt cx="40428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1F00422-2C34-E44F-5125-BADAECD3DC64}"/>
                    </a:ext>
                  </a:extLst>
                </p14:cNvPr>
                <p14:cNvContentPartPr/>
                <p14:nvPr/>
              </p14:nvContentPartPr>
              <p14:xfrm>
                <a:off x="7714330" y="3320009"/>
                <a:ext cx="339120" cy="437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1F00422-2C34-E44F-5125-BADAECD3DC6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05690" y="3311369"/>
                  <a:ext cx="35676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ECA1D97-4252-333E-BD28-2F9A1FDD0E50}"/>
                    </a:ext>
                  </a:extLst>
                </p14:cNvPr>
                <p14:cNvContentPartPr/>
                <p14:nvPr/>
              </p14:nvContentPartPr>
              <p14:xfrm>
                <a:off x="7956250" y="3699449"/>
                <a:ext cx="162360" cy="236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ECA1D97-4252-333E-BD28-2F9A1FDD0E5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47610" y="3690809"/>
                  <a:ext cx="18000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2788737C-5193-3B90-F4A9-9A2955FE5762}"/>
                  </a:ext>
                </a:extLst>
              </p14:cNvPr>
              <p14:cNvContentPartPr/>
              <p14:nvPr/>
            </p14:nvContentPartPr>
            <p14:xfrm>
              <a:off x="907090" y="4410809"/>
              <a:ext cx="514080" cy="5266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2788737C-5193-3B90-F4A9-9A2955FE5762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98450" y="4402169"/>
                <a:ext cx="531720" cy="54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1F6F2BE-85A0-A3D3-D020-721A219DC8A9}"/>
              </a:ext>
            </a:extLst>
          </p:cNvPr>
          <p:cNvGrpSpPr/>
          <p:nvPr/>
        </p:nvGrpSpPr>
        <p:grpSpPr>
          <a:xfrm>
            <a:off x="1644370" y="4272209"/>
            <a:ext cx="1670400" cy="746640"/>
            <a:chOff x="1644370" y="4272209"/>
            <a:chExt cx="167040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7CEC56F-59EF-4566-D061-DFCA732EE15A}"/>
                    </a:ext>
                  </a:extLst>
                </p14:cNvPr>
                <p14:cNvContentPartPr/>
                <p14:nvPr/>
              </p14:nvContentPartPr>
              <p14:xfrm>
                <a:off x="1644370" y="4272209"/>
                <a:ext cx="1670400" cy="746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7CEC56F-59EF-4566-D061-DFCA732EE1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35730" y="4263209"/>
                  <a:ext cx="1688040" cy="76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0163267-9ECE-6554-7DBB-99BBACA7A62E}"/>
                    </a:ext>
                  </a:extLst>
                </p14:cNvPr>
                <p14:cNvContentPartPr/>
                <p14:nvPr/>
              </p14:nvContentPartPr>
              <p14:xfrm>
                <a:off x="2960530" y="4521689"/>
                <a:ext cx="58320" cy="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0163267-9ECE-6554-7DBB-99BBACA7A6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51530" y="4513049"/>
                  <a:ext cx="75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2D6EF3-BBF3-9FB5-25BA-9417AAA357D4}"/>
                    </a:ext>
                  </a:extLst>
                </p14:cNvPr>
                <p14:cNvContentPartPr/>
                <p14:nvPr/>
              </p14:nvContentPartPr>
              <p14:xfrm>
                <a:off x="2173210" y="4448249"/>
                <a:ext cx="473400" cy="128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2D6EF3-BBF3-9FB5-25BA-9417AAA357D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64570" y="4439249"/>
                  <a:ext cx="4910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C635323-64E9-67DC-CD2A-EDB47E63BF86}"/>
                  </a:ext>
                </a:extLst>
              </p14:cNvPr>
              <p14:cNvContentPartPr/>
              <p14:nvPr/>
            </p14:nvContentPartPr>
            <p14:xfrm>
              <a:off x="3744250" y="4432769"/>
              <a:ext cx="325080" cy="510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C635323-64E9-67DC-CD2A-EDB47E63BF8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735250" y="4424129"/>
                <a:ext cx="342720" cy="52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F0A723D-40F7-0779-5F00-E4FACF85EBF4}"/>
              </a:ext>
            </a:extLst>
          </p:cNvPr>
          <p:cNvGrpSpPr/>
          <p:nvPr/>
        </p:nvGrpSpPr>
        <p:grpSpPr>
          <a:xfrm>
            <a:off x="4400530" y="4248449"/>
            <a:ext cx="1647000" cy="706320"/>
            <a:chOff x="4400530" y="4248449"/>
            <a:chExt cx="164700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178D4D5-EF43-B76A-9071-B7DD6057C9C9}"/>
                    </a:ext>
                  </a:extLst>
                </p14:cNvPr>
                <p14:cNvContentPartPr/>
                <p14:nvPr/>
              </p14:nvContentPartPr>
              <p14:xfrm>
                <a:off x="4400530" y="4248449"/>
                <a:ext cx="1647000" cy="706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178D4D5-EF43-B76A-9071-B7DD6057C9C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91890" y="4239809"/>
                  <a:ext cx="166464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3AD8B17-5CB4-9C6A-D7AE-42EBF9038F06}"/>
                    </a:ext>
                  </a:extLst>
                </p14:cNvPr>
                <p14:cNvContentPartPr/>
                <p14:nvPr/>
              </p14:nvContentPartPr>
              <p14:xfrm>
                <a:off x="5554330" y="4450049"/>
                <a:ext cx="38160" cy="17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3AD8B17-5CB4-9C6A-D7AE-42EBF9038F0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45690" y="4441049"/>
                  <a:ext cx="5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13BD32-21C5-5856-41E0-617DC71F9749}"/>
                    </a:ext>
                  </a:extLst>
                </p14:cNvPr>
                <p14:cNvContentPartPr/>
                <p14:nvPr/>
              </p14:nvContentPartPr>
              <p14:xfrm>
                <a:off x="5085610" y="4426649"/>
                <a:ext cx="278640" cy="49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13BD32-21C5-5856-41E0-617DC71F97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076610" y="4418009"/>
                  <a:ext cx="2962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7A113B8-99D3-72D4-CADA-FCED296440F9}"/>
              </a:ext>
            </a:extLst>
          </p:cNvPr>
          <p:cNvGrpSpPr/>
          <p:nvPr/>
        </p:nvGrpSpPr>
        <p:grpSpPr>
          <a:xfrm>
            <a:off x="6340210" y="4274009"/>
            <a:ext cx="857880" cy="439920"/>
            <a:chOff x="6340210" y="4274009"/>
            <a:chExt cx="8578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4A38CEC-5BFF-B12F-5DE9-46022751519E}"/>
                    </a:ext>
                  </a:extLst>
                </p14:cNvPr>
                <p14:cNvContentPartPr/>
                <p14:nvPr/>
              </p14:nvContentPartPr>
              <p14:xfrm>
                <a:off x="6340210" y="4274009"/>
                <a:ext cx="857880" cy="439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4A38CEC-5BFF-B12F-5DE9-4602275151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31210" y="4265369"/>
                  <a:ext cx="875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1375B7A-A098-4E62-9341-4D2E0AFE8F79}"/>
                    </a:ext>
                  </a:extLst>
                </p14:cNvPr>
                <p14:cNvContentPartPr/>
                <p14:nvPr/>
              </p14:nvContentPartPr>
              <p14:xfrm>
                <a:off x="6846730" y="4501529"/>
                <a:ext cx="268560" cy="1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1375B7A-A098-4E62-9341-4D2E0AFE8F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38090" y="4492529"/>
                  <a:ext cx="286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284FD82-EC8E-332F-8955-F739F72EE1D8}"/>
                    </a:ext>
                  </a:extLst>
                </p14:cNvPr>
                <p14:cNvContentPartPr/>
                <p14:nvPr/>
              </p14:nvContentPartPr>
              <p14:xfrm>
                <a:off x="6580690" y="4389569"/>
                <a:ext cx="34560" cy="2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284FD82-EC8E-332F-8955-F739F72EE1D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72050" y="4380929"/>
                  <a:ext cx="522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21D2D8A-8D75-1FBE-072A-8CDB9F79D127}"/>
                  </a:ext>
                </a:extLst>
              </p14:cNvPr>
              <p14:cNvContentPartPr/>
              <p14:nvPr/>
            </p14:nvContentPartPr>
            <p14:xfrm>
              <a:off x="7577530" y="4529609"/>
              <a:ext cx="1020240" cy="45504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21D2D8A-8D75-1FBE-072A-8CDB9F79D127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568890" y="4520609"/>
                <a:ext cx="10378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E6356AA7-E9E5-E45E-3EEF-6747997ED38D}"/>
                  </a:ext>
                </a:extLst>
              </p14:cNvPr>
              <p14:cNvContentPartPr/>
              <p14:nvPr/>
            </p14:nvContentPartPr>
            <p14:xfrm>
              <a:off x="8039050" y="4360769"/>
              <a:ext cx="37440" cy="27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E6356AA7-E9E5-E45E-3EEF-6747997ED38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030050" y="4352129"/>
                <a:ext cx="550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BF420C7-3706-808C-589A-A814E83D8D5B}"/>
              </a:ext>
            </a:extLst>
          </p:cNvPr>
          <p:cNvGrpSpPr/>
          <p:nvPr/>
        </p:nvGrpSpPr>
        <p:grpSpPr>
          <a:xfrm>
            <a:off x="864610" y="5073929"/>
            <a:ext cx="1347840" cy="433800"/>
            <a:chOff x="864610" y="5073929"/>
            <a:chExt cx="13478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7F0EB21-2527-3F6E-7FBF-D6C88FCFD6FD}"/>
                    </a:ext>
                  </a:extLst>
                </p14:cNvPr>
                <p14:cNvContentPartPr/>
                <p14:nvPr/>
              </p14:nvContentPartPr>
              <p14:xfrm>
                <a:off x="864610" y="5073929"/>
                <a:ext cx="1347840" cy="433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7F0EB21-2527-3F6E-7FBF-D6C88FCFD6F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5970" y="5064929"/>
                  <a:ext cx="13654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6B5A780-19CB-F5C2-F942-535E84C373CB}"/>
                    </a:ext>
                  </a:extLst>
                </p14:cNvPr>
                <p14:cNvContentPartPr/>
                <p14:nvPr/>
              </p14:nvContentPartPr>
              <p14:xfrm>
                <a:off x="1641130" y="5185169"/>
                <a:ext cx="444240" cy="11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6B5A780-19CB-F5C2-F942-535E84C373C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632130" y="5176169"/>
                  <a:ext cx="46188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DADD0D0-A9AA-5308-5A09-1D4D01C369E8}"/>
                  </a:ext>
                </a:extLst>
              </p14:cNvPr>
              <p14:cNvContentPartPr/>
              <p14:nvPr/>
            </p14:nvContentPartPr>
            <p14:xfrm>
              <a:off x="2621410" y="5026049"/>
              <a:ext cx="1698840" cy="662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DADD0D0-A9AA-5308-5A09-1D4D01C369E8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612770" y="5017409"/>
                <a:ext cx="171648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DBB0BB0-5778-D90B-DAEC-AD0EF06C888C}"/>
              </a:ext>
            </a:extLst>
          </p:cNvPr>
          <p:cNvGrpSpPr/>
          <p:nvPr/>
        </p:nvGrpSpPr>
        <p:grpSpPr>
          <a:xfrm>
            <a:off x="4515010" y="4995809"/>
            <a:ext cx="2899800" cy="481320"/>
            <a:chOff x="4515010" y="4995809"/>
            <a:chExt cx="289980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A69DE3-2945-9B38-8829-E7BD1668F9B4}"/>
                    </a:ext>
                  </a:extLst>
                </p14:cNvPr>
                <p14:cNvContentPartPr/>
                <p14:nvPr/>
              </p14:nvContentPartPr>
              <p14:xfrm>
                <a:off x="4515010" y="5032889"/>
                <a:ext cx="2079360" cy="444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A69DE3-2945-9B38-8829-E7BD1668F9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06010" y="5024249"/>
                  <a:ext cx="2097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61A60F-BDC0-B001-F9F2-ECC1C74DA7CE}"/>
                    </a:ext>
                  </a:extLst>
                </p14:cNvPr>
                <p14:cNvContentPartPr/>
                <p14:nvPr/>
              </p14:nvContentPartPr>
              <p14:xfrm>
                <a:off x="5709850" y="5166449"/>
                <a:ext cx="309600" cy="25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61A60F-BDC0-B001-F9F2-ECC1C74DA7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01210" y="5157809"/>
                  <a:ext cx="327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91B999F-F0B6-F44F-DCF9-DBF20A0E19CB}"/>
                    </a:ext>
                  </a:extLst>
                </p14:cNvPr>
                <p14:cNvContentPartPr/>
                <p14:nvPr/>
              </p14:nvContentPartPr>
              <p14:xfrm>
                <a:off x="6835570" y="4995809"/>
                <a:ext cx="352800" cy="434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91B999F-F0B6-F44F-DCF9-DBF20A0E19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26570" y="4987169"/>
                  <a:ext cx="370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3EB7DE5-2D9D-40FD-C29B-3A25875B3D78}"/>
                    </a:ext>
                  </a:extLst>
                </p14:cNvPr>
                <p14:cNvContentPartPr/>
                <p14:nvPr/>
              </p14:nvContentPartPr>
              <p14:xfrm>
                <a:off x="7362970" y="5426729"/>
                <a:ext cx="51840" cy="39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3EB7DE5-2D9D-40FD-C29B-3A25875B3D7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353970" y="5418089"/>
                  <a:ext cx="694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CE84753-7828-51FA-F1FE-6BC67EC5A542}"/>
              </a:ext>
            </a:extLst>
          </p:cNvPr>
          <p:cNvGrpSpPr/>
          <p:nvPr/>
        </p:nvGrpSpPr>
        <p:grpSpPr>
          <a:xfrm>
            <a:off x="3528250" y="5835329"/>
            <a:ext cx="2782080" cy="846360"/>
            <a:chOff x="3528250" y="5835329"/>
            <a:chExt cx="2782080" cy="84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78D03D5-004F-0154-C681-8DC81C23CEB4}"/>
                    </a:ext>
                  </a:extLst>
                </p14:cNvPr>
                <p14:cNvContentPartPr/>
                <p14:nvPr/>
              </p14:nvContentPartPr>
              <p14:xfrm>
                <a:off x="3528250" y="6066449"/>
                <a:ext cx="387360" cy="247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78D03D5-004F-0154-C681-8DC81C23CE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519250" y="6057809"/>
                  <a:ext cx="405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9207543-8D86-1064-87DB-CC23D3040187}"/>
                    </a:ext>
                  </a:extLst>
                </p14:cNvPr>
                <p14:cNvContentPartPr/>
                <p14:nvPr/>
              </p14:nvContentPartPr>
              <p14:xfrm>
                <a:off x="3672970" y="6393329"/>
                <a:ext cx="198720" cy="212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9207543-8D86-1064-87DB-CC23D30401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63970" y="6384329"/>
                  <a:ext cx="21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2E3D4E1-BB5A-3BC7-279B-EE64F2359837}"/>
                    </a:ext>
                  </a:extLst>
                </p14:cNvPr>
                <p14:cNvContentPartPr/>
                <p14:nvPr/>
              </p14:nvContentPartPr>
              <p14:xfrm>
                <a:off x="3881050" y="6576209"/>
                <a:ext cx="122040" cy="105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2E3D4E1-BB5A-3BC7-279B-EE64F235983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72050" y="6567209"/>
                  <a:ext cx="139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64CDB91-32AC-7786-C57C-32F9E4F70156}"/>
                    </a:ext>
                  </a:extLst>
                </p14:cNvPr>
                <p14:cNvContentPartPr/>
                <p14:nvPr/>
              </p14:nvContentPartPr>
              <p14:xfrm>
                <a:off x="4090570" y="6423569"/>
                <a:ext cx="207360" cy="173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64CDB91-32AC-7786-C57C-32F9E4F7015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81930" y="6414929"/>
                  <a:ext cx="225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C79044D-60E1-0995-0A72-3456EF2F69E4}"/>
                    </a:ext>
                  </a:extLst>
                </p14:cNvPr>
                <p14:cNvContentPartPr/>
                <p14:nvPr/>
              </p14:nvContentPartPr>
              <p14:xfrm>
                <a:off x="4387570" y="6420689"/>
                <a:ext cx="375840" cy="203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C79044D-60E1-0995-0A72-3456EF2F69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78570" y="6411689"/>
                  <a:ext cx="39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C6EF69B-00E0-2FF6-CA98-7C77767931C9}"/>
                    </a:ext>
                  </a:extLst>
                </p14:cNvPr>
                <p14:cNvContentPartPr/>
                <p14:nvPr/>
              </p14:nvContentPartPr>
              <p14:xfrm>
                <a:off x="4577290" y="6416009"/>
                <a:ext cx="252720" cy="231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C6EF69B-00E0-2FF6-CA98-7C77767931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68290" y="6407009"/>
                  <a:ext cx="270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B64D2D-C642-CFA0-F5EE-63A56C059322}"/>
                    </a:ext>
                  </a:extLst>
                </p14:cNvPr>
                <p14:cNvContentPartPr/>
                <p14:nvPr/>
              </p14:nvContentPartPr>
              <p14:xfrm>
                <a:off x="5033410" y="6161849"/>
                <a:ext cx="303120" cy="1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B64D2D-C642-CFA0-F5EE-63A56C05932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24770" y="6152849"/>
                  <a:ext cx="32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B39F058-BAE9-175F-F824-425901BCA807}"/>
                    </a:ext>
                  </a:extLst>
                </p14:cNvPr>
                <p14:cNvContentPartPr/>
                <p14:nvPr/>
              </p14:nvContentPartPr>
              <p14:xfrm>
                <a:off x="5020450" y="6256889"/>
                <a:ext cx="359640" cy="79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B39F058-BAE9-175F-F824-425901BCA8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011450" y="6248249"/>
                  <a:ext cx="37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466FDD9-B55B-D827-8252-CFE0150DF09C}"/>
                    </a:ext>
                  </a:extLst>
                </p14:cNvPr>
                <p14:cNvContentPartPr/>
                <p14:nvPr/>
              </p14:nvContentPartPr>
              <p14:xfrm>
                <a:off x="5849530" y="5853329"/>
                <a:ext cx="16200" cy="293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466FDD9-B55B-D827-8252-CFE0150DF09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40890" y="5844329"/>
                  <a:ext cx="33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2D9AA75-7138-07F3-AFCA-BA61E347B0C9}"/>
                    </a:ext>
                  </a:extLst>
                </p14:cNvPr>
                <p14:cNvContentPartPr/>
                <p14:nvPr/>
              </p14:nvContentPartPr>
              <p14:xfrm>
                <a:off x="5760250" y="5835329"/>
                <a:ext cx="188280" cy="209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2D9AA75-7138-07F3-AFCA-BA61E347B0C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51250" y="5826329"/>
                  <a:ext cx="205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0B716C1-8DDB-5BDD-B20D-1D3430F01602}"/>
                    </a:ext>
                  </a:extLst>
                </p14:cNvPr>
                <p14:cNvContentPartPr/>
                <p14:nvPr/>
              </p14:nvContentPartPr>
              <p14:xfrm>
                <a:off x="6024130" y="5944769"/>
                <a:ext cx="34560" cy="209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0B716C1-8DDB-5BDD-B20D-1D3430F016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15490" y="5935769"/>
                  <a:ext cx="52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9E2CB29-B62B-333F-8FD8-E2770F126425}"/>
                    </a:ext>
                  </a:extLst>
                </p14:cNvPr>
                <p14:cNvContentPartPr/>
                <p14:nvPr/>
              </p14:nvContentPartPr>
              <p14:xfrm>
                <a:off x="6104770" y="5953049"/>
                <a:ext cx="13680" cy="172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9E2CB29-B62B-333F-8FD8-E2770F12642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95770" y="5944049"/>
                  <a:ext cx="3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761FA27-058B-EBB2-0837-59D64C54B097}"/>
                    </a:ext>
                  </a:extLst>
                </p14:cNvPr>
                <p14:cNvContentPartPr/>
                <p14:nvPr/>
              </p14:nvContentPartPr>
              <p14:xfrm>
                <a:off x="5947810" y="5901929"/>
                <a:ext cx="245160" cy="88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761FA27-058B-EBB2-0837-59D64C54B09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9170" y="5893289"/>
                  <a:ext cx="26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A5E2B63-6255-DC3D-302A-1B8C16E566A1}"/>
                    </a:ext>
                  </a:extLst>
                </p14:cNvPr>
                <p14:cNvContentPartPr/>
                <p14:nvPr/>
              </p14:nvContentPartPr>
              <p14:xfrm>
                <a:off x="5681410" y="6165809"/>
                <a:ext cx="628920" cy="46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A5E2B63-6255-DC3D-302A-1B8C16E566A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672770" y="6157169"/>
                  <a:ext cx="646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034A138-4814-0D8D-FC67-70FEBDA8289A}"/>
                    </a:ext>
                  </a:extLst>
                </p14:cNvPr>
                <p14:cNvContentPartPr/>
                <p14:nvPr/>
              </p14:nvContentPartPr>
              <p14:xfrm>
                <a:off x="5863570" y="6341849"/>
                <a:ext cx="165600" cy="299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034A138-4814-0D8D-FC67-70FEBDA8289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54930" y="6332849"/>
                  <a:ext cx="183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5CA7E46-F198-B4D5-C1F7-CC9E12D96C03}"/>
                    </a:ext>
                  </a:extLst>
                </p14:cNvPr>
                <p14:cNvContentPartPr/>
                <p14:nvPr/>
              </p14:nvContentPartPr>
              <p14:xfrm>
                <a:off x="6079930" y="6285689"/>
                <a:ext cx="130320" cy="12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5CA7E46-F198-B4D5-C1F7-CC9E12D96C0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1290" y="6277049"/>
                  <a:ext cx="1479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9877A86-29E2-34F0-58CF-274182C5B5DF}"/>
              </a:ext>
            </a:extLst>
          </p:cNvPr>
          <p:cNvGrpSpPr/>
          <p:nvPr/>
        </p:nvGrpSpPr>
        <p:grpSpPr>
          <a:xfrm>
            <a:off x="6567370" y="5858369"/>
            <a:ext cx="1233000" cy="643320"/>
            <a:chOff x="6567370" y="5858369"/>
            <a:chExt cx="123300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09E4862-7447-3643-396A-92F7E2173213}"/>
                    </a:ext>
                  </a:extLst>
                </p14:cNvPr>
                <p14:cNvContentPartPr/>
                <p14:nvPr/>
              </p14:nvContentPartPr>
              <p14:xfrm>
                <a:off x="6692650" y="6011009"/>
                <a:ext cx="154800" cy="3020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09E4862-7447-3643-396A-92F7E217321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683650" y="6002369"/>
                  <a:ext cx="172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90AE18-E066-1B63-DABD-D8EE5C304EE8}"/>
                    </a:ext>
                  </a:extLst>
                </p14:cNvPr>
                <p14:cNvContentPartPr/>
                <p14:nvPr/>
              </p14:nvContentPartPr>
              <p14:xfrm>
                <a:off x="6904330" y="6014609"/>
                <a:ext cx="195480" cy="311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90AE18-E066-1B63-DABD-D8EE5C304EE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95690" y="6005969"/>
                  <a:ext cx="213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3FC1A6-3B73-78B4-2525-60F2E3FBF4C7}"/>
                    </a:ext>
                  </a:extLst>
                </p14:cNvPr>
                <p14:cNvContentPartPr/>
                <p14:nvPr/>
              </p14:nvContentPartPr>
              <p14:xfrm>
                <a:off x="7283410" y="6071489"/>
                <a:ext cx="12960" cy="221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3FC1A6-3B73-78B4-2525-60F2E3FBF4C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74770" y="6062849"/>
                  <a:ext cx="30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67F94B-3D9C-D9BD-232E-F41875E14083}"/>
                    </a:ext>
                  </a:extLst>
                </p14:cNvPr>
                <p14:cNvContentPartPr/>
                <p14:nvPr/>
              </p14:nvContentPartPr>
              <p14:xfrm>
                <a:off x="7142650" y="6165809"/>
                <a:ext cx="254160" cy="30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67F94B-3D9C-D9BD-232E-F41875E1408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34010" y="6157169"/>
                  <a:ext cx="27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4430122-FF4D-2FB1-77DC-EE963330CC36}"/>
                    </a:ext>
                  </a:extLst>
                </p14:cNvPr>
                <p14:cNvContentPartPr/>
                <p14:nvPr/>
              </p14:nvContentPartPr>
              <p14:xfrm>
                <a:off x="7500130" y="5954849"/>
                <a:ext cx="57600" cy="38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4430122-FF4D-2FB1-77DC-EE963330CC3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91130" y="5945849"/>
                  <a:ext cx="75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D270BCE-593E-C84D-E0B4-438CD9BF7316}"/>
                    </a:ext>
                  </a:extLst>
                </p14:cNvPr>
                <p14:cNvContentPartPr/>
                <p14:nvPr/>
              </p14:nvContentPartPr>
              <p14:xfrm>
                <a:off x="7629730" y="5867009"/>
                <a:ext cx="170640" cy="574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D270BCE-593E-C84D-E0B4-438CD9BF731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21090" y="5858009"/>
                  <a:ext cx="1882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3CB9204-D5CE-0C62-F315-D5CB5655C436}"/>
                    </a:ext>
                  </a:extLst>
                </p14:cNvPr>
                <p14:cNvContentPartPr/>
                <p14:nvPr/>
              </p14:nvContentPartPr>
              <p14:xfrm>
                <a:off x="6567370" y="5858369"/>
                <a:ext cx="126000" cy="643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3CB9204-D5CE-0C62-F315-D5CB5655C43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558370" y="5849729"/>
                  <a:ext cx="143640" cy="66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721DA9F-5CC7-F572-CEDB-A4551881FA79}"/>
              </a:ext>
            </a:extLst>
          </p:cNvPr>
          <p:cNvGrpSpPr/>
          <p:nvPr/>
        </p:nvGrpSpPr>
        <p:grpSpPr>
          <a:xfrm>
            <a:off x="154330" y="2253689"/>
            <a:ext cx="538920" cy="525960"/>
            <a:chOff x="154330" y="2253689"/>
            <a:chExt cx="53892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E4D3239-DDCC-5BFF-721A-2D28FA932286}"/>
                    </a:ext>
                  </a:extLst>
                </p14:cNvPr>
                <p14:cNvContentPartPr/>
                <p14:nvPr/>
              </p14:nvContentPartPr>
              <p14:xfrm>
                <a:off x="320650" y="2345489"/>
                <a:ext cx="171360" cy="378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E4D3239-DDCC-5BFF-721A-2D28FA93228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2010" y="2336849"/>
                  <a:ext cx="189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0DEA9D5-3291-FDE2-B691-86C6ACFF00B1}"/>
                    </a:ext>
                  </a:extLst>
                </p14:cNvPr>
                <p14:cNvContentPartPr/>
                <p14:nvPr/>
              </p14:nvContentPartPr>
              <p14:xfrm>
                <a:off x="154330" y="2253689"/>
                <a:ext cx="538920" cy="525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0DEA9D5-3291-FDE2-B691-86C6ACFF00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5690" y="2245049"/>
                  <a:ext cx="556560" cy="54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474EA46-2B00-F934-24D1-32C69EEFB539}"/>
              </a:ext>
            </a:extLst>
          </p:cNvPr>
          <p:cNvGrpSpPr/>
          <p:nvPr/>
        </p:nvGrpSpPr>
        <p:grpSpPr>
          <a:xfrm>
            <a:off x="1769650" y="2653289"/>
            <a:ext cx="808920" cy="158040"/>
            <a:chOff x="1769650" y="2653289"/>
            <a:chExt cx="8089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F2A5E2B-DE97-018C-FBB0-D74FACE74C0D}"/>
                    </a:ext>
                  </a:extLst>
                </p14:cNvPr>
                <p14:cNvContentPartPr/>
                <p14:nvPr/>
              </p14:nvContentPartPr>
              <p14:xfrm>
                <a:off x="1769650" y="2653289"/>
                <a:ext cx="316080" cy="147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F2A5E2B-DE97-018C-FBB0-D74FACE74C0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61010" y="2644649"/>
                  <a:ext cx="333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5C6A6FE-F7DA-D416-E745-4A3E6F7A8158}"/>
                    </a:ext>
                  </a:extLst>
                </p14:cNvPr>
                <p14:cNvContentPartPr/>
                <p14:nvPr/>
              </p14:nvContentPartPr>
              <p14:xfrm>
                <a:off x="2312530" y="2734289"/>
                <a:ext cx="223560" cy="9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5C6A6FE-F7DA-D416-E745-4A3E6F7A815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03530" y="2725649"/>
                  <a:ext cx="241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507A446-8B54-075B-84DC-FD48FC0BEC51}"/>
                    </a:ext>
                  </a:extLst>
                </p14:cNvPr>
                <p14:cNvContentPartPr/>
                <p14:nvPr/>
              </p14:nvContentPartPr>
              <p14:xfrm>
                <a:off x="2298130" y="2792249"/>
                <a:ext cx="280440" cy="1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507A446-8B54-075B-84DC-FD48FC0BEC5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89130" y="2783609"/>
                  <a:ext cx="298080" cy="3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3468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BDC9636-4D98-596B-7B44-F24553BC5646}"/>
              </a:ext>
            </a:extLst>
          </p:cNvPr>
          <p:cNvGrpSpPr/>
          <p:nvPr/>
        </p:nvGrpSpPr>
        <p:grpSpPr>
          <a:xfrm>
            <a:off x="3766789" y="365968"/>
            <a:ext cx="4272120" cy="846360"/>
            <a:chOff x="3528250" y="5835329"/>
            <a:chExt cx="4272120" cy="84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3EC0D5-BE31-AD9B-A216-FBEB23BC52F7}"/>
                    </a:ext>
                  </a:extLst>
                </p14:cNvPr>
                <p14:cNvContentPartPr/>
                <p14:nvPr/>
              </p14:nvContentPartPr>
              <p14:xfrm>
                <a:off x="3528250" y="6066449"/>
                <a:ext cx="387360" cy="247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3EC0D5-BE31-AD9B-A216-FBEB23BC52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9250" y="6057809"/>
                  <a:ext cx="405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9E1AFF-2F53-7459-C05F-278A7E244F2E}"/>
                    </a:ext>
                  </a:extLst>
                </p14:cNvPr>
                <p14:cNvContentPartPr/>
                <p14:nvPr/>
              </p14:nvContentPartPr>
              <p14:xfrm>
                <a:off x="3672970" y="6393329"/>
                <a:ext cx="198720" cy="212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9E1AFF-2F53-7459-C05F-278A7E244F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63970" y="6384329"/>
                  <a:ext cx="21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8D643BF-BEFB-0093-EDBF-B8AA09AF8D2E}"/>
                    </a:ext>
                  </a:extLst>
                </p14:cNvPr>
                <p14:cNvContentPartPr/>
                <p14:nvPr/>
              </p14:nvContentPartPr>
              <p14:xfrm>
                <a:off x="3881050" y="6576209"/>
                <a:ext cx="122040" cy="105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8D643BF-BEFB-0093-EDBF-B8AA09AF8D2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72050" y="6567209"/>
                  <a:ext cx="139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EF89244-6635-A0E6-4662-F8D333888607}"/>
                    </a:ext>
                  </a:extLst>
                </p14:cNvPr>
                <p14:cNvContentPartPr/>
                <p14:nvPr/>
              </p14:nvContentPartPr>
              <p14:xfrm>
                <a:off x="4090570" y="6423569"/>
                <a:ext cx="207360" cy="17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F89244-6635-A0E6-4662-F8D33388860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81930" y="6414929"/>
                  <a:ext cx="225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61500E-2DC1-F36A-B07D-67310C33B44E}"/>
                    </a:ext>
                  </a:extLst>
                </p14:cNvPr>
                <p14:cNvContentPartPr/>
                <p14:nvPr/>
              </p14:nvContentPartPr>
              <p14:xfrm>
                <a:off x="4387570" y="6420689"/>
                <a:ext cx="375840" cy="20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61500E-2DC1-F36A-B07D-67310C33B4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78570" y="6411689"/>
                  <a:ext cx="393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6D148B-317F-DC42-3BB5-21C69ABF92B8}"/>
                    </a:ext>
                  </a:extLst>
                </p14:cNvPr>
                <p14:cNvContentPartPr/>
                <p14:nvPr/>
              </p14:nvContentPartPr>
              <p14:xfrm>
                <a:off x="4577290" y="6416009"/>
                <a:ext cx="252720" cy="231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6D148B-317F-DC42-3BB5-21C69ABF92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68290" y="6407009"/>
                  <a:ext cx="270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701AF57-AC49-7903-A353-5030497F1F70}"/>
                    </a:ext>
                  </a:extLst>
                </p14:cNvPr>
                <p14:cNvContentPartPr/>
                <p14:nvPr/>
              </p14:nvContentPartPr>
              <p14:xfrm>
                <a:off x="5033410" y="6161849"/>
                <a:ext cx="303120" cy="1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701AF57-AC49-7903-A353-5030497F1F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24770" y="6152849"/>
                  <a:ext cx="320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42F122-8F2A-99A3-2CDF-B69382106F23}"/>
                    </a:ext>
                  </a:extLst>
                </p14:cNvPr>
                <p14:cNvContentPartPr/>
                <p14:nvPr/>
              </p14:nvContentPartPr>
              <p14:xfrm>
                <a:off x="5020450" y="6256889"/>
                <a:ext cx="35964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42F122-8F2A-99A3-2CDF-B69382106F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11450" y="6248249"/>
                  <a:ext cx="377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F10491-3F3D-8EBB-4E8E-18DE627578C6}"/>
                    </a:ext>
                  </a:extLst>
                </p14:cNvPr>
                <p14:cNvContentPartPr/>
                <p14:nvPr/>
              </p14:nvContentPartPr>
              <p14:xfrm>
                <a:off x="5849530" y="5853329"/>
                <a:ext cx="16200" cy="29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F10491-3F3D-8EBB-4E8E-18DE627578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0890" y="5844329"/>
                  <a:ext cx="33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F06969-D9D4-DC19-5888-8DD53D19B959}"/>
                    </a:ext>
                  </a:extLst>
                </p14:cNvPr>
                <p14:cNvContentPartPr/>
                <p14:nvPr/>
              </p14:nvContentPartPr>
              <p14:xfrm>
                <a:off x="5760250" y="5835329"/>
                <a:ext cx="188280" cy="20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F06969-D9D4-DC19-5888-8DD53D19B9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51250" y="5826329"/>
                  <a:ext cx="205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C12045-859B-E49B-7C69-693E67ACF4C2}"/>
                    </a:ext>
                  </a:extLst>
                </p14:cNvPr>
                <p14:cNvContentPartPr/>
                <p14:nvPr/>
              </p14:nvContentPartPr>
              <p14:xfrm>
                <a:off x="6024130" y="5944769"/>
                <a:ext cx="34560" cy="209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C12045-859B-E49B-7C69-693E67ACF4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15490" y="5935769"/>
                  <a:ext cx="52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CE5DCF8-774B-34D5-7697-47710D402B3B}"/>
                    </a:ext>
                  </a:extLst>
                </p14:cNvPr>
                <p14:cNvContentPartPr/>
                <p14:nvPr/>
              </p14:nvContentPartPr>
              <p14:xfrm>
                <a:off x="6104770" y="5953049"/>
                <a:ext cx="13680" cy="172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CE5DCF8-774B-34D5-7697-47710D402B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95770" y="5944049"/>
                  <a:ext cx="31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F205AA-D8E4-E3B4-C9E5-6E7E92E8A002}"/>
                    </a:ext>
                  </a:extLst>
                </p14:cNvPr>
                <p14:cNvContentPartPr/>
                <p14:nvPr/>
              </p14:nvContentPartPr>
              <p14:xfrm>
                <a:off x="5947810" y="5901929"/>
                <a:ext cx="245160" cy="88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F205AA-D8E4-E3B4-C9E5-6E7E92E8A00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39170" y="5893289"/>
                  <a:ext cx="26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C45E4D-9D89-4145-DB8C-F40088E0044A}"/>
                    </a:ext>
                  </a:extLst>
                </p14:cNvPr>
                <p14:cNvContentPartPr/>
                <p14:nvPr/>
              </p14:nvContentPartPr>
              <p14:xfrm>
                <a:off x="5681410" y="6165809"/>
                <a:ext cx="628920" cy="4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C45E4D-9D89-4145-DB8C-F40088E004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72770" y="6157169"/>
                  <a:ext cx="646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1E12CB-8E0A-9916-398B-3DC2A1E8E23B}"/>
                    </a:ext>
                  </a:extLst>
                </p14:cNvPr>
                <p14:cNvContentPartPr/>
                <p14:nvPr/>
              </p14:nvContentPartPr>
              <p14:xfrm>
                <a:off x="5863570" y="6341849"/>
                <a:ext cx="165600" cy="299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1E12CB-8E0A-9916-398B-3DC2A1E8E2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54930" y="6332849"/>
                  <a:ext cx="1832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D03030-06B7-7546-F6F4-B3A0065E6835}"/>
                    </a:ext>
                  </a:extLst>
                </p14:cNvPr>
                <p14:cNvContentPartPr/>
                <p14:nvPr/>
              </p14:nvContentPartPr>
              <p14:xfrm>
                <a:off x="6079930" y="6285689"/>
                <a:ext cx="130320" cy="127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D03030-06B7-7546-F6F4-B3A0065E683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71290" y="6277049"/>
                  <a:ext cx="147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98F13E-2A66-E0CF-2881-643F1BF79ED5}"/>
                    </a:ext>
                  </a:extLst>
                </p14:cNvPr>
                <p14:cNvContentPartPr/>
                <p14:nvPr/>
              </p14:nvContentPartPr>
              <p14:xfrm>
                <a:off x="6692650" y="6011009"/>
                <a:ext cx="154800" cy="30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98F13E-2A66-E0CF-2881-643F1BF79ED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3650" y="6002369"/>
                  <a:ext cx="172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34ED47F-2140-4FD0-12ED-3A1B2AC09382}"/>
                    </a:ext>
                  </a:extLst>
                </p14:cNvPr>
                <p14:cNvContentPartPr/>
                <p14:nvPr/>
              </p14:nvContentPartPr>
              <p14:xfrm>
                <a:off x="6904330" y="6014609"/>
                <a:ext cx="195480" cy="311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34ED47F-2140-4FD0-12ED-3A1B2AC093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5690" y="6005969"/>
                  <a:ext cx="2131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B79E21-D8E0-91FA-71C0-5E1E040A8FD6}"/>
                    </a:ext>
                  </a:extLst>
                </p14:cNvPr>
                <p14:cNvContentPartPr/>
                <p14:nvPr/>
              </p14:nvContentPartPr>
              <p14:xfrm>
                <a:off x="7283410" y="6071489"/>
                <a:ext cx="12960" cy="22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B79E21-D8E0-91FA-71C0-5E1E040A8F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4770" y="6062849"/>
                  <a:ext cx="30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253D5A-B744-4125-41FA-E8811286D83E}"/>
                    </a:ext>
                  </a:extLst>
                </p14:cNvPr>
                <p14:cNvContentPartPr/>
                <p14:nvPr/>
              </p14:nvContentPartPr>
              <p14:xfrm>
                <a:off x="7142650" y="6165809"/>
                <a:ext cx="254160" cy="30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253D5A-B744-4125-41FA-E8811286D83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34010" y="6157169"/>
                  <a:ext cx="271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0DC3A3-C802-04D8-0550-547D60C1150E}"/>
                    </a:ext>
                  </a:extLst>
                </p14:cNvPr>
                <p14:cNvContentPartPr/>
                <p14:nvPr/>
              </p14:nvContentPartPr>
              <p14:xfrm>
                <a:off x="7500130" y="5954849"/>
                <a:ext cx="57600" cy="38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0DC3A3-C802-04D8-0550-547D60C115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91130" y="5945849"/>
                  <a:ext cx="75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D83E20-6851-DE1D-1DDC-DB3891871207}"/>
                    </a:ext>
                  </a:extLst>
                </p14:cNvPr>
                <p14:cNvContentPartPr/>
                <p14:nvPr/>
              </p14:nvContentPartPr>
              <p14:xfrm>
                <a:off x="7629730" y="5867009"/>
                <a:ext cx="170640" cy="57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D83E20-6851-DE1D-1DDC-DB389187120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21090" y="5858009"/>
                  <a:ext cx="1882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EAF8C0-A42C-4E9C-4BA5-DD815701F69B}"/>
                    </a:ext>
                  </a:extLst>
                </p14:cNvPr>
                <p14:cNvContentPartPr/>
                <p14:nvPr/>
              </p14:nvContentPartPr>
              <p14:xfrm>
                <a:off x="6567370" y="5858369"/>
                <a:ext cx="126000" cy="643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EAF8C0-A42C-4E9C-4BA5-DD815701F6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58370" y="5849729"/>
                  <a:ext cx="143640" cy="66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954BA5-2254-F48F-B300-B52F018329DC}"/>
              </a:ext>
            </a:extLst>
          </p:cNvPr>
          <p:cNvGrpSpPr/>
          <p:nvPr/>
        </p:nvGrpSpPr>
        <p:grpSpPr>
          <a:xfrm>
            <a:off x="717730" y="1464569"/>
            <a:ext cx="347760" cy="338760"/>
            <a:chOff x="717730" y="1464569"/>
            <a:chExt cx="3477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3C2BF9-9CF0-62BF-5545-AEA44956B480}"/>
                    </a:ext>
                  </a:extLst>
                </p14:cNvPr>
                <p14:cNvContentPartPr/>
                <p14:nvPr/>
              </p14:nvContentPartPr>
              <p14:xfrm>
                <a:off x="717730" y="1464569"/>
                <a:ext cx="69120" cy="311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3C2BF9-9CF0-62BF-5545-AEA44956B4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8730" y="1455929"/>
                  <a:ext cx="86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53DF0D-33FE-077B-CD0B-2F602A859181}"/>
                    </a:ext>
                  </a:extLst>
                </p14:cNvPr>
                <p14:cNvContentPartPr/>
                <p14:nvPr/>
              </p14:nvContentPartPr>
              <p14:xfrm>
                <a:off x="770290" y="1600289"/>
                <a:ext cx="295200" cy="20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53DF0D-33FE-077B-CD0B-2F602A8591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1290" y="1591289"/>
                  <a:ext cx="3128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1708DB-B016-E297-37FB-2EC30BE1A36E}"/>
              </a:ext>
            </a:extLst>
          </p:cNvPr>
          <p:cNvGrpSpPr/>
          <p:nvPr/>
        </p:nvGrpSpPr>
        <p:grpSpPr>
          <a:xfrm>
            <a:off x="1344490" y="1504889"/>
            <a:ext cx="1067400" cy="311760"/>
            <a:chOff x="1344490" y="1504889"/>
            <a:chExt cx="10674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F385C15-E7C5-B756-089E-A6F386C22309}"/>
                    </a:ext>
                  </a:extLst>
                </p14:cNvPr>
                <p14:cNvContentPartPr/>
                <p14:nvPr/>
              </p14:nvContentPartPr>
              <p14:xfrm>
                <a:off x="1344490" y="1594529"/>
                <a:ext cx="532080" cy="20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F385C15-E7C5-B756-089E-A6F386C223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35490" y="1585889"/>
                  <a:ext cx="549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DC5A2A0-3B8E-D4A0-D5BE-8C242687F09D}"/>
                    </a:ext>
                  </a:extLst>
                </p14:cNvPr>
                <p14:cNvContentPartPr/>
                <p14:nvPr/>
              </p14:nvContentPartPr>
              <p14:xfrm>
                <a:off x="1979530" y="1562129"/>
                <a:ext cx="189000" cy="254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DC5A2A0-3B8E-D4A0-D5BE-8C242687F0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70530" y="1553129"/>
                  <a:ext cx="206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4947EE-F67A-5ECA-0383-8D3356498B43}"/>
                    </a:ext>
                  </a:extLst>
                </p14:cNvPr>
                <p14:cNvContentPartPr/>
                <p14:nvPr/>
              </p14:nvContentPartPr>
              <p14:xfrm>
                <a:off x="2385250" y="1504889"/>
                <a:ext cx="7200" cy="308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4947EE-F67A-5ECA-0383-8D3356498B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76610" y="1496249"/>
                  <a:ext cx="248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E4AAA9-8DF1-DE98-4C77-60D6F7CACFC9}"/>
                    </a:ext>
                  </a:extLst>
                </p14:cNvPr>
                <p14:cNvContentPartPr/>
                <p14:nvPr/>
              </p14:nvContentPartPr>
              <p14:xfrm>
                <a:off x="2292370" y="1513169"/>
                <a:ext cx="119520" cy="14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E4AAA9-8DF1-DE98-4C77-60D6F7CACFC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83370" y="1504529"/>
                  <a:ext cx="137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840A1B-DA72-0AE7-4C94-22AEA5851A86}"/>
                    </a:ext>
                  </a:extLst>
                </p14:cNvPr>
                <p14:cNvContentPartPr/>
                <p14:nvPr/>
              </p14:nvContentPartPr>
              <p14:xfrm>
                <a:off x="1785850" y="1668329"/>
                <a:ext cx="58320" cy="31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840A1B-DA72-0AE7-4C94-22AEA5851A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76850" y="1659329"/>
                  <a:ext cx="759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BE32DB5-C940-1F18-460F-ADE6DB91C68C}"/>
                  </a:ext>
                </a:extLst>
              </p14:cNvPr>
              <p14:cNvContentPartPr/>
              <p14:nvPr/>
            </p14:nvContentPartPr>
            <p14:xfrm>
              <a:off x="2539330" y="1823489"/>
              <a:ext cx="90720" cy="16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BE32DB5-C940-1F18-460F-ADE6DB91C6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30690" y="1814489"/>
                <a:ext cx="10836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2EA0962A-E40C-C210-3D94-91B002B0E9D1}"/>
              </a:ext>
            </a:extLst>
          </p:cNvPr>
          <p:cNvGrpSpPr/>
          <p:nvPr/>
        </p:nvGrpSpPr>
        <p:grpSpPr>
          <a:xfrm>
            <a:off x="2964850" y="1436849"/>
            <a:ext cx="2435040" cy="532080"/>
            <a:chOff x="2964850" y="1436849"/>
            <a:chExt cx="243504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1E21895-46AC-3206-8190-C8C673CBFCF8}"/>
                    </a:ext>
                  </a:extLst>
                </p14:cNvPr>
                <p14:cNvContentPartPr/>
                <p14:nvPr/>
              </p14:nvContentPartPr>
              <p14:xfrm>
                <a:off x="2964850" y="1436849"/>
                <a:ext cx="1500840" cy="369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1E21895-46AC-3206-8190-C8C673CBFCF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55850" y="1428209"/>
                  <a:ext cx="1518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1F3D13-BF3B-2FCE-17A9-6204737A8E25}"/>
                    </a:ext>
                  </a:extLst>
                </p14:cNvPr>
                <p14:cNvContentPartPr/>
                <p14:nvPr/>
              </p14:nvContentPartPr>
              <p14:xfrm>
                <a:off x="4148170" y="1571489"/>
                <a:ext cx="24120" cy="8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1F3D13-BF3B-2FCE-17A9-6204737A8E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39530" y="1562489"/>
                  <a:ext cx="41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BF1ABD1-5439-356F-7AA2-BE4E88725CD1}"/>
                    </a:ext>
                  </a:extLst>
                </p14:cNvPr>
                <p14:cNvContentPartPr/>
                <p14:nvPr/>
              </p14:nvContentPartPr>
              <p14:xfrm>
                <a:off x="3932890" y="1574369"/>
                <a:ext cx="24336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BF1ABD1-5439-356F-7AA2-BE4E88725C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24250" y="1565729"/>
                  <a:ext cx="261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A31C929-3020-EB1B-6298-75C75815C3B5}"/>
                    </a:ext>
                  </a:extLst>
                </p14:cNvPr>
                <p14:cNvContentPartPr/>
                <p14:nvPr/>
              </p14:nvContentPartPr>
              <p14:xfrm>
                <a:off x="4666210" y="1480769"/>
                <a:ext cx="263880" cy="488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A31C929-3020-EB1B-6298-75C75815C3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57570" y="1472129"/>
                  <a:ext cx="2815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81A1AD0-8181-0C3B-D7FA-693DEBB19926}"/>
                    </a:ext>
                  </a:extLst>
                </p14:cNvPr>
                <p14:cNvContentPartPr/>
                <p14:nvPr/>
              </p14:nvContentPartPr>
              <p14:xfrm>
                <a:off x="5182810" y="1568609"/>
                <a:ext cx="217080" cy="137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81A1AD0-8181-0C3B-D7FA-693DEBB1992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74170" y="1559609"/>
                  <a:ext cx="2347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33E6AAC-247F-97D7-C79E-14DE02EC8099}"/>
              </a:ext>
            </a:extLst>
          </p:cNvPr>
          <p:cNvGrpSpPr/>
          <p:nvPr/>
        </p:nvGrpSpPr>
        <p:grpSpPr>
          <a:xfrm>
            <a:off x="2824090" y="1362689"/>
            <a:ext cx="196560" cy="201960"/>
            <a:chOff x="2824090" y="1362689"/>
            <a:chExt cx="19656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DF4FD8-6178-7768-A8DD-57B5F5B4C5D8}"/>
                    </a:ext>
                  </a:extLst>
                </p14:cNvPr>
                <p14:cNvContentPartPr/>
                <p14:nvPr/>
              </p14:nvContentPartPr>
              <p14:xfrm>
                <a:off x="2824090" y="1378169"/>
                <a:ext cx="81720" cy="186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DF4FD8-6178-7768-A8DD-57B5F5B4C5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15450" y="1369529"/>
                  <a:ext cx="99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2CA5B5-AEC3-9E7F-FF60-1C6CBFDE8E25}"/>
                    </a:ext>
                  </a:extLst>
                </p14:cNvPr>
                <p14:cNvContentPartPr/>
                <p14:nvPr/>
              </p14:nvContentPartPr>
              <p14:xfrm>
                <a:off x="2956930" y="1362689"/>
                <a:ext cx="63720" cy="199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2CA5B5-AEC3-9E7F-FF60-1C6CBFDE8E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47930" y="1353689"/>
                  <a:ext cx="813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0C7571-2D79-6088-59ED-AD917E209281}"/>
              </a:ext>
            </a:extLst>
          </p:cNvPr>
          <p:cNvGrpSpPr/>
          <p:nvPr/>
        </p:nvGrpSpPr>
        <p:grpSpPr>
          <a:xfrm>
            <a:off x="5559370" y="1207169"/>
            <a:ext cx="6440400" cy="692640"/>
            <a:chOff x="5559370" y="1207169"/>
            <a:chExt cx="6440400" cy="69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E2161D-FD63-EE98-5F7D-2E2C2733F8FD}"/>
                    </a:ext>
                  </a:extLst>
                </p14:cNvPr>
                <p14:cNvContentPartPr/>
                <p14:nvPr/>
              </p14:nvContentPartPr>
              <p14:xfrm>
                <a:off x="5559370" y="1304009"/>
                <a:ext cx="1087920" cy="595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E2161D-FD63-EE98-5F7D-2E2C2733F8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0730" y="1295369"/>
                  <a:ext cx="110556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7239F0-39E5-BEDD-6C0E-71E1CC57CBAA}"/>
                    </a:ext>
                  </a:extLst>
                </p14:cNvPr>
                <p14:cNvContentPartPr/>
                <p14:nvPr/>
              </p14:nvContentPartPr>
              <p14:xfrm>
                <a:off x="6876610" y="1415609"/>
                <a:ext cx="1057320" cy="21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7239F0-39E5-BEDD-6C0E-71E1CC57CB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67970" y="1406969"/>
                  <a:ext cx="1074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C3F615-5409-C783-068D-D57F63C72214}"/>
                    </a:ext>
                  </a:extLst>
                </p14:cNvPr>
                <p14:cNvContentPartPr/>
                <p14:nvPr/>
              </p14:nvContentPartPr>
              <p14:xfrm>
                <a:off x="7900090" y="1267649"/>
                <a:ext cx="48960" cy="11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C3F615-5409-C783-068D-D57F63C7221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91450" y="1258649"/>
                  <a:ext cx="66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333E29-D758-9DDE-443E-0A079C55BCC0}"/>
                    </a:ext>
                  </a:extLst>
                </p14:cNvPr>
                <p14:cNvContentPartPr/>
                <p14:nvPr/>
              </p14:nvContentPartPr>
              <p14:xfrm>
                <a:off x="8037610" y="1207169"/>
                <a:ext cx="1944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333E29-D758-9DDE-443E-0A079C55BC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28970" y="1198529"/>
                  <a:ext cx="37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0603A7-76CD-9DC9-FE5F-31520BEB5C6A}"/>
                    </a:ext>
                  </a:extLst>
                </p14:cNvPr>
                <p14:cNvContentPartPr/>
                <p14:nvPr/>
              </p14:nvContentPartPr>
              <p14:xfrm>
                <a:off x="8298610" y="1297889"/>
                <a:ext cx="783360" cy="42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0603A7-76CD-9DC9-FE5F-31520BEB5C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89610" y="1289249"/>
                  <a:ext cx="8010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D84887-A1BE-40C5-7C15-242016A3E3DE}"/>
                    </a:ext>
                  </a:extLst>
                </p14:cNvPr>
                <p14:cNvContentPartPr/>
                <p14:nvPr/>
              </p14:nvContentPartPr>
              <p14:xfrm>
                <a:off x="8740330" y="1482569"/>
                <a:ext cx="302760" cy="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D84887-A1BE-40C5-7C15-242016A3E3D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1330" y="1473929"/>
                  <a:ext cx="320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E2F5002-73EF-BF85-807A-D078F837AA90}"/>
                    </a:ext>
                  </a:extLst>
                </p14:cNvPr>
                <p14:cNvContentPartPr/>
                <p14:nvPr/>
              </p14:nvContentPartPr>
              <p14:xfrm>
                <a:off x="8461690" y="1433249"/>
                <a:ext cx="63000" cy="33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E2F5002-73EF-BF85-807A-D078F837AA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53050" y="1424609"/>
                  <a:ext cx="80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7C82A39-8E9F-0F7B-6D55-07E8253DB46F}"/>
                    </a:ext>
                  </a:extLst>
                </p14:cNvPr>
                <p14:cNvContentPartPr/>
                <p14:nvPr/>
              </p14:nvContentPartPr>
              <p14:xfrm>
                <a:off x="9304450" y="1260089"/>
                <a:ext cx="1515600" cy="53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7C82A39-8E9F-0F7B-6D55-07E8253DB46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95450" y="1251449"/>
                  <a:ext cx="15332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E8858C-1BC0-1AF0-3A3B-24AF58D83C24}"/>
                    </a:ext>
                  </a:extLst>
                </p14:cNvPr>
                <p14:cNvContentPartPr/>
                <p14:nvPr/>
              </p14:nvContentPartPr>
              <p14:xfrm>
                <a:off x="10465450" y="1424249"/>
                <a:ext cx="66600" cy="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E8858C-1BC0-1AF0-3A3B-24AF58D83C2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56450" y="1415609"/>
                  <a:ext cx="84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641C6E-CB81-4BB6-634C-FE034569E322}"/>
                    </a:ext>
                  </a:extLst>
                </p14:cNvPr>
                <p14:cNvContentPartPr/>
                <p14:nvPr/>
              </p14:nvContentPartPr>
              <p14:xfrm>
                <a:off x="10091410" y="1337129"/>
                <a:ext cx="221760" cy="1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641C6E-CB81-4BB6-634C-FE034569E3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82770" y="1328129"/>
                  <a:ext cx="23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4B6E6D-7C6B-A9B0-5341-0FBA0FB22827}"/>
                    </a:ext>
                  </a:extLst>
                </p14:cNvPr>
                <p14:cNvContentPartPr/>
                <p14:nvPr/>
              </p14:nvContentPartPr>
              <p14:xfrm>
                <a:off x="11068810" y="1330649"/>
                <a:ext cx="445320" cy="214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4B6E6D-7C6B-A9B0-5341-0FBA0FB2282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060170" y="1321649"/>
                  <a:ext cx="462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7224A4-C9F5-15AC-AB4F-AB8C86B07287}"/>
                    </a:ext>
                  </a:extLst>
                </p14:cNvPr>
                <p14:cNvContentPartPr/>
                <p14:nvPr/>
              </p14:nvContentPartPr>
              <p14:xfrm>
                <a:off x="11270770" y="1307249"/>
                <a:ext cx="27720" cy="454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7224A4-C9F5-15AC-AB4F-AB8C86B0728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62130" y="1298249"/>
                  <a:ext cx="453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9D4044C-5D89-7DEB-DA73-DFCE3FA838A5}"/>
                    </a:ext>
                  </a:extLst>
                </p14:cNvPr>
                <p14:cNvContentPartPr/>
                <p14:nvPr/>
              </p14:nvContentPartPr>
              <p14:xfrm>
                <a:off x="11335930" y="1585169"/>
                <a:ext cx="168840" cy="268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9D4044C-5D89-7DEB-DA73-DFCE3FA838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26930" y="1576529"/>
                  <a:ext cx="186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9362C9-D195-4FCC-D32E-B0F695205AB2}"/>
                    </a:ext>
                  </a:extLst>
                </p14:cNvPr>
                <p14:cNvContentPartPr/>
                <p14:nvPr/>
              </p14:nvContentPartPr>
              <p14:xfrm>
                <a:off x="11523490" y="1568609"/>
                <a:ext cx="217440" cy="27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9362C9-D195-4FCC-D32E-B0F695205A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14490" y="1559609"/>
                  <a:ext cx="235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EF8CDD-AA43-AC53-DEF3-9CEE17E49E7D}"/>
                    </a:ext>
                  </a:extLst>
                </p14:cNvPr>
                <p14:cNvContentPartPr/>
                <p14:nvPr/>
              </p14:nvContentPartPr>
              <p14:xfrm>
                <a:off x="11767570" y="1726289"/>
                <a:ext cx="232200" cy="10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EF8CDD-AA43-AC53-DEF3-9CEE17E49E7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758930" y="1717649"/>
                  <a:ext cx="24984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AD7E26E-4614-C15B-B6BC-326B85416F89}"/>
                  </a:ext>
                </a:extLst>
              </p14:cNvPr>
              <p14:cNvContentPartPr/>
              <p14:nvPr/>
            </p14:nvContentPartPr>
            <p14:xfrm>
              <a:off x="726010" y="2252609"/>
              <a:ext cx="320040" cy="459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AD7E26E-4614-C15B-B6BC-326B85416F8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17370" y="2243609"/>
                <a:ext cx="3376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0384CBF-A3D2-6239-53E5-7926A07C6E5E}"/>
                  </a:ext>
                </a:extLst>
              </p14:cNvPr>
              <p14:cNvContentPartPr/>
              <p14:nvPr/>
            </p14:nvContentPartPr>
            <p14:xfrm>
              <a:off x="1259530" y="2228849"/>
              <a:ext cx="743400" cy="5036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0384CBF-A3D2-6239-53E5-7926A07C6E5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50530" y="2220209"/>
                <a:ext cx="761040" cy="52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F4B97C3D-ECBA-C9D9-DD94-112F48C760BF}"/>
              </a:ext>
            </a:extLst>
          </p:cNvPr>
          <p:cNvGrpSpPr/>
          <p:nvPr/>
        </p:nvGrpSpPr>
        <p:grpSpPr>
          <a:xfrm>
            <a:off x="2149810" y="2078369"/>
            <a:ext cx="1274040" cy="461520"/>
            <a:chOff x="2149810" y="2078369"/>
            <a:chExt cx="127404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EBAECD-CD1E-2038-6718-1BC58FBD4061}"/>
                    </a:ext>
                  </a:extLst>
                </p14:cNvPr>
                <p14:cNvContentPartPr/>
                <p14:nvPr/>
              </p14:nvContentPartPr>
              <p14:xfrm>
                <a:off x="2149810" y="2078369"/>
                <a:ext cx="1274040" cy="461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EBAECD-CD1E-2038-6718-1BC58FBD40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40810" y="2069729"/>
                  <a:ext cx="129168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D3A59D-E305-EBC6-80BD-641301BB5D25}"/>
                    </a:ext>
                  </a:extLst>
                </p14:cNvPr>
                <p14:cNvContentPartPr/>
                <p14:nvPr/>
              </p14:nvContentPartPr>
              <p14:xfrm>
                <a:off x="3156010" y="2253329"/>
                <a:ext cx="27720" cy="7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D3A59D-E305-EBC6-80BD-641301BB5D2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47370" y="224432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2F677C1-85E3-68DC-F247-A80665859515}"/>
                    </a:ext>
                  </a:extLst>
                </p14:cNvPr>
                <p14:cNvContentPartPr/>
                <p14:nvPr/>
              </p14:nvContentPartPr>
              <p14:xfrm>
                <a:off x="2759290" y="2228849"/>
                <a:ext cx="43776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2F677C1-85E3-68DC-F247-A8066585951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50650" y="2219849"/>
                  <a:ext cx="4554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10A89F-94A1-265D-0BE0-72C7A58EB0D1}"/>
              </a:ext>
            </a:extLst>
          </p:cNvPr>
          <p:cNvGrpSpPr/>
          <p:nvPr/>
        </p:nvGrpSpPr>
        <p:grpSpPr>
          <a:xfrm>
            <a:off x="3687010" y="1959569"/>
            <a:ext cx="2651040" cy="524520"/>
            <a:chOff x="3687010" y="1959569"/>
            <a:chExt cx="265104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5F6B08-A5F3-3915-7AF7-6597CEDFE19E}"/>
                    </a:ext>
                  </a:extLst>
                </p14:cNvPr>
                <p14:cNvContentPartPr/>
                <p14:nvPr/>
              </p14:nvContentPartPr>
              <p14:xfrm>
                <a:off x="3687010" y="2301209"/>
                <a:ext cx="402840" cy="18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5F6B08-A5F3-3915-7AF7-6597CEDFE1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78370" y="2292569"/>
                  <a:ext cx="420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20D595-70DD-C7E0-B039-AEA6AC9A93BD}"/>
                    </a:ext>
                  </a:extLst>
                </p14:cNvPr>
                <p14:cNvContentPartPr/>
                <p14:nvPr/>
              </p14:nvContentPartPr>
              <p14:xfrm>
                <a:off x="4102090" y="2019329"/>
                <a:ext cx="488880" cy="44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20D595-70DD-C7E0-B039-AEA6AC9A93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3450" y="2010689"/>
                  <a:ext cx="5065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EBC9D4E-BD27-5E21-9536-DA87B62E4DC9}"/>
                    </a:ext>
                  </a:extLst>
                </p14:cNvPr>
                <p14:cNvContentPartPr/>
                <p14:nvPr/>
              </p14:nvContentPartPr>
              <p14:xfrm>
                <a:off x="4251850" y="2195729"/>
                <a:ext cx="215640" cy="4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EBC9D4E-BD27-5E21-9536-DA87B62E4D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42850" y="2187089"/>
                  <a:ext cx="23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DC13069-798E-E64E-4B7C-EB78FC89509B}"/>
                    </a:ext>
                  </a:extLst>
                </p14:cNvPr>
                <p14:cNvContentPartPr/>
                <p14:nvPr/>
              </p14:nvContentPartPr>
              <p14:xfrm>
                <a:off x="4120810" y="2079089"/>
                <a:ext cx="1188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DC13069-798E-E64E-4B7C-EB78FC89509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11810" y="2070449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100245-D59E-4943-41A3-37A5548FBEFF}"/>
                    </a:ext>
                  </a:extLst>
                </p14:cNvPr>
                <p14:cNvContentPartPr/>
                <p14:nvPr/>
              </p14:nvContentPartPr>
              <p14:xfrm>
                <a:off x="4801570" y="2219129"/>
                <a:ext cx="1536480" cy="241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100245-D59E-4943-41A3-37A5548FBE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92930" y="2210489"/>
                  <a:ext cx="1554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22A50E-CE40-6597-33E9-EE04FAB3F99C}"/>
                    </a:ext>
                  </a:extLst>
                </p14:cNvPr>
                <p14:cNvContentPartPr/>
                <p14:nvPr/>
              </p14:nvContentPartPr>
              <p14:xfrm>
                <a:off x="5897770" y="1959569"/>
                <a:ext cx="21240" cy="11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22A50E-CE40-6597-33E9-EE04FAB3F99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88770" y="195092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E9A3981-F865-CD45-3DC8-D87F66AB9BD0}"/>
              </a:ext>
            </a:extLst>
          </p:cNvPr>
          <p:cNvGrpSpPr/>
          <p:nvPr/>
        </p:nvGrpSpPr>
        <p:grpSpPr>
          <a:xfrm>
            <a:off x="6633970" y="1857689"/>
            <a:ext cx="3967560" cy="753480"/>
            <a:chOff x="6633970" y="1857689"/>
            <a:chExt cx="396756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C4C613-AD10-8709-BE1F-0F8F9C87F6B9}"/>
                    </a:ext>
                  </a:extLst>
                </p14:cNvPr>
                <p14:cNvContentPartPr/>
                <p14:nvPr/>
              </p14:nvContentPartPr>
              <p14:xfrm>
                <a:off x="6633970" y="1865609"/>
                <a:ext cx="1631880" cy="74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C4C613-AD10-8709-BE1F-0F8F9C87F6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25330" y="1856609"/>
                  <a:ext cx="164952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B5A490C-84FA-6CB6-DADC-944CA33D1FD9}"/>
                    </a:ext>
                  </a:extLst>
                </p14:cNvPr>
                <p14:cNvContentPartPr/>
                <p14:nvPr/>
              </p14:nvContentPartPr>
              <p14:xfrm>
                <a:off x="7916290" y="2144969"/>
                <a:ext cx="96120" cy="2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B5A490C-84FA-6CB6-DADC-944CA33D1FD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07650" y="2136329"/>
                  <a:ext cx="113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B1BCC0-5237-2F1A-D675-C2647BE03C37}"/>
                    </a:ext>
                  </a:extLst>
                </p14:cNvPr>
                <p14:cNvContentPartPr/>
                <p14:nvPr/>
              </p14:nvContentPartPr>
              <p14:xfrm>
                <a:off x="8382130" y="1857689"/>
                <a:ext cx="2072160" cy="520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B1BCC0-5237-2F1A-D675-C2647BE03C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73490" y="1848689"/>
                  <a:ext cx="20898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13C20FC-B0D4-CF44-E38A-BD8BE937EA59}"/>
                    </a:ext>
                  </a:extLst>
                </p14:cNvPr>
                <p14:cNvContentPartPr/>
                <p14:nvPr/>
              </p14:nvContentPartPr>
              <p14:xfrm>
                <a:off x="9874330" y="1988009"/>
                <a:ext cx="438840" cy="28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13C20FC-B0D4-CF44-E38A-BD8BE937EA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865330" y="1979009"/>
                  <a:ext cx="456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C62413-2A31-0271-86B3-D05CEF25CB70}"/>
                    </a:ext>
                  </a:extLst>
                </p14:cNvPr>
                <p14:cNvContentPartPr/>
                <p14:nvPr/>
              </p14:nvContentPartPr>
              <p14:xfrm>
                <a:off x="10457170" y="2290409"/>
                <a:ext cx="144360" cy="16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C62413-2A31-0271-86B3-D05CEF25CB7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48170" y="2281409"/>
                  <a:ext cx="162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9018481-1C5F-C06C-1832-32EDC0CA8B2F}"/>
              </a:ext>
            </a:extLst>
          </p:cNvPr>
          <p:cNvGrpSpPr/>
          <p:nvPr/>
        </p:nvGrpSpPr>
        <p:grpSpPr>
          <a:xfrm>
            <a:off x="784690" y="2683169"/>
            <a:ext cx="10270080" cy="1322280"/>
            <a:chOff x="784690" y="2683169"/>
            <a:chExt cx="10270080" cy="13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13CE50-560F-211A-3202-B6BE01B0ACA6}"/>
                    </a:ext>
                  </a:extLst>
                </p14:cNvPr>
                <p14:cNvContentPartPr/>
                <p14:nvPr/>
              </p14:nvContentPartPr>
              <p14:xfrm>
                <a:off x="8490490" y="3004649"/>
                <a:ext cx="348480" cy="172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13CE50-560F-211A-3202-B6BE01B0ACA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81490" y="2995649"/>
                  <a:ext cx="366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74CA376-DAA2-900E-F9EE-6873602F5B85}"/>
                    </a:ext>
                  </a:extLst>
                </p14:cNvPr>
                <p14:cNvContentPartPr/>
                <p14:nvPr/>
              </p14:nvContentPartPr>
              <p14:xfrm>
                <a:off x="8683090" y="2805929"/>
                <a:ext cx="31320" cy="36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74CA376-DAA2-900E-F9EE-6873602F5B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74090" y="2796929"/>
                  <a:ext cx="48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3311FE0-0E9F-2388-4288-BC793C1DA3A5}"/>
                    </a:ext>
                  </a:extLst>
                </p14:cNvPr>
                <p14:cNvContentPartPr/>
                <p14:nvPr/>
              </p14:nvContentPartPr>
              <p14:xfrm>
                <a:off x="9115090" y="2972609"/>
                <a:ext cx="195120" cy="93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3311FE0-0E9F-2388-4288-BC793C1DA3A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06090" y="2963609"/>
                  <a:ext cx="212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3913EB9-B0D8-21F1-24AA-3800E32963D3}"/>
                    </a:ext>
                  </a:extLst>
                </p14:cNvPr>
                <p14:cNvContentPartPr/>
                <p14:nvPr/>
              </p14:nvContentPartPr>
              <p14:xfrm>
                <a:off x="9111130" y="2967209"/>
                <a:ext cx="231480" cy="11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3913EB9-B0D8-21F1-24AA-3800E32963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02130" y="2958209"/>
                  <a:ext cx="249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6D5051-1E4C-F798-DCBA-1A4607A0B2E9}"/>
                    </a:ext>
                  </a:extLst>
                </p14:cNvPr>
                <p14:cNvContentPartPr/>
                <p14:nvPr/>
              </p14:nvContentPartPr>
              <p14:xfrm>
                <a:off x="9364930" y="3016889"/>
                <a:ext cx="129600" cy="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6D5051-1E4C-F798-DCBA-1A4607A0B2E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55930" y="3008249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01FEF4-A2C3-9820-EF2B-93A113494489}"/>
                    </a:ext>
                  </a:extLst>
                </p14:cNvPr>
                <p14:cNvContentPartPr/>
                <p14:nvPr/>
              </p14:nvContentPartPr>
              <p14:xfrm>
                <a:off x="9515050" y="2981969"/>
                <a:ext cx="155520" cy="268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01FEF4-A2C3-9820-EF2B-93A1134944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06050" y="2973329"/>
                  <a:ext cx="173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E32F1F-E9CE-61D7-7CE4-4D467AD480B0}"/>
                    </a:ext>
                  </a:extLst>
                </p14:cNvPr>
                <p14:cNvContentPartPr/>
                <p14:nvPr/>
              </p14:nvContentPartPr>
              <p14:xfrm>
                <a:off x="9981250" y="2683169"/>
                <a:ext cx="1035720" cy="574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E32F1F-E9CE-61D7-7CE4-4D467AD480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72610" y="2674169"/>
                  <a:ext cx="10533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C0D156-AACA-2E09-F69D-3987090EC584}"/>
                    </a:ext>
                  </a:extLst>
                </p14:cNvPr>
                <p14:cNvContentPartPr/>
                <p14:nvPr/>
              </p14:nvContentPartPr>
              <p14:xfrm>
                <a:off x="831130" y="3039929"/>
                <a:ext cx="171000" cy="312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C0D156-AACA-2E09-F69D-3987090EC5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2130" y="3030929"/>
                  <a:ext cx="188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4E6A3E-70EA-48A9-2578-605CFF71C744}"/>
                    </a:ext>
                  </a:extLst>
                </p14:cNvPr>
                <p14:cNvContentPartPr/>
                <p14:nvPr/>
              </p14:nvContentPartPr>
              <p14:xfrm>
                <a:off x="784690" y="3158369"/>
                <a:ext cx="264600" cy="36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4E6A3E-70EA-48A9-2578-605CFF71C7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6050" y="3149369"/>
                  <a:ext cx="282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AA42CF-5AB9-EDE3-C8BA-2F21D80932BA}"/>
                    </a:ext>
                  </a:extLst>
                </p14:cNvPr>
                <p14:cNvContentPartPr/>
                <p14:nvPr/>
              </p14:nvContentPartPr>
              <p14:xfrm>
                <a:off x="1124890" y="3040289"/>
                <a:ext cx="84960" cy="31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AA42CF-5AB9-EDE3-C8BA-2F21D80932B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15890" y="3031649"/>
                  <a:ext cx="1026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CC17C0-9A6D-822D-98FF-2AF37899F125}"/>
                    </a:ext>
                  </a:extLst>
                </p14:cNvPr>
                <p14:cNvContentPartPr/>
                <p14:nvPr/>
              </p14:nvContentPartPr>
              <p14:xfrm>
                <a:off x="1296610" y="3225689"/>
                <a:ext cx="138960" cy="81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CC17C0-9A6D-822D-98FF-2AF37899F1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87970" y="3217049"/>
                  <a:ext cx="156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2FA603-C614-2AD7-AB0E-21CB3AB32072}"/>
                    </a:ext>
                  </a:extLst>
                </p14:cNvPr>
                <p14:cNvContentPartPr/>
                <p14:nvPr/>
              </p14:nvContentPartPr>
              <p14:xfrm>
                <a:off x="1637530" y="2836529"/>
                <a:ext cx="1839600" cy="64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2FA603-C614-2AD7-AB0E-21CB3AB320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28530" y="2827889"/>
                  <a:ext cx="185724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19A67E-9FC4-AB9F-E7FA-589A98AC484B}"/>
                    </a:ext>
                  </a:extLst>
                </p14:cNvPr>
                <p14:cNvContentPartPr/>
                <p14:nvPr/>
              </p14:nvContentPartPr>
              <p14:xfrm>
                <a:off x="2855410" y="3026249"/>
                <a:ext cx="258840" cy="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19A67E-9FC4-AB9F-E7FA-589A98AC48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46770" y="3017609"/>
                  <a:ext cx="27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427CE6-AA90-95A6-EB29-E0F225720223}"/>
                    </a:ext>
                  </a:extLst>
                </p14:cNvPr>
                <p14:cNvContentPartPr/>
                <p14:nvPr/>
              </p14:nvContentPartPr>
              <p14:xfrm>
                <a:off x="2670370" y="2978009"/>
                <a:ext cx="57240" cy="24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427CE6-AA90-95A6-EB29-E0F22572022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61730" y="2969369"/>
                  <a:ext cx="74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FB434CB-021D-F0DE-B13F-B84634E08098}"/>
                    </a:ext>
                  </a:extLst>
                </p14:cNvPr>
                <p14:cNvContentPartPr/>
                <p14:nvPr/>
              </p14:nvContentPartPr>
              <p14:xfrm>
                <a:off x="3757930" y="3011489"/>
                <a:ext cx="235080" cy="517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FB434CB-021D-F0DE-B13F-B84634E080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48930" y="3002849"/>
                  <a:ext cx="25272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85CF3B8-7F83-3D09-DDBD-F1D2D8389E3D}"/>
                    </a:ext>
                  </a:extLst>
                </p14:cNvPr>
                <p14:cNvContentPartPr/>
                <p14:nvPr/>
              </p14:nvContentPartPr>
              <p14:xfrm>
                <a:off x="4169410" y="2778929"/>
                <a:ext cx="693000" cy="510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85CF3B8-7F83-3D09-DDBD-F1D2D8389E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160410" y="2769929"/>
                  <a:ext cx="71064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48412D-F828-8A3B-27BE-1F214C36B603}"/>
                    </a:ext>
                  </a:extLst>
                </p14:cNvPr>
                <p14:cNvContentPartPr/>
                <p14:nvPr/>
              </p14:nvContentPartPr>
              <p14:xfrm>
                <a:off x="4272730" y="3021209"/>
                <a:ext cx="335160" cy="2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48412D-F828-8A3B-27BE-1F214C36B6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3730" y="3012209"/>
                  <a:ext cx="352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0FFDFA-F6EB-6BD9-ADFE-90F755141975}"/>
                    </a:ext>
                  </a:extLst>
                </p14:cNvPr>
                <p14:cNvContentPartPr/>
                <p14:nvPr/>
              </p14:nvContentPartPr>
              <p14:xfrm>
                <a:off x="5139970" y="2813849"/>
                <a:ext cx="115200" cy="17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0FFDFA-F6EB-6BD9-ADFE-90F7551419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30970" y="2805209"/>
                  <a:ext cx="132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2FC349E-BE1F-B0D6-9BE4-7FC0A669002D}"/>
                    </a:ext>
                  </a:extLst>
                </p14:cNvPr>
                <p14:cNvContentPartPr/>
                <p14:nvPr/>
              </p14:nvContentPartPr>
              <p14:xfrm>
                <a:off x="5306650" y="2798729"/>
                <a:ext cx="63720" cy="122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2FC349E-BE1F-B0D6-9BE4-7FC0A66900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8010" y="2789729"/>
                  <a:ext cx="81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97DA40E-BB4E-0DF5-13C2-1A8C3DF84E74}"/>
                    </a:ext>
                  </a:extLst>
                </p14:cNvPr>
                <p14:cNvContentPartPr/>
                <p14:nvPr/>
              </p14:nvContentPartPr>
              <p14:xfrm>
                <a:off x="5370370" y="2975129"/>
                <a:ext cx="909720" cy="220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97DA40E-BB4E-0DF5-13C2-1A8C3DF84E7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61370" y="2966489"/>
                  <a:ext cx="927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F1CA69-783E-FC16-1428-A44BDFE7D2F1}"/>
                    </a:ext>
                  </a:extLst>
                </p14:cNvPr>
                <p14:cNvContentPartPr/>
                <p14:nvPr/>
              </p14:nvContentPartPr>
              <p14:xfrm>
                <a:off x="6355330" y="3075209"/>
                <a:ext cx="138600" cy="9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F1CA69-783E-FC16-1428-A44BDFE7D2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46690" y="3066569"/>
                  <a:ext cx="156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BE5E30-52BC-309D-A3CA-9D4932C74552}"/>
                    </a:ext>
                  </a:extLst>
                </p14:cNvPr>
                <p14:cNvContentPartPr/>
                <p14:nvPr/>
              </p14:nvContentPartPr>
              <p14:xfrm>
                <a:off x="6592210" y="2796209"/>
                <a:ext cx="882720" cy="43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BE5E30-52BC-309D-A3CA-9D4932C745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83210" y="2787209"/>
                  <a:ext cx="900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DE3178-82B2-1848-7BF8-E616F56C3FE8}"/>
                    </a:ext>
                  </a:extLst>
                </p14:cNvPr>
                <p14:cNvContentPartPr/>
                <p14:nvPr/>
              </p14:nvContentPartPr>
              <p14:xfrm>
                <a:off x="7265410" y="3003569"/>
                <a:ext cx="202680" cy="3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DE3178-82B2-1848-7BF8-E616F56C3F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6770" y="2994569"/>
                  <a:ext cx="22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8B952B-28A1-EB34-8DB2-09BD02789E97}"/>
                    </a:ext>
                  </a:extLst>
                </p14:cNvPr>
                <p14:cNvContentPartPr/>
                <p14:nvPr/>
              </p14:nvContentPartPr>
              <p14:xfrm>
                <a:off x="7336690" y="3037769"/>
                <a:ext cx="714240" cy="18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8B952B-28A1-EB34-8DB2-09BD02789E9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27690" y="3029129"/>
                  <a:ext cx="731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289B0A6-F19F-7F21-AAFC-363053D7AEBE}"/>
                    </a:ext>
                  </a:extLst>
                </p14:cNvPr>
                <p14:cNvContentPartPr/>
                <p14:nvPr/>
              </p14:nvContentPartPr>
              <p14:xfrm>
                <a:off x="7600570" y="2875769"/>
                <a:ext cx="51840" cy="1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289B0A6-F19F-7F21-AAFC-363053D7AE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91570" y="2867129"/>
                  <a:ext cx="69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52CCB4-F507-8673-E705-3229B0C9576C}"/>
                    </a:ext>
                  </a:extLst>
                </p14:cNvPr>
                <p14:cNvContentPartPr/>
                <p14:nvPr/>
              </p14:nvContentPartPr>
              <p14:xfrm>
                <a:off x="8068210" y="2770649"/>
                <a:ext cx="34560" cy="173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52CCB4-F507-8673-E705-3229B0C9576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59210" y="2762009"/>
                  <a:ext cx="52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452D09-EC33-1C26-8FF6-610A85C22604}"/>
                    </a:ext>
                  </a:extLst>
                </p14:cNvPr>
                <p14:cNvContentPartPr/>
                <p14:nvPr/>
              </p14:nvContentPartPr>
              <p14:xfrm>
                <a:off x="8202850" y="2760929"/>
                <a:ext cx="17640" cy="19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452D09-EC33-1C26-8FF6-610A85C226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93850" y="2752289"/>
                  <a:ext cx="35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715AA49-7F3B-1177-AD25-00C76F9033EC}"/>
                    </a:ext>
                  </a:extLst>
                </p14:cNvPr>
                <p14:cNvContentPartPr/>
                <p14:nvPr/>
              </p14:nvContentPartPr>
              <p14:xfrm>
                <a:off x="882250" y="3758129"/>
                <a:ext cx="445320" cy="19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715AA49-7F3B-1177-AD25-00C76F9033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3250" y="3749489"/>
                  <a:ext cx="462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3A8509-C896-46A7-010B-D65F57256025}"/>
                    </a:ext>
                  </a:extLst>
                </p14:cNvPr>
                <p14:cNvContentPartPr/>
                <p14:nvPr/>
              </p14:nvContentPartPr>
              <p14:xfrm>
                <a:off x="1588210" y="3416489"/>
                <a:ext cx="1105200" cy="450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3A8509-C896-46A7-010B-D65F5725602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579210" y="3407489"/>
                  <a:ext cx="11228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625C8FF-3554-886F-E4C9-038BEB3E1C18}"/>
                    </a:ext>
                  </a:extLst>
                </p14:cNvPr>
                <p14:cNvContentPartPr/>
                <p14:nvPr/>
              </p14:nvContentPartPr>
              <p14:xfrm>
                <a:off x="2325850" y="3520529"/>
                <a:ext cx="30960" cy="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625C8FF-3554-886F-E4C9-038BEB3E1C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17210" y="351188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AF1CF3D-F24D-AF46-A65A-231B1DB9F9B3}"/>
                    </a:ext>
                  </a:extLst>
                </p14:cNvPr>
                <p14:cNvContentPartPr/>
                <p14:nvPr/>
              </p14:nvContentPartPr>
              <p14:xfrm>
                <a:off x="2880250" y="3488849"/>
                <a:ext cx="700200" cy="398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AF1CF3D-F24D-AF46-A65A-231B1DB9F9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71610" y="3480209"/>
                  <a:ext cx="7178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2A7121B-B5DE-6B1A-542F-08189FB76FB8}"/>
                    </a:ext>
                  </a:extLst>
                </p14:cNvPr>
                <p14:cNvContentPartPr/>
                <p14:nvPr/>
              </p14:nvContentPartPr>
              <p14:xfrm>
                <a:off x="2992930" y="3676049"/>
                <a:ext cx="379080" cy="40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2A7121B-B5DE-6B1A-542F-08189FB76FB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83930" y="3667409"/>
                  <a:ext cx="396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47646CB-2E86-885C-0CDA-EAA809900EA7}"/>
                    </a:ext>
                  </a:extLst>
                </p14:cNvPr>
                <p14:cNvContentPartPr/>
                <p14:nvPr/>
              </p14:nvContentPartPr>
              <p14:xfrm>
                <a:off x="3833170" y="3462929"/>
                <a:ext cx="1555200" cy="54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47646CB-2E86-885C-0CDA-EAA809900E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24170" y="3454289"/>
                  <a:ext cx="15728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2177464-7C86-7585-10A1-B4CE59EC1C31}"/>
                    </a:ext>
                  </a:extLst>
                </p14:cNvPr>
                <p14:cNvContentPartPr/>
                <p14:nvPr/>
              </p14:nvContentPartPr>
              <p14:xfrm>
                <a:off x="4910290" y="3641489"/>
                <a:ext cx="18360" cy="7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2177464-7C86-7585-10A1-B4CE59EC1C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01290" y="3632489"/>
                  <a:ext cx="3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2345CF-169D-9928-9A23-BB391656AC5E}"/>
                    </a:ext>
                  </a:extLst>
                </p14:cNvPr>
                <p14:cNvContentPartPr/>
                <p14:nvPr/>
              </p14:nvContentPartPr>
              <p14:xfrm>
                <a:off x="4596370" y="3546449"/>
                <a:ext cx="297000" cy="65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2345CF-169D-9928-9A23-BB391656AC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87370" y="3537449"/>
                  <a:ext cx="314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E0773FD-93EF-092D-64B9-E41488BFB32F}"/>
                    </a:ext>
                  </a:extLst>
                </p14:cNvPr>
                <p14:cNvContentPartPr/>
                <p14:nvPr/>
              </p14:nvContentPartPr>
              <p14:xfrm>
                <a:off x="5511490" y="3475529"/>
                <a:ext cx="1103760" cy="333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E0773FD-93EF-092D-64B9-E41488BFB3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02490" y="3466889"/>
                  <a:ext cx="1121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F43B2DF-6C68-8AD2-C147-4A2B0062961E}"/>
                    </a:ext>
                  </a:extLst>
                </p14:cNvPr>
                <p14:cNvContentPartPr/>
                <p14:nvPr/>
              </p14:nvContentPartPr>
              <p14:xfrm>
                <a:off x="6654490" y="3443849"/>
                <a:ext cx="854280" cy="48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F43B2DF-6C68-8AD2-C147-4A2B0062961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45850" y="3434849"/>
                  <a:ext cx="8719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43A6D45-0B14-078D-2F1E-FCAC85037236}"/>
                    </a:ext>
                  </a:extLst>
                </p14:cNvPr>
                <p14:cNvContentPartPr/>
                <p14:nvPr/>
              </p14:nvContentPartPr>
              <p14:xfrm>
                <a:off x="7744210" y="3467609"/>
                <a:ext cx="308160" cy="39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43A6D45-0B14-078D-2F1E-FCAC850372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35210" y="3458969"/>
                  <a:ext cx="3258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8E7CB1-E95F-7634-24CE-6028A4794C15}"/>
                    </a:ext>
                  </a:extLst>
                </p14:cNvPr>
                <p14:cNvContentPartPr/>
                <p14:nvPr/>
              </p14:nvContentPartPr>
              <p14:xfrm>
                <a:off x="7833850" y="3521609"/>
                <a:ext cx="19440" cy="13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8E7CB1-E95F-7634-24CE-6028A4794C1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24850" y="3512969"/>
                  <a:ext cx="3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7A58FA4-C7FF-CE6B-29D4-E96EF48F896D}"/>
                    </a:ext>
                  </a:extLst>
                </p14:cNvPr>
                <p14:cNvContentPartPr/>
                <p14:nvPr/>
              </p14:nvContentPartPr>
              <p14:xfrm>
                <a:off x="8314810" y="3317489"/>
                <a:ext cx="509760" cy="428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7A58FA4-C7FF-CE6B-29D4-E96EF48F89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05810" y="3308489"/>
                  <a:ext cx="52740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8B6EC1C-EBAF-0FA1-A2E5-76F6B6D726C5}"/>
                    </a:ext>
                  </a:extLst>
                </p14:cNvPr>
                <p14:cNvContentPartPr/>
                <p14:nvPr/>
              </p14:nvContentPartPr>
              <p14:xfrm>
                <a:off x="8554930" y="3505049"/>
                <a:ext cx="215640" cy="43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8B6EC1C-EBAF-0FA1-A2E5-76F6B6D726C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46290" y="3496049"/>
                  <a:ext cx="233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309BCC5-A930-9F9D-D30D-FC2D2796251E}"/>
                    </a:ext>
                  </a:extLst>
                </p14:cNvPr>
                <p14:cNvContentPartPr/>
                <p14:nvPr/>
              </p14:nvContentPartPr>
              <p14:xfrm>
                <a:off x="8354770" y="3412889"/>
                <a:ext cx="99000" cy="2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309BCC5-A930-9F9D-D30D-FC2D2796251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45770" y="3404249"/>
                  <a:ext cx="116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4967FA-3D80-FE0E-5730-D6F6E175F207}"/>
                    </a:ext>
                  </a:extLst>
                </p14:cNvPr>
                <p14:cNvContentPartPr/>
                <p14:nvPr/>
              </p14:nvContentPartPr>
              <p14:xfrm>
                <a:off x="9134890" y="3419729"/>
                <a:ext cx="1919880" cy="580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4967FA-3D80-FE0E-5730-D6F6E175F20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26250" y="3411089"/>
                  <a:ext cx="1937520" cy="59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67B21C2-8029-8030-0C98-3AA08085C1FA}"/>
              </a:ext>
            </a:extLst>
          </p:cNvPr>
          <p:cNvGrpSpPr/>
          <p:nvPr/>
        </p:nvGrpSpPr>
        <p:grpSpPr>
          <a:xfrm>
            <a:off x="659770" y="4123529"/>
            <a:ext cx="2458080" cy="473040"/>
            <a:chOff x="659770" y="4123529"/>
            <a:chExt cx="24580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1DD981-451B-6C53-C886-8D1034B2882D}"/>
                    </a:ext>
                  </a:extLst>
                </p14:cNvPr>
                <p14:cNvContentPartPr/>
                <p14:nvPr/>
              </p14:nvContentPartPr>
              <p14:xfrm>
                <a:off x="659770" y="4123529"/>
                <a:ext cx="2458080" cy="473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1DD981-451B-6C53-C886-8D1034B288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50770" y="4114529"/>
                  <a:ext cx="24757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FF9C29E-F684-DE7F-C929-E6DA3DC1ABE2}"/>
                    </a:ext>
                  </a:extLst>
                </p14:cNvPr>
                <p14:cNvContentPartPr/>
                <p14:nvPr/>
              </p14:nvContentPartPr>
              <p14:xfrm>
                <a:off x="2163850" y="4205249"/>
                <a:ext cx="336960" cy="14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FF9C29E-F684-DE7F-C929-E6DA3DC1AB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54850" y="4196609"/>
                  <a:ext cx="3546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5CA2D36-159A-D28D-8D96-A7FA7A0164E3}"/>
              </a:ext>
            </a:extLst>
          </p:cNvPr>
          <p:cNvGrpSpPr/>
          <p:nvPr/>
        </p:nvGrpSpPr>
        <p:grpSpPr>
          <a:xfrm>
            <a:off x="3365170" y="4109129"/>
            <a:ext cx="1469520" cy="336960"/>
            <a:chOff x="3365170" y="4109129"/>
            <a:chExt cx="146952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583F826-C494-B6AD-350E-A9A2B739FB25}"/>
                    </a:ext>
                  </a:extLst>
                </p14:cNvPr>
                <p14:cNvContentPartPr/>
                <p14:nvPr/>
              </p14:nvContentPartPr>
              <p14:xfrm>
                <a:off x="3385690" y="4177889"/>
                <a:ext cx="41040" cy="10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583F826-C494-B6AD-350E-A9A2B739FB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77050" y="4168889"/>
                  <a:ext cx="58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1A0C4AC-404A-5E50-0A21-D7A1CA720D53}"/>
                    </a:ext>
                  </a:extLst>
                </p14:cNvPr>
                <p14:cNvContentPartPr/>
                <p14:nvPr/>
              </p14:nvContentPartPr>
              <p14:xfrm>
                <a:off x="3787450" y="4141889"/>
                <a:ext cx="250920" cy="304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1A0C4AC-404A-5E50-0A21-D7A1CA720D5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78810" y="4132889"/>
                  <a:ext cx="2685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2986CF-12A4-3167-1C38-3B5D72DC8AAB}"/>
                    </a:ext>
                  </a:extLst>
                </p14:cNvPr>
                <p14:cNvContentPartPr/>
                <p14:nvPr/>
              </p14:nvContentPartPr>
              <p14:xfrm>
                <a:off x="3365170" y="4219289"/>
                <a:ext cx="258480" cy="25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2986CF-12A4-3167-1C38-3B5D72DC8A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56530" y="4210289"/>
                  <a:ext cx="276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B54A787-1F33-6748-971D-329AE041CF8C}"/>
                    </a:ext>
                  </a:extLst>
                </p14:cNvPr>
                <p14:cNvContentPartPr/>
                <p14:nvPr/>
              </p14:nvContentPartPr>
              <p14:xfrm>
                <a:off x="3400810" y="4351769"/>
                <a:ext cx="207360" cy="49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B54A787-1F33-6748-971D-329AE041CF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91810" y="4343129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5B23C49-9AB8-C5C7-DD67-50DFA2A64F24}"/>
                    </a:ext>
                  </a:extLst>
                </p14:cNvPr>
                <p14:cNvContentPartPr/>
                <p14:nvPr/>
              </p14:nvContentPartPr>
              <p14:xfrm>
                <a:off x="4368490" y="4221089"/>
                <a:ext cx="466200" cy="189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5B23C49-9AB8-C5C7-DD67-50DFA2A64F2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59850" y="4212089"/>
                  <a:ext cx="483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064F2F-BCCA-1E4E-9AF4-28E919D46F5A}"/>
                    </a:ext>
                  </a:extLst>
                </p14:cNvPr>
                <p14:cNvContentPartPr/>
                <p14:nvPr/>
              </p14:nvContentPartPr>
              <p14:xfrm>
                <a:off x="4599970" y="4109129"/>
                <a:ext cx="12960" cy="37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064F2F-BCCA-1E4E-9AF4-28E919D46F5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90970" y="4100129"/>
                  <a:ext cx="306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19224C7-3A7F-CD67-5B63-2391A4FFD9CF}"/>
              </a:ext>
            </a:extLst>
          </p:cNvPr>
          <p:cNvGrpSpPr/>
          <p:nvPr/>
        </p:nvGrpSpPr>
        <p:grpSpPr>
          <a:xfrm>
            <a:off x="3693130" y="4916249"/>
            <a:ext cx="1122120" cy="431640"/>
            <a:chOff x="3693130" y="4916249"/>
            <a:chExt cx="112212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80AC9A7-4800-7B70-610C-322178F3A680}"/>
                    </a:ext>
                  </a:extLst>
                </p14:cNvPr>
                <p14:cNvContentPartPr/>
                <p14:nvPr/>
              </p14:nvContentPartPr>
              <p14:xfrm>
                <a:off x="3693130" y="4916249"/>
                <a:ext cx="421200" cy="244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80AC9A7-4800-7B70-610C-322178F3A68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84490" y="4907249"/>
                  <a:ext cx="438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E1EFCD3-E30D-A5F7-982A-E725C48E83A2}"/>
                    </a:ext>
                  </a:extLst>
                </p14:cNvPr>
                <p14:cNvContentPartPr/>
                <p14:nvPr/>
              </p14:nvContentPartPr>
              <p14:xfrm>
                <a:off x="4052770" y="5145929"/>
                <a:ext cx="246600" cy="20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E1EFCD3-E30D-A5F7-982A-E725C48E83A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43770" y="5137289"/>
                  <a:ext cx="264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010D58-39B4-1657-E6C7-3E92C93863EA}"/>
                    </a:ext>
                  </a:extLst>
                </p14:cNvPr>
                <p14:cNvContentPartPr/>
                <p14:nvPr/>
              </p14:nvContentPartPr>
              <p14:xfrm>
                <a:off x="4578010" y="4956209"/>
                <a:ext cx="237240" cy="17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010D58-39B4-1657-E6C7-3E92C93863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69370" y="4947569"/>
                  <a:ext cx="254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A640324-45A2-6E12-F09E-9E1D559573AF}"/>
                    </a:ext>
                  </a:extLst>
                </p14:cNvPr>
                <p14:cNvContentPartPr/>
                <p14:nvPr/>
              </p14:nvContentPartPr>
              <p14:xfrm>
                <a:off x="4462810" y="5100209"/>
                <a:ext cx="270000" cy="3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A640324-45A2-6E12-F09E-9E1D559573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54170" y="5091209"/>
                  <a:ext cx="287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3965592-D2BE-2A43-6BD6-CFA0D08BCC0A}"/>
              </a:ext>
            </a:extLst>
          </p:cNvPr>
          <p:cNvGrpSpPr/>
          <p:nvPr/>
        </p:nvGrpSpPr>
        <p:grpSpPr>
          <a:xfrm>
            <a:off x="5156890" y="4660649"/>
            <a:ext cx="2214720" cy="805680"/>
            <a:chOff x="5156890" y="4660649"/>
            <a:chExt cx="2214720" cy="80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B6E2F6-6905-0CD6-90BE-6029EAD2566C}"/>
                    </a:ext>
                  </a:extLst>
                </p14:cNvPr>
                <p14:cNvContentPartPr/>
                <p14:nvPr/>
              </p14:nvContentPartPr>
              <p14:xfrm>
                <a:off x="5373250" y="4789169"/>
                <a:ext cx="28080" cy="193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B6E2F6-6905-0CD6-90BE-6029EAD2566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64250" y="4780529"/>
                  <a:ext cx="45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03C234-B5B7-DA65-CEBE-52BFF6A3E6C7}"/>
                    </a:ext>
                  </a:extLst>
                </p14:cNvPr>
                <p14:cNvContentPartPr/>
                <p14:nvPr/>
              </p14:nvContentPartPr>
              <p14:xfrm>
                <a:off x="5475490" y="4754969"/>
                <a:ext cx="48960" cy="19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03C234-B5B7-DA65-CEBE-52BFF6A3E6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66490" y="4746329"/>
                  <a:ext cx="66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816480E-2A6B-479C-75B2-79B70F533268}"/>
                    </a:ext>
                  </a:extLst>
                </p14:cNvPr>
                <p14:cNvContentPartPr/>
                <p14:nvPr/>
              </p14:nvContentPartPr>
              <p14:xfrm>
                <a:off x="5246890" y="4708889"/>
                <a:ext cx="413280" cy="128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816480E-2A6B-479C-75B2-79B70F5332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37890" y="4699889"/>
                  <a:ext cx="430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2737F0-120D-5514-0CD0-0947F2FB6B78}"/>
                    </a:ext>
                  </a:extLst>
                </p14:cNvPr>
                <p14:cNvContentPartPr/>
                <p14:nvPr/>
              </p14:nvContentPartPr>
              <p14:xfrm>
                <a:off x="5156890" y="5000129"/>
                <a:ext cx="469080" cy="90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2737F0-120D-5514-0CD0-0947F2FB6B7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47890" y="4991129"/>
                  <a:ext cx="48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74B4BF-5FFF-6BAE-58C6-B41F840441FF}"/>
                    </a:ext>
                  </a:extLst>
                </p14:cNvPr>
                <p14:cNvContentPartPr/>
                <p14:nvPr/>
              </p14:nvContentPartPr>
              <p14:xfrm>
                <a:off x="5372890" y="5166809"/>
                <a:ext cx="213120" cy="299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74B4BF-5FFF-6BAE-58C6-B41F840441F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363890" y="5157809"/>
                  <a:ext cx="230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E5D99DD-7FBF-BC55-57C8-D0AAF18CE617}"/>
                    </a:ext>
                  </a:extLst>
                </p14:cNvPr>
                <p14:cNvContentPartPr/>
                <p14:nvPr/>
              </p14:nvContentPartPr>
              <p14:xfrm>
                <a:off x="5634970" y="5107049"/>
                <a:ext cx="171000" cy="114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E5D99DD-7FBF-BC55-57C8-D0AAF18CE6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625970" y="5098409"/>
                  <a:ext cx="188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B0AE7E-4F3B-17DD-6312-7674CF3D45F7}"/>
                    </a:ext>
                  </a:extLst>
                </p14:cNvPr>
                <p14:cNvContentPartPr/>
                <p14:nvPr/>
              </p14:nvContentPartPr>
              <p14:xfrm>
                <a:off x="5951050" y="4660649"/>
                <a:ext cx="181080" cy="553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B0AE7E-4F3B-17DD-6312-7674CF3D45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42050" y="4651649"/>
                  <a:ext cx="1987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1D7AE00-6824-8861-332B-2B672B3677FE}"/>
                    </a:ext>
                  </a:extLst>
                </p14:cNvPr>
                <p14:cNvContentPartPr/>
                <p14:nvPr/>
              </p14:nvContentPartPr>
              <p14:xfrm>
                <a:off x="6168850" y="4826969"/>
                <a:ext cx="185760" cy="252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1D7AE00-6824-8861-332B-2B672B3677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59850" y="4817969"/>
                  <a:ext cx="203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087E331-3AEE-03E9-DEB3-29508C3211EE}"/>
                    </a:ext>
                  </a:extLst>
                </p14:cNvPr>
                <p14:cNvContentPartPr/>
                <p14:nvPr/>
              </p14:nvContentPartPr>
              <p14:xfrm>
                <a:off x="6381610" y="4799609"/>
                <a:ext cx="244080" cy="288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087E331-3AEE-03E9-DEB3-29508C3211E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72970" y="4790969"/>
                  <a:ext cx="2617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D4E68E-A232-DD41-279C-E7BF0100F17A}"/>
                    </a:ext>
                  </a:extLst>
                </p14:cNvPr>
                <p14:cNvContentPartPr/>
                <p14:nvPr/>
              </p14:nvContentPartPr>
              <p14:xfrm>
                <a:off x="6840970" y="4784489"/>
                <a:ext cx="15120" cy="309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D4E68E-A232-DD41-279C-E7BF0100F1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832330" y="4775849"/>
                  <a:ext cx="32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2579BD2-9A54-C7E3-06BD-E66A39B29576}"/>
                    </a:ext>
                  </a:extLst>
                </p14:cNvPr>
                <p14:cNvContentPartPr/>
                <p14:nvPr/>
              </p14:nvContentPartPr>
              <p14:xfrm>
                <a:off x="6743050" y="4950449"/>
                <a:ext cx="199440" cy="29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2579BD2-9A54-C7E3-06BD-E66A39B295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34050" y="4941809"/>
                  <a:ext cx="21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2E6BCA6-8F67-ED8B-5F32-B8FE1BE2815C}"/>
                    </a:ext>
                  </a:extLst>
                </p14:cNvPr>
                <p14:cNvContentPartPr/>
                <p14:nvPr/>
              </p14:nvContentPartPr>
              <p14:xfrm>
                <a:off x="7090450" y="4777649"/>
                <a:ext cx="17280" cy="347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2E6BCA6-8F67-ED8B-5F32-B8FE1BE281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81450" y="4769009"/>
                  <a:ext cx="349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4FEC3C-7299-8B4A-6F3E-FBCBE5C47705}"/>
                    </a:ext>
                  </a:extLst>
                </p14:cNvPr>
                <p14:cNvContentPartPr/>
                <p14:nvPr/>
              </p14:nvContentPartPr>
              <p14:xfrm>
                <a:off x="7213570" y="4697729"/>
                <a:ext cx="158040" cy="45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4FEC3C-7299-8B4A-6F3E-FBCBE5C477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04570" y="4688729"/>
                  <a:ext cx="17568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A1EC4664-00B0-938F-D197-D8ACDC82A960}"/>
              </a:ext>
            </a:extLst>
          </p:cNvPr>
          <p:cNvGrpSpPr/>
          <p:nvPr/>
        </p:nvGrpSpPr>
        <p:grpSpPr>
          <a:xfrm>
            <a:off x="689956" y="5457689"/>
            <a:ext cx="7489854" cy="1183619"/>
            <a:chOff x="689956" y="5457689"/>
            <a:chExt cx="7489854" cy="11836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B9B8D0B-449E-7241-1B66-B0F62D70AB5B}"/>
                    </a:ext>
                  </a:extLst>
                </p14:cNvPr>
                <p14:cNvContentPartPr/>
                <p14:nvPr/>
              </p14:nvContentPartPr>
              <p14:xfrm>
                <a:off x="3368050" y="5702129"/>
                <a:ext cx="145440" cy="350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B9B8D0B-449E-7241-1B66-B0F62D70AB5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59050" y="5693489"/>
                  <a:ext cx="163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C7879F6-9AEE-0F9B-29EA-3112FCD34EBE}"/>
                    </a:ext>
                  </a:extLst>
                </p14:cNvPr>
                <p14:cNvContentPartPr/>
                <p14:nvPr/>
              </p14:nvContentPartPr>
              <p14:xfrm>
                <a:off x="3578650" y="5911649"/>
                <a:ext cx="492120" cy="127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C7879F6-9AEE-0F9B-29EA-3112FCD34E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69650" y="5903009"/>
                  <a:ext cx="50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27F9327-FCDF-D730-3819-A8DAF39909DE}"/>
                    </a:ext>
                  </a:extLst>
                </p14:cNvPr>
                <p14:cNvContentPartPr/>
                <p14:nvPr/>
              </p14:nvContentPartPr>
              <p14:xfrm>
                <a:off x="4227370" y="5691689"/>
                <a:ext cx="1434240" cy="484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27F9327-FCDF-D730-3819-A8DAF39909D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18370" y="5682689"/>
                  <a:ext cx="1451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961FF14-FE71-0B28-75B1-E751ED9C0830}"/>
                    </a:ext>
                  </a:extLst>
                </p14:cNvPr>
                <p14:cNvContentPartPr/>
                <p14:nvPr/>
              </p14:nvContentPartPr>
              <p14:xfrm>
                <a:off x="4882930" y="5760449"/>
                <a:ext cx="414720" cy="59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961FF14-FE71-0B28-75B1-E751ED9C083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73930" y="5751449"/>
                  <a:ext cx="432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2AFFA3-1684-939D-5833-C8D3460E23BC}"/>
                    </a:ext>
                  </a:extLst>
                </p14:cNvPr>
                <p14:cNvContentPartPr/>
                <p14:nvPr/>
              </p14:nvContentPartPr>
              <p14:xfrm>
                <a:off x="5712730" y="5612489"/>
                <a:ext cx="867960" cy="5680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2AFFA3-1684-939D-5833-C8D3460E23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04090" y="5603489"/>
                  <a:ext cx="8856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26B5679-70C3-C0C3-6CB5-4C0603241E15}"/>
                    </a:ext>
                  </a:extLst>
                </p14:cNvPr>
                <p14:cNvContentPartPr/>
                <p14:nvPr/>
              </p14:nvContentPartPr>
              <p14:xfrm>
                <a:off x="6369010" y="5701769"/>
                <a:ext cx="289800" cy="41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26B5679-70C3-C0C3-6CB5-4C0603241E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0370" y="5693129"/>
                  <a:ext cx="307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BF0FFD-2148-A32F-7ADF-B443F27CAD9A}"/>
                    </a:ext>
                  </a:extLst>
                </p14:cNvPr>
                <p14:cNvContentPartPr/>
                <p14:nvPr/>
              </p14:nvContentPartPr>
              <p14:xfrm>
                <a:off x="6830170" y="5457689"/>
                <a:ext cx="1349640" cy="388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BF0FFD-2148-A32F-7ADF-B443F27CAD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21170" y="5448689"/>
                  <a:ext cx="1367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1486C68-C78F-6781-A7CC-61BA5C1CE7B8}"/>
                    </a:ext>
                  </a:extLst>
                </p14:cNvPr>
                <p14:cNvContentPartPr/>
                <p14:nvPr/>
              </p14:nvContentPartPr>
              <p14:xfrm>
                <a:off x="689956" y="6240628"/>
                <a:ext cx="580680" cy="335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1486C68-C78F-6781-A7CC-61BA5C1CE7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81316" y="6231628"/>
                  <a:ext cx="598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4F8BF86-2C1D-8E0C-5896-44A7D9DACBB5}"/>
                    </a:ext>
                  </a:extLst>
                </p14:cNvPr>
                <p14:cNvContentPartPr/>
                <p14:nvPr/>
              </p14:nvContentPartPr>
              <p14:xfrm>
                <a:off x="1384756" y="6229828"/>
                <a:ext cx="449640" cy="371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4F8BF86-2C1D-8E0C-5896-44A7D9DACB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76116" y="6221188"/>
                  <a:ext cx="467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602CB6-5A29-C47E-28BE-DA34285469C7}"/>
                    </a:ext>
                  </a:extLst>
                </p14:cNvPr>
                <p14:cNvContentPartPr/>
                <p14:nvPr/>
              </p14:nvContentPartPr>
              <p14:xfrm>
                <a:off x="1458196" y="6345028"/>
                <a:ext cx="296280" cy="38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602CB6-5A29-C47E-28BE-DA34285469C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49196" y="6336028"/>
                  <a:ext cx="313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0E5D16E-0A7B-F093-B0EE-E2ABD79D5698}"/>
                    </a:ext>
                  </a:extLst>
                </p14:cNvPr>
                <p14:cNvContentPartPr/>
                <p14:nvPr/>
              </p14:nvContentPartPr>
              <p14:xfrm>
                <a:off x="1929436" y="6211828"/>
                <a:ext cx="836280" cy="389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0E5D16E-0A7B-F093-B0EE-E2ABD79D569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20796" y="6202828"/>
                  <a:ext cx="8539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4A10779-3195-920B-00BE-6B684335A4C8}"/>
                    </a:ext>
                  </a:extLst>
                </p14:cNvPr>
                <p14:cNvContentPartPr/>
                <p14:nvPr/>
              </p14:nvContentPartPr>
              <p14:xfrm>
                <a:off x="2254516" y="6348988"/>
                <a:ext cx="247320" cy="23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4A10779-3195-920B-00BE-6B684335A4C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245876" y="6339988"/>
                  <a:ext cx="26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4A34CDD-1384-1C7E-5710-9A45AA961AE7}"/>
                    </a:ext>
                  </a:extLst>
                </p14:cNvPr>
                <p14:cNvContentPartPr/>
                <p14:nvPr/>
              </p14:nvContentPartPr>
              <p14:xfrm>
                <a:off x="2122036" y="6248548"/>
                <a:ext cx="51840" cy="10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4A34CDD-1384-1C7E-5710-9A45AA961AE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13036" y="6239908"/>
                  <a:ext cx="69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8472A01-02B6-4E12-E830-7959ACA98914}"/>
                    </a:ext>
                  </a:extLst>
                </p14:cNvPr>
                <p14:cNvContentPartPr/>
                <p14:nvPr/>
              </p14:nvContentPartPr>
              <p14:xfrm>
                <a:off x="2766796" y="6221548"/>
                <a:ext cx="1166760" cy="419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8472A01-02B6-4E12-E830-7959ACA989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58156" y="6212548"/>
                  <a:ext cx="1184400" cy="43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EE7C1F8-ACF5-1966-45EE-9E2291BD3984}"/>
              </a:ext>
            </a:extLst>
          </p:cNvPr>
          <p:cNvGrpSpPr/>
          <p:nvPr/>
        </p:nvGrpSpPr>
        <p:grpSpPr>
          <a:xfrm>
            <a:off x="4044436" y="6185548"/>
            <a:ext cx="1305720" cy="358560"/>
            <a:chOff x="4044436" y="6185548"/>
            <a:chExt cx="1305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D8FDD44-2E1D-57E7-229D-74065ED3BD3B}"/>
                    </a:ext>
                  </a:extLst>
                </p14:cNvPr>
                <p14:cNvContentPartPr/>
                <p14:nvPr/>
              </p14:nvContentPartPr>
              <p14:xfrm>
                <a:off x="4044436" y="6185548"/>
                <a:ext cx="1305720" cy="35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D8FDD44-2E1D-57E7-229D-74065ED3BD3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35436" y="6176548"/>
                  <a:ext cx="1323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3F69C5A-59A3-D352-7608-57019DBEAD1A}"/>
                    </a:ext>
                  </a:extLst>
                </p14:cNvPr>
                <p14:cNvContentPartPr/>
                <p14:nvPr/>
              </p14:nvContentPartPr>
              <p14:xfrm>
                <a:off x="4327756" y="6330628"/>
                <a:ext cx="552240" cy="47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3F69C5A-59A3-D352-7608-57019DBEAD1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19116" y="6321628"/>
                  <a:ext cx="5698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39D4EA0-121B-4036-A73D-9409A4C0E2EA}"/>
              </a:ext>
            </a:extLst>
          </p:cNvPr>
          <p:cNvGrpSpPr/>
          <p:nvPr/>
        </p:nvGrpSpPr>
        <p:grpSpPr>
          <a:xfrm>
            <a:off x="5510716" y="6064948"/>
            <a:ext cx="2345760" cy="428760"/>
            <a:chOff x="5510716" y="6064948"/>
            <a:chExt cx="23457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96BF232-5FAE-BD7F-116E-26CA37E364F9}"/>
                    </a:ext>
                  </a:extLst>
                </p14:cNvPr>
                <p14:cNvContentPartPr/>
                <p14:nvPr/>
              </p14:nvContentPartPr>
              <p14:xfrm>
                <a:off x="5510716" y="6064948"/>
                <a:ext cx="1599120" cy="428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96BF232-5FAE-BD7F-116E-26CA37E364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01716" y="6055948"/>
                  <a:ext cx="1616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A4B871D-947E-5A0B-A56B-7ADBBC53ADAB}"/>
                    </a:ext>
                  </a:extLst>
                </p14:cNvPr>
                <p14:cNvContentPartPr/>
                <p14:nvPr/>
              </p14:nvContentPartPr>
              <p14:xfrm>
                <a:off x="6085636" y="6216868"/>
                <a:ext cx="618840" cy="1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A4B871D-947E-5A0B-A56B-7ADBBC53AD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76636" y="6208228"/>
                  <a:ext cx="636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64BDD54-562F-A1F9-E600-5DBB34316B93}"/>
                    </a:ext>
                  </a:extLst>
                </p14:cNvPr>
                <p14:cNvContentPartPr/>
                <p14:nvPr/>
              </p14:nvContentPartPr>
              <p14:xfrm>
                <a:off x="7302796" y="6132628"/>
                <a:ext cx="553680" cy="291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64BDD54-562F-A1F9-E600-5DBB34316B9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93796" y="6123628"/>
                  <a:ext cx="5713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C50509F0-7DB5-9137-33F9-4112F4FC0127}"/>
              </a:ext>
            </a:extLst>
          </p:cNvPr>
          <p:cNvGrpSpPr/>
          <p:nvPr/>
        </p:nvGrpSpPr>
        <p:grpSpPr>
          <a:xfrm>
            <a:off x="8077570" y="6089489"/>
            <a:ext cx="1890360" cy="362880"/>
            <a:chOff x="8077570" y="6089489"/>
            <a:chExt cx="18903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1D185D4-2C62-560E-6708-5805495F432D}"/>
                    </a:ext>
                  </a:extLst>
                </p14:cNvPr>
                <p14:cNvContentPartPr/>
                <p14:nvPr/>
              </p14:nvContentPartPr>
              <p14:xfrm>
                <a:off x="8077570" y="6089489"/>
                <a:ext cx="1890360" cy="362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1D185D4-2C62-560E-6708-5805495F432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068930" y="6080489"/>
                  <a:ext cx="1908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4105912-1072-232B-9544-8E5107C5EAF7}"/>
                    </a:ext>
                  </a:extLst>
                </p14:cNvPr>
                <p14:cNvContentPartPr/>
                <p14:nvPr/>
              </p14:nvContentPartPr>
              <p14:xfrm>
                <a:off x="8843290" y="6216569"/>
                <a:ext cx="555480" cy="24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4105912-1072-232B-9544-8E5107C5EAF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34650" y="6207929"/>
                  <a:ext cx="5731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6C350897-ED36-49B3-7F6A-0C7ABB57A5A3}"/>
              </a:ext>
            </a:extLst>
          </p:cNvPr>
          <p:cNvGrpSpPr/>
          <p:nvPr/>
        </p:nvGrpSpPr>
        <p:grpSpPr>
          <a:xfrm>
            <a:off x="10069090" y="6059249"/>
            <a:ext cx="1464120" cy="594360"/>
            <a:chOff x="10069090" y="6059249"/>
            <a:chExt cx="14641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56C94B5-21C4-64A3-5062-741793E225AA}"/>
                    </a:ext>
                  </a:extLst>
                </p14:cNvPr>
                <p14:cNvContentPartPr/>
                <p14:nvPr/>
              </p14:nvContentPartPr>
              <p14:xfrm>
                <a:off x="10069090" y="6059249"/>
                <a:ext cx="1464120" cy="594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56C94B5-21C4-64A3-5062-741793E225A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60090" y="6050249"/>
                  <a:ext cx="14817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863A6A-D5AB-D0A2-F28E-3A45EE58A47F}"/>
                    </a:ext>
                  </a:extLst>
                </p14:cNvPr>
                <p14:cNvContentPartPr/>
                <p14:nvPr/>
              </p14:nvContentPartPr>
              <p14:xfrm>
                <a:off x="10950370" y="6220889"/>
                <a:ext cx="66600" cy="40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863A6A-D5AB-D0A2-F28E-3A45EE58A4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941730" y="6212249"/>
                  <a:ext cx="84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BFE8569-79FB-9A07-B62A-81C78A4B544D}"/>
                    </a:ext>
                  </a:extLst>
                </p14:cNvPr>
                <p14:cNvContentPartPr/>
                <p14:nvPr/>
              </p14:nvContentPartPr>
              <p14:xfrm>
                <a:off x="10581370" y="6157529"/>
                <a:ext cx="516960" cy="47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BFE8569-79FB-9A07-B62A-81C78A4B544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72730" y="6148529"/>
                  <a:ext cx="53460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058939C-2626-5240-DE49-75A6AD0C6F7A}"/>
                  </a:ext>
                </a:extLst>
              </p14:cNvPr>
              <p14:cNvContentPartPr/>
              <p14:nvPr/>
            </p14:nvContentPartPr>
            <p14:xfrm>
              <a:off x="1581370" y="5377409"/>
              <a:ext cx="60120" cy="622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058939C-2626-5240-DE49-75A6AD0C6F7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572730" y="5368769"/>
                <a:ext cx="77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0DB1D600-56F1-10FC-7F76-FED9995191A5}"/>
                  </a:ext>
                </a:extLst>
              </p14:cNvPr>
              <p14:cNvContentPartPr/>
              <p14:nvPr/>
            </p14:nvContentPartPr>
            <p14:xfrm>
              <a:off x="920770" y="4901489"/>
              <a:ext cx="1352880" cy="1026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0DB1D600-56F1-10FC-7F76-FED9995191A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11770" y="4892489"/>
                <a:ext cx="1370520" cy="10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94419125-68B6-6AC5-E695-D27BE33680D0}"/>
              </a:ext>
            </a:extLst>
          </p:cNvPr>
          <p:cNvGrpSpPr/>
          <p:nvPr/>
        </p:nvGrpSpPr>
        <p:grpSpPr>
          <a:xfrm>
            <a:off x="1164850" y="5034689"/>
            <a:ext cx="884520" cy="747000"/>
            <a:chOff x="1164850" y="5034689"/>
            <a:chExt cx="88452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0B6881D-DCA6-EF0E-9730-5050AB4B7A68}"/>
                    </a:ext>
                  </a:extLst>
                </p14:cNvPr>
                <p14:cNvContentPartPr/>
                <p14:nvPr/>
              </p14:nvContentPartPr>
              <p14:xfrm>
                <a:off x="1396690" y="5198129"/>
                <a:ext cx="403200" cy="441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0B6881D-DCA6-EF0E-9730-5050AB4B7A6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87690" y="5189129"/>
                  <a:ext cx="4208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B949AA8-F847-EAA7-69A8-85A9E24CC5E5}"/>
                    </a:ext>
                  </a:extLst>
                </p14:cNvPr>
                <p14:cNvContentPartPr/>
                <p14:nvPr/>
              </p14:nvContentPartPr>
              <p14:xfrm>
                <a:off x="1164850" y="5034689"/>
                <a:ext cx="884520" cy="747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B949AA8-F847-EAA7-69A8-85A9E24CC5E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55850" y="5025689"/>
                  <a:ext cx="902160" cy="76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9CBAB12F-74A4-5CE3-B809-66E23454CDB9}"/>
              </a:ext>
            </a:extLst>
          </p:cNvPr>
          <p:cNvGrpSpPr/>
          <p:nvPr/>
        </p:nvGrpSpPr>
        <p:grpSpPr>
          <a:xfrm>
            <a:off x="803410" y="4682969"/>
            <a:ext cx="1912680" cy="1441080"/>
            <a:chOff x="803410" y="4682969"/>
            <a:chExt cx="1912680" cy="14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ECF6C5A-4B0F-ADD2-EC49-FC7B736A0A39}"/>
                    </a:ext>
                  </a:extLst>
                </p14:cNvPr>
                <p14:cNvContentPartPr/>
                <p14:nvPr/>
              </p14:nvContentPartPr>
              <p14:xfrm>
                <a:off x="1742290" y="4698809"/>
                <a:ext cx="45360" cy="1355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ECF6C5A-4B0F-ADD2-EC49-FC7B736A0A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33290" y="4689809"/>
                  <a:ext cx="6300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F312A9A-81F0-29B0-CD8A-E2E081B2CB9B}"/>
                    </a:ext>
                  </a:extLst>
                </p14:cNvPr>
                <p14:cNvContentPartPr/>
                <p14:nvPr/>
              </p14:nvContentPartPr>
              <p14:xfrm>
                <a:off x="1999330" y="4697729"/>
                <a:ext cx="42840" cy="1426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F312A9A-81F0-29B0-CD8A-E2E081B2CB9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990690" y="4688729"/>
                  <a:ext cx="60480" cy="14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2016D86-9C25-EDC6-8B66-BD2449CC81D1}"/>
                    </a:ext>
                  </a:extLst>
                </p14:cNvPr>
                <p14:cNvContentPartPr/>
                <p14:nvPr/>
              </p14:nvContentPartPr>
              <p14:xfrm>
                <a:off x="2231890" y="4704929"/>
                <a:ext cx="43560" cy="1234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2016D86-9C25-EDC6-8B66-BD2449CC81D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23250" y="4695929"/>
                  <a:ext cx="61200" cy="12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6572077-3BB6-9821-7B21-CD2879599C12}"/>
                    </a:ext>
                  </a:extLst>
                </p14:cNvPr>
                <p14:cNvContentPartPr/>
                <p14:nvPr/>
              </p14:nvContentPartPr>
              <p14:xfrm>
                <a:off x="1516210" y="4743809"/>
                <a:ext cx="79560" cy="1290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6572077-3BB6-9821-7B21-CD2879599C1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07210" y="4734809"/>
                  <a:ext cx="97200" cy="13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D08107D-936F-58C8-C670-13B5089D0B22}"/>
                    </a:ext>
                  </a:extLst>
                </p14:cNvPr>
                <p14:cNvContentPartPr/>
                <p14:nvPr/>
              </p14:nvContentPartPr>
              <p14:xfrm>
                <a:off x="1359970" y="4756049"/>
                <a:ext cx="47880" cy="1341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D08107D-936F-58C8-C670-13B5089D0B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351330" y="4747409"/>
                  <a:ext cx="65520" cy="13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B1014CE-83A4-AC0F-FC0D-2C68D7F136D7}"/>
                    </a:ext>
                  </a:extLst>
                </p14:cNvPr>
                <p14:cNvContentPartPr/>
                <p14:nvPr/>
              </p14:nvContentPartPr>
              <p14:xfrm>
                <a:off x="1123090" y="4752089"/>
                <a:ext cx="74520" cy="1226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B1014CE-83A4-AC0F-FC0D-2C68D7F136D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4450" y="4743089"/>
                  <a:ext cx="92160" cy="12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66F3EB6-993C-CC49-4AEB-FF050D2D5615}"/>
                    </a:ext>
                  </a:extLst>
                </p14:cNvPr>
                <p14:cNvContentPartPr/>
                <p14:nvPr/>
              </p14:nvContentPartPr>
              <p14:xfrm>
                <a:off x="803410" y="4763249"/>
                <a:ext cx="131040" cy="1125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66F3EB6-993C-CC49-4AEB-FF050D2D561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94410" y="4754609"/>
                  <a:ext cx="14868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9A00E7B-9663-5F4B-A4CF-41915F44073E}"/>
                    </a:ext>
                  </a:extLst>
                </p14:cNvPr>
                <p14:cNvContentPartPr/>
                <p14:nvPr/>
              </p14:nvContentPartPr>
              <p14:xfrm>
                <a:off x="817450" y="5766209"/>
                <a:ext cx="12960" cy="2019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9A00E7B-9663-5F4B-A4CF-41915F4407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08810" y="5757569"/>
                  <a:ext cx="306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C047E4F-9568-A8F6-7244-7C32A5231093}"/>
                    </a:ext>
                  </a:extLst>
                </p14:cNvPr>
                <p14:cNvContentPartPr/>
                <p14:nvPr/>
              </p14:nvContentPartPr>
              <p14:xfrm>
                <a:off x="1778650" y="5375609"/>
                <a:ext cx="66600" cy="49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C047E4F-9568-A8F6-7244-7C32A523109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70010" y="5366609"/>
                  <a:ext cx="8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0745C28-1AC4-8FE7-1F6C-3FDCCCA7608D}"/>
                    </a:ext>
                  </a:extLst>
                </p14:cNvPr>
                <p14:cNvContentPartPr/>
                <p14:nvPr/>
              </p14:nvContentPartPr>
              <p14:xfrm>
                <a:off x="2005810" y="5373809"/>
                <a:ext cx="64440" cy="471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0745C28-1AC4-8FE7-1F6C-3FDCCCA7608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996810" y="5365169"/>
                  <a:ext cx="8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D6BCA7F-DDC8-79E2-C763-FBE55534E76C}"/>
                    </a:ext>
                  </a:extLst>
                </p14:cNvPr>
                <p14:cNvContentPartPr/>
                <p14:nvPr/>
              </p14:nvContentPartPr>
              <p14:xfrm>
                <a:off x="2227570" y="5327369"/>
                <a:ext cx="66240" cy="84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D6BCA7F-DDC8-79E2-C763-FBE55534E76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18570" y="5318369"/>
                  <a:ext cx="83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89D2601-563C-20B9-85C0-DF0DF9790DD4}"/>
                    </a:ext>
                  </a:extLst>
                </p14:cNvPr>
                <p14:cNvContentPartPr/>
                <p14:nvPr/>
              </p14:nvContentPartPr>
              <p14:xfrm>
                <a:off x="1811050" y="5393609"/>
                <a:ext cx="10440" cy="1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89D2601-563C-20B9-85C0-DF0DF9790DD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802050" y="5384969"/>
                  <a:ext cx="280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568784D-977A-8CF7-5A5B-E2EE1D323B2D}"/>
                    </a:ext>
                  </a:extLst>
                </p14:cNvPr>
                <p14:cNvContentPartPr/>
                <p14:nvPr/>
              </p14:nvContentPartPr>
              <p14:xfrm>
                <a:off x="1712770" y="5224409"/>
                <a:ext cx="45720" cy="98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568784D-977A-8CF7-5A5B-E2EE1D323B2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04130" y="5215409"/>
                  <a:ext cx="63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119A058-3243-0F68-DE21-B6B1983A3147}"/>
                    </a:ext>
                  </a:extLst>
                </p14:cNvPr>
                <p14:cNvContentPartPr/>
                <p14:nvPr/>
              </p14:nvContentPartPr>
              <p14:xfrm>
                <a:off x="2003290" y="4930649"/>
                <a:ext cx="48960" cy="46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119A058-3243-0F68-DE21-B6B1983A314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994650" y="4921649"/>
                  <a:ext cx="66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C0A4B77-06C6-E6F9-B16D-1EDA3B3F0636}"/>
                    </a:ext>
                  </a:extLst>
                </p14:cNvPr>
                <p14:cNvContentPartPr/>
                <p14:nvPr/>
              </p14:nvContentPartPr>
              <p14:xfrm>
                <a:off x="1663450" y="5400809"/>
                <a:ext cx="75600" cy="14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C0A4B77-06C6-E6F9-B16D-1EDA3B3F06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54810" y="5392169"/>
                  <a:ext cx="93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375F323-786C-516F-CFA0-7E9B3B714CE6}"/>
                    </a:ext>
                  </a:extLst>
                </p14:cNvPr>
                <p14:cNvContentPartPr/>
                <p14:nvPr/>
              </p14:nvContentPartPr>
              <p14:xfrm>
                <a:off x="1849930" y="5405489"/>
                <a:ext cx="118800" cy="9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375F323-786C-516F-CFA0-7E9B3B714CE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840930" y="5396849"/>
                  <a:ext cx="136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67C9DB5-B5E8-4183-7559-08B62F837619}"/>
                    </a:ext>
                  </a:extLst>
                </p14:cNvPr>
                <p14:cNvContentPartPr/>
                <p14:nvPr/>
              </p14:nvContentPartPr>
              <p14:xfrm>
                <a:off x="2113450" y="5389649"/>
                <a:ext cx="107280" cy="4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67C9DB5-B5E8-4183-7559-08B62F83761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04810" y="5380649"/>
                  <a:ext cx="12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6492679-1AE5-F7C0-8D61-D2360E003759}"/>
                    </a:ext>
                  </a:extLst>
                </p14:cNvPr>
                <p14:cNvContentPartPr/>
                <p14:nvPr/>
              </p14:nvContentPartPr>
              <p14:xfrm>
                <a:off x="2348170" y="5384609"/>
                <a:ext cx="285480" cy="2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6492679-1AE5-F7C0-8D61-D2360E00375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39530" y="5375609"/>
                  <a:ext cx="303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DB3A528-EC43-6413-6E28-70AC9CC54C90}"/>
                    </a:ext>
                  </a:extLst>
                </p14:cNvPr>
                <p14:cNvContentPartPr/>
                <p14:nvPr/>
              </p14:nvContentPartPr>
              <p14:xfrm>
                <a:off x="2605570" y="5315489"/>
                <a:ext cx="110520" cy="12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DB3A528-EC43-6413-6E28-70AC9CC54C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96930" y="5306489"/>
                  <a:ext cx="12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31667CA-6842-3B1F-12A2-3C877E95C30B}"/>
                    </a:ext>
                  </a:extLst>
                </p14:cNvPr>
                <p14:cNvContentPartPr/>
                <p14:nvPr/>
              </p14:nvContentPartPr>
              <p14:xfrm>
                <a:off x="1641130" y="5380649"/>
                <a:ext cx="21240" cy="24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31667CA-6842-3B1F-12A2-3C877E95C3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32130" y="5371649"/>
                  <a:ext cx="38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30EC28D-49B4-F9EA-4FCD-13398F756B59}"/>
                    </a:ext>
                  </a:extLst>
                </p14:cNvPr>
                <p14:cNvContentPartPr/>
                <p14:nvPr/>
              </p14:nvContentPartPr>
              <p14:xfrm>
                <a:off x="1657330" y="5314049"/>
                <a:ext cx="43920" cy="90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30EC28D-49B4-F9EA-4FCD-13398F756B5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48330" y="5305409"/>
                  <a:ext cx="61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2CA1884-D4CC-487A-FA32-C1582E02351B}"/>
                    </a:ext>
                  </a:extLst>
                </p14:cNvPr>
                <p14:cNvContentPartPr/>
                <p14:nvPr/>
              </p14:nvContentPartPr>
              <p14:xfrm>
                <a:off x="1811050" y="5012369"/>
                <a:ext cx="186480" cy="200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2CA1884-D4CC-487A-FA32-C1582E02351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802050" y="5003369"/>
                  <a:ext cx="204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08608A6-1B3F-248E-6EF3-28B14C27FF5C}"/>
                    </a:ext>
                  </a:extLst>
                </p14:cNvPr>
                <p14:cNvContentPartPr/>
                <p14:nvPr/>
              </p14:nvContentPartPr>
              <p14:xfrm>
                <a:off x="2102650" y="4682969"/>
                <a:ext cx="231480" cy="249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08608A6-1B3F-248E-6EF3-28B14C27FF5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93650" y="4673969"/>
                  <a:ext cx="249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A0639FF-DE0E-9EE1-4A2C-FE3D4FB819B6}"/>
              </a:ext>
            </a:extLst>
          </p:cNvPr>
          <p:cNvGrpSpPr/>
          <p:nvPr/>
        </p:nvGrpSpPr>
        <p:grpSpPr>
          <a:xfrm>
            <a:off x="2333770" y="4547609"/>
            <a:ext cx="811440" cy="597600"/>
            <a:chOff x="2333770" y="4547609"/>
            <a:chExt cx="81144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36BAC19-61E3-30B4-43AF-2702A51F8D92}"/>
                    </a:ext>
                  </a:extLst>
                </p14:cNvPr>
                <p14:cNvContentPartPr/>
                <p14:nvPr/>
              </p14:nvContentPartPr>
              <p14:xfrm>
                <a:off x="2385610" y="4547609"/>
                <a:ext cx="532440" cy="295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36BAC19-61E3-30B4-43AF-2702A51F8D9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76610" y="4538969"/>
                  <a:ext cx="550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B7D0318-A914-BABC-F89F-844C8D350BC9}"/>
                    </a:ext>
                  </a:extLst>
                </p14:cNvPr>
                <p14:cNvContentPartPr/>
                <p14:nvPr/>
              </p14:nvContentPartPr>
              <p14:xfrm>
                <a:off x="2742010" y="4605209"/>
                <a:ext cx="142200" cy="56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B7D0318-A914-BABC-F89F-844C8D350BC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733370" y="4596569"/>
                  <a:ext cx="159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7B664FB-6BA6-1B71-53F9-E7177AD14F02}"/>
                    </a:ext>
                  </a:extLst>
                </p14:cNvPr>
                <p14:cNvContentPartPr/>
                <p14:nvPr/>
              </p14:nvContentPartPr>
              <p14:xfrm>
                <a:off x="2894650" y="4640849"/>
                <a:ext cx="150120" cy="86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7B664FB-6BA6-1B71-53F9-E7177AD14F0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85650" y="4632209"/>
                  <a:ext cx="167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9D2B283-172A-9B1F-E654-3CA08FBC2D27}"/>
                    </a:ext>
                  </a:extLst>
                </p14:cNvPr>
                <p14:cNvContentPartPr/>
                <p14:nvPr/>
              </p14:nvContentPartPr>
              <p14:xfrm>
                <a:off x="3143050" y="4713209"/>
                <a:ext cx="2160" cy="1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9D2B283-172A-9B1F-E654-3CA08FBC2D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134050" y="4704209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5735AF1-E290-0BCF-CE4A-8FA5B749CCC8}"/>
                    </a:ext>
                  </a:extLst>
                </p14:cNvPr>
                <p14:cNvContentPartPr/>
                <p14:nvPr/>
              </p14:nvContentPartPr>
              <p14:xfrm>
                <a:off x="2333770" y="4866929"/>
                <a:ext cx="362880" cy="278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5735AF1-E290-0BCF-CE4A-8FA5B749CCC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24770" y="4858289"/>
                  <a:ext cx="380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4AF39C2-74AA-4F4F-6A3D-E8AFB67B27DB}"/>
                    </a:ext>
                  </a:extLst>
                </p14:cNvPr>
                <p14:cNvContentPartPr/>
                <p14:nvPr/>
              </p14:nvContentPartPr>
              <p14:xfrm>
                <a:off x="2540410" y="4941449"/>
                <a:ext cx="153000" cy="37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4AF39C2-74AA-4F4F-6A3D-E8AFB67B27D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531770" y="4932449"/>
                  <a:ext cx="17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8DCE1C6-3EAA-CD69-911E-E9D7CF5F75FB}"/>
                    </a:ext>
                  </a:extLst>
                </p14:cNvPr>
                <p14:cNvContentPartPr/>
                <p14:nvPr/>
              </p14:nvContentPartPr>
              <p14:xfrm>
                <a:off x="2420890" y="4908689"/>
                <a:ext cx="33120" cy="10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8DCE1C6-3EAA-CD69-911E-E9D7CF5F75F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12250" y="4900049"/>
                  <a:ext cx="50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AF750F6-9519-CF0C-47E3-05C2EF2B1B83}"/>
                    </a:ext>
                  </a:extLst>
                </p14:cNvPr>
                <p14:cNvContentPartPr/>
                <p14:nvPr/>
              </p14:nvContentPartPr>
              <p14:xfrm>
                <a:off x="2659210" y="4762529"/>
                <a:ext cx="296280" cy="315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AF750F6-9519-CF0C-47E3-05C2EF2B1B8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50210" y="4753529"/>
                  <a:ext cx="3139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CEFFC5F-C4F3-2DA7-83FE-E0B9A917E782}"/>
                    </a:ext>
                  </a:extLst>
                </p14:cNvPr>
                <p14:cNvContentPartPr/>
                <p14:nvPr/>
              </p14:nvContentPartPr>
              <p14:xfrm>
                <a:off x="3054490" y="4942889"/>
                <a:ext cx="10080" cy="16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CEFFC5F-C4F3-2DA7-83FE-E0B9A917E78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45490" y="4933889"/>
                  <a:ext cx="277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6E6A399-BFB2-751F-26E1-79E135875441}"/>
              </a:ext>
            </a:extLst>
          </p:cNvPr>
          <p:cNvGrpSpPr/>
          <p:nvPr/>
        </p:nvGrpSpPr>
        <p:grpSpPr>
          <a:xfrm>
            <a:off x="8804410" y="4522622"/>
            <a:ext cx="2972520" cy="1284120"/>
            <a:chOff x="8804410" y="4522622"/>
            <a:chExt cx="2972520" cy="12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D4C7E7-E1AE-1F54-BA54-69D773FBDFAC}"/>
                    </a:ext>
                  </a:extLst>
                </p14:cNvPr>
                <p14:cNvContentPartPr/>
                <p14:nvPr/>
              </p14:nvContentPartPr>
              <p14:xfrm>
                <a:off x="9105730" y="4936049"/>
                <a:ext cx="364680" cy="180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D4C7E7-E1AE-1F54-BA54-69D773FBDFA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97090" y="4927409"/>
                  <a:ext cx="382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9D6DCCF-CE20-E3E6-8F18-0D884B87B180}"/>
                    </a:ext>
                  </a:extLst>
                </p14:cNvPr>
                <p14:cNvContentPartPr/>
                <p14:nvPr/>
              </p14:nvContentPartPr>
              <p14:xfrm>
                <a:off x="9203650" y="5157809"/>
                <a:ext cx="172440" cy="223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9D6DCCF-CE20-E3E6-8F18-0D884B87B18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94650" y="5148809"/>
                  <a:ext cx="190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5532A71-AF80-F1CB-C6F8-08DF894F7A78}"/>
                    </a:ext>
                  </a:extLst>
                </p14:cNvPr>
                <p14:cNvContentPartPr/>
                <p14:nvPr/>
              </p14:nvContentPartPr>
              <p14:xfrm>
                <a:off x="9430810" y="5384969"/>
                <a:ext cx="95040" cy="67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5532A71-AF80-F1CB-C6F8-08DF894F7A7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21810" y="5375969"/>
                  <a:ext cx="11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A827326-E194-1912-095B-889BB0588CA6}"/>
                    </a:ext>
                  </a:extLst>
                </p14:cNvPr>
                <p14:cNvContentPartPr/>
                <p14:nvPr/>
              </p14:nvContentPartPr>
              <p14:xfrm>
                <a:off x="9628810" y="5206769"/>
                <a:ext cx="210240" cy="171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A827326-E194-1912-095B-889BB0588CA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19810" y="5197769"/>
                  <a:ext cx="227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8FA6FBC-D165-5360-E6AB-98C9DB766D62}"/>
                    </a:ext>
                  </a:extLst>
                </p14:cNvPr>
                <p14:cNvContentPartPr/>
                <p14:nvPr/>
              </p14:nvContentPartPr>
              <p14:xfrm>
                <a:off x="9977650" y="5199569"/>
                <a:ext cx="147960" cy="109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8FA6FBC-D165-5360-E6AB-98C9DB766D6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968650" y="5190569"/>
                  <a:ext cx="165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11A3D99-BBD6-752D-CE51-407733B4FBA0}"/>
                    </a:ext>
                  </a:extLst>
                </p14:cNvPr>
                <p14:cNvContentPartPr/>
                <p14:nvPr/>
              </p14:nvContentPartPr>
              <p14:xfrm>
                <a:off x="10177090" y="5176889"/>
                <a:ext cx="154080" cy="166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11A3D99-BBD6-752D-CE51-407733B4FBA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168450" y="5167889"/>
                  <a:ext cx="171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F56106D-D099-5909-BF9D-5D9EA43B2400}"/>
                    </a:ext>
                  </a:extLst>
                </p14:cNvPr>
                <p14:cNvContentPartPr/>
                <p14:nvPr/>
              </p14:nvContentPartPr>
              <p14:xfrm>
                <a:off x="10133530" y="5188409"/>
                <a:ext cx="352080" cy="175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F56106D-D099-5909-BF9D-5D9EA43B240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24530" y="5179409"/>
                  <a:ext cx="369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C8BFBCC-B60D-5F37-3871-84F5667CFA5D}"/>
                    </a:ext>
                  </a:extLst>
                </p14:cNvPr>
                <p14:cNvContentPartPr/>
                <p14:nvPr/>
              </p14:nvContentPartPr>
              <p14:xfrm>
                <a:off x="10553650" y="4965422"/>
                <a:ext cx="199800" cy="38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C8BFBCC-B60D-5F37-3871-84F5667CFA5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544650" y="4956422"/>
                  <a:ext cx="217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68B0E3C-4452-D692-EFFE-102406B90691}"/>
                    </a:ext>
                  </a:extLst>
                </p14:cNvPr>
                <p14:cNvContentPartPr/>
                <p14:nvPr/>
              </p14:nvContentPartPr>
              <p14:xfrm>
                <a:off x="10573810" y="5052542"/>
                <a:ext cx="194760" cy="19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68B0E3C-4452-D692-EFFE-102406B9069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64810" y="5043902"/>
                  <a:ext cx="21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FE9BE6C-1154-E385-4896-838ED737EB44}"/>
                    </a:ext>
                  </a:extLst>
                </p14:cNvPr>
                <p14:cNvContentPartPr/>
                <p14:nvPr/>
              </p14:nvContentPartPr>
              <p14:xfrm>
                <a:off x="10970170" y="4863542"/>
                <a:ext cx="44280" cy="392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FE9BE6C-1154-E385-4896-838ED737EB4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61530" y="4854902"/>
                  <a:ext cx="619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4BCBAFF-95C6-13DC-258B-5F9A93A268D5}"/>
                    </a:ext>
                  </a:extLst>
                </p14:cNvPr>
                <p14:cNvContentPartPr/>
                <p14:nvPr/>
              </p14:nvContentPartPr>
              <p14:xfrm>
                <a:off x="10839130" y="4871102"/>
                <a:ext cx="223560" cy="204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4BCBAFF-95C6-13DC-258B-5F9A93A268D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830130" y="4862462"/>
                  <a:ext cx="241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918648B-427B-A54C-0442-CBBC9B1DB2A6}"/>
                    </a:ext>
                  </a:extLst>
                </p14:cNvPr>
                <p14:cNvContentPartPr/>
                <p14:nvPr/>
              </p14:nvContentPartPr>
              <p14:xfrm>
                <a:off x="11190490" y="4967222"/>
                <a:ext cx="304560" cy="230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918648B-427B-A54C-0442-CBBC9B1DB2A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81490" y="4958582"/>
                  <a:ext cx="322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C6D9E2A-6C5B-326C-EE90-2DBE13C97DFC}"/>
                    </a:ext>
                  </a:extLst>
                </p14:cNvPr>
                <p14:cNvContentPartPr/>
                <p14:nvPr/>
              </p14:nvContentPartPr>
              <p14:xfrm>
                <a:off x="11261050" y="5181062"/>
                <a:ext cx="308160" cy="262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C6D9E2A-6C5B-326C-EE90-2DBE13C97DF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52410" y="5172062"/>
                  <a:ext cx="325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B584E89-D08D-712E-A813-A7B887DC2991}"/>
                    </a:ext>
                  </a:extLst>
                </p14:cNvPr>
                <p14:cNvContentPartPr/>
                <p14:nvPr/>
              </p14:nvContentPartPr>
              <p14:xfrm>
                <a:off x="8820970" y="4581662"/>
                <a:ext cx="45360" cy="1007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B584E89-D08D-712E-A813-A7B887DC299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811970" y="4572662"/>
                  <a:ext cx="63000" cy="10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5B6C03B-A3FC-A81D-4811-F7468AC78C28}"/>
                    </a:ext>
                  </a:extLst>
                </p14:cNvPr>
                <p14:cNvContentPartPr/>
                <p14:nvPr/>
              </p14:nvContentPartPr>
              <p14:xfrm>
                <a:off x="8804410" y="4522622"/>
                <a:ext cx="2972520" cy="1284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5B6C03B-A3FC-A81D-4811-F7468AC78C2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95770" y="4513982"/>
                  <a:ext cx="2990160" cy="130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1911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92468BF-B389-71B8-9B1B-5B017040E3AE}"/>
              </a:ext>
            </a:extLst>
          </p:cNvPr>
          <p:cNvGrpSpPr/>
          <p:nvPr/>
        </p:nvGrpSpPr>
        <p:grpSpPr>
          <a:xfrm>
            <a:off x="273490" y="162449"/>
            <a:ext cx="400680" cy="434880"/>
            <a:chOff x="273490" y="162449"/>
            <a:chExt cx="40068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578528-0C50-5C01-0D26-993C96747878}"/>
                    </a:ext>
                  </a:extLst>
                </p14:cNvPr>
                <p14:cNvContentPartPr/>
                <p14:nvPr/>
              </p14:nvContentPartPr>
              <p14:xfrm>
                <a:off x="463930" y="260729"/>
                <a:ext cx="12240" cy="230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578528-0C50-5C01-0D26-993C967478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290" y="252089"/>
                  <a:ext cx="29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0D2E46E-F17D-9AFE-E174-4F77A9D0C8A5}"/>
                    </a:ext>
                  </a:extLst>
                </p14:cNvPr>
                <p14:cNvContentPartPr/>
                <p14:nvPr/>
              </p14:nvContentPartPr>
              <p14:xfrm>
                <a:off x="273490" y="162449"/>
                <a:ext cx="400680" cy="434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0D2E46E-F17D-9AFE-E174-4F77A9D0C8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4850" y="153809"/>
                  <a:ext cx="418320" cy="45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07BCD4-4B30-3A9D-9EEE-80FCCED7F2E3}"/>
              </a:ext>
            </a:extLst>
          </p:cNvPr>
          <p:cNvGrpSpPr/>
          <p:nvPr/>
        </p:nvGrpSpPr>
        <p:grpSpPr>
          <a:xfrm>
            <a:off x="1147210" y="277289"/>
            <a:ext cx="1211040" cy="293760"/>
            <a:chOff x="1147210" y="277289"/>
            <a:chExt cx="121104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C78B56-BB2C-490E-2B79-02952F11F8C2}"/>
                    </a:ext>
                  </a:extLst>
                </p14:cNvPr>
                <p14:cNvContentPartPr/>
                <p14:nvPr/>
              </p14:nvContentPartPr>
              <p14:xfrm>
                <a:off x="1147210" y="277289"/>
                <a:ext cx="1211040" cy="293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C78B56-BB2C-490E-2B79-02952F11F8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38570" y="268289"/>
                  <a:ext cx="1228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79606D-0250-058A-36A2-515BE05122A1}"/>
                    </a:ext>
                  </a:extLst>
                </p14:cNvPr>
                <p14:cNvContentPartPr/>
                <p14:nvPr/>
              </p14:nvContentPartPr>
              <p14:xfrm>
                <a:off x="1880890" y="325529"/>
                <a:ext cx="30960" cy="1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79606D-0250-058A-36A2-515BE05122A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2250" y="316889"/>
                  <a:ext cx="486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B79733-476E-A5D7-ECBF-01AA21B2D197}"/>
              </a:ext>
            </a:extLst>
          </p:cNvPr>
          <p:cNvGrpSpPr/>
          <p:nvPr/>
        </p:nvGrpSpPr>
        <p:grpSpPr>
          <a:xfrm>
            <a:off x="2589010" y="141569"/>
            <a:ext cx="1592280" cy="627840"/>
            <a:chOff x="2589010" y="141569"/>
            <a:chExt cx="159228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74E5B1-3037-8A08-14A8-89D73054A699}"/>
                    </a:ext>
                  </a:extLst>
                </p14:cNvPr>
                <p14:cNvContentPartPr/>
                <p14:nvPr/>
              </p14:nvContentPartPr>
              <p14:xfrm>
                <a:off x="2589010" y="141569"/>
                <a:ext cx="1592280" cy="62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74E5B1-3037-8A08-14A8-89D73054A6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0010" y="132929"/>
                  <a:ext cx="160992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87820F-DC85-39FE-B10A-C97F410FD8C5}"/>
                    </a:ext>
                  </a:extLst>
                </p14:cNvPr>
                <p14:cNvContentPartPr/>
                <p14:nvPr/>
              </p14:nvContentPartPr>
              <p14:xfrm>
                <a:off x="3843970" y="318329"/>
                <a:ext cx="2124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87820F-DC85-39FE-B10A-C97F410FD8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34970" y="30968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1252E2-D1DB-87BD-8D62-475DEEBF75E0}"/>
                    </a:ext>
                  </a:extLst>
                </p14:cNvPr>
                <p14:cNvContentPartPr/>
                <p14:nvPr/>
              </p14:nvContentPartPr>
              <p14:xfrm>
                <a:off x="3179770" y="284849"/>
                <a:ext cx="551520" cy="6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1252E2-D1DB-87BD-8D62-475DEEBF75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71130" y="276209"/>
                  <a:ext cx="5691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092B5EE-708A-03DE-0212-37985D53C964}"/>
                  </a:ext>
                </a:extLst>
              </p14:cNvPr>
              <p14:cNvContentPartPr/>
              <p14:nvPr/>
            </p14:nvContentPartPr>
            <p14:xfrm>
              <a:off x="5134210" y="377729"/>
              <a:ext cx="166680" cy="91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092B5EE-708A-03DE-0212-37985D53C96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6570" y="342089"/>
                <a:ext cx="2023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F4FA8C1-B43D-494F-BD5F-0E4F6F4FF2F4}"/>
                  </a:ext>
                </a:extLst>
              </p14:cNvPr>
              <p14:cNvContentPartPr/>
              <p14:nvPr/>
            </p14:nvContentPartPr>
            <p14:xfrm>
              <a:off x="6175330" y="681209"/>
              <a:ext cx="214560" cy="12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F4FA8C1-B43D-494F-BD5F-0E4F6F4FF2F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7330" y="645569"/>
                <a:ext cx="250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3F06DE-0A23-FCDA-641C-62232E23CDA9}"/>
                  </a:ext>
                </a:extLst>
              </p14:cNvPr>
              <p14:cNvContentPartPr/>
              <p14:nvPr/>
            </p14:nvContentPartPr>
            <p14:xfrm>
              <a:off x="6277210" y="378809"/>
              <a:ext cx="22320" cy="228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3F06DE-0A23-FCDA-641C-62232E23CD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59210" y="361169"/>
                <a:ext cx="579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E034396-92E5-0318-409D-DF923C3F26E1}"/>
                  </a:ext>
                </a:extLst>
              </p14:cNvPr>
              <p14:cNvContentPartPr/>
              <p14:nvPr/>
            </p14:nvContentPartPr>
            <p14:xfrm>
              <a:off x="6422290" y="396089"/>
              <a:ext cx="132840" cy="201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E034396-92E5-0318-409D-DF923C3F26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04290" y="378449"/>
                <a:ext cx="1684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D9049E2-1F52-4651-2038-C092919C44D6}"/>
                  </a:ext>
                </a:extLst>
              </p14:cNvPr>
              <p14:cNvContentPartPr/>
              <p14:nvPr/>
            </p14:nvContentPartPr>
            <p14:xfrm>
              <a:off x="5347690" y="359009"/>
              <a:ext cx="343440" cy="118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D9049E2-1F52-4651-2038-C092919C44D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9050" y="350369"/>
                <a:ext cx="361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2FB501-5EA3-0FC6-8F86-8D1FAB8E3E31}"/>
                  </a:ext>
                </a:extLst>
              </p14:cNvPr>
              <p14:cNvContentPartPr/>
              <p14:nvPr/>
            </p14:nvContentPartPr>
            <p14:xfrm>
              <a:off x="6849250" y="602009"/>
              <a:ext cx="1609920" cy="76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2FB501-5EA3-0FC6-8F86-8D1FAB8E3E3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840610" y="593009"/>
                <a:ext cx="1627560" cy="7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17C6D8F-F994-E5A6-2D30-B775AED66CE2}"/>
                  </a:ext>
                </a:extLst>
              </p14:cNvPr>
              <p14:cNvContentPartPr/>
              <p14:nvPr/>
            </p14:nvContentPartPr>
            <p14:xfrm>
              <a:off x="5524090" y="588329"/>
              <a:ext cx="126720" cy="145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17C6D8F-F994-E5A6-2D30-B775AED66CE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15090" y="579689"/>
                <a:ext cx="14436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14FE3879-9E00-7CA3-75C7-7E2EC5CF5F37}"/>
              </a:ext>
            </a:extLst>
          </p:cNvPr>
          <p:cNvGrpSpPr/>
          <p:nvPr/>
        </p:nvGrpSpPr>
        <p:grpSpPr>
          <a:xfrm>
            <a:off x="8736730" y="255689"/>
            <a:ext cx="3381480" cy="1477440"/>
            <a:chOff x="8736730" y="255689"/>
            <a:chExt cx="3381480" cy="14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A2971F-5547-6627-70A3-A468701E3924}"/>
                    </a:ext>
                  </a:extLst>
                </p14:cNvPr>
                <p14:cNvContentPartPr/>
                <p14:nvPr/>
              </p14:nvContentPartPr>
              <p14:xfrm>
                <a:off x="8736730" y="344609"/>
                <a:ext cx="525960" cy="26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A2971F-5547-6627-70A3-A468701E39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28090" y="335969"/>
                  <a:ext cx="543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98465F0-5271-0A6A-9C73-F029AA101B71}"/>
                    </a:ext>
                  </a:extLst>
                </p14:cNvPr>
                <p14:cNvContentPartPr/>
                <p14:nvPr/>
              </p14:nvContentPartPr>
              <p14:xfrm>
                <a:off x="9034810" y="482489"/>
                <a:ext cx="214920" cy="11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98465F0-5271-0A6A-9C73-F029AA101B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5810" y="473849"/>
                  <a:ext cx="232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05B0CD-BA9E-F81B-D305-B1D844C80AEB}"/>
                    </a:ext>
                  </a:extLst>
                </p14:cNvPr>
                <p14:cNvContentPartPr/>
                <p14:nvPr/>
              </p14:nvContentPartPr>
              <p14:xfrm>
                <a:off x="9295090" y="508409"/>
                <a:ext cx="781920" cy="113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05B0CD-BA9E-F81B-D305-B1D844C80A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86450" y="499769"/>
                  <a:ext cx="7995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9333F7-6D77-91D7-8CEA-B6DD1269B4E2}"/>
                    </a:ext>
                  </a:extLst>
                </p14:cNvPr>
                <p14:cNvContentPartPr/>
                <p14:nvPr/>
              </p14:nvContentPartPr>
              <p14:xfrm>
                <a:off x="10276810" y="255689"/>
                <a:ext cx="1571040" cy="357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9333F7-6D77-91D7-8CEA-B6DD1269B4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68170" y="246689"/>
                  <a:ext cx="15886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8F081D-2964-62B5-EFEA-DFFA1CDC8A0E}"/>
                    </a:ext>
                  </a:extLst>
                </p14:cNvPr>
                <p14:cNvContentPartPr/>
                <p14:nvPr/>
              </p14:nvContentPartPr>
              <p14:xfrm>
                <a:off x="11324770" y="387089"/>
                <a:ext cx="2592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8F081D-2964-62B5-EFEA-DFFA1CDC8A0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16130" y="378449"/>
                  <a:ext cx="43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1B5CB3-D52B-A0D0-C325-B5188C91E895}"/>
                    </a:ext>
                  </a:extLst>
                </p14:cNvPr>
                <p14:cNvContentPartPr/>
                <p14:nvPr/>
              </p14:nvContentPartPr>
              <p14:xfrm>
                <a:off x="10497850" y="407609"/>
                <a:ext cx="25272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1B5CB3-D52B-A0D0-C325-B5188C91E89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88850" y="398609"/>
                  <a:ext cx="27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CA0205-DF9F-9B31-4F5E-01F08507DBB1}"/>
                    </a:ext>
                  </a:extLst>
                </p14:cNvPr>
                <p14:cNvContentPartPr/>
                <p14:nvPr/>
              </p14:nvContentPartPr>
              <p14:xfrm>
                <a:off x="8850850" y="803249"/>
                <a:ext cx="318240" cy="396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CA0205-DF9F-9B31-4F5E-01F08507DBB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41850" y="794609"/>
                  <a:ext cx="3358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9C5F201-BAFB-BB50-A249-008529428D9F}"/>
                    </a:ext>
                  </a:extLst>
                </p14:cNvPr>
                <p14:cNvContentPartPr/>
                <p14:nvPr/>
              </p14:nvContentPartPr>
              <p14:xfrm>
                <a:off x="9371050" y="735569"/>
                <a:ext cx="1671120" cy="308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9C5F201-BAFB-BB50-A249-008529428D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62050" y="726929"/>
                  <a:ext cx="16887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06BEA5E-651E-F4C5-9F19-B2477ED602C9}"/>
                    </a:ext>
                  </a:extLst>
                </p14:cNvPr>
                <p14:cNvContentPartPr/>
                <p14:nvPr/>
              </p14:nvContentPartPr>
              <p14:xfrm>
                <a:off x="10526290" y="846089"/>
                <a:ext cx="352080" cy="97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06BEA5E-651E-F4C5-9F19-B2477ED602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17650" y="837089"/>
                  <a:ext cx="36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E28945D-EEF8-4E8B-38CB-3945C15888DE}"/>
                    </a:ext>
                  </a:extLst>
                </p14:cNvPr>
                <p14:cNvContentPartPr/>
                <p14:nvPr/>
              </p14:nvContentPartPr>
              <p14:xfrm>
                <a:off x="10507210" y="811889"/>
                <a:ext cx="2592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E28945D-EEF8-4E8B-38CB-3945C15888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98570" y="802889"/>
                  <a:ext cx="43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13A161-2F6B-57D6-0048-A66E65FDEA46}"/>
                    </a:ext>
                  </a:extLst>
                </p14:cNvPr>
                <p14:cNvContentPartPr/>
                <p14:nvPr/>
              </p14:nvContentPartPr>
              <p14:xfrm>
                <a:off x="11272570" y="794609"/>
                <a:ext cx="663840" cy="265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13A161-2F6B-57D6-0048-A66E65FDEA4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63930" y="785969"/>
                  <a:ext cx="6814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97E0058-6693-3132-6B61-E6AF78A43C1A}"/>
                    </a:ext>
                  </a:extLst>
                </p14:cNvPr>
                <p14:cNvContentPartPr/>
                <p14:nvPr/>
              </p14:nvContentPartPr>
              <p14:xfrm>
                <a:off x="8823490" y="1145609"/>
                <a:ext cx="1386000" cy="48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97E0058-6693-3132-6B61-E6AF78A43C1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14490" y="1136969"/>
                  <a:ext cx="14036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24EC602-0108-A959-0793-7450F2BA876A}"/>
                    </a:ext>
                  </a:extLst>
                </p14:cNvPr>
                <p14:cNvContentPartPr/>
                <p14:nvPr/>
              </p14:nvContentPartPr>
              <p14:xfrm>
                <a:off x="9000610" y="1163969"/>
                <a:ext cx="2772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24EC602-0108-A959-0793-7450F2BA876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91970" y="1155329"/>
                  <a:ext cx="45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C0E51C-7D0E-944F-0DCB-6BC62D08ED98}"/>
                    </a:ext>
                  </a:extLst>
                </p14:cNvPr>
                <p14:cNvContentPartPr/>
                <p14:nvPr/>
              </p14:nvContentPartPr>
              <p14:xfrm>
                <a:off x="10296610" y="1147049"/>
                <a:ext cx="1821600" cy="586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C0E51C-7D0E-944F-0DCB-6BC62D08ED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87970" y="1138409"/>
                  <a:ext cx="18392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AB59284-446D-1574-7998-AB8D32B44451}"/>
                    </a:ext>
                  </a:extLst>
                </p14:cNvPr>
                <p14:cNvContentPartPr/>
                <p14:nvPr/>
              </p14:nvContentPartPr>
              <p14:xfrm>
                <a:off x="11704570" y="1178369"/>
                <a:ext cx="235440" cy="1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AB59284-446D-1574-7998-AB8D32B444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695930" y="1169729"/>
                  <a:ext cx="253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1328D25-3F05-099C-314E-04BEAA49174B}"/>
              </a:ext>
            </a:extLst>
          </p:cNvPr>
          <p:cNvGrpSpPr/>
          <p:nvPr/>
        </p:nvGrpSpPr>
        <p:grpSpPr>
          <a:xfrm>
            <a:off x="485170" y="1872449"/>
            <a:ext cx="3629160" cy="620280"/>
            <a:chOff x="485170" y="1872449"/>
            <a:chExt cx="36291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57DC48-E776-6212-12CB-55E488E5B8B3}"/>
                    </a:ext>
                  </a:extLst>
                </p14:cNvPr>
                <p14:cNvContentPartPr/>
                <p14:nvPr/>
              </p14:nvContentPartPr>
              <p14:xfrm>
                <a:off x="485170" y="2118329"/>
                <a:ext cx="320400" cy="21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57DC48-E776-6212-12CB-55E488E5B8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6530" y="2109329"/>
                  <a:ext cx="338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8837E38-1646-7096-AD28-AD61DADC7756}"/>
                    </a:ext>
                  </a:extLst>
                </p14:cNvPr>
                <p14:cNvContentPartPr/>
                <p14:nvPr/>
              </p14:nvContentPartPr>
              <p14:xfrm>
                <a:off x="645730" y="2253329"/>
                <a:ext cx="66600" cy="119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8837E38-1646-7096-AD28-AD61DADC77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7090" y="2244329"/>
                  <a:ext cx="84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63BFD8-9A5F-0F5E-B181-13D68A40E779}"/>
                    </a:ext>
                  </a:extLst>
                </p14:cNvPr>
                <p14:cNvContentPartPr/>
                <p14:nvPr/>
              </p14:nvContentPartPr>
              <p14:xfrm>
                <a:off x="906730" y="1989449"/>
                <a:ext cx="1228320" cy="33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63BFD8-9A5F-0F5E-B181-13D68A40E7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7730" y="1980449"/>
                  <a:ext cx="12459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9DE5B39-73F8-9E27-9CA7-ECDE6E651B08}"/>
                    </a:ext>
                  </a:extLst>
                </p14:cNvPr>
                <p14:cNvContentPartPr/>
                <p14:nvPr/>
              </p14:nvContentPartPr>
              <p14:xfrm>
                <a:off x="1419010" y="2061809"/>
                <a:ext cx="414720" cy="1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9DE5B39-73F8-9E27-9CA7-ECDE6E651B0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0370" y="2053169"/>
                  <a:ext cx="43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C660A4-F961-406B-23CF-552128E387DC}"/>
                    </a:ext>
                  </a:extLst>
                </p14:cNvPr>
                <p14:cNvContentPartPr/>
                <p14:nvPr/>
              </p14:nvContentPartPr>
              <p14:xfrm>
                <a:off x="2267890" y="1872449"/>
                <a:ext cx="1846440" cy="62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C660A4-F961-406B-23CF-552128E387D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59250" y="1863449"/>
                  <a:ext cx="186408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367181-EDE4-605F-C1B6-CCE0EFFF9447}"/>
                    </a:ext>
                  </a:extLst>
                </p14:cNvPr>
                <p14:cNvContentPartPr/>
                <p14:nvPr/>
              </p14:nvContentPartPr>
              <p14:xfrm>
                <a:off x="3664330" y="2031209"/>
                <a:ext cx="24120" cy="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367181-EDE4-605F-C1B6-CCE0EFFF94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55690" y="2022569"/>
                  <a:ext cx="41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D1CBB2-6E17-A762-0533-A5E1EFF139E8}"/>
                    </a:ext>
                  </a:extLst>
                </p14:cNvPr>
                <p14:cNvContentPartPr/>
                <p14:nvPr/>
              </p14:nvContentPartPr>
              <p14:xfrm>
                <a:off x="2965210" y="1968569"/>
                <a:ext cx="557280" cy="80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D1CBB2-6E17-A762-0533-A5E1EFF139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56570" y="1959569"/>
                  <a:ext cx="57492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8F5C0754-AE25-F30F-0342-38EFF7129B74}"/>
                  </a:ext>
                </a:extLst>
              </p14:cNvPr>
              <p14:cNvContentPartPr/>
              <p14:nvPr/>
            </p14:nvContentPartPr>
            <p14:xfrm>
              <a:off x="6645490" y="2793689"/>
              <a:ext cx="1827720" cy="621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8F5C0754-AE25-F30F-0342-38EFF7129B7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636850" y="2784689"/>
                <a:ext cx="1845360" cy="63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B4F5B09-A142-4B31-1B1A-DF892CDC7B5F}"/>
                  </a:ext>
                </a:extLst>
              </p14:cNvPr>
              <p14:cNvContentPartPr/>
              <p14:nvPr/>
            </p14:nvContentPartPr>
            <p14:xfrm>
              <a:off x="7859410" y="2841569"/>
              <a:ext cx="63000" cy="23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B4F5B09-A142-4B31-1B1A-DF892CDC7B5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850770" y="2832929"/>
                <a:ext cx="80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36F2322-9F1D-8926-48A1-DA42D7652517}"/>
                  </a:ext>
                </a:extLst>
              </p14:cNvPr>
              <p14:cNvContentPartPr/>
              <p14:nvPr/>
            </p14:nvContentPartPr>
            <p14:xfrm>
              <a:off x="8417410" y="3200849"/>
              <a:ext cx="66960" cy="90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36F2322-9F1D-8926-48A1-DA42D765251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408770" y="3191849"/>
                <a:ext cx="8460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9E77095-E85B-D4B4-7DA5-21EA16E66807}"/>
              </a:ext>
            </a:extLst>
          </p:cNvPr>
          <p:cNvGrpSpPr/>
          <p:nvPr/>
        </p:nvGrpSpPr>
        <p:grpSpPr>
          <a:xfrm>
            <a:off x="776770" y="2314529"/>
            <a:ext cx="6549120" cy="1592280"/>
            <a:chOff x="776770" y="2314529"/>
            <a:chExt cx="6549120" cy="15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8D1C029-B2A7-5624-D8E3-A46BFC8614F0}"/>
                    </a:ext>
                  </a:extLst>
                </p14:cNvPr>
                <p14:cNvContentPartPr/>
                <p14:nvPr/>
              </p14:nvContentPartPr>
              <p14:xfrm>
                <a:off x="3873850" y="2357009"/>
                <a:ext cx="1217880" cy="510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8D1C029-B2A7-5624-D8E3-A46BFC8614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64850" y="2348369"/>
                  <a:ext cx="12355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CD90C8C-F8F7-55A8-73A6-66F71BF0F533}"/>
                    </a:ext>
                  </a:extLst>
                </p14:cNvPr>
                <p14:cNvContentPartPr/>
                <p14:nvPr/>
              </p14:nvContentPartPr>
              <p14:xfrm>
                <a:off x="4992730" y="2522969"/>
                <a:ext cx="135000" cy="15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CD90C8C-F8F7-55A8-73A6-66F71BF0F5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83730" y="2513969"/>
                  <a:ext cx="15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226DEA-2D2E-E247-3BFC-0AF650E5E490}"/>
                    </a:ext>
                  </a:extLst>
                </p14:cNvPr>
                <p14:cNvContentPartPr/>
                <p14:nvPr/>
              </p14:nvContentPartPr>
              <p14:xfrm>
                <a:off x="5120530" y="2314529"/>
                <a:ext cx="500760" cy="67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226DEA-2D2E-E247-3BFC-0AF650E5E4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11890" y="2305889"/>
                  <a:ext cx="51840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A62C78-1302-6EC4-94B7-32099C4654F9}"/>
                    </a:ext>
                  </a:extLst>
                </p14:cNvPr>
                <p14:cNvContentPartPr/>
                <p14:nvPr/>
              </p14:nvContentPartPr>
              <p14:xfrm>
                <a:off x="5874370" y="2319209"/>
                <a:ext cx="1286640" cy="481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A62C78-1302-6EC4-94B7-32099C4654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65730" y="2310569"/>
                  <a:ext cx="130428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78E6D1F-8D08-5124-1546-8D477D0DD8CF}"/>
                    </a:ext>
                  </a:extLst>
                </p14:cNvPr>
                <p14:cNvContentPartPr/>
                <p14:nvPr/>
              </p14:nvContentPartPr>
              <p14:xfrm>
                <a:off x="6601570" y="2349449"/>
                <a:ext cx="2664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78E6D1F-8D08-5124-1546-8D477D0DD8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92930" y="2340809"/>
                  <a:ext cx="4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B469E3-B284-1ED4-A0C8-DD9DC78ACF54}"/>
                    </a:ext>
                  </a:extLst>
                </p14:cNvPr>
                <p14:cNvContentPartPr/>
                <p14:nvPr/>
              </p14:nvContentPartPr>
              <p14:xfrm>
                <a:off x="7156690" y="2679209"/>
                <a:ext cx="112680" cy="142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B469E3-B284-1ED4-A0C8-DD9DC78ACF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48050" y="2670569"/>
                  <a:ext cx="130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2FA8E8B-2DCA-D4F5-A59E-A702BD4E878C}"/>
                    </a:ext>
                  </a:extLst>
                </p14:cNvPr>
                <p14:cNvContentPartPr/>
                <p14:nvPr/>
              </p14:nvContentPartPr>
              <p14:xfrm>
                <a:off x="873250" y="2576969"/>
                <a:ext cx="50040" cy="262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2FA8E8B-2DCA-D4F5-A59E-A702BD4E87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4250" y="2567969"/>
                  <a:ext cx="67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DF6166-139B-5011-B60C-60F787B20192}"/>
                    </a:ext>
                  </a:extLst>
                </p14:cNvPr>
                <p14:cNvContentPartPr/>
                <p14:nvPr/>
              </p14:nvContentPartPr>
              <p14:xfrm>
                <a:off x="924010" y="2580929"/>
                <a:ext cx="189720" cy="41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DF6166-139B-5011-B60C-60F787B201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5370" y="2572289"/>
                  <a:ext cx="20736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49D1BA-9967-E769-DEAE-98363D034130}"/>
                    </a:ext>
                  </a:extLst>
                </p14:cNvPr>
                <p14:cNvContentPartPr/>
                <p14:nvPr/>
              </p14:nvContentPartPr>
              <p14:xfrm>
                <a:off x="1417210" y="2405969"/>
                <a:ext cx="1480320" cy="39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49D1BA-9967-E769-DEAE-98363D03413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08210" y="2396969"/>
                  <a:ext cx="149796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240BA48-AE3F-2E4E-1D9A-766A923A5ECE}"/>
                    </a:ext>
                  </a:extLst>
                </p14:cNvPr>
                <p14:cNvContentPartPr/>
                <p14:nvPr/>
              </p14:nvContentPartPr>
              <p14:xfrm>
                <a:off x="2676850" y="2570849"/>
                <a:ext cx="39240" cy="2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240BA48-AE3F-2E4E-1D9A-766A923A5EC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68210" y="2561849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6CDDF3D-83D6-56D8-62A5-3CA1C9C737F4}"/>
                    </a:ext>
                  </a:extLst>
                </p14:cNvPr>
                <p14:cNvContentPartPr/>
                <p14:nvPr/>
              </p14:nvContentPartPr>
              <p14:xfrm>
                <a:off x="2337370" y="2477609"/>
                <a:ext cx="381960" cy="106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6CDDF3D-83D6-56D8-62A5-3CA1C9C737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28370" y="2468609"/>
                  <a:ext cx="399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45D5D3F-E095-CE6B-8688-9E7EBEADABE1}"/>
                    </a:ext>
                  </a:extLst>
                </p14:cNvPr>
                <p14:cNvContentPartPr/>
                <p14:nvPr/>
              </p14:nvContentPartPr>
              <p14:xfrm>
                <a:off x="3108130" y="2632409"/>
                <a:ext cx="532080" cy="142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45D5D3F-E095-CE6B-8688-9E7EBEADAB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99130" y="2623769"/>
                  <a:ext cx="549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E5FE40-CAE9-EA81-CFA9-017C35D352FC}"/>
                    </a:ext>
                  </a:extLst>
                </p14:cNvPr>
                <p14:cNvContentPartPr/>
                <p14:nvPr/>
              </p14:nvContentPartPr>
              <p14:xfrm>
                <a:off x="776770" y="2962169"/>
                <a:ext cx="803160" cy="54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E5FE40-CAE9-EA81-CFA9-017C35D352F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8130" y="2953529"/>
                  <a:ext cx="8208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92592C-4107-61A5-BE16-DFD91F748699}"/>
                    </a:ext>
                  </a:extLst>
                </p14:cNvPr>
                <p14:cNvContentPartPr/>
                <p14:nvPr/>
              </p14:nvContentPartPr>
              <p14:xfrm>
                <a:off x="1435210" y="3039929"/>
                <a:ext cx="164160" cy="15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92592C-4107-61A5-BE16-DFD91F7486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26570" y="3031289"/>
                  <a:ext cx="18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A915EA9-C04E-839A-2ADE-DA5EDCC2112B}"/>
                    </a:ext>
                  </a:extLst>
                </p14:cNvPr>
                <p14:cNvContentPartPr/>
                <p14:nvPr/>
              </p14:nvContentPartPr>
              <p14:xfrm>
                <a:off x="1569130" y="2918609"/>
                <a:ext cx="592920" cy="33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A915EA9-C04E-839A-2ADE-DA5EDCC211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0490" y="2909609"/>
                  <a:ext cx="6105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8E358F-1CF4-362D-20E4-BA11C37912A3}"/>
                    </a:ext>
                  </a:extLst>
                </p14:cNvPr>
                <p14:cNvContentPartPr/>
                <p14:nvPr/>
              </p14:nvContentPartPr>
              <p14:xfrm>
                <a:off x="1730050" y="3018689"/>
                <a:ext cx="18360" cy="1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8E358F-1CF4-362D-20E4-BA11C37912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21410" y="3010049"/>
                  <a:ext cx="36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F7915A6-F726-27B1-0469-6DA19A530ECF}"/>
                    </a:ext>
                  </a:extLst>
                </p14:cNvPr>
                <p14:cNvContentPartPr/>
                <p14:nvPr/>
              </p14:nvContentPartPr>
              <p14:xfrm>
                <a:off x="2098690" y="3073409"/>
                <a:ext cx="10152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F7915A6-F726-27B1-0469-6DA19A530E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89690" y="3064409"/>
                  <a:ext cx="119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3CF2A9F-FF0C-F145-5A3B-954FCE766433}"/>
                    </a:ext>
                  </a:extLst>
                </p14:cNvPr>
                <p14:cNvContentPartPr/>
                <p14:nvPr/>
              </p14:nvContentPartPr>
              <p14:xfrm>
                <a:off x="2421250" y="2822129"/>
                <a:ext cx="1085040" cy="666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3CF2A9F-FF0C-F145-5A3B-954FCE7664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12250" y="2813129"/>
                  <a:ext cx="11026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CB68994-B724-2DEF-F150-7E2CCE089DA1}"/>
                    </a:ext>
                  </a:extLst>
                </p14:cNvPr>
                <p14:cNvContentPartPr/>
                <p14:nvPr/>
              </p14:nvContentPartPr>
              <p14:xfrm>
                <a:off x="2890330" y="3015809"/>
                <a:ext cx="37116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CB68994-B724-2DEF-F150-7E2CCE089DA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81690" y="3006809"/>
                  <a:ext cx="388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D38F156-8F8D-4BA9-F88A-17B0D67D07B3}"/>
                    </a:ext>
                  </a:extLst>
                </p14:cNvPr>
                <p14:cNvContentPartPr/>
                <p14:nvPr/>
              </p14:nvContentPartPr>
              <p14:xfrm>
                <a:off x="3715810" y="3086009"/>
                <a:ext cx="579960" cy="16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D38F156-8F8D-4BA9-F88A-17B0D67D07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07170" y="3077369"/>
                  <a:ext cx="597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4F0345A-E253-F63F-C471-EACF58CC6D3F}"/>
                    </a:ext>
                  </a:extLst>
                </p14:cNvPr>
                <p14:cNvContentPartPr/>
                <p14:nvPr/>
              </p14:nvContentPartPr>
              <p14:xfrm>
                <a:off x="4455250" y="2845169"/>
                <a:ext cx="1892880" cy="63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4F0345A-E253-F63F-C471-EACF58CC6D3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46610" y="2836169"/>
                  <a:ext cx="19105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35219E-5AEA-3D63-8BC2-EE09639517D2}"/>
                    </a:ext>
                  </a:extLst>
                </p14:cNvPr>
                <p14:cNvContentPartPr/>
                <p14:nvPr/>
              </p14:nvContentPartPr>
              <p14:xfrm>
                <a:off x="5755210" y="2992409"/>
                <a:ext cx="27540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35219E-5AEA-3D63-8BC2-EE09639517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46570" y="2983769"/>
                  <a:ext cx="293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5BF290-84C0-189F-F416-39CE00FC1D28}"/>
                    </a:ext>
                  </a:extLst>
                </p14:cNvPr>
                <p14:cNvContentPartPr/>
                <p14:nvPr/>
              </p14:nvContentPartPr>
              <p14:xfrm>
                <a:off x="836170" y="3525569"/>
                <a:ext cx="575640" cy="32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5BF290-84C0-189F-F416-39CE00FC1D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7170" y="3516569"/>
                  <a:ext cx="5932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557D805-4DDA-C4B5-4278-6F8C4BC58229}"/>
                    </a:ext>
                  </a:extLst>
                </p14:cNvPr>
                <p14:cNvContentPartPr/>
                <p14:nvPr/>
              </p14:nvContentPartPr>
              <p14:xfrm>
                <a:off x="1622410" y="3639329"/>
                <a:ext cx="464040" cy="236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557D805-4DDA-C4B5-4278-6F8C4BC582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13770" y="3630329"/>
                  <a:ext cx="481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20A3086-F9E1-DBD4-D941-FE336F72B3EF}"/>
                    </a:ext>
                  </a:extLst>
                </p14:cNvPr>
                <p14:cNvContentPartPr/>
                <p14:nvPr/>
              </p14:nvContentPartPr>
              <p14:xfrm>
                <a:off x="2155210" y="3659129"/>
                <a:ext cx="386640" cy="23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20A3086-F9E1-DBD4-D941-FE336F72B3E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46210" y="3650489"/>
                  <a:ext cx="404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6DC180F-DB0A-9C97-4407-E5490FD7C220}"/>
                    </a:ext>
                  </a:extLst>
                </p14:cNvPr>
                <p14:cNvContentPartPr/>
                <p14:nvPr/>
              </p14:nvContentPartPr>
              <p14:xfrm>
                <a:off x="2383810" y="3539249"/>
                <a:ext cx="16560" cy="33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6DC180F-DB0A-9C97-4407-E5490FD7C2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75170" y="3530249"/>
                  <a:ext cx="3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1D5AD7-FFFA-66EE-30ED-13F9A73A2F73}"/>
                    </a:ext>
                  </a:extLst>
                </p14:cNvPr>
                <p14:cNvContentPartPr/>
                <p14:nvPr/>
              </p14:nvContentPartPr>
              <p14:xfrm>
                <a:off x="2828770" y="3331889"/>
                <a:ext cx="573480" cy="51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1D5AD7-FFFA-66EE-30ED-13F9A73A2F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820130" y="3323249"/>
                  <a:ext cx="5911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F0B26A4-C0A1-D583-BA3F-A32DF5059727}"/>
                    </a:ext>
                  </a:extLst>
                </p14:cNvPr>
                <p14:cNvContentPartPr/>
                <p14:nvPr/>
              </p14:nvContentPartPr>
              <p14:xfrm>
                <a:off x="2908330" y="3551129"/>
                <a:ext cx="213840" cy="59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F0B26A4-C0A1-D583-BA3F-A32DF50597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99690" y="3542129"/>
                  <a:ext cx="23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2BF0101-C609-0615-2695-F3DC4E72302D}"/>
                    </a:ext>
                  </a:extLst>
                </p14:cNvPr>
                <p14:cNvContentPartPr/>
                <p14:nvPr/>
              </p14:nvContentPartPr>
              <p14:xfrm>
                <a:off x="3609250" y="3320009"/>
                <a:ext cx="1406880" cy="537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2BF0101-C609-0615-2695-F3DC4E7230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00610" y="3311369"/>
                  <a:ext cx="142452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0F38623-CAE4-0AE6-1053-8785AC94E3FF}"/>
                    </a:ext>
                  </a:extLst>
                </p14:cNvPr>
                <p14:cNvContentPartPr/>
                <p14:nvPr/>
              </p14:nvContentPartPr>
              <p14:xfrm>
                <a:off x="4878250" y="3520529"/>
                <a:ext cx="175320" cy="2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0F38623-CAE4-0AE6-1053-8785AC94E3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69610" y="3511889"/>
                  <a:ext cx="192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5F13AD-945F-5C27-AFDF-8BDDBE833907}"/>
                    </a:ext>
                  </a:extLst>
                </p14:cNvPr>
                <p14:cNvContentPartPr/>
                <p14:nvPr/>
              </p14:nvContentPartPr>
              <p14:xfrm>
                <a:off x="3884650" y="3500369"/>
                <a:ext cx="43920" cy="21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5F13AD-945F-5C27-AFDF-8BDDBE8339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75650" y="3491369"/>
                  <a:ext cx="61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A10B4A-987A-9EFD-E534-EC70A9C62853}"/>
                    </a:ext>
                  </a:extLst>
                </p14:cNvPr>
                <p14:cNvContentPartPr/>
                <p14:nvPr/>
              </p14:nvContentPartPr>
              <p14:xfrm>
                <a:off x="5273530" y="3304169"/>
                <a:ext cx="2052360" cy="602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A10B4A-987A-9EFD-E534-EC70A9C628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64530" y="3295169"/>
                  <a:ext cx="207000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84FB636-6582-D39D-99CF-6B80DE4F67AB}"/>
                    </a:ext>
                  </a:extLst>
                </p14:cNvPr>
                <p14:cNvContentPartPr/>
                <p14:nvPr/>
              </p14:nvContentPartPr>
              <p14:xfrm>
                <a:off x="6583570" y="3425489"/>
                <a:ext cx="453600" cy="46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84FB636-6582-D39D-99CF-6B80DE4F67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74930" y="3416489"/>
                  <a:ext cx="4712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1D2D6EE-B3BD-101C-C96B-3BA0E76AEDB4}"/>
              </a:ext>
            </a:extLst>
          </p:cNvPr>
          <p:cNvGrpSpPr/>
          <p:nvPr/>
        </p:nvGrpSpPr>
        <p:grpSpPr>
          <a:xfrm>
            <a:off x="4378570" y="4004009"/>
            <a:ext cx="6648840" cy="673920"/>
            <a:chOff x="4378570" y="4004009"/>
            <a:chExt cx="66488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AFBE0A-207B-0519-C87D-3DDE52059DCD}"/>
                    </a:ext>
                  </a:extLst>
                </p14:cNvPr>
                <p14:cNvContentPartPr/>
                <p14:nvPr/>
              </p14:nvContentPartPr>
              <p14:xfrm>
                <a:off x="4378570" y="4072049"/>
                <a:ext cx="1680120" cy="596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AFBE0A-207B-0519-C87D-3DDE52059DC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69570" y="4063409"/>
                  <a:ext cx="169776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5E26CB2-8FEE-2996-EA63-14C2A0BF4BAF}"/>
                    </a:ext>
                  </a:extLst>
                </p14:cNvPr>
                <p14:cNvContentPartPr/>
                <p14:nvPr/>
              </p14:nvContentPartPr>
              <p14:xfrm>
                <a:off x="5640370" y="4202369"/>
                <a:ext cx="21240" cy="11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5E26CB2-8FEE-2996-EA63-14C2A0BF4B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31730" y="419372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3AA9FD-00E3-CA68-646D-FB178BD49A0F}"/>
                    </a:ext>
                  </a:extLst>
                </p14:cNvPr>
                <p14:cNvContentPartPr/>
                <p14:nvPr/>
              </p14:nvContentPartPr>
              <p14:xfrm>
                <a:off x="5080570" y="4219649"/>
                <a:ext cx="391680" cy="76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3AA9FD-00E3-CA68-646D-FB178BD49A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71930" y="4211009"/>
                  <a:ext cx="409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CB597A-6407-CE53-58E7-5C6C9F3BB3BB}"/>
                    </a:ext>
                  </a:extLst>
                </p14:cNvPr>
                <p14:cNvContentPartPr/>
                <p14:nvPr/>
              </p14:nvContentPartPr>
              <p14:xfrm>
                <a:off x="6338050" y="4051169"/>
                <a:ext cx="1285560" cy="626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CB597A-6407-CE53-58E7-5C6C9F3BB3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29050" y="4042169"/>
                  <a:ext cx="13032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C988F7-BF1A-2776-C5CA-41E20B9F1488}"/>
                    </a:ext>
                  </a:extLst>
                </p14:cNvPr>
                <p14:cNvContentPartPr/>
                <p14:nvPr/>
              </p14:nvContentPartPr>
              <p14:xfrm>
                <a:off x="6117730" y="4133609"/>
                <a:ext cx="483120" cy="110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C988F7-BF1A-2776-C5CA-41E20B9F148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9090" y="4124609"/>
                  <a:ext cx="500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F8E70C-0804-CD9D-95DB-A583FE0B7777}"/>
                    </a:ext>
                  </a:extLst>
                </p14:cNvPr>
                <p14:cNvContentPartPr/>
                <p14:nvPr/>
              </p14:nvContentPartPr>
              <p14:xfrm>
                <a:off x="7954090" y="4263569"/>
                <a:ext cx="295560" cy="168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F8E70C-0804-CD9D-95DB-A583FE0B77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45450" y="4254569"/>
                  <a:ext cx="313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F022F30-A05F-3A49-335E-DFAC31E31BEC}"/>
                    </a:ext>
                  </a:extLst>
                </p14:cNvPr>
                <p14:cNvContentPartPr/>
                <p14:nvPr/>
              </p14:nvContentPartPr>
              <p14:xfrm>
                <a:off x="8586250" y="4257809"/>
                <a:ext cx="1038600" cy="399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F022F30-A05F-3A49-335E-DFAC31E31B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77250" y="4249169"/>
                  <a:ext cx="1056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DF20332-7CB5-F1C1-ED0B-78884F0A0B75}"/>
                    </a:ext>
                  </a:extLst>
                </p14:cNvPr>
                <p14:cNvContentPartPr/>
                <p14:nvPr/>
              </p14:nvContentPartPr>
              <p14:xfrm>
                <a:off x="9121930" y="4021289"/>
                <a:ext cx="82800" cy="23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DF20332-7CB5-F1C1-ED0B-78884F0A0B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13290" y="4012289"/>
                  <a:ext cx="10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3F835D0-F1EF-2308-E349-5605419B7B38}"/>
                    </a:ext>
                  </a:extLst>
                </p14:cNvPr>
                <p14:cNvContentPartPr/>
                <p14:nvPr/>
              </p14:nvContentPartPr>
              <p14:xfrm>
                <a:off x="9936610" y="4004009"/>
                <a:ext cx="1090800" cy="58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3F835D0-F1EF-2308-E349-5605419B7B3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927610" y="3995369"/>
                  <a:ext cx="11084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25D28F5-FE9D-0709-D565-71B26090ACCC}"/>
              </a:ext>
            </a:extLst>
          </p:cNvPr>
          <p:cNvGrpSpPr/>
          <p:nvPr/>
        </p:nvGrpSpPr>
        <p:grpSpPr>
          <a:xfrm>
            <a:off x="382210" y="4124609"/>
            <a:ext cx="3941280" cy="1003320"/>
            <a:chOff x="382210" y="4124609"/>
            <a:chExt cx="3941280" cy="10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EC8AC74-190A-4BBA-772D-1E847AE70E97}"/>
                    </a:ext>
                  </a:extLst>
                </p14:cNvPr>
                <p14:cNvContentPartPr/>
                <p14:nvPr/>
              </p14:nvContentPartPr>
              <p14:xfrm>
                <a:off x="884770" y="4264289"/>
                <a:ext cx="91080" cy="302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EC8AC74-190A-4BBA-772D-1E847AE70E9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6130" y="4255649"/>
                  <a:ext cx="108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59A40AD-2CE6-2FDD-2348-96832932C512}"/>
                    </a:ext>
                  </a:extLst>
                </p14:cNvPr>
                <p14:cNvContentPartPr/>
                <p14:nvPr/>
              </p14:nvContentPartPr>
              <p14:xfrm>
                <a:off x="852730" y="4205249"/>
                <a:ext cx="228600" cy="49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59A40AD-2CE6-2FDD-2348-96832932C5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4090" y="4196609"/>
                  <a:ext cx="246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37A9BD6-7B60-6768-D698-5BD76A31CE12}"/>
                    </a:ext>
                  </a:extLst>
                </p14:cNvPr>
                <p14:cNvContentPartPr/>
                <p14:nvPr/>
              </p14:nvContentPartPr>
              <p14:xfrm>
                <a:off x="1088170" y="4184009"/>
                <a:ext cx="335160" cy="36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37A9BD6-7B60-6768-D698-5BD76A31CE1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9170" y="4175009"/>
                  <a:ext cx="352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EBB7B3-89CC-3221-F2BC-04BB5DC889B3}"/>
                    </a:ext>
                  </a:extLst>
                </p14:cNvPr>
                <p14:cNvContentPartPr/>
                <p14:nvPr/>
              </p14:nvContentPartPr>
              <p14:xfrm>
                <a:off x="1690810" y="4124609"/>
                <a:ext cx="1919520" cy="605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EBB7B3-89CC-3221-F2BC-04BB5DC889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81810" y="4115609"/>
                  <a:ext cx="19371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1F2961D-E202-C022-0A0C-2F355A8C6059}"/>
                    </a:ext>
                  </a:extLst>
                </p14:cNvPr>
                <p14:cNvContentPartPr/>
                <p14:nvPr/>
              </p14:nvContentPartPr>
              <p14:xfrm>
                <a:off x="3321250" y="4284449"/>
                <a:ext cx="170280" cy="41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1F2961D-E202-C022-0A0C-2F355A8C605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12250" y="4275449"/>
                  <a:ext cx="187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EB0D460-E8C0-8EFD-74DD-270B52B0319B}"/>
                    </a:ext>
                  </a:extLst>
                </p14:cNvPr>
                <p14:cNvContentPartPr/>
                <p14:nvPr/>
              </p14:nvContentPartPr>
              <p14:xfrm>
                <a:off x="3070690" y="4262849"/>
                <a:ext cx="19440" cy="1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EB0D460-E8C0-8EFD-74DD-270B52B0319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61690" y="4253849"/>
                  <a:ext cx="3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E89EA8D-E95D-2071-6FD9-024B5F01B402}"/>
                    </a:ext>
                  </a:extLst>
                </p14:cNvPr>
                <p14:cNvContentPartPr/>
                <p14:nvPr/>
              </p14:nvContentPartPr>
              <p14:xfrm>
                <a:off x="3900850" y="4241609"/>
                <a:ext cx="255600" cy="419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E89EA8D-E95D-2071-6FD9-024B5F01B40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891850" y="4232969"/>
                  <a:ext cx="2732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07F201-B170-AD8B-5AFF-AC9F3540E405}"/>
                    </a:ext>
                  </a:extLst>
                </p14:cNvPr>
                <p14:cNvContentPartPr/>
                <p14:nvPr/>
              </p14:nvContentPartPr>
              <p14:xfrm>
                <a:off x="382210" y="4905089"/>
                <a:ext cx="727200" cy="197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07F201-B170-AD8B-5AFF-AC9F3540E4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73210" y="4896089"/>
                  <a:ext cx="744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8BC7D34-FE5C-6EB2-0753-D9FE3B7013D0}"/>
                    </a:ext>
                  </a:extLst>
                </p14:cNvPr>
                <p14:cNvContentPartPr/>
                <p14:nvPr/>
              </p14:nvContentPartPr>
              <p14:xfrm>
                <a:off x="1386970" y="4713209"/>
                <a:ext cx="414720" cy="411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8BC7D34-FE5C-6EB2-0753-D9FE3B7013D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77970" y="4704209"/>
                  <a:ext cx="4323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F06FE8A-96A9-6C1F-CE2D-FC2E230EC340}"/>
                    </a:ext>
                  </a:extLst>
                </p14:cNvPr>
                <p14:cNvContentPartPr/>
                <p14:nvPr/>
              </p14:nvContentPartPr>
              <p14:xfrm>
                <a:off x="1642930" y="4941449"/>
                <a:ext cx="109080" cy="105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F06FE8A-96A9-6C1F-CE2D-FC2E230EC3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633930" y="4932809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295C267-8DAB-9160-0C84-4B524513266E}"/>
                    </a:ext>
                  </a:extLst>
                </p14:cNvPr>
                <p14:cNvContentPartPr/>
                <p14:nvPr/>
              </p14:nvContentPartPr>
              <p14:xfrm>
                <a:off x="2169610" y="4648049"/>
                <a:ext cx="1975320" cy="455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295C267-8DAB-9160-0C84-4B52451326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60970" y="4639049"/>
                  <a:ext cx="199296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4EF03C-F470-2D2E-6B9C-94D00FD06587}"/>
                    </a:ext>
                  </a:extLst>
                </p14:cNvPr>
                <p14:cNvContentPartPr/>
                <p14:nvPr/>
              </p14:nvContentPartPr>
              <p14:xfrm>
                <a:off x="3533290" y="4852529"/>
                <a:ext cx="402840" cy="42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4EF03C-F470-2D2E-6B9C-94D00FD0658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24650" y="4843529"/>
                  <a:ext cx="420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301A0E-AB02-FE79-71B1-99480E08DFBD}"/>
                    </a:ext>
                  </a:extLst>
                </p14:cNvPr>
                <p14:cNvContentPartPr/>
                <p14:nvPr/>
              </p14:nvContentPartPr>
              <p14:xfrm>
                <a:off x="4311610" y="5110289"/>
                <a:ext cx="11880" cy="17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301A0E-AB02-FE79-71B1-99480E08DF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02610" y="5101289"/>
                  <a:ext cx="295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77D2EB3-C775-99B4-597E-9F779F9DAC75}"/>
              </a:ext>
            </a:extLst>
          </p:cNvPr>
          <p:cNvGrpSpPr/>
          <p:nvPr/>
        </p:nvGrpSpPr>
        <p:grpSpPr>
          <a:xfrm>
            <a:off x="901330" y="5294249"/>
            <a:ext cx="10852560" cy="635040"/>
            <a:chOff x="901330" y="5294249"/>
            <a:chExt cx="1085256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E0D4A2-1E2D-7E40-C351-3FA34B788870}"/>
                    </a:ext>
                  </a:extLst>
                </p14:cNvPr>
                <p14:cNvContentPartPr/>
                <p14:nvPr/>
              </p14:nvContentPartPr>
              <p14:xfrm>
                <a:off x="901330" y="5325209"/>
                <a:ext cx="1345320" cy="502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E0D4A2-1E2D-7E40-C351-3FA34B78887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2330" y="5316209"/>
                  <a:ext cx="13629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8BCD65-9536-314F-9E66-B334ECB611EB}"/>
                    </a:ext>
                  </a:extLst>
                </p14:cNvPr>
                <p14:cNvContentPartPr/>
                <p14:nvPr/>
              </p14:nvContentPartPr>
              <p14:xfrm>
                <a:off x="1735090" y="5483969"/>
                <a:ext cx="366480" cy="135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8BCD65-9536-314F-9E66-B334ECB611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6090" y="5475329"/>
                  <a:ext cx="384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94E413E-708A-DA75-6875-B65A95B2B755}"/>
                    </a:ext>
                  </a:extLst>
                </p14:cNvPr>
                <p14:cNvContentPartPr/>
                <p14:nvPr/>
              </p14:nvContentPartPr>
              <p14:xfrm>
                <a:off x="2429530" y="5350049"/>
                <a:ext cx="1765800" cy="46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94E413E-708A-DA75-6875-B65A95B2B75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20530" y="5341409"/>
                  <a:ext cx="17834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2E4ABE-CF78-9773-BEA2-F755C967A2C7}"/>
                    </a:ext>
                  </a:extLst>
                </p14:cNvPr>
                <p14:cNvContentPartPr/>
                <p14:nvPr/>
              </p14:nvContentPartPr>
              <p14:xfrm>
                <a:off x="3756490" y="5450129"/>
                <a:ext cx="21240" cy="15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2E4ABE-CF78-9773-BEA2-F755C967A2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47850" y="5441129"/>
                  <a:ext cx="38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5193199-046D-CBB2-56AB-BE15D8802411}"/>
                    </a:ext>
                  </a:extLst>
                </p14:cNvPr>
                <p14:cNvContentPartPr/>
                <p14:nvPr/>
              </p14:nvContentPartPr>
              <p14:xfrm>
                <a:off x="3280570" y="5450129"/>
                <a:ext cx="38160" cy="1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5193199-046D-CBB2-56AB-BE15D88024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71570" y="5441129"/>
                  <a:ext cx="55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2027B4-3FAD-5235-72FC-C6E942A7D81A}"/>
                    </a:ext>
                  </a:extLst>
                </p14:cNvPr>
                <p14:cNvContentPartPr/>
                <p14:nvPr/>
              </p14:nvContentPartPr>
              <p14:xfrm>
                <a:off x="4452730" y="5544449"/>
                <a:ext cx="33840" cy="8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2027B4-3FAD-5235-72FC-C6E942A7D8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443730" y="5535809"/>
                  <a:ext cx="51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3A1803-27D4-7EB5-582B-D72C08877E60}"/>
                    </a:ext>
                  </a:extLst>
                </p14:cNvPr>
                <p14:cNvContentPartPr/>
                <p14:nvPr/>
              </p14:nvContentPartPr>
              <p14:xfrm>
                <a:off x="4414930" y="5707169"/>
                <a:ext cx="23400" cy="14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3A1803-27D4-7EB5-582B-D72C08877E6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05930" y="5698169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3CF7517-B548-9DE0-5DEE-A1792BF34072}"/>
                    </a:ext>
                  </a:extLst>
                </p14:cNvPr>
                <p14:cNvContentPartPr/>
                <p14:nvPr/>
              </p14:nvContentPartPr>
              <p14:xfrm>
                <a:off x="4432930" y="5708969"/>
                <a:ext cx="18000" cy="1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3CF7517-B548-9DE0-5DEE-A1792BF340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4290" y="5699969"/>
                  <a:ext cx="35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FCB6E1E-3A05-609F-50BA-08B8FB705098}"/>
                    </a:ext>
                  </a:extLst>
                </p14:cNvPr>
                <p14:cNvContentPartPr/>
                <p14:nvPr/>
              </p14:nvContentPartPr>
              <p14:xfrm>
                <a:off x="4475770" y="5599529"/>
                <a:ext cx="41760" cy="2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FCB6E1E-3A05-609F-50BA-08B8FB7050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66770" y="5590529"/>
                  <a:ext cx="5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45DA867-BC8B-405A-A264-EE169B96B0D9}"/>
                    </a:ext>
                  </a:extLst>
                </p14:cNvPr>
                <p14:cNvContentPartPr/>
                <p14:nvPr/>
              </p14:nvContentPartPr>
              <p14:xfrm>
                <a:off x="4839730" y="5379569"/>
                <a:ext cx="2145240" cy="54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45DA867-BC8B-405A-A264-EE169B96B0D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30730" y="5370929"/>
                  <a:ext cx="21628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8516C2E-BF2E-C23D-9616-1352EA0C9ACC}"/>
                    </a:ext>
                  </a:extLst>
                </p14:cNvPr>
                <p14:cNvContentPartPr/>
                <p14:nvPr/>
              </p14:nvContentPartPr>
              <p14:xfrm>
                <a:off x="6351010" y="5482889"/>
                <a:ext cx="291600" cy="23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8516C2E-BF2E-C23D-9616-1352EA0C9A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42370" y="5473889"/>
                  <a:ext cx="30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5FD9C20-758C-E1F3-F100-77947243B5F5}"/>
                    </a:ext>
                  </a:extLst>
                </p14:cNvPr>
                <p14:cNvContentPartPr/>
                <p14:nvPr/>
              </p14:nvContentPartPr>
              <p14:xfrm>
                <a:off x="7222930" y="5294249"/>
                <a:ext cx="1600560" cy="595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5FD9C20-758C-E1F3-F100-77947243B5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14290" y="5285609"/>
                  <a:ext cx="16182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AF5DD86-B173-75FA-9435-27DF619FD583}"/>
                    </a:ext>
                  </a:extLst>
                </p14:cNvPr>
                <p14:cNvContentPartPr/>
                <p14:nvPr/>
              </p14:nvContentPartPr>
              <p14:xfrm>
                <a:off x="7859410" y="5396849"/>
                <a:ext cx="521280" cy="75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AF5DD86-B173-75FA-9435-27DF619FD58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50770" y="5387849"/>
                  <a:ext cx="538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2134F9-D840-41A2-7A32-C44498D6C784}"/>
                    </a:ext>
                  </a:extLst>
                </p14:cNvPr>
                <p14:cNvContentPartPr/>
                <p14:nvPr/>
              </p14:nvContentPartPr>
              <p14:xfrm>
                <a:off x="9033730" y="5594849"/>
                <a:ext cx="627840" cy="101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2134F9-D840-41A2-7A32-C44498D6C7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24730" y="5585849"/>
                  <a:ext cx="645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864BEC2-E6EE-583D-A9F2-C5370D08B5B2}"/>
                    </a:ext>
                  </a:extLst>
                </p14:cNvPr>
                <p14:cNvContentPartPr/>
                <p14:nvPr/>
              </p14:nvContentPartPr>
              <p14:xfrm>
                <a:off x="9814570" y="5305769"/>
                <a:ext cx="1939320" cy="61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864BEC2-E6EE-583D-A9F2-C5370D08B5B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05570" y="5296769"/>
                  <a:ext cx="1956960" cy="63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B121B82-8A76-337C-CDA1-DC7B17C56B6F}"/>
                  </a:ext>
                </a:extLst>
              </p14:cNvPr>
              <p14:cNvContentPartPr/>
              <p14:nvPr/>
            </p14:nvContentPartPr>
            <p14:xfrm>
              <a:off x="5586370" y="6411329"/>
              <a:ext cx="2087640" cy="3996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B121B82-8A76-337C-CDA1-DC7B17C56B6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577370" y="6402329"/>
                <a:ext cx="21052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0EDDE3E-2FBA-F470-D4C6-8507FFDE1ED9}"/>
              </a:ext>
            </a:extLst>
          </p:cNvPr>
          <p:cNvGrpSpPr/>
          <p:nvPr/>
        </p:nvGrpSpPr>
        <p:grpSpPr>
          <a:xfrm>
            <a:off x="4731010" y="5881409"/>
            <a:ext cx="6663240" cy="961920"/>
            <a:chOff x="4731010" y="5881409"/>
            <a:chExt cx="666324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8AB2FE9-8F71-B204-E036-21956F00CEE5}"/>
                    </a:ext>
                  </a:extLst>
                </p14:cNvPr>
                <p14:cNvContentPartPr/>
                <p14:nvPr/>
              </p14:nvContentPartPr>
              <p14:xfrm>
                <a:off x="8357650" y="6128369"/>
                <a:ext cx="991080" cy="277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8AB2FE9-8F71-B204-E036-21956F00CE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48650" y="6119729"/>
                  <a:ext cx="1008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ABA4F70-55BB-891E-AC8B-57F6544194DD}"/>
                    </a:ext>
                  </a:extLst>
                </p14:cNvPr>
                <p14:cNvContentPartPr/>
                <p14:nvPr/>
              </p14:nvContentPartPr>
              <p14:xfrm>
                <a:off x="9227770" y="5925689"/>
                <a:ext cx="543600" cy="31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ABA4F70-55BB-891E-AC8B-57F6544194D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219130" y="5916689"/>
                  <a:ext cx="561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1AF481-B6BE-1AAE-985A-61A0BAD28785}"/>
                    </a:ext>
                  </a:extLst>
                </p14:cNvPr>
                <p14:cNvContentPartPr/>
                <p14:nvPr/>
              </p14:nvContentPartPr>
              <p14:xfrm>
                <a:off x="9549250" y="6137369"/>
                <a:ext cx="249840" cy="177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1AF481-B6BE-1AAE-985A-61A0BAD2878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40250" y="6128369"/>
                  <a:ext cx="267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E18A02F-7161-3113-0743-331A12EDA1BA}"/>
                    </a:ext>
                  </a:extLst>
                </p14:cNvPr>
                <p14:cNvContentPartPr/>
                <p14:nvPr/>
              </p14:nvContentPartPr>
              <p14:xfrm>
                <a:off x="9849850" y="6016409"/>
                <a:ext cx="1544400" cy="444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E18A02F-7161-3113-0743-331A12EDA1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40850" y="6007769"/>
                  <a:ext cx="15620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924EAF-A079-A787-8385-53B8A16FB731}"/>
                    </a:ext>
                  </a:extLst>
                </p14:cNvPr>
                <p14:cNvContentPartPr/>
                <p14:nvPr/>
              </p14:nvContentPartPr>
              <p14:xfrm>
                <a:off x="10826170" y="6192089"/>
                <a:ext cx="43920" cy="19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924EAF-A079-A787-8385-53B8A16FB7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17170" y="6183449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9124BB-5532-3DD5-91A4-6AE8D5BE5AEE}"/>
                    </a:ext>
                  </a:extLst>
                </p14:cNvPr>
                <p14:cNvContentPartPr/>
                <p14:nvPr/>
              </p14:nvContentPartPr>
              <p14:xfrm>
                <a:off x="10510090" y="6140249"/>
                <a:ext cx="479520" cy="17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9124BB-5532-3DD5-91A4-6AE8D5BE5A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501450" y="6131249"/>
                  <a:ext cx="49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FD70588-C255-B876-372E-6924B85C78AC}"/>
                    </a:ext>
                  </a:extLst>
                </p14:cNvPr>
                <p14:cNvContentPartPr/>
                <p14:nvPr/>
              </p14:nvContentPartPr>
              <p14:xfrm>
                <a:off x="4852330" y="5969969"/>
                <a:ext cx="154800" cy="278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FD70588-C255-B876-372E-6924B85C78A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43330" y="5961329"/>
                  <a:ext cx="172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5F8B481-0BF3-901E-80CC-7A21B012CF00}"/>
                    </a:ext>
                  </a:extLst>
                </p14:cNvPr>
                <p14:cNvContentPartPr/>
                <p14:nvPr/>
              </p14:nvContentPartPr>
              <p14:xfrm>
                <a:off x="4886170" y="5909489"/>
                <a:ext cx="1469880" cy="394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5F8B481-0BF3-901E-80CC-7A21B012CF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7530" y="5900849"/>
                  <a:ext cx="14875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745A09C-D5A0-AD1E-DF12-B1588CD84235}"/>
                    </a:ext>
                  </a:extLst>
                </p14:cNvPr>
                <p14:cNvContentPartPr/>
                <p14:nvPr/>
              </p14:nvContentPartPr>
              <p14:xfrm>
                <a:off x="5206930" y="6013529"/>
                <a:ext cx="571680" cy="4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745A09C-D5A0-AD1E-DF12-B1588CD8423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97930" y="6004529"/>
                  <a:ext cx="589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25DE7D8-EF83-B2E9-1E78-1D43F69A23ED}"/>
                    </a:ext>
                  </a:extLst>
                </p14:cNvPr>
                <p14:cNvContentPartPr/>
                <p14:nvPr/>
              </p14:nvContentPartPr>
              <p14:xfrm>
                <a:off x="6567010" y="5881409"/>
                <a:ext cx="1059480" cy="46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25DE7D8-EF83-B2E9-1E78-1D43F69A23E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58010" y="5872409"/>
                  <a:ext cx="10771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0B249E-638A-0CD2-5FCE-093B7ECB0AEB}"/>
                    </a:ext>
                  </a:extLst>
                </p14:cNvPr>
                <p14:cNvContentPartPr/>
                <p14:nvPr/>
              </p14:nvContentPartPr>
              <p14:xfrm>
                <a:off x="7239490" y="5967089"/>
                <a:ext cx="285840" cy="78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0B249E-638A-0CD2-5FCE-093B7ECB0AE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30490" y="5958449"/>
                  <a:ext cx="303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BEE1901-F79F-04F1-0F3A-0EE8B74BADBB}"/>
                    </a:ext>
                  </a:extLst>
                </p14:cNvPr>
                <p14:cNvContentPartPr/>
                <p14:nvPr/>
              </p14:nvContentPartPr>
              <p14:xfrm>
                <a:off x="6729730" y="5963129"/>
                <a:ext cx="524880" cy="68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BEE1901-F79F-04F1-0F3A-0EE8B74BADB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20730" y="5954489"/>
                  <a:ext cx="542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7E7048F-852A-CE31-9895-55FF40F71DAC}"/>
                    </a:ext>
                  </a:extLst>
                </p14:cNvPr>
                <p14:cNvContentPartPr/>
                <p14:nvPr/>
              </p14:nvContentPartPr>
              <p14:xfrm>
                <a:off x="7839610" y="5977529"/>
                <a:ext cx="302040" cy="446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7E7048F-852A-CE31-9895-55FF40F71D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0610" y="5968889"/>
                  <a:ext cx="3196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84A8A82-E425-20B0-32DD-F755F7B89C67}"/>
                    </a:ext>
                  </a:extLst>
                </p14:cNvPr>
                <p14:cNvContentPartPr/>
                <p14:nvPr/>
              </p14:nvContentPartPr>
              <p14:xfrm>
                <a:off x="4731010" y="6524369"/>
                <a:ext cx="568440" cy="193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84A8A82-E425-20B0-32DD-F755F7B89C6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22010" y="6515369"/>
                  <a:ext cx="586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9F3672C-5A3F-11D6-7B46-D60B7F6E7C2A}"/>
                    </a:ext>
                  </a:extLst>
                </p14:cNvPr>
                <p14:cNvContentPartPr/>
                <p14:nvPr/>
              </p14:nvContentPartPr>
              <p14:xfrm>
                <a:off x="5098210" y="6367409"/>
                <a:ext cx="48960" cy="19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9F3672C-5A3F-11D6-7B46-D60B7F6E7C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89210" y="6358769"/>
                  <a:ext cx="6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C9DE2C7-D7E7-9672-816C-EF950C1C125B}"/>
                    </a:ext>
                  </a:extLst>
                </p14:cNvPr>
                <p14:cNvContentPartPr/>
                <p14:nvPr/>
              </p14:nvContentPartPr>
              <p14:xfrm>
                <a:off x="8072890" y="6386129"/>
                <a:ext cx="163440" cy="378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C9DE2C7-D7E7-9672-816C-EF950C1C125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64250" y="6377489"/>
                  <a:ext cx="1810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0367578-CCA0-FD8C-FE98-68CEDCA2BCBD}"/>
                    </a:ext>
                  </a:extLst>
                </p14:cNvPr>
                <p14:cNvContentPartPr/>
                <p14:nvPr/>
              </p14:nvContentPartPr>
              <p14:xfrm>
                <a:off x="8279890" y="6558569"/>
                <a:ext cx="132120" cy="118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0367578-CCA0-FD8C-FE98-68CEDCA2BCB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271250" y="6549569"/>
                  <a:ext cx="149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922095-1C58-6BCB-6E97-DC210E2FECCF}"/>
                    </a:ext>
                  </a:extLst>
                </p14:cNvPr>
                <p14:cNvContentPartPr/>
                <p14:nvPr/>
              </p14:nvContentPartPr>
              <p14:xfrm>
                <a:off x="8542330" y="6649649"/>
                <a:ext cx="11880" cy="14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922095-1C58-6BCB-6E97-DC210E2FEC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33690" y="664100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189E5E8-271B-2E37-459A-504C13DF7E92}"/>
                    </a:ext>
                  </a:extLst>
                </p14:cNvPr>
                <p14:cNvContentPartPr/>
                <p14:nvPr/>
              </p14:nvContentPartPr>
              <p14:xfrm>
                <a:off x="8588770" y="6586289"/>
                <a:ext cx="148320" cy="25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189E5E8-271B-2E37-459A-504C13DF7E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80130" y="6577649"/>
                  <a:ext cx="165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90BD757-0D7E-A850-0FB2-801829BD3D76}"/>
                    </a:ext>
                  </a:extLst>
                </p14:cNvPr>
                <p14:cNvContentPartPr/>
                <p14:nvPr/>
              </p14:nvContentPartPr>
              <p14:xfrm>
                <a:off x="8823850" y="6685649"/>
                <a:ext cx="23400" cy="1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90BD757-0D7E-A850-0FB2-801829BD3D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15210" y="6676649"/>
                  <a:ext cx="41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B850B4E-7FB2-F8BF-61B6-6EC7D991F5BF}"/>
                    </a:ext>
                  </a:extLst>
                </p14:cNvPr>
                <p14:cNvContentPartPr/>
                <p14:nvPr/>
              </p14:nvContentPartPr>
              <p14:xfrm>
                <a:off x="9046330" y="6566849"/>
                <a:ext cx="114840" cy="127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B850B4E-7FB2-F8BF-61B6-6EC7D991F5B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37690" y="6557849"/>
                  <a:ext cx="132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5B632F4-AB11-D463-BF9A-A11B8C528961}"/>
                    </a:ext>
                  </a:extLst>
                </p14:cNvPr>
                <p14:cNvContentPartPr/>
                <p14:nvPr/>
              </p14:nvContentPartPr>
              <p14:xfrm>
                <a:off x="9267370" y="6596369"/>
                <a:ext cx="209160" cy="157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5B632F4-AB11-D463-BF9A-A11B8C52896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58370" y="6587729"/>
                  <a:ext cx="226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AA9F47A-E9C8-4B0F-9B5A-354B2AD23D43}"/>
                    </a:ext>
                  </a:extLst>
                </p14:cNvPr>
                <p14:cNvContentPartPr/>
                <p14:nvPr/>
              </p14:nvContentPartPr>
              <p14:xfrm>
                <a:off x="9544210" y="6434729"/>
                <a:ext cx="624960" cy="315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AA9F47A-E9C8-4B0F-9B5A-354B2AD23D4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535570" y="6426089"/>
                  <a:ext cx="642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D44D8EB-F7F3-0F4E-B118-3D3233F880EA}"/>
                    </a:ext>
                  </a:extLst>
                </p14:cNvPr>
                <p14:cNvContentPartPr/>
                <p14:nvPr/>
              </p14:nvContentPartPr>
              <p14:xfrm>
                <a:off x="10085290" y="6482609"/>
                <a:ext cx="17640" cy="33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D44D8EB-F7F3-0F4E-B118-3D3233F880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76290" y="6473609"/>
                  <a:ext cx="35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2675CF0-0DBC-79F0-F140-FFE7445BDA31}"/>
                    </a:ext>
                  </a:extLst>
                </p14:cNvPr>
                <p14:cNvContentPartPr/>
                <p14:nvPr/>
              </p14:nvContentPartPr>
              <p14:xfrm>
                <a:off x="10227490" y="6367409"/>
                <a:ext cx="112680" cy="432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2675CF0-0DBC-79F0-F140-FFE7445BDA3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18490" y="6358769"/>
                  <a:ext cx="130320" cy="44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13B02720-52F0-92FD-98B3-E09288D5434E}"/>
              </a:ext>
            </a:extLst>
          </p:cNvPr>
          <p:cNvGrpSpPr/>
          <p:nvPr/>
        </p:nvGrpSpPr>
        <p:grpSpPr>
          <a:xfrm>
            <a:off x="5076250" y="322649"/>
            <a:ext cx="3039120" cy="527760"/>
            <a:chOff x="5076250" y="322649"/>
            <a:chExt cx="303912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AA936B-D652-802E-050F-1684D3F0C653}"/>
                    </a:ext>
                  </a:extLst>
                </p14:cNvPr>
                <p14:cNvContentPartPr/>
                <p14:nvPr/>
              </p14:nvContentPartPr>
              <p14:xfrm>
                <a:off x="6147250" y="617129"/>
                <a:ext cx="299160" cy="233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AA936B-D652-802E-050F-1684D3F0C65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138250" y="608489"/>
                  <a:ext cx="316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109536-AF37-88AC-F92E-104BC528A2CA}"/>
                    </a:ext>
                  </a:extLst>
                </p14:cNvPr>
                <p14:cNvContentPartPr/>
                <p14:nvPr/>
              </p14:nvContentPartPr>
              <p14:xfrm>
                <a:off x="5076250" y="322649"/>
                <a:ext cx="267840" cy="198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109536-AF37-88AC-F92E-104BC528A2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67610" y="313649"/>
                  <a:ext cx="285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465B6C-7BF5-8EAD-1F3B-00AA808E920B}"/>
                    </a:ext>
                  </a:extLst>
                </p14:cNvPr>
                <p14:cNvContentPartPr/>
                <p14:nvPr/>
              </p14:nvContentPartPr>
              <p14:xfrm>
                <a:off x="7875610" y="329849"/>
                <a:ext cx="239760" cy="20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465B6C-7BF5-8EAD-1F3B-00AA808E920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66970" y="320849"/>
                  <a:ext cx="25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DE2890-BA89-046F-FC40-2A33E011A59D}"/>
                    </a:ext>
                  </a:extLst>
                </p14:cNvPr>
                <p14:cNvContentPartPr/>
                <p14:nvPr/>
              </p14:nvContentPartPr>
              <p14:xfrm>
                <a:off x="5524090" y="390329"/>
                <a:ext cx="11880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DE2890-BA89-046F-FC40-2A33E011A5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15090" y="381329"/>
                  <a:ext cx="136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2AAFE8-E48E-CC87-C7F5-D404AACC1270}"/>
                    </a:ext>
                  </a:extLst>
                </p14:cNvPr>
                <p14:cNvContentPartPr/>
                <p14:nvPr/>
              </p14:nvContentPartPr>
              <p14:xfrm>
                <a:off x="5823610" y="358649"/>
                <a:ext cx="129600" cy="1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2AAFE8-E48E-CC87-C7F5-D404AACC127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14610" y="349649"/>
                  <a:ext cx="147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327BE4-FDE6-E683-4489-442AE404DA89}"/>
                    </a:ext>
                  </a:extLst>
                </p14:cNvPr>
                <p14:cNvContentPartPr/>
                <p14:nvPr/>
              </p14:nvContentPartPr>
              <p14:xfrm>
                <a:off x="6124570" y="357209"/>
                <a:ext cx="186480" cy="1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327BE4-FDE6-E683-4489-442AE404DA8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15570" y="348569"/>
                  <a:ext cx="20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46FA04-876E-8AD4-0255-52A034271699}"/>
                    </a:ext>
                  </a:extLst>
                </p14:cNvPr>
                <p14:cNvContentPartPr/>
                <p14:nvPr/>
              </p14:nvContentPartPr>
              <p14:xfrm>
                <a:off x="6538930" y="356129"/>
                <a:ext cx="12780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46FA04-876E-8AD4-0255-52A03427169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29930" y="347129"/>
                  <a:ext cx="145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A2DF9F-F2F0-099D-BB6F-12A7FBDAE1E3}"/>
                    </a:ext>
                  </a:extLst>
                </p14:cNvPr>
                <p14:cNvContentPartPr/>
                <p14:nvPr/>
              </p14:nvContentPartPr>
              <p14:xfrm>
                <a:off x="6896410" y="355409"/>
                <a:ext cx="199440" cy="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A2DF9F-F2F0-099D-BB6F-12A7FBDAE1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87770" y="346409"/>
                  <a:ext cx="217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691C16-318D-A413-E502-FB11F1823324}"/>
                    </a:ext>
                  </a:extLst>
                </p14:cNvPr>
                <p14:cNvContentPartPr/>
                <p14:nvPr/>
              </p14:nvContentPartPr>
              <p14:xfrm>
                <a:off x="7366210" y="339569"/>
                <a:ext cx="197640" cy="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691C16-318D-A413-E502-FB11F182332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57210" y="330929"/>
                  <a:ext cx="215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20B639F-0D1C-8F54-7630-19B778B28A38}"/>
                    </a:ext>
                  </a:extLst>
                </p14:cNvPr>
                <p14:cNvContentPartPr/>
                <p14:nvPr/>
              </p14:nvContentPartPr>
              <p14:xfrm>
                <a:off x="5771410" y="429929"/>
                <a:ext cx="382680" cy="77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20B639F-0D1C-8F54-7630-19B778B28A3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62770" y="421289"/>
                  <a:ext cx="400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1651EAE-3951-C3ED-CFC5-D7FFDE1AEC3B}"/>
                    </a:ext>
                  </a:extLst>
                </p14:cNvPr>
                <p14:cNvContentPartPr/>
                <p14:nvPr/>
              </p14:nvContentPartPr>
              <p14:xfrm>
                <a:off x="6620650" y="586889"/>
                <a:ext cx="219600" cy="36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1651EAE-3951-C3ED-CFC5-D7FFDE1AEC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12010" y="578249"/>
                  <a:ext cx="237240" cy="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848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DAE1343-046C-2012-E9BE-8A6495DA8B02}"/>
              </a:ext>
            </a:extLst>
          </p:cNvPr>
          <p:cNvGrpSpPr/>
          <p:nvPr/>
        </p:nvGrpSpPr>
        <p:grpSpPr>
          <a:xfrm>
            <a:off x="241450" y="112409"/>
            <a:ext cx="6381360" cy="613440"/>
            <a:chOff x="241450" y="112409"/>
            <a:chExt cx="6381360" cy="61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919E653-B9F9-8398-E8D1-5B8FFD4A2DEF}"/>
                    </a:ext>
                  </a:extLst>
                </p14:cNvPr>
                <p14:cNvContentPartPr/>
                <p14:nvPr/>
              </p14:nvContentPartPr>
              <p14:xfrm>
                <a:off x="368890" y="171809"/>
                <a:ext cx="21240" cy="266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919E653-B9F9-8398-E8D1-5B8FFD4A2D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0250" y="163169"/>
                  <a:ext cx="388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7B630D-7F3C-48F4-42EB-07CBCD1A51BB}"/>
                    </a:ext>
                  </a:extLst>
                </p14:cNvPr>
                <p14:cNvContentPartPr/>
                <p14:nvPr/>
              </p14:nvContentPartPr>
              <p14:xfrm>
                <a:off x="476530" y="229409"/>
                <a:ext cx="215280" cy="182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7B630D-7F3C-48F4-42EB-07CBCD1A51B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7890" y="220769"/>
                  <a:ext cx="232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7FAB682-18FA-5995-91B8-FDA2389C2F5B}"/>
                    </a:ext>
                  </a:extLst>
                </p14:cNvPr>
                <p14:cNvContentPartPr/>
                <p14:nvPr/>
              </p14:nvContentPartPr>
              <p14:xfrm>
                <a:off x="241450" y="136889"/>
                <a:ext cx="597960" cy="442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7FAB682-18FA-5995-91B8-FDA2389C2F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450" y="128249"/>
                  <a:ext cx="6156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ED4C50-B489-1E54-FCBC-D3BE8AD9A618}"/>
                    </a:ext>
                  </a:extLst>
                </p14:cNvPr>
                <p14:cNvContentPartPr/>
                <p14:nvPr/>
              </p14:nvContentPartPr>
              <p14:xfrm>
                <a:off x="1057210" y="145169"/>
                <a:ext cx="243000" cy="40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ED4C50-B489-1E54-FCBC-D3BE8AD9A6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8570" y="136169"/>
                  <a:ext cx="2606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3CD32C-6187-662C-086F-73D04D85A749}"/>
                    </a:ext>
                  </a:extLst>
                </p14:cNvPr>
                <p14:cNvContentPartPr/>
                <p14:nvPr/>
              </p14:nvContentPartPr>
              <p14:xfrm>
                <a:off x="1313170" y="146969"/>
                <a:ext cx="906840" cy="418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3CD32C-6187-662C-086F-73D04D85A7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4170" y="138329"/>
                  <a:ext cx="924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A74B777-F91E-BF38-A131-6E98133E3800}"/>
                    </a:ext>
                  </a:extLst>
                </p14:cNvPr>
                <p14:cNvContentPartPr/>
                <p14:nvPr/>
              </p14:nvContentPartPr>
              <p14:xfrm>
                <a:off x="1911490" y="296729"/>
                <a:ext cx="34560" cy="10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A74B777-F91E-BF38-A131-6E98133E38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2490" y="288089"/>
                  <a:ext cx="5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01B6A7-8039-74D8-C8E2-B67D4960841D}"/>
                    </a:ext>
                  </a:extLst>
                </p14:cNvPr>
                <p14:cNvContentPartPr/>
                <p14:nvPr/>
              </p14:nvContentPartPr>
              <p14:xfrm>
                <a:off x="1592530" y="290969"/>
                <a:ext cx="433800" cy="2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01B6A7-8039-74D8-C8E2-B67D496084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3890" y="281969"/>
                  <a:ext cx="451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4D27A5-76C4-7F1F-F07F-5DACED89F9FA}"/>
                    </a:ext>
                  </a:extLst>
                </p14:cNvPr>
                <p14:cNvContentPartPr/>
                <p14:nvPr/>
              </p14:nvContentPartPr>
              <p14:xfrm>
                <a:off x="2285170" y="117089"/>
                <a:ext cx="1785960" cy="60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4D27A5-76C4-7F1F-F07F-5DACED89F9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6530" y="108449"/>
                  <a:ext cx="18036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064078-1087-594B-0C9D-F503AC4317FA}"/>
                    </a:ext>
                  </a:extLst>
                </p14:cNvPr>
                <p14:cNvContentPartPr/>
                <p14:nvPr/>
              </p14:nvContentPartPr>
              <p14:xfrm>
                <a:off x="3643450" y="244889"/>
                <a:ext cx="19440" cy="36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064078-1087-594B-0C9D-F503AC4317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34810" y="235889"/>
                  <a:ext cx="37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3518D7-086F-9893-B54D-D454E08F1EC9}"/>
                    </a:ext>
                  </a:extLst>
                </p14:cNvPr>
                <p14:cNvContentPartPr/>
                <p14:nvPr/>
              </p14:nvContentPartPr>
              <p14:xfrm>
                <a:off x="2949010" y="210329"/>
                <a:ext cx="628200" cy="7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3518D7-086F-9893-B54D-D454E08F1E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0370" y="201329"/>
                  <a:ext cx="645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125D86-A765-6EBC-E069-A8A582D72C55}"/>
                    </a:ext>
                  </a:extLst>
                </p14:cNvPr>
                <p14:cNvContentPartPr/>
                <p14:nvPr/>
              </p14:nvContentPartPr>
              <p14:xfrm>
                <a:off x="4394050" y="112409"/>
                <a:ext cx="2228760" cy="599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125D86-A765-6EBC-E069-A8A582D72C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5050" y="103409"/>
                  <a:ext cx="224640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4E4983-B942-A71A-C85E-3B782506FE79}"/>
                    </a:ext>
                  </a:extLst>
                </p14:cNvPr>
                <p14:cNvContentPartPr/>
                <p14:nvPr/>
              </p14:nvContentPartPr>
              <p14:xfrm>
                <a:off x="5519050" y="242009"/>
                <a:ext cx="11880" cy="27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4E4983-B942-A71A-C85E-3B782506FE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10410" y="233009"/>
                  <a:ext cx="29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93B133C-B7C9-FBA4-5BFE-1E69753BEC82}"/>
                    </a:ext>
                  </a:extLst>
                </p14:cNvPr>
                <p14:cNvContentPartPr/>
                <p14:nvPr/>
              </p14:nvContentPartPr>
              <p14:xfrm>
                <a:off x="5583850" y="152729"/>
                <a:ext cx="236520" cy="13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93B133C-B7C9-FBA4-5BFE-1E69753BEC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74850" y="144089"/>
                  <a:ext cx="2541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FED5D3-1D68-4566-57E6-97C72F8811E1}"/>
                  </a:ext>
                </a:extLst>
              </p14:cNvPr>
              <p14:cNvContentPartPr/>
              <p14:nvPr/>
            </p14:nvContentPartPr>
            <p14:xfrm>
              <a:off x="2105890" y="1143089"/>
              <a:ext cx="159840" cy="424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FED5D3-1D68-4566-57E6-97C72F8811E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6890" y="1134449"/>
                <a:ext cx="1774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C929432-9F2D-C264-89BD-471C3A3A61A3}"/>
                  </a:ext>
                </a:extLst>
              </p14:cNvPr>
              <p14:cNvContentPartPr/>
              <p14:nvPr/>
            </p14:nvContentPartPr>
            <p14:xfrm>
              <a:off x="2089330" y="1372769"/>
              <a:ext cx="181800" cy="23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C929432-9F2D-C264-89BD-471C3A3A61A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0690" y="1364129"/>
                <a:ext cx="199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1F3244-3FB3-D0E3-3593-DEADFC276FC7}"/>
                  </a:ext>
                </a:extLst>
              </p14:cNvPr>
              <p14:cNvContentPartPr/>
              <p14:nvPr/>
            </p14:nvContentPartPr>
            <p14:xfrm>
              <a:off x="2414410" y="1109609"/>
              <a:ext cx="125280" cy="489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1F3244-3FB3-D0E3-3593-DEADFC276FC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05770" y="1100969"/>
                <a:ext cx="14292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B3370D-17E8-4236-4B7E-EF2D2B773E8B}"/>
                  </a:ext>
                </a:extLst>
              </p14:cNvPr>
              <p14:cNvContentPartPr/>
              <p14:nvPr/>
            </p14:nvContentPartPr>
            <p14:xfrm>
              <a:off x="2583250" y="1203569"/>
              <a:ext cx="196200" cy="3106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B3370D-17E8-4236-4B7E-EF2D2B773E8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74610" y="1194569"/>
                <a:ext cx="2138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057D484-52B3-D992-9486-1D8350758328}"/>
                  </a:ext>
                </a:extLst>
              </p14:cNvPr>
              <p14:cNvContentPartPr/>
              <p14:nvPr/>
            </p14:nvContentPartPr>
            <p14:xfrm>
              <a:off x="2883850" y="1060649"/>
              <a:ext cx="108360" cy="516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057D484-52B3-D992-9486-1D83507583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75210" y="1052009"/>
                <a:ext cx="12600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A48EADB-8107-D0F3-FBE2-4D5A66AFB825}"/>
                  </a:ext>
                </a:extLst>
              </p14:cNvPr>
              <p14:cNvContentPartPr/>
              <p14:nvPr/>
            </p14:nvContentPartPr>
            <p14:xfrm>
              <a:off x="3325570" y="1309769"/>
              <a:ext cx="303120" cy="10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A48EADB-8107-D0F3-FBE2-4D5A66AFB82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16930" y="1301129"/>
                <a:ext cx="320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2032AC5-65CC-6643-92B6-FB87EDADC866}"/>
                  </a:ext>
                </a:extLst>
              </p14:cNvPr>
              <p14:cNvContentPartPr/>
              <p14:nvPr/>
            </p14:nvContentPartPr>
            <p14:xfrm>
              <a:off x="3305050" y="1392569"/>
              <a:ext cx="291600" cy="77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2032AC5-65CC-6643-92B6-FB87EDADC8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96050" y="1383569"/>
                <a:ext cx="3092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AFD66C0-0356-4BD9-96A6-AA47474BF8EE}"/>
                  </a:ext>
                </a:extLst>
              </p14:cNvPr>
              <p14:cNvContentPartPr/>
              <p14:nvPr/>
            </p14:nvContentPartPr>
            <p14:xfrm>
              <a:off x="4097410" y="1064249"/>
              <a:ext cx="18720" cy="203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AFD66C0-0356-4BD9-96A6-AA47474BF8E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88770" y="1055249"/>
                <a:ext cx="363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EAABB40-21F4-9B0C-2E14-B4876DE8F46A}"/>
                  </a:ext>
                </a:extLst>
              </p14:cNvPr>
              <p14:cNvContentPartPr/>
              <p14:nvPr/>
            </p14:nvContentPartPr>
            <p14:xfrm>
              <a:off x="3871690" y="1230929"/>
              <a:ext cx="681840" cy="90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EAABB40-21F4-9B0C-2E14-B4876DE8F46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63050" y="1221929"/>
                <a:ext cx="699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91EA3ED-3D33-BC25-E3F2-68DA987AC832}"/>
                  </a:ext>
                </a:extLst>
              </p14:cNvPr>
              <p14:cNvContentPartPr/>
              <p14:nvPr/>
            </p14:nvContentPartPr>
            <p14:xfrm>
              <a:off x="3818050" y="1480049"/>
              <a:ext cx="126720" cy="25272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91EA3ED-3D33-BC25-E3F2-68DA987AC83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09410" y="1471409"/>
                <a:ext cx="1443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0E342E9-5221-179B-302C-EE57BD7120C9}"/>
                  </a:ext>
                </a:extLst>
              </p14:cNvPr>
              <p14:cNvContentPartPr/>
              <p14:nvPr/>
            </p14:nvContentPartPr>
            <p14:xfrm>
              <a:off x="4092370" y="1571129"/>
              <a:ext cx="43200" cy="15084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0E342E9-5221-179B-302C-EE57BD7120C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83370" y="1562489"/>
                <a:ext cx="608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FACA7B-ACE3-16C5-31C3-ECA7392F49EC}"/>
                  </a:ext>
                </a:extLst>
              </p14:cNvPr>
              <p14:cNvContentPartPr/>
              <p14:nvPr/>
            </p14:nvContentPartPr>
            <p14:xfrm>
              <a:off x="4127290" y="1454849"/>
              <a:ext cx="1440" cy="349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FACA7B-ACE3-16C5-31C3-ECA7392F49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18650" y="1445849"/>
                <a:ext cx="19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40E58E0-5E33-8B50-4E11-DF5751632868}"/>
                  </a:ext>
                </a:extLst>
              </p14:cNvPr>
              <p14:cNvContentPartPr/>
              <p14:nvPr/>
            </p14:nvContentPartPr>
            <p14:xfrm>
              <a:off x="4283890" y="1352969"/>
              <a:ext cx="130320" cy="3211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40E58E0-5E33-8B50-4E11-DF575163286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274890" y="1344329"/>
                <a:ext cx="14796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0063458-ED77-46B6-9DDE-D238D4BA329D}"/>
              </a:ext>
            </a:extLst>
          </p:cNvPr>
          <p:cNvGrpSpPr/>
          <p:nvPr/>
        </p:nvGrpSpPr>
        <p:grpSpPr>
          <a:xfrm>
            <a:off x="4736770" y="824489"/>
            <a:ext cx="1911240" cy="1086840"/>
            <a:chOff x="4736770" y="824489"/>
            <a:chExt cx="1911240" cy="10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0F0CC4-4C8B-CF77-5BD5-86B867FD32D1}"/>
                    </a:ext>
                  </a:extLst>
                </p14:cNvPr>
                <p14:cNvContentPartPr/>
                <p14:nvPr/>
              </p14:nvContentPartPr>
              <p14:xfrm>
                <a:off x="4865290" y="1050209"/>
                <a:ext cx="464040" cy="2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E0F0CC4-4C8B-CF77-5BD5-86B867FD32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56290" y="1041569"/>
                  <a:ext cx="481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240DC6-5989-8882-24EE-B11B8ECABEE1}"/>
                    </a:ext>
                  </a:extLst>
                </p14:cNvPr>
                <p14:cNvContentPartPr/>
                <p14:nvPr/>
              </p14:nvContentPartPr>
              <p14:xfrm>
                <a:off x="4779610" y="1535489"/>
                <a:ext cx="547920" cy="46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240DC6-5989-8882-24EE-B11B8ECABE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70970" y="1526489"/>
                  <a:ext cx="565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1DAA99-AE54-F01C-7521-0FAE261597DA}"/>
                    </a:ext>
                  </a:extLst>
                </p14:cNvPr>
                <p14:cNvContentPartPr/>
                <p14:nvPr/>
              </p14:nvContentPartPr>
              <p14:xfrm>
                <a:off x="4852330" y="1096289"/>
                <a:ext cx="257400" cy="46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1DAA99-AE54-F01C-7521-0FAE261597D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43330" y="1087649"/>
                  <a:ext cx="27504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E23B41B-3AD8-ABE3-31E4-5F714E9D300A}"/>
                    </a:ext>
                  </a:extLst>
                </p14:cNvPr>
                <p14:cNvContentPartPr/>
                <p14:nvPr/>
              </p14:nvContentPartPr>
              <p14:xfrm>
                <a:off x="4736770" y="1637369"/>
                <a:ext cx="172440" cy="273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E23B41B-3AD8-ABE3-31E4-5F714E9D300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8130" y="1628369"/>
                  <a:ext cx="190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0394D4-A002-535D-1CE4-85CCA55C2EF3}"/>
                    </a:ext>
                  </a:extLst>
                </p14:cNvPr>
                <p14:cNvContentPartPr/>
                <p14:nvPr/>
              </p14:nvContentPartPr>
              <p14:xfrm>
                <a:off x="4997410" y="1736369"/>
                <a:ext cx="165600" cy="1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0394D4-A002-535D-1CE4-85CCA55C2EF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8410" y="1727369"/>
                  <a:ext cx="18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890BEF9-267B-BB0B-607E-5FA560EB8138}"/>
                    </a:ext>
                  </a:extLst>
                </p14:cNvPr>
                <p14:cNvContentPartPr/>
                <p14:nvPr/>
              </p14:nvContentPartPr>
              <p14:xfrm>
                <a:off x="4965370" y="1814129"/>
                <a:ext cx="203040" cy="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890BEF9-267B-BB0B-607E-5FA560EB81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56370" y="1805489"/>
                  <a:ext cx="22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9B60CA-7556-443F-D8FB-EBE083C06783}"/>
                    </a:ext>
                  </a:extLst>
                </p14:cNvPr>
                <p14:cNvContentPartPr/>
                <p14:nvPr/>
              </p14:nvContentPartPr>
              <p14:xfrm>
                <a:off x="5287930" y="1656809"/>
                <a:ext cx="161640" cy="187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9B60CA-7556-443F-D8FB-EBE083C067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79290" y="1647809"/>
                  <a:ext cx="17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5D31C7-09BD-291F-49B4-0FA68FD40827}"/>
                    </a:ext>
                  </a:extLst>
                </p14:cNvPr>
                <p14:cNvContentPartPr/>
                <p14:nvPr/>
              </p14:nvContentPartPr>
              <p14:xfrm>
                <a:off x="4909210" y="824489"/>
                <a:ext cx="259200" cy="154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5D31C7-09BD-291F-49B4-0FA68FD408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00210" y="815849"/>
                  <a:ext cx="276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381F105-256A-E343-C975-0EB1F7B51E67}"/>
                    </a:ext>
                  </a:extLst>
                </p14:cNvPr>
                <p14:cNvContentPartPr/>
                <p14:nvPr/>
              </p14:nvContentPartPr>
              <p14:xfrm>
                <a:off x="5587810" y="1070729"/>
                <a:ext cx="67320" cy="368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381F105-256A-E343-C975-0EB1F7B51E6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78810" y="1062089"/>
                  <a:ext cx="84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CD7F8FE-D1FA-EA5F-22C5-9D43D3350749}"/>
                    </a:ext>
                  </a:extLst>
                </p14:cNvPr>
                <p14:cNvContentPartPr/>
                <p14:nvPr/>
              </p14:nvContentPartPr>
              <p14:xfrm>
                <a:off x="5768170" y="1134449"/>
                <a:ext cx="105840" cy="221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CD7F8FE-D1FA-EA5F-22C5-9D43D335074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59530" y="1125809"/>
                  <a:ext cx="123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6DBB899-DF52-82D4-B9CC-92C244E15215}"/>
                    </a:ext>
                  </a:extLst>
                </p14:cNvPr>
                <p14:cNvContentPartPr/>
                <p14:nvPr/>
              </p14:nvContentPartPr>
              <p14:xfrm>
                <a:off x="5899570" y="1089449"/>
                <a:ext cx="176760" cy="248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6DBB899-DF52-82D4-B9CC-92C244E152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90930" y="1080809"/>
                  <a:ext cx="194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F0A295-7DF3-C952-FB87-8FE947F0C788}"/>
                    </a:ext>
                  </a:extLst>
                </p14:cNvPr>
                <p14:cNvContentPartPr/>
                <p14:nvPr/>
              </p14:nvContentPartPr>
              <p14:xfrm>
                <a:off x="6236530" y="1104929"/>
                <a:ext cx="23760" cy="231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F0A295-7DF3-C952-FB87-8FE947F0C7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27890" y="1095929"/>
                  <a:ext cx="41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8F1F8-BE89-39D9-4D3B-61383C33F04B}"/>
                    </a:ext>
                  </a:extLst>
                </p14:cNvPr>
                <p14:cNvContentPartPr/>
                <p14:nvPr/>
              </p14:nvContentPartPr>
              <p14:xfrm>
                <a:off x="6144010" y="1257569"/>
                <a:ext cx="197280" cy="7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8F1F8-BE89-39D9-4D3B-61383C33F0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5370" y="1248929"/>
                  <a:ext cx="214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1DEC299-5459-B412-652B-1EA60535D6D8}"/>
                    </a:ext>
                  </a:extLst>
                </p14:cNvPr>
                <p14:cNvContentPartPr/>
                <p14:nvPr/>
              </p14:nvContentPartPr>
              <p14:xfrm>
                <a:off x="6416170" y="1082249"/>
                <a:ext cx="38520" cy="263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1DEC299-5459-B412-652B-1EA60535D6D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07530" y="1073249"/>
                  <a:ext cx="56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83A514D-F85A-AC3A-0911-27260C08B190}"/>
                    </a:ext>
                  </a:extLst>
                </p14:cNvPr>
                <p14:cNvContentPartPr/>
                <p14:nvPr/>
              </p14:nvContentPartPr>
              <p14:xfrm>
                <a:off x="6569530" y="1024649"/>
                <a:ext cx="78480" cy="473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83A514D-F85A-AC3A-0911-27260C08B1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60530" y="1015649"/>
                  <a:ext cx="9612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E769A39-CD72-A6EF-04ED-41AC57C0AECC}"/>
              </a:ext>
            </a:extLst>
          </p:cNvPr>
          <p:cNvGrpSpPr/>
          <p:nvPr/>
        </p:nvGrpSpPr>
        <p:grpSpPr>
          <a:xfrm>
            <a:off x="6836290" y="1058849"/>
            <a:ext cx="1047600" cy="505800"/>
            <a:chOff x="6836290" y="1058849"/>
            <a:chExt cx="1047600" cy="5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E5E53D-9DDF-72CE-FA48-AAF9A0AD0828}"/>
                    </a:ext>
                  </a:extLst>
                </p14:cNvPr>
                <p14:cNvContentPartPr/>
                <p14:nvPr/>
              </p14:nvContentPartPr>
              <p14:xfrm>
                <a:off x="6836290" y="1058849"/>
                <a:ext cx="218880" cy="445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E5E53D-9DDF-72CE-FA48-AAF9A0AD082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27650" y="1050209"/>
                  <a:ext cx="2365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634F4D-619A-BCF9-FDC2-ECFA0B327536}"/>
                    </a:ext>
                  </a:extLst>
                </p14:cNvPr>
                <p14:cNvContentPartPr/>
                <p14:nvPr/>
              </p14:nvContentPartPr>
              <p14:xfrm>
                <a:off x="7072450" y="1168649"/>
                <a:ext cx="178560" cy="2376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634F4D-619A-BCF9-FDC2-ECFA0B32753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63810" y="1159649"/>
                  <a:ext cx="196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7CD02DA-4EBE-3D2D-9639-A408CBCB4AEF}"/>
                    </a:ext>
                  </a:extLst>
                </p14:cNvPr>
                <p14:cNvContentPartPr/>
                <p14:nvPr/>
              </p14:nvContentPartPr>
              <p14:xfrm>
                <a:off x="7154530" y="1369529"/>
                <a:ext cx="240840" cy="195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7CD02DA-4EBE-3D2D-9639-A408CBCB4A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45530" y="1360529"/>
                  <a:ext cx="258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4C2AA0-78F8-A3E8-6CF0-FF2E34323C8C}"/>
                    </a:ext>
                  </a:extLst>
                </p14:cNvPr>
                <p14:cNvContentPartPr/>
                <p14:nvPr/>
              </p14:nvContentPartPr>
              <p14:xfrm>
                <a:off x="7557010" y="1256129"/>
                <a:ext cx="158760" cy="21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4C2AA0-78F8-A3E8-6CF0-FF2E34323C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48010" y="1247489"/>
                  <a:ext cx="17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7865A1-489C-AABF-A05B-E500A8DF95D1}"/>
                    </a:ext>
                  </a:extLst>
                </p14:cNvPr>
                <p14:cNvContentPartPr/>
                <p14:nvPr/>
              </p14:nvContentPartPr>
              <p14:xfrm>
                <a:off x="7855090" y="1094489"/>
                <a:ext cx="28800" cy="334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7865A1-489C-AABF-A05B-E500A8DF95D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46450" y="1085849"/>
                  <a:ext cx="4644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F9CC29E-BDBE-7E1C-867C-C98ED4357297}"/>
              </a:ext>
            </a:extLst>
          </p:cNvPr>
          <p:cNvGrpSpPr/>
          <p:nvPr/>
        </p:nvGrpSpPr>
        <p:grpSpPr>
          <a:xfrm>
            <a:off x="7965970" y="1054529"/>
            <a:ext cx="1969560" cy="586080"/>
            <a:chOff x="7965970" y="1054529"/>
            <a:chExt cx="1969560" cy="58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8DF5C3-B312-7E75-9DF9-1B3C5240F590}"/>
                    </a:ext>
                  </a:extLst>
                </p14:cNvPr>
                <p14:cNvContentPartPr/>
                <p14:nvPr/>
              </p14:nvContentPartPr>
              <p14:xfrm>
                <a:off x="7965970" y="1054529"/>
                <a:ext cx="243360" cy="5079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8DF5C3-B312-7E75-9DF9-1B3C5240F5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56970" y="1045889"/>
                  <a:ext cx="26100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614358-A945-7C2F-FE61-6CDEA9E5B5A6}"/>
                    </a:ext>
                  </a:extLst>
                </p14:cNvPr>
                <p14:cNvContentPartPr/>
                <p14:nvPr/>
              </p14:nvContentPartPr>
              <p14:xfrm>
                <a:off x="8419210" y="1219409"/>
                <a:ext cx="13680" cy="273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614358-A945-7C2F-FE61-6CDEA9E5B5A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10570" y="1210409"/>
                  <a:ext cx="31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934F52B-7A02-72F2-4B9A-A38B79E9AC0E}"/>
                    </a:ext>
                  </a:extLst>
                </p14:cNvPr>
                <p14:cNvContentPartPr/>
                <p14:nvPr/>
              </p14:nvContentPartPr>
              <p14:xfrm>
                <a:off x="8379250" y="1111049"/>
                <a:ext cx="204480" cy="192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934F52B-7A02-72F2-4B9A-A38B79E9AC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70250" y="1102409"/>
                  <a:ext cx="222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007B51-E1BC-5F13-AD6A-B418D58FDDE7}"/>
                    </a:ext>
                  </a:extLst>
                </p14:cNvPr>
                <p14:cNvContentPartPr/>
                <p14:nvPr/>
              </p14:nvContentPartPr>
              <p14:xfrm>
                <a:off x="8492290" y="1422449"/>
                <a:ext cx="131400" cy="208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007B51-E1BC-5F13-AD6A-B418D58FDDE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83290" y="1413809"/>
                  <a:ext cx="149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A498E5-25CD-A951-CE10-FF050C5E6A6C}"/>
                    </a:ext>
                  </a:extLst>
                </p14:cNvPr>
                <p14:cNvContentPartPr/>
                <p14:nvPr/>
              </p14:nvContentPartPr>
              <p14:xfrm>
                <a:off x="8824210" y="1095569"/>
                <a:ext cx="166320" cy="472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A498E5-25CD-A951-CE10-FF050C5E6A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5570" y="1086929"/>
                  <a:ext cx="1839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3787C5-1FA0-B979-C2E9-2FC920A73BC6}"/>
                    </a:ext>
                  </a:extLst>
                </p14:cNvPr>
                <p14:cNvContentPartPr/>
                <p14:nvPr/>
              </p14:nvContentPartPr>
              <p14:xfrm>
                <a:off x="9010690" y="1306889"/>
                <a:ext cx="392040" cy="239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3787C5-1FA0-B979-C2E9-2FC920A73B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01690" y="1298249"/>
                  <a:ext cx="409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F3BF4CD-5CF5-7366-CE30-BFBBA3A93561}"/>
                    </a:ext>
                  </a:extLst>
                </p14:cNvPr>
                <p14:cNvContentPartPr/>
                <p14:nvPr/>
              </p14:nvContentPartPr>
              <p14:xfrm>
                <a:off x="9562210" y="1194569"/>
                <a:ext cx="214560" cy="336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F3BF4CD-5CF5-7366-CE30-BFBBA3A9356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53210" y="1185929"/>
                  <a:ext cx="2322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405AA7-00AC-0655-1383-8284C72DAA01}"/>
                    </a:ext>
                  </a:extLst>
                </p14:cNvPr>
                <p14:cNvContentPartPr/>
                <p14:nvPr/>
              </p14:nvContentPartPr>
              <p14:xfrm>
                <a:off x="9553930" y="1343249"/>
                <a:ext cx="169200" cy="2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405AA7-00AC-0655-1383-8284C72DAA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44930" y="1334249"/>
                  <a:ext cx="186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6B1682-AAE7-F570-75CF-D8AFC8793371}"/>
                    </a:ext>
                  </a:extLst>
                </p14:cNvPr>
                <p14:cNvContentPartPr/>
                <p14:nvPr/>
              </p14:nvContentPartPr>
              <p14:xfrm>
                <a:off x="9783610" y="1097369"/>
                <a:ext cx="151920" cy="543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6B1682-AAE7-F570-75CF-D8AFC87933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74610" y="1088729"/>
                  <a:ext cx="169560" cy="56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F22900-FAF3-E77F-41D1-421C3C0185C9}"/>
              </a:ext>
            </a:extLst>
          </p:cNvPr>
          <p:cNvGrpSpPr/>
          <p:nvPr/>
        </p:nvGrpSpPr>
        <p:grpSpPr>
          <a:xfrm>
            <a:off x="3432850" y="2245409"/>
            <a:ext cx="1304640" cy="1040040"/>
            <a:chOff x="3432850" y="2245409"/>
            <a:chExt cx="1304640" cy="104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820592-CCBC-88D7-F6C9-3BA98DB8FE40}"/>
                    </a:ext>
                  </a:extLst>
                </p14:cNvPr>
                <p14:cNvContentPartPr/>
                <p14:nvPr/>
              </p14:nvContentPartPr>
              <p14:xfrm>
                <a:off x="3432850" y="2752649"/>
                <a:ext cx="265680" cy="27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820592-CCBC-88D7-F6C9-3BA98DB8FE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423850" y="2743649"/>
                  <a:ext cx="283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AC26317-7E63-7160-5E41-BADA4970595F}"/>
                    </a:ext>
                  </a:extLst>
                </p14:cNvPr>
                <p14:cNvContentPartPr/>
                <p14:nvPr/>
              </p14:nvContentPartPr>
              <p14:xfrm>
                <a:off x="3484690" y="2806289"/>
                <a:ext cx="225000" cy="30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AC26317-7E63-7160-5E41-BADA497059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75690" y="2797289"/>
                  <a:ext cx="242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2908C1-4434-C376-6210-8D9FC06864A5}"/>
                    </a:ext>
                  </a:extLst>
                </p14:cNvPr>
                <p14:cNvContentPartPr/>
                <p14:nvPr/>
              </p14:nvContentPartPr>
              <p14:xfrm>
                <a:off x="4171930" y="2440529"/>
                <a:ext cx="432720" cy="31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2908C1-4434-C376-6210-8D9FC06864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63290" y="2431529"/>
                  <a:ext cx="450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CE4E5F-2273-3714-CB9B-3025509E9ECE}"/>
                    </a:ext>
                  </a:extLst>
                </p14:cNvPr>
                <p14:cNvContentPartPr/>
                <p14:nvPr/>
              </p14:nvContentPartPr>
              <p14:xfrm>
                <a:off x="4142050" y="2926889"/>
                <a:ext cx="394920" cy="36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CE4E5F-2273-3714-CB9B-3025509E9EC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33050" y="2917889"/>
                  <a:ext cx="412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EC0A15-691B-99D7-5E98-A767FB6EAD74}"/>
                    </a:ext>
                  </a:extLst>
                </p14:cNvPr>
                <p14:cNvContentPartPr/>
                <p14:nvPr/>
              </p14:nvContentPartPr>
              <p14:xfrm>
                <a:off x="4124050" y="2463209"/>
                <a:ext cx="263520" cy="506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EC0A15-691B-99D7-5E98-A767FB6EAD7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5050" y="2454209"/>
                  <a:ext cx="2811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FFBD8BA-F4F7-CA00-E542-7AB5DD576ECE}"/>
                    </a:ext>
                  </a:extLst>
                </p14:cNvPr>
                <p14:cNvContentPartPr/>
                <p14:nvPr/>
              </p14:nvContentPartPr>
              <p14:xfrm>
                <a:off x="3975730" y="3028049"/>
                <a:ext cx="163800" cy="257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FFBD8BA-F4F7-CA00-E542-7AB5DD576E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67090" y="3019049"/>
                  <a:ext cx="181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259ABD-2D55-8C99-9427-B6E730D59C0C}"/>
                    </a:ext>
                  </a:extLst>
                </p14:cNvPr>
                <p14:cNvContentPartPr/>
                <p14:nvPr/>
              </p14:nvContentPartPr>
              <p14:xfrm>
                <a:off x="4308370" y="3084569"/>
                <a:ext cx="113400" cy="1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259ABD-2D55-8C99-9427-B6E730D59C0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99730" y="3075569"/>
                  <a:ext cx="13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E5CADB7-A991-311D-5C91-7D3B2001EA98}"/>
                    </a:ext>
                  </a:extLst>
                </p14:cNvPr>
                <p14:cNvContentPartPr/>
                <p14:nvPr/>
              </p14:nvContentPartPr>
              <p14:xfrm>
                <a:off x="4281010" y="3198329"/>
                <a:ext cx="150480" cy="9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E5CADB7-A991-311D-5C91-7D3B2001EA9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72370" y="3189329"/>
                  <a:ext cx="168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3675709-D874-07F9-9B21-3B38538B90C8}"/>
                    </a:ext>
                  </a:extLst>
                </p14:cNvPr>
                <p14:cNvContentPartPr/>
                <p14:nvPr/>
              </p14:nvContentPartPr>
              <p14:xfrm>
                <a:off x="4584130" y="3048209"/>
                <a:ext cx="153360" cy="180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3675709-D874-07F9-9B21-3B38538B90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75490" y="3039569"/>
                  <a:ext cx="171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1491D9-17D8-3F33-4EF2-4949ABB8C69E}"/>
                    </a:ext>
                  </a:extLst>
                </p14:cNvPr>
                <p14:cNvContentPartPr/>
                <p14:nvPr/>
              </p14:nvContentPartPr>
              <p14:xfrm>
                <a:off x="4290730" y="2245409"/>
                <a:ext cx="264240" cy="155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1491D9-17D8-3F33-4EF2-4949ABB8C6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81730" y="2236769"/>
                  <a:ext cx="28188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BD75A8E-07FD-F6A0-7017-A0201A109524}"/>
              </a:ext>
            </a:extLst>
          </p:cNvPr>
          <p:cNvGrpSpPr/>
          <p:nvPr/>
        </p:nvGrpSpPr>
        <p:grpSpPr>
          <a:xfrm>
            <a:off x="5017210" y="2370689"/>
            <a:ext cx="1277280" cy="626040"/>
            <a:chOff x="5017210" y="2370689"/>
            <a:chExt cx="1277280" cy="62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4F0D82-4415-2879-B33D-0C2FAC6B2D30}"/>
                    </a:ext>
                  </a:extLst>
                </p14:cNvPr>
                <p14:cNvContentPartPr/>
                <p14:nvPr/>
              </p14:nvContentPartPr>
              <p14:xfrm>
                <a:off x="5017210" y="2424329"/>
                <a:ext cx="112320" cy="451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4F0D82-4415-2879-B33D-0C2FAC6B2D3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08570" y="2415329"/>
                  <a:ext cx="1299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C8C25A-7CCA-FC03-8C9E-86DDB1E23235}"/>
                    </a:ext>
                  </a:extLst>
                </p14:cNvPr>
                <p14:cNvContentPartPr/>
                <p14:nvPr/>
              </p14:nvContentPartPr>
              <p14:xfrm>
                <a:off x="5230330" y="2564009"/>
                <a:ext cx="180360" cy="229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C8C25A-7CCA-FC03-8C9E-86DDB1E2323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21690" y="2555009"/>
                  <a:ext cx="198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E2BC60-5533-BD71-90F5-E03C64308296}"/>
                    </a:ext>
                  </a:extLst>
                </p14:cNvPr>
                <p14:cNvContentPartPr/>
                <p14:nvPr/>
              </p14:nvContentPartPr>
              <p14:xfrm>
                <a:off x="5478730" y="2536649"/>
                <a:ext cx="162360" cy="244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E2BC60-5533-BD71-90F5-E03C643082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69730" y="2527649"/>
                  <a:ext cx="180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D971CD-6802-AAB9-DDA6-84B0335C4507}"/>
                    </a:ext>
                  </a:extLst>
                </p14:cNvPr>
                <p14:cNvContentPartPr/>
                <p14:nvPr/>
              </p14:nvContentPartPr>
              <p14:xfrm>
                <a:off x="5848810" y="2542049"/>
                <a:ext cx="18720" cy="247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D971CD-6802-AAB9-DDA6-84B0335C45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40170" y="2533409"/>
                  <a:ext cx="363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2A0428-CB2F-83C0-FAB7-8051C9BDC90A}"/>
                    </a:ext>
                  </a:extLst>
                </p14:cNvPr>
                <p14:cNvContentPartPr/>
                <p14:nvPr/>
              </p14:nvContentPartPr>
              <p14:xfrm>
                <a:off x="5776450" y="2692169"/>
                <a:ext cx="153000" cy="29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2A0428-CB2F-83C0-FAB7-8051C9BDC9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67450" y="2683529"/>
                  <a:ext cx="170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AA3487-99C7-1B90-A34E-147DC532247E}"/>
                    </a:ext>
                  </a:extLst>
                </p14:cNvPr>
                <p14:cNvContentPartPr/>
                <p14:nvPr/>
              </p14:nvContentPartPr>
              <p14:xfrm>
                <a:off x="6027010" y="2529449"/>
                <a:ext cx="36360" cy="28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AA3487-99C7-1B90-A34E-147DC53224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18010" y="2520449"/>
                  <a:ext cx="54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798A0E-A1B6-389A-034B-2DF7154B0887}"/>
                    </a:ext>
                  </a:extLst>
                </p14:cNvPr>
                <p14:cNvContentPartPr/>
                <p14:nvPr/>
              </p14:nvContentPartPr>
              <p14:xfrm>
                <a:off x="6138610" y="2370689"/>
                <a:ext cx="155880" cy="626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798A0E-A1B6-389A-034B-2DF7154B08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29970" y="2362049"/>
                  <a:ext cx="173520" cy="64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56F5559-29D4-E84E-4FC4-C27A75EF72B7}"/>
              </a:ext>
            </a:extLst>
          </p:cNvPr>
          <p:cNvGrpSpPr/>
          <p:nvPr/>
        </p:nvGrpSpPr>
        <p:grpSpPr>
          <a:xfrm>
            <a:off x="7084330" y="2280689"/>
            <a:ext cx="1779480" cy="700920"/>
            <a:chOff x="7084330" y="2280689"/>
            <a:chExt cx="177948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BE6BF86-7E0D-4DD5-CF6A-2A4FCFCCBE8F}"/>
                    </a:ext>
                  </a:extLst>
                </p14:cNvPr>
                <p14:cNvContentPartPr/>
                <p14:nvPr/>
              </p14:nvContentPartPr>
              <p14:xfrm>
                <a:off x="7121050" y="2390129"/>
                <a:ext cx="25200" cy="40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BE6BF86-7E0D-4DD5-CF6A-2A4FCFCCBE8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12050" y="2381129"/>
                  <a:ext cx="428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3BAE93D-FBAE-531F-0673-A408486A8C53}"/>
                    </a:ext>
                  </a:extLst>
                </p14:cNvPr>
                <p14:cNvContentPartPr/>
                <p14:nvPr/>
              </p14:nvContentPartPr>
              <p14:xfrm>
                <a:off x="7084330" y="2328209"/>
                <a:ext cx="224280" cy="223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3BAE93D-FBAE-531F-0673-A408486A8C5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75330" y="2319569"/>
                  <a:ext cx="241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3A3C89-3131-EB50-F5AD-C8F76F6585D0}"/>
                    </a:ext>
                  </a:extLst>
                </p14:cNvPr>
                <p14:cNvContentPartPr/>
                <p14:nvPr/>
              </p14:nvContentPartPr>
              <p14:xfrm>
                <a:off x="7135090" y="2733929"/>
                <a:ext cx="231120" cy="247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3A3C89-3131-EB50-F5AD-C8F76F6585D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26450" y="2725289"/>
                  <a:ext cx="248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6B7CB6-D791-C550-0355-E3117C9A512C}"/>
                    </a:ext>
                  </a:extLst>
                </p14:cNvPr>
                <p14:cNvContentPartPr/>
                <p14:nvPr/>
              </p14:nvContentPartPr>
              <p14:xfrm>
                <a:off x="7586530" y="2341169"/>
                <a:ext cx="194760" cy="466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6B7CB6-D791-C550-0355-E3117C9A512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577530" y="2332169"/>
                  <a:ext cx="2124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106160-E4B5-3EF7-CB14-DD76021A1168}"/>
                    </a:ext>
                  </a:extLst>
                </p14:cNvPr>
                <p14:cNvContentPartPr/>
                <p14:nvPr/>
              </p14:nvContentPartPr>
              <p14:xfrm>
                <a:off x="7841770" y="2528009"/>
                <a:ext cx="258120" cy="226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106160-E4B5-3EF7-CB14-DD76021A116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32770" y="2519369"/>
                  <a:ext cx="275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D834C11-A126-93CD-F9EE-061E60160F5F}"/>
                    </a:ext>
                  </a:extLst>
                </p14:cNvPr>
                <p14:cNvContentPartPr/>
                <p14:nvPr/>
              </p14:nvContentPartPr>
              <p14:xfrm>
                <a:off x="8137690" y="2566889"/>
                <a:ext cx="169200" cy="190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D834C11-A126-93CD-F9EE-061E60160F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28690" y="2557889"/>
                  <a:ext cx="186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99DAD69-F195-E0EA-2DD9-55F0B131FB43}"/>
                    </a:ext>
                  </a:extLst>
                </p14:cNvPr>
                <p14:cNvContentPartPr/>
                <p14:nvPr/>
              </p14:nvContentPartPr>
              <p14:xfrm>
                <a:off x="8380330" y="2346569"/>
                <a:ext cx="217080" cy="39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99DAD69-F195-E0EA-2DD9-55F0B131FB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71690" y="2337929"/>
                  <a:ext cx="234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87CDD6C-ED28-11A2-9621-19D290BE1A43}"/>
                    </a:ext>
                  </a:extLst>
                </p14:cNvPr>
                <p14:cNvContentPartPr/>
                <p14:nvPr/>
              </p14:nvContentPartPr>
              <p14:xfrm>
                <a:off x="8343250" y="2561129"/>
                <a:ext cx="220320" cy="4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87CDD6C-ED28-11A2-9621-19D290BE1A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34610" y="2552489"/>
                  <a:ext cx="237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F193CB5-CEB8-F7B0-FBB9-96C15C005927}"/>
                    </a:ext>
                  </a:extLst>
                </p14:cNvPr>
                <p14:cNvContentPartPr/>
                <p14:nvPr/>
              </p14:nvContentPartPr>
              <p14:xfrm>
                <a:off x="8739970" y="2280689"/>
                <a:ext cx="123840" cy="542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F193CB5-CEB8-F7B0-FBB9-96C15C0059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30970" y="2272049"/>
                  <a:ext cx="14148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605073-EF5E-E90D-095E-8CB206905F98}"/>
                    </a:ext>
                  </a:extLst>
                </p14:cNvPr>
                <p14:cNvContentPartPr/>
                <p14:nvPr/>
              </p14:nvContentPartPr>
              <p14:xfrm>
                <a:off x="8471410" y="2385449"/>
                <a:ext cx="100800" cy="38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605073-EF5E-E90D-095E-8CB206905F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62410" y="2376449"/>
                  <a:ext cx="1184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F5F632D-5A64-A1C9-660E-2D5C30E36D42}"/>
              </a:ext>
            </a:extLst>
          </p:cNvPr>
          <p:cNvGrpSpPr/>
          <p:nvPr/>
        </p:nvGrpSpPr>
        <p:grpSpPr>
          <a:xfrm>
            <a:off x="6523810" y="2417849"/>
            <a:ext cx="287640" cy="615960"/>
            <a:chOff x="6523810" y="2417849"/>
            <a:chExt cx="287640" cy="61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46C00ED-C911-8A77-BDCA-3DCB7F575725}"/>
                    </a:ext>
                  </a:extLst>
                </p14:cNvPr>
                <p14:cNvContentPartPr/>
                <p14:nvPr/>
              </p14:nvContentPartPr>
              <p14:xfrm>
                <a:off x="6587170" y="2417849"/>
                <a:ext cx="195840" cy="417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46C00ED-C911-8A77-BDCA-3DCB7F57572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78530" y="2408849"/>
                  <a:ext cx="2134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7D7D83A-5071-9E77-313C-E4937BA327EC}"/>
                    </a:ext>
                  </a:extLst>
                </p14:cNvPr>
                <p14:cNvContentPartPr/>
                <p14:nvPr/>
              </p14:nvContentPartPr>
              <p14:xfrm>
                <a:off x="6523810" y="2596049"/>
                <a:ext cx="240480" cy="1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7D7D83A-5071-9E77-313C-E4937BA327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14810" y="2587049"/>
                  <a:ext cx="258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F15B8C2-DA0C-C490-FFB4-F81718B2EE24}"/>
                    </a:ext>
                  </a:extLst>
                </p14:cNvPr>
                <p14:cNvContentPartPr/>
                <p14:nvPr/>
              </p14:nvContentPartPr>
              <p14:xfrm>
                <a:off x="6599770" y="2804489"/>
                <a:ext cx="211680" cy="229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F15B8C2-DA0C-C490-FFB4-F81718B2EE2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91130" y="2795489"/>
                  <a:ext cx="22932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42A6EAD-9415-87C0-C153-FFB1AC5F5B03}"/>
              </a:ext>
            </a:extLst>
          </p:cNvPr>
          <p:cNvGrpSpPr/>
          <p:nvPr/>
        </p:nvGrpSpPr>
        <p:grpSpPr>
          <a:xfrm>
            <a:off x="6788770" y="129329"/>
            <a:ext cx="550080" cy="587160"/>
            <a:chOff x="6788770" y="129329"/>
            <a:chExt cx="550080" cy="58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6C1C436-8649-862C-7CC0-01659FB4B758}"/>
                    </a:ext>
                  </a:extLst>
                </p14:cNvPr>
                <p14:cNvContentPartPr/>
                <p14:nvPr/>
              </p14:nvContentPartPr>
              <p14:xfrm>
                <a:off x="7092250" y="129329"/>
                <a:ext cx="170280" cy="388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6C1C436-8649-862C-7CC0-01659FB4B7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83250" y="120689"/>
                  <a:ext cx="187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B73676-1C15-45F3-632D-99994AD9E346}"/>
                    </a:ext>
                  </a:extLst>
                </p14:cNvPr>
                <p14:cNvContentPartPr/>
                <p14:nvPr/>
              </p14:nvContentPartPr>
              <p14:xfrm>
                <a:off x="6995410" y="342809"/>
                <a:ext cx="298080" cy="12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B73676-1C15-45F3-632D-99994AD9E3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986770" y="334169"/>
                  <a:ext cx="315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3D06D9-578B-34CD-A5F2-EDA9CB6AA3FF}"/>
                    </a:ext>
                  </a:extLst>
                </p14:cNvPr>
                <p14:cNvContentPartPr/>
                <p14:nvPr/>
              </p14:nvContentPartPr>
              <p14:xfrm>
                <a:off x="7117810" y="534329"/>
                <a:ext cx="221040" cy="182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3D06D9-578B-34CD-A5F2-EDA9CB6AA3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09170" y="525689"/>
                  <a:ext cx="238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832117-26F2-0D92-7770-4215D28253F0}"/>
                    </a:ext>
                  </a:extLst>
                </p14:cNvPr>
                <p14:cNvContentPartPr/>
                <p14:nvPr/>
              </p14:nvContentPartPr>
              <p14:xfrm>
                <a:off x="6814330" y="266849"/>
                <a:ext cx="18720" cy="35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832117-26F2-0D92-7770-4215D28253F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5690" y="257849"/>
                  <a:ext cx="36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5A1410-D85D-6553-A296-5FCE094D567A}"/>
                    </a:ext>
                  </a:extLst>
                </p14:cNvPr>
                <p14:cNvContentPartPr/>
                <p14:nvPr/>
              </p14:nvContentPartPr>
              <p14:xfrm>
                <a:off x="6788770" y="408689"/>
                <a:ext cx="31320" cy="37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5A1410-D85D-6553-A296-5FCE094D567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80130" y="400049"/>
                  <a:ext cx="489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A349FC2-CC42-ABD6-ACA1-75B66BE97022}"/>
              </a:ext>
            </a:extLst>
          </p:cNvPr>
          <p:cNvGrpSpPr/>
          <p:nvPr/>
        </p:nvGrpSpPr>
        <p:grpSpPr>
          <a:xfrm>
            <a:off x="677050" y="3748769"/>
            <a:ext cx="297000" cy="460080"/>
            <a:chOff x="677050" y="3748769"/>
            <a:chExt cx="297000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DEF301-9ACA-AAAA-9682-0F126EC38C60}"/>
                    </a:ext>
                  </a:extLst>
                </p14:cNvPr>
                <p14:cNvContentPartPr/>
                <p14:nvPr/>
              </p14:nvContentPartPr>
              <p14:xfrm>
                <a:off x="721330" y="3748769"/>
                <a:ext cx="118080" cy="311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DEF301-9ACA-AAAA-9682-0F126EC38C6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2690" y="3739769"/>
                  <a:ext cx="135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A9BE26-997B-4933-D848-A4BA7BB2C1AF}"/>
                    </a:ext>
                  </a:extLst>
                </p14:cNvPr>
                <p14:cNvContentPartPr/>
                <p14:nvPr/>
              </p14:nvContentPartPr>
              <p14:xfrm>
                <a:off x="677050" y="3908249"/>
                <a:ext cx="196560" cy="55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A9BE26-997B-4933-D848-A4BA7BB2C1A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8050" y="3899609"/>
                  <a:ext cx="214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D2A312-5DBA-58DE-3C08-31FFF02D3DB3}"/>
                    </a:ext>
                  </a:extLst>
                </p14:cNvPr>
                <p14:cNvContentPartPr/>
                <p14:nvPr/>
              </p14:nvContentPartPr>
              <p14:xfrm>
                <a:off x="785770" y="4001489"/>
                <a:ext cx="188280" cy="207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D2A312-5DBA-58DE-3C08-31FFF02D3D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6770" y="3992849"/>
                  <a:ext cx="2059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1BE3971-4FFA-FC6F-ADF6-F4BC139AE5D9}"/>
              </a:ext>
            </a:extLst>
          </p:cNvPr>
          <p:cNvGrpSpPr/>
          <p:nvPr/>
        </p:nvGrpSpPr>
        <p:grpSpPr>
          <a:xfrm>
            <a:off x="1300210" y="3586769"/>
            <a:ext cx="2530440" cy="641160"/>
            <a:chOff x="1300210" y="3586769"/>
            <a:chExt cx="2530440" cy="64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01E9460-7B91-E494-E37D-C2D7297999E0}"/>
                    </a:ext>
                  </a:extLst>
                </p14:cNvPr>
                <p14:cNvContentPartPr/>
                <p14:nvPr/>
              </p14:nvContentPartPr>
              <p14:xfrm>
                <a:off x="1300210" y="3893129"/>
                <a:ext cx="288720" cy="42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01E9460-7B91-E494-E37D-C2D7297999E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291210" y="3884129"/>
                  <a:ext cx="306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8DE3DF5-451B-BF4B-2682-AE31B1C7BC62}"/>
                    </a:ext>
                  </a:extLst>
                </p14:cNvPr>
                <p14:cNvContentPartPr/>
                <p14:nvPr/>
              </p14:nvContentPartPr>
              <p14:xfrm>
                <a:off x="1363570" y="3975569"/>
                <a:ext cx="254520" cy="20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8DE3DF5-451B-BF4B-2682-AE31B1C7BC6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54570" y="3966929"/>
                  <a:ext cx="272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3F3F7B5-2563-586A-3F4E-63863584F618}"/>
                    </a:ext>
                  </a:extLst>
                </p14:cNvPr>
                <p14:cNvContentPartPr/>
                <p14:nvPr/>
              </p14:nvContentPartPr>
              <p14:xfrm>
                <a:off x="1997530" y="3586769"/>
                <a:ext cx="4680" cy="218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3F3F7B5-2563-586A-3F4E-63863584F61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88530" y="3577769"/>
                  <a:ext cx="22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92E314-E67B-D40D-06FC-E3065C8C4432}"/>
                    </a:ext>
                  </a:extLst>
                </p14:cNvPr>
                <p14:cNvContentPartPr/>
                <p14:nvPr/>
              </p14:nvContentPartPr>
              <p14:xfrm>
                <a:off x="1767850" y="3837689"/>
                <a:ext cx="577800" cy="73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92E314-E67B-D40D-06FC-E3065C8C44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758850" y="3828689"/>
                  <a:ext cx="595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1D881C-BB78-7398-2F15-0A97A39DCBC0}"/>
                    </a:ext>
                  </a:extLst>
                </p14:cNvPr>
                <p14:cNvContentPartPr/>
                <p14:nvPr/>
              </p14:nvContentPartPr>
              <p14:xfrm>
                <a:off x="1781530" y="3991049"/>
                <a:ext cx="178200" cy="2368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1D881C-BB78-7398-2F15-0A97A39DCB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72530" y="3982409"/>
                  <a:ext cx="195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A7BC97-C052-33A0-0B4C-93E1A1BC7F36}"/>
                    </a:ext>
                  </a:extLst>
                </p14:cNvPr>
                <p14:cNvContentPartPr/>
                <p14:nvPr/>
              </p14:nvContentPartPr>
              <p14:xfrm>
                <a:off x="2008330" y="4119929"/>
                <a:ext cx="59400" cy="102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A7BC97-C052-33A0-0B4C-93E1A1BC7F3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99330" y="4110929"/>
                  <a:ext cx="77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ED92561-EFE6-2CC4-C7C6-EAA75945AAC6}"/>
                    </a:ext>
                  </a:extLst>
                </p14:cNvPr>
                <p14:cNvContentPartPr/>
                <p14:nvPr/>
              </p14:nvContentPartPr>
              <p14:xfrm>
                <a:off x="2049370" y="4008689"/>
                <a:ext cx="14760" cy="8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ED92561-EFE6-2CC4-C7C6-EAA75945AA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40730" y="3999689"/>
                  <a:ext cx="324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1572B5-B3B2-5535-2A92-7DE4D273AC67}"/>
                    </a:ext>
                  </a:extLst>
                </p14:cNvPr>
                <p14:cNvContentPartPr/>
                <p14:nvPr/>
              </p14:nvContentPartPr>
              <p14:xfrm>
                <a:off x="2184010" y="3949289"/>
                <a:ext cx="151560" cy="272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1572B5-B3B2-5535-2A92-7DE4D273AC6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75370" y="3940649"/>
                  <a:ext cx="169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163E683-D5D9-2A01-AD64-0F8DB81F927A}"/>
                    </a:ext>
                  </a:extLst>
                </p14:cNvPr>
                <p14:cNvContentPartPr/>
                <p14:nvPr/>
              </p14:nvContentPartPr>
              <p14:xfrm>
                <a:off x="2517010" y="3590729"/>
                <a:ext cx="174240" cy="519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163E683-D5D9-2A01-AD64-0F8DB81F927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08370" y="3581729"/>
                  <a:ext cx="19188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80C679-8E1C-9C45-062A-1429B4DB9448}"/>
                    </a:ext>
                  </a:extLst>
                </p14:cNvPr>
                <p14:cNvContentPartPr/>
                <p14:nvPr/>
              </p14:nvContentPartPr>
              <p14:xfrm>
                <a:off x="2751010" y="3734009"/>
                <a:ext cx="211680" cy="256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80C679-8E1C-9C45-062A-1429B4DB944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742370" y="3725009"/>
                  <a:ext cx="2293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68CD8D4-9083-B26E-9830-F6AE3366E29B}"/>
                    </a:ext>
                  </a:extLst>
                </p14:cNvPr>
                <p14:cNvContentPartPr/>
                <p14:nvPr/>
              </p14:nvContentPartPr>
              <p14:xfrm>
                <a:off x="2905090" y="4009769"/>
                <a:ext cx="124560" cy="186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68CD8D4-9083-B26E-9830-F6AE3366E29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896090" y="4001129"/>
                  <a:ext cx="142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60DB9D-9513-A2B2-5D98-A31026C22132}"/>
                    </a:ext>
                  </a:extLst>
                </p14:cNvPr>
                <p14:cNvContentPartPr/>
                <p14:nvPr/>
              </p14:nvContentPartPr>
              <p14:xfrm>
                <a:off x="3229450" y="3888809"/>
                <a:ext cx="183240" cy="17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60DB9D-9513-A2B2-5D98-A31026C221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20810" y="3880169"/>
                  <a:ext cx="20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45172C2-A934-086D-1676-3B35831CD6DA}"/>
                    </a:ext>
                  </a:extLst>
                </p14:cNvPr>
                <p14:cNvContentPartPr/>
                <p14:nvPr/>
              </p14:nvContentPartPr>
              <p14:xfrm>
                <a:off x="3515650" y="3721049"/>
                <a:ext cx="39600" cy="295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45172C2-A934-086D-1676-3B35831CD6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07010" y="3712049"/>
                  <a:ext cx="57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97C8C7D-06E1-DE69-B0C0-BABA93731D02}"/>
                    </a:ext>
                  </a:extLst>
                </p14:cNvPr>
                <p14:cNvContentPartPr/>
                <p14:nvPr/>
              </p14:nvContentPartPr>
              <p14:xfrm>
                <a:off x="3677650" y="3656249"/>
                <a:ext cx="153000" cy="519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97C8C7D-06E1-DE69-B0C0-BABA93731D0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68650" y="3647609"/>
                  <a:ext cx="170640" cy="53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E527407-4C49-AD22-6EEA-D4038F7B7614}"/>
              </a:ext>
            </a:extLst>
          </p:cNvPr>
          <p:cNvGrpSpPr/>
          <p:nvPr/>
        </p:nvGrpSpPr>
        <p:grpSpPr>
          <a:xfrm>
            <a:off x="1285810" y="4668569"/>
            <a:ext cx="1519920" cy="700560"/>
            <a:chOff x="1285810" y="4668569"/>
            <a:chExt cx="1519920" cy="70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B4EDC01-8085-DDBB-EC20-1DC863ECA37E}"/>
                    </a:ext>
                  </a:extLst>
                </p14:cNvPr>
                <p14:cNvContentPartPr/>
                <p14:nvPr/>
              </p14:nvContentPartPr>
              <p14:xfrm>
                <a:off x="1285810" y="4947929"/>
                <a:ext cx="286560" cy="334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B4EDC01-8085-DDBB-EC20-1DC863ECA37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276810" y="4938929"/>
                  <a:ext cx="30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FC90A35-C9C6-C0C3-DD9B-A0F1F41E2B6D}"/>
                    </a:ext>
                  </a:extLst>
                </p14:cNvPr>
                <p14:cNvContentPartPr/>
                <p14:nvPr/>
              </p14:nvContentPartPr>
              <p14:xfrm>
                <a:off x="1309210" y="4994369"/>
                <a:ext cx="336240" cy="109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FC90A35-C9C6-C0C3-DD9B-A0F1F41E2B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00210" y="4985369"/>
                  <a:ext cx="353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4C679A-59C1-5DF2-FC39-B3D257A6A22A}"/>
                    </a:ext>
                  </a:extLst>
                </p14:cNvPr>
                <p14:cNvContentPartPr/>
                <p14:nvPr/>
              </p14:nvContentPartPr>
              <p14:xfrm>
                <a:off x="2015170" y="4668569"/>
                <a:ext cx="10080" cy="237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4C679A-59C1-5DF2-FC39-B3D257A6A2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06530" y="4659929"/>
                  <a:ext cx="27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91DBAFD-BECF-3FAD-56B8-2E2AD9D0B771}"/>
                    </a:ext>
                  </a:extLst>
                </p14:cNvPr>
                <p14:cNvContentPartPr/>
                <p14:nvPr/>
              </p14:nvContentPartPr>
              <p14:xfrm>
                <a:off x="1731850" y="4937129"/>
                <a:ext cx="622440" cy="60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91DBAFD-BECF-3FAD-56B8-2E2AD9D0B77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23210" y="4928489"/>
                  <a:ext cx="640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7F22B3B-4C2C-D319-814F-3313E5CA64F5}"/>
                    </a:ext>
                  </a:extLst>
                </p14:cNvPr>
                <p14:cNvContentPartPr/>
                <p14:nvPr/>
              </p14:nvContentPartPr>
              <p14:xfrm>
                <a:off x="1748410" y="5130809"/>
                <a:ext cx="179640" cy="238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7F22B3B-4C2C-D319-814F-3313E5CA64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739770" y="5121809"/>
                  <a:ext cx="197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B442B23-8C5B-05FF-9B94-B6F360666E45}"/>
                    </a:ext>
                  </a:extLst>
                </p14:cNvPr>
                <p14:cNvContentPartPr/>
                <p14:nvPr/>
              </p14:nvContentPartPr>
              <p14:xfrm>
                <a:off x="2001130" y="5198489"/>
                <a:ext cx="69840" cy="166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B442B23-8C5B-05FF-9B94-B6F360666E4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92130" y="5189489"/>
                  <a:ext cx="87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646C81-2BD0-92BB-7A38-562FFD134B11}"/>
                    </a:ext>
                  </a:extLst>
                </p14:cNvPr>
                <p14:cNvContentPartPr/>
                <p14:nvPr/>
              </p14:nvContentPartPr>
              <p14:xfrm>
                <a:off x="2067370" y="5148089"/>
                <a:ext cx="24120" cy="4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646C81-2BD0-92BB-7A38-562FFD134B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58730" y="5139089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DBEE73A-077F-6707-3254-A806FA43982A}"/>
                    </a:ext>
                  </a:extLst>
                </p14:cNvPr>
                <p14:cNvContentPartPr/>
                <p14:nvPr/>
              </p14:nvContentPartPr>
              <p14:xfrm>
                <a:off x="2186170" y="5045489"/>
                <a:ext cx="106560" cy="321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DBEE73A-077F-6707-3254-A806FA4398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77530" y="5036849"/>
                  <a:ext cx="124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29A50CE-5598-05D4-DAA7-357588E9C8AF}"/>
                    </a:ext>
                  </a:extLst>
                </p14:cNvPr>
                <p14:cNvContentPartPr/>
                <p14:nvPr/>
              </p14:nvContentPartPr>
              <p14:xfrm>
                <a:off x="2497570" y="4673249"/>
                <a:ext cx="165240" cy="581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29A50CE-5598-05D4-DAA7-357588E9C8A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88570" y="4664609"/>
                  <a:ext cx="1828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A6E3B4D-4361-99CD-F16E-B01137F9C781}"/>
                    </a:ext>
                  </a:extLst>
                </p14:cNvPr>
                <p14:cNvContentPartPr/>
                <p14:nvPr/>
              </p14:nvContentPartPr>
              <p14:xfrm>
                <a:off x="2682610" y="4949729"/>
                <a:ext cx="123120" cy="1947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A6E3B4D-4361-99CD-F16E-B01137F9C7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73610" y="4940729"/>
                  <a:ext cx="1407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3F59862-5A39-6990-32B9-280CD3997B7F}"/>
              </a:ext>
            </a:extLst>
          </p:cNvPr>
          <p:cNvGrpSpPr/>
          <p:nvPr/>
        </p:nvGrpSpPr>
        <p:grpSpPr>
          <a:xfrm>
            <a:off x="2939290" y="4641929"/>
            <a:ext cx="1528920" cy="708120"/>
            <a:chOff x="2939290" y="4641929"/>
            <a:chExt cx="1528920" cy="70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3D38600-FFD6-B576-7D8A-393BD06B9BBC}"/>
                    </a:ext>
                  </a:extLst>
                </p14:cNvPr>
                <p14:cNvContentPartPr/>
                <p14:nvPr/>
              </p14:nvContentPartPr>
              <p14:xfrm>
                <a:off x="2939290" y="4686569"/>
                <a:ext cx="102960" cy="198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3D38600-FFD6-B576-7D8A-393BD06B9B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30650" y="4677569"/>
                  <a:ext cx="120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E0541C-EDA9-A8E9-3808-52E4ADAADFA8}"/>
                    </a:ext>
                  </a:extLst>
                </p14:cNvPr>
                <p14:cNvContentPartPr/>
                <p14:nvPr/>
              </p14:nvContentPartPr>
              <p14:xfrm>
                <a:off x="3179770" y="4742729"/>
                <a:ext cx="40320" cy="139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E0541C-EDA9-A8E9-3808-52E4ADAADFA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71130" y="4734089"/>
                  <a:ext cx="57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07FC0A-ABBB-7649-118F-0471EA086002}"/>
                    </a:ext>
                  </a:extLst>
                </p14:cNvPr>
                <p14:cNvContentPartPr/>
                <p14:nvPr/>
              </p14:nvContentPartPr>
              <p14:xfrm>
                <a:off x="3214690" y="4660649"/>
                <a:ext cx="11880" cy="20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07FC0A-ABBB-7649-118F-0471EA0860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05690" y="4651649"/>
                  <a:ext cx="2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BA02181-B22E-2A1E-3D15-B31008F70B3C}"/>
                    </a:ext>
                  </a:extLst>
                </p14:cNvPr>
                <p14:cNvContentPartPr/>
                <p14:nvPr/>
              </p14:nvContentPartPr>
              <p14:xfrm>
                <a:off x="3397930" y="4641929"/>
                <a:ext cx="119160" cy="235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BA02181-B22E-2A1E-3D15-B31008F70B3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88930" y="4632929"/>
                  <a:ext cx="136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3A32F66-8776-0547-E602-8834FECB8BA9}"/>
                    </a:ext>
                  </a:extLst>
                </p14:cNvPr>
                <p14:cNvContentPartPr/>
                <p14:nvPr/>
              </p14:nvContentPartPr>
              <p14:xfrm>
                <a:off x="3463450" y="4817969"/>
                <a:ext cx="171000" cy="177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3A32F66-8776-0547-E602-8834FECB8B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54810" y="4808969"/>
                  <a:ext cx="188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71D72B4-02B2-FF7D-644F-4EC9BB925888}"/>
                    </a:ext>
                  </a:extLst>
                </p14:cNvPr>
                <p14:cNvContentPartPr/>
                <p14:nvPr/>
              </p14:nvContentPartPr>
              <p14:xfrm>
                <a:off x="3813730" y="5062409"/>
                <a:ext cx="268560" cy="540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71D72B4-02B2-FF7D-644F-4EC9BB9258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04730" y="5053769"/>
                  <a:ext cx="2862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245E72-6096-CBBA-AD3B-012E19BC3B2C}"/>
                    </a:ext>
                  </a:extLst>
                </p14:cNvPr>
                <p14:cNvContentPartPr/>
                <p14:nvPr/>
              </p14:nvContentPartPr>
              <p14:xfrm>
                <a:off x="4220170" y="4924889"/>
                <a:ext cx="22680" cy="268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245E72-6096-CBBA-AD3B-012E19BC3B2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11530" y="4915889"/>
                  <a:ext cx="40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123A8A-8BDC-B5BE-1162-59B4E32FB6B7}"/>
                    </a:ext>
                  </a:extLst>
                </p14:cNvPr>
                <p14:cNvContentPartPr/>
                <p14:nvPr/>
              </p14:nvContentPartPr>
              <p14:xfrm>
                <a:off x="4335370" y="4707809"/>
                <a:ext cx="132840" cy="642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123A8A-8BDC-B5BE-1162-59B4E32FB6B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26370" y="4698809"/>
                  <a:ext cx="150480" cy="65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2319B84-6CB3-EC68-C4C7-B0B818D29191}"/>
              </a:ext>
            </a:extLst>
          </p:cNvPr>
          <p:cNvGrpSpPr/>
          <p:nvPr/>
        </p:nvGrpSpPr>
        <p:grpSpPr>
          <a:xfrm>
            <a:off x="6679690" y="3645629"/>
            <a:ext cx="987840" cy="385200"/>
            <a:chOff x="6679690" y="3645629"/>
            <a:chExt cx="9878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18211CF-5C69-AC5A-F2DC-BE18D257A238}"/>
                    </a:ext>
                  </a:extLst>
                </p14:cNvPr>
                <p14:cNvContentPartPr/>
                <p14:nvPr/>
              </p14:nvContentPartPr>
              <p14:xfrm>
                <a:off x="6679690" y="3667949"/>
                <a:ext cx="169200" cy="339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18211CF-5C69-AC5A-F2DC-BE18D257A23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71050" y="3659309"/>
                  <a:ext cx="186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7903663-5F64-B321-9B38-2E8BE580DDC3}"/>
                    </a:ext>
                  </a:extLst>
                </p14:cNvPr>
                <p14:cNvContentPartPr/>
                <p14:nvPr/>
              </p14:nvContentPartPr>
              <p14:xfrm>
                <a:off x="6881650" y="3645629"/>
                <a:ext cx="785880" cy="385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7903663-5F64-B321-9B38-2E8BE580DDC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72650" y="3636629"/>
                  <a:ext cx="8035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DF8416C-CBB6-41E9-3674-D794813F4241}"/>
                    </a:ext>
                  </a:extLst>
                </p14:cNvPr>
                <p14:cNvContentPartPr/>
                <p14:nvPr/>
              </p14:nvContentPartPr>
              <p14:xfrm>
                <a:off x="7471330" y="3765509"/>
                <a:ext cx="32760" cy="6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DF8416C-CBB6-41E9-3674-D794813F42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62690" y="3756509"/>
                  <a:ext cx="50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9BFCCC-2EA2-6FD6-F143-FB16519127A7}"/>
                    </a:ext>
                  </a:extLst>
                </p14:cNvPr>
                <p14:cNvContentPartPr/>
                <p14:nvPr/>
              </p14:nvContentPartPr>
              <p14:xfrm>
                <a:off x="7125010" y="3750029"/>
                <a:ext cx="294480" cy="7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9BFCCC-2EA2-6FD6-F143-FB16519127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16370" y="3741029"/>
                  <a:ext cx="3121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8170EB8-BA8F-3F38-3DF8-05E03CEF7A10}"/>
              </a:ext>
            </a:extLst>
          </p:cNvPr>
          <p:cNvGrpSpPr/>
          <p:nvPr/>
        </p:nvGrpSpPr>
        <p:grpSpPr>
          <a:xfrm>
            <a:off x="8084410" y="3672989"/>
            <a:ext cx="2517120" cy="363600"/>
            <a:chOff x="8084410" y="3672989"/>
            <a:chExt cx="251712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4CD036-8222-CFBE-A60E-85B5297306E7}"/>
                    </a:ext>
                  </a:extLst>
                </p14:cNvPr>
                <p14:cNvContentPartPr/>
                <p14:nvPr/>
              </p14:nvContentPartPr>
              <p14:xfrm>
                <a:off x="8084410" y="3763349"/>
                <a:ext cx="871200" cy="273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4CD036-8222-CFBE-A60E-85B5297306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75410" y="3754349"/>
                  <a:ext cx="888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60D3B7-BE1E-EFB3-993D-AF92368983BB}"/>
                    </a:ext>
                  </a:extLst>
                </p14:cNvPr>
                <p14:cNvContentPartPr/>
                <p14:nvPr/>
              </p14:nvContentPartPr>
              <p14:xfrm>
                <a:off x="9165850" y="3672989"/>
                <a:ext cx="1435680" cy="358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60D3B7-BE1E-EFB3-993D-AF92368983B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56850" y="3663989"/>
                  <a:ext cx="1453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DE198F9-1DA5-3A10-EA1D-1156F6779C1B}"/>
                    </a:ext>
                  </a:extLst>
                </p14:cNvPr>
                <p14:cNvContentPartPr/>
                <p14:nvPr/>
              </p14:nvContentPartPr>
              <p14:xfrm>
                <a:off x="10193290" y="3685229"/>
                <a:ext cx="3960" cy="10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DE198F9-1DA5-3A10-EA1D-1156F6779C1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84650" y="3676589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522FE6-6FBD-13F6-0A96-93CAAF6D2093}"/>
                    </a:ext>
                  </a:extLst>
                </p14:cNvPr>
                <p14:cNvContentPartPr/>
                <p14:nvPr/>
              </p14:nvContentPartPr>
              <p14:xfrm>
                <a:off x="9729250" y="3728429"/>
                <a:ext cx="463320" cy="39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522FE6-6FBD-13F6-0A96-93CAAF6D20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20250" y="3719429"/>
                  <a:ext cx="480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CDB61D8-D463-AA81-1F59-2234A4C10A65}"/>
                  </a:ext>
                </a:extLst>
              </p14:cNvPr>
              <p14:cNvContentPartPr/>
              <p14:nvPr/>
            </p14:nvContentPartPr>
            <p14:xfrm>
              <a:off x="6534281" y="4607189"/>
              <a:ext cx="441360" cy="2592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CDB61D8-D463-AA81-1F59-2234A4C10A6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525641" y="4598189"/>
                <a:ext cx="4590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76DE8E4-C6F5-7CC7-D1F5-EF65DE526148}"/>
                  </a:ext>
                </a:extLst>
              </p14:cNvPr>
              <p14:cNvContentPartPr/>
              <p14:nvPr/>
            </p14:nvContentPartPr>
            <p14:xfrm>
              <a:off x="6668561" y="4820669"/>
              <a:ext cx="222120" cy="25236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76DE8E4-C6F5-7CC7-D1F5-EF65DE52614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659561" y="4811669"/>
                <a:ext cx="23976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D5DAA68-F2FB-CB19-46C7-659346509CA8}"/>
              </a:ext>
            </a:extLst>
          </p:cNvPr>
          <p:cNvGrpSpPr/>
          <p:nvPr/>
        </p:nvGrpSpPr>
        <p:grpSpPr>
          <a:xfrm>
            <a:off x="7120001" y="4540949"/>
            <a:ext cx="1157400" cy="853560"/>
            <a:chOff x="7120001" y="4540949"/>
            <a:chExt cx="1157400" cy="85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1BC518E-3258-5A20-AEBD-CCE89F3E74F5}"/>
                    </a:ext>
                  </a:extLst>
                </p14:cNvPr>
                <p14:cNvContentPartPr/>
                <p14:nvPr/>
              </p14:nvContentPartPr>
              <p14:xfrm>
                <a:off x="7120001" y="4783589"/>
                <a:ext cx="303120" cy="64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1BC518E-3258-5A20-AEBD-CCE89F3E74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11001" y="4774589"/>
                  <a:ext cx="320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7DBFB76-6472-C92D-D4CA-E13B448556C1}"/>
                    </a:ext>
                  </a:extLst>
                </p14:cNvPr>
                <p14:cNvContentPartPr/>
                <p14:nvPr/>
              </p14:nvContentPartPr>
              <p14:xfrm>
                <a:off x="7121801" y="4878989"/>
                <a:ext cx="345240" cy="21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7DBFB76-6472-C92D-D4CA-E13B448556C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12801" y="4869989"/>
                  <a:ext cx="362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3F0D996-79BF-DB55-2A6B-A8558C2823EA}"/>
                    </a:ext>
                  </a:extLst>
                </p14:cNvPr>
                <p14:cNvContentPartPr/>
                <p14:nvPr/>
              </p14:nvContentPartPr>
              <p14:xfrm>
                <a:off x="7817681" y="4565069"/>
                <a:ext cx="9720" cy="3582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3F0D996-79BF-DB55-2A6B-A8558C2823E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08681" y="4556069"/>
                  <a:ext cx="27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7A393BD-228F-07A5-2C19-D2EA3E8AF6F0}"/>
                    </a:ext>
                  </a:extLst>
                </p14:cNvPr>
                <p14:cNvContentPartPr/>
                <p14:nvPr/>
              </p14:nvContentPartPr>
              <p14:xfrm>
                <a:off x="7650281" y="4540949"/>
                <a:ext cx="306720" cy="244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7A393BD-228F-07A5-2C19-D2EA3E8AF6F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41641" y="4532309"/>
                  <a:ext cx="324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27D3D7B-964D-DC5E-7D90-2E003F9E2DCD}"/>
                    </a:ext>
                  </a:extLst>
                </p14:cNvPr>
                <p14:cNvContentPartPr/>
                <p14:nvPr/>
              </p14:nvContentPartPr>
              <p14:xfrm>
                <a:off x="8010281" y="4711949"/>
                <a:ext cx="18000" cy="191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27D3D7B-964D-DC5E-7D90-2E003F9E2DC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001281" y="4702949"/>
                  <a:ext cx="35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B499380-09A5-7F3A-1D23-A8C86E5CC98D}"/>
                    </a:ext>
                  </a:extLst>
                </p14:cNvPr>
                <p14:cNvContentPartPr/>
                <p14:nvPr/>
              </p14:nvContentPartPr>
              <p14:xfrm>
                <a:off x="8081201" y="4698629"/>
                <a:ext cx="53640" cy="255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B499380-09A5-7F3A-1D23-A8C86E5CC98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72201" y="4689629"/>
                  <a:ext cx="71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19F8876-257D-F74F-3C01-382CE4391369}"/>
                    </a:ext>
                  </a:extLst>
                </p14:cNvPr>
                <p14:cNvContentPartPr/>
                <p14:nvPr/>
              </p14:nvContentPartPr>
              <p14:xfrm>
                <a:off x="7938641" y="4598549"/>
                <a:ext cx="324000" cy="165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19F8876-257D-F74F-3C01-382CE439136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30001" y="4589549"/>
                  <a:ext cx="341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56B26D1-A651-0803-D235-ABC774DEED99}"/>
                    </a:ext>
                  </a:extLst>
                </p14:cNvPr>
                <p14:cNvContentPartPr/>
                <p14:nvPr/>
              </p14:nvContentPartPr>
              <p14:xfrm>
                <a:off x="7694201" y="5002829"/>
                <a:ext cx="583200" cy="45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56B26D1-A651-0803-D235-ABC774DEED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85201" y="4993829"/>
                  <a:ext cx="600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08C927B-A31C-C214-6302-7249A49197C2}"/>
                    </a:ext>
                  </a:extLst>
                </p14:cNvPr>
                <p14:cNvContentPartPr/>
                <p14:nvPr/>
              </p14:nvContentPartPr>
              <p14:xfrm>
                <a:off x="7858721" y="5095709"/>
                <a:ext cx="160200" cy="298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08C927B-A31C-C214-6302-7249A49197C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50081" y="5087069"/>
                  <a:ext cx="177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A8B93E9-09D6-B24D-B92B-D622AE80FE70}"/>
                    </a:ext>
                  </a:extLst>
                </p14:cNvPr>
                <p14:cNvContentPartPr/>
                <p14:nvPr/>
              </p14:nvContentPartPr>
              <p14:xfrm>
                <a:off x="8061041" y="5087069"/>
                <a:ext cx="156240" cy="1364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A8B93E9-09D6-B24D-B92B-D622AE80FE7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52401" y="5078069"/>
                  <a:ext cx="1738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A7B4D29-F824-892A-D020-2120973E8CDB}"/>
              </a:ext>
            </a:extLst>
          </p:cNvPr>
          <p:cNvGrpSpPr/>
          <p:nvPr/>
        </p:nvGrpSpPr>
        <p:grpSpPr>
          <a:xfrm>
            <a:off x="8372801" y="4581989"/>
            <a:ext cx="1577880" cy="616680"/>
            <a:chOff x="8372801" y="4581989"/>
            <a:chExt cx="1577880" cy="61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6CEAA50-9799-961E-00F3-CD145E82A46F}"/>
                    </a:ext>
                  </a:extLst>
                </p14:cNvPr>
                <p14:cNvContentPartPr/>
                <p14:nvPr/>
              </p14:nvContentPartPr>
              <p14:xfrm>
                <a:off x="8477561" y="4812389"/>
                <a:ext cx="87840" cy="2174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6CEAA50-9799-961E-00F3-CD145E82A46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68921" y="4803749"/>
                  <a:ext cx="105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56AA6C8-C48A-7BD8-660C-66FC9ACE16F3}"/>
                    </a:ext>
                  </a:extLst>
                </p14:cNvPr>
                <p14:cNvContentPartPr/>
                <p14:nvPr/>
              </p14:nvContentPartPr>
              <p14:xfrm>
                <a:off x="8679881" y="4788989"/>
                <a:ext cx="109080" cy="229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56AA6C8-C48A-7BD8-660C-66FC9ACE16F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70881" y="4779989"/>
                  <a:ext cx="126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06354DB-F3F0-94A9-AB37-FFCD29FA0BE2}"/>
                    </a:ext>
                  </a:extLst>
                </p14:cNvPr>
                <p14:cNvContentPartPr/>
                <p14:nvPr/>
              </p14:nvContentPartPr>
              <p14:xfrm>
                <a:off x="8913161" y="4774589"/>
                <a:ext cx="58320" cy="268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06354DB-F3F0-94A9-AB37-FFCD29FA0BE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04521" y="4765589"/>
                  <a:ext cx="75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B11954-B02F-9E1F-1FEB-9CFF17B9E55A}"/>
                    </a:ext>
                  </a:extLst>
                </p14:cNvPr>
                <p14:cNvContentPartPr/>
                <p14:nvPr/>
              </p14:nvContentPartPr>
              <p14:xfrm>
                <a:off x="8859881" y="4896269"/>
                <a:ext cx="199440" cy="30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B11954-B02F-9E1F-1FEB-9CFF17B9E55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50881" y="4887629"/>
                  <a:ext cx="217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5D9A50-D17F-9A30-3960-6FF9DA5675C6}"/>
                    </a:ext>
                  </a:extLst>
                </p14:cNvPr>
                <p14:cNvContentPartPr/>
                <p14:nvPr/>
              </p14:nvContentPartPr>
              <p14:xfrm>
                <a:off x="9143561" y="4797989"/>
                <a:ext cx="45000" cy="234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5D9A50-D17F-9A30-3960-6FF9DA5675C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34921" y="4789349"/>
                  <a:ext cx="62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1C1E1A5-E12F-3D8D-4AAE-93A2E86470B2}"/>
                    </a:ext>
                  </a:extLst>
                </p14:cNvPr>
                <p14:cNvContentPartPr/>
                <p14:nvPr/>
              </p14:nvContentPartPr>
              <p14:xfrm>
                <a:off x="8372801" y="4673069"/>
                <a:ext cx="118440" cy="5184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1C1E1A5-E12F-3D8D-4AAE-93A2E86470B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63801" y="4664429"/>
                  <a:ext cx="13608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2980A3-0295-5530-E00A-D5DA78066689}"/>
                    </a:ext>
                  </a:extLst>
                </p14:cNvPr>
                <p14:cNvContentPartPr/>
                <p14:nvPr/>
              </p14:nvContentPartPr>
              <p14:xfrm>
                <a:off x="9212681" y="4630229"/>
                <a:ext cx="105840" cy="568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2980A3-0295-5530-E00A-D5DA7806668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04041" y="4621229"/>
                  <a:ext cx="12348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E246A6E-AACB-04A6-1383-B7E47EBC919C}"/>
                    </a:ext>
                  </a:extLst>
                </p14:cNvPr>
                <p14:cNvContentPartPr/>
                <p14:nvPr/>
              </p14:nvContentPartPr>
              <p14:xfrm>
                <a:off x="9439121" y="4811309"/>
                <a:ext cx="97560" cy="182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E246A6E-AACB-04A6-1383-B7E47EBC919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30121" y="4802669"/>
                  <a:ext cx="115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1FFFDB0-0D54-FCA0-80EE-4E1D20E1F880}"/>
                    </a:ext>
                  </a:extLst>
                </p14:cNvPr>
                <p14:cNvContentPartPr/>
                <p14:nvPr/>
              </p14:nvContentPartPr>
              <p14:xfrm>
                <a:off x="9647921" y="4870349"/>
                <a:ext cx="24120" cy="118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1FFFDB0-0D54-FCA0-80EE-4E1D20E1F88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639281" y="4861349"/>
                  <a:ext cx="41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D05DB9C-0A3B-01E3-C4FF-33915EEA83A9}"/>
                    </a:ext>
                  </a:extLst>
                </p14:cNvPr>
                <p14:cNvContentPartPr/>
                <p14:nvPr/>
              </p14:nvContentPartPr>
              <p14:xfrm>
                <a:off x="9618761" y="4664429"/>
                <a:ext cx="47160" cy="94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D05DB9C-0A3B-01E3-C4FF-33915EEA83A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610121" y="4655429"/>
                  <a:ext cx="64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16D78AC-F53F-DE25-15DE-945740502A40}"/>
                    </a:ext>
                  </a:extLst>
                </p14:cNvPr>
                <p14:cNvContentPartPr/>
                <p14:nvPr/>
              </p14:nvContentPartPr>
              <p14:xfrm>
                <a:off x="9753041" y="4872869"/>
                <a:ext cx="106920" cy="1252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16D78AC-F53F-DE25-15DE-945740502A4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44401" y="4863869"/>
                  <a:ext cx="124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DD8C2E-F99E-1FC6-34A5-62A96827ECF7}"/>
                    </a:ext>
                  </a:extLst>
                </p14:cNvPr>
                <p14:cNvContentPartPr/>
                <p14:nvPr/>
              </p14:nvContentPartPr>
              <p14:xfrm>
                <a:off x="9871121" y="4581989"/>
                <a:ext cx="79560" cy="167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DD8C2E-F99E-1FC6-34A5-62A96827ECF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62121" y="4572989"/>
                  <a:ext cx="972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A4772C8-C3B1-6689-B921-91F4BAAA7E39}"/>
              </a:ext>
            </a:extLst>
          </p:cNvPr>
          <p:cNvGrpSpPr/>
          <p:nvPr/>
        </p:nvGrpSpPr>
        <p:grpSpPr>
          <a:xfrm>
            <a:off x="10059761" y="4657229"/>
            <a:ext cx="400680" cy="534600"/>
            <a:chOff x="10059761" y="4657229"/>
            <a:chExt cx="400680" cy="53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4D50A9C-6858-CA47-C52E-BD15901A0218}"/>
                    </a:ext>
                  </a:extLst>
                </p14:cNvPr>
                <p14:cNvContentPartPr/>
                <p14:nvPr/>
              </p14:nvContentPartPr>
              <p14:xfrm>
                <a:off x="10059761" y="4657229"/>
                <a:ext cx="258480" cy="345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4D50A9C-6858-CA47-C52E-BD15901A02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051121" y="4648589"/>
                  <a:ext cx="276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1EEC01F-DD41-805A-9B8A-1E660E6752CA}"/>
                    </a:ext>
                  </a:extLst>
                </p14:cNvPr>
                <p14:cNvContentPartPr/>
                <p14:nvPr/>
              </p14:nvContentPartPr>
              <p14:xfrm>
                <a:off x="10151921" y="4979789"/>
                <a:ext cx="308520" cy="2120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1EEC01F-DD41-805A-9B8A-1E660E6752C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143281" y="4970789"/>
                  <a:ext cx="3261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15E4532-6820-96B6-79B2-A446825E909F}"/>
              </a:ext>
            </a:extLst>
          </p:cNvPr>
          <p:cNvGrpSpPr/>
          <p:nvPr/>
        </p:nvGrpSpPr>
        <p:grpSpPr>
          <a:xfrm>
            <a:off x="7100890" y="5985089"/>
            <a:ext cx="330120" cy="154440"/>
            <a:chOff x="7100890" y="5985089"/>
            <a:chExt cx="3301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BF8F62-F0E8-3799-F0DF-B9415B1B758E}"/>
                    </a:ext>
                  </a:extLst>
                </p14:cNvPr>
                <p14:cNvContentPartPr/>
                <p14:nvPr/>
              </p14:nvContentPartPr>
              <p14:xfrm>
                <a:off x="7113490" y="5985089"/>
                <a:ext cx="281160" cy="38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BF8F62-F0E8-3799-F0DF-B9415B1B75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04490" y="5976089"/>
                  <a:ext cx="2988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CFACF4-49E6-9B66-CFD0-16168AF38B63}"/>
                    </a:ext>
                  </a:extLst>
                </p14:cNvPr>
                <p14:cNvContentPartPr/>
                <p14:nvPr/>
              </p14:nvContentPartPr>
              <p14:xfrm>
                <a:off x="7100890" y="6101369"/>
                <a:ext cx="330120" cy="38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CFACF4-49E6-9B66-CFD0-16168AF38B6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92250" y="6092369"/>
                  <a:ext cx="3477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CB6CE36-AD72-A9BB-2C64-7ED771A45886}"/>
              </a:ext>
            </a:extLst>
          </p:cNvPr>
          <p:cNvGrpSpPr/>
          <p:nvPr/>
        </p:nvGrpSpPr>
        <p:grpSpPr>
          <a:xfrm>
            <a:off x="7688050" y="5716169"/>
            <a:ext cx="1880280" cy="586440"/>
            <a:chOff x="7688050" y="5716169"/>
            <a:chExt cx="1880280" cy="58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7DFDAC-BD09-1FD4-42C2-8E6BB27E8235}"/>
                    </a:ext>
                  </a:extLst>
                </p14:cNvPr>
                <p14:cNvContentPartPr/>
                <p14:nvPr/>
              </p14:nvContentPartPr>
              <p14:xfrm>
                <a:off x="7828450" y="5870609"/>
                <a:ext cx="23040" cy="316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7DFDAC-BD09-1FD4-42C2-8E6BB27E823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19450" y="5861969"/>
                  <a:ext cx="406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2970058-C2A6-79C7-B62E-CA9627AC7263}"/>
                    </a:ext>
                  </a:extLst>
                </p14:cNvPr>
                <p14:cNvContentPartPr/>
                <p14:nvPr/>
              </p14:nvContentPartPr>
              <p14:xfrm>
                <a:off x="7688050" y="5856569"/>
                <a:ext cx="186120" cy="264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2970058-C2A6-79C7-B62E-CA9627AC726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79410" y="5847929"/>
                  <a:ext cx="2037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09BB346-6F41-6846-8CC6-06E1A435C33F}"/>
                    </a:ext>
                  </a:extLst>
                </p14:cNvPr>
                <p14:cNvContentPartPr/>
                <p14:nvPr/>
              </p14:nvContentPartPr>
              <p14:xfrm>
                <a:off x="7976410" y="5973209"/>
                <a:ext cx="30240" cy="227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09BB346-6F41-6846-8CC6-06E1A435C33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67410" y="5964209"/>
                  <a:ext cx="47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DEEB280-A7FA-4A02-EF5D-9852946D4E9F}"/>
                    </a:ext>
                  </a:extLst>
                </p14:cNvPr>
                <p14:cNvContentPartPr/>
                <p14:nvPr/>
              </p14:nvContentPartPr>
              <p14:xfrm>
                <a:off x="8066410" y="5943329"/>
                <a:ext cx="37440" cy="245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DEEB280-A7FA-4A02-EF5D-9852946D4E9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57770" y="5934329"/>
                  <a:ext cx="55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8EE33C0-6BD3-582B-E294-0B8A0E1AA8B4}"/>
                    </a:ext>
                  </a:extLst>
                </p14:cNvPr>
                <p14:cNvContentPartPr/>
                <p14:nvPr/>
              </p14:nvContentPartPr>
              <p14:xfrm>
                <a:off x="7881730" y="5933609"/>
                <a:ext cx="415080" cy="66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8EE33C0-6BD3-582B-E294-0B8A0E1AA8B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73090" y="5924609"/>
                  <a:ext cx="432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A8B69ED-0DB3-6A5D-63D8-84E9B18500F5}"/>
                    </a:ext>
                  </a:extLst>
                </p14:cNvPr>
                <p14:cNvContentPartPr/>
                <p14:nvPr/>
              </p14:nvContentPartPr>
              <p14:xfrm>
                <a:off x="8341450" y="5716169"/>
                <a:ext cx="135000" cy="586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A8B69ED-0DB3-6A5D-63D8-84E9B18500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332810" y="5707169"/>
                  <a:ext cx="15264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91C853D-2B8B-D571-7A32-7F1582FEF8A2}"/>
                    </a:ext>
                  </a:extLst>
                </p14:cNvPr>
                <p14:cNvContentPartPr/>
                <p14:nvPr/>
              </p14:nvContentPartPr>
              <p14:xfrm>
                <a:off x="8503810" y="5902649"/>
                <a:ext cx="155160" cy="270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91C853D-2B8B-D571-7A32-7F1582FEF8A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94810" y="5894009"/>
                  <a:ext cx="1728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57B78F3-AF53-A2A7-C318-20FBF36C2470}"/>
                    </a:ext>
                  </a:extLst>
                </p14:cNvPr>
                <p14:cNvContentPartPr/>
                <p14:nvPr/>
              </p14:nvContentPartPr>
              <p14:xfrm>
                <a:off x="8709370" y="5929289"/>
                <a:ext cx="223200" cy="2419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57B78F3-AF53-A2A7-C318-20FBF36C247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00370" y="5920289"/>
                  <a:ext cx="240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695EA53-2D42-B8C8-7DD5-DD8D3E64E0E8}"/>
                    </a:ext>
                  </a:extLst>
                </p14:cNvPr>
                <p14:cNvContentPartPr/>
                <p14:nvPr/>
              </p14:nvContentPartPr>
              <p14:xfrm>
                <a:off x="9102130" y="5924249"/>
                <a:ext cx="15120" cy="231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695EA53-2D42-B8C8-7DD5-DD8D3E64E0E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93490" y="5915609"/>
                  <a:ext cx="32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4B50B2C-EADA-2080-F500-BDF7256EE89B}"/>
                    </a:ext>
                  </a:extLst>
                </p14:cNvPr>
                <p14:cNvContentPartPr/>
                <p14:nvPr/>
              </p14:nvContentPartPr>
              <p14:xfrm>
                <a:off x="9031930" y="6027569"/>
                <a:ext cx="219960" cy="12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4B50B2C-EADA-2080-F500-BDF7256EE89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22930" y="6018929"/>
                  <a:ext cx="237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AAAD769-B2D4-94AE-90D3-096F20156A79}"/>
                    </a:ext>
                  </a:extLst>
                </p14:cNvPr>
                <p14:cNvContentPartPr/>
                <p14:nvPr/>
              </p14:nvContentPartPr>
              <p14:xfrm>
                <a:off x="9324970" y="5908049"/>
                <a:ext cx="23400" cy="231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AAAD769-B2D4-94AE-90D3-096F20156A7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16330" y="5899049"/>
                  <a:ext cx="41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3C9A004-06A1-160E-694C-4C66F7E6C13B}"/>
                    </a:ext>
                  </a:extLst>
                </p14:cNvPr>
                <p14:cNvContentPartPr/>
                <p14:nvPr/>
              </p14:nvContentPartPr>
              <p14:xfrm>
                <a:off x="9372850" y="5752889"/>
                <a:ext cx="195480" cy="5432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3C9A004-06A1-160E-694C-4C66F7E6C13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363850" y="5744249"/>
                  <a:ext cx="213120" cy="56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618B5092-695A-4AF5-1749-970457918F69}"/>
                  </a:ext>
                </a:extLst>
              </p14:cNvPr>
              <p14:cNvContentPartPr/>
              <p14:nvPr/>
            </p14:nvContentPartPr>
            <p14:xfrm>
              <a:off x="2837770" y="6461369"/>
              <a:ext cx="96480" cy="273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618B5092-695A-4AF5-1749-970457918F6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829130" y="6452369"/>
                <a:ext cx="1141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oup 301">
            <a:extLst>
              <a:ext uri="{FF2B5EF4-FFF2-40B4-BE49-F238E27FC236}">
                <a16:creationId xmlns:a16="http://schemas.microsoft.com/office/drawing/2014/main" id="{3BF9C185-BB89-7DCC-0493-31DBD8AD6C11}"/>
              </a:ext>
            </a:extLst>
          </p:cNvPr>
          <p:cNvGrpSpPr/>
          <p:nvPr/>
        </p:nvGrpSpPr>
        <p:grpSpPr>
          <a:xfrm>
            <a:off x="296350" y="5438609"/>
            <a:ext cx="4457160" cy="1382400"/>
            <a:chOff x="296350" y="5438609"/>
            <a:chExt cx="4457160" cy="138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49A90CF-B3C7-A615-464B-F8CC24C9B471}"/>
                    </a:ext>
                  </a:extLst>
                </p14:cNvPr>
                <p14:cNvContentPartPr/>
                <p14:nvPr/>
              </p14:nvContentPartPr>
              <p14:xfrm>
                <a:off x="296350" y="5581889"/>
                <a:ext cx="39240" cy="501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49A90CF-B3C7-A615-464B-F8CC24C9B47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7350" y="5573249"/>
                  <a:ext cx="568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094E5F8-DA31-CE2A-FD7E-14EA12FC9AF5}"/>
                    </a:ext>
                  </a:extLst>
                </p14:cNvPr>
                <p14:cNvContentPartPr/>
                <p14:nvPr/>
              </p14:nvContentPartPr>
              <p14:xfrm>
                <a:off x="501190" y="5662529"/>
                <a:ext cx="113040" cy="369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094E5F8-DA31-CE2A-FD7E-14EA12FC9AF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92190" y="5653889"/>
                  <a:ext cx="1306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8ACCDAB-22A5-F825-E22B-59C61CEF0681}"/>
                    </a:ext>
                  </a:extLst>
                </p14:cNvPr>
                <p14:cNvContentPartPr/>
                <p14:nvPr/>
              </p14:nvContentPartPr>
              <p14:xfrm>
                <a:off x="430630" y="5841089"/>
                <a:ext cx="212400" cy="280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8ACCDAB-22A5-F825-E22B-59C61CEF068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1990" y="5832449"/>
                  <a:ext cx="230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5E7A94-678F-B471-4E8E-D793466C66B1}"/>
                    </a:ext>
                  </a:extLst>
                </p14:cNvPr>
                <p14:cNvContentPartPr/>
                <p14:nvPr/>
              </p14:nvContentPartPr>
              <p14:xfrm>
                <a:off x="619630" y="5928569"/>
                <a:ext cx="191880" cy="175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5E7A94-678F-B471-4E8E-D793466C66B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0990" y="5919569"/>
                  <a:ext cx="209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A24A7EB-2D62-8D13-A0B9-463CCBDF777B}"/>
                    </a:ext>
                  </a:extLst>
                </p14:cNvPr>
                <p14:cNvContentPartPr/>
                <p14:nvPr/>
              </p14:nvContentPartPr>
              <p14:xfrm>
                <a:off x="857590" y="5557049"/>
                <a:ext cx="20520" cy="5504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A24A7EB-2D62-8D13-A0B9-463CCBDF777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8590" y="5548049"/>
                  <a:ext cx="381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51051A1-7EF2-FD22-DF4D-E84003A3FAC0}"/>
                    </a:ext>
                  </a:extLst>
                </p14:cNvPr>
                <p14:cNvContentPartPr/>
                <p14:nvPr/>
              </p14:nvContentPartPr>
              <p14:xfrm>
                <a:off x="964870" y="5554889"/>
                <a:ext cx="167400" cy="1458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51051A1-7EF2-FD22-DF4D-E84003A3FAC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55870" y="5546249"/>
                  <a:ext cx="185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E05F8E3-6D38-A55E-D22F-C7CDD32D8D4F}"/>
                    </a:ext>
                  </a:extLst>
                </p14:cNvPr>
                <p14:cNvContentPartPr/>
                <p14:nvPr/>
              </p14:nvContentPartPr>
              <p14:xfrm>
                <a:off x="1231270" y="5792489"/>
                <a:ext cx="175680" cy="104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E05F8E3-6D38-A55E-D22F-C7CDD32D8D4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22630" y="5783489"/>
                  <a:ext cx="193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CCB8FD1-5A21-1052-12F3-85463D7E2854}"/>
                    </a:ext>
                  </a:extLst>
                </p14:cNvPr>
                <p14:cNvContentPartPr/>
                <p14:nvPr/>
              </p14:nvContentPartPr>
              <p14:xfrm>
                <a:off x="1265830" y="5859089"/>
                <a:ext cx="194400" cy="38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CCB8FD1-5A21-1052-12F3-85463D7E285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257190" y="5850449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E6F43B-2AC4-9F45-5401-38E0C7A96BD6}"/>
                    </a:ext>
                  </a:extLst>
                </p14:cNvPr>
                <p14:cNvContentPartPr/>
                <p14:nvPr/>
              </p14:nvContentPartPr>
              <p14:xfrm>
                <a:off x="1870630" y="5514569"/>
                <a:ext cx="7560" cy="1317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E6F43B-2AC4-9F45-5401-38E0C7A96B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61630" y="5505929"/>
                  <a:ext cx="2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7EA3118-57B5-CEE9-C365-5526885DADC2}"/>
                    </a:ext>
                  </a:extLst>
                </p14:cNvPr>
                <p14:cNvContentPartPr/>
                <p14:nvPr/>
              </p14:nvContentPartPr>
              <p14:xfrm>
                <a:off x="1602430" y="5714369"/>
                <a:ext cx="538200" cy="828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7EA3118-57B5-CEE9-C365-5526885DADC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593430" y="5705369"/>
                  <a:ext cx="55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D06656-1F84-AD1B-B527-B98B15796B5C}"/>
                    </a:ext>
                  </a:extLst>
                </p14:cNvPr>
                <p14:cNvContentPartPr/>
                <p14:nvPr/>
              </p14:nvContentPartPr>
              <p14:xfrm>
                <a:off x="1789990" y="5841809"/>
                <a:ext cx="24840" cy="241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D06656-1F84-AD1B-B527-B98B15796B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81350" y="5833169"/>
                  <a:ext cx="4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02F810-BF9A-2732-2AB2-FB9BA011966F}"/>
                    </a:ext>
                  </a:extLst>
                </p14:cNvPr>
                <p14:cNvContentPartPr/>
                <p14:nvPr/>
              </p14:nvContentPartPr>
              <p14:xfrm>
                <a:off x="1667230" y="5837129"/>
                <a:ext cx="220320" cy="1922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02F810-BF9A-2732-2AB2-FB9BA01196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58590" y="5828129"/>
                  <a:ext cx="23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021F51D-0140-0FFD-79A9-E4BF476083A5}"/>
                    </a:ext>
                  </a:extLst>
                </p14:cNvPr>
                <p14:cNvContentPartPr/>
                <p14:nvPr/>
              </p14:nvContentPartPr>
              <p14:xfrm>
                <a:off x="1932190" y="5827049"/>
                <a:ext cx="148320" cy="323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021F51D-0140-0FFD-79A9-E4BF476083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23550" y="5818049"/>
                  <a:ext cx="1659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DF1B3B8-FE54-9E1E-C185-10D4606D362C}"/>
                    </a:ext>
                  </a:extLst>
                </p14:cNvPr>
                <p14:cNvContentPartPr/>
                <p14:nvPr/>
              </p14:nvContentPartPr>
              <p14:xfrm>
                <a:off x="2088790" y="5816249"/>
                <a:ext cx="130680" cy="1083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DF1B3B8-FE54-9E1E-C185-10D4606D36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80150" y="5807609"/>
                  <a:ext cx="148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F10B5FC-EE14-460F-FDA2-10D24ED00EBF}"/>
                    </a:ext>
                  </a:extLst>
                </p14:cNvPr>
                <p14:cNvContentPartPr/>
                <p14:nvPr/>
              </p14:nvContentPartPr>
              <p14:xfrm>
                <a:off x="2388670" y="5480369"/>
                <a:ext cx="146520" cy="5803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F10B5FC-EE14-460F-FDA2-10D24ED00EB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80030" y="5471369"/>
                  <a:ext cx="16416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9D61CFC-0B50-F915-87EE-31E79B9C8BC9}"/>
                    </a:ext>
                  </a:extLst>
                </p14:cNvPr>
                <p14:cNvContentPartPr/>
                <p14:nvPr/>
              </p14:nvContentPartPr>
              <p14:xfrm>
                <a:off x="2484790" y="5808329"/>
                <a:ext cx="122760" cy="1706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9D61CFC-0B50-F915-87EE-31E79B9C8BC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75790" y="5799329"/>
                  <a:ext cx="140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7BC030E-05A2-FF46-34C9-BDF768F1520F}"/>
                    </a:ext>
                  </a:extLst>
                </p14:cNvPr>
                <p14:cNvContentPartPr/>
                <p14:nvPr/>
              </p14:nvContentPartPr>
              <p14:xfrm>
                <a:off x="2480830" y="5827049"/>
                <a:ext cx="129600" cy="80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7BC030E-05A2-FF46-34C9-BDF768F152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72190" y="5818409"/>
                  <a:ext cx="147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BB866C0-DE39-76A9-0A9C-D941144CF035}"/>
                    </a:ext>
                  </a:extLst>
                </p14:cNvPr>
                <p14:cNvContentPartPr/>
                <p14:nvPr/>
              </p14:nvContentPartPr>
              <p14:xfrm>
                <a:off x="2610790" y="5598089"/>
                <a:ext cx="167400" cy="7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BB866C0-DE39-76A9-0A9C-D941144CF03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602150" y="5589089"/>
                  <a:ext cx="185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E7F17E2-D627-4EE7-0553-A387203E11A5}"/>
                    </a:ext>
                  </a:extLst>
                </p14:cNvPr>
                <p14:cNvContentPartPr/>
                <p14:nvPr/>
              </p14:nvContentPartPr>
              <p14:xfrm>
                <a:off x="2821030" y="5514209"/>
                <a:ext cx="54360" cy="136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E7F17E2-D627-4EE7-0553-A387203E11A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812390" y="5505569"/>
                  <a:ext cx="72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5EEF99D-50EA-CBDD-B4B4-23C948707658}"/>
                    </a:ext>
                  </a:extLst>
                </p14:cNvPr>
                <p14:cNvContentPartPr/>
                <p14:nvPr/>
              </p14:nvContentPartPr>
              <p14:xfrm>
                <a:off x="2941630" y="5579009"/>
                <a:ext cx="46440" cy="98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5EEF99D-50EA-CBDD-B4B4-23C94870765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32630" y="5570369"/>
                  <a:ext cx="64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FD3F81-0C32-46DF-28C6-06814FBCD9A6}"/>
                    </a:ext>
                  </a:extLst>
                </p14:cNvPr>
                <p14:cNvContentPartPr/>
                <p14:nvPr/>
              </p14:nvContentPartPr>
              <p14:xfrm>
                <a:off x="2918230" y="5523209"/>
                <a:ext cx="47520" cy="136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FD3F81-0C32-46DF-28C6-06814FBCD9A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909590" y="5514569"/>
                  <a:ext cx="65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79E2E19-C203-B7BD-3EFC-9529517BFBD9}"/>
                    </a:ext>
                  </a:extLst>
                </p14:cNvPr>
                <p14:cNvContentPartPr/>
                <p14:nvPr/>
              </p14:nvContentPartPr>
              <p14:xfrm>
                <a:off x="3048910" y="5457689"/>
                <a:ext cx="140040" cy="181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79E2E19-C203-B7BD-3EFC-9529517BFBD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40270" y="5448689"/>
                  <a:ext cx="157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BD2A059-6148-015E-DA94-A17C540E6C37}"/>
                    </a:ext>
                  </a:extLst>
                </p14:cNvPr>
                <p14:cNvContentPartPr/>
                <p14:nvPr/>
              </p14:nvContentPartPr>
              <p14:xfrm>
                <a:off x="3107590" y="5614289"/>
                <a:ext cx="131400" cy="142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BD2A059-6148-015E-DA94-A17C540E6C3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98950" y="5605289"/>
                  <a:ext cx="14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05DD946-695E-009C-169A-E5192F083577}"/>
                    </a:ext>
                  </a:extLst>
                </p14:cNvPr>
                <p14:cNvContentPartPr/>
                <p14:nvPr/>
              </p14:nvContentPartPr>
              <p14:xfrm>
                <a:off x="3179950" y="5864129"/>
                <a:ext cx="137160" cy="30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05DD946-695E-009C-169A-E5192F08357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170950" y="5855489"/>
                  <a:ext cx="15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491AF8E-1D78-4F37-5A84-036B6990BDAA}"/>
                    </a:ext>
                  </a:extLst>
                </p14:cNvPr>
                <p14:cNvContentPartPr/>
                <p14:nvPr/>
              </p14:nvContentPartPr>
              <p14:xfrm>
                <a:off x="3367870" y="5801489"/>
                <a:ext cx="31320" cy="144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491AF8E-1D78-4F37-5A84-036B6990BD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59230" y="5792489"/>
                  <a:ext cx="48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8DDC1D2-23A6-DAE6-074F-8D67322B31AF}"/>
                    </a:ext>
                  </a:extLst>
                </p14:cNvPr>
                <p14:cNvContentPartPr/>
                <p14:nvPr/>
              </p14:nvContentPartPr>
              <p14:xfrm>
                <a:off x="3435190" y="5486489"/>
                <a:ext cx="149760" cy="6213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8DDC1D2-23A6-DAE6-074F-8D67322B31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26190" y="5477849"/>
                  <a:ext cx="16740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09F6DED-C6F8-F308-95E3-B9CBB3D72E27}"/>
                    </a:ext>
                  </a:extLst>
                </p14:cNvPr>
                <p14:cNvContentPartPr/>
                <p14:nvPr/>
              </p14:nvContentPartPr>
              <p14:xfrm>
                <a:off x="3596110" y="5489369"/>
                <a:ext cx="173880" cy="6138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09F6DED-C6F8-F308-95E3-B9CBB3D72E2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87110" y="5480369"/>
                  <a:ext cx="19152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9B9BEFE-556E-7655-5DA7-C772574192CC}"/>
                    </a:ext>
                  </a:extLst>
                </p14:cNvPr>
                <p14:cNvContentPartPr/>
                <p14:nvPr/>
              </p14:nvContentPartPr>
              <p14:xfrm>
                <a:off x="3780790" y="5820569"/>
                <a:ext cx="135000" cy="147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9B9BEFE-556E-7655-5DA7-C772574192C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771790" y="5811929"/>
                  <a:ext cx="152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38A938B-9F0B-F9BA-AD1F-25687C9DBE21}"/>
                    </a:ext>
                  </a:extLst>
                </p14:cNvPr>
                <p14:cNvContentPartPr/>
                <p14:nvPr/>
              </p14:nvContentPartPr>
              <p14:xfrm>
                <a:off x="3800590" y="5815889"/>
                <a:ext cx="78120" cy="67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38A938B-9F0B-F9BA-AD1F-25687C9DBE2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91590" y="5807249"/>
                  <a:ext cx="95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0E8800D-3709-D522-3F68-AA67A7732DB9}"/>
                    </a:ext>
                  </a:extLst>
                </p14:cNvPr>
                <p14:cNvContentPartPr/>
                <p14:nvPr/>
              </p14:nvContentPartPr>
              <p14:xfrm>
                <a:off x="3863590" y="5559569"/>
                <a:ext cx="149040" cy="131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0E8800D-3709-D522-3F68-AA67A7732D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54590" y="5550569"/>
                  <a:ext cx="166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89C654B-90B2-A103-AF45-99A7FD264D35}"/>
                    </a:ext>
                  </a:extLst>
                </p14:cNvPr>
                <p14:cNvContentPartPr/>
                <p14:nvPr/>
              </p14:nvContentPartPr>
              <p14:xfrm>
                <a:off x="4100110" y="5579369"/>
                <a:ext cx="58320" cy="96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89C654B-90B2-A103-AF45-99A7FD264D3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091110" y="5570729"/>
                  <a:ext cx="75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26EC864-BBF5-CE4C-393F-0B9AA0017C7B}"/>
                    </a:ext>
                  </a:extLst>
                </p14:cNvPr>
                <p14:cNvContentPartPr/>
                <p14:nvPr/>
              </p14:nvContentPartPr>
              <p14:xfrm>
                <a:off x="4096510" y="5486129"/>
                <a:ext cx="36360" cy="374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26EC864-BBF5-CE4C-393F-0B9AA0017C7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87510" y="5477489"/>
                  <a:ext cx="54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5DB708B-7670-7F01-335C-B9A88985D204}"/>
                    </a:ext>
                  </a:extLst>
                </p14:cNvPr>
                <p14:cNvContentPartPr/>
                <p14:nvPr/>
              </p14:nvContentPartPr>
              <p14:xfrm>
                <a:off x="4225030" y="5438609"/>
                <a:ext cx="126000" cy="216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5DB708B-7670-7F01-335C-B9A88985D20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16390" y="5429609"/>
                  <a:ext cx="143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0B28F3C-A100-D4F5-7564-7D3042176786}"/>
                    </a:ext>
                  </a:extLst>
                </p14:cNvPr>
                <p14:cNvContentPartPr/>
                <p14:nvPr/>
              </p14:nvContentPartPr>
              <p14:xfrm>
                <a:off x="4324750" y="5595929"/>
                <a:ext cx="106920" cy="1191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0B28F3C-A100-D4F5-7564-7D304217678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16110" y="5587289"/>
                  <a:ext cx="124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AB4CE54-F6BC-52D1-0F32-907A17585F6B}"/>
                    </a:ext>
                  </a:extLst>
                </p14:cNvPr>
                <p14:cNvContentPartPr/>
                <p14:nvPr/>
              </p14:nvContentPartPr>
              <p14:xfrm>
                <a:off x="4309270" y="5912009"/>
                <a:ext cx="117720" cy="14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AB4CE54-F6BC-52D1-0F32-907A17585F6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300630" y="5903369"/>
                  <a:ext cx="135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42A2CAA-D8F5-B9AE-4ABA-F39DBEA3A945}"/>
                    </a:ext>
                  </a:extLst>
                </p14:cNvPr>
                <p14:cNvContentPartPr/>
                <p14:nvPr/>
              </p14:nvContentPartPr>
              <p14:xfrm>
                <a:off x="4538590" y="5830649"/>
                <a:ext cx="10080" cy="1922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42A2CAA-D8F5-B9AE-4ABA-F39DBEA3A94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29590" y="5821649"/>
                  <a:ext cx="27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254491A-56C0-B4D9-4D33-4D7B6A0281CD}"/>
                    </a:ext>
                  </a:extLst>
                </p14:cNvPr>
                <p14:cNvContentPartPr/>
                <p14:nvPr/>
              </p14:nvContentPartPr>
              <p14:xfrm>
                <a:off x="4577470" y="5513849"/>
                <a:ext cx="176040" cy="586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254491A-56C0-B4D9-4D33-4D7B6A0281C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568470" y="5505209"/>
                  <a:ext cx="19368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90F494F-DD1B-774D-23D9-4904E47983B0}"/>
                    </a:ext>
                  </a:extLst>
                </p14:cNvPr>
                <p14:cNvContentPartPr/>
                <p14:nvPr/>
              </p14:nvContentPartPr>
              <p14:xfrm>
                <a:off x="1368970" y="6405209"/>
                <a:ext cx="241920" cy="291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90F494F-DD1B-774D-23D9-4904E47983B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60330" y="6396209"/>
                  <a:ext cx="259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5F6405-5C31-B094-D4BB-F062338C615D}"/>
                    </a:ext>
                  </a:extLst>
                </p14:cNvPr>
                <p14:cNvContentPartPr/>
                <p14:nvPr/>
              </p14:nvContentPartPr>
              <p14:xfrm>
                <a:off x="1395250" y="6473969"/>
                <a:ext cx="238320" cy="48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A5F6405-5C31-B094-D4BB-F062338C615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86610" y="6464969"/>
                  <a:ext cx="255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30C8B9-6DB0-0A86-1A62-1162CD9A4038}"/>
                    </a:ext>
                  </a:extLst>
                </p14:cNvPr>
                <p14:cNvContentPartPr/>
                <p14:nvPr/>
              </p14:nvContentPartPr>
              <p14:xfrm>
                <a:off x="1862890" y="6255449"/>
                <a:ext cx="18360" cy="1569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30C8B9-6DB0-0A86-1A62-1162CD9A403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854250" y="6246809"/>
                  <a:ext cx="36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44387B8-6358-A5FB-9330-9E1DD5595700}"/>
                    </a:ext>
                  </a:extLst>
                </p14:cNvPr>
                <p14:cNvContentPartPr/>
                <p14:nvPr/>
              </p14:nvContentPartPr>
              <p14:xfrm>
                <a:off x="1718530" y="6453089"/>
                <a:ext cx="343440" cy="36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44387B8-6358-A5FB-9330-9E1DD559570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09890" y="6444089"/>
                  <a:ext cx="361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3F44BFF-1CA4-D415-4CAA-1B4CA6A1C33C}"/>
                    </a:ext>
                  </a:extLst>
                </p14:cNvPr>
                <p14:cNvContentPartPr/>
                <p14:nvPr/>
              </p14:nvContentPartPr>
              <p14:xfrm>
                <a:off x="1853530" y="6531209"/>
                <a:ext cx="25920" cy="253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3F44BFF-1CA4-D415-4CAA-1B4CA6A1C33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844530" y="6522569"/>
                  <a:ext cx="43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4860D54-A9A9-27B2-B85A-D948CBC341AD}"/>
                    </a:ext>
                  </a:extLst>
                </p14:cNvPr>
                <p14:cNvContentPartPr/>
                <p14:nvPr/>
              </p14:nvContentPartPr>
              <p14:xfrm>
                <a:off x="1770730" y="6552449"/>
                <a:ext cx="179640" cy="95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4860D54-A9A9-27B2-B85A-D948CBC341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762090" y="6543449"/>
                  <a:ext cx="197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CE6862C-CB2C-8F7F-CDE9-8DF4453DB0B7}"/>
                    </a:ext>
                  </a:extLst>
                </p14:cNvPr>
                <p14:cNvContentPartPr/>
                <p14:nvPr/>
              </p14:nvContentPartPr>
              <p14:xfrm>
                <a:off x="1991050" y="6533369"/>
                <a:ext cx="124200" cy="2401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CE6862C-CB2C-8F7F-CDE9-8DF4453DB0B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982050" y="6524729"/>
                  <a:ext cx="141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D8DDE20-5998-228D-12D7-825DB0F9D57C}"/>
                    </a:ext>
                  </a:extLst>
                </p14:cNvPr>
                <p14:cNvContentPartPr/>
                <p14:nvPr/>
              </p14:nvContentPartPr>
              <p14:xfrm>
                <a:off x="2145850" y="6519689"/>
                <a:ext cx="70200" cy="95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D8DDE20-5998-228D-12D7-825DB0F9D57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37210" y="6510689"/>
                  <a:ext cx="87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E6CEF89-D47F-2318-2870-B413009548C4}"/>
                    </a:ext>
                  </a:extLst>
                </p14:cNvPr>
                <p14:cNvContentPartPr/>
                <p14:nvPr/>
              </p14:nvContentPartPr>
              <p14:xfrm>
                <a:off x="2398210" y="6203609"/>
                <a:ext cx="112320" cy="4935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E6CEF89-D47F-2318-2870-B413009548C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89570" y="6194609"/>
                  <a:ext cx="1299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E6578D6-7F9D-BC92-6BA1-ED4C4CBBAA12}"/>
                    </a:ext>
                  </a:extLst>
                </p14:cNvPr>
                <p14:cNvContentPartPr/>
                <p14:nvPr/>
              </p14:nvContentPartPr>
              <p14:xfrm>
                <a:off x="2580730" y="6369929"/>
                <a:ext cx="193680" cy="242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E6578D6-7F9D-BC92-6BA1-ED4C4CBBAA1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71730" y="6361289"/>
                  <a:ext cx="211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131EFF0-F7F3-91F2-969E-E2FEC7FA58A9}"/>
                    </a:ext>
                  </a:extLst>
                </p14:cNvPr>
                <p14:cNvContentPartPr/>
                <p14:nvPr/>
              </p14:nvContentPartPr>
              <p14:xfrm>
                <a:off x="2987890" y="6355169"/>
                <a:ext cx="150840" cy="2746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131EFF0-F7F3-91F2-969E-E2FEC7FA58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78890" y="6346169"/>
                  <a:ext cx="168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DBC2663-6482-7200-6E38-9CACF2F19871}"/>
                    </a:ext>
                  </a:extLst>
                </p14:cNvPr>
                <p14:cNvContentPartPr/>
                <p14:nvPr/>
              </p14:nvContentPartPr>
              <p14:xfrm>
                <a:off x="3210730" y="6434009"/>
                <a:ext cx="364680" cy="195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DBC2663-6482-7200-6E38-9CACF2F198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202090" y="6425009"/>
                  <a:ext cx="382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CB46895-4BB4-31BB-FF92-FCEFC9482407}"/>
                    </a:ext>
                  </a:extLst>
                </p14:cNvPr>
                <p14:cNvContentPartPr/>
                <p14:nvPr/>
              </p14:nvContentPartPr>
              <p14:xfrm>
                <a:off x="3622570" y="6408809"/>
                <a:ext cx="131400" cy="2005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CB46895-4BB4-31BB-FF92-FCEFC948240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13570" y="6399809"/>
                  <a:ext cx="149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CF78F48-70AB-1CC9-C55A-B789EDD24F59}"/>
                    </a:ext>
                  </a:extLst>
                </p14:cNvPr>
                <p14:cNvContentPartPr/>
                <p14:nvPr/>
              </p14:nvContentPartPr>
              <p14:xfrm>
                <a:off x="3808690" y="6350129"/>
                <a:ext cx="104760" cy="2502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CF78F48-70AB-1CC9-C55A-B789EDD24F5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800050" y="6341489"/>
                  <a:ext cx="122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AA8F6B4-5F0D-0D82-5BA3-888A16DE3A0A}"/>
                    </a:ext>
                  </a:extLst>
                </p14:cNvPr>
                <p14:cNvContentPartPr/>
                <p14:nvPr/>
              </p14:nvContentPartPr>
              <p14:xfrm>
                <a:off x="3856930" y="6616889"/>
                <a:ext cx="198000" cy="1800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AA8F6B4-5F0D-0D82-5BA3-888A16DE3A0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47930" y="6607889"/>
                  <a:ext cx="215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063D46E-15B2-92F2-2507-DB3201036A63}"/>
                    </a:ext>
                  </a:extLst>
                </p14:cNvPr>
                <p14:cNvContentPartPr/>
                <p14:nvPr/>
              </p14:nvContentPartPr>
              <p14:xfrm>
                <a:off x="3958810" y="6182369"/>
                <a:ext cx="207360" cy="638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063D46E-15B2-92F2-2507-DB3201036A6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49810" y="6173369"/>
                  <a:ext cx="225000" cy="65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BF7671F-2628-55F1-77E4-947E601BE9C8}"/>
              </a:ext>
            </a:extLst>
          </p:cNvPr>
          <p:cNvGrpSpPr/>
          <p:nvPr/>
        </p:nvGrpSpPr>
        <p:grpSpPr>
          <a:xfrm>
            <a:off x="4345450" y="6169049"/>
            <a:ext cx="713160" cy="575280"/>
            <a:chOff x="4345450" y="6169049"/>
            <a:chExt cx="71316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61BFF7F-6DFC-DEE2-4506-E45AD6D9ECD0}"/>
                    </a:ext>
                  </a:extLst>
                </p14:cNvPr>
                <p14:cNvContentPartPr/>
                <p14:nvPr/>
              </p14:nvContentPartPr>
              <p14:xfrm>
                <a:off x="4354090" y="6376049"/>
                <a:ext cx="218520" cy="417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61BFF7F-6DFC-DEE2-4506-E45AD6D9ECD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45090" y="6367409"/>
                  <a:ext cx="23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DA6BA1A-27DD-0F84-E004-89DCB88226C1}"/>
                    </a:ext>
                  </a:extLst>
                </p14:cNvPr>
                <p14:cNvContentPartPr/>
                <p14:nvPr/>
              </p14:nvContentPartPr>
              <p14:xfrm>
                <a:off x="4345450" y="6500969"/>
                <a:ext cx="226080" cy="367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DA6BA1A-27DD-0F84-E004-89DCB88226C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336810" y="6491969"/>
                  <a:ext cx="243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7386A0B-7B7B-11B5-C35D-1452153330A9}"/>
                    </a:ext>
                  </a:extLst>
                </p14:cNvPr>
                <p14:cNvContentPartPr/>
                <p14:nvPr/>
              </p14:nvContentPartPr>
              <p14:xfrm>
                <a:off x="4813810" y="6169049"/>
                <a:ext cx="9720" cy="2048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7386A0B-7B7B-11B5-C35D-1452153330A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804810" y="6160049"/>
                  <a:ext cx="27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5A8E972-AC96-EE15-3B12-1A4FFB5C1166}"/>
                    </a:ext>
                  </a:extLst>
                </p14:cNvPr>
                <p14:cNvContentPartPr/>
                <p14:nvPr/>
              </p14:nvContentPartPr>
              <p14:xfrm>
                <a:off x="4662610" y="6417809"/>
                <a:ext cx="301320" cy="23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5A8E972-AC96-EE15-3B12-1A4FFB5C116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653970" y="6408809"/>
                  <a:ext cx="31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DF84FB6-F164-A8D4-B3D5-D1CF2B03EC2E}"/>
                    </a:ext>
                  </a:extLst>
                </p14:cNvPr>
                <p14:cNvContentPartPr/>
                <p14:nvPr/>
              </p14:nvContentPartPr>
              <p14:xfrm>
                <a:off x="4759810" y="6486929"/>
                <a:ext cx="136440" cy="2574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DF84FB6-F164-A8D4-B3D5-D1CF2B03EC2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51170" y="6478289"/>
                  <a:ext cx="1540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6064AF5-B4AF-45E7-12C6-B3D1E0ABA196}"/>
                    </a:ext>
                  </a:extLst>
                </p14:cNvPr>
                <p14:cNvContentPartPr/>
                <p14:nvPr/>
              </p14:nvContentPartPr>
              <p14:xfrm>
                <a:off x="4893010" y="6512849"/>
                <a:ext cx="165600" cy="1065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6064AF5-B4AF-45E7-12C6-B3D1E0ABA19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884010" y="6503849"/>
                  <a:ext cx="1832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E85EC11-AA41-4E2F-EC71-7DC9041B76C5}"/>
              </a:ext>
            </a:extLst>
          </p:cNvPr>
          <p:cNvGrpSpPr/>
          <p:nvPr/>
        </p:nvGrpSpPr>
        <p:grpSpPr>
          <a:xfrm>
            <a:off x="5175970" y="6175169"/>
            <a:ext cx="846720" cy="474840"/>
            <a:chOff x="5175970" y="6175169"/>
            <a:chExt cx="84672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F43DFC0-1A97-3523-CB49-D4A71E6A42AE}"/>
                    </a:ext>
                  </a:extLst>
                </p14:cNvPr>
                <p14:cNvContentPartPr/>
                <p14:nvPr/>
              </p14:nvContentPartPr>
              <p14:xfrm>
                <a:off x="5175970" y="6320969"/>
                <a:ext cx="125280" cy="1288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F43DFC0-1A97-3523-CB49-D4A71E6A42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166970" y="6312329"/>
                  <a:ext cx="142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52A12A6-B08F-4826-A6C4-3653F6AB2653}"/>
                    </a:ext>
                  </a:extLst>
                </p14:cNvPr>
                <p14:cNvContentPartPr/>
                <p14:nvPr/>
              </p14:nvContentPartPr>
              <p14:xfrm>
                <a:off x="5343730" y="6374969"/>
                <a:ext cx="27000" cy="734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52A12A6-B08F-4826-A6C4-3653F6AB265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34730" y="6365969"/>
                  <a:ext cx="44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4C98BF7-AC78-3D55-3DEC-1173A3A8EACF}"/>
                    </a:ext>
                  </a:extLst>
                </p14:cNvPr>
                <p14:cNvContentPartPr/>
                <p14:nvPr/>
              </p14:nvContentPartPr>
              <p14:xfrm>
                <a:off x="5349130" y="6287489"/>
                <a:ext cx="5040" cy="118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4C98BF7-AC78-3D55-3DEC-1173A3A8EAC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340490" y="6278489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8C40266-D652-8E80-1860-DFE03A317A58}"/>
                    </a:ext>
                  </a:extLst>
                </p14:cNvPr>
                <p14:cNvContentPartPr/>
                <p14:nvPr/>
              </p14:nvContentPartPr>
              <p14:xfrm>
                <a:off x="5431930" y="6377849"/>
                <a:ext cx="133200" cy="694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8C40266-D652-8E80-1860-DFE03A317A5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422930" y="6369209"/>
                  <a:ext cx="150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C0B1776-A6F6-5460-E467-00B0937C493D}"/>
                    </a:ext>
                  </a:extLst>
                </p14:cNvPr>
                <p14:cNvContentPartPr/>
                <p14:nvPr/>
              </p14:nvContentPartPr>
              <p14:xfrm>
                <a:off x="5570170" y="6175169"/>
                <a:ext cx="78120" cy="141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C0B1776-A6F6-5460-E467-00B0937C493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61530" y="6166529"/>
                  <a:ext cx="95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9A81674-429F-2238-B157-CC75486C2D99}"/>
                    </a:ext>
                  </a:extLst>
                </p14:cNvPr>
                <p14:cNvContentPartPr/>
                <p14:nvPr/>
              </p14:nvContentPartPr>
              <p14:xfrm>
                <a:off x="5708050" y="6281009"/>
                <a:ext cx="120600" cy="1807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9A81674-429F-2238-B157-CC75486C2D9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99050" y="6272369"/>
                  <a:ext cx="138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BD2CB21-B1CF-9EFD-5F85-38BE1D33FF9B}"/>
                    </a:ext>
                  </a:extLst>
                </p14:cNvPr>
                <p14:cNvContentPartPr/>
                <p14:nvPr/>
              </p14:nvContentPartPr>
              <p14:xfrm>
                <a:off x="5785810" y="6452009"/>
                <a:ext cx="236880" cy="198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BD2CB21-B1CF-9EFD-5F85-38BE1D33FF9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776810" y="6443009"/>
                  <a:ext cx="2545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33DDFBB-8A92-DC0F-8FFA-8671585284CA}"/>
              </a:ext>
            </a:extLst>
          </p:cNvPr>
          <p:cNvGrpSpPr/>
          <p:nvPr/>
        </p:nvGrpSpPr>
        <p:grpSpPr>
          <a:xfrm>
            <a:off x="9688570" y="5682689"/>
            <a:ext cx="920880" cy="663120"/>
            <a:chOff x="9688570" y="5682689"/>
            <a:chExt cx="920880" cy="66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9BC0F67-9EC6-3F0B-DEAF-C30B7AA7C34D}"/>
                    </a:ext>
                  </a:extLst>
                </p14:cNvPr>
                <p14:cNvContentPartPr/>
                <p14:nvPr/>
              </p14:nvContentPartPr>
              <p14:xfrm>
                <a:off x="9688570" y="5722649"/>
                <a:ext cx="14760" cy="6231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9BC0F67-9EC6-3F0B-DEAF-C30B7AA7C34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79570" y="5714009"/>
                  <a:ext cx="3240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9F7A1134-54CF-23D8-C782-69590A63B9B6}"/>
                    </a:ext>
                  </a:extLst>
                </p14:cNvPr>
                <p14:cNvContentPartPr/>
                <p14:nvPr/>
              </p14:nvContentPartPr>
              <p14:xfrm>
                <a:off x="9846610" y="5872049"/>
                <a:ext cx="173520" cy="3078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9F7A1134-54CF-23D8-C782-69590A63B9B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837610" y="5863409"/>
                  <a:ext cx="191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8350C35-2FB1-0DD5-A51E-B25ED6ED059A}"/>
                    </a:ext>
                  </a:extLst>
                </p14:cNvPr>
                <p14:cNvContentPartPr/>
                <p14:nvPr/>
              </p14:nvContentPartPr>
              <p14:xfrm>
                <a:off x="9775690" y="6032609"/>
                <a:ext cx="241560" cy="302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8350C35-2FB1-0DD5-A51E-B25ED6ED059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67050" y="6023609"/>
                  <a:ext cx="25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69442B3-8398-C4D4-6764-285D9F0F7645}"/>
                    </a:ext>
                  </a:extLst>
                </p14:cNvPr>
                <p14:cNvContentPartPr/>
                <p14:nvPr/>
              </p14:nvContentPartPr>
              <p14:xfrm>
                <a:off x="9978010" y="6143129"/>
                <a:ext cx="131400" cy="200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69442B3-8398-C4D4-6764-285D9F0F764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969010" y="6134489"/>
                  <a:ext cx="149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DBE3FD4-A20D-1619-6A78-857B9FC33D59}"/>
                    </a:ext>
                  </a:extLst>
                </p14:cNvPr>
                <p14:cNvContentPartPr/>
                <p14:nvPr/>
              </p14:nvContentPartPr>
              <p14:xfrm>
                <a:off x="10259530" y="5765129"/>
                <a:ext cx="36720" cy="5742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DBE3FD4-A20D-1619-6A78-857B9FC33D5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250890" y="5756129"/>
                  <a:ext cx="5436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256F11F-E295-1D81-93BA-B25502E44A08}"/>
                    </a:ext>
                  </a:extLst>
                </p14:cNvPr>
                <p14:cNvContentPartPr/>
                <p14:nvPr/>
              </p14:nvContentPartPr>
              <p14:xfrm>
                <a:off x="10444210" y="5682689"/>
                <a:ext cx="165240" cy="2102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256F11F-E295-1D81-93BA-B25502E44A0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435210" y="5673689"/>
                  <a:ext cx="182880" cy="22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208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38A217-F310-E382-6F8E-871496BACD76}"/>
              </a:ext>
            </a:extLst>
          </p:cNvPr>
          <p:cNvGrpSpPr/>
          <p:nvPr/>
        </p:nvGrpSpPr>
        <p:grpSpPr>
          <a:xfrm>
            <a:off x="146050" y="133649"/>
            <a:ext cx="414720" cy="385920"/>
            <a:chOff x="146050" y="133649"/>
            <a:chExt cx="4147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529E20-8453-4A7C-6C29-F48406766AFC}"/>
                    </a:ext>
                  </a:extLst>
                </p14:cNvPr>
                <p14:cNvContentPartPr/>
                <p14:nvPr/>
              </p14:nvContentPartPr>
              <p14:xfrm>
                <a:off x="279610" y="190889"/>
                <a:ext cx="141480" cy="213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529E20-8453-4A7C-6C29-F48406766A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610" y="181889"/>
                  <a:ext cx="159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DFDD95D-BA74-7AF6-6D8B-D259F7382DFE}"/>
                    </a:ext>
                  </a:extLst>
                </p14:cNvPr>
                <p14:cNvContentPartPr/>
                <p14:nvPr/>
              </p14:nvContentPartPr>
              <p14:xfrm>
                <a:off x="146050" y="133649"/>
                <a:ext cx="414720" cy="385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DFDD95D-BA74-7AF6-6D8B-D259F7382D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410" y="124649"/>
                  <a:ext cx="43236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8DAB2-89D4-AEB5-7260-85307DF191D7}"/>
              </a:ext>
            </a:extLst>
          </p:cNvPr>
          <p:cNvGrpSpPr/>
          <p:nvPr/>
        </p:nvGrpSpPr>
        <p:grpSpPr>
          <a:xfrm>
            <a:off x="867850" y="161009"/>
            <a:ext cx="1653840" cy="534960"/>
            <a:chOff x="867850" y="161009"/>
            <a:chExt cx="16538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CDFCDD-4C16-03D2-6C6C-DBB1EF7035F6}"/>
                    </a:ext>
                  </a:extLst>
                </p14:cNvPr>
                <p14:cNvContentPartPr/>
                <p14:nvPr/>
              </p14:nvContentPartPr>
              <p14:xfrm>
                <a:off x="918970" y="218969"/>
                <a:ext cx="60480" cy="20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CDFCDD-4C16-03D2-6C6C-DBB1EF7035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0330" y="209969"/>
                  <a:ext cx="7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F8DD1D-71EB-E5B9-4DBA-F01DB2CEDDB9}"/>
                    </a:ext>
                  </a:extLst>
                </p14:cNvPr>
                <p14:cNvContentPartPr/>
                <p14:nvPr/>
              </p14:nvContentPartPr>
              <p14:xfrm>
                <a:off x="867850" y="206009"/>
                <a:ext cx="262440" cy="3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F8DD1D-71EB-E5B9-4DBA-F01DB2CEDD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850" y="197009"/>
                  <a:ext cx="280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3D725C-05F4-376E-20B1-FEF32CB45EBB}"/>
                    </a:ext>
                  </a:extLst>
                </p14:cNvPr>
                <p14:cNvContentPartPr/>
                <p14:nvPr/>
              </p14:nvContentPartPr>
              <p14:xfrm>
                <a:off x="1092490" y="347129"/>
                <a:ext cx="435960" cy="127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3D725C-05F4-376E-20B1-FEF32CB45E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3490" y="338489"/>
                  <a:ext cx="453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E94EBC7-6563-AF2D-8E9D-C5696AEF1691}"/>
                    </a:ext>
                  </a:extLst>
                </p14:cNvPr>
                <p14:cNvContentPartPr/>
                <p14:nvPr/>
              </p14:nvContentPartPr>
              <p14:xfrm>
                <a:off x="1594330" y="413009"/>
                <a:ext cx="88920" cy="17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E94EBC7-6563-AF2D-8E9D-C5696AEF16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85690" y="404009"/>
                  <a:ext cx="106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5468EBB-0074-0539-9C34-07864891006C}"/>
                    </a:ext>
                  </a:extLst>
                </p14:cNvPr>
                <p14:cNvContentPartPr/>
                <p14:nvPr/>
              </p14:nvContentPartPr>
              <p14:xfrm>
                <a:off x="1858210" y="161009"/>
                <a:ext cx="663480" cy="534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5468EBB-0074-0539-9C34-0786489100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49210" y="152009"/>
                  <a:ext cx="681120" cy="55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A6CC68F-DBDF-2A61-0449-81E4F69649D5}"/>
                  </a:ext>
                </a:extLst>
              </p14:cNvPr>
              <p14:cNvContentPartPr/>
              <p14:nvPr/>
            </p14:nvContentPartPr>
            <p14:xfrm>
              <a:off x="7614970" y="81089"/>
              <a:ext cx="1525320" cy="559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A6CC68F-DBDF-2A61-0449-81E4F69649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5970" y="72089"/>
                <a:ext cx="154296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2CF597A-F7A4-F1C2-7DBE-155BFBA09D7E}"/>
                  </a:ext>
                </a:extLst>
              </p14:cNvPr>
              <p14:cNvContentPartPr/>
              <p14:nvPr/>
            </p14:nvContentPartPr>
            <p14:xfrm>
              <a:off x="8153890" y="166049"/>
              <a:ext cx="435600" cy="60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2CF597A-F7A4-F1C2-7DBE-155BFBA09D7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44890" y="157049"/>
                <a:ext cx="453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A7CA72-C464-4532-F2A1-6B09613602D4}"/>
                  </a:ext>
                </a:extLst>
              </p14:cNvPr>
              <p14:cNvContentPartPr/>
              <p14:nvPr/>
            </p14:nvContentPartPr>
            <p14:xfrm>
              <a:off x="9443410" y="152009"/>
              <a:ext cx="277920" cy="455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A7CA72-C464-4532-F2A1-6B09613602D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34410" y="143009"/>
                <a:ext cx="29556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A4B14B34-584A-A6AE-B0EF-BBF5E43B43A2}"/>
              </a:ext>
            </a:extLst>
          </p:cNvPr>
          <p:cNvGrpSpPr/>
          <p:nvPr/>
        </p:nvGrpSpPr>
        <p:grpSpPr>
          <a:xfrm>
            <a:off x="873250" y="645569"/>
            <a:ext cx="1477080" cy="482400"/>
            <a:chOff x="873250" y="645569"/>
            <a:chExt cx="147708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7D8CFC-0455-3F97-3AFF-0FDA3229CF63}"/>
                    </a:ext>
                  </a:extLst>
                </p14:cNvPr>
                <p14:cNvContentPartPr/>
                <p14:nvPr/>
              </p14:nvContentPartPr>
              <p14:xfrm>
                <a:off x="873250" y="877409"/>
                <a:ext cx="231120" cy="167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7D8CFC-0455-3F97-3AFF-0FDA3229CF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4610" y="868409"/>
                  <a:ext cx="248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A45A2E-2E60-B807-626C-77EF368C832A}"/>
                    </a:ext>
                  </a:extLst>
                </p14:cNvPr>
                <p14:cNvContentPartPr/>
                <p14:nvPr/>
              </p14:nvContentPartPr>
              <p14:xfrm>
                <a:off x="1365730" y="645569"/>
                <a:ext cx="984600" cy="48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A45A2E-2E60-B807-626C-77EF368C83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357090" y="636569"/>
                  <a:ext cx="10022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6D96CC-32F0-6B63-C93D-662359C96934}"/>
                    </a:ext>
                  </a:extLst>
                </p14:cNvPr>
                <p14:cNvContentPartPr/>
                <p14:nvPr/>
              </p14:nvContentPartPr>
              <p14:xfrm>
                <a:off x="1973050" y="870209"/>
                <a:ext cx="50760" cy="12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6D96CC-32F0-6B63-C93D-662359C969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64050" y="861209"/>
                  <a:ext cx="68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648251-BA40-E000-0960-E5B63D63C9B3}"/>
                    </a:ext>
                  </a:extLst>
                </p14:cNvPr>
                <p14:cNvContentPartPr/>
                <p14:nvPr/>
              </p14:nvContentPartPr>
              <p14:xfrm>
                <a:off x="1610530" y="744209"/>
                <a:ext cx="19440" cy="19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648251-BA40-E000-0960-E5B63D63C9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01890" y="735569"/>
                  <a:ext cx="370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6044D1-28D9-AEA1-D7D9-564DBB0137D0}"/>
              </a:ext>
            </a:extLst>
          </p:cNvPr>
          <p:cNvGrpSpPr/>
          <p:nvPr/>
        </p:nvGrpSpPr>
        <p:grpSpPr>
          <a:xfrm>
            <a:off x="2677210" y="102689"/>
            <a:ext cx="4702680" cy="1118880"/>
            <a:chOff x="2677210" y="102689"/>
            <a:chExt cx="470268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87FE62-6DDF-23EE-A43B-C52397482342}"/>
                    </a:ext>
                  </a:extLst>
                </p14:cNvPr>
                <p14:cNvContentPartPr/>
                <p14:nvPr/>
              </p14:nvContentPartPr>
              <p14:xfrm>
                <a:off x="2772610" y="118889"/>
                <a:ext cx="1575000" cy="56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87FE62-6DDF-23EE-A43B-C523974823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3610" y="109889"/>
                  <a:ext cx="1592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EE3FCD-DBD7-8818-8139-06AFA637F676}"/>
                    </a:ext>
                  </a:extLst>
                </p14:cNvPr>
                <p14:cNvContentPartPr/>
                <p14:nvPr/>
              </p14:nvContentPartPr>
              <p14:xfrm>
                <a:off x="3957370" y="272249"/>
                <a:ext cx="35640" cy="2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EE3FCD-DBD7-8818-8139-06AFA637F6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48730" y="263609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6E8C96B-2195-F449-FB03-C8FCD921F636}"/>
                    </a:ext>
                  </a:extLst>
                </p14:cNvPr>
                <p14:cNvContentPartPr/>
                <p14:nvPr/>
              </p14:nvContentPartPr>
              <p14:xfrm>
                <a:off x="3337450" y="226169"/>
                <a:ext cx="419760" cy="6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6E8C96B-2195-F449-FB03-C8FCD921F6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28450" y="217529"/>
                  <a:ext cx="437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72588F-2ECC-7777-FE3E-8463CE3BB8C4}"/>
                    </a:ext>
                  </a:extLst>
                </p14:cNvPr>
                <p14:cNvContentPartPr/>
                <p14:nvPr/>
              </p14:nvContentPartPr>
              <p14:xfrm>
                <a:off x="4613290" y="344969"/>
                <a:ext cx="312480" cy="14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72588F-2ECC-7777-FE3E-8463CE3BB8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04290" y="336329"/>
                  <a:ext cx="330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26BB2E-A40F-3AC0-D837-27ECE96173A2}"/>
                    </a:ext>
                  </a:extLst>
                </p14:cNvPr>
                <p14:cNvContentPartPr/>
                <p14:nvPr/>
              </p14:nvContentPartPr>
              <p14:xfrm>
                <a:off x="4711570" y="226169"/>
                <a:ext cx="1764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26BB2E-A40F-3AC0-D837-27ECE96173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02930" y="217529"/>
                  <a:ext cx="3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34E0E5-9599-654C-5A4E-460E9EAA2DCF}"/>
                    </a:ext>
                  </a:extLst>
                </p14:cNvPr>
                <p14:cNvContentPartPr/>
                <p14:nvPr/>
              </p14:nvContentPartPr>
              <p14:xfrm>
                <a:off x="5153650" y="102689"/>
                <a:ext cx="1666440" cy="599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34E0E5-9599-654C-5A4E-460E9EAA2DC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44650" y="93689"/>
                  <a:ext cx="1684080" cy="6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BEADB8-B61F-1651-88CB-704F728BC7DA}"/>
                    </a:ext>
                  </a:extLst>
                </p14:cNvPr>
                <p14:cNvContentPartPr/>
                <p14:nvPr/>
              </p14:nvContentPartPr>
              <p14:xfrm>
                <a:off x="6656650" y="231569"/>
                <a:ext cx="118800" cy="9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BEADB8-B61F-1651-88CB-704F728BC7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48010" y="222929"/>
                  <a:ext cx="136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717CE5-E500-CFDD-400F-DE8E952BF625}"/>
                    </a:ext>
                  </a:extLst>
                </p14:cNvPr>
                <p14:cNvContentPartPr/>
                <p14:nvPr/>
              </p14:nvContentPartPr>
              <p14:xfrm>
                <a:off x="5800930" y="170009"/>
                <a:ext cx="42120" cy="4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717CE5-E500-CFDD-400F-DE8E952BF6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91930" y="161369"/>
                  <a:ext cx="59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FE3D17-9046-4D91-EB9B-D5802F6DEF95}"/>
                    </a:ext>
                  </a:extLst>
                </p14:cNvPr>
                <p14:cNvContentPartPr/>
                <p14:nvPr/>
              </p14:nvContentPartPr>
              <p14:xfrm>
                <a:off x="7040050" y="141209"/>
                <a:ext cx="339840" cy="361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FE3D17-9046-4D91-EB9B-D5802F6DEF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31050" y="132569"/>
                  <a:ext cx="3574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D1E798-291E-D9D2-B788-CDB6B09CA81D}"/>
                    </a:ext>
                  </a:extLst>
                </p14:cNvPr>
                <p14:cNvContentPartPr/>
                <p14:nvPr/>
              </p14:nvContentPartPr>
              <p14:xfrm>
                <a:off x="7037170" y="276569"/>
                <a:ext cx="25920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D1E798-291E-D9D2-B788-CDB6B09CA8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8170" y="267569"/>
                  <a:ext cx="276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F25AA5-8F2A-4B78-B537-75D7B5F7BAB3}"/>
                    </a:ext>
                  </a:extLst>
                </p14:cNvPr>
                <p14:cNvContentPartPr/>
                <p14:nvPr/>
              </p14:nvContentPartPr>
              <p14:xfrm>
                <a:off x="2677210" y="666809"/>
                <a:ext cx="1391760" cy="37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F25AA5-8F2A-4B78-B537-75D7B5F7BA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68210" y="658169"/>
                  <a:ext cx="14094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8F0AED-0FC8-3064-DCFD-710410908622}"/>
                    </a:ext>
                  </a:extLst>
                </p14:cNvPr>
                <p14:cNvContentPartPr/>
                <p14:nvPr/>
              </p14:nvContentPartPr>
              <p14:xfrm>
                <a:off x="4209730" y="837449"/>
                <a:ext cx="970920" cy="207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8F0AED-0FC8-3064-DCFD-7104109086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01090" y="828809"/>
                  <a:ext cx="988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BA9C28-35E8-B65C-0533-AD9FFAF59C81}"/>
                    </a:ext>
                  </a:extLst>
                </p14:cNvPr>
                <p14:cNvContentPartPr/>
                <p14:nvPr/>
              </p14:nvContentPartPr>
              <p14:xfrm>
                <a:off x="5430130" y="604889"/>
                <a:ext cx="1142280" cy="616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BA9C28-35E8-B65C-0533-AD9FFAF59C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21130" y="596249"/>
                  <a:ext cx="11599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2B36EC-8268-4FFC-5804-34F6437BE0FD}"/>
                    </a:ext>
                  </a:extLst>
                </p14:cNvPr>
                <p14:cNvContentPartPr/>
                <p14:nvPr/>
              </p14:nvContentPartPr>
              <p14:xfrm>
                <a:off x="6519130" y="758609"/>
                <a:ext cx="2952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2B36EC-8268-4FFC-5804-34F6437BE0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10490" y="749969"/>
                  <a:ext cx="471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6E52CD-B30B-D5B8-C275-438B6EF15FF7}"/>
                    </a:ext>
                  </a:extLst>
                </p14:cNvPr>
                <p14:cNvContentPartPr/>
                <p14:nvPr/>
              </p14:nvContentPartPr>
              <p14:xfrm>
                <a:off x="6568090" y="590489"/>
                <a:ext cx="380160" cy="37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6E52CD-B30B-D5B8-C275-438B6EF15F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59090" y="581489"/>
                  <a:ext cx="397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CA21F2-BAFD-7009-133C-38A7B2EE4095}"/>
                    </a:ext>
                  </a:extLst>
                </p14:cNvPr>
                <p14:cNvContentPartPr/>
                <p14:nvPr/>
              </p14:nvContentPartPr>
              <p14:xfrm>
                <a:off x="6154810" y="741329"/>
                <a:ext cx="392040" cy="2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CA21F2-BAFD-7009-133C-38A7B2EE40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46170" y="732329"/>
                  <a:ext cx="40968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7D1FCD1-FF02-8BF6-FECE-4608E993CC9C}"/>
                  </a:ext>
                </a:extLst>
              </p14:cNvPr>
              <p14:cNvContentPartPr/>
              <p14:nvPr/>
            </p14:nvContentPartPr>
            <p14:xfrm>
              <a:off x="7207090" y="858329"/>
              <a:ext cx="356040" cy="169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7D1FCD1-FF02-8BF6-FECE-4608E993CC9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98090" y="849689"/>
                <a:ext cx="3736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0A7365-BF67-8C15-1505-DF3DC16C6548}"/>
                  </a:ext>
                </a:extLst>
              </p14:cNvPr>
              <p14:cNvContentPartPr/>
              <p14:nvPr/>
            </p14:nvContentPartPr>
            <p14:xfrm>
              <a:off x="7351090" y="639089"/>
              <a:ext cx="20160" cy="16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0A7365-BF67-8C15-1505-DF3DC16C654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42450" y="630089"/>
                <a:ext cx="378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CF1BEA0D-4BE1-EB62-5533-B978BA3DDB79}"/>
              </a:ext>
            </a:extLst>
          </p:cNvPr>
          <p:cNvGrpSpPr/>
          <p:nvPr/>
        </p:nvGrpSpPr>
        <p:grpSpPr>
          <a:xfrm>
            <a:off x="7830250" y="634409"/>
            <a:ext cx="1779840" cy="483840"/>
            <a:chOff x="7830250" y="634409"/>
            <a:chExt cx="177984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99DFD64-93B7-F2CC-C317-838612471165}"/>
                    </a:ext>
                  </a:extLst>
                </p14:cNvPr>
                <p14:cNvContentPartPr/>
                <p14:nvPr/>
              </p14:nvContentPartPr>
              <p14:xfrm>
                <a:off x="7830250" y="634409"/>
                <a:ext cx="511560" cy="42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99DFD64-93B7-F2CC-C317-8386124711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1250" y="625409"/>
                  <a:ext cx="5292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770E20-E43E-8CF7-FBA3-EDBC23B186D3}"/>
                    </a:ext>
                  </a:extLst>
                </p14:cNvPr>
                <p14:cNvContentPartPr/>
                <p14:nvPr/>
              </p14:nvContentPartPr>
              <p14:xfrm>
                <a:off x="7882090" y="848969"/>
                <a:ext cx="320760" cy="9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770E20-E43E-8CF7-FBA3-EDBC23B186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73450" y="839969"/>
                  <a:ext cx="338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D567B0-9374-F2B7-19FE-6666D51186DA}"/>
                    </a:ext>
                  </a:extLst>
                </p14:cNvPr>
                <p14:cNvContentPartPr/>
                <p14:nvPr/>
              </p14:nvContentPartPr>
              <p14:xfrm>
                <a:off x="8664010" y="651329"/>
                <a:ext cx="946080" cy="466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D567B0-9374-F2B7-19FE-6666D51186D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55370" y="642689"/>
                  <a:ext cx="9637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CA49BE9-8EF9-870A-7FB7-9B647EBBFAE7}"/>
                    </a:ext>
                  </a:extLst>
                </p14:cNvPr>
                <p14:cNvContentPartPr/>
                <p14:nvPr/>
              </p14:nvContentPartPr>
              <p14:xfrm>
                <a:off x="9134530" y="688049"/>
                <a:ext cx="52560" cy="29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CA49BE9-8EF9-870A-7FB7-9B647EBBFA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25890" y="679049"/>
                  <a:ext cx="702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0476379-4494-6409-E838-5D887584780A}"/>
              </a:ext>
            </a:extLst>
          </p:cNvPr>
          <p:cNvGrpSpPr/>
          <p:nvPr/>
        </p:nvGrpSpPr>
        <p:grpSpPr>
          <a:xfrm>
            <a:off x="806290" y="1335329"/>
            <a:ext cx="1026360" cy="509040"/>
            <a:chOff x="806290" y="1335329"/>
            <a:chExt cx="10263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14A122-93F8-1DFB-8F13-C4B45CDAD016}"/>
                    </a:ext>
                  </a:extLst>
                </p14:cNvPr>
                <p14:cNvContentPartPr/>
                <p14:nvPr/>
              </p14:nvContentPartPr>
              <p14:xfrm>
                <a:off x="806290" y="1357289"/>
                <a:ext cx="618840" cy="48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14A122-93F8-1DFB-8F13-C4B45CDAD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7290" y="1348649"/>
                  <a:ext cx="63648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DF1AEF-8D6D-C598-1C5B-75FC86D174BB}"/>
                    </a:ext>
                  </a:extLst>
                </p14:cNvPr>
                <p14:cNvContentPartPr/>
                <p14:nvPr/>
              </p14:nvContentPartPr>
              <p14:xfrm>
                <a:off x="1237210" y="1525769"/>
                <a:ext cx="200160" cy="227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DF1AEF-8D6D-C598-1C5B-75FC86D174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28570" y="1517129"/>
                  <a:ext cx="217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2B28D7-DDD3-0719-A81D-C0AC0C64BC87}"/>
                    </a:ext>
                  </a:extLst>
                </p14:cNvPr>
                <p14:cNvContentPartPr/>
                <p14:nvPr/>
              </p14:nvContentPartPr>
              <p14:xfrm>
                <a:off x="1430530" y="1336409"/>
                <a:ext cx="402120" cy="37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2B28D7-DDD3-0719-A81D-C0AC0C64BC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21890" y="1327769"/>
                  <a:ext cx="4197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777AE7A-7C9B-DAB0-AF76-8435D3694853}"/>
                    </a:ext>
                  </a:extLst>
                </p14:cNvPr>
                <p14:cNvContentPartPr/>
                <p14:nvPr/>
              </p14:nvContentPartPr>
              <p14:xfrm>
                <a:off x="1254130" y="1335329"/>
                <a:ext cx="7020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777AE7A-7C9B-DAB0-AF76-8435D36948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45130" y="1326329"/>
                  <a:ext cx="87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0FC999-32C6-A25C-AC8B-F44A57964F39}"/>
                    </a:ext>
                  </a:extLst>
                </p14:cNvPr>
                <p14:cNvContentPartPr/>
                <p14:nvPr/>
              </p14:nvContentPartPr>
              <p14:xfrm>
                <a:off x="1709170" y="1577969"/>
                <a:ext cx="86760" cy="6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0FC999-32C6-A25C-AC8B-F44A57964F3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00170" y="1568969"/>
                  <a:ext cx="1044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293CA6F-AB00-B119-EF5B-54289D7D0117}"/>
              </a:ext>
            </a:extLst>
          </p:cNvPr>
          <p:cNvGrpSpPr/>
          <p:nvPr/>
        </p:nvGrpSpPr>
        <p:grpSpPr>
          <a:xfrm>
            <a:off x="2128570" y="1297529"/>
            <a:ext cx="2973600" cy="538200"/>
            <a:chOff x="2128570" y="1297529"/>
            <a:chExt cx="297360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4C9477C-6DBB-7CD3-5C92-D28126B4463C}"/>
                    </a:ext>
                  </a:extLst>
                </p14:cNvPr>
                <p14:cNvContentPartPr/>
                <p14:nvPr/>
              </p14:nvContentPartPr>
              <p14:xfrm>
                <a:off x="2128570" y="1321649"/>
                <a:ext cx="959760" cy="406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4C9477C-6DBB-7CD3-5C92-D28126B446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19570" y="1313009"/>
                  <a:ext cx="9774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2CAF9F7-4924-6D46-A6CA-2C8197AB8AEA}"/>
                    </a:ext>
                  </a:extLst>
                </p14:cNvPr>
                <p14:cNvContentPartPr/>
                <p14:nvPr/>
              </p14:nvContentPartPr>
              <p14:xfrm>
                <a:off x="2514490" y="1405889"/>
                <a:ext cx="435240" cy="53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2CAF9F7-4924-6D46-A6CA-2C8197AB8A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5490" y="1396889"/>
                  <a:ext cx="452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0B84E04-31B4-F0BD-C041-99C5FC7EC7A1}"/>
                    </a:ext>
                  </a:extLst>
                </p14:cNvPr>
                <p14:cNvContentPartPr/>
                <p14:nvPr/>
              </p14:nvContentPartPr>
              <p14:xfrm>
                <a:off x="3410170" y="1332809"/>
                <a:ext cx="241560" cy="502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0B84E04-31B4-F0BD-C041-99C5FC7EC7A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01170" y="1323809"/>
                  <a:ext cx="2592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E131AB6-FF0D-D960-11B0-C740FA83649B}"/>
                    </a:ext>
                  </a:extLst>
                </p14:cNvPr>
                <p14:cNvContentPartPr/>
                <p14:nvPr/>
              </p14:nvContentPartPr>
              <p14:xfrm>
                <a:off x="3868810" y="1297529"/>
                <a:ext cx="1050120" cy="486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E131AB6-FF0D-D960-11B0-C740FA83649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60170" y="1288889"/>
                  <a:ext cx="1067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6E8182-B8E9-3D08-4800-D3ACFAE63C27}"/>
                    </a:ext>
                  </a:extLst>
                </p14:cNvPr>
                <p14:cNvContentPartPr/>
                <p14:nvPr/>
              </p14:nvContentPartPr>
              <p14:xfrm>
                <a:off x="5101810" y="1579409"/>
                <a:ext cx="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6E8182-B8E9-3D08-4800-D3ACFAE63C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92810" y="1570409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36CF59-B590-5829-0D59-57C87DD8B7DD}"/>
                  </a:ext>
                </a:extLst>
              </p14:cNvPr>
              <p14:cNvContentPartPr/>
              <p14:nvPr/>
            </p14:nvContentPartPr>
            <p14:xfrm>
              <a:off x="5997850" y="1707569"/>
              <a:ext cx="325080" cy="273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36CF59-B590-5829-0D59-57C87DD8B7D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988850" y="1698929"/>
                <a:ext cx="3427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88D520C-EE4D-CC15-BE3B-5A9E6D9BA440}"/>
                  </a:ext>
                </a:extLst>
              </p14:cNvPr>
              <p14:cNvContentPartPr/>
              <p14:nvPr/>
            </p14:nvContentPartPr>
            <p14:xfrm>
              <a:off x="6710650" y="1367009"/>
              <a:ext cx="908280" cy="419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88D520C-EE4D-CC15-BE3B-5A9E6D9BA44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01650" y="1358009"/>
                <a:ext cx="9259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81A6801-157C-4B4B-70F2-580B019E3B29}"/>
                  </a:ext>
                </a:extLst>
              </p14:cNvPr>
              <p14:cNvContentPartPr/>
              <p14:nvPr/>
            </p14:nvContentPartPr>
            <p14:xfrm>
              <a:off x="7137970" y="2119769"/>
              <a:ext cx="210600" cy="117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81A6801-157C-4B4B-70F2-580B019E3B2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20330" y="2084129"/>
                <a:ext cx="2462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33FBD2-5B81-C2EF-7841-8C2ADD285402}"/>
                  </a:ext>
                </a:extLst>
              </p14:cNvPr>
              <p14:cNvContentPartPr/>
              <p14:nvPr/>
            </p14:nvContentPartPr>
            <p14:xfrm>
              <a:off x="6053290" y="1779929"/>
              <a:ext cx="228960" cy="124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33FBD2-5B81-C2EF-7841-8C2ADD2854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035290" y="1743929"/>
                <a:ext cx="264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DBAC059-90B4-E463-4ED7-6C053707D0DE}"/>
                  </a:ext>
                </a:extLst>
              </p14:cNvPr>
              <p14:cNvContentPartPr/>
              <p14:nvPr/>
            </p14:nvContentPartPr>
            <p14:xfrm>
              <a:off x="10950370" y="1898009"/>
              <a:ext cx="74880" cy="75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DBAC059-90B4-E463-4ED7-6C053707D0D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941730" y="1889369"/>
                <a:ext cx="925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2B8E862-E78C-1B5E-1146-5D2701E887F7}"/>
                  </a:ext>
                </a:extLst>
              </p14:cNvPr>
              <p14:cNvContentPartPr/>
              <p14:nvPr/>
            </p14:nvContentPartPr>
            <p14:xfrm>
              <a:off x="10185010" y="1665449"/>
              <a:ext cx="144720" cy="149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2B8E862-E78C-1B5E-1146-5D2701E887F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176010" y="1656809"/>
                <a:ext cx="162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4BCC255-DA7D-72BF-C9F2-D37CAEB05FD4}"/>
                  </a:ext>
                </a:extLst>
              </p14:cNvPr>
              <p14:cNvContentPartPr/>
              <p14:nvPr/>
            </p14:nvContentPartPr>
            <p14:xfrm>
              <a:off x="10384090" y="1349009"/>
              <a:ext cx="1227960" cy="4100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4BCC255-DA7D-72BF-C9F2-D37CAEB05FD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75090" y="1340009"/>
                <a:ext cx="12456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04A57F4-59E0-9DD5-6888-4D1D38595650}"/>
                  </a:ext>
                </a:extLst>
              </p14:cNvPr>
              <p14:cNvContentPartPr/>
              <p14:nvPr/>
            </p14:nvContentPartPr>
            <p14:xfrm>
              <a:off x="10257730" y="1768049"/>
              <a:ext cx="360" cy="2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04A57F4-59E0-9DD5-6888-4D1D3859565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240090" y="1732409"/>
                <a:ext cx="36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47CFE1E-F957-2087-1136-DFE4DBBE8B3F}"/>
                  </a:ext>
                </a:extLst>
              </p14:cNvPr>
              <p14:cNvContentPartPr/>
              <p14:nvPr/>
            </p14:nvContentPartPr>
            <p14:xfrm>
              <a:off x="10240450" y="1755449"/>
              <a:ext cx="37800" cy="20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47CFE1E-F957-2087-1136-DFE4DBBE8B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222450" y="1719809"/>
                <a:ext cx="73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3315C735-8B68-7C48-FB55-47CAE7DA8851}"/>
                  </a:ext>
                </a:extLst>
              </p14:cNvPr>
              <p14:cNvContentPartPr/>
              <p14:nvPr/>
            </p14:nvContentPartPr>
            <p14:xfrm>
              <a:off x="10232170" y="1751849"/>
              <a:ext cx="37440" cy="194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3315C735-8B68-7C48-FB55-47CAE7DA885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14170" y="1716209"/>
                <a:ext cx="73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36F93C9-ACBB-507B-E953-99BB4C1D8047}"/>
                  </a:ext>
                </a:extLst>
              </p14:cNvPr>
              <p14:cNvContentPartPr/>
              <p14:nvPr/>
            </p14:nvContentPartPr>
            <p14:xfrm>
              <a:off x="10260250" y="1755089"/>
              <a:ext cx="25560" cy="277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36F93C9-ACBB-507B-E953-99BB4C1D804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42610" y="1719089"/>
                <a:ext cx="61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5C54C8F-05F0-2124-F787-E367F36977DF}"/>
                  </a:ext>
                </a:extLst>
              </p14:cNvPr>
              <p14:cNvContentPartPr/>
              <p14:nvPr/>
            </p14:nvContentPartPr>
            <p14:xfrm>
              <a:off x="10257730" y="1753289"/>
              <a:ext cx="26640" cy="9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5C54C8F-05F0-2124-F787-E367F36977D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240090" y="1717289"/>
                <a:ext cx="62280" cy="8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F62D6AC-1C3C-8C1A-56A4-ACE2B8B9C59B}"/>
              </a:ext>
            </a:extLst>
          </p:cNvPr>
          <p:cNvGrpSpPr/>
          <p:nvPr/>
        </p:nvGrpSpPr>
        <p:grpSpPr>
          <a:xfrm>
            <a:off x="7624690" y="1111409"/>
            <a:ext cx="761760" cy="258840"/>
            <a:chOff x="7624690" y="1111409"/>
            <a:chExt cx="7617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DC92274-386D-8526-DA69-DED54687011F}"/>
                    </a:ext>
                  </a:extLst>
                </p14:cNvPr>
                <p14:cNvContentPartPr/>
                <p14:nvPr/>
              </p14:nvContentPartPr>
              <p14:xfrm>
                <a:off x="7624690" y="1265849"/>
                <a:ext cx="142920" cy="10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DC92274-386D-8526-DA69-DED5468701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16050" y="1257209"/>
                  <a:ext cx="16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EA79D7F-0255-010E-0D57-90D69F29E789}"/>
                    </a:ext>
                  </a:extLst>
                </p14:cNvPr>
                <p14:cNvContentPartPr/>
                <p14:nvPr/>
              </p14:nvContentPartPr>
              <p14:xfrm>
                <a:off x="7791370" y="1301849"/>
                <a:ext cx="59040" cy="58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EA79D7F-0255-010E-0D57-90D69F29E7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2730" y="1292849"/>
                  <a:ext cx="76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2F0D4E3-4736-71A0-E266-299F80D4DEC4}"/>
                    </a:ext>
                  </a:extLst>
                </p14:cNvPr>
                <p14:cNvContentPartPr/>
                <p14:nvPr/>
              </p14:nvContentPartPr>
              <p14:xfrm>
                <a:off x="7900450" y="1111409"/>
                <a:ext cx="486000" cy="241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2F0D4E3-4736-71A0-E266-299F80D4DE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91810" y="1102409"/>
                  <a:ext cx="503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8DE697-D3BA-73AC-4CE4-B378319D9F1E}"/>
                    </a:ext>
                  </a:extLst>
                </p14:cNvPr>
                <p14:cNvContentPartPr/>
                <p14:nvPr/>
              </p14:nvContentPartPr>
              <p14:xfrm>
                <a:off x="8001970" y="1152809"/>
                <a:ext cx="320760" cy="23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8DE697-D3BA-73AC-4CE4-B378319D9F1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92970" y="1143809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17592D2-5390-2493-E422-27D8A3046BB7}"/>
              </a:ext>
            </a:extLst>
          </p:cNvPr>
          <p:cNvGrpSpPr/>
          <p:nvPr/>
        </p:nvGrpSpPr>
        <p:grpSpPr>
          <a:xfrm>
            <a:off x="7716850" y="2523329"/>
            <a:ext cx="709560" cy="240120"/>
            <a:chOff x="7716850" y="2523329"/>
            <a:chExt cx="7095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74E4D60-737C-3E99-07E5-C0684260B8C1}"/>
                    </a:ext>
                  </a:extLst>
                </p14:cNvPr>
                <p14:cNvContentPartPr/>
                <p14:nvPr/>
              </p14:nvContentPartPr>
              <p14:xfrm>
                <a:off x="7716850" y="2587049"/>
                <a:ext cx="111960" cy="15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74E4D60-737C-3E99-07E5-C0684260B8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08210" y="2578049"/>
                  <a:ext cx="12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97F1CB-6079-AB51-4E8B-110D89707C2A}"/>
                    </a:ext>
                  </a:extLst>
                </p14:cNvPr>
                <p14:cNvContentPartPr/>
                <p14:nvPr/>
              </p14:nvContentPartPr>
              <p14:xfrm>
                <a:off x="7852930" y="2617649"/>
                <a:ext cx="135000" cy="122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97F1CB-6079-AB51-4E8B-110D89707C2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43930" y="2609009"/>
                  <a:ext cx="152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9A892E-3804-0345-F0FF-625C6D2CF37E}"/>
                    </a:ext>
                  </a:extLst>
                </p14:cNvPr>
                <p14:cNvContentPartPr/>
                <p14:nvPr/>
              </p14:nvContentPartPr>
              <p14:xfrm>
                <a:off x="8019610" y="2523329"/>
                <a:ext cx="406800" cy="240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9A892E-3804-0345-F0FF-625C6D2CF37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10610" y="2514689"/>
                  <a:ext cx="424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0F02CF-4981-2E5B-58BE-E0295DB119FE}"/>
                    </a:ext>
                  </a:extLst>
                </p14:cNvPr>
                <p14:cNvContentPartPr/>
                <p14:nvPr/>
              </p14:nvContentPartPr>
              <p14:xfrm>
                <a:off x="8299690" y="2556449"/>
                <a:ext cx="19440" cy="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0F02CF-4981-2E5B-58BE-E0295DB119F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290690" y="2547809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72B6682-ADA0-2C4B-A0A6-A4CD1263B44E}"/>
              </a:ext>
            </a:extLst>
          </p:cNvPr>
          <p:cNvGrpSpPr/>
          <p:nvPr/>
        </p:nvGrpSpPr>
        <p:grpSpPr>
          <a:xfrm>
            <a:off x="9977290" y="641249"/>
            <a:ext cx="2071800" cy="2188800"/>
            <a:chOff x="9977290" y="641249"/>
            <a:chExt cx="2071800" cy="21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24AAD1B-E04C-597A-6FB3-5D188D594BC6}"/>
                    </a:ext>
                  </a:extLst>
                </p14:cNvPr>
                <p14:cNvContentPartPr/>
                <p14:nvPr/>
              </p14:nvContentPartPr>
              <p14:xfrm>
                <a:off x="9977290" y="711089"/>
                <a:ext cx="209880" cy="250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24AAD1B-E04C-597A-6FB3-5D188D594B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68290" y="702089"/>
                  <a:ext cx="227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65A8C9-BC01-C841-FA80-6FD064045E97}"/>
                    </a:ext>
                  </a:extLst>
                </p14:cNvPr>
                <p14:cNvContentPartPr/>
                <p14:nvPr/>
              </p14:nvContentPartPr>
              <p14:xfrm>
                <a:off x="10447090" y="803969"/>
                <a:ext cx="109080" cy="10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65A8C9-BC01-C841-FA80-6FD064045E9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38450" y="795329"/>
                  <a:ext cx="126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BBD321F-799E-268D-9C06-F7D5913B8B82}"/>
                    </a:ext>
                  </a:extLst>
                </p14:cNvPr>
                <p14:cNvContentPartPr/>
                <p14:nvPr/>
              </p14:nvContentPartPr>
              <p14:xfrm>
                <a:off x="10306690" y="685169"/>
                <a:ext cx="142920" cy="32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BBD321F-799E-268D-9C06-F7D5913B8B8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98050" y="676169"/>
                  <a:ext cx="1605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52B78F-5D27-215E-AF6F-7E0245D2BCA9}"/>
                    </a:ext>
                  </a:extLst>
                </p14:cNvPr>
                <p14:cNvContentPartPr/>
                <p14:nvPr/>
              </p14:nvContentPartPr>
              <p14:xfrm>
                <a:off x="10601170" y="641249"/>
                <a:ext cx="162360" cy="42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52B78F-5D27-215E-AF6F-7E0245D2BCA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2170" y="632609"/>
                  <a:ext cx="1800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5DEED77-0EDE-8ACC-F6D3-8335FD5650C7}"/>
                    </a:ext>
                  </a:extLst>
                </p14:cNvPr>
                <p14:cNvContentPartPr/>
                <p14:nvPr/>
              </p14:nvContentPartPr>
              <p14:xfrm>
                <a:off x="11054770" y="648449"/>
                <a:ext cx="213120" cy="437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5DEED77-0EDE-8ACC-F6D3-8335FD5650C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45770" y="639449"/>
                  <a:ext cx="230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5BE861-A5FE-9C5F-9737-4D2E169C13E4}"/>
                    </a:ext>
                  </a:extLst>
                </p14:cNvPr>
                <p14:cNvContentPartPr/>
                <p14:nvPr/>
              </p14:nvContentPartPr>
              <p14:xfrm>
                <a:off x="11506210" y="831689"/>
                <a:ext cx="215640" cy="11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5BE861-A5FE-9C5F-9737-4D2E169C13E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97570" y="822689"/>
                  <a:ext cx="23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288398B-6704-04F0-0FB8-D899E503470B}"/>
                    </a:ext>
                  </a:extLst>
                </p14:cNvPr>
                <p14:cNvContentPartPr/>
                <p14:nvPr/>
              </p14:nvContentPartPr>
              <p14:xfrm>
                <a:off x="10427650" y="1832849"/>
                <a:ext cx="412920" cy="6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288398B-6704-04F0-0FB8-D899E50347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419010" y="1824209"/>
                  <a:ext cx="430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CF6E79-8D53-EDA9-8DD9-BDD46614D6C5}"/>
                    </a:ext>
                  </a:extLst>
                </p14:cNvPr>
                <p14:cNvContentPartPr/>
                <p14:nvPr/>
              </p14:nvContentPartPr>
              <p14:xfrm>
                <a:off x="10536730" y="2009969"/>
                <a:ext cx="174960" cy="88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CF6E79-8D53-EDA9-8DD9-BDD46614D6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527730" y="2001329"/>
                  <a:ext cx="19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51B0AE-9E2E-5925-BF1E-1C90117DEAAE}"/>
                    </a:ext>
                  </a:extLst>
                </p14:cNvPr>
                <p14:cNvContentPartPr/>
                <p14:nvPr/>
              </p14:nvContentPartPr>
              <p14:xfrm>
                <a:off x="10402090" y="1817009"/>
                <a:ext cx="123480" cy="50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51B0AE-9E2E-5925-BF1E-1C90117DEAA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93090" y="1808369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215982-E7A5-2E07-2C40-D35D274D9A44}"/>
                    </a:ext>
                  </a:extLst>
                </p14:cNvPr>
                <p14:cNvContentPartPr/>
                <p14:nvPr/>
              </p14:nvContentPartPr>
              <p14:xfrm>
                <a:off x="10806730" y="1851209"/>
                <a:ext cx="68400" cy="10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215982-E7A5-2E07-2C40-D35D274D9A4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98090" y="1842209"/>
                  <a:ext cx="86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C4B29A-4BA7-3793-E384-5648F4EE8FCA}"/>
                    </a:ext>
                  </a:extLst>
                </p14:cNvPr>
                <p14:cNvContentPartPr/>
                <p14:nvPr/>
              </p14:nvContentPartPr>
              <p14:xfrm>
                <a:off x="10894570" y="2084129"/>
                <a:ext cx="145080" cy="241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C4B29A-4BA7-3793-E384-5648F4EE8FC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85930" y="2075489"/>
                  <a:ext cx="162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DE7EF2C-DF77-84B0-9BFF-1DB624C16427}"/>
                    </a:ext>
                  </a:extLst>
                </p14:cNvPr>
                <p14:cNvContentPartPr/>
                <p14:nvPr/>
              </p14:nvContentPartPr>
              <p14:xfrm>
                <a:off x="11032810" y="2118689"/>
                <a:ext cx="264600" cy="219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DE7EF2C-DF77-84B0-9BFF-1DB624C164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024170" y="2110049"/>
                  <a:ext cx="282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E2AAB2A-E760-8CE9-7456-106627170184}"/>
                    </a:ext>
                  </a:extLst>
                </p14:cNvPr>
                <p14:cNvContentPartPr/>
                <p14:nvPr/>
              </p14:nvContentPartPr>
              <p14:xfrm>
                <a:off x="11295970" y="2258009"/>
                <a:ext cx="374040" cy="262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E2AAB2A-E760-8CE9-7456-1066271701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287330" y="2249369"/>
                  <a:ext cx="391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C3AE65A-5ED1-C145-8C52-E4471AC315EE}"/>
                    </a:ext>
                  </a:extLst>
                </p14:cNvPr>
                <p14:cNvContentPartPr/>
                <p14:nvPr/>
              </p14:nvContentPartPr>
              <p14:xfrm>
                <a:off x="11567050" y="2146769"/>
                <a:ext cx="11880" cy="14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C3AE65A-5ED1-C145-8C52-E4471AC315E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58410" y="2138129"/>
                  <a:ext cx="2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11992C-423A-3D42-8890-F58FB0F40C3B}"/>
                    </a:ext>
                  </a:extLst>
                </p14:cNvPr>
                <p14:cNvContentPartPr/>
                <p14:nvPr/>
              </p14:nvContentPartPr>
              <p14:xfrm>
                <a:off x="10840930" y="2515409"/>
                <a:ext cx="152640" cy="27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11992C-423A-3D42-8890-F58FB0F40C3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31930" y="2506409"/>
                  <a:ext cx="170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3496EE8-7511-A72F-DEAA-DCE5A98C8E01}"/>
                    </a:ext>
                  </a:extLst>
                </p14:cNvPr>
                <p14:cNvContentPartPr/>
                <p14:nvPr/>
              </p14:nvContentPartPr>
              <p14:xfrm>
                <a:off x="10796650" y="2696489"/>
                <a:ext cx="169200" cy="41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3496EE8-7511-A72F-DEAA-DCE5A98C8E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88010" y="2687489"/>
                  <a:ext cx="18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30DB92C-DECC-94AE-79CB-04E497ACC900}"/>
                    </a:ext>
                  </a:extLst>
                </p14:cNvPr>
                <p14:cNvContentPartPr/>
                <p14:nvPr/>
              </p14:nvContentPartPr>
              <p14:xfrm>
                <a:off x="11032810" y="2631329"/>
                <a:ext cx="20160" cy="177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30DB92C-DECC-94AE-79CB-04E497ACC9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24170" y="2622329"/>
                  <a:ext cx="37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54A2EC8-908D-2389-3385-65F08E7E567E}"/>
                    </a:ext>
                  </a:extLst>
                </p14:cNvPr>
                <p14:cNvContentPartPr/>
                <p14:nvPr/>
              </p14:nvContentPartPr>
              <p14:xfrm>
                <a:off x="11076370" y="2709089"/>
                <a:ext cx="88560" cy="111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54A2EC8-908D-2389-3385-65F08E7E567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67730" y="2700089"/>
                  <a:ext cx="106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089BA22-4B3C-26C7-ED95-3FA9D9DA9F18}"/>
                    </a:ext>
                  </a:extLst>
                </p14:cNvPr>
                <p14:cNvContentPartPr/>
                <p14:nvPr/>
              </p14:nvContentPartPr>
              <p14:xfrm>
                <a:off x="11057650" y="2719169"/>
                <a:ext cx="190080" cy="8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089BA22-4B3C-26C7-ED95-3FA9D9DA9F1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48650" y="2710529"/>
                  <a:ext cx="20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CA1049-2835-C84B-42F0-7439A328D32A}"/>
                    </a:ext>
                  </a:extLst>
                </p14:cNvPr>
                <p14:cNvContentPartPr/>
                <p14:nvPr/>
              </p14:nvContentPartPr>
              <p14:xfrm>
                <a:off x="11263570" y="2558249"/>
                <a:ext cx="245880" cy="271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CA1049-2835-C84B-42F0-7439A328D3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54570" y="2549609"/>
                  <a:ext cx="263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A9A0832-7C8D-EE22-34CD-B888820FBE5E}"/>
                    </a:ext>
                  </a:extLst>
                </p14:cNvPr>
                <p14:cNvContentPartPr/>
                <p14:nvPr/>
              </p14:nvContentPartPr>
              <p14:xfrm>
                <a:off x="11640130" y="2647169"/>
                <a:ext cx="147960" cy="158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A9A0832-7C8D-EE22-34CD-B888820FBE5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31130" y="2638529"/>
                  <a:ext cx="165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5C5150-659D-0828-91C1-DBD16CC92C0B}"/>
                    </a:ext>
                  </a:extLst>
                </p14:cNvPr>
                <p14:cNvContentPartPr/>
                <p14:nvPr/>
              </p14:nvContentPartPr>
              <p14:xfrm>
                <a:off x="11820130" y="2592089"/>
                <a:ext cx="228960" cy="222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5C5150-659D-0828-91C1-DBD16CC92C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11490" y="2583449"/>
                  <a:ext cx="246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8C8F52B-D7B1-4459-C4D9-F7950733A59A}"/>
                    </a:ext>
                  </a:extLst>
                </p14:cNvPr>
                <p14:cNvContentPartPr/>
                <p14:nvPr/>
              </p14:nvContentPartPr>
              <p14:xfrm>
                <a:off x="11263210" y="2150729"/>
                <a:ext cx="31680" cy="28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8C8F52B-D7B1-4459-C4D9-F7950733A5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54570" y="2141729"/>
                  <a:ext cx="49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E0FB41D-BB70-FF2C-27A3-099EB6D061ED}"/>
                    </a:ext>
                  </a:extLst>
                </p14:cNvPr>
                <p14:cNvContentPartPr/>
                <p14:nvPr/>
              </p14:nvContentPartPr>
              <p14:xfrm>
                <a:off x="11526730" y="2172329"/>
                <a:ext cx="19440" cy="2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E0FB41D-BB70-FF2C-27A3-099EB6D061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17730" y="2163689"/>
                  <a:ext cx="37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83B6A5-6417-BD2E-1B53-4608F0B8D97B}"/>
                    </a:ext>
                  </a:extLst>
                </p14:cNvPr>
                <p14:cNvContentPartPr/>
                <p14:nvPr/>
              </p14:nvContentPartPr>
              <p14:xfrm>
                <a:off x="11293810" y="2295449"/>
                <a:ext cx="78120" cy="62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83B6A5-6417-BD2E-1B53-4608F0B8D9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4810" y="2286809"/>
                  <a:ext cx="95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533ED9A-D219-8685-6D91-750597F1CFB4}"/>
                    </a:ext>
                  </a:extLst>
                </p14:cNvPr>
                <p14:cNvContentPartPr/>
                <p14:nvPr/>
              </p14:nvContentPartPr>
              <p14:xfrm>
                <a:off x="10493170" y="1787849"/>
                <a:ext cx="72360" cy="2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533ED9A-D219-8685-6D91-750597F1CF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84170" y="1779209"/>
                  <a:ext cx="90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3256BC-92C7-CDD3-449F-7E29740704C6}"/>
                    </a:ext>
                  </a:extLst>
                </p14:cNvPr>
                <p14:cNvContentPartPr/>
                <p14:nvPr/>
              </p14:nvContentPartPr>
              <p14:xfrm>
                <a:off x="10686130" y="1782449"/>
                <a:ext cx="82440" cy="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3256BC-92C7-CDD3-449F-7E29740704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77130" y="1773809"/>
                  <a:ext cx="100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C35F884-8A69-F057-073A-69C9CEF1A33D}"/>
                    </a:ext>
                  </a:extLst>
                </p14:cNvPr>
                <p14:cNvContentPartPr/>
                <p14:nvPr/>
              </p14:nvContentPartPr>
              <p14:xfrm>
                <a:off x="10908610" y="1804049"/>
                <a:ext cx="75240" cy="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C35F884-8A69-F057-073A-69C9CEF1A3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99610" y="1795409"/>
                  <a:ext cx="92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6437A91-9E0D-1D3E-8840-13F2D30177E4}"/>
                    </a:ext>
                  </a:extLst>
                </p14:cNvPr>
                <p14:cNvContentPartPr/>
                <p14:nvPr/>
              </p14:nvContentPartPr>
              <p14:xfrm>
                <a:off x="11132170" y="1806929"/>
                <a:ext cx="134280" cy="10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6437A91-9E0D-1D3E-8840-13F2D30177E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23530" y="1798289"/>
                  <a:ext cx="151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9D654D9-4280-4D4C-93B4-B700FD483DDB}"/>
                    </a:ext>
                  </a:extLst>
                </p14:cNvPr>
                <p14:cNvContentPartPr/>
                <p14:nvPr/>
              </p14:nvContentPartPr>
              <p14:xfrm>
                <a:off x="11371570" y="1818449"/>
                <a:ext cx="107280" cy="6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9D654D9-4280-4D4C-93B4-B700FD483D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362570" y="1809449"/>
                  <a:ext cx="12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06A442-5C08-2F52-2153-A85FBD5FFA66}"/>
                    </a:ext>
                  </a:extLst>
                </p14:cNvPr>
                <p14:cNvContentPartPr/>
                <p14:nvPr/>
              </p14:nvContentPartPr>
              <p14:xfrm>
                <a:off x="11582170" y="1820249"/>
                <a:ext cx="275400" cy="23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06A442-5C08-2F52-2153-A85FBD5FFA6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73170" y="1811249"/>
                  <a:ext cx="29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D48F2F0-4723-7105-B28C-021B532D7481}"/>
                    </a:ext>
                  </a:extLst>
                </p14:cNvPr>
                <p14:cNvContentPartPr/>
                <p14:nvPr/>
              </p14:nvContentPartPr>
              <p14:xfrm>
                <a:off x="11596210" y="1111049"/>
                <a:ext cx="237960" cy="240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D48F2F0-4723-7105-B28C-021B532D74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87570" y="1102049"/>
                  <a:ext cx="255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CFEA86A-06D2-FC39-7032-897FE92E0FCE}"/>
                    </a:ext>
                  </a:extLst>
                </p14:cNvPr>
                <p14:cNvContentPartPr/>
                <p14:nvPr/>
              </p14:nvContentPartPr>
              <p14:xfrm>
                <a:off x="11587930" y="1303649"/>
                <a:ext cx="158040" cy="509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CFEA86A-06D2-FC39-7032-897FE92E0F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578930" y="1294649"/>
                  <a:ext cx="1756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29126F4-A7EC-0E17-907D-548E2C2EB51E}"/>
                    </a:ext>
                  </a:extLst>
                </p14:cNvPr>
                <p14:cNvContentPartPr/>
                <p14:nvPr/>
              </p14:nvContentPartPr>
              <p14:xfrm>
                <a:off x="11805010" y="1345049"/>
                <a:ext cx="155880" cy="29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29126F4-A7EC-0E17-907D-548E2C2EB51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796010" y="1336049"/>
                  <a:ext cx="1735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56F481F-25DB-10E4-7760-CC2ED6F6A9FF}"/>
                    </a:ext>
                  </a:extLst>
                </p14:cNvPr>
                <p14:cNvContentPartPr/>
                <p14:nvPr/>
              </p14:nvContentPartPr>
              <p14:xfrm>
                <a:off x="11799250" y="1511009"/>
                <a:ext cx="168480" cy="12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56F481F-25DB-10E4-7760-CC2ED6F6A9F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90250" y="1502369"/>
                  <a:ext cx="1861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DC54256-1B90-EAF3-AFA1-EEE302E3D0AF}"/>
              </a:ext>
            </a:extLst>
          </p:cNvPr>
          <p:cNvGrpSpPr/>
          <p:nvPr/>
        </p:nvGrpSpPr>
        <p:grpSpPr>
          <a:xfrm>
            <a:off x="961450" y="2844449"/>
            <a:ext cx="3021120" cy="779040"/>
            <a:chOff x="961450" y="2844449"/>
            <a:chExt cx="302112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48F33F6-F3BE-833C-51F7-1F9D8A399AE8}"/>
                    </a:ext>
                  </a:extLst>
                </p14:cNvPr>
                <p14:cNvContentPartPr/>
                <p14:nvPr/>
              </p14:nvContentPartPr>
              <p14:xfrm>
                <a:off x="961450" y="2963249"/>
                <a:ext cx="1389960" cy="660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48F33F6-F3BE-833C-51F7-1F9D8A399AE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52450" y="2954249"/>
                  <a:ext cx="140760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6726E5-93C4-BCE5-091B-47AD9FA734C9}"/>
                    </a:ext>
                  </a:extLst>
                </p14:cNvPr>
                <p14:cNvContentPartPr/>
                <p14:nvPr/>
              </p14:nvContentPartPr>
              <p14:xfrm>
                <a:off x="1553650" y="3025889"/>
                <a:ext cx="30960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6726E5-93C4-BCE5-091B-47AD9FA734C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45010" y="3017249"/>
                  <a:ext cx="327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DB7E781-DA86-986D-DF53-EEC474E4ED25}"/>
                    </a:ext>
                  </a:extLst>
                </p14:cNvPr>
                <p14:cNvContentPartPr/>
                <p14:nvPr/>
              </p14:nvContentPartPr>
              <p14:xfrm>
                <a:off x="2632570" y="2844449"/>
                <a:ext cx="870480" cy="63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DB7E781-DA86-986D-DF53-EEC474E4ED2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23570" y="2835449"/>
                  <a:ext cx="88812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DF7D6E9-65FF-A0D8-4FCB-E60412DF8626}"/>
                    </a:ext>
                  </a:extLst>
                </p14:cNvPr>
                <p14:cNvContentPartPr/>
                <p14:nvPr/>
              </p14:nvContentPartPr>
              <p14:xfrm>
                <a:off x="3822370" y="2978009"/>
                <a:ext cx="160200" cy="28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DF7D6E9-65FF-A0D8-4FCB-E60412DF86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13730" y="2969009"/>
                  <a:ext cx="177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FCDCE1-3839-CD9A-7109-28E4C0EB5617}"/>
                    </a:ext>
                  </a:extLst>
                </p14:cNvPr>
                <p14:cNvContentPartPr/>
                <p14:nvPr/>
              </p14:nvContentPartPr>
              <p14:xfrm>
                <a:off x="3847570" y="3076289"/>
                <a:ext cx="95400" cy="190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FCDCE1-3839-CD9A-7109-28E4C0EB56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838570" y="3067289"/>
                  <a:ext cx="1130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9E5D833-C797-D798-8758-C16549A738AD}"/>
              </a:ext>
            </a:extLst>
          </p:cNvPr>
          <p:cNvGrpSpPr/>
          <p:nvPr/>
        </p:nvGrpSpPr>
        <p:grpSpPr>
          <a:xfrm>
            <a:off x="6493570" y="1475369"/>
            <a:ext cx="1683360" cy="348480"/>
            <a:chOff x="6493570" y="1475369"/>
            <a:chExt cx="16833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4446236-603F-6AAC-CB49-A3707D58CD1C}"/>
                    </a:ext>
                  </a:extLst>
                </p14:cNvPr>
                <p14:cNvContentPartPr/>
                <p14:nvPr/>
              </p14:nvContentPartPr>
              <p14:xfrm>
                <a:off x="6493570" y="1799369"/>
                <a:ext cx="311400" cy="24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4446236-603F-6AAC-CB49-A3707D58CD1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84570" y="1790729"/>
                  <a:ext cx="329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40D4DB5-282A-10B4-DA65-F8C22D88F399}"/>
                    </a:ext>
                  </a:extLst>
                </p14:cNvPr>
                <p14:cNvContentPartPr/>
                <p14:nvPr/>
              </p14:nvContentPartPr>
              <p14:xfrm>
                <a:off x="6869050" y="1801529"/>
                <a:ext cx="133200" cy="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40D4DB5-282A-10B4-DA65-F8C22D88F39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860050" y="1792889"/>
                  <a:ext cx="150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FA824E-0654-A238-5E22-AD73D813B8F3}"/>
                    </a:ext>
                  </a:extLst>
                </p14:cNvPr>
                <p14:cNvContentPartPr/>
                <p14:nvPr/>
              </p14:nvContentPartPr>
              <p14:xfrm>
                <a:off x="7142290" y="1811249"/>
                <a:ext cx="147600" cy="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FA824E-0654-A238-5E22-AD73D813B8F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33290" y="1802249"/>
                  <a:ext cx="165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FC33542-B47E-3F97-0D04-FCE043D084D7}"/>
                    </a:ext>
                  </a:extLst>
                </p14:cNvPr>
                <p14:cNvContentPartPr/>
                <p14:nvPr/>
              </p14:nvContentPartPr>
              <p14:xfrm>
                <a:off x="7503730" y="1813049"/>
                <a:ext cx="10008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FC33542-B47E-3F97-0D04-FCE043D084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494730" y="1804049"/>
                  <a:ext cx="117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E193BB-6A69-073F-F457-C205124ED1ED}"/>
                    </a:ext>
                  </a:extLst>
                </p14:cNvPr>
                <p14:cNvContentPartPr/>
                <p14:nvPr/>
              </p14:nvContentPartPr>
              <p14:xfrm>
                <a:off x="7763650" y="1815929"/>
                <a:ext cx="135000" cy="5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E193BB-6A69-073F-F457-C205124ED1E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55010" y="1807289"/>
                  <a:ext cx="152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86181C2-4645-6D65-E3D2-D8242DA2076F}"/>
                    </a:ext>
                  </a:extLst>
                </p14:cNvPr>
                <p14:cNvContentPartPr/>
                <p14:nvPr/>
              </p14:nvContentPartPr>
              <p14:xfrm>
                <a:off x="7657450" y="1493729"/>
                <a:ext cx="148680" cy="28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86181C2-4645-6D65-E3D2-D8242DA2076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48810" y="1484729"/>
                  <a:ext cx="166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E02112-B614-3FBC-8F08-053F064D8910}"/>
                    </a:ext>
                  </a:extLst>
                </p14:cNvPr>
                <p14:cNvContentPartPr/>
                <p14:nvPr/>
              </p14:nvContentPartPr>
              <p14:xfrm>
                <a:off x="7879210" y="1475369"/>
                <a:ext cx="230400" cy="264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E02112-B614-3FBC-8F08-053F064D891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70210" y="1466729"/>
                  <a:ext cx="248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4F52A9D-010B-B57D-F5CC-464276EB67FB}"/>
                    </a:ext>
                  </a:extLst>
                </p14:cNvPr>
                <p14:cNvContentPartPr/>
                <p14:nvPr/>
              </p14:nvContentPartPr>
              <p14:xfrm>
                <a:off x="8047330" y="1564289"/>
                <a:ext cx="129600" cy="7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4F52A9D-010B-B57D-F5CC-464276EB67F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38330" y="1555289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79002925-4E36-35FF-A522-E9007574CD9B}"/>
                  </a:ext>
                </a:extLst>
              </p14:cNvPr>
              <p14:cNvContentPartPr/>
              <p14:nvPr/>
            </p14:nvContentPartPr>
            <p14:xfrm>
              <a:off x="8115010" y="1765529"/>
              <a:ext cx="23040" cy="52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79002925-4E36-35FF-A522-E9007574CD9B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06010" y="1756529"/>
                <a:ext cx="406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1EE000-338D-65B2-796F-61534EE502F5}"/>
              </a:ext>
            </a:extLst>
          </p:cNvPr>
          <p:cNvGrpSpPr/>
          <p:nvPr/>
        </p:nvGrpSpPr>
        <p:grpSpPr>
          <a:xfrm>
            <a:off x="9012130" y="1643849"/>
            <a:ext cx="652320" cy="282960"/>
            <a:chOff x="9012130" y="1643849"/>
            <a:chExt cx="6523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B6DE82A-E8C7-EB13-BFC5-F27B5DDDB0E7}"/>
                    </a:ext>
                  </a:extLst>
                </p14:cNvPr>
                <p14:cNvContentPartPr/>
                <p14:nvPr/>
              </p14:nvContentPartPr>
              <p14:xfrm>
                <a:off x="9012130" y="1742129"/>
                <a:ext cx="513000" cy="2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B6DE82A-E8C7-EB13-BFC5-F27B5DDDB0E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003130" y="1733489"/>
                  <a:ext cx="530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1103B68-2A16-E95C-EEB1-53EEBDD9FA14}"/>
                    </a:ext>
                  </a:extLst>
                </p14:cNvPr>
                <p14:cNvContentPartPr/>
                <p14:nvPr/>
              </p14:nvContentPartPr>
              <p14:xfrm>
                <a:off x="9035530" y="1828169"/>
                <a:ext cx="453960" cy="6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1103B68-2A16-E95C-EEB1-53EEBDD9FA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026890" y="1819529"/>
                  <a:ext cx="471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2F48A14-5BDA-B3DF-017C-81FD3D6C60AA}"/>
                    </a:ext>
                  </a:extLst>
                </p14:cNvPr>
                <p14:cNvContentPartPr/>
                <p14:nvPr/>
              </p14:nvContentPartPr>
              <p14:xfrm>
                <a:off x="9412450" y="1643849"/>
                <a:ext cx="252000" cy="282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2F48A14-5BDA-B3DF-017C-81FD3D6C60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403810" y="1634849"/>
                  <a:ext cx="2696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3CCFD95-FD2D-CD9F-63C8-848F80E55746}"/>
              </a:ext>
            </a:extLst>
          </p:cNvPr>
          <p:cNvGrpSpPr/>
          <p:nvPr/>
        </p:nvGrpSpPr>
        <p:grpSpPr>
          <a:xfrm>
            <a:off x="6041050" y="2709449"/>
            <a:ext cx="1710360" cy="320040"/>
            <a:chOff x="6041050" y="2709449"/>
            <a:chExt cx="17103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2FE2A88-06B0-43E2-E73F-B11FE048B87B}"/>
                    </a:ext>
                  </a:extLst>
                </p14:cNvPr>
                <p14:cNvContentPartPr/>
                <p14:nvPr/>
              </p14:nvContentPartPr>
              <p14:xfrm>
                <a:off x="6041050" y="2758409"/>
                <a:ext cx="135720" cy="195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2FE2A88-06B0-43E2-E73F-B11FE048B87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032410" y="2749769"/>
                  <a:ext cx="153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B1EEFC5-3D42-E92C-0EDD-74D04FE51599}"/>
                    </a:ext>
                  </a:extLst>
                </p14:cNvPr>
                <p14:cNvContentPartPr/>
                <p14:nvPr/>
              </p14:nvContentPartPr>
              <p14:xfrm>
                <a:off x="6278650" y="2709449"/>
                <a:ext cx="320400" cy="27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B1EEFC5-3D42-E92C-0EDD-74D04FE5159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70010" y="2700449"/>
                  <a:ext cx="338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8C46C6-E802-B4FC-A75F-342CF01A1B4D}"/>
                    </a:ext>
                  </a:extLst>
                </p14:cNvPr>
                <p14:cNvContentPartPr/>
                <p14:nvPr/>
              </p14:nvContentPartPr>
              <p14:xfrm>
                <a:off x="6787330" y="2721689"/>
                <a:ext cx="964080" cy="307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8C46C6-E802-B4FC-A75F-342CF01A1B4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78690" y="2712689"/>
                  <a:ext cx="98172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0CCE46-3381-1D04-1666-7C0A35E1E939}"/>
              </a:ext>
            </a:extLst>
          </p:cNvPr>
          <p:cNvGrpSpPr/>
          <p:nvPr/>
        </p:nvGrpSpPr>
        <p:grpSpPr>
          <a:xfrm>
            <a:off x="6045010" y="1533689"/>
            <a:ext cx="238320" cy="154800"/>
            <a:chOff x="6045010" y="1533689"/>
            <a:chExt cx="2383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65DCB69-62BB-FF31-D525-99E9CECB938B}"/>
                    </a:ext>
                  </a:extLst>
                </p14:cNvPr>
                <p14:cNvContentPartPr/>
                <p14:nvPr/>
              </p14:nvContentPartPr>
              <p14:xfrm>
                <a:off x="6045010" y="1533689"/>
                <a:ext cx="130320" cy="9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65DCB69-62BB-FF31-D525-99E9CECB938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36010" y="1524689"/>
                  <a:ext cx="14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F29B88-8F3A-8307-75C3-A3795D8687B7}"/>
                    </a:ext>
                  </a:extLst>
                </p14:cNvPr>
                <p14:cNvContentPartPr/>
                <p14:nvPr/>
              </p14:nvContentPartPr>
              <p14:xfrm>
                <a:off x="6276850" y="1592369"/>
                <a:ext cx="6480" cy="9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F29B88-8F3A-8307-75C3-A3795D8687B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68210" y="1583729"/>
                  <a:ext cx="241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0F05FC9-C552-4F7C-979B-60CEDA2DDF84}"/>
              </a:ext>
            </a:extLst>
          </p:cNvPr>
          <p:cNvGrpSpPr/>
          <p:nvPr/>
        </p:nvGrpSpPr>
        <p:grpSpPr>
          <a:xfrm>
            <a:off x="7064530" y="2070089"/>
            <a:ext cx="1760040" cy="514440"/>
            <a:chOff x="7064530" y="2070089"/>
            <a:chExt cx="17600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E767EE0-1B98-B41F-8777-6631C3D47FED}"/>
                    </a:ext>
                  </a:extLst>
                </p14:cNvPr>
                <p14:cNvContentPartPr/>
                <p14:nvPr/>
              </p14:nvContentPartPr>
              <p14:xfrm>
                <a:off x="7085410" y="2070089"/>
                <a:ext cx="316440" cy="234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E767EE0-1B98-B41F-8777-6631C3D47FE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76770" y="2061089"/>
                  <a:ext cx="3340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41B2210-C73B-9854-EB3C-61B80577C817}"/>
                    </a:ext>
                  </a:extLst>
                </p14:cNvPr>
                <p14:cNvContentPartPr/>
                <p14:nvPr/>
              </p14:nvContentPartPr>
              <p14:xfrm>
                <a:off x="7445050" y="2228129"/>
                <a:ext cx="641520" cy="249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41B2210-C73B-9854-EB3C-61B80577C81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36050" y="2219129"/>
                  <a:ext cx="659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19F62E5-40AB-75D4-1250-F49BA99F00CC}"/>
                    </a:ext>
                  </a:extLst>
                </p14:cNvPr>
                <p14:cNvContentPartPr/>
                <p14:nvPr/>
              </p14:nvContentPartPr>
              <p14:xfrm>
                <a:off x="7427770" y="2188169"/>
                <a:ext cx="173160" cy="17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19F62E5-40AB-75D4-1250-F49BA99F00C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19130" y="2179529"/>
                  <a:ext cx="19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8AB9B3-0328-BCE6-7F9C-144EA8B12FB4}"/>
                    </a:ext>
                  </a:extLst>
                </p14:cNvPr>
                <p14:cNvContentPartPr/>
                <p14:nvPr/>
              </p14:nvContentPartPr>
              <p14:xfrm>
                <a:off x="7730170" y="2144969"/>
                <a:ext cx="120240" cy="15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8AB9B3-0328-BCE6-7F9C-144EA8B12F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21170" y="2136329"/>
                  <a:ext cx="13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89BA20-EE86-51B9-096D-B900C1D23604}"/>
                    </a:ext>
                  </a:extLst>
                </p14:cNvPr>
                <p14:cNvContentPartPr/>
                <p14:nvPr/>
              </p14:nvContentPartPr>
              <p14:xfrm>
                <a:off x="8090170" y="2154329"/>
                <a:ext cx="151200" cy="1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89BA20-EE86-51B9-096D-B900C1D236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081530" y="2145329"/>
                  <a:ext cx="16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77C792-A75F-3CDE-6B80-DAFC02531255}"/>
                    </a:ext>
                  </a:extLst>
                </p14:cNvPr>
                <p14:cNvContentPartPr/>
                <p14:nvPr/>
              </p14:nvContentPartPr>
              <p14:xfrm>
                <a:off x="8540890" y="2176649"/>
                <a:ext cx="123480" cy="12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77C792-A75F-3CDE-6B80-DAFC0253125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31890" y="2168009"/>
                  <a:ext cx="141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7C843CB-B379-7B68-59B9-E54823FDF086}"/>
                    </a:ext>
                  </a:extLst>
                </p14:cNvPr>
                <p14:cNvContentPartPr/>
                <p14:nvPr/>
              </p14:nvContentPartPr>
              <p14:xfrm>
                <a:off x="8219410" y="2227769"/>
                <a:ext cx="164880" cy="210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7C843CB-B379-7B68-59B9-E54823FDF08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0770" y="2218769"/>
                  <a:ext cx="182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86DCDD-88CC-7CA4-4079-0F040D917CC5}"/>
                    </a:ext>
                  </a:extLst>
                </p14:cNvPr>
                <p14:cNvContentPartPr/>
                <p14:nvPr/>
              </p14:nvContentPartPr>
              <p14:xfrm>
                <a:off x="8559970" y="2285369"/>
                <a:ext cx="235080" cy="222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86DCDD-88CC-7CA4-4079-0F040D917CC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51330" y="2276369"/>
                  <a:ext cx="252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A9995B9-C5F7-77CA-889E-AEFAB1577692}"/>
                    </a:ext>
                  </a:extLst>
                </p14:cNvPr>
                <p14:cNvContentPartPr/>
                <p14:nvPr/>
              </p14:nvContentPartPr>
              <p14:xfrm>
                <a:off x="8750770" y="2497769"/>
                <a:ext cx="73800" cy="86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A9995B9-C5F7-77CA-889E-AEFAB157769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741770" y="2488769"/>
                  <a:ext cx="91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197EEF6-C58B-4583-0BD5-2E6E1F9051C0}"/>
                    </a:ext>
                  </a:extLst>
                </p14:cNvPr>
                <p14:cNvContentPartPr/>
                <p14:nvPr/>
              </p14:nvContentPartPr>
              <p14:xfrm>
                <a:off x="7064530" y="2337569"/>
                <a:ext cx="165600" cy="131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197EEF6-C58B-4583-0BD5-2E6E1F9051C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55890" y="2328929"/>
                  <a:ext cx="183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D256332-4CFA-54EA-5784-74441E28FE12}"/>
                    </a:ext>
                  </a:extLst>
                </p14:cNvPr>
                <p14:cNvContentPartPr/>
                <p14:nvPr/>
              </p14:nvContentPartPr>
              <p14:xfrm>
                <a:off x="7287010" y="2462849"/>
                <a:ext cx="69120" cy="91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D256332-4CFA-54EA-5784-74441E28FE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78370" y="2453849"/>
                  <a:ext cx="8676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DF20BC3-C0B7-2A3D-4E9D-8C68FA0EFD72}"/>
                  </a:ext>
                </a:extLst>
              </p14:cNvPr>
              <p14:cNvContentPartPr/>
              <p14:nvPr/>
            </p14:nvContentPartPr>
            <p14:xfrm>
              <a:off x="10097530" y="1413089"/>
              <a:ext cx="279000" cy="1627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DF20BC3-C0B7-2A3D-4E9D-8C68FA0EFD72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088890" y="1404449"/>
                <a:ext cx="29664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F774A4D-EE5F-9418-9C4F-D33664B182B9}"/>
              </a:ext>
            </a:extLst>
          </p:cNvPr>
          <p:cNvGrpSpPr/>
          <p:nvPr/>
        </p:nvGrpSpPr>
        <p:grpSpPr>
          <a:xfrm>
            <a:off x="2678650" y="3910409"/>
            <a:ext cx="697680" cy="308520"/>
            <a:chOff x="2678650" y="3910409"/>
            <a:chExt cx="69768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271E9F1-1AA5-1450-5426-0A62537B082B}"/>
                    </a:ext>
                  </a:extLst>
                </p14:cNvPr>
                <p14:cNvContentPartPr/>
                <p14:nvPr/>
              </p14:nvContentPartPr>
              <p14:xfrm>
                <a:off x="2714290" y="3910409"/>
                <a:ext cx="205920" cy="291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271E9F1-1AA5-1450-5426-0A62537B082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705290" y="3901409"/>
                  <a:ext cx="223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CF6C05A-173E-1535-DF6F-0E9E7B643D63}"/>
                    </a:ext>
                  </a:extLst>
                </p14:cNvPr>
                <p14:cNvContentPartPr/>
                <p14:nvPr/>
              </p14:nvContentPartPr>
              <p14:xfrm>
                <a:off x="2678650" y="4009409"/>
                <a:ext cx="222120" cy="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CF6C05A-173E-1535-DF6F-0E9E7B643D6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669650" y="4000769"/>
                  <a:ext cx="23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E0E468-E2BD-B812-1765-86E5A2F5805B}"/>
                    </a:ext>
                  </a:extLst>
                </p14:cNvPr>
                <p14:cNvContentPartPr/>
                <p14:nvPr/>
              </p14:nvContentPartPr>
              <p14:xfrm>
                <a:off x="2995810" y="4042889"/>
                <a:ext cx="380520" cy="176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E0E468-E2BD-B812-1765-86E5A2F5805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87170" y="4033889"/>
                  <a:ext cx="39816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B93B8FE-08F9-9F85-9671-7B26331300D3}"/>
                  </a:ext>
                </a:extLst>
              </p14:cNvPr>
              <p14:cNvContentPartPr/>
              <p14:nvPr/>
            </p14:nvContentPartPr>
            <p14:xfrm>
              <a:off x="3637330" y="3941729"/>
              <a:ext cx="219960" cy="256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B93B8FE-08F9-9F85-9671-7B26331300D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628690" y="3932729"/>
                <a:ext cx="23760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A9A04A2-35E0-94C3-A60F-583F601895D0}"/>
              </a:ext>
            </a:extLst>
          </p:cNvPr>
          <p:cNvGrpSpPr/>
          <p:nvPr/>
        </p:nvGrpSpPr>
        <p:grpSpPr>
          <a:xfrm>
            <a:off x="5139970" y="3692969"/>
            <a:ext cx="442440" cy="293400"/>
            <a:chOff x="5139970" y="3692969"/>
            <a:chExt cx="4424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653789-FAED-CDF8-BA56-5776766BF1DB}"/>
                    </a:ext>
                  </a:extLst>
                </p14:cNvPr>
                <p14:cNvContentPartPr/>
                <p14:nvPr/>
              </p14:nvContentPartPr>
              <p14:xfrm>
                <a:off x="5139970" y="3692969"/>
                <a:ext cx="235440" cy="185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653789-FAED-CDF8-BA56-5776766BF1D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30970" y="3683969"/>
                  <a:ext cx="253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7966E08-9D3F-F29F-643A-02FE3FE95E18}"/>
                    </a:ext>
                  </a:extLst>
                </p14:cNvPr>
                <p14:cNvContentPartPr/>
                <p14:nvPr/>
              </p14:nvContentPartPr>
              <p14:xfrm>
                <a:off x="5427970" y="3833729"/>
                <a:ext cx="154440" cy="152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7966E08-9D3F-F29F-643A-02FE3FE95E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18970" y="3825089"/>
                  <a:ext cx="1720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9F92028-F4DA-7B07-AABF-E6357DE0C44A}"/>
              </a:ext>
            </a:extLst>
          </p:cNvPr>
          <p:cNvGrpSpPr/>
          <p:nvPr/>
        </p:nvGrpSpPr>
        <p:grpSpPr>
          <a:xfrm>
            <a:off x="5851330" y="3577769"/>
            <a:ext cx="762120" cy="325800"/>
            <a:chOff x="5851330" y="3577769"/>
            <a:chExt cx="7621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2F2D96C-77A5-3A21-1401-1E6E1A662B8A}"/>
                    </a:ext>
                  </a:extLst>
                </p14:cNvPr>
                <p14:cNvContentPartPr/>
                <p14:nvPr/>
              </p14:nvContentPartPr>
              <p14:xfrm>
                <a:off x="5851330" y="3690809"/>
                <a:ext cx="154800" cy="16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2F2D96C-77A5-3A21-1401-1E6E1A662B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42690" y="3682169"/>
                  <a:ext cx="172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50DC59-6838-B09B-CE7A-F8B71D48A0C3}"/>
                    </a:ext>
                  </a:extLst>
                </p14:cNvPr>
                <p14:cNvContentPartPr/>
                <p14:nvPr/>
              </p14:nvContentPartPr>
              <p14:xfrm>
                <a:off x="6106930" y="3752369"/>
                <a:ext cx="6480" cy="99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50DC59-6838-B09B-CE7A-F8B71D48A0C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98290" y="3743369"/>
                  <a:ext cx="2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BBD6516-8C35-2AAB-1C40-81EBC85A8D90}"/>
                    </a:ext>
                  </a:extLst>
                </p14:cNvPr>
                <p14:cNvContentPartPr/>
                <p14:nvPr/>
              </p14:nvContentPartPr>
              <p14:xfrm>
                <a:off x="6098650" y="3707729"/>
                <a:ext cx="30960" cy="8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BBD6516-8C35-2AAB-1C40-81EBC85A8D9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090010" y="3699089"/>
                  <a:ext cx="4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91E7843-1457-C6C9-8EAA-6D43633D69C2}"/>
                    </a:ext>
                  </a:extLst>
                </p14:cNvPr>
                <p14:cNvContentPartPr/>
                <p14:nvPr/>
              </p14:nvContentPartPr>
              <p14:xfrm>
                <a:off x="6197290" y="3752009"/>
                <a:ext cx="126720" cy="117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91E7843-1457-C6C9-8EAA-6D43633D69C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188650" y="3743369"/>
                  <a:ext cx="144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4A34654-4496-4054-BE0A-D45B766E21D9}"/>
                    </a:ext>
                  </a:extLst>
                </p14:cNvPr>
                <p14:cNvContentPartPr/>
                <p14:nvPr/>
              </p14:nvContentPartPr>
              <p14:xfrm>
                <a:off x="6431290" y="3577769"/>
                <a:ext cx="182160" cy="325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4A34654-4496-4054-BE0A-D45B766E21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22650" y="3569129"/>
                  <a:ext cx="1998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7A70EC0-1E34-B5EE-F96F-B6F957380408}"/>
                    </a:ext>
                  </a:extLst>
                </p14:cNvPr>
                <p14:cNvContentPartPr/>
                <p14:nvPr/>
              </p14:nvContentPartPr>
              <p14:xfrm>
                <a:off x="6406810" y="3727529"/>
                <a:ext cx="178920" cy="27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7A70EC0-1E34-B5EE-F96F-B6F95738040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98170" y="3718529"/>
                  <a:ext cx="1965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757A9C38-E6F5-FE13-1E6B-62177FBA09CF}"/>
              </a:ext>
            </a:extLst>
          </p:cNvPr>
          <p:cNvGrpSpPr/>
          <p:nvPr/>
        </p:nvGrpSpPr>
        <p:grpSpPr>
          <a:xfrm>
            <a:off x="3858010" y="4052249"/>
            <a:ext cx="3320640" cy="239760"/>
            <a:chOff x="3858010" y="4052249"/>
            <a:chExt cx="33206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8A35FB3-D4F1-ECED-E313-85AB039CDAA4}"/>
                    </a:ext>
                  </a:extLst>
                </p14:cNvPr>
                <p14:cNvContentPartPr/>
                <p14:nvPr/>
              </p14:nvContentPartPr>
              <p14:xfrm>
                <a:off x="4154650" y="4052249"/>
                <a:ext cx="201240" cy="27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8A35FB3-D4F1-ECED-E313-85AB039CDA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45650" y="4043249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0D05BA3-641E-E16B-0EFF-682AF8467095}"/>
                    </a:ext>
                  </a:extLst>
                </p14:cNvPr>
                <p14:cNvContentPartPr/>
                <p14:nvPr/>
              </p14:nvContentPartPr>
              <p14:xfrm>
                <a:off x="4155010" y="4163489"/>
                <a:ext cx="194040" cy="1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0D05BA3-641E-E16B-0EFF-682AF846709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46010" y="4154849"/>
                  <a:ext cx="21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8DAB66A-8FDA-646E-0473-A98DBD0F3D11}"/>
                    </a:ext>
                  </a:extLst>
                </p14:cNvPr>
                <p14:cNvContentPartPr/>
                <p14:nvPr/>
              </p14:nvContentPartPr>
              <p14:xfrm>
                <a:off x="3858010" y="4222889"/>
                <a:ext cx="43200" cy="69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8DAB66A-8FDA-646E-0473-A98DBD0F3D1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49010" y="4213889"/>
                  <a:ext cx="60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3BBDD7-3ECB-3F00-5CCB-F47594056393}"/>
                    </a:ext>
                  </a:extLst>
                </p14:cNvPr>
                <p14:cNvContentPartPr/>
                <p14:nvPr/>
              </p14:nvContentPartPr>
              <p14:xfrm>
                <a:off x="4684210" y="4117409"/>
                <a:ext cx="2494440" cy="986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3BBDD7-3ECB-3F00-5CCB-F4759405639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675210" y="4108769"/>
                  <a:ext cx="2512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D8B6C08-784F-235C-F123-C891DE61D3A6}"/>
              </a:ext>
            </a:extLst>
          </p:cNvPr>
          <p:cNvGrpSpPr/>
          <p:nvPr/>
        </p:nvGrpSpPr>
        <p:grpSpPr>
          <a:xfrm>
            <a:off x="4877890" y="4259609"/>
            <a:ext cx="2089080" cy="401760"/>
            <a:chOff x="4877890" y="4259609"/>
            <a:chExt cx="2089080" cy="4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60D810C-A524-E02C-BBD4-120FF32E2089}"/>
                    </a:ext>
                  </a:extLst>
                </p14:cNvPr>
                <p14:cNvContentPartPr/>
                <p14:nvPr/>
              </p14:nvContentPartPr>
              <p14:xfrm>
                <a:off x="4877890" y="4287689"/>
                <a:ext cx="212760" cy="208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60D810C-A524-E02C-BBD4-120FF32E208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868890" y="4278689"/>
                  <a:ext cx="230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CFB247E-68E3-91B8-F70D-E760F82DC282}"/>
                    </a:ext>
                  </a:extLst>
                </p14:cNvPr>
                <p14:cNvContentPartPr/>
                <p14:nvPr/>
              </p14:nvContentPartPr>
              <p14:xfrm>
                <a:off x="5150050" y="4471649"/>
                <a:ext cx="13680" cy="114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CFB247E-68E3-91B8-F70D-E760F82DC28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141410" y="4462649"/>
                  <a:ext cx="31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5EA8478-660F-0239-D721-674910E6A085}"/>
                    </a:ext>
                  </a:extLst>
                </p14:cNvPr>
                <p14:cNvContentPartPr/>
                <p14:nvPr/>
              </p14:nvContentPartPr>
              <p14:xfrm>
                <a:off x="5468290" y="4291289"/>
                <a:ext cx="18720" cy="18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5EA8478-660F-0239-D721-674910E6A08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459650" y="4282649"/>
                  <a:ext cx="363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5AD0C4-F9F6-7BA5-F27E-650065A1706C}"/>
                    </a:ext>
                  </a:extLst>
                </p14:cNvPr>
                <p14:cNvContentPartPr/>
                <p14:nvPr/>
              </p14:nvContentPartPr>
              <p14:xfrm>
                <a:off x="5375050" y="4421249"/>
                <a:ext cx="191160" cy="1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5AD0C4-F9F6-7BA5-F27E-650065A1706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366050" y="4412609"/>
                  <a:ext cx="208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C1D4336-7CA9-8737-F6EC-59D2A6D7B967}"/>
                    </a:ext>
                  </a:extLst>
                </p14:cNvPr>
                <p14:cNvContentPartPr/>
                <p14:nvPr/>
              </p14:nvContentPartPr>
              <p14:xfrm>
                <a:off x="5649730" y="4380209"/>
                <a:ext cx="216360" cy="126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C1D4336-7CA9-8737-F6EC-59D2A6D7B96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640730" y="4371569"/>
                  <a:ext cx="23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BDC9A5C-1D25-BF2B-62A7-5D07392E36E2}"/>
                    </a:ext>
                  </a:extLst>
                </p14:cNvPr>
                <p14:cNvContentPartPr/>
                <p14:nvPr/>
              </p14:nvContentPartPr>
              <p14:xfrm>
                <a:off x="5886250" y="4478129"/>
                <a:ext cx="151200" cy="183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BDC9A5C-1D25-BF2B-62A7-5D07392E36E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77610" y="4469489"/>
                  <a:ext cx="168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9D93545-873A-61CC-DFD5-E34E39048B25}"/>
                    </a:ext>
                  </a:extLst>
                </p14:cNvPr>
                <p14:cNvContentPartPr/>
                <p14:nvPr/>
              </p14:nvContentPartPr>
              <p14:xfrm>
                <a:off x="6145450" y="4373009"/>
                <a:ext cx="488880" cy="134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9D93545-873A-61CC-DFD5-E34E39048B2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36810" y="4364009"/>
                  <a:ext cx="50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43A206-7432-1B33-A216-7C3A9DC666E8}"/>
                    </a:ext>
                  </a:extLst>
                </p14:cNvPr>
                <p14:cNvContentPartPr/>
                <p14:nvPr/>
              </p14:nvContentPartPr>
              <p14:xfrm>
                <a:off x="6772210" y="4259609"/>
                <a:ext cx="194760" cy="317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43A206-7432-1B33-A216-7C3A9DC666E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63210" y="4250969"/>
                  <a:ext cx="2124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680D402-51C9-A2FF-BC8B-DD1F7E4CB652}"/>
                    </a:ext>
                  </a:extLst>
                </p14:cNvPr>
                <p14:cNvContentPartPr/>
                <p14:nvPr/>
              </p14:nvContentPartPr>
              <p14:xfrm>
                <a:off x="6810370" y="4415129"/>
                <a:ext cx="102600" cy="29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680D402-51C9-A2FF-BC8B-DD1F7E4CB6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01730" y="4406489"/>
                  <a:ext cx="12024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041253B-C5A1-EFE0-086A-4C9BE87A1918}"/>
                  </a:ext>
                </a:extLst>
              </p14:cNvPr>
              <p14:cNvContentPartPr/>
              <p14:nvPr/>
            </p14:nvContentPartPr>
            <p14:xfrm>
              <a:off x="7738090" y="4111289"/>
              <a:ext cx="116280" cy="1616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041253B-C5A1-EFE0-086A-4C9BE87A1918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729090" y="4102649"/>
                <a:ext cx="1339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2C3E1B7E-15D2-2404-996C-D22B5863300A}"/>
                  </a:ext>
                </a:extLst>
              </p14:cNvPr>
              <p14:cNvContentPartPr/>
              <p14:nvPr/>
            </p14:nvContentPartPr>
            <p14:xfrm>
              <a:off x="8532610" y="3765329"/>
              <a:ext cx="343440" cy="3798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2C3E1B7E-15D2-2404-996C-D22B5863300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523970" y="3756329"/>
                <a:ext cx="36108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DF61FAA3-26FD-0B2B-5E03-29287D247132}"/>
              </a:ext>
            </a:extLst>
          </p:cNvPr>
          <p:cNvGrpSpPr/>
          <p:nvPr/>
        </p:nvGrpSpPr>
        <p:grpSpPr>
          <a:xfrm>
            <a:off x="8772010" y="3751649"/>
            <a:ext cx="1970280" cy="560520"/>
            <a:chOff x="8772010" y="3751649"/>
            <a:chExt cx="197028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0EAE142-3391-6251-422C-C82E8A79BBD0}"/>
                    </a:ext>
                  </a:extLst>
                </p14:cNvPr>
                <p14:cNvContentPartPr/>
                <p14:nvPr/>
              </p14:nvContentPartPr>
              <p14:xfrm>
                <a:off x="8772010" y="4183289"/>
                <a:ext cx="115560" cy="128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0EAE142-3391-6251-422C-C82E8A79BBD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763010" y="4174649"/>
                  <a:ext cx="133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A5CF21A-DC86-ACBC-8C90-159B33AB36B8}"/>
                    </a:ext>
                  </a:extLst>
                </p14:cNvPr>
                <p14:cNvContentPartPr/>
                <p14:nvPr/>
              </p14:nvContentPartPr>
              <p14:xfrm>
                <a:off x="9095290" y="3969089"/>
                <a:ext cx="200880" cy="16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A5CF21A-DC86-ACBC-8C90-159B33AB36B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86290" y="3960449"/>
                  <a:ext cx="218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B77E7E-7A1D-3B9F-D61F-15574673AB0C}"/>
                    </a:ext>
                  </a:extLst>
                </p14:cNvPr>
                <p14:cNvContentPartPr/>
                <p14:nvPr/>
              </p14:nvContentPartPr>
              <p14:xfrm>
                <a:off x="9076930" y="4047209"/>
                <a:ext cx="211680" cy="23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B77E7E-7A1D-3B9F-D61F-15574673AB0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067930" y="4038209"/>
                  <a:ext cx="229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3B4202F-81F0-C384-9B12-2F0516E1A182}"/>
                    </a:ext>
                  </a:extLst>
                </p14:cNvPr>
                <p14:cNvContentPartPr/>
                <p14:nvPr/>
              </p14:nvContentPartPr>
              <p14:xfrm>
                <a:off x="9600370" y="3751649"/>
                <a:ext cx="7200" cy="213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3B4202F-81F0-C384-9B12-2F0516E1A18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91730" y="3743009"/>
                  <a:ext cx="2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2E7907-9305-EF74-8BAC-68490C1D8918}"/>
                    </a:ext>
                  </a:extLst>
                </p14:cNvPr>
                <p14:cNvContentPartPr/>
                <p14:nvPr/>
              </p14:nvContentPartPr>
              <p14:xfrm>
                <a:off x="9494530" y="4007249"/>
                <a:ext cx="219960" cy="17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2E7907-9305-EF74-8BAC-68490C1D891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85890" y="3998249"/>
                  <a:ext cx="237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32606FF-127B-B29E-8B4B-6E4BB39AEB3C}"/>
                    </a:ext>
                  </a:extLst>
                </p14:cNvPr>
                <p14:cNvContentPartPr/>
                <p14:nvPr/>
              </p14:nvContentPartPr>
              <p14:xfrm>
                <a:off x="9546010" y="4087889"/>
                <a:ext cx="137880" cy="147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32606FF-127B-B29E-8B4B-6E4BB39AEB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37370" y="4079249"/>
                  <a:ext cx="155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1B674FF-3A3F-C449-5D64-23B70DB8C3B9}"/>
                    </a:ext>
                  </a:extLst>
                </p14:cNvPr>
                <p14:cNvContentPartPr/>
                <p14:nvPr/>
              </p14:nvContentPartPr>
              <p14:xfrm>
                <a:off x="9920050" y="3969449"/>
                <a:ext cx="11160" cy="77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1B674FF-3A3F-C449-5D64-23B70DB8C3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911050" y="3960449"/>
                  <a:ext cx="28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62FC08B-5161-11B3-A1D9-3E226714A137}"/>
                    </a:ext>
                  </a:extLst>
                </p14:cNvPr>
                <p14:cNvContentPartPr/>
                <p14:nvPr/>
              </p14:nvContentPartPr>
              <p14:xfrm>
                <a:off x="9998890" y="3953249"/>
                <a:ext cx="33120" cy="128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62FC08B-5161-11B3-A1D9-3E226714A13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89890" y="3944609"/>
                  <a:ext cx="50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22D35FB-4DD6-22C0-FBE6-A638E44C119E}"/>
                    </a:ext>
                  </a:extLst>
                </p14:cNvPr>
                <p14:cNvContentPartPr/>
                <p14:nvPr/>
              </p14:nvContentPartPr>
              <p14:xfrm>
                <a:off x="9835450" y="3934889"/>
                <a:ext cx="249840" cy="41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22D35FB-4DD6-22C0-FBE6-A638E44C11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826810" y="3926249"/>
                  <a:ext cx="267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C3E2679-5154-BE99-4C8E-921125404A6B}"/>
                    </a:ext>
                  </a:extLst>
                </p14:cNvPr>
                <p14:cNvContentPartPr/>
                <p14:nvPr/>
              </p14:nvContentPartPr>
              <p14:xfrm>
                <a:off x="10173130" y="4010849"/>
                <a:ext cx="158040" cy="3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C3E2679-5154-BE99-4C8E-921125404A6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64490" y="4001849"/>
                  <a:ext cx="175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B2DF629-92BC-B44B-8B31-9F6092E63F1C}"/>
                    </a:ext>
                  </a:extLst>
                </p14:cNvPr>
                <p14:cNvContentPartPr/>
                <p14:nvPr/>
              </p14:nvContentPartPr>
              <p14:xfrm>
                <a:off x="10440970" y="3899609"/>
                <a:ext cx="144720" cy="203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B2DF629-92BC-B44B-8B31-9F6092E63F1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31970" y="3890969"/>
                  <a:ext cx="162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E92122-8E4F-173A-0EBF-AEC6257DD740}"/>
                    </a:ext>
                  </a:extLst>
                </p14:cNvPr>
                <p14:cNvContentPartPr/>
                <p14:nvPr/>
              </p14:nvContentPartPr>
              <p14:xfrm>
                <a:off x="10420090" y="4002929"/>
                <a:ext cx="131400" cy="10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E92122-8E4F-173A-0EBF-AEC6257DD74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11090" y="3994289"/>
                  <a:ext cx="149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03AAA06-31BF-46F0-D535-ABA6B61DA8D4}"/>
                    </a:ext>
                  </a:extLst>
                </p14:cNvPr>
                <p14:cNvContentPartPr/>
                <p14:nvPr/>
              </p14:nvContentPartPr>
              <p14:xfrm>
                <a:off x="9795490" y="3776489"/>
                <a:ext cx="77400" cy="456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03AAA06-31BF-46F0-D535-ABA6B61DA8D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86850" y="3767489"/>
                  <a:ext cx="950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507A4BA-BD1A-D229-9520-6CE8D86BF938}"/>
                    </a:ext>
                  </a:extLst>
                </p14:cNvPr>
                <p14:cNvContentPartPr/>
                <p14:nvPr/>
              </p14:nvContentPartPr>
              <p14:xfrm>
                <a:off x="10622050" y="3807809"/>
                <a:ext cx="120240" cy="494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507A4BA-BD1A-D229-9520-6CE8D86BF93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13410" y="3798809"/>
                  <a:ext cx="137880" cy="51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5745C48-CCDF-74D3-0214-3B79D072A2D4}"/>
                  </a:ext>
                </a:extLst>
              </p14:cNvPr>
              <p14:cNvContentPartPr/>
              <p14:nvPr/>
            </p14:nvContentPartPr>
            <p14:xfrm>
              <a:off x="2626810" y="5007329"/>
              <a:ext cx="555480" cy="2293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5745C48-CCDF-74D3-0214-3B79D072A2D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617810" y="4998689"/>
                <a:ext cx="57312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6BFDA8E-9D27-3F83-2D0F-6978F2A2398A}"/>
              </a:ext>
            </a:extLst>
          </p:cNvPr>
          <p:cNvGrpSpPr/>
          <p:nvPr/>
        </p:nvGrpSpPr>
        <p:grpSpPr>
          <a:xfrm>
            <a:off x="3511690" y="4946129"/>
            <a:ext cx="709920" cy="397800"/>
            <a:chOff x="3511690" y="4946129"/>
            <a:chExt cx="70992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9094BD-60BD-5624-4525-413E2B6F3E91}"/>
                    </a:ext>
                  </a:extLst>
                </p14:cNvPr>
                <p14:cNvContentPartPr/>
                <p14:nvPr/>
              </p14:nvContentPartPr>
              <p14:xfrm>
                <a:off x="3511690" y="4946129"/>
                <a:ext cx="196920" cy="285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9094BD-60BD-5624-4525-413E2B6F3E9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02690" y="4937129"/>
                  <a:ext cx="214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4D92BCD-195F-573A-AD38-425CC4317C2C}"/>
                    </a:ext>
                  </a:extLst>
                </p14:cNvPr>
                <p14:cNvContentPartPr/>
                <p14:nvPr/>
              </p14:nvContentPartPr>
              <p14:xfrm>
                <a:off x="3787810" y="4980329"/>
                <a:ext cx="208440" cy="274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4D92BCD-195F-573A-AD38-425CC4317C2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79170" y="4971329"/>
                  <a:ext cx="226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7924D54-69C3-BA7C-CF8B-0A069C70AED3}"/>
                    </a:ext>
                  </a:extLst>
                </p14:cNvPr>
                <p14:cNvContentPartPr/>
                <p14:nvPr/>
              </p14:nvContentPartPr>
              <p14:xfrm>
                <a:off x="4127650" y="4992209"/>
                <a:ext cx="55080" cy="293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7924D54-69C3-BA7C-CF8B-0A069C70AED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19010" y="4983569"/>
                  <a:ext cx="727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3CD3DF3-30A0-98C8-28AB-46BD9BBF1BB5}"/>
                    </a:ext>
                  </a:extLst>
                </p14:cNvPr>
                <p14:cNvContentPartPr/>
                <p14:nvPr/>
              </p14:nvContentPartPr>
              <p14:xfrm>
                <a:off x="4083730" y="4965209"/>
                <a:ext cx="137880" cy="3787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3CD3DF3-30A0-98C8-28AB-46BD9BBF1BB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074730" y="4956209"/>
                  <a:ext cx="15552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E44AD21-4E37-3BE6-3A24-6D2182037F4D}"/>
              </a:ext>
            </a:extLst>
          </p:cNvPr>
          <p:cNvGrpSpPr/>
          <p:nvPr/>
        </p:nvGrpSpPr>
        <p:grpSpPr>
          <a:xfrm>
            <a:off x="4658650" y="4905809"/>
            <a:ext cx="1122840" cy="481320"/>
            <a:chOff x="4658650" y="4905809"/>
            <a:chExt cx="112284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FA4EB92-612D-5960-5AFC-D5B27F72D7CD}"/>
                    </a:ext>
                  </a:extLst>
                </p14:cNvPr>
                <p14:cNvContentPartPr/>
                <p14:nvPr/>
              </p14:nvContentPartPr>
              <p14:xfrm>
                <a:off x="4805170" y="4978169"/>
                <a:ext cx="61560" cy="267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FA4EB92-612D-5960-5AFC-D5B27F72D7C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796530" y="4969529"/>
                  <a:ext cx="79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E43151-9A8A-5AFB-4805-CDE9AB8F7C2C}"/>
                    </a:ext>
                  </a:extLst>
                </p14:cNvPr>
                <p14:cNvContentPartPr/>
                <p14:nvPr/>
              </p14:nvContentPartPr>
              <p14:xfrm>
                <a:off x="4947730" y="5019209"/>
                <a:ext cx="236520" cy="218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E43151-9A8A-5AFB-4805-CDE9AB8F7C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939090" y="5010569"/>
                  <a:ext cx="254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234A0D2-B09E-E4A6-BDE4-A2E4C5B20771}"/>
                    </a:ext>
                  </a:extLst>
                </p14:cNvPr>
                <p14:cNvContentPartPr/>
                <p14:nvPr/>
              </p14:nvContentPartPr>
              <p14:xfrm>
                <a:off x="4658650" y="4911569"/>
                <a:ext cx="148680" cy="453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234A0D2-B09E-E4A6-BDE4-A2E4C5B2077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649650" y="4902569"/>
                  <a:ext cx="166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DE83BAB-19B6-91E7-2678-7F10295BCE15}"/>
                    </a:ext>
                  </a:extLst>
                </p14:cNvPr>
                <p14:cNvContentPartPr/>
                <p14:nvPr/>
              </p14:nvContentPartPr>
              <p14:xfrm>
                <a:off x="5271370" y="5203169"/>
                <a:ext cx="43200" cy="25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DE83BAB-19B6-91E7-2678-7F10295BCE1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62730" y="5194529"/>
                  <a:ext cx="6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7BF0A53-DE1E-D7CB-BC2F-6333BC0A5408}"/>
                    </a:ext>
                  </a:extLst>
                </p14:cNvPr>
                <p14:cNvContentPartPr/>
                <p14:nvPr/>
              </p14:nvContentPartPr>
              <p14:xfrm>
                <a:off x="5525170" y="4969889"/>
                <a:ext cx="18360" cy="249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7BF0A53-DE1E-D7CB-BC2F-6333BC0A540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516170" y="4960889"/>
                  <a:ext cx="36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D8E5664-B9C9-BB0D-DFE6-079C2DF87949}"/>
                    </a:ext>
                  </a:extLst>
                </p14:cNvPr>
                <p14:cNvContentPartPr/>
                <p14:nvPr/>
              </p14:nvContentPartPr>
              <p14:xfrm>
                <a:off x="5376850" y="4968449"/>
                <a:ext cx="255600" cy="194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D8E5664-B9C9-BB0D-DFE6-079C2DF8794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368210" y="4959809"/>
                  <a:ext cx="273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C0E7A00-36BD-7D77-FBC1-3794E1C95A2C}"/>
                    </a:ext>
                  </a:extLst>
                </p14:cNvPr>
                <p14:cNvContentPartPr/>
                <p14:nvPr/>
              </p14:nvContentPartPr>
              <p14:xfrm>
                <a:off x="5645770" y="4905809"/>
                <a:ext cx="135720" cy="481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C0E7A00-36BD-7D77-FBC1-3794E1C95A2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37130" y="4896809"/>
                  <a:ext cx="15336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FF6468E9-72F4-C04A-7470-AABB4982984D}"/>
              </a:ext>
            </a:extLst>
          </p:cNvPr>
          <p:cNvGrpSpPr/>
          <p:nvPr/>
        </p:nvGrpSpPr>
        <p:grpSpPr>
          <a:xfrm>
            <a:off x="928690" y="5564609"/>
            <a:ext cx="327960" cy="295560"/>
            <a:chOff x="928690" y="5564609"/>
            <a:chExt cx="3279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76AE658-A9AD-138F-0224-751C5F975F38}"/>
                    </a:ext>
                  </a:extLst>
                </p14:cNvPr>
                <p14:cNvContentPartPr/>
                <p14:nvPr/>
              </p14:nvContentPartPr>
              <p14:xfrm>
                <a:off x="928690" y="5564609"/>
                <a:ext cx="65520" cy="259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76AE658-A9AD-138F-0224-751C5F975F3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19690" y="5555969"/>
                  <a:ext cx="83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11C4EFE-0A2E-D529-CF77-F7265DA0617D}"/>
                    </a:ext>
                  </a:extLst>
                </p14:cNvPr>
                <p14:cNvContentPartPr/>
                <p14:nvPr/>
              </p14:nvContentPartPr>
              <p14:xfrm>
                <a:off x="1151890" y="5617889"/>
                <a:ext cx="104760" cy="242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11C4EFE-0A2E-D529-CF77-F7265DA0617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42890" y="5608889"/>
                  <a:ext cx="122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6ACC5D3-A41A-526E-5B81-C53DD8DBE1AB}"/>
                    </a:ext>
                  </a:extLst>
                </p14:cNvPr>
                <p14:cNvContentPartPr/>
                <p14:nvPr/>
              </p14:nvContentPartPr>
              <p14:xfrm>
                <a:off x="1090690" y="5716169"/>
                <a:ext cx="152280" cy="3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6ACC5D3-A41A-526E-5B81-C53DD8DBE1A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2050" y="5707169"/>
                  <a:ext cx="1699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AB49D51-F507-AF42-CF19-4B4D0C867C02}"/>
              </a:ext>
            </a:extLst>
          </p:cNvPr>
          <p:cNvGrpSpPr/>
          <p:nvPr/>
        </p:nvGrpSpPr>
        <p:grpSpPr>
          <a:xfrm>
            <a:off x="1623130" y="5709329"/>
            <a:ext cx="1045800" cy="266040"/>
            <a:chOff x="1623130" y="5709329"/>
            <a:chExt cx="104580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28B9125-8CA3-DDF9-7165-6BDE789858EA}"/>
                    </a:ext>
                  </a:extLst>
                </p14:cNvPr>
                <p14:cNvContentPartPr/>
                <p14:nvPr/>
              </p14:nvContentPartPr>
              <p14:xfrm>
                <a:off x="1623130" y="5709329"/>
                <a:ext cx="194040" cy="172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28B9125-8CA3-DDF9-7165-6BDE789858E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14130" y="5700689"/>
                  <a:ext cx="211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B8D52E3-2A3E-D50C-E337-86CCF45A3C44}"/>
                    </a:ext>
                  </a:extLst>
                </p14:cNvPr>
                <p14:cNvContentPartPr/>
                <p14:nvPr/>
              </p14:nvContentPartPr>
              <p14:xfrm>
                <a:off x="1881970" y="5876729"/>
                <a:ext cx="5040" cy="64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B8D52E3-2A3E-D50C-E337-86CCF45A3C4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872970" y="5867729"/>
                  <a:ext cx="22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3BB17F1-21D8-DB12-ACE0-8B065E0A2787}"/>
                    </a:ext>
                  </a:extLst>
                </p14:cNvPr>
                <p14:cNvContentPartPr/>
                <p14:nvPr/>
              </p14:nvContentPartPr>
              <p14:xfrm>
                <a:off x="2032450" y="5744609"/>
                <a:ext cx="151560" cy="29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3BB17F1-21D8-DB12-ACE0-8B065E0A278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23810" y="5735609"/>
                  <a:ext cx="169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0D0B40C-7A5F-2CC8-7311-AC2CF1079E71}"/>
                    </a:ext>
                  </a:extLst>
                </p14:cNvPr>
                <p14:cNvContentPartPr/>
                <p14:nvPr/>
              </p14:nvContentPartPr>
              <p14:xfrm>
                <a:off x="2042170" y="5851169"/>
                <a:ext cx="122040" cy="190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0D0B40C-7A5F-2CC8-7311-AC2CF1079E7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33170" y="5842529"/>
                  <a:ext cx="139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B0C516B-FDC3-DF93-7BA0-3812F26B49EB}"/>
                    </a:ext>
                  </a:extLst>
                </p14:cNvPr>
                <p14:cNvContentPartPr/>
                <p14:nvPr/>
              </p14:nvContentPartPr>
              <p14:xfrm>
                <a:off x="2296330" y="5712569"/>
                <a:ext cx="222120" cy="161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B0C516B-FDC3-DF93-7BA0-3812F26B49E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87330" y="5703569"/>
                  <a:ext cx="239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5623EAB-52BD-6C8E-2296-6C95EE8DBFFD}"/>
                    </a:ext>
                  </a:extLst>
                </p14:cNvPr>
                <p14:cNvContentPartPr/>
                <p14:nvPr/>
              </p14:nvContentPartPr>
              <p14:xfrm>
                <a:off x="2598370" y="5889329"/>
                <a:ext cx="70560" cy="86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5623EAB-52BD-6C8E-2296-6C95EE8DBFF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589730" y="5880689"/>
                  <a:ext cx="8820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FE7C4AE5-9073-B346-45AF-E4C496D1F7F9}"/>
                  </a:ext>
                </a:extLst>
              </p14:cNvPr>
              <p14:cNvContentPartPr/>
              <p14:nvPr/>
            </p14:nvContentPartPr>
            <p14:xfrm>
              <a:off x="2853250" y="5938649"/>
              <a:ext cx="75960" cy="1620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FE7C4AE5-9073-B346-45AF-E4C496D1F7F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844610" y="5929649"/>
                <a:ext cx="9360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39189A8-CC71-B69D-E01B-ED9B5F419B0D}"/>
              </a:ext>
            </a:extLst>
          </p:cNvPr>
          <p:cNvGrpSpPr/>
          <p:nvPr/>
        </p:nvGrpSpPr>
        <p:grpSpPr>
          <a:xfrm>
            <a:off x="3293530" y="5687009"/>
            <a:ext cx="555480" cy="258840"/>
            <a:chOff x="3293530" y="5687009"/>
            <a:chExt cx="5554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AD6EA6-7A2E-45A4-EF68-7EED73229381}"/>
                    </a:ext>
                  </a:extLst>
                </p14:cNvPr>
                <p14:cNvContentPartPr/>
                <p14:nvPr/>
              </p14:nvContentPartPr>
              <p14:xfrm>
                <a:off x="3351850" y="5687009"/>
                <a:ext cx="91080" cy="253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AD6EA6-7A2E-45A4-EF68-7EED7322938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42850" y="5678009"/>
                  <a:ext cx="108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FEB10E4-6FD6-7D92-3CB6-205894A1FBF5}"/>
                    </a:ext>
                  </a:extLst>
                </p14:cNvPr>
                <p14:cNvContentPartPr/>
                <p14:nvPr/>
              </p14:nvContentPartPr>
              <p14:xfrm>
                <a:off x="3293530" y="5789249"/>
                <a:ext cx="206280" cy="29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FEB10E4-6FD6-7D92-3CB6-205894A1FBF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284890" y="5780249"/>
                  <a:ext cx="223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ABDAF11-2F1A-BD8A-31D3-FC269498D37E}"/>
                    </a:ext>
                  </a:extLst>
                </p14:cNvPr>
                <p14:cNvContentPartPr/>
                <p14:nvPr/>
              </p14:nvContentPartPr>
              <p14:xfrm>
                <a:off x="3557410" y="5870609"/>
                <a:ext cx="291600" cy="752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ABDAF11-2F1A-BD8A-31D3-FC269498D37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48770" y="5861609"/>
                  <a:ext cx="30924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8DD14B2-C07A-5AB0-E5AE-A50B4E8FC23B}"/>
                  </a:ext>
                </a:extLst>
              </p14:cNvPr>
              <p14:cNvContentPartPr/>
              <p14:nvPr/>
            </p14:nvContentPartPr>
            <p14:xfrm>
              <a:off x="3936130" y="5669729"/>
              <a:ext cx="222120" cy="2682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8DD14B2-C07A-5AB0-E5AE-A50B4E8FC23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927130" y="5660729"/>
                <a:ext cx="239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6C9CE278-23F3-0420-216B-7F2083FA13D8}"/>
                  </a:ext>
                </a:extLst>
              </p14:cNvPr>
              <p14:cNvContentPartPr/>
              <p14:nvPr/>
            </p14:nvContentPartPr>
            <p14:xfrm>
              <a:off x="4148170" y="5916689"/>
              <a:ext cx="14760" cy="1242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6C9CE278-23F3-0420-216B-7F2083FA13D8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4139530" y="5908049"/>
                <a:ext cx="324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631937F4-FC79-7A22-B4BF-9E3B5F68EE89}"/>
                  </a:ext>
                </a:extLst>
              </p14:cNvPr>
              <p14:cNvContentPartPr/>
              <p14:nvPr/>
            </p14:nvContentPartPr>
            <p14:xfrm>
              <a:off x="4372090" y="5752529"/>
              <a:ext cx="181080" cy="216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631937F4-FC79-7A22-B4BF-9E3B5F68EE8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363450" y="5743529"/>
                <a:ext cx="1987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AD72AE16-CB3C-59BA-A4B2-44E85F2D817E}"/>
                  </a:ext>
                </a:extLst>
              </p14:cNvPr>
              <p14:cNvContentPartPr/>
              <p14:nvPr/>
            </p14:nvContentPartPr>
            <p14:xfrm>
              <a:off x="4350490" y="5868809"/>
              <a:ext cx="210960" cy="169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AD72AE16-CB3C-59BA-A4B2-44E85F2D817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341490" y="5860169"/>
                <a:ext cx="2286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42E0AC27-E6BF-D1DC-2678-06FE955DD08F}"/>
                  </a:ext>
                </a:extLst>
              </p14:cNvPr>
              <p14:cNvContentPartPr/>
              <p14:nvPr/>
            </p14:nvContentPartPr>
            <p14:xfrm>
              <a:off x="4717690" y="5846129"/>
              <a:ext cx="1317960" cy="2340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42E0AC27-E6BF-D1DC-2678-06FE955DD08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708690" y="5837489"/>
                <a:ext cx="13356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60C08F87-4B23-0BF6-BF1F-94B478B782F3}"/>
                  </a:ext>
                </a:extLst>
              </p14:cNvPr>
              <p14:cNvContentPartPr/>
              <p14:nvPr/>
            </p14:nvContentPartPr>
            <p14:xfrm>
              <a:off x="6360730" y="5730929"/>
              <a:ext cx="421560" cy="1598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60C08F87-4B23-0BF6-BF1F-94B478B782F3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351730" y="5722289"/>
                <a:ext cx="439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99A19B92-0722-D6F2-C199-4A9DDB23B0B2}"/>
                  </a:ext>
                </a:extLst>
              </p14:cNvPr>
              <p14:cNvContentPartPr/>
              <p14:nvPr/>
            </p14:nvContentPartPr>
            <p14:xfrm>
              <a:off x="7074250" y="5610329"/>
              <a:ext cx="275400" cy="2818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99A19B92-0722-D6F2-C199-4A9DDB23B0B2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065250" y="5601689"/>
                <a:ext cx="29304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54532AF-14D8-8A18-8F7B-6BAC4BD9D274}"/>
              </a:ext>
            </a:extLst>
          </p:cNvPr>
          <p:cNvGrpSpPr/>
          <p:nvPr/>
        </p:nvGrpSpPr>
        <p:grpSpPr>
          <a:xfrm>
            <a:off x="7318330" y="5633729"/>
            <a:ext cx="809280" cy="381960"/>
            <a:chOff x="7318330" y="5633729"/>
            <a:chExt cx="8092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B56192E-B449-C8BC-0BD3-E8F197D05E3F}"/>
                    </a:ext>
                  </a:extLst>
                </p14:cNvPr>
                <p14:cNvContentPartPr/>
                <p14:nvPr/>
              </p14:nvContentPartPr>
              <p14:xfrm>
                <a:off x="7532890" y="5732729"/>
                <a:ext cx="108720" cy="126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B56192E-B449-C8BC-0BD3-E8F197D05E3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524250" y="5724089"/>
                  <a:ext cx="12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B47EFE5-989C-1AFE-B5D4-C34D70D1FF2C}"/>
                    </a:ext>
                  </a:extLst>
                </p14:cNvPr>
                <p14:cNvContentPartPr/>
                <p14:nvPr/>
              </p14:nvContentPartPr>
              <p14:xfrm>
                <a:off x="7318330" y="5931449"/>
                <a:ext cx="16920" cy="84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B47EFE5-989C-1AFE-B5D4-C34D70D1FF2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09330" y="5922449"/>
                  <a:ext cx="34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8EDC28D-3EF2-3F4C-D149-76E1C574FFE9}"/>
                    </a:ext>
                  </a:extLst>
                </p14:cNvPr>
                <p14:cNvContentPartPr/>
                <p14:nvPr/>
              </p14:nvContentPartPr>
              <p14:xfrm>
                <a:off x="7527490" y="5841089"/>
                <a:ext cx="118800" cy="118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8EDC28D-3EF2-3F4C-D149-76E1C574FFE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518850" y="5832449"/>
                  <a:ext cx="136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BC2D50F-8909-04F5-294E-0989FE65CA62}"/>
                    </a:ext>
                  </a:extLst>
                </p14:cNvPr>
                <p14:cNvContentPartPr/>
                <p14:nvPr/>
              </p14:nvContentPartPr>
              <p14:xfrm>
                <a:off x="7815850" y="5633729"/>
                <a:ext cx="19440" cy="144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BC2D50F-8909-04F5-294E-0989FE65CA6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806850" y="5624729"/>
                  <a:ext cx="37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D9058FF-B34E-09C5-0C15-96708DA7592E}"/>
                    </a:ext>
                  </a:extLst>
                </p14:cNvPr>
                <p14:cNvContentPartPr/>
                <p14:nvPr/>
              </p14:nvContentPartPr>
              <p14:xfrm>
                <a:off x="7720810" y="5817689"/>
                <a:ext cx="184680" cy="349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D9058FF-B34E-09C5-0C15-96708DA7592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11810" y="5809049"/>
                  <a:ext cx="20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30C5BE4-9B74-E9DC-3A54-23FD162B42D7}"/>
                    </a:ext>
                  </a:extLst>
                </p14:cNvPr>
                <p14:cNvContentPartPr/>
                <p14:nvPr/>
              </p14:nvContentPartPr>
              <p14:xfrm>
                <a:off x="7744570" y="5901569"/>
                <a:ext cx="97200" cy="84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30C5BE4-9B74-E9DC-3A54-23FD162B42D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35930" y="5892569"/>
                  <a:ext cx="114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75556F7-8F34-F979-C65C-A1325B224B5E}"/>
                    </a:ext>
                  </a:extLst>
                </p14:cNvPr>
                <p14:cNvContentPartPr/>
                <p14:nvPr/>
              </p14:nvContentPartPr>
              <p14:xfrm>
                <a:off x="8008450" y="5653529"/>
                <a:ext cx="119160" cy="260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75556F7-8F34-F979-C65C-A1325B224B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99810" y="5644889"/>
                  <a:ext cx="136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4FC11AF-CF30-E46F-BE95-8F68168392D6}"/>
                    </a:ext>
                  </a:extLst>
                </p14:cNvPr>
                <p14:cNvContentPartPr/>
                <p14:nvPr/>
              </p14:nvContentPartPr>
              <p14:xfrm>
                <a:off x="8012410" y="5786009"/>
                <a:ext cx="95040" cy="7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4FC11AF-CF30-E46F-BE95-8F68168392D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003770" y="5777369"/>
                  <a:ext cx="11268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DDA8A2CE-DC7E-774E-3C55-B0DA447AABAF}"/>
                  </a:ext>
                </a:extLst>
              </p14:cNvPr>
              <p14:cNvContentPartPr/>
              <p14:nvPr/>
            </p14:nvContentPartPr>
            <p14:xfrm>
              <a:off x="8381410" y="5899769"/>
              <a:ext cx="123480" cy="7812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DDA8A2CE-DC7E-774E-3C55-B0DA447AABA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8372770" y="5890769"/>
                <a:ext cx="1411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A8A64500-9B70-772A-8547-D4FB006AC9E9}"/>
              </a:ext>
            </a:extLst>
          </p:cNvPr>
          <p:cNvGrpSpPr/>
          <p:nvPr/>
        </p:nvGrpSpPr>
        <p:grpSpPr>
          <a:xfrm>
            <a:off x="8719090" y="5491169"/>
            <a:ext cx="1938600" cy="519480"/>
            <a:chOff x="8719090" y="5491169"/>
            <a:chExt cx="19386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8A7060A-2144-A155-460E-01E6201BCB46}"/>
                    </a:ext>
                  </a:extLst>
                </p14:cNvPr>
                <p14:cNvContentPartPr/>
                <p14:nvPr/>
              </p14:nvContentPartPr>
              <p14:xfrm>
                <a:off x="8719090" y="5491169"/>
                <a:ext cx="438840" cy="371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8A7060A-2144-A155-460E-01E6201BCB4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710090" y="5482169"/>
                  <a:ext cx="4564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AEEB05A-DF5B-A4AE-6AF1-83D0600EE5AD}"/>
                    </a:ext>
                  </a:extLst>
                </p14:cNvPr>
                <p14:cNvContentPartPr/>
                <p14:nvPr/>
              </p14:nvContentPartPr>
              <p14:xfrm>
                <a:off x="9003490" y="5887169"/>
                <a:ext cx="113400" cy="1234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AEEB05A-DF5B-A4AE-6AF1-83D0600EE5A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994850" y="5878529"/>
                  <a:ext cx="131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AA56160-D1B7-2BA1-6FA5-FACF686579C1}"/>
                    </a:ext>
                  </a:extLst>
                </p14:cNvPr>
                <p14:cNvContentPartPr/>
                <p14:nvPr/>
              </p14:nvContentPartPr>
              <p14:xfrm>
                <a:off x="9326050" y="5702489"/>
                <a:ext cx="144000" cy="12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AA56160-D1B7-2BA1-6FA5-FACF686579C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317050" y="5693849"/>
                  <a:ext cx="16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31507ED-205C-3810-D8D3-F907EF909529}"/>
                    </a:ext>
                  </a:extLst>
                </p14:cNvPr>
                <p14:cNvContentPartPr/>
                <p14:nvPr/>
              </p14:nvContentPartPr>
              <p14:xfrm>
                <a:off x="9291130" y="5780609"/>
                <a:ext cx="153000" cy="176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31507ED-205C-3810-D8D3-F907EF90952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282490" y="5771609"/>
                  <a:ext cx="17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7914845-6CDE-1020-0B82-D9BC4DCCF992}"/>
                    </a:ext>
                  </a:extLst>
                </p14:cNvPr>
                <p14:cNvContentPartPr/>
                <p14:nvPr/>
              </p14:nvContentPartPr>
              <p14:xfrm>
                <a:off x="9651130" y="5532929"/>
                <a:ext cx="38880" cy="1634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7914845-6CDE-1020-0B82-D9BC4DCCF99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42490" y="5523929"/>
                  <a:ext cx="56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A35F564-80A5-249B-8AF1-C9F41D02ED8F}"/>
                    </a:ext>
                  </a:extLst>
                </p14:cNvPr>
                <p14:cNvContentPartPr/>
                <p14:nvPr/>
              </p14:nvContentPartPr>
              <p14:xfrm>
                <a:off x="9560410" y="5717609"/>
                <a:ext cx="212040" cy="15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A35F564-80A5-249B-8AF1-C9F41D02ED8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51770" y="5708609"/>
                  <a:ext cx="229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B899C23-226F-561B-01B4-2465D9606CD0}"/>
                    </a:ext>
                  </a:extLst>
                </p14:cNvPr>
                <p14:cNvContentPartPr/>
                <p14:nvPr/>
              </p14:nvContentPartPr>
              <p14:xfrm>
                <a:off x="9560410" y="5831009"/>
                <a:ext cx="173160" cy="86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B899C23-226F-561B-01B4-2465D9606C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551770" y="5822009"/>
                  <a:ext cx="190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81F0D4D-CB48-FCFC-2D12-3B3D3C3F5A6E}"/>
                    </a:ext>
                  </a:extLst>
                </p14:cNvPr>
                <p14:cNvContentPartPr/>
                <p14:nvPr/>
              </p14:nvContentPartPr>
              <p14:xfrm>
                <a:off x="9867850" y="5687369"/>
                <a:ext cx="14760" cy="132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81F0D4D-CB48-FCFC-2D12-3B3D3C3F5A6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859210" y="5678369"/>
                  <a:ext cx="3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BF00B9F-1F2F-8773-30F9-E9250D5FFB21}"/>
                    </a:ext>
                  </a:extLst>
                </p14:cNvPr>
                <p14:cNvContentPartPr/>
                <p14:nvPr/>
              </p14:nvContentPartPr>
              <p14:xfrm>
                <a:off x="9974770" y="5670809"/>
                <a:ext cx="17640" cy="1425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BF00B9F-1F2F-8773-30F9-E9250D5FFB2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966130" y="5662169"/>
                  <a:ext cx="3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6198799-7240-EB4C-AFAB-8EFF658E6099}"/>
                    </a:ext>
                  </a:extLst>
                </p14:cNvPr>
                <p14:cNvContentPartPr/>
                <p14:nvPr/>
              </p14:nvContentPartPr>
              <p14:xfrm>
                <a:off x="9826090" y="5651369"/>
                <a:ext cx="236160" cy="370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6198799-7240-EB4C-AFAB-8EFF658E609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817090" y="5642729"/>
                  <a:ext cx="253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D810F49E-D374-5FD0-EB09-3D34FCAB5240}"/>
                    </a:ext>
                  </a:extLst>
                </p14:cNvPr>
                <p14:cNvContentPartPr/>
                <p14:nvPr/>
              </p14:nvContentPartPr>
              <p14:xfrm>
                <a:off x="10092850" y="5708969"/>
                <a:ext cx="164160" cy="23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D810F49E-D374-5FD0-EB09-3D34FCAB524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083850" y="5699969"/>
                  <a:ext cx="181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E9CDCAE-36A8-ECAC-A484-A32BA986DF70}"/>
                    </a:ext>
                  </a:extLst>
                </p14:cNvPr>
                <p14:cNvContentPartPr/>
                <p14:nvPr/>
              </p14:nvContentPartPr>
              <p14:xfrm>
                <a:off x="10309570" y="5624009"/>
                <a:ext cx="177120" cy="193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E9CDCAE-36A8-ECAC-A484-A32BA986DF7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300930" y="5615369"/>
                  <a:ext cx="194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8E60EE7-3132-3FB0-1940-019E15D37A3A}"/>
                    </a:ext>
                  </a:extLst>
                </p14:cNvPr>
                <p14:cNvContentPartPr/>
                <p14:nvPr/>
              </p14:nvContentPartPr>
              <p14:xfrm>
                <a:off x="10296610" y="5706089"/>
                <a:ext cx="168840" cy="19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8E60EE7-3132-3FB0-1940-019E15D37A3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287970" y="5697089"/>
                  <a:ext cx="186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088240C-8C88-86F5-2CFD-5092073C97CB}"/>
                    </a:ext>
                  </a:extLst>
                </p14:cNvPr>
                <p14:cNvContentPartPr/>
                <p14:nvPr/>
              </p14:nvContentPartPr>
              <p14:xfrm>
                <a:off x="9778210" y="5511689"/>
                <a:ext cx="66240" cy="397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088240C-8C88-86F5-2CFD-5092073C97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769210" y="5502689"/>
                  <a:ext cx="838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E17F8E5-5ED6-0B2B-3888-9E2F38FC2F23}"/>
                    </a:ext>
                  </a:extLst>
                </p14:cNvPr>
                <p14:cNvContentPartPr/>
                <p14:nvPr/>
              </p14:nvContentPartPr>
              <p14:xfrm>
                <a:off x="10522690" y="5513849"/>
                <a:ext cx="135000" cy="4024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E17F8E5-5ED6-0B2B-3888-9E2F38FC2F2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514050" y="5505209"/>
                  <a:ext cx="152640" cy="42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9A2751B5-3D12-479D-12D1-FA2B1FB720A1}"/>
              </a:ext>
            </a:extLst>
          </p:cNvPr>
          <p:cNvGrpSpPr/>
          <p:nvPr/>
        </p:nvGrpSpPr>
        <p:grpSpPr>
          <a:xfrm>
            <a:off x="3267250" y="6340409"/>
            <a:ext cx="1818720" cy="474840"/>
            <a:chOff x="3267250" y="6340409"/>
            <a:chExt cx="181872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60C301F-3562-F6FA-CA80-3DA06F6A35C8}"/>
                    </a:ext>
                  </a:extLst>
                </p14:cNvPr>
                <p14:cNvContentPartPr/>
                <p14:nvPr/>
              </p14:nvContentPartPr>
              <p14:xfrm>
                <a:off x="3267250" y="6340409"/>
                <a:ext cx="274320" cy="254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60C301F-3562-F6FA-CA80-3DA06F6A35C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58610" y="6331409"/>
                  <a:ext cx="2919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F89DE6A-4828-6139-D0B5-8B37F53A5123}"/>
                    </a:ext>
                  </a:extLst>
                </p14:cNvPr>
                <p14:cNvContentPartPr/>
                <p14:nvPr/>
              </p14:nvContentPartPr>
              <p14:xfrm>
                <a:off x="3510610" y="6610769"/>
                <a:ext cx="12960" cy="511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F89DE6A-4828-6139-D0B5-8B37F53A512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501970" y="6602129"/>
                  <a:ext cx="3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D568953-0867-4CB4-03BA-56CEC43D01DE}"/>
                    </a:ext>
                  </a:extLst>
                </p14:cNvPr>
                <p14:cNvContentPartPr/>
                <p14:nvPr/>
              </p14:nvContentPartPr>
              <p14:xfrm>
                <a:off x="3722650" y="6415649"/>
                <a:ext cx="70200" cy="1702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D568953-0867-4CB4-03BA-56CEC43D01D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714010" y="6407009"/>
                  <a:ext cx="87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E2BFDCC-5243-6A09-CC81-98722D81768E}"/>
                    </a:ext>
                  </a:extLst>
                </p14:cNvPr>
                <p14:cNvContentPartPr/>
                <p14:nvPr/>
              </p14:nvContentPartPr>
              <p14:xfrm>
                <a:off x="3646330" y="6511769"/>
                <a:ext cx="210960" cy="20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E2BFDCC-5243-6A09-CC81-98722D81768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637690" y="6502769"/>
                  <a:ext cx="228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2468D78-C612-3F76-9134-648A74A72052}"/>
                    </a:ext>
                  </a:extLst>
                </p14:cNvPr>
                <p14:cNvContentPartPr/>
                <p14:nvPr/>
              </p14:nvContentPartPr>
              <p14:xfrm>
                <a:off x="3953770" y="6341129"/>
                <a:ext cx="274680" cy="274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2468D78-C612-3F76-9134-648A74A7205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945130" y="6332129"/>
                  <a:ext cx="2923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F10A0C4-688B-E6B0-9104-75403807095A}"/>
                    </a:ext>
                  </a:extLst>
                </p14:cNvPr>
                <p14:cNvContentPartPr/>
                <p14:nvPr/>
              </p14:nvContentPartPr>
              <p14:xfrm>
                <a:off x="4176970" y="6625169"/>
                <a:ext cx="171000" cy="720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F10A0C4-688B-E6B0-9104-75403807095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168330" y="6616529"/>
                  <a:ext cx="1886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ACEB255-8D39-3D7A-0C53-10FC0929A236}"/>
                    </a:ext>
                  </a:extLst>
                </p14:cNvPr>
                <p14:cNvContentPartPr/>
                <p14:nvPr/>
              </p14:nvContentPartPr>
              <p14:xfrm>
                <a:off x="4537690" y="6479729"/>
                <a:ext cx="110880" cy="190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ACEB255-8D39-3D7A-0C53-10FC0929A23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29050" y="6471089"/>
                  <a:ext cx="12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871D040-815A-2955-D4BF-788169EAE985}"/>
                    </a:ext>
                  </a:extLst>
                </p14:cNvPr>
                <p14:cNvContentPartPr/>
                <p14:nvPr/>
              </p14:nvContentPartPr>
              <p14:xfrm>
                <a:off x="4529410" y="6606089"/>
                <a:ext cx="116640" cy="154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871D040-815A-2955-D4BF-788169EAE98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520410" y="6597089"/>
                  <a:ext cx="134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1EF8511-5136-D45F-ED65-D4199101FEE6}"/>
                    </a:ext>
                  </a:extLst>
                </p14:cNvPr>
                <p14:cNvContentPartPr/>
                <p14:nvPr/>
              </p14:nvContentPartPr>
              <p14:xfrm>
                <a:off x="4870330" y="6382169"/>
                <a:ext cx="12960" cy="1562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1EF8511-5136-D45F-ED65-D4199101FEE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861330" y="6373169"/>
                  <a:ext cx="30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1C48D6D-5B75-A612-ACA7-FDE1BD79AD75}"/>
                    </a:ext>
                  </a:extLst>
                </p14:cNvPr>
                <p14:cNvContentPartPr/>
                <p14:nvPr/>
              </p14:nvContentPartPr>
              <p14:xfrm>
                <a:off x="4948450" y="6362729"/>
                <a:ext cx="55080" cy="176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1C48D6D-5B75-A612-ACA7-FDE1BD79AD7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939450" y="6353729"/>
                  <a:ext cx="72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DC7145A-C10B-BCF2-CAA7-D8B0F3419B98}"/>
                    </a:ext>
                  </a:extLst>
                </p14:cNvPr>
                <p14:cNvContentPartPr/>
                <p14:nvPr/>
              </p14:nvContentPartPr>
              <p14:xfrm>
                <a:off x="4786090" y="6345089"/>
                <a:ext cx="294120" cy="453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DC7145A-C10B-BCF2-CAA7-D8B0F3419B9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77450" y="6336089"/>
                  <a:ext cx="311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3CF8D6C-0F88-1B0A-BAC2-C854965357B9}"/>
                    </a:ext>
                  </a:extLst>
                </p14:cNvPr>
                <p14:cNvContentPartPr/>
                <p14:nvPr/>
              </p14:nvContentPartPr>
              <p14:xfrm>
                <a:off x="4772050" y="6575129"/>
                <a:ext cx="313920" cy="43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3CF8D6C-0F88-1B0A-BAC2-C854965357B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63050" y="6566129"/>
                  <a:ext cx="33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97987080-2455-ABF8-B868-0C3D7F72B13F}"/>
                    </a:ext>
                  </a:extLst>
                </p14:cNvPr>
                <p14:cNvContentPartPr/>
                <p14:nvPr/>
              </p14:nvContentPartPr>
              <p14:xfrm>
                <a:off x="4815610" y="6659369"/>
                <a:ext cx="245520" cy="1558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97987080-2455-ABF8-B868-0C3D7F72B13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06970" y="6650369"/>
                  <a:ext cx="26316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E1A49C6B-C549-45E1-D59B-B2C35490BED8}"/>
                  </a:ext>
                </a:extLst>
              </p14:cNvPr>
              <p14:cNvContentPartPr/>
              <p14:nvPr/>
            </p14:nvContentPartPr>
            <p14:xfrm>
              <a:off x="5368570" y="6520049"/>
              <a:ext cx="457560" cy="14868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E1A49C6B-C549-45E1-D59B-B2C35490BED8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5359930" y="6511049"/>
                <a:ext cx="47520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FA228827-96E0-C0C3-26CB-060A0C4381C3}"/>
              </a:ext>
            </a:extLst>
          </p:cNvPr>
          <p:cNvGrpSpPr/>
          <p:nvPr/>
        </p:nvGrpSpPr>
        <p:grpSpPr>
          <a:xfrm>
            <a:off x="6039970" y="6343289"/>
            <a:ext cx="1155600" cy="374760"/>
            <a:chOff x="6039970" y="6343289"/>
            <a:chExt cx="115560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EF94CD1-42AC-74A3-CEEB-10A06F13C74D}"/>
                    </a:ext>
                  </a:extLst>
                </p14:cNvPr>
                <p14:cNvContentPartPr/>
                <p14:nvPr/>
              </p14:nvContentPartPr>
              <p14:xfrm>
                <a:off x="6039970" y="6343289"/>
                <a:ext cx="1155600" cy="374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EF94CD1-42AC-74A3-CEEB-10A06F13C74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030970" y="6334649"/>
                  <a:ext cx="1173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36AD873-4BE0-039D-F9BC-6D99050A99FF}"/>
                    </a:ext>
                  </a:extLst>
                </p14:cNvPr>
                <p14:cNvContentPartPr/>
                <p14:nvPr/>
              </p14:nvContentPartPr>
              <p14:xfrm>
                <a:off x="6873730" y="6398009"/>
                <a:ext cx="50760" cy="7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36AD873-4BE0-039D-F9BC-6D99050A99F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865090" y="6389009"/>
                  <a:ext cx="68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5C9C2E6-5CA2-5257-3FF7-1DC053E287F3}"/>
                    </a:ext>
                  </a:extLst>
                </p14:cNvPr>
                <p14:cNvContentPartPr/>
                <p14:nvPr/>
              </p14:nvContentPartPr>
              <p14:xfrm>
                <a:off x="6582490" y="6408089"/>
                <a:ext cx="222120" cy="14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5C9C2E6-5CA2-5257-3FF7-1DC053E287F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573850" y="6399449"/>
                  <a:ext cx="2397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407C9878-7569-4C49-AF89-880E42D95E0C}"/>
              </a:ext>
            </a:extLst>
          </p:cNvPr>
          <p:cNvGrpSpPr/>
          <p:nvPr/>
        </p:nvGrpSpPr>
        <p:grpSpPr>
          <a:xfrm>
            <a:off x="7334170" y="6215849"/>
            <a:ext cx="2990160" cy="456120"/>
            <a:chOff x="7334170" y="6215849"/>
            <a:chExt cx="29901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90AFA05-F8D4-166D-1445-F8AF0807F267}"/>
                    </a:ext>
                  </a:extLst>
                </p14:cNvPr>
                <p14:cNvContentPartPr/>
                <p14:nvPr/>
              </p14:nvContentPartPr>
              <p14:xfrm>
                <a:off x="7334170" y="6338609"/>
                <a:ext cx="766440" cy="3333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90AFA05-F8D4-166D-1445-F8AF0807F26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325530" y="6329609"/>
                  <a:ext cx="784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F769BAF4-4A42-3C3C-3BD8-EF1FDD3DDE6A}"/>
                    </a:ext>
                  </a:extLst>
                </p14:cNvPr>
                <p14:cNvContentPartPr/>
                <p14:nvPr/>
              </p14:nvContentPartPr>
              <p14:xfrm>
                <a:off x="7644130" y="6291449"/>
                <a:ext cx="90720" cy="27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F769BAF4-4A42-3C3C-3BD8-EF1FDD3DDE6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635490" y="6282809"/>
                  <a:ext cx="10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DBB98AF-AC14-0BE1-CBEB-4D97DA67E07D}"/>
                    </a:ext>
                  </a:extLst>
                </p14:cNvPr>
                <p14:cNvContentPartPr/>
                <p14:nvPr/>
              </p14:nvContentPartPr>
              <p14:xfrm>
                <a:off x="8277730" y="6315929"/>
                <a:ext cx="259200" cy="2804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DBB98AF-AC14-0BE1-CBEB-4D97DA67E07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69090" y="6306929"/>
                  <a:ext cx="276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2B53956-2483-BDBC-3516-59940BB3B5E1}"/>
                    </a:ext>
                  </a:extLst>
                </p14:cNvPr>
                <p14:cNvContentPartPr/>
                <p14:nvPr/>
              </p14:nvContentPartPr>
              <p14:xfrm>
                <a:off x="8390050" y="6389009"/>
                <a:ext cx="206280" cy="104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2B53956-2483-BDBC-3516-59940BB3B5E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81050" y="6380009"/>
                  <a:ext cx="22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B5588BB-D520-C257-07ED-812CA0C1C5D5}"/>
                    </a:ext>
                  </a:extLst>
                </p14:cNvPr>
                <p14:cNvContentPartPr/>
                <p14:nvPr/>
              </p14:nvContentPartPr>
              <p14:xfrm>
                <a:off x="8597410" y="6298289"/>
                <a:ext cx="770400" cy="3470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B5588BB-D520-C257-07ED-812CA0C1C5D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588770" y="6289649"/>
                  <a:ext cx="7880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EAE81BD-CADA-DEEC-8B06-8993E436F64A}"/>
                    </a:ext>
                  </a:extLst>
                </p14:cNvPr>
                <p14:cNvContentPartPr/>
                <p14:nvPr/>
              </p14:nvContentPartPr>
              <p14:xfrm>
                <a:off x="8806210" y="6234209"/>
                <a:ext cx="563760" cy="156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EAE81BD-CADA-DEEC-8B06-8993E436F64A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797570" y="6225209"/>
                  <a:ext cx="581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09994E4-AD35-6D0F-9FBF-8040475F0615}"/>
                    </a:ext>
                  </a:extLst>
                </p14:cNvPr>
                <p14:cNvContentPartPr/>
                <p14:nvPr/>
              </p14:nvContentPartPr>
              <p14:xfrm>
                <a:off x="9546730" y="6215849"/>
                <a:ext cx="777600" cy="425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09994E4-AD35-6D0F-9FBF-8040475F061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538090" y="6206849"/>
                  <a:ext cx="79524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026AC06E-D5D8-753A-FBF6-32AFFD77CCA5}"/>
              </a:ext>
            </a:extLst>
          </p:cNvPr>
          <p:cNvGrpSpPr/>
          <p:nvPr/>
        </p:nvGrpSpPr>
        <p:grpSpPr>
          <a:xfrm>
            <a:off x="10406770" y="6256889"/>
            <a:ext cx="354960" cy="247680"/>
            <a:chOff x="10406770" y="6256889"/>
            <a:chExt cx="3549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8EAE1317-0422-93BC-7EE5-D52361E4616E}"/>
                    </a:ext>
                  </a:extLst>
                </p14:cNvPr>
                <p14:cNvContentPartPr/>
                <p14:nvPr/>
              </p14:nvContentPartPr>
              <p14:xfrm>
                <a:off x="10406770" y="6388289"/>
                <a:ext cx="354960" cy="1162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8EAE1317-0422-93BC-7EE5-D52361E4616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397770" y="6379289"/>
                  <a:ext cx="37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6F6D507-84E7-4FFE-30B8-10E74CE66563}"/>
                    </a:ext>
                  </a:extLst>
                </p14:cNvPr>
                <p14:cNvContentPartPr/>
                <p14:nvPr/>
              </p14:nvContentPartPr>
              <p14:xfrm>
                <a:off x="10609090" y="6256889"/>
                <a:ext cx="78120" cy="619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6F6D507-84E7-4FFE-30B8-10E74CE6656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600090" y="6247889"/>
                  <a:ext cx="957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53F76B81-B2E3-A2F8-8114-97FFFB14C274}"/>
              </a:ext>
            </a:extLst>
          </p:cNvPr>
          <p:cNvGrpSpPr/>
          <p:nvPr/>
        </p:nvGrpSpPr>
        <p:grpSpPr>
          <a:xfrm>
            <a:off x="10989250" y="6164729"/>
            <a:ext cx="680400" cy="384480"/>
            <a:chOff x="10989250" y="6164729"/>
            <a:chExt cx="6804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332034C4-ED4D-3C31-931B-4140DB03B30F}"/>
                    </a:ext>
                  </a:extLst>
                </p14:cNvPr>
                <p14:cNvContentPartPr/>
                <p14:nvPr/>
              </p14:nvContentPartPr>
              <p14:xfrm>
                <a:off x="10989250" y="6164729"/>
                <a:ext cx="639720" cy="338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332034C4-ED4D-3C31-931B-4140DB03B30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80610" y="6156089"/>
                  <a:ext cx="657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12FADAC-E2EC-0B0A-07A9-00A2A8281101}"/>
                    </a:ext>
                  </a:extLst>
                </p14:cNvPr>
                <p14:cNvContentPartPr/>
                <p14:nvPr/>
              </p14:nvContentPartPr>
              <p14:xfrm>
                <a:off x="11640130" y="6505649"/>
                <a:ext cx="29520" cy="43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12FADAC-E2EC-0B0A-07A9-00A2A828110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631130" y="6496649"/>
                  <a:ext cx="471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C511DB65-017A-9A5F-D709-1F1F5FEA51F3}"/>
                  </a:ext>
                </a:extLst>
              </p14:cNvPr>
              <p14:cNvContentPartPr/>
              <p14:nvPr/>
            </p14:nvContentPartPr>
            <p14:xfrm>
              <a:off x="5161570" y="5505569"/>
              <a:ext cx="14760" cy="147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C511DB65-017A-9A5F-D709-1F1F5FEA51F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52570" y="5496929"/>
                <a:ext cx="324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555421E-1965-98BF-A8E6-F7D08CB52651}"/>
              </a:ext>
            </a:extLst>
          </p:cNvPr>
          <p:cNvGrpSpPr/>
          <p:nvPr/>
        </p:nvGrpSpPr>
        <p:grpSpPr>
          <a:xfrm>
            <a:off x="4888330" y="5917049"/>
            <a:ext cx="1239480" cy="220320"/>
            <a:chOff x="4888330" y="5917049"/>
            <a:chExt cx="12394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1860A58-EB51-BE3E-0411-6E90A0711CE3}"/>
                    </a:ext>
                  </a:extLst>
                </p14:cNvPr>
                <p14:cNvContentPartPr/>
                <p14:nvPr/>
              </p14:nvContentPartPr>
              <p14:xfrm>
                <a:off x="4888330" y="5944769"/>
                <a:ext cx="19440" cy="1900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1860A58-EB51-BE3E-0411-6E90A0711CE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879690" y="5935769"/>
                  <a:ext cx="37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C670257-4BAC-E59D-679F-17664FBBB6D3}"/>
                    </a:ext>
                  </a:extLst>
                </p14:cNvPr>
                <p14:cNvContentPartPr/>
                <p14:nvPr/>
              </p14:nvContentPartPr>
              <p14:xfrm>
                <a:off x="5145010" y="5948729"/>
                <a:ext cx="26640" cy="184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C670257-4BAC-E59D-679F-17664FBBB6D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136010" y="5940089"/>
                  <a:ext cx="44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77FFD0F-CF3D-D088-C62B-83122E2DB791}"/>
                    </a:ext>
                  </a:extLst>
                </p14:cNvPr>
                <p14:cNvContentPartPr/>
                <p14:nvPr/>
              </p14:nvContentPartPr>
              <p14:xfrm>
                <a:off x="5112970" y="6009209"/>
                <a:ext cx="179280" cy="30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77FFD0F-CF3D-D088-C62B-83122E2DB79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104330" y="6000209"/>
                  <a:ext cx="196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DED5A69-73DC-51C9-594F-3FE4F1B53C38}"/>
                    </a:ext>
                  </a:extLst>
                </p14:cNvPr>
                <p14:cNvContentPartPr/>
                <p14:nvPr/>
              </p14:nvContentPartPr>
              <p14:xfrm>
                <a:off x="5925130" y="5917049"/>
                <a:ext cx="180000" cy="2203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DED5A69-73DC-51C9-594F-3FE4F1B53C3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16130" y="5908409"/>
                  <a:ext cx="197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5694909-B4F7-9734-F65B-835287F79F10}"/>
                    </a:ext>
                  </a:extLst>
                </p14:cNvPr>
                <p14:cNvContentPartPr/>
                <p14:nvPr/>
              </p14:nvContentPartPr>
              <p14:xfrm>
                <a:off x="5878690" y="5995529"/>
                <a:ext cx="249120" cy="38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5694909-B4F7-9734-F65B-835287F79F1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869690" y="5986889"/>
                  <a:ext cx="266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515C879E-29BE-8723-7DDC-6F21503E939D}"/>
                    </a:ext>
                  </a:extLst>
                </p14:cNvPr>
                <p14:cNvContentPartPr/>
                <p14:nvPr/>
              </p14:nvContentPartPr>
              <p14:xfrm>
                <a:off x="5402770" y="5943329"/>
                <a:ext cx="387720" cy="1796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515C879E-29BE-8723-7DDC-6F21503E939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93770" y="5934689"/>
                  <a:ext cx="405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510897FE-8000-9E59-4E0B-3B7321111202}"/>
              </a:ext>
            </a:extLst>
          </p:cNvPr>
          <p:cNvGrpSpPr/>
          <p:nvPr/>
        </p:nvGrpSpPr>
        <p:grpSpPr>
          <a:xfrm>
            <a:off x="5119090" y="5493689"/>
            <a:ext cx="777240" cy="223200"/>
            <a:chOff x="5119090" y="5493689"/>
            <a:chExt cx="7772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ED710CD-255F-F86F-5134-EC4432538B12}"/>
                    </a:ext>
                  </a:extLst>
                </p14:cNvPr>
                <p14:cNvContentPartPr/>
                <p14:nvPr/>
              </p14:nvContentPartPr>
              <p14:xfrm>
                <a:off x="5742250" y="5493689"/>
                <a:ext cx="154080" cy="203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ED710CD-255F-F86F-5134-EC4432538B1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33250" y="5484689"/>
                  <a:ext cx="171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6BFE56F-A98B-BF85-2A4E-D20FDE961D04}"/>
                    </a:ext>
                  </a:extLst>
                </p14:cNvPr>
                <p14:cNvContentPartPr/>
                <p14:nvPr/>
              </p14:nvContentPartPr>
              <p14:xfrm>
                <a:off x="5746930" y="5621129"/>
                <a:ext cx="137880" cy="20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6BFE56F-A98B-BF85-2A4E-D20FDE961D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38290" y="5612129"/>
                  <a:ext cx="155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2DCADB0-9956-42B8-7E25-20C001EE36E3}"/>
                    </a:ext>
                  </a:extLst>
                </p14:cNvPr>
                <p14:cNvContentPartPr/>
                <p14:nvPr/>
              </p14:nvContentPartPr>
              <p14:xfrm>
                <a:off x="5119090" y="5583329"/>
                <a:ext cx="119520" cy="124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2DCADB0-9956-42B8-7E25-20C001EE36E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110090" y="5574689"/>
                  <a:ext cx="137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98D2D25-2D9F-B1CA-1C07-1F89C3C3CCEF}"/>
                    </a:ext>
                  </a:extLst>
                </p14:cNvPr>
                <p14:cNvContentPartPr/>
                <p14:nvPr/>
              </p14:nvContentPartPr>
              <p14:xfrm>
                <a:off x="5327170" y="5500169"/>
                <a:ext cx="38520" cy="21672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98D2D25-2D9F-B1CA-1C07-1F89C3C3CC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18170" y="5491529"/>
                  <a:ext cx="56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E04797AC-DB5F-7892-CE85-83A0CFD7C2DF}"/>
                    </a:ext>
                  </a:extLst>
                </p14:cNvPr>
                <p14:cNvContentPartPr/>
                <p14:nvPr/>
              </p14:nvContentPartPr>
              <p14:xfrm>
                <a:off x="5402050" y="5643809"/>
                <a:ext cx="133560" cy="6804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E04797AC-DB5F-7892-CE85-83A0CFD7C2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393410" y="5634809"/>
                  <a:ext cx="151200" cy="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093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BC1F1A-3383-4F61-728C-9E448BA95931}"/>
              </a:ext>
            </a:extLst>
          </p:cNvPr>
          <p:cNvGrpSpPr/>
          <p:nvPr/>
        </p:nvGrpSpPr>
        <p:grpSpPr>
          <a:xfrm>
            <a:off x="688930" y="253169"/>
            <a:ext cx="567360" cy="338760"/>
            <a:chOff x="688930" y="253169"/>
            <a:chExt cx="56736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338DF60-982C-18B8-0923-FA263B409CB5}"/>
                    </a:ext>
                  </a:extLst>
                </p14:cNvPr>
                <p14:cNvContentPartPr/>
                <p14:nvPr/>
              </p14:nvContentPartPr>
              <p14:xfrm>
                <a:off x="720970" y="253169"/>
                <a:ext cx="186120" cy="333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38DF60-982C-18B8-0923-FA263B409C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1970" y="244529"/>
                  <a:ext cx="2037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34BA00-CF76-0465-B3E4-B7313F9D3366}"/>
                    </a:ext>
                  </a:extLst>
                </p14:cNvPr>
                <p14:cNvContentPartPr/>
                <p14:nvPr/>
              </p14:nvContentPartPr>
              <p14:xfrm>
                <a:off x="688930" y="350009"/>
                <a:ext cx="23544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34BA00-CF76-0465-B3E4-B7313F9D33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9930" y="341009"/>
                  <a:ext cx="25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525EB7-8BCC-52A9-5A9F-56D340A8CD1E}"/>
                    </a:ext>
                  </a:extLst>
                </p14:cNvPr>
                <p14:cNvContentPartPr/>
                <p14:nvPr/>
              </p14:nvContentPartPr>
              <p14:xfrm>
                <a:off x="953170" y="476009"/>
                <a:ext cx="303120" cy="11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525EB7-8BCC-52A9-5A9F-56D340A8CD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4530" y="467369"/>
                  <a:ext cx="3207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B4C151-9AA5-D086-3A39-C6F711747DFA}"/>
              </a:ext>
            </a:extLst>
          </p:cNvPr>
          <p:cNvGrpSpPr/>
          <p:nvPr/>
        </p:nvGrpSpPr>
        <p:grpSpPr>
          <a:xfrm>
            <a:off x="1411450" y="287009"/>
            <a:ext cx="604080" cy="380160"/>
            <a:chOff x="1411450" y="287009"/>
            <a:chExt cx="60408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84F6B7-304F-C2F9-2E43-028D4DC7676B}"/>
                    </a:ext>
                  </a:extLst>
                </p14:cNvPr>
                <p14:cNvContentPartPr/>
                <p14:nvPr/>
              </p14:nvContentPartPr>
              <p14:xfrm>
                <a:off x="1411450" y="287009"/>
                <a:ext cx="285120" cy="30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84F6B7-304F-C2F9-2E43-028D4DC7676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2450" y="278369"/>
                  <a:ext cx="3027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D1AFE8-A72C-356E-6D09-7DA385960517}"/>
                    </a:ext>
                  </a:extLst>
                </p14:cNvPr>
                <p14:cNvContentPartPr/>
                <p14:nvPr/>
              </p14:nvContentPartPr>
              <p14:xfrm>
                <a:off x="1662010" y="589049"/>
                <a:ext cx="15480" cy="78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D1AFE8-A72C-356E-6D09-7DA3859605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3010" y="580049"/>
                  <a:ext cx="33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BBD885-B582-333C-634E-B2048DC6F575}"/>
                    </a:ext>
                  </a:extLst>
                </p14:cNvPr>
                <p14:cNvContentPartPr/>
                <p14:nvPr/>
              </p14:nvContentPartPr>
              <p14:xfrm>
                <a:off x="1893850" y="383129"/>
                <a:ext cx="121680" cy="14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BBD885-B582-333C-634E-B2048DC6F5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5210" y="374129"/>
                  <a:ext cx="139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0011E1-D588-99EC-10A5-94F6B94AC1D4}"/>
                    </a:ext>
                  </a:extLst>
                </p14:cNvPr>
                <p14:cNvContentPartPr/>
                <p14:nvPr/>
              </p14:nvContentPartPr>
              <p14:xfrm>
                <a:off x="1879450" y="472769"/>
                <a:ext cx="110160" cy="3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0011E1-D588-99EC-10A5-94F6B94AC1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70810" y="464129"/>
                  <a:ext cx="12780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341E795-C26F-B703-9AD4-DD2472F437C8}"/>
              </a:ext>
            </a:extLst>
          </p:cNvPr>
          <p:cNvGrpSpPr/>
          <p:nvPr/>
        </p:nvGrpSpPr>
        <p:grpSpPr>
          <a:xfrm>
            <a:off x="1872970" y="1690678"/>
            <a:ext cx="227160" cy="128160"/>
            <a:chOff x="1872970" y="1690678"/>
            <a:chExt cx="227160" cy="1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D1ED86-F5EA-C834-0093-C29BDFDD1FEA}"/>
                    </a:ext>
                  </a:extLst>
                </p14:cNvPr>
                <p14:cNvContentPartPr/>
                <p14:nvPr/>
              </p14:nvContentPartPr>
              <p14:xfrm>
                <a:off x="1879090" y="1690678"/>
                <a:ext cx="22104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D1ED86-F5EA-C834-0093-C29BDFDD1F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70090" y="1682038"/>
                  <a:ext cx="238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190887-0483-7957-0412-15FC71721870}"/>
                    </a:ext>
                  </a:extLst>
                </p14:cNvPr>
                <p14:cNvContentPartPr/>
                <p14:nvPr/>
              </p14:nvContentPartPr>
              <p14:xfrm>
                <a:off x="1872970" y="1788958"/>
                <a:ext cx="223560" cy="2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190887-0483-7957-0412-15FC717218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4330" y="1779958"/>
                  <a:ext cx="2412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37606D3-42D2-8BE5-244A-9B025E691B92}"/>
                  </a:ext>
                </a:extLst>
              </p14:cNvPr>
              <p14:cNvContentPartPr/>
              <p14:nvPr/>
            </p14:nvContentPartPr>
            <p14:xfrm>
              <a:off x="1888090" y="3921238"/>
              <a:ext cx="273600" cy="30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37606D3-42D2-8BE5-244A-9B025E691B9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79090" y="3912598"/>
                <a:ext cx="291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C234A3D-DE35-DC1F-696F-7D518D34FF6F}"/>
                  </a:ext>
                </a:extLst>
              </p14:cNvPr>
              <p14:cNvContentPartPr/>
              <p14:nvPr/>
            </p14:nvContentPartPr>
            <p14:xfrm>
              <a:off x="1955410" y="4055878"/>
              <a:ext cx="249840" cy="46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C234A3D-DE35-DC1F-696F-7D518D34FF6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46770" y="4046878"/>
                <a:ext cx="26748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2D5D6D-82DD-006F-0E06-E0D3E1FB4393}"/>
              </a:ext>
            </a:extLst>
          </p:cNvPr>
          <p:cNvGrpSpPr/>
          <p:nvPr/>
        </p:nvGrpSpPr>
        <p:grpSpPr>
          <a:xfrm>
            <a:off x="2293450" y="83609"/>
            <a:ext cx="2282760" cy="799200"/>
            <a:chOff x="2293450" y="83609"/>
            <a:chExt cx="2282760" cy="79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101AF2-05B2-F5E2-45BA-90BF28BCD2A0}"/>
                    </a:ext>
                  </a:extLst>
                </p14:cNvPr>
                <p14:cNvContentPartPr/>
                <p14:nvPr/>
              </p14:nvContentPartPr>
              <p14:xfrm>
                <a:off x="2546170" y="165329"/>
                <a:ext cx="138600" cy="200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101AF2-05B2-F5E2-45BA-90BF28BCD2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37530" y="156329"/>
                  <a:ext cx="156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B929AD-3895-0324-AF01-1A3EB28F6D55}"/>
                    </a:ext>
                  </a:extLst>
                </p14:cNvPr>
                <p14:cNvContentPartPr/>
                <p14:nvPr/>
              </p14:nvContentPartPr>
              <p14:xfrm>
                <a:off x="2720410" y="243809"/>
                <a:ext cx="5400" cy="90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B929AD-3895-0324-AF01-1A3EB28F6D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11410" y="234809"/>
                  <a:ext cx="23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07E3A7-DEB4-423A-4DE2-09D0D9C4C0AD}"/>
                    </a:ext>
                  </a:extLst>
                </p14:cNvPr>
                <p14:cNvContentPartPr/>
                <p14:nvPr/>
              </p14:nvContentPartPr>
              <p14:xfrm>
                <a:off x="2713930" y="151649"/>
                <a:ext cx="5040" cy="4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07E3A7-DEB4-423A-4DE2-09D0D9C4C0A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5290" y="142649"/>
                  <a:ext cx="2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505B5ED-BF15-8636-98CD-298BFB8DED70}"/>
                    </a:ext>
                  </a:extLst>
                </p14:cNvPr>
                <p14:cNvContentPartPr/>
                <p14:nvPr/>
              </p14:nvContentPartPr>
              <p14:xfrm>
                <a:off x="2834530" y="236609"/>
                <a:ext cx="74160" cy="116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505B5ED-BF15-8636-98CD-298BFB8DED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25890" y="227609"/>
                  <a:ext cx="91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8E25D0D-B4A9-443C-2CB7-841B3437B9CD}"/>
                    </a:ext>
                  </a:extLst>
                </p14:cNvPr>
                <p14:cNvContentPartPr/>
                <p14:nvPr/>
              </p14:nvContentPartPr>
              <p14:xfrm>
                <a:off x="3118210" y="139409"/>
                <a:ext cx="125640" cy="221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8E25D0D-B4A9-443C-2CB7-841B3437B9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09210" y="130769"/>
                  <a:ext cx="143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81A185-7F52-AA41-8A91-D5215D92EA1D}"/>
                    </a:ext>
                  </a:extLst>
                </p14:cNvPr>
                <p14:cNvContentPartPr/>
                <p14:nvPr/>
              </p14:nvContentPartPr>
              <p14:xfrm>
                <a:off x="3386410" y="131129"/>
                <a:ext cx="192240" cy="215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81A185-7F52-AA41-8A91-D5215D92EA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77770" y="122489"/>
                  <a:ext cx="209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79E195-9653-672F-FE4F-C7DDA60B730D}"/>
                    </a:ext>
                  </a:extLst>
                </p14:cNvPr>
                <p14:cNvContentPartPr/>
                <p14:nvPr/>
              </p14:nvContentPartPr>
              <p14:xfrm>
                <a:off x="3584770" y="108809"/>
                <a:ext cx="178560" cy="266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79E195-9653-672F-FE4F-C7DDA60B730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76130" y="99809"/>
                  <a:ext cx="196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1660E6-2B4B-A30F-8496-1234B0FBC7B9}"/>
                    </a:ext>
                  </a:extLst>
                </p14:cNvPr>
                <p14:cNvContentPartPr/>
                <p14:nvPr/>
              </p14:nvContentPartPr>
              <p14:xfrm>
                <a:off x="3710410" y="206369"/>
                <a:ext cx="127080" cy="155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1660E6-2B4B-A30F-8496-1234B0FBC7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01770" y="197729"/>
                  <a:ext cx="144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5F63D50-CBAA-6608-1CC0-0995A8FCA2BE}"/>
                    </a:ext>
                  </a:extLst>
                </p14:cNvPr>
                <p14:cNvContentPartPr/>
                <p14:nvPr/>
              </p14:nvContentPartPr>
              <p14:xfrm>
                <a:off x="3338890" y="108449"/>
                <a:ext cx="134280" cy="324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5F63D50-CBAA-6608-1CC0-0995A8FCA2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0250" y="99809"/>
                  <a:ext cx="151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CB06028-8711-9220-87C4-4A560AF3BB76}"/>
                    </a:ext>
                  </a:extLst>
                </p14:cNvPr>
                <p14:cNvContentPartPr/>
                <p14:nvPr/>
              </p14:nvContentPartPr>
              <p14:xfrm>
                <a:off x="3864850" y="83609"/>
                <a:ext cx="66240" cy="295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CB06028-8711-9220-87C4-4A560AF3BB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55850" y="74969"/>
                  <a:ext cx="83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99B8484-6755-0E4E-0526-1FC315FED86F}"/>
                    </a:ext>
                  </a:extLst>
                </p14:cNvPr>
                <p14:cNvContentPartPr/>
                <p14:nvPr/>
              </p14:nvContentPartPr>
              <p14:xfrm>
                <a:off x="2293450" y="375929"/>
                <a:ext cx="2063880" cy="185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99B8484-6755-0E4E-0526-1FC315FED8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284810" y="366929"/>
                  <a:ext cx="2081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552EBD-5937-CD56-5829-5976705BD97E}"/>
                    </a:ext>
                  </a:extLst>
                </p14:cNvPr>
                <p14:cNvContentPartPr/>
                <p14:nvPr/>
              </p14:nvContentPartPr>
              <p14:xfrm>
                <a:off x="2524930" y="625769"/>
                <a:ext cx="39240" cy="24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552EBD-5937-CD56-5829-5976705BD9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6290" y="616769"/>
                  <a:ext cx="56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0BDEE8-4FC5-D63B-7B9C-D85CF630ECA5}"/>
                    </a:ext>
                  </a:extLst>
                </p14:cNvPr>
                <p14:cNvContentPartPr/>
                <p14:nvPr/>
              </p14:nvContentPartPr>
              <p14:xfrm>
                <a:off x="2795290" y="624329"/>
                <a:ext cx="19440" cy="211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0BDEE8-4FC5-D63B-7B9C-D85CF630EC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6650" y="615329"/>
                  <a:ext cx="37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257A7F8-302C-039D-4677-B8ED0B895E28}"/>
                    </a:ext>
                  </a:extLst>
                </p14:cNvPr>
                <p14:cNvContentPartPr/>
                <p14:nvPr/>
              </p14:nvContentPartPr>
              <p14:xfrm>
                <a:off x="2668210" y="731249"/>
                <a:ext cx="242640" cy="50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257A7F8-302C-039D-4677-B8ED0B895E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9210" y="722249"/>
                  <a:ext cx="260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CE26E42-0B19-7229-B57B-8A17A3314B6E}"/>
                    </a:ext>
                  </a:extLst>
                </p14:cNvPr>
                <p14:cNvContentPartPr/>
                <p14:nvPr/>
              </p14:nvContentPartPr>
              <p14:xfrm>
                <a:off x="3054850" y="603809"/>
                <a:ext cx="390960" cy="213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CE26E42-0B19-7229-B57B-8A17A3314B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46210" y="594809"/>
                  <a:ext cx="408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AD14B57-F9F2-3522-1FE2-480B180F9AE8}"/>
                    </a:ext>
                  </a:extLst>
                </p14:cNvPr>
                <p14:cNvContentPartPr/>
                <p14:nvPr/>
              </p14:nvContentPartPr>
              <p14:xfrm>
                <a:off x="3615010" y="566729"/>
                <a:ext cx="159840" cy="211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AD14B57-F9F2-3522-1FE2-480B180F9A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6370" y="557729"/>
                  <a:ext cx="177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440F5C0-6545-2014-9EFF-23F1086BE311}"/>
                    </a:ext>
                  </a:extLst>
                </p14:cNvPr>
                <p14:cNvContentPartPr/>
                <p14:nvPr/>
              </p14:nvContentPartPr>
              <p14:xfrm>
                <a:off x="3852250" y="510929"/>
                <a:ext cx="63000" cy="30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440F5C0-6545-2014-9EFF-23F1086BE3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43250" y="502289"/>
                  <a:ext cx="80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AF716FB-C163-1981-F903-A4832E0952C1}"/>
                    </a:ext>
                  </a:extLst>
                </p14:cNvPr>
                <p14:cNvContentPartPr/>
                <p14:nvPr/>
              </p14:nvContentPartPr>
              <p14:xfrm>
                <a:off x="3950890" y="560249"/>
                <a:ext cx="172080" cy="16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AF716FB-C163-1981-F903-A4832E0952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41890" y="551249"/>
                  <a:ext cx="189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A74E474-D9C6-57C6-7B11-AE69A9662035}"/>
                    </a:ext>
                  </a:extLst>
                </p14:cNvPr>
                <p14:cNvContentPartPr/>
                <p14:nvPr/>
              </p14:nvContentPartPr>
              <p14:xfrm>
                <a:off x="4064650" y="456569"/>
                <a:ext cx="252000" cy="392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A74E474-D9C6-57C6-7B11-AE69A96620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6010" y="447929"/>
                  <a:ext cx="2696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37A2067-A51B-4AB3-1A2A-6D3FEADBE5D3}"/>
                    </a:ext>
                  </a:extLst>
                </p14:cNvPr>
                <p14:cNvContentPartPr/>
                <p14:nvPr/>
              </p14:nvContentPartPr>
              <p14:xfrm>
                <a:off x="4209730" y="630449"/>
                <a:ext cx="173520" cy="177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37A2067-A51B-4AB3-1A2A-6D3FEADBE5D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00730" y="621809"/>
                  <a:ext cx="191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2457830-54EA-C19F-741D-C23C6E738AAF}"/>
                    </a:ext>
                  </a:extLst>
                </p14:cNvPr>
                <p14:cNvContentPartPr/>
                <p14:nvPr/>
              </p14:nvContentPartPr>
              <p14:xfrm>
                <a:off x="4401970" y="406169"/>
                <a:ext cx="174240" cy="476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2457830-54EA-C19F-741D-C23C6E738AA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92970" y="397169"/>
                  <a:ext cx="191880" cy="49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5E4DAB9-3538-7B51-B248-A7F4108554C7}"/>
                  </a:ext>
                </a:extLst>
              </p14:cNvPr>
              <p14:cNvContentPartPr/>
              <p14:nvPr/>
            </p14:nvContentPartPr>
            <p14:xfrm>
              <a:off x="2743090" y="1306198"/>
              <a:ext cx="143280" cy="199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5E4DAB9-3538-7B51-B248-A7F4108554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34450" y="1297198"/>
                <a:ext cx="160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5CF37CD-973E-4744-E2F6-82EEE19C16A6}"/>
                  </a:ext>
                </a:extLst>
              </p14:cNvPr>
              <p14:cNvContentPartPr/>
              <p14:nvPr/>
            </p14:nvContentPartPr>
            <p14:xfrm>
              <a:off x="3023890" y="1378198"/>
              <a:ext cx="92880" cy="114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5CF37CD-973E-4744-E2F6-82EEE19C16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15250" y="1369198"/>
                <a:ext cx="1105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D2604627-7907-E9BA-D1A5-32CE80486098}"/>
                  </a:ext>
                </a:extLst>
              </p14:cNvPr>
              <p14:cNvContentPartPr/>
              <p14:nvPr/>
            </p14:nvContentPartPr>
            <p14:xfrm>
              <a:off x="3168970" y="1349398"/>
              <a:ext cx="18360" cy="146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D2604627-7907-E9BA-D1A5-32CE8048609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160330" y="1340758"/>
                <a:ext cx="36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33F91D8-02EA-2EDD-524B-6D89BF21786D}"/>
                  </a:ext>
                </a:extLst>
              </p14:cNvPr>
              <p14:cNvContentPartPr/>
              <p14:nvPr/>
            </p14:nvContentPartPr>
            <p14:xfrm>
              <a:off x="3282010" y="1410958"/>
              <a:ext cx="86400" cy="687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33F91D8-02EA-2EDD-524B-6D89BF21786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73370" y="1402318"/>
                <a:ext cx="104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C39CB53-BD72-A9B1-A28C-CB91A901F92F}"/>
                  </a:ext>
                </a:extLst>
              </p14:cNvPr>
              <p14:cNvContentPartPr/>
              <p14:nvPr/>
            </p14:nvContentPartPr>
            <p14:xfrm>
              <a:off x="3433210" y="1268038"/>
              <a:ext cx="144360" cy="1922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C39CB53-BD72-A9B1-A28C-CB91A901F92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424210" y="1259038"/>
                <a:ext cx="162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126FBBA-95C6-1B53-B8C5-B577E0A94290}"/>
                  </a:ext>
                </a:extLst>
              </p14:cNvPr>
              <p14:cNvContentPartPr/>
              <p14:nvPr/>
            </p14:nvContentPartPr>
            <p14:xfrm>
              <a:off x="3747490" y="1201798"/>
              <a:ext cx="626760" cy="290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126FBBA-95C6-1B53-B8C5-B577E0A942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738490" y="1192798"/>
                <a:ext cx="6444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647758A-0C70-104B-8C63-A4A8450B445C}"/>
                  </a:ext>
                </a:extLst>
              </p14:cNvPr>
              <p14:cNvContentPartPr/>
              <p14:nvPr/>
            </p14:nvContentPartPr>
            <p14:xfrm>
              <a:off x="2379490" y="1563598"/>
              <a:ext cx="2228760" cy="107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647758A-0C70-104B-8C63-A4A8450B445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70850" y="1554598"/>
                <a:ext cx="22464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D0A9000-CA39-0718-F7D3-8E9A9107C9BF}"/>
                  </a:ext>
                </a:extLst>
              </p14:cNvPr>
              <p14:cNvContentPartPr/>
              <p14:nvPr/>
            </p14:nvContentPartPr>
            <p14:xfrm>
              <a:off x="3496210" y="1289609"/>
              <a:ext cx="191520" cy="2656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D0A9000-CA39-0718-F7D3-8E9A9107C9B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487210" y="1280969"/>
                <a:ext cx="2091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C2E1D7A-6AB7-558C-EF09-0E3D26AB8B6F}"/>
                  </a:ext>
                </a:extLst>
              </p14:cNvPr>
              <p14:cNvContentPartPr/>
              <p14:nvPr/>
            </p14:nvContentPartPr>
            <p14:xfrm>
              <a:off x="3616450" y="1438649"/>
              <a:ext cx="87120" cy="125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C2E1D7A-6AB7-558C-EF09-0E3D26AB8B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607810" y="1429649"/>
                <a:ext cx="1047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A1A8FA35-E429-7D88-7685-0DA85C1A6C79}"/>
                  </a:ext>
                </a:extLst>
              </p14:cNvPr>
              <p14:cNvContentPartPr/>
              <p14:nvPr/>
            </p14:nvContentPartPr>
            <p14:xfrm>
              <a:off x="4354090" y="1240649"/>
              <a:ext cx="210240" cy="2923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A1A8FA35-E429-7D88-7685-0DA85C1A6C7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345450" y="1232009"/>
                <a:ext cx="2278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1ECF0BA-9BCB-1281-5612-0151AB87FE7C}"/>
                  </a:ext>
                </a:extLst>
              </p14:cNvPr>
              <p14:cNvContentPartPr/>
              <p14:nvPr/>
            </p14:nvContentPartPr>
            <p14:xfrm>
              <a:off x="4512850" y="1363049"/>
              <a:ext cx="138960" cy="160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1ECF0BA-9BCB-1281-5612-0151AB87FE7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503850" y="1354409"/>
                <a:ext cx="156600" cy="17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DF42F15-7B49-86A1-FB78-4AE380AFEECF}"/>
              </a:ext>
            </a:extLst>
          </p:cNvPr>
          <p:cNvGrpSpPr/>
          <p:nvPr/>
        </p:nvGrpSpPr>
        <p:grpSpPr>
          <a:xfrm>
            <a:off x="2558050" y="1715878"/>
            <a:ext cx="2178360" cy="542491"/>
            <a:chOff x="2558050" y="1715878"/>
            <a:chExt cx="2178360" cy="54249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EC691EA-02DD-60C6-2297-A189765064E2}"/>
                    </a:ext>
                  </a:extLst>
                </p14:cNvPr>
                <p14:cNvContentPartPr/>
                <p14:nvPr/>
              </p14:nvContentPartPr>
              <p14:xfrm>
                <a:off x="2558050" y="1909918"/>
                <a:ext cx="374040" cy="132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EC691EA-02DD-60C6-2297-A189765064E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49050" y="1901278"/>
                  <a:ext cx="39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EA5AAC9-B512-FEF9-3103-A6C4D111EB34}"/>
                    </a:ext>
                  </a:extLst>
                </p14:cNvPr>
                <p14:cNvContentPartPr/>
                <p14:nvPr/>
              </p14:nvContentPartPr>
              <p14:xfrm>
                <a:off x="2872330" y="1789678"/>
                <a:ext cx="93960" cy="109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EA5AAC9-B512-FEF9-3103-A6C4D111EB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63690" y="1780678"/>
                  <a:ext cx="111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789A69-2B09-F3FF-E463-B38A95E2ECFD}"/>
                    </a:ext>
                  </a:extLst>
                </p14:cNvPr>
                <p14:cNvContentPartPr/>
                <p14:nvPr/>
              </p14:nvContentPartPr>
              <p14:xfrm>
                <a:off x="3050890" y="1792918"/>
                <a:ext cx="113760" cy="28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789A69-2B09-F3FF-E463-B38A95E2EC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41890" y="1784278"/>
                  <a:ext cx="131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3B6DA38-90BA-8894-2888-170A958083E7}"/>
                    </a:ext>
                  </a:extLst>
                </p14:cNvPr>
                <p14:cNvContentPartPr/>
                <p14:nvPr/>
              </p14:nvContentPartPr>
              <p14:xfrm>
                <a:off x="3288850" y="1923238"/>
                <a:ext cx="153360" cy="16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3B6DA38-90BA-8894-2888-170A958083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80210" y="1914238"/>
                  <a:ext cx="171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495911-97A8-C339-85A0-4B77BF1CB4BE}"/>
                    </a:ext>
                  </a:extLst>
                </p14:cNvPr>
                <p14:cNvContentPartPr/>
                <p14:nvPr/>
              </p14:nvContentPartPr>
              <p14:xfrm>
                <a:off x="3557050" y="1895878"/>
                <a:ext cx="90360" cy="109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495911-97A8-C339-85A0-4B77BF1CB4B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8410" y="1886878"/>
                  <a:ext cx="1080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A05419B-E5C0-649D-DEDF-A93A3D1FD9D6}"/>
                    </a:ext>
                  </a:extLst>
                </p14:cNvPr>
                <p14:cNvContentPartPr/>
                <p14:nvPr/>
              </p14:nvContentPartPr>
              <p14:xfrm>
                <a:off x="3721210" y="1930798"/>
                <a:ext cx="10080" cy="90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A05419B-E5C0-649D-DEDF-A93A3D1FD9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12210" y="1922158"/>
                  <a:ext cx="27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2FC594-68B2-C566-7B23-EABDEB41F86D}"/>
                    </a:ext>
                  </a:extLst>
                </p14:cNvPr>
                <p14:cNvContentPartPr/>
                <p14:nvPr/>
              </p14:nvContentPartPr>
              <p14:xfrm>
                <a:off x="3730570" y="1809838"/>
                <a:ext cx="6840" cy="25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2FC594-68B2-C566-7B23-EABDEB41F8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21930" y="1801198"/>
                  <a:ext cx="24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A3C756A-C65A-5B89-675E-8906BE44FB71}"/>
                    </a:ext>
                  </a:extLst>
                </p14:cNvPr>
                <p14:cNvContentPartPr/>
                <p14:nvPr/>
              </p14:nvContentPartPr>
              <p14:xfrm>
                <a:off x="3822370" y="1943398"/>
                <a:ext cx="98280" cy="122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A3C756A-C65A-5B89-675E-8906BE44FB7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3730" y="1934398"/>
                  <a:ext cx="115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677004A-5D48-F01E-8E6E-36ABAA7CE2C1}"/>
                    </a:ext>
                  </a:extLst>
                </p14:cNvPr>
                <p14:cNvContentPartPr/>
                <p14:nvPr/>
              </p14:nvContentPartPr>
              <p14:xfrm>
                <a:off x="3980410" y="1715878"/>
                <a:ext cx="75960" cy="16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677004A-5D48-F01E-8E6E-36ABAA7CE2C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71410" y="1706878"/>
                  <a:ext cx="93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A1BF79-CE1E-7B2A-1B26-39B7466D9F83}"/>
                    </a:ext>
                  </a:extLst>
                </p14:cNvPr>
                <p14:cNvContentPartPr/>
                <p14:nvPr/>
              </p14:nvContentPartPr>
              <p14:xfrm>
                <a:off x="4081570" y="1732078"/>
                <a:ext cx="172440" cy="239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A1BF79-CE1E-7B2A-1B26-39B7466D9F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72570" y="1723078"/>
                  <a:ext cx="190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789AA9-66A9-326F-907B-D74D7993799C}"/>
                    </a:ext>
                  </a:extLst>
                </p14:cNvPr>
                <p14:cNvContentPartPr/>
                <p14:nvPr/>
              </p14:nvContentPartPr>
              <p14:xfrm>
                <a:off x="4356250" y="1867438"/>
                <a:ext cx="20196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789AA9-66A9-326F-907B-D74D799379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47610" y="1858438"/>
                  <a:ext cx="219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2E68CB-AE28-6DB1-B0FD-06991042CB16}"/>
                    </a:ext>
                  </a:extLst>
                </p14:cNvPr>
                <p14:cNvContentPartPr/>
                <p14:nvPr/>
              </p14:nvContentPartPr>
              <p14:xfrm>
                <a:off x="4472890" y="1740718"/>
                <a:ext cx="14400" cy="252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2E68CB-AE28-6DB1-B0FD-06991042CB1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63890" y="1731718"/>
                  <a:ext cx="32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CF7845E-BB3E-05A3-ED57-BEFCB3B5ACB9}"/>
                    </a:ext>
                  </a:extLst>
                </p14:cNvPr>
                <p14:cNvContentPartPr/>
                <p14:nvPr/>
              </p14:nvContentPartPr>
              <p14:xfrm>
                <a:off x="4721290" y="1720918"/>
                <a:ext cx="15120" cy="281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CF7845E-BB3E-05A3-ED57-BEFCB3B5ACB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12650" y="1711918"/>
                  <a:ext cx="32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88BBC55-F719-B128-E338-0D2C98DDE40A}"/>
                    </a:ext>
                  </a:extLst>
                </p14:cNvPr>
                <p14:cNvContentPartPr/>
                <p14:nvPr/>
              </p14:nvContentPartPr>
              <p14:xfrm>
                <a:off x="2958730" y="2036249"/>
                <a:ext cx="353160" cy="73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88BBC55-F719-B128-E338-0D2C98DDE4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49730" y="2027249"/>
                  <a:ext cx="370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1813E64-6242-4C06-9807-4C80A4DC913E}"/>
                    </a:ext>
                  </a:extLst>
                </p14:cNvPr>
                <p14:cNvContentPartPr/>
                <p14:nvPr/>
              </p14:nvContentPartPr>
              <p14:xfrm>
                <a:off x="3036490" y="2128409"/>
                <a:ext cx="222120" cy="12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1813E64-6242-4C06-9807-4C80A4DC91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7850" y="2119769"/>
                  <a:ext cx="239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A168045-C517-32FF-BAE4-FD1C6ADDAE2B}"/>
                    </a:ext>
                  </a:extLst>
                </p14:cNvPr>
                <p14:cNvContentPartPr/>
                <p14:nvPr/>
              </p14:nvContentPartPr>
              <p14:xfrm>
                <a:off x="4026850" y="1948409"/>
                <a:ext cx="325800" cy="82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A168045-C517-32FF-BAE4-FD1C6ADDAE2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7850" y="1939409"/>
                  <a:ext cx="343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AB264AD-277E-F757-42AB-29E8D4571560}"/>
                    </a:ext>
                  </a:extLst>
                </p14:cNvPr>
                <p14:cNvContentPartPr/>
                <p14:nvPr/>
              </p14:nvContentPartPr>
              <p14:xfrm>
                <a:off x="4107850" y="2051729"/>
                <a:ext cx="208800" cy="93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AB264AD-277E-F757-42AB-29E8D45715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9210" y="2042729"/>
                  <a:ext cx="2264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766AF-0D12-59CB-BB32-B3C36291F5D8}"/>
              </a:ext>
            </a:extLst>
          </p:cNvPr>
          <p:cNvGrpSpPr/>
          <p:nvPr/>
        </p:nvGrpSpPr>
        <p:grpSpPr>
          <a:xfrm>
            <a:off x="2036050" y="2415358"/>
            <a:ext cx="2845800" cy="482400"/>
            <a:chOff x="2036050" y="2415358"/>
            <a:chExt cx="284580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5B85E07-205F-14F9-35C4-5F191D5CADEF}"/>
                    </a:ext>
                  </a:extLst>
                </p14:cNvPr>
                <p14:cNvContentPartPr/>
                <p14:nvPr/>
              </p14:nvContentPartPr>
              <p14:xfrm>
                <a:off x="2036050" y="2737558"/>
                <a:ext cx="203760" cy="1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5B85E07-205F-14F9-35C4-5F191D5CAD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27050" y="2728558"/>
                  <a:ext cx="22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4510E37-3092-CAAB-AEFA-19A1738E5F89}"/>
                    </a:ext>
                  </a:extLst>
                </p14:cNvPr>
                <p14:cNvContentPartPr/>
                <p14:nvPr/>
              </p14:nvContentPartPr>
              <p14:xfrm>
                <a:off x="2045770" y="2825038"/>
                <a:ext cx="241920" cy="28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4510E37-3092-CAAB-AEFA-19A1738E5F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37130" y="2816398"/>
                  <a:ext cx="25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B637BB-6E03-07DC-F844-4AF64D8C9AC1}"/>
                    </a:ext>
                  </a:extLst>
                </p14:cNvPr>
                <p14:cNvContentPartPr/>
                <p14:nvPr/>
              </p14:nvContentPartPr>
              <p14:xfrm>
                <a:off x="2819770" y="2470438"/>
                <a:ext cx="168480" cy="28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B637BB-6E03-07DC-F844-4AF64D8C9A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11130" y="2461798"/>
                  <a:ext cx="186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51BBC6D-DF12-1D34-C120-ADD265D21C3D}"/>
                    </a:ext>
                  </a:extLst>
                </p14:cNvPr>
                <p14:cNvContentPartPr/>
                <p14:nvPr/>
              </p14:nvContentPartPr>
              <p14:xfrm>
                <a:off x="3109930" y="2567278"/>
                <a:ext cx="144000" cy="172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51BBC6D-DF12-1D34-C120-ADD265D21C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01290" y="2558638"/>
                  <a:ext cx="161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459E16-5A76-3439-66D8-14576E618578}"/>
                    </a:ext>
                  </a:extLst>
                </p14:cNvPr>
                <p14:cNvContentPartPr/>
                <p14:nvPr/>
              </p14:nvContentPartPr>
              <p14:xfrm>
                <a:off x="3324490" y="2467198"/>
                <a:ext cx="48960" cy="246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459E16-5A76-3439-66D8-14576E6185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15850" y="2458558"/>
                  <a:ext cx="66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C9C7C6-5876-1472-C2D2-E162E1F83D2F}"/>
                    </a:ext>
                  </a:extLst>
                </p14:cNvPr>
                <p14:cNvContentPartPr/>
                <p14:nvPr/>
              </p14:nvContentPartPr>
              <p14:xfrm>
                <a:off x="3455170" y="2608318"/>
                <a:ext cx="91800" cy="132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C9C7C6-5876-1472-C2D2-E162E1F83D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46530" y="2599678"/>
                  <a:ext cx="10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03410E5-F5B9-14F7-DE7E-A1D1BF4FCFF5}"/>
                    </a:ext>
                  </a:extLst>
                </p14:cNvPr>
                <p14:cNvContentPartPr/>
                <p14:nvPr/>
              </p14:nvContentPartPr>
              <p14:xfrm>
                <a:off x="3630850" y="2415358"/>
                <a:ext cx="162000" cy="25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03410E5-F5B9-14F7-DE7E-A1D1BF4FCFF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1850" y="2406718"/>
                  <a:ext cx="179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CC1391E-B832-D10F-0B60-87C5AD01159B}"/>
                    </a:ext>
                  </a:extLst>
                </p14:cNvPr>
                <p14:cNvContentPartPr/>
                <p14:nvPr/>
              </p14:nvContentPartPr>
              <p14:xfrm>
                <a:off x="3959890" y="2422198"/>
                <a:ext cx="657000" cy="26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CC1391E-B832-D10F-0B60-87C5AD0115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50890" y="2413558"/>
                  <a:ext cx="674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F3DD1C-E839-8102-8735-325202AC44B5}"/>
                    </a:ext>
                  </a:extLst>
                </p14:cNvPr>
                <p14:cNvContentPartPr/>
                <p14:nvPr/>
              </p14:nvContentPartPr>
              <p14:xfrm>
                <a:off x="2513410" y="2787958"/>
                <a:ext cx="2319840" cy="109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F3DD1C-E839-8102-8735-325202AC44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04770" y="2778958"/>
                  <a:ext cx="2337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A374D0-F737-2EC5-E764-93676840D8DD}"/>
                    </a:ext>
                  </a:extLst>
                </p14:cNvPr>
                <p14:cNvContentPartPr/>
                <p14:nvPr/>
              </p14:nvContentPartPr>
              <p14:xfrm>
                <a:off x="3559210" y="2600369"/>
                <a:ext cx="395280" cy="168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A374D0-F737-2EC5-E764-93676840D8D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50210" y="2591729"/>
                  <a:ext cx="412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4342302-2CBD-317D-23FE-4BF1B1DE5540}"/>
                    </a:ext>
                  </a:extLst>
                </p14:cNvPr>
                <p14:cNvContentPartPr/>
                <p14:nvPr/>
              </p14:nvContentPartPr>
              <p14:xfrm>
                <a:off x="3767650" y="2728889"/>
                <a:ext cx="149760" cy="68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4342302-2CBD-317D-23FE-4BF1B1DE554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58650" y="2719889"/>
                  <a:ext cx="16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DE82C96-3C1C-2A62-6D6E-E1F5BB02EAD7}"/>
                    </a:ext>
                  </a:extLst>
                </p14:cNvPr>
                <p14:cNvContentPartPr/>
                <p14:nvPr/>
              </p14:nvContentPartPr>
              <p14:xfrm>
                <a:off x="4552090" y="2433689"/>
                <a:ext cx="273600" cy="2847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DE82C96-3C1C-2A62-6D6E-E1F5BB02EA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43090" y="2424689"/>
                  <a:ext cx="291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CF42EE3-441D-7E77-BF25-D113AE3240B0}"/>
                    </a:ext>
                  </a:extLst>
                </p14:cNvPr>
                <p14:cNvContentPartPr/>
                <p14:nvPr/>
              </p14:nvContentPartPr>
              <p14:xfrm>
                <a:off x="4740730" y="2580209"/>
                <a:ext cx="141120" cy="132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CF42EE3-441D-7E77-BF25-D113AE3240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32090" y="2571569"/>
                  <a:ext cx="1587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49203DF-AF15-C64F-6E6B-C871742CCE02}"/>
              </a:ext>
            </a:extLst>
          </p:cNvPr>
          <p:cNvGrpSpPr/>
          <p:nvPr/>
        </p:nvGrpSpPr>
        <p:grpSpPr>
          <a:xfrm>
            <a:off x="2897530" y="3023398"/>
            <a:ext cx="1267200" cy="327211"/>
            <a:chOff x="2897530" y="3023398"/>
            <a:chExt cx="1267200" cy="32721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450C06-C688-3A3F-80FE-B6A1A593C702}"/>
                    </a:ext>
                  </a:extLst>
                </p14:cNvPr>
                <p14:cNvContentPartPr/>
                <p14:nvPr/>
              </p14:nvContentPartPr>
              <p14:xfrm>
                <a:off x="2897530" y="3071278"/>
                <a:ext cx="190800" cy="214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450C06-C688-3A3F-80FE-B6A1A593C70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88530" y="3062638"/>
                  <a:ext cx="208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77BD81-0EE4-76B0-BE9E-1A98E6934EEA}"/>
                    </a:ext>
                  </a:extLst>
                </p14:cNvPr>
                <p14:cNvContentPartPr/>
                <p14:nvPr/>
              </p14:nvContentPartPr>
              <p14:xfrm>
                <a:off x="3212170" y="3141478"/>
                <a:ext cx="385200" cy="194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77BD81-0EE4-76B0-BE9E-1A98E6934EE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03170" y="3132478"/>
                  <a:ext cx="402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6BA631-4FA7-A418-F98B-5C4910A203DB}"/>
                    </a:ext>
                  </a:extLst>
                </p14:cNvPr>
                <p14:cNvContentPartPr/>
                <p14:nvPr/>
              </p14:nvContentPartPr>
              <p14:xfrm>
                <a:off x="3630130" y="3023398"/>
                <a:ext cx="172080" cy="11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6BA631-4FA7-A418-F98B-5C4910A203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21130" y="3014398"/>
                  <a:ext cx="189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61E05E-3CE6-F13A-A5C5-42D2969362FC}"/>
                    </a:ext>
                  </a:extLst>
                </p14:cNvPr>
                <p14:cNvContentPartPr/>
                <p14:nvPr/>
              </p14:nvContentPartPr>
              <p14:xfrm>
                <a:off x="3832450" y="3086398"/>
                <a:ext cx="141480" cy="188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61E05E-3CE6-F13A-A5C5-42D2969362F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23450" y="3077758"/>
                  <a:ext cx="159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5BC35F-183D-A03F-452C-E0674213C55F}"/>
                    </a:ext>
                  </a:extLst>
                </p14:cNvPr>
                <p14:cNvContentPartPr/>
                <p14:nvPr/>
              </p14:nvContentPartPr>
              <p14:xfrm>
                <a:off x="3886450" y="3104729"/>
                <a:ext cx="252720" cy="210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5BC35F-183D-A03F-452C-E0674213C5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77450" y="3096089"/>
                  <a:ext cx="270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AAF8E3-6525-C488-E185-E0ECBF260B0D}"/>
                    </a:ext>
                  </a:extLst>
                </p14:cNvPr>
                <p14:cNvContentPartPr/>
                <p14:nvPr/>
              </p14:nvContentPartPr>
              <p14:xfrm>
                <a:off x="4066450" y="3259889"/>
                <a:ext cx="98280" cy="90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AAF8E3-6525-C488-E185-E0ECBF260B0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57450" y="3250889"/>
                  <a:ext cx="11592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7D335B1-0C39-742F-CE18-A2DD93C18F8D}"/>
              </a:ext>
            </a:extLst>
          </p:cNvPr>
          <p:cNvGrpSpPr/>
          <p:nvPr/>
        </p:nvGrpSpPr>
        <p:grpSpPr>
          <a:xfrm>
            <a:off x="2772610" y="3716009"/>
            <a:ext cx="924480" cy="677880"/>
            <a:chOff x="2772610" y="3716009"/>
            <a:chExt cx="92448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8C2229C-F4C6-509B-3B62-C29D6CB36B43}"/>
                    </a:ext>
                  </a:extLst>
                </p14:cNvPr>
                <p14:cNvContentPartPr/>
                <p14:nvPr/>
              </p14:nvContentPartPr>
              <p14:xfrm>
                <a:off x="2813290" y="3786238"/>
                <a:ext cx="101160" cy="118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8C2229C-F4C6-509B-3B62-C29D6CB36B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04290" y="3777598"/>
                  <a:ext cx="118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93C7EE-2132-2DA0-42DC-CD31F3C3B81C}"/>
                    </a:ext>
                  </a:extLst>
                </p14:cNvPr>
                <p14:cNvContentPartPr/>
                <p14:nvPr/>
              </p14:nvContentPartPr>
              <p14:xfrm>
                <a:off x="3000850" y="3848158"/>
                <a:ext cx="16560" cy="50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93C7EE-2132-2DA0-42DC-CD31F3C3B8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92210" y="3839518"/>
                  <a:ext cx="34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61B029E-7D3A-CB39-432E-B9FE92FB5EBA}"/>
                    </a:ext>
                  </a:extLst>
                </p14:cNvPr>
                <p14:cNvContentPartPr/>
                <p14:nvPr/>
              </p14:nvContentPartPr>
              <p14:xfrm>
                <a:off x="3000850" y="3745198"/>
                <a:ext cx="168480" cy="17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61B029E-7D3A-CB39-432E-B9FE92FB5E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92210" y="3736558"/>
                  <a:ext cx="186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FE25EA-D9F7-0B77-5851-C7211864765A}"/>
                    </a:ext>
                  </a:extLst>
                </p14:cNvPr>
                <p14:cNvContentPartPr/>
                <p14:nvPr/>
              </p14:nvContentPartPr>
              <p14:xfrm>
                <a:off x="3261490" y="3741958"/>
                <a:ext cx="63720" cy="144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FE25EA-D9F7-0B77-5851-C7211864765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52490" y="3732958"/>
                  <a:ext cx="81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94822D7-463E-03DE-D831-1D32AEFCFF82}"/>
                    </a:ext>
                  </a:extLst>
                </p14:cNvPr>
                <p14:cNvContentPartPr/>
                <p14:nvPr/>
              </p14:nvContentPartPr>
              <p14:xfrm>
                <a:off x="2772610" y="4012318"/>
                <a:ext cx="398520" cy="2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94822D7-463E-03DE-D831-1D32AEFCFF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63610" y="4003318"/>
                  <a:ext cx="41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8F0756A-CAAA-8465-66AE-FFC629D98EE7}"/>
                    </a:ext>
                  </a:extLst>
                </p14:cNvPr>
                <p14:cNvContentPartPr/>
                <p14:nvPr/>
              </p14:nvContentPartPr>
              <p14:xfrm>
                <a:off x="2799970" y="4128598"/>
                <a:ext cx="761040" cy="230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8F0756A-CAAA-8465-66AE-FFC629D98E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91330" y="4119958"/>
                  <a:ext cx="778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B7F26E-36E9-B0C7-3B51-CC263848BB6C}"/>
                    </a:ext>
                  </a:extLst>
                </p14:cNvPr>
                <p14:cNvContentPartPr/>
                <p14:nvPr/>
              </p14:nvContentPartPr>
              <p14:xfrm>
                <a:off x="3111370" y="3996449"/>
                <a:ext cx="437040" cy="1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B7F26E-36E9-B0C7-3B51-CC263848BB6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2370" y="3987449"/>
                  <a:ext cx="454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FD4166A-10F9-3993-A58E-D7BAAE4B05FB}"/>
                    </a:ext>
                  </a:extLst>
                </p14:cNvPr>
                <p14:cNvContentPartPr/>
                <p14:nvPr/>
              </p14:nvContentPartPr>
              <p14:xfrm>
                <a:off x="3343930" y="3716009"/>
                <a:ext cx="211320" cy="204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FD4166A-10F9-3993-A58E-D7BAAE4B05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34930" y="3707369"/>
                  <a:ext cx="228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7A1B57D-5162-E2E4-819E-DDB000986765}"/>
                    </a:ext>
                  </a:extLst>
                </p14:cNvPr>
                <p14:cNvContentPartPr/>
                <p14:nvPr/>
              </p14:nvContentPartPr>
              <p14:xfrm>
                <a:off x="3514210" y="3782249"/>
                <a:ext cx="73080" cy="134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7A1B57D-5162-E2E4-819E-DDB0009867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05210" y="3773249"/>
                  <a:ext cx="90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344554C-C422-1FAC-0B30-57B2E88067E5}"/>
                    </a:ext>
                  </a:extLst>
                </p14:cNvPr>
                <p14:cNvContentPartPr/>
                <p14:nvPr/>
              </p14:nvContentPartPr>
              <p14:xfrm>
                <a:off x="3431050" y="4090409"/>
                <a:ext cx="204480" cy="269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344554C-C422-1FAC-0B30-57B2E88067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22050" y="4081769"/>
                  <a:ext cx="222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AFDAAB7-4CAF-AF60-D359-FAD150306A0B}"/>
                    </a:ext>
                  </a:extLst>
                </p14:cNvPr>
                <p14:cNvContentPartPr/>
                <p14:nvPr/>
              </p14:nvContentPartPr>
              <p14:xfrm>
                <a:off x="3605650" y="4248809"/>
                <a:ext cx="91440" cy="145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AFDAAB7-4CAF-AF60-D359-FAD150306A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97010" y="4239809"/>
                  <a:ext cx="10908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5581A94E-6D88-1D61-6670-8D7E3D1DC939}"/>
                  </a:ext>
                </a:extLst>
              </p14:cNvPr>
              <p14:cNvContentPartPr/>
              <p14:nvPr/>
            </p14:nvContentPartPr>
            <p14:xfrm>
              <a:off x="1665970" y="5857289"/>
              <a:ext cx="15840" cy="763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5581A94E-6D88-1D61-6670-8D7E3D1DC939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657330" y="5848289"/>
                <a:ext cx="334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C982F47-C0FE-4869-D6D7-30A1A860D00F}"/>
              </a:ext>
            </a:extLst>
          </p:cNvPr>
          <p:cNvGrpSpPr/>
          <p:nvPr/>
        </p:nvGrpSpPr>
        <p:grpSpPr>
          <a:xfrm>
            <a:off x="1133890" y="4726169"/>
            <a:ext cx="2495520" cy="1382040"/>
            <a:chOff x="1133890" y="4726169"/>
            <a:chExt cx="2495520" cy="13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969F709-3717-7B63-3520-8D8A697CD9F7}"/>
                    </a:ext>
                  </a:extLst>
                </p14:cNvPr>
                <p14:cNvContentPartPr/>
                <p14:nvPr/>
              </p14:nvContentPartPr>
              <p14:xfrm>
                <a:off x="2002210" y="4891409"/>
                <a:ext cx="177120" cy="1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969F709-3717-7B63-3520-8D8A697CD9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93570" y="4882409"/>
                  <a:ext cx="19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FB4B85F-F0E6-56B5-B009-D69F34DFA5A5}"/>
                    </a:ext>
                  </a:extLst>
                </p14:cNvPr>
                <p14:cNvContentPartPr/>
                <p14:nvPr/>
              </p14:nvContentPartPr>
              <p14:xfrm>
                <a:off x="2051890" y="4954769"/>
                <a:ext cx="107280" cy="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FB4B85F-F0E6-56B5-B009-D69F34DFA5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43250" y="4946129"/>
                  <a:ext cx="12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9A45B2B-325A-5BF2-B51E-4CD54D1E318C}"/>
                    </a:ext>
                  </a:extLst>
                </p14:cNvPr>
                <p14:cNvContentPartPr/>
                <p14:nvPr/>
              </p14:nvContentPartPr>
              <p14:xfrm>
                <a:off x="2603050" y="4764689"/>
                <a:ext cx="133200" cy="292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9A45B2B-325A-5BF2-B51E-4CD54D1E31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94410" y="4755689"/>
                  <a:ext cx="150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B317994-5955-D3B8-0096-C57CCFC8C268}"/>
                    </a:ext>
                  </a:extLst>
                </p14:cNvPr>
                <p14:cNvContentPartPr/>
                <p14:nvPr/>
              </p14:nvContentPartPr>
              <p14:xfrm>
                <a:off x="2499010" y="4912289"/>
                <a:ext cx="246600" cy="4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B317994-5955-D3B8-0096-C57CCFC8C26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90370" y="4903289"/>
                  <a:ext cx="264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05B6212-DD0D-9D07-93A4-C5A34BB76FD8}"/>
                    </a:ext>
                  </a:extLst>
                </p14:cNvPr>
                <p14:cNvContentPartPr/>
                <p14:nvPr/>
              </p14:nvContentPartPr>
              <p14:xfrm>
                <a:off x="2834530" y="4946489"/>
                <a:ext cx="124560" cy="145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05B6212-DD0D-9D07-93A4-C5A34BB76F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825530" y="4937489"/>
                  <a:ext cx="142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F556341-32E8-D49D-B1F9-85F0FABC2BE6}"/>
                    </a:ext>
                  </a:extLst>
                </p14:cNvPr>
                <p14:cNvContentPartPr/>
                <p14:nvPr/>
              </p14:nvContentPartPr>
              <p14:xfrm>
                <a:off x="3086530" y="4959089"/>
                <a:ext cx="92520" cy="58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F556341-32E8-D49D-B1F9-85F0FABC2B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77890" y="4950089"/>
                  <a:ext cx="110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5B83CB-A6FB-E9B3-658D-ACD593815EE2}"/>
                    </a:ext>
                  </a:extLst>
                </p14:cNvPr>
                <p14:cNvContentPartPr/>
                <p14:nvPr/>
              </p14:nvContentPartPr>
              <p14:xfrm>
                <a:off x="3384610" y="4726169"/>
                <a:ext cx="198000" cy="237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5B83CB-A6FB-E9B3-658D-ACD593815E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75970" y="4717169"/>
                  <a:ext cx="215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86356EB-9A40-5E5A-C4BA-F568BCE3AC8B}"/>
                    </a:ext>
                  </a:extLst>
                </p14:cNvPr>
                <p14:cNvContentPartPr/>
                <p14:nvPr/>
              </p14:nvContentPartPr>
              <p14:xfrm>
                <a:off x="3349330" y="4971689"/>
                <a:ext cx="280080" cy="38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86356EB-9A40-5E5A-C4BA-F568BCE3AC8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340690" y="4963049"/>
                  <a:ext cx="297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2EEC335-EE6E-DDE2-8678-FA8216CAA302}"/>
                    </a:ext>
                  </a:extLst>
                </p14:cNvPr>
                <p14:cNvContentPartPr/>
                <p14:nvPr/>
              </p14:nvContentPartPr>
              <p14:xfrm>
                <a:off x="3399730" y="5130449"/>
                <a:ext cx="211320" cy="16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2EEC335-EE6E-DDE2-8678-FA8216CAA3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90730" y="5121809"/>
                  <a:ext cx="228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D4DA217-B76A-E765-CEC3-DE0FA9EE5EC7}"/>
                    </a:ext>
                  </a:extLst>
                </p14:cNvPr>
                <p14:cNvContentPartPr/>
                <p14:nvPr/>
              </p14:nvContentPartPr>
              <p14:xfrm>
                <a:off x="1307770" y="5408729"/>
                <a:ext cx="359280" cy="303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D4DA217-B76A-E765-CEC3-DE0FA9EE5EC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299130" y="5399729"/>
                  <a:ext cx="376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EB9E68-82C9-BECC-3664-2868DD104133}"/>
                    </a:ext>
                  </a:extLst>
                </p14:cNvPr>
                <p14:cNvContentPartPr/>
                <p14:nvPr/>
              </p14:nvContentPartPr>
              <p14:xfrm>
                <a:off x="1648690" y="5750729"/>
                <a:ext cx="20520" cy="161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EB9E68-82C9-BECC-3664-2868DD1041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39690" y="5741729"/>
                  <a:ext cx="38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B0585C6-ABB9-C84B-51A3-D7F29AE2855E}"/>
                    </a:ext>
                  </a:extLst>
                </p14:cNvPr>
                <p14:cNvContentPartPr/>
                <p14:nvPr/>
              </p14:nvContentPartPr>
              <p14:xfrm>
                <a:off x="1974490" y="5609249"/>
                <a:ext cx="181080" cy="3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B0585C6-ABB9-C84B-51A3-D7F29AE2855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65850" y="5600249"/>
                  <a:ext cx="198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455EC92-066C-799E-1DD3-5C253764A0A0}"/>
                    </a:ext>
                  </a:extLst>
                </p14:cNvPr>
                <p14:cNvContentPartPr/>
                <p14:nvPr/>
              </p14:nvContentPartPr>
              <p14:xfrm>
                <a:off x="2002210" y="5682689"/>
                <a:ext cx="155160" cy="10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455EC92-066C-799E-1DD3-5C253764A0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93570" y="5673689"/>
                  <a:ext cx="172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A4900C-C490-3B2B-015F-4785C859596E}"/>
                    </a:ext>
                  </a:extLst>
                </p14:cNvPr>
                <p14:cNvContentPartPr/>
                <p14:nvPr/>
              </p14:nvContentPartPr>
              <p14:xfrm>
                <a:off x="2492530" y="5352209"/>
                <a:ext cx="177840" cy="255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A4900C-C490-3B2B-015F-4785C85959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83530" y="5343569"/>
                  <a:ext cx="195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00DE60-927C-F430-8373-FDDF4AA8A441}"/>
                    </a:ext>
                  </a:extLst>
                </p14:cNvPr>
                <p14:cNvContentPartPr/>
                <p14:nvPr/>
              </p14:nvContentPartPr>
              <p14:xfrm>
                <a:off x="2470930" y="5450489"/>
                <a:ext cx="191160" cy="8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00DE60-927C-F430-8373-FDDF4AA8A4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62290" y="5441489"/>
                  <a:ext cx="20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96EB39-76E3-D29E-9901-74E1A6FA6A8F}"/>
                    </a:ext>
                  </a:extLst>
                </p14:cNvPr>
                <p14:cNvContentPartPr/>
                <p14:nvPr/>
              </p14:nvContentPartPr>
              <p14:xfrm>
                <a:off x="2392450" y="5649209"/>
                <a:ext cx="413640" cy="28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96EB39-76E3-D29E-9901-74E1A6FA6A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83450" y="5640209"/>
                  <a:ext cx="43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A3EC3E6-EBD4-4F9E-2F92-BA611E511955}"/>
                    </a:ext>
                  </a:extLst>
                </p14:cNvPr>
                <p14:cNvContentPartPr/>
                <p14:nvPr/>
              </p14:nvContentPartPr>
              <p14:xfrm>
                <a:off x="2417650" y="5710409"/>
                <a:ext cx="246600" cy="205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A3EC3E6-EBD4-4F9E-2F92-BA611E51195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08650" y="5701409"/>
                  <a:ext cx="264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A99B90F-542E-A3B5-28BC-3E5D01E9CD18}"/>
                    </a:ext>
                  </a:extLst>
                </p14:cNvPr>
                <p14:cNvContentPartPr/>
                <p14:nvPr/>
              </p14:nvContentPartPr>
              <p14:xfrm>
                <a:off x="1133890" y="5183729"/>
                <a:ext cx="1978560" cy="924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A99B90F-542E-A3B5-28BC-3E5D01E9CD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5250" y="5175089"/>
                  <a:ext cx="1996200" cy="9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9A8AB6A-6E6D-3B97-E339-214109437505}"/>
              </a:ext>
            </a:extLst>
          </p:cNvPr>
          <p:cNvGrpSpPr/>
          <p:nvPr/>
        </p:nvGrpSpPr>
        <p:grpSpPr>
          <a:xfrm>
            <a:off x="5895610" y="157769"/>
            <a:ext cx="517680" cy="595440"/>
            <a:chOff x="5895610" y="157769"/>
            <a:chExt cx="51768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9E7DA4B-6D3A-934F-5662-7486638CFE25}"/>
                    </a:ext>
                  </a:extLst>
                </p14:cNvPr>
                <p14:cNvContentPartPr/>
                <p14:nvPr/>
              </p14:nvContentPartPr>
              <p14:xfrm>
                <a:off x="6055090" y="333449"/>
                <a:ext cx="211680" cy="280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9E7DA4B-6D3A-934F-5662-7486638CFE2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46450" y="324449"/>
                  <a:ext cx="229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A14A9D3-3A7E-CDE3-4B66-456134450999}"/>
                    </a:ext>
                  </a:extLst>
                </p14:cNvPr>
                <p14:cNvContentPartPr/>
                <p14:nvPr/>
              </p14:nvContentPartPr>
              <p14:xfrm>
                <a:off x="5895610" y="157769"/>
                <a:ext cx="517680" cy="595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A14A9D3-3A7E-CDE3-4B66-4561344509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86610" y="149129"/>
                  <a:ext cx="535320" cy="61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821BDF09-C545-9D32-365C-00D1B0B85397}"/>
              </a:ext>
            </a:extLst>
          </p:cNvPr>
          <p:cNvGrpSpPr/>
          <p:nvPr/>
        </p:nvGrpSpPr>
        <p:grpSpPr>
          <a:xfrm>
            <a:off x="6695170" y="336329"/>
            <a:ext cx="473040" cy="259920"/>
            <a:chOff x="6695170" y="336329"/>
            <a:chExt cx="4730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50764F7-FAD5-62C6-1A22-E3DE81F649C1}"/>
                    </a:ext>
                  </a:extLst>
                </p14:cNvPr>
                <p14:cNvContentPartPr/>
                <p14:nvPr/>
              </p14:nvContentPartPr>
              <p14:xfrm>
                <a:off x="6695170" y="336329"/>
                <a:ext cx="369720" cy="259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50764F7-FAD5-62C6-1A22-E3DE81F649C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86530" y="327329"/>
                  <a:ext cx="387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0D3E30-A47A-DCCC-EEE4-09A9D25FEC31}"/>
                    </a:ext>
                  </a:extLst>
                </p14:cNvPr>
                <p14:cNvContentPartPr/>
                <p14:nvPr/>
              </p14:nvContentPartPr>
              <p14:xfrm>
                <a:off x="7068130" y="470969"/>
                <a:ext cx="100080" cy="106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0D3E30-A47A-DCCC-EEE4-09A9D25FEC3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059490" y="462329"/>
                  <a:ext cx="1177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FE0AE1EB-C28F-F99B-F582-B3730FDF7B14}"/>
              </a:ext>
            </a:extLst>
          </p:cNvPr>
          <p:cNvGrpSpPr/>
          <p:nvPr/>
        </p:nvGrpSpPr>
        <p:grpSpPr>
          <a:xfrm>
            <a:off x="7525690" y="172889"/>
            <a:ext cx="506160" cy="410400"/>
            <a:chOff x="7525690" y="172889"/>
            <a:chExt cx="5061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D466F2-532A-1D7A-A084-574148008F6E}"/>
                    </a:ext>
                  </a:extLst>
                </p14:cNvPr>
                <p14:cNvContentPartPr/>
                <p14:nvPr/>
              </p14:nvContentPartPr>
              <p14:xfrm>
                <a:off x="7525690" y="392849"/>
                <a:ext cx="201600" cy="165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D466F2-532A-1D7A-A084-574148008F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16690" y="383849"/>
                  <a:ext cx="219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4AFC798-B172-D727-13D3-20CFC1314CF5}"/>
                    </a:ext>
                  </a:extLst>
                </p14:cNvPr>
                <p14:cNvContentPartPr/>
                <p14:nvPr/>
              </p14:nvContentPartPr>
              <p14:xfrm>
                <a:off x="7814050" y="427409"/>
                <a:ext cx="11880" cy="122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4AFC798-B172-D727-13D3-20CFC1314CF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05050" y="418409"/>
                  <a:ext cx="29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2BA43A-2D6D-2083-5BD7-052D12F40A89}"/>
                    </a:ext>
                  </a:extLst>
                </p14:cNvPr>
                <p14:cNvContentPartPr/>
                <p14:nvPr/>
              </p14:nvContentPartPr>
              <p14:xfrm>
                <a:off x="7888930" y="209609"/>
                <a:ext cx="25920" cy="36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2BA43A-2D6D-2083-5BD7-052D12F40A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79930" y="200969"/>
                  <a:ext cx="435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0DA17E8-C206-0874-FA86-C26EB6119BB6}"/>
                    </a:ext>
                  </a:extLst>
                </p14:cNvPr>
                <p14:cNvContentPartPr/>
                <p14:nvPr/>
              </p14:nvContentPartPr>
              <p14:xfrm>
                <a:off x="7775170" y="172889"/>
                <a:ext cx="256680" cy="410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0DA17E8-C206-0874-FA86-C26EB6119B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766170" y="163889"/>
                  <a:ext cx="2743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185A361-8AAF-6B56-1D77-15DB5549665D}"/>
              </a:ext>
            </a:extLst>
          </p:cNvPr>
          <p:cNvGrpSpPr/>
          <p:nvPr/>
        </p:nvGrpSpPr>
        <p:grpSpPr>
          <a:xfrm>
            <a:off x="8361970" y="180449"/>
            <a:ext cx="1199160" cy="526320"/>
            <a:chOff x="8361970" y="180449"/>
            <a:chExt cx="119916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F36DFAB-683C-CC94-0478-797C503AF2FF}"/>
                    </a:ext>
                  </a:extLst>
                </p14:cNvPr>
                <p14:cNvContentPartPr/>
                <p14:nvPr/>
              </p14:nvContentPartPr>
              <p14:xfrm>
                <a:off x="8361970" y="409409"/>
                <a:ext cx="164880" cy="167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F36DFAB-683C-CC94-0478-797C503AF2F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52970" y="400769"/>
                  <a:ext cx="182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055B51D-D3F4-45BC-6C38-09DA3311A5A7}"/>
                    </a:ext>
                  </a:extLst>
                </p14:cNvPr>
                <p14:cNvContentPartPr/>
                <p14:nvPr/>
              </p14:nvContentPartPr>
              <p14:xfrm>
                <a:off x="8610010" y="180449"/>
                <a:ext cx="61920" cy="374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055B51D-D3F4-45BC-6C38-09DA3311A5A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01370" y="171449"/>
                  <a:ext cx="79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6D89DC8-4045-049A-0620-FEAA7BA12C39}"/>
                    </a:ext>
                  </a:extLst>
                </p14:cNvPr>
                <p14:cNvContentPartPr/>
                <p14:nvPr/>
              </p14:nvContentPartPr>
              <p14:xfrm>
                <a:off x="8730250" y="375209"/>
                <a:ext cx="205560" cy="179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6D89DC8-4045-049A-0620-FEAA7BA12C3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721610" y="366569"/>
                  <a:ext cx="223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E105C78-AA54-EAFB-D5FF-324D3E93CF35}"/>
                    </a:ext>
                  </a:extLst>
                </p14:cNvPr>
                <p14:cNvContentPartPr/>
                <p14:nvPr/>
              </p14:nvContentPartPr>
              <p14:xfrm>
                <a:off x="8984410" y="375929"/>
                <a:ext cx="92520" cy="182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E105C78-AA54-EAFB-D5FF-324D3E93CF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75770" y="366929"/>
                  <a:ext cx="110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9F7FA85-97D2-8056-3E8F-A05C72705A93}"/>
                    </a:ext>
                  </a:extLst>
                </p14:cNvPr>
                <p14:cNvContentPartPr/>
                <p14:nvPr/>
              </p14:nvContentPartPr>
              <p14:xfrm>
                <a:off x="9088090" y="379889"/>
                <a:ext cx="188280" cy="326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9F7FA85-97D2-8056-3E8F-A05C72705A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79090" y="370889"/>
                  <a:ext cx="205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0983EC7-7C81-8CDC-6486-DA600C049BD3}"/>
                    </a:ext>
                  </a:extLst>
                </p14:cNvPr>
                <p14:cNvContentPartPr/>
                <p14:nvPr/>
              </p14:nvContentPartPr>
              <p14:xfrm>
                <a:off x="9094570" y="383489"/>
                <a:ext cx="51840" cy="163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0983EC7-7C81-8CDC-6486-DA600C049B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85570" y="374849"/>
                  <a:ext cx="6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A2AC7BA-D682-7FDE-4007-F81CB211DA09}"/>
                    </a:ext>
                  </a:extLst>
                </p14:cNvPr>
                <p14:cNvContentPartPr/>
                <p14:nvPr/>
              </p14:nvContentPartPr>
              <p14:xfrm>
                <a:off x="9315970" y="359729"/>
                <a:ext cx="245160" cy="218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A2AC7BA-D682-7FDE-4007-F81CB211DA0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306970" y="351089"/>
                  <a:ext cx="2628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F418F9E-1969-2906-6DAE-B89DAE8570F0}"/>
              </a:ext>
            </a:extLst>
          </p:cNvPr>
          <p:cNvGrpSpPr/>
          <p:nvPr/>
        </p:nvGrpSpPr>
        <p:grpSpPr>
          <a:xfrm>
            <a:off x="6762130" y="1023929"/>
            <a:ext cx="576720" cy="296280"/>
            <a:chOff x="6762130" y="1023929"/>
            <a:chExt cx="5767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26C5864-24A2-4AF5-6401-1E524F9AEFB5}"/>
                    </a:ext>
                  </a:extLst>
                </p14:cNvPr>
                <p14:cNvContentPartPr/>
                <p14:nvPr/>
              </p14:nvContentPartPr>
              <p14:xfrm>
                <a:off x="6762130" y="1023929"/>
                <a:ext cx="218160" cy="271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26C5864-24A2-4AF5-6401-1E524F9AEF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53490" y="1014929"/>
                  <a:ext cx="235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99C5328-12E1-3986-7112-9788075AE902}"/>
                    </a:ext>
                  </a:extLst>
                </p14:cNvPr>
                <p14:cNvContentPartPr/>
                <p14:nvPr/>
              </p14:nvContentPartPr>
              <p14:xfrm>
                <a:off x="7099810" y="1047329"/>
                <a:ext cx="239040" cy="272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99C5328-12E1-3986-7112-9788075AE9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090810" y="1038689"/>
                  <a:ext cx="25668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F0585C9-3799-D895-AB50-D5073563CA5A}"/>
              </a:ext>
            </a:extLst>
          </p:cNvPr>
          <p:cNvGrpSpPr/>
          <p:nvPr/>
        </p:nvGrpSpPr>
        <p:grpSpPr>
          <a:xfrm>
            <a:off x="7671850" y="822329"/>
            <a:ext cx="2788920" cy="633240"/>
            <a:chOff x="7671850" y="822329"/>
            <a:chExt cx="278892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49D37ED-56A4-AFDA-668B-A806AED7F1C7}"/>
                    </a:ext>
                  </a:extLst>
                </p14:cNvPr>
                <p14:cNvContentPartPr/>
                <p14:nvPr/>
              </p14:nvContentPartPr>
              <p14:xfrm>
                <a:off x="7671850" y="969929"/>
                <a:ext cx="1605600" cy="485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49D37ED-56A4-AFDA-668B-A806AED7F1C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62850" y="961289"/>
                  <a:ext cx="16232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5D24335-E5A9-D0F0-60C6-AD59E80AA35E}"/>
                    </a:ext>
                  </a:extLst>
                </p14:cNvPr>
                <p14:cNvContentPartPr/>
                <p14:nvPr/>
              </p14:nvContentPartPr>
              <p14:xfrm>
                <a:off x="9356650" y="822329"/>
                <a:ext cx="1104120" cy="445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5D24335-E5A9-D0F0-60C6-AD59E80AA35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48010" y="813329"/>
                  <a:ext cx="112176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A30E30E-74A7-1864-9897-59B63EDC5D9F}"/>
              </a:ext>
            </a:extLst>
          </p:cNvPr>
          <p:cNvGrpSpPr/>
          <p:nvPr/>
        </p:nvGrpSpPr>
        <p:grpSpPr>
          <a:xfrm>
            <a:off x="6709930" y="1553129"/>
            <a:ext cx="2217960" cy="455760"/>
            <a:chOff x="6709930" y="1553129"/>
            <a:chExt cx="221796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9249946-8746-A5F4-9C5A-17E0A0D5D90B}"/>
                    </a:ext>
                  </a:extLst>
                </p14:cNvPr>
                <p14:cNvContentPartPr/>
                <p14:nvPr/>
              </p14:nvContentPartPr>
              <p14:xfrm>
                <a:off x="6709930" y="1778129"/>
                <a:ext cx="372960" cy="142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9249946-8746-A5F4-9C5A-17E0A0D5D90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701290" y="1769489"/>
                  <a:ext cx="390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E98791-E1B7-21C8-B980-3AE6584B3A96}"/>
                    </a:ext>
                  </a:extLst>
                </p14:cNvPr>
                <p14:cNvContentPartPr/>
                <p14:nvPr/>
              </p14:nvContentPartPr>
              <p14:xfrm>
                <a:off x="6859330" y="1627649"/>
                <a:ext cx="19440" cy="17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E98791-E1B7-21C8-B980-3AE6584B3A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50690" y="1618649"/>
                  <a:ext cx="3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A55F5C1-7081-EDB1-BF87-BEAD6B1529D1}"/>
                    </a:ext>
                  </a:extLst>
                </p14:cNvPr>
                <p14:cNvContentPartPr/>
                <p14:nvPr/>
              </p14:nvContentPartPr>
              <p14:xfrm>
                <a:off x="7341730" y="1697129"/>
                <a:ext cx="301320" cy="260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A55F5C1-7081-EDB1-BF87-BEAD6B1529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33090" y="1688489"/>
                  <a:ext cx="318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B5DFFD-7862-30EE-0F19-10973631929C}"/>
                    </a:ext>
                  </a:extLst>
                </p14:cNvPr>
                <p14:cNvContentPartPr/>
                <p14:nvPr/>
              </p14:nvContentPartPr>
              <p14:xfrm>
                <a:off x="7461610" y="1816289"/>
                <a:ext cx="129600" cy="192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B5DFFD-7862-30EE-0F19-1097363192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52970" y="1807649"/>
                  <a:ext cx="14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0B5D197-776C-43B9-073F-687CF8F62F7D}"/>
                    </a:ext>
                  </a:extLst>
                </p14:cNvPr>
                <p14:cNvContentPartPr/>
                <p14:nvPr/>
              </p14:nvContentPartPr>
              <p14:xfrm>
                <a:off x="7718290" y="1553129"/>
                <a:ext cx="1209600" cy="435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0B5D197-776C-43B9-073F-687CF8F62F7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709650" y="1544489"/>
                  <a:ext cx="12272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E5A4DE-147C-9B29-1078-7213AF97BDB3}"/>
                    </a:ext>
                  </a:extLst>
                </p14:cNvPr>
                <p14:cNvContentPartPr/>
                <p14:nvPr/>
              </p14:nvContentPartPr>
              <p14:xfrm>
                <a:off x="8228410" y="1735289"/>
                <a:ext cx="275400" cy="20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E5A4DE-147C-9B29-1078-7213AF97BD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219770" y="1726649"/>
                  <a:ext cx="29304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3243BE9-F874-9B11-0D9F-8B84BE7D142B}"/>
              </a:ext>
            </a:extLst>
          </p:cNvPr>
          <p:cNvGrpSpPr/>
          <p:nvPr/>
        </p:nvGrpSpPr>
        <p:grpSpPr>
          <a:xfrm>
            <a:off x="9090970" y="1521809"/>
            <a:ext cx="1751400" cy="591840"/>
            <a:chOff x="9090970" y="1521809"/>
            <a:chExt cx="175140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490C2A8-6506-76DE-1FB7-E75EBEF564FC}"/>
                    </a:ext>
                  </a:extLst>
                </p14:cNvPr>
                <p14:cNvContentPartPr/>
                <p14:nvPr/>
              </p14:nvContentPartPr>
              <p14:xfrm>
                <a:off x="9090970" y="1521809"/>
                <a:ext cx="1751400" cy="591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490C2A8-6506-76DE-1FB7-E75EBEF564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81970" y="1512809"/>
                  <a:ext cx="176904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5AFB063-076E-D60C-7BE7-C60B78283537}"/>
                    </a:ext>
                  </a:extLst>
                </p14:cNvPr>
                <p14:cNvContentPartPr/>
                <p14:nvPr/>
              </p14:nvContentPartPr>
              <p14:xfrm>
                <a:off x="9718810" y="1617569"/>
                <a:ext cx="838800" cy="36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5AFB063-076E-D60C-7BE7-C60B7828353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10170" y="1608569"/>
                  <a:ext cx="8564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DA845E95-B797-49DB-DD06-AB708BB82559}"/>
              </a:ext>
            </a:extLst>
          </p:cNvPr>
          <p:cNvGrpSpPr/>
          <p:nvPr/>
        </p:nvGrpSpPr>
        <p:grpSpPr>
          <a:xfrm>
            <a:off x="6563050" y="2277809"/>
            <a:ext cx="1203120" cy="698040"/>
            <a:chOff x="6563050" y="2277809"/>
            <a:chExt cx="1203120" cy="69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0D8F9F-32E4-7400-3602-F018E8DF696D}"/>
                    </a:ext>
                  </a:extLst>
                </p14:cNvPr>
                <p14:cNvContentPartPr/>
                <p14:nvPr/>
              </p14:nvContentPartPr>
              <p14:xfrm>
                <a:off x="6563050" y="2277809"/>
                <a:ext cx="1203120" cy="698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0D8F9F-32E4-7400-3602-F018E8DF696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54050" y="2269169"/>
                  <a:ext cx="122076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B95FF7D-A75E-BFDA-2170-CCB210E952AA}"/>
                    </a:ext>
                  </a:extLst>
                </p14:cNvPr>
                <p14:cNvContentPartPr/>
                <p14:nvPr/>
              </p14:nvContentPartPr>
              <p14:xfrm>
                <a:off x="6610210" y="2445929"/>
                <a:ext cx="351360" cy="576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B95FF7D-A75E-BFDA-2170-CCB210E952A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01210" y="2436929"/>
                  <a:ext cx="36900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F8B26497-AF5B-1EAD-45B3-D1FB1BF5B6E1}"/>
                  </a:ext>
                </a:extLst>
              </p14:cNvPr>
              <p14:cNvContentPartPr/>
              <p14:nvPr/>
            </p14:nvContentPartPr>
            <p14:xfrm>
              <a:off x="9866770" y="369089"/>
              <a:ext cx="1425600" cy="221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F8B26497-AF5B-1EAD-45B3-D1FB1BF5B6E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858130" y="360449"/>
                <a:ext cx="14432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7D406F35-4B4A-4814-0CCD-8FAD05A977F1}"/>
                  </a:ext>
                </a:extLst>
              </p14:cNvPr>
              <p14:cNvContentPartPr/>
              <p14:nvPr/>
            </p14:nvContentPartPr>
            <p14:xfrm>
              <a:off x="8018170" y="2720969"/>
              <a:ext cx="36000" cy="403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7D406F35-4B4A-4814-0CCD-8FAD05A977F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009530" y="2711969"/>
                <a:ext cx="5364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68118A2-27B8-C425-F131-DD2DF8918231}"/>
              </a:ext>
            </a:extLst>
          </p:cNvPr>
          <p:cNvGrpSpPr/>
          <p:nvPr/>
        </p:nvGrpSpPr>
        <p:grpSpPr>
          <a:xfrm>
            <a:off x="7514170" y="3059009"/>
            <a:ext cx="3630960" cy="512640"/>
            <a:chOff x="7514170" y="3059009"/>
            <a:chExt cx="36309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A732964-824E-1F27-A34D-8DC016820BD9}"/>
                    </a:ext>
                  </a:extLst>
                </p14:cNvPr>
                <p14:cNvContentPartPr/>
                <p14:nvPr/>
              </p14:nvContentPartPr>
              <p14:xfrm>
                <a:off x="7514170" y="3348809"/>
                <a:ext cx="199800" cy="222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A732964-824E-1F27-A34D-8DC016820B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505530" y="3339809"/>
                  <a:ext cx="217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8E85A5F-F70A-2D9F-3BB6-5F1D0905FDEC}"/>
                    </a:ext>
                  </a:extLst>
                </p14:cNvPr>
                <p14:cNvContentPartPr/>
                <p14:nvPr/>
              </p14:nvContentPartPr>
              <p14:xfrm>
                <a:off x="7987210" y="3357809"/>
                <a:ext cx="180720" cy="39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8E85A5F-F70A-2D9F-3BB6-5F1D0905FD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78210" y="3348809"/>
                  <a:ext cx="198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FE9EDE4-BD2E-87AB-C8B2-66BD7829FFF7}"/>
                    </a:ext>
                  </a:extLst>
                </p14:cNvPr>
                <p14:cNvContentPartPr/>
                <p14:nvPr/>
              </p14:nvContentPartPr>
              <p14:xfrm>
                <a:off x="7987570" y="3482729"/>
                <a:ext cx="115200" cy="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FE9EDE4-BD2E-87AB-C8B2-66BD7829FF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78570" y="3474089"/>
                  <a:ext cx="132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C28A935-0787-943F-78A9-70AEAEE2BF95}"/>
                    </a:ext>
                  </a:extLst>
                </p14:cNvPr>
                <p14:cNvContentPartPr/>
                <p14:nvPr/>
              </p14:nvContentPartPr>
              <p14:xfrm>
                <a:off x="8282050" y="3059009"/>
                <a:ext cx="1638000" cy="450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C28A935-0787-943F-78A9-70AEAEE2BF9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73410" y="3050009"/>
                  <a:ext cx="1655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9FC0E81-3793-E229-69D1-AEC35DED18D9}"/>
                    </a:ext>
                  </a:extLst>
                </p14:cNvPr>
                <p14:cNvContentPartPr/>
                <p14:nvPr/>
              </p14:nvContentPartPr>
              <p14:xfrm>
                <a:off x="9994210" y="3157649"/>
                <a:ext cx="1150920" cy="316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9FC0E81-3793-E229-69D1-AEC35DED18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85210" y="3148649"/>
                  <a:ext cx="116856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117506-BB11-EFCF-C22D-EAF6189B0892}"/>
                  </a:ext>
                </a:extLst>
              </p14:cNvPr>
              <p14:cNvContentPartPr/>
              <p14:nvPr/>
            </p14:nvContentPartPr>
            <p14:xfrm>
              <a:off x="9553930" y="5400809"/>
              <a:ext cx="37080" cy="43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117506-BB11-EFCF-C22D-EAF6189B089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544930" y="5392169"/>
                <a:ext cx="5472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3055B2C-169B-7EED-4505-9626FBA9889B}"/>
              </a:ext>
            </a:extLst>
          </p:cNvPr>
          <p:cNvGrpSpPr/>
          <p:nvPr/>
        </p:nvGrpSpPr>
        <p:grpSpPr>
          <a:xfrm>
            <a:off x="9435850" y="5686289"/>
            <a:ext cx="456480" cy="221400"/>
            <a:chOff x="9435850" y="5686289"/>
            <a:chExt cx="4564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668805-28BA-255C-37C1-769B365EF87C}"/>
                    </a:ext>
                  </a:extLst>
                </p14:cNvPr>
                <p14:cNvContentPartPr/>
                <p14:nvPr/>
              </p14:nvContentPartPr>
              <p14:xfrm>
                <a:off x="9435850" y="5686289"/>
                <a:ext cx="194040" cy="19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668805-28BA-255C-37C1-769B365EF8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426850" y="5677289"/>
                  <a:ext cx="211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C39A44-151E-7529-A9DF-3B91F8ED61DD}"/>
                    </a:ext>
                  </a:extLst>
                </p14:cNvPr>
                <p14:cNvContentPartPr/>
                <p14:nvPr/>
              </p14:nvContentPartPr>
              <p14:xfrm>
                <a:off x="9727810" y="5693489"/>
                <a:ext cx="164520" cy="214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C39A44-151E-7529-A9DF-3B91F8ED61D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19170" y="5684489"/>
                  <a:ext cx="18216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104242-DDFF-2A12-E2F5-967B382957D3}"/>
              </a:ext>
            </a:extLst>
          </p:cNvPr>
          <p:cNvGrpSpPr/>
          <p:nvPr/>
        </p:nvGrpSpPr>
        <p:grpSpPr>
          <a:xfrm>
            <a:off x="9562210" y="5998409"/>
            <a:ext cx="326880" cy="200160"/>
            <a:chOff x="9562210" y="5998409"/>
            <a:chExt cx="32688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ADD63E0-E5B9-070B-BA14-0805AEA616DC}"/>
                    </a:ext>
                  </a:extLst>
                </p14:cNvPr>
                <p14:cNvContentPartPr/>
                <p14:nvPr/>
              </p14:nvContentPartPr>
              <p14:xfrm>
                <a:off x="9562210" y="5998409"/>
                <a:ext cx="271800" cy="200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ADD63E0-E5B9-070B-BA14-0805AEA616D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53570" y="5989409"/>
                  <a:ext cx="289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EBBC9A-75F4-BB24-53E1-9A07A20CA9B6}"/>
                    </a:ext>
                  </a:extLst>
                </p14:cNvPr>
                <p14:cNvContentPartPr/>
                <p14:nvPr/>
              </p14:nvContentPartPr>
              <p14:xfrm>
                <a:off x="9687130" y="6069689"/>
                <a:ext cx="201960" cy="28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EBBC9A-75F4-BB24-53E1-9A07A20CA9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78490" y="6060689"/>
                  <a:ext cx="219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B191D6-EFB7-974E-E209-72E2BF4FE938}"/>
              </a:ext>
            </a:extLst>
          </p:cNvPr>
          <p:cNvGrpSpPr/>
          <p:nvPr/>
        </p:nvGrpSpPr>
        <p:grpSpPr>
          <a:xfrm>
            <a:off x="9322450" y="6372089"/>
            <a:ext cx="675720" cy="245880"/>
            <a:chOff x="9322450" y="6372089"/>
            <a:chExt cx="67572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9DE8510-29C4-1BD7-0B89-73CE28EF1232}"/>
                    </a:ext>
                  </a:extLst>
                </p14:cNvPr>
                <p14:cNvContentPartPr/>
                <p14:nvPr/>
              </p14:nvContentPartPr>
              <p14:xfrm>
                <a:off x="9322450" y="6372089"/>
                <a:ext cx="571680" cy="24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9DE8510-29C4-1BD7-0B89-73CE28EF123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13450" y="6363449"/>
                  <a:ext cx="589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E29831-FCB0-CA56-281D-C4C19E63D3F9}"/>
                    </a:ext>
                  </a:extLst>
                </p14:cNvPr>
                <p14:cNvContentPartPr/>
                <p14:nvPr/>
              </p14:nvContentPartPr>
              <p14:xfrm>
                <a:off x="9789010" y="6405209"/>
                <a:ext cx="209160" cy="2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E29831-FCB0-CA56-281D-C4C19E63D3F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80010" y="6396209"/>
                  <a:ext cx="22680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409097-ABA2-7726-4FC3-B7F3AB361434}"/>
                  </a:ext>
                </a:extLst>
              </p14:cNvPr>
              <p14:cNvContentPartPr/>
              <p14:nvPr/>
            </p14:nvContentPartPr>
            <p14:xfrm>
              <a:off x="8179090" y="5128649"/>
              <a:ext cx="235080" cy="166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409097-ABA2-7726-4FC3-B7F3AB36143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170450" y="5119649"/>
                <a:ext cx="252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4627F09-FFFD-DD17-C46C-EBCD40526F3D}"/>
                  </a:ext>
                </a:extLst>
              </p14:cNvPr>
              <p14:cNvContentPartPr/>
              <p14:nvPr/>
            </p14:nvContentPartPr>
            <p14:xfrm>
              <a:off x="8257930" y="5203529"/>
              <a:ext cx="65880" cy="16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4627F09-FFFD-DD17-C46C-EBCD40526F3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203930" y="5095529"/>
                <a:ext cx="173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4D8FCB-7EE1-D5AA-65C3-82E509FC2B4E}"/>
                  </a:ext>
                </a:extLst>
              </p14:cNvPr>
              <p14:cNvContentPartPr/>
              <p14:nvPr/>
            </p14:nvContentPartPr>
            <p14:xfrm>
              <a:off x="8615410" y="4054049"/>
              <a:ext cx="2419560" cy="1151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4D8FCB-7EE1-D5AA-65C3-82E509FC2B4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606770" y="4045409"/>
                <a:ext cx="2437200" cy="11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99EFEA-6051-2C8C-70B1-942B78E23C62}"/>
                  </a:ext>
                </a:extLst>
              </p14:cNvPr>
              <p14:cNvContentPartPr/>
              <p14:nvPr/>
            </p14:nvContentPartPr>
            <p14:xfrm>
              <a:off x="10018690" y="5655689"/>
              <a:ext cx="204480" cy="956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99EFEA-6051-2C8C-70B1-942B78E23C62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10000690" y="5638049"/>
                <a:ext cx="240120" cy="9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8EDF6-CE7E-D1EE-17D0-340D6EC66464}"/>
              </a:ext>
            </a:extLst>
          </p:cNvPr>
          <p:cNvGrpSpPr/>
          <p:nvPr/>
        </p:nvGrpSpPr>
        <p:grpSpPr>
          <a:xfrm>
            <a:off x="10371490" y="5707169"/>
            <a:ext cx="911880" cy="298080"/>
            <a:chOff x="10371490" y="5707169"/>
            <a:chExt cx="911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6761E1-E4C0-E3B2-10E0-6F1A1EA04AFD}"/>
                    </a:ext>
                  </a:extLst>
                </p14:cNvPr>
                <p14:cNvContentPartPr/>
                <p14:nvPr/>
              </p14:nvContentPartPr>
              <p14:xfrm>
                <a:off x="10371490" y="5726969"/>
                <a:ext cx="117360" cy="25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6761E1-E4C0-E3B2-10E0-6F1A1EA04AF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62490" y="5718329"/>
                  <a:ext cx="135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13102BA-F0FA-021D-4279-32B66CD67B16}"/>
                    </a:ext>
                  </a:extLst>
                </p14:cNvPr>
                <p14:cNvContentPartPr/>
                <p14:nvPr/>
              </p14:nvContentPartPr>
              <p14:xfrm>
                <a:off x="10425850" y="5707169"/>
                <a:ext cx="269640" cy="69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13102BA-F0FA-021D-4279-32B66CD67B1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16850" y="5698169"/>
                  <a:ext cx="287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C83CD6-4F00-540D-D0E0-630783D88626}"/>
                    </a:ext>
                  </a:extLst>
                </p14:cNvPr>
                <p14:cNvContentPartPr/>
                <p14:nvPr/>
              </p14:nvContentPartPr>
              <p14:xfrm>
                <a:off x="10385170" y="5862689"/>
                <a:ext cx="211680" cy="2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C83CD6-4F00-540D-D0E0-630783D8862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76170" y="5853689"/>
                  <a:ext cx="22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CF4166-1829-2558-3526-B5289BFBC703}"/>
                    </a:ext>
                  </a:extLst>
                </p14:cNvPr>
                <p14:cNvContentPartPr/>
                <p14:nvPr/>
              </p14:nvContentPartPr>
              <p14:xfrm>
                <a:off x="10574890" y="5869529"/>
                <a:ext cx="708480" cy="13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CF4166-1829-2558-3526-B5289BFBC70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66250" y="5860529"/>
                  <a:ext cx="7261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5AE71EA-A4FE-E051-5BCC-D963E125A535}"/>
              </a:ext>
            </a:extLst>
          </p:cNvPr>
          <p:cNvGrpSpPr/>
          <p:nvPr/>
        </p:nvGrpSpPr>
        <p:grpSpPr>
          <a:xfrm>
            <a:off x="10320730" y="6160769"/>
            <a:ext cx="1011600" cy="252720"/>
            <a:chOff x="10320730" y="6160769"/>
            <a:chExt cx="101160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D24B9B-669E-17A7-81B2-127B031EB499}"/>
                    </a:ext>
                  </a:extLst>
                </p14:cNvPr>
                <p14:cNvContentPartPr/>
                <p14:nvPr/>
              </p14:nvContentPartPr>
              <p14:xfrm>
                <a:off x="10320730" y="6160769"/>
                <a:ext cx="1011600" cy="25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D24B9B-669E-17A7-81B2-127B031EB49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11730" y="6151769"/>
                  <a:ext cx="1029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D23C9C-13A3-BB67-1808-2937CDAA2BA5}"/>
                    </a:ext>
                  </a:extLst>
                </p14:cNvPr>
                <p14:cNvContentPartPr/>
                <p14:nvPr/>
              </p14:nvContentPartPr>
              <p14:xfrm>
                <a:off x="10778290" y="6218009"/>
                <a:ext cx="362160" cy="11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D23C9C-13A3-BB67-1808-2937CDAA2BA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69650" y="6209009"/>
                  <a:ext cx="379800" cy="13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157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B7EADD4-F850-BB3E-5FFA-D6CCE1FC96DF}"/>
              </a:ext>
            </a:extLst>
          </p:cNvPr>
          <p:cNvGrpSpPr/>
          <p:nvPr/>
        </p:nvGrpSpPr>
        <p:grpSpPr>
          <a:xfrm>
            <a:off x="201850" y="173969"/>
            <a:ext cx="434160" cy="446040"/>
            <a:chOff x="201850" y="173969"/>
            <a:chExt cx="4341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F1E5DA-1E79-43AB-22C4-BE32D5B4D81B}"/>
                    </a:ext>
                  </a:extLst>
                </p14:cNvPr>
                <p14:cNvContentPartPr/>
                <p14:nvPr/>
              </p14:nvContentPartPr>
              <p14:xfrm>
                <a:off x="435490" y="213569"/>
                <a:ext cx="6480" cy="304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F1E5DA-1E79-43AB-22C4-BE32D5B4D8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850" y="204929"/>
                  <a:ext cx="241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0EB3D6-6552-3A89-560D-3A7BBB207A0F}"/>
                    </a:ext>
                  </a:extLst>
                </p14:cNvPr>
                <p14:cNvContentPartPr/>
                <p14:nvPr/>
              </p14:nvContentPartPr>
              <p14:xfrm>
                <a:off x="288250" y="218969"/>
                <a:ext cx="220680" cy="166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0EB3D6-6552-3A89-560D-3A7BBB207A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250" y="210329"/>
                  <a:ext cx="23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494A91-446B-DB94-9662-51DBEB86A811}"/>
                    </a:ext>
                  </a:extLst>
                </p14:cNvPr>
                <p14:cNvContentPartPr/>
                <p14:nvPr/>
              </p14:nvContentPartPr>
              <p14:xfrm>
                <a:off x="201850" y="173969"/>
                <a:ext cx="434160" cy="446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494A91-446B-DB94-9662-51DBEB86A8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850" y="165329"/>
                  <a:ext cx="45180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8253D7-0E18-0AD4-DEB3-41B3CB6C91A0}"/>
              </a:ext>
            </a:extLst>
          </p:cNvPr>
          <p:cNvGrpSpPr/>
          <p:nvPr/>
        </p:nvGrpSpPr>
        <p:grpSpPr>
          <a:xfrm>
            <a:off x="3426370" y="1034009"/>
            <a:ext cx="3067560" cy="216720"/>
            <a:chOff x="3426370" y="1034009"/>
            <a:chExt cx="30675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74361B-D547-55F1-DECD-47147ECD3D50}"/>
                    </a:ext>
                  </a:extLst>
                </p14:cNvPr>
                <p14:cNvContentPartPr/>
                <p14:nvPr/>
              </p14:nvContentPartPr>
              <p14:xfrm>
                <a:off x="3426370" y="1034009"/>
                <a:ext cx="2700720" cy="21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74361B-D547-55F1-DECD-47147ECD3D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17730" y="1025369"/>
                  <a:ext cx="2718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369F24-DA79-B3BA-B0C6-0CBF591C8C13}"/>
                    </a:ext>
                  </a:extLst>
                </p14:cNvPr>
                <p14:cNvContentPartPr/>
                <p14:nvPr/>
              </p14:nvContentPartPr>
              <p14:xfrm>
                <a:off x="6275050" y="1041929"/>
                <a:ext cx="218880" cy="20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369F24-DA79-B3BA-B0C6-0CBF591C8C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66050" y="1032929"/>
                  <a:ext cx="236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FC9F331-29D6-04D7-9F3D-F62E42385742}"/>
                    </a:ext>
                  </a:extLst>
                </p14:cNvPr>
                <p14:cNvContentPartPr/>
                <p14:nvPr/>
              </p14:nvContentPartPr>
              <p14:xfrm>
                <a:off x="6250570" y="1142729"/>
                <a:ext cx="230040" cy="3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FC9F331-29D6-04D7-9F3D-F62E423857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1930" y="1133729"/>
                  <a:ext cx="24768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BB9E94-8571-C6A0-D419-30D479B1D885}"/>
                  </a:ext>
                </a:extLst>
              </p14:cNvPr>
              <p14:cNvContentPartPr/>
              <p14:nvPr/>
            </p14:nvContentPartPr>
            <p14:xfrm>
              <a:off x="4026850" y="1061729"/>
              <a:ext cx="1112040" cy="254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BB9E94-8571-C6A0-D419-30D479B1D8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18210" y="1053089"/>
                <a:ext cx="11296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01FF8E1-6887-C7CB-EE65-153BE8AB307D}"/>
              </a:ext>
            </a:extLst>
          </p:cNvPr>
          <p:cNvGrpSpPr/>
          <p:nvPr/>
        </p:nvGrpSpPr>
        <p:grpSpPr>
          <a:xfrm>
            <a:off x="1904290" y="1529369"/>
            <a:ext cx="4603680" cy="585000"/>
            <a:chOff x="1904290" y="1529369"/>
            <a:chExt cx="460368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BB6E17-3152-3207-CEC3-76A1379B7779}"/>
                    </a:ext>
                  </a:extLst>
                </p14:cNvPr>
                <p14:cNvContentPartPr/>
                <p14:nvPr/>
              </p14:nvContentPartPr>
              <p14:xfrm>
                <a:off x="1904290" y="1671209"/>
                <a:ext cx="1256760" cy="334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BB6E17-3152-3207-CEC3-76A1379B77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650" y="1662569"/>
                  <a:ext cx="1274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835050-F25E-30B6-58E9-555FE8D67560}"/>
                    </a:ext>
                  </a:extLst>
                </p14:cNvPr>
                <p14:cNvContentPartPr/>
                <p14:nvPr/>
              </p14:nvContentPartPr>
              <p14:xfrm>
                <a:off x="2690170" y="1715129"/>
                <a:ext cx="48960" cy="13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835050-F25E-30B6-58E9-555FE8D675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81170" y="1706129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770367-4894-7986-5809-A15834253468}"/>
                    </a:ext>
                  </a:extLst>
                </p14:cNvPr>
                <p14:cNvContentPartPr/>
                <p14:nvPr/>
              </p14:nvContentPartPr>
              <p14:xfrm>
                <a:off x="3405130" y="1657889"/>
                <a:ext cx="345240" cy="45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770367-4894-7986-5809-A158342534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6490" y="1649249"/>
                  <a:ext cx="3628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23866F-C20B-4108-D19A-34E3964559C7}"/>
                    </a:ext>
                  </a:extLst>
                </p14:cNvPr>
                <p14:cNvContentPartPr/>
                <p14:nvPr/>
              </p14:nvContentPartPr>
              <p14:xfrm>
                <a:off x="3953770" y="1821329"/>
                <a:ext cx="212760" cy="10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23866F-C20B-4108-D19A-34E3964559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45130" y="1812689"/>
                  <a:ext cx="23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AC6944-F982-CE81-FEC6-2E4D502C17DD}"/>
                    </a:ext>
                  </a:extLst>
                </p14:cNvPr>
                <p14:cNvContentPartPr/>
                <p14:nvPr/>
              </p14:nvContentPartPr>
              <p14:xfrm>
                <a:off x="4359850" y="1529369"/>
                <a:ext cx="971640" cy="578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AC6944-F982-CE81-FEC6-2E4D502C17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1210" y="1520369"/>
                  <a:ext cx="98928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9395D4E-8716-37F9-E1A6-554C34666BC3}"/>
                    </a:ext>
                  </a:extLst>
                </p14:cNvPr>
                <p14:cNvContentPartPr/>
                <p14:nvPr/>
              </p14:nvContentPartPr>
              <p14:xfrm>
                <a:off x="5561530" y="1635929"/>
                <a:ext cx="946440" cy="22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9395D4E-8716-37F9-E1A6-554C34666B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52890" y="1626929"/>
                  <a:ext cx="9640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B27EB3-B288-F76D-170A-EF3B0972C539}"/>
              </a:ext>
            </a:extLst>
          </p:cNvPr>
          <p:cNvGrpSpPr/>
          <p:nvPr/>
        </p:nvGrpSpPr>
        <p:grpSpPr>
          <a:xfrm>
            <a:off x="7094410" y="1415969"/>
            <a:ext cx="493200" cy="432720"/>
            <a:chOff x="7094410" y="1415969"/>
            <a:chExt cx="49320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88F624-68BD-071D-50D6-3742F8F46DCF}"/>
                    </a:ext>
                  </a:extLst>
                </p14:cNvPr>
                <p14:cNvContentPartPr/>
                <p14:nvPr/>
              </p14:nvContentPartPr>
              <p14:xfrm>
                <a:off x="7094410" y="1504529"/>
                <a:ext cx="493200" cy="17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88F624-68BD-071D-50D6-3742F8F46D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85410" y="1495529"/>
                  <a:ext cx="510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C79D48D-6848-C371-2B2E-6F19373CAC65}"/>
                    </a:ext>
                  </a:extLst>
                </p14:cNvPr>
                <p14:cNvContentPartPr/>
                <p14:nvPr/>
              </p14:nvContentPartPr>
              <p14:xfrm>
                <a:off x="7352530" y="1415969"/>
                <a:ext cx="29880" cy="43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C79D48D-6848-C371-2B2E-6F19373CAC6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43890" y="1406969"/>
                  <a:ext cx="47520" cy="45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3AE7AE-6B54-DA31-A2BF-B244806E06DB}"/>
              </a:ext>
            </a:extLst>
          </p:cNvPr>
          <p:cNvGrpSpPr/>
          <p:nvPr/>
        </p:nvGrpSpPr>
        <p:grpSpPr>
          <a:xfrm>
            <a:off x="7846090" y="1199969"/>
            <a:ext cx="1468800" cy="626040"/>
            <a:chOff x="7846090" y="1199969"/>
            <a:chExt cx="14688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3A749C1-B72F-D246-96F3-B7B3E94FEFF4}"/>
                    </a:ext>
                  </a:extLst>
                </p14:cNvPr>
                <p14:cNvContentPartPr/>
                <p14:nvPr/>
              </p14:nvContentPartPr>
              <p14:xfrm>
                <a:off x="7846090" y="1642049"/>
                <a:ext cx="253080" cy="2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3A749C1-B72F-D246-96F3-B7B3E94FEF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7450" y="1633049"/>
                  <a:ext cx="270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D7B5936-1AC1-C0E0-33E2-2016B3DFCAF5}"/>
                    </a:ext>
                  </a:extLst>
                </p14:cNvPr>
                <p14:cNvContentPartPr/>
                <p14:nvPr/>
              </p14:nvContentPartPr>
              <p14:xfrm>
                <a:off x="7859410" y="1785689"/>
                <a:ext cx="213840" cy="1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D7B5936-1AC1-C0E0-33E2-2016B3DFCA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0770" y="1776689"/>
                  <a:ext cx="23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7A9A8C-25E0-2370-7DB2-567C1DD53180}"/>
                    </a:ext>
                  </a:extLst>
                </p14:cNvPr>
                <p14:cNvContentPartPr/>
                <p14:nvPr/>
              </p14:nvContentPartPr>
              <p14:xfrm>
                <a:off x="8309410" y="1633409"/>
                <a:ext cx="230040" cy="19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7A9A8C-25E0-2370-7DB2-567C1DD531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00410" y="1624409"/>
                  <a:ext cx="2476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8D757B-16D9-29BF-46B8-015D22265989}"/>
                    </a:ext>
                  </a:extLst>
                </p14:cNvPr>
                <p14:cNvContentPartPr/>
                <p14:nvPr/>
              </p14:nvContentPartPr>
              <p14:xfrm>
                <a:off x="8598850" y="1402649"/>
                <a:ext cx="105120" cy="160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8D757B-16D9-29BF-46B8-015D222659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90210" y="1393649"/>
                  <a:ext cx="122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25CB14-9674-5736-3547-3541DB75E26D}"/>
                    </a:ext>
                  </a:extLst>
                </p14:cNvPr>
                <p14:cNvContentPartPr/>
                <p14:nvPr/>
              </p14:nvContentPartPr>
              <p14:xfrm>
                <a:off x="8715490" y="1296449"/>
                <a:ext cx="42840" cy="1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25CB14-9674-5736-3547-3541DB75E2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06490" y="1287449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5E3363-C732-322E-C245-43F875AA1138}"/>
                    </a:ext>
                  </a:extLst>
                </p14:cNvPr>
                <p14:cNvContentPartPr/>
                <p14:nvPr/>
              </p14:nvContentPartPr>
              <p14:xfrm>
                <a:off x="8809090" y="1199969"/>
                <a:ext cx="147600" cy="350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5E3363-C732-322E-C245-43F875AA11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800090" y="1191329"/>
                  <a:ext cx="1652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D8DD26-197C-EC2C-9AAF-CD8B496B17AC}"/>
                    </a:ext>
                  </a:extLst>
                </p14:cNvPr>
                <p14:cNvContentPartPr/>
                <p14:nvPr/>
              </p14:nvContentPartPr>
              <p14:xfrm>
                <a:off x="9074410" y="1365209"/>
                <a:ext cx="240480" cy="199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D8DD26-197C-EC2C-9AAF-CD8B496B17A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65770" y="1356569"/>
                  <a:ext cx="258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6E0AB74-D486-2EF0-E538-BD684A762321}"/>
                    </a:ext>
                  </a:extLst>
                </p14:cNvPr>
                <p14:cNvContentPartPr/>
                <p14:nvPr/>
              </p14:nvContentPartPr>
              <p14:xfrm>
                <a:off x="9090610" y="1480409"/>
                <a:ext cx="19332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6E0AB74-D486-2EF0-E538-BD684A7623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81970" y="1471769"/>
                  <a:ext cx="210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80CFE03-AC85-2912-7470-6A13BF97A397}"/>
              </a:ext>
            </a:extLst>
          </p:cNvPr>
          <p:cNvGrpSpPr/>
          <p:nvPr/>
        </p:nvGrpSpPr>
        <p:grpSpPr>
          <a:xfrm>
            <a:off x="6046810" y="2145689"/>
            <a:ext cx="3152520" cy="440640"/>
            <a:chOff x="6046810" y="2145689"/>
            <a:chExt cx="315252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54C27E-AC5A-BB9B-96A1-F09732FFB340}"/>
                    </a:ext>
                  </a:extLst>
                </p14:cNvPr>
                <p14:cNvContentPartPr/>
                <p14:nvPr/>
              </p14:nvContentPartPr>
              <p14:xfrm>
                <a:off x="6046810" y="2166209"/>
                <a:ext cx="1089360" cy="31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54C27E-AC5A-BB9B-96A1-F09732FFB3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7810" y="2157569"/>
                  <a:ext cx="1107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226C8ED-D88E-96AF-E048-BB20366561D2}"/>
                    </a:ext>
                  </a:extLst>
                </p14:cNvPr>
                <p14:cNvContentPartPr/>
                <p14:nvPr/>
              </p14:nvContentPartPr>
              <p14:xfrm>
                <a:off x="6980290" y="2270609"/>
                <a:ext cx="165600" cy="8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226C8ED-D88E-96AF-E048-BB20366561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71290" y="2261609"/>
                  <a:ext cx="18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5B574B-125E-39B2-17DE-60482A80DF68}"/>
                    </a:ext>
                  </a:extLst>
                </p14:cNvPr>
                <p14:cNvContentPartPr/>
                <p14:nvPr/>
              </p14:nvContentPartPr>
              <p14:xfrm>
                <a:off x="7361890" y="2145689"/>
                <a:ext cx="1062720" cy="440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5B574B-125E-39B2-17DE-60482A80DF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352890" y="2136689"/>
                  <a:ext cx="10803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4964E3-DA8A-4FB8-EDED-78B0482E24CF}"/>
                    </a:ext>
                  </a:extLst>
                </p14:cNvPr>
                <p14:cNvContentPartPr/>
                <p14:nvPr/>
              </p14:nvContentPartPr>
              <p14:xfrm>
                <a:off x="8205730" y="2297609"/>
                <a:ext cx="163800" cy="2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4964E3-DA8A-4FB8-EDED-78B0482E24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97090" y="2288609"/>
                  <a:ext cx="181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4F1366C-0BC7-9023-F508-8D6BBA3A84FA}"/>
                    </a:ext>
                  </a:extLst>
                </p14:cNvPr>
                <p14:cNvContentPartPr/>
                <p14:nvPr/>
              </p14:nvContentPartPr>
              <p14:xfrm>
                <a:off x="7894690" y="2276009"/>
                <a:ext cx="54360" cy="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4F1366C-0BC7-9023-F508-8D6BBA3A84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6050" y="2267009"/>
                  <a:ext cx="72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7DB38D-4C15-0E71-9013-78FAF806292C}"/>
                    </a:ext>
                  </a:extLst>
                </p14:cNvPr>
                <p14:cNvContentPartPr/>
                <p14:nvPr/>
              </p14:nvContentPartPr>
              <p14:xfrm>
                <a:off x="8662210" y="2301569"/>
                <a:ext cx="183240" cy="5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7DB38D-4C15-0E71-9013-78FAF80629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53210" y="2292929"/>
                  <a:ext cx="200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4331EC-C7D7-AF68-AD6B-54FB6E94D7DA}"/>
                    </a:ext>
                  </a:extLst>
                </p14:cNvPr>
                <p14:cNvContentPartPr/>
                <p14:nvPr/>
              </p14:nvContentPartPr>
              <p14:xfrm>
                <a:off x="8644570" y="2387249"/>
                <a:ext cx="203760" cy="2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4331EC-C7D7-AF68-AD6B-54FB6E94D7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35930" y="2378249"/>
                  <a:ext cx="221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AD018C3-026B-04E0-A9B5-7063B43E2C28}"/>
                    </a:ext>
                  </a:extLst>
                </p14:cNvPr>
                <p14:cNvContentPartPr/>
                <p14:nvPr/>
              </p14:nvContentPartPr>
              <p14:xfrm>
                <a:off x="9060370" y="2259809"/>
                <a:ext cx="138960" cy="19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AD018C3-026B-04E0-A9B5-7063B43E2C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51730" y="2251169"/>
                  <a:ext cx="15660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414049-BE6B-63EB-FF05-DA34473D3F00}"/>
                  </a:ext>
                </a:extLst>
              </p14:cNvPr>
              <p14:cNvContentPartPr/>
              <p14:nvPr/>
            </p14:nvContentPartPr>
            <p14:xfrm>
              <a:off x="976210" y="2999609"/>
              <a:ext cx="8640" cy="247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414049-BE6B-63EB-FF05-DA34473D3F0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67210" y="2990969"/>
                <a:ext cx="26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5038F3E-B229-A019-E4D7-0C6885AD0C19}"/>
                  </a:ext>
                </a:extLst>
              </p14:cNvPr>
              <p14:cNvContentPartPr/>
              <p14:nvPr/>
            </p14:nvContentPartPr>
            <p14:xfrm>
              <a:off x="1099690" y="3037769"/>
              <a:ext cx="108360" cy="213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5038F3E-B229-A019-E4D7-0C6885AD0C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90690" y="3029129"/>
                <a:ext cx="1260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E6C473C-61AD-BB3D-D278-C3CF0E2C55D2}"/>
                  </a:ext>
                </a:extLst>
              </p14:cNvPr>
              <p14:cNvContentPartPr/>
              <p14:nvPr/>
            </p14:nvContentPartPr>
            <p14:xfrm>
              <a:off x="1345210" y="3210929"/>
              <a:ext cx="13680" cy="25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E6C473C-61AD-BB3D-D278-C3CF0E2C55D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36570" y="3201929"/>
                <a:ext cx="313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E9BB3F1-3E8B-B00A-B6B6-AFBAC8E87A57}"/>
                  </a:ext>
                </a:extLst>
              </p14:cNvPr>
              <p14:cNvContentPartPr/>
              <p14:nvPr/>
            </p14:nvContentPartPr>
            <p14:xfrm>
              <a:off x="1507930" y="3000689"/>
              <a:ext cx="16200" cy="250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E9BB3F1-3E8B-B00A-B6B6-AFBAC8E87A5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98930" y="2991689"/>
                <a:ext cx="338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5B9A81B-702E-F735-D001-1ED1989B3175}"/>
                  </a:ext>
                </a:extLst>
              </p14:cNvPr>
              <p14:cNvContentPartPr/>
              <p14:nvPr/>
            </p14:nvContentPartPr>
            <p14:xfrm>
              <a:off x="1438450" y="2988809"/>
              <a:ext cx="197280" cy="153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5B9A81B-702E-F735-D001-1ED1989B317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29810" y="2979809"/>
                <a:ext cx="2149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CB2F19-3256-46ED-02C0-83254F9DA77E}"/>
                  </a:ext>
                </a:extLst>
              </p14:cNvPr>
              <p14:cNvContentPartPr/>
              <p14:nvPr/>
            </p14:nvContentPartPr>
            <p14:xfrm>
              <a:off x="814210" y="2951009"/>
              <a:ext cx="135000" cy="492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CB2F19-3256-46ED-02C0-83254F9DA77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5210" y="2942369"/>
                <a:ext cx="1526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14281A3-F8A5-9046-37F6-D600692B8A8D}"/>
                  </a:ext>
                </a:extLst>
              </p14:cNvPr>
              <p14:cNvContentPartPr/>
              <p14:nvPr/>
            </p14:nvContentPartPr>
            <p14:xfrm>
              <a:off x="1691890" y="2946329"/>
              <a:ext cx="78480" cy="497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14281A3-F8A5-9046-37F6-D600692B8A8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82890" y="2937329"/>
                <a:ext cx="961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E9F167D-35BF-42F8-3F3D-06096CE088AC}"/>
                  </a:ext>
                </a:extLst>
              </p14:cNvPr>
              <p14:cNvContentPartPr/>
              <p14:nvPr/>
            </p14:nvContentPartPr>
            <p14:xfrm>
              <a:off x="1933090" y="3177089"/>
              <a:ext cx="21600" cy="288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E9F167D-35BF-42F8-3F3D-06096CE088A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24090" y="3168449"/>
                <a:ext cx="3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765EE9E-26E8-04C4-A4D2-0A464044F646}"/>
                  </a:ext>
                </a:extLst>
              </p14:cNvPr>
              <p14:cNvContentPartPr/>
              <p14:nvPr/>
            </p14:nvContentPartPr>
            <p14:xfrm>
              <a:off x="1921930" y="3272489"/>
              <a:ext cx="21960" cy="29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765EE9E-26E8-04C4-A4D2-0A464044F64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13290" y="3263849"/>
                <a:ext cx="396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81D681B-9895-0366-867A-6E1E70D7A45C}"/>
              </a:ext>
            </a:extLst>
          </p:cNvPr>
          <p:cNvGrpSpPr/>
          <p:nvPr/>
        </p:nvGrpSpPr>
        <p:grpSpPr>
          <a:xfrm>
            <a:off x="2231170" y="2805209"/>
            <a:ext cx="5859360" cy="871920"/>
            <a:chOff x="2231170" y="2805209"/>
            <a:chExt cx="585936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CE77350-2BE4-EEDB-7D2B-7F7B74962646}"/>
                    </a:ext>
                  </a:extLst>
                </p14:cNvPr>
                <p14:cNvContentPartPr/>
                <p14:nvPr/>
              </p14:nvContentPartPr>
              <p14:xfrm>
                <a:off x="2231170" y="3156209"/>
                <a:ext cx="143640" cy="20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CE77350-2BE4-EEDB-7D2B-7F7B749626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22170" y="3147209"/>
                  <a:ext cx="161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DEF1932-ABE9-87B4-5148-37DA4F593567}"/>
                    </a:ext>
                  </a:extLst>
                </p14:cNvPr>
                <p14:cNvContentPartPr/>
                <p14:nvPr/>
              </p14:nvContentPartPr>
              <p14:xfrm>
                <a:off x="2314690" y="3135689"/>
                <a:ext cx="21240" cy="165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DEF1932-ABE9-87B4-5148-37DA4F59356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06050" y="3127049"/>
                  <a:ext cx="3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98CB68F-8DE3-B51F-B7FD-04E0AA9E4E35}"/>
                    </a:ext>
                  </a:extLst>
                </p14:cNvPr>
                <p14:cNvContentPartPr/>
                <p14:nvPr/>
              </p14:nvContentPartPr>
              <p14:xfrm>
                <a:off x="2708170" y="3220649"/>
                <a:ext cx="222120" cy="9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98CB68F-8DE3-B51F-B7FD-04E0AA9E4E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99530" y="3212009"/>
                  <a:ext cx="239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B88E0D-E930-979A-C399-E1A8563E68A3}"/>
                    </a:ext>
                  </a:extLst>
                </p14:cNvPr>
                <p14:cNvContentPartPr/>
                <p14:nvPr/>
              </p14:nvContentPartPr>
              <p14:xfrm>
                <a:off x="2704570" y="3316409"/>
                <a:ext cx="227160" cy="2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B88E0D-E930-979A-C399-E1A8563E68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95930" y="3307409"/>
                  <a:ext cx="244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447062-DE8A-0BFD-2C5D-02933456A47D}"/>
                    </a:ext>
                  </a:extLst>
                </p14:cNvPr>
                <p14:cNvContentPartPr/>
                <p14:nvPr/>
              </p14:nvContentPartPr>
              <p14:xfrm>
                <a:off x="3342850" y="3023009"/>
                <a:ext cx="37800" cy="139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447062-DE8A-0BFD-2C5D-02933456A4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3850" y="3014369"/>
                  <a:ext cx="55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E19337F-E1C1-509D-A160-D3E42B2AC28A}"/>
                    </a:ext>
                  </a:extLst>
                </p14:cNvPr>
                <p14:cNvContentPartPr/>
                <p14:nvPr/>
              </p14:nvContentPartPr>
              <p14:xfrm>
                <a:off x="3361930" y="2953529"/>
                <a:ext cx="8640" cy="8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E19337F-E1C1-509D-A160-D3E42B2AC2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53290" y="294452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83BA87-F6E7-A456-7493-1946B4635EE2}"/>
                    </a:ext>
                  </a:extLst>
                </p14:cNvPr>
                <p14:cNvContentPartPr/>
                <p14:nvPr/>
              </p14:nvContentPartPr>
              <p14:xfrm>
                <a:off x="3517450" y="2851289"/>
                <a:ext cx="136440" cy="27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83BA87-F6E7-A456-7493-1946B4635E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08810" y="2842289"/>
                  <a:ext cx="154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815858E-57AC-169A-692B-85BD82ED32E6}"/>
                    </a:ext>
                  </a:extLst>
                </p14:cNvPr>
                <p14:cNvContentPartPr/>
                <p14:nvPr/>
              </p14:nvContentPartPr>
              <p14:xfrm>
                <a:off x="3427090" y="2925809"/>
                <a:ext cx="244440" cy="109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815858E-57AC-169A-692B-85BD82ED32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18450" y="2917169"/>
                  <a:ext cx="262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63430D-C5D2-A750-7B21-7EE89AC8B768}"/>
                    </a:ext>
                  </a:extLst>
                </p14:cNvPr>
                <p14:cNvContentPartPr/>
                <p14:nvPr/>
              </p14:nvContentPartPr>
              <p14:xfrm>
                <a:off x="3146650" y="3206969"/>
                <a:ext cx="647640" cy="80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63430D-C5D2-A750-7B21-7EE89AC8B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38010" y="3198329"/>
                  <a:ext cx="665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6A2E4A-5303-D4D8-C738-6C9E26B7B86D}"/>
                    </a:ext>
                  </a:extLst>
                </p14:cNvPr>
                <p14:cNvContentPartPr/>
                <p14:nvPr/>
              </p14:nvContentPartPr>
              <p14:xfrm>
                <a:off x="3280930" y="3365009"/>
                <a:ext cx="159120" cy="16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6A2E4A-5303-D4D8-C738-6C9E26B7B8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72290" y="3356009"/>
                  <a:ext cx="176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4550C4-0382-CB77-0ED0-B9C75D4CBD8E}"/>
                    </a:ext>
                  </a:extLst>
                </p14:cNvPr>
                <p14:cNvContentPartPr/>
                <p14:nvPr/>
              </p14:nvContentPartPr>
              <p14:xfrm>
                <a:off x="3527890" y="3400289"/>
                <a:ext cx="195120" cy="90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4550C4-0382-CB77-0ED0-B9C75D4CBD8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19250" y="3391649"/>
                  <a:ext cx="212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057A97B-C3B5-2739-90C2-E5F2D4B15BFF}"/>
                    </a:ext>
                  </a:extLst>
                </p14:cNvPr>
                <p14:cNvContentPartPr/>
                <p14:nvPr/>
              </p14:nvContentPartPr>
              <p14:xfrm>
                <a:off x="3915250" y="2913209"/>
                <a:ext cx="147960" cy="597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057A97B-C3B5-2739-90C2-E5F2D4B15BF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06610" y="2904569"/>
                  <a:ext cx="16560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772010-51CA-9ABD-F767-C55F0AB1B0F6}"/>
                    </a:ext>
                  </a:extLst>
                </p14:cNvPr>
                <p14:cNvContentPartPr/>
                <p14:nvPr/>
              </p14:nvContentPartPr>
              <p14:xfrm>
                <a:off x="4127650" y="2996009"/>
                <a:ext cx="293400" cy="19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772010-51CA-9ABD-F767-C55F0AB1B0F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18650" y="2987369"/>
                  <a:ext cx="311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E4AFA1-2BB3-F247-926E-38096ACDA50E}"/>
                    </a:ext>
                  </a:extLst>
                </p14:cNvPr>
                <p14:cNvContentPartPr/>
                <p14:nvPr/>
              </p14:nvContentPartPr>
              <p14:xfrm>
                <a:off x="4284250" y="2980889"/>
                <a:ext cx="33120" cy="4057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E4AFA1-2BB3-F247-926E-38096ACDA5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75610" y="2972249"/>
                  <a:ext cx="507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1A5AF2-FE78-FC77-8D42-45871E487EAA}"/>
                    </a:ext>
                  </a:extLst>
                </p14:cNvPr>
                <p14:cNvContentPartPr/>
                <p14:nvPr/>
              </p14:nvContentPartPr>
              <p14:xfrm>
                <a:off x="4628770" y="2979089"/>
                <a:ext cx="84240" cy="234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1A5AF2-FE78-FC77-8D42-45871E487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20130" y="2970449"/>
                  <a:ext cx="101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C06D69-5A7A-968D-A5AB-778907252895}"/>
                    </a:ext>
                  </a:extLst>
                </p14:cNvPr>
                <p14:cNvContentPartPr/>
                <p14:nvPr/>
              </p14:nvContentPartPr>
              <p14:xfrm>
                <a:off x="4594210" y="3226409"/>
                <a:ext cx="260640" cy="30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C06D69-5A7A-968D-A5AB-7789072528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85210" y="3217409"/>
                  <a:ext cx="278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9A3F0B9-3ABF-8671-0160-4AFB3CD8F0A2}"/>
                    </a:ext>
                  </a:extLst>
                </p14:cNvPr>
                <p14:cNvContentPartPr/>
                <p14:nvPr/>
              </p14:nvContentPartPr>
              <p14:xfrm>
                <a:off x="4557850" y="3274649"/>
                <a:ext cx="92880" cy="193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9A3F0B9-3ABF-8671-0160-4AFB3CD8F0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48850" y="3265649"/>
                  <a:ext cx="110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0E95BE-B7B4-A946-0B38-67D683893704}"/>
                    </a:ext>
                  </a:extLst>
                </p14:cNvPr>
                <p14:cNvContentPartPr/>
                <p14:nvPr/>
              </p14:nvContentPartPr>
              <p14:xfrm>
                <a:off x="4705810" y="3351689"/>
                <a:ext cx="168120" cy="13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0E95BE-B7B4-A946-0B38-67D6838937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97170" y="3342689"/>
                  <a:ext cx="185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F60BDE-563C-EE93-DA55-528D64611B54}"/>
                    </a:ext>
                  </a:extLst>
                </p14:cNvPr>
                <p14:cNvContentPartPr/>
                <p14:nvPr/>
              </p14:nvContentPartPr>
              <p14:xfrm>
                <a:off x="4716610" y="3433769"/>
                <a:ext cx="124920" cy="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F60BDE-563C-EE93-DA55-528D64611B5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07970" y="3424769"/>
                  <a:ext cx="142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B78BA5B-8873-ED05-DC46-10E2D0988A1F}"/>
                    </a:ext>
                  </a:extLst>
                </p14:cNvPr>
                <p14:cNvContentPartPr/>
                <p14:nvPr/>
              </p14:nvContentPartPr>
              <p14:xfrm>
                <a:off x="2430970" y="3439169"/>
                <a:ext cx="168840" cy="9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B78BA5B-8873-ED05-DC46-10E2D0988A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21970" y="3430169"/>
                  <a:ext cx="18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F8A9EC-6960-6091-2B04-F60F556D8D2C}"/>
                    </a:ext>
                  </a:extLst>
                </p14:cNvPr>
                <p14:cNvContentPartPr/>
                <p14:nvPr/>
              </p14:nvContentPartPr>
              <p14:xfrm>
                <a:off x="5017210" y="3018689"/>
                <a:ext cx="385560" cy="207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F8A9EC-6960-6091-2B04-F60F556D8D2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8570" y="3009689"/>
                  <a:ext cx="403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4D377D-6A10-BEDE-B242-450F5D252882}"/>
                    </a:ext>
                  </a:extLst>
                </p14:cNvPr>
                <p14:cNvContentPartPr/>
                <p14:nvPr/>
              </p14:nvContentPartPr>
              <p14:xfrm>
                <a:off x="5183170" y="2993129"/>
                <a:ext cx="36720" cy="39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4D377D-6A10-BEDE-B242-450F5D25288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74170" y="2984129"/>
                  <a:ext cx="54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563FA3-9AE0-A1B0-5713-2FDE93287E04}"/>
                    </a:ext>
                  </a:extLst>
                </p14:cNvPr>
                <p14:cNvContentPartPr/>
                <p14:nvPr/>
              </p14:nvContentPartPr>
              <p14:xfrm>
                <a:off x="5498170" y="2932649"/>
                <a:ext cx="100080" cy="169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563FA3-9AE0-A1B0-5713-2FDE93287E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89530" y="2924009"/>
                  <a:ext cx="117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A40754-A0B9-C405-400E-6C264CE2321C}"/>
                    </a:ext>
                  </a:extLst>
                </p14:cNvPr>
                <p14:cNvContentPartPr/>
                <p14:nvPr/>
              </p14:nvContentPartPr>
              <p14:xfrm>
                <a:off x="5436610" y="2989529"/>
                <a:ext cx="176760" cy="46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A40754-A0B9-C405-400E-6C264CE2321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27970" y="2980529"/>
                  <a:ext cx="194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A5F8E4-33F0-DD39-ABDB-0F2CFF3B0686}"/>
                    </a:ext>
                  </a:extLst>
                </p14:cNvPr>
                <p14:cNvContentPartPr/>
                <p14:nvPr/>
              </p14:nvContentPartPr>
              <p14:xfrm>
                <a:off x="5443090" y="2989529"/>
                <a:ext cx="230040" cy="59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A5F8E4-33F0-DD39-ABDB-0F2CFF3B068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434450" y="2980529"/>
                  <a:ext cx="247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443F298-BB76-95E5-3E56-187ABAF8AE2F}"/>
                    </a:ext>
                  </a:extLst>
                </p14:cNvPr>
                <p14:cNvContentPartPr/>
                <p14:nvPr/>
              </p14:nvContentPartPr>
              <p14:xfrm>
                <a:off x="5559730" y="2933729"/>
                <a:ext cx="24120" cy="15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443F298-BB76-95E5-3E56-187ABAF8AE2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51090" y="2925089"/>
                  <a:ext cx="41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9414290-39CA-93C1-7B0B-F13F3947EAA9}"/>
                    </a:ext>
                  </a:extLst>
                </p14:cNvPr>
                <p14:cNvContentPartPr/>
                <p14:nvPr/>
              </p14:nvContentPartPr>
              <p14:xfrm>
                <a:off x="5828290" y="3237209"/>
                <a:ext cx="228240" cy="29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9414290-39CA-93C1-7B0B-F13F3947EA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19650" y="3228209"/>
                  <a:ext cx="24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F34739-C9CE-D14D-A0B8-3B2DAA6AB0DE}"/>
                    </a:ext>
                  </a:extLst>
                </p14:cNvPr>
                <p14:cNvContentPartPr/>
                <p14:nvPr/>
              </p14:nvContentPartPr>
              <p14:xfrm>
                <a:off x="6254530" y="2973689"/>
                <a:ext cx="384480" cy="176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F34739-C9CE-D14D-A0B8-3B2DAA6AB0D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45530" y="2964689"/>
                  <a:ext cx="402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FD8ADC6-CA18-D1CB-7EED-8E6D19E58D2E}"/>
                    </a:ext>
                  </a:extLst>
                </p14:cNvPr>
                <p14:cNvContentPartPr/>
                <p14:nvPr/>
              </p14:nvContentPartPr>
              <p14:xfrm>
                <a:off x="6397450" y="2963609"/>
                <a:ext cx="64080" cy="397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D8ADC6-CA18-D1CB-7EED-8E6D19E58D2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88450" y="2954609"/>
                  <a:ext cx="817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29B2FB-6E62-9BBC-A213-05B8D53BB9EB}"/>
                    </a:ext>
                  </a:extLst>
                </p14:cNvPr>
                <p14:cNvContentPartPr/>
                <p14:nvPr/>
              </p14:nvContentPartPr>
              <p14:xfrm>
                <a:off x="6740890" y="2864969"/>
                <a:ext cx="93960" cy="152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29B2FB-6E62-9BBC-A213-05B8D53BB9E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2250" y="2855969"/>
                  <a:ext cx="111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1E24D5-942F-DEF0-0882-E55DAD068364}"/>
                    </a:ext>
                  </a:extLst>
                </p14:cNvPr>
                <p14:cNvContentPartPr/>
                <p14:nvPr/>
              </p14:nvContentPartPr>
              <p14:xfrm>
                <a:off x="6693370" y="2898809"/>
                <a:ext cx="154800" cy="9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1E24D5-942F-DEF0-0882-E55DAD06836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684730" y="2890169"/>
                  <a:ext cx="172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AF2FA5C-17E8-528A-74B1-50D430A8C4ED}"/>
                    </a:ext>
                  </a:extLst>
                </p14:cNvPr>
                <p14:cNvContentPartPr/>
                <p14:nvPr/>
              </p14:nvContentPartPr>
              <p14:xfrm>
                <a:off x="6681130" y="2930849"/>
                <a:ext cx="255600" cy="63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AF2FA5C-17E8-528A-74B1-50D430A8C4E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72490" y="2921849"/>
                  <a:ext cx="273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FBFC92-C679-3175-EDF8-7B1609C6685E}"/>
                    </a:ext>
                  </a:extLst>
                </p14:cNvPr>
                <p14:cNvContentPartPr/>
                <p14:nvPr/>
              </p14:nvContentPartPr>
              <p14:xfrm>
                <a:off x="6780130" y="2805209"/>
                <a:ext cx="57960" cy="223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FBFC92-C679-3175-EDF8-7B1609C6685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71490" y="2796209"/>
                  <a:ext cx="75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990C355-2BD9-6C5A-B477-584C8830EAD8}"/>
                    </a:ext>
                  </a:extLst>
                </p14:cNvPr>
                <p14:cNvContentPartPr/>
                <p14:nvPr/>
              </p14:nvContentPartPr>
              <p14:xfrm>
                <a:off x="7042570" y="3047849"/>
                <a:ext cx="144000" cy="296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990C355-2BD9-6C5A-B477-584C8830EA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33570" y="3039209"/>
                  <a:ext cx="161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718752-3D8E-AAD8-791F-146A42146CAB}"/>
                    </a:ext>
                  </a:extLst>
                </p14:cNvPr>
                <p14:cNvContentPartPr/>
                <p14:nvPr/>
              </p14:nvContentPartPr>
              <p14:xfrm>
                <a:off x="6916210" y="3333329"/>
                <a:ext cx="402840" cy="82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718752-3D8E-AAD8-791F-146A42146CA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07570" y="3324329"/>
                  <a:ext cx="420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B93BAE4-025D-E85E-CF80-1BADDC0CC0E0}"/>
                    </a:ext>
                  </a:extLst>
                </p14:cNvPr>
                <p14:cNvContentPartPr/>
                <p14:nvPr/>
              </p14:nvContentPartPr>
              <p14:xfrm>
                <a:off x="6920530" y="3400289"/>
                <a:ext cx="167400" cy="258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B93BAE4-025D-E85E-CF80-1BADDC0CC0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11530" y="3391289"/>
                  <a:ext cx="185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79AB9EF-1D46-9EC5-4846-7E2441330E3B}"/>
                    </a:ext>
                  </a:extLst>
                </p14:cNvPr>
                <p14:cNvContentPartPr/>
                <p14:nvPr/>
              </p14:nvContentPartPr>
              <p14:xfrm>
                <a:off x="7142290" y="3482009"/>
                <a:ext cx="166320" cy="19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79AB9EF-1D46-9EC5-4846-7E2441330E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33650" y="3473009"/>
                  <a:ext cx="183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5534F1-BE02-0479-0046-1B415AFCB249}"/>
                    </a:ext>
                  </a:extLst>
                </p14:cNvPr>
                <p14:cNvContentPartPr/>
                <p14:nvPr/>
              </p14:nvContentPartPr>
              <p14:xfrm>
                <a:off x="7132930" y="3559409"/>
                <a:ext cx="172080" cy="40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5534F1-BE02-0479-0046-1B415AFCB24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23930" y="3550769"/>
                  <a:ext cx="1897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105A0B-D8E6-13B5-0485-6D409D01A8B2}"/>
                    </a:ext>
                  </a:extLst>
                </p14:cNvPr>
                <p14:cNvContentPartPr/>
                <p14:nvPr/>
              </p14:nvContentPartPr>
              <p14:xfrm>
                <a:off x="7535770" y="3038849"/>
                <a:ext cx="356400" cy="192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105A0B-D8E6-13B5-0485-6D409D01A8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27130" y="3029849"/>
                  <a:ext cx="374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F3731FC-BB29-0E93-7362-E7CFB49EC50B}"/>
                    </a:ext>
                  </a:extLst>
                </p14:cNvPr>
                <p14:cNvContentPartPr/>
                <p14:nvPr/>
              </p14:nvContentPartPr>
              <p14:xfrm>
                <a:off x="7695970" y="3010409"/>
                <a:ext cx="22680" cy="361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F3731FC-BB29-0E93-7362-E7CFB49EC50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87330" y="3001769"/>
                  <a:ext cx="40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BE982E5-7327-D189-B222-BB85101DAB1C}"/>
                    </a:ext>
                  </a:extLst>
                </p14:cNvPr>
                <p14:cNvContentPartPr/>
                <p14:nvPr/>
              </p14:nvContentPartPr>
              <p14:xfrm>
                <a:off x="7945090" y="2806649"/>
                <a:ext cx="145440" cy="731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BE982E5-7327-D189-B222-BB85101DAB1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36090" y="2798009"/>
                  <a:ext cx="163080" cy="74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B082DA8-CF3A-782C-2098-80EA3F798340}"/>
              </a:ext>
            </a:extLst>
          </p:cNvPr>
          <p:cNvGrpSpPr/>
          <p:nvPr/>
        </p:nvGrpSpPr>
        <p:grpSpPr>
          <a:xfrm>
            <a:off x="2733370" y="3959729"/>
            <a:ext cx="1410480" cy="798840"/>
            <a:chOff x="2733370" y="3959729"/>
            <a:chExt cx="141048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3FDA04-DF50-B9A4-EB1B-D4D78EB36CDB}"/>
                    </a:ext>
                  </a:extLst>
                </p14:cNvPr>
                <p14:cNvContentPartPr/>
                <p14:nvPr/>
              </p14:nvContentPartPr>
              <p14:xfrm>
                <a:off x="2733370" y="4221449"/>
                <a:ext cx="248760" cy="1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3FDA04-DF50-B9A4-EB1B-D4D78EB36CD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24730" y="4212449"/>
                  <a:ext cx="266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3E8FA2-11BD-22CC-0C32-8E8649003A96}"/>
                    </a:ext>
                  </a:extLst>
                </p14:cNvPr>
                <p14:cNvContentPartPr/>
                <p14:nvPr/>
              </p14:nvContentPartPr>
              <p14:xfrm>
                <a:off x="2802850" y="4320089"/>
                <a:ext cx="20772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3E8FA2-11BD-22CC-0C32-8E8649003A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94210" y="4311449"/>
                  <a:ext cx="225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BB750EB-D227-C89A-6B6F-94B83805E32D}"/>
                    </a:ext>
                  </a:extLst>
                </p14:cNvPr>
                <p14:cNvContentPartPr/>
                <p14:nvPr/>
              </p14:nvContentPartPr>
              <p14:xfrm>
                <a:off x="3334210" y="4198049"/>
                <a:ext cx="28080" cy="9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BB750EB-D227-C89A-6B6F-94B83805E32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25210" y="4189049"/>
                  <a:ext cx="45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9826B70-E17B-65C0-EB27-D3DB4BE0504E}"/>
                    </a:ext>
                  </a:extLst>
                </p14:cNvPr>
                <p14:cNvContentPartPr/>
                <p14:nvPr/>
              </p14:nvContentPartPr>
              <p14:xfrm>
                <a:off x="3356890" y="4045769"/>
                <a:ext cx="1944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9826B70-E17B-65C0-EB27-D3DB4BE050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48250" y="4036769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BB67D80-E714-9370-B885-5921F71EFBE4}"/>
                    </a:ext>
                  </a:extLst>
                </p14:cNvPr>
                <p14:cNvContentPartPr/>
                <p14:nvPr/>
              </p14:nvContentPartPr>
              <p14:xfrm>
                <a:off x="3461290" y="3987089"/>
                <a:ext cx="141120" cy="330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BB67D80-E714-9370-B885-5921F71EFB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52290" y="3978449"/>
                  <a:ext cx="1587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C2385E9-75C2-F46B-DD78-3DCF4A5C74DA}"/>
                    </a:ext>
                  </a:extLst>
                </p14:cNvPr>
                <p14:cNvContentPartPr/>
                <p14:nvPr/>
              </p14:nvContentPartPr>
              <p14:xfrm>
                <a:off x="3423490" y="4086809"/>
                <a:ext cx="196200" cy="116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C2385E9-75C2-F46B-DD78-3DCF4A5C74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14490" y="4077809"/>
                  <a:ext cx="213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984713F-2542-9CDB-AFBE-84DAEC7AD222}"/>
                    </a:ext>
                  </a:extLst>
                </p14:cNvPr>
                <p14:cNvContentPartPr/>
                <p14:nvPr/>
              </p14:nvContentPartPr>
              <p14:xfrm>
                <a:off x="3186610" y="4342409"/>
                <a:ext cx="478080" cy="73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984713F-2542-9CDB-AFBE-84DAEC7AD22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77610" y="4333409"/>
                  <a:ext cx="49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2BDEB1F-E349-441B-89C6-E7A57FB41B6B}"/>
                    </a:ext>
                  </a:extLst>
                </p14:cNvPr>
                <p14:cNvContentPartPr/>
                <p14:nvPr/>
              </p14:nvContentPartPr>
              <p14:xfrm>
                <a:off x="3275530" y="4468409"/>
                <a:ext cx="149760" cy="208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2BDEB1F-E349-441B-89C6-E7A57FB41B6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66530" y="4459409"/>
                  <a:ext cx="167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EC9FB3-D5CA-4AFC-53EE-C7BB498C6B2A}"/>
                    </a:ext>
                  </a:extLst>
                </p14:cNvPr>
                <p14:cNvContentPartPr/>
                <p14:nvPr/>
              </p14:nvContentPartPr>
              <p14:xfrm>
                <a:off x="3516730" y="4496129"/>
                <a:ext cx="276120" cy="14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EC9FB3-D5CA-4AFC-53EE-C7BB498C6B2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07730" y="4487129"/>
                  <a:ext cx="293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218081C-A86E-3289-D23C-A63D2C81CBEB}"/>
                    </a:ext>
                  </a:extLst>
                </p14:cNvPr>
                <p14:cNvContentPartPr/>
                <p14:nvPr/>
              </p14:nvContentPartPr>
              <p14:xfrm>
                <a:off x="3962410" y="3959729"/>
                <a:ext cx="181440" cy="798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218081C-A86E-3289-D23C-A63D2C81CBE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53770" y="3950729"/>
                  <a:ext cx="199080" cy="81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2A0ACDF-B29D-79C5-E1A7-C8692E562797}"/>
              </a:ext>
            </a:extLst>
          </p:cNvPr>
          <p:cNvGrpSpPr/>
          <p:nvPr/>
        </p:nvGrpSpPr>
        <p:grpSpPr>
          <a:xfrm>
            <a:off x="4157890" y="4179329"/>
            <a:ext cx="564120" cy="281520"/>
            <a:chOff x="4157890" y="4179329"/>
            <a:chExt cx="56412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A7959FB-458B-9EE6-795A-7831A65BCD39}"/>
                    </a:ext>
                  </a:extLst>
                </p14:cNvPr>
                <p14:cNvContentPartPr/>
                <p14:nvPr/>
              </p14:nvContentPartPr>
              <p14:xfrm>
                <a:off x="4157890" y="4422329"/>
                <a:ext cx="19404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A7959FB-458B-9EE6-795A-7831A65BCD3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48890" y="4413689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02E13CF-1093-FAE3-C320-DA528CF6C658}"/>
                    </a:ext>
                  </a:extLst>
                </p14:cNvPr>
                <p14:cNvContentPartPr/>
                <p14:nvPr/>
              </p14:nvContentPartPr>
              <p14:xfrm>
                <a:off x="4447690" y="4314689"/>
                <a:ext cx="69840" cy="146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02E13CF-1093-FAE3-C320-DA528CF6C65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39050" y="4305689"/>
                  <a:ext cx="87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F24CD75-7E41-F1F9-7E0C-7763E3F957BB}"/>
                    </a:ext>
                  </a:extLst>
                </p14:cNvPr>
                <p14:cNvContentPartPr/>
                <p14:nvPr/>
              </p14:nvContentPartPr>
              <p14:xfrm>
                <a:off x="4478290" y="4208489"/>
                <a:ext cx="27720" cy="8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F24CD75-7E41-F1F9-7E0C-7763E3F957B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69650" y="4199489"/>
                  <a:ext cx="4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8A723CE-B702-585D-CDCD-518A3955EE61}"/>
                    </a:ext>
                  </a:extLst>
                </p14:cNvPr>
                <p14:cNvContentPartPr/>
                <p14:nvPr/>
              </p14:nvContentPartPr>
              <p14:xfrm>
                <a:off x="4602490" y="4179329"/>
                <a:ext cx="119520" cy="27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8A723CE-B702-585D-CDCD-518A3955EE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93490" y="4170689"/>
                  <a:ext cx="13716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25CAB85-D811-52AD-5505-E4A18A756B52}"/>
              </a:ext>
            </a:extLst>
          </p:cNvPr>
          <p:cNvGrpSpPr/>
          <p:nvPr/>
        </p:nvGrpSpPr>
        <p:grpSpPr>
          <a:xfrm>
            <a:off x="4907410" y="3888809"/>
            <a:ext cx="3110760" cy="886320"/>
            <a:chOff x="4907410" y="3888809"/>
            <a:chExt cx="3110760" cy="88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222C2D3-80CB-E795-4586-45E23A5CA7E0}"/>
                    </a:ext>
                  </a:extLst>
                </p14:cNvPr>
                <p14:cNvContentPartPr/>
                <p14:nvPr/>
              </p14:nvContentPartPr>
              <p14:xfrm>
                <a:off x="4907410" y="4162409"/>
                <a:ext cx="345960" cy="95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222C2D3-80CB-E795-4586-45E23A5CA7E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98410" y="4153409"/>
                  <a:ext cx="363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5EAE655-518A-E48A-482E-5025F7118597}"/>
                    </a:ext>
                  </a:extLst>
                </p14:cNvPr>
                <p14:cNvContentPartPr/>
                <p14:nvPr/>
              </p14:nvContentPartPr>
              <p14:xfrm>
                <a:off x="5100370" y="4082129"/>
                <a:ext cx="8280" cy="332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5EAE655-518A-E48A-482E-5025F71185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91730" y="4073129"/>
                  <a:ext cx="25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A1C1A1-996E-8AE9-1F5C-D6583DA01CC5}"/>
                    </a:ext>
                  </a:extLst>
                </p14:cNvPr>
                <p14:cNvContentPartPr/>
                <p14:nvPr/>
              </p14:nvContentPartPr>
              <p14:xfrm>
                <a:off x="5342290" y="4143689"/>
                <a:ext cx="262800" cy="87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A1C1A1-996E-8AE9-1F5C-D6583DA01C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33650" y="4135049"/>
                  <a:ext cx="280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183CA70-DDD9-9EB2-C254-72E208BE80EF}"/>
                    </a:ext>
                  </a:extLst>
                </p14:cNvPr>
                <p14:cNvContentPartPr/>
                <p14:nvPr/>
              </p14:nvContentPartPr>
              <p14:xfrm>
                <a:off x="5413930" y="4027049"/>
                <a:ext cx="48960" cy="395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183CA70-DDD9-9EB2-C254-72E208BE80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04930" y="4018409"/>
                  <a:ext cx="666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9EE04C-CC92-9412-4408-A86D3D65EC3E}"/>
                    </a:ext>
                  </a:extLst>
                </p14:cNvPr>
                <p14:cNvContentPartPr/>
                <p14:nvPr/>
              </p14:nvContentPartPr>
              <p14:xfrm>
                <a:off x="5600050" y="3984929"/>
                <a:ext cx="87840" cy="190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9EE04C-CC92-9412-4408-A86D3D65EC3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91050" y="3976289"/>
                  <a:ext cx="105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D1FF3A-2C24-E317-D74E-7CF6D63411F3}"/>
                    </a:ext>
                  </a:extLst>
                </p14:cNvPr>
                <p14:cNvContentPartPr/>
                <p14:nvPr/>
              </p14:nvContentPartPr>
              <p14:xfrm>
                <a:off x="5579170" y="4021289"/>
                <a:ext cx="71280" cy="91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D1FF3A-2C24-E317-D74E-7CF6D63411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70530" y="4012649"/>
                  <a:ext cx="88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003B3B8-51D7-C0EE-8B3F-999FE38A9540}"/>
                    </a:ext>
                  </a:extLst>
                </p14:cNvPr>
                <p14:cNvContentPartPr/>
                <p14:nvPr/>
              </p14:nvContentPartPr>
              <p14:xfrm>
                <a:off x="5587810" y="4021649"/>
                <a:ext cx="146880" cy="166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003B3B8-51D7-C0EE-8B3F-999FE38A954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79170" y="4012649"/>
                  <a:ext cx="164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A535F8C-2CB7-D67F-92A1-58B0F7A2139C}"/>
                    </a:ext>
                  </a:extLst>
                </p14:cNvPr>
                <p14:cNvContentPartPr/>
                <p14:nvPr/>
              </p14:nvContentPartPr>
              <p14:xfrm>
                <a:off x="5896690" y="4278689"/>
                <a:ext cx="268560" cy="42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A535F8C-2CB7-D67F-92A1-58B0F7A213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87690" y="4269689"/>
                  <a:ext cx="286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86E0D6D-F42A-80D8-F281-80EA8007E5C6}"/>
                    </a:ext>
                  </a:extLst>
                </p14:cNvPr>
                <p14:cNvContentPartPr/>
                <p14:nvPr/>
              </p14:nvContentPartPr>
              <p14:xfrm>
                <a:off x="6360730" y="4199489"/>
                <a:ext cx="69840" cy="176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86E0D6D-F42A-80D8-F281-80EA8007E5C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51730" y="4190489"/>
                  <a:ext cx="87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07A3EC1-05BD-6DF7-74B2-254139022B1D}"/>
                    </a:ext>
                  </a:extLst>
                </p14:cNvPr>
                <p14:cNvContentPartPr/>
                <p14:nvPr/>
              </p14:nvContentPartPr>
              <p14:xfrm>
                <a:off x="6380530" y="4063049"/>
                <a:ext cx="10080" cy="1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07A3EC1-05BD-6DF7-74B2-254139022B1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71530" y="4054049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4FCEBBF-00EF-1469-6FAA-082F939F70E8}"/>
                    </a:ext>
                  </a:extLst>
                </p14:cNvPr>
                <p14:cNvContentPartPr/>
                <p14:nvPr/>
              </p14:nvContentPartPr>
              <p14:xfrm>
                <a:off x="6411490" y="4087529"/>
                <a:ext cx="66240" cy="6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4FCEBBF-00EF-1469-6FAA-082F939F70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2490" y="4078889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66C4CE0-9B15-8A6A-C519-9F982860E006}"/>
                    </a:ext>
                  </a:extLst>
                </p14:cNvPr>
                <p14:cNvContentPartPr/>
                <p14:nvPr/>
              </p14:nvContentPartPr>
              <p14:xfrm>
                <a:off x="6528490" y="3989609"/>
                <a:ext cx="143640" cy="37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66C4CE0-9B15-8A6A-C519-9F982860E0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19490" y="3980609"/>
                  <a:ext cx="1612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78B7B07-5C74-AAD7-55CC-5FB98069A3BD}"/>
                    </a:ext>
                  </a:extLst>
                </p14:cNvPr>
                <p14:cNvContentPartPr/>
                <p14:nvPr/>
              </p14:nvContentPartPr>
              <p14:xfrm>
                <a:off x="6834850" y="4008329"/>
                <a:ext cx="402480" cy="169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78B7B07-5C74-AAD7-55CC-5FB98069A3B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26210" y="3999329"/>
                  <a:ext cx="420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CC42F3-CD94-E193-DF71-E0852F9CE73D}"/>
                    </a:ext>
                  </a:extLst>
                </p14:cNvPr>
                <p14:cNvContentPartPr/>
                <p14:nvPr/>
              </p14:nvContentPartPr>
              <p14:xfrm>
                <a:off x="7065610" y="3954329"/>
                <a:ext cx="14400" cy="386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CC42F3-CD94-E193-DF71-E0852F9CE7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56970" y="3945689"/>
                  <a:ext cx="320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04F70D2-EB5B-4908-B417-0564DFC8FD2C}"/>
                    </a:ext>
                  </a:extLst>
                </p14:cNvPr>
                <p14:cNvContentPartPr/>
                <p14:nvPr/>
              </p14:nvContentPartPr>
              <p14:xfrm>
                <a:off x="7299610" y="3968009"/>
                <a:ext cx="58320" cy="195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04F70D2-EB5B-4908-B417-0564DFC8FD2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90970" y="3959009"/>
                  <a:ext cx="75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F40C8B7-A2B8-E44E-9CDD-15E83035E782}"/>
                    </a:ext>
                  </a:extLst>
                </p14:cNvPr>
                <p14:cNvContentPartPr/>
                <p14:nvPr/>
              </p14:nvContentPartPr>
              <p14:xfrm>
                <a:off x="7220050" y="3998609"/>
                <a:ext cx="119880" cy="144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F40C8B7-A2B8-E44E-9CDD-15E83035E7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11050" y="3989609"/>
                  <a:ext cx="13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DB9121-AFEF-F1FD-652C-E31EBA8FACF0}"/>
                    </a:ext>
                  </a:extLst>
                </p14:cNvPr>
                <p14:cNvContentPartPr/>
                <p14:nvPr/>
              </p14:nvContentPartPr>
              <p14:xfrm>
                <a:off x="7210690" y="3971969"/>
                <a:ext cx="228240" cy="177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DB9121-AFEF-F1FD-652C-E31EBA8FACF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01690" y="3963329"/>
                  <a:ext cx="245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07CDCF-A5AA-E8BA-C943-D175EA181576}"/>
                    </a:ext>
                  </a:extLst>
                </p14:cNvPr>
                <p14:cNvContentPartPr/>
                <p14:nvPr/>
              </p14:nvContentPartPr>
              <p14:xfrm>
                <a:off x="7404730" y="4000409"/>
                <a:ext cx="454320" cy="181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07CDCF-A5AA-E8BA-C943-D175EA18157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95730" y="3991769"/>
                  <a:ext cx="471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1D23049-6830-85F3-707A-8F9FEEC21C6A}"/>
                    </a:ext>
                  </a:extLst>
                </p14:cNvPr>
                <p14:cNvContentPartPr/>
                <p14:nvPr/>
              </p14:nvContentPartPr>
              <p14:xfrm>
                <a:off x="7679770" y="3913649"/>
                <a:ext cx="45360" cy="428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1D23049-6830-85F3-707A-8F9FEEC21C6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70770" y="3904649"/>
                  <a:ext cx="63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915B18C-D366-8CD2-E2F4-014EFCE4BC1C}"/>
                    </a:ext>
                  </a:extLst>
                </p14:cNvPr>
                <p14:cNvContentPartPr/>
                <p14:nvPr/>
              </p14:nvContentPartPr>
              <p14:xfrm>
                <a:off x="7814050" y="3888809"/>
                <a:ext cx="204120" cy="886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915B18C-D366-8CD2-E2F4-014EFCE4BC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05050" y="3879809"/>
                  <a:ext cx="221760" cy="90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F342C32-8BE2-7140-80E9-E3603087DED8}"/>
                  </a:ext>
                </a:extLst>
              </p14:cNvPr>
              <p14:cNvContentPartPr/>
              <p14:nvPr/>
            </p14:nvContentPartPr>
            <p14:xfrm>
              <a:off x="2843170" y="5230889"/>
              <a:ext cx="221400" cy="147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F342C32-8BE2-7140-80E9-E3603087DED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34170" y="5222249"/>
                <a:ext cx="239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3F6681A-0250-F045-300C-D126B8C39CB6}"/>
                  </a:ext>
                </a:extLst>
              </p14:cNvPr>
              <p14:cNvContentPartPr/>
              <p14:nvPr/>
            </p14:nvContentPartPr>
            <p14:xfrm>
              <a:off x="2816170" y="5369849"/>
              <a:ext cx="264240" cy="64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3F6681A-0250-F045-300C-D126B8C39CB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807170" y="5361209"/>
                <a:ext cx="2818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293FCB7-8DCD-95BC-43DE-6C33D58A013E}"/>
              </a:ext>
            </a:extLst>
          </p:cNvPr>
          <p:cNvGrpSpPr/>
          <p:nvPr/>
        </p:nvGrpSpPr>
        <p:grpSpPr>
          <a:xfrm>
            <a:off x="3386410" y="4960889"/>
            <a:ext cx="445680" cy="686880"/>
            <a:chOff x="3386410" y="4960889"/>
            <a:chExt cx="44568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8ED8CEA-4C3A-D901-312E-7F02F486F74C}"/>
                    </a:ext>
                  </a:extLst>
                </p14:cNvPr>
                <p14:cNvContentPartPr/>
                <p14:nvPr/>
              </p14:nvContentPartPr>
              <p14:xfrm>
                <a:off x="3439690" y="5031449"/>
                <a:ext cx="152280" cy="250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8ED8CEA-4C3A-D901-312E-7F02F486F7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30690" y="5022449"/>
                  <a:ext cx="169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CDA2EC-DB52-43E2-CA78-94158E6AB366}"/>
                    </a:ext>
                  </a:extLst>
                </p14:cNvPr>
                <p14:cNvContentPartPr/>
                <p14:nvPr/>
              </p14:nvContentPartPr>
              <p14:xfrm>
                <a:off x="3403690" y="5032529"/>
                <a:ext cx="199440" cy="138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CDA2EC-DB52-43E2-CA78-94158E6AB36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94690" y="5023529"/>
                  <a:ext cx="217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36049E3-3D14-73FE-C07C-894CA0B3CB6C}"/>
                    </a:ext>
                  </a:extLst>
                </p14:cNvPr>
                <p14:cNvContentPartPr/>
                <p14:nvPr/>
              </p14:nvContentPartPr>
              <p14:xfrm>
                <a:off x="3657130" y="4960889"/>
                <a:ext cx="174960" cy="301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36049E3-3D14-73FE-C07C-894CA0B3CB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48490" y="4951889"/>
                  <a:ext cx="192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29F68BC-948D-E197-E3B7-3009CB821FE3}"/>
                    </a:ext>
                  </a:extLst>
                </p14:cNvPr>
                <p14:cNvContentPartPr/>
                <p14:nvPr/>
              </p14:nvContentPartPr>
              <p14:xfrm>
                <a:off x="3386410" y="5361929"/>
                <a:ext cx="436680" cy="23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29F68BC-948D-E197-E3B7-3009CB821FE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77770" y="5353289"/>
                  <a:ext cx="454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1D65E8A-39E3-C0AB-2EF7-C9260E6FF6E8}"/>
                    </a:ext>
                  </a:extLst>
                </p14:cNvPr>
                <p14:cNvContentPartPr/>
                <p14:nvPr/>
              </p14:nvContentPartPr>
              <p14:xfrm>
                <a:off x="3473530" y="5467049"/>
                <a:ext cx="271800" cy="18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1D65E8A-39E3-C0AB-2EF7-C9260E6FF6E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64890" y="5458409"/>
                  <a:ext cx="28944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EF8F89B-B557-8BF5-ABC5-19F479AF228C}"/>
              </a:ext>
            </a:extLst>
          </p:cNvPr>
          <p:cNvGrpSpPr/>
          <p:nvPr/>
        </p:nvGrpSpPr>
        <p:grpSpPr>
          <a:xfrm>
            <a:off x="4182730" y="5199569"/>
            <a:ext cx="656640" cy="221400"/>
            <a:chOff x="4182730" y="5199569"/>
            <a:chExt cx="6566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A4DC126-1D18-EB55-C948-1B5044C9F83A}"/>
                    </a:ext>
                  </a:extLst>
                </p14:cNvPr>
                <p14:cNvContentPartPr/>
                <p14:nvPr/>
              </p14:nvContentPartPr>
              <p14:xfrm>
                <a:off x="4205770" y="5254289"/>
                <a:ext cx="201240" cy="11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A4DC126-1D18-EB55-C948-1B5044C9F83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96770" y="5245649"/>
                  <a:ext cx="21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45D6969-6667-B225-CD16-4C1D2A7F2883}"/>
                    </a:ext>
                  </a:extLst>
                </p14:cNvPr>
                <p14:cNvContentPartPr/>
                <p14:nvPr/>
              </p14:nvContentPartPr>
              <p14:xfrm>
                <a:off x="4182730" y="5401889"/>
                <a:ext cx="231480" cy="3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45D6969-6667-B225-CD16-4C1D2A7F288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73730" y="5392889"/>
                  <a:ext cx="249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CADBD5A-9D0B-C646-44D2-820F209F9E67}"/>
                    </a:ext>
                  </a:extLst>
                </p14:cNvPr>
                <p14:cNvContentPartPr/>
                <p14:nvPr/>
              </p14:nvContentPartPr>
              <p14:xfrm>
                <a:off x="4633450" y="5199569"/>
                <a:ext cx="205920" cy="22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CADBD5A-9D0B-C646-44D2-820F209F9E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24810" y="5190929"/>
                  <a:ext cx="2235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ADF1A35-DFA8-ADFB-42AA-F30CC612D783}"/>
              </a:ext>
            </a:extLst>
          </p:cNvPr>
          <p:cNvGrpSpPr/>
          <p:nvPr/>
        </p:nvGrpSpPr>
        <p:grpSpPr>
          <a:xfrm>
            <a:off x="2248810" y="2083769"/>
            <a:ext cx="3538800" cy="617040"/>
            <a:chOff x="2248810" y="2083769"/>
            <a:chExt cx="3538800" cy="61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96450B-AD35-DC7F-A44C-0A7CED0BC541}"/>
                    </a:ext>
                  </a:extLst>
                </p14:cNvPr>
                <p14:cNvContentPartPr/>
                <p14:nvPr/>
              </p14:nvContentPartPr>
              <p14:xfrm>
                <a:off x="2248810" y="2264849"/>
                <a:ext cx="1239480" cy="435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96450B-AD35-DC7F-A44C-0A7CED0BC5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40170" y="2256209"/>
                  <a:ext cx="12571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3592FA-68D0-A3D6-D4BC-2097EE70E752}"/>
                    </a:ext>
                  </a:extLst>
                </p14:cNvPr>
                <p14:cNvContentPartPr/>
                <p14:nvPr/>
              </p14:nvContentPartPr>
              <p14:xfrm>
                <a:off x="3293530" y="2310569"/>
                <a:ext cx="63720" cy="47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3592FA-68D0-A3D6-D4BC-2097EE70E7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84890" y="2301929"/>
                  <a:ext cx="81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E74FB9-8F49-DD01-6A0E-9F5B9C045AED}"/>
                    </a:ext>
                  </a:extLst>
                </p14:cNvPr>
                <p14:cNvContentPartPr/>
                <p14:nvPr/>
              </p14:nvContentPartPr>
              <p14:xfrm>
                <a:off x="3694930" y="2410649"/>
                <a:ext cx="391320" cy="172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E74FB9-8F49-DD01-6A0E-9F5B9C045AE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86290" y="2402009"/>
                  <a:ext cx="408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2A0D2BC-6B2F-8DDD-4176-36D3FF111E4F}"/>
                    </a:ext>
                  </a:extLst>
                </p14:cNvPr>
                <p14:cNvContentPartPr/>
                <p14:nvPr/>
              </p14:nvContentPartPr>
              <p14:xfrm>
                <a:off x="4238530" y="2144609"/>
                <a:ext cx="754560" cy="439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2A0D2BC-6B2F-8DDD-4176-36D3FF111E4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229890" y="2135609"/>
                  <a:ext cx="772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E4CC79-E3F8-16DB-CBE5-1C24C3096B27}"/>
                    </a:ext>
                  </a:extLst>
                </p14:cNvPr>
                <p14:cNvContentPartPr/>
                <p14:nvPr/>
              </p14:nvContentPartPr>
              <p14:xfrm>
                <a:off x="4873930" y="2315249"/>
                <a:ext cx="17604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E4CC79-E3F8-16DB-CBE5-1C24C3096B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64930" y="2306249"/>
                  <a:ext cx="19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CE88E2-2E86-607A-FD02-E20B50F89760}"/>
                    </a:ext>
                  </a:extLst>
                </p14:cNvPr>
                <p14:cNvContentPartPr/>
                <p14:nvPr/>
              </p14:nvContentPartPr>
              <p14:xfrm>
                <a:off x="4313410" y="2357729"/>
                <a:ext cx="285120" cy="82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CE88E2-2E86-607A-FD02-E20B50F897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04410" y="2349089"/>
                  <a:ext cx="30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2AFDA5-594F-1C31-6C15-A50808FFA483}"/>
                    </a:ext>
                  </a:extLst>
                </p14:cNvPr>
                <p14:cNvContentPartPr/>
                <p14:nvPr/>
              </p14:nvContentPartPr>
              <p14:xfrm>
                <a:off x="5226010" y="2083769"/>
                <a:ext cx="561600" cy="46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2AFDA5-594F-1C31-6C15-A50808FFA48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17370" y="2075129"/>
                  <a:ext cx="5792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221E3D-2CDB-4AC9-697B-197D43DDB59B}"/>
                    </a:ext>
                  </a:extLst>
                </p14:cNvPr>
                <p14:cNvContentPartPr/>
                <p14:nvPr/>
              </p14:nvContentPartPr>
              <p14:xfrm>
                <a:off x="5306650" y="2302289"/>
                <a:ext cx="261000" cy="44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221E3D-2CDB-4AC9-697B-197D43DDB5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98010" y="2293289"/>
                  <a:ext cx="278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7C52D2-459A-3412-3936-986E97EB3758}"/>
                    </a:ext>
                  </a:extLst>
                </p14:cNvPr>
                <p14:cNvContentPartPr/>
                <p14:nvPr/>
              </p14:nvContentPartPr>
              <p14:xfrm>
                <a:off x="3421690" y="2296889"/>
                <a:ext cx="128160" cy="257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7C52D2-459A-3412-3936-986E97EB375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13050" y="2287889"/>
                  <a:ext cx="1458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3A8768B-7C73-6C1B-F840-CB9E89EE13BE}"/>
              </a:ext>
            </a:extLst>
          </p:cNvPr>
          <p:cNvGrpSpPr/>
          <p:nvPr/>
        </p:nvGrpSpPr>
        <p:grpSpPr>
          <a:xfrm>
            <a:off x="441970" y="2279249"/>
            <a:ext cx="1239480" cy="536220"/>
            <a:chOff x="209050" y="2242889"/>
            <a:chExt cx="110592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93397CD-A4E5-A91C-2E23-AA816D177960}"/>
                    </a:ext>
                  </a:extLst>
                </p14:cNvPr>
                <p14:cNvContentPartPr/>
                <p14:nvPr/>
              </p14:nvContentPartPr>
              <p14:xfrm>
                <a:off x="209050" y="2273489"/>
                <a:ext cx="152640" cy="310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93397CD-A4E5-A91C-2E23-AA816D1779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1016" y="2265778"/>
                  <a:ext cx="168386" cy="326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253F128-259A-B7FF-DDB4-5929A6C46A5F}"/>
                    </a:ext>
                  </a:extLst>
                </p14:cNvPr>
                <p14:cNvContentPartPr/>
                <p14:nvPr/>
              </p14:nvContentPartPr>
              <p14:xfrm>
                <a:off x="227410" y="2491649"/>
                <a:ext cx="145440" cy="4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253F128-259A-B7FF-DDB4-5929A6C46A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9384" y="2483849"/>
                  <a:ext cx="161172" cy="19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2D6857-7947-C6D2-5233-3EF1F81FCA43}"/>
                    </a:ext>
                  </a:extLst>
                </p14:cNvPr>
                <p14:cNvContentPartPr/>
                <p14:nvPr/>
              </p14:nvContentPartPr>
              <p14:xfrm>
                <a:off x="388330" y="2242889"/>
                <a:ext cx="926640" cy="478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2D6857-7947-C6D2-5233-3EF1F81FCA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0300" y="2235177"/>
                  <a:ext cx="942378" cy="49418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5ECD531-EB0E-04F7-76A9-F4FC8F2E9A64}"/>
                  </a:ext>
                </a:extLst>
              </p14:cNvPr>
              <p14:cNvContentPartPr/>
              <p14:nvPr/>
            </p14:nvContentPartPr>
            <p14:xfrm>
              <a:off x="1710610" y="2491649"/>
              <a:ext cx="648000" cy="141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5ECD531-EB0E-04F7-76A9-F4FC8F2E9A64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701610" y="2483009"/>
                <a:ext cx="6656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84B83E1-6593-9CB7-D9E7-351E314E83E6}"/>
                  </a:ext>
                </a:extLst>
              </p14:cNvPr>
              <p14:cNvContentPartPr/>
              <p14:nvPr/>
            </p14:nvContentPartPr>
            <p14:xfrm>
              <a:off x="6799210" y="1072889"/>
              <a:ext cx="39960" cy="302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84B83E1-6593-9CB7-D9E7-351E314E83E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790210" y="1063889"/>
                <a:ext cx="576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E131D979-05E4-A2BF-0ED7-0A983C96F1FC}"/>
                  </a:ext>
                </a:extLst>
              </p14:cNvPr>
              <p14:cNvContentPartPr/>
              <p14:nvPr/>
            </p14:nvContentPartPr>
            <p14:xfrm>
              <a:off x="7461250" y="119969"/>
              <a:ext cx="566640" cy="4345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E131D979-05E4-A2BF-0ED7-0A983C96F1F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452250" y="111329"/>
                <a:ext cx="58428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3D25AA2-6076-087A-AAE9-D9EA334FF8F3}"/>
              </a:ext>
            </a:extLst>
          </p:cNvPr>
          <p:cNvGrpSpPr/>
          <p:nvPr/>
        </p:nvGrpSpPr>
        <p:grpSpPr>
          <a:xfrm>
            <a:off x="6913330" y="108089"/>
            <a:ext cx="1205640" cy="925560"/>
            <a:chOff x="6913330" y="108089"/>
            <a:chExt cx="120564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FB78123-7658-0525-ABEE-161975D1C2DC}"/>
                    </a:ext>
                  </a:extLst>
                </p14:cNvPr>
                <p14:cNvContentPartPr/>
                <p14:nvPr/>
              </p14:nvContentPartPr>
              <p14:xfrm>
                <a:off x="6913330" y="618569"/>
                <a:ext cx="454320" cy="415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FB78123-7658-0525-ABEE-161975D1C2D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04690" y="609569"/>
                  <a:ext cx="4719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42A42E7-4141-66F9-D719-659131ACE8DC}"/>
                    </a:ext>
                  </a:extLst>
                </p14:cNvPr>
                <p14:cNvContentPartPr/>
                <p14:nvPr/>
              </p14:nvContentPartPr>
              <p14:xfrm>
                <a:off x="6986770" y="353969"/>
                <a:ext cx="817560" cy="508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42A42E7-4141-66F9-D719-659131ACE8D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78130" y="345329"/>
                  <a:ext cx="83520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C0C9245-F278-4EC2-F240-FED0C4E04569}"/>
                    </a:ext>
                  </a:extLst>
                </p14:cNvPr>
                <p14:cNvContentPartPr/>
                <p14:nvPr/>
              </p14:nvContentPartPr>
              <p14:xfrm>
                <a:off x="7163170" y="108089"/>
                <a:ext cx="955800" cy="672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C0C9245-F278-4EC2-F240-FED0C4E0456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54530" y="99089"/>
                  <a:ext cx="973440" cy="69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6907D7CE-2896-9EA7-EC7F-EA994249DC01}"/>
              </a:ext>
            </a:extLst>
          </p:cNvPr>
          <p:cNvGrpSpPr/>
          <p:nvPr/>
        </p:nvGrpSpPr>
        <p:grpSpPr>
          <a:xfrm>
            <a:off x="8332090" y="97289"/>
            <a:ext cx="2624040" cy="430560"/>
            <a:chOff x="8332090" y="97289"/>
            <a:chExt cx="262404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7C2CE39-7E1C-6104-DB87-E72CE14F6C74}"/>
                    </a:ext>
                  </a:extLst>
                </p14:cNvPr>
                <p14:cNvContentPartPr/>
                <p14:nvPr/>
              </p14:nvContentPartPr>
              <p14:xfrm>
                <a:off x="8332090" y="97289"/>
                <a:ext cx="1460160" cy="430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7C2CE39-7E1C-6104-DB87-E72CE14F6C7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23090" y="88649"/>
                  <a:ext cx="14778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4856F9-A9B8-E9DF-9FF4-CCF573D817B8}"/>
                    </a:ext>
                  </a:extLst>
                </p14:cNvPr>
                <p14:cNvContentPartPr/>
                <p14:nvPr/>
              </p14:nvContentPartPr>
              <p14:xfrm>
                <a:off x="8854810" y="207089"/>
                <a:ext cx="463320" cy="27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4856F9-A9B8-E9DF-9FF4-CCF573D817B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845810" y="198449"/>
                  <a:ext cx="480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DDA5F20-F423-A27F-22F0-F329445380F3}"/>
                    </a:ext>
                  </a:extLst>
                </p14:cNvPr>
                <p14:cNvContentPartPr/>
                <p14:nvPr/>
              </p14:nvContentPartPr>
              <p14:xfrm>
                <a:off x="9981610" y="308249"/>
                <a:ext cx="862560" cy="120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DDA5F20-F423-A27F-22F0-F329445380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972970" y="299609"/>
                  <a:ext cx="880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EFE7EF1-B03A-C7BB-C6C2-9186869E93BE}"/>
                    </a:ext>
                  </a:extLst>
                </p14:cNvPr>
                <p14:cNvContentPartPr/>
                <p14:nvPr/>
              </p14:nvContentPartPr>
              <p14:xfrm>
                <a:off x="10933090" y="510929"/>
                <a:ext cx="23040" cy="6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EFE7EF1-B03A-C7BB-C6C2-9186869E93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924450" y="502289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24124DB-8E79-CE2D-D994-C86FA3FA0345}"/>
              </a:ext>
            </a:extLst>
          </p:cNvPr>
          <p:cNvGrpSpPr/>
          <p:nvPr/>
        </p:nvGrpSpPr>
        <p:grpSpPr>
          <a:xfrm>
            <a:off x="547090" y="5706089"/>
            <a:ext cx="1274400" cy="457920"/>
            <a:chOff x="547090" y="5706089"/>
            <a:chExt cx="1274400" cy="45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D466D42-B9E3-B985-5132-C8C41B0D9E07}"/>
                    </a:ext>
                  </a:extLst>
                </p14:cNvPr>
                <p14:cNvContentPartPr/>
                <p14:nvPr/>
              </p14:nvContentPartPr>
              <p14:xfrm>
                <a:off x="547090" y="5774489"/>
                <a:ext cx="154080" cy="29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D466D42-B9E3-B985-5132-C8C41B0D9E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38450" y="5765849"/>
                  <a:ext cx="171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0D433F5-35CA-EA83-817E-034D1C9A192A}"/>
                    </a:ext>
                  </a:extLst>
                </p14:cNvPr>
                <p14:cNvContentPartPr/>
                <p14:nvPr/>
              </p14:nvContentPartPr>
              <p14:xfrm>
                <a:off x="610090" y="5938649"/>
                <a:ext cx="87840" cy="9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0D433F5-35CA-EA83-817E-034D1C9A192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1090" y="5929649"/>
                  <a:ext cx="10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151F4C-04BD-9E7C-DBFC-8EE4A0B27E53}"/>
                    </a:ext>
                  </a:extLst>
                </p14:cNvPr>
                <p14:cNvContentPartPr/>
                <p14:nvPr/>
              </p14:nvContentPartPr>
              <p14:xfrm>
                <a:off x="801250" y="5824169"/>
                <a:ext cx="96120" cy="189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151F4C-04BD-9E7C-DBFC-8EE4A0B27E5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2610" y="5815529"/>
                  <a:ext cx="113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4C822D-9EEE-82E6-6D05-4E77B9F385B7}"/>
                    </a:ext>
                  </a:extLst>
                </p14:cNvPr>
                <p14:cNvContentPartPr/>
                <p14:nvPr/>
              </p14:nvContentPartPr>
              <p14:xfrm>
                <a:off x="760210" y="5905889"/>
                <a:ext cx="163080" cy="14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4C822D-9EEE-82E6-6D05-4E77B9F385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1210" y="5896889"/>
                  <a:ext cx="180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F159D54-4DAD-7D52-6C71-DB6E057C9FA1}"/>
                    </a:ext>
                  </a:extLst>
                </p14:cNvPr>
                <p14:cNvContentPartPr/>
                <p14:nvPr/>
              </p14:nvContentPartPr>
              <p14:xfrm>
                <a:off x="1018690" y="5706089"/>
                <a:ext cx="802800" cy="457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F159D54-4DAD-7D52-6C71-DB6E057C9FA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9690" y="5697089"/>
                  <a:ext cx="820440" cy="47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7FF9FCBC-24DA-4F9D-7EFF-8F30B872B92F}"/>
                  </a:ext>
                </a:extLst>
              </p14:cNvPr>
              <p14:cNvContentPartPr/>
              <p14:nvPr/>
            </p14:nvContentPartPr>
            <p14:xfrm>
              <a:off x="2059810" y="5760809"/>
              <a:ext cx="1244520" cy="35892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7FF9FCBC-24DA-4F9D-7EFF-8F30B872B92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051170" y="5751809"/>
                <a:ext cx="12621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5E290E3C-E830-EA52-9AB4-068CC66A1DC2}"/>
                  </a:ext>
                </a:extLst>
              </p14:cNvPr>
              <p14:cNvContentPartPr/>
              <p14:nvPr/>
            </p14:nvContentPartPr>
            <p14:xfrm>
              <a:off x="2419810" y="5955929"/>
              <a:ext cx="315720" cy="194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5E290E3C-E830-EA52-9AB4-068CC66A1DC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410810" y="5947289"/>
                <a:ext cx="333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2285DF83-16F3-CD76-C8B8-B93CF58D16E0}"/>
                  </a:ext>
                </a:extLst>
              </p14:cNvPr>
              <p14:cNvContentPartPr/>
              <p14:nvPr/>
            </p14:nvContentPartPr>
            <p14:xfrm>
              <a:off x="2398930" y="5868809"/>
              <a:ext cx="69840" cy="27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2285DF83-16F3-CD76-C8B8-B93CF58D16E0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389930" y="5859809"/>
                <a:ext cx="87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668B5AE-2D3C-FB97-4529-1D8299573B3D}"/>
                  </a:ext>
                </a:extLst>
              </p14:cNvPr>
              <p14:cNvContentPartPr/>
              <p14:nvPr/>
            </p14:nvContentPartPr>
            <p14:xfrm>
              <a:off x="3132250" y="5971409"/>
              <a:ext cx="85320" cy="15372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668B5AE-2D3C-FB97-4529-1D8299573B3D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123250" y="5962769"/>
                <a:ext cx="102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447D12E-2623-7103-D841-EC3DF5E1CC42}"/>
                  </a:ext>
                </a:extLst>
              </p14:cNvPr>
              <p14:cNvContentPartPr/>
              <p14:nvPr/>
            </p14:nvContentPartPr>
            <p14:xfrm>
              <a:off x="3350410" y="6146369"/>
              <a:ext cx="48600" cy="114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447D12E-2623-7103-D841-EC3DF5E1CC42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341770" y="6137369"/>
                <a:ext cx="6624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1EF21F5-45DB-198E-4C4A-5DD16481761E}"/>
              </a:ext>
            </a:extLst>
          </p:cNvPr>
          <p:cNvGrpSpPr/>
          <p:nvPr/>
        </p:nvGrpSpPr>
        <p:grpSpPr>
          <a:xfrm>
            <a:off x="3594130" y="5694209"/>
            <a:ext cx="3663360" cy="534240"/>
            <a:chOff x="3594130" y="5694209"/>
            <a:chExt cx="366336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85D2BA-E813-0FF0-9AB0-72702C3AB0F2}"/>
                    </a:ext>
                  </a:extLst>
                </p14:cNvPr>
                <p14:cNvContentPartPr/>
                <p14:nvPr/>
              </p14:nvContentPartPr>
              <p14:xfrm>
                <a:off x="3594130" y="5790689"/>
                <a:ext cx="1586880" cy="37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85D2BA-E813-0FF0-9AB0-72702C3AB0F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85490" y="5781689"/>
                  <a:ext cx="16045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7109F2C-629D-55FC-FBC6-B7545B51E02A}"/>
                    </a:ext>
                  </a:extLst>
                </p14:cNvPr>
                <p14:cNvContentPartPr/>
                <p14:nvPr/>
              </p14:nvContentPartPr>
              <p14:xfrm>
                <a:off x="4091650" y="5921729"/>
                <a:ext cx="437400" cy="64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7109F2C-629D-55FC-FBC6-B7545B51E02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82650" y="5913089"/>
                  <a:ext cx="455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5425E3E-069D-6D34-E880-4ABCA1330EA0}"/>
                    </a:ext>
                  </a:extLst>
                </p14:cNvPr>
                <p14:cNvContentPartPr/>
                <p14:nvPr/>
              </p14:nvContentPartPr>
              <p14:xfrm>
                <a:off x="5364250" y="5953049"/>
                <a:ext cx="538920" cy="27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5425E3E-069D-6D34-E880-4ABCA1330EA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55250" y="5944049"/>
                  <a:ext cx="556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54BE79-7015-7C8B-8D00-80CC28A01515}"/>
                    </a:ext>
                  </a:extLst>
                </p14:cNvPr>
                <p14:cNvContentPartPr/>
                <p14:nvPr/>
              </p14:nvContentPartPr>
              <p14:xfrm>
                <a:off x="5638570" y="5967089"/>
                <a:ext cx="57600" cy="9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54BE79-7015-7C8B-8D00-80CC28A0151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29570" y="5958449"/>
                  <a:ext cx="75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2A905DB-3ADB-F82B-2319-3E66DA70F545}"/>
                    </a:ext>
                  </a:extLst>
                </p14:cNvPr>
                <p14:cNvContentPartPr/>
                <p14:nvPr/>
              </p14:nvContentPartPr>
              <p14:xfrm>
                <a:off x="5891290" y="5694209"/>
                <a:ext cx="779040" cy="411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2A905DB-3ADB-F82B-2319-3E66DA70F5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82290" y="5685569"/>
                  <a:ext cx="7966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4C5CC7C-0111-BAA5-FDE9-EC850B4B0712}"/>
                    </a:ext>
                  </a:extLst>
                </p14:cNvPr>
                <p14:cNvContentPartPr/>
                <p14:nvPr/>
              </p14:nvContentPartPr>
              <p14:xfrm>
                <a:off x="6313930" y="5882849"/>
                <a:ext cx="12960" cy="5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4C5CC7C-0111-BAA5-FDE9-EC850B4B071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05290" y="5874209"/>
                  <a:ext cx="30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D2B36D-DA8A-E416-7CD0-3EC897EF866D}"/>
                    </a:ext>
                  </a:extLst>
                </p14:cNvPr>
                <p14:cNvContentPartPr/>
                <p14:nvPr/>
              </p14:nvContentPartPr>
              <p14:xfrm>
                <a:off x="5928730" y="5872769"/>
                <a:ext cx="370440" cy="4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D2B36D-DA8A-E416-7CD0-3EC897EF866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20090" y="5864129"/>
                  <a:ext cx="388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2C27604-2A6F-12F1-60B6-E30AD14A943A}"/>
                    </a:ext>
                  </a:extLst>
                </p14:cNvPr>
                <p14:cNvContentPartPr/>
                <p14:nvPr/>
              </p14:nvContentPartPr>
              <p14:xfrm>
                <a:off x="6815410" y="5935409"/>
                <a:ext cx="442080" cy="197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2C27604-2A6F-12F1-60B6-E30AD14A943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06770" y="5926769"/>
                  <a:ext cx="459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CC0E9AC-69CB-A903-9E48-479AF26E6E04}"/>
                    </a:ext>
                  </a:extLst>
                </p14:cNvPr>
                <p14:cNvContentPartPr/>
                <p14:nvPr/>
              </p14:nvContentPartPr>
              <p14:xfrm>
                <a:off x="7085410" y="5808329"/>
                <a:ext cx="38160" cy="1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CC0E9AC-69CB-A903-9E48-479AF26E6E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076770" y="5799329"/>
                  <a:ext cx="558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17B5DBCE-F57A-1D20-75F9-A89A4EF4D5E9}"/>
                  </a:ext>
                </a:extLst>
              </p14:cNvPr>
              <p14:cNvContentPartPr/>
              <p14:nvPr/>
            </p14:nvContentPartPr>
            <p14:xfrm>
              <a:off x="7382050" y="5963129"/>
              <a:ext cx="404640" cy="1490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17B5DBCE-F57A-1D20-75F9-A89A4EF4D5E9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373410" y="5954489"/>
                <a:ext cx="42228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27211E1-C13C-AF9F-5950-A16B1B311AE7}"/>
              </a:ext>
            </a:extLst>
          </p:cNvPr>
          <p:cNvGrpSpPr/>
          <p:nvPr/>
        </p:nvGrpSpPr>
        <p:grpSpPr>
          <a:xfrm>
            <a:off x="8053810" y="5713649"/>
            <a:ext cx="3984840" cy="564120"/>
            <a:chOff x="8053810" y="5713649"/>
            <a:chExt cx="398484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CF9FE0C-4FF9-4068-40CF-C53BDC0C6FAB}"/>
                    </a:ext>
                  </a:extLst>
                </p14:cNvPr>
                <p14:cNvContentPartPr/>
                <p14:nvPr/>
              </p14:nvContentPartPr>
              <p14:xfrm>
                <a:off x="8053810" y="5804009"/>
                <a:ext cx="515880" cy="297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CF9FE0C-4FF9-4068-40CF-C53BDC0C6FA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044810" y="5795009"/>
                  <a:ext cx="533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CDCABB4-75D8-7788-E074-0D4FB8FC3C49}"/>
                    </a:ext>
                  </a:extLst>
                </p14:cNvPr>
                <p14:cNvContentPartPr/>
                <p14:nvPr/>
              </p14:nvContentPartPr>
              <p14:xfrm>
                <a:off x="8344690" y="5901929"/>
                <a:ext cx="230400" cy="244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CDCABB4-75D8-7788-E074-0D4FB8FC3C4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36050" y="5893289"/>
                  <a:ext cx="248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D6C9821-A77A-73B8-FC3C-89355A11CA44}"/>
                    </a:ext>
                  </a:extLst>
                </p14:cNvPr>
                <p14:cNvContentPartPr/>
                <p14:nvPr/>
              </p14:nvContentPartPr>
              <p14:xfrm>
                <a:off x="8606770" y="5941529"/>
                <a:ext cx="793800" cy="336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D6C9821-A77A-73B8-FC3C-89355A11CA4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597770" y="5932889"/>
                  <a:ext cx="811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3B2DD22-3CC3-1BD4-9480-C111C9B2E1FF}"/>
                    </a:ext>
                  </a:extLst>
                </p14:cNvPr>
                <p14:cNvContentPartPr/>
                <p14:nvPr/>
              </p14:nvContentPartPr>
              <p14:xfrm>
                <a:off x="9061810" y="5757569"/>
                <a:ext cx="45720" cy="20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3B2DD22-3CC3-1BD4-9480-C111C9B2E1F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52810" y="5748569"/>
                  <a:ext cx="63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13B6791-6FD1-E521-29D5-E09A18EA6AEB}"/>
                    </a:ext>
                  </a:extLst>
                </p14:cNvPr>
                <p14:cNvContentPartPr/>
                <p14:nvPr/>
              </p14:nvContentPartPr>
              <p14:xfrm>
                <a:off x="9612970" y="5713649"/>
                <a:ext cx="1418400" cy="531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13B6791-6FD1-E521-29D5-E09A18EA6AE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03970" y="5705009"/>
                  <a:ext cx="14360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9280BEE-A9A5-7797-BEBA-1E2D5E182DCB}"/>
                    </a:ext>
                  </a:extLst>
                </p14:cNvPr>
                <p14:cNvContentPartPr/>
                <p14:nvPr/>
              </p14:nvContentPartPr>
              <p14:xfrm>
                <a:off x="10573810" y="5786009"/>
                <a:ext cx="101880" cy="63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9280BEE-A9A5-7797-BEBA-1E2D5E182D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64810" y="5777369"/>
                  <a:ext cx="119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703C62-5CCD-8457-095F-83B2CBEF314B}"/>
                    </a:ext>
                  </a:extLst>
                </p14:cNvPr>
                <p14:cNvContentPartPr/>
                <p14:nvPr/>
              </p14:nvContentPartPr>
              <p14:xfrm>
                <a:off x="11205970" y="5928929"/>
                <a:ext cx="832680" cy="181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703C62-5CCD-8457-095F-83B2CBEF314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96970" y="5920289"/>
                  <a:ext cx="8503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48C5BBF-3C5C-22FE-871C-34916AA230DF}"/>
              </a:ext>
            </a:extLst>
          </p:cNvPr>
          <p:cNvGrpSpPr/>
          <p:nvPr/>
        </p:nvGrpSpPr>
        <p:grpSpPr>
          <a:xfrm>
            <a:off x="2367610" y="415889"/>
            <a:ext cx="228960" cy="120960"/>
            <a:chOff x="2367610" y="415889"/>
            <a:chExt cx="22896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4C8465-5CDC-935C-BEC0-A1A76A7BC4EB}"/>
                    </a:ext>
                  </a:extLst>
                </p14:cNvPr>
                <p14:cNvContentPartPr/>
                <p14:nvPr/>
              </p14:nvContentPartPr>
              <p14:xfrm>
                <a:off x="2580010" y="415889"/>
                <a:ext cx="16560" cy="3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4C8465-5CDC-935C-BEC0-A1A76A7BC4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71370" y="407249"/>
                  <a:ext cx="3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E4B1E0C-9979-EE51-E610-5B05665C82F3}"/>
                    </a:ext>
                  </a:extLst>
                </p14:cNvPr>
                <p14:cNvContentPartPr/>
                <p14:nvPr/>
              </p14:nvContentPartPr>
              <p14:xfrm>
                <a:off x="2367610" y="519209"/>
                <a:ext cx="13680" cy="17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E4B1E0C-9979-EE51-E610-5B05665C82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358970" y="510569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D905FFD3-EF88-3B3F-5130-0CD16F43AE24}"/>
                  </a:ext>
                </a:extLst>
              </p14:cNvPr>
              <p14:cNvContentPartPr/>
              <p14:nvPr/>
            </p14:nvContentPartPr>
            <p14:xfrm>
              <a:off x="1746250" y="404729"/>
              <a:ext cx="14760" cy="158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D905FFD3-EF88-3B3F-5130-0CD16F43AE24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737610" y="395729"/>
                <a:ext cx="32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FE5A0486-20AE-B513-49F7-C96B575367BE}"/>
                  </a:ext>
                </a:extLst>
              </p14:cNvPr>
              <p14:cNvContentPartPr/>
              <p14:nvPr/>
            </p14:nvContentPartPr>
            <p14:xfrm>
              <a:off x="1409650" y="470969"/>
              <a:ext cx="13680" cy="129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FE5A0486-20AE-B513-49F7-C96B575367BE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400650" y="461969"/>
                <a:ext cx="313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B5C666ED-4AB2-4AAE-92FF-9B4FFA83F81B}"/>
              </a:ext>
            </a:extLst>
          </p:cNvPr>
          <p:cNvSpPr txBox="1"/>
          <p:nvPr/>
        </p:nvSpPr>
        <p:spPr>
          <a:xfrm>
            <a:off x="1179574" y="267271"/>
            <a:ext cx="668453" cy="415498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100">
                <a:solidFill>
                  <a:srgbClr val="000000"/>
                </a:solidFill>
              </a:rPr>
              <a:t>Free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ADC95F1-0F23-43AF-A79A-4E2281E87EE0}"/>
              </a:ext>
            </a:extLst>
          </p:cNvPr>
          <p:cNvSpPr txBox="1"/>
          <p:nvPr/>
        </p:nvSpPr>
        <p:spPr>
          <a:xfrm>
            <a:off x="2128399" y="268216"/>
            <a:ext cx="1047082" cy="43088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200">
                <a:solidFill>
                  <a:srgbClr val="000000"/>
                </a:solidFill>
              </a:rPr>
              <a:t>particle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BEADFC8-D148-204E-7DD3-2F0126CDD4C2}"/>
              </a:ext>
            </a:extLst>
          </p:cNvPr>
          <p:cNvGrpSpPr/>
          <p:nvPr/>
        </p:nvGrpSpPr>
        <p:grpSpPr>
          <a:xfrm>
            <a:off x="2170330" y="6308729"/>
            <a:ext cx="790560" cy="481680"/>
            <a:chOff x="2170330" y="6308729"/>
            <a:chExt cx="7905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7B552E7-2162-01FF-5A7B-163775DFE070}"/>
                    </a:ext>
                  </a:extLst>
                </p14:cNvPr>
                <p14:cNvContentPartPr/>
                <p14:nvPr/>
              </p14:nvContentPartPr>
              <p14:xfrm>
                <a:off x="2199490" y="6308729"/>
                <a:ext cx="218880" cy="37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7B552E7-2162-01FF-5A7B-163775DFE07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90850" y="6300089"/>
                  <a:ext cx="236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E0FD37E-F7AF-1916-CF08-2C188AB94E91}"/>
                    </a:ext>
                  </a:extLst>
                </p14:cNvPr>
                <p14:cNvContentPartPr/>
                <p14:nvPr/>
              </p14:nvContentPartPr>
              <p14:xfrm>
                <a:off x="2170330" y="6541649"/>
                <a:ext cx="201960" cy="27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E0FD37E-F7AF-1916-CF08-2C188AB94E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61690" y="6533009"/>
                  <a:ext cx="21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BE4F8CE-88F4-2565-186D-C19654E516EE}"/>
                    </a:ext>
                  </a:extLst>
                </p14:cNvPr>
                <p14:cNvContentPartPr/>
                <p14:nvPr/>
              </p14:nvContentPartPr>
              <p14:xfrm>
                <a:off x="2456170" y="6355169"/>
                <a:ext cx="163080" cy="355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BE4F8CE-88F4-2565-186D-C19654E516E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447530" y="6346169"/>
                  <a:ext cx="180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F38C060-A0A0-220C-50F5-CD87363A72B5}"/>
                    </a:ext>
                  </a:extLst>
                </p14:cNvPr>
                <p14:cNvContentPartPr/>
                <p14:nvPr/>
              </p14:nvContentPartPr>
              <p14:xfrm>
                <a:off x="2648770" y="6390809"/>
                <a:ext cx="218160" cy="295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F38C060-A0A0-220C-50F5-CD87363A72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40130" y="6381809"/>
                  <a:ext cx="235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9876AA-CE48-66C5-E050-9BF26E4A9668}"/>
                    </a:ext>
                  </a:extLst>
                </p14:cNvPr>
                <p14:cNvContentPartPr/>
                <p14:nvPr/>
              </p14:nvContentPartPr>
              <p14:xfrm>
                <a:off x="2657770" y="6547409"/>
                <a:ext cx="202680" cy="27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9876AA-CE48-66C5-E050-9BF26E4A966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649130" y="6538769"/>
                  <a:ext cx="220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1CC6251-92C7-055A-E742-F4474236EB4B}"/>
                    </a:ext>
                  </a:extLst>
                </p14:cNvPr>
                <p14:cNvContentPartPr/>
                <p14:nvPr/>
              </p14:nvContentPartPr>
              <p14:xfrm>
                <a:off x="2883850" y="6374609"/>
                <a:ext cx="77040" cy="415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1CC6251-92C7-055A-E742-F4474236EB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75210" y="6365969"/>
                  <a:ext cx="9468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D8D2B4B-1EAD-D6DD-4088-6741D6FA71D9}"/>
              </a:ext>
            </a:extLst>
          </p:cNvPr>
          <p:cNvGrpSpPr/>
          <p:nvPr/>
        </p:nvGrpSpPr>
        <p:grpSpPr>
          <a:xfrm>
            <a:off x="3115690" y="6265169"/>
            <a:ext cx="1055880" cy="478080"/>
            <a:chOff x="3115690" y="6265169"/>
            <a:chExt cx="105588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25DF981-3B50-C54E-E3A5-601FA31A2219}"/>
                    </a:ext>
                  </a:extLst>
                </p14:cNvPr>
                <p14:cNvContentPartPr/>
                <p14:nvPr/>
              </p14:nvContentPartPr>
              <p14:xfrm>
                <a:off x="3115690" y="6522569"/>
                <a:ext cx="170640" cy="156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25DF981-3B50-C54E-E3A5-601FA31A221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06690" y="6513569"/>
                  <a:ext cx="188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5FDDD73-A992-8AB1-6A31-9878FCCD3650}"/>
                    </a:ext>
                  </a:extLst>
                </p14:cNvPr>
                <p14:cNvContentPartPr/>
                <p14:nvPr/>
              </p14:nvContentPartPr>
              <p14:xfrm>
                <a:off x="3364810" y="6412409"/>
                <a:ext cx="27360" cy="76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5FDDD73-A992-8AB1-6A31-9878FCCD365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356170" y="6403409"/>
                  <a:ext cx="45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CB93103-A44A-C3B3-FDA7-DDDEEB0851DE}"/>
                    </a:ext>
                  </a:extLst>
                </p14:cNvPr>
                <p14:cNvContentPartPr/>
                <p14:nvPr/>
              </p14:nvContentPartPr>
              <p14:xfrm>
                <a:off x="3413410" y="6363089"/>
                <a:ext cx="5040" cy="4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CB93103-A44A-C3B3-FDA7-DDDEEB0851D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04410" y="6354449"/>
                  <a:ext cx="226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FD66A4C-E95C-0D93-3B9D-913FC829B92E}"/>
                    </a:ext>
                  </a:extLst>
                </p14:cNvPr>
                <p14:cNvContentPartPr/>
                <p14:nvPr/>
              </p14:nvContentPartPr>
              <p14:xfrm>
                <a:off x="3522130" y="6265169"/>
                <a:ext cx="118080" cy="189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FD66A4C-E95C-0D93-3B9D-913FC829B92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13130" y="6256529"/>
                  <a:ext cx="135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55B9915-7FDE-428C-5C12-E03784EEA444}"/>
                    </a:ext>
                  </a:extLst>
                </p14:cNvPr>
                <p14:cNvContentPartPr/>
                <p14:nvPr/>
              </p14:nvContentPartPr>
              <p14:xfrm>
                <a:off x="3683770" y="6378209"/>
                <a:ext cx="137880" cy="705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55B9915-7FDE-428C-5C12-E03784EEA44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74770" y="6369569"/>
                  <a:ext cx="155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EE368E8-E4FB-AF50-86A9-36BBE225C0DD}"/>
                    </a:ext>
                  </a:extLst>
                </p14:cNvPr>
                <p14:cNvContentPartPr/>
                <p14:nvPr/>
              </p14:nvContentPartPr>
              <p14:xfrm>
                <a:off x="3704290" y="6332849"/>
                <a:ext cx="403920" cy="410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EE368E8-E4FB-AF50-86A9-36BBE225C0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695650" y="6323849"/>
                  <a:ext cx="4215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4A0A8BD-A82E-4ADA-867C-1E5BBFE14908}"/>
                    </a:ext>
                  </a:extLst>
                </p14:cNvPr>
                <p14:cNvContentPartPr/>
                <p14:nvPr/>
              </p14:nvContentPartPr>
              <p14:xfrm>
                <a:off x="4022170" y="6585209"/>
                <a:ext cx="149400" cy="139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4A0A8BD-A82E-4ADA-867C-1E5BBFE1490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013170" y="6576209"/>
                  <a:ext cx="16704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3F8B0F91-EFAD-42B2-F5AB-315824B9978F}"/>
                  </a:ext>
                </a:extLst>
              </p14:cNvPr>
              <p14:cNvContentPartPr/>
              <p14:nvPr/>
            </p14:nvContentPartPr>
            <p14:xfrm>
              <a:off x="7406170" y="1086209"/>
              <a:ext cx="1299960" cy="190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3F8B0F91-EFAD-42B2-F5AB-315824B9978F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397170" y="1077209"/>
                <a:ext cx="131760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9C86748-33BA-C612-72DF-32E6681ADDDE}"/>
              </a:ext>
            </a:extLst>
          </p:cNvPr>
          <p:cNvGrpSpPr/>
          <p:nvPr/>
        </p:nvGrpSpPr>
        <p:grpSpPr>
          <a:xfrm>
            <a:off x="7735570" y="359369"/>
            <a:ext cx="293040" cy="736200"/>
            <a:chOff x="7735570" y="359369"/>
            <a:chExt cx="293040" cy="73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AAB354-0438-4794-BB29-1736624DA2C9}"/>
                    </a:ext>
                  </a:extLst>
                </p14:cNvPr>
                <p14:cNvContentPartPr/>
                <p14:nvPr/>
              </p14:nvContentPartPr>
              <p14:xfrm>
                <a:off x="7757170" y="387089"/>
                <a:ext cx="271440" cy="708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AAB354-0438-4794-BB29-1736624DA2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748530" y="378449"/>
                  <a:ext cx="289080" cy="72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B501EC6-0AA6-7867-24C1-3E48C07E71D0}"/>
                    </a:ext>
                  </a:extLst>
                </p14:cNvPr>
                <p14:cNvContentPartPr/>
                <p14:nvPr/>
              </p14:nvContentPartPr>
              <p14:xfrm>
                <a:off x="7735570" y="359369"/>
                <a:ext cx="106560" cy="122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B501EC6-0AA6-7867-24C1-3E48C07E71D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26570" y="350729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65246B0-E307-C110-FF03-8476C92AE8CC}"/>
              </a:ext>
            </a:extLst>
          </p:cNvPr>
          <p:cNvGrpSpPr/>
          <p:nvPr/>
        </p:nvGrpSpPr>
        <p:grpSpPr>
          <a:xfrm>
            <a:off x="8126170" y="605249"/>
            <a:ext cx="3197160" cy="595800"/>
            <a:chOff x="8126170" y="605249"/>
            <a:chExt cx="319716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6C2CF8B-B83D-37C6-A818-4882B6EDC1C1}"/>
                    </a:ext>
                  </a:extLst>
                </p14:cNvPr>
                <p14:cNvContentPartPr/>
                <p14:nvPr/>
              </p14:nvContentPartPr>
              <p14:xfrm>
                <a:off x="8166130" y="798209"/>
                <a:ext cx="194040" cy="261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6C2CF8B-B83D-37C6-A818-4882B6EDC1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157490" y="789209"/>
                  <a:ext cx="211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11837A7-1238-9A24-54B0-D46D947604D1}"/>
                    </a:ext>
                  </a:extLst>
                </p14:cNvPr>
                <p14:cNvContentPartPr/>
                <p14:nvPr/>
              </p14:nvContentPartPr>
              <p14:xfrm>
                <a:off x="8126170" y="917009"/>
                <a:ext cx="214560" cy="162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11837A7-1238-9A24-54B0-D46D947604D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17530" y="908369"/>
                  <a:ext cx="232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052B9B9-B7E7-166E-582E-6E176942DE34}"/>
                    </a:ext>
                  </a:extLst>
                </p14:cNvPr>
                <p14:cNvContentPartPr/>
                <p14:nvPr/>
              </p14:nvContentPartPr>
              <p14:xfrm>
                <a:off x="8495170" y="866969"/>
                <a:ext cx="110520" cy="86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052B9B9-B7E7-166E-582E-6E176942DE3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486530" y="858329"/>
                  <a:ext cx="12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9FB5E7F-3B46-D412-353E-FA1EB0AED56B}"/>
                    </a:ext>
                  </a:extLst>
                </p14:cNvPr>
                <p14:cNvContentPartPr/>
                <p14:nvPr/>
              </p14:nvContentPartPr>
              <p14:xfrm>
                <a:off x="8445130" y="942569"/>
                <a:ext cx="143280" cy="190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9FB5E7F-3B46-D412-353E-FA1EB0AED5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436130" y="933569"/>
                  <a:ext cx="160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ED3D463-70D6-01E3-13C8-E1F26E5AD5EE}"/>
                    </a:ext>
                  </a:extLst>
                </p14:cNvPr>
                <p14:cNvContentPartPr/>
                <p14:nvPr/>
              </p14:nvContentPartPr>
              <p14:xfrm>
                <a:off x="8680210" y="605249"/>
                <a:ext cx="1436760" cy="5958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ED3D463-70D6-01E3-13C8-E1F26E5AD5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671210" y="596249"/>
                  <a:ext cx="14544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D208C13-A972-496E-9538-48AA9C326287}"/>
                    </a:ext>
                  </a:extLst>
                </p14:cNvPr>
                <p14:cNvContentPartPr/>
                <p14:nvPr/>
              </p14:nvContentPartPr>
              <p14:xfrm>
                <a:off x="9812770" y="788489"/>
                <a:ext cx="8640" cy="13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D208C13-A972-496E-9538-48AA9C32628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804130" y="779849"/>
                  <a:ext cx="2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E7E099F-0660-D3B6-E58C-9C6CE3CB75AE}"/>
                    </a:ext>
                  </a:extLst>
                </p14:cNvPr>
                <p14:cNvContentPartPr/>
                <p14:nvPr/>
              </p14:nvContentPartPr>
              <p14:xfrm>
                <a:off x="9177010" y="705329"/>
                <a:ext cx="574560" cy="50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E7E099F-0660-D3B6-E58C-9C6CE3CB75A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68370" y="696689"/>
                  <a:ext cx="592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35B4B40-948B-3A1F-C9EE-AAA9D22E8C8D}"/>
                    </a:ext>
                  </a:extLst>
                </p14:cNvPr>
                <p14:cNvContentPartPr/>
                <p14:nvPr/>
              </p14:nvContentPartPr>
              <p14:xfrm>
                <a:off x="10320370" y="605249"/>
                <a:ext cx="1002960" cy="533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35B4B40-948B-3A1F-C9EE-AAA9D22E8C8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311370" y="596249"/>
                  <a:ext cx="1020600" cy="55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80BC9B71-78A3-1BE9-D36E-E531398BD00E}"/>
                  </a:ext>
                </a:extLst>
              </p14:cNvPr>
              <p14:cNvContentPartPr/>
              <p14:nvPr/>
            </p14:nvContentPartPr>
            <p14:xfrm>
              <a:off x="7015570" y="476369"/>
              <a:ext cx="565560" cy="42336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80BC9B71-78A3-1BE9-D36E-E531398BD00E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7006570" y="467369"/>
                <a:ext cx="583200" cy="44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4C3D31AD-FFC2-C9E0-C7F2-AC0BF470B6AB}"/>
              </a:ext>
            </a:extLst>
          </p:cNvPr>
          <p:cNvGrpSpPr/>
          <p:nvPr/>
        </p:nvGrpSpPr>
        <p:grpSpPr>
          <a:xfrm>
            <a:off x="5706610" y="6213689"/>
            <a:ext cx="3321720" cy="540360"/>
            <a:chOff x="5706610" y="6213689"/>
            <a:chExt cx="332172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CBD9D4C-D0AC-2BD9-BE94-93E748E214F6}"/>
                    </a:ext>
                  </a:extLst>
                </p14:cNvPr>
                <p14:cNvContentPartPr/>
                <p14:nvPr/>
              </p14:nvContentPartPr>
              <p14:xfrm>
                <a:off x="5752690" y="6359129"/>
                <a:ext cx="137880" cy="320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CBD9D4C-D0AC-2BD9-BE94-93E748E214F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43690" y="6350129"/>
                  <a:ext cx="1555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1030726-723C-4A82-2038-CD5534837850}"/>
                    </a:ext>
                  </a:extLst>
                </p14:cNvPr>
                <p14:cNvContentPartPr/>
                <p14:nvPr/>
              </p14:nvContentPartPr>
              <p14:xfrm>
                <a:off x="5706610" y="6504569"/>
                <a:ext cx="218880" cy="29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1030726-723C-4A82-2038-CD553483785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97970" y="6495569"/>
                  <a:ext cx="236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916D33-5E52-1121-B259-50809A8B693F}"/>
                    </a:ext>
                  </a:extLst>
                </p14:cNvPr>
                <p14:cNvContentPartPr/>
                <p14:nvPr/>
              </p14:nvContentPartPr>
              <p14:xfrm>
                <a:off x="6034930" y="6316649"/>
                <a:ext cx="109080" cy="430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916D33-5E52-1121-B259-50809A8B693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25930" y="6308009"/>
                  <a:ext cx="126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2531B37-AE12-FDCB-75F9-2A20BD332CED}"/>
                    </a:ext>
                  </a:extLst>
                </p14:cNvPr>
                <p14:cNvContentPartPr/>
                <p14:nvPr/>
              </p14:nvContentPartPr>
              <p14:xfrm>
                <a:off x="6207370" y="6391169"/>
                <a:ext cx="211680" cy="260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2531B37-AE12-FDCB-75F9-2A20BD332CE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98370" y="6382169"/>
                  <a:ext cx="229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48C6E9A-2607-7369-7447-285CD912ED66}"/>
                    </a:ext>
                  </a:extLst>
                </p14:cNvPr>
                <p14:cNvContentPartPr/>
                <p14:nvPr/>
              </p14:nvContentPartPr>
              <p14:xfrm>
                <a:off x="6210250" y="6522209"/>
                <a:ext cx="199080" cy="26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48C6E9A-2607-7369-7447-285CD912ED6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201610" y="6513569"/>
                  <a:ext cx="216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822569F-FF3A-E19D-08C8-D2370FC8A72F}"/>
                    </a:ext>
                  </a:extLst>
                </p14:cNvPr>
                <p14:cNvContentPartPr/>
                <p14:nvPr/>
              </p14:nvContentPartPr>
              <p14:xfrm>
                <a:off x="6443170" y="6308729"/>
                <a:ext cx="147960" cy="435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822569F-FF3A-E19D-08C8-D2370FC8A72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34530" y="6300089"/>
                  <a:ext cx="1656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2F85812-C288-D86F-5D28-C849FEF31553}"/>
                    </a:ext>
                  </a:extLst>
                </p14:cNvPr>
                <p14:cNvContentPartPr/>
                <p14:nvPr/>
              </p14:nvContentPartPr>
              <p14:xfrm>
                <a:off x="6849610" y="6473969"/>
                <a:ext cx="241200" cy="34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2F85812-C288-D86F-5D28-C849FEF3155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40610" y="6464969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9063787-7200-7ED7-8271-A6C008B55AA2}"/>
                    </a:ext>
                  </a:extLst>
                </p14:cNvPr>
                <p14:cNvContentPartPr/>
                <p14:nvPr/>
              </p14:nvContentPartPr>
              <p14:xfrm>
                <a:off x="6876970" y="6600689"/>
                <a:ext cx="204120" cy="6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9063787-7200-7ED7-8271-A6C008B55AA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67970" y="6592049"/>
                  <a:ext cx="22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8D89124-FDCC-4388-370E-6C372C547130}"/>
                    </a:ext>
                  </a:extLst>
                </p14:cNvPr>
                <p14:cNvContentPartPr/>
                <p14:nvPr/>
              </p14:nvContentPartPr>
              <p14:xfrm>
                <a:off x="7346410" y="6284969"/>
                <a:ext cx="53280" cy="111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8D89124-FDCC-4388-370E-6C372C54713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337770" y="6276329"/>
                  <a:ext cx="70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7FC169E-10BB-2136-A097-49C84907B04D}"/>
                    </a:ext>
                  </a:extLst>
                </p14:cNvPr>
                <p14:cNvContentPartPr/>
                <p14:nvPr/>
              </p14:nvContentPartPr>
              <p14:xfrm>
                <a:off x="7445050" y="6261209"/>
                <a:ext cx="87840" cy="152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7FC169E-10BB-2136-A097-49C84907B04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36050" y="6252569"/>
                  <a:ext cx="105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C8D7BE3-0F47-A7DA-C43F-731071FA8B49}"/>
                    </a:ext>
                  </a:extLst>
                </p14:cNvPr>
                <p14:cNvContentPartPr/>
                <p14:nvPr/>
              </p14:nvContentPartPr>
              <p14:xfrm>
                <a:off x="7366930" y="6213689"/>
                <a:ext cx="1661400" cy="540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C8D7BE3-0F47-A7DA-C43F-731071FA8B4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58290" y="6204689"/>
                  <a:ext cx="16790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3E8B46E-1569-F8F8-00EF-97E5C06DEEBA}"/>
                    </a:ext>
                  </a:extLst>
                </p14:cNvPr>
                <p14:cNvContentPartPr/>
                <p14:nvPr/>
              </p14:nvContentPartPr>
              <p14:xfrm>
                <a:off x="8756170" y="6415289"/>
                <a:ext cx="21240" cy="11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3E8B46E-1569-F8F8-00EF-97E5C06DEE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47170" y="6406649"/>
                  <a:ext cx="3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1FC39C7-DEC8-EBE9-96CF-4002FD27C820}"/>
                    </a:ext>
                  </a:extLst>
                </p14:cNvPr>
                <p14:cNvContentPartPr/>
                <p14:nvPr/>
              </p14:nvContentPartPr>
              <p14:xfrm>
                <a:off x="8045530" y="6364529"/>
                <a:ext cx="602640" cy="45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1FC39C7-DEC8-EBE9-96CF-4002FD27C82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36530" y="6355529"/>
                  <a:ext cx="6202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D7C8A0B9-3618-F3F8-C6C0-EFAA75F1D53A}"/>
              </a:ext>
            </a:extLst>
          </p:cNvPr>
          <p:cNvGrpSpPr/>
          <p:nvPr/>
        </p:nvGrpSpPr>
        <p:grpSpPr>
          <a:xfrm>
            <a:off x="9234970" y="6202529"/>
            <a:ext cx="1848960" cy="615600"/>
            <a:chOff x="9234970" y="6202529"/>
            <a:chExt cx="184896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0ABA64B-4312-A74A-658F-2D7CC4E8AC40}"/>
                    </a:ext>
                  </a:extLst>
                </p14:cNvPr>
                <p14:cNvContentPartPr/>
                <p14:nvPr/>
              </p14:nvContentPartPr>
              <p14:xfrm>
                <a:off x="9234970" y="6202529"/>
                <a:ext cx="1694520" cy="615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0ABA64B-4312-A74A-658F-2D7CC4E8AC4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226330" y="6193529"/>
                  <a:ext cx="171216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D4E3886-879D-0392-7BD2-5DDC97256E4F}"/>
                    </a:ext>
                  </a:extLst>
                </p14:cNvPr>
                <p14:cNvContentPartPr/>
                <p14:nvPr/>
              </p14:nvContentPartPr>
              <p14:xfrm>
                <a:off x="10261330" y="6390809"/>
                <a:ext cx="199800" cy="14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D4E3886-879D-0392-7BD2-5DDC97256E4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52690" y="6381809"/>
                  <a:ext cx="217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A33018F-418D-0DDE-8710-1EA56B3F9828}"/>
                    </a:ext>
                  </a:extLst>
                </p14:cNvPr>
                <p14:cNvContentPartPr/>
                <p14:nvPr/>
              </p14:nvContentPartPr>
              <p14:xfrm>
                <a:off x="10245130" y="6301529"/>
                <a:ext cx="45360" cy="27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A33018F-418D-0DDE-8710-1EA56B3F982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236490" y="6292889"/>
                  <a:ext cx="63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77346B0-198C-4E14-B467-167E17E5048C}"/>
                    </a:ext>
                  </a:extLst>
                </p14:cNvPr>
                <p14:cNvContentPartPr/>
                <p14:nvPr/>
              </p14:nvContentPartPr>
              <p14:xfrm>
                <a:off x="10932010" y="6260129"/>
                <a:ext cx="54720" cy="140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77346B0-198C-4E14-B467-167E17E5048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923010" y="6251129"/>
                  <a:ext cx="7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78F742D-48F4-3192-53E7-8FCB161B5E9E}"/>
                    </a:ext>
                  </a:extLst>
                </p14:cNvPr>
                <p14:cNvContentPartPr/>
                <p14:nvPr/>
              </p14:nvContentPartPr>
              <p14:xfrm>
                <a:off x="11055850" y="6273809"/>
                <a:ext cx="28080" cy="1314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78F742D-48F4-3192-53E7-8FCB161B5E9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46850" y="6265169"/>
                  <a:ext cx="457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83ED1442-8A48-A827-30EB-89D6FC8E27BD}"/>
              </a:ext>
            </a:extLst>
          </p:cNvPr>
          <p:cNvGrpSpPr/>
          <p:nvPr/>
        </p:nvGrpSpPr>
        <p:grpSpPr>
          <a:xfrm>
            <a:off x="4257970" y="816209"/>
            <a:ext cx="677160" cy="693360"/>
            <a:chOff x="4257970" y="816209"/>
            <a:chExt cx="67716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D97279A-144F-7709-3154-7E786C5D1A2C}"/>
                    </a:ext>
                  </a:extLst>
                </p14:cNvPr>
                <p14:cNvContentPartPr/>
                <p14:nvPr/>
              </p14:nvContentPartPr>
              <p14:xfrm>
                <a:off x="4257970" y="826289"/>
                <a:ext cx="26280" cy="647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D97279A-144F-7709-3154-7E786C5D1A2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249330" y="817289"/>
                  <a:ext cx="439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236D752-F939-4C0E-26B8-BB0480E58408}"/>
                    </a:ext>
                  </a:extLst>
                </p14:cNvPr>
                <p14:cNvContentPartPr/>
                <p14:nvPr/>
              </p14:nvContentPartPr>
              <p14:xfrm>
                <a:off x="4430050" y="844649"/>
                <a:ext cx="24120" cy="6649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236D752-F939-4C0E-26B8-BB0480E5840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21050" y="836009"/>
                  <a:ext cx="4176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ED66484-5799-1313-0592-4B8559A7BB61}"/>
                    </a:ext>
                  </a:extLst>
                </p14:cNvPr>
                <p14:cNvContentPartPr/>
                <p14:nvPr/>
              </p14:nvContentPartPr>
              <p14:xfrm>
                <a:off x="4664410" y="844649"/>
                <a:ext cx="26280" cy="636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ED66484-5799-1313-0592-4B8559A7BB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55770" y="836009"/>
                  <a:ext cx="4392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CCF265E-BDA3-B574-1AD8-A27E840B98BE}"/>
                    </a:ext>
                  </a:extLst>
                </p14:cNvPr>
                <p14:cNvContentPartPr/>
                <p14:nvPr/>
              </p14:nvContentPartPr>
              <p14:xfrm>
                <a:off x="4895890" y="816209"/>
                <a:ext cx="39240" cy="639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CCF265E-BDA3-B574-1AD8-A27E840B98B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887250" y="807209"/>
                  <a:ext cx="56880" cy="65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451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D0B67FC-E3BA-A488-15AF-A48B1D2DC9A9}"/>
                  </a:ext>
                </a:extLst>
              </p14:cNvPr>
              <p14:cNvContentPartPr/>
              <p14:nvPr/>
            </p14:nvContentPartPr>
            <p14:xfrm>
              <a:off x="861370" y="294569"/>
              <a:ext cx="335160" cy="30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D0B67FC-E3BA-A488-15AF-A48B1D2DC9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30" y="285929"/>
                <a:ext cx="3528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604E74D-711D-5A0A-CABC-4683BB9F4892}"/>
                  </a:ext>
                </a:extLst>
              </p14:cNvPr>
              <p14:cNvContentPartPr/>
              <p14:nvPr/>
            </p14:nvContentPartPr>
            <p14:xfrm>
              <a:off x="1070170" y="374129"/>
              <a:ext cx="145440" cy="232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604E74D-711D-5A0A-CABC-4683BB9F48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1530" y="365129"/>
                <a:ext cx="16308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F38A97-4FD6-796F-F218-327EBD10E657}"/>
                  </a:ext>
                </a:extLst>
              </p14:cNvPr>
              <p14:cNvContentPartPr/>
              <p14:nvPr/>
            </p14:nvContentPartPr>
            <p14:xfrm>
              <a:off x="1222450" y="265049"/>
              <a:ext cx="643680" cy="337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F38A97-4FD6-796F-F218-327EBD10E6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3810" y="256049"/>
                <a:ext cx="6613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A85FC8-5E46-D490-3BE2-D7A1F48F7133}"/>
                  </a:ext>
                </a:extLst>
              </p14:cNvPr>
              <p14:cNvContentPartPr/>
              <p14:nvPr/>
            </p14:nvContentPartPr>
            <p14:xfrm>
              <a:off x="1639330" y="374129"/>
              <a:ext cx="191880" cy="3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A85FC8-5E46-D490-3BE2-D7A1F48F71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30330" y="365129"/>
                <a:ext cx="209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516022-D1EC-6E60-523D-EECC8DE249EB}"/>
                  </a:ext>
                </a:extLst>
              </p14:cNvPr>
              <p14:cNvContentPartPr/>
              <p14:nvPr/>
            </p14:nvContentPartPr>
            <p14:xfrm>
              <a:off x="2092930" y="372329"/>
              <a:ext cx="919440" cy="218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516022-D1EC-6E60-523D-EECC8DE249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3930" y="363329"/>
                <a:ext cx="9370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53A40A-8BEB-796B-6BD0-084BBD121AE6}"/>
                  </a:ext>
                </a:extLst>
              </p14:cNvPr>
              <p14:cNvContentPartPr/>
              <p14:nvPr/>
            </p14:nvContentPartPr>
            <p14:xfrm>
              <a:off x="3160690" y="135449"/>
              <a:ext cx="1485360" cy="56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53A40A-8BEB-796B-6BD0-084BBD121A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52050" y="126809"/>
                <a:ext cx="1503000" cy="58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2AB5D6-9B66-2DE7-C10A-DC42919348A8}"/>
                  </a:ext>
                </a:extLst>
              </p14:cNvPr>
              <p14:cNvContentPartPr/>
              <p14:nvPr/>
            </p14:nvContentPartPr>
            <p14:xfrm>
              <a:off x="3910210" y="290969"/>
              <a:ext cx="458640" cy="66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2AB5D6-9B66-2DE7-C10A-DC42919348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01570" y="281969"/>
                <a:ext cx="4762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CE174B-612C-EB61-E81D-19ECFC97F0E6}"/>
                  </a:ext>
                </a:extLst>
              </p14:cNvPr>
              <p14:cNvContentPartPr/>
              <p14:nvPr/>
            </p14:nvContentPartPr>
            <p14:xfrm>
              <a:off x="4926490" y="204209"/>
              <a:ext cx="989640" cy="375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CE174B-612C-EB61-E81D-19ECFC97F0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17490" y="195209"/>
                <a:ext cx="10072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60ABB8-4A53-73C0-3C20-DFCC97D7207C}"/>
                  </a:ext>
                </a:extLst>
              </p14:cNvPr>
              <p14:cNvContentPartPr/>
              <p14:nvPr/>
            </p14:nvContentPartPr>
            <p14:xfrm>
              <a:off x="5812090" y="322649"/>
              <a:ext cx="215640" cy="8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60ABB8-4A53-73C0-3C20-DFCC97D720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03450" y="313649"/>
                <a:ext cx="233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DA31AC-383E-8C2B-004A-8C189D4D3082}"/>
                  </a:ext>
                </a:extLst>
              </p14:cNvPr>
              <p14:cNvContentPartPr/>
              <p14:nvPr/>
            </p14:nvContentPartPr>
            <p14:xfrm>
              <a:off x="6201610" y="150209"/>
              <a:ext cx="384120" cy="378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DA31AC-383E-8C2B-004A-8C189D4D30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2970" y="141209"/>
                <a:ext cx="4017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D661EF-1BE7-8991-E0F9-59E16F704188}"/>
                  </a:ext>
                </a:extLst>
              </p14:cNvPr>
              <p14:cNvContentPartPr/>
              <p14:nvPr/>
            </p14:nvContentPartPr>
            <p14:xfrm>
              <a:off x="6833050" y="362609"/>
              <a:ext cx="236520" cy="146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D661EF-1BE7-8991-E0F9-59E16F7041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4410" y="353609"/>
                <a:ext cx="2541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DADB42-2548-225C-C521-1DEEFC0E0ED8}"/>
                  </a:ext>
                </a:extLst>
              </p14:cNvPr>
              <p14:cNvContentPartPr/>
              <p14:nvPr/>
            </p14:nvContentPartPr>
            <p14:xfrm>
              <a:off x="7337410" y="137969"/>
              <a:ext cx="1405080" cy="406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DADB42-2548-225C-C521-1DEEFC0E0E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28410" y="128969"/>
                <a:ext cx="14227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0EAF9A-D71B-DF66-B3C9-9A4C8B72F78A}"/>
                  </a:ext>
                </a:extLst>
              </p14:cNvPr>
              <p14:cNvContentPartPr/>
              <p14:nvPr/>
            </p14:nvContentPartPr>
            <p14:xfrm>
              <a:off x="8141290" y="237689"/>
              <a:ext cx="388440" cy="56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0EAF9A-D71B-DF66-B3C9-9A4C8B72F78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32290" y="229049"/>
                <a:ext cx="406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A505AC-6C4C-628F-1B85-586D0575713B}"/>
                  </a:ext>
                </a:extLst>
              </p14:cNvPr>
              <p14:cNvContentPartPr/>
              <p14:nvPr/>
            </p14:nvContentPartPr>
            <p14:xfrm>
              <a:off x="9142450" y="224729"/>
              <a:ext cx="405360" cy="555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A505AC-6C4C-628F-1B85-586D0575713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33450" y="216089"/>
                <a:ext cx="4230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814F4D-B449-D765-7835-F38E134DF699}"/>
                  </a:ext>
                </a:extLst>
              </p14:cNvPr>
              <p14:cNvContentPartPr/>
              <p14:nvPr/>
            </p14:nvContentPartPr>
            <p14:xfrm>
              <a:off x="732130" y="797849"/>
              <a:ext cx="2505240" cy="54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814F4D-B449-D765-7835-F38E134DF6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490" y="789209"/>
                <a:ext cx="252288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F3CDDB-239F-9C63-5551-EB60EDF84DED}"/>
                  </a:ext>
                </a:extLst>
              </p14:cNvPr>
              <p14:cNvContentPartPr/>
              <p14:nvPr/>
            </p14:nvContentPartPr>
            <p14:xfrm>
              <a:off x="3285970" y="863729"/>
              <a:ext cx="27720" cy="111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F3CDDB-239F-9C63-5551-EB60EDF84DE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77330" y="855089"/>
                <a:ext cx="4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8F91D5A-B107-02D0-9EEC-8B22339B08C8}"/>
                  </a:ext>
                </a:extLst>
              </p14:cNvPr>
              <p14:cNvContentPartPr/>
              <p14:nvPr/>
            </p14:nvContentPartPr>
            <p14:xfrm>
              <a:off x="3330610" y="1035809"/>
              <a:ext cx="256320" cy="156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8F91D5A-B107-02D0-9EEC-8B22339B08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21970" y="1027169"/>
                <a:ext cx="273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A319D1-D3F3-4D80-4F89-7E0209981A9A}"/>
                  </a:ext>
                </a:extLst>
              </p14:cNvPr>
              <p14:cNvContentPartPr/>
              <p14:nvPr/>
            </p14:nvContentPartPr>
            <p14:xfrm>
              <a:off x="2418010" y="971369"/>
              <a:ext cx="18360" cy="15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A319D1-D3F3-4D80-4F89-7E0209981A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09010" y="962729"/>
                <a:ext cx="36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683082-8D47-546D-6B3D-7EBBC83C62A5}"/>
                  </a:ext>
                </a:extLst>
              </p14:cNvPr>
              <p14:cNvContentPartPr/>
              <p14:nvPr/>
            </p14:nvContentPartPr>
            <p14:xfrm>
              <a:off x="1841650" y="1019969"/>
              <a:ext cx="21600" cy="3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683082-8D47-546D-6B3D-7EBBC83C62A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33010" y="1010969"/>
                <a:ext cx="39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EABE6F9-60D1-D8E4-7DE7-A169BEBE1E9D}"/>
                  </a:ext>
                </a:extLst>
              </p14:cNvPr>
              <p14:cNvContentPartPr/>
              <p14:nvPr/>
            </p14:nvContentPartPr>
            <p14:xfrm>
              <a:off x="1909330" y="997289"/>
              <a:ext cx="5760" cy="3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EABE6F9-60D1-D8E4-7DE7-A169BEBE1E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00330" y="988289"/>
                <a:ext cx="234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5578AC-475D-1388-65EA-02B0FBF21F4E}"/>
                  </a:ext>
                </a:extLst>
              </p14:cNvPr>
              <p14:cNvContentPartPr/>
              <p14:nvPr/>
            </p14:nvContentPartPr>
            <p14:xfrm>
              <a:off x="3895810" y="806129"/>
              <a:ext cx="1604880" cy="677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5578AC-475D-1388-65EA-02B0FBF21F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87170" y="797129"/>
                <a:ext cx="16225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4DF649-C1FF-FABB-BC5C-C72437A3F0BA}"/>
                  </a:ext>
                </a:extLst>
              </p14:cNvPr>
              <p14:cNvContentPartPr/>
              <p14:nvPr/>
            </p14:nvContentPartPr>
            <p14:xfrm>
              <a:off x="4837930" y="909449"/>
              <a:ext cx="395280" cy="52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4DF649-C1FF-FABB-BC5C-C72437A3F0B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28930" y="900449"/>
                <a:ext cx="4129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31D5F2C-FEF4-CA94-5051-F464FA8CF4DA}"/>
              </a:ext>
            </a:extLst>
          </p:cNvPr>
          <p:cNvGrpSpPr/>
          <p:nvPr/>
        </p:nvGrpSpPr>
        <p:grpSpPr>
          <a:xfrm>
            <a:off x="5866090" y="683729"/>
            <a:ext cx="4384440" cy="691560"/>
            <a:chOff x="5866090" y="683729"/>
            <a:chExt cx="438444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ED5A558-79CC-EA25-D279-13D839D9F897}"/>
                    </a:ext>
                  </a:extLst>
                </p14:cNvPr>
                <p14:cNvContentPartPr/>
                <p14:nvPr/>
              </p14:nvContentPartPr>
              <p14:xfrm>
                <a:off x="5866090" y="700289"/>
                <a:ext cx="843840" cy="444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ED5A558-79CC-EA25-D279-13D839D9F8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7450" y="691289"/>
                  <a:ext cx="8614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93EDF6-DCCA-E435-5AEE-7068EA39AFF6}"/>
                    </a:ext>
                  </a:extLst>
                </p14:cNvPr>
                <p14:cNvContentPartPr/>
                <p14:nvPr/>
              </p14:nvContentPartPr>
              <p14:xfrm>
                <a:off x="6287650" y="816209"/>
                <a:ext cx="322560" cy="7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93EDF6-DCCA-E435-5AEE-7068EA39AF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79010" y="807209"/>
                  <a:ext cx="340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1C2E0BF-89BC-E963-80D3-C5BA9874B7C8}"/>
                    </a:ext>
                  </a:extLst>
                </p14:cNvPr>
                <p14:cNvContentPartPr/>
                <p14:nvPr/>
              </p14:nvContentPartPr>
              <p14:xfrm>
                <a:off x="7062730" y="683729"/>
                <a:ext cx="1624320" cy="63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1C2E0BF-89BC-E963-80D3-C5BA9874B7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54090" y="674729"/>
                  <a:ext cx="164196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634ED4-53C5-E8A3-DF3A-0E50C61E86CE}"/>
                    </a:ext>
                  </a:extLst>
                </p14:cNvPr>
                <p14:cNvContentPartPr/>
                <p14:nvPr/>
              </p14:nvContentPartPr>
              <p14:xfrm>
                <a:off x="8010250" y="857969"/>
                <a:ext cx="391680" cy="61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634ED4-53C5-E8A3-DF3A-0E50C61E86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01250" y="848969"/>
                  <a:ext cx="409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9FB54F-1190-6082-7477-B8826E86E612}"/>
                    </a:ext>
                  </a:extLst>
                </p14:cNvPr>
                <p14:cNvContentPartPr/>
                <p14:nvPr/>
              </p14:nvContentPartPr>
              <p14:xfrm>
                <a:off x="7516330" y="870569"/>
                <a:ext cx="38268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9FB54F-1190-6082-7477-B8826E86E6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07330" y="861569"/>
                  <a:ext cx="40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C529218-1AB5-24BA-8E2F-677404CFFC45}"/>
                    </a:ext>
                  </a:extLst>
                </p14:cNvPr>
                <p14:cNvContentPartPr/>
                <p14:nvPr/>
              </p14:nvContentPartPr>
              <p14:xfrm>
                <a:off x="8874610" y="941129"/>
                <a:ext cx="1241280" cy="43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C529218-1AB5-24BA-8E2F-677404CFFC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65610" y="932129"/>
                  <a:ext cx="12589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0DF6BCE-36BD-B6BE-C080-422F9451FF18}"/>
                    </a:ext>
                  </a:extLst>
                </p14:cNvPr>
                <p14:cNvContentPartPr/>
                <p14:nvPr/>
              </p14:nvContentPartPr>
              <p14:xfrm>
                <a:off x="10046050" y="1038329"/>
                <a:ext cx="14760" cy="2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0DF6BCE-36BD-B6BE-C080-422F9451FF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37410" y="1029689"/>
                  <a:ext cx="3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AB0637-CE69-BCED-0F8B-1300DE9BD248}"/>
                    </a:ext>
                  </a:extLst>
                </p14:cNvPr>
                <p14:cNvContentPartPr/>
                <p14:nvPr/>
              </p14:nvContentPartPr>
              <p14:xfrm>
                <a:off x="9901690" y="1058849"/>
                <a:ext cx="348840" cy="29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AB0637-CE69-BCED-0F8B-1300DE9BD2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892690" y="1049849"/>
                  <a:ext cx="3664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AC4FCE0-C924-D87A-41D1-254C15A7D616}"/>
                    </a:ext>
                  </a:extLst>
                </p14:cNvPr>
                <p14:cNvContentPartPr/>
                <p14:nvPr/>
              </p14:nvContentPartPr>
              <p14:xfrm>
                <a:off x="10062610" y="1064609"/>
                <a:ext cx="32400" cy="10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AC4FCE0-C924-D87A-41D1-254C15A7D6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53610" y="1055969"/>
                  <a:ext cx="50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0F3F941-170B-DB81-AF95-136B4740FEDC}"/>
                    </a:ext>
                  </a:extLst>
                </p14:cNvPr>
                <p14:cNvContentPartPr/>
                <p14:nvPr/>
              </p14:nvContentPartPr>
              <p14:xfrm>
                <a:off x="9992050" y="1037609"/>
                <a:ext cx="194400" cy="11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0F3F941-170B-DB81-AF95-136B4740FE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83410" y="1028969"/>
                  <a:ext cx="2120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0607E0A-2BBF-AB9A-0C4A-36E0FC2485F2}"/>
              </a:ext>
            </a:extLst>
          </p:cNvPr>
          <p:cNvGrpSpPr/>
          <p:nvPr/>
        </p:nvGrpSpPr>
        <p:grpSpPr>
          <a:xfrm>
            <a:off x="10559410" y="776249"/>
            <a:ext cx="1020240" cy="536760"/>
            <a:chOff x="10559410" y="776249"/>
            <a:chExt cx="102024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9E7298-EB15-69D7-782B-90A61EBCE295}"/>
                    </a:ext>
                  </a:extLst>
                </p14:cNvPr>
                <p14:cNvContentPartPr/>
                <p14:nvPr/>
              </p14:nvContentPartPr>
              <p14:xfrm>
                <a:off x="10559410" y="810809"/>
                <a:ext cx="255600" cy="288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9E7298-EB15-69D7-782B-90A61EBCE2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550770" y="801809"/>
                  <a:ext cx="2732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5A3703-BE9D-BC98-6187-0CEDD8FA62C9}"/>
                    </a:ext>
                  </a:extLst>
                </p14:cNvPr>
                <p14:cNvContentPartPr/>
                <p14:nvPr/>
              </p14:nvContentPartPr>
              <p14:xfrm>
                <a:off x="11071690" y="918809"/>
                <a:ext cx="186840" cy="164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5A3703-BE9D-BC98-6187-0CEDD8FA62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63050" y="910169"/>
                  <a:ext cx="204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0A1FF5-5762-BF7F-710D-8E8DFFD09BA3}"/>
                    </a:ext>
                  </a:extLst>
                </p14:cNvPr>
                <p14:cNvContentPartPr/>
                <p14:nvPr/>
              </p14:nvContentPartPr>
              <p14:xfrm>
                <a:off x="10905730" y="816209"/>
                <a:ext cx="160560" cy="370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0A1FF5-5762-BF7F-710D-8E8DFFD09B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97090" y="807209"/>
                  <a:ext cx="178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AD4A5A-5FC9-C80E-05B9-047D325BAD41}"/>
                    </a:ext>
                  </a:extLst>
                </p14:cNvPr>
                <p14:cNvContentPartPr/>
                <p14:nvPr/>
              </p14:nvContentPartPr>
              <p14:xfrm>
                <a:off x="11253850" y="776249"/>
                <a:ext cx="176400" cy="53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AD4A5A-5FC9-C80E-05B9-047D325BAD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44850" y="767249"/>
                  <a:ext cx="1940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DE9A12-DC88-4122-39EF-B47B26307440}"/>
                    </a:ext>
                  </a:extLst>
                </p14:cNvPr>
                <p14:cNvContentPartPr/>
                <p14:nvPr/>
              </p14:nvContentPartPr>
              <p14:xfrm>
                <a:off x="11514850" y="1170089"/>
                <a:ext cx="64800" cy="59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DE9A12-DC88-4122-39EF-B47B263074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05850" y="1161449"/>
                  <a:ext cx="824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11F6682-408D-D3A1-F255-264D054F1D0E}"/>
              </a:ext>
            </a:extLst>
          </p:cNvPr>
          <p:cNvGrpSpPr/>
          <p:nvPr/>
        </p:nvGrpSpPr>
        <p:grpSpPr>
          <a:xfrm>
            <a:off x="946690" y="1688849"/>
            <a:ext cx="3872880" cy="744480"/>
            <a:chOff x="946690" y="1688849"/>
            <a:chExt cx="3872880" cy="74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749CFD1-FA3B-6C7A-9A97-442115BAF9F3}"/>
                    </a:ext>
                  </a:extLst>
                </p14:cNvPr>
                <p14:cNvContentPartPr/>
                <p14:nvPr/>
              </p14:nvContentPartPr>
              <p14:xfrm>
                <a:off x="946690" y="1805129"/>
                <a:ext cx="212760" cy="31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749CFD1-FA3B-6C7A-9A97-442115BAF9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8050" y="1796489"/>
                  <a:ext cx="230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F611CA-5669-DBEB-ABFA-40607BDDF9A1}"/>
                    </a:ext>
                  </a:extLst>
                </p14:cNvPr>
                <p14:cNvContentPartPr/>
                <p14:nvPr/>
              </p14:nvContentPartPr>
              <p14:xfrm>
                <a:off x="989530" y="2012849"/>
                <a:ext cx="17928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F611CA-5669-DBEB-ABFA-40607BDDF9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0890" y="2003849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BE5DC2-DB77-732D-7AA0-D7A3093E13DE}"/>
                    </a:ext>
                  </a:extLst>
                </p14:cNvPr>
                <p14:cNvContentPartPr/>
                <p14:nvPr/>
              </p14:nvContentPartPr>
              <p14:xfrm>
                <a:off x="1210570" y="1833929"/>
                <a:ext cx="233640" cy="330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BE5DC2-DB77-732D-7AA0-D7A3093E13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01570" y="1824929"/>
                  <a:ext cx="251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18A0F5-83C4-0D4B-E88A-7ACAE5061232}"/>
                    </a:ext>
                  </a:extLst>
                </p14:cNvPr>
                <p14:cNvContentPartPr/>
                <p14:nvPr/>
              </p14:nvContentPartPr>
              <p14:xfrm>
                <a:off x="1215250" y="1925009"/>
                <a:ext cx="267840" cy="84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18A0F5-83C4-0D4B-E88A-7ACAE50612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06250" y="1916009"/>
                  <a:ext cx="285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DAEF38-351F-8437-4869-38F725A9C7E7}"/>
                    </a:ext>
                  </a:extLst>
                </p14:cNvPr>
                <p14:cNvContentPartPr/>
                <p14:nvPr/>
              </p14:nvContentPartPr>
              <p14:xfrm>
                <a:off x="1719610" y="1787849"/>
                <a:ext cx="1096920" cy="645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DAEF38-351F-8437-4869-38F725A9C7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10970" y="1778849"/>
                  <a:ext cx="111456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39F5C94-4CB7-1580-5533-D126520A38F1}"/>
                    </a:ext>
                  </a:extLst>
                </p14:cNvPr>
                <p14:cNvContentPartPr/>
                <p14:nvPr/>
              </p14:nvContentPartPr>
              <p14:xfrm>
                <a:off x="3029290" y="1688849"/>
                <a:ext cx="1790280" cy="40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39F5C94-4CB7-1580-5533-D126520A38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0650" y="1679849"/>
                  <a:ext cx="18079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C356AE-FB33-1EC8-238E-DCEE4FDD79E9}"/>
                    </a:ext>
                  </a:extLst>
                </p14:cNvPr>
                <p14:cNvContentPartPr/>
                <p14:nvPr/>
              </p14:nvContentPartPr>
              <p14:xfrm>
                <a:off x="3566770" y="1850129"/>
                <a:ext cx="20448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C356AE-FB33-1EC8-238E-DCEE4FDD79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57770" y="1841129"/>
                  <a:ext cx="22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61F47A-B059-5328-907A-324EC4EA6915}"/>
                    </a:ext>
                  </a:extLst>
                </p14:cNvPr>
                <p14:cNvContentPartPr/>
                <p14:nvPr/>
              </p14:nvContentPartPr>
              <p14:xfrm>
                <a:off x="3390370" y="1847609"/>
                <a:ext cx="20160" cy="1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61F47A-B059-5328-907A-324EC4EA69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81730" y="1838969"/>
                  <a:ext cx="378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0F14F4-66DC-AF6A-D1F5-9C76C557293A}"/>
              </a:ext>
            </a:extLst>
          </p:cNvPr>
          <p:cNvGrpSpPr/>
          <p:nvPr/>
        </p:nvGrpSpPr>
        <p:grpSpPr>
          <a:xfrm>
            <a:off x="5128810" y="1641689"/>
            <a:ext cx="640080" cy="435960"/>
            <a:chOff x="5128810" y="1641689"/>
            <a:chExt cx="6400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226122-D5E3-BAAB-E797-BF6F9A5A8D18}"/>
                    </a:ext>
                  </a:extLst>
                </p14:cNvPr>
                <p14:cNvContentPartPr/>
                <p14:nvPr/>
              </p14:nvContentPartPr>
              <p14:xfrm>
                <a:off x="5128810" y="1641689"/>
                <a:ext cx="640080" cy="435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226122-D5E3-BAAB-E797-BF6F9A5A8D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19810" y="1633049"/>
                  <a:ext cx="65772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91FD18F-FACD-79ED-2525-FE71C9D86B57}"/>
                    </a:ext>
                  </a:extLst>
                </p14:cNvPr>
                <p14:cNvContentPartPr/>
                <p14:nvPr/>
              </p14:nvContentPartPr>
              <p14:xfrm>
                <a:off x="5140690" y="1874609"/>
                <a:ext cx="320400" cy="8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91FD18F-FACD-79ED-2525-FE71C9D86B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31690" y="1865969"/>
                  <a:ext cx="33804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485CEA8-CA42-CDD1-5822-017725A6199D}"/>
              </a:ext>
            </a:extLst>
          </p:cNvPr>
          <p:cNvGrpSpPr/>
          <p:nvPr/>
        </p:nvGrpSpPr>
        <p:grpSpPr>
          <a:xfrm>
            <a:off x="6083530" y="1696049"/>
            <a:ext cx="3069360" cy="591840"/>
            <a:chOff x="6083530" y="1696049"/>
            <a:chExt cx="306936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2375090-CE94-3079-1E42-18CB2A335A9A}"/>
                    </a:ext>
                  </a:extLst>
                </p14:cNvPr>
                <p14:cNvContentPartPr/>
                <p14:nvPr/>
              </p14:nvContentPartPr>
              <p14:xfrm>
                <a:off x="6083530" y="1696049"/>
                <a:ext cx="1762920" cy="59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2375090-CE94-3079-1E42-18CB2A335A9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74890" y="1687409"/>
                  <a:ext cx="17805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6E29468-0922-ABB0-455A-7FF6CCAAE380}"/>
                    </a:ext>
                  </a:extLst>
                </p14:cNvPr>
                <p14:cNvContentPartPr/>
                <p14:nvPr/>
              </p14:nvContentPartPr>
              <p14:xfrm>
                <a:off x="7702090" y="1850129"/>
                <a:ext cx="59040" cy="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6E29468-0922-ABB0-455A-7FF6CCAAE3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93450" y="1841129"/>
                  <a:ext cx="76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EC4EC6-DB56-683D-C4D5-388FFF0D2F6C}"/>
                    </a:ext>
                  </a:extLst>
                </p14:cNvPr>
                <p14:cNvContentPartPr/>
                <p14:nvPr/>
              </p14:nvContentPartPr>
              <p14:xfrm>
                <a:off x="7090450" y="1787489"/>
                <a:ext cx="622440" cy="75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EC4EC6-DB56-683D-C4D5-388FFF0D2F6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81450" y="1778489"/>
                  <a:ext cx="640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3A50E6-385F-A6C7-298C-4FB36506ED03}"/>
                    </a:ext>
                  </a:extLst>
                </p14:cNvPr>
                <p14:cNvContentPartPr/>
                <p14:nvPr/>
              </p14:nvContentPartPr>
              <p14:xfrm>
                <a:off x="8111770" y="1842929"/>
                <a:ext cx="1041120" cy="18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3A50E6-385F-A6C7-298C-4FB36506ED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03130" y="1833929"/>
                  <a:ext cx="10587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6A3A5D7-561C-7575-3032-F2ACE7A98EEF}"/>
              </a:ext>
            </a:extLst>
          </p:cNvPr>
          <p:cNvGrpSpPr/>
          <p:nvPr/>
        </p:nvGrpSpPr>
        <p:grpSpPr>
          <a:xfrm>
            <a:off x="9128410" y="1550249"/>
            <a:ext cx="1657800" cy="690840"/>
            <a:chOff x="9128410" y="1550249"/>
            <a:chExt cx="1657800" cy="69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11A6485-B9A1-FD2B-6374-F17AFF3CAD50}"/>
                    </a:ext>
                  </a:extLst>
                </p14:cNvPr>
                <p14:cNvContentPartPr/>
                <p14:nvPr/>
              </p14:nvContentPartPr>
              <p14:xfrm>
                <a:off x="9128410" y="1550249"/>
                <a:ext cx="1657800" cy="690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11A6485-B9A1-FD2B-6374-F17AFF3CAD5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19410" y="1541609"/>
                  <a:ext cx="167544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D61AE1-8303-CA22-1D10-70F9CC3B1018}"/>
                    </a:ext>
                  </a:extLst>
                </p14:cNvPr>
                <p14:cNvContentPartPr/>
                <p14:nvPr/>
              </p14:nvContentPartPr>
              <p14:xfrm>
                <a:off x="10424770" y="1756889"/>
                <a:ext cx="112320" cy="30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D61AE1-8303-CA22-1D10-70F9CC3B10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15770" y="1747889"/>
                  <a:ext cx="129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01D461-9C9D-F167-B9C3-DD42DC0244D4}"/>
                    </a:ext>
                  </a:extLst>
                </p14:cNvPr>
                <p14:cNvContentPartPr/>
                <p14:nvPr/>
              </p14:nvContentPartPr>
              <p14:xfrm>
                <a:off x="10081330" y="1760849"/>
                <a:ext cx="52200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01D461-9C9D-F167-B9C3-DD42DC0244D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72690" y="1752209"/>
                  <a:ext cx="539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4662D29-1439-0CB1-297A-8A4110B54AD1}"/>
              </a:ext>
            </a:extLst>
          </p:cNvPr>
          <p:cNvGrpSpPr/>
          <p:nvPr/>
        </p:nvGrpSpPr>
        <p:grpSpPr>
          <a:xfrm>
            <a:off x="982690" y="2500289"/>
            <a:ext cx="1479240" cy="353520"/>
            <a:chOff x="982690" y="2500289"/>
            <a:chExt cx="14792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5B7660-87DB-DE0E-3778-CCD0A9FD1A6D}"/>
                    </a:ext>
                  </a:extLst>
                </p14:cNvPr>
                <p14:cNvContentPartPr/>
                <p14:nvPr/>
              </p14:nvContentPartPr>
              <p14:xfrm>
                <a:off x="982690" y="2500289"/>
                <a:ext cx="712080" cy="353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5B7660-87DB-DE0E-3778-CCD0A9FD1A6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4050" y="2491649"/>
                  <a:ext cx="7297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6F00F8-D316-B8BF-ACEA-44675EEBE644}"/>
                    </a:ext>
                  </a:extLst>
                </p14:cNvPr>
                <p14:cNvContentPartPr/>
                <p14:nvPr/>
              </p14:nvContentPartPr>
              <p14:xfrm>
                <a:off x="1597570" y="2575529"/>
                <a:ext cx="213840" cy="99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6F00F8-D316-B8BF-ACEA-44675EEBE6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88570" y="2566889"/>
                  <a:ext cx="23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333FD9-40BF-6E85-44C9-36FE543CFEFE}"/>
                    </a:ext>
                  </a:extLst>
                </p14:cNvPr>
                <p14:cNvContentPartPr/>
                <p14:nvPr/>
              </p14:nvContentPartPr>
              <p14:xfrm>
                <a:off x="1994650" y="2506769"/>
                <a:ext cx="467280" cy="32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333FD9-40BF-6E85-44C9-36FE543CFE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86010" y="2497769"/>
                  <a:ext cx="48492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96FC4F-6741-E3BA-8025-02961CD40B7B}"/>
              </a:ext>
            </a:extLst>
          </p:cNvPr>
          <p:cNvGrpSpPr/>
          <p:nvPr/>
        </p:nvGrpSpPr>
        <p:grpSpPr>
          <a:xfrm>
            <a:off x="3444730" y="2580209"/>
            <a:ext cx="974520" cy="459000"/>
            <a:chOff x="3444730" y="2580209"/>
            <a:chExt cx="97452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5028438-5099-9684-93D7-45F4FCF367F8}"/>
                    </a:ext>
                  </a:extLst>
                </p14:cNvPr>
                <p14:cNvContentPartPr/>
                <p14:nvPr/>
              </p14:nvContentPartPr>
              <p14:xfrm>
                <a:off x="3444730" y="2682449"/>
                <a:ext cx="565560" cy="160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5028438-5099-9684-93D7-45F4FCF367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36090" y="2673809"/>
                  <a:ext cx="583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EA4910-6262-8114-EB3D-EDA68DD9A124}"/>
                    </a:ext>
                  </a:extLst>
                </p14:cNvPr>
                <p14:cNvContentPartPr/>
                <p14:nvPr/>
              </p14:nvContentPartPr>
              <p14:xfrm>
                <a:off x="3792490" y="2580209"/>
                <a:ext cx="58320" cy="45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EA4910-6262-8114-EB3D-EDA68DD9A12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83490" y="2571569"/>
                  <a:ext cx="75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6462CC3-8893-C3C4-7730-BE8A6933525F}"/>
                    </a:ext>
                  </a:extLst>
                </p14:cNvPr>
                <p14:cNvContentPartPr/>
                <p14:nvPr/>
              </p14:nvContentPartPr>
              <p14:xfrm>
                <a:off x="4183090" y="2766329"/>
                <a:ext cx="236160" cy="72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6462CC3-8893-C3C4-7730-BE8A6933525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74450" y="2757689"/>
                  <a:ext cx="253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F1C2484-D65D-E2B6-1830-DD54A401F8E5}"/>
                    </a:ext>
                  </a:extLst>
                </p14:cNvPr>
                <p14:cNvContentPartPr/>
                <p14:nvPr/>
              </p14:nvContentPartPr>
              <p14:xfrm>
                <a:off x="4190290" y="2875769"/>
                <a:ext cx="194760" cy="87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F1C2484-D65D-E2B6-1830-DD54A401F8E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81650" y="2867129"/>
                  <a:ext cx="21240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4C07B28-6390-2D8F-9DF4-65FFF5C274C0}"/>
              </a:ext>
            </a:extLst>
          </p:cNvPr>
          <p:cNvGrpSpPr/>
          <p:nvPr/>
        </p:nvGrpSpPr>
        <p:grpSpPr>
          <a:xfrm>
            <a:off x="6259930" y="2278889"/>
            <a:ext cx="2242440" cy="961560"/>
            <a:chOff x="6259930" y="2278889"/>
            <a:chExt cx="224244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045D00-ECFE-C680-C26F-1B32C704AF36}"/>
                    </a:ext>
                  </a:extLst>
                </p14:cNvPr>
                <p14:cNvContentPartPr/>
                <p14:nvPr/>
              </p14:nvContentPartPr>
              <p14:xfrm>
                <a:off x="6384490" y="2726009"/>
                <a:ext cx="23760" cy="227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045D00-ECFE-C680-C26F-1B32C704AF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5850" y="2717369"/>
                  <a:ext cx="41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F8120B4-1F35-91F0-C933-14CFB81A72F0}"/>
                    </a:ext>
                  </a:extLst>
                </p14:cNvPr>
                <p14:cNvContentPartPr/>
                <p14:nvPr/>
              </p14:nvContentPartPr>
              <p14:xfrm>
                <a:off x="6259930" y="2827529"/>
                <a:ext cx="261360" cy="3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F8120B4-1F35-91F0-C933-14CFB81A72F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50930" y="2818529"/>
                  <a:ext cx="279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95AD7E-3380-FEB9-7279-AC953CB3BCDA}"/>
                    </a:ext>
                  </a:extLst>
                </p14:cNvPr>
                <p14:cNvContentPartPr/>
                <p14:nvPr/>
              </p14:nvContentPartPr>
              <p14:xfrm>
                <a:off x="6823330" y="2570489"/>
                <a:ext cx="120960" cy="348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95AD7E-3380-FEB9-7279-AC953CB3BC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14330" y="2561489"/>
                  <a:ext cx="138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46524C-00A3-338E-8B71-00EE12B18F88}"/>
                    </a:ext>
                  </a:extLst>
                </p14:cNvPr>
                <p14:cNvContentPartPr/>
                <p14:nvPr/>
              </p14:nvContentPartPr>
              <p14:xfrm>
                <a:off x="6721090" y="2785769"/>
                <a:ext cx="208080" cy="2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46524C-00A3-338E-8B71-00EE12B18F8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12090" y="2777129"/>
                  <a:ext cx="225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C39D4FD-CC8A-4A79-118A-2C1618E607C5}"/>
                    </a:ext>
                  </a:extLst>
                </p14:cNvPr>
                <p14:cNvContentPartPr/>
                <p14:nvPr/>
              </p14:nvContentPartPr>
              <p14:xfrm>
                <a:off x="7029610" y="2528369"/>
                <a:ext cx="126360" cy="470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C39D4FD-CC8A-4A79-118A-2C1618E607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20610" y="2519729"/>
                  <a:ext cx="144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5AEBD0A-EB1A-F657-3C4D-5467323E4A89}"/>
                    </a:ext>
                  </a:extLst>
                </p14:cNvPr>
                <p14:cNvContentPartPr/>
                <p14:nvPr/>
              </p14:nvContentPartPr>
              <p14:xfrm>
                <a:off x="7183330" y="2600369"/>
                <a:ext cx="183600" cy="34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5AEBD0A-EB1A-F657-3C4D-5467323E4A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4690" y="2591369"/>
                  <a:ext cx="2012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2AB730E-0E6D-77DE-75A6-C97D333CC63D}"/>
                    </a:ext>
                  </a:extLst>
                </p14:cNvPr>
                <p14:cNvContentPartPr/>
                <p14:nvPr/>
              </p14:nvContentPartPr>
              <p14:xfrm>
                <a:off x="7137970" y="2775689"/>
                <a:ext cx="208440" cy="1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2AB730E-0E6D-77DE-75A6-C97D333CC6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29330" y="2767049"/>
                  <a:ext cx="226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530C530-ACAA-BEA1-5176-884C34B0F693}"/>
                    </a:ext>
                  </a:extLst>
                </p14:cNvPr>
                <p14:cNvContentPartPr/>
                <p14:nvPr/>
              </p14:nvContentPartPr>
              <p14:xfrm>
                <a:off x="7373770" y="2550329"/>
                <a:ext cx="137520" cy="520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530C530-ACAA-BEA1-5176-884C34B0F6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65130" y="2541329"/>
                  <a:ext cx="1551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A3BA5E-0773-4329-349E-19290FE1D702}"/>
                    </a:ext>
                  </a:extLst>
                </p14:cNvPr>
                <p14:cNvContentPartPr/>
                <p14:nvPr/>
              </p14:nvContentPartPr>
              <p14:xfrm>
                <a:off x="7825210" y="2564009"/>
                <a:ext cx="172440" cy="204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A3BA5E-0773-4329-349E-19290FE1D70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16210" y="2555009"/>
                  <a:ext cx="190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136CF3-2F0D-F69E-9162-005003B35C6B}"/>
                    </a:ext>
                  </a:extLst>
                </p14:cNvPr>
                <p14:cNvContentPartPr/>
                <p14:nvPr/>
              </p14:nvContentPartPr>
              <p14:xfrm>
                <a:off x="8031850" y="2434409"/>
                <a:ext cx="48240" cy="99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136CF3-2F0D-F69E-9162-005003B35C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22850" y="2425409"/>
                  <a:ext cx="6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D05992-AC9B-EA32-8B1E-3E34EA6F9721}"/>
                    </a:ext>
                  </a:extLst>
                </p14:cNvPr>
                <p14:cNvContentPartPr/>
                <p14:nvPr/>
              </p14:nvContentPartPr>
              <p14:xfrm>
                <a:off x="8061730" y="2290409"/>
                <a:ext cx="13680" cy="12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D05992-AC9B-EA32-8B1E-3E34EA6F97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52730" y="2281409"/>
                  <a:ext cx="31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EBC5760-C8EB-DE07-771D-ECF5CC8369AF}"/>
                    </a:ext>
                  </a:extLst>
                </p14:cNvPr>
                <p14:cNvContentPartPr/>
                <p14:nvPr/>
              </p14:nvContentPartPr>
              <p14:xfrm>
                <a:off x="8127610" y="2278889"/>
                <a:ext cx="149760" cy="268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EBC5760-C8EB-DE07-771D-ECF5CC8369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18610" y="2270249"/>
                  <a:ext cx="167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C4F272-C43D-4990-454E-E421F939459B}"/>
                    </a:ext>
                  </a:extLst>
                </p14:cNvPr>
                <p14:cNvContentPartPr/>
                <p14:nvPr/>
              </p14:nvContentPartPr>
              <p14:xfrm>
                <a:off x="8330290" y="2407769"/>
                <a:ext cx="172080" cy="118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C4F272-C43D-4990-454E-E421F93945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21290" y="2399129"/>
                  <a:ext cx="189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9BCEAC-75E2-2818-9FA5-939FEBAAA32A}"/>
                    </a:ext>
                  </a:extLst>
                </p14:cNvPr>
                <p14:cNvContentPartPr/>
                <p14:nvPr/>
              </p14:nvContentPartPr>
              <p14:xfrm>
                <a:off x="7626850" y="2811689"/>
                <a:ext cx="806760" cy="3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9BCEAC-75E2-2818-9FA5-939FEBAAA3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7850" y="2803049"/>
                  <a:ext cx="824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C22DDA4-E571-A15A-E094-4EE7C15FB67D}"/>
                    </a:ext>
                  </a:extLst>
                </p14:cNvPr>
                <p14:cNvContentPartPr/>
                <p14:nvPr/>
              </p14:nvContentPartPr>
              <p14:xfrm>
                <a:off x="7849330" y="3040649"/>
                <a:ext cx="246960" cy="199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C22DDA4-E571-A15A-E094-4EE7C15FB67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40330" y="3031649"/>
                  <a:ext cx="26460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A34870B-9221-080F-6A23-A747DCF46DD6}"/>
              </a:ext>
            </a:extLst>
          </p:cNvPr>
          <p:cNvGrpSpPr/>
          <p:nvPr/>
        </p:nvGrpSpPr>
        <p:grpSpPr>
          <a:xfrm>
            <a:off x="2859730" y="4634369"/>
            <a:ext cx="5605200" cy="168480"/>
            <a:chOff x="2859730" y="4634369"/>
            <a:chExt cx="560520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76C26A7-0252-D7ED-DCE5-CA6D6033811A}"/>
                    </a:ext>
                  </a:extLst>
                </p14:cNvPr>
                <p14:cNvContentPartPr/>
                <p14:nvPr/>
              </p14:nvContentPartPr>
              <p14:xfrm>
                <a:off x="2859730" y="4634369"/>
                <a:ext cx="5286600" cy="168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76C26A7-0252-D7ED-DCE5-CA6D6033811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50730" y="4625369"/>
                  <a:ext cx="530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83D380B-3CD2-686F-362A-FAD7582708E3}"/>
                    </a:ext>
                  </a:extLst>
                </p14:cNvPr>
                <p14:cNvContentPartPr/>
                <p14:nvPr/>
              </p14:nvContentPartPr>
              <p14:xfrm>
                <a:off x="8289970" y="4645529"/>
                <a:ext cx="174960" cy="125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83D380B-3CD2-686F-362A-FAD7582708E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81330" y="4636529"/>
                  <a:ext cx="192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AA886DA-67B0-008F-CDE6-7E809B4E8462}"/>
                    </a:ext>
                  </a:extLst>
                </p14:cNvPr>
                <p14:cNvContentPartPr/>
                <p14:nvPr/>
              </p14:nvContentPartPr>
              <p14:xfrm>
                <a:off x="8237050" y="4713929"/>
                <a:ext cx="202320" cy="2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AA886DA-67B0-008F-CDE6-7E809B4E84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28410" y="4705289"/>
                  <a:ext cx="21996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5805F8C-FA2E-4EC1-4C44-5A0F6644643E}"/>
                  </a:ext>
                </a:extLst>
              </p14:cNvPr>
              <p14:cNvContentPartPr/>
              <p14:nvPr/>
            </p14:nvContentPartPr>
            <p14:xfrm>
              <a:off x="5493130" y="4680089"/>
              <a:ext cx="104040" cy="576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5805F8C-FA2E-4EC1-4C44-5A0F6644643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84490" y="4671449"/>
                <a:ext cx="12168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5B6B5DB-A760-6628-F781-417813183CC5}"/>
              </a:ext>
            </a:extLst>
          </p:cNvPr>
          <p:cNvGrpSpPr/>
          <p:nvPr/>
        </p:nvGrpSpPr>
        <p:grpSpPr>
          <a:xfrm>
            <a:off x="5415730" y="3467249"/>
            <a:ext cx="1568520" cy="1358640"/>
            <a:chOff x="5415730" y="3467249"/>
            <a:chExt cx="1568520" cy="13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F655839-3F45-470A-550F-5C85F132A78E}"/>
                    </a:ext>
                  </a:extLst>
                </p14:cNvPr>
                <p14:cNvContentPartPr/>
                <p14:nvPr/>
              </p14:nvContentPartPr>
              <p14:xfrm>
                <a:off x="5446330" y="4408289"/>
                <a:ext cx="411120" cy="38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F655839-3F45-470A-550F-5C85F132A7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37330" y="4399289"/>
                  <a:ext cx="4287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D85C00-3499-E271-6372-A1E565F9AFC3}"/>
                    </a:ext>
                  </a:extLst>
                </p14:cNvPr>
                <p14:cNvContentPartPr/>
                <p14:nvPr/>
              </p14:nvContentPartPr>
              <p14:xfrm>
                <a:off x="5415730" y="4180409"/>
                <a:ext cx="664920" cy="645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D85C00-3499-E271-6372-A1E565F9AFC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06730" y="4171769"/>
                  <a:ext cx="68256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E472BD-8A71-57E3-3EA3-86CBC5AE1327}"/>
                    </a:ext>
                  </a:extLst>
                </p14:cNvPr>
                <p14:cNvContentPartPr/>
                <p14:nvPr/>
              </p14:nvContentPartPr>
              <p14:xfrm>
                <a:off x="5430130" y="3976289"/>
                <a:ext cx="955440" cy="758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E472BD-8A71-57E3-3EA3-86CBC5AE13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421130" y="3967649"/>
                  <a:ext cx="9730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34AB66-29F2-36FB-8D2B-0E60517C43E9}"/>
                    </a:ext>
                  </a:extLst>
                </p14:cNvPr>
                <p14:cNvContentPartPr/>
                <p14:nvPr/>
              </p14:nvContentPartPr>
              <p14:xfrm>
                <a:off x="5481970" y="3686849"/>
                <a:ext cx="1302480" cy="1113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34AB66-29F2-36FB-8D2B-0E60517C43E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73330" y="3677849"/>
                  <a:ext cx="1320120" cy="11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994B8F4-9B28-D88C-A29F-E77B6660B8F5}"/>
                    </a:ext>
                  </a:extLst>
                </p14:cNvPr>
                <p14:cNvContentPartPr/>
                <p14:nvPr/>
              </p14:nvContentPartPr>
              <p14:xfrm>
                <a:off x="5553250" y="3467249"/>
                <a:ext cx="1431000" cy="1221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994B8F4-9B28-D88C-A29F-E77B6660B8F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44250" y="3458249"/>
                  <a:ext cx="1448640" cy="12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EB46D16-F333-8FBA-9C72-1729B491173B}"/>
              </a:ext>
            </a:extLst>
          </p:cNvPr>
          <p:cNvGrpSpPr/>
          <p:nvPr/>
        </p:nvGrpSpPr>
        <p:grpSpPr>
          <a:xfrm>
            <a:off x="5506810" y="3435569"/>
            <a:ext cx="1435680" cy="2080440"/>
            <a:chOff x="5506810" y="3435569"/>
            <a:chExt cx="1435680" cy="20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01AAE9-89FE-C3FA-DFD0-FDCF076DBB7D}"/>
                    </a:ext>
                  </a:extLst>
                </p14:cNvPr>
                <p14:cNvContentPartPr/>
                <p14:nvPr/>
              </p14:nvContentPartPr>
              <p14:xfrm>
                <a:off x="5506810" y="3563369"/>
                <a:ext cx="91440" cy="1952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01AAE9-89FE-C3FA-DFD0-FDCF076DBB7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98170" y="3554369"/>
                  <a:ext cx="109080" cy="19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02CE43D-273C-5F75-B429-4910CEBAC339}"/>
                    </a:ext>
                  </a:extLst>
                </p14:cNvPr>
                <p14:cNvContentPartPr/>
                <p14:nvPr/>
              </p14:nvContentPartPr>
              <p14:xfrm>
                <a:off x="5844850" y="3435569"/>
                <a:ext cx="37080" cy="1862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02CE43D-273C-5F75-B429-4910CEBAC3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35850" y="3426929"/>
                  <a:ext cx="54720" cy="18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3505F6E-58C4-F609-80B1-164A4435EB85}"/>
                    </a:ext>
                  </a:extLst>
                </p14:cNvPr>
                <p14:cNvContentPartPr/>
                <p14:nvPr/>
              </p14:nvContentPartPr>
              <p14:xfrm>
                <a:off x="6232570" y="3484529"/>
                <a:ext cx="45720" cy="1882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3505F6E-58C4-F609-80B1-164A4435EB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23930" y="3475889"/>
                  <a:ext cx="63360" cy="18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FFDCA56-C494-DC79-E6B4-B5EAF00AF57D}"/>
                    </a:ext>
                  </a:extLst>
                </p14:cNvPr>
                <p14:cNvContentPartPr/>
                <p14:nvPr/>
              </p14:nvContentPartPr>
              <p14:xfrm>
                <a:off x="6585370" y="3513329"/>
                <a:ext cx="14040" cy="1862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FFDCA56-C494-DC79-E6B4-B5EAF00AF5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76370" y="3504689"/>
                  <a:ext cx="31680" cy="18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CE238B7-A74D-800B-9FA8-E4EF87D1D604}"/>
                    </a:ext>
                  </a:extLst>
                </p14:cNvPr>
                <p14:cNvContentPartPr/>
                <p14:nvPr/>
              </p14:nvContentPartPr>
              <p14:xfrm>
                <a:off x="6900370" y="3654449"/>
                <a:ext cx="42120" cy="1740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CE238B7-A74D-800B-9FA8-E4EF87D1D6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91730" y="3645809"/>
                  <a:ext cx="59760" cy="175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B9EE123-C7CC-55E2-C15D-301FB87CD557}"/>
              </a:ext>
            </a:extLst>
          </p:cNvPr>
          <p:cNvGrpSpPr/>
          <p:nvPr/>
        </p:nvGrpSpPr>
        <p:grpSpPr>
          <a:xfrm>
            <a:off x="4936930" y="2317769"/>
            <a:ext cx="875160" cy="604440"/>
            <a:chOff x="4936930" y="2317769"/>
            <a:chExt cx="87516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462DAAD-BB2D-D108-4C51-DDA88DF9B717}"/>
                    </a:ext>
                  </a:extLst>
                </p14:cNvPr>
                <p14:cNvContentPartPr/>
                <p14:nvPr/>
              </p14:nvContentPartPr>
              <p14:xfrm>
                <a:off x="4936930" y="2726369"/>
                <a:ext cx="240840" cy="195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462DAAD-BB2D-D108-4C51-DDA88DF9B7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28290" y="2717369"/>
                  <a:ext cx="25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EE1138-2535-4D93-FBDE-F57A29DD3CA0}"/>
                    </a:ext>
                  </a:extLst>
                </p14:cNvPr>
                <p14:cNvContentPartPr/>
                <p14:nvPr/>
              </p14:nvContentPartPr>
              <p14:xfrm>
                <a:off x="5179570" y="2509649"/>
                <a:ext cx="68040" cy="76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EE1138-2535-4D93-FBDE-F57A29DD3C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70570" y="2501009"/>
                  <a:ext cx="85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6955F6-F10A-0786-96ED-85D2F82F1692}"/>
                    </a:ext>
                  </a:extLst>
                </p14:cNvPr>
                <p14:cNvContentPartPr/>
                <p14:nvPr/>
              </p14:nvContentPartPr>
              <p14:xfrm>
                <a:off x="5285770" y="2360969"/>
                <a:ext cx="26640" cy="52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6955F6-F10A-0786-96ED-85D2F82F169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77130" y="2351969"/>
                  <a:ext cx="44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0684BD-E0E9-1924-C8FE-6E5DFCB147F8}"/>
                    </a:ext>
                  </a:extLst>
                </p14:cNvPr>
                <p14:cNvContentPartPr/>
                <p14:nvPr/>
              </p14:nvContentPartPr>
              <p14:xfrm>
                <a:off x="5385850" y="2317769"/>
                <a:ext cx="143640" cy="269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0684BD-E0E9-1924-C8FE-6E5DFCB147F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77210" y="2309129"/>
                  <a:ext cx="161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330667-419D-9E92-BB26-CC60163D9C7E}"/>
                    </a:ext>
                  </a:extLst>
                </p14:cNvPr>
                <p14:cNvContentPartPr/>
                <p14:nvPr/>
              </p14:nvContentPartPr>
              <p14:xfrm>
                <a:off x="5613730" y="2459249"/>
                <a:ext cx="198360" cy="1245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330667-419D-9E92-BB26-CC60163D9C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05090" y="2450609"/>
                  <a:ext cx="2160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C61A4A5-685B-8298-8046-FB69CF3D6976}"/>
                  </a:ext>
                </a:extLst>
              </p14:cNvPr>
              <p14:cNvContentPartPr/>
              <p14:nvPr/>
            </p14:nvContentPartPr>
            <p14:xfrm>
              <a:off x="6527770" y="3410729"/>
              <a:ext cx="327240" cy="249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C61A4A5-685B-8298-8046-FB69CF3D697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19130" y="3402089"/>
                <a:ext cx="3448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7A6ED01-BFD1-4C2D-AD7C-B3C1526B641C}"/>
                  </a:ext>
                </a:extLst>
              </p14:cNvPr>
              <p14:cNvContentPartPr/>
              <p14:nvPr/>
            </p14:nvContentPartPr>
            <p14:xfrm>
              <a:off x="5578810" y="3637169"/>
              <a:ext cx="1283760" cy="10375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7A6ED01-BFD1-4C2D-AD7C-B3C1526B641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570170" y="3628529"/>
                <a:ext cx="130140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C5E4793-621A-0CD1-BE65-49930E9255A5}"/>
                  </a:ext>
                </a:extLst>
              </p14:cNvPr>
              <p14:cNvContentPartPr/>
              <p14:nvPr/>
            </p14:nvContentPartPr>
            <p14:xfrm>
              <a:off x="6619930" y="3313529"/>
              <a:ext cx="218160" cy="1479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C5E4793-621A-0CD1-BE65-49930E9255A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584290" y="3241889"/>
                <a:ext cx="289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86D6BA1-2D45-64CD-1F4C-B9D27231EA57}"/>
                  </a:ext>
                </a:extLst>
              </p14:cNvPr>
              <p14:cNvContentPartPr/>
              <p14:nvPr/>
            </p14:nvContentPartPr>
            <p14:xfrm>
              <a:off x="6315370" y="3269609"/>
              <a:ext cx="144360" cy="1724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86D6BA1-2D45-64CD-1F4C-B9D27231EA5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306370" y="3260969"/>
                <a:ext cx="1620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2BC57B6-402D-4118-5F8B-31AF09B9DF10}"/>
              </a:ext>
            </a:extLst>
          </p:cNvPr>
          <p:cNvGrpSpPr/>
          <p:nvPr/>
        </p:nvGrpSpPr>
        <p:grpSpPr>
          <a:xfrm>
            <a:off x="4968610" y="3233969"/>
            <a:ext cx="3201840" cy="1474920"/>
            <a:chOff x="4968610" y="3233969"/>
            <a:chExt cx="3201840" cy="14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FA0352A-3F26-4BFB-133B-32121332D221}"/>
                    </a:ext>
                  </a:extLst>
                </p14:cNvPr>
                <p14:cNvContentPartPr/>
                <p14:nvPr/>
              </p14:nvContentPartPr>
              <p14:xfrm>
                <a:off x="6537130" y="3281129"/>
                <a:ext cx="349560" cy="193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FA0352A-3F26-4BFB-133B-32121332D22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28130" y="3272489"/>
                  <a:ext cx="36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CE00C2-71B4-696B-30F3-9A9C3DAEC668}"/>
                    </a:ext>
                  </a:extLst>
                </p14:cNvPr>
                <p14:cNvContentPartPr/>
                <p14:nvPr/>
              </p14:nvContentPartPr>
              <p14:xfrm>
                <a:off x="6537130" y="3290849"/>
                <a:ext cx="54000" cy="136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CE00C2-71B4-696B-30F3-9A9C3DAEC6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28130" y="3282209"/>
                  <a:ext cx="71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1915E1C-11E0-A506-28C7-124D24FFEF4C}"/>
                    </a:ext>
                  </a:extLst>
                </p14:cNvPr>
                <p14:cNvContentPartPr/>
                <p14:nvPr/>
              </p14:nvContentPartPr>
              <p14:xfrm>
                <a:off x="6841690" y="3460769"/>
                <a:ext cx="33480" cy="19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1915E1C-11E0-A506-28C7-124D24FFEF4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32690" y="3452129"/>
                  <a:ext cx="51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6CC287A-A102-0ED3-BAB5-6B13ADA43E68}"/>
                    </a:ext>
                  </a:extLst>
                </p14:cNvPr>
                <p14:cNvContentPartPr/>
                <p14:nvPr/>
              </p14:nvContentPartPr>
              <p14:xfrm>
                <a:off x="5497090" y="3451769"/>
                <a:ext cx="1087200" cy="1257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6CC287A-A102-0ED3-BAB5-6B13ADA43E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88090" y="3443129"/>
                  <a:ext cx="1104840" cy="12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915431A-DE85-31FD-8CEE-90714DDBAC1E}"/>
                    </a:ext>
                  </a:extLst>
                </p14:cNvPr>
                <p14:cNvContentPartPr/>
                <p14:nvPr/>
              </p14:nvContentPartPr>
              <p14:xfrm>
                <a:off x="5471890" y="3233969"/>
                <a:ext cx="1152720" cy="1472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915431A-DE85-31FD-8CEE-90714DDBAC1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62890" y="3225329"/>
                  <a:ext cx="1170360" cy="14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4A857A-DBFB-8B36-8BA9-77AC44A4E1F3}"/>
                    </a:ext>
                  </a:extLst>
                </p14:cNvPr>
                <p14:cNvContentPartPr/>
                <p14:nvPr/>
              </p14:nvContentPartPr>
              <p14:xfrm>
                <a:off x="6924490" y="3351329"/>
                <a:ext cx="747720" cy="175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4A857A-DBFB-8B36-8BA9-77AC44A4E1F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15850" y="3342689"/>
                  <a:ext cx="765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5CD5FFF-C4F1-F934-FBA2-A09125BE2247}"/>
                    </a:ext>
                  </a:extLst>
                </p14:cNvPr>
                <p14:cNvContentPartPr/>
                <p14:nvPr/>
              </p14:nvContentPartPr>
              <p14:xfrm>
                <a:off x="6920170" y="3300929"/>
                <a:ext cx="153000" cy="149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5CD5FFF-C4F1-F934-FBA2-A09125BE22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11530" y="3291929"/>
                  <a:ext cx="170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1F6528-0B5E-5DFA-CA8D-D054EFD8F0E1}"/>
                    </a:ext>
                  </a:extLst>
                </p14:cNvPr>
                <p14:cNvContentPartPr/>
                <p14:nvPr/>
              </p14:nvContentPartPr>
              <p14:xfrm>
                <a:off x="7776970" y="3444569"/>
                <a:ext cx="113400" cy="287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1F6528-0B5E-5DFA-CA8D-D054EFD8F0E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67970" y="3435929"/>
                  <a:ext cx="131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C204792-51AD-E17D-8C73-9404F391C043}"/>
                    </a:ext>
                  </a:extLst>
                </p14:cNvPr>
                <p14:cNvContentPartPr/>
                <p14:nvPr/>
              </p14:nvContentPartPr>
              <p14:xfrm>
                <a:off x="7935370" y="3493169"/>
                <a:ext cx="235080" cy="307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C204792-51AD-E17D-8C73-9404F391C0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26730" y="3484169"/>
                  <a:ext cx="252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165F311-24DB-BD47-2A97-47C7FEC3368E}"/>
                    </a:ext>
                  </a:extLst>
                </p14:cNvPr>
                <p14:cNvContentPartPr/>
                <p14:nvPr/>
              </p14:nvContentPartPr>
              <p14:xfrm>
                <a:off x="4968610" y="3862529"/>
                <a:ext cx="1141920" cy="169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165F311-24DB-BD47-2A97-47C7FEC3368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59610" y="3853889"/>
                  <a:ext cx="1159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8023B9C-8C06-F218-9414-A311CBC8C748}"/>
                    </a:ext>
                  </a:extLst>
                </p14:cNvPr>
                <p14:cNvContentPartPr/>
                <p14:nvPr/>
              </p14:nvContentPartPr>
              <p14:xfrm>
                <a:off x="6014050" y="3879809"/>
                <a:ext cx="132120" cy="151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8023B9C-8C06-F218-9414-A311CBC8C74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05410" y="3871169"/>
                  <a:ext cx="1497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5B556E4-D01B-CCBC-EA94-468CA11E746C}"/>
              </a:ext>
            </a:extLst>
          </p:cNvPr>
          <p:cNvGrpSpPr/>
          <p:nvPr/>
        </p:nvGrpSpPr>
        <p:grpSpPr>
          <a:xfrm>
            <a:off x="192490" y="5704289"/>
            <a:ext cx="1803600" cy="448200"/>
            <a:chOff x="192490" y="5704289"/>
            <a:chExt cx="180360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0D29521-F041-19F6-5BFB-8BDFAB0940AF}"/>
                    </a:ext>
                  </a:extLst>
                </p14:cNvPr>
                <p14:cNvContentPartPr/>
                <p14:nvPr/>
              </p14:nvContentPartPr>
              <p14:xfrm>
                <a:off x="192490" y="5897609"/>
                <a:ext cx="1267560" cy="34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0D29521-F041-19F6-5BFB-8BDFAB0940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83850" y="5888609"/>
                  <a:ext cx="1285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E46756D-C6FF-D31C-B2F4-F447B67DB563}"/>
                    </a:ext>
                  </a:extLst>
                </p14:cNvPr>
                <p14:cNvContentPartPr/>
                <p14:nvPr/>
              </p14:nvContentPartPr>
              <p14:xfrm>
                <a:off x="647530" y="5993009"/>
                <a:ext cx="96480" cy="146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E46756D-C6FF-D31C-B2F4-F447B67DB5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8890" y="5984009"/>
                  <a:ext cx="114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1373E58-45DB-B89C-62FB-40BDA8D20079}"/>
                    </a:ext>
                  </a:extLst>
                </p14:cNvPr>
                <p14:cNvContentPartPr/>
                <p14:nvPr/>
              </p14:nvContentPartPr>
              <p14:xfrm>
                <a:off x="840130" y="6002009"/>
                <a:ext cx="113400" cy="150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1373E58-45DB-B89C-62FB-40BDA8D200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1490" y="5993369"/>
                  <a:ext cx="13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A090F7-AF27-7A29-9893-74C0FB269D43}"/>
                    </a:ext>
                  </a:extLst>
                </p14:cNvPr>
                <p14:cNvContentPartPr/>
                <p14:nvPr/>
              </p14:nvContentPartPr>
              <p14:xfrm>
                <a:off x="967570" y="6042689"/>
                <a:ext cx="196560" cy="102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A090F7-AF27-7A29-9893-74C0FB269D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58930" y="6033689"/>
                  <a:ext cx="214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162237E-69CA-72CE-BBF3-278E9A26CAEC}"/>
                    </a:ext>
                  </a:extLst>
                </p14:cNvPr>
                <p14:cNvContentPartPr/>
                <p14:nvPr/>
              </p14:nvContentPartPr>
              <p14:xfrm>
                <a:off x="1759930" y="5704289"/>
                <a:ext cx="236160" cy="279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162237E-69CA-72CE-BBF3-278E9A26CA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751290" y="5695289"/>
                  <a:ext cx="25380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FD07709-A019-C41C-9CE7-8411D74D1F9D}"/>
              </a:ext>
            </a:extLst>
          </p:cNvPr>
          <p:cNvGrpSpPr/>
          <p:nvPr/>
        </p:nvGrpSpPr>
        <p:grpSpPr>
          <a:xfrm>
            <a:off x="2241250" y="5469569"/>
            <a:ext cx="1119600" cy="508320"/>
            <a:chOff x="2241250" y="5469569"/>
            <a:chExt cx="111960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685BDB5-CEE6-AE7A-6A8C-4FA99571FC4C}"/>
                    </a:ext>
                  </a:extLst>
                </p14:cNvPr>
                <p14:cNvContentPartPr/>
                <p14:nvPr/>
              </p14:nvContentPartPr>
              <p14:xfrm>
                <a:off x="2241250" y="5469569"/>
                <a:ext cx="1119600" cy="508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685BDB5-CEE6-AE7A-6A8C-4FA99571FC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232250" y="5460569"/>
                  <a:ext cx="11372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F85BC91-F104-1D73-5ACD-A51370546DD6}"/>
                    </a:ext>
                  </a:extLst>
                </p14:cNvPr>
                <p14:cNvContentPartPr/>
                <p14:nvPr/>
              </p14:nvContentPartPr>
              <p14:xfrm>
                <a:off x="2995810" y="5672609"/>
                <a:ext cx="48960" cy="9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F85BC91-F104-1D73-5ACD-A51370546D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86810" y="5663609"/>
                  <a:ext cx="66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18198F8-CEF9-946D-0374-A514A46D5516}"/>
                    </a:ext>
                  </a:extLst>
                </p14:cNvPr>
                <p14:cNvContentPartPr/>
                <p14:nvPr/>
              </p14:nvContentPartPr>
              <p14:xfrm>
                <a:off x="2743450" y="5655689"/>
                <a:ext cx="303120" cy="2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18198F8-CEF9-946D-0374-A514A46D55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34450" y="5647049"/>
                  <a:ext cx="3207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7E956BB1-87C2-B5DF-85C5-9DA7139D789C}"/>
              </a:ext>
            </a:extLst>
          </p:cNvPr>
          <p:cNvGrpSpPr/>
          <p:nvPr/>
        </p:nvGrpSpPr>
        <p:grpSpPr>
          <a:xfrm>
            <a:off x="3572530" y="5391089"/>
            <a:ext cx="2609640" cy="694800"/>
            <a:chOff x="3572530" y="5391089"/>
            <a:chExt cx="260964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6CDBD70-4A44-4196-716B-C7581C24E6B2}"/>
                    </a:ext>
                  </a:extLst>
                </p14:cNvPr>
                <p14:cNvContentPartPr/>
                <p14:nvPr/>
              </p14:nvContentPartPr>
              <p14:xfrm>
                <a:off x="3572530" y="5660369"/>
                <a:ext cx="1189800" cy="425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6CDBD70-4A44-4196-716B-C7581C24E6B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63890" y="5651729"/>
                  <a:ext cx="12074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5A01EE5-51FB-D800-9C35-B6E9DBB16A1F}"/>
                    </a:ext>
                  </a:extLst>
                </p14:cNvPr>
                <p14:cNvContentPartPr/>
                <p14:nvPr/>
              </p14:nvContentPartPr>
              <p14:xfrm>
                <a:off x="4373170" y="5435729"/>
                <a:ext cx="23040" cy="19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5A01EE5-51FB-D800-9C35-B6E9DBB16A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64530" y="5426729"/>
                  <a:ext cx="40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88AA558-E65C-2D15-2E4D-CFD9FEE0A816}"/>
                    </a:ext>
                  </a:extLst>
                </p14:cNvPr>
                <p14:cNvContentPartPr/>
                <p14:nvPr/>
              </p14:nvContentPartPr>
              <p14:xfrm>
                <a:off x="4911370" y="5391089"/>
                <a:ext cx="1270800" cy="53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88AA558-E65C-2D15-2E4D-CFD9FEE0A81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02730" y="5382089"/>
                  <a:ext cx="12884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4DE7BF-170C-13C9-21E4-141A1829CD6F}"/>
                    </a:ext>
                  </a:extLst>
                </p14:cNvPr>
                <p14:cNvContentPartPr/>
                <p14:nvPr/>
              </p14:nvContentPartPr>
              <p14:xfrm>
                <a:off x="5876890" y="5646689"/>
                <a:ext cx="3096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4DE7BF-170C-13C9-21E4-141A1829CD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67890" y="5638049"/>
                  <a:ext cx="48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F84191B-4892-2488-03F3-285B56E4B464}"/>
                    </a:ext>
                  </a:extLst>
                </p14:cNvPr>
                <p14:cNvContentPartPr/>
                <p14:nvPr/>
              </p14:nvContentPartPr>
              <p14:xfrm>
                <a:off x="5008930" y="5554529"/>
                <a:ext cx="311400" cy="42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F84191B-4892-2488-03F3-285B56E4B46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00290" y="5545889"/>
                  <a:ext cx="3290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70000CC-A87C-FD86-6662-FA01410C886D}"/>
              </a:ext>
            </a:extLst>
          </p:cNvPr>
          <p:cNvGrpSpPr/>
          <p:nvPr/>
        </p:nvGrpSpPr>
        <p:grpSpPr>
          <a:xfrm>
            <a:off x="6546490" y="5417009"/>
            <a:ext cx="1728000" cy="372240"/>
            <a:chOff x="6546490" y="5417009"/>
            <a:chExt cx="172800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AF86929-CF60-8C1A-7A00-5842DB034F8C}"/>
                    </a:ext>
                  </a:extLst>
                </p14:cNvPr>
                <p14:cNvContentPartPr/>
                <p14:nvPr/>
              </p14:nvContentPartPr>
              <p14:xfrm>
                <a:off x="6546490" y="5417009"/>
                <a:ext cx="198000" cy="367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AF86929-CF60-8C1A-7A00-5842DB034F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7490" y="5408369"/>
                  <a:ext cx="215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FF10E3F-E1A9-F71D-55AD-A9DA7CE74638}"/>
                    </a:ext>
                  </a:extLst>
                </p14:cNvPr>
                <p14:cNvContentPartPr/>
                <p14:nvPr/>
              </p14:nvContentPartPr>
              <p14:xfrm>
                <a:off x="6820810" y="5471369"/>
                <a:ext cx="191160" cy="25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FF10E3F-E1A9-F71D-55AD-A9DA7CE746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11810" y="5462369"/>
                  <a:ext cx="2088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9BA5E09-F897-8BEC-A00D-E9DA7E6D8E02}"/>
                    </a:ext>
                  </a:extLst>
                </p14:cNvPr>
                <p14:cNvContentPartPr/>
                <p14:nvPr/>
              </p14:nvContentPartPr>
              <p14:xfrm>
                <a:off x="7150570" y="5598809"/>
                <a:ext cx="213480" cy="27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9BA5E09-F897-8BEC-A00D-E9DA7E6D8E0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41930" y="5590169"/>
                  <a:ext cx="231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9A9192F-EE01-50F5-5CE2-9CD1DDF11B34}"/>
                    </a:ext>
                  </a:extLst>
                </p14:cNvPr>
                <p14:cNvContentPartPr/>
                <p14:nvPr/>
              </p14:nvContentPartPr>
              <p14:xfrm>
                <a:off x="7124290" y="5674409"/>
                <a:ext cx="248040" cy="23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9A9192F-EE01-50F5-5CE2-9CD1DDF11B3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15650" y="5665409"/>
                  <a:ext cx="265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355EA2F-D081-75D6-31B3-4A317CA39E2C}"/>
                    </a:ext>
                  </a:extLst>
                </p14:cNvPr>
                <p14:cNvContentPartPr/>
                <p14:nvPr/>
              </p14:nvContentPartPr>
              <p14:xfrm>
                <a:off x="7466290" y="5603849"/>
                <a:ext cx="204120" cy="128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355EA2F-D081-75D6-31B3-4A317CA39E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57290" y="5595209"/>
                  <a:ext cx="22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B1B5CC-424E-2F6D-E893-FC85CADF2672}"/>
                    </a:ext>
                  </a:extLst>
                </p14:cNvPr>
                <p14:cNvContentPartPr/>
                <p14:nvPr/>
              </p14:nvContentPartPr>
              <p14:xfrm>
                <a:off x="7713250" y="5430329"/>
                <a:ext cx="118800" cy="130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B1B5CC-424E-2F6D-E893-FC85CADF267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04610" y="5421329"/>
                  <a:ext cx="136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AA1297E-9659-DA68-3B09-C8D083D98176}"/>
                    </a:ext>
                  </a:extLst>
                </p14:cNvPr>
                <p14:cNvContentPartPr/>
                <p14:nvPr/>
              </p14:nvContentPartPr>
              <p14:xfrm>
                <a:off x="7869850" y="5445809"/>
                <a:ext cx="196920" cy="343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AA1297E-9659-DA68-3B09-C8D083D981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60850" y="5437169"/>
                  <a:ext cx="2145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65143F7-A966-8B05-B491-DB181E105C1E}"/>
                    </a:ext>
                  </a:extLst>
                </p14:cNvPr>
                <p14:cNvContentPartPr/>
                <p14:nvPr/>
              </p14:nvContentPartPr>
              <p14:xfrm>
                <a:off x="8113570" y="5656049"/>
                <a:ext cx="160920" cy="113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65143F7-A966-8B05-B491-DB181E105C1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04570" y="5647049"/>
                  <a:ext cx="1785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14B2E466-FC8C-DA9C-132A-E7652CA4C2B7}"/>
              </a:ext>
            </a:extLst>
          </p:cNvPr>
          <p:cNvGrpSpPr/>
          <p:nvPr/>
        </p:nvGrpSpPr>
        <p:grpSpPr>
          <a:xfrm>
            <a:off x="2727610" y="3723569"/>
            <a:ext cx="2147760" cy="532080"/>
            <a:chOff x="2727610" y="3723569"/>
            <a:chExt cx="21477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9CDB794-F709-3589-C578-C58831674979}"/>
                    </a:ext>
                  </a:extLst>
                </p14:cNvPr>
                <p14:cNvContentPartPr/>
                <p14:nvPr/>
              </p14:nvContentPartPr>
              <p14:xfrm>
                <a:off x="4564690" y="3790169"/>
                <a:ext cx="90720" cy="260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9CDB794-F709-3589-C578-C5883167497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55690" y="3781169"/>
                  <a:ext cx="1083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C614BB7-D472-5902-1CD0-3429C90AD2DE}"/>
                    </a:ext>
                  </a:extLst>
                </p14:cNvPr>
                <p14:cNvContentPartPr/>
                <p14:nvPr/>
              </p14:nvContentPartPr>
              <p14:xfrm>
                <a:off x="4757650" y="3965129"/>
                <a:ext cx="117720" cy="105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C614BB7-D472-5902-1CD0-3429C90AD2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48650" y="3956129"/>
                  <a:ext cx="13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B412A1-C03C-F3BB-9B09-59DA1C1FBD12}"/>
                    </a:ext>
                  </a:extLst>
                </p14:cNvPr>
                <p14:cNvContentPartPr/>
                <p14:nvPr/>
              </p14:nvContentPartPr>
              <p14:xfrm>
                <a:off x="2727610" y="3723569"/>
                <a:ext cx="861120" cy="39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B412A1-C03C-F3BB-9B09-59DA1C1FBD1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718970" y="3714569"/>
                  <a:ext cx="8787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8B93CDD-04A1-8DD3-1E26-91F5AA2D5D60}"/>
                    </a:ext>
                  </a:extLst>
                </p14:cNvPr>
                <p14:cNvContentPartPr/>
                <p14:nvPr/>
              </p14:nvContentPartPr>
              <p14:xfrm>
                <a:off x="3340690" y="3878729"/>
                <a:ext cx="14760" cy="20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8B93CDD-04A1-8DD3-1E26-91F5AA2D5D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332050" y="3870089"/>
                  <a:ext cx="3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9DFB5B7-0D98-701C-D592-E043EF23B6B5}"/>
                    </a:ext>
                  </a:extLst>
                </p14:cNvPr>
                <p14:cNvContentPartPr/>
                <p14:nvPr/>
              </p14:nvContentPartPr>
              <p14:xfrm>
                <a:off x="3688090" y="3765689"/>
                <a:ext cx="749880" cy="489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9DFB5B7-0D98-701C-D592-E043EF23B6B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679450" y="3756689"/>
                  <a:ext cx="767520" cy="50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6D80F63-32FC-2E07-B6CD-B23352F38631}"/>
                  </a:ext>
                </a:extLst>
              </p14:cNvPr>
              <p14:cNvContentPartPr/>
              <p14:nvPr/>
            </p14:nvContentPartPr>
            <p14:xfrm>
              <a:off x="8384290" y="3529529"/>
              <a:ext cx="831960" cy="2278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6D80F63-32FC-2E07-B6CD-B23352F3863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375290" y="3520529"/>
                <a:ext cx="84960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7FB17CC-C626-8251-0F26-9977D8A55CE8}"/>
              </a:ext>
            </a:extLst>
          </p:cNvPr>
          <p:cNvGrpSpPr/>
          <p:nvPr/>
        </p:nvGrpSpPr>
        <p:grpSpPr>
          <a:xfrm>
            <a:off x="9298330" y="3296249"/>
            <a:ext cx="1490760" cy="450360"/>
            <a:chOff x="9298330" y="3296249"/>
            <a:chExt cx="149076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91ED85E-FA7E-45D5-9BD7-2E19DE5C0140}"/>
                    </a:ext>
                  </a:extLst>
                </p14:cNvPr>
                <p14:cNvContentPartPr/>
                <p14:nvPr/>
              </p14:nvContentPartPr>
              <p14:xfrm>
                <a:off x="9298330" y="3296249"/>
                <a:ext cx="1490760" cy="450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91ED85E-FA7E-45D5-9BD7-2E19DE5C01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89690" y="3287609"/>
                  <a:ext cx="1508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43B77DF-A611-6218-A1AA-6C0F019A92CE}"/>
                    </a:ext>
                  </a:extLst>
                </p14:cNvPr>
                <p14:cNvContentPartPr/>
                <p14:nvPr/>
              </p14:nvContentPartPr>
              <p14:xfrm>
                <a:off x="10473010" y="3484529"/>
                <a:ext cx="301680" cy="1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43B77DF-A611-6218-A1AA-6C0F019A92C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464370" y="3475889"/>
                  <a:ext cx="319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8D82D94-FB27-29EE-09E9-344860F142DE}"/>
              </a:ext>
            </a:extLst>
          </p:cNvPr>
          <p:cNvGrpSpPr/>
          <p:nvPr/>
        </p:nvGrpSpPr>
        <p:grpSpPr>
          <a:xfrm>
            <a:off x="8516770" y="5361929"/>
            <a:ext cx="362880" cy="444600"/>
            <a:chOff x="8516770" y="5361929"/>
            <a:chExt cx="36288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66F47B1-2BAF-83EB-8739-86B5D3C8DAA5}"/>
                    </a:ext>
                  </a:extLst>
                </p14:cNvPr>
                <p14:cNvContentPartPr/>
                <p14:nvPr/>
              </p14:nvContentPartPr>
              <p14:xfrm>
                <a:off x="8516770" y="5631569"/>
                <a:ext cx="362880" cy="174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66F47B1-2BAF-83EB-8739-86B5D3C8DA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08130" y="5622569"/>
                  <a:ext cx="380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86CADCE-2BFC-15F6-986D-701F3E368102}"/>
                    </a:ext>
                  </a:extLst>
                </p14:cNvPr>
                <p14:cNvContentPartPr/>
                <p14:nvPr/>
              </p14:nvContentPartPr>
              <p14:xfrm>
                <a:off x="8582650" y="5361929"/>
                <a:ext cx="66600" cy="56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86CADCE-2BFC-15F6-986D-701F3E3681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73650" y="5353289"/>
                  <a:ext cx="8424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9D859BB-365E-F52E-77F8-15E0B0354F03}"/>
                  </a:ext>
                </a:extLst>
              </p14:cNvPr>
              <p14:cNvContentPartPr/>
              <p14:nvPr/>
            </p14:nvContentPartPr>
            <p14:xfrm>
              <a:off x="9164770" y="5641289"/>
              <a:ext cx="165240" cy="207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9D859BB-365E-F52E-77F8-15E0B0354F0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155770" y="5632289"/>
                <a:ext cx="18288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39F3E2B-FAED-97EF-2D54-166BDD1F7185}"/>
              </a:ext>
            </a:extLst>
          </p:cNvPr>
          <p:cNvGrpSpPr/>
          <p:nvPr/>
        </p:nvGrpSpPr>
        <p:grpSpPr>
          <a:xfrm>
            <a:off x="9436210" y="5323049"/>
            <a:ext cx="736560" cy="850680"/>
            <a:chOff x="9436210" y="5323049"/>
            <a:chExt cx="73656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7E4092-05E6-2D1B-A3D9-E2C986B8CCF7}"/>
                    </a:ext>
                  </a:extLst>
                </p14:cNvPr>
                <p14:cNvContentPartPr/>
                <p14:nvPr/>
              </p14:nvContentPartPr>
              <p14:xfrm>
                <a:off x="9676330" y="5385329"/>
                <a:ext cx="148320" cy="287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7E4092-05E6-2D1B-A3D9-E2C986B8CC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67690" y="5376329"/>
                  <a:ext cx="165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1825910-40F6-DA36-A71A-59967569E2BA}"/>
                    </a:ext>
                  </a:extLst>
                </p14:cNvPr>
                <p14:cNvContentPartPr/>
                <p14:nvPr/>
              </p14:nvContentPartPr>
              <p14:xfrm>
                <a:off x="9606490" y="5558849"/>
                <a:ext cx="248760" cy="23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1825910-40F6-DA36-A71A-59967569E2B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97490" y="5549849"/>
                  <a:ext cx="266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2E76FD9-DFDA-1CFA-DB83-05449C15AE2D}"/>
                    </a:ext>
                  </a:extLst>
                </p14:cNvPr>
                <p14:cNvContentPartPr/>
                <p14:nvPr/>
              </p14:nvContentPartPr>
              <p14:xfrm>
                <a:off x="9557890" y="5367329"/>
                <a:ext cx="10800" cy="35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2E76FD9-DFDA-1CFA-DB83-05449C15AE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48890" y="5358689"/>
                  <a:ext cx="284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B4382D1-37AE-CA71-B293-1A1CFE46F632}"/>
                    </a:ext>
                  </a:extLst>
                </p14:cNvPr>
                <p14:cNvContentPartPr/>
                <p14:nvPr/>
              </p14:nvContentPartPr>
              <p14:xfrm>
                <a:off x="9903490" y="5346089"/>
                <a:ext cx="53640" cy="34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B4382D1-37AE-CA71-B293-1A1CFE46F6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94850" y="5337449"/>
                  <a:ext cx="71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E3909A0-7775-BAC4-EB4E-93F31A3F315E}"/>
                    </a:ext>
                  </a:extLst>
                </p14:cNvPr>
                <p14:cNvContentPartPr/>
                <p14:nvPr/>
              </p14:nvContentPartPr>
              <p14:xfrm>
                <a:off x="10053970" y="5323049"/>
                <a:ext cx="118800" cy="139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E3909A0-7775-BAC4-EB4E-93F31A3F315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44970" y="5314409"/>
                  <a:ext cx="136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DA2E722-05E6-0ABB-4BAD-1E20A90C6F77}"/>
                    </a:ext>
                  </a:extLst>
                </p14:cNvPr>
                <p14:cNvContentPartPr/>
                <p14:nvPr/>
              </p14:nvContentPartPr>
              <p14:xfrm>
                <a:off x="9436210" y="5816609"/>
                <a:ext cx="585720" cy="331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DA2E722-05E6-0ABB-4BAD-1E20A90C6F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27210" y="5807969"/>
                  <a:ext cx="603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75F251A-588C-8FD9-C16B-8F9EE0FB59B1}"/>
                    </a:ext>
                  </a:extLst>
                </p14:cNvPr>
                <p14:cNvContentPartPr/>
                <p14:nvPr/>
              </p14:nvContentPartPr>
              <p14:xfrm>
                <a:off x="9577690" y="6011009"/>
                <a:ext cx="187200" cy="162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75F251A-588C-8FD9-C16B-8F9EE0FB59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68690" y="6002009"/>
                  <a:ext cx="204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DE1F8A5-9AD6-1928-1A3E-9C66FA415557}"/>
                    </a:ext>
                  </a:extLst>
                </p14:cNvPr>
                <p14:cNvContentPartPr/>
                <p14:nvPr/>
              </p14:nvContentPartPr>
              <p14:xfrm>
                <a:off x="9805930" y="5926409"/>
                <a:ext cx="82440" cy="96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DE1F8A5-9AD6-1928-1A3E-9C66FA41555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97290" y="5917769"/>
                  <a:ext cx="1000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14A4AFD-5037-DCB5-1357-8759AD28D1EE}"/>
              </a:ext>
            </a:extLst>
          </p:cNvPr>
          <p:cNvGrpSpPr/>
          <p:nvPr/>
        </p:nvGrpSpPr>
        <p:grpSpPr>
          <a:xfrm>
            <a:off x="10277530" y="5438969"/>
            <a:ext cx="342000" cy="335520"/>
            <a:chOff x="10277530" y="5438969"/>
            <a:chExt cx="3420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CC26934-A7C9-D6FD-9443-746B38B09AF6}"/>
                    </a:ext>
                  </a:extLst>
                </p14:cNvPr>
                <p14:cNvContentPartPr/>
                <p14:nvPr/>
              </p14:nvContentPartPr>
              <p14:xfrm>
                <a:off x="10277530" y="5438969"/>
                <a:ext cx="126720" cy="335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CC26934-A7C9-D6FD-9443-746B38B09AF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68890" y="5429969"/>
                  <a:ext cx="144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F464EE8-C01C-E35A-70A0-C1A8EE190789}"/>
                    </a:ext>
                  </a:extLst>
                </p14:cNvPr>
                <p14:cNvContentPartPr/>
                <p14:nvPr/>
              </p14:nvContentPartPr>
              <p14:xfrm>
                <a:off x="10494250" y="5512049"/>
                <a:ext cx="125280" cy="232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F464EE8-C01C-E35A-70A0-C1A8EE19078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85250" y="5503409"/>
                  <a:ext cx="1429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88A9D68-778E-FABD-23B6-C43A5F84C89A}"/>
              </a:ext>
            </a:extLst>
          </p:cNvPr>
          <p:cNvGrpSpPr/>
          <p:nvPr/>
        </p:nvGrpSpPr>
        <p:grpSpPr>
          <a:xfrm>
            <a:off x="10717810" y="5354369"/>
            <a:ext cx="1203120" cy="547920"/>
            <a:chOff x="10717810" y="5354369"/>
            <a:chExt cx="120312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768B78B-271A-339E-6FA9-7ED1404E0D6C}"/>
                    </a:ext>
                  </a:extLst>
                </p14:cNvPr>
                <p14:cNvContentPartPr/>
                <p14:nvPr/>
              </p14:nvContentPartPr>
              <p14:xfrm>
                <a:off x="10772170" y="5628329"/>
                <a:ext cx="102240" cy="20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768B78B-271A-339E-6FA9-7ED1404E0D6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763170" y="5619329"/>
                  <a:ext cx="119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854A265-3A78-6792-AF74-731D78A1EAFE}"/>
                    </a:ext>
                  </a:extLst>
                </p14:cNvPr>
                <p14:cNvContentPartPr/>
                <p14:nvPr/>
              </p14:nvContentPartPr>
              <p14:xfrm>
                <a:off x="10717810" y="5689169"/>
                <a:ext cx="179640" cy="8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854A265-3A78-6792-AF74-731D78A1EA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708810" y="5680529"/>
                  <a:ext cx="197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B569F53-9215-2CFC-32F9-003BF39741AF}"/>
                    </a:ext>
                  </a:extLst>
                </p14:cNvPr>
                <p14:cNvContentPartPr/>
                <p14:nvPr/>
              </p14:nvContentPartPr>
              <p14:xfrm>
                <a:off x="10968370" y="5599529"/>
                <a:ext cx="107280" cy="123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B569F53-9215-2CFC-32F9-003BF39741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959730" y="5590529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19F727-8DBB-CA99-E0C2-FD431B728E28}"/>
                    </a:ext>
                  </a:extLst>
                </p14:cNvPr>
                <p14:cNvContentPartPr/>
                <p14:nvPr/>
              </p14:nvContentPartPr>
              <p14:xfrm>
                <a:off x="11195170" y="5447609"/>
                <a:ext cx="23040" cy="454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19F727-8DBB-CA99-E0C2-FD431B728E2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186170" y="5438969"/>
                  <a:ext cx="40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BC73A80-69FA-B6E5-819F-7C7081504528}"/>
                    </a:ext>
                  </a:extLst>
                </p14:cNvPr>
                <p14:cNvContentPartPr/>
                <p14:nvPr/>
              </p14:nvContentPartPr>
              <p14:xfrm>
                <a:off x="11342050" y="5462369"/>
                <a:ext cx="110520" cy="3042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BC73A80-69FA-B6E5-819F-7C708150452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33410" y="5453729"/>
                  <a:ext cx="128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1785B5E-4BDA-042E-98F4-F9D3858FA672}"/>
                    </a:ext>
                  </a:extLst>
                </p14:cNvPr>
                <p14:cNvContentPartPr/>
                <p14:nvPr/>
              </p14:nvContentPartPr>
              <p14:xfrm>
                <a:off x="11300290" y="5646689"/>
                <a:ext cx="133200" cy="10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1785B5E-4BDA-042E-98F4-F9D3858FA6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291650" y="5638049"/>
                  <a:ext cx="150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7C5CCA7-9111-25BF-9D7D-39342B421692}"/>
                    </a:ext>
                  </a:extLst>
                </p14:cNvPr>
                <p14:cNvContentPartPr/>
                <p14:nvPr/>
              </p14:nvContentPartPr>
              <p14:xfrm>
                <a:off x="11511970" y="5415569"/>
                <a:ext cx="23400" cy="415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7C5CCA7-9111-25BF-9D7D-39342B4216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03330" y="5406569"/>
                  <a:ext cx="410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200D22E-2FEF-1428-C772-D7703F07F7A4}"/>
                    </a:ext>
                  </a:extLst>
                </p14:cNvPr>
                <p14:cNvContentPartPr/>
                <p14:nvPr/>
              </p14:nvContentPartPr>
              <p14:xfrm>
                <a:off x="11575330" y="5354369"/>
                <a:ext cx="131400" cy="88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200D22E-2FEF-1428-C772-D7703F07F7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66690" y="5345729"/>
                  <a:ext cx="149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0F45CC-E668-0FCC-F8DE-4CAC61E595D8}"/>
                    </a:ext>
                  </a:extLst>
                </p14:cNvPr>
                <p14:cNvContentPartPr/>
                <p14:nvPr/>
              </p14:nvContentPartPr>
              <p14:xfrm>
                <a:off x="11639050" y="5477129"/>
                <a:ext cx="131040" cy="259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0F45CC-E668-0FCC-F8DE-4CAC61E595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30410" y="5468489"/>
                  <a:ext cx="148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859C5FC-3292-67EE-7BE3-C7BFC8CCAFBE}"/>
                    </a:ext>
                  </a:extLst>
                </p14:cNvPr>
                <p14:cNvContentPartPr/>
                <p14:nvPr/>
              </p14:nvContentPartPr>
              <p14:xfrm>
                <a:off x="11798170" y="5659649"/>
                <a:ext cx="122760" cy="78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859C5FC-3292-67EE-7BE3-C7BFC8CCAFB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789530" y="5651009"/>
                  <a:ext cx="1404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4EEDD66-0B1E-A9AD-A19A-5BE7561327A4}"/>
                  </a:ext>
                </a:extLst>
              </p14:cNvPr>
              <p14:cNvContentPartPr/>
              <p14:nvPr/>
            </p14:nvContentPartPr>
            <p14:xfrm>
              <a:off x="9475090" y="5367329"/>
              <a:ext cx="639720" cy="7023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4EEDD66-0B1E-A9AD-A19A-5BE7561327A4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421090" y="5259689"/>
                <a:ext cx="747360" cy="9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A251E28-BBDA-D70C-DD39-2B35DE499275}"/>
              </a:ext>
            </a:extLst>
          </p:cNvPr>
          <p:cNvGrpSpPr/>
          <p:nvPr/>
        </p:nvGrpSpPr>
        <p:grpSpPr>
          <a:xfrm>
            <a:off x="2784850" y="6249689"/>
            <a:ext cx="1866960" cy="520200"/>
            <a:chOff x="2784850" y="6249689"/>
            <a:chExt cx="18669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AD7E65-644A-058D-C629-F9D283BDA659}"/>
                    </a:ext>
                  </a:extLst>
                </p14:cNvPr>
                <p14:cNvContentPartPr/>
                <p14:nvPr/>
              </p14:nvContentPartPr>
              <p14:xfrm>
                <a:off x="2791690" y="6336809"/>
                <a:ext cx="97560" cy="253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AD7E65-644A-058D-C629-F9D283BDA65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83050" y="6328169"/>
                  <a:ext cx="115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D5BF21B-A90E-319B-6166-2B9BC0E76C8F}"/>
                    </a:ext>
                  </a:extLst>
                </p14:cNvPr>
                <p14:cNvContentPartPr/>
                <p14:nvPr/>
              </p14:nvContentPartPr>
              <p14:xfrm>
                <a:off x="2784850" y="6356969"/>
                <a:ext cx="204480" cy="1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D5BF21B-A90E-319B-6166-2B9BC0E76C8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76210" y="6348329"/>
                  <a:ext cx="222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E2C8D12-2358-AC9A-2CC8-7E3C3BFC2430}"/>
                    </a:ext>
                  </a:extLst>
                </p14:cNvPr>
                <p14:cNvContentPartPr/>
                <p14:nvPr/>
              </p14:nvContentPartPr>
              <p14:xfrm>
                <a:off x="2934610" y="6249689"/>
                <a:ext cx="373680" cy="362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E2C8D12-2358-AC9A-2CC8-7E3C3BFC243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25970" y="6240689"/>
                  <a:ext cx="391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CA218E4-EE3C-A45D-9BD1-AF6B8BC41F9A}"/>
                    </a:ext>
                  </a:extLst>
                </p14:cNvPr>
                <p14:cNvContentPartPr/>
                <p14:nvPr/>
              </p14:nvContentPartPr>
              <p14:xfrm>
                <a:off x="3158890" y="6395129"/>
                <a:ext cx="16560" cy="4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CA218E4-EE3C-A45D-9BD1-AF6B8BC41F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50250" y="6386129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3F23404-B4E5-F473-7C67-9DE155F65DE2}"/>
                    </a:ext>
                  </a:extLst>
                </p14:cNvPr>
                <p14:cNvContentPartPr/>
                <p14:nvPr/>
              </p14:nvContentPartPr>
              <p14:xfrm>
                <a:off x="3413410" y="6494129"/>
                <a:ext cx="283680" cy="128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3F23404-B4E5-F473-7C67-9DE155F65D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04410" y="6485489"/>
                  <a:ext cx="301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284AF1D-11A1-39CD-8A25-5789FB2557F6}"/>
                    </a:ext>
                  </a:extLst>
                </p14:cNvPr>
                <p14:cNvContentPartPr/>
                <p14:nvPr/>
              </p14:nvContentPartPr>
              <p14:xfrm>
                <a:off x="3468130" y="6408089"/>
                <a:ext cx="70200" cy="14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284AF1D-11A1-39CD-8A25-5789FB2557F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59490" y="6399449"/>
                  <a:ext cx="87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BD550F9-3A26-39B1-F5E2-19BFFE6AE0AF}"/>
                    </a:ext>
                  </a:extLst>
                </p14:cNvPr>
                <p14:cNvContentPartPr/>
                <p14:nvPr/>
              </p14:nvContentPartPr>
              <p14:xfrm>
                <a:off x="3928570" y="6340409"/>
                <a:ext cx="24120" cy="349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BD550F9-3A26-39B1-F5E2-19BFFE6AE0A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919570" y="6331769"/>
                  <a:ext cx="417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DC6B5F9-A0FA-3A68-38EB-FAA16BF6C9DE}"/>
                    </a:ext>
                  </a:extLst>
                </p14:cNvPr>
                <p14:cNvContentPartPr/>
                <p14:nvPr/>
              </p14:nvContentPartPr>
              <p14:xfrm>
                <a:off x="4080490" y="6406289"/>
                <a:ext cx="298080" cy="138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DC6B5F9-A0FA-3A68-38EB-FAA16BF6C9D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71490" y="6397289"/>
                  <a:ext cx="315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281C568-7809-CD8E-E4EC-D3DFA156E2D9}"/>
                    </a:ext>
                  </a:extLst>
                </p14:cNvPr>
                <p14:cNvContentPartPr/>
                <p14:nvPr/>
              </p14:nvContentPartPr>
              <p14:xfrm>
                <a:off x="4225930" y="6370289"/>
                <a:ext cx="25920" cy="267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281C568-7809-CD8E-E4EC-D3DFA156E2D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217290" y="6361649"/>
                  <a:ext cx="43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A00296-B2F6-FDA6-0D21-7CE250A49AA6}"/>
                    </a:ext>
                  </a:extLst>
                </p14:cNvPr>
                <p14:cNvContentPartPr/>
                <p14:nvPr/>
              </p14:nvContentPartPr>
              <p14:xfrm>
                <a:off x="4393330" y="6363089"/>
                <a:ext cx="16200" cy="406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A00296-B2F6-FDA6-0D21-7CE250A49AA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384690" y="6354089"/>
                  <a:ext cx="338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1DBD6D-611B-96A8-36FE-DEEDBFDFEE89}"/>
                    </a:ext>
                  </a:extLst>
                </p14:cNvPr>
                <p14:cNvContentPartPr/>
                <p14:nvPr/>
              </p14:nvContentPartPr>
              <p14:xfrm>
                <a:off x="4504210" y="6344729"/>
                <a:ext cx="147600" cy="115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1DBD6D-611B-96A8-36FE-DEEDBFDFEE8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95210" y="6335729"/>
                  <a:ext cx="1652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4DA26B6-70AE-9B3A-57DA-962621241314}"/>
              </a:ext>
            </a:extLst>
          </p:cNvPr>
          <p:cNvGrpSpPr/>
          <p:nvPr/>
        </p:nvGrpSpPr>
        <p:grpSpPr>
          <a:xfrm>
            <a:off x="4882210" y="6374969"/>
            <a:ext cx="2124720" cy="276480"/>
            <a:chOff x="4882210" y="6374969"/>
            <a:chExt cx="212472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75AAE19-2057-C21F-AB97-C34419D015DE}"/>
                    </a:ext>
                  </a:extLst>
                </p14:cNvPr>
                <p14:cNvContentPartPr/>
                <p14:nvPr/>
              </p14:nvContentPartPr>
              <p14:xfrm>
                <a:off x="4904170" y="6376769"/>
                <a:ext cx="157320" cy="266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75AAE19-2057-C21F-AB97-C34419D015D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95170" y="6368129"/>
                  <a:ext cx="174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50CFA2C-9DB9-8F8E-E8EA-E85EA6650DAA}"/>
                    </a:ext>
                  </a:extLst>
                </p14:cNvPr>
                <p14:cNvContentPartPr/>
                <p14:nvPr/>
              </p14:nvContentPartPr>
              <p14:xfrm>
                <a:off x="4882210" y="6446249"/>
                <a:ext cx="217440" cy="19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50CFA2C-9DB9-8F8E-E8EA-E85EA6650DA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73210" y="6437609"/>
                  <a:ext cx="23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20E5AC0-9F92-E62D-90A7-C80467980A80}"/>
                    </a:ext>
                  </a:extLst>
                </p14:cNvPr>
                <p14:cNvContentPartPr/>
                <p14:nvPr/>
              </p14:nvContentPartPr>
              <p14:xfrm>
                <a:off x="5113330" y="6374969"/>
                <a:ext cx="658440" cy="254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20E5AC0-9F92-E62D-90A7-C80467980A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04330" y="6365969"/>
                  <a:ext cx="676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7DA2293-7530-2A2B-6CB2-CAEF0858BD28}"/>
                    </a:ext>
                  </a:extLst>
                </p14:cNvPr>
                <p14:cNvContentPartPr/>
                <p14:nvPr/>
              </p14:nvContentPartPr>
              <p14:xfrm>
                <a:off x="5912170" y="6402689"/>
                <a:ext cx="439920" cy="242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7DA2293-7530-2A2B-6CB2-CAEF0858BD2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03170" y="6393689"/>
                  <a:ext cx="457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F83F29F-A533-44F2-AEE4-81CCB27D43BD}"/>
                    </a:ext>
                  </a:extLst>
                </p14:cNvPr>
                <p14:cNvContentPartPr/>
                <p14:nvPr/>
              </p14:nvContentPartPr>
              <p14:xfrm>
                <a:off x="6271450" y="6448049"/>
                <a:ext cx="183240" cy="34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F83F29F-A533-44F2-AEE4-81CCB27D43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62810" y="6439409"/>
                  <a:ext cx="200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25818C-98E0-DD71-7A01-5AED1D007EF6}"/>
                    </a:ext>
                  </a:extLst>
                </p14:cNvPr>
                <p14:cNvContentPartPr/>
                <p14:nvPr/>
              </p14:nvContentPartPr>
              <p14:xfrm>
                <a:off x="6401410" y="6428249"/>
                <a:ext cx="605520" cy="223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25818C-98E0-DD71-7A01-5AED1D007E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92410" y="6419249"/>
                  <a:ext cx="623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EB758EB-80C7-0612-08A8-A57C754E51D2}"/>
                    </a:ext>
                  </a:extLst>
                </p14:cNvPr>
                <p14:cNvContentPartPr/>
                <p14:nvPr/>
              </p14:nvContentPartPr>
              <p14:xfrm>
                <a:off x="6633970" y="6440849"/>
                <a:ext cx="38160" cy="1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EB758EB-80C7-0612-08A8-A57C754E51D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25330" y="6432209"/>
                  <a:ext cx="55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4E257B6-C95B-9F75-6289-01CEABE70011}"/>
              </a:ext>
            </a:extLst>
          </p:cNvPr>
          <p:cNvGrpSpPr/>
          <p:nvPr/>
        </p:nvGrpSpPr>
        <p:grpSpPr>
          <a:xfrm>
            <a:off x="7131130" y="6338969"/>
            <a:ext cx="2740680" cy="318960"/>
            <a:chOff x="7131130" y="6338969"/>
            <a:chExt cx="274068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CB83193-6CFD-FDDD-9646-3DE21C2B1C81}"/>
                    </a:ext>
                  </a:extLst>
                </p14:cNvPr>
                <p14:cNvContentPartPr/>
                <p14:nvPr/>
              </p14:nvContentPartPr>
              <p14:xfrm>
                <a:off x="7131130" y="6338969"/>
                <a:ext cx="490680" cy="2991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CB83193-6CFD-FDDD-9646-3DE21C2B1C8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122130" y="6330329"/>
                  <a:ext cx="5083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74CBE04-8AD8-C02E-0F97-77FF06CFF682}"/>
                    </a:ext>
                  </a:extLst>
                </p14:cNvPr>
                <p14:cNvContentPartPr/>
                <p14:nvPr/>
              </p14:nvContentPartPr>
              <p14:xfrm>
                <a:off x="7145530" y="6427889"/>
                <a:ext cx="288720" cy="38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74CBE04-8AD8-C02E-0F97-77FF06CFF68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36530" y="6418889"/>
                  <a:ext cx="30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A6C32D2-F0E7-505F-C7B1-53B687232DDB}"/>
                    </a:ext>
                  </a:extLst>
                </p14:cNvPr>
                <p14:cNvContentPartPr/>
                <p14:nvPr/>
              </p14:nvContentPartPr>
              <p14:xfrm>
                <a:off x="7724770" y="6408449"/>
                <a:ext cx="1121040" cy="249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A6C32D2-F0E7-505F-C7B1-53B687232DD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16130" y="6399449"/>
                  <a:ext cx="1138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A30D983-288F-F947-4AB8-37D170FB84DF}"/>
                    </a:ext>
                  </a:extLst>
                </p14:cNvPr>
                <p14:cNvContentPartPr/>
                <p14:nvPr/>
              </p14:nvContentPartPr>
              <p14:xfrm>
                <a:off x="8694250" y="6486929"/>
                <a:ext cx="135000" cy="320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A30D983-288F-F947-4AB8-37D170FB84D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85610" y="6478289"/>
                  <a:ext cx="152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5B6D697-B843-107F-44FB-E7EA53BA01B6}"/>
                    </a:ext>
                  </a:extLst>
                </p14:cNvPr>
                <p14:cNvContentPartPr/>
                <p14:nvPr/>
              </p14:nvContentPartPr>
              <p14:xfrm>
                <a:off x="7880290" y="6410609"/>
                <a:ext cx="399960" cy="123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5B6D697-B843-107F-44FB-E7EA53BA01B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71650" y="6401609"/>
                  <a:ext cx="41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AE0DE72-1E55-5CF8-6F62-26D1E058E5A5}"/>
                    </a:ext>
                  </a:extLst>
                </p14:cNvPr>
                <p14:cNvContentPartPr/>
                <p14:nvPr/>
              </p14:nvContentPartPr>
              <p14:xfrm>
                <a:off x="9055690" y="6381809"/>
                <a:ext cx="816120" cy="253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AE0DE72-1E55-5CF8-6F62-26D1E058E5A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046690" y="6372809"/>
                  <a:ext cx="8337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5663AB2-538C-8573-D9F7-7F824CD83020}"/>
              </a:ext>
            </a:extLst>
          </p:cNvPr>
          <p:cNvGrpSpPr/>
          <p:nvPr/>
        </p:nvGrpSpPr>
        <p:grpSpPr>
          <a:xfrm>
            <a:off x="9990970" y="6086969"/>
            <a:ext cx="1275840" cy="546840"/>
            <a:chOff x="9990970" y="6086969"/>
            <a:chExt cx="12758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D825B6A-78D6-C19E-676F-F2B5402B1FA3}"/>
                    </a:ext>
                  </a:extLst>
                </p14:cNvPr>
                <p14:cNvContentPartPr/>
                <p14:nvPr/>
              </p14:nvContentPartPr>
              <p14:xfrm>
                <a:off x="9990970" y="6315209"/>
                <a:ext cx="1036440" cy="318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D825B6A-78D6-C19E-676F-F2B5402B1FA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82330" y="6306569"/>
                  <a:ext cx="1054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D8B682E-874B-4F46-710B-4199D2BBB7AC}"/>
                    </a:ext>
                  </a:extLst>
                </p14:cNvPr>
                <p14:cNvContentPartPr/>
                <p14:nvPr/>
              </p14:nvContentPartPr>
              <p14:xfrm>
                <a:off x="10586770" y="6479729"/>
                <a:ext cx="241560" cy="19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D8B682E-874B-4F46-710B-4199D2BBB7A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78130" y="6471089"/>
                  <a:ext cx="259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FD18D32-AFD9-2D84-4CAA-827023995381}"/>
                    </a:ext>
                  </a:extLst>
                </p14:cNvPr>
                <p14:cNvContentPartPr/>
                <p14:nvPr/>
              </p14:nvContentPartPr>
              <p14:xfrm>
                <a:off x="10312810" y="6338609"/>
                <a:ext cx="188280" cy="20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FD18D32-AFD9-2D84-4CAA-82702399538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304170" y="6329969"/>
                  <a:ext cx="20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728602-33B6-F5F7-ABD1-E1582CF858AD}"/>
                    </a:ext>
                  </a:extLst>
                </p14:cNvPr>
                <p14:cNvContentPartPr/>
                <p14:nvPr/>
              </p14:nvContentPartPr>
              <p14:xfrm>
                <a:off x="10081330" y="6086969"/>
                <a:ext cx="1185480" cy="330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728602-33B6-F5F7-ABD1-E1582CF858A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72690" y="6077969"/>
                  <a:ext cx="120312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22564CE-B3C4-C4A6-3DAA-34A93DA538FD}"/>
              </a:ext>
            </a:extLst>
          </p:cNvPr>
          <p:cNvGrpSpPr/>
          <p:nvPr/>
        </p:nvGrpSpPr>
        <p:grpSpPr>
          <a:xfrm>
            <a:off x="144970" y="5410529"/>
            <a:ext cx="1428120" cy="434160"/>
            <a:chOff x="144970" y="5410529"/>
            <a:chExt cx="14281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574CD3C-97DB-9312-E9C0-97E85E6AD2FD}"/>
                    </a:ext>
                  </a:extLst>
                </p14:cNvPr>
                <p14:cNvContentPartPr/>
                <p14:nvPr/>
              </p14:nvContentPartPr>
              <p14:xfrm>
                <a:off x="166930" y="5432489"/>
                <a:ext cx="14760" cy="290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574CD3C-97DB-9312-E9C0-97E85E6AD2F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7930" y="5423489"/>
                  <a:ext cx="324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392DDEB-919F-5B0A-3A62-F391E3EDC19A}"/>
                    </a:ext>
                  </a:extLst>
                </p14:cNvPr>
                <p14:cNvContentPartPr/>
                <p14:nvPr/>
              </p14:nvContentPartPr>
              <p14:xfrm>
                <a:off x="144970" y="5410529"/>
                <a:ext cx="178560" cy="146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392DDEB-919F-5B0A-3A62-F391E3EDC19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36330" y="5401529"/>
                  <a:ext cx="196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6960520-FE81-6467-935A-F44410BA11C4}"/>
                    </a:ext>
                  </a:extLst>
                </p14:cNvPr>
                <p14:cNvContentPartPr/>
                <p14:nvPr/>
              </p14:nvContentPartPr>
              <p14:xfrm>
                <a:off x="218050" y="5410889"/>
                <a:ext cx="1355040" cy="433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6960520-FE81-6467-935A-F44410BA11C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9410" y="5402249"/>
                  <a:ext cx="13726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8375EFB-D84A-D878-9DDB-8139AAC2483D}"/>
                    </a:ext>
                  </a:extLst>
                </p14:cNvPr>
                <p14:cNvContentPartPr/>
                <p14:nvPr/>
              </p14:nvContentPartPr>
              <p14:xfrm>
                <a:off x="1322170" y="5518889"/>
                <a:ext cx="115200" cy="8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8375EFB-D84A-D878-9DDB-8139AAC2483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13530" y="5509889"/>
                  <a:ext cx="132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F221F91-9A1D-6C34-086E-8B7F3A227D16}"/>
                    </a:ext>
                  </a:extLst>
                </p14:cNvPr>
                <p14:cNvContentPartPr/>
                <p14:nvPr/>
              </p14:nvContentPartPr>
              <p14:xfrm>
                <a:off x="1237930" y="5596649"/>
                <a:ext cx="10080" cy="1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F221F91-9A1D-6C34-086E-8B7F3A227D1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29290" y="5587649"/>
                  <a:ext cx="27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D645019-7B31-EB33-315E-7E41B1EF87D1}"/>
                    </a:ext>
                  </a:extLst>
                </p14:cNvPr>
                <p14:cNvContentPartPr/>
                <p14:nvPr/>
              </p14:nvContentPartPr>
              <p14:xfrm>
                <a:off x="1056850" y="5530049"/>
                <a:ext cx="5400" cy="29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D645019-7B31-EB33-315E-7E41B1EF87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7850" y="5521409"/>
                  <a:ext cx="230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8489A36-08B3-61E0-EA2D-26697F107FFD}"/>
              </a:ext>
            </a:extLst>
          </p:cNvPr>
          <p:cNvGrpSpPr/>
          <p:nvPr/>
        </p:nvGrpSpPr>
        <p:grpSpPr>
          <a:xfrm>
            <a:off x="9068290" y="2258729"/>
            <a:ext cx="2927880" cy="749880"/>
            <a:chOff x="9068290" y="2258729"/>
            <a:chExt cx="292788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9C510FF-1074-AD8C-B0D9-A1C409306CBB}"/>
                    </a:ext>
                  </a:extLst>
                </p14:cNvPr>
                <p14:cNvContentPartPr/>
                <p14:nvPr/>
              </p14:nvContentPartPr>
              <p14:xfrm>
                <a:off x="9262690" y="2258729"/>
                <a:ext cx="2063160" cy="500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9C510FF-1074-AD8C-B0D9-A1C409306CB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54050" y="2249729"/>
                  <a:ext cx="20808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3F74F89-F063-CEE0-67AD-EFF6CC1EC900}"/>
                    </a:ext>
                  </a:extLst>
                </p14:cNvPr>
                <p14:cNvContentPartPr/>
                <p14:nvPr/>
              </p14:nvContentPartPr>
              <p14:xfrm>
                <a:off x="10986370" y="2373929"/>
                <a:ext cx="18360" cy="10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3F74F89-F063-CEE0-67AD-EFF6CC1EC90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977370" y="236528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9FB74C4-661C-60C6-C769-818B84625865}"/>
                    </a:ext>
                  </a:extLst>
                </p14:cNvPr>
                <p14:cNvContentPartPr/>
                <p14:nvPr/>
              </p14:nvContentPartPr>
              <p14:xfrm>
                <a:off x="10774690" y="2374289"/>
                <a:ext cx="255600" cy="30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9FB74C4-661C-60C6-C769-818B8462586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765690" y="2365289"/>
                  <a:ext cx="273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FB256BA-31F1-37BE-D472-E7FDC3CCC65B}"/>
                    </a:ext>
                  </a:extLst>
                </p14:cNvPr>
                <p14:cNvContentPartPr/>
                <p14:nvPr/>
              </p14:nvContentPartPr>
              <p14:xfrm>
                <a:off x="10644730" y="2302289"/>
                <a:ext cx="69840" cy="5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FB256BA-31F1-37BE-D472-E7FDC3CCC65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636090" y="2293289"/>
                  <a:ext cx="87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943F326-A27B-57FF-83F0-5817D1EA2FD6}"/>
                    </a:ext>
                  </a:extLst>
                </p14:cNvPr>
                <p14:cNvContentPartPr/>
                <p14:nvPr/>
              </p14:nvContentPartPr>
              <p14:xfrm>
                <a:off x="11504410" y="2303729"/>
                <a:ext cx="236520" cy="3319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943F326-A27B-57FF-83F0-5817D1EA2F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495770" y="2294729"/>
                  <a:ext cx="254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F2F86E8-08A4-CA08-DF8C-513655098547}"/>
                    </a:ext>
                  </a:extLst>
                </p14:cNvPr>
                <p14:cNvContentPartPr/>
                <p14:nvPr/>
              </p14:nvContentPartPr>
              <p14:xfrm>
                <a:off x="9068290" y="2810969"/>
                <a:ext cx="471600" cy="1645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F2F86E8-08A4-CA08-DF8C-51365509854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059290" y="2801969"/>
                  <a:ext cx="489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9F0DDCF-D437-D8D7-5951-AAFF808B3924}"/>
                    </a:ext>
                  </a:extLst>
                </p14:cNvPr>
                <p14:cNvContentPartPr/>
                <p14:nvPr/>
              </p14:nvContentPartPr>
              <p14:xfrm>
                <a:off x="9606490" y="2956409"/>
                <a:ext cx="20520" cy="17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9F0DDCF-D437-D8D7-5951-AAFF808B392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97850" y="2947769"/>
                  <a:ext cx="38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9A0B14-DAB9-F85E-95A5-3F9190CF0C69}"/>
                    </a:ext>
                  </a:extLst>
                </p14:cNvPr>
                <p14:cNvContentPartPr/>
                <p14:nvPr/>
              </p14:nvContentPartPr>
              <p14:xfrm>
                <a:off x="9277810" y="2746889"/>
                <a:ext cx="12600" cy="13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9A0B14-DAB9-F85E-95A5-3F9190CF0C6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69170" y="2737889"/>
                  <a:ext cx="30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231046C-CE1F-676D-00A2-5E7F49A1BF37}"/>
                    </a:ext>
                  </a:extLst>
                </p14:cNvPr>
                <p14:cNvContentPartPr/>
                <p14:nvPr/>
              </p14:nvContentPartPr>
              <p14:xfrm>
                <a:off x="9823570" y="2738609"/>
                <a:ext cx="216360" cy="270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231046C-CE1F-676D-00A2-5E7F49A1BF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814930" y="2729609"/>
                  <a:ext cx="234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CD4AD96-6B02-CCE4-BDF0-61897003C7F7}"/>
                    </a:ext>
                  </a:extLst>
                </p14:cNvPr>
                <p14:cNvContentPartPr/>
                <p14:nvPr/>
              </p14:nvContentPartPr>
              <p14:xfrm>
                <a:off x="10177810" y="2692529"/>
                <a:ext cx="778320" cy="272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CD4AD96-6B02-CCE4-BDF0-61897003C7F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168810" y="2683889"/>
                  <a:ext cx="795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ACC961E-7DF7-AD55-9756-2C3D48A51034}"/>
                    </a:ext>
                  </a:extLst>
                </p14:cNvPr>
                <p14:cNvContentPartPr/>
                <p14:nvPr/>
              </p14:nvContentPartPr>
              <p14:xfrm>
                <a:off x="10636450" y="2768489"/>
                <a:ext cx="354960" cy="17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ACC961E-7DF7-AD55-9756-2C3D48A5103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27450" y="2759849"/>
                  <a:ext cx="372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E1EDB22-8781-86F6-920B-06F7EDA199DB}"/>
                    </a:ext>
                  </a:extLst>
                </p14:cNvPr>
                <p14:cNvContentPartPr/>
                <p14:nvPr/>
              </p14:nvContentPartPr>
              <p14:xfrm>
                <a:off x="11024530" y="2909609"/>
                <a:ext cx="9000" cy="26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E1EDB22-8781-86F6-920B-06F7EDA199D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15530" y="2900969"/>
                  <a:ext cx="26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6D82964-A825-3007-8DD9-F34C343F4871}"/>
                    </a:ext>
                  </a:extLst>
                </p14:cNvPr>
                <p14:cNvContentPartPr/>
                <p14:nvPr/>
              </p14:nvContentPartPr>
              <p14:xfrm>
                <a:off x="11209210" y="2776049"/>
                <a:ext cx="786960" cy="167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6D82964-A825-3007-8DD9-F34C343F487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00210" y="2767049"/>
                  <a:ext cx="8046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FB382C25-62F4-5530-1CFB-D4ED661CB414}"/>
              </a:ext>
            </a:extLst>
          </p:cNvPr>
          <p:cNvGrpSpPr/>
          <p:nvPr/>
        </p:nvGrpSpPr>
        <p:grpSpPr>
          <a:xfrm>
            <a:off x="155770" y="6161849"/>
            <a:ext cx="2119320" cy="687960"/>
            <a:chOff x="155770" y="6161849"/>
            <a:chExt cx="211932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8FC427C-3F65-C0AE-976A-9BE1AFA26828}"/>
                    </a:ext>
                  </a:extLst>
                </p14:cNvPr>
                <p14:cNvContentPartPr/>
                <p14:nvPr/>
              </p14:nvContentPartPr>
              <p14:xfrm>
                <a:off x="203650" y="6190289"/>
                <a:ext cx="129960" cy="26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8FC427C-3F65-C0AE-976A-9BE1AFA268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5010" y="6181649"/>
                  <a:ext cx="147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963CC21-05CA-E371-0B70-8424A6D7B987}"/>
                    </a:ext>
                  </a:extLst>
                </p14:cNvPr>
                <p14:cNvContentPartPr/>
                <p14:nvPr/>
              </p14:nvContentPartPr>
              <p14:xfrm>
                <a:off x="226690" y="6171209"/>
                <a:ext cx="145800" cy="107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963CC21-05CA-E371-0B70-8424A6D7B98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17690" y="6162569"/>
                  <a:ext cx="1634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D49CD01-B9E1-8A1C-4E39-0EFF4D8F581B}"/>
                    </a:ext>
                  </a:extLst>
                </p14:cNvPr>
                <p14:cNvContentPartPr/>
                <p14:nvPr/>
              </p14:nvContentPartPr>
              <p14:xfrm>
                <a:off x="220570" y="6425009"/>
                <a:ext cx="423720" cy="184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D49CD01-B9E1-8A1C-4E39-0EFF4D8F581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1930" y="6416009"/>
                  <a:ext cx="44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C9D6E1D-6534-3CD9-889C-D38214D86659}"/>
                    </a:ext>
                  </a:extLst>
                </p14:cNvPr>
                <p14:cNvContentPartPr/>
                <p14:nvPr/>
              </p14:nvContentPartPr>
              <p14:xfrm>
                <a:off x="746170" y="6427889"/>
                <a:ext cx="102960" cy="163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C9D6E1D-6534-3CD9-889C-D38214D8665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7530" y="6419249"/>
                  <a:ext cx="120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3296BD6-2822-A1EF-E028-D33AD07E7B2C}"/>
                    </a:ext>
                  </a:extLst>
                </p14:cNvPr>
                <p14:cNvContentPartPr/>
                <p14:nvPr/>
              </p14:nvContentPartPr>
              <p14:xfrm>
                <a:off x="888730" y="6451289"/>
                <a:ext cx="259200" cy="149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3296BD6-2822-A1EF-E028-D33AD07E7B2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9730" y="6442649"/>
                  <a:ext cx="276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B63074E-26AC-3D87-4BB2-8CE2DD6C6D55}"/>
                    </a:ext>
                  </a:extLst>
                </p14:cNvPr>
                <p14:cNvContentPartPr/>
                <p14:nvPr/>
              </p14:nvContentPartPr>
              <p14:xfrm>
                <a:off x="1260250" y="6391889"/>
                <a:ext cx="16920" cy="138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B63074E-26AC-3D87-4BB2-8CE2DD6C6D5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251610" y="6383249"/>
                  <a:ext cx="34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0BFF4B9-35B4-B7B4-413B-C6E2472963A7}"/>
                    </a:ext>
                  </a:extLst>
                </p14:cNvPr>
                <p14:cNvContentPartPr/>
                <p14:nvPr/>
              </p14:nvContentPartPr>
              <p14:xfrm>
                <a:off x="1366090" y="6384689"/>
                <a:ext cx="59760" cy="180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0BFF4B9-35B4-B7B4-413B-C6E2472963A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357090" y="6376049"/>
                  <a:ext cx="77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73F941D-6219-8042-5E3E-6BC73ACFD4DE}"/>
                    </a:ext>
                  </a:extLst>
                </p14:cNvPr>
                <p14:cNvContentPartPr/>
                <p14:nvPr/>
              </p14:nvContentPartPr>
              <p14:xfrm>
                <a:off x="1349890" y="6395129"/>
                <a:ext cx="66960" cy="83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73F941D-6219-8042-5E3E-6BC73ACFD4D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340890" y="6386129"/>
                  <a:ext cx="84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A761B3A-BE0F-0397-5B57-51BF9F613326}"/>
                    </a:ext>
                  </a:extLst>
                </p14:cNvPr>
                <p14:cNvContentPartPr/>
                <p14:nvPr/>
              </p14:nvContentPartPr>
              <p14:xfrm>
                <a:off x="1629610" y="6343649"/>
                <a:ext cx="510840" cy="264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A761B3A-BE0F-0397-5B57-51BF9F61332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20970" y="6334649"/>
                  <a:ext cx="528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7A95E19-C12D-0B29-DC74-AEFB302854F8}"/>
                    </a:ext>
                  </a:extLst>
                </p14:cNvPr>
                <p14:cNvContentPartPr/>
                <p14:nvPr/>
              </p14:nvContentPartPr>
              <p14:xfrm>
                <a:off x="1867930" y="6389009"/>
                <a:ext cx="126720" cy="205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7A95E19-C12D-0B29-DC74-AEFB302854F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58930" y="6380009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549C37F-D183-8BD4-AE7B-50A2898DA463}"/>
                    </a:ext>
                  </a:extLst>
                </p14:cNvPr>
                <p14:cNvContentPartPr/>
                <p14:nvPr/>
              </p14:nvContentPartPr>
              <p14:xfrm>
                <a:off x="634570" y="6652889"/>
                <a:ext cx="48960" cy="160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549C37F-D183-8BD4-AE7B-50A2898DA46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5570" y="6644249"/>
                  <a:ext cx="66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BAE8D54-41BB-AFD9-D877-0FBBA1624450}"/>
                    </a:ext>
                  </a:extLst>
                </p14:cNvPr>
                <p14:cNvContentPartPr/>
                <p14:nvPr/>
              </p14:nvContentPartPr>
              <p14:xfrm>
                <a:off x="738610" y="6652529"/>
                <a:ext cx="43200" cy="127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BAE8D54-41BB-AFD9-D877-0FBBA162445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9970" y="6643529"/>
                  <a:ext cx="60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4B3255A-9CE1-892D-21CA-CF9CFE03690B}"/>
                    </a:ext>
                  </a:extLst>
                </p14:cNvPr>
                <p14:cNvContentPartPr/>
                <p14:nvPr/>
              </p14:nvContentPartPr>
              <p14:xfrm>
                <a:off x="864610" y="6654689"/>
                <a:ext cx="63000" cy="174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4B3255A-9CE1-892D-21CA-CF9CFE03690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5610" y="6645689"/>
                  <a:ext cx="80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9AABE70-8E0F-6033-210B-C4B19361825B}"/>
                    </a:ext>
                  </a:extLst>
                </p14:cNvPr>
                <p14:cNvContentPartPr/>
                <p14:nvPr/>
              </p14:nvContentPartPr>
              <p14:xfrm>
                <a:off x="1012930" y="6746129"/>
                <a:ext cx="27720" cy="277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9AABE70-8E0F-6033-210B-C4B1936182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04290" y="6737129"/>
                  <a:ext cx="4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5759A14-41F2-3D6A-E2C7-6CB10B4650AB}"/>
                    </a:ext>
                  </a:extLst>
                </p14:cNvPr>
                <p14:cNvContentPartPr/>
                <p14:nvPr/>
              </p14:nvContentPartPr>
              <p14:xfrm>
                <a:off x="1116610" y="6635249"/>
                <a:ext cx="76320" cy="179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5759A14-41F2-3D6A-E2C7-6CB10B4650A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7610" y="6626609"/>
                  <a:ext cx="9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967A48A-F233-78D2-B2BC-7A44D74D50B2}"/>
                    </a:ext>
                  </a:extLst>
                </p14:cNvPr>
                <p14:cNvContentPartPr/>
                <p14:nvPr/>
              </p14:nvContentPartPr>
              <p14:xfrm>
                <a:off x="1219930" y="6611489"/>
                <a:ext cx="128880" cy="234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967A48A-F233-78D2-B2BC-7A44D74D50B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211290" y="6602849"/>
                  <a:ext cx="146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84F06E2-E9B0-DEB2-4AC3-FD994E530967}"/>
                    </a:ext>
                  </a:extLst>
                </p14:cNvPr>
                <p14:cNvContentPartPr/>
                <p14:nvPr/>
              </p14:nvContentPartPr>
              <p14:xfrm>
                <a:off x="643930" y="6629489"/>
                <a:ext cx="47520" cy="220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84F06E2-E9B0-DEB2-4AC3-FD994E5309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35290" y="6620489"/>
                  <a:ext cx="65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BA34F16-181E-3C7C-043D-D584C7FA80F8}"/>
                    </a:ext>
                  </a:extLst>
                </p14:cNvPr>
                <p14:cNvContentPartPr/>
                <p14:nvPr/>
              </p14:nvContentPartPr>
              <p14:xfrm>
                <a:off x="2102290" y="6161849"/>
                <a:ext cx="172800" cy="626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BA34F16-181E-3C7C-043D-D584C7FA80F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093290" y="6152849"/>
                  <a:ext cx="19044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26846B6-6B77-E1A2-F625-B84218776841}"/>
                    </a:ext>
                  </a:extLst>
                </p14:cNvPr>
                <p14:cNvContentPartPr/>
                <p14:nvPr/>
              </p14:nvContentPartPr>
              <p14:xfrm>
                <a:off x="155770" y="6275249"/>
                <a:ext cx="320760" cy="489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26846B6-6B77-E1A2-F625-B8421877684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46770" y="6266609"/>
                  <a:ext cx="338400" cy="50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7125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88002F-8B0B-08B5-0758-AAF43B06D80E}"/>
                  </a:ext>
                </a:extLst>
              </p14:cNvPr>
              <p14:cNvContentPartPr/>
              <p14:nvPr/>
            </p14:nvContentPartPr>
            <p14:xfrm>
              <a:off x="595690" y="253169"/>
              <a:ext cx="222840" cy="35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88002F-8B0B-08B5-0758-AAF43B06D8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690" y="244529"/>
                <a:ext cx="2404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B012F4-E532-86F3-AD71-CC50EEFA0089}"/>
                  </a:ext>
                </a:extLst>
              </p14:cNvPr>
              <p14:cNvContentPartPr/>
              <p14:nvPr/>
            </p14:nvContentPartPr>
            <p14:xfrm>
              <a:off x="697930" y="279449"/>
              <a:ext cx="1325880" cy="46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B012F4-E532-86F3-AD71-CC50EEFA00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290" y="270809"/>
                <a:ext cx="13435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7C8C2E-6F77-9115-8FC9-DBB9019EF7DF}"/>
                  </a:ext>
                </a:extLst>
              </p14:cNvPr>
              <p14:cNvContentPartPr/>
              <p14:nvPr/>
            </p14:nvContentPartPr>
            <p14:xfrm>
              <a:off x="1657330" y="377009"/>
              <a:ext cx="23544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7C8C2E-6F77-9115-8FC9-DBB9019EF7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8330" y="368369"/>
                <a:ext cx="2530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CC266D9-1AD1-32FD-703A-9F63F1D409E4}"/>
                  </a:ext>
                </a:extLst>
              </p14:cNvPr>
              <p14:cNvContentPartPr/>
              <p14:nvPr/>
            </p14:nvContentPartPr>
            <p14:xfrm>
              <a:off x="1484530" y="354329"/>
              <a:ext cx="2412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CC266D9-1AD1-32FD-703A-9F63F1D409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75530" y="345329"/>
                <a:ext cx="4176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AAE67-B281-9C2A-0991-FF1B69269616}"/>
              </a:ext>
            </a:extLst>
          </p:cNvPr>
          <p:cNvGrpSpPr/>
          <p:nvPr/>
        </p:nvGrpSpPr>
        <p:grpSpPr>
          <a:xfrm>
            <a:off x="2325130" y="308969"/>
            <a:ext cx="1578960" cy="284760"/>
            <a:chOff x="2325130" y="308969"/>
            <a:chExt cx="157896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78203E-FD09-96DF-C905-3E683E257AC1}"/>
                    </a:ext>
                  </a:extLst>
                </p14:cNvPr>
                <p14:cNvContentPartPr/>
                <p14:nvPr/>
              </p14:nvContentPartPr>
              <p14:xfrm>
                <a:off x="2325130" y="308969"/>
                <a:ext cx="1035000" cy="28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78203E-FD09-96DF-C905-3E683E257A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16490" y="300329"/>
                  <a:ext cx="1052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393C39-B63D-8CE2-37A0-B0F5ACDAF333}"/>
                    </a:ext>
                  </a:extLst>
                </p14:cNvPr>
                <p14:cNvContentPartPr/>
                <p14:nvPr/>
              </p14:nvContentPartPr>
              <p14:xfrm>
                <a:off x="3160330" y="355409"/>
                <a:ext cx="203040" cy="9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393C39-B63D-8CE2-37A0-B0F5ACDAF3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1330" y="346409"/>
                  <a:ext cx="22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E47CA4-E94F-8753-1E9E-22802AFDB6E1}"/>
                    </a:ext>
                  </a:extLst>
                </p14:cNvPr>
                <p14:cNvContentPartPr/>
                <p14:nvPr/>
              </p14:nvContentPartPr>
              <p14:xfrm>
                <a:off x="3667930" y="360449"/>
                <a:ext cx="206280" cy="2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E47CA4-E94F-8753-1E9E-22802AFDB6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8930" y="351449"/>
                  <a:ext cx="223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9A26AD-9A2A-E376-4B7C-B28BE401A4D8}"/>
                    </a:ext>
                  </a:extLst>
                </p14:cNvPr>
                <p14:cNvContentPartPr/>
                <p14:nvPr/>
              </p14:nvContentPartPr>
              <p14:xfrm>
                <a:off x="3678730" y="450449"/>
                <a:ext cx="225360" cy="4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9A26AD-9A2A-E376-4B7C-B28BE401A4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0090" y="441809"/>
                  <a:ext cx="2430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884E94-60AA-A666-6A20-647949DECEEF}"/>
              </a:ext>
            </a:extLst>
          </p:cNvPr>
          <p:cNvGrpSpPr/>
          <p:nvPr/>
        </p:nvGrpSpPr>
        <p:grpSpPr>
          <a:xfrm>
            <a:off x="4266250" y="132569"/>
            <a:ext cx="1388160" cy="416520"/>
            <a:chOff x="4266250" y="132569"/>
            <a:chExt cx="13881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403C3C-9C45-D2B1-FAE6-8D437B681E8C}"/>
                    </a:ext>
                  </a:extLst>
                </p14:cNvPr>
                <p14:cNvContentPartPr/>
                <p14:nvPr/>
              </p14:nvContentPartPr>
              <p14:xfrm>
                <a:off x="4266250" y="332729"/>
                <a:ext cx="123480" cy="18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403C3C-9C45-D2B1-FAE6-8D437B681E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57250" y="324089"/>
                  <a:ext cx="14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F2B20E-64E1-2981-6E84-D85767BE8DEA}"/>
                    </a:ext>
                  </a:extLst>
                </p14:cNvPr>
                <p14:cNvContentPartPr/>
                <p14:nvPr/>
              </p14:nvContentPartPr>
              <p14:xfrm>
                <a:off x="4573690" y="132569"/>
                <a:ext cx="11520" cy="39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F2B20E-64E1-2981-6E84-D85767BE8D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65050" y="123569"/>
                  <a:ext cx="291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930976-5607-74D6-B01C-E4FC93456991}"/>
                    </a:ext>
                  </a:extLst>
                </p14:cNvPr>
                <p14:cNvContentPartPr/>
                <p14:nvPr/>
              </p14:nvContentPartPr>
              <p14:xfrm>
                <a:off x="4779610" y="191249"/>
                <a:ext cx="109440" cy="29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930976-5607-74D6-B01C-E4FC934569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0610" y="182249"/>
                  <a:ext cx="1270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762991-0A2C-8708-7CCD-D9CBA56445DF}"/>
                    </a:ext>
                  </a:extLst>
                </p14:cNvPr>
                <p14:cNvContentPartPr/>
                <p14:nvPr/>
              </p14:nvContentPartPr>
              <p14:xfrm>
                <a:off x="4745050" y="381689"/>
                <a:ext cx="172080" cy="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762991-0A2C-8708-7CCD-D9CBA56445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36410" y="373049"/>
                  <a:ext cx="189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5781FF2-377F-AF58-F87E-9697E92C6E01}"/>
                    </a:ext>
                  </a:extLst>
                </p14:cNvPr>
                <p14:cNvContentPartPr/>
                <p14:nvPr/>
              </p14:nvContentPartPr>
              <p14:xfrm>
                <a:off x="5025490" y="157049"/>
                <a:ext cx="10080" cy="392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5781FF2-377F-AF58-F87E-9697E92C6E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16490" y="148049"/>
                  <a:ext cx="2772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4C51765-393C-ECBB-B1AB-BDBD46889F44}"/>
                    </a:ext>
                  </a:extLst>
                </p14:cNvPr>
                <p14:cNvContentPartPr/>
                <p14:nvPr/>
              </p14:nvContentPartPr>
              <p14:xfrm>
                <a:off x="5127370" y="148769"/>
                <a:ext cx="110520" cy="14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4C51765-393C-ECBB-B1AB-BDBD46889F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18730" y="139769"/>
                  <a:ext cx="128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6040C5-4153-20C5-4751-7E6FA277E612}"/>
                    </a:ext>
                  </a:extLst>
                </p14:cNvPr>
                <p14:cNvContentPartPr/>
                <p14:nvPr/>
              </p14:nvContentPartPr>
              <p14:xfrm>
                <a:off x="5336890" y="173249"/>
                <a:ext cx="103320" cy="36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6040C5-4153-20C5-4751-7E6FA277E61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27890" y="164249"/>
                  <a:ext cx="1209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584CD7-AC1B-D930-699F-BA595F895831}"/>
                    </a:ext>
                  </a:extLst>
                </p14:cNvPr>
                <p14:cNvContentPartPr/>
                <p14:nvPr/>
              </p14:nvContentPartPr>
              <p14:xfrm>
                <a:off x="5577370" y="382049"/>
                <a:ext cx="77040" cy="150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584CD7-AC1B-D930-699F-BA595F8958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68730" y="373409"/>
                  <a:ext cx="946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FAA88D1-6934-A09D-AE55-8D1CB3F43A61}"/>
              </a:ext>
            </a:extLst>
          </p:cNvPr>
          <p:cNvGrpSpPr/>
          <p:nvPr/>
        </p:nvGrpSpPr>
        <p:grpSpPr>
          <a:xfrm>
            <a:off x="640690" y="877049"/>
            <a:ext cx="441000" cy="374400"/>
            <a:chOff x="640690" y="877049"/>
            <a:chExt cx="441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21EE80-B95A-A64A-3E14-02BB07BEBF04}"/>
                    </a:ext>
                  </a:extLst>
                </p14:cNvPr>
                <p14:cNvContentPartPr/>
                <p14:nvPr/>
              </p14:nvContentPartPr>
              <p14:xfrm>
                <a:off x="640690" y="877049"/>
                <a:ext cx="16560" cy="374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21EE80-B95A-A64A-3E14-02BB07BEBF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2050" y="868049"/>
                  <a:ext cx="342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7A0F29-485B-58DD-FC7F-69F7C3793972}"/>
                    </a:ext>
                  </a:extLst>
                </p14:cNvPr>
                <p14:cNvContentPartPr/>
                <p14:nvPr/>
              </p14:nvContentPartPr>
              <p14:xfrm>
                <a:off x="687130" y="1076129"/>
                <a:ext cx="13068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7A0F29-485B-58DD-FC7F-69F7C37939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8130" y="1067129"/>
                  <a:ext cx="148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128AB6-AFAD-2A14-3824-6F727247B4F4}"/>
                    </a:ext>
                  </a:extLst>
                </p14:cNvPr>
                <p14:cNvContentPartPr/>
                <p14:nvPr/>
              </p14:nvContentPartPr>
              <p14:xfrm>
                <a:off x="882250" y="1079009"/>
                <a:ext cx="85680" cy="12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128AB6-AFAD-2A14-3824-6F727247B4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3610" y="1070369"/>
                  <a:ext cx="103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BED10D-8A6D-7061-DF95-B32C56E8416E}"/>
                    </a:ext>
                  </a:extLst>
                </p14:cNvPr>
                <p14:cNvContentPartPr/>
                <p14:nvPr/>
              </p14:nvContentPartPr>
              <p14:xfrm>
                <a:off x="1073050" y="1182689"/>
                <a:ext cx="8640" cy="3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BED10D-8A6D-7061-DF95-B32C56E841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4050" y="1173689"/>
                  <a:ext cx="2628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882698C-F080-5C6B-E61F-134099DE2F82}"/>
                  </a:ext>
                </a:extLst>
              </p14:cNvPr>
              <p14:cNvContentPartPr/>
              <p14:nvPr/>
            </p14:nvContentPartPr>
            <p14:xfrm>
              <a:off x="6423370" y="171449"/>
              <a:ext cx="450720" cy="400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882698C-F080-5C6B-E61F-134099DE2F8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414730" y="162809"/>
                <a:ext cx="46836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694DCA2-1A2E-247B-C0DC-56CE5FDA1B4B}"/>
              </a:ext>
            </a:extLst>
          </p:cNvPr>
          <p:cNvGrpSpPr/>
          <p:nvPr/>
        </p:nvGrpSpPr>
        <p:grpSpPr>
          <a:xfrm>
            <a:off x="7121050" y="137609"/>
            <a:ext cx="3957840" cy="583920"/>
            <a:chOff x="7121050" y="137609"/>
            <a:chExt cx="395784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CC779F-F1D2-6CC2-3F8A-E286B8FA0D63}"/>
                    </a:ext>
                  </a:extLst>
                </p14:cNvPr>
                <p14:cNvContentPartPr/>
                <p14:nvPr/>
              </p14:nvContentPartPr>
              <p14:xfrm>
                <a:off x="7121050" y="137609"/>
                <a:ext cx="1374120" cy="583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CC779F-F1D2-6CC2-3F8A-E286B8FA0D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12410" y="128609"/>
                  <a:ext cx="13917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26F0403-3B08-569D-106F-9FC9967FF98E}"/>
                    </a:ext>
                  </a:extLst>
                </p14:cNvPr>
                <p14:cNvContentPartPr/>
                <p14:nvPr/>
              </p14:nvContentPartPr>
              <p14:xfrm>
                <a:off x="8320570" y="313649"/>
                <a:ext cx="23040" cy="1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26F0403-3B08-569D-106F-9FC9967FF9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11930" y="304649"/>
                  <a:ext cx="4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E32199-377C-0B73-1B58-A09DA1E01B9D}"/>
                    </a:ext>
                  </a:extLst>
                </p14:cNvPr>
                <p14:cNvContentPartPr/>
                <p14:nvPr/>
              </p14:nvContentPartPr>
              <p14:xfrm>
                <a:off x="7720810" y="246689"/>
                <a:ext cx="423720" cy="4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E32199-377C-0B73-1B58-A09DA1E01B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2170" y="237689"/>
                  <a:ext cx="441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D16466-CE8A-A30B-0D33-7C0E4CCD6C73}"/>
                    </a:ext>
                  </a:extLst>
                </p14:cNvPr>
                <p14:cNvContentPartPr/>
                <p14:nvPr/>
              </p14:nvContentPartPr>
              <p14:xfrm>
                <a:off x="8707570" y="177209"/>
                <a:ext cx="633240" cy="311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D16466-CE8A-A30B-0D33-7C0E4CCD6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98570" y="168569"/>
                  <a:ext cx="6508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96A11EC-94BC-A5E5-D616-1B6171E07BC8}"/>
                    </a:ext>
                  </a:extLst>
                </p14:cNvPr>
                <p14:cNvContentPartPr/>
                <p14:nvPr/>
              </p14:nvContentPartPr>
              <p14:xfrm>
                <a:off x="9095290" y="289889"/>
                <a:ext cx="237240" cy="3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96A11EC-94BC-A5E5-D616-1B6171E07B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86650" y="280889"/>
                  <a:ext cx="25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A49481-79E0-CB0D-0F07-0D66AA26B3B0}"/>
                    </a:ext>
                  </a:extLst>
                </p14:cNvPr>
                <p14:cNvContentPartPr/>
                <p14:nvPr/>
              </p14:nvContentPartPr>
              <p14:xfrm>
                <a:off x="8832130" y="213209"/>
                <a:ext cx="9432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A49481-79E0-CB0D-0F07-0D66AA26B3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23130" y="204209"/>
                  <a:ext cx="11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3601F8-FDA2-EC46-A79A-A8070B1DFB6B}"/>
                    </a:ext>
                  </a:extLst>
                </p14:cNvPr>
                <p14:cNvContentPartPr/>
                <p14:nvPr/>
              </p14:nvContentPartPr>
              <p14:xfrm>
                <a:off x="9584890" y="155969"/>
                <a:ext cx="171720" cy="322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3601F8-FDA2-EC46-A79A-A8070B1DFB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75890" y="146969"/>
                  <a:ext cx="1893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6D7269-A9FE-7EC0-E7DD-5666B16A3BC0}"/>
                    </a:ext>
                  </a:extLst>
                </p14:cNvPr>
                <p14:cNvContentPartPr/>
                <p14:nvPr/>
              </p14:nvContentPartPr>
              <p14:xfrm>
                <a:off x="9831490" y="362249"/>
                <a:ext cx="83160" cy="119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6D7269-A9FE-7EC0-E7DD-5666B16A3B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22850" y="353609"/>
                  <a:ext cx="100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C5F260F-F73E-70FD-F440-E33708FAA952}"/>
                    </a:ext>
                  </a:extLst>
                </p14:cNvPr>
                <p14:cNvContentPartPr/>
                <p14:nvPr/>
              </p14:nvContentPartPr>
              <p14:xfrm>
                <a:off x="10253770" y="170009"/>
                <a:ext cx="307080" cy="35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C5F260F-F73E-70FD-F440-E33708FAA9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44770" y="161009"/>
                  <a:ext cx="324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B64E8B7-4CBB-A79B-7001-D1CD515EEF3B}"/>
                    </a:ext>
                  </a:extLst>
                </p14:cNvPr>
                <p14:cNvContentPartPr/>
                <p14:nvPr/>
              </p14:nvContentPartPr>
              <p14:xfrm>
                <a:off x="10340530" y="316529"/>
                <a:ext cx="241560" cy="1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B64E8B7-4CBB-A79B-7001-D1CD515EEF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31530" y="307889"/>
                  <a:ext cx="259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27C083-FF16-9E0B-05D9-A156392ABADE}"/>
                    </a:ext>
                  </a:extLst>
                </p14:cNvPr>
                <p14:cNvContentPartPr/>
                <p14:nvPr/>
              </p14:nvContentPartPr>
              <p14:xfrm>
                <a:off x="10867570" y="213929"/>
                <a:ext cx="211320" cy="303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27C083-FF16-9E0B-05D9-A156392ABA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58930" y="205289"/>
                  <a:ext cx="2289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6B0838-8383-7776-0998-53914FD57380}"/>
                    </a:ext>
                  </a:extLst>
                </p14:cNvPr>
                <p14:cNvContentPartPr/>
                <p14:nvPr/>
              </p14:nvContentPartPr>
              <p14:xfrm>
                <a:off x="10878370" y="368729"/>
                <a:ext cx="200520" cy="1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6B0838-8383-7776-0998-53914FD573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869370" y="359729"/>
                  <a:ext cx="2181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769F70-2D1D-FF62-472C-8F7CB25326AF}"/>
              </a:ext>
            </a:extLst>
          </p:cNvPr>
          <p:cNvGrpSpPr/>
          <p:nvPr/>
        </p:nvGrpSpPr>
        <p:grpSpPr>
          <a:xfrm>
            <a:off x="1376170" y="857969"/>
            <a:ext cx="2602440" cy="471600"/>
            <a:chOff x="1376170" y="857969"/>
            <a:chExt cx="26024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A70A284-098D-E06E-BEAD-B38BBD3B7FF5}"/>
                    </a:ext>
                  </a:extLst>
                </p14:cNvPr>
                <p14:cNvContentPartPr/>
                <p14:nvPr/>
              </p14:nvContentPartPr>
              <p14:xfrm>
                <a:off x="1376170" y="1067849"/>
                <a:ext cx="916920" cy="16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A70A284-098D-E06E-BEAD-B38BBD3B7F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67170" y="1058849"/>
                  <a:ext cx="934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1F7790-ED5B-DFAA-E958-A64AC5BDE862}"/>
                    </a:ext>
                  </a:extLst>
                </p14:cNvPr>
                <p14:cNvContentPartPr/>
                <p14:nvPr/>
              </p14:nvContentPartPr>
              <p14:xfrm>
                <a:off x="2229010" y="950849"/>
                <a:ext cx="128160" cy="258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1F7790-ED5B-DFAA-E958-A64AC5BDE8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0010" y="942209"/>
                  <a:ext cx="145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512A52-EF32-34ED-C98F-5211AF5F17B4}"/>
                    </a:ext>
                  </a:extLst>
                </p14:cNvPr>
                <p14:cNvContentPartPr/>
                <p14:nvPr/>
              </p14:nvContentPartPr>
              <p14:xfrm>
                <a:off x="2193010" y="1070729"/>
                <a:ext cx="158760" cy="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512A52-EF32-34ED-C98F-5211AF5F17B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4370" y="1062089"/>
                  <a:ext cx="176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575696-5215-8EE5-E6B3-1DE94BC49B6C}"/>
                    </a:ext>
                  </a:extLst>
                </p14:cNvPr>
                <p14:cNvContentPartPr/>
                <p14:nvPr/>
              </p14:nvContentPartPr>
              <p14:xfrm>
                <a:off x="2594410" y="859769"/>
                <a:ext cx="845640" cy="46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575696-5215-8EE5-E6B3-1DE94BC49B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85770" y="850769"/>
                  <a:ext cx="8632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8B258D-5A74-E67A-A0A9-AF61E0489E45}"/>
                    </a:ext>
                  </a:extLst>
                </p14:cNvPr>
                <p14:cNvContentPartPr/>
                <p14:nvPr/>
              </p14:nvContentPartPr>
              <p14:xfrm>
                <a:off x="3187330" y="918809"/>
                <a:ext cx="241200" cy="54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8B258D-5A74-E67A-A0A9-AF61E0489E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78690" y="909809"/>
                  <a:ext cx="258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025EF72-F537-991B-B060-20115C86565D}"/>
                    </a:ext>
                  </a:extLst>
                </p14:cNvPr>
                <p14:cNvContentPartPr/>
                <p14:nvPr/>
              </p14:nvContentPartPr>
              <p14:xfrm>
                <a:off x="3107770" y="857969"/>
                <a:ext cx="4212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025EF72-F537-991B-B060-20115C86565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98770" y="848969"/>
                  <a:ext cx="59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82EB7E-6CA4-72BE-F0D2-64F60ACC27AC}"/>
                    </a:ext>
                  </a:extLst>
                </p14:cNvPr>
                <p14:cNvContentPartPr/>
                <p14:nvPr/>
              </p14:nvContentPartPr>
              <p14:xfrm>
                <a:off x="3718330" y="1079009"/>
                <a:ext cx="215280" cy="4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82EB7E-6CA4-72BE-F0D2-64F60ACC27A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09330" y="1070009"/>
                  <a:ext cx="232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0036E6C-ABC2-80EA-69B0-5BC54517D4F7}"/>
                    </a:ext>
                  </a:extLst>
                </p14:cNvPr>
                <p14:cNvContentPartPr/>
                <p14:nvPr/>
              </p14:nvContentPartPr>
              <p14:xfrm>
                <a:off x="3716530" y="1145609"/>
                <a:ext cx="262080" cy="25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0036E6C-ABC2-80EA-69B0-5BC54517D4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07890" y="1136609"/>
                  <a:ext cx="27972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114D960-897C-127B-8050-ECB16A51401B}"/>
                  </a:ext>
                </a:extLst>
              </p14:cNvPr>
              <p14:cNvContentPartPr/>
              <p14:nvPr/>
            </p14:nvContentPartPr>
            <p14:xfrm>
              <a:off x="4279210" y="1026089"/>
              <a:ext cx="231840" cy="244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114D960-897C-127B-8050-ECB16A51401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70570" y="1017089"/>
                <a:ext cx="2494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1CFAC10B-07DF-09A4-DB26-DC3BC02CBB32}"/>
              </a:ext>
            </a:extLst>
          </p:cNvPr>
          <p:cNvGrpSpPr/>
          <p:nvPr/>
        </p:nvGrpSpPr>
        <p:grpSpPr>
          <a:xfrm>
            <a:off x="2417650" y="1747529"/>
            <a:ext cx="1462320" cy="414360"/>
            <a:chOff x="2417650" y="1747529"/>
            <a:chExt cx="14623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BD2D71-12AE-685F-F9F0-72DDE58BEE59}"/>
                    </a:ext>
                  </a:extLst>
                </p14:cNvPr>
                <p14:cNvContentPartPr/>
                <p14:nvPr/>
              </p14:nvContentPartPr>
              <p14:xfrm>
                <a:off x="2417650" y="1747529"/>
                <a:ext cx="889560" cy="414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BD2D71-12AE-685F-F9F0-72DDE58BEE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08650" y="1738529"/>
                  <a:ext cx="9072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935242-662A-7968-AE7C-470A83FEFBAD}"/>
                    </a:ext>
                  </a:extLst>
                </p14:cNvPr>
                <p14:cNvContentPartPr/>
                <p14:nvPr/>
              </p14:nvContentPartPr>
              <p14:xfrm>
                <a:off x="3120010" y="1908089"/>
                <a:ext cx="31320" cy="12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935242-662A-7968-AE7C-470A83FEFBA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11370" y="1899449"/>
                  <a:ext cx="4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DB2173D-A6C3-076F-7B73-776E378C8C33}"/>
                    </a:ext>
                  </a:extLst>
                </p14:cNvPr>
                <p14:cNvContentPartPr/>
                <p14:nvPr/>
              </p14:nvContentPartPr>
              <p14:xfrm>
                <a:off x="2867650" y="1869209"/>
                <a:ext cx="330480" cy="6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DB2173D-A6C3-076F-7B73-776E378C8C3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59010" y="1860569"/>
                  <a:ext cx="348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CB35BD6-4327-8891-561D-88FC4426ADE3}"/>
                    </a:ext>
                  </a:extLst>
                </p14:cNvPr>
                <p14:cNvContentPartPr/>
                <p14:nvPr/>
              </p14:nvContentPartPr>
              <p14:xfrm>
                <a:off x="3626890" y="2007449"/>
                <a:ext cx="224640" cy="23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CB35BD6-4327-8891-561D-88FC4426AD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17890" y="1998449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6ED97A-A74F-FA94-1A2E-C7D653ED69C3}"/>
                    </a:ext>
                  </a:extLst>
                </p14:cNvPr>
                <p14:cNvContentPartPr/>
                <p14:nvPr/>
              </p14:nvContentPartPr>
              <p14:xfrm>
                <a:off x="3605650" y="2082329"/>
                <a:ext cx="274320" cy="33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6ED97A-A74F-FA94-1A2E-C7D653ED69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97010" y="2073329"/>
                  <a:ext cx="2919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9EAC945-3D3B-5320-D70D-EE4A6B05F571}"/>
                  </a:ext>
                </a:extLst>
              </p14:cNvPr>
              <p14:cNvContentPartPr/>
              <p14:nvPr/>
            </p14:nvContentPartPr>
            <p14:xfrm>
              <a:off x="4359850" y="1823489"/>
              <a:ext cx="246600" cy="358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9EAC945-3D3B-5320-D70D-EE4A6B05F57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51210" y="1814849"/>
                <a:ext cx="26424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B6FBE0-1707-CF84-8114-282FCFCEA9CB}"/>
                  </a:ext>
                </a:extLst>
              </p14:cNvPr>
              <p14:cNvContentPartPr/>
              <p14:nvPr/>
            </p14:nvContentPartPr>
            <p14:xfrm>
              <a:off x="4695370" y="2002769"/>
              <a:ext cx="356400" cy="227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B6FBE0-1707-CF84-8114-282FCFCEA9C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686730" y="1993769"/>
                <a:ext cx="374040" cy="24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F21C168-98CB-D233-C4CB-4D5B3FBBC91F}"/>
              </a:ext>
            </a:extLst>
          </p:cNvPr>
          <p:cNvGrpSpPr/>
          <p:nvPr/>
        </p:nvGrpSpPr>
        <p:grpSpPr>
          <a:xfrm>
            <a:off x="5349490" y="1721249"/>
            <a:ext cx="2226960" cy="569160"/>
            <a:chOff x="5349490" y="1721249"/>
            <a:chExt cx="222696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9C4336B-8213-1154-97BF-8363605673EC}"/>
                    </a:ext>
                  </a:extLst>
                </p14:cNvPr>
                <p14:cNvContentPartPr/>
                <p14:nvPr/>
              </p14:nvContentPartPr>
              <p14:xfrm>
                <a:off x="5354170" y="2026889"/>
                <a:ext cx="213480" cy="10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9C4336B-8213-1154-97BF-8363605673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45170" y="2018249"/>
                  <a:ext cx="231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A597AF-7520-F048-99C5-518286AD9F3F}"/>
                    </a:ext>
                  </a:extLst>
                </p14:cNvPr>
                <p14:cNvContentPartPr/>
                <p14:nvPr/>
              </p14:nvContentPartPr>
              <p14:xfrm>
                <a:off x="5349490" y="2091329"/>
                <a:ext cx="257400" cy="3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A597AF-7520-F048-99C5-518286AD9F3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40490" y="2082329"/>
                  <a:ext cx="275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1B90C6-AC79-C56E-D62A-1EFC6F285A02}"/>
                    </a:ext>
                  </a:extLst>
                </p14:cNvPr>
                <p14:cNvContentPartPr/>
                <p14:nvPr/>
              </p14:nvContentPartPr>
              <p14:xfrm>
                <a:off x="5816770" y="1820249"/>
                <a:ext cx="11880" cy="449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1B90C6-AC79-C56E-D62A-1EFC6F285A0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07770" y="1811249"/>
                  <a:ext cx="295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E7CC5C-0929-C981-EA3A-527DFBDA2C6D}"/>
                    </a:ext>
                  </a:extLst>
                </p14:cNvPr>
                <p14:cNvContentPartPr/>
                <p14:nvPr/>
              </p14:nvContentPartPr>
              <p14:xfrm>
                <a:off x="6045010" y="1874969"/>
                <a:ext cx="102600" cy="327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E7CC5C-0929-C981-EA3A-527DFBDA2C6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6370" y="1865969"/>
                  <a:ext cx="120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3A096CE-79DD-424D-D837-81B11C4224FD}"/>
                    </a:ext>
                  </a:extLst>
                </p14:cNvPr>
                <p14:cNvContentPartPr/>
                <p14:nvPr/>
              </p14:nvContentPartPr>
              <p14:xfrm>
                <a:off x="5978410" y="2062889"/>
                <a:ext cx="196560" cy="1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3A096CE-79DD-424D-D837-81B11C4224F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69770" y="2054249"/>
                  <a:ext cx="214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0D1108-4F32-1502-FBDB-029E554527C8}"/>
                    </a:ext>
                  </a:extLst>
                </p14:cNvPr>
                <p14:cNvContentPartPr/>
                <p14:nvPr/>
              </p14:nvContentPartPr>
              <p14:xfrm>
                <a:off x="6501130" y="1915289"/>
                <a:ext cx="138240" cy="294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0D1108-4F32-1502-FBDB-029E554527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92130" y="1906649"/>
                  <a:ext cx="1558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EAE51F1-82F6-1951-DB7E-E99605AE1541}"/>
                    </a:ext>
                  </a:extLst>
                </p14:cNvPr>
                <p14:cNvContentPartPr/>
                <p14:nvPr/>
              </p14:nvContentPartPr>
              <p14:xfrm>
                <a:off x="6327610" y="1815929"/>
                <a:ext cx="145080" cy="460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EAE51F1-82F6-1951-DB7E-E99605AE15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18970" y="1807289"/>
                  <a:ext cx="1627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4822E18-4C9E-8251-57B5-CC0B1970FCE5}"/>
                    </a:ext>
                  </a:extLst>
                </p14:cNvPr>
                <p14:cNvContentPartPr/>
                <p14:nvPr/>
              </p14:nvContentPartPr>
              <p14:xfrm>
                <a:off x="6534970" y="2055689"/>
                <a:ext cx="84960" cy="7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4822E18-4C9E-8251-57B5-CC0B1970FC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26330" y="2047049"/>
                  <a:ext cx="102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99BA440-87BB-39C4-461A-F1F904EFB084}"/>
                    </a:ext>
                  </a:extLst>
                </p14:cNvPr>
                <p14:cNvContentPartPr/>
                <p14:nvPr/>
              </p14:nvContentPartPr>
              <p14:xfrm>
                <a:off x="6669970" y="1853009"/>
                <a:ext cx="139320" cy="400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99BA440-87BB-39C4-461A-F1F904EFB0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60970" y="1844369"/>
                  <a:ext cx="1569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A20F98-AD7B-45AC-B2AE-D5A3410B29B8}"/>
                    </a:ext>
                  </a:extLst>
                </p14:cNvPr>
                <p14:cNvContentPartPr/>
                <p14:nvPr/>
              </p14:nvContentPartPr>
              <p14:xfrm>
                <a:off x="6850690" y="1781009"/>
                <a:ext cx="20160" cy="509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A20F98-AD7B-45AC-B2AE-D5A3410B29B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41690" y="1772369"/>
                  <a:ext cx="378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7963B3-0D57-DCC3-86F6-2F7DC0C2CBCC}"/>
                    </a:ext>
                  </a:extLst>
                </p14:cNvPr>
                <p14:cNvContentPartPr/>
                <p14:nvPr/>
              </p14:nvContentPartPr>
              <p14:xfrm>
                <a:off x="7013410" y="1721249"/>
                <a:ext cx="95040" cy="153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7963B3-0D57-DCC3-86F6-2F7DC0C2CB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04770" y="1712249"/>
                  <a:ext cx="112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4B7E3A2-69FF-D41D-276E-2B119F152C12}"/>
                    </a:ext>
                  </a:extLst>
                </p14:cNvPr>
                <p14:cNvContentPartPr/>
                <p14:nvPr/>
              </p14:nvContentPartPr>
              <p14:xfrm>
                <a:off x="7177210" y="1821329"/>
                <a:ext cx="167760" cy="405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4B7E3A2-69FF-D41D-276E-2B119F152C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168210" y="1812329"/>
                  <a:ext cx="185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067834-798C-2F67-B829-07614933D833}"/>
                    </a:ext>
                  </a:extLst>
                </p14:cNvPr>
                <p14:cNvContentPartPr/>
                <p14:nvPr/>
              </p14:nvContentPartPr>
              <p14:xfrm>
                <a:off x="7414810" y="2073329"/>
                <a:ext cx="161640" cy="16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067834-798C-2F67-B829-07614933D8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05810" y="2064329"/>
                  <a:ext cx="1792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DE54177-F194-45A9-DBBE-029CCB8B88D0}"/>
              </a:ext>
            </a:extLst>
          </p:cNvPr>
          <p:cNvGrpSpPr/>
          <p:nvPr/>
        </p:nvGrpSpPr>
        <p:grpSpPr>
          <a:xfrm>
            <a:off x="8112490" y="2031209"/>
            <a:ext cx="233280" cy="91440"/>
            <a:chOff x="8112490" y="2031209"/>
            <a:chExt cx="23328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22C0ACD-EDA9-2703-6A03-B0264B6C1123}"/>
                    </a:ext>
                  </a:extLst>
                </p14:cNvPr>
                <p14:cNvContentPartPr/>
                <p14:nvPr/>
              </p14:nvContentPartPr>
              <p14:xfrm>
                <a:off x="8126530" y="2031209"/>
                <a:ext cx="205920" cy="10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22C0ACD-EDA9-2703-6A03-B0264B6C112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17890" y="2022569"/>
                  <a:ext cx="22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309FD92-B9EB-0000-2713-1218B3C121DE}"/>
                    </a:ext>
                  </a:extLst>
                </p14:cNvPr>
                <p14:cNvContentPartPr/>
                <p14:nvPr/>
              </p14:nvContentPartPr>
              <p14:xfrm>
                <a:off x="8112490" y="2103209"/>
                <a:ext cx="233280" cy="19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309FD92-B9EB-0000-2713-1218B3C121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03490" y="2094569"/>
                  <a:ext cx="2509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514042-89EB-780B-4E17-14608C86C69A}"/>
              </a:ext>
            </a:extLst>
          </p:cNvPr>
          <p:cNvGrpSpPr/>
          <p:nvPr/>
        </p:nvGrpSpPr>
        <p:grpSpPr>
          <a:xfrm>
            <a:off x="8601010" y="1723769"/>
            <a:ext cx="187920" cy="133560"/>
            <a:chOff x="8601010" y="1723769"/>
            <a:chExt cx="18792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CBFD628-BFA3-7816-01D8-481FEC792D8A}"/>
                    </a:ext>
                  </a:extLst>
                </p14:cNvPr>
                <p14:cNvContentPartPr/>
                <p14:nvPr/>
              </p14:nvContentPartPr>
              <p14:xfrm>
                <a:off x="8601010" y="1752209"/>
                <a:ext cx="77760" cy="86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CBFD628-BFA3-7816-01D8-481FEC792D8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92370" y="1743569"/>
                  <a:ext cx="95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196BC65-3557-23C7-4BE6-545D92632A7C}"/>
                    </a:ext>
                  </a:extLst>
                </p14:cNvPr>
                <p14:cNvContentPartPr/>
                <p14:nvPr/>
              </p14:nvContentPartPr>
              <p14:xfrm>
                <a:off x="8719090" y="1723769"/>
                <a:ext cx="69840" cy="133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196BC65-3557-23C7-4BE6-545D92632A7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10090" y="1715129"/>
                  <a:ext cx="874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90888F1-0FBC-3441-7003-C84347AD5018}"/>
              </a:ext>
            </a:extLst>
          </p:cNvPr>
          <p:cNvGrpSpPr/>
          <p:nvPr/>
        </p:nvGrpSpPr>
        <p:grpSpPr>
          <a:xfrm>
            <a:off x="8990530" y="1643129"/>
            <a:ext cx="1109160" cy="441720"/>
            <a:chOff x="8990530" y="1643129"/>
            <a:chExt cx="11091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ABE9D43-10FB-1758-1BA6-40B292851032}"/>
                    </a:ext>
                  </a:extLst>
                </p14:cNvPr>
                <p14:cNvContentPartPr/>
                <p14:nvPr/>
              </p14:nvContentPartPr>
              <p14:xfrm>
                <a:off x="8990530" y="1643129"/>
                <a:ext cx="1109160" cy="441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ABE9D43-10FB-1758-1BA6-40B29285103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81530" y="1634489"/>
                  <a:ext cx="11268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DBD894-3840-4DF7-46E9-0D6EE6460F44}"/>
                    </a:ext>
                  </a:extLst>
                </p14:cNvPr>
                <p14:cNvContentPartPr/>
                <p14:nvPr/>
              </p14:nvContentPartPr>
              <p14:xfrm>
                <a:off x="9555730" y="1739609"/>
                <a:ext cx="435600" cy="4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DBD894-3840-4DF7-46E9-0D6EE6460F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6730" y="1730609"/>
                  <a:ext cx="4532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3D392C3-E9D9-2838-7CB0-9A8F496E55AC}"/>
              </a:ext>
            </a:extLst>
          </p:cNvPr>
          <p:cNvGrpSpPr/>
          <p:nvPr/>
        </p:nvGrpSpPr>
        <p:grpSpPr>
          <a:xfrm>
            <a:off x="10356730" y="1577969"/>
            <a:ext cx="1689840" cy="421200"/>
            <a:chOff x="10356730" y="1577969"/>
            <a:chExt cx="16898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7A5F60-F423-6E9E-8DB6-63DD2DF943FA}"/>
                    </a:ext>
                  </a:extLst>
                </p14:cNvPr>
                <p14:cNvContentPartPr/>
                <p14:nvPr/>
              </p14:nvContentPartPr>
              <p14:xfrm>
                <a:off x="10356730" y="1803689"/>
                <a:ext cx="717480" cy="16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7A5F60-F423-6E9E-8DB6-63DD2DF943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47730" y="1795049"/>
                  <a:ext cx="735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53E5AA-450D-9D7B-8289-DDB59428CDFF}"/>
                    </a:ext>
                  </a:extLst>
                </p14:cNvPr>
                <p14:cNvContentPartPr/>
                <p14:nvPr/>
              </p14:nvContentPartPr>
              <p14:xfrm>
                <a:off x="11114170" y="1703969"/>
                <a:ext cx="827280" cy="29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53E5AA-450D-9D7B-8289-DDB59428CDF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05530" y="1694969"/>
                  <a:ext cx="844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9D99170-E9EA-392D-DCEA-F294CF1AB31F}"/>
                    </a:ext>
                  </a:extLst>
                </p14:cNvPr>
                <p14:cNvContentPartPr/>
                <p14:nvPr/>
              </p14:nvContentPartPr>
              <p14:xfrm>
                <a:off x="11546170" y="1805849"/>
                <a:ext cx="285480" cy="7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9D99170-E9EA-392D-DCEA-F294CF1AB31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537170" y="1797209"/>
                  <a:ext cx="30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22F2E90-FB70-338E-4AB1-0B0C4E5EDC7E}"/>
                    </a:ext>
                  </a:extLst>
                </p14:cNvPr>
                <p14:cNvContentPartPr/>
                <p14:nvPr/>
              </p14:nvContentPartPr>
              <p14:xfrm>
                <a:off x="11939650" y="1577969"/>
                <a:ext cx="39960" cy="182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22F2E90-FB70-338E-4AB1-0B0C4E5EDC7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931010" y="1569329"/>
                  <a:ext cx="576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BAF94A-78EC-00F7-9801-5110F1EB0E44}"/>
                    </a:ext>
                  </a:extLst>
                </p14:cNvPr>
                <p14:cNvContentPartPr/>
                <p14:nvPr/>
              </p14:nvContentPartPr>
              <p14:xfrm>
                <a:off x="12025330" y="1593089"/>
                <a:ext cx="212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BAF94A-78EC-00F7-9801-5110F1EB0E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016330" y="1584089"/>
                  <a:ext cx="3888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6EEBE6B-F8C7-43BD-A11E-5651099BEC63}"/>
              </a:ext>
            </a:extLst>
          </p:cNvPr>
          <p:cNvGrpSpPr/>
          <p:nvPr/>
        </p:nvGrpSpPr>
        <p:grpSpPr>
          <a:xfrm>
            <a:off x="9146050" y="2146769"/>
            <a:ext cx="2349000" cy="584640"/>
            <a:chOff x="9146050" y="2146769"/>
            <a:chExt cx="2349000" cy="5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55B049-143E-7EB4-46FC-56EBF8FDDE6D}"/>
                    </a:ext>
                  </a:extLst>
                </p14:cNvPr>
                <p14:cNvContentPartPr/>
                <p14:nvPr/>
              </p14:nvContentPartPr>
              <p14:xfrm>
                <a:off x="9146050" y="2399489"/>
                <a:ext cx="71640" cy="104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55B049-143E-7EB4-46FC-56EBF8FDDE6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37050" y="2390489"/>
                  <a:ext cx="89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ECB074-C81D-5CB1-7957-6CDE6B2E9D0B}"/>
                    </a:ext>
                  </a:extLst>
                </p14:cNvPr>
                <p14:cNvContentPartPr/>
                <p14:nvPr/>
              </p14:nvContentPartPr>
              <p14:xfrm>
                <a:off x="9230290" y="2416049"/>
                <a:ext cx="74520" cy="128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ECB074-C81D-5CB1-7957-6CDE6B2E9D0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21650" y="2407049"/>
                  <a:ext cx="92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CE1443-67A9-F068-70B9-07A298EE7906}"/>
                    </a:ext>
                  </a:extLst>
                </p14:cNvPr>
                <p14:cNvContentPartPr/>
                <p14:nvPr/>
              </p14:nvContentPartPr>
              <p14:xfrm>
                <a:off x="9311650" y="2549969"/>
                <a:ext cx="712080" cy="173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CE1443-67A9-F068-70B9-07A298EE79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03010" y="2540969"/>
                  <a:ext cx="729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CBA19C-0107-31B8-22E6-949F25F5E418}"/>
                    </a:ext>
                  </a:extLst>
                </p14:cNvPr>
                <p14:cNvContentPartPr/>
                <p14:nvPr/>
              </p14:nvContentPartPr>
              <p14:xfrm>
                <a:off x="10064050" y="2153969"/>
                <a:ext cx="50040" cy="10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CBA19C-0107-31B8-22E6-949F25F5E4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55410" y="2145329"/>
                  <a:ext cx="67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8B405C-84E5-B405-413C-2504E91C0E6F}"/>
                    </a:ext>
                  </a:extLst>
                </p14:cNvPr>
                <p14:cNvContentPartPr/>
                <p14:nvPr/>
              </p14:nvContentPartPr>
              <p14:xfrm>
                <a:off x="10268170" y="2146769"/>
                <a:ext cx="99000" cy="104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8B405C-84E5-B405-413C-2504E91C0E6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59170" y="2138129"/>
                  <a:ext cx="116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7A3D52-3C43-930C-8F9C-65C4F5A28284}"/>
                    </a:ext>
                  </a:extLst>
                </p14:cNvPr>
                <p14:cNvContentPartPr/>
                <p14:nvPr/>
              </p14:nvContentPartPr>
              <p14:xfrm>
                <a:off x="10238290" y="2350169"/>
                <a:ext cx="1087920" cy="38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7A3D52-3C43-930C-8F9C-65C4F5A2828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29650" y="2341169"/>
                  <a:ext cx="1105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F5A9DE-4791-A6D6-900C-48B3197DE9EC}"/>
                    </a:ext>
                  </a:extLst>
                </p14:cNvPr>
                <p14:cNvContentPartPr/>
                <p14:nvPr/>
              </p14:nvContentPartPr>
              <p14:xfrm>
                <a:off x="11054410" y="2529449"/>
                <a:ext cx="6012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F5A9DE-4791-A6D6-900C-48B3197DE9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45770" y="2520809"/>
                  <a:ext cx="77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598727A-EF40-519C-6B3F-A56F98F5AA1A}"/>
                    </a:ext>
                  </a:extLst>
                </p14:cNvPr>
                <p14:cNvContentPartPr/>
                <p14:nvPr/>
              </p14:nvContentPartPr>
              <p14:xfrm>
                <a:off x="10745170" y="2464289"/>
                <a:ext cx="412920" cy="1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598727A-EF40-519C-6B3F-A56F98F5AA1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36530" y="2455649"/>
                  <a:ext cx="430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ADD47C-BB8E-5343-C478-3512E0FB5282}"/>
                    </a:ext>
                  </a:extLst>
                </p14:cNvPr>
                <p14:cNvContentPartPr/>
                <p14:nvPr/>
              </p14:nvContentPartPr>
              <p14:xfrm>
                <a:off x="11379490" y="2320289"/>
                <a:ext cx="15840" cy="165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ADD47C-BB8E-5343-C478-3512E0FB52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70850" y="2311649"/>
                  <a:ext cx="33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2BDFFC-BDA8-25E8-D444-39E74585704F}"/>
                    </a:ext>
                  </a:extLst>
                </p14:cNvPr>
                <p14:cNvContentPartPr/>
                <p14:nvPr/>
              </p14:nvContentPartPr>
              <p14:xfrm>
                <a:off x="11470210" y="2303369"/>
                <a:ext cx="24840" cy="18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2BDFFC-BDA8-25E8-D444-39E7458570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61210" y="2294729"/>
                  <a:ext cx="42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5A2CF4-DB73-8091-2C9D-E8E87BA4C2BB}"/>
              </a:ext>
            </a:extLst>
          </p:cNvPr>
          <p:cNvGrpSpPr/>
          <p:nvPr/>
        </p:nvGrpSpPr>
        <p:grpSpPr>
          <a:xfrm>
            <a:off x="1013650" y="2836529"/>
            <a:ext cx="693720" cy="403200"/>
            <a:chOff x="1013650" y="2836529"/>
            <a:chExt cx="69372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9C5AD08-FA74-AD20-0E61-432208F545D3}"/>
                    </a:ext>
                  </a:extLst>
                </p14:cNvPr>
                <p14:cNvContentPartPr/>
                <p14:nvPr/>
              </p14:nvContentPartPr>
              <p14:xfrm>
                <a:off x="1013650" y="2919689"/>
                <a:ext cx="197280" cy="27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9C5AD08-FA74-AD20-0E61-432208F545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5010" y="2910689"/>
                  <a:ext cx="21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618CD8-C366-F366-8C6A-674FAC080F38}"/>
                    </a:ext>
                  </a:extLst>
                </p14:cNvPr>
                <p14:cNvContentPartPr/>
                <p14:nvPr/>
              </p14:nvContentPartPr>
              <p14:xfrm>
                <a:off x="1166650" y="2836529"/>
                <a:ext cx="540720" cy="403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618CD8-C366-F366-8C6A-674FAC080F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8010" y="2827529"/>
                  <a:ext cx="558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3806D11-34A8-8761-70D2-6DE3CE43F251}"/>
                    </a:ext>
                  </a:extLst>
                </p14:cNvPr>
                <p14:cNvContentPartPr/>
                <p14:nvPr/>
              </p14:nvContentPartPr>
              <p14:xfrm>
                <a:off x="1541770" y="3005369"/>
                <a:ext cx="132120" cy="9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3806D11-34A8-8761-70D2-6DE3CE43F25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32770" y="2996369"/>
                  <a:ext cx="149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C19B227-388B-1442-9917-6C49B9D875BD}"/>
                    </a:ext>
                  </a:extLst>
                </p14:cNvPr>
                <p14:cNvContentPartPr/>
                <p14:nvPr/>
              </p14:nvContentPartPr>
              <p14:xfrm>
                <a:off x="1398130" y="2967929"/>
                <a:ext cx="18360" cy="21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C19B227-388B-1442-9917-6C49B9D875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89490" y="2959289"/>
                  <a:ext cx="36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73BF0EB-82C7-DA96-4357-550D9C0DDF21}"/>
              </a:ext>
            </a:extLst>
          </p:cNvPr>
          <p:cNvGrpSpPr/>
          <p:nvPr/>
        </p:nvGrpSpPr>
        <p:grpSpPr>
          <a:xfrm>
            <a:off x="1939210" y="3230009"/>
            <a:ext cx="809280" cy="280800"/>
            <a:chOff x="1939210" y="3230009"/>
            <a:chExt cx="8092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27DF80-2F53-5C08-2397-95C04428B924}"/>
                    </a:ext>
                  </a:extLst>
                </p14:cNvPr>
                <p14:cNvContentPartPr/>
                <p14:nvPr/>
              </p14:nvContentPartPr>
              <p14:xfrm>
                <a:off x="1939210" y="3304529"/>
                <a:ext cx="809280" cy="20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27DF80-2F53-5C08-2397-95C04428B92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30210" y="3295889"/>
                  <a:ext cx="826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F5478C-1BF0-6384-1FA2-878187FCD392}"/>
                    </a:ext>
                  </a:extLst>
                </p14:cNvPr>
                <p14:cNvContentPartPr/>
                <p14:nvPr/>
              </p14:nvContentPartPr>
              <p14:xfrm>
                <a:off x="2303170" y="3230009"/>
                <a:ext cx="4572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F5478C-1BF0-6384-1FA2-878187FCD39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94530" y="3221009"/>
                  <a:ext cx="63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2C260BD-782B-F1D7-C772-87A58CBED9F5}"/>
              </a:ext>
            </a:extLst>
          </p:cNvPr>
          <p:cNvGrpSpPr/>
          <p:nvPr/>
        </p:nvGrpSpPr>
        <p:grpSpPr>
          <a:xfrm>
            <a:off x="3107770" y="3256289"/>
            <a:ext cx="333000" cy="285120"/>
            <a:chOff x="3107770" y="3256289"/>
            <a:chExt cx="3330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4DDC265-01D5-A7AE-5D5E-53B1DF5383E9}"/>
                    </a:ext>
                  </a:extLst>
                </p14:cNvPr>
                <p14:cNvContentPartPr/>
                <p14:nvPr/>
              </p14:nvContentPartPr>
              <p14:xfrm>
                <a:off x="3107770" y="3285089"/>
                <a:ext cx="333000" cy="157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4DDC265-01D5-A7AE-5D5E-53B1DF5383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98770" y="3276449"/>
                  <a:ext cx="350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C837905-AF74-0EE5-08A6-BEAE6FA6A7F5}"/>
                    </a:ext>
                  </a:extLst>
                </p14:cNvPr>
                <p14:cNvContentPartPr/>
                <p14:nvPr/>
              </p14:nvContentPartPr>
              <p14:xfrm>
                <a:off x="3289210" y="3256289"/>
                <a:ext cx="50040" cy="28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C837905-AF74-0EE5-08A6-BEAE6FA6A7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80570" y="3247289"/>
                  <a:ext cx="6768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1C5DF93-0651-B373-3FF8-5B67D78488F0}"/>
              </a:ext>
            </a:extLst>
          </p:cNvPr>
          <p:cNvGrpSpPr/>
          <p:nvPr/>
        </p:nvGrpSpPr>
        <p:grpSpPr>
          <a:xfrm>
            <a:off x="3644890" y="2981609"/>
            <a:ext cx="1143360" cy="492120"/>
            <a:chOff x="3644890" y="2981609"/>
            <a:chExt cx="114336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03A2F9-867B-4DAC-8C6B-C075FDBC2DD8}"/>
                    </a:ext>
                  </a:extLst>
                </p14:cNvPr>
                <p14:cNvContentPartPr/>
                <p14:nvPr/>
              </p14:nvContentPartPr>
              <p14:xfrm>
                <a:off x="3655690" y="3300929"/>
                <a:ext cx="160200" cy="73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03A2F9-867B-4DAC-8C6B-C075FDBC2D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47050" y="3292289"/>
                  <a:ext cx="177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071B6B-9398-64E6-4F88-285E50FF84B8}"/>
                    </a:ext>
                  </a:extLst>
                </p14:cNvPr>
                <p14:cNvContentPartPr/>
                <p14:nvPr/>
              </p14:nvContentPartPr>
              <p14:xfrm>
                <a:off x="3644890" y="3420809"/>
                <a:ext cx="220320" cy="52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071B6B-9398-64E6-4F88-285E50FF84B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35890" y="3412169"/>
                  <a:ext cx="237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C7F42C-39A2-4B32-BEB6-433D446DC979}"/>
                    </a:ext>
                  </a:extLst>
                </p14:cNvPr>
                <p14:cNvContentPartPr/>
                <p14:nvPr/>
              </p14:nvContentPartPr>
              <p14:xfrm>
                <a:off x="4088410" y="3285449"/>
                <a:ext cx="154080" cy="16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C7F42C-39A2-4B32-BEB6-433D446DC9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79770" y="3276809"/>
                  <a:ext cx="171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A3B069-9E45-7CE3-BFCB-A5DA89E78D84}"/>
                    </a:ext>
                  </a:extLst>
                </p14:cNvPr>
                <p14:cNvContentPartPr/>
                <p14:nvPr/>
              </p14:nvContentPartPr>
              <p14:xfrm>
                <a:off x="4320250" y="3115889"/>
                <a:ext cx="46800" cy="12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A3B069-9E45-7CE3-BFCB-A5DA89E78D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11610" y="3107249"/>
                  <a:ext cx="64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2E06B5-E22B-0829-2987-0F123A96F66F}"/>
                    </a:ext>
                  </a:extLst>
                </p14:cNvPr>
                <p14:cNvContentPartPr/>
                <p14:nvPr/>
              </p14:nvContentPartPr>
              <p14:xfrm>
                <a:off x="4363450" y="3012929"/>
                <a:ext cx="5040" cy="7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2E06B5-E22B-0829-2987-0F123A96F6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54810" y="3003929"/>
                  <a:ext cx="22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5084DF-527B-F59D-6AEB-7F90436C7104}"/>
                    </a:ext>
                  </a:extLst>
                </p14:cNvPr>
                <p14:cNvContentPartPr/>
                <p14:nvPr/>
              </p14:nvContentPartPr>
              <p14:xfrm>
                <a:off x="4425010" y="2981609"/>
                <a:ext cx="120240" cy="236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5084DF-527B-F59D-6AEB-7F90436C710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16010" y="2972969"/>
                  <a:ext cx="1378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C02368-B9F6-26B1-6BDE-57DC51D38E97}"/>
                    </a:ext>
                  </a:extLst>
                </p14:cNvPr>
                <p14:cNvContentPartPr/>
                <p14:nvPr/>
              </p14:nvContentPartPr>
              <p14:xfrm>
                <a:off x="4620850" y="3061889"/>
                <a:ext cx="167400" cy="182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C02368-B9F6-26B1-6BDE-57DC51D38E9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11850" y="3053249"/>
                  <a:ext cx="185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AD120D4-2A2D-1C1F-DD9A-2B090869C4D0}"/>
                    </a:ext>
                  </a:extLst>
                </p14:cNvPr>
                <p14:cNvContentPartPr/>
                <p14:nvPr/>
              </p14:nvContentPartPr>
              <p14:xfrm>
                <a:off x="4630210" y="3152249"/>
                <a:ext cx="126720" cy="33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AD120D4-2A2D-1C1F-DD9A-2B090869C4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21570" y="3143249"/>
                  <a:ext cx="1443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45387FB-7BB4-F848-DE0B-80463366543E}"/>
              </a:ext>
            </a:extLst>
          </p:cNvPr>
          <p:cNvGrpSpPr/>
          <p:nvPr/>
        </p:nvGrpSpPr>
        <p:grpSpPr>
          <a:xfrm>
            <a:off x="5103610" y="3225329"/>
            <a:ext cx="174240" cy="195120"/>
            <a:chOff x="5103610" y="3225329"/>
            <a:chExt cx="1742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AEDF83F-2E14-9C5A-A94D-E2ACB06778E5}"/>
                    </a:ext>
                  </a:extLst>
                </p14:cNvPr>
                <p14:cNvContentPartPr/>
                <p14:nvPr/>
              </p14:nvContentPartPr>
              <p14:xfrm>
                <a:off x="5103610" y="3294089"/>
                <a:ext cx="174240" cy="2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AEDF83F-2E14-9C5A-A94D-E2ACB06778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94970" y="3285089"/>
                  <a:ext cx="191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54E807-966A-80D5-0CDA-5CD197578D94}"/>
                    </a:ext>
                  </a:extLst>
                </p14:cNvPr>
                <p14:cNvContentPartPr/>
                <p14:nvPr/>
              </p14:nvContentPartPr>
              <p14:xfrm>
                <a:off x="5200450" y="3225329"/>
                <a:ext cx="23040" cy="195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54E807-966A-80D5-0CDA-5CD197578D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91810" y="3216329"/>
                  <a:ext cx="406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05AB3FE-EFFE-3E2D-159A-6C3CC18B2F3F}"/>
              </a:ext>
            </a:extLst>
          </p:cNvPr>
          <p:cNvGrpSpPr/>
          <p:nvPr/>
        </p:nvGrpSpPr>
        <p:grpSpPr>
          <a:xfrm>
            <a:off x="5595730" y="2970809"/>
            <a:ext cx="1454760" cy="678600"/>
            <a:chOff x="5595730" y="2970809"/>
            <a:chExt cx="145476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508B68B-CCD9-ECD7-3696-D687F59E732A}"/>
                    </a:ext>
                  </a:extLst>
                </p14:cNvPr>
                <p14:cNvContentPartPr/>
                <p14:nvPr/>
              </p14:nvContentPartPr>
              <p14:xfrm>
                <a:off x="5655490" y="3026969"/>
                <a:ext cx="157320" cy="28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508B68B-CCD9-ECD7-3696-D687F59E73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46490" y="3017969"/>
                  <a:ext cx="174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A334718-3CB3-1295-3FFB-2C9B865418A4}"/>
                    </a:ext>
                  </a:extLst>
                </p14:cNvPr>
                <p14:cNvContentPartPr/>
                <p14:nvPr/>
              </p14:nvContentPartPr>
              <p14:xfrm>
                <a:off x="5606170" y="3200129"/>
                <a:ext cx="174240" cy="28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A334718-3CB3-1295-3FFB-2C9B865418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97170" y="3191489"/>
                  <a:ext cx="191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D157C7B-3DCC-5349-958B-0FB7385F214C}"/>
                    </a:ext>
                  </a:extLst>
                </p14:cNvPr>
                <p14:cNvContentPartPr/>
                <p14:nvPr/>
              </p14:nvContentPartPr>
              <p14:xfrm>
                <a:off x="5913610" y="3038849"/>
                <a:ext cx="159480" cy="215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D157C7B-3DCC-5349-958B-0FB7385F21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04970" y="3029849"/>
                  <a:ext cx="177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C92B0B-EBF1-732A-4974-EE8031E5E5A6}"/>
                    </a:ext>
                  </a:extLst>
                </p14:cNvPr>
                <p14:cNvContentPartPr/>
                <p14:nvPr/>
              </p14:nvContentPartPr>
              <p14:xfrm>
                <a:off x="5855650" y="3006809"/>
                <a:ext cx="60480" cy="298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C92B0B-EBF1-732A-4974-EE8031E5E5A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47010" y="2998169"/>
                  <a:ext cx="7812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79B4D84-6B3A-6A4E-6E95-9ECED00F6649}"/>
                    </a:ext>
                  </a:extLst>
                </p14:cNvPr>
                <p14:cNvContentPartPr/>
                <p14:nvPr/>
              </p14:nvContentPartPr>
              <p14:xfrm>
                <a:off x="6115930" y="2970809"/>
                <a:ext cx="80640" cy="333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79B4D84-6B3A-6A4E-6E95-9ECED00F664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07290" y="2962169"/>
                  <a:ext cx="982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8A8FF05-3573-4362-E331-73279A0E1582}"/>
                    </a:ext>
                  </a:extLst>
                </p14:cNvPr>
                <p14:cNvContentPartPr/>
                <p14:nvPr/>
              </p14:nvContentPartPr>
              <p14:xfrm>
                <a:off x="5595730" y="3340169"/>
                <a:ext cx="552240" cy="64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8A8FF05-3573-4362-E331-73279A0E15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87090" y="3331169"/>
                  <a:ext cx="569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5BEA743-72FB-BFE4-C8AB-E434C67C167B}"/>
                    </a:ext>
                  </a:extLst>
                </p14:cNvPr>
                <p14:cNvContentPartPr/>
                <p14:nvPr/>
              </p14:nvContentPartPr>
              <p14:xfrm>
                <a:off x="5810290" y="3501809"/>
                <a:ext cx="160560" cy="147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5BEA743-72FB-BFE4-C8AB-E434C67C167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01650" y="3493169"/>
                  <a:ext cx="178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F05BF0-B912-C09A-D644-4F5681DEB1EB}"/>
                    </a:ext>
                  </a:extLst>
                </p14:cNvPr>
                <p14:cNvContentPartPr/>
                <p14:nvPr/>
              </p14:nvContentPartPr>
              <p14:xfrm>
                <a:off x="6349930" y="3276809"/>
                <a:ext cx="163080" cy="17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F05BF0-B912-C09A-D644-4F5681DEB1E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40930" y="3268169"/>
                  <a:ext cx="180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702C3D-33CB-4038-0DD7-705E652DF223}"/>
                    </a:ext>
                  </a:extLst>
                </p14:cNvPr>
                <p14:cNvContentPartPr/>
                <p14:nvPr/>
              </p14:nvContentPartPr>
              <p14:xfrm>
                <a:off x="6598330" y="3122009"/>
                <a:ext cx="33120" cy="14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702C3D-33CB-4038-0DD7-705E652DF22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89690" y="3113009"/>
                  <a:ext cx="50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03A2CE-253E-E05B-3DE5-6565A96B1BF5}"/>
                    </a:ext>
                  </a:extLst>
                </p14:cNvPr>
                <p14:cNvContentPartPr/>
                <p14:nvPr/>
              </p14:nvContentPartPr>
              <p14:xfrm>
                <a:off x="6622450" y="3015809"/>
                <a:ext cx="15480" cy="1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03A2CE-253E-E05B-3DE5-6565A96B1BF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13810" y="3006809"/>
                  <a:ext cx="3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C2916B5-9677-0098-4500-1ACD25A9FCBE}"/>
                    </a:ext>
                  </a:extLst>
                </p14:cNvPr>
                <p14:cNvContentPartPr/>
                <p14:nvPr/>
              </p14:nvContentPartPr>
              <p14:xfrm>
                <a:off x="6725770" y="3001409"/>
                <a:ext cx="101160" cy="253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C2916B5-9677-0098-4500-1ACD25A9FC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16770" y="2992769"/>
                  <a:ext cx="118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521E26-4C84-8DFD-8E34-87022E1EC3CA}"/>
                    </a:ext>
                  </a:extLst>
                </p14:cNvPr>
                <p14:cNvContentPartPr/>
                <p14:nvPr/>
              </p14:nvContentPartPr>
              <p14:xfrm>
                <a:off x="6884530" y="3107609"/>
                <a:ext cx="165960" cy="115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521E26-4C84-8DFD-8E34-87022E1EC3C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75890" y="3098969"/>
                  <a:ext cx="18360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3A88B24-152D-C1F5-06FF-0D5F5EE79AA8}"/>
                  </a:ext>
                </a:extLst>
              </p14:cNvPr>
              <p14:cNvContentPartPr/>
              <p14:nvPr/>
            </p14:nvContentPartPr>
            <p14:xfrm>
              <a:off x="4095610" y="3061889"/>
              <a:ext cx="746640" cy="3452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3A88B24-152D-C1F5-06FF-0D5F5EE79AA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041970" y="2953889"/>
                <a:ext cx="854280" cy="5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D4EE71C-F23A-3A21-A11F-929017D880DE}"/>
                  </a:ext>
                </a:extLst>
              </p14:cNvPr>
              <p14:cNvContentPartPr/>
              <p14:nvPr/>
            </p14:nvContentPartPr>
            <p14:xfrm>
              <a:off x="6351730" y="3048929"/>
              <a:ext cx="700200" cy="404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D4EE71C-F23A-3A21-A11F-929017D880D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298090" y="2941289"/>
                <a:ext cx="807840" cy="61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B5DF026-E56B-462F-9894-86870C24C6A1}"/>
              </a:ext>
            </a:extLst>
          </p:cNvPr>
          <p:cNvGrpSpPr/>
          <p:nvPr/>
        </p:nvGrpSpPr>
        <p:grpSpPr>
          <a:xfrm>
            <a:off x="4140970" y="2544209"/>
            <a:ext cx="2480760" cy="465840"/>
            <a:chOff x="4140970" y="2544209"/>
            <a:chExt cx="248076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D5A0613-476F-FAAB-F9B0-4BF28836FEF8}"/>
                    </a:ext>
                  </a:extLst>
                </p14:cNvPr>
                <p14:cNvContentPartPr/>
                <p14:nvPr/>
              </p14:nvContentPartPr>
              <p14:xfrm>
                <a:off x="6095050" y="2717729"/>
                <a:ext cx="481320" cy="267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D5A0613-476F-FAAB-F9B0-4BF28836FEF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86410" y="2709089"/>
                  <a:ext cx="498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903644-7DCD-3026-E352-2EA1CE0D26D8}"/>
                    </a:ext>
                  </a:extLst>
                </p14:cNvPr>
                <p14:cNvContentPartPr/>
                <p14:nvPr/>
              </p14:nvContentPartPr>
              <p14:xfrm>
                <a:off x="4140970" y="2737889"/>
                <a:ext cx="665280" cy="261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903644-7DCD-3026-E352-2EA1CE0D26D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31970" y="2728889"/>
                  <a:ext cx="682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5B21086-38AD-A54C-7516-8C9ED5E8446F}"/>
                    </a:ext>
                  </a:extLst>
                </p14:cNvPr>
                <p14:cNvContentPartPr/>
                <p14:nvPr/>
              </p14:nvContentPartPr>
              <p14:xfrm>
                <a:off x="6451090" y="2905289"/>
                <a:ext cx="170640" cy="104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5B21086-38AD-A54C-7516-8C9ED5E8446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42090" y="2896289"/>
                  <a:ext cx="188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425341-A5EA-AB2A-822A-1DF3AE08C992}"/>
                    </a:ext>
                  </a:extLst>
                </p14:cNvPr>
                <p14:cNvContentPartPr/>
                <p14:nvPr/>
              </p14:nvContentPartPr>
              <p14:xfrm>
                <a:off x="6443170" y="2859569"/>
                <a:ext cx="149040" cy="92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425341-A5EA-AB2A-822A-1DF3AE08C99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34170" y="2850929"/>
                  <a:ext cx="16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8C7ED3-9708-5762-FD25-D80AEFA91AD2}"/>
                    </a:ext>
                  </a:extLst>
                </p14:cNvPr>
                <p14:cNvContentPartPr/>
                <p14:nvPr/>
              </p14:nvContentPartPr>
              <p14:xfrm>
                <a:off x="5044210" y="2544209"/>
                <a:ext cx="969840" cy="259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8C7ED3-9708-5762-FD25-D80AEFA91AD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35210" y="2535569"/>
                  <a:ext cx="987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68E72A6-6681-F327-1135-8ED4DFCA2976}"/>
                    </a:ext>
                  </a:extLst>
                </p14:cNvPr>
                <p14:cNvContentPartPr/>
                <p14:nvPr/>
              </p14:nvContentPartPr>
              <p14:xfrm>
                <a:off x="5422210" y="2666249"/>
                <a:ext cx="20304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68E72A6-6681-F327-1135-8ED4DFCA29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13570" y="2657609"/>
                  <a:ext cx="220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F305D55-DC04-5D11-5455-2F81F494944F}"/>
                    </a:ext>
                  </a:extLst>
                </p14:cNvPr>
                <p14:cNvContentPartPr/>
                <p14:nvPr/>
              </p14:nvContentPartPr>
              <p14:xfrm>
                <a:off x="5397730" y="2611529"/>
                <a:ext cx="16560" cy="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F305D55-DC04-5D11-5455-2F81F49494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388730" y="2602529"/>
                  <a:ext cx="3420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A7A7B34-7F06-0066-8B8F-021FD2960FC4}"/>
                  </a:ext>
                </a:extLst>
              </p14:cNvPr>
              <p14:cNvContentPartPr/>
              <p14:nvPr/>
            </p14:nvContentPartPr>
            <p14:xfrm>
              <a:off x="5609770" y="3001409"/>
              <a:ext cx="504360" cy="5572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A7A7B34-7F06-0066-8B8F-021FD2960FC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556130" y="2893769"/>
                <a:ext cx="612000" cy="77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AFF9288-01E5-BECB-AB34-39A638BD20C8}"/>
              </a:ext>
            </a:extLst>
          </p:cNvPr>
          <p:cNvGrpSpPr/>
          <p:nvPr/>
        </p:nvGrpSpPr>
        <p:grpSpPr>
          <a:xfrm>
            <a:off x="5263090" y="3690809"/>
            <a:ext cx="4056840" cy="624960"/>
            <a:chOff x="5263090" y="3690809"/>
            <a:chExt cx="40568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677616E-27E3-5887-C3F1-48775473BD55}"/>
                    </a:ext>
                  </a:extLst>
                </p14:cNvPr>
                <p14:cNvContentPartPr/>
                <p14:nvPr/>
              </p14:nvContentPartPr>
              <p14:xfrm>
                <a:off x="5263090" y="3718889"/>
                <a:ext cx="287280" cy="24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677616E-27E3-5887-C3F1-48775473BD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4450" y="3709889"/>
                  <a:ext cx="304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C4EC10-D521-A43B-D828-70269FE7CAA5}"/>
                    </a:ext>
                  </a:extLst>
                </p14:cNvPr>
                <p14:cNvContentPartPr/>
                <p14:nvPr/>
              </p14:nvContentPartPr>
              <p14:xfrm>
                <a:off x="5368570" y="3718169"/>
                <a:ext cx="155880" cy="51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C4EC10-D521-A43B-D828-70269FE7CAA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59570" y="3709529"/>
                  <a:ext cx="173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9772B20-2346-734F-5989-B48C09E6732B}"/>
                    </a:ext>
                  </a:extLst>
                </p14:cNvPr>
                <p14:cNvContentPartPr/>
                <p14:nvPr/>
              </p14:nvContentPartPr>
              <p14:xfrm>
                <a:off x="5654770" y="3944249"/>
                <a:ext cx="128520" cy="250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9772B20-2346-734F-5989-B48C09E673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45770" y="3935609"/>
                  <a:ext cx="146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06027F-C512-B0FF-5411-076F04CCB1F3}"/>
                    </a:ext>
                  </a:extLst>
                </p14:cNvPr>
                <p14:cNvContentPartPr/>
                <p14:nvPr/>
              </p14:nvContentPartPr>
              <p14:xfrm>
                <a:off x="5620930" y="4085729"/>
                <a:ext cx="168840" cy="27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06027F-C512-B0FF-5411-076F04CCB1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12290" y="4076729"/>
                  <a:ext cx="186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7FCAA9D-8CB6-2D05-043B-B3EC597DEB8D}"/>
                    </a:ext>
                  </a:extLst>
                </p14:cNvPr>
                <p14:cNvContentPartPr/>
                <p14:nvPr/>
              </p14:nvContentPartPr>
              <p14:xfrm>
                <a:off x="6019450" y="3957209"/>
                <a:ext cx="393480" cy="231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7FCAA9D-8CB6-2D05-043B-B3EC597DEB8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10810" y="3948569"/>
                  <a:ext cx="41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2CBBD86-C415-F8AD-C750-76CDC263816C}"/>
                    </a:ext>
                  </a:extLst>
                </p14:cNvPr>
                <p14:cNvContentPartPr/>
                <p14:nvPr/>
              </p14:nvContentPartPr>
              <p14:xfrm>
                <a:off x="6606970" y="3877289"/>
                <a:ext cx="698040" cy="318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2CBBD86-C415-F8AD-C750-76CDC263816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98330" y="3868289"/>
                  <a:ext cx="715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06C29BE-4135-75F0-0902-AB8194EEA191}"/>
                    </a:ext>
                  </a:extLst>
                </p14:cNvPr>
                <p14:cNvContentPartPr/>
                <p14:nvPr/>
              </p14:nvContentPartPr>
              <p14:xfrm>
                <a:off x="6903250" y="3915809"/>
                <a:ext cx="393480" cy="10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06C29BE-4135-75F0-0902-AB8194EEA19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894250" y="3907169"/>
                  <a:ext cx="411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76C827-7F04-380B-9F95-CC7155D5FC64}"/>
                    </a:ext>
                  </a:extLst>
                </p14:cNvPr>
                <p14:cNvContentPartPr/>
                <p14:nvPr/>
              </p14:nvContentPartPr>
              <p14:xfrm>
                <a:off x="7112770" y="4158089"/>
                <a:ext cx="59400" cy="43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76C827-7F04-380B-9F95-CC7155D5FC6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03770" y="4149089"/>
                  <a:ext cx="77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CA665D2-65E5-DB3F-F28C-3149E1E7DD87}"/>
                    </a:ext>
                  </a:extLst>
                </p14:cNvPr>
                <p14:cNvContentPartPr/>
                <p14:nvPr/>
              </p14:nvContentPartPr>
              <p14:xfrm>
                <a:off x="7562050" y="3894569"/>
                <a:ext cx="302760" cy="42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CA665D2-65E5-DB3F-F28C-3149E1E7DD8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53050" y="3885569"/>
                  <a:ext cx="320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252D3FD-E23B-8F12-942F-578A87201185}"/>
                    </a:ext>
                  </a:extLst>
                </p14:cNvPr>
                <p14:cNvContentPartPr/>
                <p14:nvPr/>
              </p14:nvContentPartPr>
              <p14:xfrm>
                <a:off x="8030770" y="3734009"/>
                <a:ext cx="996120" cy="519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252D3FD-E23B-8F12-942F-578A872011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022130" y="3725009"/>
                  <a:ext cx="10137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8EECF55-83D4-649D-9AFF-4038472FC42A}"/>
                    </a:ext>
                  </a:extLst>
                </p14:cNvPr>
                <p14:cNvContentPartPr/>
                <p14:nvPr/>
              </p14:nvContentPartPr>
              <p14:xfrm>
                <a:off x="8829250" y="3831569"/>
                <a:ext cx="227880" cy="83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8EECF55-83D4-649D-9AFF-4038472FC42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20610" y="3822929"/>
                  <a:ext cx="245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7ED014E-89B6-937E-FE05-1024D30C7D08}"/>
                    </a:ext>
                  </a:extLst>
                </p14:cNvPr>
                <p14:cNvContentPartPr/>
                <p14:nvPr/>
              </p14:nvContentPartPr>
              <p14:xfrm>
                <a:off x="9053170" y="3690809"/>
                <a:ext cx="266760" cy="434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7ED014E-89B6-937E-FE05-1024D30C7D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44170" y="3681809"/>
                  <a:ext cx="28440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6CA9EC5-1881-1E45-9DB2-D83307F9596E}"/>
              </a:ext>
            </a:extLst>
          </p:cNvPr>
          <p:cNvGrpSpPr/>
          <p:nvPr/>
        </p:nvGrpSpPr>
        <p:grpSpPr>
          <a:xfrm>
            <a:off x="5625970" y="4487849"/>
            <a:ext cx="498960" cy="258840"/>
            <a:chOff x="5625970" y="4487849"/>
            <a:chExt cx="4989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5EFE300-19F1-657A-BF5E-3B027BE171DE}"/>
                    </a:ext>
                  </a:extLst>
                </p14:cNvPr>
                <p14:cNvContentPartPr/>
                <p14:nvPr/>
              </p14:nvContentPartPr>
              <p14:xfrm>
                <a:off x="5625970" y="4487849"/>
                <a:ext cx="203040" cy="258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5EFE300-19F1-657A-BF5E-3B027BE171D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16970" y="4479209"/>
                  <a:ext cx="220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851E502-7350-7EDF-046C-5844BC98168C}"/>
                    </a:ext>
                  </a:extLst>
                </p14:cNvPr>
                <p14:cNvContentPartPr/>
                <p14:nvPr/>
              </p14:nvContentPartPr>
              <p14:xfrm>
                <a:off x="5886970" y="4591169"/>
                <a:ext cx="237960" cy="1404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851E502-7350-7EDF-046C-5844BC9816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77970" y="4582169"/>
                  <a:ext cx="25560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0A13DFE5-F938-EEBF-0CA0-14DA435181D9}"/>
                  </a:ext>
                </a:extLst>
              </p14:cNvPr>
              <p14:cNvContentPartPr/>
              <p14:nvPr/>
            </p14:nvContentPartPr>
            <p14:xfrm>
              <a:off x="6355330" y="4457249"/>
              <a:ext cx="479880" cy="3132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0A13DFE5-F938-EEBF-0CA0-14DA435181D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346690" y="4448249"/>
                <a:ext cx="49752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FC82802-2A3B-D621-D69F-7F5109DCCCFD}"/>
              </a:ext>
            </a:extLst>
          </p:cNvPr>
          <p:cNvGrpSpPr/>
          <p:nvPr/>
        </p:nvGrpSpPr>
        <p:grpSpPr>
          <a:xfrm>
            <a:off x="7083970" y="4497209"/>
            <a:ext cx="2256840" cy="429120"/>
            <a:chOff x="7083970" y="4497209"/>
            <a:chExt cx="2256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E744FF9-5A56-9B68-DBAA-304F9AC829F5}"/>
                    </a:ext>
                  </a:extLst>
                </p14:cNvPr>
                <p14:cNvContentPartPr/>
                <p14:nvPr/>
              </p14:nvContentPartPr>
              <p14:xfrm>
                <a:off x="7083970" y="4497569"/>
                <a:ext cx="722160" cy="270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E744FF9-5A56-9B68-DBAA-304F9AC829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074970" y="4488929"/>
                  <a:ext cx="739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61FD696-E568-5460-BD51-8F7C6D82C636}"/>
                    </a:ext>
                  </a:extLst>
                </p14:cNvPr>
                <p14:cNvContentPartPr/>
                <p14:nvPr/>
              </p14:nvContentPartPr>
              <p14:xfrm>
                <a:off x="7585090" y="4640129"/>
                <a:ext cx="183960" cy="2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61FD696-E568-5460-BD51-8F7C6D82C63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76090" y="4631489"/>
                  <a:ext cx="20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4E40A50-97F4-153D-33A6-486058CAD50D}"/>
                    </a:ext>
                  </a:extLst>
                </p14:cNvPr>
                <p14:cNvContentPartPr/>
                <p14:nvPr/>
              </p14:nvContentPartPr>
              <p14:xfrm>
                <a:off x="7461250" y="4497209"/>
                <a:ext cx="42840" cy="41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4E40A50-97F4-153D-33A6-486058CAD50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52250" y="4488569"/>
                  <a:ext cx="60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62C5028-AE48-2083-3B11-715E7DB4617D}"/>
                    </a:ext>
                  </a:extLst>
                </p14:cNvPr>
                <p14:cNvContentPartPr/>
                <p14:nvPr/>
              </p14:nvContentPartPr>
              <p14:xfrm>
                <a:off x="8034730" y="4528169"/>
                <a:ext cx="164880" cy="398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62C5028-AE48-2083-3B11-715E7DB461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25730" y="4519169"/>
                  <a:ext cx="1825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A24D823-7895-0C6A-4194-BA066C5240A4}"/>
                    </a:ext>
                  </a:extLst>
                </p14:cNvPr>
                <p14:cNvContentPartPr/>
                <p14:nvPr/>
              </p14:nvContentPartPr>
              <p14:xfrm>
                <a:off x="8403010" y="4507649"/>
                <a:ext cx="816840" cy="21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A24D823-7895-0C6A-4194-BA066C5240A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94370" y="4498649"/>
                  <a:ext cx="834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28BAC33-3000-25DE-F0F5-5972E5F85CAE}"/>
                    </a:ext>
                  </a:extLst>
                </p14:cNvPr>
                <p14:cNvContentPartPr/>
                <p14:nvPr/>
              </p14:nvContentPartPr>
              <p14:xfrm>
                <a:off x="9320650" y="4744889"/>
                <a:ext cx="20160" cy="13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28BAC33-3000-25DE-F0F5-5972E5F85C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11650" y="4735889"/>
                  <a:ext cx="3780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6AE4980-25F8-E834-331A-35D61F117883}"/>
                  </a:ext>
                </a:extLst>
              </p14:cNvPr>
              <p14:cNvContentPartPr/>
              <p14:nvPr/>
            </p14:nvContentPartPr>
            <p14:xfrm>
              <a:off x="928690" y="4859729"/>
              <a:ext cx="1446480" cy="5083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6AE4980-25F8-E834-331A-35D61F11788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20050" y="4851089"/>
                <a:ext cx="146412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03CE9AA4-61DD-AE67-A0F5-505AC5B27488}"/>
                  </a:ext>
                </a:extLst>
              </p14:cNvPr>
              <p14:cNvContentPartPr/>
              <p14:nvPr/>
            </p14:nvContentPartPr>
            <p14:xfrm>
              <a:off x="1980970" y="4934609"/>
              <a:ext cx="42840" cy="205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03CE9AA4-61DD-AE67-A0F5-505AC5B2748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971970" y="4925609"/>
                <a:ext cx="60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5AAAD87-FAA5-120A-E06C-1EA59502B01C}"/>
                  </a:ext>
                </a:extLst>
              </p14:cNvPr>
              <p14:cNvContentPartPr/>
              <p14:nvPr/>
            </p14:nvContentPartPr>
            <p14:xfrm>
              <a:off x="1443850" y="4905809"/>
              <a:ext cx="325800" cy="30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5AAAD87-FAA5-120A-E06C-1EA59502B01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434850" y="4896809"/>
                <a:ext cx="343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5EDA57A6-AF4C-8C89-E5CF-A41DB14238F4}"/>
                  </a:ext>
                </a:extLst>
              </p14:cNvPr>
              <p14:cNvContentPartPr/>
              <p14:nvPr/>
            </p14:nvContentPartPr>
            <p14:xfrm>
              <a:off x="2650570" y="4861169"/>
              <a:ext cx="765000" cy="3585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5EDA57A6-AF4C-8C89-E5CF-A41DB14238F4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641570" y="4852529"/>
                <a:ext cx="78264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A46023D-522B-0263-2D14-D834B91D200C}"/>
                  </a:ext>
                </a:extLst>
              </p14:cNvPr>
              <p14:cNvContentPartPr/>
              <p14:nvPr/>
            </p14:nvContentPartPr>
            <p14:xfrm>
              <a:off x="3662170" y="5074289"/>
              <a:ext cx="235440" cy="1234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A46023D-522B-0263-2D14-D834B91D200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653170" y="5065649"/>
                <a:ext cx="2530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2553F253-61B2-79BB-9791-8B234F3E1BBE}"/>
              </a:ext>
            </a:extLst>
          </p:cNvPr>
          <p:cNvGrpSpPr/>
          <p:nvPr/>
        </p:nvGrpSpPr>
        <p:grpSpPr>
          <a:xfrm>
            <a:off x="4096330" y="4894289"/>
            <a:ext cx="3756960" cy="481320"/>
            <a:chOff x="4096330" y="4894289"/>
            <a:chExt cx="37569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70847A0-4B85-E18A-26DF-3FBA544C334D}"/>
                    </a:ext>
                  </a:extLst>
                </p14:cNvPr>
                <p14:cNvContentPartPr/>
                <p14:nvPr/>
              </p14:nvContentPartPr>
              <p14:xfrm>
                <a:off x="4096330" y="4933529"/>
                <a:ext cx="876600" cy="442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70847A0-4B85-E18A-26DF-3FBA544C334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87330" y="4924529"/>
                  <a:ext cx="894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4917308-2B2A-D806-1892-3B8C48144F4B}"/>
                    </a:ext>
                  </a:extLst>
                </p14:cNvPr>
                <p14:cNvContentPartPr/>
                <p14:nvPr/>
              </p14:nvContentPartPr>
              <p14:xfrm>
                <a:off x="4813450" y="5021729"/>
                <a:ext cx="173520" cy="51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4917308-2B2A-D806-1892-3B8C48144F4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04810" y="5012729"/>
                  <a:ext cx="191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7F95C41-49D6-2758-A9BF-30C6373741E5}"/>
                    </a:ext>
                  </a:extLst>
                </p14:cNvPr>
                <p14:cNvContentPartPr/>
                <p14:nvPr/>
              </p14:nvContentPartPr>
              <p14:xfrm>
                <a:off x="4579090" y="4894289"/>
                <a:ext cx="43920" cy="2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7F95C41-49D6-2758-A9BF-30C6373741E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70090" y="4885649"/>
                  <a:ext cx="61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C8FA7A5-BDBA-FEBA-7433-C14BDD8382B7}"/>
                    </a:ext>
                  </a:extLst>
                </p14:cNvPr>
                <p14:cNvContentPartPr/>
                <p14:nvPr/>
              </p14:nvContentPartPr>
              <p14:xfrm>
                <a:off x="5141770" y="4939289"/>
                <a:ext cx="923400" cy="330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C8FA7A5-BDBA-FEBA-7433-C14BDD8382B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32770" y="4930649"/>
                  <a:ext cx="9410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D88C357-DAD8-697A-2702-145B94BC0179}"/>
                    </a:ext>
                  </a:extLst>
                </p14:cNvPr>
                <p14:cNvContentPartPr/>
                <p14:nvPr/>
              </p14:nvContentPartPr>
              <p14:xfrm>
                <a:off x="6344530" y="4954409"/>
                <a:ext cx="905400" cy="255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D88C357-DAD8-697A-2702-145B94BC017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35530" y="4945769"/>
                  <a:ext cx="9230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6B4EC7B-F700-655B-BE78-B52C0AEC5137}"/>
                    </a:ext>
                  </a:extLst>
                </p14:cNvPr>
                <p14:cNvContentPartPr/>
                <p14:nvPr/>
              </p14:nvContentPartPr>
              <p14:xfrm>
                <a:off x="6732610" y="5006969"/>
                <a:ext cx="350280" cy="100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6B4EC7B-F700-655B-BE78-B52C0AEC513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23970" y="4997969"/>
                  <a:ext cx="367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423C7D-F348-8F75-8D1D-6B9AFCF7C3E7}"/>
                    </a:ext>
                  </a:extLst>
                </p14:cNvPr>
                <p14:cNvContentPartPr/>
                <p14:nvPr/>
              </p14:nvContentPartPr>
              <p14:xfrm>
                <a:off x="7375570" y="5114249"/>
                <a:ext cx="477720" cy="11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423C7D-F348-8F75-8D1D-6B9AFCF7C3E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66570" y="5105249"/>
                  <a:ext cx="495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ABAE43D-EA1C-59E6-F303-A508C4784460}"/>
                    </a:ext>
                  </a:extLst>
                </p14:cNvPr>
                <p14:cNvContentPartPr/>
                <p14:nvPr/>
              </p14:nvContentPartPr>
              <p14:xfrm>
                <a:off x="7607050" y="4943249"/>
                <a:ext cx="27720" cy="147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ABAE43D-EA1C-59E6-F303-A508C47844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98410" y="4934609"/>
                  <a:ext cx="453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B4C0229-2BC6-403C-6AEC-D5D3877403F9}"/>
              </a:ext>
            </a:extLst>
          </p:cNvPr>
          <p:cNvGrpSpPr/>
          <p:nvPr/>
        </p:nvGrpSpPr>
        <p:grpSpPr>
          <a:xfrm>
            <a:off x="8173690" y="4919129"/>
            <a:ext cx="1868040" cy="516960"/>
            <a:chOff x="8173690" y="4919129"/>
            <a:chExt cx="186804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5227FCA-9535-66F9-2495-41BA50C66B90}"/>
                    </a:ext>
                  </a:extLst>
                </p14:cNvPr>
                <p14:cNvContentPartPr/>
                <p14:nvPr/>
              </p14:nvContentPartPr>
              <p14:xfrm>
                <a:off x="8173690" y="4919129"/>
                <a:ext cx="1868040" cy="516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5227FCA-9535-66F9-2495-41BA50C66B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65050" y="4910489"/>
                  <a:ext cx="18856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3B95488-0B44-86E4-C31E-10CBC28DDD3A}"/>
                    </a:ext>
                  </a:extLst>
                </p14:cNvPr>
                <p14:cNvContentPartPr/>
                <p14:nvPr/>
              </p14:nvContentPartPr>
              <p14:xfrm>
                <a:off x="8625130" y="4968089"/>
                <a:ext cx="84600" cy="19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3B95488-0B44-86E4-C31E-10CBC28DDD3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16130" y="4959089"/>
                  <a:ext cx="10224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45B3A69-C1F0-E3D6-47DF-702DD0F68525}"/>
                  </a:ext>
                </a:extLst>
              </p14:cNvPr>
              <p14:cNvContentPartPr/>
              <p14:nvPr/>
            </p14:nvContentPartPr>
            <p14:xfrm>
              <a:off x="9257650" y="5067089"/>
              <a:ext cx="194760" cy="176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45B3A69-C1F0-E3D6-47DF-702DD0F6852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249010" y="5058449"/>
                <a:ext cx="2124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F287F45-688C-5B5B-0B5B-76FD2CC674B3}"/>
              </a:ext>
            </a:extLst>
          </p:cNvPr>
          <p:cNvGrpSpPr/>
          <p:nvPr/>
        </p:nvGrpSpPr>
        <p:grpSpPr>
          <a:xfrm>
            <a:off x="10248370" y="4938209"/>
            <a:ext cx="1765800" cy="449280"/>
            <a:chOff x="10248370" y="4938209"/>
            <a:chExt cx="17658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1DEC43C-9AB9-A3CD-2B11-D3697B80E435}"/>
                    </a:ext>
                  </a:extLst>
                </p14:cNvPr>
                <p14:cNvContentPartPr/>
                <p14:nvPr/>
              </p14:nvContentPartPr>
              <p14:xfrm>
                <a:off x="10248370" y="4938209"/>
                <a:ext cx="1765800" cy="449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1DEC43C-9AB9-A3CD-2B11-D3697B80E4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39370" y="4929569"/>
                  <a:ext cx="1783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D82690C-6ADB-FFB7-9660-87977B4F74C5}"/>
                    </a:ext>
                  </a:extLst>
                </p14:cNvPr>
                <p14:cNvContentPartPr/>
                <p14:nvPr/>
              </p14:nvContentPartPr>
              <p14:xfrm>
                <a:off x="11385970" y="5015249"/>
                <a:ext cx="505800" cy="94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D82690C-6ADB-FFB7-9660-87977B4F74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76970" y="5006249"/>
                  <a:ext cx="5234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39C7600-A64D-2A4D-2E41-957D871F7B0F}"/>
              </a:ext>
            </a:extLst>
          </p:cNvPr>
          <p:cNvGrpSpPr/>
          <p:nvPr/>
        </p:nvGrpSpPr>
        <p:grpSpPr>
          <a:xfrm>
            <a:off x="1626730" y="5667209"/>
            <a:ext cx="329760" cy="261360"/>
            <a:chOff x="1626730" y="5667209"/>
            <a:chExt cx="32976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ECD3BD5-BD5F-FFA7-D30A-A9FAA53FE535}"/>
                    </a:ext>
                  </a:extLst>
                </p14:cNvPr>
                <p14:cNvContentPartPr/>
                <p14:nvPr/>
              </p14:nvContentPartPr>
              <p14:xfrm>
                <a:off x="1626730" y="5667209"/>
                <a:ext cx="124560" cy="261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ECD3BD5-BD5F-FFA7-D30A-A9FAA53FE53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18090" y="5658569"/>
                  <a:ext cx="142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4237B3-9A3C-0BB2-30CA-49139ABDF839}"/>
                    </a:ext>
                  </a:extLst>
                </p14:cNvPr>
                <p14:cNvContentPartPr/>
                <p14:nvPr/>
              </p14:nvContentPartPr>
              <p14:xfrm>
                <a:off x="1884490" y="5854769"/>
                <a:ext cx="72000" cy="63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4237B3-9A3C-0BB2-30CA-49139ABDF83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875490" y="5845769"/>
                  <a:ext cx="896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874C214-085B-4434-10E4-11A033B99304}"/>
              </a:ext>
            </a:extLst>
          </p:cNvPr>
          <p:cNvGrpSpPr/>
          <p:nvPr/>
        </p:nvGrpSpPr>
        <p:grpSpPr>
          <a:xfrm>
            <a:off x="2167090" y="5671169"/>
            <a:ext cx="2505600" cy="311040"/>
            <a:chOff x="2167090" y="5671169"/>
            <a:chExt cx="250560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BDAABA-501A-C637-42A1-F05849EAEAD2}"/>
                    </a:ext>
                  </a:extLst>
                </p14:cNvPr>
                <p14:cNvContentPartPr/>
                <p14:nvPr/>
              </p14:nvContentPartPr>
              <p14:xfrm>
                <a:off x="2173210" y="5853689"/>
                <a:ext cx="222480" cy="15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BDAABA-501A-C637-42A1-F05849EAEAD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64570" y="5845049"/>
                  <a:ext cx="240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99C88F5-D892-37C1-3B3C-7E12F3FFFF6F}"/>
                    </a:ext>
                  </a:extLst>
                </p14:cNvPr>
                <p14:cNvContentPartPr/>
                <p14:nvPr/>
              </p14:nvContentPartPr>
              <p14:xfrm>
                <a:off x="2167090" y="5911649"/>
                <a:ext cx="236880" cy="46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99C88F5-D892-37C1-3B3C-7E12F3FFFF6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158450" y="5903009"/>
                  <a:ext cx="254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38F6790-D988-A911-D8D9-E7C30D57387E}"/>
                    </a:ext>
                  </a:extLst>
                </p14:cNvPr>
                <p14:cNvContentPartPr/>
                <p14:nvPr/>
              </p14:nvContentPartPr>
              <p14:xfrm>
                <a:off x="2645170" y="5695289"/>
                <a:ext cx="222480" cy="254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38F6790-D988-A911-D8D9-E7C30D5738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36170" y="5686649"/>
                  <a:ext cx="240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370CA3-DA7E-6890-0904-FE0CC7FAB3CA}"/>
                    </a:ext>
                  </a:extLst>
                </p14:cNvPr>
                <p14:cNvContentPartPr/>
                <p14:nvPr/>
              </p14:nvContentPartPr>
              <p14:xfrm>
                <a:off x="2920930" y="5852609"/>
                <a:ext cx="39960" cy="66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370CA3-DA7E-6890-0904-FE0CC7FAB3C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1930" y="5843609"/>
                  <a:ext cx="57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737EB1-B0EC-6D54-1C51-DD4FDA27D639}"/>
                    </a:ext>
                  </a:extLst>
                </p14:cNvPr>
                <p14:cNvContentPartPr/>
                <p14:nvPr/>
              </p14:nvContentPartPr>
              <p14:xfrm>
                <a:off x="3027850" y="5803649"/>
                <a:ext cx="32760" cy="103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737EB1-B0EC-6D54-1C51-DD4FDA27D63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19210" y="5795009"/>
                  <a:ext cx="50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BB4B1A-A393-1A0A-47A1-A6079F7BFCC2}"/>
                    </a:ext>
                  </a:extLst>
                </p14:cNvPr>
                <p14:cNvContentPartPr/>
                <p14:nvPr/>
              </p14:nvContentPartPr>
              <p14:xfrm>
                <a:off x="2874490" y="5773769"/>
                <a:ext cx="263160" cy="102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BB4B1A-A393-1A0A-47A1-A6079F7BFCC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65490" y="5764769"/>
                  <a:ext cx="280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1834D9B-5A4F-667E-521D-64FD6BF949FB}"/>
                    </a:ext>
                  </a:extLst>
                </p14:cNvPr>
                <p14:cNvContentPartPr/>
                <p14:nvPr/>
              </p14:nvContentPartPr>
              <p14:xfrm>
                <a:off x="3332410" y="5802569"/>
                <a:ext cx="96120" cy="157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1834D9B-5A4F-667E-521D-64FD6BF949F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23770" y="5793929"/>
                  <a:ext cx="11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675E76B-F47E-2444-C7B6-73A9A49BD643}"/>
                    </a:ext>
                  </a:extLst>
                </p14:cNvPr>
                <p14:cNvContentPartPr/>
                <p14:nvPr/>
              </p14:nvContentPartPr>
              <p14:xfrm>
                <a:off x="3589810" y="5875649"/>
                <a:ext cx="20880" cy="53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675E76B-F47E-2444-C7B6-73A9A49BD64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80810" y="5867009"/>
                  <a:ext cx="38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C469A99-6EC4-5179-BB30-855605C78526}"/>
                    </a:ext>
                  </a:extLst>
                </p14:cNvPr>
                <p14:cNvContentPartPr/>
                <p14:nvPr/>
              </p14:nvContentPartPr>
              <p14:xfrm>
                <a:off x="3596290" y="5732729"/>
                <a:ext cx="8640" cy="104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C469A99-6EC4-5179-BB30-855605C785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87290" y="572408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4FAB422-B050-DF34-6A24-9D86DF96E045}"/>
                    </a:ext>
                  </a:extLst>
                </p14:cNvPr>
                <p14:cNvContentPartPr/>
                <p14:nvPr/>
              </p14:nvContentPartPr>
              <p14:xfrm>
                <a:off x="3667210" y="5878889"/>
                <a:ext cx="201600" cy="10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4FAB422-B050-DF34-6A24-9D86DF96E04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58210" y="5869889"/>
                  <a:ext cx="21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3335A2B-D047-26E1-D34D-E9D53029A6E0}"/>
                    </a:ext>
                  </a:extLst>
                </p14:cNvPr>
                <p14:cNvContentPartPr/>
                <p14:nvPr/>
              </p14:nvContentPartPr>
              <p14:xfrm>
                <a:off x="3949090" y="5671169"/>
                <a:ext cx="196920" cy="266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3335A2B-D047-26E1-D34D-E9D53029A6E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40090" y="5662169"/>
                  <a:ext cx="214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8C42312-6291-50D9-AA23-C79C62AD8F13}"/>
                    </a:ext>
                  </a:extLst>
                </p14:cNvPr>
                <p14:cNvContentPartPr/>
                <p14:nvPr/>
              </p14:nvContentPartPr>
              <p14:xfrm>
                <a:off x="3930010" y="5823809"/>
                <a:ext cx="207360" cy="19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8C42312-6291-50D9-AA23-C79C62AD8F1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21370" y="5814809"/>
                  <a:ext cx="225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1100ADA-EEAC-FFCF-45FE-7A719861F475}"/>
                    </a:ext>
                  </a:extLst>
                </p14:cNvPr>
                <p14:cNvContentPartPr/>
                <p14:nvPr/>
              </p14:nvContentPartPr>
              <p14:xfrm>
                <a:off x="4259770" y="5672249"/>
                <a:ext cx="131760" cy="263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1100ADA-EEAC-FFCF-45FE-7A719861F47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50770" y="5663249"/>
                  <a:ext cx="149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9D1EFA6-265C-0AD9-C114-4AA1959C3E8B}"/>
                    </a:ext>
                  </a:extLst>
                </p14:cNvPr>
                <p14:cNvContentPartPr/>
                <p14:nvPr/>
              </p14:nvContentPartPr>
              <p14:xfrm>
                <a:off x="4522210" y="5693849"/>
                <a:ext cx="150480" cy="239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9D1EFA6-265C-0AD9-C114-4AA1959C3E8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13570" y="5684849"/>
                  <a:ext cx="168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AA1B83C-229E-CB6C-6294-81598CA93C4E}"/>
                  </a:ext>
                </a:extLst>
              </p14:cNvPr>
              <p14:cNvContentPartPr/>
              <p14:nvPr/>
            </p14:nvContentPartPr>
            <p14:xfrm>
              <a:off x="5099290" y="5868449"/>
              <a:ext cx="654840" cy="979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AA1B83C-229E-CB6C-6294-81598CA93C4E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5090290" y="5859809"/>
                <a:ext cx="67248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17E78D32-30A9-5666-E50F-63CEEE156F6C}"/>
              </a:ext>
            </a:extLst>
          </p:cNvPr>
          <p:cNvGrpSpPr/>
          <p:nvPr/>
        </p:nvGrpSpPr>
        <p:grpSpPr>
          <a:xfrm>
            <a:off x="6341290" y="5650649"/>
            <a:ext cx="4277160" cy="573120"/>
            <a:chOff x="6341290" y="5650649"/>
            <a:chExt cx="42771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1AA39F7-9D35-A196-3F0B-0CB230ABEF87}"/>
                    </a:ext>
                  </a:extLst>
                </p14:cNvPr>
                <p14:cNvContentPartPr/>
                <p14:nvPr/>
              </p14:nvContentPartPr>
              <p14:xfrm>
                <a:off x="6341290" y="5689529"/>
                <a:ext cx="170640" cy="321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1AA39F7-9D35-A196-3F0B-0CB230ABEF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32290" y="5680889"/>
                  <a:ext cx="1882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B34E1B2-3341-CB0C-0571-62E220ED775F}"/>
                    </a:ext>
                  </a:extLst>
                </p14:cNvPr>
                <p14:cNvContentPartPr/>
                <p14:nvPr/>
              </p14:nvContentPartPr>
              <p14:xfrm>
                <a:off x="6589330" y="5874209"/>
                <a:ext cx="268200" cy="132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B34E1B2-3341-CB0C-0571-62E220ED775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80330" y="5865569"/>
                  <a:ext cx="285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8B5CB53-F7A5-F76E-1D02-EF8069AE9240}"/>
                    </a:ext>
                  </a:extLst>
                </p14:cNvPr>
                <p14:cNvContentPartPr/>
                <p14:nvPr/>
              </p14:nvContentPartPr>
              <p14:xfrm>
                <a:off x="7058050" y="5892569"/>
                <a:ext cx="206280" cy="19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8B5CB53-F7A5-F76E-1D02-EF8069AE924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49050" y="5883929"/>
                  <a:ext cx="2239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4FD849-FCFB-B87E-DC14-456012839F7C}"/>
                    </a:ext>
                  </a:extLst>
                </p14:cNvPr>
                <p14:cNvContentPartPr/>
                <p14:nvPr/>
              </p14:nvContentPartPr>
              <p14:xfrm>
                <a:off x="7045810" y="5955929"/>
                <a:ext cx="275040" cy="21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4FD849-FCFB-B87E-DC14-456012839F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37170" y="5947289"/>
                  <a:ext cx="292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62B0AD2-2086-403D-2BC1-F72FA2183558}"/>
                    </a:ext>
                  </a:extLst>
                </p14:cNvPr>
                <p14:cNvContentPartPr/>
                <p14:nvPr/>
              </p14:nvContentPartPr>
              <p14:xfrm>
                <a:off x="7454410" y="5732369"/>
                <a:ext cx="173880" cy="316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62B0AD2-2086-403D-2BC1-F72FA218355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45770" y="5723369"/>
                  <a:ext cx="1915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A4CF57E-E711-81D0-B5D0-A03CF7D2E47E}"/>
                    </a:ext>
                  </a:extLst>
                </p14:cNvPr>
                <p14:cNvContentPartPr/>
                <p14:nvPr/>
              </p14:nvContentPartPr>
              <p14:xfrm>
                <a:off x="7739890" y="5902649"/>
                <a:ext cx="27720" cy="161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A4CF57E-E711-81D0-B5D0-A03CF7D2E47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30890" y="5894009"/>
                  <a:ext cx="4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D86BA52-0D6E-3038-5C42-57B7785C53EE}"/>
                    </a:ext>
                  </a:extLst>
                </p14:cNvPr>
                <p14:cNvContentPartPr/>
                <p14:nvPr/>
              </p14:nvContentPartPr>
              <p14:xfrm>
                <a:off x="7829890" y="5894369"/>
                <a:ext cx="21600" cy="132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D86BA52-0D6E-3038-5C42-57B7785C53E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21250" y="5885369"/>
                  <a:ext cx="39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BC3FA14-12E3-E12C-5946-53281BAF0471}"/>
                    </a:ext>
                  </a:extLst>
                </p14:cNvPr>
                <p14:cNvContentPartPr/>
                <p14:nvPr/>
              </p14:nvContentPartPr>
              <p14:xfrm>
                <a:off x="7689490" y="5878169"/>
                <a:ext cx="276840" cy="39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BC3FA14-12E3-E12C-5946-53281BAF04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80850" y="5869529"/>
                  <a:ext cx="294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3700087-529A-F5F9-12CC-A104FC66299D}"/>
                    </a:ext>
                  </a:extLst>
                </p14:cNvPr>
                <p14:cNvContentPartPr/>
                <p14:nvPr/>
              </p14:nvContentPartPr>
              <p14:xfrm>
                <a:off x="8066770" y="5899769"/>
                <a:ext cx="121320" cy="141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3700087-529A-F5F9-12CC-A104FC66299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057770" y="5891129"/>
                  <a:ext cx="138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76A46B1-7BCB-C4B9-4C13-9B87CC068559}"/>
                    </a:ext>
                  </a:extLst>
                </p14:cNvPr>
                <p14:cNvContentPartPr/>
                <p14:nvPr/>
              </p14:nvContentPartPr>
              <p14:xfrm>
                <a:off x="8291410" y="5936129"/>
                <a:ext cx="5760" cy="82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76A46B1-7BCB-C4B9-4C13-9B87CC06855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82410" y="5927489"/>
                  <a:ext cx="23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DC4285B-929E-288A-2AC7-4C0FD935BEC7}"/>
                    </a:ext>
                  </a:extLst>
                </p14:cNvPr>
                <p14:cNvContentPartPr/>
                <p14:nvPr/>
              </p14:nvContentPartPr>
              <p14:xfrm>
                <a:off x="8297890" y="5884289"/>
                <a:ext cx="18360" cy="8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DC4285B-929E-288A-2AC7-4C0FD935BEC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88890" y="587528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FCBBAD7-4A57-40E7-CF2F-D377A038EE1C}"/>
                    </a:ext>
                  </a:extLst>
                </p14:cNvPr>
                <p14:cNvContentPartPr/>
                <p14:nvPr/>
              </p14:nvContentPartPr>
              <p14:xfrm>
                <a:off x="8364490" y="5938649"/>
                <a:ext cx="150840" cy="131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FCBBAD7-4A57-40E7-CF2F-D377A038EE1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355850" y="5929649"/>
                  <a:ext cx="168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A22AC88-501D-09F9-929F-E96B4D6EA4C1}"/>
                    </a:ext>
                  </a:extLst>
                </p14:cNvPr>
                <p14:cNvContentPartPr/>
                <p14:nvPr/>
              </p14:nvContentPartPr>
              <p14:xfrm>
                <a:off x="8613610" y="5787449"/>
                <a:ext cx="200880" cy="30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A22AC88-501D-09F9-929F-E96B4D6EA4C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04970" y="5778809"/>
                  <a:ext cx="218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1A7CB83-CCD2-EB2F-C0D8-D2AC8C75D84F}"/>
                    </a:ext>
                  </a:extLst>
                </p14:cNvPr>
                <p14:cNvContentPartPr/>
                <p14:nvPr/>
              </p14:nvContentPartPr>
              <p14:xfrm>
                <a:off x="8600650" y="5934329"/>
                <a:ext cx="192960" cy="14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1A7CB83-CCD2-EB2F-C0D8-D2AC8C75D84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91650" y="5925689"/>
                  <a:ext cx="210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10C7A96-BDD1-99D5-EA63-F6620F0A1EDF}"/>
                    </a:ext>
                  </a:extLst>
                </p14:cNvPr>
                <p14:cNvContentPartPr/>
                <p14:nvPr/>
              </p14:nvContentPartPr>
              <p14:xfrm>
                <a:off x="9024730" y="5689889"/>
                <a:ext cx="20160" cy="533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10C7A96-BDD1-99D5-EA63-F6620F0A1ED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015730" y="5680889"/>
                  <a:ext cx="3780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D7A685C-421C-9D22-8F59-4AAA4F73485A}"/>
                    </a:ext>
                  </a:extLst>
                </p14:cNvPr>
                <p14:cNvContentPartPr/>
                <p14:nvPr/>
              </p14:nvContentPartPr>
              <p14:xfrm>
                <a:off x="9305170" y="5748929"/>
                <a:ext cx="118440" cy="357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D7A685C-421C-9D22-8F59-4AAA4F73485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296170" y="5739929"/>
                  <a:ext cx="1360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6B6E7B8-CFA8-CBD1-E913-536149385B7D}"/>
                    </a:ext>
                  </a:extLst>
                </p14:cNvPr>
                <p14:cNvContentPartPr/>
                <p14:nvPr/>
              </p14:nvContentPartPr>
              <p14:xfrm>
                <a:off x="9238570" y="5944769"/>
                <a:ext cx="237600" cy="13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6B6E7B8-CFA8-CBD1-E913-536149385B7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229930" y="5935769"/>
                  <a:ext cx="255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00FD42D-D1ED-19B4-39DF-F670883119B6}"/>
                    </a:ext>
                  </a:extLst>
                </p14:cNvPr>
                <p14:cNvContentPartPr/>
                <p14:nvPr/>
              </p14:nvContentPartPr>
              <p14:xfrm>
                <a:off x="9612610" y="5846489"/>
                <a:ext cx="208440" cy="2160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00FD42D-D1ED-19B4-39DF-F670883119B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03970" y="5837849"/>
                  <a:ext cx="226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0F1AADA-F0D4-EC41-BEFE-61B9B76F8E0F}"/>
                    </a:ext>
                  </a:extLst>
                </p14:cNvPr>
                <p14:cNvContentPartPr/>
                <p14:nvPr/>
              </p14:nvContentPartPr>
              <p14:xfrm>
                <a:off x="9548890" y="5771609"/>
                <a:ext cx="142920" cy="345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0F1AADA-F0D4-EC41-BEFE-61B9B76F8E0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539890" y="5762969"/>
                  <a:ext cx="1605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97A4CEE-4024-77EB-EFAF-2275966003CB}"/>
                    </a:ext>
                  </a:extLst>
                </p14:cNvPr>
                <p14:cNvContentPartPr/>
                <p14:nvPr/>
              </p14:nvContentPartPr>
              <p14:xfrm>
                <a:off x="9837250" y="5752169"/>
                <a:ext cx="122040" cy="374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97A4CEE-4024-77EB-EFAF-2275966003C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28610" y="5743169"/>
                  <a:ext cx="1396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B5B1AE7-808F-EDE1-0EDD-BA3107E34FD5}"/>
                    </a:ext>
                  </a:extLst>
                </p14:cNvPr>
                <p14:cNvContentPartPr/>
                <p14:nvPr/>
              </p14:nvContentPartPr>
              <p14:xfrm>
                <a:off x="10026250" y="5686289"/>
                <a:ext cx="39960" cy="488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B5B1AE7-808F-EDE1-0EDD-BA3107E34FD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017610" y="5677289"/>
                  <a:ext cx="576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5D7E662-108F-480C-A227-7A1A7F08522D}"/>
                    </a:ext>
                  </a:extLst>
                </p14:cNvPr>
                <p14:cNvContentPartPr/>
                <p14:nvPr/>
              </p14:nvContentPartPr>
              <p14:xfrm>
                <a:off x="10240090" y="5650649"/>
                <a:ext cx="123480" cy="1530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5D7E662-108F-480C-A227-7A1A7F08522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231450" y="5642009"/>
                  <a:ext cx="141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994D4A3-2CAE-F464-2CD2-2DF6F9ADA312}"/>
                    </a:ext>
                  </a:extLst>
                </p14:cNvPr>
                <p14:cNvContentPartPr/>
                <p14:nvPr/>
              </p14:nvContentPartPr>
              <p14:xfrm>
                <a:off x="10425490" y="5713289"/>
                <a:ext cx="192960" cy="359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994D4A3-2CAE-F464-2CD2-2DF6F9ADA31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416490" y="5704289"/>
                  <a:ext cx="21060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AD8E070-0B18-D4F4-05AA-C82B203141C3}"/>
              </a:ext>
            </a:extLst>
          </p:cNvPr>
          <p:cNvGrpSpPr/>
          <p:nvPr/>
        </p:nvGrpSpPr>
        <p:grpSpPr>
          <a:xfrm>
            <a:off x="10774330" y="5697089"/>
            <a:ext cx="193320" cy="304560"/>
            <a:chOff x="10774330" y="5697089"/>
            <a:chExt cx="19332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CE546D-A25E-7348-EFC9-8510397CD2B1}"/>
                    </a:ext>
                  </a:extLst>
                </p14:cNvPr>
                <p14:cNvContentPartPr/>
                <p14:nvPr/>
              </p14:nvContentPartPr>
              <p14:xfrm>
                <a:off x="10774330" y="5697089"/>
                <a:ext cx="193320" cy="304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CE546D-A25E-7348-EFC9-8510397CD2B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65330" y="5688089"/>
                  <a:ext cx="210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95075DE-149C-1E78-E537-4B81672FF838}"/>
                    </a:ext>
                  </a:extLst>
                </p14:cNvPr>
                <p14:cNvContentPartPr/>
                <p14:nvPr/>
              </p14:nvContentPartPr>
              <p14:xfrm>
                <a:off x="10774690" y="5877089"/>
                <a:ext cx="176040" cy="19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95075DE-149C-1E78-E537-4B81672FF83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765690" y="5868089"/>
                  <a:ext cx="19368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34B96953-AE4C-CC8B-A1E6-74B7801F6CFB}"/>
                  </a:ext>
                </a:extLst>
              </p14:cNvPr>
              <p14:cNvContentPartPr/>
              <p14:nvPr/>
            </p14:nvContentPartPr>
            <p14:xfrm>
              <a:off x="5967250" y="5429609"/>
              <a:ext cx="5212440" cy="11070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34B96953-AE4C-CC8B-A1E6-74B7801F6CFB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5913610" y="5321609"/>
                <a:ext cx="5320080" cy="13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25BF76F3-0DE2-AAA3-A401-82E4A2885B07}"/>
                  </a:ext>
                </a:extLst>
              </p14:cNvPr>
              <p14:cNvContentPartPr/>
              <p14:nvPr/>
            </p14:nvContentPartPr>
            <p14:xfrm>
              <a:off x="6087490" y="5384249"/>
              <a:ext cx="5066280" cy="1267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25BF76F3-0DE2-AAA3-A401-82E4A2885B07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6033490" y="5276249"/>
                <a:ext cx="51739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32E951BA-E0ED-3DE3-28F4-38250008AD3C}"/>
                  </a:ext>
                </a:extLst>
              </p14:cNvPr>
              <p14:cNvContentPartPr/>
              <p14:nvPr/>
            </p14:nvContentPartPr>
            <p14:xfrm>
              <a:off x="624850" y="6384689"/>
              <a:ext cx="493920" cy="4276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32E951BA-E0ED-3DE3-28F4-38250008AD3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16210" y="6376049"/>
                <a:ext cx="511560" cy="44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ABCDEE49-86AF-4957-0356-2D54ED3B860C}"/>
              </a:ext>
            </a:extLst>
          </p:cNvPr>
          <p:cNvGrpSpPr/>
          <p:nvPr/>
        </p:nvGrpSpPr>
        <p:grpSpPr>
          <a:xfrm>
            <a:off x="1362130" y="6289649"/>
            <a:ext cx="3532320" cy="556200"/>
            <a:chOff x="1362130" y="6289649"/>
            <a:chExt cx="353232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C1BB84F-6640-7501-8FD4-3034E414A006}"/>
                    </a:ext>
                  </a:extLst>
                </p14:cNvPr>
                <p14:cNvContentPartPr/>
                <p14:nvPr/>
              </p14:nvContentPartPr>
              <p14:xfrm>
                <a:off x="1362130" y="6289649"/>
                <a:ext cx="1620000" cy="556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C1BB84F-6640-7501-8FD4-3034E414A00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353130" y="6281009"/>
                  <a:ext cx="163764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4A41BF5-7830-4F62-31C3-D80469E97EA0}"/>
                    </a:ext>
                  </a:extLst>
                </p14:cNvPr>
                <p14:cNvContentPartPr/>
                <p14:nvPr/>
              </p14:nvContentPartPr>
              <p14:xfrm>
                <a:off x="2693050" y="6473969"/>
                <a:ext cx="50760" cy="45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4A41BF5-7830-4F62-31C3-D80469E97EA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84410" y="6464969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910758B-7309-E520-2D0B-234DCC6EF6D4}"/>
                    </a:ext>
                  </a:extLst>
                </p14:cNvPr>
                <p14:cNvContentPartPr/>
                <p14:nvPr/>
              </p14:nvContentPartPr>
              <p14:xfrm>
                <a:off x="1998610" y="6456689"/>
                <a:ext cx="552240" cy="14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910758B-7309-E520-2D0B-234DCC6EF6D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989970" y="6447689"/>
                  <a:ext cx="56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909F76F-3F34-E8C6-F651-BB8044834CCB}"/>
                    </a:ext>
                  </a:extLst>
                </p14:cNvPr>
                <p14:cNvContentPartPr/>
                <p14:nvPr/>
              </p14:nvContentPartPr>
              <p14:xfrm>
                <a:off x="3193090" y="6320609"/>
                <a:ext cx="362160" cy="3625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909F76F-3F34-E8C6-F651-BB8044834CC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184450" y="6311609"/>
                  <a:ext cx="379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654EAFC-42A8-2588-69E8-0204F7031911}"/>
                    </a:ext>
                  </a:extLst>
                </p14:cNvPr>
                <p14:cNvContentPartPr/>
                <p14:nvPr/>
              </p14:nvContentPartPr>
              <p14:xfrm>
                <a:off x="3384610" y="6452369"/>
                <a:ext cx="264240" cy="14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654EAFC-42A8-2588-69E8-0204F7031911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375610" y="6443729"/>
                  <a:ext cx="281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AA9EB46-0041-E198-AC75-FA088FB0F9B8}"/>
                    </a:ext>
                  </a:extLst>
                </p14:cNvPr>
                <p14:cNvContentPartPr/>
                <p14:nvPr/>
              </p14:nvContentPartPr>
              <p14:xfrm>
                <a:off x="3786730" y="6367409"/>
                <a:ext cx="1107720" cy="435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AA9EB46-0041-E198-AC75-FA088FB0F9B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778090" y="6358769"/>
                  <a:ext cx="112536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78D4DD-87BB-7C3F-D184-00E62CCBD7D8}"/>
              </a:ext>
            </a:extLst>
          </p:cNvPr>
          <p:cNvGrpSpPr/>
          <p:nvPr/>
        </p:nvGrpSpPr>
        <p:grpSpPr>
          <a:xfrm>
            <a:off x="5104330" y="6390809"/>
            <a:ext cx="1211760" cy="336240"/>
            <a:chOff x="5104330" y="6390809"/>
            <a:chExt cx="12117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5BEAA7D-307D-5141-0099-2017462F9CCB}"/>
                    </a:ext>
                  </a:extLst>
                </p14:cNvPr>
                <p14:cNvContentPartPr/>
                <p14:nvPr/>
              </p14:nvContentPartPr>
              <p14:xfrm>
                <a:off x="5104330" y="6390809"/>
                <a:ext cx="1211760" cy="336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5BEAA7D-307D-5141-0099-2017462F9CC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095690" y="6382169"/>
                  <a:ext cx="12294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B354C54-D158-66C9-340D-47AFC6A9A7F4}"/>
                    </a:ext>
                  </a:extLst>
                </p14:cNvPr>
                <p14:cNvContentPartPr/>
                <p14:nvPr/>
              </p14:nvContentPartPr>
              <p14:xfrm>
                <a:off x="5347690" y="6550289"/>
                <a:ext cx="399600" cy="536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B354C54-D158-66C9-340D-47AFC6A9A7F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339050" y="6541649"/>
                  <a:ext cx="41724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767A370B-E8CC-8C0C-3973-224406CAC093}"/>
                  </a:ext>
                </a:extLst>
              </p14:cNvPr>
              <p14:cNvContentPartPr/>
              <p14:nvPr/>
            </p14:nvContentPartPr>
            <p14:xfrm>
              <a:off x="6670330" y="6557849"/>
              <a:ext cx="183240" cy="2426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767A370B-E8CC-8C0C-3973-224406CAC093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661330" y="6548849"/>
                <a:ext cx="2008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0C98DD06-53F2-BB1E-25B9-2FFA5BB90DAA}"/>
                  </a:ext>
                </a:extLst>
              </p14:cNvPr>
              <p14:cNvContentPartPr/>
              <p14:nvPr/>
            </p14:nvContentPartPr>
            <p14:xfrm>
              <a:off x="6661690" y="6664769"/>
              <a:ext cx="253080" cy="252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0C98DD06-53F2-BB1E-25B9-2FFA5BB90DAA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653050" y="6656129"/>
                <a:ext cx="2707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39D3F3B9-8573-4E0A-085B-FD45A3FECD6A}"/>
                  </a:ext>
                </a:extLst>
              </p14:cNvPr>
              <p14:cNvContentPartPr/>
              <p14:nvPr/>
            </p14:nvContentPartPr>
            <p14:xfrm>
              <a:off x="7078210" y="6548849"/>
              <a:ext cx="611640" cy="2624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39D3F3B9-8573-4E0A-085B-FD45A3FECD6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069570" y="6540209"/>
                <a:ext cx="629280" cy="28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78783862-393E-F0F8-1A87-694257BECD99}"/>
              </a:ext>
            </a:extLst>
          </p:cNvPr>
          <p:cNvGrpSpPr/>
          <p:nvPr/>
        </p:nvGrpSpPr>
        <p:grpSpPr>
          <a:xfrm>
            <a:off x="8056690" y="6487649"/>
            <a:ext cx="1065960" cy="377280"/>
            <a:chOff x="8056690" y="6487649"/>
            <a:chExt cx="10659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1FDCA2E-DCFA-EB75-4A28-533666807A41}"/>
                    </a:ext>
                  </a:extLst>
                </p14:cNvPr>
                <p14:cNvContentPartPr/>
                <p14:nvPr/>
              </p14:nvContentPartPr>
              <p14:xfrm>
                <a:off x="8426050" y="6634889"/>
                <a:ext cx="19800" cy="190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1FDCA2E-DCFA-EB75-4A28-533666807A4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17050" y="6626249"/>
                  <a:ext cx="37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1A96DAA-AB18-6409-EFE9-A4660E6114D6}"/>
                    </a:ext>
                  </a:extLst>
                </p14:cNvPr>
                <p14:cNvContentPartPr/>
                <p14:nvPr/>
              </p14:nvContentPartPr>
              <p14:xfrm>
                <a:off x="8333170" y="6697169"/>
                <a:ext cx="225720" cy="34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1A96DAA-AB18-6409-EFE9-A4660E6114D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324530" y="6688169"/>
                  <a:ext cx="243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EB38E52-E187-6DE2-38C9-B8B387C75218}"/>
                    </a:ext>
                  </a:extLst>
                </p14:cNvPr>
                <p14:cNvContentPartPr/>
                <p14:nvPr/>
              </p14:nvContentPartPr>
              <p14:xfrm>
                <a:off x="8598850" y="6487649"/>
                <a:ext cx="194760" cy="3283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EB38E52-E187-6DE2-38C9-B8B387C7521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589850" y="6479009"/>
                  <a:ext cx="212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E9DE608-709E-966C-F056-51DD1B36C435}"/>
                    </a:ext>
                  </a:extLst>
                </p14:cNvPr>
                <p14:cNvContentPartPr/>
                <p14:nvPr/>
              </p14:nvContentPartPr>
              <p14:xfrm>
                <a:off x="8862010" y="6554969"/>
                <a:ext cx="250920" cy="270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E9DE608-709E-966C-F056-51DD1B36C43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853370" y="6545969"/>
                  <a:ext cx="2685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9189355-7F35-515F-0E27-D4BFFA95ED04}"/>
                    </a:ext>
                  </a:extLst>
                </p14:cNvPr>
                <p14:cNvContentPartPr/>
                <p14:nvPr/>
              </p14:nvContentPartPr>
              <p14:xfrm>
                <a:off x="8852290" y="6681329"/>
                <a:ext cx="270360" cy="23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9189355-7F35-515F-0E27-D4BFFA95ED0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843290" y="6672689"/>
                  <a:ext cx="28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556A97F-D819-0F1B-F250-496F13D50D41}"/>
                    </a:ext>
                  </a:extLst>
                </p14:cNvPr>
                <p14:cNvContentPartPr/>
                <p14:nvPr/>
              </p14:nvContentPartPr>
              <p14:xfrm>
                <a:off x="8056690" y="6564689"/>
                <a:ext cx="216720" cy="300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556A97F-D819-0F1B-F250-496F13D50D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048050" y="6556049"/>
                  <a:ext cx="2343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C680989-9A27-89B5-D784-D780F5BB84F8}"/>
                    </a:ext>
                  </a:extLst>
                </p14:cNvPr>
                <p14:cNvContentPartPr/>
                <p14:nvPr/>
              </p14:nvContentPartPr>
              <p14:xfrm>
                <a:off x="8071090" y="6665489"/>
                <a:ext cx="204480" cy="23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C680989-9A27-89B5-D784-D780F5BB84F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062450" y="6656849"/>
                  <a:ext cx="222120" cy="4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277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BBCEE0-1C5E-2D4B-7056-2F169CD80C4E}"/>
                  </a:ext>
                </a:extLst>
              </p14:cNvPr>
              <p14:cNvContentPartPr/>
              <p14:nvPr/>
            </p14:nvContentPartPr>
            <p14:xfrm>
              <a:off x="1016890" y="116729"/>
              <a:ext cx="323640" cy="342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BBCEE0-1C5E-2D4B-7056-2F169CD80C4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8250" y="107729"/>
                <a:ext cx="3412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F0BFB0-7A64-9EBD-EDE0-8D4A59759FC0}"/>
                  </a:ext>
                </a:extLst>
              </p14:cNvPr>
              <p14:cNvContentPartPr/>
              <p14:nvPr/>
            </p14:nvContentPartPr>
            <p14:xfrm>
              <a:off x="9019690" y="108809"/>
              <a:ext cx="958680" cy="28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F0BFB0-7A64-9EBD-EDE0-8D4A59759F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1050" y="99809"/>
                <a:ext cx="97632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82FECFF-A9B9-DF73-FB4D-8AAB5D9811AF}"/>
              </a:ext>
            </a:extLst>
          </p:cNvPr>
          <p:cNvGrpSpPr/>
          <p:nvPr/>
        </p:nvGrpSpPr>
        <p:grpSpPr>
          <a:xfrm>
            <a:off x="10135330" y="117449"/>
            <a:ext cx="1636920" cy="483120"/>
            <a:chOff x="10135330" y="117449"/>
            <a:chExt cx="16369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D1FD3FA-03BE-9A6B-E64A-2430AA3F1913}"/>
                    </a:ext>
                  </a:extLst>
                </p14:cNvPr>
                <p14:cNvContentPartPr/>
                <p14:nvPr/>
              </p14:nvContentPartPr>
              <p14:xfrm>
                <a:off x="10135330" y="122849"/>
                <a:ext cx="821880" cy="282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D1FD3FA-03BE-9A6B-E64A-2430AA3F19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6330" y="113849"/>
                  <a:ext cx="839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6633DAE-ED63-A2C1-D5F3-DBF069BC5611}"/>
                    </a:ext>
                  </a:extLst>
                </p14:cNvPr>
                <p14:cNvContentPartPr/>
                <p14:nvPr/>
              </p14:nvContentPartPr>
              <p14:xfrm>
                <a:off x="10821490" y="164249"/>
                <a:ext cx="12312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6633DAE-ED63-A2C1-D5F3-DBF069BC561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812850" y="155249"/>
                  <a:ext cx="140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30DCB8-0011-E178-A937-27E0AFA749E8}"/>
                    </a:ext>
                  </a:extLst>
                </p14:cNvPr>
                <p14:cNvContentPartPr/>
                <p14:nvPr/>
              </p14:nvContentPartPr>
              <p14:xfrm>
                <a:off x="10934530" y="293849"/>
                <a:ext cx="59040" cy="74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30DCB8-0011-E178-A937-27E0AFA749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25530" y="285209"/>
                  <a:ext cx="7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18CF5CD-078B-3299-894B-F572D2A73586}"/>
                    </a:ext>
                  </a:extLst>
                </p14:cNvPr>
                <p14:cNvContentPartPr/>
                <p14:nvPr/>
              </p14:nvContentPartPr>
              <p14:xfrm>
                <a:off x="11026330" y="203129"/>
                <a:ext cx="45000" cy="15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18CF5CD-078B-3299-894B-F572D2A735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17330" y="194129"/>
                  <a:ext cx="62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7302B2D-C81A-2B9C-7393-2FF566AF067A}"/>
                    </a:ext>
                  </a:extLst>
                </p14:cNvPr>
                <p14:cNvContentPartPr/>
                <p14:nvPr/>
              </p14:nvContentPartPr>
              <p14:xfrm>
                <a:off x="11102650" y="339929"/>
                <a:ext cx="109080" cy="4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7302B2D-C81A-2B9C-7393-2FF566AF06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94010" y="330929"/>
                  <a:ext cx="126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45A03CE-5A76-4CDB-6E4E-D981883FEFEE}"/>
                    </a:ext>
                  </a:extLst>
                </p14:cNvPr>
                <p14:cNvContentPartPr/>
                <p14:nvPr/>
              </p14:nvContentPartPr>
              <p14:xfrm>
                <a:off x="10390570" y="148409"/>
                <a:ext cx="92520" cy="11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45A03CE-5A76-4CDB-6E4E-D981883FEF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81930" y="139769"/>
                  <a:ext cx="110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3F401D-1AF2-FA61-0D18-4F54767D7E83}"/>
                    </a:ext>
                  </a:extLst>
                </p14:cNvPr>
                <p14:cNvContentPartPr/>
                <p14:nvPr/>
              </p14:nvContentPartPr>
              <p14:xfrm>
                <a:off x="11405410" y="290609"/>
                <a:ext cx="192960" cy="13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3F401D-1AF2-FA61-0D18-4F54767D7E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96770" y="281969"/>
                  <a:ext cx="21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693476-A1B3-39FA-6DAE-47DFCDDC9FB0}"/>
                    </a:ext>
                  </a:extLst>
                </p14:cNvPr>
                <p14:cNvContentPartPr/>
                <p14:nvPr/>
              </p14:nvContentPartPr>
              <p14:xfrm>
                <a:off x="11355010" y="351449"/>
                <a:ext cx="232200" cy="17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693476-A1B3-39FA-6DAE-47DFCDDC9F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346010" y="342449"/>
                  <a:ext cx="249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F6C645-8B33-7AAE-27C7-CDD9301A2687}"/>
                    </a:ext>
                  </a:extLst>
                </p14:cNvPr>
                <p14:cNvContentPartPr/>
                <p14:nvPr/>
              </p14:nvContentPartPr>
              <p14:xfrm>
                <a:off x="11649490" y="117449"/>
                <a:ext cx="122760" cy="48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F6C645-8B33-7AAE-27C7-CDD9301A26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40850" y="108449"/>
                  <a:ext cx="14040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3F95E8-DF97-C8FF-048F-D781C257F664}"/>
                  </a:ext>
                </a:extLst>
              </p14:cNvPr>
              <p14:cNvContentPartPr/>
              <p14:nvPr/>
            </p14:nvContentPartPr>
            <p14:xfrm>
              <a:off x="662650" y="123209"/>
              <a:ext cx="310680" cy="18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3F95E8-DF97-C8FF-048F-D781C257F6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010" y="114209"/>
                <a:ext cx="328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8E7A43-AA9B-67C7-F333-50D8F46D3013}"/>
                  </a:ext>
                </a:extLst>
              </p14:cNvPr>
              <p14:cNvContentPartPr/>
              <p14:nvPr/>
            </p14:nvContentPartPr>
            <p14:xfrm>
              <a:off x="750850" y="184409"/>
              <a:ext cx="127440" cy="298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8E7A43-AA9B-67C7-F333-50D8F46D301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42210" y="175409"/>
                <a:ext cx="1450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65A359-D737-C12B-0067-4DC1DF916E89}"/>
                  </a:ext>
                </a:extLst>
              </p14:cNvPr>
              <p14:cNvContentPartPr/>
              <p14:nvPr/>
            </p14:nvContentPartPr>
            <p14:xfrm>
              <a:off x="1480210" y="102689"/>
              <a:ext cx="1210320" cy="491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65A359-D737-C12B-0067-4DC1DF916E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71570" y="94049"/>
                <a:ext cx="122796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544D320-4447-0BD6-4547-215319208A60}"/>
                  </a:ext>
                </a:extLst>
              </p14:cNvPr>
              <p14:cNvContentPartPr/>
              <p14:nvPr/>
            </p14:nvContentPartPr>
            <p14:xfrm>
              <a:off x="2170330" y="131129"/>
              <a:ext cx="16560" cy="8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544D320-4447-0BD6-4547-215319208A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61690" y="122489"/>
                <a:ext cx="34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036205-1ADA-D6D0-C2BC-6075A45AD976}"/>
                  </a:ext>
                </a:extLst>
              </p14:cNvPr>
              <p14:cNvContentPartPr/>
              <p14:nvPr/>
            </p14:nvContentPartPr>
            <p14:xfrm>
              <a:off x="3029650" y="307169"/>
              <a:ext cx="346680" cy="79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036205-1ADA-D6D0-C2BC-6075A45AD97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21010" y="298529"/>
                <a:ext cx="364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B39257D-E018-0B03-4170-EF69C2E9CA46}"/>
                  </a:ext>
                </a:extLst>
              </p14:cNvPr>
              <p14:cNvContentPartPr/>
              <p14:nvPr/>
            </p14:nvContentPartPr>
            <p14:xfrm>
              <a:off x="3221170" y="289529"/>
              <a:ext cx="176040" cy="127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B39257D-E018-0B03-4170-EF69C2E9CA4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12170" y="280889"/>
                <a:ext cx="193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B38B572-9410-9E9A-51AF-74E477F07BAC}"/>
                  </a:ext>
                </a:extLst>
              </p14:cNvPr>
              <p14:cNvContentPartPr/>
              <p14:nvPr/>
            </p14:nvContentPartPr>
            <p14:xfrm>
              <a:off x="3428530" y="344249"/>
              <a:ext cx="20880" cy="65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B38B572-9410-9E9A-51AF-74E477F07BA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19890" y="335249"/>
                <a:ext cx="385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5F87123-74A2-F803-C4BB-160EBFEFF7D0}"/>
                  </a:ext>
                </a:extLst>
              </p14:cNvPr>
              <p14:cNvContentPartPr/>
              <p14:nvPr/>
            </p14:nvContentPartPr>
            <p14:xfrm>
              <a:off x="3436090" y="233369"/>
              <a:ext cx="13680" cy="43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5F87123-74A2-F803-C4BB-160EBFEFF7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27090" y="224729"/>
                <a:ext cx="31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B81D3C-FD51-3657-6988-F41F67F8EA5E}"/>
                  </a:ext>
                </a:extLst>
              </p14:cNvPr>
              <p14:cNvContentPartPr/>
              <p14:nvPr/>
            </p14:nvContentPartPr>
            <p14:xfrm>
              <a:off x="3512050" y="140129"/>
              <a:ext cx="500760" cy="463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B81D3C-FD51-3657-6988-F41F67F8EA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03410" y="131489"/>
                <a:ext cx="5184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6CFAC8-D33C-0864-1456-50D617604C51}"/>
                  </a:ext>
                </a:extLst>
              </p14:cNvPr>
              <p14:cNvContentPartPr/>
              <p14:nvPr/>
            </p14:nvContentPartPr>
            <p14:xfrm>
              <a:off x="4246090" y="95129"/>
              <a:ext cx="1771560" cy="513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6CFAC8-D33C-0864-1456-50D617604C5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37450" y="86489"/>
                <a:ext cx="17892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04E2407-0001-0A29-F648-A55462D81342}"/>
                  </a:ext>
                </a:extLst>
              </p14:cNvPr>
              <p14:cNvContentPartPr/>
              <p14:nvPr/>
            </p14:nvContentPartPr>
            <p14:xfrm>
              <a:off x="5870050" y="197729"/>
              <a:ext cx="24840" cy="1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04E2407-0001-0A29-F648-A55462D8134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61410" y="188729"/>
                <a:ext cx="42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24F6AF-48F5-4C56-305C-1E8487E3F33E}"/>
                  </a:ext>
                </a:extLst>
              </p14:cNvPr>
              <p14:cNvContentPartPr/>
              <p14:nvPr/>
            </p14:nvContentPartPr>
            <p14:xfrm>
              <a:off x="5373250" y="149849"/>
              <a:ext cx="542880" cy="56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24F6AF-48F5-4C56-305C-1E8487E3F3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64250" y="140849"/>
                <a:ext cx="560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9C47422-ADED-2441-2542-1E247C0F0066}"/>
                  </a:ext>
                </a:extLst>
              </p14:cNvPr>
              <p14:cNvContentPartPr/>
              <p14:nvPr/>
            </p14:nvContentPartPr>
            <p14:xfrm>
              <a:off x="6284050" y="107009"/>
              <a:ext cx="193680" cy="40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9C47422-ADED-2441-2542-1E247C0F00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75410" y="98009"/>
                <a:ext cx="211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3D2F714-74E4-C8A5-8DB2-BF0289341F76}"/>
                  </a:ext>
                </a:extLst>
              </p14:cNvPr>
              <p14:cNvContentPartPr/>
              <p14:nvPr/>
            </p14:nvContentPartPr>
            <p14:xfrm>
              <a:off x="6499690" y="126089"/>
              <a:ext cx="885960" cy="266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3D2F714-74E4-C8A5-8DB2-BF0289341F7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91050" y="117449"/>
                <a:ext cx="9036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8B2E13A-56DC-D9FF-13A5-B9246918B973}"/>
                  </a:ext>
                </a:extLst>
              </p14:cNvPr>
              <p14:cNvContentPartPr/>
              <p14:nvPr/>
            </p14:nvContentPartPr>
            <p14:xfrm>
              <a:off x="7291330" y="161009"/>
              <a:ext cx="155880" cy="36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B2E13A-56DC-D9FF-13A5-B9246918B97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82330" y="152369"/>
                <a:ext cx="1735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DA21B1-D87F-CC9A-EDF6-A05BB79F7784}"/>
                  </a:ext>
                </a:extLst>
              </p14:cNvPr>
              <p14:cNvContentPartPr/>
              <p14:nvPr/>
            </p14:nvContentPartPr>
            <p14:xfrm>
              <a:off x="7566370" y="127169"/>
              <a:ext cx="1199520" cy="271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DA21B1-D87F-CC9A-EDF6-A05BB79F778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557730" y="118169"/>
                <a:ext cx="12171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8E70A13-21C4-D9E8-D856-B1914A4CDA01}"/>
                  </a:ext>
                </a:extLst>
              </p14:cNvPr>
              <p14:cNvContentPartPr/>
              <p14:nvPr/>
            </p14:nvContentPartPr>
            <p14:xfrm>
              <a:off x="8579410" y="174329"/>
              <a:ext cx="75240" cy="9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8E70A13-21C4-D9E8-D856-B1914A4CDA0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570770" y="165329"/>
                <a:ext cx="92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3902EC9-6214-1230-62A3-33F99DBD8CD6}"/>
                  </a:ext>
                </a:extLst>
              </p14:cNvPr>
              <p14:cNvContentPartPr/>
              <p14:nvPr/>
            </p14:nvContentPartPr>
            <p14:xfrm>
              <a:off x="7586170" y="131129"/>
              <a:ext cx="77400" cy="23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3902EC9-6214-1230-62A3-33F99DBD8CD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77170" y="122489"/>
                <a:ext cx="95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4AE167-A7DB-6627-079C-B089D3803F70}"/>
                  </a:ext>
                </a:extLst>
              </p14:cNvPr>
              <p14:cNvContentPartPr/>
              <p14:nvPr/>
            </p14:nvContentPartPr>
            <p14:xfrm>
              <a:off x="8103490" y="151649"/>
              <a:ext cx="18360" cy="29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4AE167-A7DB-6627-079C-B089D3803F7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094850" y="142649"/>
                <a:ext cx="36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69DFBE1-C29F-CB93-1196-AB62572975EE}"/>
                  </a:ext>
                </a:extLst>
              </p14:cNvPr>
              <p14:cNvContentPartPr/>
              <p14:nvPr/>
            </p14:nvContentPartPr>
            <p14:xfrm>
              <a:off x="5600050" y="618929"/>
              <a:ext cx="1213560" cy="534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69DFBE1-C29F-CB93-1196-AB62572975E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91050" y="609929"/>
                <a:ext cx="123120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17DB4214-1309-FAE8-D681-FEAF5A83539A}"/>
                  </a:ext>
                </a:extLst>
              </p14:cNvPr>
              <p14:cNvContentPartPr/>
              <p14:nvPr/>
            </p14:nvContentPartPr>
            <p14:xfrm>
              <a:off x="6362530" y="725129"/>
              <a:ext cx="296280" cy="43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17DB4214-1309-FAE8-D681-FEAF5A83539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53530" y="716129"/>
                <a:ext cx="313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83F4B24-3553-9340-2952-1AEDF4811C56}"/>
                  </a:ext>
                </a:extLst>
              </p14:cNvPr>
              <p14:cNvContentPartPr/>
              <p14:nvPr/>
            </p14:nvContentPartPr>
            <p14:xfrm>
              <a:off x="6994690" y="601289"/>
              <a:ext cx="374760" cy="4698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83F4B24-3553-9340-2952-1AEDF4811C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985690" y="592289"/>
                <a:ext cx="392400" cy="48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776BBEDF-0C36-6288-8909-34E68D9F03B5}"/>
              </a:ext>
            </a:extLst>
          </p:cNvPr>
          <p:cNvGrpSpPr/>
          <p:nvPr/>
        </p:nvGrpSpPr>
        <p:grpSpPr>
          <a:xfrm>
            <a:off x="7600210" y="512369"/>
            <a:ext cx="2515680" cy="788760"/>
            <a:chOff x="7600210" y="512369"/>
            <a:chExt cx="251568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DBE845-D859-C3B6-6DCB-540E457A6A8C}"/>
                    </a:ext>
                  </a:extLst>
                </p14:cNvPr>
                <p14:cNvContentPartPr/>
                <p14:nvPr/>
              </p14:nvContentPartPr>
              <p14:xfrm>
                <a:off x="7600210" y="512369"/>
                <a:ext cx="1840680" cy="788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1DBE845-D859-C3B6-6DCB-540E457A6A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91210" y="503369"/>
                  <a:ext cx="185832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94C12BB-6258-12FB-0DEE-356A8A5AEFE0}"/>
                    </a:ext>
                  </a:extLst>
                </p14:cNvPr>
                <p14:cNvContentPartPr/>
                <p14:nvPr/>
              </p14:nvContentPartPr>
              <p14:xfrm>
                <a:off x="9047410" y="749609"/>
                <a:ext cx="21240" cy="3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94C12BB-6258-12FB-0DEE-356A8A5AEFE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38410" y="740969"/>
                  <a:ext cx="38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75D9705-0D57-856D-62EF-D91AC66CA776}"/>
                    </a:ext>
                  </a:extLst>
                </p14:cNvPr>
                <p14:cNvContentPartPr/>
                <p14:nvPr/>
              </p14:nvContentPartPr>
              <p14:xfrm>
                <a:off x="8296810" y="644849"/>
                <a:ext cx="461520" cy="3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75D9705-0D57-856D-62EF-D91AC66CA7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87810" y="636209"/>
                  <a:ext cx="479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12FE0E1-A8F1-D3D6-6484-2ED92DA23B99}"/>
                    </a:ext>
                  </a:extLst>
                </p14:cNvPr>
                <p14:cNvContentPartPr/>
                <p14:nvPr/>
              </p14:nvContentPartPr>
              <p14:xfrm>
                <a:off x="9618370" y="814769"/>
                <a:ext cx="497520" cy="203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12FE0E1-A8F1-D3D6-6484-2ED92DA23B9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09730" y="806129"/>
                  <a:ext cx="515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67A60E-6831-2DA4-7849-5CFFD31F2B54}"/>
                    </a:ext>
                  </a:extLst>
                </p14:cNvPr>
                <p14:cNvContentPartPr/>
                <p14:nvPr/>
              </p14:nvContentPartPr>
              <p14:xfrm>
                <a:off x="9866050" y="575729"/>
                <a:ext cx="65520" cy="1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67A60E-6831-2DA4-7849-5CFFD31F2B5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57410" y="566729"/>
                  <a:ext cx="831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643696E-5405-E96A-60AE-F479ADF90BAB}"/>
              </a:ext>
            </a:extLst>
          </p:cNvPr>
          <p:cNvGrpSpPr/>
          <p:nvPr/>
        </p:nvGrpSpPr>
        <p:grpSpPr>
          <a:xfrm>
            <a:off x="761650" y="584729"/>
            <a:ext cx="4521600" cy="1132200"/>
            <a:chOff x="761650" y="584729"/>
            <a:chExt cx="4521600" cy="11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8034C3-73B3-0650-EBA6-BE1A4399DA45}"/>
                    </a:ext>
                  </a:extLst>
                </p14:cNvPr>
                <p14:cNvContentPartPr/>
                <p14:nvPr/>
              </p14:nvContentPartPr>
              <p14:xfrm>
                <a:off x="761650" y="646649"/>
                <a:ext cx="1190880" cy="40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8034C3-73B3-0650-EBA6-BE1A4399DA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2650" y="637649"/>
                  <a:ext cx="12085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551265E-584B-1A23-431B-26AFFC07F391}"/>
                    </a:ext>
                  </a:extLst>
                </p14:cNvPr>
                <p14:cNvContentPartPr/>
                <p14:nvPr/>
              </p14:nvContentPartPr>
              <p14:xfrm>
                <a:off x="1721770" y="800009"/>
                <a:ext cx="4752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551265E-584B-1A23-431B-26AFFC07F39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13130" y="791009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D278CF-F9C6-5725-FFC8-93FBB71BD9AF}"/>
                    </a:ext>
                  </a:extLst>
                </p14:cNvPr>
                <p14:cNvContentPartPr/>
                <p14:nvPr/>
              </p14:nvContentPartPr>
              <p14:xfrm>
                <a:off x="1445650" y="774089"/>
                <a:ext cx="351360" cy="42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D278CF-F9C6-5725-FFC8-93FBB71BD9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36650" y="765449"/>
                  <a:ext cx="369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75ACB0-8C10-14B9-3FFA-1ACD0A2C0D35}"/>
                    </a:ext>
                  </a:extLst>
                </p14:cNvPr>
                <p14:cNvContentPartPr/>
                <p14:nvPr/>
              </p14:nvContentPartPr>
              <p14:xfrm>
                <a:off x="2169250" y="709649"/>
                <a:ext cx="458640" cy="31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75ACB0-8C10-14B9-3FFA-1ACD0A2C0D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60610" y="701009"/>
                  <a:ext cx="476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ADF454C-B790-1054-FD81-02B8B33D854D}"/>
                    </a:ext>
                  </a:extLst>
                </p14:cNvPr>
                <p14:cNvContentPartPr/>
                <p14:nvPr/>
              </p14:nvContentPartPr>
              <p14:xfrm>
                <a:off x="2202730" y="752489"/>
                <a:ext cx="314280" cy="60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ADF454C-B790-1054-FD81-02B8B33D85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93730" y="743849"/>
                  <a:ext cx="331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D936B1C-1A94-9943-6A15-AFB52294B64C}"/>
                    </a:ext>
                  </a:extLst>
                </p14:cNvPr>
                <p14:cNvContentPartPr/>
                <p14:nvPr/>
              </p14:nvContentPartPr>
              <p14:xfrm>
                <a:off x="2872690" y="584729"/>
                <a:ext cx="2113200" cy="54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D936B1C-1A94-9943-6A15-AFB52294B64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63690" y="575729"/>
                  <a:ext cx="213084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F21FC02-D1C6-966A-2941-11646A7E7F28}"/>
                    </a:ext>
                  </a:extLst>
                </p14:cNvPr>
                <p14:cNvContentPartPr/>
                <p14:nvPr/>
              </p14:nvContentPartPr>
              <p14:xfrm>
                <a:off x="4963930" y="641249"/>
                <a:ext cx="45360" cy="9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F21FC02-D1C6-966A-2941-11646A7E7F2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5290" y="632609"/>
                  <a:ext cx="63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826C37-E7EB-7BAB-71E5-2ACE6957B7EE}"/>
                    </a:ext>
                  </a:extLst>
                </p14:cNvPr>
                <p14:cNvContentPartPr/>
                <p14:nvPr/>
              </p14:nvContentPartPr>
              <p14:xfrm>
                <a:off x="5026930" y="833129"/>
                <a:ext cx="25632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826C37-E7EB-7BAB-71E5-2ACE6957B7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17930" y="824129"/>
                  <a:ext cx="273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C2D683D-7401-9E41-2DC8-6078D487EF96}"/>
                    </a:ext>
                  </a:extLst>
                </p14:cNvPr>
                <p14:cNvContentPartPr/>
                <p14:nvPr/>
              </p14:nvContentPartPr>
              <p14:xfrm>
                <a:off x="4233850" y="766889"/>
                <a:ext cx="15480" cy="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C2D683D-7401-9E41-2DC8-6078D487EF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24850" y="758249"/>
                  <a:ext cx="3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8593837-EEE9-EF90-83A8-F0A260032546}"/>
                    </a:ext>
                  </a:extLst>
                </p14:cNvPr>
                <p14:cNvContentPartPr/>
                <p14:nvPr/>
              </p14:nvContentPartPr>
              <p14:xfrm>
                <a:off x="3743890" y="767969"/>
                <a:ext cx="23760" cy="36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8593837-EEE9-EF90-83A8-F0A2600325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34890" y="759329"/>
                  <a:ext cx="4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A408D4-CE2F-B676-2546-EB04610FB095}"/>
                    </a:ext>
                  </a:extLst>
                </p14:cNvPr>
                <p14:cNvContentPartPr/>
                <p14:nvPr/>
              </p14:nvContentPartPr>
              <p14:xfrm>
                <a:off x="3845770" y="773369"/>
                <a:ext cx="11880" cy="3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A408D4-CE2F-B676-2546-EB04610FB09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36770" y="764369"/>
                  <a:ext cx="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F0ED1F0-9559-F900-6E3C-A9B86E04C458}"/>
                    </a:ext>
                  </a:extLst>
                </p14:cNvPr>
                <p14:cNvContentPartPr/>
                <p14:nvPr/>
              </p14:nvContentPartPr>
              <p14:xfrm>
                <a:off x="767770" y="1437569"/>
                <a:ext cx="253800" cy="130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F0ED1F0-9559-F900-6E3C-A9B86E04C45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9130" y="1428569"/>
                  <a:ext cx="271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9E85D4-7A31-A438-0DEB-DA42B1BDF205}"/>
                    </a:ext>
                  </a:extLst>
                </p14:cNvPr>
                <p14:cNvContentPartPr/>
                <p14:nvPr/>
              </p14:nvContentPartPr>
              <p14:xfrm>
                <a:off x="1348450" y="1242089"/>
                <a:ext cx="1155600" cy="34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9E85D4-7A31-A438-0DEB-DA42B1BDF2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9450" y="1233089"/>
                  <a:ext cx="11732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021D7AA-16BA-4568-5F00-BB46DF447F03}"/>
                    </a:ext>
                  </a:extLst>
                </p14:cNvPr>
                <p14:cNvContentPartPr/>
                <p14:nvPr/>
              </p14:nvContentPartPr>
              <p14:xfrm>
                <a:off x="1890610" y="1338209"/>
                <a:ext cx="216720" cy="1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021D7AA-16BA-4568-5F00-BB46DF447F0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81610" y="1329209"/>
                  <a:ext cx="23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1EBE54-C029-BAC8-1966-D775F3A58E1E}"/>
                    </a:ext>
                  </a:extLst>
                </p14:cNvPr>
                <p14:cNvContentPartPr/>
                <p14:nvPr/>
              </p14:nvContentPartPr>
              <p14:xfrm>
                <a:off x="2722210" y="1124369"/>
                <a:ext cx="921960" cy="59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1EBE54-C029-BAC8-1966-D775F3A58E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13210" y="1115729"/>
                  <a:ext cx="93960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E4DE8F3-DBAB-B704-4327-F7E8AAAE754F}"/>
                    </a:ext>
                  </a:extLst>
                </p14:cNvPr>
                <p14:cNvContentPartPr/>
                <p14:nvPr/>
              </p14:nvContentPartPr>
              <p14:xfrm>
                <a:off x="3165730" y="1162889"/>
                <a:ext cx="4284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E4DE8F3-DBAB-B704-4327-F7E8AAAE75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56730" y="1154249"/>
                  <a:ext cx="60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3DD2F5A-D107-F84F-0012-211464DC0EB0}"/>
                    </a:ext>
                  </a:extLst>
                </p14:cNvPr>
                <p14:cNvContentPartPr/>
                <p14:nvPr/>
              </p14:nvContentPartPr>
              <p14:xfrm>
                <a:off x="3996250" y="1111769"/>
                <a:ext cx="203760" cy="378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3DD2F5A-D107-F84F-0012-211464DC0EB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87610" y="1102769"/>
                  <a:ext cx="221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723DFC-0016-9A22-FF4F-B962515D4890}"/>
                    </a:ext>
                  </a:extLst>
                </p14:cNvPr>
                <p14:cNvContentPartPr/>
                <p14:nvPr/>
              </p14:nvContentPartPr>
              <p14:xfrm>
                <a:off x="4400530" y="1320209"/>
                <a:ext cx="163800" cy="154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723DFC-0016-9A22-FF4F-B962515D48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91890" y="1311209"/>
                  <a:ext cx="181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B7BF42-5EA7-9A41-2BD0-A4FC996DE24F}"/>
                    </a:ext>
                  </a:extLst>
                </p14:cNvPr>
                <p14:cNvContentPartPr/>
                <p14:nvPr/>
              </p14:nvContentPartPr>
              <p14:xfrm>
                <a:off x="4277050" y="1255049"/>
                <a:ext cx="96480" cy="32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B7BF42-5EA7-9A41-2BD0-A4FC996DE2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68050" y="1246049"/>
                  <a:ext cx="11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DF62F0-C99F-AADC-A691-B670C036998C}"/>
                    </a:ext>
                  </a:extLst>
                </p14:cNvPr>
                <p14:cNvContentPartPr/>
                <p14:nvPr/>
              </p14:nvContentPartPr>
              <p14:xfrm>
                <a:off x="4594210" y="1180529"/>
                <a:ext cx="150840" cy="36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DF62F0-C99F-AADC-A691-B670C03699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85210" y="1171889"/>
                  <a:ext cx="168480" cy="38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CC36C7-791C-C312-3806-4F9388086DCC}"/>
              </a:ext>
            </a:extLst>
          </p:cNvPr>
          <p:cNvGrpSpPr/>
          <p:nvPr/>
        </p:nvGrpSpPr>
        <p:grpSpPr>
          <a:xfrm>
            <a:off x="1922650" y="1832849"/>
            <a:ext cx="1204560" cy="370080"/>
            <a:chOff x="1922650" y="1832849"/>
            <a:chExt cx="12045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D79FDCB-1C3A-F36E-5FE0-E06A0671929B}"/>
                    </a:ext>
                  </a:extLst>
                </p14:cNvPr>
                <p14:cNvContentPartPr/>
                <p14:nvPr/>
              </p14:nvContentPartPr>
              <p14:xfrm>
                <a:off x="1922650" y="2049569"/>
                <a:ext cx="492480" cy="153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D79FDCB-1C3A-F36E-5FE0-E06A0671929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4010" y="2040929"/>
                  <a:ext cx="510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1AA1FE4-8D74-ED35-35AA-2A74667AA5A1}"/>
                    </a:ext>
                  </a:extLst>
                </p14:cNvPr>
                <p14:cNvContentPartPr/>
                <p14:nvPr/>
              </p14:nvContentPartPr>
              <p14:xfrm>
                <a:off x="2698090" y="1832849"/>
                <a:ext cx="429120" cy="34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1AA1FE4-8D74-ED35-35AA-2A74667AA5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89090" y="1824209"/>
                  <a:ext cx="446760" cy="36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03EC838-26AE-EEFB-63FD-3125686EAA67}"/>
              </a:ext>
            </a:extLst>
          </p:cNvPr>
          <p:cNvGrpSpPr/>
          <p:nvPr/>
        </p:nvGrpSpPr>
        <p:grpSpPr>
          <a:xfrm>
            <a:off x="3352570" y="1778489"/>
            <a:ext cx="2503440" cy="538200"/>
            <a:chOff x="3352570" y="1778489"/>
            <a:chExt cx="250344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5CFF479-6240-58C3-D312-903739445C87}"/>
                    </a:ext>
                  </a:extLst>
                </p14:cNvPr>
                <p14:cNvContentPartPr/>
                <p14:nvPr/>
              </p14:nvContentPartPr>
              <p14:xfrm>
                <a:off x="3352570" y="1778489"/>
                <a:ext cx="1789560" cy="538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5CFF479-6240-58C3-D312-903739445C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43570" y="1769849"/>
                  <a:ext cx="18072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D839CF2-95DB-F655-0C70-805202DE24C1}"/>
                    </a:ext>
                  </a:extLst>
                </p14:cNvPr>
                <p14:cNvContentPartPr/>
                <p14:nvPr/>
              </p14:nvContentPartPr>
              <p14:xfrm>
                <a:off x="4621570" y="1847609"/>
                <a:ext cx="352800" cy="95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D839CF2-95DB-F655-0C70-805202DE24C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12570" y="1838609"/>
                  <a:ext cx="370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D86DF1-634E-683B-5597-DA4A49AFEB78}"/>
                    </a:ext>
                  </a:extLst>
                </p14:cNvPr>
                <p14:cNvContentPartPr/>
                <p14:nvPr/>
              </p14:nvContentPartPr>
              <p14:xfrm>
                <a:off x="5406010" y="1991609"/>
                <a:ext cx="450000" cy="19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D86DF1-634E-683B-5597-DA4A49AFEB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97370" y="1982969"/>
                  <a:ext cx="46764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2122513-DEF3-E0CD-6731-EED747D33B97}"/>
                  </a:ext>
                </a:extLst>
              </p14:cNvPr>
              <p14:cNvContentPartPr/>
              <p14:nvPr/>
            </p14:nvContentPartPr>
            <p14:xfrm>
              <a:off x="951370" y="2726729"/>
              <a:ext cx="281160" cy="2149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2122513-DEF3-E0CD-6731-EED747D33B9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2370" y="2718089"/>
                <a:ext cx="298800" cy="23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59F117B7-8857-786A-EBF2-07671F19F3B2}"/>
              </a:ext>
            </a:extLst>
          </p:cNvPr>
          <p:cNvGrpSpPr/>
          <p:nvPr/>
        </p:nvGrpSpPr>
        <p:grpSpPr>
          <a:xfrm>
            <a:off x="1474090" y="2464289"/>
            <a:ext cx="2162160" cy="675360"/>
            <a:chOff x="1474090" y="2464289"/>
            <a:chExt cx="2162160" cy="6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92CB1C3-C707-5F62-3B30-CC879E322412}"/>
                    </a:ext>
                  </a:extLst>
                </p14:cNvPr>
                <p14:cNvContentPartPr/>
                <p14:nvPr/>
              </p14:nvContentPartPr>
              <p14:xfrm>
                <a:off x="1474090" y="2464289"/>
                <a:ext cx="2162160" cy="675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92CB1C3-C707-5F62-3B30-CC879E32241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65090" y="2455289"/>
                  <a:ext cx="2179800" cy="69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AC5721F-CFC3-65C2-EB93-747B65F5FB96}"/>
                    </a:ext>
                  </a:extLst>
                </p14:cNvPr>
                <p14:cNvContentPartPr/>
                <p14:nvPr/>
              </p14:nvContentPartPr>
              <p14:xfrm>
                <a:off x="3399010" y="2636009"/>
                <a:ext cx="42120" cy="1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AC5721F-CFC3-65C2-EB93-747B65F5FB9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90010" y="2627009"/>
                  <a:ext cx="59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B53C8E-0C8F-0B59-DDFE-9D44802049B3}"/>
                    </a:ext>
                  </a:extLst>
                </p14:cNvPr>
                <p14:cNvContentPartPr/>
                <p14:nvPr/>
              </p14:nvContentPartPr>
              <p14:xfrm>
                <a:off x="2968090" y="2501009"/>
                <a:ext cx="486000" cy="94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B53C8E-0C8F-0B59-DDFE-9D44802049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59450" y="2492009"/>
                  <a:ext cx="50364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88FCA1F-FE12-94D3-B38C-F13A290F7DFC}"/>
              </a:ext>
            </a:extLst>
          </p:cNvPr>
          <p:cNvGrpSpPr/>
          <p:nvPr/>
        </p:nvGrpSpPr>
        <p:grpSpPr>
          <a:xfrm>
            <a:off x="3963850" y="2566889"/>
            <a:ext cx="1361520" cy="421560"/>
            <a:chOff x="3963850" y="2566889"/>
            <a:chExt cx="136152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B8020FD-B9C1-1C3E-C097-237C75352486}"/>
                    </a:ext>
                  </a:extLst>
                </p14:cNvPr>
                <p14:cNvContentPartPr/>
                <p14:nvPr/>
              </p14:nvContentPartPr>
              <p14:xfrm>
                <a:off x="3963850" y="2566889"/>
                <a:ext cx="263880" cy="421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B8020FD-B9C1-1C3E-C097-237C7535248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54850" y="2558249"/>
                  <a:ext cx="2815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4071F3-71A0-E71D-5FC5-F72F1DEB649D}"/>
                    </a:ext>
                  </a:extLst>
                </p14:cNvPr>
                <p14:cNvContentPartPr/>
                <p14:nvPr/>
              </p14:nvContentPartPr>
              <p14:xfrm>
                <a:off x="4433290" y="2658689"/>
                <a:ext cx="892080" cy="158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4071F3-71A0-E71D-5FC5-F72F1DEB649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24290" y="2650049"/>
                  <a:ext cx="9097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F3148C-10E1-082D-A22D-77693F31328A}"/>
              </a:ext>
            </a:extLst>
          </p:cNvPr>
          <p:cNvGrpSpPr/>
          <p:nvPr/>
        </p:nvGrpSpPr>
        <p:grpSpPr>
          <a:xfrm>
            <a:off x="5542090" y="2345849"/>
            <a:ext cx="4759200" cy="725400"/>
            <a:chOff x="5542090" y="2345849"/>
            <a:chExt cx="475920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1743BB3-4F1C-B62D-A2F5-BF35E8BF4FB2}"/>
                    </a:ext>
                  </a:extLst>
                </p14:cNvPr>
                <p14:cNvContentPartPr/>
                <p14:nvPr/>
              </p14:nvContentPartPr>
              <p14:xfrm>
                <a:off x="5542090" y="2345849"/>
                <a:ext cx="1518480" cy="597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1743BB3-4F1C-B62D-A2F5-BF35E8BF4F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33450" y="2336849"/>
                  <a:ext cx="153612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03BAFA-5525-E292-B40B-77CF035B75BF}"/>
                    </a:ext>
                  </a:extLst>
                </p14:cNvPr>
                <p14:cNvContentPartPr/>
                <p14:nvPr/>
              </p14:nvContentPartPr>
              <p14:xfrm>
                <a:off x="6791290" y="2507849"/>
                <a:ext cx="19440" cy="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03BAFA-5525-E292-B40B-77CF035B75B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82290" y="2499209"/>
                  <a:ext cx="37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2A3731-534B-C794-61C6-757DD3703DE7}"/>
                    </a:ext>
                  </a:extLst>
                </p14:cNvPr>
                <p14:cNvContentPartPr/>
                <p14:nvPr/>
              </p14:nvContentPartPr>
              <p14:xfrm>
                <a:off x="6330130" y="2468969"/>
                <a:ext cx="433800" cy="3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2A3731-534B-C794-61C6-757DD3703DE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21490" y="2460329"/>
                  <a:ext cx="45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88A33EB-7EC8-B1FE-0DEF-468026BF93DC}"/>
                    </a:ext>
                  </a:extLst>
                </p14:cNvPr>
                <p14:cNvContentPartPr/>
                <p14:nvPr/>
              </p14:nvContentPartPr>
              <p14:xfrm>
                <a:off x="7383490" y="2508929"/>
                <a:ext cx="231120" cy="562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88A33EB-7EC8-B1FE-0DEF-468026BF93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74850" y="2499929"/>
                  <a:ext cx="2487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9401B1-234C-5660-19D1-4B6FC74009F2}"/>
                    </a:ext>
                  </a:extLst>
                </p14:cNvPr>
                <p14:cNvContentPartPr/>
                <p14:nvPr/>
              </p14:nvContentPartPr>
              <p14:xfrm>
                <a:off x="7864090" y="2374649"/>
                <a:ext cx="488880" cy="425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9401B1-234C-5660-19D1-4B6FC74009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55450" y="2366009"/>
                  <a:ext cx="5065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F7A223-BB36-A204-68DD-F2A122D76730}"/>
                    </a:ext>
                  </a:extLst>
                </p14:cNvPr>
                <p14:cNvContentPartPr/>
                <p14:nvPr/>
              </p14:nvContentPartPr>
              <p14:xfrm>
                <a:off x="7896490" y="2579849"/>
                <a:ext cx="320760" cy="25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F7A223-BB36-A204-68DD-F2A122D7673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87850" y="2570849"/>
                  <a:ext cx="338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8C473B-2D37-8CE9-BECD-E0853F9BDB70}"/>
                    </a:ext>
                  </a:extLst>
                </p14:cNvPr>
                <p14:cNvContentPartPr/>
                <p14:nvPr/>
              </p14:nvContentPartPr>
              <p14:xfrm>
                <a:off x="8610730" y="2389049"/>
                <a:ext cx="1690560" cy="397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8C473B-2D37-8CE9-BECD-E0853F9BDB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01730" y="2380409"/>
                  <a:ext cx="1708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998EF41-611E-0CD0-3659-1A227B80B26B}"/>
                    </a:ext>
                  </a:extLst>
                </p14:cNvPr>
                <p14:cNvContentPartPr/>
                <p14:nvPr/>
              </p14:nvContentPartPr>
              <p14:xfrm>
                <a:off x="9507130" y="2463209"/>
                <a:ext cx="5076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998EF41-611E-0CD0-3659-1A227B80B2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98490" y="2454209"/>
                  <a:ext cx="68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D261C24-F3CF-FB63-4F59-6A4AED030804}"/>
                    </a:ext>
                  </a:extLst>
                </p14:cNvPr>
                <p14:cNvContentPartPr/>
                <p14:nvPr/>
              </p14:nvContentPartPr>
              <p14:xfrm>
                <a:off x="9088090" y="2454929"/>
                <a:ext cx="490680" cy="59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D261C24-F3CF-FB63-4F59-6A4AED03080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79090" y="2445929"/>
                  <a:ext cx="5083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E313EA9-ABB0-0EAB-B959-5DAE5D53F126}"/>
              </a:ext>
            </a:extLst>
          </p:cNvPr>
          <p:cNvGrpSpPr/>
          <p:nvPr/>
        </p:nvGrpSpPr>
        <p:grpSpPr>
          <a:xfrm>
            <a:off x="10498930" y="2328209"/>
            <a:ext cx="1608120" cy="658080"/>
            <a:chOff x="10498930" y="2328209"/>
            <a:chExt cx="160812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A04D4BC-BCF6-AF8D-9DB0-5F37E17998C1}"/>
                    </a:ext>
                  </a:extLst>
                </p14:cNvPr>
                <p14:cNvContentPartPr/>
                <p14:nvPr/>
              </p14:nvContentPartPr>
              <p14:xfrm>
                <a:off x="10498930" y="2328209"/>
                <a:ext cx="1608120" cy="65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A04D4BC-BCF6-AF8D-9DB0-5F37E17998C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489930" y="2319209"/>
                  <a:ext cx="162576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0265A0C-CF6E-D7E2-2AFD-87C04A0FB0E6}"/>
                    </a:ext>
                  </a:extLst>
                </p14:cNvPr>
                <p14:cNvContentPartPr/>
                <p14:nvPr/>
              </p14:nvContentPartPr>
              <p14:xfrm>
                <a:off x="11047930" y="2444489"/>
                <a:ext cx="660600" cy="76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0265A0C-CF6E-D7E2-2AFD-87C04A0FB0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38930" y="2435849"/>
                  <a:ext cx="67824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1D4561F-1F83-B5A1-D47B-F58FFF5A5E36}"/>
              </a:ext>
            </a:extLst>
          </p:cNvPr>
          <p:cNvGrpSpPr/>
          <p:nvPr/>
        </p:nvGrpSpPr>
        <p:grpSpPr>
          <a:xfrm>
            <a:off x="3370570" y="3100409"/>
            <a:ext cx="2506320" cy="717480"/>
            <a:chOff x="3370570" y="3100409"/>
            <a:chExt cx="250632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227A47E-2FE5-AEF7-0D3A-D97B4113594A}"/>
                    </a:ext>
                  </a:extLst>
                </p14:cNvPr>
                <p14:cNvContentPartPr/>
                <p14:nvPr/>
              </p14:nvContentPartPr>
              <p14:xfrm>
                <a:off x="3370570" y="3357809"/>
                <a:ext cx="1025640" cy="452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227A47E-2FE5-AEF7-0D3A-D97B4113594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61930" y="3348809"/>
                  <a:ext cx="1043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E76EE6D-9592-707A-2504-9AA3FA579A87}"/>
                    </a:ext>
                  </a:extLst>
                </p14:cNvPr>
                <p14:cNvContentPartPr/>
                <p14:nvPr/>
              </p14:nvContentPartPr>
              <p14:xfrm>
                <a:off x="4684210" y="3460049"/>
                <a:ext cx="197280" cy="21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E76EE6D-9592-707A-2504-9AA3FA579A8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75210" y="3451049"/>
                  <a:ext cx="21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829CD47-E380-5BFD-0CBB-84A49218F1AF}"/>
                    </a:ext>
                  </a:extLst>
                </p14:cNvPr>
                <p14:cNvContentPartPr/>
                <p14:nvPr/>
              </p14:nvContentPartPr>
              <p14:xfrm>
                <a:off x="4678090" y="3519449"/>
                <a:ext cx="189000" cy="61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829CD47-E380-5BFD-0CBB-84A49218F1A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9090" y="3510449"/>
                  <a:ext cx="206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A9A4E4-3E74-E893-36C6-B4653025B5DC}"/>
                    </a:ext>
                  </a:extLst>
                </p14:cNvPr>
                <p14:cNvContentPartPr/>
                <p14:nvPr/>
              </p14:nvContentPartPr>
              <p14:xfrm>
                <a:off x="5230330" y="3186809"/>
                <a:ext cx="120600" cy="295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A9A4E4-3E74-E893-36C6-B4653025B5D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21690" y="3177809"/>
                  <a:ext cx="138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CDD948-C2D6-43E5-2DBF-AB3A71B98E8C}"/>
                    </a:ext>
                  </a:extLst>
                </p14:cNvPr>
                <p14:cNvContentPartPr/>
                <p14:nvPr/>
              </p14:nvContentPartPr>
              <p14:xfrm>
                <a:off x="5135650" y="3248729"/>
                <a:ext cx="231840" cy="102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CDD948-C2D6-43E5-2DBF-AB3A71B98E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26650" y="3239729"/>
                  <a:ext cx="249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AFB640-F3BF-A4FA-FFC6-B0987232D698}"/>
                    </a:ext>
                  </a:extLst>
                </p14:cNvPr>
                <p14:cNvContentPartPr/>
                <p14:nvPr/>
              </p14:nvContentPartPr>
              <p14:xfrm>
                <a:off x="5395930" y="3115169"/>
                <a:ext cx="147600" cy="14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AFB640-F3BF-A4FA-FFC6-B0987232D69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86930" y="3106529"/>
                  <a:ext cx="165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70A705C-42DB-8A06-B1A3-871508E687DE}"/>
                    </a:ext>
                  </a:extLst>
                </p14:cNvPr>
                <p14:cNvContentPartPr/>
                <p14:nvPr/>
              </p14:nvContentPartPr>
              <p14:xfrm>
                <a:off x="5595730" y="3138929"/>
                <a:ext cx="144000" cy="329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70A705C-42DB-8A06-B1A3-871508E687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87090" y="3130289"/>
                  <a:ext cx="1616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AB848F-FF9C-E0CF-E668-8D90BEAC1E69}"/>
                    </a:ext>
                  </a:extLst>
                </p14:cNvPr>
                <p14:cNvContentPartPr/>
                <p14:nvPr/>
              </p14:nvContentPartPr>
              <p14:xfrm>
                <a:off x="5804890" y="3100409"/>
                <a:ext cx="72000" cy="154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AB848F-FF9C-E0CF-E668-8D90BEAC1E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96250" y="3091769"/>
                  <a:ext cx="89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9E9EEA3-F9EC-A332-CA26-E928E9B3391B}"/>
                    </a:ext>
                  </a:extLst>
                </p14:cNvPr>
                <p14:cNvContentPartPr/>
                <p14:nvPr/>
              </p14:nvContentPartPr>
              <p14:xfrm>
                <a:off x="5161210" y="3507929"/>
                <a:ext cx="643680" cy="73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9E9EEA3-F9EC-A332-CA26-E928E9B339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52210" y="3499289"/>
                  <a:ext cx="661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21A699-1C96-AD31-17EC-B71F6DA06742}"/>
                    </a:ext>
                  </a:extLst>
                </p14:cNvPr>
                <p14:cNvContentPartPr/>
                <p14:nvPr/>
              </p14:nvContentPartPr>
              <p14:xfrm>
                <a:off x="5285410" y="3695849"/>
                <a:ext cx="135360" cy="122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21A699-1C96-AD31-17EC-B71F6DA067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76770" y="3686849"/>
                  <a:ext cx="153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057478F-570D-1C56-AC8F-5D25E41C4F36}"/>
                    </a:ext>
                  </a:extLst>
                </p14:cNvPr>
                <p14:cNvContentPartPr/>
                <p14:nvPr/>
              </p14:nvContentPartPr>
              <p14:xfrm>
                <a:off x="5549290" y="3703049"/>
                <a:ext cx="254160" cy="892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057478F-570D-1C56-AC8F-5D25E41C4F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40290" y="3694409"/>
                  <a:ext cx="2718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5E4EBA0-4CE5-755A-E06E-F5E8C271832D}"/>
              </a:ext>
            </a:extLst>
          </p:cNvPr>
          <p:cNvGrpSpPr/>
          <p:nvPr/>
        </p:nvGrpSpPr>
        <p:grpSpPr>
          <a:xfrm>
            <a:off x="3336010" y="3984929"/>
            <a:ext cx="2199600" cy="696960"/>
            <a:chOff x="3336010" y="3984929"/>
            <a:chExt cx="219960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E37EB7E-9FCC-76F7-F59B-2E8840DECAF8}"/>
                    </a:ext>
                  </a:extLst>
                </p14:cNvPr>
                <p14:cNvContentPartPr/>
                <p14:nvPr/>
              </p14:nvContentPartPr>
              <p14:xfrm>
                <a:off x="3379210" y="3984929"/>
                <a:ext cx="1037880" cy="423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E37EB7E-9FCC-76F7-F59B-2E8840DECA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70570" y="3976289"/>
                  <a:ext cx="10555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B9CF181-2EDA-FE41-FC7D-A81A0F22F855}"/>
                    </a:ext>
                  </a:extLst>
                </p14:cNvPr>
                <p14:cNvContentPartPr/>
                <p14:nvPr/>
              </p14:nvContentPartPr>
              <p14:xfrm>
                <a:off x="3336010" y="4397489"/>
                <a:ext cx="1058400" cy="28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B9CF181-2EDA-FE41-FC7D-A81A0F22F85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27370" y="4388489"/>
                  <a:ext cx="1076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791964-6EC1-7DAB-2B75-B4C1328164A4}"/>
                    </a:ext>
                  </a:extLst>
                </p14:cNvPr>
                <p14:cNvContentPartPr/>
                <p14:nvPr/>
              </p14:nvContentPartPr>
              <p14:xfrm>
                <a:off x="4407370" y="4483889"/>
                <a:ext cx="435600" cy="186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791964-6EC1-7DAB-2B75-B4C1328164A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98370" y="4474889"/>
                  <a:ext cx="453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5BD1041-DBCC-EDA1-DA07-4A5EC4A6E867}"/>
                    </a:ext>
                  </a:extLst>
                </p14:cNvPr>
                <p14:cNvContentPartPr/>
                <p14:nvPr/>
              </p14:nvContentPartPr>
              <p14:xfrm>
                <a:off x="5229610" y="4125329"/>
                <a:ext cx="306000" cy="35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5BD1041-DBCC-EDA1-DA07-4A5EC4A6E86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20610" y="4116689"/>
                  <a:ext cx="323640" cy="37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171529C-F36A-37B2-EDBC-D54755F351DC}"/>
              </a:ext>
            </a:extLst>
          </p:cNvPr>
          <p:cNvGrpSpPr/>
          <p:nvPr/>
        </p:nvGrpSpPr>
        <p:grpSpPr>
          <a:xfrm>
            <a:off x="3251410" y="4946849"/>
            <a:ext cx="3109680" cy="379800"/>
            <a:chOff x="3251410" y="4946849"/>
            <a:chExt cx="31096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CF3FD5-C795-E24A-787F-069F9C1D19A3}"/>
                    </a:ext>
                  </a:extLst>
                </p14:cNvPr>
                <p14:cNvContentPartPr/>
                <p14:nvPr/>
              </p14:nvContentPartPr>
              <p14:xfrm>
                <a:off x="3251410" y="5080769"/>
                <a:ext cx="172080" cy="13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CF3FD5-C795-E24A-787F-069F9C1D19A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242770" y="5072129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810B2A-D371-2ABF-C14E-E699E4E6A96C}"/>
                    </a:ext>
                  </a:extLst>
                </p14:cNvPr>
                <p14:cNvContentPartPr/>
                <p14:nvPr/>
              </p14:nvContentPartPr>
              <p14:xfrm>
                <a:off x="3288850" y="5160689"/>
                <a:ext cx="136080" cy="21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810B2A-D371-2ABF-C14E-E699E4E6A9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79850" y="5151689"/>
                  <a:ext cx="1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C636BC-4291-B411-7DF4-03762723E69E}"/>
                    </a:ext>
                  </a:extLst>
                </p14:cNvPr>
                <p14:cNvContentPartPr/>
                <p14:nvPr/>
              </p14:nvContentPartPr>
              <p14:xfrm>
                <a:off x="3544090" y="5150609"/>
                <a:ext cx="75240" cy="7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C636BC-4291-B411-7DF4-03762723E6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35090" y="5141969"/>
                  <a:ext cx="9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AFF4904-0601-ED8C-A5BA-11BF79518B32}"/>
                    </a:ext>
                  </a:extLst>
                </p14:cNvPr>
                <p14:cNvContentPartPr/>
                <p14:nvPr/>
              </p14:nvContentPartPr>
              <p14:xfrm>
                <a:off x="3701770" y="4946849"/>
                <a:ext cx="1434600" cy="379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AFF4904-0601-ED8C-A5BA-11BF79518B3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92770" y="4938209"/>
                  <a:ext cx="14522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6ABE48C-14D8-4E96-C6A5-22B2096E2002}"/>
                    </a:ext>
                  </a:extLst>
                </p14:cNvPr>
                <p14:cNvContentPartPr/>
                <p14:nvPr/>
              </p14:nvContentPartPr>
              <p14:xfrm>
                <a:off x="4878610" y="4993649"/>
                <a:ext cx="326880" cy="20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6ABE48C-14D8-4E96-C6A5-22B2096E200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69610" y="4984649"/>
                  <a:ext cx="344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E92CF86-61EC-08FD-BE5F-0F05DB77159B}"/>
                    </a:ext>
                  </a:extLst>
                </p14:cNvPr>
                <p14:cNvContentPartPr/>
                <p14:nvPr/>
              </p14:nvContentPartPr>
              <p14:xfrm>
                <a:off x="5553250" y="4997969"/>
                <a:ext cx="241560" cy="163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E92CF86-61EC-08FD-BE5F-0F05DB7715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44250" y="4988969"/>
                  <a:ext cx="259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B411ABE-B182-8AB9-9411-377F96277834}"/>
                    </a:ext>
                  </a:extLst>
                </p14:cNvPr>
                <p14:cNvContentPartPr/>
                <p14:nvPr/>
              </p14:nvContentPartPr>
              <p14:xfrm>
                <a:off x="5880490" y="5003369"/>
                <a:ext cx="208440" cy="49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B411ABE-B182-8AB9-9411-377F9627783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71850" y="4994729"/>
                  <a:ext cx="226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38F45C4-9F25-469D-3D29-7FE151A70781}"/>
                    </a:ext>
                  </a:extLst>
                </p14:cNvPr>
                <p14:cNvContentPartPr/>
                <p14:nvPr/>
              </p14:nvContentPartPr>
              <p14:xfrm>
                <a:off x="5879770" y="5084729"/>
                <a:ext cx="209160" cy="14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38F45C4-9F25-469D-3D29-7FE151A707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71130" y="5075729"/>
                  <a:ext cx="226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4EE99F9-2031-B0F6-E0CF-99D71183BABD}"/>
                    </a:ext>
                  </a:extLst>
                </p14:cNvPr>
                <p14:cNvContentPartPr/>
                <p14:nvPr/>
              </p14:nvContentPartPr>
              <p14:xfrm>
                <a:off x="6161650" y="4956569"/>
                <a:ext cx="199440" cy="172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4EE99F9-2031-B0F6-E0CF-99D71183BA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52650" y="4947929"/>
                  <a:ext cx="2170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8CAFC8C-AA94-1516-DE05-45ACB8F66AE1}"/>
              </a:ext>
            </a:extLst>
          </p:cNvPr>
          <p:cNvGrpSpPr/>
          <p:nvPr/>
        </p:nvGrpSpPr>
        <p:grpSpPr>
          <a:xfrm>
            <a:off x="6814330" y="4705289"/>
            <a:ext cx="5067000" cy="1163520"/>
            <a:chOff x="6814330" y="4705289"/>
            <a:chExt cx="5067000" cy="11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348F590-7448-3444-74D3-C9B7423A5750}"/>
                    </a:ext>
                  </a:extLst>
                </p14:cNvPr>
                <p14:cNvContentPartPr/>
                <p14:nvPr/>
              </p14:nvContentPartPr>
              <p14:xfrm>
                <a:off x="6814330" y="4830929"/>
                <a:ext cx="64440" cy="385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348F590-7448-3444-74D3-C9B7423A575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05690" y="4822289"/>
                  <a:ext cx="8208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F58D34-8703-FF2C-7E46-534E7DA302BE}"/>
                    </a:ext>
                  </a:extLst>
                </p14:cNvPr>
                <p14:cNvContentPartPr/>
                <p14:nvPr/>
              </p14:nvContentPartPr>
              <p14:xfrm>
                <a:off x="6952930" y="4949009"/>
                <a:ext cx="424440" cy="196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F58D34-8703-FF2C-7E46-534E7DA302B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43930" y="4940369"/>
                  <a:ext cx="442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15B5DE-7493-FAC5-7145-A01F097108BE}"/>
                    </a:ext>
                  </a:extLst>
                </p14:cNvPr>
                <p14:cNvContentPartPr/>
                <p14:nvPr/>
              </p14:nvContentPartPr>
              <p14:xfrm>
                <a:off x="7482490" y="4790249"/>
                <a:ext cx="639360" cy="366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15B5DE-7493-FAC5-7145-A01F097108B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73850" y="4781609"/>
                  <a:ext cx="6570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FB7DA2C-5D7A-2A5F-F6F6-ED9DFDB7D75F}"/>
                    </a:ext>
                  </a:extLst>
                </p14:cNvPr>
                <p14:cNvContentPartPr/>
                <p14:nvPr/>
              </p14:nvContentPartPr>
              <p14:xfrm>
                <a:off x="8025010" y="4922009"/>
                <a:ext cx="140400" cy="29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FB7DA2C-5D7A-2A5F-F6F6-ED9DFDB7D75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16370" y="4913009"/>
                  <a:ext cx="158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0480B24-21CB-E6FD-EE3D-774D23F20793}"/>
                    </a:ext>
                  </a:extLst>
                </p14:cNvPr>
                <p14:cNvContentPartPr/>
                <p14:nvPr/>
              </p14:nvContentPartPr>
              <p14:xfrm>
                <a:off x="7548370" y="4907609"/>
                <a:ext cx="186480" cy="21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0480B24-21CB-E6FD-EE3D-774D23F2079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39730" y="4898609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D40E136-FEF0-C9D9-C393-491D0C429A83}"/>
                    </a:ext>
                  </a:extLst>
                </p14:cNvPr>
                <p14:cNvContentPartPr/>
                <p14:nvPr/>
              </p14:nvContentPartPr>
              <p14:xfrm>
                <a:off x="8361970" y="4967729"/>
                <a:ext cx="841320" cy="192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D40E136-FEF0-C9D9-C393-491D0C429A8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352970" y="4958729"/>
                  <a:ext cx="858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4937498-E94C-5976-7274-E48DA228E72F}"/>
                    </a:ext>
                  </a:extLst>
                </p14:cNvPr>
                <p14:cNvContentPartPr/>
                <p14:nvPr/>
              </p14:nvContentPartPr>
              <p14:xfrm>
                <a:off x="9287170" y="4705289"/>
                <a:ext cx="1291320" cy="510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4937498-E94C-5976-7274-E48DA228E72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78530" y="4696289"/>
                  <a:ext cx="13089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CD1C00-CDB5-E7BD-1427-EC7F6C7DF54B}"/>
                    </a:ext>
                  </a:extLst>
                </p14:cNvPr>
                <p14:cNvContentPartPr/>
                <p14:nvPr/>
              </p14:nvContentPartPr>
              <p14:xfrm>
                <a:off x="10025170" y="4844249"/>
                <a:ext cx="396720" cy="70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CD1C00-CDB5-E7BD-1427-EC7F6C7DF5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16530" y="4835249"/>
                  <a:ext cx="4143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E0DBCFC-9A60-CEF7-AD07-8B27B4B1D165}"/>
                    </a:ext>
                  </a:extLst>
                </p14:cNvPr>
                <p14:cNvContentPartPr/>
                <p14:nvPr/>
              </p14:nvContentPartPr>
              <p14:xfrm>
                <a:off x="10750930" y="4960889"/>
                <a:ext cx="436680" cy="16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E0DBCFC-9A60-CEF7-AD07-8B27B4B1D16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42290" y="4952249"/>
                  <a:ext cx="454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E2ADCF5-CA84-01F4-E5DA-41149AFDCFCE}"/>
                    </a:ext>
                  </a:extLst>
                </p14:cNvPr>
                <p14:cNvContentPartPr/>
                <p14:nvPr/>
              </p14:nvContentPartPr>
              <p14:xfrm>
                <a:off x="10939570" y="4770449"/>
                <a:ext cx="51840" cy="17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E2ADCF5-CA84-01F4-E5DA-41149AFDCFC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30930" y="4761809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A9481E-38C1-4E39-F297-1B831C5AEA55}"/>
                    </a:ext>
                  </a:extLst>
                </p14:cNvPr>
                <p14:cNvContentPartPr/>
                <p14:nvPr/>
              </p14:nvContentPartPr>
              <p14:xfrm>
                <a:off x="6999730" y="5213609"/>
                <a:ext cx="2070000" cy="58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A9481E-38C1-4E39-F297-1B831C5AEA5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91090" y="5204609"/>
                  <a:ext cx="208764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0A57E2B-8E16-BEAC-2454-016BB9EC1C1C}"/>
                    </a:ext>
                  </a:extLst>
                </p14:cNvPr>
                <p14:cNvContentPartPr/>
                <p14:nvPr/>
              </p14:nvContentPartPr>
              <p14:xfrm>
                <a:off x="8844730" y="5425649"/>
                <a:ext cx="289080" cy="8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0A57E2B-8E16-BEAC-2454-016BB9EC1C1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36090" y="5416649"/>
                  <a:ext cx="30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D6F3979-8175-DE3B-BB6F-5421DA18E1BB}"/>
                    </a:ext>
                  </a:extLst>
                </p14:cNvPr>
                <p14:cNvContentPartPr/>
                <p14:nvPr/>
              </p14:nvContentPartPr>
              <p14:xfrm>
                <a:off x="7252450" y="5309009"/>
                <a:ext cx="119880" cy="110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D6F3979-8175-DE3B-BB6F-5421DA18E1B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243450" y="5300009"/>
                  <a:ext cx="137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A08B53F-00C4-89B0-4C26-C655CBC69C03}"/>
                    </a:ext>
                  </a:extLst>
                </p14:cNvPr>
                <p14:cNvContentPartPr/>
                <p14:nvPr/>
              </p14:nvContentPartPr>
              <p14:xfrm>
                <a:off x="9404170" y="5275889"/>
                <a:ext cx="317160" cy="45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A08B53F-00C4-89B0-4C26-C655CBC69C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395170" y="5266889"/>
                  <a:ext cx="3348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4B08D0B-7C89-BE94-4E4B-026CA749382D}"/>
                    </a:ext>
                  </a:extLst>
                </p14:cNvPr>
                <p14:cNvContentPartPr/>
                <p14:nvPr/>
              </p14:nvContentPartPr>
              <p14:xfrm>
                <a:off x="9828970" y="5296769"/>
                <a:ext cx="1436040" cy="377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4B08D0B-7C89-BE94-4E4B-026CA749382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20330" y="5288129"/>
                  <a:ext cx="14536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F75A5B0-328D-0A6C-E9F3-B49DC85805CE}"/>
                    </a:ext>
                  </a:extLst>
                </p14:cNvPr>
                <p14:cNvContentPartPr/>
                <p14:nvPr/>
              </p14:nvContentPartPr>
              <p14:xfrm>
                <a:off x="10796650" y="5457329"/>
                <a:ext cx="203040" cy="54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F75A5B0-328D-0A6C-E9F3-B49DC85805C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88010" y="5448329"/>
                  <a:ext cx="220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D903C5C-ADCF-A840-41C3-ACE6C57C91AD}"/>
                    </a:ext>
                  </a:extLst>
                </p14:cNvPr>
                <p14:cNvContentPartPr/>
                <p14:nvPr/>
              </p14:nvContentPartPr>
              <p14:xfrm>
                <a:off x="10232170" y="5294609"/>
                <a:ext cx="58320" cy="53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D903C5C-ADCF-A840-41C3-ACE6C57C91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23170" y="5285609"/>
                  <a:ext cx="759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DCF7908-32BB-1713-C659-350F414AEB80}"/>
                    </a:ext>
                  </a:extLst>
                </p14:cNvPr>
                <p14:cNvContentPartPr/>
                <p14:nvPr/>
              </p14:nvContentPartPr>
              <p14:xfrm>
                <a:off x="11398930" y="5418449"/>
                <a:ext cx="288360" cy="214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DCF7908-32BB-1713-C659-350F414AEB8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89930" y="5409809"/>
                  <a:ext cx="306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96565F9-5013-D451-691E-462202357681}"/>
                    </a:ext>
                  </a:extLst>
                </p14:cNvPr>
                <p14:cNvContentPartPr/>
                <p14:nvPr/>
              </p14:nvContentPartPr>
              <p14:xfrm>
                <a:off x="11518810" y="5319449"/>
                <a:ext cx="24840" cy="439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96565F9-5013-D451-691E-46220235768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09810" y="5310809"/>
                  <a:ext cx="424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8A77360-39C0-83EE-EBD8-69D6574276AC}"/>
                    </a:ext>
                  </a:extLst>
                </p14:cNvPr>
                <p14:cNvContentPartPr/>
                <p14:nvPr/>
              </p14:nvContentPartPr>
              <p14:xfrm>
                <a:off x="11699890" y="5215409"/>
                <a:ext cx="181440" cy="653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8A77360-39C0-83EE-EBD8-69D6574276A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90890" y="5206769"/>
                  <a:ext cx="199080" cy="67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73CCCD5-0799-250E-A6A3-6F9033247F7E}"/>
              </a:ext>
            </a:extLst>
          </p:cNvPr>
          <p:cNvGrpSpPr/>
          <p:nvPr/>
        </p:nvGrpSpPr>
        <p:grpSpPr>
          <a:xfrm>
            <a:off x="1540330" y="5688089"/>
            <a:ext cx="5610240" cy="1015560"/>
            <a:chOff x="1540330" y="5688089"/>
            <a:chExt cx="561024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93736C0-4A9A-D4BA-B7C7-B2E1638912D6}"/>
                    </a:ext>
                  </a:extLst>
                </p14:cNvPr>
                <p14:cNvContentPartPr/>
                <p14:nvPr/>
              </p14:nvContentPartPr>
              <p14:xfrm>
                <a:off x="1540330" y="5972489"/>
                <a:ext cx="492480" cy="18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93736C0-4A9A-D4BA-B7C7-B2E1638912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31330" y="5963489"/>
                  <a:ext cx="510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5C19F8D-5029-5BD9-9EBC-24391252108B}"/>
                    </a:ext>
                  </a:extLst>
                </p14:cNvPr>
                <p14:cNvContentPartPr/>
                <p14:nvPr/>
              </p14:nvContentPartPr>
              <p14:xfrm>
                <a:off x="1827250" y="5924969"/>
                <a:ext cx="27720" cy="480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5C19F8D-5029-5BD9-9EBC-2439125210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818250" y="5915969"/>
                  <a:ext cx="453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383CBD2-54F1-8C88-AA98-7261EE2C8002}"/>
                    </a:ext>
                  </a:extLst>
                </p14:cNvPr>
                <p14:cNvContentPartPr/>
                <p14:nvPr/>
              </p14:nvContentPartPr>
              <p14:xfrm>
                <a:off x="2289850" y="6166169"/>
                <a:ext cx="228960" cy="3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383CBD2-54F1-8C88-AA98-7261EE2C80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281210" y="6157169"/>
                  <a:ext cx="246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016459-8763-EDCA-A585-C4DC0831258B}"/>
                    </a:ext>
                  </a:extLst>
                </p14:cNvPr>
                <p14:cNvContentPartPr/>
                <p14:nvPr/>
              </p14:nvContentPartPr>
              <p14:xfrm>
                <a:off x="2336650" y="6221969"/>
                <a:ext cx="225000" cy="57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016459-8763-EDCA-A585-C4DC0831258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27650" y="6213329"/>
                  <a:ext cx="242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0EC6CB7-E0A1-B473-18AA-2D82DFB85AB2}"/>
                    </a:ext>
                  </a:extLst>
                </p14:cNvPr>
                <p14:cNvContentPartPr/>
                <p14:nvPr/>
              </p14:nvContentPartPr>
              <p14:xfrm>
                <a:off x="2816170" y="5916689"/>
                <a:ext cx="328680" cy="44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0EC6CB7-E0A1-B473-18AA-2D82DFB85A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07530" y="5907689"/>
                  <a:ext cx="3463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3C5E7A2-F98A-DC57-272C-725BA78D40A9}"/>
                    </a:ext>
                  </a:extLst>
                </p14:cNvPr>
                <p14:cNvContentPartPr/>
                <p14:nvPr/>
              </p14:nvContentPartPr>
              <p14:xfrm>
                <a:off x="2626810" y="6451289"/>
                <a:ext cx="156600" cy="252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3C5E7A2-F98A-DC57-272C-725BA78D40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17810" y="6442649"/>
                  <a:ext cx="174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043B7FE-B868-2D6E-B0B4-F0DE2A149C84}"/>
                    </a:ext>
                  </a:extLst>
                </p14:cNvPr>
                <p14:cNvContentPartPr/>
                <p14:nvPr/>
              </p14:nvContentPartPr>
              <p14:xfrm>
                <a:off x="2852530" y="6580529"/>
                <a:ext cx="119160" cy="2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043B7FE-B868-2D6E-B0B4-F0DE2A149C8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43890" y="6571529"/>
                  <a:ext cx="13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F520D26-C002-A7B1-CEE3-87EE31C56495}"/>
                    </a:ext>
                  </a:extLst>
                </p14:cNvPr>
                <p14:cNvContentPartPr/>
                <p14:nvPr/>
              </p14:nvContentPartPr>
              <p14:xfrm>
                <a:off x="2850370" y="6633449"/>
                <a:ext cx="131400" cy="39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F520D26-C002-A7B1-CEE3-87EE31C5649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41730" y="6624809"/>
                  <a:ext cx="149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5592B6D-49E9-EC03-58AB-B98298D547D3}"/>
                    </a:ext>
                  </a:extLst>
                </p14:cNvPr>
                <p14:cNvContentPartPr/>
                <p14:nvPr/>
              </p14:nvContentPartPr>
              <p14:xfrm>
                <a:off x="3066730" y="6551729"/>
                <a:ext cx="207360" cy="142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5592B6D-49E9-EC03-58AB-B98298D547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58090" y="6542729"/>
                  <a:ext cx="225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605BED-CEC9-BEE3-2B26-DEA9D2A38E63}"/>
                    </a:ext>
                  </a:extLst>
                </p14:cNvPr>
                <p14:cNvContentPartPr/>
                <p14:nvPr/>
              </p14:nvContentPartPr>
              <p14:xfrm>
                <a:off x="2890330" y="5688089"/>
                <a:ext cx="235440" cy="191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605BED-CEC9-BEE3-2B26-DEA9D2A38E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81690" y="5679449"/>
                  <a:ext cx="253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8CC37F2-BEAD-7026-AB75-8DD8147A5AEB}"/>
                    </a:ext>
                  </a:extLst>
                </p14:cNvPr>
                <p14:cNvContentPartPr/>
                <p14:nvPr/>
              </p14:nvContentPartPr>
              <p14:xfrm>
                <a:off x="3410170" y="5991929"/>
                <a:ext cx="216000" cy="372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8CC37F2-BEAD-7026-AB75-8DD8147A5A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01170" y="5983289"/>
                  <a:ext cx="233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8F0E58-C373-4E9C-645C-261CE36CD90B}"/>
                    </a:ext>
                  </a:extLst>
                </p14:cNvPr>
                <p14:cNvContentPartPr/>
                <p14:nvPr/>
              </p14:nvContentPartPr>
              <p14:xfrm>
                <a:off x="3411250" y="6184889"/>
                <a:ext cx="209880" cy="37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8F0E58-C373-4E9C-645C-261CE36CD90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402610" y="6176249"/>
                  <a:ext cx="22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3E0F477-6CFF-03A2-743C-BC8C278E4829}"/>
                    </a:ext>
                  </a:extLst>
                </p14:cNvPr>
                <p14:cNvContentPartPr/>
                <p14:nvPr/>
              </p14:nvContentPartPr>
              <p14:xfrm>
                <a:off x="3633370" y="6306209"/>
                <a:ext cx="297000" cy="242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3E0F477-6CFF-03A2-743C-BC8C278E48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24370" y="6297209"/>
                  <a:ext cx="314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B079129-803D-F1F5-86FA-C4D064418ED1}"/>
                    </a:ext>
                  </a:extLst>
                </p14:cNvPr>
                <p14:cNvContentPartPr/>
                <p14:nvPr/>
              </p14:nvContentPartPr>
              <p14:xfrm>
                <a:off x="4128370" y="6004169"/>
                <a:ext cx="21960" cy="354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B079129-803D-F1F5-86FA-C4D064418ED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19730" y="5995529"/>
                  <a:ext cx="39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E40614-DE61-05AE-9E26-82405FAA6707}"/>
                    </a:ext>
                  </a:extLst>
                </p14:cNvPr>
                <p14:cNvContentPartPr/>
                <p14:nvPr/>
              </p14:nvContentPartPr>
              <p14:xfrm>
                <a:off x="4093450" y="6008489"/>
                <a:ext cx="239400" cy="157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E40614-DE61-05AE-9E26-82405FAA67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84450" y="5999489"/>
                  <a:ext cx="257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5D7994A-9926-2907-92C6-D04E35632D70}"/>
                    </a:ext>
                  </a:extLst>
                </p14:cNvPr>
                <p14:cNvContentPartPr/>
                <p14:nvPr/>
              </p14:nvContentPartPr>
              <p14:xfrm>
                <a:off x="4160770" y="6405929"/>
                <a:ext cx="240120" cy="168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5D7994A-9926-2907-92C6-D04E35632D7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52130" y="639728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BBA31C7-8509-A6B9-A853-F1F58E1BF69E}"/>
                    </a:ext>
                  </a:extLst>
                </p14:cNvPr>
                <p14:cNvContentPartPr/>
                <p14:nvPr/>
              </p14:nvContentPartPr>
              <p14:xfrm>
                <a:off x="4542010" y="5995889"/>
                <a:ext cx="115200" cy="436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BBA31C7-8509-A6B9-A853-F1F58E1BF69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33010" y="5987249"/>
                  <a:ext cx="132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5486657-F8D6-676C-4CE8-941621BE46E3}"/>
                    </a:ext>
                  </a:extLst>
                </p14:cNvPr>
                <p14:cNvContentPartPr/>
                <p14:nvPr/>
              </p14:nvContentPartPr>
              <p14:xfrm>
                <a:off x="4745770" y="6203609"/>
                <a:ext cx="450000" cy="167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5486657-F8D6-676C-4CE8-941621BE46E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37130" y="6194609"/>
                  <a:ext cx="46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DF8447E-7F1C-7AF7-E09F-BE78737A352B}"/>
                    </a:ext>
                  </a:extLst>
                </p14:cNvPr>
                <p14:cNvContentPartPr/>
                <p14:nvPr/>
              </p14:nvContentPartPr>
              <p14:xfrm>
                <a:off x="5295130" y="6111089"/>
                <a:ext cx="130320" cy="257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DF8447E-7F1C-7AF7-E09F-BE78737A35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86130" y="6102089"/>
                  <a:ext cx="147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FAC19C2-1F24-3313-FC04-1E6993DBF7E0}"/>
                    </a:ext>
                  </a:extLst>
                </p14:cNvPr>
                <p14:cNvContentPartPr/>
                <p14:nvPr/>
              </p14:nvContentPartPr>
              <p14:xfrm>
                <a:off x="5266330" y="6199289"/>
                <a:ext cx="191520" cy="4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FAC19C2-1F24-3313-FC04-1E6993DBF7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57690" y="6190649"/>
                  <a:ext cx="20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FDAE373-9BC6-5E78-ECF8-48D2E136E852}"/>
                    </a:ext>
                  </a:extLst>
                </p14:cNvPr>
                <p14:cNvContentPartPr/>
                <p14:nvPr/>
              </p14:nvContentPartPr>
              <p14:xfrm>
                <a:off x="5441290" y="6004889"/>
                <a:ext cx="172440" cy="482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FDAE373-9BC6-5E78-ECF8-48D2E136E85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32290" y="5996249"/>
                  <a:ext cx="1900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B444F03-350F-8D33-DA7C-EC5C20173B09}"/>
                    </a:ext>
                  </a:extLst>
                </p14:cNvPr>
                <p14:cNvContentPartPr/>
                <p14:nvPr/>
              </p14:nvContentPartPr>
              <p14:xfrm>
                <a:off x="5947810" y="6229169"/>
                <a:ext cx="3240" cy="2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B444F03-350F-8D33-DA7C-EC5C20173B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39170" y="6220529"/>
                  <a:ext cx="20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8F46AE8-0564-6355-00B3-C44F5A08743F}"/>
                    </a:ext>
                  </a:extLst>
                </p14:cNvPr>
                <p14:cNvContentPartPr/>
                <p14:nvPr/>
              </p14:nvContentPartPr>
              <p14:xfrm>
                <a:off x="5921890" y="6122969"/>
                <a:ext cx="204840" cy="353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8F46AE8-0564-6355-00B3-C44F5A0874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912890" y="6114329"/>
                  <a:ext cx="222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63C71FB-B93E-B022-F052-0282CE44CB10}"/>
                    </a:ext>
                  </a:extLst>
                </p14:cNvPr>
                <p14:cNvContentPartPr/>
                <p14:nvPr/>
              </p14:nvContentPartPr>
              <p14:xfrm>
                <a:off x="6216370" y="6386849"/>
                <a:ext cx="144360" cy="249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63C71FB-B93E-B022-F052-0282CE44CB1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07730" y="6377849"/>
                  <a:ext cx="162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C9623AF-E579-6047-0212-A536A88D952F}"/>
                    </a:ext>
                  </a:extLst>
                </p14:cNvPr>
                <p14:cNvContentPartPr/>
                <p14:nvPr/>
              </p14:nvContentPartPr>
              <p14:xfrm>
                <a:off x="6383410" y="6458129"/>
                <a:ext cx="206280" cy="198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C9623AF-E579-6047-0212-A536A88D952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74410" y="6449129"/>
                  <a:ext cx="223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9DAF1C3-E742-FA27-0624-D1F7F44E198C}"/>
                    </a:ext>
                  </a:extLst>
                </p14:cNvPr>
                <p14:cNvContentPartPr/>
                <p14:nvPr/>
              </p14:nvContentPartPr>
              <p14:xfrm>
                <a:off x="6632170" y="6117569"/>
                <a:ext cx="162360" cy="402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9DAF1C3-E742-FA27-0624-D1F7F44E198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23530" y="6108569"/>
                  <a:ext cx="180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A5B68E4-8B88-FE06-6778-84C3000A7812}"/>
                    </a:ext>
                  </a:extLst>
                </p14:cNvPr>
                <p14:cNvContentPartPr/>
                <p14:nvPr/>
              </p14:nvContentPartPr>
              <p14:xfrm>
                <a:off x="6813970" y="6353369"/>
                <a:ext cx="105480" cy="9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A5B68E4-8B88-FE06-6778-84C3000A781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05330" y="6344369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E6FB5F-0249-0D0C-DA8D-EE29B80255C1}"/>
                    </a:ext>
                  </a:extLst>
                </p14:cNvPr>
                <p14:cNvContentPartPr/>
                <p14:nvPr/>
              </p14:nvContentPartPr>
              <p14:xfrm>
                <a:off x="7033930" y="6130169"/>
                <a:ext cx="116640" cy="45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E6FB5F-0249-0D0C-DA8D-EE29B80255C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25290" y="6121169"/>
                  <a:ext cx="134280" cy="46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06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00F8CD-68B9-EAB0-F610-172B1D82F874}"/>
              </a:ext>
            </a:extLst>
          </p:cNvPr>
          <p:cNvGrpSpPr/>
          <p:nvPr/>
        </p:nvGrpSpPr>
        <p:grpSpPr>
          <a:xfrm>
            <a:off x="2778461" y="196009"/>
            <a:ext cx="5610240" cy="1015560"/>
            <a:chOff x="1540330" y="5688089"/>
            <a:chExt cx="5610240" cy="10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EC3A130-00C0-5509-95BA-C8D28F83D22D}"/>
                    </a:ext>
                  </a:extLst>
                </p14:cNvPr>
                <p14:cNvContentPartPr/>
                <p14:nvPr/>
              </p14:nvContentPartPr>
              <p14:xfrm>
                <a:off x="1540330" y="5972489"/>
                <a:ext cx="492480" cy="184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EC3A130-00C0-5509-95BA-C8D28F83D2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31330" y="5963489"/>
                  <a:ext cx="5101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823559-E0EA-E10C-F5EF-FA26ECFA712F}"/>
                    </a:ext>
                  </a:extLst>
                </p14:cNvPr>
                <p14:cNvContentPartPr/>
                <p14:nvPr/>
              </p14:nvContentPartPr>
              <p14:xfrm>
                <a:off x="1827250" y="5924969"/>
                <a:ext cx="27720" cy="480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823559-E0EA-E10C-F5EF-FA26ECFA71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18250" y="5915969"/>
                  <a:ext cx="4536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3823DC-53EC-0273-9542-5FB759346E1E}"/>
                    </a:ext>
                  </a:extLst>
                </p14:cNvPr>
                <p14:cNvContentPartPr/>
                <p14:nvPr/>
              </p14:nvContentPartPr>
              <p14:xfrm>
                <a:off x="2289850" y="6166169"/>
                <a:ext cx="228960" cy="3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3823DC-53EC-0273-9542-5FB759346E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81210" y="6157169"/>
                  <a:ext cx="246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24E4DB-27E9-E1F5-62BF-2506FAEA4C4F}"/>
                    </a:ext>
                  </a:extLst>
                </p14:cNvPr>
                <p14:cNvContentPartPr/>
                <p14:nvPr/>
              </p14:nvContentPartPr>
              <p14:xfrm>
                <a:off x="2336650" y="6221969"/>
                <a:ext cx="225000" cy="57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24E4DB-27E9-E1F5-62BF-2506FAEA4C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7650" y="6213329"/>
                  <a:ext cx="242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1E2E378-FDCD-578B-72D6-A3F1200FA586}"/>
                    </a:ext>
                  </a:extLst>
                </p14:cNvPr>
                <p14:cNvContentPartPr/>
                <p14:nvPr/>
              </p14:nvContentPartPr>
              <p14:xfrm>
                <a:off x="2816170" y="5916689"/>
                <a:ext cx="328680" cy="442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1E2E378-FDCD-578B-72D6-A3F1200FA5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7530" y="5907689"/>
                  <a:ext cx="3463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4143FA-7281-F3F7-920E-DA47C31E58CB}"/>
                    </a:ext>
                  </a:extLst>
                </p14:cNvPr>
                <p14:cNvContentPartPr/>
                <p14:nvPr/>
              </p14:nvContentPartPr>
              <p14:xfrm>
                <a:off x="2626810" y="6451289"/>
                <a:ext cx="156600" cy="252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4143FA-7281-F3F7-920E-DA47C31E58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7810" y="6442649"/>
                  <a:ext cx="1742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A401EC-480C-B47F-EA24-DF322605449D}"/>
                    </a:ext>
                  </a:extLst>
                </p14:cNvPr>
                <p14:cNvContentPartPr/>
                <p14:nvPr/>
              </p14:nvContentPartPr>
              <p14:xfrm>
                <a:off x="2852530" y="6580529"/>
                <a:ext cx="119160" cy="2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A401EC-480C-B47F-EA24-DF32260544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3890" y="6571529"/>
                  <a:ext cx="13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077F43-D1DF-0E16-FDD1-0E0DC86E4D04}"/>
                    </a:ext>
                  </a:extLst>
                </p14:cNvPr>
                <p14:cNvContentPartPr/>
                <p14:nvPr/>
              </p14:nvContentPartPr>
              <p14:xfrm>
                <a:off x="2850370" y="6633449"/>
                <a:ext cx="131400" cy="39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077F43-D1DF-0E16-FDD1-0E0DC86E4D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41730" y="6624809"/>
                  <a:ext cx="149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E838F24-70BE-95AC-731B-D5392BD856F0}"/>
                    </a:ext>
                  </a:extLst>
                </p14:cNvPr>
                <p14:cNvContentPartPr/>
                <p14:nvPr/>
              </p14:nvContentPartPr>
              <p14:xfrm>
                <a:off x="3066730" y="6551729"/>
                <a:ext cx="207360" cy="14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E838F24-70BE-95AC-731B-D5392BD856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8090" y="6542729"/>
                  <a:ext cx="225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84AA17-C3B7-BCC9-C54F-F7E96FDA8745}"/>
                    </a:ext>
                  </a:extLst>
                </p14:cNvPr>
                <p14:cNvContentPartPr/>
                <p14:nvPr/>
              </p14:nvContentPartPr>
              <p14:xfrm>
                <a:off x="2890330" y="5688089"/>
                <a:ext cx="235440" cy="19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84AA17-C3B7-BCC9-C54F-F7E96FDA874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1690" y="5679449"/>
                  <a:ext cx="253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02FDFE-2BAC-93A0-E8B6-DA1083BCD0FF}"/>
                    </a:ext>
                  </a:extLst>
                </p14:cNvPr>
                <p14:cNvContentPartPr/>
                <p14:nvPr/>
              </p14:nvContentPartPr>
              <p14:xfrm>
                <a:off x="3410170" y="5991929"/>
                <a:ext cx="216000" cy="37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02FDFE-2BAC-93A0-E8B6-DA1083BCD0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01170" y="5983289"/>
                  <a:ext cx="2336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BD9DB7-AFF2-96B3-61DB-EBC07E33B00D}"/>
                    </a:ext>
                  </a:extLst>
                </p14:cNvPr>
                <p14:cNvContentPartPr/>
                <p14:nvPr/>
              </p14:nvContentPartPr>
              <p14:xfrm>
                <a:off x="3411250" y="6184889"/>
                <a:ext cx="209880" cy="37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BD9DB7-AFF2-96B3-61DB-EBC07E33B0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02610" y="6176249"/>
                  <a:ext cx="22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6E24E5-4507-E8D8-941B-0971B5B277BC}"/>
                    </a:ext>
                  </a:extLst>
                </p14:cNvPr>
                <p14:cNvContentPartPr/>
                <p14:nvPr/>
              </p14:nvContentPartPr>
              <p14:xfrm>
                <a:off x="3633370" y="6306209"/>
                <a:ext cx="297000" cy="24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6E24E5-4507-E8D8-941B-0971B5B277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24370" y="6297209"/>
                  <a:ext cx="314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1F9E7-B697-57DE-C05F-2FBB92A23798}"/>
                    </a:ext>
                  </a:extLst>
                </p14:cNvPr>
                <p14:cNvContentPartPr/>
                <p14:nvPr/>
              </p14:nvContentPartPr>
              <p14:xfrm>
                <a:off x="4128370" y="6004169"/>
                <a:ext cx="21960" cy="35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1F9E7-B697-57DE-C05F-2FBB92A237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19730" y="5995529"/>
                  <a:ext cx="39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ED587D-1E44-72CC-F917-E6717719973D}"/>
                    </a:ext>
                  </a:extLst>
                </p14:cNvPr>
                <p14:cNvContentPartPr/>
                <p14:nvPr/>
              </p14:nvContentPartPr>
              <p14:xfrm>
                <a:off x="4093450" y="6008489"/>
                <a:ext cx="239400" cy="157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ED587D-1E44-72CC-F917-E671771997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4450" y="5999489"/>
                  <a:ext cx="257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996D03-98BA-4B9D-D18E-99C7A3E639D8}"/>
                    </a:ext>
                  </a:extLst>
                </p14:cNvPr>
                <p14:cNvContentPartPr/>
                <p14:nvPr/>
              </p14:nvContentPartPr>
              <p14:xfrm>
                <a:off x="4160770" y="6405929"/>
                <a:ext cx="240120" cy="16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996D03-98BA-4B9D-D18E-99C7A3E639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52130" y="6397289"/>
                  <a:ext cx="257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AD7F94-5FBC-7468-BBC9-0525B1E796B0}"/>
                    </a:ext>
                  </a:extLst>
                </p14:cNvPr>
                <p14:cNvContentPartPr/>
                <p14:nvPr/>
              </p14:nvContentPartPr>
              <p14:xfrm>
                <a:off x="4542010" y="5995889"/>
                <a:ext cx="115200" cy="436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AD7F94-5FBC-7468-BBC9-0525B1E796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33010" y="5987249"/>
                  <a:ext cx="132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9C4BA0F-9F46-77EF-5B25-3758E0357406}"/>
                    </a:ext>
                  </a:extLst>
                </p14:cNvPr>
                <p14:cNvContentPartPr/>
                <p14:nvPr/>
              </p14:nvContentPartPr>
              <p14:xfrm>
                <a:off x="4745770" y="6203609"/>
                <a:ext cx="450000" cy="167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9C4BA0F-9F46-77EF-5B25-3758E03574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37130" y="6194609"/>
                  <a:ext cx="467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440755-41D6-7B02-3BC4-D14C1A4B824F}"/>
                    </a:ext>
                  </a:extLst>
                </p14:cNvPr>
                <p14:cNvContentPartPr/>
                <p14:nvPr/>
              </p14:nvContentPartPr>
              <p14:xfrm>
                <a:off x="5295130" y="6111089"/>
                <a:ext cx="130320" cy="257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440755-41D6-7B02-3BC4-D14C1A4B824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86130" y="6102089"/>
                  <a:ext cx="147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40B4416-3063-B6B4-68B9-0D88FCE700CD}"/>
                    </a:ext>
                  </a:extLst>
                </p14:cNvPr>
                <p14:cNvContentPartPr/>
                <p14:nvPr/>
              </p14:nvContentPartPr>
              <p14:xfrm>
                <a:off x="5266330" y="6199289"/>
                <a:ext cx="191520" cy="47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40B4416-3063-B6B4-68B9-0D88FCE700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57690" y="6190649"/>
                  <a:ext cx="20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DB29BC-7A7A-DC26-F9DD-BC93D91E347F}"/>
                    </a:ext>
                  </a:extLst>
                </p14:cNvPr>
                <p14:cNvContentPartPr/>
                <p14:nvPr/>
              </p14:nvContentPartPr>
              <p14:xfrm>
                <a:off x="5441290" y="6004889"/>
                <a:ext cx="172440" cy="48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DDB29BC-7A7A-DC26-F9DD-BC93D91E34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32290" y="5996249"/>
                  <a:ext cx="1900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AEB2411-0269-5DC6-0DF5-F1328CC03E31}"/>
                    </a:ext>
                  </a:extLst>
                </p14:cNvPr>
                <p14:cNvContentPartPr/>
                <p14:nvPr/>
              </p14:nvContentPartPr>
              <p14:xfrm>
                <a:off x="5947810" y="6229169"/>
                <a:ext cx="3240" cy="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AEB2411-0269-5DC6-0DF5-F1328CC03E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39170" y="6220529"/>
                  <a:ext cx="20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95A3A7B-3B65-DDDC-773D-DEF16094E3CE}"/>
                    </a:ext>
                  </a:extLst>
                </p14:cNvPr>
                <p14:cNvContentPartPr/>
                <p14:nvPr/>
              </p14:nvContentPartPr>
              <p14:xfrm>
                <a:off x="5921890" y="6122969"/>
                <a:ext cx="204840" cy="35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95A3A7B-3B65-DDDC-773D-DEF16094E3C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12890" y="6114329"/>
                  <a:ext cx="22248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8EF9318-E176-5E5B-0C6E-B1972DA8E4E7}"/>
                    </a:ext>
                  </a:extLst>
                </p14:cNvPr>
                <p14:cNvContentPartPr/>
                <p14:nvPr/>
              </p14:nvContentPartPr>
              <p14:xfrm>
                <a:off x="6216370" y="6386849"/>
                <a:ext cx="144360" cy="24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8EF9318-E176-5E5B-0C6E-B1972DA8E4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07730" y="6377849"/>
                  <a:ext cx="162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971BECB-969B-98BD-C0F6-5A7182729A0B}"/>
                    </a:ext>
                  </a:extLst>
                </p14:cNvPr>
                <p14:cNvContentPartPr/>
                <p14:nvPr/>
              </p14:nvContentPartPr>
              <p14:xfrm>
                <a:off x="6383410" y="6458129"/>
                <a:ext cx="206280" cy="19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971BECB-969B-98BD-C0F6-5A7182729A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74410" y="6449129"/>
                  <a:ext cx="223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0DCDBF-1ED3-2461-D25B-85C57DB30C44}"/>
                    </a:ext>
                  </a:extLst>
                </p14:cNvPr>
                <p14:cNvContentPartPr/>
                <p14:nvPr/>
              </p14:nvContentPartPr>
              <p14:xfrm>
                <a:off x="6632170" y="6117569"/>
                <a:ext cx="162360" cy="402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0DCDBF-1ED3-2461-D25B-85C57DB30C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3530" y="6108569"/>
                  <a:ext cx="1800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B93AD2-33F9-0CC9-F959-D2311D42D5B9}"/>
                    </a:ext>
                  </a:extLst>
                </p14:cNvPr>
                <p14:cNvContentPartPr/>
                <p14:nvPr/>
              </p14:nvContentPartPr>
              <p14:xfrm>
                <a:off x="6813970" y="6353369"/>
                <a:ext cx="105480" cy="9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B93AD2-33F9-0CC9-F959-D2311D42D5B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05330" y="6344369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375E61A-3827-7445-2012-9A9C50BEFF38}"/>
                    </a:ext>
                  </a:extLst>
                </p14:cNvPr>
                <p14:cNvContentPartPr/>
                <p14:nvPr/>
              </p14:nvContentPartPr>
              <p14:xfrm>
                <a:off x="7033930" y="6130169"/>
                <a:ext cx="116640" cy="451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375E61A-3827-7445-2012-9A9C50BEFF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25290" y="6121169"/>
                  <a:ext cx="134280" cy="46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44E7E5-D09D-DBDA-42DA-27BB7DF77C57}"/>
              </a:ext>
            </a:extLst>
          </p:cNvPr>
          <p:cNvGrpSpPr/>
          <p:nvPr/>
        </p:nvGrpSpPr>
        <p:grpSpPr>
          <a:xfrm>
            <a:off x="3285970" y="1175849"/>
            <a:ext cx="1575360" cy="1006200"/>
            <a:chOff x="3285970" y="1175849"/>
            <a:chExt cx="1575360" cy="100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0E5C86E-B2E0-CDCF-7D13-46DAB7584669}"/>
                    </a:ext>
                  </a:extLst>
                </p14:cNvPr>
                <p14:cNvContentPartPr/>
                <p14:nvPr/>
              </p14:nvContentPartPr>
              <p14:xfrm>
                <a:off x="3285970" y="1233449"/>
                <a:ext cx="1514880" cy="948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0E5C86E-B2E0-CDCF-7D13-46DAB75846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76970" y="1224449"/>
                  <a:ext cx="153252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403FD3-C431-D5CD-5EFC-2171DDFFA652}"/>
                    </a:ext>
                  </a:extLst>
                </p14:cNvPr>
                <p14:cNvContentPartPr/>
                <p14:nvPr/>
              </p14:nvContentPartPr>
              <p14:xfrm>
                <a:off x="4678810" y="1175849"/>
                <a:ext cx="182520" cy="16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403FD3-C431-D5CD-5EFC-2171DDFFA6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69810" y="1166849"/>
                  <a:ext cx="200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1F1FE9-14BA-3A02-2FDC-21FBDCB0508C}"/>
              </a:ext>
            </a:extLst>
          </p:cNvPr>
          <p:cNvGrpSpPr/>
          <p:nvPr/>
        </p:nvGrpSpPr>
        <p:grpSpPr>
          <a:xfrm>
            <a:off x="1154410" y="1851569"/>
            <a:ext cx="1455480" cy="433440"/>
            <a:chOff x="1154410" y="1851569"/>
            <a:chExt cx="145548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20AB72-ABA1-EAC9-EB71-6028A6BD6A23}"/>
                    </a:ext>
                  </a:extLst>
                </p14:cNvPr>
                <p14:cNvContentPartPr/>
                <p14:nvPr/>
              </p14:nvContentPartPr>
              <p14:xfrm>
                <a:off x="1154410" y="1851569"/>
                <a:ext cx="1455480" cy="433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20AB72-ABA1-EAC9-EB71-6028A6BD6A2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5770" y="1842929"/>
                  <a:ext cx="147312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8031D1-09A7-9DE8-575C-1BA46A153BD7}"/>
                    </a:ext>
                  </a:extLst>
                </p14:cNvPr>
                <p14:cNvContentPartPr/>
                <p14:nvPr/>
              </p14:nvContentPartPr>
              <p14:xfrm>
                <a:off x="2230810" y="2012849"/>
                <a:ext cx="29916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8031D1-09A7-9DE8-575C-1BA46A153BD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22170" y="2003849"/>
                  <a:ext cx="31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5B663F-48CB-3EEA-FE12-D43BAAF4252B}"/>
                    </a:ext>
                  </a:extLst>
                </p14:cNvPr>
                <p14:cNvContentPartPr/>
                <p14:nvPr/>
              </p14:nvContentPartPr>
              <p14:xfrm>
                <a:off x="1689370" y="1991249"/>
                <a:ext cx="466920" cy="66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5B663F-48CB-3EEA-FE12-D43BAAF425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80730" y="1982609"/>
                  <a:ext cx="484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1E4E62-40F2-B026-AF65-725B2CA9C53C}"/>
              </a:ext>
            </a:extLst>
          </p:cNvPr>
          <p:cNvGrpSpPr/>
          <p:nvPr/>
        </p:nvGrpSpPr>
        <p:grpSpPr>
          <a:xfrm>
            <a:off x="7126810" y="1136969"/>
            <a:ext cx="1011240" cy="533880"/>
            <a:chOff x="7126810" y="1136969"/>
            <a:chExt cx="10112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E52AC0-A42B-7B0F-99EB-3C33FDFDA659}"/>
                    </a:ext>
                  </a:extLst>
                </p14:cNvPr>
                <p14:cNvContentPartPr/>
                <p14:nvPr/>
              </p14:nvContentPartPr>
              <p14:xfrm>
                <a:off x="7212490" y="1191689"/>
                <a:ext cx="925560" cy="479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E52AC0-A42B-7B0F-99EB-3C33FDFDA6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203490" y="1182689"/>
                  <a:ext cx="943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D70295-25E3-EED5-B5AF-23409371488A}"/>
                    </a:ext>
                  </a:extLst>
                </p14:cNvPr>
                <p14:cNvContentPartPr/>
                <p14:nvPr/>
              </p14:nvContentPartPr>
              <p14:xfrm>
                <a:off x="7126810" y="1136969"/>
                <a:ext cx="158760" cy="16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D70295-25E3-EED5-B5AF-2340937148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18170" y="1127969"/>
                  <a:ext cx="1764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BC866B-3452-04CB-C6A8-09A82E36766A}"/>
              </a:ext>
            </a:extLst>
          </p:cNvPr>
          <p:cNvGrpSpPr/>
          <p:nvPr/>
        </p:nvGrpSpPr>
        <p:grpSpPr>
          <a:xfrm>
            <a:off x="10402090" y="1381409"/>
            <a:ext cx="1208520" cy="345960"/>
            <a:chOff x="10402090" y="1381409"/>
            <a:chExt cx="120852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41A8E6-DF90-6069-A7DF-94100FCCFF76}"/>
                    </a:ext>
                  </a:extLst>
                </p14:cNvPr>
                <p14:cNvContentPartPr/>
                <p14:nvPr/>
              </p14:nvContentPartPr>
              <p14:xfrm>
                <a:off x="10402090" y="1381409"/>
                <a:ext cx="1208520" cy="345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41A8E6-DF90-6069-A7DF-94100FCCFF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93090" y="1372769"/>
                  <a:ext cx="12261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FF6945-63AF-7173-50CB-6E05464C3676}"/>
                    </a:ext>
                  </a:extLst>
                </p14:cNvPr>
                <p14:cNvContentPartPr/>
                <p14:nvPr/>
              </p14:nvContentPartPr>
              <p14:xfrm>
                <a:off x="11293810" y="1434329"/>
                <a:ext cx="23040" cy="17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FF6945-63AF-7173-50CB-6E05464C36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284810" y="1425689"/>
                  <a:ext cx="406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9A7B866-4D9A-8314-4C50-598E537F0815}"/>
                  </a:ext>
                </a:extLst>
              </p14:cNvPr>
              <p14:cNvContentPartPr/>
              <p14:nvPr/>
            </p14:nvContentPartPr>
            <p14:xfrm>
              <a:off x="8330650" y="2051009"/>
              <a:ext cx="846720" cy="182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9A7B866-4D9A-8314-4C50-598E537F081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322010" y="2042369"/>
                <a:ext cx="86436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6E7CF49-EFC4-E6AE-6ACD-09C184AA0748}"/>
              </a:ext>
            </a:extLst>
          </p:cNvPr>
          <p:cNvGrpSpPr/>
          <p:nvPr/>
        </p:nvGrpSpPr>
        <p:grpSpPr>
          <a:xfrm>
            <a:off x="8286730" y="1309769"/>
            <a:ext cx="2276280" cy="1156320"/>
            <a:chOff x="8286730" y="1309769"/>
            <a:chExt cx="2276280" cy="11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062FA1B-4010-1645-05BD-32D7CEC70278}"/>
                    </a:ext>
                  </a:extLst>
                </p14:cNvPr>
                <p14:cNvContentPartPr/>
                <p14:nvPr/>
              </p14:nvContentPartPr>
              <p14:xfrm>
                <a:off x="8286730" y="1309769"/>
                <a:ext cx="1446840" cy="461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062FA1B-4010-1645-05BD-32D7CEC702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77730" y="1301129"/>
                  <a:ext cx="1464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DB1B5A-D244-EA20-EB7A-B2B44DA4531B}"/>
                    </a:ext>
                  </a:extLst>
                </p14:cNvPr>
                <p14:cNvContentPartPr/>
                <p14:nvPr/>
              </p14:nvContentPartPr>
              <p14:xfrm>
                <a:off x="9317770" y="1529729"/>
                <a:ext cx="42120" cy="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DB1B5A-D244-EA20-EB7A-B2B44DA45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08770" y="1520729"/>
                  <a:ext cx="59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623D55-10C5-8DFF-2D30-513CF93D48AA}"/>
                    </a:ext>
                  </a:extLst>
                </p14:cNvPr>
                <p14:cNvContentPartPr/>
                <p14:nvPr/>
              </p14:nvContentPartPr>
              <p14:xfrm>
                <a:off x="8989450" y="1486529"/>
                <a:ext cx="399960" cy="8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623D55-10C5-8DFF-2D30-513CF93D48A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80450" y="1477529"/>
                  <a:ext cx="417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D42EFA0-1FE5-4B3A-3FD5-A92A05940913}"/>
                    </a:ext>
                  </a:extLst>
                </p14:cNvPr>
                <p14:cNvContentPartPr/>
                <p14:nvPr/>
              </p14:nvContentPartPr>
              <p14:xfrm>
                <a:off x="9982690" y="1350449"/>
                <a:ext cx="327240" cy="580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D42EFA0-1FE5-4B3A-3FD5-A92A0594091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74050" y="1341449"/>
                  <a:ext cx="34488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02E3C8-CF69-CCEB-8004-8A0ECDF9CB3C}"/>
                    </a:ext>
                  </a:extLst>
                </p14:cNvPr>
                <p14:cNvContentPartPr/>
                <p14:nvPr/>
              </p14:nvContentPartPr>
              <p14:xfrm>
                <a:off x="9340450" y="1870289"/>
                <a:ext cx="1222560" cy="595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02E3C8-CF69-CCEB-8004-8A0ECDF9CB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31450" y="1861649"/>
                  <a:ext cx="124020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640FF8-2D8D-26FB-D441-AF2FCE3E5DF4}"/>
                    </a:ext>
                  </a:extLst>
                </p14:cNvPr>
                <p14:cNvContentPartPr/>
                <p14:nvPr/>
              </p14:nvContentPartPr>
              <p14:xfrm>
                <a:off x="9987370" y="2047409"/>
                <a:ext cx="40032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640FF8-2D8D-26FB-D441-AF2FCE3E5D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978730" y="2038769"/>
                  <a:ext cx="4179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591224-D854-055A-E813-4C5FFDACADA6}"/>
                  </a:ext>
                </a:extLst>
              </p14:cNvPr>
              <p14:cNvContentPartPr/>
              <p14:nvPr/>
            </p14:nvContentPartPr>
            <p14:xfrm>
              <a:off x="4669810" y="2809529"/>
              <a:ext cx="9000" cy="195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591224-D854-055A-E813-4C5FFDACADA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661170" y="2800529"/>
                <a:ext cx="26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B11FF73-58C4-1174-406B-CF3E817E58AF}"/>
                  </a:ext>
                </a:extLst>
              </p14:cNvPr>
              <p14:cNvContentPartPr/>
              <p14:nvPr/>
            </p14:nvContentPartPr>
            <p14:xfrm>
              <a:off x="4519330" y="3038129"/>
              <a:ext cx="334440" cy="38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B11FF73-58C4-1174-406B-CF3E817E58A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510330" y="3029129"/>
                <a:ext cx="352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BAB0C72-F8C7-08B9-FCE3-E5D4B01DFA74}"/>
                  </a:ext>
                </a:extLst>
              </p14:cNvPr>
              <p14:cNvContentPartPr/>
              <p14:nvPr/>
            </p14:nvContentPartPr>
            <p14:xfrm>
              <a:off x="4576210" y="3233249"/>
              <a:ext cx="118800" cy="140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BAB0C72-F8C7-08B9-FCE3-E5D4B01DFA7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567570" y="3224609"/>
                <a:ext cx="136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067859-30F0-3AEC-C758-6DD087973995}"/>
                  </a:ext>
                </a:extLst>
              </p14:cNvPr>
              <p14:cNvContentPartPr/>
              <p14:nvPr/>
            </p14:nvContentPartPr>
            <p14:xfrm>
              <a:off x="4746130" y="3152249"/>
              <a:ext cx="131400" cy="1220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067859-30F0-3AEC-C758-6DD08797399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737490" y="3143609"/>
                <a:ext cx="1490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0C683CE-5FA5-968F-CFE8-503F202925B9}"/>
                  </a:ext>
                </a:extLst>
              </p14:cNvPr>
              <p14:cNvContentPartPr/>
              <p14:nvPr/>
            </p14:nvContentPartPr>
            <p14:xfrm>
              <a:off x="5044210" y="2915369"/>
              <a:ext cx="132840" cy="11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0C683CE-5FA5-968F-CFE8-503F202925B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035570" y="2906729"/>
                <a:ext cx="150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C18E428-8E2E-314A-800F-8086222EF69B}"/>
                  </a:ext>
                </a:extLst>
              </p14:cNvPr>
              <p14:cNvContentPartPr/>
              <p14:nvPr/>
            </p14:nvContentPartPr>
            <p14:xfrm>
              <a:off x="5136730" y="2753009"/>
              <a:ext cx="37440" cy="3013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C18E428-8E2E-314A-800F-8086222EF69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128090" y="2744009"/>
                <a:ext cx="550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C6F7C9B-40CA-F7A9-2A4C-5C5381A421BD}"/>
                  </a:ext>
                </a:extLst>
              </p14:cNvPr>
              <p14:cNvContentPartPr/>
              <p14:nvPr/>
            </p14:nvContentPartPr>
            <p14:xfrm>
              <a:off x="4945210" y="3100049"/>
              <a:ext cx="392040" cy="64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C6F7C9B-40CA-F7A9-2A4C-5C5381A421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36570" y="3091409"/>
                <a:ext cx="40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1C7586E-0A1A-ADB5-24DB-EA117EA05D44}"/>
                  </a:ext>
                </a:extLst>
              </p14:cNvPr>
              <p14:cNvContentPartPr/>
              <p14:nvPr/>
            </p14:nvContentPartPr>
            <p14:xfrm>
              <a:off x="4945570" y="3205169"/>
              <a:ext cx="165600" cy="268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1C7586E-0A1A-ADB5-24DB-EA117EA05D4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936570" y="3196169"/>
                <a:ext cx="1832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39022FF-A4B0-394C-70A1-FBE922F67F14}"/>
                  </a:ext>
                </a:extLst>
              </p14:cNvPr>
              <p14:cNvContentPartPr/>
              <p14:nvPr/>
            </p14:nvContentPartPr>
            <p14:xfrm>
              <a:off x="5154010" y="3300209"/>
              <a:ext cx="123480" cy="1519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39022FF-A4B0-394C-70A1-FBE922F67F1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45370" y="3291209"/>
                <a:ext cx="141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BFB6740-7922-CEB2-4AEF-4110BFE34C00}"/>
                  </a:ext>
                </a:extLst>
              </p14:cNvPr>
              <p14:cNvContentPartPr/>
              <p14:nvPr/>
            </p14:nvContentPartPr>
            <p14:xfrm>
              <a:off x="5400250" y="2799089"/>
              <a:ext cx="165600" cy="689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BFB6740-7922-CEB2-4AEF-4110BFE34C0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391610" y="2790449"/>
                <a:ext cx="18324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D2E1A3C-4025-814D-B8C8-A2E938893758}"/>
                  </a:ext>
                </a:extLst>
              </p14:cNvPr>
              <p14:cNvContentPartPr/>
              <p14:nvPr/>
            </p14:nvContentPartPr>
            <p14:xfrm>
              <a:off x="5527690" y="3086009"/>
              <a:ext cx="128880" cy="188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D2E1A3C-4025-814D-B8C8-A2E93889375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518690" y="3077009"/>
                <a:ext cx="1465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B9CB8BF-DE66-FA60-AE0B-A51583BD80D8}"/>
                  </a:ext>
                </a:extLst>
              </p14:cNvPr>
              <p14:cNvContentPartPr/>
              <p14:nvPr/>
            </p14:nvContentPartPr>
            <p14:xfrm>
              <a:off x="5666290" y="2973329"/>
              <a:ext cx="169560" cy="100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B9CB8BF-DE66-FA60-AE0B-A51583BD80D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657290" y="2964329"/>
                <a:ext cx="1872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03D0D3C-8A82-8ECC-0EC7-3E33DFDAD9C3}"/>
                  </a:ext>
                </a:extLst>
              </p14:cNvPr>
              <p14:cNvContentPartPr/>
              <p14:nvPr/>
            </p14:nvContentPartPr>
            <p14:xfrm>
              <a:off x="5939530" y="3005009"/>
              <a:ext cx="136080" cy="69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03D0D3C-8A82-8ECC-0EC7-3E33DFDAD9C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30530" y="2996009"/>
                <a:ext cx="1537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27F784F-1C78-1B88-E811-0121647E7A92}"/>
                  </a:ext>
                </a:extLst>
              </p14:cNvPr>
              <p14:cNvContentPartPr/>
              <p14:nvPr/>
            </p14:nvContentPartPr>
            <p14:xfrm>
              <a:off x="6046450" y="2811689"/>
              <a:ext cx="40320" cy="281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27F784F-1C78-1B88-E811-0121647E7A9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037450" y="2802689"/>
                <a:ext cx="579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63FC52-F757-BDFA-D07F-927BD5C3CE02}"/>
                  </a:ext>
                </a:extLst>
              </p14:cNvPr>
              <p14:cNvContentPartPr/>
              <p14:nvPr/>
            </p14:nvContentPartPr>
            <p14:xfrm>
              <a:off x="6142930" y="2805209"/>
              <a:ext cx="138240" cy="311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63FC52-F757-BDFA-D07F-927BD5C3CE0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134290" y="2796209"/>
                <a:ext cx="1558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273C839-E440-82B5-CEED-B57277C50773}"/>
                  </a:ext>
                </a:extLst>
              </p14:cNvPr>
              <p14:cNvContentPartPr/>
              <p14:nvPr/>
            </p14:nvContentPartPr>
            <p14:xfrm>
              <a:off x="6332290" y="3017609"/>
              <a:ext cx="84600" cy="165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273C839-E440-82B5-CEED-B57277C5077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323290" y="3008969"/>
                <a:ext cx="1022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B8E9AE5-FF4E-BD5E-5F62-EFD565A65319}"/>
                  </a:ext>
                </a:extLst>
              </p14:cNvPr>
              <p14:cNvContentPartPr/>
              <p14:nvPr/>
            </p14:nvContentPartPr>
            <p14:xfrm>
              <a:off x="6423730" y="3007169"/>
              <a:ext cx="176400" cy="175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B8E9AE5-FF4E-BD5E-5F62-EFD565A6531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415090" y="2998169"/>
                <a:ext cx="1940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30BCCEE-2708-3EBF-9885-2841A67B4E46}"/>
                  </a:ext>
                </a:extLst>
              </p14:cNvPr>
              <p14:cNvContentPartPr/>
              <p14:nvPr/>
            </p14:nvContentPartPr>
            <p14:xfrm>
              <a:off x="6327970" y="2995649"/>
              <a:ext cx="11520" cy="89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30BCCEE-2708-3EBF-9885-2841A67B4E4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19330" y="2987009"/>
                <a:ext cx="29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B9BA857-CCC1-92BE-C2D4-BA0DC5DA95B2}"/>
                  </a:ext>
                </a:extLst>
              </p14:cNvPr>
              <p14:cNvContentPartPr/>
              <p14:nvPr/>
            </p14:nvContentPartPr>
            <p14:xfrm>
              <a:off x="5845570" y="3275369"/>
              <a:ext cx="906480" cy="385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B9BA857-CCC1-92BE-C2D4-BA0DC5DA95B2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836570" y="3266369"/>
                <a:ext cx="924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BFB1C24-A00D-D377-2337-09EA246543A0}"/>
                  </a:ext>
                </a:extLst>
              </p14:cNvPr>
              <p14:cNvContentPartPr/>
              <p14:nvPr/>
            </p14:nvContentPartPr>
            <p14:xfrm>
              <a:off x="5988490" y="3376529"/>
              <a:ext cx="195120" cy="2750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BFB1C24-A00D-D377-2337-09EA246543A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979490" y="3367889"/>
                <a:ext cx="2127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C9A562D5-05F0-19FD-B8E5-7FB523B15444}"/>
                  </a:ext>
                </a:extLst>
              </p14:cNvPr>
              <p14:cNvContentPartPr/>
              <p14:nvPr/>
            </p14:nvContentPartPr>
            <p14:xfrm>
              <a:off x="6332290" y="3503609"/>
              <a:ext cx="120240" cy="115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C9A562D5-05F0-19FD-B8E5-7FB523B1544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323290" y="3494969"/>
                <a:ext cx="1378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79A17D9-6A91-AF6A-7581-1E3745E4E8BE}"/>
                  </a:ext>
                </a:extLst>
              </p14:cNvPr>
              <p14:cNvContentPartPr/>
              <p14:nvPr/>
            </p14:nvContentPartPr>
            <p14:xfrm>
              <a:off x="6666010" y="2773529"/>
              <a:ext cx="210240" cy="9885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79A17D9-6A91-AF6A-7581-1E3745E4E8BE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657010" y="2764529"/>
                <a:ext cx="227880" cy="10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565E0B2-5636-9599-27EE-4A38B0A0B598}"/>
              </a:ext>
            </a:extLst>
          </p:cNvPr>
          <p:cNvGrpSpPr/>
          <p:nvPr/>
        </p:nvGrpSpPr>
        <p:grpSpPr>
          <a:xfrm>
            <a:off x="6931330" y="2746169"/>
            <a:ext cx="4973760" cy="879120"/>
            <a:chOff x="6931330" y="2746169"/>
            <a:chExt cx="497376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98C318-6DC7-B1AA-EEE2-ADA0AD7164A1}"/>
                    </a:ext>
                  </a:extLst>
                </p14:cNvPr>
                <p14:cNvContentPartPr/>
                <p14:nvPr/>
              </p14:nvContentPartPr>
              <p14:xfrm>
                <a:off x="7059130" y="3129929"/>
                <a:ext cx="7920" cy="214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98C318-6DC7-B1AA-EEE2-ADA0AD7164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50130" y="3120929"/>
                  <a:ext cx="25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899259E-F4CF-B2D4-3A71-2941D10FD571}"/>
                    </a:ext>
                  </a:extLst>
                </p14:cNvPr>
                <p14:cNvContentPartPr/>
                <p14:nvPr/>
              </p14:nvContentPartPr>
              <p14:xfrm>
                <a:off x="6931330" y="3249449"/>
                <a:ext cx="22860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899259E-F4CF-B2D4-3A71-2941D10FD5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922330" y="3240449"/>
                  <a:ext cx="246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5CF2A7-8898-E228-38F8-FB65596E7A4F}"/>
                    </a:ext>
                  </a:extLst>
                </p14:cNvPr>
                <p14:cNvContentPartPr/>
                <p14:nvPr/>
              </p14:nvContentPartPr>
              <p14:xfrm>
                <a:off x="7227250" y="2913929"/>
                <a:ext cx="167040" cy="593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5CF2A7-8898-E228-38F8-FB65596E7A4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218610" y="2905289"/>
                  <a:ext cx="18468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C0B389-518C-67EE-8190-182925620930}"/>
                    </a:ext>
                  </a:extLst>
                </p14:cNvPr>
                <p14:cNvContentPartPr/>
                <p14:nvPr/>
              </p14:nvContentPartPr>
              <p14:xfrm>
                <a:off x="7497610" y="3005369"/>
                <a:ext cx="16920" cy="37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C0B389-518C-67EE-8190-18292562093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88610" y="2996729"/>
                  <a:ext cx="34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986A00-7B19-D60A-9850-583F62186375}"/>
                    </a:ext>
                  </a:extLst>
                </p14:cNvPr>
                <p14:cNvContentPartPr/>
                <p14:nvPr/>
              </p14:nvContentPartPr>
              <p14:xfrm>
                <a:off x="7478530" y="3155489"/>
                <a:ext cx="164160" cy="22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986A00-7B19-D60A-9850-583F621863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69530" y="3146489"/>
                  <a:ext cx="181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8B059B-8395-2106-5B0D-1BC3758B0D9B}"/>
                    </a:ext>
                  </a:extLst>
                </p14:cNvPr>
                <p14:cNvContentPartPr/>
                <p14:nvPr/>
              </p14:nvContentPartPr>
              <p14:xfrm>
                <a:off x="7656010" y="2877569"/>
                <a:ext cx="191520" cy="122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8B059B-8395-2106-5B0D-1BC3758B0D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47370" y="2868569"/>
                  <a:ext cx="209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A43C53-0923-0219-32BD-0AB1DC43E5DE}"/>
                    </a:ext>
                  </a:extLst>
                </p14:cNvPr>
                <p14:cNvContentPartPr/>
                <p14:nvPr/>
              </p14:nvContentPartPr>
              <p14:xfrm>
                <a:off x="7822330" y="3237929"/>
                <a:ext cx="172440" cy="2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A43C53-0923-0219-32BD-0AB1DC43E5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13690" y="3228929"/>
                  <a:ext cx="190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DEC7291-40E4-70FC-A26D-ABDAD5FD93FF}"/>
                    </a:ext>
                  </a:extLst>
                </p14:cNvPr>
                <p14:cNvContentPartPr/>
                <p14:nvPr/>
              </p14:nvContentPartPr>
              <p14:xfrm>
                <a:off x="8130130" y="2785049"/>
                <a:ext cx="186480" cy="295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DEC7291-40E4-70FC-A26D-ABDAD5FD93F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21130" y="2776049"/>
                  <a:ext cx="204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37FEBF-A224-1AD5-D0B0-DB31FD91D015}"/>
                    </a:ext>
                  </a:extLst>
                </p14:cNvPr>
                <p14:cNvContentPartPr/>
                <p14:nvPr/>
              </p14:nvContentPartPr>
              <p14:xfrm>
                <a:off x="8386810" y="2746169"/>
                <a:ext cx="89280" cy="327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37FEBF-A224-1AD5-D0B0-DB31FD91D01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8170" y="2737169"/>
                  <a:ext cx="106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E87730-5B2A-1E23-69A4-4A74D2E7ECAE}"/>
                    </a:ext>
                  </a:extLst>
                </p14:cNvPr>
                <p14:cNvContentPartPr/>
                <p14:nvPr/>
              </p14:nvContentPartPr>
              <p14:xfrm>
                <a:off x="8468530" y="2772089"/>
                <a:ext cx="149040" cy="245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E87730-5B2A-1E23-69A4-4A74D2E7ECA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59890" y="2763089"/>
                  <a:ext cx="166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2DE7F8-DD07-5E23-8DF7-DFA5B9A79752}"/>
                    </a:ext>
                  </a:extLst>
                </p14:cNvPr>
                <p14:cNvContentPartPr/>
                <p14:nvPr/>
              </p14:nvContentPartPr>
              <p14:xfrm>
                <a:off x="8735290" y="2820689"/>
                <a:ext cx="23760" cy="194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2DE7F8-DD07-5E23-8DF7-DFA5B9A797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6290" y="2811689"/>
                  <a:ext cx="41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5D94F3-C092-F6E6-FEA1-44FB6CC96C8B}"/>
                    </a:ext>
                  </a:extLst>
                </p14:cNvPr>
                <p14:cNvContentPartPr/>
                <p14:nvPr/>
              </p14:nvContentPartPr>
              <p14:xfrm>
                <a:off x="8625130" y="2955689"/>
                <a:ext cx="180720" cy="7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5D94F3-C092-F6E6-FEA1-44FB6CC96C8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16130" y="2946689"/>
                  <a:ext cx="198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2C8647F-5B0B-3AD3-6589-57BB9DD0629D}"/>
                    </a:ext>
                  </a:extLst>
                </p14:cNvPr>
                <p14:cNvContentPartPr/>
                <p14:nvPr/>
              </p14:nvContentPartPr>
              <p14:xfrm>
                <a:off x="8871370" y="2808089"/>
                <a:ext cx="2520" cy="220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2C8647F-5B0B-3AD3-6589-57BB9DD0629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62370" y="2799089"/>
                  <a:ext cx="20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7A8EC7-3C9C-6E6C-9518-70AC95357A83}"/>
                    </a:ext>
                  </a:extLst>
                </p14:cNvPr>
                <p14:cNvContentPartPr/>
                <p14:nvPr/>
              </p14:nvContentPartPr>
              <p14:xfrm>
                <a:off x="8963890" y="2753369"/>
                <a:ext cx="96480" cy="33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7A8EC7-3C9C-6E6C-9518-70AC95357A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54890" y="2744729"/>
                  <a:ext cx="114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740448-3795-90C8-18F2-38D515118142}"/>
                    </a:ext>
                  </a:extLst>
                </p14:cNvPr>
                <p14:cNvContentPartPr/>
                <p14:nvPr/>
              </p14:nvContentPartPr>
              <p14:xfrm>
                <a:off x="8122210" y="3174929"/>
                <a:ext cx="841320" cy="47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740448-3795-90C8-18F2-38D51511814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13570" y="3166289"/>
                  <a:ext cx="85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4801B31-A916-7B0C-DBD1-0EC8C09C3DF2}"/>
                    </a:ext>
                  </a:extLst>
                </p14:cNvPr>
                <p14:cNvContentPartPr/>
                <p14:nvPr/>
              </p14:nvContentPartPr>
              <p14:xfrm>
                <a:off x="8347210" y="3422249"/>
                <a:ext cx="214200" cy="19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4801B31-A916-7B0C-DBD1-0EC8C09C3D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38210" y="3413609"/>
                  <a:ext cx="231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8BC051-9CB8-1EDD-16E1-87DA7F0E7A39}"/>
                    </a:ext>
                  </a:extLst>
                </p14:cNvPr>
                <p14:cNvContentPartPr/>
                <p14:nvPr/>
              </p14:nvContentPartPr>
              <p14:xfrm>
                <a:off x="8627290" y="3304169"/>
                <a:ext cx="194040" cy="164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8BC051-9CB8-1EDD-16E1-87DA7F0E7A3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18290" y="3295529"/>
                  <a:ext cx="211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8E889F-407A-CE7E-66C1-3844AA8700FE}"/>
                    </a:ext>
                  </a:extLst>
                </p14:cNvPr>
                <p14:cNvContentPartPr/>
                <p14:nvPr/>
              </p14:nvContentPartPr>
              <p14:xfrm>
                <a:off x="9118239" y="3179969"/>
                <a:ext cx="136800" cy="17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8E889F-407A-CE7E-66C1-3844AA8700F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09599" y="3171329"/>
                  <a:ext cx="154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7A2D1E4-5536-0705-5900-9E90977AE627}"/>
                    </a:ext>
                  </a:extLst>
                </p14:cNvPr>
                <p14:cNvContentPartPr/>
                <p14:nvPr/>
              </p14:nvContentPartPr>
              <p14:xfrm>
                <a:off x="9361239" y="2898449"/>
                <a:ext cx="126720" cy="21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7A2D1E4-5536-0705-5900-9E90977AE62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52239" y="2889449"/>
                  <a:ext cx="144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E54AEE-5E06-92AC-0B59-3963733490D3}"/>
                    </a:ext>
                  </a:extLst>
                </p14:cNvPr>
                <p14:cNvContentPartPr/>
                <p14:nvPr/>
              </p14:nvContentPartPr>
              <p14:xfrm>
                <a:off x="9553839" y="2960369"/>
                <a:ext cx="187560" cy="16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E54AEE-5E06-92AC-0B59-3963733490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44839" y="2951369"/>
                  <a:ext cx="205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5218A3-3DB9-10FB-8ED9-1F446EB1F157}"/>
                    </a:ext>
                  </a:extLst>
                </p14:cNvPr>
                <p14:cNvContentPartPr/>
                <p14:nvPr/>
              </p14:nvContentPartPr>
              <p14:xfrm>
                <a:off x="9348639" y="3182129"/>
                <a:ext cx="399240" cy="45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5218A3-3DB9-10FB-8ED9-1F446EB1F1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39999" y="3173489"/>
                  <a:ext cx="416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E2D6F95-C287-4D8B-B3DB-95F736B0469B}"/>
                    </a:ext>
                  </a:extLst>
                </p14:cNvPr>
                <p14:cNvContentPartPr/>
                <p14:nvPr/>
              </p14:nvContentPartPr>
              <p14:xfrm>
                <a:off x="9481479" y="3345209"/>
                <a:ext cx="148680" cy="280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E2D6F95-C287-4D8B-B3DB-95F736B046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72479" y="3336569"/>
                  <a:ext cx="166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BA0740-B994-BCE2-6717-D31C8956BC8F}"/>
                    </a:ext>
                  </a:extLst>
                </p14:cNvPr>
                <p14:cNvContentPartPr/>
                <p14:nvPr/>
              </p14:nvContentPartPr>
              <p14:xfrm>
                <a:off x="9416319" y="3390209"/>
                <a:ext cx="219240" cy="100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BA0740-B994-BCE2-6717-D31C8956BC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407679" y="3381569"/>
                  <a:ext cx="23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358C0E0-C090-04DF-0834-D27D3B3F49CC}"/>
                    </a:ext>
                  </a:extLst>
                </p14:cNvPr>
                <p14:cNvContentPartPr/>
                <p14:nvPr/>
              </p14:nvContentPartPr>
              <p14:xfrm>
                <a:off x="9665799" y="3291929"/>
                <a:ext cx="99000" cy="11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358C0E0-C090-04DF-0834-D27D3B3F49C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656799" y="3283289"/>
                  <a:ext cx="116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4E562C9-8B26-B3BB-6E1D-2CFCD69DD573}"/>
                    </a:ext>
                  </a:extLst>
                </p14:cNvPr>
                <p14:cNvContentPartPr/>
                <p14:nvPr/>
              </p14:nvContentPartPr>
              <p14:xfrm>
                <a:off x="9926439" y="2964689"/>
                <a:ext cx="199440" cy="386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4E562C9-8B26-B3BB-6E1D-2CFCD69DD57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17799" y="2955689"/>
                  <a:ext cx="2170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424924-87FD-8F16-DAD7-B63A75D0FC3A}"/>
                    </a:ext>
                  </a:extLst>
                </p14:cNvPr>
                <p14:cNvContentPartPr/>
                <p14:nvPr/>
              </p14:nvContentPartPr>
              <p14:xfrm>
                <a:off x="10218399" y="3147929"/>
                <a:ext cx="175320" cy="114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424924-87FD-8F16-DAD7-B63A75D0FC3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09759" y="3139289"/>
                  <a:ext cx="192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1A062E-DED6-2BB0-C915-14E223E9F5B5}"/>
                    </a:ext>
                  </a:extLst>
                </p14:cNvPr>
                <p14:cNvContentPartPr/>
                <p14:nvPr/>
              </p14:nvContentPartPr>
              <p14:xfrm>
                <a:off x="10145319" y="3083489"/>
                <a:ext cx="87120" cy="275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1A062E-DED6-2BB0-C915-14E223E9F5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136679" y="3074489"/>
                  <a:ext cx="104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DF01B41-3467-A0C7-95A9-C5376F6FF876}"/>
                    </a:ext>
                  </a:extLst>
                </p14:cNvPr>
                <p14:cNvContentPartPr/>
                <p14:nvPr/>
              </p14:nvContentPartPr>
              <p14:xfrm>
                <a:off x="10361679" y="3032009"/>
                <a:ext cx="118080" cy="38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DF01B41-3467-A0C7-95A9-C5376F6FF8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353039" y="3023009"/>
                  <a:ext cx="1357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B2DDDA9-254F-7911-C89D-F206F625DA09}"/>
                    </a:ext>
                  </a:extLst>
                </p14:cNvPr>
                <p14:cNvContentPartPr/>
                <p14:nvPr/>
              </p14:nvContentPartPr>
              <p14:xfrm>
                <a:off x="10317039" y="2879729"/>
                <a:ext cx="276480" cy="722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B2DDDA9-254F-7911-C89D-F206F625DA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308399" y="2871089"/>
                  <a:ext cx="29412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3E9C29E-155E-1229-336E-6344D03F195F}"/>
                    </a:ext>
                  </a:extLst>
                </p14:cNvPr>
                <p14:cNvContentPartPr/>
                <p14:nvPr/>
              </p14:nvContentPartPr>
              <p14:xfrm>
                <a:off x="10759570" y="3030569"/>
                <a:ext cx="157320" cy="38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3E9C29E-155E-1229-336E-6344D03F19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50930" y="3021929"/>
                  <a:ext cx="1749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248B79-EB3C-1FC4-2DDE-587CEB3612A5}"/>
                    </a:ext>
                  </a:extLst>
                </p14:cNvPr>
                <p14:cNvContentPartPr/>
                <p14:nvPr/>
              </p14:nvContentPartPr>
              <p14:xfrm>
                <a:off x="10902130" y="3319649"/>
                <a:ext cx="138600" cy="221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248B79-EB3C-1FC4-2DDE-587CEB3612A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893130" y="3311009"/>
                  <a:ext cx="156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825B14-F321-53A6-F578-4AB5DAABD936}"/>
                    </a:ext>
                  </a:extLst>
                </p14:cNvPr>
                <p14:cNvContentPartPr/>
                <p14:nvPr/>
              </p14:nvContentPartPr>
              <p14:xfrm>
                <a:off x="11056210" y="3393089"/>
                <a:ext cx="148680" cy="189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825B14-F321-53A6-F578-4AB5DAABD93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047570" y="3384089"/>
                  <a:ext cx="166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CEF841-786E-6949-344A-4D59CD9CD30A}"/>
                    </a:ext>
                  </a:extLst>
                </p14:cNvPr>
                <p14:cNvContentPartPr/>
                <p14:nvPr/>
              </p14:nvContentPartPr>
              <p14:xfrm>
                <a:off x="11323690" y="3104729"/>
                <a:ext cx="247320" cy="65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CEF841-786E-6949-344A-4D59CD9CD3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15050" y="3096089"/>
                  <a:ext cx="26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CD3BF7-FFCE-F6AD-3ADF-BF548C89D079}"/>
                    </a:ext>
                  </a:extLst>
                </p14:cNvPr>
                <p14:cNvContentPartPr/>
                <p14:nvPr/>
              </p14:nvContentPartPr>
              <p14:xfrm>
                <a:off x="11334850" y="3231809"/>
                <a:ext cx="212760" cy="1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CD3BF7-FFCE-F6AD-3ADF-BF548C89D0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326210" y="3222809"/>
                  <a:ext cx="230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FBCC80B-7686-5233-32E6-05C675A96228}"/>
                    </a:ext>
                  </a:extLst>
                </p14:cNvPr>
                <p14:cNvContentPartPr/>
                <p14:nvPr/>
              </p14:nvContentPartPr>
              <p14:xfrm>
                <a:off x="11657410" y="3022289"/>
                <a:ext cx="247680" cy="298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FBCC80B-7686-5233-32E6-05C675A9622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48770" y="3013649"/>
                  <a:ext cx="26532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36E047D-FEA1-2A6F-56F1-C7B24405E558}"/>
                  </a:ext>
                </a:extLst>
              </p14:cNvPr>
              <p14:cNvContentPartPr/>
              <p14:nvPr/>
            </p14:nvContentPartPr>
            <p14:xfrm>
              <a:off x="276370" y="2536289"/>
              <a:ext cx="188640" cy="282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36E047D-FEA1-2A6F-56F1-C7B24405E55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67730" y="2527649"/>
                <a:ext cx="2062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C65110F-0C56-D6F9-9020-32E7AEB76C45}"/>
                  </a:ext>
                </a:extLst>
              </p14:cNvPr>
              <p14:cNvContentPartPr/>
              <p14:nvPr/>
            </p14:nvContentPartPr>
            <p14:xfrm>
              <a:off x="270610" y="2700449"/>
              <a:ext cx="171720" cy="507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C65110F-0C56-D6F9-9020-32E7AEB76C4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61610" y="2691809"/>
                <a:ext cx="189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506648E-DE4C-A24F-04E5-C0AA9229A730}"/>
                  </a:ext>
                </a:extLst>
              </p14:cNvPr>
              <p14:cNvContentPartPr/>
              <p14:nvPr/>
            </p14:nvContentPartPr>
            <p14:xfrm>
              <a:off x="418570" y="2764169"/>
              <a:ext cx="180360" cy="227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506648E-DE4C-A24F-04E5-C0AA9229A73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09930" y="2755169"/>
                <a:ext cx="198000" cy="24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8C1C352-A631-4D44-FA37-D274BB2EE549}"/>
              </a:ext>
            </a:extLst>
          </p:cNvPr>
          <p:cNvGrpSpPr/>
          <p:nvPr/>
        </p:nvGrpSpPr>
        <p:grpSpPr>
          <a:xfrm>
            <a:off x="821050" y="2425049"/>
            <a:ext cx="2186640" cy="370080"/>
            <a:chOff x="821050" y="2425049"/>
            <a:chExt cx="21866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DAEE125-EF76-BD13-5BBE-108957D5AC82}"/>
                    </a:ext>
                  </a:extLst>
                </p14:cNvPr>
                <p14:cNvContentPartPr/>
                <p14:nvPr/>
              </p14:nvContentPartPr>
              <p14:xfrm>
                <a:off x="821050" y="2435849"/>
                <a:ext cx="950040" cy="359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DAEE125-EF76-BD13-5BBE-108957D5AC8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2410" y="2426849"/>
                  <a:ext cx="9676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2DAFE64-AB02-61B5-DB54-2269D1A05E55}"/>
                    </a:ext>
                  </a:extLst>
                </p14:cNvPr>
                <p14:cNvContentPartPr/>
                <p14:nvPr/>
              </p14:nvContentPartPr>
              <p14:xfrm>
                <a:off x="1893490" y="2621609"/>
                <a:ext cx="382680" cy="168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2DAFE64-AB02-61B5-DB54-2269D1A05E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84490" y="2612969"/>
                  <a:ext cx="400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17176D-129A-7F6D-57CF-2D61D5A12A4D}"/>
                    </a:ext>
                  </a:extLst>
                </p14:cNvPr>
                <p14:cNvContentPartPr/>
                <p14:nvPr/>
              </p14:nvContentPartPr>
              <p14:xfrm>
                <a:off x="2425570" y="2425049"/>
                <a:ext cx="579960" cy="346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17176D-129A-7F6D-57CF-2D61D5A12A4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16930" y="2416049"/>
                  <a:ext cx="597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53572D-19E9-BA39-1D39-D8A18EE0E1A3}"/>
                    </a:ext>
                  </a:extLst>
                </p14:cNvPr>
                <p14:cNvContentPartPr/>
                <p14:nvPr/>
              </p14:nvContentPartPr>
              <p14:xfrm>
                <a:off x="2872690" y="2568329"/>
                <a:ext cx="135000" cy="15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53572D-19E9-BA39-1D39-D8A18EE0E1A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63690" y="2559689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6008906-FF44-1F00-282D-C5B462E35EDA}"/>
                    </a:ext>
                  </a:extLst>
                </p14:cNvPr>
                <p14:cNvContentPartPr/>
                <p14:nvPr/>
              </p14:nvContentPartPr>
              <p14:xfrm>
                <a:off x="2531050" y="2539889"/>
                <a:ext cx="84600" cy="14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6008906-FF44-1F00-282D-C5B462E35ED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522050" y="2530889"/>
                  <a:ext cx="1022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DBF287C-FB7E-6199-6EAA-A8E5659F30C3}"/>
              </a:ext>
            </a:extLst>
          </p:cNvPr>
          <p:cNvGrpSpPr/>
          <p:nvPr/>
        </p:nvGrpSpPr>
        <p:grpSpPr>
          <a:xfrm>
            <a:off x="170530" y="3147929"/>
            <a:ext cx="757800" cy="376200"/>
            <a:chOff x="170530" y="3147929"/>
            <a:chExt cx="75780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2ADCE3-2D66-6C42-727F-D09CC8E55624}"/>
                    </a:ext>
                  </a:extLst>
                </p14:cNvPr>
                <p14:cNvContentPartPr/>
                <p14:nvPr/>
              </p14:nvContentPartPr>
              <p14:xfrm>
                <a:off x="170530" y="3183569"/>
                <a:ext cx="324720" cy="184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2ADCE3-2D66-6C42-727F-D09CC8E556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1530" y="3174929"/>
                  <a:ext cx="342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949497-5505-2EDD-944A-88EDFCC684B4}"/>
                    </a:ext>
                  </a:extLst>
                </p14:cNvPr>
                <p14:cNvContentPartPr/>
                <p14:nvPr/>
              </p14:nvContentPartPr>
              <p14:xfrm>
                <a:off x="373570" y="3147929"/>
                <a:ext cx="26640" cy="376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949497-5505-2EDD-944A-88EDFCC684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4930" y="3139289"/>
                  <a:ext cx="44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AC05EA-048D-35D6-92EC-38F424BD2558}"/>
                    </a:ext>
                  </a:extLst>
                </p14:cNvPr>
                <p14:cNvContentPartPr/>
                <p14:nvPr/>
              </p14:nvContentPartPr>
              <p14:xfrm>
                <a:off x="618370" y="3291209"/>
                <a:ext cx="309960" cy="134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AC05EA-048D-35D6-92EC-38F424BD255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9370" y="3282209"/>
                  <a:ext cx="32760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ED94AC8-D891-B342-588F-98E9A5292568}"/>
                  </a:ext>
                </a:extLst>
              </p14:cNvPr>
              <p14:cNvContentPartPr/>
              <p14:nvPr/>
            </p14:nvContentPartPr>
            <p14:xfrm>
              <a:off x="1039570" y="3311369"/>
              <a:ext cx="194040" cy="225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ED94AC8-D891-B342-588F-98E9A529256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30930" y="3302369"/>
                <a:ext cx="211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DFCDB68-1E5B-250E-4FB0-5331C15E187B}"/>
                  </a:ext>
                </a:extLst>
              </p14:cNvPr>
              <p14:cNvContentPartPr/>
              <p14:nvPr/>
            </p14:nvContentPartPr>
            <p14:xfrm>
              <a:off x="1236850" y="3079169"/>
              <a:ext cx="72720" cy="162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DFCDB68-1E5B-250E-4FB0-5331C15E187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227850" y="3070169"/>
                <a:ext cx="903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19A7B30-6919-0DB4-6CDD-488EA13C1DB6}"/>
                  </a:ext>
                </a:extLst>
              </p14:cNvPr>
              <p14:cNvContentPartPr/>
              <p14:nvPr/>
            </p14:nvContentPartPr>
            <p14:xfrm>
              <a:off x="1272130" y="2981249"/>
              <a:ext cx="15480" cy="7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19A7B30-6919-0DB4-6CDD-488EA13C1DB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63130" y="2972249"/>
                <a:ext cx="3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D0F0797-723C-E550-E924-70963740529D}"/>
                  </a:ext>
                </a:extLst>
              </p14:cNvPr>
              <p14:cNvContentPartPr/>
              <p14:nvPr/>
            </p14:nvContentPartPr>
            <p14:xfrm>
              <a:off x="1366090" y="2975129"/>
              <a:ext cx="91080" cy="2880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D0F0797-723C-E550-E924-70963740529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357450" y="2966129"/>
                <a:ext cx="108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FFEE0D9-8EA0-F20D-E042-3750C2D89AA2}"/>
                  </a:ext>
                </a:extLst>
              </p14:cNvPr>
              <p14:cNvContentPartPr/>
              <p14:nvPr/>
            </p14:nvContentPartPr>
            <p14:xfrm>
              <a:off x="1544650" y="3057929"/>
              <a:ext cx="111240" cy="171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FFEE0D9-8EA0-F20D-E042-3750C2D89AA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535650" y="3049289"/>
                <a:ext cx="1288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AF32368-4F95-2F5C-FD96-C5F30424478A}"/>
                  </a:ext>
                </a:extLst>
              </p14:cNvPr>
              <p14:cNvContentPartPr/>
              <p14:nvPr/>
            </p14:nvContentPartPr>
            <p14:xfrm>
              <a:off x="1506850" y="3158369"/>
              <a:ext cx="159120" cy="29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AF32368-4F95-2F5C-FD96-C5F30424478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497850" y="3149369"/>
                <a:ext cx="176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67FA28D-3E61-A392-924E-C66FDBBDFD8D}"/>
                  </a:ext>
                </a:extLst>
              </p14:cNvPr>
              <p14:cNvContentPartPr/>
              <p14:nvPr/>
            </p14:nvContentPartPr>
            <p14:xfrm>
              <a:off x="1866130" y="3262769"/>
              <a:ext cx="24480" cy="183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67FA28D-3E61-A392-924E-C66FDBBDFD8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857130" y="3254129"/>
                <a:ext cx="42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C711263-4DC5-CDFF-6CEA-15AEEAD76446}"/>
                  </a:ext>
                </a:extLst>
              </p14:cNvPr>
              <p14:cNvContentPartPr/>
              <p14:nvPr/>
            </p14:nvContentPartPr>
            <p14:xfrm>
              <a:off x="1837330" y="3346649"/>
              <a:ext cx="150480" cy="13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C711263-4DC5-CDFF-6CEA-15AEEAD76446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828330" y="3337649"/>
                <a:ext cx="1681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B751E0D-B07F-C24B-086D-B62D65946436}"/>
              </a:ext>
            </a:extLst>
          </p:cNvPr>
          <p:cNvGrpSpPr/>
          <p:nvPr/>
        </p:nvGrpSpPr>
        <p:grpSpPr>
          <a:xfrm>
            <a:off x="2172850" y="2967929"/>
            <a:ext cx="1040400" cy="677520"/>
            <a:chOff x="2172850" y="2967929"/>
            <a:chExt cx="104040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1ACF38-2F31-6B2A-5810-B538863D406D}"/>
                    </a:ext>
                  </a:extLst>
                </p14:cNvPr>
                <p14:cNvContentPartPr/>
                <p14:nvPr/>
              </p14:nvContentPartPr>
              <p14:xfrm>
                <a:off x="2272210" y="3040289"/>
                <a:ext cx="133200" cy="24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1ACF38-2F31-6B2A-5810-B538863D40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63210" y="3031649"/>
                  <a:ext cx="150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027902D-604D-960C-1B4F-6491942DBBA9}"/>
                    </a:ext>
                  </a:extLst>
                </p14:cNvPr>
                <p14:cNvContentPartPr/>
                <p14:nvPr/>
              </p14:nvContentPartPr>
              <p14:xfrm>
                <a:off x="2213890" y="3196169"/>
                <a:ext cx="209160" cy="17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027902D-604D-960C-1B4F-6491942DBB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205250" y="3187169"/>
                  <a:ext cx="226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5316E0-E05A-CEFA-45A9-41754CD97E97}"/>
                    </a:ext>
                  </a:extLst>
                </p14:cNvPr>
                <p14:cNvContentPartPr/>
                <p14:nvPr/>
              </p14:nvContentPartPr>
              <p14:xfrm>
                <a:off x="2172850" y="3335129"/>
                <a:ext cx="287280" cy="63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5316E0-E05A-CEFA-45A9-41754CD97E9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164210" y="3326489"/>
                  <a:ext cx="304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3AB25F4-2AE4-F577-F716-BCE57DBF37EF}"/>
                    </a:ext>
                  </a:extLst>
                </p14:cNvPr>
                <p14:cNvContentPartPr/>
                <p14:nvPr/>
              </p14:nvContentPartPr>
              <p14:xfrm>
                <a:off x="2273290" y="3519449"/>
                <a:ext cx="143280" cy="126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3AB25F4-2AE4-F577-F716-BCE57DBF37E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64650" y="3510809"/>
                  <a:ext cx="16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E26CB9-8B45-DAC5-123C-43E29D613B4E}"/>
                    </a:ext>
                  </a:extLst>
                </p14:cNvPr>
                <p14:cNvContentPartPr/>
                <p14:nvPr/>
              </p14:nvContentPartPr>
              <p14:xfrm>
                <a:off x="2617090" y="3299489"/>
                <a:ext cx="103680" cy="182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E26CB9-8B45-DAC5-123C-43E29D613B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08450" y="3290849"/>
                  <a:ext cx="121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D42986-A189-DDB1-2F76-BFF094BBC513}"/>
                    </a:ext>
                  </a:extLst>
                </p14:cNvPr>
                <p14:cNvContentPartPr/>
                <p14:nvPr/>
              </p14:nvContentPartPr>
              <p14:xfrm>
                <a:off x="2811130" y="3073049"/>
                <a:ext cx="40680" cy="127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D42986-A189-DDB1-2F76-BFF094BBC5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02490" y="3064409"/>
                  <a:ext cx="5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230D219-504C-C3F3-F60A-ABCBF8EE7605}"/>
                    </a:ext>
                  </a:extLst>
                </p14:cNvPr>
                <p14:cNvContentPartPr/>
                <p14:nvPr/>
              </p14:nvContentPartPr>
              <p14:xfrm>
                <a:off x="2848570" y="3006809"/>
                <a:ext cx="8280" cy="10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230D219-504C-C3F3-F60A-ABCBF8EE760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39930" y="299816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0D165FC-5AB5-9DDB-AB8A-051F70BA4CFA}"/>
                    </a:ext>
                  </a:extLst>
                </p14:cNvPr>
                <p14:cNvContentPartPr/>
                <p14:nvPr/>
              </p14:nvContentPartPr>
              <p14:xfrm>
                <a:off x="2920570" y="2967929"/>
                <a:ext cx="109080" cy="250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0D165FC-5AB5-9DDB-AB8A-051F70BA4CF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11570" y="2958929"/>
                  <a:ext cx="126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4881BD9-F752-B16E-A9C1-DFBDD77D60C9}"/>
                    </a:ext>
                  </a:extLst>
                </p14:cNvPr>
                <p14:cNvContentPartPr/>
                <p14:nvPr/>
              </p14:nvContentPartPr>
              <p14:xfrm>
                <a:off x="3096250" y="3055769"/>
                <a:ext cx="117000" cy="151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4881BD9-F752-B16E-A9C1-DFBDD77D60C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87250" y="3047129"/>
                  <a:ext cx="1346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DAC46406-EBED-4885-2D45-93E46B651943}"/>
              </a:ext>
            </a:extLst>
          </p:cNvPr>
          <p:cNvGrpSpPr/>
          <p:nvPr/>
        </p:nvGrpSpPr>
        <p:grpSpPr>
          <a:xfrm>
            <a:off x="301930" y="3849209"/>
            <a:ext cx="1976760" cy="577800"/>
            <a:chOff x="301930" y="3849209"/>
            <a:chExt cx="197676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7638C1B-5A2D-9547-0218-8B1077F53FF2}"/>
                    </a:ext>
                  </a:extLst>
                </p14:cNvPr>
                <p14:cNvContentPartPr/>
                <p14:nvPr/>
              </p14:nvContentPartPr>
              <p14:xfrm>
                <a:off x="301930" y="3890609"/>
                <a:ext cx="298800" cy="30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7638C1B-5A2D-9547-0218-8B1077F53F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2930" y="3881969"/>
                  <a:ext cx="316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10B5D1F-7DC1-4776-7794-06713348A7EF}"/>
                    </a:ext>
                  </a:extLst>
                </p14:cNvPr>
                <p14:cNvContentPartPr/>
                <p14:nvPr/>
              </p14:nvContentPartPr>
              <p14:xfrm>
                <a:off x="428650" y="4000769"/>
                <a:ext cx="183240" cy="12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10B5D1F-7DC1-4776-7794-06713348A7E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0010" y="3992129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308BBCE-E672-A375-E703-0349C5D4BE4D}"/>
                    </a:ext>
                  </a:extLst>
                </p14:cNvPr>
                <p14:cNvContentPartPr/>
                <p14:nvPr/>
              </p14:nvContentPartPr>
              <p14:xfrm>
                <a:off x="752290" y="3849209"/>
                <a:ext cx="920160" cy="577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308BBCE-E672-A375-E703-0349C5D4BE4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3650" y="3840569"/>
                  <a:ext cx="9378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514F33A-1B39-EB38-D3C0-1DAB62729591}"/>
                    </a:ext>
                  </a:extLst>
                </p14:cNvPr>
                <p14:cNvContentPartPr/>
                <p14:nvPr/>
              </p14:nvContentPartPr>
              <p14:xfrm>
                <a:off x="1921930" y="4036049"/>
                <a:ext cx="200520" cy="19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514F33A-1B39-EB38-D3C0-1DAB6272959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12930" y="4027409"/>
                  <a:ext cx="218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B6BBC44-CF6E-E181-F320-FA2F1E2FEBB9}"/>
                    </a:ext>
                  </a:extLst>
                </p14:cNvPr>
                <p14:cNvContentPartPr/>
                <p14:nvPr/>
              </p14:nvContentPartPr>
              <p14:xfrm>
                <a:off x="2262490" y="4240889"/>
                <a:ext cx="16200" cy="13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B6BBC44-CF6E-E181-F320-FA2F1E2FEB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53850" y="4232249"/>
                  <a:ext cx="3384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AC3A7FA-D4D2-4573-41B0-4216528C743A}"/>
              </a:ext>
            </a:extLst>
          </p:cNvPr>
          <p:cNvGrpSpPr/>
          <p:nvPr/>
        </p:nvGrpSpPr>
        <p:grpSpPr>
          <a:xfrm>
            <a:off x="351970" y="4463369"/>
            <a:ext cx="1404360" cy="649800"/>
            <a:chOff x="351970" y="4463369"/>
            <a:chExt cx="140436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E40562-AC4C-B92C-7359-AE4CA5BF5836}"/>
                    </a:ext>
                  </a:extLst>
                </p14:cNvPr>
                <p14:cNvContentPartPr/>
                <p14:nvPr/>
              </p14:nvContentPartPr>
              <p14:xfrm>
                <a:off x="351970" y="4570649"/>
                <a:ext cx="166680" cy="283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E40562-AC4C-B92C-7359-AE4CA5BF583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3330" y="4562009"/>
                  <a:ext cx="184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810E9D1-1416-626D-27D7-AB22A8594E86}"/>
                    </a:ext>
                  </a:extLst>
                </p14:cNvPr>
                <p14:cNvContentPartPr/>
                <p14:nvPr/>
              </p14:nvContentPartPr>
              <p14:xfrm>
                <a:off x="386890" y="4726169"/>
                <a:ext cx="76320" cy="9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810E9D1-1416-626D-27D7-AB22A8594E8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7890" y="4717529"/>
                  <a:ext cx="93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531D648-9255-D6EF-080F-2969CBA874B8}"/>
                    </a:ext>
                  </a:extLst>
                </p14:cNvPr>
                <p14:cNvContentPartPr/>
                <p14:nvPr/>
              </p14:nvContentPartPr>
              <p14:xfrm>
                <a:off x="581290" y="4748489"/>
                <a:ext cx="86040" cy="170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531D648-9255-D6EF-080F-2969CBA874B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2290" y="4739849"/>
                  <a:ext cx="103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9D2D0C-1ED3-3A71-03C7-DFF6E530CD6E}"/>
                    </a:ext>
                  </a:extLst>
                </p14:cNvPr>
                <p14:cNvContentPartPr/>
                <p14:nvPr/>
              </p14:nvContentPartPr>
              <p14:xfrm>
                <a:off x="876850" y="4711049"/>
                <a:ext cx="115200" cy="3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9D2D0C-1ED3-3A71-03C7-DFF6E530CD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8210" y="4702049"/>
                  <a:ext cx="132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6563C06-C7C1-0791-B846-5E48C2E4CAEC}"/>
                    </a:ext>
                  </a:extLst>
                </p14:cNvPr>
                <p14:cNvContentPartPr/>
                <p14:nvPr/>
              </p14:nvContentPartPr>
              <p14:xfrm>
                <a:off x="909610" y="4734809"/>
                <a:ext cx="135000" cy="40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6563C06-C7C1-0791-B846-5E48C2E4CA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0970" y="4725809"/>
                  <a:ext cx="152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B0D6331-4E42-ABBB-BC30-D8600DA70FD5}"/>
                    </a:ext>
                  </a:extLst>
                </p14:cNvPr>
                <p14:cNvContentPartPr/>
                <p14:nvPr/>
              </p14:nvContentPartPr>
              <p14:xfrm>
                <a:off x="1304170" y="4463369"/>
                <a:ext cx="16920" cy="21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B0D6331-4E42-ABBB-BC30-D8600DA70FD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295170" y="4454369"/>
                  <a:ext cx="3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F9C0752-7F74-1210-7586-914CC0110978}"/>
                    </a:ext>
                  </a:extLst>
                </p14:cNvPr>
                <p14:cNvContentPartPr/>
                <p14:nvPr/>
              </p14:nvContentPartPr>
              <p14:xfrm>
                <a:off x="1152610" y="4720049"/>
                <a:ext cx="393480" cy="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F9C0752-7F74-1210-7586-914CC011097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3610" y="4711409"/>
                  <a:ext cx="41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1ABD29D-D5DC-0F8C-70BB-84C21739D6AE}"/>
                    </a:ext>
                  </a:extLst>
                </p14:cNvPr>
                <p14:cNvContentPartPr/>
                <p14:nvPr/>
              </p14:nvContentPartPr>
              <p14:xfrm>
                <a:off x="1150810" y="4896089"/>
                <a:ext cx="121320" cy="208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1ABD29D-D5DC-0F8C-70BB-84C21739D6A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41810" y="4887089"/>
                  <a:ext cx="138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2AF2BC0-3608-3708-4672-AAC57C2BFADF}"/>
                    </a:ext>
                  </a:extLst>
                </p14:cNvPr>
                <p14:cNvContentPartPr/>
                <p14:nvPr/>
              </p14:nvContentPartPr>
              <p14:xfrm>
                <a:off x="1379410" y="4793849"/>
                <a:ext cx="119520" cy="31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2AF2BC0-3608-3708-4672-AAC57C2BFAD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70770" y="4785209"/>
                  <a:ext cx="1371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CDE34C1-4BF8-CB6A-2C54-D99B8D010928}"/>
                    </a:ext>
                  </a:extLst>
                </p14:cNvPr>
                <p14:cNvContentPartPr/>
                <p14:nvPr/>
              </p14:nvContentPartPr>
              <p14:xfrm>
                <a:off x="1644370" y="4497209"/>
                <a:ext cx="111960" cy="46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CDE34C1-4BF8-CB6A-2C54-D99B8D01092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635730" y="4488209"/>
                  <a:ext cx="129600" cy="48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134BD4B-9E13-B428-B745-E4658C62E4B9}"/>
              </a:ext>
            </a:extLst>
          </p:cNvPr>
          <p:cNvGrpSpPr/>
          <p:nvPr/>
        </p:nvGrpSpPr>
        <p:grpSpPr>
          <a:xfrm>
            <a:off x="1755970" y="4449689"/>
            <a:ext cx="1171080" cy="534600"/>
            <a:chOff x="1755970" y="4449689"/>
            <a:chExt cx="117108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A1CE67-28EE-61DD-6B02-1A45D7A43400}"/>
                    </a:ext>
                  </a:extLst>
                </p14:cNvPr>
                <p14:cNvContentPartPr/>
                <p14:nvPr/>
              </p14:nvContentPartPr>
              <p14:xfrm>
                <a:off x="1755970" y="4645169"/>
                <a:ext cx="126720" cy="228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A1CE67-28EE-61DD-6B02-1A45D7A4340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46970" y="4636529"/>
                  <a:ext cx="144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98E653-06E0-7C04-A305-2B363711443D}"/>
                    </a:ext>
                  </a:extLst>
                </p14:cNvPr>
                <p14:cNvContentPartPr/>
                <p14:nvPr/>
              </p14:nvContentPartPr>
              <p14:xfrm>
                <a:off x="1914370" y="4645889"/>
                <a:ext cx="156240" cy="237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98E653-06E0-7C04-A305-2B363711443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05730" y="4637249"/>
                  <a:ext cx="173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F5C0AB-8135-394D-4729-DC372AAF4BE6}"/>
                    </a:ext>
                  </a:extLst>
                </p14:cNvPr>
                <p14:cNvContentPartPr/>
                <p14:nvPr/>
              </p14:nvContentPartPr>
              <p14:xfrm>
                <a:off x="2187970" y="4683329"/>
                <a:ext cx="3960" cy="117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F5C0AB-8135-394D-4729-DC372AAF4B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78970" y="4674329"/>
                  <a:ext cx="21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FAE141-0723-5A12-21E7-93FFAEAB2AF6}"/>
                    </a:ext>
                  </a:extLst>
                </p14:cNvPr>
                <p14:cNvContentPartPr/>
                <p14:nvPr/>
              </p14:nvContentPartPr>
              <p14:xfrm>
                <a:off x="2145850" y="4730489"/>
                <a:ext cx="143280" cy="23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FAE141-0723-5A12-21E7-93FFAEAB2AF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137210" y="4721849"/>
                  <a:ext cx="160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19CB5EA-43FF-BAB9-0D79-75C39159BE87}"/>
                    </a:ext>
                  </a:extLst>
                </p14:cNvPr>
                <p14:cNvContentPartPr/>
                <p14:nvPr/>
              </p14:nvContentPartPr>
              <p14:xfrm>
                <a:off x="2392450" y="4655609"/>
                <a:ext cx="7560" cy="243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19CB5EA-43FF-BAB9-0D79-75C39159BE8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83450" y="4646969"/>
                  <a:ext cx="25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6C993EB-D068-AAEE-6667-E7AF4349DAC1}"/>
                    </a:ext>
                  </a:extLst>
                </p14:cNvPr>
                <p14:cNvContentPartPr/>
                <p14:nvPr/>
              </p14:nvContentPartPr>
              <p14:xfrm>
                <a:off x="2413330" y="4490009"/>
                <a:ext cx="126000" cy="494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6C993EB-D068-AAEE-6667-E7AF4349DA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04330" y="4481369"/>
                  <a:ext cx="14364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75C67E-0528-3FA4-1087-CD5D1FA15322}"/>
                    </a:ext>
                  </a:extLst>
                </p14:cNvPr>
                <p14:cNvContentPartPr/>
                <p14:nvPr/>
              </p14:nvContentPartPr>
              <p14:xfrm>
                <a:off x="2652370" y="4703489"/>
                <a:ext cx="43200" cy="1152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75C67E-0528-3FA4-1087-CD5D1FA153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43370" y="4694849"/>
                  <a:ext cx="60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BB0E490-7245-AD5B-23DA-E5649966FFBA}"/>
                    </a:ext>
                  </a:extLst>
                </p14:cNvPr>
                <p14:cNvContentPartPr/>
                <p14:nvPr/>
              </p14:nvContentPartPr>
              <p14:xfrm>
                <a:off x="2663530" y="4635089"/>
                <a:ext cx="10800" cy="1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BB0E490-7245-AD5B-23DA-E5649966FF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54890" y="4626449"/>
                  <a:ext cx="28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B92EE22-D0A3-89A2-77F8-D90DAAACF368}"/>
                    </a:ext>
                  </a:extLst>
                </p14:cNvPr>
                <p14:cNvContentPartPr/>
                <p14:nvPr/>
              </p14:nvContentPartPr>
              <p14:xfrm>
                <a:off x="2805010" y="4449689"/>
                <a:ext cx="122040" cy="2293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B92EE22-D0A3-89A2-77F8-D90DAAACF36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96010" y="4441049"/>
                  <a:ext cx="13968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DA0E75B-97B0-166D-F29E-8569780A4E28}"/>
              </a:ext>
            </a:extLst>
          </p:cNvPr>
          <p:cNvGrpSpPr/>
          <p:nvPr/>
        </p:nvGrpSpPr>
        <p:grpSpPr>
          <a:xfrm>
            <a:off x="2939290" y="4484609"/>
            <a:ext cx="1260360" cy="484200"/>
            <a:chOff x="2939290" y="4484609"/>
            <a:chExt cx="12603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CEC962C-5902-078C-3EE6-6310C372FF64}"/>
                    </a:ext>
                  </a:extLst>
                </p14:cNvPr>
                <p14:cNvContentPartPr/>
                <p14:nvPr/>
              </p14:nvContentPartPr>
              <p14:xfrm>
                <a:off x="3156010" y="4707809"/>
                <a:ext cx="114840" cy="87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CEC962C-5902-078C-3EE6-6310C372FF6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147370" y="4698809"/>
                  <a:ext cx="132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37FFED5-DF97-DA58-E0A5-1195076C3499}"/>
                    </a:ext>
                  </a:extLst>
                </p14:cNvPr>
                <p14:cNvContentPartPr/>
                <p14:nvPr/>
              </p14:nvContentPartPr>
              <p14:xfrm>
                <a:off x="3167530" y="4699889"/>
                <a:ext cx="147600" cy="142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37FFED5-DF97-DA58-E0A5-1195076C34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58530" y="4691249"/>
                  <a:ext cx="165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A6958AC-9C25-E0CF-2D63-4D00F0BE7EBB}"/>
                    </a:ext>
                  </a:extLst>
                </p14:cNvPr>
                <p14:cNvContentPartPr/>
                <p14:nvPr/>
              </p14:nvContentPartPr>
              <p14:xfrm>
                <a:off x="3352570" y="4703129"/>
                <a:ext cx="82080" cy="265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A6958AC-9C25-E0CF-2D63-4D00F0BE7E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43570" y="4694489"/>
                  <a:ext cx="99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F1EA91-7EA8-7A62-C5AD-3D56B5C0AA23}"/>
                    </a:ext>
                  </a:extLst>
                </p14:cNvPr>
                <p14:cNvContentPartPr/>
                <p14:nvPr/>
              </p14:nvContentPartPr>
              <p14:xfrm>
                <a:off x="3565690" y="4499009"/>
                <a:ext cx="71640" cy="412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F1EA91-7EA8-7A62-C5AD-3D56B5C0AA2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57050" y="4490369"/>
                  <a:ext cx="892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3718584-C797-477F-0BCE-77705919C8DC}"/>
                    </a:ext>
                  </a:extLst>
                </p14:cNvPr>
                <p14:cNvContentPartPr/>
                <p14:nvPr/>
              </p14:nvContentPartPr>
              <p14:xfrm>
                <a:off x="3693850" y="4699889"/>
                <a:ext cx="63360" cy="73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3718584-C797-477F-0BCE-77705919C8D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84850" y="4691249"/>
                  <a:ext cx="81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2B223D0-3992-1D65-9695-648BB40ABAB8}"/>
                    </a:ext>
                  </a:extLst>
                </p14:cNvPr>
                <p14:cNvContentPartPr/>
                <p14:nvPr/>
              </p14:nvContentPartPr>
              <p14:xfrm>
                <a:off x="3710050" y="4606649"/>
                <a:ext cx="43920" cy="36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2B223D0-3992-1D65-9695-648BB40ABAB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01050" y="4598009"/>
                  <a:ext cx="61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031F350-2B57-4E4C-2AE9-D895BF429355}"/>
                    </a:ext>
                  </a:extLst>
                </p14:cNvPr>
                <p14:cNvContentPartPr/>
                <p14:nvPr/>
              </p14:nvContentPartPr>
              <p14:xfrm>
                <a:off x="4128370" y="4484609"/>
                <a:ext cx="71280" cy="469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031F350-2B57-4E4C-2AE9-D895BF42935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19370" y="4475969"/>
                  <a:ext cx="88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5AB9D6C-52F0-5285-0669-8CDF9F977EC0}"/>
                    </a:ext>
                  </a:extLst>
                </p14:cNvPr>
                <p14:cNvContentPartPr/>
                <p14:nvPr/>
              </p14:nvContentPartPr>
              <p14:xfrm>
                <a:off x="2939290" y="4698449"/>
                <a:ext cx="182880" cy="159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5AB9D6C-52F0-5285-0669-8CDF9F977E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30650" y="4689809"/>
                  <a:ext cx="2005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3581CEA8-4F01-E328-876B-6A6BB99455F6}"/>
              </a:ext>
            </a:extLst>
          </p:cNvPr>
          <p:cNvGrpSpPr/>
          <p:nvPr/>
        </p:nvGrpSpPr>
        <p:grpSpPr>
          <a:xfrm>
            <a:off x="3870610" y="4550849"/>
            <a:ext cx="205200" cy="367200"/>
            <a:chOff x="3870610" y="4550849"/>
            <a:chExt cx="2052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3C1D1AA-5631-DDFA-B75C-D98F665B2BEC}"/>
                    </a:ext>
                  </a:extLst>
                </p14:cNvPr>
                <p14:cNvContentPartPr/>
                <p14:nvPr/>
              </p14:nvContentPartPr>
              <p14:xfrm>
                <a:off x="3870610" y="4550849"/>
                <a:ext cx="108360" cy="226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3C1D1AA-5631-DDFA-B75C-D98F665B2B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61610" y="4542209"/>
                  <a:ext cx="126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618208C-614F-0D6E-81DB-484BED5C9E0E}"/>
                    </a:ext>
                  </a:extLst>
                </p14:cNvPr>
                <p14:cNvContentPartPr/>
                <p14:nvPr/>
              </p14:nvContentPartPr>
              <p14:xfrm>
                <a:off x="3912730" y="4754969"/>
                <a:ext cx="163080" cy="163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618208C-614F-0D6E-81DB-484BED5C9E0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04090" y="4745969"/>
                  <a:ext cx="18072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8293E003-0A06-74F3-4497-6CCDEDD6D90B}"/>
                  </a:ext>
                </a:extLst>
              </p14:cNvPr>
              <p14:cNvContentPartPr/>
              <p14:nvPr/>
            </p14:nvContentPartPr>
            <p14:xfrm>
              <a:off x="326770" y="5285609"/>
              <a:ext cx="775440" cy="5601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8293E003-0A06-74F3-4497-6CCDEDD6D90B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318130" y="5276969"/>
                <a:ext cx="793080" cy="57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0AFB326-49CB-DD6E-3494-94642D7DEF2E}"/>
              </a:ext>
            </a:extLst>
          </p:cNvPr>
          <p:cNvGrpSpPr/>
          <p:nvPr/>
        </p:nvGrpSpPr>
        <p:grpSpPr>
          <a:xfrm>
            <a:off x="1158010" y="5217929"/>
            <a:ext cx="773280" cy="424800"/>
            <a:chOff x="1158010" y="5217929"/>
            <a:chExt cx="77328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1EA83C1-4452-812B-A642-E43DB47C063E}"/>
                    </a:ext>
                  </a:extLst>
                </p14:cNvPr>
                <p14:cNvContentPartPr/>
                <p14:nvPr/>
              </p14:nvContentPartPr>
              <p14:xfrm>
                <a:off x="1158010" y="5217929"/>
                <a:ext cx="773280" cy="424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1EA83C1-4452-812B-A642-E43DB47C063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49010" y="5208929"/>
                  <a:ext cx="790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F7A824-EF95-C08C-812B-5868A3525C42}"/>
                    </a:ext>
                  </a:extLst>
                </p14:cNvPr>
                <p14:cNvContentPartPr/>
                <p14:nvPr/>
              </p14:nvContentPartPr>
              <p14:xfrm>
                <a:off x="1731490" y="5401169"/>
                <a:ext cx="178560" cy="3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F7A824-EF95-C08C-812B-5868A3525C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22850" y="5392529"/>
                  <a:ext cx="196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C92611-5594-061C-A2BB-AA6DEF1A07CD}"/>
                    </a:ext>
                  </a:extLst>
                </p14:cNvPr>
                <p14:cNvContentPartPr/>
                <p14:nvPr/>
              </p14:nvContentPartPr>
              <p14:xfrm>
                <a:off x="1553650" y="5290289"/>
                <a:ext cx="36360" cy="11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C92611-5594-061C-A2BB-AA6DEF1A07C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45010" y="5281649"/>
                  <a:ext cx="540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4A7A0DE-EAEB-A59B-0F3B-45C53DD271B3}"/>
              </a:ext>
            </a:extLst>
          </p:cNvPr>
          <p:cNvGrpSpPr/>
          <p:nvPr/>
        </p:nvGrpSpPr>
        <p:grpSpPr>
          <a:xfrm>
            <a:off x="2141890" y="4975289"/>
            <a:ext cx="1777680" cy="806760"/>
            <a:chOff x="2141890" y="4975289"/>
            <a:chExt cx="177768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66FD210-8632-E9B1-519E-4490D87CD878}"/>
                    </a:ext>
                  </a:extLst>
                </p14:cNvPr>
                <p14:cNvContentPartPr/>
                <p14:nvPr/>
              </p14:nvContentPartPr>
              <p14:xfrm>
                <a:off x="2141890" y="5334569"/>
                <a:ext cx="241200" cy="36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66FD210-8632-E9B1-519E-4490D87CD87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133250" y="5325929"/>
                  <a:ext cx="2588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BA62BD7-D0BB-D319-9F44-5A8C9DB6137F}"/>
                    </a:ext>
                  </a:extLst>
                </p14:cNvPr>
                <p14:cNvContentPartPr/>
                <p14:nvPr/>
              </p14:nvContentPartPr>
              <p14:xfrm>
                <a:off x="2569570" y="5301809"/>
                <a:ext cx="141840" cy="32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BA62BD7-D0BB-D319-9F44-5A8C9DB6137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560570" y="5292809"/>
                  <a:ext cx="159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B78BE28-1F72-87B6-2612-F2B0B7751B22}"/>
                    </a:ext>
                  </a:extLst>
                </p14:cNvPr>
                <p14:cNvContentPartPr/>
                <p14:nvPr/>
              </p14:nvContentPartPr>
              <p14:xfrm>
                <a:off x="2803210" y="5498369"/>
                <a:ext cx="103680" cy="234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B78BE28-1F72-87B6-2612-F2B0B7751B2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94210" y="5489729"/>
                  <a:ext cx="121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D00BA1C-4F03-A9ED-73C9-53143F907C4B}"/>
                    </a:ext>
                  </a:extLst>
                </p14:cNvPr>
                <p14:cNvContentPartPr/>
                <p14:nvPr/>
              </p14:nvContentPartPr>
              <p14:xfrm>
                <a:off x="2939650" y="5619329"/>
                <a:ext cx="158760" cy="162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D00BA1C-4F03-A9ED-73C9-53143F907C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31010" y="5610329"/>
                  <a:ext cx="176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398BAD0-A791-D607-9F5F-9C946252B9FB}"/>
                    </a:ext>
                  </a:extLst>
                </p14:cNvPr>
                <p14:cNvContentPartPr/>
                <p14:nvPr/>
              </p14:nvContentPartPr>
              <p14:xfrm>
                <a:off x="3221890" y="4975289"/>
                <a:ext cx="697680" cy="520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398BAD0-A791-D607-9F5F-9C946252B9F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12890" y="4966289"/>
                  <a:ext cx="715320" cy="53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0F2ED35-8DCF-3BD3-3350-DC46676BC258}"/>
              </a:ext>
            </a:extLst>
          </p:cNvPr>
          <p:cNvGrpSpPr/>
          <p:nvPr/>
        </p:nvGrpSpPr>
        <p:grpSpPr>
          <a:xfrm>
            <a:off x="5128810" y="4456529"/>
            <a:ext cx="423000" cy="344520"/>
            <a:chOff x="5128810" y="4456529"/>
            <a:chExt cx="42300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DF10107-1E26-D2D1-AA52-6FE615EC0DF3}"/>
                    </a:ext>
                  </a:extLst>
                </p14:cNvPr>
                <p14:cNvContentPartPr/>
                <p14:nvPr/>
              </p14:nvContentPartPr>
              <p14:xfrm>
                <a:off x="5128810" y="4456529"/>
                <a:ext cx="70200" cy="344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DF10107-1E26-D2D1-AA52-6FE615EC0DF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20170" y="4447889"/>
                  <a:ext cx="87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2DE173D-90BE-2921-647F-95FA304A1F08}"/>
                    </a:ext>
                  </a:extLst>
                </p14:cNvPr>
                <p14:cNvContentPartPr/>
                <p14:nvPr/>
              </p14:nvContentPartPr>
              <p14:xfrm>
                <a:off x="5333650" y="4586849"/>
                <a:ext cx="14400" cy="162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2DE173D-90BE-2921-647F-95FA304A1F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324650" y="4578209"/>
                  <a:ext cx="32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F4DF8C2-2EA7-4789-359B-F3232E3D8050}"/>
                    </a:ext>
                  </a:extLst>
                </p14:cNvPr>
                <p14:cNvContentPartPr/>
                <p14:nvPr/>
              </p14:nvContentPartPr>
              <p14:xfrm>
                <a:off x="5271730" y="4524929"/>
                <a:ext cx="177120" cy="15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F4DF8C2-2EA7-4789-359B-F3232E3D80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62730" y="4515929"/>
                  <a:ext cx="194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C9AD6BA-59BC-E1C9-9025-4B56AB3E9EFF}"/>
                    </a:ext>
                  </a:extLst>
                </p14:cNvPr>
                <p14:cNvContentPartPr/>
                <p14:nvPr/>
              </p14:nvContentPartPr>
              <p14:xfrm>
                <a:off x="5458930" y="4667849"/>
                <a:ext cx="92880" cy="64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C9AD6BA-59BC-E1C9-9025-4B56AB3E9EF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49930" y="4659209"/>
                  <a:ext cx="1105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291C219-E643-2974-E22D-52B2834F13E0}"/>
              </a:ext>
            </a:extLst>
          </p:cNvPr>
          <p:cNvGrpSpPr/>
          <p:nvPr/>
        </p:nvGrpSpPr>
        <p:grpSpPr>
          <a:xfrm>
            <a:off x="5832250" y="4486049"/>
            <a:ext cx="299160" cy="289800"/>
            <a:chOff x="5832250" y="4486049"/>
            <a:chExt cx="29916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6CC9800-92D4-7E73-508D-9E10880D798C}"/>
                    </a:ext>
                  </a:extLst>
                </p14:cNvPr>
                <p14:cNvContentPartPr/>
                <p14:nvPr/>
              </p14:nvContentPartPr>
              <p14:xfrm>
                <a:off x="5832250" y="4486049"/>
                <a:ext cx="79560" cy="289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6CC9800-92D4-7E73-508D-9E10880D798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823250" y="4477049"/>
                  <a:ext cx="972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293A21-A7DC-F842-F4C3-B682C1B8C756}"/>
                    </a:ext>
                  </a:extLst>
                </p14:cNvPr>
                <p14:cNvContentPartPr/>
                <p14:nvPr/>
              </p14:nvContentPartPr>
              <p14:xfrm>
                <a:off x="5974450" y="4704209"/>
                <a:ext cx="156960" cy="59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293A21-A7DC-F842-F4C3-B682C1B8C75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65810" y="4695569"/>
                  <a:ext cx="17460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05BE70B-2DB9-F098-C10C-171E5E174FBD}"/>
              </a:ext>
            </a:extLst>
          </p:cNvPr>
          <p:cNvGrpSpPr/>
          <p:nvPr/>
        </p:nvGrpSpPr>
        <p:grpSpPr>
          <a:xfrm>
            <a:off x="6295930" y="4441409"/>
            <a:ext cx="866520" cy="315360"/>
            <a:chOff x="6295930" y="4441409"/>
            <a:chExt cx="86652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14A427F-B624-F867-4563-DF2061ADAF59}"/>
                    </a:ext>
                  </a:extLst>
                </p14:cNvPr>
                <p14:cNvContentPartPr/>
                <p14:nvPr/>
              </p14:nvContentPartPr>
              <p14:xfrm>
                <a:off x="6295930" y="4441409"/>
                <a:ext cx="819000" cy="315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14A427F-B624-F867-4563-DF2061ADAF5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87290" y="4432409"/>
                  <a:ext cx="836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CBE4ACC-6658-6DBC-2063-584E17BD11A1}"/>
                    </a:ext>
                  </a:extLst>
                </p14:cNvPr>
                <p14:cNvContentPartPr/>
                <p14:nvPr/>
              </p14:nvContentPartPr>
              <p14:xfrm>
                <a:off x="7135810" y="4736969"/>
                <a:ext cx="26640" cy="15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CBE4ACC-6658-6DBC-2063-584E17BD11A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26810" y="4727969"/>
                  <a:ext cx="442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87E0454-E337-B122-56C1-FD815BBE833D}"/>
              </a:ext>
            </a:extLst>
          </p:cNvPr>
          <p:cNvGrpSpPr/>
          <p:nvPr/>
        </p:nvGrpSpPr>
        <p:grpSpPr>
          <a:xfrm>
            <a:off x="7562770" y="4496129"/>
            <a:ext cx="663480" cy="374040"/>
            <a:chOff x="7562770" y="4496129"/>
            <a:chExt cx="6634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A3E536C-E274-C8EF-21E1-AA073FDF3479}"/>
                    </a:ext>
                  </a:extLst>
                </p14:cNvPr>
                <p14:cNvContentPartPr/>
                <p14:nvPr/>
              </p14:nvContentPartPr>
              <p14:xfrm>
                <a:off x="7562770" y="4496129"/>
                <a:ext cx="100800" cy="205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A3E536C-E274-C8EF-21E1-AA073FDF347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554130" y="4487129"/>
                  <a:ext cx="118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5B8502E-21ED-3C90-B3D0-5F6A71C1D2AD}"/>
                    </a:ext>
                  </a:extLst>
                </p14:cNvPr>
                <p14:cNvContentPartPr/>
                <p14:nvPr/>
              </p14:nvContentPartPr>
              <p14:xfrm>
                <a:off x="7590850" y="4645529"/>
                <a:ext cx="43920" cy="8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B8502E-21ED-3C90-B3D0-5F6A71C1D2A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82210" y="4636889"/>
                  <a:ext cx="6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2EFFF00-05D4-99C2-12F6-13D6E8F99012}"/>
                    </a:ext>
                  </a:extLst>
                </p14:cNvPr>
                <p14:cNvContentPartPr/>
                <p14:nvPr/>
              </p14:nvContentPartPr>
              <p14:xfrm>
                <a:off x="7730530" y="4507289"/>
                <a:ext cx="93240" cy="213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2EFFF00-05D4-99C2-12F6-13D6E8F9901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21890" y="4498649"/>
                  <a:ext cx="110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1AAB6CF-BE54-79A3-8B66-D132F6FB8728}"/>
                    </a:ext>
                  </a:extLst>
                </p14:cNvPr>
                <p14:cNvContentPartPr/>
                <p14:nvPr/>
              </p14:nvContentPartPr>
              <p14:xfrm>
                <a:off x="7855090" y="4631129"/>
                <a:ext cx="72360" cy="86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1AAB6CF-BE54-79A3-8B66-D132F6FB872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46450" y="4622489"/>
                  <a:ext cx="90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D3B73F7-263A-0DBA-7205-1E61DCB953DA}"/>
                    </a:ext>
                  </a:extLst>
                </p14:cNvPr>
                <p14:cNvContentPartPr/>
                <p14:nvPr/>
              </p14:nvContentPartPr>
              <p14:xfrm>
                <a:off x="8009170" y="4667129"/>
                <a:ext cx="65880" cy="46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D3B73F7-263A-0DBA-7205-1E61DCB953D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00170" y="4658129"/>
                  <a:ext cx="83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60CDDA4-A255-9BF6-724D-CC42171A51C8}"/>
                    </a:ext>
                  </a:extLst>
                </p14:cNvPr>
                <p14:cNvContentPartPr/>
                <p14:nvPr/>
              </p14:nvContentPartPr>
              <p14:xfrm>
                <a:off x="8176570" y="4765049"/>
                <a:ext cx="49680" cy="105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60CDDA4-A255-9BF6-724D-CC42171A51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67570" y="4756409"/>
                  <a:ext cx="673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B81666F-3A2E-5EFF-2C8E-E8ED1EC4666A}"/>
              </a:ext>
            </a:extLst>
          </p:cNvPr>
          <p:cNvGrpSpPr/>
          <p:nvPr/>
        </p:nvGrpSpPr>
        <p:grpSpPr>
          <a:xfrm>
            <a:off x="8566450" y="4459049"/>
            <a:ext cx="681840" cy="389520"/>
            <a:chOff x="8566450" y="4459049"/>
            <a:chExt cx="6818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F700F12-0656-4B1A-236C-6A0AEF74A340}"/>
                    </a:ext>
                  </a:extLst>
                </p14:cNvPr>
                <p14:cNvContentPartPr/>
                <p14:nvPr/>
              </p14:nvContentPartPr>
              <p14:xfrm>
                <a:off x="8609650" y="4459049"/>
                <a:ext cx="135360" cy="284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F700F12-0656-4B1A-236C-6A0AEF74A34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00650" y="4450049"/>
                  <a:ext cx="153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5FF9382-48D7-BF5E-2793-BBB79A68699A}"/>
                    </a:ext>
                  </a:extLst>
                </p14:cNvPr>
                <p14:cNvContentPartPr/>
                <p14:nvPr/>
              </p14:nvContentPartPr>
              <p14:xfrm>
                <a:off x="8566450" y="4622849"/>
                <a:ext cx="191880" cy="9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5FF9382-48D7-BF5E-2793-BBB79A6869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557450" y="4614209"/>
                  <a:ext cx="20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F8C0398-D09B-35D2-B564-FBDA6B9C2092}"/>
                    </a:ext>
                  </a:extLst>
                </p14:cNvPr>
                <p14:cNvContentPartPr/>
                <p14:nvPr/>
              </p14:nvContentPartPr>
              <p14:xfrm>
                <a:off x="8835730" y="4467329"/>
                <a:ext cx="99000" cy="336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F8C0398-D09B-35D2-B564-FBDA6B9C209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26730" y="4458689"/>
                  <a:ext cx="116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98EC374-AEF7-5994-1069-4D6D3238D0B3}"/>
                    </a:ext>
                  </a:extLst>
                </p14:cNvPr>
                <p14:cNvContentPartPr/>
                <p14:nvPr/>
              </p14:nvContentPartPr>
              <p14:xfrm>
                <a:off x="8973610" y="4523489"/>
                <a:ext cx="122400" cy="247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98EC374-AEF7-5994-1069-4D6D3238D0B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64610" y="4514849"/>
                  <a:ext cx="140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5093EC5-0011-B5B0-FB05-A4ADEE6EA2D7}"/>
                    </a:ext>
                  </a:extLst>
                </p14:cNvPr>
                <p14:cNvContentPartPr/>
                <p14:nvPr/>
              </p14:nvContentPartPr>
              <p14:xfrm>
                <a:off x="8982610" y="4667129"/>
                <a:ext cx="119880" cy="10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5093EC5-0011-B5B0-FB05-A4ADEE6EA2D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973970" y="4658129"/>
                  <a:ext cx="137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967B174-CCA3-ECD1-7689-FF68CFB0ADAA}"/>
                    </a:ext>
                  </a:extLst>
                </p14:cNvPr>
                <p14:cNvContentPartPr/>
                <p14:nvPr/>
              </p14:nvContentPartPr>
              <p14:xfrm>
                <a:off x="9132010" y="4465529"/>
                <a:ext cx="116280" cy="383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967B174-CCA3-ECD1-7689-FF68CFB0ADA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23370" y="4456529"/>
                  <a:ext cx="133920" cy="40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7DB9295-8ECF-0644-5BF6-6DF1C6C0412F}"/>
              </a:ext>
            </a:extLst>
          </p:cNvPr>
          <p:cNvGrpSpPr/>
          <p:nvPr/>
        </p:nvGrpSpPr>
        <p:grpSpPr>
          <a:xfrm>
            <a:off x="9517210" y="4474529"/>
            <a:ext cx="976320" cy="270360"/>
            <a:chOff x="9517210" y="4474529"/>
            <a:chExt cx="97632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0859ACC-6236-7424-A2C3-709B68137646}"/>
                    </a:ext>
                  </a:extLst>
                </p14:cNvPr>
                <p14:cNvContentPartPr/>
                <p14:nvPr/>
              </p14:nvContentPartPr>
              <p14:xfrm>
                <a:off x="9517210" y="4664249"/>
                <a:ext cx="236880" cy="72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0859ACC-6236-7424-A2C3-709B6813764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508570" y="4655249"/>
                  <a:ext cx="2545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1EC291B-453F-A5FB-C7A2-8792DC0A87EF}"/>
                    </a:ext>
                  </a:extLst>
                </p14:cNvPr>
                <p14:cNvContentPartPr/>
                <p14:nvPr/>
              </p14:nvContentPartPr>
              <p14:xfrm>
                <a:off x="9771010" y="4528889"/>
                <a:ext cx="8280" cy="17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1EC291B-453F-A5FB-C7A2-8792DC0A87E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762010" y="4520249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5DBA5EF-1684-217F-CADE-0A63308B79B3}"/>
                    </a:ext>
                  </a:extLst>
                </p14:cNvPr>
                <p14:cNvContentPartPr/>
                <p14:nvPr/>
              </p14:nvContentPartPr>
              <p14:xfrm>
                <a:off x="9826090" y="4497929"/>
                <a:ext cx="30960" cy="208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5DBA5EF-1684-217F-CADE-0A63308B79B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17090" y="4489289"/>
                  <a:ext cx="4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690996F-2524-E02C-04B2-581965C0D127}"/>
                    </a:ext>
                  </a:extLst>
                </p14:cNvPr>
                <p14:cNvContentPartPr/>
                <p14:nvPr/>
              </p14:nvContentPartPr>
              <p14:xfrm>
                <a:off x="9898810" y="4500089"/>
                <a:ext cx="33480" cy="209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690996F-2524-E02C-04B2-581965C0D12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90170" y="4491449"/>
                  <a:ext cx="51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2ABF145-E194-2FFA-869C-2BC9605418A6}"/>
                    </a:ext>
                  </a:extLst>
                </p14:cNvPr>
                <p14:cNvContentPartPr/>
                <p14:nvPr/>
              </p14:nvContentPartPr>
              <p14:xfrm>
                <a:off x="10152610" y="4474529"/>
                <a:ext cx="340920" cy="270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2ABF145-E194-2FFA-869C-2BC9605418A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143610" y="4465529"/>
                  <a:ext cx="35856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7B7F1AB-790C-F427-70DA-95F3C37677CA}"/>
              </a:ext>
            </a:extLst>
          </p:cNvPr>
          <p:cNvGrpSpPr/>
          <p:nvPr/>
        </p:nvGrpSpPr>
        <p:grpSpPr>
          <a:xfrm>
            <a:off x="7613530" y="5005169"/>
            <a:ext cx="3043800" cy="569880"/>
            <a:chOff x="7613530" y="5005169"/>
            <a:chExt cx="304380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C1EC145-EE3E-59A8-2B40-F3C44C1AF752}"/>
                    </a:ext>
                  </a:extLst>
                </p14:cNvPr>
                <p14:cNvContentPartPr/>
                <p14:nvPr/>
              </p14:nvContentPartPr>
              <p14:xfrm>
                <a:off x="7613530" y="5207129"/>
                <a:ext cx="440640" cy="174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C1EC145-EE3E-59A8-2B40-F3C44C1AF75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04890" y="5198129"/>
                  <a:ext cx="458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F9E6C6F-B58C-E262-D9F9-4B61A1F3B990}"/>
                    </a:ext>
                  </a:extLst>
                </p14:cNvPr>
                <p14:cNvContentPartPr/>
                <p14:nvPr/>
              </p14:nvContentPartPr>
              <p14:xfrm>
                <a:off x="7838530" y="5224769"/>
                <a:ext cx="212040" cy="186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F9E6C6F-B58C-E262-D9F9-4B61A1F3B99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29890" y="5215769"/>
                  <a:ext cx="229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4B38439-C144-A115-8576-B81248265AA4}"/>
                    </a:ext>
                  </a:extLst>
                </p14:cNvPr>
                <p14:cNvContentPartPr/>
                <p14:nvPr/>
              </p14:nvContentPartPr>
              <p14:xfrm>
                <a:off x="8058130" y="5171129"/>
                <a:ext cx="1035000" cy="4039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4B38439-C144-A115-8576-B81248265AA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049130" y="5162489"/>
                  <a:ext cx="10526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568176B-5BBE-E549-25CA-098AB11F8FC3}"/>
                    </a:ext>
                  </a:extLst>
                </p14:cNvPr>
                <p14:cNvContentPartPr/>
                <p14:nvPr/>
              </p14:nvContentPartPr>
              <p14:xfrm>
                <a:off x="9118690" y="5213969"/>
                <a:ext cx="448200" cy="164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568176B-5BBE-E549-25CA-098AB11F8FC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110050" y="5205329"/>
                  <a:ext cx="4658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98C6FCF-EF6F-A677-74B7-F512277F92FD}"/>
                    </a:ext>
                  </a:extLst>
                </p14:cNvPr>
                <p14:cNvContentPartPr/>
                <p14:nvPr/>
              </p14:nvContentPartPr>
              <p14:xfrm>
                <a:off x="9351610" y="5134769"/>
                <a:ext cx="50760" cy="201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98C6FCF-EF6F-A677-74B7-F512277F92F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42970" y="5126129"/>
                  <a:ext cx="68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D292743-C6EB-CD71-9A2C-66982B874238}"/>
                    </a:ext>
                  </a:extLst>
                </p14:cNvPr>
                <p14:cNvContentPartPr/>
                <p14:nvPr/>
              </p14:nvContentPartPr>
              <p14:xfrm>
                <a:off x="9761650" y="5005169"/>
                <a:ext cx="895680" cy="379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D292743-C6EB-CD71-9A2C-66982B87423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53010" y="4996529"/>
                  <a:ext cx="91332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276F11E-DB80-C802-FEBD-63DF5E58AF45}"/>
                    </a:ext>
                  </a:extLst>
                </p14:cNvPr>
                <p14:cNvContentPartPr/>
                <p14:nvPr/>
              </p14:nvContentPartPr>
              <p14:xfrm>
                <a:off x="9594610" y="5144849"/>
                <a:ext cx="495720" cy="40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276F11E-DB80-C802-FEBD-63DF5E58AF4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585610" y="5136209"/>
                  <a:ext cx="51336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9D556AE-124B-182B-6531-6EED00297B29}"/>
                  </a:ext>
                </a:extLst>
              </p14:cNvPr>
              <p14:cNvContentPartPr/>
              <p14:nvPr/>
            </p14:nvContentPartPr>
            <p14:xfrm>
              <a:off x="10813210" y="5051609"/>
              <a:ext cx="220680" cy="3902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9D556AE-124B-182B-6531-6EED00297B2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804210" y="5042969"/>
                <a:ext cx="238320" cy="40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653E95E9-B1C6-1BAE-6FC1-88648E91E6D3}"/>
              </a:ext>
            </a:extLst>
          </p:cNvPr>
          <p:cNvGrpSpPr/>
          <p:nvPr/>
        </p:nvGrpSpPr>
        <p:grpSpPr>
          <a:xfrm>
            <a:off x="11316850" y="4957289"/>
            <a:ext cx="369000" cy="666000"/>
            <a:chOff x="11316850" y="4957289"/>
            <a:chExt cx="36900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9118505-98F9-920A-7936-AA5BE773D985}"/>
                    </a:ext>
                  </a:extLst>
                </p14:cNvPr>
                <p14:cNvContentPartPr/>
                <p14:nvPr/>
              </p14:nvContentPartPr>
              <p14:xfrm>
                <a:off x="11316850" y="4957289"/>
                <a:ext cx="270360" cy="416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9118505-98F9-920A-7936-AA5BE773D98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07850" y="4948289"/>
                  <a:ext cx="2880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9466228-B6F9-0B22-BDDE-01F33CCD40A4}"/>
                    </a:ext>
                  </a:extLst>
                </p14:cNvPr>
                <p14:cNvContentPartPr/>
                <p14:nvPr/>
              </p14:nvContentPartPr>
              <p14:xfrm>
                <a:off x="11448610" y="5424569"/>
                <a:ext cx="237240" cy="198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9466228-B6F9-0B22-BDDE-01F33CCD40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439970" y="5415569"/>
                  <a:ext cx="25488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1950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</Words>
  <Application>Microsoft Office PowerPoint</Application>
  <PresentationFormat>Widescreen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LL3 Section 123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LL3 Section 123</dc:title>
  <dc:creator>Robert Peale</dc:creator>
  <cp:lastModifiedBy>Robert Peale</cp:lastModifiedBy>
  <cp:revision>9</cp:revision>
  <dcterms:created xsi:type="dcterms:W3CDTF">2023-10-09T00:20:50Z</dcterms:created>
  <dcterms:modified xsi:type="dcterms:W3CDTF">2023-10-13T23:56:41Z</dcterms:modified>
</cp:coreProperties>
</file>